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g"/>
  <Default Extension="png" ContentType="image/png"/>
  <Default Extension="rels" ContentType="application/vnd.openxmlformats-package.relationships+xml"/>
  <Default Extension="svg" ContentType="image/svg+xml"/>
  <Default Extension="tiff" ContentType="image/tiff"/>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2.xml" ContentType="application/vnd.openxmlformats-officedocument.theme+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heme/theme3.xml" ContentType="application/vnd.openxmlformats-officedocument.theme+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4.xml" ContentType="application/vnd.openxmlformats-officedocument.theme+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theme/theme5.xml" ContentType="application/vnd.openxmlformats-officedocument.theme+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6.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theme/theme7.xml" ContentType="application/vnd.openxmlformats-officedocument.theme+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8.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theme/theme9.xml" ContentType="application/vnd.openxmlformats-officedocument.theme+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10.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theme/theme11.xml" ContentType="application/vnd.openxmlformats-officedocument.theme+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12.xml" ContentType="application/vnd.openxmlformats-officedocument.theme+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13.xml" ContentType="application/vnd.openxmlformats-officedocument.theme+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14.xml" ContentType="application/vnd.openxmlformats-officedocument.theme+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theme/theme15.xml" ContentType="application/vnd.openxmlformats-officedocument.theme+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theme/theme16.xml" ContentType="application/vnd.openxmlformats-officedocument.theme+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theme/theme17.xml" ContentType="application/vnd.openxmlformats-officedocument.theme+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theme/theme18.xml" ContentType="application/vnd.openxmlformats-officedocument.theme+xml"/>
  <Override PartName="/ppt/slideLayouts/slideLayout119.xml" ContentType="application/vnd.openxmlformats-officedocument.presentationml.slideLayout+xml"/>
  <Override PartName="/ppt/theme/theme19.xml" ContentType="application/vnd.openxmlformats-officedocument.theme+xml"/>
  <Override PartName="/ppt/slideLayouts/slideLayout120.xml" ContentType="application/vnd.openxmlformats-officedocument.presentationml.slideLayout+xml"/>
  <Override PartName="/ppt/theme/theme20.xml" ContentType="application/vnd.openxmlformats-officedocument.theme+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theme/theme21.xml" ContentType="application/vnd.openxmlformats-officedocument.theme+xml"/>
  <Override PartName="/ppt/theme/theme22.xml" ContentType="application/vnd.openxmlformats-officedocument.theme+xml"/>
  <Override PartName="/ppt/notesSlides/notesSlide1.xml" ContentType="application/vnd.openxmlformats-officedocument.presentationml.notesSlide+xml"/>
  <Override PartName="/ppt/ink/ink1.xml" ContentType="application/inkml+xml"/>
  <Override PartName="/ppt/ink/ink2.xml" ContentType="application/inkml+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2.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drawings/drawing1.xml" ContentType="application/vnd.openxmlformats-officedocument.drawingml.chartshapes+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44.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45.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theme/themeOverride1.xml" ContentType="application/vnd.openxmlformats-officedocument.themeOverride+xml"/>
  <Override PartName="/ppt/notesSlides/notesSlide49.xml" ContentType="application/vnd.openxmlformats-officedocument.presentationml.notesSl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4"/>
    <p:sldMasterId id="2147483803" r:id="rId5"/>
    <p:sldMasterId id="2147483672" r:id="rId6"/>
    <p:sldMasterId id="2147483678" r:id="rId7"/>
    <p:sldMasterId id="2147483684" r:id="rId8"/>
    <p:sldMasterId id="2147483695" r:id="rId9"/>
    <p:sldMasterId id="2147483701" r:id="rId10"/>
    <p:sldMasterId id="2147483707" r:id="rId11"/>
    <p:sldMasterId id="2147483713" r:id="rId12"/>
    <p:sldMasterId id="2147483719" r:id="rId13"/>
    <p:sldMasterId id="2147483725" r:id="rId14"/>
    <p:sldMasterId id="2147483731" r:id="rId15"/>
    <p:sldMasterId id="2147483738" r:id="rId16"/>
    <p:sldMasterId id="2147483751" r:id="rId17"/>
    <p:sldMasterId id="2147483755" r:id="rId18"/>
    <p:sldMasterId id="2147483768" r:id="rId19"/>
    <p:sldMasterId id="2147483772" r:id="rId20"/>
    <p:sldMasterId id="2147483783" r:id="rId21"/>
    <p:sldMasterId id="2147483664" r:id="rId22"/>
    <p:sldMasterId id="2147483802" r:id="rId23"/>
    <p:sldMasterId id="2147483666" r:id="rId24"/>
  </p:sldMasterIdLst>
  <p:notesMasterIdLst>
    <p:notesMasterId r:id="rId332"/>
  </p:notesMasterIdLst>
  <p:sldIdLst>
    <p:sldId id="2147469170" r:id="rId25"/>
    <p:sldId id="256" r:id="rId26"/>
    <p:sldId id="257" r:id="rId27"/>
    <p:sldId id="258" r:id="rId28"/>
    <p:sldId id="259" r:id="rId29"/>
    <p:sldId id="260" r:id="rId30"/>
    <p:sldId id="261" r:id="rId31"/>
    <p:sldId id="262" r:id="rId32"/>
    <p:sldId id="263" r:id="rId33"/>
    <p:sldId id="264" r:id="rId34"/>
    <p:sldId id="265" r:id="rId35"/>
    <p:sldId id="266" r:id="rId36"/>
    <p:sldId id="267" r:id="rId37"/>
    <p:sldId id="268" r:id="rId38"/>
    <p:sldId id="279" r:id="rId39"/>
    <p:sldId id="270" r:id="rId40"/>
    <p:sldId id="271" r:id="rId41"/>
    <p:sldId id="272" r:id="rId42"/>
    <p:sldId id="273" r:id="rId43"/>
    <p:sldId id="274" r:id="rId44"/>
    <p:sldId id="275" r:id="rId45"/>
    <p:sldId id="276" r:id="rId46"/>
    <p:sldId id="277" r:id="rId47"/>
    <p:sldId id="278" r:id="rId48"/>
    <p:sldId id="280" r:id="rId49"/>
    <p:sldId id="281" r:id="rId50"/>
    <p:sldId id="282" r:id="rId51"/>
    <p:sldId id="283" r:id="rId52"/>
    <p:sldId id="284" r:id="rId53"/>
    <p:sldId id="285" r:id="rId54"/>
    <p:sldId id="286" r:id="rId55"/>
    <p:sldId id="287" r:id="rId56"/>
    <p:sldId id="288" r:id="rId57"/>
    <p:sldId id="289" r:id="rId58"/>
    <p:sldId id="290" r:id="rId59"/>
    <p:sldId id="291" r:id="rId60"/>
    <p:sldId id="292" r:id="rId61"/>
    <p:sldId id="269" r:id="rId62"/>
    <p:sldId id="293" r:id="rId63"/>
    <p:sldId id="294" r:id="rId64"/>
    <p:sldId id="295" r:id="rId65"/>
    <p:sldId id="296" r:id="rId66"/>
    <p:sldId id="297" r:id="rId67"/>
    <p:sldId id="298" r:id="rId68"/>
    <p:sldId id="299" r:id="rId69"/>
    <p:sldId id="300" r:id="rId70"/>
    <p:sldId id="301" r:id="rId71"/>
    <p:sldId id="302" r:id="rId72"/>
    <p:sldId id="303" r:id="rId73"/>
    <p:sldId id="304" r:id="rId74"/>
    <p:sldId id="305" r:id="rId75"/>
    <p:sldId id="306" r:id="rId76"/>
    <p:sldId id="307" r:id="rId77"/>
    <p:sldId id="308" r:id="rId78"/>
    <p:sldId id="309" r:id="rId79"/>
    <p:sldId id="310" r:id="rId80"/>
    <p:sldId id="311" r:id="rId81"/>
    <p:sldId id="312" r:id="rId82"/>
    <p:sldId id="313" r:id="rId83"/>
    <p:sldId id="314" r:id="rId84"/>
    <p:sldId id="315" r:id="rId85"/>
    <p:sldId id="316" r:id="rId86"/>
    <p:sldId id="317" r:id="rId87"/>
    <p:sldId id="318" r:id="rId88"/>
    <p:sldId id="319" r:id="rId89"/>
    <p:sldId id="1042" r:id="rId90"/>
    <p:sldId id="6724" r:id="rId91"/>
    <p:sldId id="6690" r:id="rId92"/>
    <p:sldId id="6691" r:id="rId93"/>
    <p:sldId id="6735" r:id="rId94"/>
    <p:sldId id="6736" r:id="rId95"/>
    <p:sldId id="6737" r:id="rId96"/>
    <p:sldId id="6738" r:id="rId97"/>
    <p:sldId id="6739" r:id="rId98"/>
    <p:sldId id="6740" r:id="rId99"/>
    <p:sldId id="6741" r:id="rId100"/>
    <p:sldId id="6742" r:id="rId101"/>
    <p:sldId id="6743" r:id="rId102"/>
    <p:sldId id="6744" r:id="rId103"/>
    <p:sldId id="6745" r:id="rId104"/>
    <p:sldId id="6746" r:id="rId105"/>
    <p:sldId id="6747" r:id="rId106"/>
    <p:sldId id="6748" r:id="rId107"/>
    <p:sldId id="6749" r:id="rId108"/>
    <p:sldId id="6750" r:id="rId109"/>
    <p:sldId id="6751" r:id="rId110"/>
    <p:sldId id="6752" r:id="rId111"/>
    <p:sldId id="6753" r:id="rId112"/>
    <p:sldId id="6754" r:id="rId113"/>
    <p:sldId id="6755" r:id="rId114"/>
    <p:sldId id="6756" r:id="rId115"/>
    <p:sldId id="6757" r:id="rId116"/>
    <p:sldId id="6758" r:id="rId117"/>
    <p:sldId id="6759" r:id="rId118"/>
    <p:sldId id="6760" r:id="rId119"/>
    <p:sldId id="6761" r:id="rId120"/>
    <p:sldId id="6762" r:id="rId121"/>
    <p:sldId id="6763" r:id="rId122"/>
    <p:sldId id="6764" r:id="rId123"/>
    <p:sldId id="6765" r:id="rId124"/>
    <p:sldId id="6766" r:id="rId125"/>
    <p:sldId id="6767" r:id="rId126"/>
    <p:sldId id="6768" r:id="rId127"/>
    <p:sldId id="6769" r:id="rId128"/>
    <p:sldId id="6770" r:id="rId129"/>
    <p:sldId id="6771" r:id="rId130"/>
    <p:sldId id="6772" r:id="rId131"/>
    <p:sldId id="6773" r:id="rId132"/>
    <p:sldId id="6774" r:id="rId133"/>
    <p:sldId id="6775" r:id="rId134"/>
    <p:sldId id="6776" r:id="rId135"/>
    <p:sldId id="6777" r:id="rId136"/>
    <p:sldId id="6778" r:id="rId137"/>
    <p:sldId id="6779" r:id="rId138"/>
    <p:sldId id="6780" r:id="rId139"/>
    <p:sldId id="6781" r:id="rId140"/>
    <p:sldId id="6782" r:id="rId141"/>
    <p:sldId id="6783" r:id="rId142"/>
    <p:sldId id="6784" r:id="rId143"/>
    <p:sldId id="6785" r:id="rId144"/>
    <p:sldId id="6786" r:id="rId145"/>
    <p:sldId id="6787" r:id="rId146"/>
    <p:sldId id="6788" r:id="rId147"/>
    <p:sldId id="6789" r:id="rId148"/>
    <p:sldId id="6790" r:id="rId149"/>
    <p:sldId id="6791" r:id="rId150"/>
    <p:sldId id="6792" r:id="rId151"/>
    <p:sldId id="6793" r:id="rId152"/>
    <p:sldId id="6794" r:id="rId153"/>
    <p:sldId id="6795" r:id="rId154"/>
    <p:sldId id="6796" r:id="rId155"/>
    <p:sldId id="6797" r:id="rId156"/>
    <p:sldId id="6798" r:id="rId157"/>
    <p:sldId id="6799" r:id="rId158"/>
    <p:sldId id="6800" r:id="rId159"/>
    <p:sldId id="6801" r:id="rId160"/>
    <p:sldId id="6802" r:id="rId161"/>
    <p:sldId id="6803" r:id="rId162"/>
    <p:sldId id="6804" r:id="rId163"/>
    <p:sldId id="6805" r:id="rId164"/>
    <p:sldId id="6806" r:id="rId165"/>
    <p:sldId id="6807" r:id="rId166"/>
    <p:sldId id="6808" r:id="rId167"/>
    <p:sldId id="6809" r:id="rId168"/>
    <p:sldId id="6810" r:id="rId169"/>
    <p:sldId id="6811" r:id="rId170"/>
    <p:sldId id="6812" r:id="rId171"/>
    <p:sldId id="6813" r:id="rId172"/>
    <p:sldId id="2147469106" r:id="rId173"/>
    <p:sldId id="2147469112" r:id="rId174"/>
    <p:sldId id="2147469113" r:id="rId175"/>
    <p:sldId id="2147469114" r:id="rId176"/>
    <p:sldId id="2147469115" r:id="rId177"/>
    <p:sldId id="2147469116" r:id="rId178"/>
    <p:sldId id="2147469117" r:id="rId179"/>
    <p:sldId id="2147469107" r:id="rId180"/>
    <p:sldId id="2147469108" r:id="rId181"/>
    <p:sldId id="2147469109" r:id="rId182"/>
    <p:sldId id="2147469110" r:id="rId183"/>
    <p:sldId id="2147469111" r:id="rId184"/>
    <p:sldId id="2147469118" r:id="rId185"/>
    <p:sldId id="2147469119" r:id="rId186"/>
    <p:sldId id="2147469089" r:id="rId187"/>
    <p:sldId id="2147469090" r:id="rId188"/>
    <p:sldId id="2147469102" r:id="rId189"/>
    <p:sldId id="2147469101" r:id="rId190"/>
    <p:sldId id="2147469105" r:id="rId191"/>
    <p:sldId id="2147469104" r:id="rId192"/>
    <p:sldId id="2147469120" r:id="rId193"/>
    <p:sldId id="2147469121" r:id="rId194"/>
    <p:sldId id="2147469134" r:id="rId195"/>
    <p:sldId id="2147469135" r:id="rId196"/>
    <p:sldId id="2147469136" r:id="rId197"/>
    <p:sldId id="2147469137" r:id="rId198"/>
    <p:sldId id="2147469091" r:id="rId199"/>
    <p:sldId id="2147469092" r:id="rId200"/>
    <p:sldId id="2147469093" r:id="rId201"/>
    <p:sldId id="2147469100" r:id="rId202"/>
    <p:sldId id="2147469122" r:id="rId203"/>
    <p:sldId id="2147469123" r:id="rId204"/>
    <p:sldId id="2147469124" r:id="rId205"/>
    <p:sldId id="2147469125" r:id="rId206"/>
    <p:sldId id="2147469126" r:id="rId207"/>
    <p:sldId id="2147469127" r:id="rId208"/>
    <p:sldId id="2147469128" r:id="rId209"/>
    <p:sldId id="2147469129" r:id="rId210"/>
    <p:sldId id="2147469130" r:id="rId211"/>
    <p:sldId id="2147469131" r:id="rId212"/>
    <p:sldId id="2147469132" r:id="rId213"/>
    <p:sldId id="2147469133" r:id="rId214"/>
    <p:sldId id="2147469138" r:id="rId215"/>
    <p:sldId id="2147469139" r:id="rId216"/>
    <p:sldId id="16142796" r:id="rId217"/>
    <p:sldId id="2147469140" r:id="rId218"/>
    <p:sldId id="2147469141" r:id="rId219"/>
    <p:sldId id="2147469142" r:id="rId220"/>
    <p:sldId id="2147469143" r:id="rId221"/>
    <p:sldId id="2146849036" r:id="rId222"/>
    <p:sldId id="2147469144" r:id="rId223"/>
    <p:sldId id="2147469145" r:id="rId224"/>
    <p:sldId id="2147469146" r:id="rId225"/>
    <p:sldId id="2147469147" r:id="rId226"/>
    <p:sldId id="2147469148" r:id="rId227"/>
    <p:sldId id="2147469149" r:id="rId228"/>
    <p:sldId id="2147469150" r:id="rId229"/>
    <p:sldId id="2147469151" r:id="rId230"/>
    <p:sldId id="2147469152" r:id="rId231"/>
    <p:sldId id="2147469153" r:id="rId232"/>
    <p:sldId id="2147469154" r:id="rId233"/>
    <p:sldId id="2147469155" r:id="rId234"/>
    <p:sldId id="2147469156" r:id="rId235"/>
    <p:sldId id="2147469157" r:id="rId236"/>
    <p:sldId id="1881839078" r:id="rId237"/>
    <p:sldId id="1881839079" r:id="rId238"/>
    <p:sldId id="2147469158" r:id="rId239"/>
    <p:sldId id="1881839069" r:id="rId240"/>
    <p:sldId id="1881839063" r:id="rId241"/>
    <p:sldId id="2147469159" r:id="rId242"/>
    <p:sldId id="1881839065" r:id="rId243"/>
    <p:sldId id="2147469160" r:id="rId244"/>
    <p:sldId id="1881839075" r:id="rId245"/>
    <p:sldId id="2147469161" r:id="rId246"/>
    <p:sldId id="1881839073" r:id="rId247"/>
    <p:sldId id="1881839070" r:id="rId248"/>
    <p:sldId id="1881839072" r:id="rId249"/>
    <p:sldId id="1881839071" r:id="rId250"/>
    <p:sldId id="2147469162" r:id="rId251"/>
    <p:sldId id="2147469163" r:id="rId252"/>
    <p:sldId id="2147469164" r:id="rId253"/>
    <p:sldId id="2147469165" r:id="rId254"/>
    <p:sldId id="2147469166" r:id="rId255"/>
    <p:sldId id="2147469167" r:id="rId256"/>
    <p:sldId id="2147469168" r:id="rId257"/>
    <p:sldId id="2147469171" r:id="rId258"/>
    <p:sldId id="2147469172" r:id="rId259"/>
    <p:sldId id="2147469173" r:id="rId260"/>
    <p:sldId id="2147469174" r:id="rId261"/>
    <p:sldId id="2147469175" r:id="rId262"/>
    <p:sldId id="2147469176" r:id="rId263"/>
    <p:sldId id="2147469177" r:id="rId264"/>
    <p:sldId id="2147469178" r:id="rId265"/>
    <p:sldId id="2147469179" r:id="rId266"/>
    <p:sldId id="2147482357" r:id="rId267"/>
    <p:sldId id="2147482358" r:id="rId268"/>
    <p:sldId id="2147482359" r:id="rId269"/>
    <p:sldId id="2147482360" r:id="rId270"/>
    <p:sldId id="2147482361" r:id="rId271"/>
    <p:sldId id="2147482362" r:id="rId272"/>
    <p:sldId id="2147482363" r:id="rId273"/>
    <p:sldId id="2147482364" r:id="rId274"/>
    <p:sldId id="2147482365" r:id="rId275"/>
    <p:sldId id="2147482366" r:id="rId276"/>
    <p:sldId id="2147469180" r:id="rId277"/>
    <p:sldId id="2147482356" r:id="rId278"/>
    <p:sldId id="2147469187" r:id="rId279"/>
    <p:sldId id="2147482347" r:id="rId280"/>
    <p:sldId id="2147469188" r:id="rId281"/>
    <p:sldId id="2147469300" r:id="rId282"/>
    <p:sldId id="2147482345" r:id="rId283"/>
    <p:sldId id="2147469189" r:id="rId284"/>
    <p:sldId id="2147482348" r:id="rId285"/>
    <p:sldId id="2147482349" r:id="rId286"/>
    <p:sldId id="2147482350" r:id="rId287"/>
    <p:sldId id="2147482351" r:id="rId288"/>
    <p:sldId id="2147482352" r:id="rId289"/>
    <p:sldId id="2147482353" r:id="rId290"/>
    <p:sldId id="2147469301" r:id="rId291"/>
    <p:sldId id="2147482354" r:id="rId292"/>
    <p:sldId id="2147482355" r:id="rId293"/>
    <p:sldId id="2147482367" r:id="rId294"/>
    <p:sldId id="2147482368" r:id="rId295"/>
    <p:sldId id="2147482369" r:id="rId296"/>
    <p:sldId id="2147482370" r:id="rId297"/>
    <p:sldId id="2147482371" r:id="rId298"/>
    <p:sldId id="2147482372" r:id="rId299"/>
    <p:sldId id="2147482373" r:id="rId300"/>
    <p:sldId id="2147482374" r:id="rId301"/>
    <p:sldId id="2147482375" r:id="rId302"/>
    <p:sldId id="2147482376" r:id="rId303"/>
    <p:sldId id="2147482377" r:id="rId304"/>
    <p:sldId id="2147482378" r:id="rId305"/>
    <p:sldId id="2147482379" r:id="rId306"/>
    <p:sldId id="2147482380" r:id="rId307"/>
    <p:sldId id="2147482381" r:id="rId308"/>
    <p:sldId id="2147482382" r:id="rId309"/>
    <p:sldId id="2147482383" r:id="rId310"/>
    <p:sldId id="2147482384" r:id="rId311"/>
    <p:sldId id="2147482385" r:id="rId312"/>
    <p:sldId id="2147482386" r:id="rId313"/>
    <p:sldId id="2147482387" r:id="rId314"/>
    <p:sldId id="2147482388" r:id="rId315"/>
    <p:sldId id="2147482389" r:id="rId316"/>
    <p:sldId id="2147482390" r:id="rId317"/>
    <p:sldId id="2147482391" r:id="rId318"/>
    <p:sldId id="2147482392" r:id="rId319"/>
    <p:sldId id="2147482393" r:id="rId320"/>
    <p:sldId id="2147482394" r:id="rId321"/>
    <p:sldId id="2147482395" r:id="rId322"/>
    <p:sldId id="2147482396" r:id="rId323"/>
    <p:sldId id="2147482397" r:id="rId324"/>
    <p:sldId id="2147482398" r:id="rId325"/>
    <p:sldId id="2147482399" r:id="rId326"/>
    <p:sldId id="2147482400" r:id="rId327"/>
    <p:sldId id="2147482401" r:id="rId328"/>
    <p:sldId id="2147482402" r:id="rId329"/>
    <p:sldId id="2147482403" r:id="rId330"/>
    <p:sldId id="2147482404" r:id="rId331"/>
  </p:sldIdLst>
  <p:sldSz cx="9144000" cy="5143500" type="screen16x9"/>
  <p:notesSz cx="9144000" cy="5143500"/>
  <p:defaultTextStyle>
    <a:defPPr>
      <a:defRPr kern="0"/>
    </a:defPPr>
  </p:defaultTextStyle>
  <p:extLst>
    <p:ext uri="{521415D9-36F7-43E2-AB2F-B90AF26B5E84}">
      <p14:sectionLst xmlns:p14="http://schemas.microsoft.com/office/powerpoint/2010/main">
        <p14:section name="Table of Contents" id="{5AD35A3C-7096-4711-98F1-620D2C8A1B60}">
          <p14:sldIdLst>
            <p14:sldId id="2147469170"/>
          </p14:sldIdLst>
        </p14:section>
        <p14:section name="DELPHI" id="{200EB7C5-8321-4648-AA37-77D2E444256F}">
          <p14:sldIdLst>
            <p14:sldId id="256"/>
            <p14:sldId id="257"/>
            <p14:sldId id="258"/>
            <p14:sldId id="259"/>
            <p14:sldId id="260"/>
            <p14:sldId id="261"/>
            <p14:sldId id="262"/>
            <p14:sldId id="263"/>
            <p14:sldId id="264"/>
            <p14:sldId id="265"/>
            <p14:sldId id="266"/>
            <p14:sldId id="267"/>
            <p14:sldId id="268"/>
          </p14:sldIdLst>
        </p14:section>
        <p14:section name="Mission Statement" id="{E8E1D6E6-87DC-46B4-A8FE-EB3C68131A3E}">
          <p14:sldIdLst>
            <p14:sldId id="279"/>
            <p14:sldId id="270"/>
            <p14:sldId id="271"/>
            <p14:sldId id="272"/>
            <p14:sldId id="273"/>
            <p14:sldId id="274"/>
            <p14:sldId id="275"/>
            <p14:sldId id="276"/>
            <p14:sldId id="277"/>
            <p14:sldId id="278"/>
          </p14:sldIdLst>
        </p14:section>
        <p14:section name="Characterization Severe Asthma" id="{2CCCAF30-5C98-45AA-AB82-EC0C4AAC4C99}">
          <p14:sldIdLst>
            <p14:sldId id="280"/>
            <p14:sldId id="281"/>
            <p14:sldId id="282"/>
            <p14:sldId id="283"/>
            <p14:sldId id="284"/>
            <p14:sldId id="285"/>
            <p14:sldId id="286"/>
            <p14:sldId id="287"/>
            <p14:sldId id="288"/>
            <p14:sldId id="289"/>
            <p14:sldId id="290"/>
            <p14:sldId id="291"/>
            <p14:sldId id="292"/>
            <p14:sldId id="269"/>
            <p14:sldId id="293"/>
            <p14:sldId id="294"/>
            <p14:sldId id="295"/>
            <p14:sldId id="296"/>
            <p14:sldId id="297"/>
            <p14:sldId id="298"/>
            <p14:sldId id="299"/>
          </p14:sldIdLst>
        </p14:section>
        <p14:section name="Protocol" id="{097B9698-D389-46F8-A77F-50EDC12366E8}">
          <p14:sldIdLst>
            <p14:sldId id="300"/>
            <p14:sldId id="301"/>
            <p14:sldId id="302"/>
            <p14:sldId id="303"/>
            <p14:sldId id="304"/>
            <p14:sldId id="305"/>
            <p14:sldId id="306"/>
            <p14:sldId id="307"/>
            <p14:sldId id="308"/>
            <p14:sldId id="309"/>
            <p14:sldId id="310"/>
            <p14:sldId id="311"/>
            <p14:sldId id="312"/>
            <p14:sldId id="313"/>
            <p14:sldId id="314"/>
            <p14:sldId id="315"/>
            <p14:sldId id="316"/>
            <p14:sldId id="317"/>
            <p14:sldId id="318"/>
          </p14:sldIdLst>
        </p14:section>
        <p14:section name="Hidden Severe Asthma" id="{F34C3D94-FE1C-4C8A-BB18-E9E74109A141}">
          <p14:sldIdLst>
            <p14:sldId id="319"/>
            <p14:sldId id="1042"/>
            <p14:sldId id="6724"/>
            <p14:sldId id="6690"/>
            <p14:sldId id="6691"/>
            <p14:sldId id="6735"/>
          </p14:sldIdLst>
        </p14:section>
        <p14:section name="BRISAR" id="{AE492646-3093-45FA-B1A9-23358770A0A0}">
          <p14:sldIdLst>
            <p14:sldId id="6736"/>
            <p14:sldId id="6737"/>
            <p14:sldId id="6738"/>
            <p14:sldId id="6739"/>
            <p14:sldId id="6740"/>
            <p14:sldId id="6741"/>
            <p14:sldId id="6742"/>
            <p14:sldId id="6743"/>
            <p14:sldId id="6744"/>
            <p14:sldId id="6745"/>
            <p14:sldId id="6746"/>
            <p14:sldId id="6747"/>
          </p14:sldIdLst>
        </p14:section>
        <p14:section name="Eosinophilic and non-eosinophilic asthma: an expert consensus framework" id="{CA319DB3-115F-49E1-92B9-D9E84D507104}">
          <p14:sldIdLst>
            <p14:sldId id="6748"/>
            <p14:sldId id="6749"/>
            <p14:sldId id="6750"/>
            <p14:sldId id="6751"/>
            <p14:sldId id="6752"/>
            <p14:sldId id="6753"/>
            <p14:sldId id="6754"/>
            <p14:sldId id="6755"/>
            <p14:sldId id="6756"/>
            <p14:sldId id="6757"/>
            <p14:sldId id="6758"/>
            <p14:sldId id="6759"/>
            <p14:sldId id="6760"/>
            <p14:sldId id="6761"/>
            <p14:sldId id="6762"/>
            <p14:sldId id="6763"/>
            <p14:sldId id="6764"/>
            <p14:sldId id="6765"/>
            <p14:sldId id="6766"/>
          </p14:sldIdLst>
        </p14:section>
        <p14:section name="RADIANT" id="{224E8A54-BC7D-4B52-93F2-092445BA0E12}">
          <p14:sldIdLst>
            <p14:sldId id="6767"/>
            <p14:sldId id="6768"/>
            <p14:sldId id="6769"/>
            <p14:sldId id="6770"/>
            <p14:sldId id="6771"/>
            <p14:sldId id="6772"/>
            <p14:sldId id="6773"/>
            <p14:sldId id="6774"/>
            <p14:sldId id="6775"/>
            <p14:sldId id="6776"/>
          </p14:sldIdLst>
        </p14:section>
        <p14:section name="BACS" id="{03BC965D-B387-40DF-A9B1-20D5F36BCBA9}">
          <p14:sldIdLst>
            <p14:sldId id="6777"/>
            <p14:sldId id="6778"/>
            <p14:sldId id="6779"/>
            <p14:sldId id="6780"/>
            <p14:sldId id="6781"/>
            <p14:sldId id="6782"/>
            <p14:sldId id="6783"/>
            <p14:sldId id="6784"/>
            <p14:sldId id="6785"/>
            <p14:sldId id="6786"/>
            <p14:sldId id="6787"/>
            <p14:sldId id="6788"/>
            <p14:sldId id="6789"/>
            <p14:sldId id="6790"/>
          </p14:sldIdLst>
        </p14:section>
        <p14:section name="SUNNIE" id="{392A17F0-BA48-42D3-8A67-BE2F724C4D85}">
          <p14:sldIdLst>
            <p14:sldId id="6791"/>
            <p14:sldId id="6792"/>
            <p14:sldId id="6793"/>
            <p14:sldId id="6794"/>
            <p14:sldId id="6795"/>
            <p14:sldId id="6796"/>
            <p14:sldId id="6797"/>
            <p14:sldId id="6798"/>
            <p14:sldId id="6799"/>
            <p14:sldId id="6800"/>
            <p14:sldId id="6801"/>
            <p14:sldId id="6802"/>
            <p14:sldId id="6803"/>
          </p14:sldIdLst>
        </p14:section>
        <p14:section name="LUNG FUNCTION TRAJECTORY" id="{0CCACA04-B611-4EB6-AC62-99CF091C1E7A}">
          <p14:sldIdLst>
            <p14:sldId id="6804"/>
            <p14:sldId id="6805"/>
            <p14:sldId id="6806"/>
            <p14:sldId id="6807"/>
          </p14:sldIdLst>
        </p14:section>
        <p14:section name="GLITTER I" id="{E5B54ED7-5B15-4887-B2B7-E9AA7C0FED01}">
          <p14:sldIdLst>
            <p14:sldId id="6808"/>
            <p14:sldId id="6809"/>
            <p14:sldId id="6810"/>
            <p14:sldId id="6811"/>
            <p14:sldId id="6812"/>
            <p14:sldId id="6813"/>
            <p14:sldId id="2147469106"/>
          </p14:sldIdLst>
        </p14:section>
        <p14:section name="GLITTER II" id="{E4154DB6-12A3-4F45-AD6F-9EB6CC29A2A8}">
          <p14:sldIdLst>
            <p14:sldId id="2147469112"/>
            <p14:sldId id="2147469113"/>
            <p14:sldId id="2147469114"/>
            <p14:sldId id="2147469115"/>
            <p14:sldId id="2147469116"/>
            <p14:sldId id="2147469117"/>
          </p14:sldIdLst>
        </p14:section>
        <p14:section name="FIRE" id="{92F54474-63BE-407B-A224-2054B64DF171}">
          <p14:sldIdLst>
            <p14:sldId id="2147469107"/>
            <p14:sldId id="2147469108"/>
            <p14:sldId id="2147469109"/>
            <p14:sldId id="2147469110"/>
            <p14:sldId id="2147469111"/>
          </p14:sldIdLst>
        </p14:section>
        <p14:section name="PRISM I" id="{DC61F581-3FEA-4C3D-B6FA-A81C59C0B6E6}">
          <p14:sldIdLst>
            <p14:sldId id="2147469118"/>
            <p14:sldId id="2147469119"/>
            <p14:sldId id="2147469089"/>
            <p14:sldId id="2147469090"/>
            <p14:sldId id="2147469102"/>
            <p14:sldId id="2147469101"/>
            <p14:sldId id="2147469105"/>
            <p14:sldId id="2147469104"/>
            <p14:sldId id="2147469120"/>
            <p14:sldId id="2147469121"/>
          </p14:sldIdLst>
        </p14:section>
        <p14:section name="PRISM II" id="{532A3A1B-C605-442A-B000-70B60ED7E85F}">
          <p14:sldIdLst>
            <p14:sldId id="2147469134"/>
            <p14:sldId id="2147469135"/>
            <p14:sldId id="2147469136"/>
            <p14:sldId id="2147469137"/>
            <p14:sldId id="2147469091"/>
            <p14:sldId id="2147469092"/>
            <p14:sldId id="2147469093"/>
            <p14:sldId id="2147469100"/>
          </p14:sldIdLst>
        </p14:section>
        <p14:section name="INVENTORY" id="{08FB3758-B015-4BD7-8F41-9F176479DE76}">
          <p14:sldIdLst>
            <p14:sldId id="2147469122"/>
            <p14:sldId id="2147469123"/>
            <p14:sldId id="2147469124"/>
            <p14:sldId id="2147469125"/>
            <p14:sldId id="2147469126"/>
          </p14:sldIdLst>
        </p14:section>
        <p14:section name="BEAM" id="{CC4990C9-8A3B-4EF6-BEFE-264AF100DC88}">
          <p14:sldIdLst>
            <p14:sldId id="2147469127"/>
            <p14:sldId id="2147469128"/>
            <p14:sldId id="2147469129"/>
            <p14:sldId id="2147469130"/>
            <p14:sldId id="2147469131"/>
            <p14:sldId id="2147469132"/>
            <p14:sldId id="2147469133"/>
          </p14:sldIdLst>
        </p14:section>
        <p14:section name="INTERNATIONAL VARIATION EXACERBATIONS" id="{779B28D5-D2BE-4670-AADB-C5911CA24D3A}">
          <p14:sldIdLst>
            <p14:sldId id="2147469138"/>
            <p14:sldId id="2147469139"/>
            <p14:sldId id="16142796"/>
            <p14:sldId id="2147469140"/>
            <p14:sldId id="2147469141"/>
          </p14:sldIdLst>
        </p14:section>
        <p14:section name="IGNITE" id="{B01C195B-B275-4127-A23C-ACCBA9B09A4C}">
          <p14:sldIdLst>
            <p14:sldId id="2147469142"/>
            <p14:sldId id="2147469143"/>
            <p14:sldId id="2146849036"/>
            <p14:sldId id="2147469144"/>
            <p14:sldId id="2147469145"/>
            <p14:sldId id="2147469146"/>
            <p14:sldId id="2147469147"/>
          </p14:sldIdLst>
        </p14:section>
        <p14:section name="FULL BEAM" id="{66D741DE-D0A2-4E14-9A97-08644794CBC1}">
          <p14:sldIdLst>
            <p14:sldId id="2147469148"/>
            <p14:sldId id="2147469149"/>
            <p14:sldId id="2147469150"/>
            <p14:sldId id="2147469151"/>
            <p14:sldId id="2147469152"/>
            <p14:sldId id="2147469153"/>
            <p14:sldId id="2147469154"/>
            <p14:sldId id="2147469155"/>
            <p14:sldId id="2147469156"/>
            <p14:sldId id="2147469157"/>
          </p14:sldIdLst>
        </p14:section>
        <p14:section name="LUMINANT" id="{EC3D35FF-46D6-4C31-A1B3-24A2D087C7EC}">
          <p14:sldIdLst>
            <p14:sldId id="1881839078"/>
            <p14:sldId id="1881839079"/>
            <p14:sldId id="2147469158"/>
            <p14:sldId id="1881839069"/>
            <p14:sldId id="1881839063"/>
            <p14:sldId id="2147469159"/>
            <p14:sldId id="1881839065"/>
            <p14:sldId id="2147469160"/>
            <p14:sldId id="1881839075"/>
            <p14:sldId id="2147469161"/>
            <p14:sldId id="1881839073"/>
            <p14:sldId id="1881839070"/>
            <p14:sldId id="1881839072"/>
            <p14:sldId id="1881839071"/>
            <p14:sldId id="2147469162"/>
          </p14:sldIdLst>
        </p14:section>
        <p14:section name="EVEREST" id="{71DBEA49-1862-46BD-8DC7-12ED5EF80E08}">
          <p14:sldIdLst>
            <p14:sldId id="2147469163"/>
            <p14:sldId id="2147469164"/>
            <p14:sldId id="2147469165"/>
            <p14:sldId id="2147469166"/>
            <p14:sldId id="2147469167"/>
            <p14:sldId id="2147469168"/>
          </p14:sldIdLst>
        </p14:section>
        <p14:section name="CLEAR" id="{EA2B83AE-56E9-409C-A3F1-159A84A0B821}">
          <p14:sldIdLst>
            <p14:sldId id="2147469171"/>
            <p14:sldId id="2147469172"/>
            <p14:sldId id="2147469173"/>
            <p14:sldId id="2147469174"/>
            <p14:sldId id="2147469175"/>
            <p14:sldId id="2147469176"/>
            <p14:sldId id="2147469177"/>
            <p14:sldId id="2147469178"/>
            <p14:sldId id="2147469179"/>
          </p14:sldIdLst>
        </p14:section>
        <p14:section name="SOLAR I" id="{3BD37486-7AD7-4A98-8964-49711D1E20C6}">
          <p14:sldIdLst>
            <p14:sldId id="2147482357"/>
            <p14:sldId id="2147482358"/>
            <p14:sldId id="2147482359"/>
            <p14:sldId id="2147482360"/>
            <p14:sldId id="2147482361"/>
            <p14:sldId id="2147482362"/>
            <p14:sldId id="2147482363"/>
            <p14:sldId id="2147482364"/>
            <p14:sldId id="2147482365"/>
            <p14:sldId id="2147482366"/>
          </p14:sldIdLst>
        </p14:section>
        <p14:section name="SOLAR II" id="{2ACD8B58-3A21-4DF9-871F-85D3A715FC28}">
          <p14:sldIdLst>
            <p14:sldId id="2147469180"/>
            <p14:sldId id="2147482356"/>
            <p14:sldId id="2147469187"/>
            <p14:sldId id="2147482347"/>
            <p14:sldId id="2147469188"/>
            <p14:sldId id="2147469300"/>
            <p14:sldId id="2147482345"/>
            <p14:sldId id="2147469189"/>
            <p14:sldId id="2147482348"/>
            <p14:sldId id="2147482349"/>
            <p14:sldId id="2147482350"/>
            <p14:sldId id="2147482351"/>
            <p14:sldId id="2147482352"/>
            <p14:sldId id="2147482353"/>
            <p14:sldId id="2147469301"/>
            <p14:sldId id="2147482354"/>
            <p14:sldId id="2147482355"/>
          </p14:sldIdLst>
        </p14:section>
        <p14:section name="STAR" id="{AA400D77-5A17-4376-B919-30B9F7FDFD6C}">
          <p14:sldIdLst>
            <p14:sldId id="2147482367"/>
            <p14:sldId id="2147482368"/>
            <p14:sldId id="2147482369"/>
            <p14:sldId id="2147482370"/>
            <p14:sldId id="2147482371"/>
            <p14:sldId id="2147482372"/>
            <p14:sldId id="2147482373"/>
            <p14:sldId id="2147482374"/>
            <p14:sldId id="2147482375"/>
            <p14:sldId id="2147482376"/>
            <p14:sldId id="2147482377"/>
            <p14:sldId id="2147482378"/>
            <p14:sldId id="2147482379"/>
          </p14:sldIdLst>
        </p14:section>
        <p14:section name="Prediction Pathway" id="{AA15246E-B67B-48EA-B127-2C855C0CACD6}">
          <p14:sldIdLst>
            <p14:sldId id="2147482380"/>
            <p14:sldId id="2147482381"/>
            <p14:sldId id="2147482382"/>
            <p14:sldId id="2147482383"/>
            <p14:sldId id="2147482384"/>
            <p14:sldId id="2147482385"/>
            <p14:sldId id="2147482386"/>
            <p14:sldId id="2147482387"/>
          </p14:sldIdLst>
        </p14:section>
        <p14:section name="EMBER" id="{6CB223E0-392A-4BE9-AA83-8ED8C3B67169}">
          <p14:sldIdLst>
            <p14:sldId id="2147482388"/>
            <p14:sldId id="2147482389"/>
            <p14:sldId id="2147482390"/>
            <p14:sldId id="2147482391"/>
            <p14:sldId id="2147482392"/>
            <p14:sldId id="2147482393"/>
            <p14:sldId id="2147482394"/>
            <p14:sldId id="2147482395"/>
            <p14:sldId id="2147482396"/>
            <p14:sldId id="2147482397"/>
            <p14:sldId id="2147482398"/>
            <p14:sldId id="2147482399"/>
            <p14:sldId id="2147482400"/>
            <p14:sldId id="2147482401"/>
            <p14:sldId id="2147482402"/>
            <p14:sldId id="2147482403"/>
            <p14:sldId id="2147482404"/>
          </p14:sldIdLst>
        </p14:section>
      </p14:sectionLst>
    </p:ext>
    <p:ext uri="{EFAFB233-063F-42B5-8137-9DF3F51BA10A}">
      <p15:sldGuideLst xmlns:p15="http://schemas.microsoft.com/office/powerpoint/2012/main">
        <p15:guide id="1" orient="horz" pos="2880">
          <p15:clr>
            <a:srgbClr val="A4A3A4"/>
          </p15:clr>
        </p15:guide>
        <p15:guide id="2" pos="216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73762"/>
    <a:srgbClr val="FF99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744D7B22-1CAE-414C-8C79-3CA4415E5EB0}" v="35" dt="2025-10-15T03:04:34.631"/>
  </p1510:revLst>
</p1510:revInfo>
</file>

<file path=ppt/tableStyles.xml><?xml version="1.0" encoding="utf-8"?>
<a:tblStyleLst xmlns:a="http://schemas.openxmlformats.org/drawingml/2006/main" def="{5C22544A-7EE6-4342-B048-85BDC9FD1C3A}">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38" d="100"/>
          <a:sy n="138" d="100"/>
        </p:scale>
        <p:origin x="834" y="120"/>
      </p:cViewPr>
      <p:guideLst>
        <p:guide orient="horz" pos="2880"/>
        <p:guide pos="216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93.xml"/><Relationship Id="rId299" Type="http://schemas.openxmlformats.org/officeDocument/2006/relationships/slide" Target="slides/slide275.xml"/><Relationship Id="rId21" Type="http://schemas.openxmlformats.org/officeDocument/2006/relationships/slideMaster" Target="slideMasters/slideMaster18.xml"/><Relationship Id="rId63" Type="http://schemas.openxmlformats.org/officeDocument/2006/relationships/slide" Target="slides/slide39.xml"/><Relationship Id="rId159" Type="http://schemas.openxmlformats.org/officeDocument/2006/relationships/slide" Target="slides/slide135.xml"/><Relationship Id="rId324" Type="http://schemas.openxmlformats.org/officeDocument/2006/relationships/slide" Target="slides/slide300.xml"/><Relationship Id="rId170" Type="http://schemas.openxmlformats.org/officeDocument/2006/relationships/slide" Target="slides/slide146.xml"/><Relationship Id="rId226" Type="http://schemas.openxmlformats.org/officeDocument/2006/relationships/slide" Target="slides/slide202.xml"/><Relationship Id="rId268" Type="http://schemas.openxmlformats.org/officeDocument/2006/relationships/slide" Target="slides/slide244.xml"/><Relationship Id="rId32" Type="http://schemas.openxmlformats.org/officeDocument/2006/relationships/slide" Target="slides/slide8.xml"/><Relationship Id="rId74" Type="http://schemas.openxmlformats.org/officeDocument/2006/relationships/slide" Target="slides/slide50.xml"/><Relationship Id="rId128" Type="http://schemas.openxmlformats.org/officeDocument/2006/relationships/slide" Target="slides/slide104.xml"/><Relationship Id="rId335" Type="http://schemas.openxmlformats.org/officeDocument/2006/relationships/theme" Target="theme/theme1.xml"/><Relationship Id="rId5" Type="http://schemas.openxmlformats.org/officeDocument/2006/relationships/slideMaster" Target="slideMasters/slideMaster2.xml"/><Relationship Id="rId181" Type="http://schemas.openxmlformats.org/officeDocument/2006/relationships/slide" Target="slides/slide157.xml"/><Relationship Id="rId237" Type="http://schemas.openxmlformats.org/officeDocument/2006/relationships/slide" Target="slides/slide213.xml"/><Relationship Id="rId279" Type="http://schemas.openxmlformats.org/officeDocument/2006/relationships/slide" Target="slides/slide255.xml"/><Relationship Id="rId43" Type="http://schemas.openxmlformats.org/officeDocument/2006/relationships/slide" Target="slides/slide19.xml"/><Relationship Id="rId139" Type="http://schemas.openxmlformats.org/officeDocument/2006/relationships/slide" Target="slides/slide115.xml"/><Relationship Id="rId290" Type="http://schemas.openxmlformats.org/officeDocument/2006/relationships/slide" Target="slides/slide266.xml"/><Relationship Id="rId304" Type="http://schemas.openxmlformats.org/officeDocument/2006/relationships/slide" Target="slides/slide280.xml"/><Relationship Id="rId85" Type="http://schemas.openxmlformats.org/officeDocument/2006/relationships/slide" Target="slides/slide61.xml"/><Relationship Id="rId150" Type="http://schemas.openxmlformats.org/officeDocument/2006/relationships/slide" Target="slides/slide126.xml"/><Relationship Id="rId192" Type="http://schemas.openxmlformats.org/officeDocument/2006/relationships/slide" Target="slides/slide168.xml"/><Relationship Id="rId206" Type="http://schemas.openxmlformats.org/officeDocument/2006/relationships/slide" Target="slides/slide182.xml"/><Relationship Id="rId248" Type="http://schemas.openxmlformats.org/officeDocument/2006/relationships/slide" Target="slides/slide224.xml"/><Relationship Id="rId12" Type="http://schemas.openxmlformats.org/officeDocument/2006/relationships/slideMaster" Target="slideMasters/slideMaster9.xml"/><Relationship Id="rId108" Type="http://schemas.openxmlformats.org/officeDocument/2006/relationships/slide" Target="slides/slide84.xml"/><Relationship Id="rId315" Type="http://schemas.openxmlformats.org/officeDocument/2006/relationships/slide" Target="slides/slide291.xml"/><Relationship Id="rId54" Type="http://schemas.openxmlformats.org/officeDocument/2006/relationships/slide" Target="slides/slide30.xml"/><Relationship Id="rId96" Type="http://schemas.openxmlformats.org/officeDocument/2006/relationships/slide" Target="slides/slide72.xml"/><Relationship Id="rId161" Type="http://schemas.openxmlformats.org/officeDocument/2006/relationships/slide" Target="slides/slide137.xml"/><Relationship Id="rId217" Type="http://schemas.openxmlformats.org/officeDocument/2006/relationships/slide" Target="slides/slide193.xml"/><Relationship Id="rId259" Type="http://schemas.openxmlformats.org/officeDocument/2006/relationships/slide" Target="slides/slide235.xml"/><Relationship Id="rId23" Type="http://schemas.openxmlformats.org/officeDocument/2006/relationships/slideMaster" Target="slideMasters/slideMaster20.xml"/><Relationship Id="rId119" Type="http://schemas.openxmlformats.org/officeDocument/2006/relationships/slide" Target="slides/slide95.xml"/><Relationship Id="rId270" Type="http://schemas.openxmlformats.org/officeDocument/2006/relationships/slide" Target="slides/slide246.xml"/><Relationship Id="rId326" Type="http://schemas.openxmlformats.org/officeDocument/2006/relationships/slide" Target="slides/slide302.xml"/><Relationship Id="rId65" Type="http://schemas.openxmlformats.org/officeDocument/2006/relationships/slide" Target="slides/slide41.xml"/><Relationship Id="rId130" Type="http://schemas.openxmlformats.org/officeDocument/2006/relationships/slide" Target="slides/slide106.xml"/><Relationship Id="rId172" Type="http://schemas.openxmlformats.org/officeDocument/2006/relationships/slide" Target="slides/slide148.xml"/><Relationship Id="rId228" Type="http://schemas.openxmlformats.org/officeDocument/2006/relationships/slide" Target="slides/slide204.xml"/><Relationship Id="rId281" Type="http://schemas.openxmlformats.org/officeDocument/2006/relationships/slide" Target="slides/slide257.xml"/><Relationship Id="rId337" Type="http://schemas.microsoft.com/office/2015/10/relationships/revisionInfo" Target="revisionInfo.xml"/><Relationship Id="rId34" Type="http://schemas.openxmlformats.org/officeDocument/2006/relationships/slide" Target="slides/slide10.xml"/><Relationship Id="rId76" Type="http://schemas.openxmlformats.org/officeDocument/2006/relationships/slide" Target="slides/slide52.xml"/><Relationship Id="rId141" Type="http://schemas.openxmlformats.org/officeDocument/2006/relationships/slide" Target="slides/slide117.xml"/><Relationship Id="rId7" Type="http://schemas.openxmlformats.org/officeDocument/2006/relationships/slideMaster" Target="slideMasters/slideMaster4.xml"/><Relationship Id="rId183" Type="http://schemas.openxmlformats.org/officeDocument/2006/relationships/slide" Target="slides/slide159.xml"/><Relationship Id="rId239" Type="http://schemas.openxmlformats.org/officeDocument/2006/relationships/slide" Target="slides/slide215.xml"/><Relationship Id="rId250" Type="http://schemas.openxmlformats.org/officeDocument/2006/relationships/slide" Target="slides/slide226.xml"/><Relationship Id="rId292" Type="http://schemas.openxmlformats.org/officeDocument/2006/relationships/slide" Target="slides/slide268.xml"/><Relationship Id="rId306" Type="http://schemas.openxmlformats.org/officeDocument/2006/relationships/slide" Target="slides/slide282.xml"/><Relationship Id="rId45" Type="http://schemas.openxmlformats.org/officeDocument/2006/relationships/slide" Target="slides/slide21.xml"/><Relationship Id="rId87" Type="http://schemas.openxmlformats.org/officeDocument/2006/relationships/slide" Target="slides/slide63.xml"/><Relationship Id="rId110" Type="http://schemas.openxmlformats.org/officeDocument/2006/relationships/slide" Target="slides/slide86.xml"/><Relationship Id="rId152" Type="http://schemas.openxmlformats.org/officeDocument/2006/relationships/slide" Target="slides/slide128.xml"/><Relationship Id="rId173" Type="http://schemas.openxmlformats.org/officeDocument/2006/relationships/slide" Target="slides/slide149.xml"/><Relationship Id="rId194" Type="http://schemas.openxmlformats.org/officeDocument/2006/relationships/slide" Target="slides/slide170.xml"/><Relationship Id="rId208" Type="http://schemas.openxmlformats.org/officeDocument/2006/relationships/slide" Target="slides/slide184.xml"/><Relationship Id="rId229" Type="http://schemas.openxmlformats.org/officeDocument/2006/relationships/slide" Target="slides/slide205.xml"/><Relationship Id="rId240" Type="http://schemas.openxmlformats.org/officeDocument/2006/relationships/slide" Target="slides/slide216.xml"/><Relationship Id="rId261" Type="http://schemas.openxmlformats.org/officeDocument/2006/relationships/slide" Target="slides/slide237.xml"/><Relationship Id="rId14" Type="http://schemas.openxmlformats.org/officeDocument/2006/relationships/slideMaster" Target="slideMasters/slideMaster11.xml"/><Relationship Id="rId35" Type="http://schemas.openxmlformats.org/officeDocument/2006/relationships/slide" Target="slides/slide11.xml"/><Relationship Id="rId56" Type="http://schemas.openxmlformats.org/officeDocument/2006/relationships/slide" Target="slides/slide32.xml"/><Relationship Id="rId77" Type="http://schemas.openxmlformats.org/officeDocument/2006/relationships/slide" Target="slides/slide53.xml"/><Relationship Id="rId100" Type="http://schemas.openxmlformats.org/officeDocument/2006/relationships/slide" Target="slides/slide76.xml"/><Relationship Id="rId282" Type="http://schemas.openxmlformats.org/officeDocument/2006/relationships/slide" Target="slides/slide258.xml"/><Relationship Id="rId317" Type="http://schemas.openxmlformats.org/officeDocument/2006/relationships/slide" Target="slides/slide293.xml"/><Relationship Id="rId8" Type="http://schemas.openxmlformats.org/officeDocument/2006/relationships/slideMaster" Target="slideMasters/slideMaster5.xml"/><Relationship Id="rId98" Type="http://schemas.openxmlformats.org/officeDocument/2006/relationships/slide" Target="slides/slide74.xml"/><Relationship Id="rId121" Type="http://schemas.openxmlformats.org/officeDocument/2006/relationships/slide" Target="slides/slide97.xml"/><Relationship Id="rId142" Type="http://schemas.openxmlformats.org/officeDocument/2006/relationships/slide" Target="slides/slide118.xml"/><Relationship Id="rId163" Type="http://schemas.openxmlformats.org/officeDocument/2006/relationships/slide" Target="slides/slide139.xml"/><Relationship Id="rId184" Type="http://schemas.openxmlformats.org/officeDocument/2006/relationships/slide" Target="slides/slide160.xml"/><Relationship Id="rId219" Type="http://schemas.openxmlformats.org/officeDocument/2006/relationships/slide" Target="slides/slide195.xml"/><Relationship Id="rId230" Type="http://schemas.openxmlformats.org/officeDocument/2006/relationships/slide" Target="slides/slide206.xml"/><Relationship Id="rId251" Type="http://schemas.openxmlformats.org/officeDocument/2006/relationships/slide" Target="slides/slide227.xml"/><Relationship Id="rId25" Type="http://schemas.openxmlformats.org/officeDocument/2006/relationships/slide" Target="slides/slide1.xml"/><Relationship Id="rId46" Type="http://schemas.openxmlformats.org/officeDocument/2006/relationships/slide" Target="slides/slide22.xml"/><Relationship Id="rId67" Type="http://schemas.openxmlformats.org/officeDocument/2006/relationships/slide" Target="slides/slide43.xml"/><Relationship Id="rId272" Type="http://schemas.openxmlformats.org/officeDocument/2006/relationships/slide" Target="slides/slide248.xml"/><Relationship Id="rId293" Type="http://schemas.openxmlformats.org/officeDocument/2006/relationships/slide" Target="slides/slide269.xml"/><Relationship Id="rId307" Type="http://schemas.openxmlformats.org/officeDocument/2006/relationships/slide" Target="slides/slide283.xml"/><Relationship Id="rId328" Type="http://schemas.openxmlformats.org/officeDocument/2006/relationships/slide" Target="slides/slide304.xml"/><Relationship Id="rId88" Type="http://schemas.openxmlformats.org/officeDocument/2006/relationships/slide" Target="slides/slide64.xml"/><Relationship Id="rId111" Type="http://schemas.openxmlformats.org/officeDocument/2006/relationships/slide" Target="slides/slide87.xml"/><Relationship Id="rId132" Type="http://schemas.openxmlformats.org/officeDocument/2006/relationships/slide" Target="slides/slide108.xml"/><Relationship Id="rId153" Type="http://schemas.openxmlformats.org/officeDocument/2006/relationships/slide" Target="slides/slide129.xml"/><Relationship Id="rId174" Type="http://schemas.openxmlformats.org/officeDocument/2006/relationships/slide" Target="slides/slide150.xml"/><Relationship Id="rId195" Type="http://schemas.openxmlformats.org/officeDocument/2006/relationships/slide" Target="slides/slide171.xml"/><Relationship Id="rId209" Type="http://schemas.openxmlformats.org/officeDocument/2006/relationships/slide" Target="slides/slide185.xml"/><Relationship Id="rId220" Type="http://schemas.openxmlformats.org/officeDocument/2006/relationships/slide" Target="slides/slide196.xml"/><Relationship Id="rId241" Type="http://schemas.openxmlformats.org/officeDocument/2006/relationships/slide" Target="slides/slide217.xml"/><Relationship Id="rId15" Type="http://schemas.openxmlformats.org/officeDocument/2006/relationships/slideMaster" Target="slideMasters/slideMaster12.xml"/><Relationship Id="rId36" Type="http://schemas.openxmlformats.org/officeDocument/2006/relationships/slide" Target="slides/slide12.xml"/><Relationship Id="rId57" Type="http://schemas.openxmlformats.org/officeDocument/2006/relationships/slide" Target="slides/slide33.xml"/><Relationship Id="rId262" Type="http://schemas.openxmlformats.org/officeDocument/2006/relationships/slide" Target="slides/slide238.xml"/><Relationship Id="rId283" Type="http://schemas.openxmlformats.org/officeDocument/2006/relationships/slide" Target="slides/slide259.xml"/><Relationship Id="rId318" Type="http://schemas.openxmlformats.org/officeDocument/2006/relationships/slide" Target="slides/slide294.xml"/><Relationship Id="rId78" Type="http://schemas.openxmlformats.org/officeDocument/2006/relationships/slide" Target="slides/slide54.xml"/><Relationship Id="rId99" Type="http://schemas.openxmlformats.org/officeDocument/2006/relationships/slide" Target="slides/slide75.xml"/><Relationship Id="rId101" Type="http://schemas.openxmlformats.org/officeDocument/2006/relationships/slide" Target="slides/slide77.xml"/><Relationship Id="rId122" Type="http://schemas.openxmlformats.org/officeDocument/2006/relationships/slide" Target="slides/slide98.xml"/><Relationship Id="rId143" Type="http://schemas.openxmlformats.org/officeDocument/2006/relationships/slide" Target="slides/slide119.xml"/><Relationship Id="rId164" Type="http://schemas.openxmlformats.org/officeDocument/2006/relationships/slide" Target="slides/slide140.xml"/><Relationship Id="rId185" Type="http://schemas.openxmlformats.org/officeDocument/2006/relationships/slide" Target="slides/slide161.xml"/><Relationship Id="rId9" Type="http://schemas.openxmlformats.org/officeDocument/2006/relationships/slideMaster" Target="slideMasters/slideMaster6.xml"/><Relationship Id="rId210" Type="http://schemas.openxmlformats.org/officeDocument/2006/relationships/slide" Target="slides/slide186.xml"/><Relationship Id="rId26" Type="http://schemas.openxmlformats.org/officeDocument/2006/relationships/slide" Target="slides/slide2.xml"/><Relationship Id="rId231" Type="http://schemas.openxmlformats.org/officeDocument/2006/relationships/slide" Target="slides/slide207.xml"/><Relationship Id="rId252" Type="http://schemas.openxmlformats.org/officeDocument/2006/relationships/slide" Target="slides/slide228.xml"/><Relationship Id="rId273" Type="http://schemas.openxmlformats.org/officeDocument/2006/relationships/slide" Target="slides/slide249.xml"/><Relationship Id="rId294" Type="http://schemas.openxmlformats.org/officeDocument/2006/relationships/slide" Target="slides/slide270.xml"/><Relationship Id="rId308" Type="http://schemas.openxmlformats.org/officeDocument/2006/relationships/slide" Target="slides/slide284.xml"/><Relationship Id="rId329" Type="http://schemas.openxmlformats.org/officeDocument/2006/relationships/slide" Target="slides/slide305.xml"/><Relationship Id="rId47" Type="http://schemas.openxmlformats.org/officeDocument/2006/relationships/slide" Target="slides/slide23.xml"/><Relationship Id="rId68" Type="http://schemas.openxmlformats.org/officeDocument/2006/relationships/slide" Target="slides/slide44.xml"/><Relationship Id="rId89" Type="http://schemas.openxmlformats.org/officeDocument/2006/relationships/slide" Target="slides/slide65.xml"/><Relationship Id="rId112" Type="http://schemas.openxmlformats.org/officeDocument/2006/relationships/slide" Target="slides/slide88.xml"/><Relationship Id="rId133" Type="http://schemas.openxmlformats.org/officeDocument/2006/relationships/slide" Target="slides/slide109.xml"/><Relationship Id="rId154" Type="http://schemas.openxmlformats.org/officeDocument/2006/relationships/slide" Target="slides/slide130.xml"/><Relationship Id="rId175" Type="http://schemas.openxmlformats.org/officeDocument/2006/relationships/slide" Target="slides/slide151.xml"/><Relationship Id="rId196" Type="http://schemas.openxmlformats.org/officeDocument/2006/relationships/slide" Target="slides/slide172.xml"/><Relationship Id="rId200" Type="http://schemas.openxmlformats.org/officeDocument/2006/relationships/slide" Target="slides/slide176.xml"/><Relationship Id="rId16" Type="http://schemas.openxmlformats.org/officeDocument/2006/relationships/slideMaster" Target="slideMasters/slideMaster13.xml"/><Relationship Id="rId221" Type="http://schemas.openxmlformats.org/officeDocument/2006/relationships/slide" Target="slides/slide197.xml"/><Relationship Id="rId242" Type="http://schemas.openxmlformats.org/officeDocument/2006/relationships/slide" Target="slides/slide218.xml"/><Relationship Id="rId263" Type="http://schemas.openxmlformats.org/officeDocument/2006/relationships/slide" Target="slides/slide239.xml"/><Relationship Id="rId284" Type="http://schemas.openxmlformats.org/officeDocument/2006/relationships/slide" Target="slides/slide260.xml"/><Relationship Id="rId319" Type="http://schemas.openxmlformats.org/officeDocument/2006/relationships/slide" Target="slides/slide295.xml"/><Relationship Id="rId37" Type="http://schemas.openxmlformats.org/officeDocument/2006/relationships/slide" Target="slides/slide13.xml"/><Relationship Id="rId58" Type="http://schemas.openxmlformats.org/officeDocument/2006/relationships/slide" Target="slides/slide34.xml"/><Relationship Id="rId79" Type="http://schemas.openxmlformats.org/officeDocument/2006/relationships/slide" Target="slides/slide55.xml"/><Relationship Id="rId102" Type="http://schemas.openxmlformats.org/officeDocument/2006/relationships/slide" Target="slides/slide78.xml"/><Relationship Id="rId123" Type="http://schemas.openxmlformats.org/officeDocument/2006/relationships/slide" Target="slides/slide99.xml"/><Relationship Id="rId144" Type="http://schemas.openxmlformats.org/officeDocument/2006/relationships/slide" Target="slides/slide120.xml"/><Relationship Id="rId330" Type="http://schemas.openxmlformats.org/officeDocument/2006/relationships/slide" Target="slides/slide306.xml"/><Relationship Id="rId90" Type="http://schemas.openxmlformats.org/officeDocument/2006/relationships/slide" Target="slides/slide66.xml"/><Relationship Id="rId165" Type="http://schemas.openxmlformats.org/officeDocument/2006/relationships/slide" Target="slides/slide141.xml"/><Relationship Id="rId186" Type="http://schemas.openxmlformats.org/officeDocument/2006/relationships/slide" Target="slides/slide162.xml"/><Relationship Id="rId211" Type="http://schemas.openxmlformats.org/officeDocument/2006/relationships/slide" Target="slides/slide187.xml"/><Relationship Id="rId232" Type="http://schemas.openxmlformats.org/officeDocument/2006/relationships/slide" Target="slides/slide208.xml"/><Relationship Id="rId253" Type="http://schemas.openxmlformats.org/officeDocument/2006/relationships/slide" Target="slides/slide229.xml"/><Relationship Id="rId274" Type="http://schemas.openxmlformats.org/officeDocument/2006/relationships/slide" Target="slides/slide250.xml"/><Relationship Id="rId295" Type="http://schemas.openxmlformats.org/officeDocument/2006/relationships/slide" Target="slides/slide271.xml"/><Relationship Id="rId309" Type="http://schemas.openxmlformats.org/officeDocument/2006/relationships/slide" Target="slides/slide285.xml"/><Relationship Id="rId27" Type="http://schemas.openxmlformats.org/officeDocument/2006/relationships/slide" Target="slides/slide3.xml"/><Relationship Id="rId48" Type="http://schemas.openxmlformats.org/officeDocument/2006/relationships/slide" Target="slides/slide24.xml"/><Relationship Id="rId69" Type="http://schemas.openxmlformats.org/officeDocument/2006/relationships/slide" Target="slides/slide45.xml"/><Relationship Id="rId113" Type="http://schemas.openxmlformats.org/officeDocument/2006/relationships/slide" Target="slides/slide89.xml"/><Relationship Id="rId134" Type="http://schemas.openxmlformats.org/officeDocument/2006/relationships/slide" Target="slides/slide110.xml"/><Relationship Id="rId320" Type="http://schemas.openxmlformats.org/officeDocument/2006/relationships/slide" Target="slides/slide296.xml"/><Relationship Id="rId80" Type="http://schemas.openxmlformats.org/officeDocument/2006/relationships/slide" Target="slides/slide56.xml"/><Relationship Id="rId155" Type="http://schemas.openxmlformats.org/officeDocument/2006/relationships/slide" Target="slides/slide131.xml"/><Relationship Id="rId176" Type="http://schemas.openxmlformats.org/officeDocument/2006/relationships/slide" Target="slides/slide152.xml"/><Relationship Id="rId197" Type="http://schemas.openxmlformats.org/officeDocument/2006/relationships/slide" Target="slides/slide173.xml"/><Relationship Id="rId201" Type="http://schemas.openxmlformats.org/officeDocument/2006/relationships/slide" Target="slides/slide177.xml"/><Relationship Id="rId222" Type="http://schemas.openxmlformats.org/officeDocument/2006/relationships/slide" Target="slides/slide198.xml"/><Relationship Id="rId243" Type="http://schemas.openxmlformats.org/officeDocument/2006/relationships/slide" Target="slides/slide219.xml"/><Relationship Id="rId264" Type="http://schemas.openxmlformats.org/officeDocument/2006/relationships/slide" Target="slides/slide240.xml"/><Relationship Id="rId285" Type="http://schemas.openxmlformats.org/officeDocument/2006/relationships/slide" Target="slides/slide261.xml"/><Relationship Id="rId17" Type="http://schemas.openxmlformats.org/officeDocument/2006/relationships/slideMaster" Target="slideMasters/slideMaster14.xml"/><Relationship Id="rId38" Type="http://schemas.openxmlformats.org/officeDocument/2006/relationships/slide" Target="slides/slide14.xml"/><Relationship Id="rId59" Type="http://schemas.openxmlformats.org/officeDocument/2006/relationships/slide" Target="slides/slide35.xml"/><Relationship Id="rId103" Type="http://schemas.openxmlformats.org/officeDocument/2006/relationships/slide" Target="slides/slide79.xml"/><Relationship Id="rId124" Type="http://schemas.openxmlformats.org/officeDocument/2006/relationships/slide" Target="slides/slide100.xml"/><Relationship Id="rId310" Type="http://schemas.openxmlformats.org/officeDocument/2006/relationships/slide" Target="slides/slide286.xml"/><Relationship Id="rId70" Type="http://schemas.openxmlformats.org/officeDocument/2006/relationships/slide" Target="slides/slide46.xml"/><Relationship Id="rId91" Type="http://schemas.openxmlformats.org/officeDocument/2006/relationships/slide" Target="slides/slide67.xml"/><Relationship Id="rId145" Type="http://schemas.openxmlformats.org/officeDocument/2006/relationships/slide" Target="slides/slide121.xml"/><Relationship Id="rId166" Type="http://schemas.openxmlformats.org/officeDocument/2006/relationships/slide" Target="slides/slide142.xml"/><Relationship Id="rId187" Type="http://schemas.openxmlformats.org/officeDocument/2006/relationships/slide" Target="slides/slide163.xml"/><Relationship Id="rId331" Type="http://schemas.openxmlformats.org/officeDocument/2006/relationships/slide" Target="slides/slide307.xml"/><Relationship Id="rId1" Type="http://schemas.openxmlformats.org/officeDocument/2006/relationships/customXml" Target="../customXml/item1.xml"/><Relationship Id="rId212" Type="http://schemas.openxmlformats.org/officeDocument/2006/relationships/slide" Target="slides/slide188.xml"/><Relationship Id="rId233" Type="http://schemas.openxmlformats.org/officeDocument/2006/relationships/slide" Target="slides/slide209.xml"/><Relationship Id="rId254" Type="http://schemas.openxmlformats.org/officeDocument/2006/relationships/slide" Target="slides/slide230.xml"/><Relationship Id="rId28" Type="http://schemas.openxmlformats.org/officeDocument/2006/relationships/slide" Target="slides/slide4.xml"/><Relationship Id="rId49" Type="http://schemas.openxmlformats.org/officeDocument/2006/relationships/slide" Target="slides/slide25.xml"/><Relationship Id="rId114" Type="http://schemas.openxmlformats.org/officeDocument/2006/relationships/slide" Target="slides/slide90.xml"/><Relationship Id="rId275" Type="http://schemas.openxmlformats.org/officeDocument/2006/relationships/slide" Target="slides/slide251.xml"/><Relationship Id="rId296" Type="http://schemas.openxmlformats.org/officeDocument/2006/relationships/slide" Target="slides/slide272.xml"/><Relationship Id="rId300" Type="http://schemas.openxmlformats.org/officeDocument/2006/relationships/slide" Target="slides/slide276.xml"/><Relationship Id="rId60" Type="http://schemas.openxmlformats.org/officeDocument/2006/relationships/slide" Target="slides/slide36.xml"/><Relationship Id="rId81" Type="http://schemas.openxmlformats.org/officeDocument/2006/relationships/slide" Target="slides/slide57.xml"/><Relationship Id="rId135" Type="http://schemas.openxmlformats.org/officeDocument/2006/relationships/slide" Target="slides/slide111.xml"/><Relationship Id="rId156" Type="http://schemas.openxmlformats.org/officeDocument/2006/relationships/slide" Target="slides/slide132.xml"/><Relationship Id="rId177" Type="http://schemas.openxmlformats.org/officeDocument/2006/relationships/slide" Target="slides/slide153.xml"/><Relationship Id="rId198" Type="http://schemas.openxmlformats.org/officeDocument/2006/relationships/slide" Target="slides/slide174.xml"/><Relationship Id="rId321" Type="http://schemas.openxmlformats.org/officeDocument/2006/relationships/slide" Target="slides/slide297.xml"/><Relationship Id="rId202" Type="http://schemas.openxmlformats.org/officeDocument/2006/relationships/slide" Target="slides/slide178.xml"/><Relationship Id="rId223" Type="http://schemas.openxmlformats.org/officeDocument/2006/relationships/slide" Target="slides/slide199.xml"/><Relationship Id="rId244" Type="http://schemas.openxmlformats.org/officeDocument/2006/relationships/slide" Target="slides/slide220.xml"/><Relationship Id="rId18" Type="http://schemas.openxmlformats.org/officeDocument/2006/relationships/slideMaster" Target="slideMasters/slideMaster15.xml"/><Relationship Id="rId39" Type="http://schemas.openxmlformats.org/officeDocument/2006/relationships/slide" Target="slides/slide15.xml"/><Relationship Id="rId265" Type="http://schemas.openxmlformats.org/officeDocument/2006/relationships/slide" Target="slides/slide241.xml"/><Relationship Id="rId286" Type="http://schemas.openxmlformats.org/officeDocument/2006/relationships/slide" Target="slides/slide262.xml"/><Relationship Id="rId50" Type="http://schemas.openxmlformats.org/officeDocument/2006/relationships/slide" Target="slides/slide26.xml"/><Relationship Id="rId104" Type="http://schemas.openxmlformats.org/officeDocument/2006/relationships/slide" Target="slides/slide80.xml"/><Relationship Id="rId125" Type="http://schemas.openxmlformats.org/officeDocument/2006/relationships/slide" Target="slides/slide101.xml"/><Relationship Id="rId146" Type="http://schemas.openxmlformats.org/officeDocument/2006/relationships/slide" Target="slides/slide122.xml"/><Relationship Id="rId167" Type="http://schemas.openxmlformats.org/officeDocument/2006/relationships/slide" Target="slides/slide143.xml"/><Relationship Id="rId188" Type="http://schemas.openxmlformats.org/officeDocument/2006/relationships/slide" Target="slides/slide164.xml"/><Relationship Id="rId311" Type="http://schemas.openxmlformats.org/officeDocument/2006/relationships/slide" Target="slides/slide287.xml"/><Relationship Id="rId332" Type="http://schemas.openxmlformats.org/officeDocument/2006/relationships/notesMaster" Target="notesMasters/notesMaster1.xml"/><Relationship Id="rId71" Type="http://schemas.openxmlformats.org/officeDocument/2006/relationships/slide" Target="slides/slide47.xml"/><Relationship Id="rId92" Type="http://schemas.openxmlformats.org/officeDocument/2006/relationships/slide" Target="slides/slide68.xml"/><Relationship Id="rId213" Type="http://schemas.openxmlformats.org/officeDocument/2006/relationships/slide" Target="slides/slide189.xml"/><Relationship Id="rId234" Type="http://schemas.openxmlformats.org/officeDocument/2006/relationships/slide" Target="slides/slide210.xml"/><Relationship Id="rId2" Type="http://schemas.openxmlformats.org/officeDocument/2006/relationships/customXml" Target="../customXml/item2.xml"/><Relationship Id="rId29" Type="http://schemas.openxmlformats.org/officeDocument/2006/relationships/slide" Target="slides/slide5.xml"/><Relationship Id="rId255" Type="http://schemas.openxmlformats.org/officeDocument/2006/relationships/slide" Target="slides/slide231.xml"/><Relationship Id="rId276" Type="http://schemas.openxmlformats.org/officeDocument/2006/relationships/slide" Target="slides/slide252.xml"/><Relationship Id="rId297" Type="http://schemas.openxmlformats.org/officeDocument/2006/relationships/slide" Target="slides/slide273.xml"/><Relationship Id="rId40" Type="http://schemas.openxmlformats.org/officeDocument/2006/relationships/slide" Target="slides/slide16.xml"/><Relationship Id="rId115" Type="http://schemas.openxmlformats.org/officeDocument/2006/relationships/slide" Target="slides/slide91.xml"/><Relationship Id="rId136" Type="http://schemas.openxmlformats.org/officeDocument/2006/relationships/slide" Target="slides/slide112.xml"/><Relationship Id="rId157" Type="http://schemas.openxmlformats.org/officeDocument/2006/relationships/slide" Target="slides/slide133.xml"/><Relationship Id="rId178" Type="http://schemas.openxmlformats.org/officeDocument/2006/relationships/slide" Target="slides/slide154.xml"/><Relationship Id="rId301" Type="http://schemas.openxmlformats.org/officeDocument/2006/relationships/slide" Target="slides/slide277.xml"/><Relationship Id="rId322" Type="http://schemas.openxmlformats.org/officeDocument/2006/relationships/slide" Target="slides/slide298.xml"/><Relationship Id="rId61" Type="http://schemas.openxmlformats.org/officeDocument/2006/relationships/slide" Target="slides/slide37.xml"/><Relationship Id="rId82" Type="http://schemas.openxmlformats.org/officeDocument/2006/relationships/slide" Target="slides/slide58.xml"/><Relationship Id="rId199" Type="http://schemas.openxmlformats.org/officeDocument/2006/relationships/slide" Target="slides/slide175.xml"/><Relationship Id="rId203" Type="http://schemas.openxmlformats.org/officeDocument/2006/relationships/slide" Target="slides/slide179.xml"/><Relationship Id="rId19" Type="http://schemas.openxmlformats.org/officeDocument/2006/relationships/slideMaster" Target="slideMasters/slideMaster16.xml"/><Relationship Id="rId224" Type="http://schemas.openxmlformats.org/officeDocument/2006/relationships/slide" Target="slides/slide200.xml"/><Relationship Id="rId245" Type="http://schemas.openxmlformats.org/officeDocument/2006/relationships/slide" Target="slides/slide221.xml"/><Relationship Id="rId266" Type="http://schemas.openxmlformats.org/officeDocument/2006/relationships/slide" Target="slides/slide242.xml"/><Relationship Id="rId287" Type="http://schemas.openxmlformats.org/officeDocument/2006/relationships/slide" Target="slides/slide263.xml"/><Relationship Id="rId30" Type="http://schemas.openxmlformats.org/officeDocument/2006/relationships/slide" Target="slides/slide6.xml"/><Relationship Id="rId105" Type="http://schemas.openxmlformats.org/officeDocument/2006/relationships/slide" Target="slides/slide81.xml"/><Relationship Id="rId126" Type="http://schemas.openxmlformats.org/officeDocument/2006/relationships/slide" Target="slides/slide102.xml"/><Relationship Id="rId147" Type="http://schemas.openxmlformats.org/officeDocument/2006/relationships/slide" Target="slides/slide123.xml"/><Relationship Id="rId168" Type="http://schemas.openxmlformats.org/officeDocument/2006/relationships/slide" Target="slides/slide144.xml"/><Relationship Id="rId312" Type="http://schemas.openxmlformats.org/officeDocument/2006/relationships/slide" Target="slides/slide288.xml"/><Relationship Id="rId333" Type="http://schemas.openxmlformats.org/officeDocument/2006/relationships/presProps" Target="presProps.xml"/><Relationship Id="rId51" Type="http://schemas.openxmlformats.org/officeDocument/2006/relationships/slide" Target="slides/slide27.xml"/><Relationship Id="rId72" Type="http://schemas.openxmlformats.org/officeDocument/2006/relationships/slide" Target="slides/slide48.xml"/><Relationship Id="rId93" Type="http://schemas.openxmlformats.org/officeDocument/2006/relationships/slide" Target="slides/slide69.xml"/><Relationship Id="rId189" Type="http://schemas.openxmlformats.org/officeDocument/2006/relationships/slide" Target="slides/slide165.xml"/><Relationship Id="rId3" Type="http://schemas.openxmlformats.org/officeDocument/2006/relationships/customXml" Target="../customXml/item3.xml"/><Relationship Id="rId214" Type="http://schemas.openxmlformats.org/officeDocument/2006/relationships/slide" Target="slides/slide190.xml"/><Relationship Id="rId235" Type="http://schemas.openxmlformats.org/officeDocument/2006/relationships/slide" Target="slides/slide211.xml"/><Relationship Id="rId256" Type="http://schemas.openxmlformats.org/officeDocument/2006/relationships/slide" Target="slides/slide232.xml"/><Relationship Id="rId277" Type="http://schemas.openxmlformats.org/officeDocument/2006/relationships/slide" Target="slides/slide253.xml"/><Relationship Id="rId298" Type="http://schemas.openxmlformats.org/officeDocument/2006/relationships/slide" Target="slides/slide274.xml"/><Relationship Id="rId116" Type="http://schemas.openxmlformats.org/officeDocument/2006/relationships/slide" Target="slides/slide92.xml"/><Relationship Id="rId137" Type="http://schemas.openxmlformats.org/officeDocument/2006/relationships/slide" Target="slides/slide113.xml"/><Relationship Id="rId158" Type="http://schemas.openxmlformats.org/officeDocument/2006/relationships/slide" Target="slides/slide134.xml"/><Relationship Id="rId302" Type="http://schemas.openxmlformats.org/officeDocument/2006/relationships/slide" Target="slides/slide278.xml"/><Relationship Id="rId323" Type="http://schemas.openxmlformats.org/officeDocument/2006/relationships/slide" Target="slides/slide299.xml"/><Relationship Id="rId20" Type="http://schemas.openxmlformats.org/officeDocument/2006/relationships/slideMaster" Target="slideMasters/slideMaster17.xml"/><Relationship Id="rId41" Type="http://schemas.openxmlformats.org/officeDocument/2006/relationships/slide" Target="slides/slide17.xml"/><Relationship Id="rId62" Type="http://schemas.openxmlformats.org/officeDocument/2006/relationships/slide" Target="slides/slide38.xml"/><Relationship Id="rId83" Type="http://schemas.openxmlformats.org/officeDocument/2006/relationships/slide" Target="slides/slide59.xml"/><Relationship Id="rId179" Type="http://schemas.openxmlformats.org/officeDocument/2006/relationships/slide" Target="slides/slide155.xml"/><Relationship Id="rId190" Type="http://schemas.openxmlformats.org/officeDocument/2006/relationships/slide" Target="slides/slide166.xml"/><Relationship Id="rId204" Type="http://schemas.openxmlformats.org/officeDocument/2006/relationships/slide" Target="slides/slide180.xml"/><Relationship Id="rId225" Type="http://schemas.openxmlformats.org/officeDocument/2006/relationships/slide" Target="slides/slide201.xml"/><Relationship Id="rId246" Type="http://schemas.openxmlformats.org/officeDocument/2006/relationships/slide" Target="slides/slide222.xml"/><Relationship Id="rId267" Type="http://schemas.openxmlformats.org/officeDocument/2006/relationships/slide" Target="slides/slide243.xml"/><Relationship Id="rId288" Type="http://schemas.openxmlformats.org/officeDocument/2006/relationships/slide" Target="slides/slide264.xml"/><Relationship Id="rId106" Type="http://schemas.openxmlformats.org/officeDocument/2006/relationships/slide" Target="slides/slide82.xml"/><Relationship Id="rId127" Type="http://schemas.openxmlformats.org/officeDocument/2006/relationships/slide" Target="slides/slide103.xml"/><Relationship Id="rId313" Type="http://schemas.openxmlformats.org/officeDocument/2006/relationships/slide" Target="slides/slide289.xml"/><Relationship Id="rId10" Type="http://schemas.openxmlformats.org/officeDocument/2006/relationships/slideMaster" Target="slideMasters/slideMaster7.xml"/><Relationship Id="rId31" Type="http://schemas.openxmlformats.org/officeDocument/2006/relationships/slide" Target="slides/slide7.xml"/><Relationship Id="rId52" Type="http://schemas.openxmlformats.org/officeDocument/2006/relationships/slide" Target="slides/slide28.xml"/><Relationship Id="rId73" Type="http://schemas.openxmlformats.org/officeDocument/2006/relationships/slide" Target="slides/slide49.xml"/><Relationship Id="rId94" Type="http://schemas.openxmlformats.org/officeDocument/2006/relationships/slide" Target="slides/slide70.xml"/><Relationship Id="rId148" Type="http://schemas.openxmlformats.org/officeDocument/2006/relationships/slide" Target="slides/slide124.xml"/><Relationship Id="rId169" Type="http://schemas.openxmlformats.org/officeDocument/2006/relationships/slide" Target="slides/slide145.xml"/><Relationship Id="rId334" Type="http://schemas.openxmlformats.org/officeDocument/2006/relationships/viewProps" Target="viewProps.xml"/><Relationship Id="rId4" Type="http://schemas.openxmlformats.org/officeDocument/2006/relationships/slideMaster" Target="slideMasters/slideMaster1.xml"/><Relationship Id="rId180" Type="http://schemas.openxmlformats.org/officeDocument/2006/relationships/slide" Target="slides/slide156.xml"/><Relationship Id="rId215" Type="http://schemas.openxmlformats.org/officeDocument/2006/relationships/slide" Target="slides/slide191.xml"/><Relationship Id="rId236" Type="http://schemas.openxmlformats.org/officeDocument/2006/relationships/slide" Target="slides/slide212.xml"/><Relationship Id="rId257" Type="http://schemas.openxmlformats.org/officeDocument/2006/relationships/slide" Target="slides/slide233.xml"/><Relationship Id="rId278" Type="http://schemas.openxmlformats.org/officeDocument/2006/relationships/slide" Target="slides/slide254.xml"/><Relationship Id="rId303" Type="http://schemas.openxmlformats.org/officeDocument/2006/relationships/slide" Target="slides/slide279.xml"/><Relationship Id="rId42" Type="http://schemas.openxmlformats.org/officeDocument/2006/relationships/slide" Target="slides/slide18.xml"/><Relationship Id="rId84" Type="http://schemas.openxmlformats.org/officeDocument/2006/relationships/slide" Target="slides/slide60.xml"/><Relationship Id="rId138" Type="http://schemas.openxmlformats.org/officeDocument/2006/relationships/slide" Target="slides/slide114.xml"/><Relationship Id="rId191" Type="http://schemas.openxmlformats.org/officeDocument/2006/relationships/slide" Target="slides/slide167.xml"/><Relationship Id="rId205" Type="http://schemas.openxmlformats.org/officeDocument/2006/relationships/slide" Target="slides/slide181.xml"/><Relationship Id="rId247" Type="http://schemas.openxmlformats.org/officeDocument/2006/relationships/slide" Target="slides/slide223.xml"/><Relationship Id="rId107" Type="http://schemas.openxmlformats.org/officeDocument/2006/relationships/slide" Target="slides/slide83.xml"/><Relationship Id="rId289" Type="http://schemas.openxmlformats.org/officeDocument/2006/relationships/slide" Target="slides/slide265.xml"/><Relationship Id="rId11" Type="http://schemas.openxmlformats.org/officeDocument/2006/relationships/slideMaster" Target="slideMasters/slideMaster8.xml"/><Relationship Id="rId53" Type="http://schemas.openxmlformats.org/officeDocument/2006/relationships/slide" Target="slides/slide29.xml"/><Relationship Id="rId149" Type="http://schemas.openxmlformats.org/officeDocument/2006/relationships/slide" Target="slides/slide125.xml"/><Relationship Id="rId314" Type="http://schemas.openxmlformats.org/officeDocument/2006/relationships/slide" Target="slides/slide290.xml"/><Relationship Id="rId95" Type="http://schemas.openxmlformats.org/officeDocument/2006/relationships/slide" Target="slides/slide71.xml"/><Relationship Id="rId160" Type="http://schemas.openxmlformats.org/officeDocument/2006/relationships/slide" Target="slides/slide136.xml"/><Relationship Id="rId216" Type="http://schemas.openxmlformats.org/officeDocument/2006/relationships/slide" Target="slides/slide192.xml"/><Relationship Id="rId258" Type="http://schemas.openxmlformats.org/officeDocument/2006/relationships/slide" Target="slides/slide234.xml"/><Relationship Id="rId22" Type="http://schemas.openxmlformats.org/officeDocument/2006/relationships/slideMaster" Target="slideMasters/slideMaster19.xml"/><Relationship Id="rId64" Type="http://schemas.openxmlformats.org/officeDocument/2006/relationships/slide" Target="slides/slide40.xml"/><Relationship Id="rId118" Type="http://schemas.openxmlformats.org/officeDocument/2006/relationships/slide" Target="slides/slide94.xml"/><Relationship Id="rId325" Type="http://schemas.openxmlformats.org/officeDocument/2006/relationships/slide" Target="slides/slide301.xml"/><Relationship Id="rId171" Type="http://schemas.openxmlformats.org/officeDocument/2006/relationships/slide" Target="slides/slide147.xml"/><Relationship Id="rId227" Type="http://schemas.openxmlformats.org/officeDocument/2006/relationships/slide" Target="slides/slide203.xml"/><Relationship Id="rId269" Type="http://schemas.openxmlformats.org/officeDocument/2006/relationships/slide" Target="slides/slide245.xml"/><Relationship Id="rId33" Type="http://schemas.openxmlformats.org/officeDocument/2006/relationships/slide" Target="slides/slide9.xml"/><Relationship Id="rId129" Type="http://schemas.openxmlformats.org/officeDocument/2006/relationships/slide" Target="slides/slide105.xml"/><Relationship Id="rId280" Type="http://schemas.openxmlformats.org/officeDocument/2006/relationships/slide" Target="slides/slide256.xml"/><Relationship Id="rId336" Type="http://schemas.openxmlformats.org/officeDocument/2006/relationships/tableStyles" Target="tableStyles.xml"/><Relationship Id="rId75" Type="http://schemas.openxmlformats.org/officeDocument/2006/relationships/slide" Target="slides/slide51.xml"/><Relationship Id="rId140" Type="http://schemas.openxmlformats.org/officeDocument/2006/relationships/slide" Target="slides/slide116.xml"/><Relationship Id="rId182" Type="http://schemas.openxmlformats.org/officeDocument/2006/relationships/slide" Target="slides/slide158.xml"/><Relationship Id="rId6" Type="http://schemas.openxmlformats.org/officeDocument/2006/relationships/slideMaster" Target="slideMasters/slideMaster3.xml"/><Relationship Id="rId238" Type="http://schemas.openxmlformats.org/officeDocument/2006/relationships/slide" Target="slides/slide214.xml"/><Relationship Id="rId291" Type="http://schemas.openxmlformats.org/officeDocument/2006/relationships/slide" Target="slides/slide267.xml"/><Relationship Id="rId305" Type="http://schemas.openxmlformats.org/officeDocument/2006/relationships/slide" Target="slides/slide281.xml"/><Relationship Id="rId44" Type="http://schemas.openxmlformats.org/officeDocument/2006/relationships/slide" Target="slides/slide20.xml"/><Relationship Id="rId86" Type="http://schemas.openxmlformats.org/officeDocument/2006/relationships/slide" Target="slides/slide62.xml"/><Relationship Id="rId151" Type="http://schemas.openxmlformats.org/officeDocument/2006/relationships/slide" Target="slides/slide127.xml"/><Relationship Id="rId193" Type="http://schemas.openxmlformats.org/officeDocument/2006/relationships/slide" Target="slides/slide169.xml"/><Relationship Id="rId207" Type="http://schemas.openxmlformats.org/officeDocument/2006/relationships/slide" Target="slides/slide183.xml"/><Relationship Id="rId249" Type="http://schemas.openxmlformats.org/officeDocument/2006/relationships/slide" Target="slides/slide225.xml"/><Relationship Id="rId13" Type="http://schemas.openxmlformats.org/officeDocument/2006/relationships/slideMaster" Target="slideMasters/slideMaster10.xml"/><Relationship Id="rId109" Type="http://schemas.openxmlformats.org/officeDocument/2006/relationships/slide" Target="slides/slide85.xml"/><Relationship Id="rId260" Type="http://schemas.openxmlformats.org/officeDocument/2006/relationships/slide" Target="slides/slide236.xml"/><Relationship Id="rId316" Type="http://schemas.openxmlformats.org/officeDocument/2006/relationships/slide" Target="slides/slide292.xml"/><Relationship Id="rId55" Type="http://schemas.openxmlformats.org/officeDocument/2006/relationships/slide" Target="slides/slide31.xml"/><Relationship Id="rId97" Type="http://schemas.openxmlformats.org/officeDocument/2006/relationships/slide" Target="slides/slide73.xml"/><Relationship Id="rId120" Type="http://schemas.openxmlformats.org/officeDocument/2006/relationships/slide" Target="slides/slide96.xml"/><Relationship Id="rId162" Type="http://schemas.openxmlformats.org/officeDocument/2006/relationships/slide" Target="slides/slide138.xml"/><Relationship Id="rId218" Type="http://schemas.openxmlformats.org/officeDocument/2006/relationships/slide" Target="slides/slide194.xml"/><Relationship Id="rId271" Type="http://schemas.openxmlformats.org/officeDocument/2006/relationships/slide" Target="slides/slide247.xml"/><Relationship Id="rId24" Type="http://schemas.openxmlformats.org/officeDocument/2006/relationships/slideMaster" Target="slideMasters/slideMaster21.xml"/><Relationship Id="rId66" Type="http://schemas.openxmlformats.org/officeDocument/2006/relationships/slide" Target="slides/slide42.xml"/><Relationship Id="rId131" Type="http://schemas.openxmlformats.org/officeDocument/2006/relationships/slide" Target="slides/slide107.xml"/><Relationship Id="rId327" Type="http://schemas.openxmlformats.org/officeDocument/2006/relationships/slide" Target="slides/slide303.xml"/></Relationships>
</file>

<file path=ppt/charts/_rels/chart1.xml.rels><?xml version="1.0" encoding="UTF-8" standalone="yes"?>
<Relationships xmlns="http://schemas.openxmlformats.org/package/2006/relationships"><Relationship Id="rId3" Type="http://schemas.openxmlformats.org/officeDocument/2006/relationships/oleObject" Target="../embeddings/oleObject1.bin"/><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oleObject" Target="https://optimumpatientcareorg.sharepoint.com/sites/ISARTeam/Shared%20Documents/1.%20Research%20Projects/Active/EMBER/5.%20Publication/8.%20Published/Press%20Release/First%20Draft/EMBER%20slide%20deck%20resource_25.09.03_Pie.xlsx" TargetMode="External"/><Relationship Id="rId2" Type="http://schemas.microsoft.com/office/2011/relationships/chartColorStyle" Target="colors10.xml"/><Relationship Id="rId1" Type="http://schemas.microsoft.com/office/2011/relationships/chartStyle" Target="style10.xml"/></Relationships>
</file>

<file path=ppt/charts/_rels/chart2.xml.rels><?xml version="1.0" encoding="UTF-8" standalone="yes"?>
<Relationships xmlns="http://schemas.openxmlformats.org/package/2006/relationships"><Relationship Id="rId3" Type="http://schemas.openxmlformats.org/officeDocument/2006/relationships/oleObject" Target="Book1" TargetMode="Externa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chartUserShapes" Target="../drawings/drawing1.xml"/></Relationships>
</file>

<file path=ppt/charts/_rels/chart3.xml.rels><?xml version="1.0" encoding="UTF-8" standalone="yes"?>
<Relationships xmlns="http://schemas.openxmlformats.org/package/2006/relationships"><Relationship Id="rId3" Type="http://schemas.openxmlformats.org/officeDocument/2006/relationships/oleObject" Target="Book1" TargetMode="External"/><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oleObject" Target="https://optimumpatientcareorg.sharepoint.com/sites/ISARTeam/Shared%20Documents/1.%20Research%20Projects/Active/EVEREST/7.%20Press%20Release/EVEREST%20slide%20deck%20resource_Plots.xlsx" TargetMode="External"/><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oleObject" Target="https://optimumpatientcareorg.sharepoint.com/sites/ISARTeam/Shared%20Documents/1.%20Research%20Projects/Active/EVEREST/7.%20Press%20Release/EVEREST%20slide%20deck%20resource_Plots.xlsx" TargetMode="External"/><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oleObject" Target="https://optimumpatientcareorg.sharepoint.com/sites/ISARTeam/Shared%20Documents/1.%20Research%20Projects/Active/EVEREST/7.%20Press%20Release/EVEREST%20slide%20deck%20resource_Plots.xlsx" TargetMode="External"/><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7.xml"/><Relationship Id="rId1" Type="http://schemas.microsoft.com/office/2011/relationships/chartStyle" Target="style7.xml"/><Relationship Id="rId4" Type="http://schemas.openxmlformats.org/officeDocument/2006/relationships/oleObject" Target="https://optimumpatientcareorg-my.sharepoint.com/personal/celine_goh_optimumpatientcare_org/Documents/Documents/CLEAR%20charts.xlsx" TargetMode="External"/></Relationships>
</file>

<file path=ppt/charts/_rels/chart8.xml.rels><?xml version="1.0" encoding="UTF-8" standalone="yes"?>
<Relationships xmlns="http://schemas.openxmlformats.org/package/2006/relationships"><Relationship Id="rId3" Type="http://schemas.openxmlformats.org/officeDocument/2006/relationships/oleObject" Target="https://optimumpatientcareorg-my.sharepoint.com/personal/celine_goh_optimumpatientcare_org/Documents/Documents/CLEAR%20charts.xlsx" TargetMode="External"/><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218503061659846"/>
          <c:y val="3.2286456483042646E-2"/>
          <c:w val="0.84292530731773774"/>
          <c:h val="0.78069140858032626"/>
        </c:manualLayout>
      </c:layout>
      <c:barChart>
        <c:barDir val="col"/>
        <c:grouping val="stacked"/>
        <c:varyColors val="0"/>
        <c:ser>
          <c:idx val="0"/>
          <c:order val="0"/>
          <c:tx>
            <c:strRef>
              <c:f>'[hidden severe asthma figs.xlsx]exac per GINA STep'!$A$4</c:f>
              <c:strCache>
                <c:ptCount val="1"/>
              </c:strCache>
            </c:strRef>
          </c:tx>
          <c:spPr>
            <a:solidFill>
              <a:schemeClr val="accent1"/>
            </a:solidFill>
            <a:ln>
              <a:noFill/>
            </a:ln>
            <a:effectLst/>
          </c:spPr>
          <c:invertIfNegative val="0"/>
          <c:cat>
            <c:strRef>
              <c:f>'[hidden severe asthma figs.xlsx]exac per GINA STep'!$B$3:$F$3</c:f>
              <c:strCache>
                <c:ptCount val="5"/>
                <c:pt idx="0">
                  <c:v>GINA 1 (n=31,825)</c:v>
                </c:pt>
                <c:pt idx="1">
                  <c:v>GINA 2 (n=47,677)</c:v>
                </c:pt>
                <c:pt idx="2">
                  <c:v>GINA 3 (n=36,304)</c:v>
                </c:pt>
                <c:pt idx="3">
                  <c:v>GINA 4 (n=86,305)</c:v>
                </c:pt>
                <c:pt idx="4">
                  <c:v>GINA 5 (n=5,446)</c:v>
                </c:pt>
              </c:strCache>
            </c:strRef>
          </c:cat>
          <c:val>
            <c:numRef>
              <c:f>'[hidden severe asthma figs.xlsx]exac per GINA STep'!$B$4:$F$4</c:f>
              <c:numCache>
                <c:formatCode>General</c:formatCode>
                <c:ptCount val="5"/>
              </c:numCache>
            </c:numRef>
          </c:val>
          <c:extLst>
            <c:ext xmlns:c16="http://schemas.microsoft.com/office/drawing/2014/chart" uri="{C3380CC4-5D6E-409C-BE32-E72D297353CC}">
              <c16:uniqueId val="{00000000-EE20-47E0-9636-A1A6CA63485A}"/>
            </c:ext>
          </c:extLst>
        </c:ser>
        <c:ser>
          <c:idx val="1"/>
          <c:order val="1"/>
          <c:tx>
            <c:strRef>
              <c:f>'[hidden severe asthma figs.xlsx]exac per GINA STep'!$A$5</c:f>
              <c:strCache>
                <c:ptCount val="1"/>
                <c:pt idx="0">
                  <c:v>1/year</c:v>
                </c:pt>
              </c:strCache>
            </c:strRef>
          </c:tx>
          <c:spPr>
            <a:solidFill>
              <a:schemeClr val="accent2"/>
            </a:solidFill>
            <a:ln>
              <a:noFill/>
            </a:ln>
            <a:effectLst/>
          </c:spPr>
          <c:invertIfNegative val="0"/>
          <c:cat>
            <c:strRef>
              <c:f>'[hidden severe asthma figs.xlsx]exac per GINA STep'!$B$3:$F$3</c:f>
              <c:strCache>
                <c:ptCount val="5"/>
                <c:pt idx="0">
                  <c:v>GINA 1 (n=31,825)</c:v>
                </c:pt>
                <c:pt idx="1">
                  <c:v>GINA 2 (n=47,677)</c:v>
                </c:pt>
                <c:pt idx="2">
                  <c:v>GINA 3 (n=36,304)</c:v>
                </c:pt>
                <c:pt idx="3">
                  <c:v>GINA 4 (n=86,305)</c:v>
                </c:pt>
                <c:pt idx="4">
                  <c:v>GINA 5 (n=5,446)</c:v>
                </c:pt>
              </c:strCache>
            </c:strRef>
          </c:cat>
          <c:val>
            <c:numRef>
              <c:f>'[hidden severe asthma figs.xlsx]exac per GINA STep'!$B$5:$F$5</c:f>
              <c:numCache>
                <c:formatCode>General</c:formatCode>
                <c:ptCount val="5"/>
                <c:pt idx="0">
                  <c:v>8.3000000000000007</c:v>
                </c:pt>
                <c:pt idx="1">
                  <c:v>11.14</c:v>
                </c:pt>
                <c:pt idx="2">
                  <c:v>12.61</c:v>
                </c:pt>
                <c:pt idx="3">
                  <c:v>17.28</c:v>
                </c:pt>
                <c:pt idx="4">
                  <c:v>16.53</c:v>
                </c:pt>
              </c:numCache>
            </c:numRef>
          </c:val>
          <c:extLst>
            <c:ext xmlns:c16="http://schemas.microsoft.com/office/drawing/2014/chart" uri="{C3380CC4-5D6E-409C-BE32-E72D297353CC}">
              <c16:uniqueId val="{00000001-EE20-47E0-9636-A1A6CA63485A}"/>
            </c:ext>
          </c:extLst>
        </c:ser>
        <c:ser>
          <c:idx val="2"/>
          <c:order val="2"/>
          <c:tx>
            <c:strRef>
              <c:f>'[hidden severe asthma figs.xlsx]exac per GINA STep'!$A$6</c:f>
              <c:strCache>
                <c:ptCount val="1"/>
                <c:pt idx="0">
                  <c:v>2/year</c:v>
                </c:pt>
              </c:strCache>
            </c:strRef>
          </c:tx>
          <c:spPr>
            <a:solidFill>
              <a:schemeClr val="accent1"/>
            </a:solidFill>
            <a:ln>
              <a:noFill/>
            </a:ln>
            <a:effectLst/>
          </c:spPr>
          <c:invertIfNegative val="0"/>
          <c:cat>
            <c:strRef>
              <c:f>'[hidden severe asthma figs.xlsx]exac per GINA STep'!$B$3:$F$3</c:f>
              <c:strCache>
                <c:ptCount val="5"/>
                <c:pt idx="0">
                  <c:v>GINA 1 (n=31,825)</c:v>
                </c:pt>
                <c:pt idx="1">
                  <c:v>GINA 2 (n=47,677)</c:v>
                </c:pt>
                <c:pt idx="2">
                  <c:v>GINA 3 (n=36,304)</c:v>
                </c:pt>
                <c:pt idx="3">
                  <c:v>GINA 4 (n=86,305)</c:v>
                </c:pt>
                <c:pt idx="4">
                  <c:v>GINA 5 (n=5,446)</c:v>
                </c:pt>
              </c:strCache>
            </c:strRef>
          </c:cat>
          <c:val>
            <c:numRef>
              <c:f>'[hidden severe asthma figs.xlsx]exac per GINA STep'!$B$6:$F$6</c:f>
              <c:numCache>
                <c:formatCode>General</c:formatCode>
                <c:ptCount val="5"/>
                <c:pt idx="0">
                  <c:v>1.3</c:v>
                </c:pt>
                <c:pt idx="1">
                  <c:v>2.1</c:v>
                </c:pt>
                <c:pt idx="2">
                  <c:v>3.29</c:v>
                </c:pt>
                <c:pt idx="3">
                  <c:v>6.68</c:v>
                </c:pt>
                <c:pt idx="4">
                  <c:v>10.039999999999999</c:v>
                </c:pt>
              </c:numCache>
            </c:numRef>
          </c:val>
          <c:extLst>
            <c:ext xmlns:c16="http://schemas.microsoft.com/office/drawing/2014/chart" uri="{C3380CC4-5D6E-409C-BE32-E72D297353CC}">
              <c16:uniqueId val="{00000002-EE20-47E0-9636-A1A6CA63485A}"/>
            </c:ext>
          </c:extLst>
        </c:ser>
        <c:ser>
          <c:idx val="3"/>
          <c:order val="3"/>
          <c:tx>
            <c:strRef>
              <c:f>'[hidden severe asthma figs.xlsx]exac per GINA STep'!$A$7</c:f>
              <c:strCache>
                <c:ptCount val="1"/>
                <c:pt idx="0">
                  <c:v>3/year</c:v>
                </c:pt>
              </c:strCache>
            </c:strRef>
          </c:tx>
          <c:spPr>
            <a:solidFill>
              <a:schemeClr val="accent4"/>
            </a:solidFill>
            <a:ln>
              <a:noFill/>
            </a:ln>
            <a:effectLst/>
          </c:spPr>
          <c:invertIfNegative val="0"/>
          <c:cat>
            <c:strRef>
              <c:f>'[hidden severe asthma figs.xlsx]exac per GINA STep'!$B$3:$F$3</c:f>
              <c:strCache>
                <c:ptCount val="5"/>
                <c:pt idx="0">
                  <c:v>GINA 1 (n=31,825)</c:v>
                </c:pt>
                <c:pt idx="1">
                  <c:v>GINA 2 (n=47,677)</c:v>
                </c:pt>
                <c:pt idx="2">
                  <c:v>GINA 3 (n=36,304)</c:v>
                </c:pt>
                <c:pt idx="3">
                  <c:v>GINA 4 (n=86,305)</c:v>
                </c:pt>
                <c:pt idx="4">
                  <c:v>GINA 5 (n=5,446)</c:v>
                </c:pt>
              </c:strCache>
            </c:strRef>
          </c:cat>
          <c:val>
            <c:numRef>
              <c:f>'[hidden severe asthma figs.xlsx]exac per GINA STep'!$B$7:$F$7</c:f>
              <c:numCache>
                <c:formatCode>General</c:formatCode>
                <c:ptCount val="5"/>
                <c:pt idx="0">
                  <c:v>0.4</c:v>
                </c:pt>
                <c:pt idx="1">
                  <c:v>0.6</c:v>
                </c:pt>
                <c:pt idx="2">
                  <c:v>1.1200000000000001</c:v>
                </c:pt>
                <c:pt idx="3">
                  <c:v>2.97</c:v>
                </c:pt>
                <c:pt idx="4">
                  <c:v>9.18</c:v>
                </c:pt>
              </c:numCache>
            </c:numRef>
          </c:val>
          <c:extLst>
            <c:ext xmlns:c16="http://schemas.microsoft.com/office/drawing/2014/chart" uri="{C3380CC4-5D6E-409C-BE32-E72D297353CC}">
              <c16:uniqueId val="{00000003-EE20-47E0-9636-A1A6CA63485A}"/>
            </c:ext>
          </c:extLst>
        </c:ser>
        <c:ser>
          <c:idx val="4"/>
          <c:order val="4"/>
          <c:tx>
            <c:strRef>
              <c:f>'[hidden severe asthma figs.xlsx]exac per GINA STep'!$A$8</c:f>
              <c:strCache>
                <c:ptCount val="1"/>
                <c:pt idx="0">
                  <c:v>4/year</c:v>
                </c:pt>
              </c:strCache>
            </c:strRef>
          </c:tx>
          <c:spPr>
            <a:solidFill>
              <a:schemeClr val="accent5"/>
            </a:solidFill>
            <a:ln>
              <a:noFill/>
            </a:ln>
            <a:effectLst/>
          </c:spPr>
          <c:invertIfNegative val="0"/>
          <c:cat>
            <c:strRef>
              <c:f>'[hidden severe asthma figs.xlsx]exac per GINA STep'!$B$3:$F$3</c:f>
              <c:strCache>
                <c:ptCount val="5"/>
                <c:pt idx="0">
                  <c:v>GINA 1 (n=31,825)</c:v>
                </c:pt>
                <c:pt idx="1">
                  <c:v>GINA 2 (n=47,677)</c:v>
                </c:pt>
                <c:pt idx="2">
                  <c:v>GINA 3 (n=36,304)</c:v>
                </c:pt>
                <c:pt idx="3">
                  <c:v>GINA 4 (n=86,305)</c:v>
                </c:pt>
                <c:pt idx="4">
                  <c:v>GINA 5 (n=5,446)</c:v>
                </c:pt>
              </c:strCache>
            </c:strRef>
          </c:cat>
          <c:val>
            <c:numRef>
              <c:f>'[hidden severe asthma figs.xlsx]exac per GINA STep'!$B$8:$F$8</c:f>
              <c:numCache>
                <c:formatCode>General</c:formatCode>
                <c:ptCount val="5"/>
                <c:pt idx="0">
                  <c:v>0.15</c:v>
                </c:pt>
                <c:pt idx="1">
                  <c:v>0.2</c:v>
                </c:pt>
                <c:pt idx="2">
                  <c:v>0.41</c:v>
                </c:pt>
                <c:pt idx="3">
                  <c:v>1.5</c:v>
                </c:pt>
                <c:pt idx="4">
                  <c:v>8.59</c:v>
                </c:pt>
              </c:numCache>
            </c:numRef>
          </c:val>
          <c:extLst>
            <c:ext xmlns:c16="http://schemas.microsoft.com/office/drawing/2014/chart" uri="{C3380CC4-5D6E-409C-BE32-E72D297353CC}">
              <c16:uniqueId val="{00000004-EE20-47E0-9636-A1A6CA63485A}"/>
            </c:ext>
          </c:extLst>
        </c:ser>
        <c:ser>
          <c:idx val="5"/>
          <c:order val="5"/>
          <c:tx>
            <c:strRef>
              <c:f>'[hidden severe asthma figs.xlsx]exac per GINA STep'!$A$9</c:f>
              <c:strCache>
                <c:ptCount val="1"/>
                <c:pt idx="0">
                  <c:v>≥5/year</c:v>
                </c:pt>
              </c:strCache>
            </c:strRef>
          </c:tx>
          <c:spPr>
            <a:solidFill>
              <a:schemeClr val="accent3"/>
            </a:solidFill>
            <a:ln>
              <a:noFill/>
            </a:ln>
            <a:effectLst/>
          </c:spPr>
          <c:invertIfNegative val="0"/>
          <c:cat>
            <c:strRef>
              <c:f>'[hidden severe asthma figs.xlsx]exac per GINA STep'!$B$3:$F$3</c:f>
              <c:strCache>
                <c:ptCount val="5"/>
                <c:pt idx="0">
                  <c:v>GINA 1 (n=31,825)</c:v>
                </c:pt>
                <c:pt idx="1">
                  <c:v>GINA 2 (n=47,677)</c:v>
                </c:pt>
                <c:pt idx="2">
                  <c:v>GINA 3 (n=36,304)</c:v>
                </c:pt>
                <c:pt idx="3">
                  <c:v>GINA 4 (n=86,305)</c:v>
                </c:pt>
                <c:pt idx="4">
                  <c:v>GINA 5 (n=5,446)</c:v>
                </c:pt>
              </c:strCache>
            </c:strRef>
          </c:cat>
          <c:val>
            <c:numRef>
              <c:f>'[hidden severe asthma figs.xlsx]exac per GINA STep'!$B$9:$F$9</c:f>
              <c:numCache>
                <c:formatCode>General</c:formatCode>
                <c:ptCount val="5"/>
                <c:pt idx="0">
                  <c:v>0.15</c:v>
                </c:pt>
                <c:pt idx="1">
                  <c:v>0.14000000000000001</c:v>
                </c:pt>
                <c:pt idx="2">
                  <c:v>0.37</c:v>
                </c:pt>
                <c:pt idx="3">
                  <c:v>1.55</c:v>
                </c:pt>
                <c:pt idx="4">
                  <c:v>13.02</c:v>
                </c:pt>
              </c:numCache>
            </c:numRef>
          </c:val>
          <c:extLst>
            <c:ext xmlns:c16="http://schemas.microsoft.com/office/drawing/2014/chart" uri="{C3380CC4-5D6E-409C-BE32-E72D297353CC}">
              <c16:uniqueId val="{00000005-EE20-47E0-9636-A1A6CA63485A}"/>
            </c:ext>
          </c:extLst>
        </c:ser>
        <c:dLbls>
          <c:showLegendKey val="0"/>
          <c:showVal val="0"/>
          <c:showCatName val="0"/>
          <c:showSerName val="0"/>
          <c:showPercent val="0"/>
          <c:showBubbleSize val="0"/>
        </c:dLbls>
        <c:gapWidth val="150"/>
        <c:overlap val="100"/>
        <c:axId val="864420880"/>
        <c:axId val="864421200"/>
      </c:barChart>
      <c:catAx>
        <c:axId val="864420880"/>
        <c:scaling>
          <c:orientation val="minMax"/>
        </c:scaling>
        <c:delete val="0"/>
        <c:axPos val="b"/>
        <c:numFmt formatCode="General" sourceLinked="1"/>
        <c:majorTickMark val="out"/>
        <c:minorTickMark val="none"/>
        <c:tickLblPos val="nextTo"/>
        <c:spPr>
          <a:noFill/>
          <a:ln w="19050"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accent1"/>
                </a:solidFill>
                <a:latin typeface="+mn-lt"/>
                <a:ea typeface="+mn-ea"/>
                <a:cs typeface="+mn-cs"/>
              </a:defRPr>
            </a:pPr>
            <a:endParaRPr lang="en-US"/>
          </a:p>
        </c:txPr>
        <c:crossAx val="864421200"/>
        <c:crosses val="autoZero"/>
        <c:auto val="1"/>
        <c:lblAlgn val="ctr"/>
        <c:lblOffset val="100"/>
        <c:noMultiLvlLbl val="0"/>
      </c:catAx>
      <c:valAx>
        <c:axId val="864421200"/>
        <c:scaling>
          <c:orientation val="minMax"/>
          <c:max val="60"/>
        </c:scaling>
        <c:delete val="0"/>
        <c:axPos val="l"/>
        <c:title>
          <c:tx>
            <c:rich>
              <a:bodyPr rot="-5400000" spcFirstLastPara="1" vertOverflow="ellipsis" vert="horz" wrap="square" anchor="ctr" anchorCtr="1"/>
              <a:lstStyle/>
              <a:p>
                <a:pPr>
                  <a:defRPr sz="1400" b="1" i="0" u="none" strike="noStrike" kern="1200" baseline="0">
                    <a:solidFill>
                      <a:schemeClr val="accent1"/>
                    </a:solidFill>
                    <a:latin typeface="+mn-lt"/>
                    <a:ea typeface="+mn-ea"/>
                    <a:cs typeface="+mn-cs"/>
                  </a:defRPr>
                </a:pPr>
                <a:r>
                  <a:rPr lang="en-NZ" sz="1400" b="1">
                    <a:solidFill>
                      <a:schemeClr val="accent1"/>
                    </a:solidFill>
                  </a:rPr>
                  <a:t>Percentage of OPCRD patients with an exacerbation</a:t>
                </a:r>
              </a:p>
            </c:rich>
          </c:tx>
          <c:layout>
            <c:manualLayout>
              <c:xMode val="edge"/>
              <c:yMode val="edge"/>
              <c:x val="2.7209915722732791E-2"/>
              <c:y val="1.600692884153802E-2"/>
            </c:manualLayout>
          </c:layout>
          <c:overlay val="0"/>
          <c:spPr>
            <a:noFill/>
            <a:ln>
              <a:noFill/>
            </a:ln>
            <a:effectLst/>
          </c:spPr>
          <c:txPr>
            <a:bodyPr rot="-5400000" spcFirstLastPara="1" vertOverflow="ellipsis" vert="horz" wrap="square" anchor="ctr" anchorCtr="1"/>
            <a:lstStyle/>
            <a:p>
              <a:pPr>
                <a:defRPr sz="1400" b="1" i="0" u="none" strike="noStrike" kern="1200" baseline="0">
                  <a:solidFill>
                    <a:schemeClr val="accent1"/>
                  </a:solidFill>
                  <a:latin typeface="+mn-lt"/>
                  <a:ea typeface="+mn-ea"/>
                  <a:cs typeface="+mn-cs"/>
                </a:defRPr>
              </a:pPr>
              <a:endParaRPr lang="en-US"/>
            </a:p>
          </c:txPr>
        </c:title>
        <c:numFmt formatCode="General" sourceLinked="1"/>
        <c:majorTickMark val="out"/>
        <c:minorTickMark val="none"/>
        <c:tickLblPos val="nextTo"/>
        <c:spPr>
          <a:noFill/>
          <a:ln w="19050">
            <a:solidFill>
              <a:schemeClr val="tx1"/>
            </a:solidFill>
          </a:ln>
          <a:effectLst/>
        </c:spPr>
        <c:txPr>
          <a:bodyPr rot="-60000000" spcFirstLastPara="1" vertOverflow="ellipsis" vert="horz" wrap="square" anchor="ctr" anchorCtr="1"/>
          <a:lstStyle/>
          <a:p>
            <a:pPr>
              <a:defRPr sz="1400" b="0" i="0" u="none" strike="noStrike" kern="1200" baseline="0">
                <a:solidFill>
                  <a:schemeClr val="accent1"/>
                </a:solidFill>
                <a:latin typeface="+mn-lt"/>
                <a:ea typeface="+mn-ea"/>
                <a:cs typeface="+mn-cs"/>
              </a:defRPr>
            </a:pPr>
            <a:endParaRPr lang="en-US"/>
          </a:p>
        </c:txPr>
        <c:crossAx val="864420880"/>
        <c:crosses val="autoZero"/>
        <c:crossBetween val="between"/>
      </c:valAx>
      <c:spPr>
        <a:noFill/>
        <a:ln>
          <a:noFill/>
        </a:ln>
        <a:effectLst/>
      </c:spPr>
    </c:plotArea>
    <c:legend>
      <c:legendPos val="b"/>
      <c:legendEntry>
        <c:idx val="0"/>
        <c:delete val="1"/>
      </c:legendEntry>
      <c:legendEntry>
        <c:idx val="1"/>
        <c:txPr>
          <a:bodyPr rot="0" spcFirstLastPara="1" vertOverflow="ellipsis" vert="horz" wrap="square" anchor="ctr" anchorCtr="1"/>
          <a:lstStyle/>
          <a:p>
            <a:pPr>
              <a:defRPr sz="1600" b="0" i="0" u="none" strike="noStrike" kern="1200" baseline="0">
                <a:solidFill>
                  <a:schemeClr val="accent1"/>
                </a:solidFill>
                <a:latin typeface="+mn-lt"/>
                <a:ea typeface="+mn-ea"/>
                <a:cs typeface="+mn-cs"/>
              </a:defRPr>
            </a:pPr>
            <a:endParaRPr lang="en-US"/>
          </a:p>
        </c:txPr>
      </c:legendEntry>
      <c:legendEntry>
        <c:idx val="2"/>
        <c:txPr>
          <a:bodyPr rot="0" spcFirstLastPara="1" vertOverflow="ellipsis" vert="horz" wrap="square" anchor="ctr" anchorCtr="1"/>
          <a:lstStyle/>
          <a:p>
            <a:pPr>
              <a:defRPr sz="1600" b="0" i="0" u="none" strike="noStrike" kern="1200" baseline="0">
                <a:solidFill>
                  <a:schemeClr val="accent1"/>
                </a:solidFill>
                <a:latin typeface="+mn-lt"/>
                <a:ea typeface="+mn-ea"/>
                <a:cs typeface="+mn-cs"/>
              </a:defRPr>
            </a:pPr>
            <a:endParaRPr lang="en-US"/>
          </a:p>
        </c:txPr>
      </c:legendEntry>
      <c:legendEntry>
        <c:idx val="3"/>
        <c:txPr>
          <a:bodyPr rot="0" spcFirstLastPara="1" vertOverflow="ellipsis" vert="horz" wrap="square" anchor="ctr" anchorCtr="1"/>
          <a:lstStyle/>
          <a:p>
            <a:pPr>
              <a:defRPr sz="1600" b="0" i="0" u="none" strike="noStrike" kern="1200" baseline="0">
                <a:solidFill>
                  <a:schemeClr val="accent1"/>
                </a:solidFill>
                <a:latin typeface="+mn-lt"/>
                <a:ea typeface="+mn-ea"/>
                <a:cs typeface="+mn-cs"/>
              </a:defRPr>
            </a:pPr>
            <a:endParaRPr lang="en-US"/>
          </a:p>
        </c:txPr>
      </c:legendEntry>
      <c:legendEntry>
        <c:idx val="4"/>
        <c:txPr>
          <a:bodyPr rot="0" spcFirstLastPara="1" vertOverflow="ellipsis" vert="horz" wrap="square" anchor="ctr" anchorCtr="1"/>
          <a:lstStyle/>
          <a:p>
            <a:pPr>
              <a:defRPr sz="1600" b="0" i="0" u="none" strike="noStrike" kern="1200" baseline="0">
                <a:solidFill>
                  <a:schemeClr val="accent1"/>
                </a:solidFill>
                <a:latin typeface="+mn-lt"/>
                <a:ea typeface="+mn-ea"/>
                <a:cs typeface="+mn-cs"/>
              </a:defRPr>
            </a:pPr>
            <a:endParaRPr lang="en-US"/>
          </a:p>
        </c:txPr>
      </c:legendEntry>
      <c:legendEntry>
        <c:idx val="5"/>
        <c:txPr>
          <a:bodyPr rot="0" spcFirstLastPara="1" vertOverflow="ellipsis" vert="horz" wrap="square" anchor="ctr" anchorCtr="1"/>
          <a:lstStyle/>
          <a:p>
            <a:pPr>
              <a:defRPr sz="1600" b="0" i="0" u="none" strike="noStrike" kern="1200" baseline="0">
                <a:solidFill>
                  <a:schemeClr val="accent1"/>
                </a:solidFill>
                <a:latin typeface="+mn-lt"/>
                <a:ea typeface="+mn-ea"/>
                <a:cs typeface="+mn-cs"/>
              </a:defRPr>
            </a:pPr>
            <a:endParaRPr lang="en-US"/>
          </a:p>
        </c:txPr>
      </c:legendEntry>
      <c:layout>
        <c:manualLayout>
          <c:xMode val="edge"/>
          <c:yMode val="edge"/>
          <c:x val="0.14496413541410025"/>
          <c:y val="3.9596203730566409E-2"/>
          <c:w val="0.71905535121591102"/>
          <c:h val="7.966047694502558E-2"/>
        </c:manualLayout>
      </c:layout>
      <c:overlay val="0"/>
      <c:spPr>
        <a:noFill/>
        <a:ln>
          <a:noFill/>
        </a:ln>
        <a:effectLst/>
      </c:spPr>
      <c:txPr>
        <a:bodyPr rot="0" spcFirstLastPara="1" vertOverflow="ellipsis" vert="horz" wrap="square" anchor="ctr" anchorCtr="1"/>
        <a:lstStyle/>
        <a:p>
          <a:pPr>
            <a:defRPr sz="1600" b="0" i="0" u="none" strike="noStrike" kern="1200" baseline="0">
              <a:solidFill>
                <a:schemeClr val="accent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lstStyle/>
        <a:p>
          <a:pPr>
            <a:defRPr sz="1440" b="1" i="0" u="none" strike="noStrike" kern="1200" spc="0" baseline="0">
              <a:solidFill>
                <a:schemeClr val="tx1">
                  <a:lumMod val="65000"/>
                  <a:lumOff val="35000"/>
                </a:schemeClr>
              </a:solidFill>
              <a:latin typeface="Arial"/>
              <a:ea typeface="Arial"/>
              <a:cs typeface="Arial"/>
            </a:defRPr>
          </a:pPr>
          <a:endParaRPr lang="en-US"/>
        </a:p>
      </c:txPr>
    </c:title>
    <c:autoTitleDeleted val="0"/>
    <c:plotArea>
      <c:layout/>
      <c:pieChart>
        <c:varyColors val="1"/>
        <c:ser>
          <c:idx val="0"/>
          <c:order val="0"/>
          <c:tx>
            <c:strRef>
              <c:f>Sheet1!$B$1</c:f>
              <c:strCache>
                <c:ptCount val="1"/>
                <c:pt idx="0">
                  <c:v>Proportion of ISAR patients (%)</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8574-4546-8C57-30FC6E80C2AF}"/>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8574-4546-8C57-30FC6E80C2AF}"/>
              </c:ext>
            </c:extLst>
          </c:dPt>
          <c:dPt>
            <c:idx val="2"/>
            <c:bubble3D val="0"/>
            <c:spPr>
              <a:solidFill>
                <a:srgbClr val="4EA72E"/>
              </a:solidFill>
              <a:ln w="19050">
                <a:solidFill>
                  <a:schemeClr val="lt1"/>
                </a:solidFill>
              </a:ln>
              <a:effectLst/>
            </c:spPr>
            <c:extLst>
              <c:ext xmlns:c16="http://schemas.microsoft.com/office/drawing/2014/chart" uri="{C3380CC4-5D6E-409C-BE32-E72D297353CC}">
                <c16:uniqueId val="{00000005-8574-4546-8C57-30FC6E80C2AF}"/>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8574-4546-8C57-30FC6E80C2AF}"/>
              </c:ext>
            </c:extLst>
          </c:dPt>
          <c:dLbls>
            <c:spPr>
              <a:noFill/>
              <a:ln>
                <a:noFill/>
              </a:ln>
              <a:effectLst/>
            </c:spPr>
            <c:txPr>
              <a:bodyPr rot="0" spcFirstLastPara="1" vertOverflow="ellipsis" vert="horz" wrap="square" anchor="ctr" anchorCtr="1"/>
              <a:lstStyle/>
              <a:p>
                <a:pPr>
                  <a:defRPr sz="12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Most likely eosinophilic (Grade 3)</c:v>
                </c:pt>
                <c:pt idx="1">
                  <c:v>Likely eosinophilic (Grade 2)</c:v>
                </c:pt>
                <c:pt idx="2">
                  <c:v>Least likely eosinophilic (Grade 1)</c:v>
                </c:pt>
                <c:pt idx="3">
                  <c:v>Non-eosinophilic (Grade 0)</c:v>
                </c:pt>
              </c:strCache>
            </c:strRef>
          </c:cat>
          <c:val>
            <c:numRef>
              <c:f>Sheet1!$B$2:$B$5</c:f>
              <c:numCache>
                <c:formatCode>General</c:formatCode>
                <c:ptCount val="4"/>
                <c:pt idx="0">
                  <c:v>83.8</c:v>
                </c:pt>
                <c:pt idx="1">
                  <c:v>8.3000000000000007</c:v>
                </c:pt>
                <c:pt idx="2">
                  <c:v>6.3</c:v>
                </c:pt>
                <c:pt idx="3">
                  <c:v>1.6</c:v>
                </c:pt>
              </c:numCache>
            </c:numRef>
          </c:val>
          <c:extLst>
            <c:ext xmlns:c16="http://schemas.microsoft.com/office/drawing/2014/chart" uri="{C3380CC4-5D6E-409C-BE32-E72D297353CC}">
              <c16:uniqueId val="{00000008-8574-4546-8C57-30FC6E80C2AF}"/>
            </c:ext>
          </c:extLst>
        </c:ser>
        <c:dLbls>
          <c:dLblPos val="outEnd"/>
          <c:showLegendKey val="0"/>
          <c:showVal val="1"/>
          <c:showCatName val="0"/>
          <c:showSerName val="0"/>
          <c:showPercent val="0"/>
          <c:showBubbleSize val="0"/>
          <c:showLeaderLines val="1"/>
        </c:dLbls>
        <c:firstSliceAng val="0"/>
      </c:pieChart>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Arial"/>
              <a:ea typeface="Arial"/>
              <a:cs typeface="Arial"/>
            </a:defRPr>
          </a:pPr>
          <a:endParaRPr lang="en-US"/>
        </a:p>
      </c:txPr>
    </c:legend>
    <c:plotVisOnly val="1"/>
    <c:dispBlanksAs val="gap"/>
    <c:showDLblsOverMax val="0"/>
  </c:chart>
  <c:spPr>
    <a:solidFill>
      <a:schemeClr val="bg1"/>
    </a:solidFill>
    <a:ln w="25400" cap="flat" cmpd="sng" algn="ctr">
      <a:noFill/>
      <a:round/>
    </a:ln>
    <a:effectLst/>
  </c:spPr>
  <c:txPr>
    <a:bodyPr/>
    <a:lstStyle/>
    <a:p>
      <a:pPr>
        <a:defRPr sz="1200"/>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69035433070866"/>
          <c:y val="0.12352940699670345"/>
          <c:w val="0.64730424321959756"/>
          <c:h val="0.79961109311366785"/>
        </c:manualLayout>
      </c:layout>
      <c:pieChart>
        <c:varyColors val="1"/>
        <c:ser>
          <c:idx val="0"/>
          <c:order val="0"/>
          <c:explosion val="21"/>
          <c:dPt>
            <c:idx val="0"/>
            <c:bubble3D val="0"/>
            <c:explosion val="0"/>
            <c:spPr>
              <a:solidFill>
                <a:srgbClr val="2F5597"/>
              </a:solidFill>
              <a:ln w="19050">
                <a:solidFill>
                  <a:schemeClr val="lt1"/>
                </a:solidFill>
              </a:ln>
              <a:effectLst/>
            </c:spPr>
            <c:extLst>
              <c:ext xmlns:c16="http://schemas.microsoft.com/office/drawing/2014/chart" uri="{C3380CC4-5D6E-409C-BE32-E72D297353CC}">
                <c16:uniqueId val="{00000001-6440-4397-A573-91A21BAB72AF}"/>
              </c:ext>
            </c:extLst>
          </c:dPt>
          <c:dPt>
            <c:idx val="1"/>
            <c:bubble3D val="0"/>
            <c:explosion val="0"/>
            <c:spPr>
              <a:solidFill>
                <a:srgbClr val="00B0F0"/>
              </a:solidFill>
              <a:ln w="19050">
                <a:solidFill>
                  <a:schemeClr val="lt1"/>
                </a:solidFill>
              </a:ln>
              <a:effectLst/>
            </c:spPr>
            <c:extLst>
              <c:ext xmlns:c16="http://schemas.microsoft.com/office/drawing/2014/chart" uri="{C3380CC4-5D6E-409C-BE32-E72D297353CC}">
                <c16:uniqueId val="{00000003-6440-4397-A573-91A21BAB72AF}"/>
              </c:ext>
            </c:extLst>
          </c:dPt>
          <c:dLbls>
            <c:delete val="1"/>
          </c:dLbls>
          <c:cat>
            <c:strRef>
              <c:f>Sheet1!$C$3:$C$4</c:f>
              <c:strCache>
                <c:ptCount val="2"/>
                <c:pt idx="0">
                  <c:v>Potential Severe Asthma</c:v>
                </c:pt>
                <c:pt idx="1">
                  <c:v>All other active asthma patients (&gt;16 yrs) in OPCRD with &gt;1yr follow up</c:v>
                </c:pt>
              </c:strCache>
            </c:strRef>
          </c:cat>
          <c:val>
            <c:numRef>
              <c:f>Sheet1!$D$3:$D$4</c:f>
              <c:numCache>
                <c:formatCode>0%</c:formatCode>
                <c:ptCount val="2"/>
                <c:pt idx="0">
                  <c:v>0.08</c:v>
                </c:pt>
                <c:pt idx="1">
                  <c:v>0.92</c:v>
                </c:pt>
              </c:numCache>
            </c:numRef>
          </c:val>
          <c:extLst>
            <c:ext xmlns:c16="http://schemas.microsoft.com/office/drawing/2014/chart" uri="{C3380CC4-5D6E-409C-BE32-E72D297353CC}">
              <c16:uniqueId val="{00000004-6440-4397-A573-91A21BAB72AF}"/>
            </c:ext>
          </c:extLst>
        </c:ser>
        <c:dLbls>
          <c:dLblPos val="bestFit"/>
          <c:showLegendKey val="0"/>
          <c:showVal val="1"/>
          <c:showCatName val="0"/>
          <c:showSerName val="0"/>
          <c:showPercent val="0"/>
          <c:showBubbleSize val="0"/>
          <c:showLeaderLines val="1"/>
        </c:dLbls>
        <c:firstSliceAng val="0"/>
      </c:pieChart>
      <c:spPr>
        <a:noFill/>
        <a:ln>
          <a:noFill/>
        </a:ln>
        <a:effectLst/>
      </c:spPr>
    </c:plotArea>
    <c:legend>
      <c:legendPos val="b"/>
      <c:layout>
        <c:manualLayout>
          <c:xMode val="edge"/>
          <c:yMode val="edge"/>
          <c:x val="0.25327602799650051"/>
          <c:y val="3.5728098083541097E-2"/>
          <c:w val="0.65733683289588807"/>
          <c:h val="0.14073636628754738"/>
        </c:manualLayout>
      </c:layout>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userShapes r:id="rId4"/>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3166163055676618"/>
          <c:y val="0.42570515290281535"/>
          <c:w val="0.33662289917038235"/>
          <c:h val="0.44469950305237022"/>
        </c:manualLayout>
      </c:layout>
      <c:pieChart>
        <c:varyColors val="1"/>
        <c:ser>
          <c:idx val="0"/>
          <c:order val="0"/>
          <c:dPt>
            <c:idx val="0"/>
            <c:bubble3D val="0"/>
            <c:spPr>
              <a:solidFill>
                <a:srgbClr val="92D050"/>
              </a:solidFill>
              <a:ln w="19050">
                <a:solidFill>
                  <a:schemeClr val="lt1"/>
                </a:solidFill>
              </a:ln>
              <a:effectLst/>
            </c:spPr>
            <c:extLst>
              <c:ext xmlns:c16="http://schemas.microsoft.com/office/drawing/2014/chart" uri="{C3380CC4-5D6E-409C-BE32-E72D297353CC}">
                <c16:uniqueId val="{00000001-3BD5-4711-9703-C6BD47149C72}"/>
              </c:ext>
            </c:extLst>
          </c:dPt>
          <c:dPt>
            <c:idx val="1"/>
            <c:bubble3D val="0"/>
            <c:spPr>
              <a:solidFill>
                <a:srgbClr val="FFC000"/>
              </a:solidFill>
              <a:ln w="19050">
                <a:solidFill>
                  <a:schemeClr val="lt1"/>
                </a:solidFill>
              </a:ln>
              <a:effectLst/>
            </c:spPr>
            <c:extLst>
              <c:ext xmlns:c16="http://schemas.microsoft.com/office/drawing/2014/chart" uri="{C3380CC4-5D6E-409C-BE32-E72D297353CC}">
                <c16:uniqueId val="{00000003-3BD5-4711-9703-C6BD47149C72}"/>
              </c:ext>
            </c:extLst>
          </c:dPt>
          <c:dPt>
            <c:idx val="2"/>
            <c:bubble3D val="0"/>
            <c:spPr>
              <a:solidFill>
                <a:srgbClr val="ED7D31"/>
              </a:solidFill>
              <a:ln w="19050">
                <a:solidFill>
                  <a:schemeClr val="lt1"/>
                </a:solidFill>
              </a:ln>
              <a:effectLst/>
            </c:spPr>
            <c:extLst>
              <c:ext xmlns:c16="http://schemas.microsoft.com/office/drawing/2014/chart" uri="{C3380CC4-5D6E-409C-BE32-E72D297353CC}">
                <c16:uniqueId val="{00000005-3BD5-4711-9703-C6BD47149C72}"/>
              </c:ext>
            </c:extLst>
          </c:dPt>
          <c:dLbls>
            <c:dLbl>
              <c:idx val="0"/>
              <c:layout>
                <c:manualLayout>
                  <c:x val="-9.5361602709276849E-2"/>
                  <c:y val="9.7434185565676207E-2"/>
                </c:manualLayout>
              </c:layout>
              <c:dLblPos val="bestFi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3BD5-4711-9703-C6BD47149C72}"/>
                </c:ext>
              </c:extLst>
            </c:dLbl>
            <c:dLbl>
              <c:idx val="1"/>
              <c:layout>
                <c:manualLayout>
                  <c:x val="-9.2580749834000484E-2"/>
                  <c:y val="-9.1361552194206622E-2"/>
                </c:manualLayout>
              </c:layout>
              <c:dLblPos val="bestFi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3BD5-4711-9703-C6BD47149C72}"/>
                </c:ext>
              </c:extLst>
            </c:dLbl>
            <c:dLbl>
              <c:idx val="2"/>
              <c:layout>
                <c:manualLayout>
                  <c:x val="0.15937706224015882"/>
                  <c:y val="-4.0480055920088388E-2"/>
                </c:manualLayout>
              </c:layout>
              <c:dLblPos val="bestFi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3BD5-4711-9703-C6BD47149C72}"/>
                </c:ext>
              </c:extLst>
            </c:dLbl>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bg2"/>
                    </a:solidFill>
                    <a:latin typeface="+mn-lt"/>
                    <a:ea typeface="+mn-ea"/>
                    <a:cs typeface="+mn-cs"/>
                  </a:defRPr>
                </a:pPr>
                <a:endParaRPr lang="en-US"/>
              </a:p>
            </c:txPr>
            <c:dLblPos val="bestFit"/>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Sheet1!$C$5:$C$7</c:f>
              <c:strCache>
                <c:ptCount val="3"/>
                <c:pt idx="0">
                  <c:v>Reviewed/referred in the last year</c:v>
                </c:pt>
                <c:pt idx="1">
                  <c:v>NOT reviewed/referred in last year or currently receiving specialist care</c:v>
                </c:pt>
                <c:pt idx="2">
                  <c:v>NOT reviewed/referred ever</c:v>
                </c:pt>
              </c:strCache>
            </c:strRef>
          </c:cat>
          <c:val>
            <c:numRef>
              <c:f>Sheet1!$D$5:$D$7</c:f>
              <c:numCache>
                <c:formatCode>0%</c:formatCode>
                <c:ptCount val="3"/>
                <c:pt idx="0">
                  <c:v>0.28000000000000003</c:v>
                </c:pt>
                <c:pt idx="1">
                  <c:v>0.16</c:v>
                </c:pt>
                <c:pt idx="2">
                  <c:v>0.56000000000000005</c:v>
                </c:pt>
              </c:numCache>
            </c:numRef>
          </c:val>
          <c:extLst>
            <c:ext xmlns:c16="http://schemas.microsoft.com/office/drawing/2014/chart" uri="{C3380CC4-5D6E-409C-BE32-E72D297353CC}">
              <c16:uniqueId val="{00000006-3BD5-4711-9703-C6BD47149C72}"/>
            </c:ext>
          </c:extLst>
        </c:ser>
        <c:dLbls>
          <c:dLblPos val="bestFit"/>
          <c:showLegendKey val="0"/>
          <c:showVal val="1"/>
          <c:showCatName val="0"/>
          <c:showSerName val="0"/>
          <c:showPercent val="0"/>
          <c:showBubbleSize val="0"/>
          <c:showLeaderLines val="1"/>
        </c:dLbls>
        <c:firstSliceAng val="0"/>
      </c:pieChart>
      <c:spPr>
        <a:noFill/>
        <a:ln>
          <a:noFill/>
        </a:ln>
        <a:effectLst/>
      </c:spPr>
    </c:plotArea>
    <c:legend>
      <c:legendPos val="b"/>
      <c:layout>
        <c:manualLayout>
          <c:xMode val="edge"/>
          <c:yMode val="edge"/>
          <c:x val="0.35348445188033634"/>
          <c:y val="0.15528265428268076"/>
          <c:w val="0.64415936481750813"/>
          <c:h val="0.26295161794736804"/>
        </c:manualLayout>
      </c:layout>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radarChart>
        <c:radarStyle val="marker"/>
        <c:varyColors val="0"/>
        <c:ser>
          <c:idx val="0"/>
          <c:order val="0"/>
          <c:tx>
            <c:strRef>
              <c:f>'https://optimumpatientcareorg.sharepoint.com/sites/ISARTeam/Shared Documents/1. Research Projects/Active/EVEREST/7. Press Release/[EVEREST slide deck resource_Plots.xlsx]Sheet1'!$B$2</c:f>
              <c:strCache>
                <c:ptCount val="1"/>
                <c:pt idx="0">
                  <c:v>Biologics accessible (n=5073)</c:v>
                </c:pt>
              </c:strCache>
            </c:strRef>
          </c:tx>
          <c:spPr>
            <a:ln w="28575" cap="rnd">
              <a:solidFill>
                <a:srgbClr val="A02B93"/>
              </a:solidFill>
              <a:prstDash val="solid"/>
              <a:round/>
            </a:ln>
            <a:effectLst/>
          </c:spPr>
          <c:marker>
            <c:symbol val="none"/>
          </c:marker>
          <c:cat>
            <c:strRef>
              <c:f>'https://optimumpatientcareorg.sharepoint.com/sites/ISARTeam/Shared Documents/1. Research Projects/Active/EVEREST/7. Press Release/[EVEREST slide deck resource_Plots.xlsx]Sheet1'!$A$3:$A$10</c:f>
              <c:strCache>
                <c:ptCount val="8"/>
                <c:pt idx="0">
                  <c:v>Female</c:v>
                </c:pt>
                <c:pt idx="1">
                  <c:v>BEC ≥300 cells/µL</c:v>
                </c:pt>
                <c:pt idx="2">
                  <c:v>Serum total IgE ≥75 IU/mL</c:v>
                </c:pt>
                <c:pt idx="3">
                  <c:v>FeNO ≥25 ppb</c:v>
                </c:pt>
                <c:pt idx="4">
                  <c:v>Nasal polyps</c:v>
                </c:pt>
                <c:pt idx="5">
                  <c:v>Chronic rhinosinusitis</c:v>
                </c:pt>
                <c:pt idx="6">
                  <c:v>≥1 exacerbations</c:v>
                </c:pt>
                <c:pt idx="7">
                  <c:v>≥1 hospital admissions</c:v>
                </c:pt>
              </c:strCache>
            </c:strRef>
          </c:cat>
          <c:val>
            <c:numRef>
              <c:f>'https://optimumpatientcareorg.sharepoint.com/sites/ISARTeam/Shared Documents/1. Research Projects/Active/EVEREST/7. Press Release/[EVEREST slide deck resource_Plots.xlsx]Sheet1'!$B$3:$B$10</c:f>
              <c:numCache>
                <c:formatCode>General</c:formatCode>
                <c:ptCount val="8"/>
                <c:pt idx="0">
                  <c:v>63.3</c:v>
                </c:pt>
                <c:pt idx="1">
                  <c:v>65.599999999999994</c:v>
                </c:pt>
                <c:pt idx="2">
                  <c:v>78.5</c:v>
                </c:pt>
                <c:pt idx="3">
                  <c:v>63.5</c:v>
                </c:pt>
                <c:pt idx="4">
                  <c:v>32.1</c:v>
                </c:pt>
                <c:pt idx="5">
                  <c:v>40.200000000000003</c:v>
                </c:pt>
                <c:pt idx="6">
                  <c:v>59</c:v>
                </c:pt>
                <c:pt idx="7">
                  <c:v>11.5</c:v>
                </c:pt>
              </c:numCache>
            </c:numRef>
          </c:val>
          <c:extLst>
            <c:ext xmlns:c16="http://schemas.microsoft.com/office/drawing/2014/chart" uri="{C3380CC4-5D6E-409C-BE32-E72D297353CC}">
              <c16:uniqueId val="{00000000-E2CD-48FD-B90B-7B0C370D97A9}"/>
            </c:ext>
          </c:extLst>
        </c:ser>
        <c:ser>
          <c:idx val="1"/>
          <c:order val="1"/>
          <c:tx>
            <c:strRef>
              <c:f>'https://optimumpatientcareorg.sharepoint.com/sites/ISARTeam/Shared Documents/1. Research Projects/Active/EVEREST/7. Press Release/[EVEREST slide deck resource_Plots.xlsx]Sheet1'!$C$2</c:f>
              <c:strCache>
                <c:ptCount val="1"/>
                <c:pt idx="0">
                  <c:v>Biologics inaccessible (n=3041)</c:v>
                </c:pt>
              </c:strCache>
            </c:strRef>
          </c:tx>
          <c:spPr>
            <a:ln w="28575" cap="rnd">
              <a:solidFill>
                <a:schemeClr val="accent2"/>
              </a:solidFill>
              <a:round/>
            </a:ln>
            <a:effectLst/>
          </c:spPr>
          <c:marker>
            <c:symbol val="none"/>
          </c:marker>
          <c:cat>
            <c:strRef>
              <c:f>'https://optimumpatientcareorg.sharepoint.com/sites/ISARTeam/Shared Documents/1. Research Projects/Active/EVEREST/7. Press Release/[EVEREST slide deck resource_Plots.xlsx]Sheet1'!$A$3:$A$10</c:f>
              <c:strCache>
                <c:ptCount val="8"/>
                <c:pt idx="0">
                  <c:v>Female</c:v>
                </c:pt>
                <c:pt idx="1">
                  <c:v>BEC ≥300 cells/µL</c:v>
                </c:pt>
                <c:pt idx="2">
                  <c:v>Serum total IgE ≥75 IU/mL</c:v>
                </c:pt>
                <c:pt idx="3">
                  <c:v>FeNO ≥25 ppb</c:v>
                </c:pt>
                <c:pt idx="4">
                  <c:v>Nasal polyps</c:v>
                </c:pt>
                <c:pt idx="5">
                  <c:v>Chronic rhinosinusitis</c:v>
                </c:pt>
                <c:pt idx="6">
                  <c:v>≥1 exacerbations</c:v>
                </c:pt>
                <c:pt idx="7">
                  <c:v>≥1 hospital admissions</c:v>
                </c:pt>
              </c:strCache>
            </c:strRef>
          </c:cat>
          <c:val>
            <c:numRef>
              <c:f>'https://optimumpatientcareorg.sharepoint.com/sites/ISARTeam/Shared Documents/1. Research Projects/Active/EVEREST/7. Press Release/[EVEREST slide deck resource_Plots.xlsx]Sheet1'!$C$3:$C$10</c:f>
              <c:numCache>
                <c:formatCode>General</c:formatCode>
                <c:ptCount val="8"/>
                <c:pt idx="0">
                  <c:v>63.3</c:v>
                </c:pt>
                <c:pt idx="1">
                  <c:v>46.3</c:v>
                </c:pt>
                <c:pt idx="2">
                  <c:v>64.599999999999994</c:v>
                </c:pt>
                <c:pt idx="3">
                  <c:v>50.9</c:v>
                </c:pt>
                <c:pt idx="4">
                  <c:v>14.1</c:v>
                </c:pt>
                <c:pt idx="5">
                  <c:v>44.8</c:v>
                </c:pt>
                <c:pt idx="6">
                  <c:v>41</c:v>
                </c:pt>
                <c:pt idx="7">
                  <c:v>10.5</c:v>
                </c:pt>
              </c:numCache>
            </c:numRef>
          </c:val>
          <c:extLst>
            <c:ext xmlns:c16="http://schemas.microsoft.com/office/drawing/2014/chart" uri="{C3380CC4-5D6E-409C-BE32-E72D297353CC}">
              <c16:uniqueId val="{00000001-E2CD-48FD-B90B-7B0C370D97A9}"/>
            </c:ext>
          </c:extLst>
        </c:ser>
        <c:ser>
          <c:idx val="2"/>
          <c:order val="2"/>
          <c:tx>
            <c:strRef>
              <c:f>'https://optimumpatientcareorg.sharepoint.com/sites/ISARTeam/Shared Documents/1. Research Projects/Active/EVEREST/7. Press Release/[EVEREST slide deck resource_Plots.xlsx]Sheet1'!$D$2</c:f>
              <c:strCache>
                <c:ptCount val="1"/>
                <c:pt idx="0">
                  <c:v>Biologics accessible but not received (n=382)</c:v>
                </c:pt>
              </c:strCache>
            </c:strRef>
          </c:tx>
          <c:spPr>
            <a:ln w="28575" cap="rnd">
              <a:solidFill>
                <a:schemeClr val="accent3"/>
              </a:solidFill>
              <a:round/>
            </a:ln>
            <a:effectLst/>
          </c:spPr>
          <c:marker>
            <c:symbol val="none"/>
          </c:marker>
          <c:cat>
            <c:strRef>
              <c:f>'https://optimumpatientcareorg.sharepoint.com/sites/ISARTeam/Shared Documents/1. Research Projects/Active/EVEREST/7. Press Release/[EVEREST slide deck resource_Plots.xlsx]Sheet1'!$A$3:$A$10</c:f>
              <c:strCache>
                <c:ptCount val="8"/>
                <c:pt idx="0">
                  <c:v>Female</c:v>
                </c:pt>
                <c:pt idx="1">
                  <c:v>BEC ≥300 cells/µL</c:v>
                </c:pt>
                <c:pt idx="2">
                  <c:v>Serum total IgE ≥75 IU/mL</c:v>
                </c:pt>
                <c:pt idx="3">
                  <c:v>FeNO ≥25 ppb</c:v>
                </c:pt>
                <c:pt idx="4">
                  <c:v>Nasal polyps</c:v>
                </c:pt>
                <c:pt idx="5">
                  <c:v>Chronic rhinosinusitis</c:v>
                </c:pt>
                <c:pt idx="6">
                  <c:v>≥1 exacerbations</c:v>
                </c:pt>
                <c:pt idx="7">
                  <c:v>≥1 hospital admissions</c:v>
                </c:pt>
              </c:strCache>
            </c:strRef>
          </c:cat>
          <c:val>
            <c:numRef>
              <c:f>'https://optimumpatientcareorg.sharepoint.com/sites/ISARTeam/Shared Documents/1. Research Projects/Active/EVEREST/7. Press Release/[EVEREST slide deck resource_Plots.xlsx]Sheet1'!$D$3:$D$10</c:f>
              <c:numCache>
                <c:formatCode>General</c:formatCode>
                <c:ptCount val="8"/>
                <c:pt idx="0">
                  <c:v>68.099999999999994</c:v>
                </c:pt>
                <c:pt idx="1">
                  <c:v>64.5</c:v>
                </c:pt>
                <c:pt idx="2">
                  <c:v>67.900000000000006</c:v>
                </c:pt>
                <c:pt idx="3">
                  <c:v>47.6</c:v>
                </c:pt>
                <c:pt idx="4">
                  <c:v>16.399999999999999</c:v>
                </c:pt>
                <c:pt idx="5">
                  <c:v>59</c:v>
                </c:pt>
                <c:pt idx="6">
                  <c:v>69.900000000000006</c:v>
                </c:pt>
                <c:pt idx="7">
                  <c:v>6.2</c:v>
                </c:pt>
              </c:numCache>
            </c:numRef>
          </c:val>
          <c:extLst>
            <c:ext xmlns:c16="http://schemas.microsoft.com/office/drawing/2014/chart" uri="{C3380CC4-5D6E-409C-BE32-E72D297353CC}">
              <c16:uniqueId val="{00000002-E2CD-48FD-B90B-7B0C370D97A9}"/>
            </c:ext>
          </c:extLst>
        </c:ser>
        <c:ser>
          <c:idx val="3"/>
          <c:order val="3"/>
          <c:tx>
            <c:strRef>
              <c:f>'https://optimumpatientcareorg.sharepoint.com/sites/ISARTeam/Shared Documents/1. Research Projects/Active/EVEREST/7. Press Release/[EVEREST slide deck resource_Plots.xlsx]Sheet1'!$E$2</c:f>
              <c:strCache>
                <c:ptCount val="1"/>
                <c:pt idx="0">
                  <c:v>Biologics accessible and received (n=4651)</c:v>
                </c:pt>
              </c:strCache>
            </c:strRef>
          </c:tx>
          <c:spPr>
            <a:ln w="28575" cap="rnd">
              <a:solidFill>
                <a:srgbClr val="00B0F0"/>
              </a:solidFill>
              <a:prstDash val="solid"/>
              <a:round/>
            </a:ln>
            <a:effectLst/>
          </c:spPr>
          <c:marker>
            <c:symbol val="none"/>
          </c:marker>
          <c:cat>
            <c:strRef>
              <c:f>'https://optimumpatientcareorg.sharepoint.com/sites/ISARTeam/Shared Documents/1. Research Projects/Active/EVEREST/7. Press Release/[EVEREST slide deck resource_Plots.xlsx]Sheet1'!$A$3:$A$10</c:f>
              <c:strCache>
                <c:ptCount val="8"/>
                <c:pt idx="0">
                  <c:v>Female</c:v>
                </c:pt>
                <c:pt idx="1">
                  <c:v>BEC ≥300 cells/µL</c:v>
                </c:pt>
                <c:pt idx="2">
                  <c:v>Serum total IgE ≥75 IU/mL</c:v>
                </c:pt>
                <c:pt idx="3">
                  <c:v>FeNO ≥25 ppb</c:v>
                </c:pt>
                <c:pt idx="4">
                  <c:v>Nasal polyps</c:v>
                </c:pt>
                <c:pt idx="5">
                  <c:v>Chronic rhinosinusitis</c:v>
                </c:pt>
                <c:pt idx="6">
                  <c:v>≥1 exacerbations</c:v>
                </c:pt>
                <c:pt idx="7">
                  <c:v>≥1 hospital admissions</c:v>
                </c:pt>
              </c:strCache>
            </c:strRef>
          </c:cat>
          <c:val>
            <c:numRef>
              <c:f>'https://optimumpatientcareorg.sharepoint.com/sites/ISARTeam/Shared Documents/1. Research Projects/Active/EVEREST/7. Press Release/[EVEREST slide deck resource_Plots.xlsx]Sheet1'!$E$3:$E$10</c:f>
              <c:numCache>
                <c:formatCode>General</c:formatCode>
                <c:ptCount val="8"/>
                <c:pt idx="0">
                  <c:v>63</c:v>
                </c:pt>
                <c:pt idx="1">
                  <c:v>65.900000000000006</c:v>
                </c:pt>
                <c:pt idx="2">
                  <c:v>79.2</c:v>
                </c:pt>
                <c:pt idx="3">
                  <c:v>63.9</c:v>
                </c:pt>
                <c:pt idx="4">
                  <c:v>33.299999999999997</c:v>
                </c:pt>
                <c:pt idx="5">
                  <c:v>38.799999999999997</c:v>
                </c:pt>
                <c:pt idx="6">
                  <c:v>58.3</c:v>
                </c:pt>
                <c:pt idx="7">
                  <c:v>12</c:v>
                </c:pt>
              </c:numCache>
            </c:numRef>
          </c:val>
          <c:extLst>
            <c:ext xmlns:c16="http://schemas.microsoft.com/office/drawing/2014/chart" uri="{C3380CC4-5D6E-409C-BE32-E72D297353CC}">
              <c16:uniqueId val="{00000003-E2CD-48FD-B90B-7B0C370D97A9}"/>
            </c:ext>
          </c:extLst>
        </c:ser>
        <c:dLbls>
          <c:showLegendKey val="0"/>
          <c:showVal val="0"/>
          <c:showCatName val="0"/>
          <c:showSerName val="0"/>
          <c:showPercent val="0"/>
          <c:showBubbleSize val="0"/>
        </c:dLbls>
        <c:axId val="1367727623"/>
        <c:axId val="1440744968"/>
      </c:radarChart>
      <c:catAx>
        <c:axId val="136772762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mn-lt"/>
                <a:ea typeface="+mn-ea"/>
                <a:cs typeface="+mn-cs"/>
              </a:defRPr>
            </a:pPr>
            <a:endParaRPr lang="en-US"/>
          </a:p>
        </c:txPr>
        <c:crossAx val="1440744968"/>
        <c:crosses val="autoZero"/>
        <c:auto val="1"/>
        <c:lblAlgn val="ctr"/>
        <c:lblOffset val="100"/>
        <c:noMultiLvlLbl val="0"/>
      </c:catAx>
      <c:valAx>
        <c:axId val="144074496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367727623"/>
        <c:crosses val="autoZero"/>
        <c:crossBetween val="between"/>
      </c:valAx>
      <c:spPr>
        <a:noFill/>
        <a:ln>
          <a:noFill/>
        </a:ln>
        <a:effectLst/>
      </c:spPr>
    </c:plotArea>
    <c:legend>
      <c:legendPos val="t"/>
      <c:layout>
        <c:manualLayout>
          <c:xMode val="edge"/>
          <c:yMode val="edge"/>
          <c:x val="5.1157407407407408E-2"/>
          <c:y val="1.8518518518518517E-2"/>
          <c:w val="0.9"/>
          <c:h val="5.2083697871099455E-2"/>
        </c:manualLayout>
      </c:layout>
      <c:overlay val="0"/>
      <c:spPr>
        <a:noFill/>
        <a:ln>
          <a:noFill/>
        </a:ln>
        <a:effectLst/>
      </c:spPr>
      <c:txPr>
        <a:bodyPr rot="0" spcFirstLastPara="1" vertOverflow="ellipsis" vert="horz" wrap="square" anchor="ctr" anchorCtr="1"/>
        <a:lstStyle/>
        <a:p>
          <a:pPr>
            <a:defRPr sz="900" b="1"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'https://optimumpatientcareorg.sharepoint.com/sites/ISARTeam/Shared Documents/1. Research Projects/Active/EVEREST/7. Press Release/[EVEREST slide deck resource_Plots.xlsx]Sheet1'!$A$26</c:f>
              <c:strCache>
                <c:ptCount val="1"/>
                <c:pt idx="0">
                  <c:v>≥2 exacerbations</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'https://optimumpatientcareorg.sharepoint.com/sites/ISARTeam/Shared Documents/1. Research Projects/Active/EVEREST/7. Press Release/[EVEREST slide deck resource_Plots.xlsx]Sheet1'!$B$25:$E$25</c:f>
              <c:strCache>
                <c:ptCount val="4"/>
                <c:pt idx="0">
                  <c:v>Biologics accessible (n=5073)</c:v>
                </c:pt>
                <c:pt idx="1">
                  <c:v>Biologics inaccessible (n=3041)</c:v>
                </c:pt>
                <c:pt idx="2">
                  <c:v>Biologics accessible but not received (n=382)</c:v>
                </c:pt>
                <c:pt idx="3">
                  <c:v>Biologics accessible and received (n=4651)</c:v>
                </c:pt>
              </c:strCache>
            </c:strRef>
          </c:cat>
          <c:val>
            <c:numRef>
              <c:f>'https://optimumpatientcareorg.sharepoint.com/sites/ISARTeam/Shared Documents/1. Research Projects/Active/EVEREST/7. Press Release/[EVEREST slide deck resource_Plots.xlsx]Sheet1'!$B$26:$E$26</c:f>
              <c:numCache>
                <c:formatCode>General</c:formatCode>
                <c:ptCount val="4"/>
                <c:pt idx="0">
                  <c:v>41.4</c:v>
                </c:pt>
                <c:pt idx="1">
                  <c:v>18.7</c:v>
                </c:pt>
                <c:pt idx="2">
                  <c:v>49.6</c:v>
                </c:pt>
                <c:pt idx="3">
                  <c:v>40.700000000000003</c:v>
                </c:pt>
              </c:numCache>
            </c:numRef>
          </c:val>
          <c:extLst>
            <c:ext xmlns:c16="http://schemas.microsoft.com/office/drawing/2014/chart" uri="{C3380CC4-5D6E-409C-BE32-E72D297353CC}">
              <c16:uniqueId val="{00000000-C29B-4361-8F19-CE120AC34DBD}"/>
            </c:ext>
          </c:extLst>
        </c:ser>
        <c:ser>
          <c:idx val="1"/>
          <c:order val="1"/>
          <c:tx>
            <c:strRef>
              <c:f>'https://optimumpatientcareorg.sharepoint.com/sites/ISARTeam/Shared Documents/1. Research Projects/Active/EVEREST/7. Press Release/[EVEREST slide deck resource_Plots.xlsx]Sheet1'!$A$27</c:f>
              <c:strCache>
                <c:ptCount val="1"/>
                <c:pt idx="0">
                  <c:v>Uncontrolled asthma</c:v>
                </c:pt>
              </c:strCache>
            </c:strRef>
          </c:tx>
          <c:spPr>
            <a:solidFill>
              <a:srgbClr val="FFC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'https://optimumpatientcareorg.sharepoint.com/sites/ISARTeam/Shared Documents/1. Research Projects/Active/EVEREST/7. Press Release/[EVEREST slide deck resource_Plots.xlsx]Sheet1'!$B$25:$E$25</c:f>
              <c:strCache>
                <c:ptCount val="4"/>
                <c:pt idx="0">
                  <c:v>Biologics accessible (n=5073)</c:v>
                </c:pt>
                <c:pt idx="1">
                  <c:v>Biologics inaccessible (n=3041)</c:v>
                </c:pt>
                <c:pt idx="2">
                  <c:v>Biologics accessible but not received (n=382)</c:v>
                </c:pt>
                <c:pt idx="3">
                  <c:v>Biologics accessible and received (n=4651)</c:v>
                </c:pt>
              </c:strCache>
            </c:strRef>
          </c:cat>
          <c:val>
            <c:numRef>
              <c:f>'https://optimumpatientcareorg.sharepoint.com/sites/ISARTeam/Shared Documents/1. Research Projects/Active/EVEREST/7. Press Release/[EVEREST slide deck resource_Plots.xlsx]Sheet1'!$B$27:$E$27</c:f>
              <c:numCache>
                <c:formatCode>General</c:formatCode>
                <c:ptCount val="4"/>
                <c:pt idx="0">
                  <c:v>47.9</c:v>
                </c:pt>
                <c:pt idx="1">
                  <c:v>54.6</c:v>
                </c:pt>
                <c:pt idx="2">
                  <c:v>71.2</c:v>
                </c:pt>
                <c:pt idx="3">
                  <c:v>46.9</c:v>
                </c:pt>
              </c:numCache>
            </c:numRef>
          </c:val>
          <c:extLst>
            <c:ext xmlns:c16="http://schemas.microsoft.com/office/drawing/2014/chart" uri="{C3380CC4-5D6E-409C-BE32-E72D297353CC}">
              <c16:uniqueId val="{00000001-C29B-4361-8F19-CE120AC34DBD}"/>
            </c:ext>
          </c:extLst>
        </c:ser>
        <c:ser>
          <c:idx val="2"/>
          <c:order val="2"/>
          <c:tx>
            <c:strRef>
              <c:f>'https://optimumpatientcareorg.sharepoint.com/sites/ISARTeam/Shared Documents/1. Research Projects/Active/EVEREST/7. Press Release/[EVEREST slide deck resource_Plots.xlsx]Sheet1'!$A$28</c:f>
              <c:strCache>
                <c:ptCount val="1"/>
                <c:pt idx="0">
                  <c:v>LTOCS use</c:v>
                </c:pt>
              </c:strCache>
            </c:strRef>
          </c:tx>
          <c:spPr>
            <a:solidFill>
              <a:srgbClr val="00B05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'https://optimumpatientcareorg.sharepoint.com/sites/ISARTeam/Shared Documents/1. Research Projects/Active/EVEREST/7. Press Release/[EVEREST slide deck resource_Plots.xlsx]Sheet1'!$B$25:$E$25</c:f>
              <c:strCache>
                <c:ptCount val="4"/>
                <c:pt idx="0">
                  <c:v>Biologics accessible (n=5073)</c:v>
                </c:pt>
                <c:pt idx="1">
                  <c:v>Biologics inaccessible (n=3041)</c:v>
                </c:pt>
                <c:pt idx="2">
                  <c:v>Biologics accessible but not received (n=382)</c:v>
                </c:pt>
                <c:pt idx="3">
                  <c:v>Biologics accessible and received (n=4651)</c:v>
                </c:pt>
              </c:strCache>
            </c:strRef>
          </c:cat>
          <c:val>
            <c:numRef>
              <c:f>'https://optimumpatientcareorg.sharepoint.com/sites/ISARTeam/Shared Documents/1. Research Projects/Active/EVEREST/7. Press Release/[EVEREST slide deck resource_Plots.xlsx]Sheet1'!$B$28:$E$28</c:f>
              <c:numCache>
                <c:formatCode>General</c:formatCode>
                <c:ptCount val="4"/>
                <c:pt idx="0">
                  <c:v>23.9</c:v>
                </c:pt>
                <c:pt idx="1">
                  <c:v>8.6</c:v>
                </c:pt>
                <c:pt idx="2">
                  <c:v>11</c:v>
                </c:pt>
                <c:pt idx="3">
                  <c:v>25</c:v>
                </c:pt>
              </c:numCache>
            </c:numRef>
          </c:val>
          <c:extLst>
            <c:ext xmlns:c16="http://schemas.microsoft.com/office/drawing/2014/chart" uri="{C3380CC4-5D6E-409C-BE32-E72D297353CC}">
              <c16:uniqueId val="{00000002-C29B-4361-8F19-CE120AC34DBD}"/>
            </c:ext>
          </c:extLst>
        </c:ser>
        <c:dLbls>
          <c:showLegendKey val="0"/>
          <c:showVal val="0"/>
          <c:showCatName val="0"/>
          <c:showSerName val="0"/>
          <c:showPercent val="0"/>
          <c:showBubbleSize val="0"/>
        </c:dLbls>
        <c:gapWidth val="219"/>
        <c:overlap val="-27"/>
        <c:axId val="612233735"/>
        <c:axId val="612235783"/>
      </c:barChart>
      <c:catAx>
        <c:axId val="6122337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612235783"/>
        <c:crosses val="autoZero"/>
        <c:auto val="1"/>
        <c:lblAlgn val="ctr"/>
        <c:lblOffset val="100"/>
        <c:noMultiLvlLbl val="0"/>
      </c:catAx>
      <c:valAx>
        <c:axId val="612235783"/>
        <c:scaling>
          <c:orientation val="minMax"/>
          <c:max val="100"/>
        </c:scaling>
        <c:delete val="0"/>
        <c:axPos val="l"/>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a:t>Proportion of patients (%)</a:t>
                </a:r>
              </a:p>
            </c:rich>
          </c:tx>
          <c:layout>
            <c:manualLayout>
              <c:xMode val="edge"/>
              <c:yMode val="edge"/>
              <c:x val="2.4305555555555556E-2"/>
              <c:y val="0.26678587051618541"/>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612233735"/>
        <c:crosses val="autoZero"/>
        <c:crossBetween val="between"/>
        <c:majorUnit val="20"/>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1"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'https://optimumpatientcareorg.sharepoint.com/sites/ISARTeam/Shared Documents/1. Research Projects/Active/EVEREST/7. Press Release/[EVEREST slide deck resource_Plots.xlsx]Sheet1'!$B$47</c:f>
              <c:strCache>
                <c:ptCount val="1"/>
                <c:pt idx="0">
                  <c:v>Biologics accessible and received (n=2666)</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'https://optimumpatientcareorg.sharepoint.com/sites/ISARTeam/Shared Documents/1. Research Projects/Active/EVEREST/7. Press Release/[EVEREST slide deck resource_Plots.xlsx]Sheet1'!$A$48:$A$50</c:f>
              <c:strCache>
                <c:ptCount val="3"/>
                <c:pt idx="0">
                  <c:v>≥2 exacerbations</c:v>
                </c:pt>
                <c:pt idx="1">
                  <c:v>Uncontrolled asthma</c:v>
                </c:pt>
                <c:pt idx="2">
                  <c:v>LTOCS use</c:v>
                </c:pt>
              </c:strCache>
            </c:strRef>
          </c:cat>
          <c:val>
            <c:numRef>
              <c:f>'https://optimumpatientcareorg.sharepoint.com/sites/ISARTeam/Shared Documents/1. Research Projects/Active/EVEREST/7. Press Release/[EVEREST slide deck resource_Plots.xlsx]Sheet1'!$B$48:$B$50</c:f>
              <c:numCache>
                <c:formatCode>General</c:formatCode>
                <c:ptCount val="3"/>
                <c:pt idx="0">
                  <c:v>19.100000000000001</c:v>
                </c:pt>
                <c:pt idx="1">
                  <c:v>32.4</c:v>
                </c:pt>
                <c:pt idx="2">
                  <c:v>16.7</c:v>
                </c:pt>
              </c:numCache>
            </c:numRef>
          </c:val>
          <c:extLst>
            <c:ext xmlns:c16="http://schemas.microsoft.com/office/drawing/2014/chart" uri="{C3380CC4-5D6E-409C-BE32-E72D297353CC}">
              <c16:uniqueId val="{00000000-DFEA-4DBD-8A7E-137353EF654C}"/>
            </c:ext>
          </c:extLst>
        </c:ser>
        <c:ser>
          <c:idx val="1"/>
          <c:order val="1"/>
          <c:tx>
            <c:strRef>
              <c:f>'https://optimumpatientcareorg.sharepoint.com/sites/ISARTeam/Shared Documents/1. Research Projects/Active/EVEREST/7. Press Release/[EVEREST slide deck resource_Plots.xlsx]Sheet1'!$C$47</c:f>
              <c:strCache>
                <c:ptCount val="1"/>
                <c:pt idx="0">
                  <c:v>Biologic recipients whose asthma remained suboptimally controlled (n=1780)</c:v>
                </c:pt>
              </c:strCache>
            </c:strRef>
          </c:tx>
          <c:spPr>
            <a:solidFill>
              <a:srgbClr val="FFC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'https://optimumpatientcareorg.sharepoint.com/sites/ISARTeam/Shared Documents/1. Research Projects/Active/EVEREST/7. Press Release/[EVEREST slide deck resource_Plots.xlsx]Sheet1'!$A$48:$A$50</c:f>
              <c:strCache>
                <c:ptCount val="3"/>
                <c:pt idx="0">
                  <c:v>≥2 exacerbations</c:v>
                </c:pt>
                <c:pt idx="1">
                  <c:v>Uncontrolled asthma</c:v>
                </c:pt>
                <c:pt idx="2">
                  <c:v>LTOCS use</c:v>
                </c:pt>
              </c:strCache>
            </c:strRef>
          </c:cat>
          <c:val>
            <c:numRef>
              <c:f>'https://optimumpatientcareorg.sharepoint.com/sites/ISARTeam/Shared Documents/1. Research Projects/Active/EVEREST/7. Press Release/[EVEREST slide deck resource_Plots.xlsx]Sheet1'!$C$48:$C$50</c:f>
              <c:numCache>
                <c:formatCode>General</c:formatCode>
                <c:ptCount val="3"/>
                <c:pt idx="0">
                  <c:v>23</c:v>
                </c:pt>
                <c:pt idx="1">
                  <c:v>35.700000000000003</c:v>
                </c:pt>
                <c:pt idx="2">
                  <c:v>22</c:v>
                </c:pt>
              </c:numCache>
            </c:numRef>
          </c:val>
          <c:extLst>
            <c:ext xmlns:c16="http://schemas.microsoft.com/office/drawing/2014/chart" uri="{C3380CC4-5D6E-409C-BE32-E72D297353CC}">
              <c16:uniqueId val="{00000001-DFEA-4DBD-8A7E-137353EF654C}"/>
            </c:ext>
          </c:extLst>
        </c:ser>
        <c:dLbls>
          <c:showLegendKey val="0"/>
          <c:showVal val="0"/>
          <c:showCatName val="0"/>
          <c:showSerName val="0"/>
          <c:showPercent val="0"/>
          <c:showBubbleSize val="0"/>
        </c:dLbls>
        <c:gapWidth val="219"/>
        <c:overlap val="-27"/>
        <c:axId val="1924231687"/>
        <c:axId val="1924261383"/>
      </c:barChart>
      <c:catAx>
        <c:axId val="192423168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924261383"/>
        <c:crosses val="autoZero"/>
        <c:auto val="1"/>
        <c:lblAlgn val="ctr"/>
        <c:lblOffset val="100"/>
        <c:noMultiLvlLbl val="0"/>
      </c:catAx>
      <c:valAx>
        <c:axId val="1924261383"/>
        <c:scaling>
          <c:orientation val="minMax"/>
          <c:max val="100"/>
        </c:scaling>
        <c:delete val="0"/>
        <c:axPos val="l"/>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a:t>Proportion of patients (%)</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924231687"/>
        <c:crosses val="autoZero"/>
        <c:crossBetween val="between"/>
        <c:majorUnit val="20"/>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1"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radarChart>
        <c:radarStyle val="marker"/>
        <c:varyColors val="0"/>
        <c:ser>
          <c:idx val="0"/>
          <c:order val="0"/>
          <c:tx>
            <c:strRef>
              <c:f>Sheet1!$B$2</c:f>
              <c:strCache>
                <c:ptCount val="1"/>
                <c:pt idx="0">
                  <c:v>Biologic initiators (n=1859)</c:v>
                </c:pt>
              </c:strCache>
            </c:strRef>
          </c:tx>
          <c:spPr>
            <a:ln w="28575" cap="rnd">
              <a:solidFill>
                <a:schemeClr val="accent1"/>
              </a:solidFill>
              <a:round/>
            </a:ln>
            <a:effectLst/>
          </c:spPr>
          <c:marker>
            <c:symbol val="none"/>
          </c:marker>
          <c:cat>
            <c:strRef>
              <c:f>Sheet1!$A$3:$A$8</c:f>
              <c:strCache>
                <c:ptCount val="6"/>
                <c:pt idx="0">
                  <c:v>Female</c:v>
                </c:pt>
                <c:pt idx="1">
                  <c:v>Aged 18-45 years</c:v>
                </c:pt>
                <c:pt idx="2">
                  <c:v>Uncontrolled asthma</c:v>
                </c:pt>
                <c:pt idx="3">
                  <c:v>Non-smoker</c:v>
                </c:pt>
                <c:pt idx="4">
                  <c:v>≥1 exacerbations in the last 12 months</c:v>
                </c:pt>
                <c:pt idx="5">
                  <c:v>Receiving LTOCS</c:v>
                </c:pt>
              </c:strCache>
            </c:strRef>
          </c:cat>
          <c:val>
            <c:numRef>
              <c:f>Sheet1!$B$3:$B$8</c:f>
              <c:numCache>
                <c:formatCode>General</c:formatCode>
                <c:ptCount val="6"/>
                <c:pt idx="0">
                  <c:v>60.4</c:v>
                </c:pt>
                <c:pt idx="1">
                  <c:v>28.3</c:v>
                </c:pt>
                <c:pt idx="2">
                  <c:v>67.400000000000006</c:v>
                </c:pt>
                <c:pt idx="3">
                  <c:v>70.5</c:v>
                </c:pt>
                <c:pt idx="4">
                  <c:v>88.2</c:v>
                </c:pt>
                <c:pt idx="5">
                  <c:v>47.9</c:v>
                </c:pt>
              </c:numCache>
            </c:numRef>
          </c:val>
          <c:extLst>
            <c:ext xmlns:c16="http://schemas.microsoft.com/office/drawing/2014/chart" uri="{C3380CC4-5D6E-409C-BE32-E72D297353CC}">
              <c16:uniqueId val="{00000000-7BA5-46F5-B52B-2114FA3A38F9}"/>
            </c:ext>
          </c:extLst>
        </c:ser>
        <c:ser>
          <c:idx val="1"/>
          <c:order val="1"/>
          <c:tx>
            <c:strRef>
              <c:f>Sheet1!$C$2</c:f>
              <c:strCache>
                <c:ptCount val="1"/>
                <c:pt idx="0">
                  <c:v>Non-initiators (n=1545)</c:v>
                </c:pt>
              </c:strCache>
            </c:strRef>
          </c:tx>
          <c:spPr>
            <a:ln w="28575" cap="rnd">
              <a:solidFill>
                <a:schemeClr val="accent2"/>
              </a:solidFill>
              <a:round/>
            </a:ln>
            <a:effectLst/>
          </c:spPr>
          <c:marker>
            <c:symbol val="none"/>
          </c:marker>
          <c:cat>
            <c:strRef>
              <c:f>Sheet1!$A$3:$A$8</c:f>
              <c:strCache>
                <c:ptCount val="6"/>
                <c:pt idx="0">
                  <c:v>Female</c:v>
                </c:pt>
                <c:pt idx="1">
                  <c:v>Aged 18-45 years</c:v>
                </c:pt>
                <c:pt idx="2">
                  <c:v>Uncontrolled asthma</c:v>
                </c:pt>
                <c:pt idx="3">
                  <c:v>Non-smoker</c:v>
                </c:pt>
                <c:pt idx="4">
                  <c:v>≥1 exacerbations in the last 12 months</c:v>
                </c:pt>
                <c:pt idx="5">
                  <c:v>Receiving LTOCS</c:v>
                </c:pt>
              </c:strCache>
            </c:strRef>
          </c:cat>
          <c:val>
            <c:numRef>
              <c:f>Sheet1!$C$3:$C$8</c:f>
              <c:numCache>
                <c:formatCode>General</c:formatCode>
                <c:ptCount val="6"/>
                <c:pt idx="0">
                  <c:v>65.900000000000006</c:v>
                </c:pt>
                <c:pt idx="1">
                  <c:v>23.8</c:v>
                </c:pt>
                <c:pt idx="2">
                  <c:v>29.9</c:v>
                </c:pt>
                <c:pt idx="3">
                  <c:v>58.6</c:v>
                </c:pt>
                <c:pt idx="4">
                  <c:v>81.599999999999994</c:v>
                </c:pt>
                <c:pt idx="5">
                  <c:v>45.6</c:v>
                </c:pt>
              </c:numCache>
            </c:numRef>
          </c:val>
          <c:extLst>
            <c:ext xmlns:c16="http://schemas.microsoft.com/office/drawing/2014/chart" uri="{C3380CC4-5D6E-409C-BE32-E72D297353CC}">
              <c16:uniqueId val="{00000001-7BA5-46F5-B52B-2114FA3A38F9}"/>
            </c:ext>
          </c:extLst>
        </c:ser>
        <c:dLbls>
          <c:showLegendKey val="0"/>
          <c:showVal val="0"/>
          <c:showCatName val="0"/>
          <c:showSerName val="0"/>
          <c:showPercent val="0"/>
          <c:showBubbleSize val="0"/>
        </c:dLbls>
        <c:axId val="1037813199"/>
        <c:axId val="1037811759"/>
      </c:radarChart>
      <c:catAx>
        <c:axId val="1037813199"/>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crossAx val="1037811759"/>
        <c:crosses val="autoZero"/>
        <c:auto val="1"/>
        <c:lblAlgn val="ctr"/>
        <c:lblOffset val="100"/>
        <c:noMultiLvlLbl val="0"/>
      </c:catAx>
      <c:valAx>
        <c:axId val="1037811759"/>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crossAx val="1037813199"/>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200" b="1"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w="9525" cap="flat" cmpd="sng" algn="ctr">
      <a:noFill/>
      <a:round/>
    </a:ln>
    <a:effectLst/>
  </c:spPr>
  <c:txPr>
    <a:bodyPr/>
    <a:lstStyle/>
    <a:p>
      <a:pPr>
        <a:defRPr sz="1200"/>
      </a:pPr>
      <a:endParaRPr lang="en-US"/>
    </a:p>
  </c:txPr>
  <c:externalData r:id="rId4">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radarChart>
        <c:radarStyle val="marker"/>
        <c:varyColors val="0"/>
        <c:ser>
          <c:idx val="0"/>
          <c:order val="0"/>
          <c:tx>
            <c:strRef>
              <c:f>Sheet1!$B$31</c:f>
              <c:strCache>
                <c:ptCount val="1"/>
                <c:pt idx="0">
                  <c:v>Continuers (n=1116)</c:v>
                </c:pt>
              </c:strCache>
            </c:strRef>
          </c:tx>
          <c:spPr>
            <a:ln w="28575" cap="rnd">
              <a:solidFill>
                <a:srgbClr val="00B050"/>
              </a:solidFill>
              <a:round/>
            </a:ln>
            <a:effectLst/>
          </c:spPr>
          <c:marker>
            <c:symbol val="none"/>
          </c:marker>
          <c:cat>
            <c:strRef>
              <c:f>Sheet1!$A$32:$A$37</c:f>
              <c:strCache>
                <c:ptCount val="6"/>
                <c:pt idx="0">
                  <c:v>Female</c:v>
                </c:pt>
                <c:pt idx="1">
                  <c:v>Aged 18-45 years</c:v>
                </c:pt>
                <c:pt idx="2">
                  <c:v>Uncontrolled asthma</c:v>
                </c:pt>
                <c:pt idx="3">
                  <c:v>Non-smoker</c:v>
                </c:pt>
                <c:pt idx="4">
                  <c:v>≥1 exacerbations in the last 12 months</c:v>
                </c:pt>
                <c:pt idx="5">
                  <c:v>Receiving LTOCS</c:v>
                </c:pt>
              </c:strCache>
            </c:strRef>
          </c:cat>
          <c:val>
            <c:numRef>
              <c:f>Sheet1!$B$32:$B$37</c:f>
              <c:numCache>
                <c:formatCode>General</c:formatCode>
                <c:ptCount val="6"/>
                <c:pt idx="0">
                  <c:v>61.6</c:v>
                </c:pt>
                <c:pt idx="1">
                  <c:v>25.6</c:v>
                </c:pt>
                <c:pt idx="2">
                  <c:v>70.099999999999994</c:v>
                </c:pt>
                <c:pt idx="3">
                  <c:v>70.599999999999994</c:v>
                </c:pt>
                <c:pt idx="4">
                  <c:v>87.6</c:v>
                </c:pt>
                <c:pt idx="5">
                  <c:v>57.4</c:v>
                </c:pt>
              </c:numCache>
            </c:numRef>
          </c:val>
          <c:extLst>
            <c:ext xmlns:c16="http://schemas.microsoft.com/office/drawing/2014/chart" uri="{C3380CC4-5D6E-409C-BE32-E72D297353CC}">
              <c16:uniqueId val="{00000000-CF78-40C3-BF58-7B7B7FCA7523}"/>
            </c:ext>
          </c:extLst>
        </c:ser>
        <c:ser>
          <c:idx val="1"/>
          <c:order val="1"/>
          <c:tx>
            <c:strRef>
              <c:f>Sheet1!$C$31</c:f>
              <c:strCache>
                <c:ptCount val="1"/>
                <c:pt idx="0">
                  <c:v>Switchers (n=474)</c:v>
                </c:pt>
              </c:strCache>
            </c:strRef>
          </c:tx>
          <c:spPr>
            <a:ln w="28575" cap="rnd">
              <a:solidFill>
                <a:schemeClr val="accent2"/>
              </a:solidFill>
              <a:round/>
            </a:ln>
            <a:effectLst/>
          </c:spPr>
          <c:marker>
            <c:symbol val="none"/>
          </c:marker>
          <c:cat>
            <c:strRef>
              <c:f>Sheet1!$A$32:$A$37</c:f>
              <c:strCache>
                <c:ptCount val="6"/>
                <c:pt idx="0">
                  <c:v>Female</c:v>
                </c:pt>
                <c:pt idx="1">
                  <c:v>Aged 18-45 years</c:v>
                </c:pt>
                <c:pt idx="2">
                  <c:v>Uncontrolled asthma</c:v>
                </c:pt>
                <c:pt idx="3">
                  <c:v>Non-smoker</c:v>
                </c:pt>
                <c:pt idx="4">
                  <c:v>≥1 exacerbations in the last 12 months</c:v>
                </c:pt>
                <c:pt idx="5">
                  <c:v>Receiving LTOCS</c:v>
                </c:pt>
              </c:strCache>
            </c:strRef>
          </c:cat>
          <c:val>
            <c:numRef>
              <c:f>Sheet1!$C$32:$C$37</c:f>
              <c:numCache>
                <c:formatCode>General</c:formatCode>
                <c:ptCount val="6"/>
                <c:pt idx="0">
                  <c:v>57.4</c:v>
                </c:pt>
                <c:pt idx="1">
                  <c:v>32.700000000000003</c:v>
                </c:pt>
                <c:pt idx="2">
                  <c:v>66.900000000000006</c:v>
                </c:pt>
                <c:pt idx="3">
                  <c:v>68.099999999999994</c:v>
                </c:pt>
                <c:pt idx="4">
                  <c:v>89.6</c:v>
                </c:pt>
                <c:pt idx="5">
                  <c:v>35</c:v>
                </c:pt>
              </c:numCache>
            </c:numRef>
          </c:val>
          <c:extLst>
            <c:ext xmlns:c16="http://schemas.microsoft.com/office/drawing/2014/chart" uri="{C3380CC4-5D6E-409C-BE32-E72D297353CC}">
              <c16:uniqueId val="{00000001-CF78-40C3-BF58-7B7B7FCA7523}"/>
            </c:ext>
          </c:extLst>
        </c:ser>
        <c:ser>
          <c:idx val="2"/>
          <c:order val="2"/>
          <c:tx>
            <c:strRef>
              <c:f>Sheet1!$D$31</c:f>
              <c:strCache>
                <c:ptCount val="1"/>
                <c:pt idx="0">
                  <c:v>Stoppers (n=269)</c:v>
                </c:pt>
              </c:strCache>
            </c:strRef>
          </c:tx>
          <c:spPr>
            <a:ln w="28575" cap="rnd">
              <a:solidFill>
                <a:schemeClr val="accent3">
                  <a:lumMod val="75000"/>
                </a:schemeClr>
              </a:solidFill>
              <a:round/>
            </a:ln>
            <a:effectLst/>
          </c:spPr>
          <c:marker>
            <c:symbol val="none"/>
          </c:marker>
          <c:cat>
            <c:strRef>
              <c:f>Sheet1!$A$32:$A$37</c:f>
              <c:strCache>
                <c:ptCount val="6"/>
                <c:pt idx="0">
                  <c:v>Female</c:v>
                </c:pt>
                <c:pt idx="1">
                  <c:v>Aged 18-45 years</c:v>
                </c:pt>
                <c:pt idx="2">
                  <c:v>Uncontrolled asthma</c:v>
                </c:pt>
                <c:pt idx="3">
                  <c:v>Non-smoker</c:v>
                </c:pt>
                <c:pt idx="4">
                  <c:v>≥1 exacerbations in the last 12 months</c:v>
                </c:pt>
                <c:pt idx="5">
                  <c:v>Receiving LTOCS</c:v>
                </c:pt>
              </c:strCache>
            </c:strRef>
          </c:cat>
          <c:val>
            <c:numRef>
              <c:f>Sheet1!$D$32:$D$37</c:f>
              <c:numCache>
                <c:formatCode>General</c:formatCode>
                <c:ptCount val="6"/>
                <c:pt idx="0">
                  <c:v>60.6</c:v>
                </c:pt>
                <c:pt idx="1">
                  <c:v>32</c:v>
                </c:pt>
                <c:pt idx="2">
                  <c:v>54.7</c:v>
                </c:pt>
                <c:pt idx="3">
                  <c:v>73.8</c:v>
                </c:pt>
                <c:pt idx="4">
                  <c:v>89.6</c:v>
                </c:pt>
                <c:pt idx="5">
                  <c:v>53.8</c:v>
                </c:pt>
              </c:numCache>
            </c:numRef>
          </c:val>
          <c:extLst>
            <c:ext xmlns:c16="http://schemas.microsoft.com/office/drawing/2014/chart" uri="{C3380CC4-5D6E-409C-BE32-E72D297353CC}">
              <c16:uniqueId val="{00000002-CF78-40C3-BF58-7B7B7FCA7523}"/>
            </c:ext>
          </c:extLst>
        </c:ser>
        <c:dLbls>
          <c:showLegendKey val="0"/>
          <c:showVal val="0"/>
          <c:showCatName val="0"/>
          <c:showSerName val="0"/>
          <c:showPercent val="0"/>
          <c:showBubbleSize val="0"/>
        </c:dLbls>
        <c:axId val="993847119"/>
        <c:axId val="993846159"/>
      </c:radarChart>
      <c:catAx>
        <c:axId val="993847119"/>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n-US"/>
          </a:p>
        </c:txPr>
        <c:crossAx val="993846159"/>
        <c:crosses val="autoZero"/>
        <c:auto val="1"/>
        <c:lblAlgn val="ctr"/>
        <c:lblOffset val="100"/>
        <c:noMultiLvlLbl val="0"/>
      </c:catAx>
      <c:valAx>
        <c:axId val="993846159"/>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n-US"/>
          </a:p>
        </c:txPr>
        <c:crossAx val="993847119"/>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00" b="1"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w="9525" cap="flat" cmpd="sng" algn="ctr">
      <a:noFill/>
      <a:round/>
    </a:ln>
    <a:effectLst/>
  </c:spPr>
  <c:txPr>
    <a:bodyPr/>
    <a:lstStyle/>
    <a:p>
      <a:pPr>
        <a:defRPr sz="1100"/>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Proportion</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4-68C4-4F36-9156-620D7B812CC9}"/>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68C4-4F36-9156-620D7B812CC9}"/>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2-68C4-4F36-9156-620D7B812CC9}"/>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1-68C4-4F36-9156-620D7B812CC9}"/>
              </c:ext>
            </c:extLst>
          </c:dPt>
          <c:dLbls>
            <c:dLbl>
              <c:idx val="0"/>
              <c:tx>
                <c:rich>
                  <a:bodyPr/>
                  <a:lstStyle/>
                  <a:p>
                    <a:fld id="{6FD42816-B454-4901-8D88-C2A4B15B4912}" type="VALUE">
                      <a:rPr lang="en-US" smtClean="0"/>
                      <a:pPr/>
                      <a:t>[VALUE]</a:t>
                    </a:fld>
                    <a:r>
                      <a:rPr lang="en-US"/>
                      <a:t>%</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4-68C4-4F36-9156-620D7B812CC9}"/>
                </c:ext>
              </c:extLst>
            </c:dLbl>
            <c:dLbl>
              <c:idx val="1"/>
              <c:tx>
                <c:rich>
                  <a:bodyPr/>
                  <a:lstStyle/>
                  <a:p>
                    <a:fld id="{1E8F5F57-5DE6-4F8D-B484-0EE73633E706}" type="VALUE">
                      <a:rPr lang="en-US" smtClean="0"/>
                      <a:pPr/>
                      <a:t>[VALUE]</a:t>
                    </a:fld>
                    <a:r>
                      <a:rPr lang="en-US"/>
                      <a:t>%</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68C4-4F36-9156-620D7B812CC9}"/>
                </c:ext>
              </c:extLst>
            </c:dLbl>
            <c:dLbl>
              <c:idx val="2"/>
              <c:tx>
                <c:rich>
                  <a:bodyPr/>
                  <a:lstStyle/>
                  <a:p>
                    <a:fld id="{6E9C9578-FD33-4B30-8B9B-8F6A14628BD9}" type="VALUE">
                      <a:rPr lang="en-US" smtClean="0"/>
                      <a:pPr/>
                      <a:t>[VALUE]</a:t>
                    </a:fld>
                    <a:r>
                      <a:rPr lang="en-US"/>
                      <a:t>%</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2-68C4-4F36-9156-620D7B812CC9}"/>
                </c:ext>
              </c:extLst>
            </c:dLbl>
            <c:dLbl>
              <c:idx val="3"/>
              <c:tx>
                <c:rich>
                  <a:bodyPr/>
                  <a:lstStyle/>
                  <a:p>
                    <a:fld id="{5042D56A-F6CC-4DFA-829D-1368B79BE0E7}" type="VALUE">
                      <a:rPr lang="en-US" smtClean="0"/>
                      <a:pPr/>
                      <a:t>[VALUE]</a:t>
                    </a:fld>
                    <a:r>
                      <a:rPr lang="en-US"/>
                      <a:t>%</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68C4-4F36-9156-620D7B812CC9}"/>
                </c:ext>
              </c:extLst>
            </c:dLbl>
            <c:numFmt formatCode="General"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2"/>
                    </a:solidFill>
                    <a:latin typeface="+mn-lt"/>
                    <a:ea typeface="+mn-ea"/>
                    <a:cs typeface="+mn-cs"/>
                  </a:defRPr>
                </a:pPr>
                <a:endParaRPr lang="en-US"/>
              </a:p>
            </c:txPr>
            <c:dLblPos val="outEnd"/>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Most likely eosinophilic</c:v>
                </c:pt>
                <c:pt idx="1">
                  <c:v>Likely eosinophilic</c:v>
                </c:pt>
                <c:pt idx="2">
                  <c:v>Least likely eosinophilic</c:v>
                </c:pt>
                <c:pt idx="3">
                  <c:v>Non-eosinophilic</c:v>
                </c:pt>
              </c:strCache>
            </c:strRef>
          </c:cat>
          <c:val>
            <c:numRef>
              <c:f>Sheet1!$B$2:$B$5</c:f>
              <c:numCache>
                <c:formatCode>General</c:formatCode>
                <c:ptCount val="4"/>
                <c:pt idx="0">
                  <c:v>83.8</c:v>
                </c:pt>
                <c:pt idx="1">
                  <c:v>8.3000000000000007</c:v>
                </c:pt>
                <c:pt idx="2">
                  <c:v>6.3</c:v>
                </c:pt>
                <c:pt idx="3">
                  <c:v>1.6</c:v>
                </c:pt>
              </c:numCache>
            </c:numRef>
          </c:val>
          <c:extLst>
            <c:ext xmlns:c16="http://schemas.microsoft.com/office/drawing/2014/chart" uri="{C3380CC4-5D6E-409C-BE32-E72D297353CC}">
              <c16:uniqueId val="{00000000-68C4-4F36-9156-620D7B812CC9}"/>
            </c:ext>
          </c:extLst>
        </c:ser>
        <c:dLbls>
          <c:showLegendKey val="0"/>
          <c:showVal val="0"/>
          <c:showCatName val="0"/>
          <c:showSerName val="0"/>
          <c:showPercent val="0"/>
          <c:showBubbleSize val="0"/>
          <c:showLeaderLines val="1"/>
        </c:dLbls>
        <c:firstSliceAng val="0"/>
      </c:pie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bg2"/>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31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31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31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0.45047</cdr:x>
      <cdr:y>0.5545</cdr:y>
    </cdr:from>
    <cdr:to>
      <cdr:x>0.52428</cdr:x>
      <cdr:y>0.66886</cdr:y>
    </cdr:to>
    <cdr:sp macro="" textlink="">
      <cdr:nvSpPr>
        <cdr:cNvPr id="4" name="TextBox 3">
          <a:extLst xmlns:a="http://schemas.openxmlformats.org/drawingml/2006/main">
            <a:ext uri="{FF2B5EF4-FFF2-40B4-BE49-F238E27FC236}">
              <a16:creationId xmlns:a16="http://schemas.microsoft.com/office/drawing/2014/main" id="{BAA76895-35ED-4618-9B42-6E9EC8E6DA7C}"/>
            </a:ext>
          </a:extLst>
        </cdr:cNvPr>
        <cdr:cNvSpPr txBox="1"/>
      </cdr:nvSpPr>
      <cdr:spPr>
        <a:xfrm xmlns:a="http://schemas.openxmlformats.org/drawingml/2006/main" rot="17091432" flipH="1">
          <a:off x="1963797" y="2660758"/>
          <a:ext cx="528979" cy="337457"/>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r>
            <a:rPr lang="en-US" sz="1600" b="1" dirty="0"/>
            <a:t>92%</a:t>
          </a:r>
        </a:p>
      </cdr:txBody>
    </cdr:sp>
  </cdr:relSizeAnchor>
  <cdr:relSizeAnchor xmlns:cdr="http://schemas.openxmlformats.org/drawingml/2006/chartDrawing">
    <cdr:from>
      <cdr:x>0.54885</cdr:x>
      <cdr:y>0.28969</cdr:y>
    </cdr:from>
    <cdr:to>
      <cdr:x>0.64647</cdr:x>
      <cdr:y>0.41676</cdr:y>
    </cdr:to>
    <cdr:sp macro="" textlink="">
      <cdr:nvSpPr>
        <cdr:cNvPr id="7" name="TextBox 6">
          <a:extLst xmlns:a="http://schemas.openxmlformats.org/drawingml/2006/main">
            <a:ext uri="{FF2B5EF4-FFF2-40B4-BE49-F238E27FC236}">
              <a16:creationId xmlns:a16="http://schemas.microsoft.com/office/drawing/2014/main" id="{582B7AC6-C987-4CBB-A2B5-E4BD8B4DE4A5}"/>
            </a:ext>
          </a:extLst>
        </cdr:cNvPr>
        <cdr:cNvSpPr txBox="1"/>
      </cdr:nvSpPr>
      <cdr:spPr>
        <a:xfrm xmlns:a="http://schemas.openxmlformats.org/drawingml/2006/main" rot="17595683">
          <a:off x="2438604" y="1410776"/>
          <a:ext cx="587828" cy="446314"/>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r>
            <a:rPr lang="en-US" sz="1600" b="1" dirty="0">
              <a:solidFill>
                <a:schemeClr val="bg1"/>
              </a:solidFill>
            </a:rPr>
            <a:t>8%</a:t>
          </a:r>
        </a:p>
      </cdr:txBody>
    </cdr:sp>
  </cdr:relSizeAnchor>
</c:userShapes>
</file>

<file path=ppt/ink/ink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1-02-26T06:23:27.702"/>
    </inkml:context>
    <inkml:brush xml:id="br0">
      <inkml:brushProperty name="width" value="0.05" units="cm"/>
      <inkml:brushProperty name="height" value="0.05" units="cm"/>
    </inkml:brush>
  </inkml:definitions>
  <inkml:trace contextRef="#ctx0" brushRef="#br0">11 1 1984,'-3'0'896,"-1"3"-768,1-3 544,6 0 0,-3 3-512</inkml:trace>
</inkml:ink>
</file>

<file path=ppt/ink/ink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1-02-26T06:23:27.703"/>
    </inkml:context>
    <inkml:brush xml:id="br0">
      <inkml:brushProperty name="width" value="0.05" units="cm"/>
      <inkml:brushProperty name="height" value="0.05" units="cm"/>
    </inkml:brush>
  </inkml:definitions>
  <inkml:trace contextRef="#ctx0" brushRef="#br0">7 12 5312,'-7'-9'2400,"24"6"-2080</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2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257175"/>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5180013" y="0"/>
            <a:ext cx="3962400" cy="257175"/>
          </a:xfrm>
          <a:prstGeom prst="rect">
            <a:avLst/>
          </a:prstGeom>
        </p:spPr>
        <p:txBody>
          <a:bodyPr vert="horz" lIns="91440" tIns="45720" rIns="91440" bIns="45720" rtlCol="0"/>
          <a:lstStyle>
            <a:lvl1pPr algn="r">
              <a:defRPr sz="1200"/>
            </a:lvl1pPr>
          </a:lstStyle>
          <a:p>
            <a:fld id="{CFC7A99B-5751-49A6-B244-8B43A331773A}" type="datetimeFigureOut">
              <a:rPr lang="en-GB" smtClean="0"/>
              <a:t>15/10/2025</a:t>
            </a:fld>
            <a:endParaRPr lang="en-GB"/>
          </a:p>
        </p:txBody>
      </p:sp>
      <p:sp>
        <p:nvSpPr>
          <p:cNvPr id="4" name="Slide Image Placeholder 3"/>
          <p:cNvSpPr>
            <a:spLocks noGrp="1" noRot="1" noChangeAspect="1"/>
          </p:cNvSpPr>
          <p:nvPr>
            <p:ph type="sldImg" idx="2"/>
          </p:nvPr>
        </p:nvSpPr>
        <p:spPr>
          <a:xfrm>
            <a:off x="3028950" y="642938"/>
            <a:ext cx="3086100" cy="1736725"/>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914400" y="2474913"/>
            <a:ext cx="7315200" cy="20256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4886325"/>
            <a:ext cx="3962400" cy="257175"/>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5180013" y="4886325"/>
            <a:ext cx="3962400" cy="257175"/>
          </a:xfrm>
          <a:prstGeom prst="rect">
            <a:avLst/>
          </a:prstGeom>
        </p:spPr>
        <p:txBody>
          <a:bodyPr vert="horz" lIns="91440" tIns="45720" rIns="91440" bIns="45720" rtlCol="0" anchor="b"/>
          <a:lstStyle>
            <a:lvl1pPr algn="r">
              <a:defRPr sz="1200"/>
            </a:lvl1pPr>
          </a:lstStyle>
          <a:p>
            <a:fld id="{DF0B3452-DF1A-4BF8-87A3-CF26817C28FB}" type="slidenum">
              <a:rPr lang="en-GB" smtClean="0"/>
              <a:t>‹#›</a:t>
            </a:fld>
            <a:endParaRPr lang="en-GB"/>
          </a:p>
        </p:txBody>
      </p:sp>
    </p:spTree>
    <p:extLst>
      <p:ext uri="{BB962C8B-B14F-4D97-AF65-F5344CB8AC3E}">
        <p14:creationId xmlns:p14="http://schemas.microsoft.com/office/powerpoint/2010/main" val="11828216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62B029B-5DFB-4FE0-BAF9-227C8922E7A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4992633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g200e5709d26_2_71:notes"/>
          <p:cNvSpPr txBox="1">
            <a:spLocks noGrp="1"/>
          </p:cNvSpPr>
          <p:nvPr>
            <p:ph type="body" idx="1"/>
          </p:nvPr>
        </p:nvSpPr>
        <p:spPr>
          <a:xfrm>
            <a:off x="685315" y="4400596"/>
            <a:ext cx="5487370" cy="3600219"/>
          </a:xfrm>
          <a:prstGeom prst="rect">
            <a:avLst/>
          </a:prstGeom>
        </p:spPr>
        <p:txBody>
          <a:bodyPr spcFirstLastPara="1" wrap="square" lIns="86175" tIns="86175" rIns="86175" bIns="86175" anchor="t" anchorCtr="0">
            <a:noAutofit/>
          </a:bodyPr>
          <a:lstStyle/>
          <a:p>
            <a:pPr marL="0" lvl="0" indent="0" algn="l" rtl="0">
              <a:spcBef>
                <a:spcPts val="0"/>
              </a:spcBef>
              <a:spcAft>
                <a:spcPts val="0"/>
              </a:spcAft>
              <a:buNone/>
            </a:pPr>
            <a:endParaRPr/>
          </a:p>
        </p:txBody>
      </p:sp>
      <p:sp>
        <p:nvSpPr>
          <p:cNvPr id="126" name="Google Shape;126;g200e5709d26_2_7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88765986"/>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
        <p:cNvGrpSpPr/>
        <p:nvPr/>
      </p:nvGrpSpPr>
      <p:grpSpPr>
        <a:xfrm>
          <a:off x="0" y="0"/>
          <a:ext cx="0" cy="0"/>
          <a:chOff x="0" y="0"/>
          <a:chExt cx="0" cy="0"/>
        </a:xfrm>
      </p:grpSpPr>
      <p:sp>
        <p:nvSpPr>
          <p:cNvPr id="96" name="Google Shape;96;g200e5709d26_2_45:notes"/>
          <p:cNvSpPr txBox="1">
            <a:spLocks noGrp="1"/>
          </p:cNvSpPr>
          <p:nvPr>
            <p:ph type="body" idx="1"/>
          </p:nvPr>
        </p:nvSpPr>
        <p:spPr>
          <a:xfrm>
            <a:off x="685315" y="4400596"/>
            <a:ext cx="5487370" cy="3600219"/>
          </a:xfrm>
          <a:prstGeom prst="rect">
            <a:avLst/>
          </a:prstGeom>
        </p:spPr>
        <p:txBody>
          <a:bodyPr spcFirstLastPara="1" wrap="square" lIns="86175" tIns="86175" rIns="86175" bIns="86175" anchor="t" anchorCtr="0">
            <a:noAutofit/>
          </a:bodyPr>
          <a:lstStyle/>
          <a:p>
            <a:pPr marL="0" lvl="0" indent="0" algn="l" rtl="0">
              <a:spcBef>
                <a:spcPts val="0"/>
              </a:spcBef>
              <a:spcAft>
                <a:spcPts val="0"/>
              </a:spcAft>
              <a:buNone/>
            </a:pPr>
            <a:endParaRPr/>
          </a:p>
        </p:txBody>
      </p:sp>
      <p:sp>
        <p:nvSpPr>
          <p:cNvPr id="97" name="Google Shape;97;g200e5709d26_2_4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788A95F-4FF4-CC09-6CA7-5EB032DF904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28DBEB7-DA9F-CB0D-95FA-0A878CA12F9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052C032-8CA2-AAF0-B197-4DCFC06FBEA1}"/>
              </a:ext>
            </a:extLst>
          </p:cNvPr>
          <p:cNvSpPr>
            <a:spLocks noGrp="1"/>
          </p:cNvSpPr>
          <p:nvPr>
            <p:ph type="body" idx="1"/>
          </p:nvPr>
        </p:nvSpPr>
        <p:spPr/>
        <p:txBody>
          <a:bodyPr/>
          <a:lstStyle/>
          <a:p>
            <a:pPr>
              <a:lnSpc>
                <a:spcPct val="115000"/>
              </a:lnSpc>
              <a:spcAft>
                <a:spcPts val="800"/>
              </a:spcAft>
            </a:pPr>
            <a:endParaRPr lang="en-GB" sz="1800" kern="100"/>
          </a:p>
        </p:txBody>
      </p:sp>
      <p:sp>
        <p:nvSpPr>
          <p:cNvPr id="4" name="Slide Number Placeholder 3">
            <a:extLst>
              <a:ext uri="{FF2B5EF4-FFF2-40B4-BE49-F238E27FC236}">
                <a16:creationId xmlns:a16="http://schemas.microsoft.com/office/drawing/2014/main" id="{C3834AEA-51A3-EE10-17D7-FE88E84627E5}"/>
              </a:ext>
            </a:extLst>
          </p:cNvPr>
          <p:cNvSpPr>
            <a:spLocks noGrp="1"/>
          </p:cNvSpPr>
          <p:nvPr>
            <p:ph type="sldNum" sz="quarter" idx="5"/>
          </p:nvPr>
        </p:nvSpPr>
        <p:spPr/>
        <p:txBody>
          <a:bodyPr/>
          <a:lstStyle/>
          <a:p>
            <a:fld id="{BB219BC2-9373-457C-B807-F60424C09D44}" type="slidenum">
              <a:rPr lang="en-GB" smtClean="0"/>
              <a:t>292</a:t>
            </a:fld>
            <a:endParaRPr lang="en-GB"/>
          </a:p>
        </p:txBody>
      </p:sp>
    </p:spTree>
    <p:extLst>
      <p:ext uri="{BB962C8B-B14F-4D97-AF65-F5344CB8AC3E}">
        <p14:creationId xmlns:p14="http://schemas.microsoft.com/office/powerpoint/2010/main" val="3988970837"/>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CFB1504-F605-CDA0-6CB6-1C3BE4CBCCD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BF3FEAD-B8BB-E7A6-8CBA-8B47FD2134E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F06E9C0-A5A4-EA4C-59CC-14E04F4D0F91}"/>
              </a:ext>
            </a:extLst>
          </p:cNvPr>
          <p:cNvSpPr>
            <a:spLocks noGrp="1"/>
          </p:cNvSpPr>
          <p:nvPr>
            <p:ph type="body" idx="1"/>
          </p:nvPr>
        </p:nvSpPr>
        <p:spPr/>
        <p:txBody>
          <a:bodyPr/>
          <a:lstStyle/>
          <a:p>
            <a:pPr>
              <a:lnSpc>
                <a:spcPct val="115000"/>
              </a:lnSpc>
              <a:spcAft>
                <a:spcPts val="800"/>
              </a:spcAft>
            </a:pPr>
            <a:endParaRPr lang="en-GB" sz="1800" kern="100"/>
          </a:p>
        </p:txBody>
      </p:sp>
      <p:sp>
        <p:nvSpPr>
          <p:cNvPr id="4" name="Slide Number Placeholder 3">
            <a:extLst>
              <a:ext uri="{FF2B5EF4-FFF2-40B4-BE49-F238E27FC236}">
                <a16:creationId xmlns:a16="http://schemas.microsoft.com/office/drawing/2014/main" id="{66D8CE5E-C507-5B2E-4325-73D0BC94416D}"/>
              </a:ext>
            </a:extLst>
          </p:cNvPr>
          <p:cNvSpPr>
            <a:spLocks noGrp="1"/>
          </p:cNvSpPr>
          <p:nvPr>
            <p:ph type="sldNum" sz="quarter" idx="5"/>
          </p:nvPr>
        </p:nvSpPr>
        <p:spPr/>
        <p:txBody>
          <a:bodyPr/>
          <a:lstStyle/>
          <a:p>
            <a:fld id="{BB219BC2-9373-457C-B807-F60424C09D44}" type="slidenum">
              <a:rPr lang="en-GB" smtClean="0"/>
              <a:t>293</a:t>
            </a:fld>
            <a:endParaRPr lang="en-GB"/>
          </a:p>
        </p:txBody>
      </p:sp>
    </p:spTree>
    <p:extLst>
      <p:ext uri="{BB962C8B-B14F-4D97-AF65-F5344CB8AC3E}">
        <p14:creationId xmlns:p14="http://schemas.microsoft.com/office/powerpoint/2010/main" val="4003042187"/>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33C42CA-DD29-3630-3EA2-5933E3D3F3A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6362CCF-6C60-308B-859D-FB1F6F7DFE6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AAE23CB-885D-0CA5-EB2E-736C0AAF905D}"/>
              </a:ext>
            </a:extLst>
          </p:cNvPr>
          <p:cNvSpPr>
            <a:spLocks noGrp="1"/>
          </p:cNvSpPr>
          <p:nvPr>
            <p:ph type="body" idx="1"/>
          </p:nvPr>
        </p:nvSpPr>
        <p:spPr/>
        <p:txBody>
          <a:bodyPr/>
          <a:lstStyle/>
          <a:p>
            <a:pPr>
              <a:lnSpc>
                <a:spcPct val="115000"/>
              </a:lnSpc>
              <a:spcAft>
                <a:spcPts val="800"/>
              </a:spcAft>
            </a:pPr>
            <a:endParaRPr lang="en-GB" sz="1800" kern="100"/>
          </a:p>
        </p:txBody>
      </p:sp>
      <p:sp>
        <p:nvSpPr>
          <p:cNvPr id="4" name="Slide Number Placeholder 3">
            <a:extLst>
              <a:ext uri="{FF2B5EF4-FFF2-40B4-BE49-F238E27FC236}">
                <a16:creationId xmlns:a16="http://schemas.microsoft.com/office/drawing/2014/main" id="{7B5252FD-3446-631D-1180-67E94F7D314C}"/>
              </a:ext>
            </a:extLst>
          </p:cNvPr>
          <p:cNvSpPr>
            <a:spLocks noGrp="1"/>
          </p:cNvSpPr>
          <p:nvPr>
            <p:ph type="sldNum" sz="quarter" idx="5"/>
          </p:nvPr>
        </p:nvSpPr>
        <p:spPr/>
        <p:txBody>
          <a:bodyPr/>
          <a:lstStyle/>
          <a:p>
            <a:fld id="{BB219BC2-9373-457C-B807-F60424C09D44}" type="slidenum">
              <a:rPr lang="en-GB" smtClean="0"/>
              <a:t>294</a:t>
            </a:fld>
            <a:endParaRPr lang="en-GB"/>
          </a:p>
        </p:txBody>
      </p:sp>
    </p:spTree>
    <p:extLst>
      <p:ext uri="{BB962C8B-B14F-4D97-AF65-F5344CB8AC3E}">
        <p14:creationId xmlns:p14="http://schemas.microsoft.com/office/powerpoint/2010/main" val="1029889660"/>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2AD2F7C-DFA3-FE98-BFD4-C3A41DEA1C0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C7609F7-E2F9-7E6A-4AF3-996B5F79B4C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1223A71-7B4B-2BC6-67DB-098A8607A591}"/>
              </a:ext>
            </a:extLst>
          </p:cNvPr>
          <p:cNvSpPr>
            <a:spLocks noGrp="1"/>
          </p:cNvSpPr>
          <p:nvPr>
            <p:ph type="body" idx="1"/>
          </p:nvPr>
        </p:nvSpPr>
        <p:spPr/>
        <p:txBody>
          <a:bodyPr/>
          <a:lstStyle/>
          <a:p>
            <a:pPr>
              <a:lnSpc>
                <a:spcPct val="115000"/>
              </a:lnSpc>
              <a:spcAft>
                <a:spcPts val="800"/>
              </a:spcAft>
            </a:pPr>
            <a:endParaRPr lang="en-GB" sz="1800" kern="100"/>
          </a:p>
        </p:txBody>
      </p:sp>
      <p:sp>
        <p:nvSpPr>
          <p:cNvPr id="4" name="Slide Number Placeholder 3">
            <a:extLst>
              <a:ext uri="{FF2B5EF4-FFF2-40B4-BE49-F238E27FC236}">
                <a16:creationId xmlns:a16="http://schemas.microsoft.com/office/drawing/2014/main" id="{01601B30-9A50-47C5-F9B0-E2460678E45E}"/>
              </a:ext>
            </a:extLst>
          </p:cNvPr>
          <p:cNvSpPr>
            <a:spLocks noGrp="1"/>
          </p:cNvSpPr>
          <p:nvPr>
            <p:ph type="sldNum" sz="quarter" idx="5"/>
          </p:nvPr>
        </p:nvSpPr>
        <p:spPr/>
        <p:txBody>
          <a:bodyPr/>
          <a:lstStyle/>
          <a:p>
            <a:fld id="{BB219BC2-9373-457C-B807-F60424C09D44}" type="slidenum">
              <a:rPr lang="en-GB" smtClean="0"/>
              <a:t>295</a:t>
            </a:fld>
            <a:endParaRPr lang="en-GB"/>
          </a:p>
        </p:txBody>
      </p:sp>
    </p:spTree>
    <p:extLst>
      <p:ext uri="{BB962C8B-B14F-4D97-AF65-F5344CB8AC3E}">
        <p14:creationId xmlns:p14="http://schemas.microsoft.com/office/powerpoint/2010/main" val="3172718743"/>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BB74ADD-8838-6413-1410-E68A2F1D083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CE79245-9244-5103-D373-1242FABE879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1AE4976-A667-2098-DF10-65A8B1F8A488}"/>
              </a:ext>
            </a:extLst>
          </p:cNvPr>
          <p:cNvSpPr>
            <a:spLocks noGrp="1"/>
          </p:cNvSpPr>
          <p:nvPr>
            <p:ph type="body" idx="1"/>
          </p:nvPr>
        </p:nvSpPr>
        <p:spPr/>
        <p:txBody>
          <a:bodyPr/>
          <a:lstStyle/>
          <a:p>
            <a:pPr>
              <a:lnSpc>
                <a:spcPct val="115000"/>
              </a:lnSpc>
              <a:spcAft>
                <a:spcPts val="800"/>
              </a:spcAft>
            </a:pPr>
            <a:endParaRPr lang="en-GB" sz="1800" kern="100"/>
          </a:p>
        </p:txBody>
      </p:sp>
      <p:sp>
        <p:nvSpPr>
          <p:cNvPr id="4" name="Slide Number Placeholder 3">
            <a:extLst>
              <a:ext uri="{FF2B5EF4-FFF2-40B4-BE49-F238E27FC236}">
                <a16:creationId xmlns:a16="http://schemas.microsoft.com/office/drawing/2014/main" id="{EC1F4D0A-C44A-6909-7A21-8F7F272AC20A}"/>
              </a:ext>
            </a:extLst>
          </p:cNvPr>
          <p:cNvSpPr>
            <a:spLocks noGrp="1"/>
          </p:cNvSpPr>
          <p:nvPr>
            <p:ph type="sldNum" sz="quarter" idx="5"/>
          </p:nvPr>
        </p:nvSpPr>
        <p:spPr/>
        <p:txBody>
          <a:bodyPr/>
          <a:lstStyle/>
          <a:p>
            <a:fld id="{BB219BC2-9373-457C-B807-F60424C09D44}" type="slidenum">
              <a:rPr lang="en-GB" smtClean="0"/>
              <a:t>296</a:t>
            </a:fld>
            <a:endParaRPr lang="en-GB"/>
          </a:p>
        </p:txBody>
      </p:sp>
    </p:spTree>
    <p:extLst>
      <p:ext uri="{BB962C8B-B14F-4D97-AF65-F5344CB8AC3E}">
        <p14:creationId xmlns:p14="http://schemas.microsoft.com/office/powerpoint/2010/main" val="2659933623"/>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6F5D413-7E19-FC63-D384-5A858FE9357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FC7281D-1438-4925-06EC-6494D6F206E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AA6A927-AEDC-5826-AA1C-F8F23B61B995}"/>
              </a:ext>
            </a:extLst>
          </p:cNvPr>
          <p:cNvSpPr>
            <a:spLocks noGrp="1"/>
          </p:cNvSpPr>
          <p:nvPr>
            <p:ph type="body" idx="1"/>
          </p:nvPr>
        </p:nvSpPr>
        <p:spPr/>
        <p:txBody>
          <a:bodyPr/>
          <a:lstStyle/>
          <a:p>
            <a:pPr>
              <a:lnSpc>
                <a:spcPct val="115000"/>
              </a:lnSpc>
              <a:spcAft>
                <a:spcPts val="800"/>
              </a:spcAft>
            </a:pPr>
            <a:endParaRPr lang="en-GB" sz="1800" kern="100"/>
          </a:p>
        </p:txBody>
      </p:sp>
      <p:sp>
        <p:nvSpPr>
          <p:cNvPr id="4" name="Slide Number Placeholder 3">
            <a:extLst>
              <a:ext uri="{FF2B5EF4-FFF2-40B4-BE49-F238E27FC236}">
                <a16:creationId xmlns:a16="http://schemas.microsoft.com/office/drawing/2014/main" id="{64C3BD73-F44F-F8BB-AD60-8F86EF8BA184}"/>
              </a:ext>
            </a:extLst>
          </p:cNvPr>
          <p:cNvSpPr>
            <a:spLocks noGrp="1"/>
          </p:cNvSpPr>
          <p:nvPr>
            <p:ph type="sldNum" sz="quarter" idx="5"/>
          </p:nvPr>
        </p:nvSpPr>
        <p:spPr/>
        <p:txBody>
          <a:bodyPr/>
          <a:lstStyle/>
          <a:p>
            <a:fld id="{BB219BC2-9373-457C-B807-F60424C09D44}" type="slidenum">
              <a:rPr lang="en-GB" smtClean="0"/>
              <a:t>297</a:t>
            </a:fld>
            <a:endParaRPr lang="en-GB"/>
          </a:p>
        </p:txBody>
      </p:sp>
    </p:spTree>
    <p:extLst>
      <p:ext uri="{BB962C8B-B14F-4D97-AF65-F5344CB8AC3E}">
        <p14:creationId xmlns:p14="http://schemas.microsoft.com/office/powerpoint/2010/main" val="1677371849"/>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D387CF1-A6E1-AE96-04E5-96C64970A09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C5E4A14-18F2-416B-D9D7-3222BE05A85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CB959F6-7356-A0E2-2C72-D50B74E451A9}"/>
              </a:ext>
            </a:extLst>
          </p:cNvPr>
          <p:cNvSpPr>
            <a:spLocks noGrp="1"/>
          </p:cNvSpPr>
          <p:nvPr>
            <p:ph type="body" idx="1"/>
          </p:nvPr>
        </p:nvSpPr>
        <p:spPr/>
        <p:txBody>
          <a:bodyPr/>
          <a:lstStyle/>
          <a:p>
            <a:pPr>
              <a:lnSpc>
                <a:spcPct val="115000"/>
              </a:lnSpc>
              <a:spcAft>
                <a:spcPts val="800"/>
              </a:spcAft>
            </a:pPr>
            <a:endParaRPr lang="en-GB" sz="1800" kern="100"/>
          </a:p>
        </p:txBody>
      </p:sp>
      <p:sp>
        <p:nvSpPr>
          <p:cNvPr id="4" name="Slide Number Placeholder 3">
            <a:extLst>
              <a:ext uri="{FF2B5EF4-FFF2-40B4-BE49-F238E27FC236}">
                <a16:creationId xmlns:a16="http://schemas.microsoft.com/office/drawing/2014/main" id="{187F139C-CA8E-F3A1-7240-B4621CD908DD}"/>
              </a:ext>
            </a:extLst>
          </p:cNvPr>
          <p:cNvSpPr>
            <a:spLocks noGrp="1"/>
          </p:cNvSpPr>
          <p:nvPr>
            <p:ph type="sldNum" sz="quarter" idx="5"/>
          </p:nvPr>
        </p:nvSpPr>
        <p:spPr/>
        <p:txBody>
          <a:bodyPr/>
          <a:lstStyle/>
          <a:p>
            <a:fld id="{BB219BC2-9373-457C-B807-F60424C09D44}" type="slidenum">
              <a:rPr lang="en-GB" smtClean="0"/>
              <a:t>298</a:t>
            </a:fld>
            <a:endParaRPr lang="en-GB"/>
          </a:p>
        </p:txBody>
      </p:sp>
    </p:spTree>
    <p:extLst>
      <p:ext uri="{BB962C8B-B14F-4D97-AF65-F5344CB8AC3E}">
        <p14:creationId xmlns:p14="http://schemas.microsoft.com/office/powerpoint/2010/main" val="2189595381"/>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ED91468-EACF-A9F1-6AE0-510B2537F43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C2EC5D9-0EDB-CEE3-37D2-836E760E409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9018A1E-3CD9-5F51-E107-8106FC0DE076}"/>
              </a:ext>
            </a:extLst>
          </p:cNvPr>
          <p:cNvSpPr>
            <a:spLocks noGrp="1"/>
          </p:cNvSpPr>
          <p:nvPr>
            <p:ph type="body" idx="1"/>
          </p:nvPr>
        </p:nvSpPr>
        <p:spPr/>
        <p:txBody>
          <a:bodyPr/>
          <a:lstStyle/>
          <a:p>
            <a:pPr>
              <a:lnSpc>
                <a:spcPct val="115000"/>
              </a:lnSpc>
              <a:spcAft>
                <a:spcPts val="800"/>
              </a:spcAft>
            </a:pPr>
            <a:endParaRPr lang="en-GB" sz="1800" kern="100"/>
          </a:p>
        </p:txBody>
      </p:sp>
      <p:sp>
        <p:nvSpPr>
          <p:cNvPr id="4" name="Slide Number Placeholder 3">
            <a:extLst>
              <a:ext uri="{FF2B5EF4-FFF2-40B4-BE49-F238E27FC236}">
                <a16:creationId xmlns:a16="http://schemas.microsoft.com/office/drawing/2014/main" id="{96517C89-40E1-AA96-67E3-22B4D0C2C6E6}"/>
              </a:ext>
            </a:extLst>
          </p:cNvPr>
          <p:cNvSpPr>
            <a:spLocks noGrp="1"/>
          </p:cNvSpPr>
          <p:nvPr>
            <p:ph type="sldNum" sz="quarter" idx="5"/>
          </p:nvPr>
        </p:nvSpPr>
        <p:spPr/>
        <p:txBody>
          <a:bodyPr/>
          <a:lstStyle/>
          <a:p>
            <a:fld id="{BB219BC2-9373-457C-B807-F60424C09D44}" type="slidenum">
              <a:rPr lang="en-GB" smtClean="0"/>
              <a:t>299</a:t>
            </a:fld>
            <a:endParaRPr lang="en-GB"/>
          </a:p>
        </p:txBody>
      </p:sp>
    </p:spTree>
    <p:extLst>
      <p:ext uri="{BB962C8B-B14F-4D97-AF65-F5344CB8AC3E}">
        <p14:creationId xmlns:p14="http://schemas.microsoft.com/office/powerpoint/2010/main" val="2633731946"/>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E829912-8FC2-F377-BB4F-3E9D6D0D091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272F2BE-A7C1-ED53-05ED-3B5AC558D5A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A0EC475-1347-AF48-1FBA-CA27DBFB38DD}"/>
              </a:ext>
            </a:extLst>
          </p:cNvPr>
          <p:cNvSpPr>
            <a:spLocks noGrp="1"/>
          </p:cNvSpPr>
          <p:nvPr>
            <p:ph type="body" idx="1"/>
          </p:nvPr>
        </p:nvSpPr>
        <p:spPr/>
        <p:txBody>
          <a:bodyPr/>
          <a:lstStyle/>
          <a:p>
            <a:pPr>
              <a:lnSpc>
                <a:spcPct val="115000"/>
              </a:lnSpc>
              <a:spcAft>
                <a:spcPts val="800"/>
              </a:spcAft>
            </a:pPr>
            <a:endParaRPr lang="en-GB" sz="1800" kern="100"/>
          </a:p>
        </p:txBody>
      </p:sp>
      <p:sp>
        <p:nvSpPr>
          <p:cNvPr id="4" name="Slide Number Placeholder 3">
            <a:extLst>
              <a:ext uri="{FF2B5EF4-FFF2-40B4-BE49-F238E27FC236}">
                <a16:creationId xmlns:a16="http://schemas.microsoft.com/office/drawing/2014/main" id="{7F712163-07CA-0D6A-9273-C062EBB8D0A6}"/>
              </a:ext>
            </a:extLst>
          </p:cNvPr>
          <p:cNvSpPr>
            <a:spLocks noGrp="1"/>
          </p:cNvSpPr>
          <p:nvPr>
            <p:ph type="sldNum" sz="quarter" idx="5"/>
          </p:nvPr>
        </p:nvSpPr>
        <p:spPr/>
        <p:txBody>
          <a:bodyPr/>
          <a:lstStyle/>
          <a:p>
            <a:fld id="{BB219BC2-9373-457C-B807-F60424C09D44}" type="slidenum">
              <a:rPr lang="en-GB" smtClean="0"/>
              <a:t>300</a:t>
            </a:fld>
            <a:endParaRPr lang="en-GB"/>
          </a:p>
        </p:txBody>
      </p:sp>
    </p:spTree>
    <p:extLst>
      <p:ext uri="{BB962C8B-B14F-4D97-AF65-F5344CB8AC3E}">
        <p14:creationId xmlns:p14="http://schemas.microsoft.com/office/powerpoint/2010/main" val="65245614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Duration of vide: 2 mins</a:t>
            </a:r>
          </a:p>
          <a:p>
            <a:r>
              <a:rPr lang="en-US"/>
              <a:t>Max: 5 slides, up to 3 datasets </a:t>
            </a:r>
            <a:endParaRPr lang="en-SG"/>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A734810-D944-4F37-A8AB-3B0730903A08}" type="slidenum">
              <a:rPr kumimoji="0" lang="en-SG"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156</a:t>
            </a:fld>
            <a:endParaRPr kumimoji="0" lang="en-SG"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53951437"/>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57DE63E-F711-6A0E-B2D6-DFE713FEC68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A674CD3-CF9D-5E37-9885-3AAB8E82F55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09C31AD-F75A-75B8-B6FA-43F030254844}"/>
              </a:ext>
            </a:extLst>
          </p:cNvPr>
          <p:cNvSpPr>
            <a:spLocks noGrp="1"/>
          </p:cNvSpPr>
          <p:nvPr>
            <p:ph type="body" idx="1"/>
          </p:nvPr>
        </p:nvSpPr>
        <p:spPr/>
        <p:txBody>
          <a:bodyPr/>
          <a:lstStyle/>
          <a:p>
            <a:pPr>
              <a:lnSpc>
                <a:spcPct val="115000"/>
              </a:lnSpc>
              <a:spcAft>
                <a:spcPts val="800"/>
              </a:spcAft>
            </a:pPr>
            <a:endParaRPr lang="en-GB" sz="1800" kern="100"/>
          </a:p>
        </p:txBody>
      </p:sp>
      <p:sp>
        <p:nvSpPr>
          <p:cNvPr id="4" name="Slide Number Placeholder 3">
            <a:extLst>
              <a:ext uri="{FF2B5EF4-FFF2-40B4-BE49-F238E27FC236}">
                <a16:creationId xmlns:a16="http://schemas.microsoft.com/office/drawing/2014/main" id="{F5BE5336-A08B-4436-4C75-1623A0049B82}"/>
              </a:ext>
            </a:extLst>
          </p:cNvPr>
          <p:cNvSpPr>
            <a:spLocks noGrp="1"/>
          </p:cNvSpPr>
          <p:nvPr>
            <p:ph type="sldNum" sz="quarter" idx="5"/>
          </p:nvPr>
        </p:nvSpPr>
        <p:spPr/>
        <p:txBody>
          <a:bodyPr/>
          <a:lstStyle/>
          <a:p>
            <a:fld id="{BB219BC2-9373-457C-B807-F60424C09D44}" type="slidenum">
              <a:rPr lang="en-GB" smtClean="0"/>
              <a:t>301</a:t>
            </a:fld>
            <a:endParaRPr lang="en-GB"/>
          </a:p>
        </p:txBody>
      </p:sp>
    </p:spTree>
    <p:extLst>
      <p:ext uri="{BB962C8B-B14F-4D97-AF65-F5344CB8AC3E}">
        <p14:creationId xmlns:p14="http://schemas.microsoft.com/office/powerpoint/2010/main" val="3365641188"/>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D3C135D-BAB9-106F-A238-C5D12A96825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ADEBA8D-7140-AA44-AA2B-70ADA5BCDDD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AADC72F-5CA0-126A-9F41-45E274FD629F}"/>
              </a:ext>
            </a:extLst>
          </p:cNvPr>
          <p:cNvSpPr>
            <a:spLocks noGrp="1"/>
          </p:cNvSpPr>
          <p:nvPr>
            <p:ph type="body" idx="1"/>
          </p:nvPr>
        </p:nvSpPr>
        <p:spPr/>
        <p:txBody>
          <a:bodyPr/>
          <a:lstStyle/>
          <a:p>
            <a:pPr>
              <a:lnSpc>
                <a:spcPct val="115000"/>
              </a:lnSpc>
              <a:spcAft>
                <a:spcPts val="800"/>
              </a:spcAft>
            </a:pPr>
            <a:endParaRPr lang="en-GB" sz="1800" kern="100"/>
          </a:p>
        </p:txBody>
      </p:sp>
      <p:sp>
        <p:nvSpPr>
          <p:cNvPr id="4" name="Slide Number Placeholder 3">
            <a:extLst>
              <a:ext uri="{FF2B5EF4-FFF2-40B4-BE49-F238E27FC236}">
                <a16:creationId xmlns:a16="http://schemas.microsoft.com/office/drawing/2014/main" id="{13DF7963-D896-AECC-FB64-5EB0A67C6891}"/>
              </a:ext>
            </a:extLst>
          </p:cNvPr>
          <p:cNvSpPr>
            <a:spLocks noGrp="1"/>
          </p:cNvSpPr>
          <p:nvPr>
            <p:ph type="sldNum" sz="quarter" idx="5"/>
          </p:nvPr>
        </p:nvSpPr>
        <p:spPr/>
        <p:txBody>
          <a:bodyPr/>
          <a:lstStyle/>
          <a:p>
            <a:fld id="{BB219BC2-9373-457C-B807-F60424C09D44}" type="slidenum">
              <a:rPr lang="en-GB" smtClean="0"/>
              <a:t>302</a:t>
            </a:fld>
            <a:endParaRPr lang="en-GB"/>
          </a:p>
        </p:txBody>
      </p:sp>
    </p:spTree>
    <p:extLst>
      <p:ext uri="{BB962C8B-B14F-4D97-AF65-F5344CB8AC3E}">
        <p14:creationId xmlns:p14="http://schemas.microsoft.com/office/powerpoint/2010/main" val="1374685235"/>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B8CB616-D327-9300-7889-876F0DEE623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E50634A-5E07-A8D5-FB69-938AC421B02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33E496E-5904-0C5C-1B4C-0ED6AAB9E64E}"/>
              </a:ext>
            </a:extLst>
          </p:cNvPr>
          <p:cNvSpPr>
            <a:spLocks noGrp="1"/>
          </p:cNvSpPr>
          <p:nvPr>
            <p:ph type="body" idx="1"/>
          </p:nvPr>
        </p:nvSpPr>
        <p:spPr/>
        <p:txBody>
          <a:bodyPr/>
          <a:lstStyle/>
          <a:p>
            <a:pPr>
              <a:lnSpc>
                <a:spcPct val="115000"/>
              </a:lnSpc>
              <a:spcAft>
                <a:spcPts val="800"/>
              </a:spcAft>
            </a:pPr>
            <a:endParaRPr lang="en-GB" sz="1800" kern="100"/>
          </a:p>
        </p:txBody>
      </p:sp>
      <p:sp>
        <p:nvSpPr>
          <p:cNvPr id="4" name="Slide Number Placeholder 3">
            <a:extLst>
              <a:ext uri="{FF2B5EF4-FFF2-40B4-BE49-F238E27FC236}">
                <a16:creationId xmlns:a16="http://schemas.microsoft.com/office/drawing/2014/main" id="{8F45DA28-0807-22F4-CD55-81EF38D0989F}"/>
              </a:ext>
            </a:extLst>
          </p:cNvPr>
          <p:cNvSpPr>
            <a:spLocks noGrp="1"/>
          </p:cNvSpPr>
          <p:nvPr>
            <p:ph type="sldNum" sz="quarter" idx="5"/>
          </p:nvPr>
        </p:nvSpPr>
        <p:spPr/>
        <p:txBody>
          <a:bodyPr/>
          <a:lstStyle/>
          <a:p>
            <a:fld id="{BB219BC2-9373-457C-B807-F60424C09D44}" type="slidenum">
              <a:rPr lang="en-GB" smtClean="0"/>
              <a:t>303</a:t>
            </a:fld>
            <a:endParaRPr lang="en-GB"/>
          </a:p>
        </p:txBody>
      </p:sp>
    </p:spTree>
    <p:extLst>
      <p:ext uri="{BB962C8B-B14F-4D97-AF65-F5344CB8AC3E}">
        <p14:creationId xmlns:p14="http://schemas.microsoft.com/office/powerpoint/2010/main" val="928273342"/>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D0A07EA-2F12-A438-9983-D79CFB9ABE5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B49776D-D1EE-6B08-19C9-5E821A9E3E4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49C52EA-184E-17B1-B4AB-252BA3619AB3}"/>
              </a:ext>
            </a:extLst>
          </p:cNvPr>
          <p:cNvSpPr>
            <a:spLocks noGrp="1"/>
          </p:cNvSpPr>
          <p:nvPr>
            <p:ph type="body" idx="1"/>
          </p:nvPr>
        </p:nvSpPr>
        <p:spPr/>
        <p:txBody>
          <a:bodyPr/>
          <a:lstStyle/>
          <a:p>
            <a:pPr>
              <a:lnSpc>
                <a:spcPct val="115000"/>
              </a:lnSpc>
              <a:spcAft>
                <a:spcPts val="800"/>
              </a:spcAft>
            </a:pPr>
            <a:endParaRPr lang="en-GB" sz="1800" kern="100"/>
          </a:p>
        </p:txBody>
      </p:sp>
      <p:sp>
        <p:nvSpPr>
          <p:cNvPr id="4" name="Slide Number Placeholder 3">
            <a:extLst>
              <a:ext uri="{FF2B5EF4-FFF2-40B4-BE49-F238E27FC236}">
                <a16:creationId xmlns:a16="http://schemas.microsoft.com/office/drawing/2014/main" id="{C0D56799-D2F9-C799-EA5F-C949B12E0080}"/>
              </a:ext>
            </a:extLst>
          </p:cNvPr>
          <p:cNvSpPr>
            <a:spLocks noGrp="1"/>
          </p:cNvSpPr>
          <p:nvPr>
            <p:ph type="sldNum" sz="quarter" idx="5"/>
          </p:nvPr>
        </p:nvSpPr>
        <p:spPr/>
        <p:txBody>
          <a:bodyPr/>
          <a:lstStyle/>
          <a:p>
            <a:fld id="{BB219BC2-9373-457C-B807-F60424C09D44}" type="slidenum">
              <a:rPr lang="en-GB" smtClean="0"/>
              <a:t>304</a:t>
            </a:fld>
            <a:endParaRPr lang="en-GB"/>
          </a:p>
        </p:txBody>
      </p:sp>
    </p:spTree>
    <p:extLst>
      <p:ext uri="{BB962C8B-B14F-4D97-AF65-F5344CB8AC3E}">
        <p14:creationId xmlns:p14="http://schemas.microsoft.com/office/powerpoint/2010/main" val="3672635881"/>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89D9BA1-DF1C-15EE-C88C-2FCD009B7ED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286EEE1-928F-CBBB-3408-BBBB84BA194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8603659-A0FE-11EC-8331-FB8CFA40EF5B}"/>
              </a:ext>
            </a:extLst>
          </p:cNvPr>
          <p:cNvSpPr>
            <a:spLocks noGrp="1"/>
          </p:cNvSpPr>
          <p:nvPr>
            <p:ph type="body" idx="1"/>
          </p:nvPr>
        </p:nvSpPr>
        <p:spPr/>
        <p:txBody>
          <a:bodyPr/>
          <a:lstStyle/>
          <a:p>
            <a:pPr>
              <a:lnSpc>
                <a:spcPct val="115000"/>
              </a:lnSpc>
              <a:spcAft>
                <a:spcPts val="800"/>
              </a:spcAft>
            </a:pPr>
            <a:endParaRPr lang="en-GB" sz="1800" kern="100"/>
          </a:p>
        </p:txBody>
      </p:sp>
      <p:sp>
        <p:nvSpPr>
          <p:cNvPr id="4" name="Slide Number Placeholder 3">
            <a:extLst>
              <a:ext uri="{FF2B5EF4-FFF2-40B4-BE49-F238E27FC236}">
                <a16:creationId xmlns:a16="http://schemas.microsoft.com/office/drawing/2014/main" id="{2EA1F9B7-B3D1-CF76-813A-F3CD7BB1EC07}"/>
              </a:ext>
            </a:extLst>
          </p:cNvPr>
          <p:cNvSpPr>
            <a:spLocks noGrp="1"/>
          </p:cNvSpPr>
          <p:nvPr>
            <p:ph type="sldNum" sz="quarter" idx="5"/>
          </p:nvPr>
        </p:nvSpPr>
        <p:spPr/>
        <p:txBody>
          <a:bodyPr/>
          <a:lstStyle/>
          <a:p>
            <a:fld id="{BB219BC2-9373-457C-B807-F60424C09D44}" type="slidenum">
              <a:rPr lang="en-GB" smtClean="0"/>
              <a:t>305</a:t>
            </a:fld>
            <a:endParaRPr lang="en-GB"/>
          </a:p>
        </p:txBody>
      </p:sp>
    </p:spTree>
    <p:extLst>
      <p:ext uri="{BB962C8B-B14F-4D97-AF65-F5344CB8AC3E}">
        <p14:creationId xmlns:p14="http://schemas.microsoft.com/office/powerpoint/2010/main" val="1603877328"/>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149FDF8-641F-AB9B-6EF6-8DBA3508370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F03FA59-C023-FE28-565D-961AAA1D0EC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58A021A-EB97-79A8-87A1-32AD890A2E9C}"/>
              </a:ext>
            </a:extLst>
          </p:cNvPr>
          <p:cNvSpPr>
            <a:spLocks noGrp="1"/>
          </p:cNvSpPr>
          <p:nvPr>
            <p:ph type="body" idx="1"/>
          </p:nvPr>
        </p:nvSpPr>
        <p:spPr/>
        <p:txBody>
          <a:bodyPr/>
          <a:lstStyle/>
          <a:p>
            <a:pPr>
              <a:lnSpc>
                <a:spcPct val="115000"/>
              </a:lnSpc>
              <a:spcAft>
                <a:spcPts val="800"/>
              </a:spcAft>
            </a:pPr>
            <a:endParaRPr lang="en-GB" sz="1800" kern="100"/>
          </a:p>
        </p:txBody>
      </p:sp>
      <p:sp>
        <p:nvSpPr>
          <p:cNvPr id="4" name="Slide Number Placeholder 3">
            <a:extLst>
              <a:ext uri="{FF2B5EF4-FFF2-40B4-BE49-F238E27FC236}">
                <a16:creationId xmlns:a16="http://schemas.microsoft.com/office/drawing/2014/main" id="{4A8A669F-7CD2-17B9-124C-40948E352624}"/>
              </a:ext>
            </a:extLst>
          </p:cNvPr>
          <p:cNvSpPr>
            <a:spLocks noGrp="1"/>
          </p:cNvSpPr>
          <p:nvPr>
            <p:ph type="sldNum" sz="quarter" idx="5"/>
          </p:nvPr>
        </p:nvSpPr>
        <p:spPr/>
        <p:txBody>
          <a:bodyPr/>
          <a:lstStyle/>
          <a:p>
            <a:fld id="{BB219BC2-9373-457C-B807-F60424C09D44}" type="slidenum">
              <a:rPr lang="en-GB" smtClean="0"/>
              <a:t>306</a:t>
            </a:fld>
            <a:endParaRPr lang="en-GB"/>
          </a:p>
        </p:txBody>
      </p:sp>
    </p:spTree>
    <p:extLst>
      <p:ext uri="{BB962C8B-B14F-4D97-AF65-F5344CB8AC3E}">
        <p14:creationId xmlns:p14="http://schemas.microsoft.com/office/powerpoint/2010/main" val="3455108597"/>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0D70609-E34A-67F7-8163-C10E9957A75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0456037-7D9D-8619-3EFE-D0724AD33E7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8520533-5C98-6FE8-4D44-6EEAE6F4A49C}"/>
              </a:ext>
            </a:extLst>
          </p:cNvPr>
          <p:cNvSpPr>
            <a:spLocks noGrp="1"/>
          </p:cNvSpPr>
          <p:nvPr>
            <p:ph type="body" idx="1"/>
          </p:nvPr>
        </p:nvSpPr>
        <p:spPr/>
        <p:txBody>
          <a:bodyPr/>
          <a:lstStyle/>
          <a:p>
            <a:pPr>
              <a:lnSpc>
                <a:spcPct val="115000"/>
              </a:lnSpc>
              <a:spcAft>
                <a:spcPts val="800"/>
              </a:spcAft>
            </a:pPr>
            <a:endParaRPr lang="en-GB" sz="1800" kern="100"/>
          </a:p>
        </p:txBody>
      </p:sp>
      <p:sp>
        <p:nvSpPr>
          <p:cNvPr id="4" name="Slide Number Placeholder 3">
            <a:extLst>
              <a:ext uri="{FF2B5EF4-FFF2-40B4-BE49-F238E27FC236}">
                <a16:creationId xmlns:a16="http://schemas.microsoft.com/office/drawing/2014/main" id="{21CA03F8-F682-55F6-E4B2-03D791CF448A}"/>
              </a:ext>
            </a:extLst>
          </p:cNvPr>
          <p:cNvSpPr>
            <a:spLocks noGrp="1"/>
          </p:cNvSpPr>
          <p:nvPr>
            <p:ph type="sldNum" sz="quarter" idx="5"/>
          </p:nvPr>
        </p:nvSpPr>
        <p:spPr/>
        <p:txBody>
          <a:bodyPr/>
          <a:lstStyle/>
          <a:p>
            <a:fld id="{BB219BC2-9373-457C-B807-F60424C09D44}" type="slidenum">
              <a:rPr lang="en-GB" smtClean="0"/>
              <a:t>307</a:t>
            </a:fld>
            <a:endParaRPr lang="en-GB"/>
          </a:p>
        </p:txBody>
      </p:sp>
    </p:spTree>
    <p:extLst>
      <p:ext uri="{BB962C8B-B14F-4D97-AF65-F5344CB8AC3E}">
        <p14:creationId xmlns:p14="http://schemas.microsoft.com/office/powerpoint/2010/main" val="339876546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SG"/>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A734810-D944-4F37-A8AB-3B0730903A08}" type="slidenum">
              <a:rPr kumimoji="0" lang="en-SG"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159</a:t>
            </a:fld>
            <a:endParaRPr kumimoji="0" lang="en-SG"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3777627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
        <p:cNvGrpSpPr/>
        <p:nvPr/>
      </p:nvGrpSpPr>
      <p:grpSpPr>
        <a:xfrm>
          <a:off x="0" y="0"/>
          <a:ext cx="0" cy="0"/>
          <a:chOff x="0" y="0"/>
          <a:chExt cx="0" cy="0"/>
        </a:xfrm>
      </p:grpSpPr>
      <p:sp>
        <p:nvSpPr>
          <p:cNvPr id="96" name="Google Shape;96;g200e5709d26_2_45:notes"/>
          <p:cNvSpPr txBox="1">
            <a:spLocks noGrp="1"/>
          </p:cNvSpPr>
          <p:nvPr>
            <p:ph type="body" idx="1"/>
          </p:nvPr>
        </p:nvSpPr>
        <p:spPr>
          <a:xfrm>
            <a:off x="685315" y="4400596"/>
            <a:ext cx="5487370" cy="3600219"/>
          </a:xfrm>
          <a:prstGeom prst="rect">
            <a:avLst/>
          </a:prstGeom>
        </p:spPr>
        <p:txBody>
          <a:bodyPr spcFirstLastPara="1" wrap="square" lIns="86175" tIns="86175" rIns="86175" bIns="86175" anchor="t" anchorCtr="0">
            <a:noAutofit/>
          </a:bodyPr>
          <a:lstStyle/>
          <a:p>
            <a:pPr marL="0" lvl="0" indent="0" algn="l" rtl="0">
              <a:spcBef>
                <a:spcPts val="0"/>
              </a:spcBef>
              <a:spcAft>
                <a:spcPts val="0"/>
              </a:spcAft>
              <a:buNone/>
            </a:pPr>
            <a:endParaRPr/>
          </a:p>
        </p:txBody>
      </p:sp>
      <p:sp>
        <p:nvSpPr>
          <p:cNvPr id="97" name="Google Shape;97;g200e5709d26_2_4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g200e5709d26_2_71:notes"/>
          <p:cNvSpPr txBox="1">
            <a:spLocks noGrp="1"/>
          </p:cNvSpPr>
          <p:nvPr>
            <p:ph type="body" idx="1"/>
          </p:nvPr>
        </p:nvSpPr>
        <p:spPr>
          <a:xfrm>
            <a:off x="685315" y="4400596"/>
            <a:ext cx="5487370" cy="3600219"/>
          </a:xfrm>
          <a:prstGeom prst="rect">
            <a:avLst/>
          </a:prstGeom>
        </p:spPr>
        <p:txBody>
          <a:bodyPr spcFirstLastPara="1" wrap="square" lIns="86175" tIns="86175" rIns="86175" bIns="86175" anchor="t" anchorCtr="0">
            <a:noAutofit/>
          </a:bodyPr>
          <a:lstStyle/>
          <a:p>
            <a:pPr marL="0" lvl="0" indent="0" algn="l" rtl="0">
              <a:spcBef>
                <a:spcPts val="0"/>
              </a:spcBef>
              <a:spcAft>
                <a:spcPts val="0"/>
              </a:spcAft>
              <a:buNone/>
            </a:pPr>
            <a:endParaRPr/>
          </a:p>
        </p:txBody>
      </p:sp>
      <p:sp>
        <p:nvSpPr>
          <p:cNvPr id="126" name="Google Shape;126;g200e5709d26_2_7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
        <p:cNvGrpSpPr/>
        <p:nvPr/>
      </p:nvGrpSpPr>
      <p:grpSpPr>
        <a:xfrm>
          <a:off x="0" y="0"/>
          <a:ext cx="0" cy="0"/>
          <a:chOff x="0" y="0"/>
          <a:chExt cx="0" cy="0"/>
        </a:xfrm>
      </p:grpSpPr>
      <p:sp>
        <p:nvSpPr>
          <p:cNvPr id="96" name="Google Shape;96;g200e5709d26_2_45:notes"/>
          <p:cNvSpPr txBox="1">
            <a:spLocks noGrp="1"/>
          </p:cNvSpPr>
          <p:nvPr>
            <p:ph type="body" idx="1"/>
          </p:nvPr>
        </p:nvSpPr>
        <p:spPr>
          <a:xfrm>
            <a:off x="685315" y="4400596"/>
            <a:ext cx="5487370" cy="3600219"/>
          </a:xfrm>
          <a:prstGeom prst="rect">
            <a:avLst/>
          </a:prstGeom>
        </p:spPr>
        <p:txBody>
          <a:bodyPr spcFirstLastPara="1" wrap="square" lIns="86175" tIns="86175" rIns="86175" bIns="86175" anchor="t" anchorCtr="0">
            <a:noAutofit/>
          </a:bodyPr>
          <a:lstStyle/>
          <a:p>
            <a:pPr marL="0" lvl="0" indent="0" algn="l" rtl="0">
              <a:spcBef>
                <a:spcPts val="0"/>
              </a:spcBef>
              <a:spcAft>
                <a:spcPts val="0"/>
              </a:spcAft>
              <a:buNone/>
            </a:pPr>
            <a:endParaRPr/>
          </a:p>
        </p:txBody>
      </p:sp>
      <p:sp>
        <p:nvSpPr>
          <p:cNvPr id="97" name="Google Shape;97;g200e5709d26_2_4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g200e5709d26_2_71:notes"/>
          <p:cNvSpPr txBox="1">
            <a:spLocks noGrp="1"/>
          </p:cNvSpPr>
          <p:nvPr>
            <p:ph type="body" idx="1"/>
          </p:nvPr>
        </p:nvSpPr>
        <p:spPr>
          <a:xfrm>
            <a:off x="685315" y="4400596"/>
            <a:ext cx="5487370" cy="3600219"/>
          </a:xfrm>
          <a:prstGeom prst="rect">
            <a:avLst/>
          </a:prstGeom>
        </p:spPr>
        <p:txBody>
          <a:bodyPr spcFirstLastPara="1" wrap="square" lIns="86175" tIns="86175" rIns="86175" bIns="86175" anchor="t" anchorCtr="0">
            <a:noAutofit/>
          </a:bodyPr>
          <a:lstStyle/>
          <a:p>
            <a:pPr marL="0" lvl="0" indent="0" algn="l" rtl="0">
              <a:spcBef>
                <a:spcPts val="0"/>
              </a:spcBef>
              <a:spcAft>
                <a:spcPts val="0"/>
              </a:spcAft>
              <a:buNone/>
            </a:pPr>
            <a:endParaRPr/>
          </a:p>
        </p:txBody>
      </p:sp>
      <p:sp>
        <p:nvSpPr>
          <p:cNvPr id="126" name="Google Shape;126;g200e5709d26_2_7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
        <p:cNvGrpSpPr/>
        <p:nvPr/>
      </p:nvGrpSpPr>
      <p:grpSpPr>
        <a:xfrm>
          <a:off x="0" y="0"/>
          <a:ext cx="0" cy="0"/>
          <a:chOff x="0" y="0"/>
          <a:chExt cx="0" cy="0"/>
        </a:xfrm>
      </p:grpSpPr>
      <p:sp>
        <p:nvSpPr>
          <p:cNvPr id="96" name="Google Shape;96;g200e5709d26_2_45:notes"/>
          <p:cNvSpPr txBox="1">
            <a:spLocks noGrp="1"/>
          </p:cNvSpPr>
          <p:nvPr>
            <p:ph type="body" idx="1"/>
          </p:nvPr>
        </p:nvSpPr>
        <p:spPr>
          <a:xfrm>
            <a:off x="685315" y="4400596"/>
            <a:ext cx="5487370" cy="3600219"/>
          </a:xfrm>
          <a:prstGeom prst="rect">
            <a:avLst/>
          </a:prstGeom>
        </p:spPr>
        <p:txBody>
          <a:bodyPr spcFirstLastPara="1" wrap="square" lIns="86175" tIns="86175" rIns="86175" bIns="86175" anchor="t" anchorCtr="0">
            <a:noAutofit/>
          </a:bodyPr>
          <a:lstStyle/>
          <a:p>
            <a:pPr marL="0" lvl="0" indent="0" algn="l" rtl="0">
              <a:spcBef>
                <a:spcPts val="0"/>
              </a:spcBef>
              <a:spcAft>
                <a:spcPts val="0"/>
              </a:spcAft>
              <a:buNone/>
            </a:pPr>
            <a:endParaRPr/>
          </a:p>
        </p:txBody>
      </p:sp>
      <p:sp>
        <p:nvSpPr>
          <p:cNvPr id="97" name="Google Shape;97;g200e5709d26_2_4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g200e5709d26_2_71:notes"/>
          <p:cNvSpPr txBox="1">
            <a:spLocks noGrp="1"/>
          </p:cNvSpPr>
          <p:nvPr>
            <p:ph type="body" idx="1"/>
          </p:nvPr>
        </p:nvSpPr>
        <p:spPr>
          <a:xfrm>
            <a:off x="685315" y="4400596"/>
            <a:ext cx="5487370" cy="3600219"/>
          </a:xfrm>
          <a:prstGeom prst="rect">
            <a:avLst/>
          </a:prstGeom>
        </p:spPr>
        <p:txBody>
          <a:bodyPr spcFirstLastPara="1" wrap="square" lIns="86175" tIns="86175" rIns="86175" bIns="86175" anchor="t" anchorCtr="0">
            <a:noAutofit/>
          </a:bodyPr>
          <a:lstStyle/>
          <a:p>
            <a:pPr marL="0" lvl="0" indent="0" algn="l" rtl="0">
              <a:spcBef>
                <a:spcPts val="0"/>
              </a:spcBef>
              <a:spcAft>
                <a:spcPts val="0"/>
              </a:spcAft>
              <a:buNone/>
            </a:pPr>
            <a:endParaRPr/>
          </a:p>
        </p:txBody>
      </p:sp>
      <p:sp>
        <p:nvSpPr>
          <p:cNvPr id="126" name="Google Shape;126;g200e5709d26_2_7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g200e5709d26_2_71:notes"/>
          <p:cNvSpPr txBox="1">
            <a:spLocks noGrp="1"/>
          </p:cNvSpPr>
          <p:nvPr>
            <p:ph type="body" idx="1"/>
          </p:nvPr>
        </p:nvSpPr>
        <p:spPr>
          <a:xfrm>
            <a:off x="685315" y="4400596"/>
            <a:ext cx="5487370" cy="3600219"/>
          </a:xfrm>
          <a:prstGeom prst="rect">
            <a:avLst/>
          </a:prstGeom>
        </p:spPr>
        <p:txBody>
          <a:bodyPr spcFirstLastPara="1" wrap="square" lIns="86175" tIns="86175" rIns="86175" bIns="86175" anchor="t" anchorCtr="0">
            <a:noAutofit/>
          </a:bodyPr>
          <a:lstStyle/>
          <a:p>
            <a:pPr marL="0" lvl="0" indent="0" algn="l" rtl="0">
              <a:spcBef>
                <a:spcPts val="0"/>
              </a:spcBef>
              <a:spcAft>
                <a:spcPts val="0"/>
              </a:spcAft>
              <a:buNone/>
            </a:pPr>
            <a:endParaRPr/>
          </a:p>
        </p:txBody>
      </p:sp>
      <p:sp>
        <p:nvSpPr>
          <p:cNvPr id="126" name="Google Shape;126;g200e5709d26_2_7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69098358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62B029B-5DFB-4FE0-BAF9-227C8922E7A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9641785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g200e5709d26_2_71:notes"/>
          <p:cNvSpPr txBox="1">
            <a:spLocks noGrp="1"/>
          </p:cNvSpPr>
          <p:nvPr>
            <p:ph type="body" idx="1"/>
          </p:nvPr>
        </p:nvSpPr>
        <p:spPr>
          <a:xfrm>
            <a:off x="685315" y="4400596"/>
            <a:ext cx="5487370" cy="3600219"/>
          </a:xfrm>
          <a:prstGeom prst="rect">
            <a:avLst/>
          </a:prstGeom>
        </p:spPr>
        <p:txBody>
          <a:bodyPr spcFirstLastPara="1" wrap="square" lIns="86175" tIns="86175" rIns="86175" bIns="86175" anchor="t" anchorCtr="0">
            <a:noAutofit/>
          </a:bodyPr>
          <a:lstStyle/>
          <a:p>
            <a:pPr marL="0" lvl="0" indent="0" algn="l" rtl="0">
              <a:spcBef>
                <a:spcPts val="0"/>
              </a:spcBef>
              <a:spcAft>
                <a:spcPts val="0"/>
              </a:spcAft>
              <a:buNone/>
            </a:pPr>
            <a:endParaRPr/>
          </a:p>
        </p:txBody>
      </p:sp>
      <p:sp>
        <p:nvSpPr>
          <p:cNvPr id="126" name="Google Shape;126;g200e5709d26_2_7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8876598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
        <p:cNvGrpSpPr/>
        <p:nvPr/>
      </p:nvGrpSpPr>
      <p:grpSpPr>
        <a:xfrm>
          <a:off x="0" y="0"/>
          <a:ext cx="0" cy="0"/>
          <a:chOff x="0" y="0"/>
          <a:chExt cx="0" cy="0"/>
        </a:xfrm>
      </p:grpSpPr>
      <p:sp>
        <p:nvSpPr>
          <p:cNvPr id="96" name="Google Shape;96;g200e5709d26_2_45:notes"/>
          <p:cNvSpPr txBox="1">
            <a:spLocks noGrp="1"/>
          </p:cNvSpPr>
          <p:nvPr>
            <p:ph type="body" idx="1"/>
          </p:nvPr>
        </p:nvSpPr>
        <p:spPr>
          <a:xfrm>
            <a:off x="685315" y="4400596"/>
            <a:ext cx="5487370" cy="3600219"/>
          </a:xfrm>
          <a:prstGeom prst="rect">
            <a:avLst/>
          </a:prstGeom>
        </p:spPr>
        <p:txBody>
          <a:bodyPr spcFirstLastPara="1" wrap="square" lIns="86175" tIns="86175" rIns="86175" bIns="86175" anchor="t" anchorCtr="0">
            <a:noAutofit/>
          </a:bodyPr>
          <a:lstStyle/>
          <a:p>
            <a:pPr marL="0" lvl="0" indent="0" algn="l" rtl="0">
              <a:spcBef>
                <a:spcPts val="0"/>
              </a:spcBef>
              <a:spcAft>
                <a:spcPts val="0"/>
              </a:spcAft>
              <a:buNone/>
            </a:pPr>
            <a:endParaRPr/>
          </a:p>
        </p:txBody>
      </p:sp>
      <p:sp>
        <p:nvSpPr>
          <p:cNvPr id="97" name="Google Shape;97;g200e5709d26_2_4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g200e5709d26_2_71:notes"/>
          <p:cNvSpPr txBox="1">
            <a:spLocks noGrp="1"/>
          </p:cNvSpPr>
          <p:nvPr>
            <p:ph type="body" idx="1"/>
          </p:nvPr>
        </p:nvSpPr>
        <p:spPr>
          <a:xfrm>
            <a:off x="685315" y="4400596"/>
            <a:ext cx="5487370" cy="3600219"/>
          </a:xfrm>
          <a:prstGeom prst="rect">
            <a:avLst/>
          </a:prstGeom>
        </p:spPr>
        <p:txBody>
          <a:bodyPr spcFirstLastPara="1" wrap="square" lIns="86175" tIns="86175" rIns="86175" bIns="86175" anchor="t" anchorCtr="0">
            <a:noAutofit/>
          </a:bodyPr>
          <a:lstStyle/>
          <a:p>
            <a:pPr marL="0" lvl="0" indent="0" algn="l" rtl="0">
              <a:spcBef>
                <a:spcPts val="0"/>
              </a:spcBef>
              <a:spcAft>
                <a:spcPts val="0"/>
              </a:spcAft>
              <a:buNone/>
            </a:pPr>
            <a:endParaRPr/>
          </a:p>
        </p:txBody>
      </p:sp>
      <p:sp>
        <p:nvSpPr>
          <p:cNvPr id="126" name="Google Shape;126;g200e5709d26_2_7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
        <p:cNvGrpSpPr/>
        <p:nvPr/>
      </p:nvGrpSpPr>
      <p:grpSpPr>
        <a:xfrm>
          <a:off x="0" y="0"/>
          <a:ext cx="0" cy="0"/>
          <a:chOff x="0" y="0"/>
          <a:chExt cx="0" cy="0"/>
        </a:xfrm>
      </p:grpSpPr>
      <p:sp>
        <p:nvSpPr>
          <p:cNvPr id="96" name="Google Shape;96;g200e5709d26_2_45:notes"/>
          <p:cNvSpPr txBox="1">
            <a:spLocks noGrp="1"/>
          </p:cNvSpPr>
          <p:nvPr>
            <p:ph type="body" idx="1"/>
          </p:nvPr>
        </p:nvSpPr>
        <p:spPr>
          <a:xfrm>
            <a:off x="685315" y="4400596"/>
            <a:ext cx="5487370" cy="3600219"/>
          </a:xfrm>
          <a:prstGeom prst="rect">
            <a:avLst/>
          </a:prstGeom>
        </p:spPr>
        <p:txBody>
          <a:bodyPr spcFirstLastPara="1" wrap="square" lIns="86175" tIns="86175" rIns="86175" bIns="86175" anchor="t" anchorCtr="0">
            <a:noAutofit/>
          </a:bodyPr>
          <a:lstStyle/>
          <a:p>
            <a:pPr marL="0" lvl="0" indent="0" algn="l" rtl="0">
              <a:lnSpc>
                <a:spcPct val="115000"/>
              </a:lnSpc>
              <a:spcBef>
                <a:spcPts val="1000"/>
              </a:spcBef>
              <a:spcAft>
                <a:spcPts val="1000"/>
              </a:spcAft>
              <a:buNone/>
            </a:pPr>
            <a:endParaRPr lang="en-US" sz="1100" b="1">
              <a:solidFill>
                <a:srgbClr val="222222"/>
              </a:solidFill>
              <a:highlight>
                <a:srgbClr val="FFFFFF"/>
              </a:highlight>
              <a:latin typeface="Arial" panose="020B0604020202020204"/>
              <a:ea typeface="Arial" panose="020B0604020202020204"/>
              <a:cs typeface="Arial" panose="020B0604020202020204"/>
              <a:sym typeface="Arial" panose="020B0604020202020204"/>
            </a:endParaRPr>
          </a:p>
        </p:txBody>
      </p:sp>
      <p:sp>
        <p:nvSpPr>
          <p:cNvPr id="97" name="Google Shape;97;g200e5709d26_2_4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SG"/>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50FAAA6-3744-4076-A017-146DB96386C1}" type="slidenum">
              <a:rPr kumimoji="0" lang="en-SG"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194</a:t>
            </a:fld>
            <a:endParaRPr kumimoji="0" lang="en-SG"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SG"/>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50FAAA6-3744-4076-A017-146DB96386C1}" type="slidenum">
              <a:rPr kumimoji="0" lang="en-SG"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195</a:t>
            </a:fld>
            <a:endParaRPr kumimoji="0" lang="en-SG"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
        <p:cNvGrpSpPr/>
        <p:nvPr/>
      </p:nvGrpSpPr>
      <p:grpSpPr>
        <a:xfrm>
          <a:off x="0" y="0"/>
          <a:ext cx="0" cy="0"/>
          <a:chOff x="0" y="0"/>
          <a:chExt cx="0" cy="0"/>
        </a:xfrm>
      </p:grpSpPr>
      <p:sp>
        <p:nvSpPr>
          <p:cNvPr id="96" name="Google Shape;96;g200e5709d26_2_45:notes"/>
          <p:cNvSpPr txBox="1">
            <a:spLocks noGrp="1"/>
          </p:cNvSpPr>
          <p:nvPr>
            <p:ph type="body" idx="1"/>
          </p:nvPr>
        </p:nvSpPr>
        <p:spPr>
          <a:xfrm>
            <a:off x="685315" y="4400596"/>
            <a:ext cx="5487370" cy="3600219"/>
          </a:xfrm>
          <a:prstGeom prst="rect">
            <a:avLst/>
          </a:prstGeom>
        </p:spPr>
        <p:txBody>
          <a:bodyPr spcFirstLastPara="1" wrap="square" lIns="86175" tIns="86175" rIns="86175" bIns="86175" anchor="t" anchorCtr="0">
            <a:noAutofit/>
          </a:bodyPr>
          <a:lstStyle/>
          <a:p>
            <a:pPr marL="0" lvl="0" indent="0" algn="l" rtl="0">
              <a:spcBef>
                <a:spcPts val="0"/>
              </a:spcBef>
              <a:spcAft>
                <a:spcPts val="0"/>
              </a:spcAft>
              <a:buNone/>
            </a:pPr>
            <a:endParaRPr/>
          </a:p>
        </p:txBody>
      </p:sp>
      <p:sp>
        <p:nvSpPr>
          <p:cNvPr id="97" name="Google Shape;97;g200e5709d26_2_4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g200e5709d26_2_71:notes"/>
          <p:cNvSpPr txBox="1">
            <a:spLocks noGrp="1"/>
          </p:cNvSpPr>
          <p:nvPr>
            <p:ph type="body" idx="1"/>
          </p:nvPr>
        </p:nvSpPr>
        <p:spPr>
          <a:xfrm>
            <a:off x="685315" y="4400596"/>
            <a:ext cx="5487370" cy="3600219"/>
          </a:xfrm>
          <a:prstGeom prst="rect">
            <a:avLst/>
          </a:prstGeom>
        </p:spPr>
        <p:txBody>
          <a:bodyPr spcFirstLastPara="1" wrap="square" lIns="86175" tIns="86175" rIns="86175" bIns="86175" anchor="t" anchorCtr="0">
            <a:noAutofit/>
          </a:bodyPr>
          <a:lstStyle/>
          <a:p>
            <a:pPr marL="0" lvl="0" indent="0" algn="l" rtl="0">
              <a:spcBef>
                <a:spcPts val="0"/>
              </a:spcBef>
              <a:spcAft>
                <a:spcPts val="0"/>
              </a:spcAft>
              <a:buNone/>
            </a:pPr>
            <a:endParaRPr/>
          </a:p>
        </p:txBody>
      </p:sp>
      <p:sp>
        <p:nvSpPr>
          <p:cNvPr id="126" name="Google Shape;126;g200e5709d26_2_7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GB"/>
          </a:p>
        </p:txBody>
      </p:sp>
    </p:spTree>
    <p:extLst>
      <p:ext uri="{BB962C8B-B14F-4D97-AF65-F5344CB8AC3E}">
        <p14:creationId xmlns:p14="http://schemas.microsoft.com/office/powerpoint/2010/main" val="131722043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
        <p:cNvGrpSpPr/>
        <p:nvPr/>
      </p:nvGrpSpPr>
      <p:grpSpPr>
        <a:xfrm>
          <a:off x="0" y="0"/>
          <a:ext cx="0" cy="0"/>
          <a:chOff x="0" y="0"/>
          <a:chExt cx="0" cy="0"/>
        </a:xfrm>
      </p:grpSpPr>
      <p:sp>
        <p:nvSpPr>
          <p:cNvPr id="96" name="Google Shape;96;g200e5709d26_2_45:notes"/>
          <p:cNvSpPr txBox="1">
            <a:spLocks noGrp="1"/>
          </p:cNvSpPr>
          <p:nvPr>
            <p:ph type="body" idx="1"/>
          </p:nvPr>
        </p:nvSpPr>
        <p:spPr>
          <a:xfrm>
            <a:off x="685315" y="4400596"/>
            <a:ext cx="5487370" cy="3600219"/>
          </a:xfrm>
          <a:prstGeom prst="rect">
            <a:avLst/>
          </a:prstGeom>
        </p:spPr>
        <p:txBody>
          <a:bodyPr spcFirstLastPara="1" wrap="square" lIns="86175" tIns="86175" rIns="86175" bIns="86175" anchor="t" anchorCtr="0">
            <a:noAutofit/>
          </a:bodyPr>
          <a:lstStyle/>
          <a:p>
            <a:pPr marL="0" lvl="0" indent="0" algn="l" rtl="0">
              <a:spcBef>
                <a:spcPts val="0"/>
              </a:spcBef>
              <a:spcAft>
                <a:spcPts val="0"/>
              </a:spcAft>
              <a:buNone/>
            </a:pPr>
            <a:endParaRPr/>
          </a:p>
        </p:txBody>
      </p:sp>
      <p:sp>
        <p:nvSpPr>
          <p:cNvPr id="97" name="Google Shape;97;g200e5709d26_2_4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
        <p:cNvGrpSpPr/>
        <p:nvPr/>
      </p:nvGrpSpPr>
      <p:grpSpPr>
        <a:xfrm>
          <a:off x="0" y="0"/>
          <a:ext cx="0" cy="0"/>
          <a:chOff x="0" y="0"/>
          <a:chExt cx="0" cy="0"/>
        </a:xfrm>
      </p:grpSpPr>
      <p:sp>
        <p:nvSpPr>
          <p:cNvPr id="96" name="Google Shape;96;g200e5709d26_2_45:notes"/>
          <p:cNvSpPr txBox="1">
            <a:spLocks noGrp="1"/>
          </p:cNvSpPr>
          <p:nvPr>
            <p:ph type="body" idx="1"/>
          </p:nvPr>
        </p:nvSpPr>
        <p:spPr>
          <a:xfrm>
            <a:off x="685315" y="4400596"/>
            <a:ext cx="5487370" cy="3600219"/>
          </a:xfrm>
          <a:prstGeom prst="rect">
            <a:avLst/>
          </a:prstGeom>
        </p:spPr>
        <p:txBody>
          <a:bodyPr spcFirstLastPara="1" wrap="square" lIns="86175" tIns="86175" rIns="86175" bIns="86175" anchor="t" anchorCtr="0">
            <a:noAutofit/>
          </a:bodyPr>
          <a:lstStyle/>
          <a:p>
            <a:pPr marL="0" lvl="0" indent="0" algn="l" rtl="0">
              <a:spcBef>
                <a:spcPts val="0"/>
              </a:spcBef>
              <a:spcAft>
                <a:spcPts val="0"/>
              </a:spcAft>
              <a:buNone/>
            </a:pPr>
            <a:endParaRPr/>
          </a:p>
        </p:txBody>
      </p:sp>
      <p:sp>
        <p:nvSpPr>
          <p:cNvPr id="97" name="Google Shape;97;g200e5709d26_2_4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latin typeface="+mn-lt"/>
              </a:rPr>
              <a:t>There is little agreement on definitions of real-world responders to biologic treatments for asthma and the concept of remission in severe asthma remains to be explored.</a:t>
            </a:r>
            <a:endParaRPr lang="en-GB" sz="1200">
              <a:solidFill>
                <a:schemeClr val="bg2"/>
              </a:solidFill>
              <a:latin typeface="+mn-lt"/>
            </a:endParaRPr>
          </a:p>
          <a:p>
            <a:r>
              <a:rPr lang="en-GB"/>
              <a:t>FULL BEAM explores the definitions of response and remission in severe asthma. </a:t>
            </a:r>
          </a:p>
          <a:p>
            <a:r>
              <a:rPr lang="en-GB"/>
              <a:t>The study spans across 22 countries, and data collected from between 2017 and 2023.</a:t>
            </a:r>
          </a:p>
          <a:p>
            <a:r>
              <a:rPr lang="en-GB"/>
              <a:t>Individual and composite definitions of response and remission at one year post-treatment with biologics were measured. Four domains were assessed: exacerbation rate, asthma control, long-term OCS dose and lung function.</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E3339B8-EEBB-4409-A904-10DF2F311339}" type="slidenum">
              <a:rPr kumimoji="0" lang="en-GB"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204</a:t>
            </a:fld>
            <a:endParaRPr kumimoji="0" lang="en-GB"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48995667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a:t>A minimum impairment pre-biologic was required when measuring response:</a:t>
            </a:r>
          </a:p>
          <a:p>
            <a:pPr marL="53999" defTabSz="514338">
              <a:lnSpc>
                <a:spcPct val="107000"/>
              </a:lnSpc>
              <a:buSzPts val="1100"/>
              <a:defRPr/>
            </a:pPr>
            <a:r>
              <a:rPr lang="en-US">
                <a:solidFill>
                  <a:schemeClr val="bg2"/>
                </a:solidFill>
                <a:latin typeface="+mn-lt"/>
                <a:ea typeface="+mn-ea"/>
                <a:cs typeface="+mn-cs"/>
              </a:rPr>
              <a:t>Minimum impairment pre-biologic:</a:t>
            </a:r>
          </a:p>
          <a:p>
            <a:pPr marL="53999" defTabSz="514338">
              <a:lnSpc>
                <a:spcPct val="107000"/>
              </a:lnSpc>
              <a:buSzPts val="1100"/>
              <a:defRPr/>
            </a:pPr>
            <a:r>
              <a:rPr lang="en-US" kern="1200">
                <a:solidFill>
                  <a:schemeClr val="bg2"/>
                </a:solidFill>
                <a:latin typeface="+mn-lt"/>
                <a:ea typeface="+mn-ea"/>
                <a:cs typeface="+mn-cs"/>
              </a:rPr>
              <a:t>- Exacerbation</a:t>
            </a:r>
            <a:r>
              <a:rPr lang="en-US">
                <a:solidFill>
                  <a:schemeClr val="bg2"/>
                </a:solidFill>
                <a:latin typeface="+mn-lt"/>
                <a:ea typeface="+mn-ea"/>
                <a:cs typeface="+mn-cs"/>
              </a:rPr>
              <a:t>s: ≥2/year, and/or</a:t>
            </a:r>
          </a:p>
          <a:p>
            <a:pPr marL="53999" defTabSz="514338">
              <a:lnSpc>
                <a:spcPct val="107000"/>
              </a:lnSpc>
              <a:buSzPts val="1100"/>
              <a:defRPr/>
            </a:pPr>
            <a:r>
              <a:rPr lang="en-US" kern="1200">
                <a:solidFill>
                  <a:schemeClr val="bg2"/>
                </a:solidFill>
                <a:latin typeface="+mn-lt"/>
                <a:ea typeface="+mn-ea"/>
                <a:cs typeface="+mn-cs"/>
              </a:rPr>
              <a:t>- LTOCS:</a:t>
            </a:r>
            <a:r>
              <a:rPr lang="en-US">
                <a:solidFill>
                  <a:schemeClr val="bg2"/>
                </a:solidFill>
                <a:latin typeface="+mn-lt"/>
                <a:ea typeface="+mn-ea"/>
                <a:cs typeface="+mn-cs"/>
              </a:rPr>
              <a:t> use in past year, and/or</a:t>
            </a:r>
          </a:p>
          <a:p>
            <a:pPr marL="53999" defTabSz="514338">
              <a:lnSpc>
                <a:spcPct val="107000"/>
              </a:lnSpc>
              <a:buSzPts val="1100"/>
              <a:defRPr/>
            </a:pPr>
            <a:r>
              <a:rPr lang="en-SG">
                <a:solidFill>
                  <a:schemeClr val="bg2"/>
                </a:solidFill>
                <a:latin typeface="+mn-lt"/>
                <a:ea typeface="+mn-ea"/>
                <a:cs typeface="+mn-cs"/>
              </a:rPr>
              <a:t>- Asthma control: uncontrolled or partly </a:t>
            </a:r>
            <a:br>
              <a:rPr lang="en-SG">
                <a:solidFill>
                  <a:schemeClr val="bg2"/>
                </a:solidFill>
                <a:latin typeface="+mn-lt"/>
                <a:ea typeface="+mn-ea"/>
                <a:cs typeface="+mn-cs"/>
              </a:rPr>
            </a:br>
            <a:r>
              <a:rPr lang="en-SG">
                <a:solidFill>
                  <a:schemeClr val="bg2"/>
                </a:solidFill>
                <a:latin typeface="+mn-lt"/>
                <a:ea typeface="+mn-ea"/>
                <a:cs typeface="+mn-cs"/>
              </a:rPr>
              <a:t>controlled, and/or</a:t>
            </a:r>
          </a:p>
          <a:p>
            <a:pPr marL="53999" defTabSz="514338">
              <a:lnSpc>
                <a:spcPct val="107000"/>
              </a:lnSpc>
              <a:buSzPts val="1100"/>
              <a:defRPr/>
            </a:pPr>
            <a:r>
              <a:rPr lang="en-SG" kern="1200">
                <a:solidFill>
                  <a:schemeClr val="bg2"/>
                </a:solidFill>
                <a:latin typeface="+mn-lt"/>
                <a:ea typeface="+mn-ea"/>
                <a:cs typeface="+mn-cs"/>
              </a:rPr>
              <a:t>- Lung function: &lt;80% predicted FEV1</a:t>
            </a:r>
          </a:p>
          <a:p>
            <a:endParaRPr lang="en-GB"/>
          </a:p>
          <a:p>
            <a:r>
              <a:rPr lang="en-GB"/>
              <a:t>No minimum ore-biologic impairment was required for assessment of remission.</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E3339B8-EEBB-4409-A904-10DF2F311339}" type="slidenum">
              <a:rPr kumimoji="0" lang="en-GB"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205</a:t>
            </a:fld>
            <a:endParaRPr kumimoji="0" lang="en-GB"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4185533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a:solidFill>
                  <a:schemeClr val="accent1"/>
                </a:solidFill>
              </a:rPr>
              <a:t>A large proportion of patients were responders (80% of patients reduced exacerbations by at least 50%), however residual impairment observed in responders.</a:t>
            </a:r>
          </a:p>
          <a:p>
            <a:r>
              <a:rPr lang="en-US" sz="1200" b="0">
                <a:solidFill>
                  <a:schemeClr val="accent1"/>
                </a:solidFill>
              </a:rPr>
              <a:t>Responses and their predictors vary according to the outcome assessed.</a:t>
            </a:r>
          </a:p>
          <a:p>
            <a:endParaRPr lang="en-US" sz="1200" b="0">
              <a:solidFill>
                <a:schemeClr val="accent1"/>
              </a:solidFill>
            </a:endParaRPr>
          </a:p>
          <a:p>
            <a:endParaRPr lang="en-GB"/>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E3339B8-EEBB-4409-A904-10DF2F311339}" type="slidenum">
              <a:rPr kumimoji="0" lang="en-GB"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206</a:t>
            </a:fld>
            <a:endParaRPr kumimoji="0" lang="en-GB"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415878795"/>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a:r>
              <a:rPr lang="en-US" b="0" i="0">
                <a:solidFill>
                  <a:srgbClr val="505050"/>
                </a:solidFill>
                <a:effectLst/>
                <a:highlight>
                  <a:srgbClr val="FFFFFF"/>
                </a:highlight>
                <a:latin typeface="helvetica" panose="020B0604020202020204" pitchFamily="34" charset="0"/>
              </a:rPr>
              <a:t>Multiple pre-biologic characteristics were associated with a better biologic response. Lung function response was more likely in those with a higher pre-biologic initiation </a:t>
            </a:r>
            <a:r>
              <a:rPr lang="en-US" b="0" i="0" err="1">
                <a:solidFill>
                  <a:srgbClr val="505050"/>
                </a:solidFill>
                <a:effectLst/>
                <a:highlight>
                  <a:srgbClr val="FFFFFF"/>
                </a:highlight>
                <a:latin typeface="helvetica" panose="020B0604020202020204" pitchFamily="34" charset="0"/>
              </a:rPr>
              <a:t>FeNO</a:t>
            </a:r>
            <a:r>
              <a:rPr lang="en-US" b="0" i="0">
                <a:solidFill>
                  <a:srgbClr val="505050"/>
                </a:solidFill>
                <a:effectLst/>
                <a:highlight>
                  <a:srgbClr val="FFFFFF"/>
                </a:highlight>
                <a:latin typeface="helvetica" panose="020B0604020202020204" pitchFamily="34" charset="0"/>
              </a:rPr>
              <a:t>, lower LTOCS, shorter duration of asthma, and older age at asthma onset. Other pre-biologic characteristics were common across all four responder domains (</a:t>
            </a:r>
            <a:r>
              <a:rPr lang="en-US" b="0" i="0" err="1">
                <a:solidFill>
                  <a:srgbClr val="505050"/>
                </a:solidFill>
                <a:effectLst/>
                <a:highlight>
                  <a:srgbClr val="FFFFFF"/>
                </a:highlight>
                <a:latin typeface="helvetica" panose="020B0604020202020204" pitchFamily="34" charset="0"/>
              </a:rPr>
              <a:t>eg</a:t>
            </a:r>
            <a:r>
              <a:rPr lang="en-US" b="0" i="0">
                <a:solidFill>
                  <a:srgbClr val="505050"/>
                </a:solidFill>
                <a:effectLst/>
                <a:highlight>
                  <a:srgbClr val="FFFFFF"/>
                </a:highlight>
                <a:latin typeface="helvetica" panose="020B0604020202020204" pitchFamily="34" charset="0"/>
              </a:rPr>
              <a:t>, greater pre-biologic impairment in the domain of interest), in common with previous research, or for all responder domains except exacerbations (</a:t>
            </a:r>
            <a:r>
              <a:rPr lang="en-US" b="0" i="0" err="1">
                <a:solidFill>
                  <a:srgbClr val="505050"/>
                </a:solidFill>
                <a:effectLst/>
                <a:highlight>
                  <a:srgbClr val="FFFFFF"/>
                </a:highlight>
                <a:latin typeface="helvetica" panose="020B0604020202020204" pitchFamily="34" charset="0"/>
              </a:rPr>
              <a:t>eg</a:t>
            </a:r>
            <a:r>
              <a:rPr lang="en-US" b="0" i="0">
                <a:solidFill>
                  <a:srgbClr val="505050"/>
                </a:solidFill>
                <a:effectLst/>
                <a:highlight>
                  <a:srgbClr val="FFFFFF"/>
                </a:highlight>
                <a:latin typeface="helvetica" panose="020B0604020202020204" pitchFamily="34" charset="0"/>
              </a:rPr>
              <a:t>, higher </a:t>
            </a:r>
            <a:r>
              <a:rPr lang="en-US" b="0" i="0" err="1">
                <a:solidFill>
                  <a:srgbClr val="505050"/>
                </a:solidFill>
                <a:effectLst/>
                <a:highlight>
                  <a:srgbClr val="FFFFFF"/>
                </a:highlight>
                <a:latin typeface="helvetica" panose="020B0604020202020204" pitchFamily="34" charset="0"/>
              </a:rPr>
              <a:t>prebiologic</a:t>
            </a:r>
            <a:r>
              <a:rPr lang="en-US" b="0" i="0">
                <a:solidFill>
                  <a:srgbClr val="505050"/>
                </a:solidFill>
                <a:effectLst/>
                <a:highlight>
                  <a:srgbClr val="FFFFFF"/>
                </a:highlight>
                <a:latin typeface="helvetica" panose="020B0604020202020204" pitchFamily="34" charset="0"/>
              </a:rPr>
              <a:t> BEC, lower BMI, history of a T2-related comorbidity).</a:t>
            </a:r>
            <a:endParaRPr lang="en-GB"/>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E3339B8-EEBB-4409-A904-10DF2F311339}" type="slidenum">
              <a:rPr kumimoji="0" lang="en-GB"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207</a:t>
            </a:fld>
            <a:endParaRPr kumimoji="0" lang="en-GB"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2243030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i="0">
                <a:solidFill>
                  <a:srgbClr val="505050"/>
                </a:solidFill>
                <a:effectLst/>
                <a:highlight>
                  <a:srgbClr val="FFFFFF"/>
                </a:highlight>
                <a:latin typeface="helvetica" panose="020B0604020202020204" pitchFamily="34" charset="0"/>
              </a:rPr>
              <a:t>However, despite being a responder, residual impairment is evident. The question of whether achieving response or being a responder is the end of the story very much depends on the level of </a:t>
            </a:r>
            <a:r>
              <a:rPr lang="en-US" b="0" i="0" err="1">
                <a:solidFill>
                  <a:srgbClr val="505050"/>
                </a:solidFill>
                <a:effectLst/>
                <a:highlight>
                  <a:srgbClr val="FFFFFF"/>
                </a:highlight>
                <a:latin typeface="helvetica" panose="020B0604020202020204" pitchFamily="34" charset="0"/>
              </a:rPr>
              <a:t>prebiologic</a:t>
            </a:r>
            <a:r>
              <a:rPr lang="en-US" b="0" i="0">
                <a:solidFill>
                  <a:srgbClr val="505050"/>
                </a:solidFill>
                <a:effectLst/>
                <a:highlight>
                  <a:srgbClr val="FFFFFF"/>
                </a:highlight>
                <a:latin typeface="helvetica" panose="020B0604020202020204" pitchFamily="34" charset="0"/>
              </a:rPr>
              <a:t> impairment in each domain assessed and what is achievable for each patient based on the level of that impairment. For example, 33.3% of lung function responders still had a ppFEV</a:t>
            </a:r>
            <a:r>
              <a:rPr lang="en-US" b="0" i="0" baseline="-25000">
                <a:solidFill>
                  <a:srgbClr val="505050"/>
                </a:solidFill>
                <a:effectLst/>
                <a:highlight>
                  <a:srgbClr val="FFFFFF"/>
                </a:highlight>
                <a:latin typeface="helvetica" panose="020B0604020202020204" pitchFamily="34" charset="0"/>
              </a:rPr>
              <a:t>1</a:t>
            </a:r>
            <a:r>
              <a:rPr lang="en-US" b="0" i="0">
                <a:solidFill>
                  <a:srgbClr val="505050"/>
                </a:solidFill>
                <a:effectLst/>
                <a:highlight>
                  <a:srgbClr val="FFFFFF"/>
                </a:highlight>
                <a:latin typeface="helvetica" panose="020B0604020202020204" pitchFamily="34" charset="0"/>
              </a:rPr>
              <a:t> of less than 80% after the biologic although the FEV</a:t>
            </a:r>
            <a:r>
              <a:rPr lang="en-US" b="0" i="0" baseline="-25000">
                <a:solidFill>
                  <a:srgbClr val="505050"/>
                </a:solidFill>
                <a:effectLst/>
                <a:highlight>
                  <a:srgbClr val="FFFFFF"/>
                </a:highlight>
                <a:latin typeface="helvetica" panose="020B0604020202020204" pitchFamily="34" charset="0"/>
              </a:rPr>
              <a:t>1</a:t>
            </a:r>
            <a:r>
              <a:rPr lang="en-US" b="0" i="0">
                <a:solidFill>
                  <a:srgbClr val="505050"/>
                </a:solidFill>
                <a:effectLst/>
                <a:highlight>
                  <a:srgbClr val="FFFFFF"/>
                </a:highlight>
                <a:latin typeface="helvetica" panose="020B0604020202020204" pitchFamily="34" charset="0"/>
              </a:rPr>
              <a:t> had already improved by 500 mL or greater with biologic treatment. This residual impairment may be due to drug, treatment, and social determinants (</a:t>
            </a:r>
            <a:r>
              <a:rPr lang="en-US" b="0" i="0" err="1">
                <a:solidFill>
                  <a:srgbClr val="505050"/>
                </a:solidFill>
                <a:effectLst/>
                <a:highlight>
                  <a:srgbClr val="FFFFFF"/>
                </a:highlight>
                <a:latin typeface="helvetica" panose="020B0604020202020204" pitchFamily="34" charset="0"/>
              </a:rPr>
              <a:t>eg</a:t>
            </a:r>
            <a:r>
              <a:rPr lang="en-US" b="0" i="0">
                <a:solidFill>
                  <a:srgbClr val="505050"/>
                </a:solidFill>
                <a:effectLst/>
                <a:highlight>
                  <a:srgbClr val="FFFFFF"/>
                </a:highlight>
                <a:latin typeface="helvetica" panose="020B0604020202020204" pitchFamily="34" charset="0"/>
              </a:rPr>
              <a:t>, adherence and access) and/or the heterogeneity of severe asthma, including the presence of an underlying pathophysiology not targeted by existing biologics, T2-low asthma, and/or </a:t>
            </a:r>
            <a:r>
              <a:rPr lang="en-US" b="0" i="0" err="1">
                <a:solidFill>
                  <a:srgbClr val="505050"/>
                </a:solidFill>
                <a:effectLst/>
                <a:highlight>
                  <a:srgbClr val="FFFFFF"/>
                </a:highlight>
                <a:latin typeface="helvetica" panose="020B0604020202020204" pitchFamily="34" charset="0"/>
              </a:rPr>
              <a:t>nonpulmonary</a:t>
            </a:r>
            <a:r>
              <a:rPr lang="en-US" b="0" i="0">
                <a:solidFill>
                  <a:srgbClr val="505050"/>
                </a:solidFill>
                <a:effectLst/>
                <a:highlight>
                  <a:srgbClr val="FFFFFF"/>
                </a:highlight>
                <a:latin typeface="helvetica" panose="020B0604020202020204" pitchFamily="34" charset="0"/>
              </a:rPr>
              <a:t> comorbidities such as obesity. Long-term nonreversible damage may also limit response in some patients, which suggests the need for earlier intervention for possibly optimum benefit. It is also important to consider that biologics represent only certain aspects of the treatable traits approach to management and may require supplementation with other therapies as appropriate. Alternatively, residual impairment may indicate the need to switch biologics and may prompt us to consider response as a journey to the final destination (</a:t>
            </a:r>
            <a:r>
              <a:rPr lang="en-US" b="0" i="0" err="1">
                <a:solidFill>
                  <a:srgbClr val="505050"/>
                </a:solidFill>
                <a:effectLst/>
                <a:highlight>
                  <a:srgbClr val="FFFFFF"/>
                </a:highlight>
                <a:latin typeface="helvetica" panose="020B0604020202020204" pitchFamily="34" charset="0"/>
              </a:rPr>
              <a:t>ie</a:t>
            </a:r>
            <a:r>
              <a:rPr lang="en-US" b="0" i="0">
                <a:solidFill>
                  <a:srgbClr val="505050"/>
                </a:solidFill>
                <a:effectLst/>
                <a:highlight>
                  <a:srgbClr val="FFFFFF"/>
                </a:highlight>
                <a:latin typeface="helvetica" panose="020B0604020202020204" pitchFamily="34" charset="0"/>
              </a:rPr>
              <a:t>, remission).</a:t>
            </a:r>
            <a:endParaRPr lang="en-GB"/>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E3339B8-EEBB-4409-A904-10DF2F311339}" type="slidenum">
              <a:rPr kumimoji="0" lang="en-GB"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208</a:t>
            </a:fld>
            <a:endParaRPr kumimoji="0" lang="en-GB"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528012216"/>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50.2%, 33.5%, 25.8% and 20.3% of patients met criteria for 2, 3 (+control), 3 (+lung function) and 4-domain-remission, respectively. The odds of achieving 4-domain remission decreased by 15% for every additional 10-years asthma duration (odds ratio: 0.85; 95% CI: 0.73, 1.00).</a:t>
            </a:r>
          </a:p>
          <a:p>
            <a:r>
              <a:rPr lang="en-US"/>
              <a:t>One in 5 patients with severe asthma met the criteria for clinical remission in all 4 domains within 1-year of biologic initiation, increasing to 1 in 2 patients when remission included exacerbation + LTOCS outcome domains only (indicative of bronchial inflammation and most effectively targeted by biologic therapy). These findings lend further weight to GINA recommendations to avoid LTOCS if possible in severe asthma (i.e. due to potential for adverse events, many of which do not reverse upon discontinuation, plus now with a negative association with remission). </a:t>
            </a:r>
            <a:endParaRPr lang="en-GB"/>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E3339B8-EEBB-4409-A904-10DF2F311339}" type="slidenum">
              <a:rPr kumimoji="0" lang="en-GB"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209</a:t>
            </a:fld>
            <a:endParaRPr kumimoji="0" lang="en-GB"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43874429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Importantly, patients with less severe disease and shorter duration of asthma pre-biologic-initiation had a better chance of achieving remission post-biologic.</a:t>
            </a:r>
          </a:p>
          <a:p>
            <a:endParaRPr lang="en-US"/>
          </a:p>
          <a:p>
            <a:r>
              <a:rPr lang="en-US"/>
              <a:t>The odds of remission increased in those with fewer exacerbations/year, lower LTOCS daily dose, better control and better lung function pre-biologic-initiation.</a:t>
            </a:r>
          </a:p>
          <a:p>
            <a:endParaRPr lang="en-US"/>
          </a:p>
          <a:p>
            <a:r>
              <a:rPr lang="en-US"/>
              <a:t>Pre-biologic correlates of remission were consistent across remission definitions. However, in contrast to what has been formerly observed with biologic response, where greater response is associated with greater pre-biologic-initiation disease severity, for remission those with less impairment pre-biologic had greater odds of achieving remission. Patients had a 29% increased odds of achieving 4-domain remission for every 5% greater ppFEV1, and were 41% less likely, respectively, to achieve remission for every additional 5 mg/day of LTOCS prescribed pre-biologic-initiation. The shorter duration of asthma as a remission predictor in the current study is particularly relevant and could indicate that the path to remission should start as early as possible.</a:t>
            </a:r>
            <a:endParaRPr lang="en-GB"/>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E3339B8-EEBB-4409-A904-10DF2F311339}" type="slidenum">
              <a:rPr kumimoji="0" lang="en-GB"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210</a:t>
            </a:fld>
            <a:endParaRPr kumimoji="0" lang="en-GB"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282518811"/>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E3339B8-EEBB-4409-A904-10DF2F311339}" type="slidenum">
              <a:rPr kumimoji="0" lang="en-GB"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211</a:t>
            </a:fld>
            <a:endParaRPr kumimoji="0" lang="en-GB"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502147839"/>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4"/>
        <p:cNvGrpSpPr/>
        <p:nvPr/>
      </p:nvGrpSpPr>
      <p:grpSpPr>
        <a:xfrm>
          <a:off x="0" y="0"/>
          <a:ext cx="0" cy="0"/>
          <a:chOff x="0" y="0"/>
          <a:chExt cx="0" cy="0"/>
        </a:xfrm>
      </p:grpSpPr>
      <p:sp>
        <p:nvSpPr>
          <p:cNvPr id="855" name="Google Shape;855;g12f8558d348_1_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856" name="Google Shape;856;g12f8558d348_1_8:notes"/>
          <p:cNvSpPr txBox="1">
            <a:spLocks noGrp="1"/>
          </p:cNvSpPr>
          <p:nvPr>
            <p:ph type="body" idx="1"/>
          </p:nvPr>
        </p:nvSpPr>
        <p:spPr>
          <a:xfrm>
            <a:off x="685316" y="4400602"/>
            <a:ext cx="5487381" cy="3600223"/>
          </a:xfrm>
          <a:prstGeom prst="rect">
            <a:avLst/>
          </a:prstGeom>
          <a:noFill/>
          <a:ln>
            <a:noFill/>
          </a:ln>
        </p:spPr>
        <p:txBody>
          <a:bodyPr spcFirstLastPara="1" wrap="square" lIns="86075" tIns="43025" rIns="86075" bIns="43025" anchor="t" anchorCtr="0">
            <a:noAutofit/>
          </a:bodyPr>
          <a:lstStyle/>
          <a:p>
            <a:pPr marL="0" lvl="0" indent="0" algn="l" rtl="0">
              <a:lnSpc>
                <a:spcPct val="100000"/>
              </a:lnSpc>
              <a:spcBef>
                <a:spcPts val="0"/>
              </a:spcBef>
              <a:spcAft>
                <a:spcPts val="0"/>
              </a:spcAft>
              <a:buSzPts val="1300"/>
              <a:buNone/>
            </a:pPr>
            <a:endParaRPr sz="1300"/>
          </a:p>
        </p:txBody>
      </p:sp>
      <p:sp>
        <p:nvSpPr>
          <p:cNvPr id="857" name="Google Shape;857;g12f8558d348_1_8:notes"/>
          <p:cNvSpPr txBox="1">
            <a:spLocks noGrp="1"/>
          </p:cNvSpPr>
          <p:nvPr>
            <p:ph type="sldNum" idx="12"/>
          </p:nvPr>
        </p:nvSpPr>
        <p:spPr>
          <a:xfrm>
            <a:off x="3883999" y="8684973"/>
            <a:ext cx="2972397" cy="459040"/>
          </a:xfrm>
          <a:prstGeom prst="rect">
            <a:avLst/>
          </a:prstGeom>
          <a:noFill/>
          <a:ln>
            <a:noFill/>
          </a:ln>
        </p:spPr>
        <p:txBody>
          <a:bodyPr spcFirstLastPara="1" wrap="square" lIns="86075" tIns="43025" rIns="86075" bIns="43025"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Pts val="1100"/>
              <a:buFont typeface="Arial"/>
              <a:buNone/>
              <a:tabLst/>
              <a:defRPr/>
            </a:pPr>
            <a:fld id="{00000000-1234-1234-1234-123412341234}" type="slidenum">
              <a:rPr kumimoji="0" lang="en-GB" sz="1100" b="0" i="0" u="none" strike="noStrike" kern="1200" cap="none" spc="0" normalizeH="0" baseline="0" noProof="0">
                <a:ln>
                  <a:noFill/>
                </a:ln>
                <a:solidFill>
                  <a:prstClr val="black"/>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Pts val="1100"/>
                <a:buFont typeface="Arial"/>
                <a:buNone/>
                <a:tabLst/>
                <a:defRPr/>
              </a:pPr>
              <a:t>213</a:t>
            </a:fld>
            <a:endParaRPr kumimoji="0" sz="1100" b="0" i="0" u="none" strike="noStrike" kern="1200" cap="none" spc="0" normalizeH="0" baseline="0" noProof="0">
              <a:ln>
                <a:noFill/>
              </a:ln>
              <a:solidFill>
                <a:prstClr val="black"/>
              </a:solidFill>
              <a:effectLst/>
              <a:uLnTx/>
              <a:uFillTx/>
              <a:latin typeface="Calibri"/>
              <a:ea typeface="Calibri"/>
              <a:cs typeface="Calibri"/>
              <a:sym typeface="Calibri"/>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g200e5709d26_2_71:notes"/>
          <p:cNvSpPr txBox="1">
            <a:spLocks noGrp="1"/>
          </p:cNvSpPr>
          <p:nvPr>
            <p:ph type="body" idx="1"/>
          </p:nvPr>
        </p:nvSpPr>
        <p:spPr>
          <a:xfrm>
            <a:off x="685315" y="4400596"/>
            <a:ext cx="5487370" cy="3600219"/>
          </a:xfrm>
          <a:prstGeom prst="rect">
            <a:avLst/>
          </a:prstGeom>
        </p:spPr>
        <p:txBody>
          <a:bodyPr spcFirstLastPara="1" wrap="square" lIns="86175" tIns="86175" rIns="86175" bIns="86175" anchor="t" anchorCtr="0">
            <a:noAutofit/>
          </a:bodyPr>
          <a:lstStyle/>
          <a:p>
            <a:pPr marL="0" lvl="0" indent="0" algn="l" rtl="0">
              <a:spcBef>
                <a:spcPts val="0"/>
              </a:spcBef>
              <a:spcAft>
                <a:spcPts val="0"/>
              </a:spcAft>
              <a:buNone/>
            </a:pPr>
            <a:endParaRPr/>
          </a:p>
        </p:txBody>
      </p:sp>
      <p:sp>
        <p:nvSpPr>
          <p:cNvPr id="126" name="Google Shape;126;g200e5709d26_2_7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68ED85E-5EB0-4E4A-9E86-044D9D9BD648}"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217</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19984762"/>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B8079F1-F194-4F18-A107-8BD6EEA027C3}"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219</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84389930"/>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
        <p:cNvGrpSpPr/>
        <p:nvPr/>
      </p:nvGrpSpPr>
      <p:grpSpPr>
        <a:xfrm>
          <a:off x="0" y="0"/>
          <a:ext cx="0" cy="0"/>
          <a:chOff x="0" y="0"/>
          <a:chExt cx="0" cy="0"/>
        </a:xfrm>
      </p:grpSpPr>
      <p:sp>
        <p:nvSpPr>
          <p:cNvPr id="96" name="Google Shape;96;g200e5709d26_2_45:notes"/>
          <p:cNvSpPr txBox="1">
            <a:spLocks noGrp="1"/>
          </p:cNvSpPr>
          <p:nvPr>
            <p:ph type="body" idx="1"/>
          </p:nvPr>
        </p:nvSpPr>
        <p:spPr>
          <a:xfrm>
            <a:off x="685315" y="4400596"/>
            <a:ext cx="5487370" cy="3600219"/>
          </a:xfrm>
          <a:prstGeom prst="rect">
            <a:avLst/>
          </a:prstGeom>
        </p:spPr>
        <p:txBody>
          <a:bodyPr spcFirstLastPara="1" wrap="square" lIns="86175" tIns="86175" rIns="86175" bIns="86175" anchor="t" anchorCtr="0">
            <a:noAutofit/>
          </a:bodyPr>
          <a:lstStyle/>
          <a:p>
            <a:pPr marL="0" lvl="0" indent="0" algn="l" rtl="0">
              <a:spcBef>
                <a:spcPts val="0"/>
              </a:spcBef>
              <a:spcAft>
                <a:spcPts val="0"/>
              </a:spcAft>
              <a:buNone/>
            </a:pPr>
            <a:endParaRPr/>
          </a:p>
        </p:txBody>
      </p:sp>
      <p:sp>
        <p:nvSpPr>
          <p:cNvPr id="97" name="Google Shape;97;g200e5709d26_2_4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g200e5709d26_2_71:notes"/>
          <p:cNvSpPr txBox="1">
            <a:spLocks noGrp="1"/>
          </p:cNvSpPr>
          <p:nvPr>
            <p:ph type="body" idx="1"/>
          </p:nvPr>
        </p:nvSpPr>
        <p:spPr>
          <a:xfrm>
            <a:off x="685315" y="4400596"/>
            <a:ext cx="5487370" cy="3600219"/>
          </a:xfrm>
          <a:prstGeom prst="rect">
            <a:avLst/>
          </a:prstGeom>
        </p:spPr>
        <p:txBody>
          <a:bodyPr spcFirstLastPara="1" wrap="square" lIns="86175" tIns="86175" rIns="86175" bIns="86175" anchor="t" anchorCtr="0">
            <a:noAutofit/>
          </a:bodyPr>
          <a:lstStyle/>
          <a:p>
            <a:pPr marL="0" lvl="0" indent="0" algn="l" rtl="0">
              <a:spcBef>
                <a:spcPts val="0"/>
              </a:spcBef>
              <a:spcAft>
                <a:spcPts val="0"/>
              </a:spcAft>
              <a:buNone/>
            </a:pPr>
            <a:endParaRPr/>
          </a:p>
        </p:txBody>
      </p:sp>
      <p:sp>
        <p:nvSpPr>
          <p:cNvPr id="126" name="Google Shape;126;g200e5709d26_2_7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g200e5709d26_2_71:notes"/>
          <p:cNvSpPr txBox="1">
            <a:spLocks noGrp="1"/>
          </p:cNvSpPr>
          <p:nvPr>
            <p:ph type="body" idx="1"/>
          </p:nvPr>
        </p:nvSpPr>
        <p:spPr>
          <a:xfrm>
            <a:off x="685315" y="4400596"/>
            <a:ext cx="5487370" cy="3600219"/>
          </a:xfrm>
          <a:prstGeom prst="rect">
            <a:avLst/>
          </a:prstGeom>
        </p:spPr>
        <p:txBody>
          <a:bodyPr spcFirstLastPara="1" wrap="square" lIns="86175" tIns="86175" rIns="86175" bIns="86175" anchor="t" anchorCtr="0">
            <a:noAutofit/>
          </a:bodyPr>
          <a:lstStyle/>
          <a:p>
            <a:pPr marL="0" lvl="0" indent="0" algn="l" rtl="0">
              <a:spcBef>
                <a:spcPts val="0"/>
              </a:spcBef>
              <a:spcAft>
                <a:spcPts val="0"/>
              </a:spcAft>
              <a:buNone/>
            </a:pPr>
            <a:endParaRPr/>
          </a:p>
        </p:txBody>
      </p:sp>
      <p:sp>
        <p:nvSpPr>
          <p:cNvPr id="126" name="Google Shape;126;g200e5709d26_2_7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467949201"/>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g200e5709d26_2_71:notes"/>
          <p:cNvSpPr txBox="1">
            <a:spLocks noGrp="1"/>
          </p:cNvSpPr>
          <p:nvPr>
            <p:ph type="body" idx="1"/>
          </p:nvPr>
        </p:nvSpPr>
        <p:spPr>
          <a:xfrm>
            <a:off x="685315" y="4400596"/>
            <a:ext cx="5487370" cy="3600219"/>
          </a:xfrm>
          <a:prstGeom prst="rect">
            <a:avLst/>
          </a:prstGeom>
        </p:spPr>
        <p:txBody>
          <a:bodyPr spcFirstLastPara="1" wrap="square" lIns="86175" tIns="86175" rIns="86175" bIns="86175" anchor="t" anchorCtr="0">
            <a:noAutofit/>
          </a:bodyPr>
          <a:lstStyle/>
          <a:p>
            <a:pPr marL="0" lvl="0" indent="0" algn="l" rtl="0">
              <a:spcBef>
                <a:spcPts val="0"/>
              </a:spcBef>
              <a:spcAft>
                <a:spcPts val="0"/>
              </a:spcAft>
              <a:buNone/>
            </a:pPr>
            <a:endParaRPr/>
          </a:p>
        </p:txBody>
      </p:sp>
      <p:sp>
        <p:nvSpPr>
          <p:cNvPr id="126" name="Google Shape;126;g200e5709d26_2_7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425764777"/>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
        <p:cNvGrpSpPr/>
        <p:nvPr/>
      </p:nvGrpSpPr>
      <p:grpSpPr>
        <a:xfrm>
          <a:off x="0" y="0"/>
          <a:ext cx="0" cy="0"/>
          <a:chOff x="0" y="0"/>
          <a:chExt cx="0" cy="0"/>
        </a:xfrm>
      </p:grpSpPr>
      <p:sp>
        <p:nvSpPr>
          <p:cNvPr id="96" name="Google Shape;96;g200e5709d26_2_45:notes"/>
          <p:cNvSpPr txBox="1">
            <a:spLocks noGrp="1"/>
          </p:cNvSpPr>
          <p:nvPr>
            <p:ph type="body" idx="1"/>
          </p:nvPr>
        </p:nvSpPr>
        <p:spPr>
          <a:xfrm>
            <a:off x="685315" y="4400596"/>
            <a:ext cx="5487370" cy="3600219"/>
          </a:xfrm>
          <a:prstGeom prst="rect">
            <a:avLst/>
          </a:prstGeom>
        </p:spPr>
        <p:txBody>
          <a:bodyPr spcFirstLastPara="1" wrap="square" lIns="86175" tIns="86175" rIns="86175" bIns="86175" anchor="t" anchorCtr="0">
            <a:noAutofit/>
          </a:bodyPr>
          <a:lstStyle/>
          <a:p>
            <a:pPr marL="0" lvl="0" indent="0" algn="l" rtl="0">
              <a:spcBef>
                <a:spcPts val="0"/>
              </a:spcBef>
              <a:spcAft>
                <a:spcPts val="0"/>
              </a:spcAft>
              <a:buNone/>
            </a:pPr>
            <a:endParaRPr/>
          </a:p>
        </p:txBody>
      </p:sp>
      <p:sp>
        <p:nvSpPr>
          <p:cNvPr id="97" name="Google Shape;97;g200e5709d26_2_4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g200e5709d26_2_71:notes"/>
          <p:cNvSpPr txBox="1">
            <a:spLocks noGrp="1"/>
          </p:cNvSpPr>
          <p:nvPr>
            <p:ph type="body" idx="1"/>
          </p:nvPr>
        </p:nvSpPr>
        <p:spPr>
          <a:xfrm>
            <a:off x="685315" y="4400596"/>
            <a:ext cx="5487370" cy="3600219"/>
          </a:xfrm>
          <a:prstGeom prst="rect">
            <a:avLst/>
          </a:prstGeom>
        </p:spPr>
        <p:txBody>
          <a:bodyPr spcFirstLastPara="1" wrap="square" lIns="86175" tIns="86175" rIns="86175" bIns="86175" anchor="t" anchorCtr="0">
            <a:noAutofit/>
          </a:bodyPr>
          <a:lstStyle/>
          <a:p>
            <a:pPr marL="0" lvl="0" indent="0" algn="l" rtl="0">
              <a:spcBef>
                <a:spcPts val="0"/>
              </a:spcBef>
              <a:spcAft>
                <a:spcPts val="0"/>
              </a:spcAft>
              <a:buNone/>
            </a:pPr>
            <a:endParaRPr/>
          </a:p>
        </p:txBody>
      </p:sp>
      <p:sp>
        <p:nvSpPr>
          <p:cNvPr id="126" name="Google Shape;126;g200e5709d26_2_7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a:extLst>
            <a:ext uri="{FF2B5EF4-FFF2-40B4-BE49-F238E27FC236}">
              <a16:creationId xmlns:a16="http://schemas.microsoft.com/office/drawing/2014/main" id="{AB3FFA9C-229B-3F23-82AE-E0B90D54C414}"/>
            </a:ext>
          </a:extLst>
        </p:cNvPr>
        <p:cNvGrpSpPr/>
        <p:nvPr/>
      </p:nvGrpSpPr>
      <p:grpSpPr>
        <a:xfrm>
          <a:off x="0" y="0"/>
          <a:ext cx="0" cy="0"/>
          <a:chOff x="0" y="0"/>
          <a:chExt cx="0" cy="0"/>
        </a:xfrm>
      </p:grpSpPr>
      <p:sp>
        <p:nvSpPr>
          <p:cNvPr id="125" name="Google Shape;125;g200e5709d26_2_71:notes">
            <a:extLst>
              <a:ext uri="{FF2B5EF4-FFF2-40B4-BE49-F238E27FC236}">
                <a16:creationId xmlns:a16="http://schemas.microsoft.com/office/drawing/2014/main" id="{05EAEFE0-5023-52B6-D1AA-07F41D76BB56}"/>
              </a:ext>
            </a:extLst>
          </p:cNvPr>
          <p:cNvSpPr txBox="1">
            <a:spLocks noGrp="1"/>
          </p:cNvSpPr>
          <p:nvPr>
            <p:ph type="body" idx="1"/>
          </p:nvPr>
        </p:nvSpPr>
        <p:spPr>
          <a:xfrm>
            <a:off x="685315" y="4400596"/>
            <a:ext cx="5487370" cy="3600219"/>
          </a:xfrm>
          <a:prstGeom prst="rect">
            <a:avLst/>
          </a:prstGeom>
        </p:spPr>
        <p:txBody>
          <a:bodyPr spcFirstLastPara="1" wrap="square" lIns="86175" tIns="86175" rIns="86175" bIns="86175" anchor="t" anchorCtr="0">
            <a:noAutofit/>
          </a:bodyPr>
          <a:lstStyle/>
          <a:p>
            <a:pPr marL="0" lvl="0" indent="0" algn="l" rtl="0">
              <a:spcBef>
                <a:spcPts val="0"/>
              </a:spcBef>
              <a:spcAft>
                <a:spcPts val="0"/>
              </a:spcAft>
              <a:buNone/>
            </a:pPr>
            <a:endParaRPr/>
          </a:p>
        </p:txBody>
      </p:sp>
      <p:sp>
        <p:nvSpPr>
          <p:cNvPr id="126" name="Google Shape;126;g200e5709d26_2_71:notes">
            <a:extLst>
              <a:ext uri="{FF2B5EF4-FFF2-40B4-BE49-F238E27FC236}">
                <a16:creationId xmlns:a16="http://schemas.microsoft.com/office/drawing/2014/main" id="{50B6B067-BEBF-9C1A-BA1E-5BF88FBAA3E9}"/>
              </a:ext>
            </a:extLst>
          </p:cNvPr>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752379661"/>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a:extLst>
            <a:ext uri="{FF2B5EF4-FFF2-40B4-BE49-F238E27FC236}">
              <a16:creationId xmlns:a16="http://schemas.microsoft.com/office/drawing/2014/main" id="{FBE8116F-E1E6-453B-8216-D9D7E2BDEE17}"/>
            </a:ext>
          </a:extLst>
        </p:cNvPr>
        <p:cNvGrpSpPr/>
        <p:nvPr/>
      </p:nvGrpSpPr>
      <p:grpSpPr>
        <a:xfrm>
          <a:off x="0" y="0"/>
          <a:ext cx="0" cy="0"/>
          <a:chOff x="0" y="0"/>
          <a:chExt cx="0" cy="0"/>
        </a:xfrm>
      </p:grpSpPr>
      <p:sp>
        <p:nvSpPr>
          <p:cNvPr id="125" name="Google Shape;125;g200e5709d26_2_71:notes">
            <a:extLst>
              <a:ext uri="{FF2B5EF4-FFF2-40B4-BE49-F238E27FC236}">
                <a16:creationId xmlns:a16="http://schemas.microsoft.com/office/drawing/2014/main" id="{8F55CD95-CC6A-ADF4-06EA-EDA8ADE78F67}"/>
              </a:ext>
            </a:extLst>
          </p:cNvPr>
          <p:cNvSpPr txBox="1">
            <a:spLocks noGrp="1"/>
          </p:cNvSpPr>
          <p:nvPr>
            <p:ph type="body" idx="1"/>
          </p:nvPr>
        </p:nvSpPr>
        <p:spPr>
          <a:xfrm>
            <a:off x="685315" y="4400596"/>
            <a:ext cx="5487370" cy="3600219"/>
          </a:xfrm>
          <a:prstGeom prst="rect">
            <a:avLst/>
          </a:prstGeom>
        </p:spPr>
        <p:txBody>
          <a:bodyPr spcFirstLastPara="1" wrap="square" lIns="86175" tIns="86175" rIns="86175" bIns="86175" anchor="t" anchorCtr="0">
            <a:noAutofit/>
          </a:bodyPr>
          <a:lstStyle/>
          <a:p>
            <a:pPr marL="0" lvl="0" indent="0" algn="l" rtl="0">
              <a:spcBef>
                <a:spcPts val="0"/>
              </a:spcBef>
              <a:spcAft>
                <a:spcPts val="0"/>
              </a:spcAft>
              <a:buNone/>
            </a:pPr>
            <a:endParaRPr/>
          </a:p>
        </p:txBody>
      </p:sp>
      <p:sp>
        <p:nvSpPr>
          <p:cNvPr id="126" name="Google Shape;126;g200e5709d26_2_71:notes">
            <a:extLst>
              <a:ext uri="{FF2B5EF4-FFF2-40B4-BE49-F238E27FC236}">
                <a16:creationId xmlns:a16="http://schemas.microsoft.com/office/drawing/2014/main" id="{21971913-5082-3535-8ABC-A03CAA29A435}"/>
              </a:ext>
            </a:extLst>
          </p:cNvPr>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27706590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
        <p:cNvGrpSpPr/>
        <p:nvPr/>
      </p:nvGrpSpPr>
      <p:grpSpPr>
        <a:xfrm>
          <a:off x="0" y="0"/>
          <a:ext cx="0" cy="0"/>
          <a:chOff x="0" y="0"/>
          <a:chExt cx="0" cy="0"/>
        </a:xfrm>
      </p:grpSpPr>
      <p:sp>
        <p:nvSpPr>
          <p:cNvPr id="96" name="Google Shape;96;g200e5709d26_2_45:notes"/>
          <p:cNvSpPr txBox="1">
            <a:spLocks noGrp="1"/>
          </p:cNvSpPr>
          <p:nvPr>
            <p:ph type="body" idx="1"/>
          </p:nvPr>
        </p:nvSpPr>
        <p:spPr>
          <a:xfrm>
            <a:off x="685315" y="4400596"/>
            <a:ext cx="5487370" cy="3600219"/>
          </a:xfrm>
          <a:prstGeom prst="rect">
            <a:avLst/>
          </a:prstGeom>
        </p:spPr>
        <p:txBody>
          <a:bodyPr spcFirstLastPara="1" wrap="square" lIns="86175" tIns="86175" rIns="86175" bIns="86175" anchor="t" anchorCtr="0">
            <a:noAutofit/>
          </a:bodyPr>
          <a:lstStyle/>
          <a:p>
            <a:pPr marL="0" lvl="0" indent="0" algn="l" rtl="0">
              <a:spcBef>
                <a:spcPts val="0"/>
              </a:spcBef>
              <a:spcAft>
                <a:spcPts val="0"/>
              </a:spcAft>
              <a:buNone/>
            </a:pPr>
            <a:endParaRPr/>
          </a:p>
        </p:txBody>
      </p:sp>
      <p:sp>
        <p:nvSpPr>
          <p:cNvPr id="97" name="Google Shape;97;g200e5709d26_2_4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a:extLst>
            <a:ext uri="{FF2B5EF4-FFF2-40B4-BE49-F238E27FC236}">
              <a16:creationId xmlns:a16="http://schemas.microsoft.com/office/drawing/2014/main" id="{1493FE4E-2C4D-5B3E-E5A2-BA458E9AB7C1}"/>
            </a:ext>
          </a:extLst>
        </p:cNvPr>
        <p:cNvGrpSpPr/>
        <p:nvPr/>
      </p:nvGrpSpPr>
      <p:grpSpPr>
        <a:xfrm>
          <a:off x="0" y="0"/>
          <a:ext cx="0" cy="0"/>
          <a:chOff x="0" y="0"/>
          <a:chExt cx="0" cy="0"/>
        </a:xfrm>
      </p:grpSpPr>
      <p:sp>
        <p:nvSpPr>
          <p:cNvPr id="125" name="Google Shape;125;g200e5709d26_2_71:notes">
            <a:extLst>
              <a:ext uri="{FF2B5EF4-FFF2-40B4-BE49-F238E27FC236}">
                <a16:creationId xmlns:a16="http://schemas.microsoft.com/office/drawing/2014/main" id="{839429F2-17BA-FDE9-0368-F31A682925CC}"/>
              </a:ext>
            </a:extLst>
          </p:cNvPr>
          <p:cNvSpPr txBox="1">
            <a:spLocks noGrp="1"/>
          </p:cNvSpPr>
          <p:nvPr>
            <p:ph type="body" idx="1"/>
          </p:nvPr>
        </p:nvSpPr>
        <p:spPr>
          <a:xfrm>
            <a:off x="685315" y="4400596"/>
            <a:ext cx="5487370" cy="3600219"/>
          </a:xfrm>
          <a:prstGeom prst="rect">
            <a:avLst/>
          </a:prstGeom>
        </p:spPr>
        <p:txBody>
          <a:bodyPr spcFirstLastPara="1" wrap="square" lIns="86175" tIns="86175" rIns="86175" bIns="86175" anchor="t" anchorCtr="0">
            <a:noAutofit/>
          </a:bodyPr>
          <a:lstStyle/>
          <a:p>
            <a:pPr marL="0" lvl="0" indent="0" algn="l" rtl="0">
              <a:spcBef>
                <a:spcPts val="0"/>
              </a:spcBef>
              <a:spcAft>
                <a:spcPts val="0"/>
              </a:spcAft>
              <a:buNone/>
            </a:pPr>
            <a:endParaRPr/>
          </a:p>
        </p:txBody>
      </p:sp>
      <p:sp>
        <p:nvSpPr>
          <p:cNvPr id="126" name="Google Shape;126;g200e5709d26_2_71:notes">
            <a:extLst>
              <a:ext uri="{FF2B5EF4-FFF2-40B4-BE49-F238E27FC236}">
                <a16:creationId xmlns:a16="http://schemas.microsoft.com/office/drawing/2014/main" id="{15AD0BC2-FFE8-CF5A-1858-94F3A3C116D2}"/>
              </a:ext>
            </a:extLst>
          </p:cNvPr>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25082946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a:extLst>
            <a:ext uri="{FF2B5EF4-FFF2-40B4-BE49-F238E27FC236}">
              <a16:creationId xmlns:a16="http://schemas.microsoft.com/office/drawing/2014/main" id="{0C146596-EA16-CA37-4487-F1F723F0C3E0}"/>
            </a:ext>
          </a:extLst>
        </p:cNvPr>
        <p:cNvGrpSpPr/>
        <p:nvPr/>
      </p:nvGrpSpPr>
      <p:grpSpPr>
        <a:xfrm>
          <a:off x="0" y="0"/>
          <a:ext cx="0" cy="0"/>
          <a:chOff x="0" y="0"/>
          <a:chExt cx="0" cy="0"/>
        </a:xfrm>
      </p:grpSpPr>
      <p:sp>
        <p:nvSpPr>
          <p:cNvPr id="125" name="Google Shape;125;g200e5709d26_2_71:notes">
            <a:extLst>
              <a:ext uri="{FF2B5EF4-FFF2-40B4-BE49-F238E27FC236}">
                <a16:creationId xmlns:a16="http://schemas.microsoft.com/office/drawing/2014/main" id="{30BA9893-C180-3BC9-CDD7-351356A2A1EA}"/>
              </a:ext>
            </a:extLst>
          </p:cNvPr>
          <p:cNvSpPr txBox="1">
            <a:spLocks noGrp="1"/>
          </p:cNvSpPr>
          <p:nvPr>
            <p:ph type="body" idx="1"/>
          </p:nvPr>
        </p:nvSpPr>
        <p:spPr>
          <a:xfrm>
            <a:off x="685315" y="4400596"/>
            <a:ext cx="5487370" cy="3600219"/>
          </a:xfrm>
          <a:prstGeom prst="rect">
            <a:avLst/>
          </a:prstGeom>
        </p:spPr>
        <p:txBody>
          <a:bodyPr spcFirstLastPara="1" wrap="square" lIns="86175" tIns="86175" rIns="86175" bIns="86175" anchor="t" anchorCtr="0">
            <a:noAutofit/>
          </a:bodyPr>
          <a:lstStyle/>
          <a:p>
            <a:pPr marL="0" lvl="0" indent="0" algn="l" rtl="0">
              <a:spcBef>
                <a:spcPts val="0"/>
              </a:spcBef>
              <a:spcAft>
                <a:spcPts val="0"/>
              </a:spcAft>
              <a:buNone/>
            </a:pPr>
            <a:endParaRPr/>
          </a:p>
        </p:txBody>
      </p:sp>
      <p:sp>
        <p:nvSpPr>
          <p:cNvPr id="126" name="Google Shape;126;g200e5709d26_2_71:notes">
            <a:extLst>
              <a:ext uri="{FF2B5EF4-FFF2-40B4-BE49-F238E27FC236}">
                <a16:creationId xmlns:a16="http://schemas.microsoft.com/office/drawing/2014/main" id="{6842A3C1-3B83-02E6-C777-FF1D36B35ABA}"/>
              </a:ext>
            </a:extLst>
          </p:cNvPr>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537192293"/>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a:extLst>
            <a:ext uri="{FF2B5EF4-FFF2-40B4-BE49-F238E27FC236}">
              <a16:creationId xmlns:a16="http://schemas.microsoft.com/office/drawing/2014/main" id="{4EB460F7-DD93-A9DF-13E9-65E98E1D04C2}"/>
            </a:ext>
          </a:extLst>
        </p:cNvPr>
        <p:cNvGrpSpPr/>
        <p:nvPr/>
      </p:nvGrpSpPr>
      <p:grpSpPr>
        <a:xfrm>
          <a:off x="0" y="0"/>
          <a:ext cx="0" cy="0"/>
          <a:chOff x="0" y="0"/>
          <a:chExt cx="0" cy="0"/>
        </a:xfrm>
      </p:grpSpPr>
      <p:sp>
        <p:nvSpPr>
          <p:cNvPr id="125" name="Google Shape;125;g200e5709d26_2_71:notes">
            <a:extLst>
              <a:ext uri="{FF2B5EF4-FFF2-40B4-BE49-F238E27FC236}">
                <a16:creationId xmlns:a16="http://schemas.microsoft.com/office/drawing/2014/main" id="{8D04E313-5009-50A6-20AB-70C70396E044}"/>
              </a:ext>
            </a:extLst>
          </p:cNvPr>
          <p:cNvSpPr txBox="1">
            <a:spLocks noGrp="1"/>
          </p:cNvSpPr>
          <p:nvPr>
            <p:ph type="body" idx="1"/>
          </p:nvPr>
        </p:nvSpPr>
        <p:spPr>
          <a:xfrm>
            <a:off x="685315" y="4400596"/>
            <a:ext cx="5487370" cy="3600219"/>
          </a:xfrm>
          <a:prstGeom prst="rect">
            <a:avLst/>
          </a:prstGeom>
        </p:spPr>
        <p:txBody>
          <a:bodyPr spcFirstLastPara="1" wrap="square" lIns="86175" tIns="86175" rIns="86175" bIns="86175" anchor="t" anchorCtr="0">
            <a:noAutofit/>
          </a:bodyPr>
          <a:lstStyle/>
          <a:p>
            <a:pPr marL="0" lvl="0" indent="0" algn="l" rtl="0">
              <a:spcBef>
                <a:spcPts val="0"/>
              </a:spcBef>
              <a:spcAft>
                <a:spcPts val="0"/>
              </a:spcAft>
              <a:buNone/>
            </a:pPr>
            <a:endParaRPr/>
          </a:p>
        </p:txBody>
      </p:sp>
      <p:sp>
        <p:nvSpPr>
          <p:cNvPr id="126" name="Google Shape;126;g200e5709d26_2_71:notes">
            <a:extLst>
              <a:ext uri="{FF2B5EF4-FFF2-40B4-BE49-F238E27FC236}">
                <a16:creationId xmlns:a16="http://schemas.microsoft.com/office/drawing/2014/main" id="{35AD3101-6F00-0ADD-2B0E-B49C0874B387}"/>
              </a:ext>
            </a:extLst>
          </p:cNvPr>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2948173"/>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a:extLst>
            <a:ext uri="{FF2B5EF4-FFF2-40B4-BE49-F238E27FC236}">
              <a16:creationId xmlns:a16="http://schemas.microsoft.com/office/drawing/2014/main" id="{2E79C167-DF78-BA30-0A73-F49866965E47}"/>
            </a:ext>
          </a:extLst>
        </p:cNvPr>
        <p:cNvGrpSpPr/>
        <p:nvPr/>
      </p:nvGrpSpPr>
      <p:grpSpPr>
        <a:xfrm>
          <a:off x="0" y="0"/>
          <a:ext cx="0" cy="0"/>
          <a:chOff x="0" y="0"/>
          <a:chExt cx="0" cy="0"/>
        </a:xfrm>
      </p:grpSpPr>
      <p:sp>
        <p:nvSpPr>
          <p:cNvPr id="125" name="Google Shape;125;g200e5709d26_2_71:notes">
            <a:extLst>
              <a:ext uri="{FF2B5EF4-FFF2-40B4-BE49-F238E27FC236}">
                <a16:creationId xmlns:a16="http://schemas.microsoft.com/office/drawing/2014/main" id="{286F9EE7-1FA4-610D-F5AA-E505596636ED}"/>
              </a:ext>
            </a:extLst>
          </p:cNvPr>
          <p:cNvSpPr txBox="1">
            <a:spLocks noGrp="1"/>
          </p:cNvSpPr>
          <p:nvPr>
            <p:ph type="body" idx="1"/>
          </p:nvPr>
        </p:nvSpPr>
        <p:spPr>
          <a:xfrm>
            <a:off x="685315" y="4400596"/>
            <a:ext cx="5487370" cy="3600219"/>
          </a:xfrm>
          <a:prstGeom prst="rect">
            <a:avLst/>
          </a:prstGeom>
        </p:spPr>
        <p:txBody>
          <a:bodyPr spcFirstLastPara="1" wrap="square" lIns="86175" tIns="86175" rIns="86175" bIns="86175" anchor="t" anchorCtr="0">
            <a:noAutofit/>
          </a:bodyPr>
          <a:lstStyle/>
          <a:p>
            <a:pPr marL="0" lvl="0" indent="0" algn="l" rtl="0">
              <a:spcBef>
                <a:spcPts val="0"/>
              </a:spcBef>
              <a:spcAft>
                <a:spcPts val="0"/>
              </a:spcAft>
              <a:buNone/>
            </a:pPr>
            <a:endParaRPr/>
          </a:p>
        </p:txBody>
      </p:sp>
      <p:sp>
        <p:nvSpPr>
          <p:cNvPr id="126" name="Google Shape;126;g200e5709d26_2_71:notes">
            <a:extLst>
              <a:ext uri="{FF2B5EF4-FFF2-40B4-BE49-F238E27FC236}">
                <a16:creationId xmlns:a16="http://schemas.microsoft.com/office/drawing/2014/main" id="{5C805073-A50F-C95E-8CE9-BEB3C0989075}"/>
              </a:ext>
            </a:extLst>
          </p:cNvPr>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080054315"/>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
        <p:cNvGrpSpPr/>
        <p:nvPr/>
      </p:nvGrpSpPr>
      <p:grpSpPr>
        <a:xfrm>
          <a:off x="0" y="0"/>
          <a:ext cx="0" cy="0"/>
          <a:chOff x="0" y="0"/>
          <a:chExt cx="0" cy="0"/>
        </a:xfrm>
      </p:grpSpPr>
      <p:sp>
        <p:nvSpPr>
          <p:cNvPr id="96" name="Google Shape;96;g200e5709d26_2_45:notes"/>
          <p:cNvSpPr txBox="1">
            <a:spLocks noGrp="1"/>
          </p:cNvSpPr>
          <p:nvPr>
            <p:ph type="body" idx="1"/>
          </p:nvPr>
        </p:nvSpPr>
        <p:spPr>
          <a:xfrm>
            <a:off x="685315" y="4400596"/>
            <a:ext cx="5487370" cy="3600219"/>
          </a:xfrm>
          <a:prstGeom prst="rect">
            <a:avLst/>
          </a:prstGeom>
        </p:spPr>
        <p:txBody>
          <a:bodyPr spcFirstLastPara="1" wrap="square" lIns="86175" tIns="86175" rIns="86175" bIns="86175" anchor="t" anchorCtr="0">
            <a:noAutofit/>
          </a:bodyPr>
          <a:lstStyle/>
          <a:p>
            <a:pPr marL="0" lvl="0" indent="0" algn="l" rtl="0">
              <a:lnSpc>
                <a:spcPct val="115000"/>
              </a:lnSpc>
              <a:spcBef>
                <a:spcPts val="1000"/>
              </a:spcBef>
              <a:spcAft>
                <a:spcPts val="1000"/>
              </a:spcAft>
              <a:buNone/>
            </a:pPr>
            <a:endParaRPr lang="en-US" sz="1100" b="1">
              <a:solidFill>
                <a:srgbClr val="222222"/>
              </a:solidFill>
              <a:highlight>
                <a:srgbClr val="FFFFFF"/>
              </a:highlight>
              <a:latin typeface="Arial" panose="020B0604020202020204"/>
              <a:ea typeface="Arial" panose="020B0604020202020204"/>
              <a:cs typeface="Arial" panose="020B0604020202020204"/>
              <a:sym typeface="Arial" panose="020B0604020202020204"/>
            </a:endParaRPr>
          </a:p>
        </p:txBody>
      </p:sp>
      <p:sp>
        <p:nvSpPr>
          <p:cNvPr id="97" name="Google Shape;97;g200e5709d26_2_4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97BDE0C-DE73-4BBB-91C9-E906422D57C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41FB121-201C-F8B5-2713-F98D343EF97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9DFC7D4-A473-89F0-4144-9F1C6E30BB65}"/>
              </a:ext>
            </a:extLst>
          </p:cNvPr>
          <p:cNvSpPr>
            <a:spLocks noGrp="1"/>
          </p:cNvSpPr>
          <p:nvPr>
            <p:ph type="body" idx="1"/>
          </p:nvPr>
        </p:nvSpPr>
        <p:spPr/>
        <p:txBody>
          <a:bodyPr/>
          <a:lstStyle/>
          <a:p>
            <a:endParaRPr lang="en-SG"/>
          </a:p>
        </p:txBody>
      </p:sp>
      <p:sp>
        <p:nvSpPr>
          <p:cNvPr id="4" name="Slide Number Placeholder 3">
            <a:extLst>
              <a:ext uri="{FF2B5EF4-FFF2-40B4-BE49-F238E27FC236}">
                <a16:creationId xmlns:a16="http://schemas.microsoft.com/office/drawing/2014/main" id="{B25CED3B-321B-BA92-14F9-F6B7F9F524F6}"/>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250FAAA6-3744-4076-A017-146DB96386C1}" type="slidenum">
              <a:rPr kumimoji="0" lang="en-SG" sz="1200" b="0" i="0" u="none" strike="noStrike" kern="1200" cap="none" spc="0" normalizeH="0" baseline="0" noProof="0" smtClean="0">
                <a:ln>
                  <a:noFill/>
                </a:ln>
                <a:solidFill>
                  <a:prstClr val="black"/>
                </a:solidFill>
                <a:effectLst/>
                <a:uLnTx/>
                <a:uFillTx/>
                <a:latin typeface="Calibri" panose="020F0502020204030204"/>
                <a:ea typeface="+mn-ea"/>
                <a:cs typeface="+mn-cs"/>
              </a:rPr>
              <a:t>244</a:t>
            </a:fld>
            <a:endParaRPr kumimoji="0" lang="en-SG"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2311740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50BA82E-3B6B-27FD-54C1-7B7A88462653}"/>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A1E75FDD-CBA5-7420-034C-EF2FACD562F7}"/>
              </a:ext>
            </a:extLst>
          </p:cNvPr>
          <p:cNvSpPr>
            <a:spLocks noGrp="1" noRot="1" noChangeAspect="1"/>
          </p:cNvSpPr>
          <p:nvPr>
            <p:ph type="sldImg" idx="2"/>
          </p:nvPr>
        </p:nvSpPr>
        <p:spPr/>
      </p:sp>
      <p:sp>
        <p:nvSpPr>
          <p:cNvPr id="3" name="文本占位符 2">
            <a:extLst>
              <a:ext uri="{FF2B5EF4-FFF2-40B4-BE49-F238E27FC236}">
                <a16:creationId xmlns:a16="http://schemas.microsoft.com/office/drawing/2014/main" id="{86402711-5B7F-DFE0-4450-D897DFB5A03D}"/>
              </a:ext>
            </a:extLst>
          </p:cNvPr>
          <p:cNvSpPr>
            <a:spLocks noGrp="1"/>
          </p:cNvSpPr>
          <p:nvPr>
            <p:ph type="body" idx="3"/>
          </p:nvPr>
        </p:nvSpPr>
        <p:spPr/>
        <p:txBody>
          <a:bodyPr/>
          <a:lstStyle/>
          <a:p>
            <a:endParaRPr lang="zh-CN" altLang="en-US"/>
          </a:p>
        </p:txBody>
      </p:sp>
    </p:spTree>
    <p:extLst>
      <p:ext uri="{BB962C8B-B14F-4D97-AF65-F5344CB8AC3E}">
        <p14:creationId xmlns:p14="http://schemas.microsoft.com/office/powerpoint/2010/main" val="195207553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F6FBD76-26C2-3767-372A-FD8EF61B4DE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39CDB11-731C-2F58-C639-3D3FAB2070B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DFBCEE7-3676-36D0-5A0B-8A3EAE11D15D}"/>
              </a:ext>
            </a:extLst>
          </p:cNvPr>
          <p:cNvSpPr>
            <a:spLocks noGrp="1"/>
          </p:cNvSpPr>
          <p:nvPr>
            <p:ph type="body" idx="1"/>
          </p:nvPr>
        </p:nvSpPr>
        <p:spPr/>
        <p:txBody>
          <a:bodyPr/>
          <a:lstStyle/>
          <a:p>
            <a:endParaRPr lang="en-SG"/>
          </a:p>
        </p:txBody>
      </p:sp>
      <p:sp>
        <p:nvSpPr>
          <p:cNvPr id="4" name="Slide Number Placeholder 3">
            <a:extLst>
              <a:ext uri="{FF2B5EF4-FFF2-40B4-BE49-F238E27FC236}">
                <a16:creationId xmlns:a16="http://schemas.microsoft.com/office/drawing/2014/main" id="{20D653C1-9043-9429-DA1F-FA0B3C010B64}"/>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250FAAA6-3744-4076-A017-146DB96386C1}" type="slidenum">
              <a:rPr kumimoji="0" lang="en-SG" sz="1200" b="0" i="0" u="none" strike="noStrike" kern="1200" cap="none" spc="0" normalizeH="0" baseline="0" noProof="0" smtClean="0">
                <a:ln>
                  <a:noFill/>
                </a:ln>
                <a:solidFill>
                  <a:prstClr val="black"/>
                </a:solidFill>
                <a:effectLst/>
                <a:uLnTx/>
                <a:uFillTx/>
                <a:latin typeface="Calibri" panose="020F0502020204030204"/>
                <a:ea typeface="+mn-ea"/>
                <a:cs typeface="+mn-cs"/>
              </a:rPr>
              <a:t>246</a:t>
            </a:fld>
            <a:endParaRPr kumimoji="0" lang="en-SG"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00840854"/>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C2ABD91-688B-24B6-0BFD-DF4371434FF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79172F1-737F-F380-96AB-6FE8EFE2506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059784D-0302-E711-39CA-BFFB9ABC0EFC}"/>
              </a:ext>
            </a:extLst>
          </p:cNvPr>
          <p:cNvSpPr>
            <a:spLocks noGrp="1"/>
          </p:cNvSpPr>
          <p:nvPr>
            <p:ph type="body" idx="1"/>
          </p:nvPr>
        </p:nvSpPr>
        <p:spPr/>
        <p:txBody>
          <a:bodyPr/>
          <a:lstStyle/>
          <a:p>
            <a:endParaRPr lang="en-SG"/>
          </a:p>
        </p:txBody>
      </p:sp>
      <p:sp>
        <p:nvSpPr>
          <p:cNvPr id="4" name="Slide Number Placeholder 3">
            <a:extLst>
              <a:ext uri="{FF2B5EF4-FFF2-40B4-BE49-F238E27FC236}">
                <a16:creationId xmlns:a16="http://schemas.microsoft.com/office/drawing/2014/main" id="{527D9621-84E5-B8A1-CF74-07ACFADD42D3}"/>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250FAAA6-3744-4076-A017-146DB96386C1}" type="slidenum">
              <a:rPr kumimoji="0" lang="en-SG" sz="1200" b="0" i="0" u="none" strike="noStrike" kern="1200" cap="none" spc="0" normalizeH="0" baseline="0" noProof="0" smtClean="0">
                <a:ln>
                  <a:noFill/>
                </a:ln>
                <a:solidFill>
                  <a:prstClr val="black"/>
                </a:solidFill>
                <a:effectLst/>
                <a:uLnTx/>
                <a:uFillTx/>
                <a:latin typeface="Calibri" panose="020F0502020204030204"/>
                <a:ea typeface="+mn-ea"/>
                <a:cs typeface="+mn-cs"/>
              </a:rPr>
              <a:t>247</a:t>
            </a:fld>
            <a:endParaRPr kumimoji="0" lang="en-SG"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31844231"/>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B1BE1B9-286D-88D6-68A9-7FC7D226941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519B2B0-AE7D-B464-935E-389F64F0E13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258EB67-50BD-2D58-5EBF-FB2314A98831}"/>
              </a:ext>
            </a:extLst>
          </p:cNvPr>
          <p:cNvSpPr>
            <a:spLocks noGrp="1"/>
          </p:cNvSpPr>
          <p:nvPr>
            <p:ph type="body" idx="1"/>
          </p:nvPr>
        </p:nvSpPr>
        <p:spPr/>
        <p:txBody>
          <a:bodyPr/>
          <a:lstStyle/>
          <a:p>
            <a:endParaRPr lang="en-SG"/>
          </a:p>
        </p:txBody>
      </p:sp>
      <p:sp>
        <p:nvSpPr>
          <p:cNvPr id="4" name="Slide Number Placeholder 3">
            <a:extLst>
              <a:ext uri="{FF2B5EF4-FFF2-40B4-BE49-F238E27FC236}">
                <a16:creationId xmlns:a16="http://schemas.microsoft.com/office/drawing/2014/main" id="{C1742431-2E76-D2F7-62A4-1BF40BF657FC}"/>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250FAAA6-3744-4076-A017-146DB96386C1}" type="slidenum">
              <a:rPr kumimoji="0" lang="en-SG" sz="1200" b="0" i="0" u="none" strike="noStrike" kern="1200" cap="none" spc="0" normalizeH="0" baseline="0" noProof="0" smtClean="0">
                <a:ln>
                  <a:noFill/>
                </a:ln>
                <a:solidFill>
                  <a:prstClr val="black"/>
                </a:solidFill>
                <a:effectLst/>
                <a:uLnTx/>
                <a:uFillTx/>
                <a:latin typeface="Calibri" panose="020F0502020204030204"/>
                <a:ea typeface="+mn-ea"/>
                <a:cs typeface="+mn-cs"/>
              </a:rPr>
              <a:t>248</a:t>
            </a:fld>
            <a:endParaRPr kumimoji="0" lang="en-SG"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0944106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g200e5709d26_2_71:notes"/>
          <p:cNvSpPr txBox="1">
            <a:spLocks noGrp="1"/>
          </p:cNvSpPr>
          <p:nvPr>
            <p:ph type="body" idx="1"/>
          </p:nvPr>
        </p:nvSpPr>
        <p:spPr>
          <a:xfrm>
            <a:off x="685315" y="4400596"/>
            <a:ext cx="5487370" cy="3600219"/>
          </a:xfrm>
          <a:prstGeom prst="rect">
            <a:avLst/>
          </a:prstGeom>
        </p:spPr>
        <p:txBody>
          <a:bodyPr spcFirstLastPara="1" wrap="square" lIns="86175" tIns="86175" rIns="86175" bIns="86175" anchor="t" anchorCtr="0">
            <a:noAutofit/>
          </a:bodyPr>
          <a:lstStyle/>
          <a:p>
            <a:pPr marL="0" lvl="0" indent="0" algn="l" rtl="0">
              <a:spcBef>
                <a:spcPts val="0"/>
              </a:spcBef>
              <a:spcAft>
                <a:spcPts val="0"/>
              </a:spcAft>
              <a:buNone/>
            </a:pPr>
            <a:endParaRPr/>
          </a:p>
        </p:txBody>
      </p:sp>
      <p:sp>
        <p:nvSpPr>
          <p:cNvPr id="126" name="Google Shape;126;g200e5709d26_2_7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B3F9866-DB95-2534-DCC7-B951531D81D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5D013E5-3132-CDEE-AB74-3DED5D9ED8A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3EBD953-A370-2267-9248-C8EEC69B70ED}"/>
              </a:ext>
            </a:extLst>
          </p:cNvPr>
          <p:cNvSpPr>
            <a:spLocks noGrp="1"/>
          </p:cNvSpPr>
          <p:nvPr>
            <p:ph type="body" idx="1"/>
          </p:nvPr>
        </p:nvSpPr>
        <p:spPr/>
        <p:txBody>
          <a:bodyPr/>
          <a:lstStyle/>
          <a:p>
            <a:endParaRPr lang="en-SG"/>
          </a:p>
        </p:txBody>
      </p:sp>
      <p:sp>
        <p:nvSpPr>
          <p:cNvPr id="4" name="Slide Number Placeholder 3">
            <a:extLst>
              <a:ext uri="{FF2B5EF4-FFF2-40B4-BE49-F238E27FC236}">
                <a16:creationId xmlns:a16="http://schemas.microsoft.com/office/drawing/2014/main" id="{71758D21-F76F-2567-1A77-0ECB1E252EA2}"/>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250FAAA6-3744-4076-A017-146DB96386C1}" type="slidenum">
              <a:rPr kumimoji="0" lang="en-SG" sz="1200" b="0" i="0" u="none" strike="noStrike" kern="1200" cap="none" spc="0" normalizeH="0" baseline="0" noProof="0" smtClean="0">
                <a:ln>
                  <a:noFill/>
                </a:ln>
                <a:solidFill>
                  <a:prstClr val="black"/>
                </a:solidFill>
                <a:effectLst/>
                <a:uLnTx/>
                <a:uFillTx/>
                <a:latin typeface="Calibri" panose="020F0502020204030204"/>
                <a:ea typeface="+mn-ea"/>
                <a:cs typeface="+mn-cs"/>
              </a:rPr>
              <a:t>249</a:t>
            </a:fld>
            <a:endParaRPr kumimoji="0" lang="en-SG"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88653363"/>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8A76CAE-29C5-5341-D954-0882A360068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5B68967-BEB4-E86A-7F74-466B43F67BB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5EE68A1-81CC-D4D2-CD09-C5E60DAB42EE}"/>
              </a:ext>
            </a:extLst>
          </p:cNvPr>
          <p:cNvSpPr>
            <a:spLocks noGrp="1"/>
          </p:cNvSpPr>
          <p:nvPr>
            <p:ph type="body" idx="1"/>
          </p:nvPr>
        </p:nvSpPr>
        <p:spPr/>
        <p:txBody>
          <a:bodyPr/>
          <a:lstStyle/>
          <a:p>
            <a:endParaRPr lang="en-SG"/>
          </a:p>
        </p:txBody>
      </p:sp>
      <p:sp>
        <p:nvSpPr>
          <p:cNvPr id="4" name="Slide Number Placeholder 3">
            <a:extLst>
              <a:ext uri="{FF2B5EF4-FFF2-40B4-BE49-F238E27FC236}">
                <a16:creationId xmlns:a16="http://schemas.microsoft.com/office/drawing/2014/main" id="{A8D499D4-1104-0116-B013-6D2F3C88A3D1}"/>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250FAAA6-3744-4076-A017-146DB96386C1}" type="slidenum">
              <a:rPr kumimoji="0" lang="en-SG" sz="1200" b="0" i="0" u="none" strike="noStrike" kern="1200" cap="none" spc="0" normalizeH="0" baseline="0" noProof="0" smtClean="0">
                <a:ln>
                  <a:noFill/>
                </a:ln>
                <a:solidFill>
                  <a:prstClr val="black"/>
                </a:solidFill>
                <a:effectLst/>
                <a:uLnTx/>
                <a:uFillTx/>
                <a:latin typeface="Calibri" panose="020F0502020204030204"/>
                <a:ea typeface="+mn-ea"/>
                <a:cs typeface="+mn-cs"/>
              </a:rPr>
              <a:t>250</a:t>
            </a:fld>
            <a:endParaRPr kumimoji="0" lang="en-SG"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15350900"/>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5CF5C81-87D5-4D7E-E946-07F92341349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29AAB84-C55E-F335-ECCE-B41DA5B9B02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F54C355-2600-082E-19B1-23DF62826D0C}"/>
              </a:ext>
            </a:extLst>
          </p:cNvPr>
          <p:cNvSpPr>
            <a:spLocks noGrp="1"/>
          </p:cNvSpPr>
          <p:nvPr>
            <p:ph type="body" idx="1"/>
          </p:nvPr>
        </p:nvSpPr>
        <p:spPr/>
        <p:txBody>
          <a:bodyPr/>
          <a:lstStyle/>
          <a:p>
            <a:endParaRPr lang="en-SG"/>
          </a:p>
        </p:txBody>
      </p:sp>
      <p:sp>
        <p:nvSpPr>
          <p:cNvPr id="4" name="Slide Number Placeholder 3">
            <a:extLst>
              <a:ext uri="{FF2B5EF4-FFF2-40B4-BE49-F238E27FC236}">
                <a16:creationId xmlns:a16="http://schemas.microsoft.com/office/drawing/2014/main" id="{3E2875FF-7BA5-61F1-5E07-94023C8FD0F7}"/>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250FAAA6-3744-4076-A017-146DB96386C1}" type="slidenum">
              <a:rPr kumimoji="0" lang="en-SG" sz="1200" b="0" i="0" u="none" strike="noStrike" kern="1200" cap="none" spc="0" normalizeH="0" baseline="0" noProof="0" smtClean="0">
                <a:ln>
                  <a:noFill/>
                </a:ln>
                <a:solidFill>
                  <a:prstClr val="black"/>
                </a:solidFill>
                <a:effectLst/>
                <a:uLnTx/>
                <a:uFillTx/>
                <a:latin typeface="Calibri" panose="020F0502020204030204"/>
                <a:ea typeface="+mn-ea"/>
                <a:cs typeface="+mn-cs"/>
              </a:rPr>
              <a:t>251</a:t>
            </a:fld>
            <a:endParaRPr kumimoji="0" lang="en-SG"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72486894"/>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SG"/>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250FAAA6-3744-4076-A017-146DB96386C1}" type="slidenum">
              <a:rPr kumimoji="0" lang="en-SG" sz="1200" b="0" i="0" u="none" strike="noStrike" kern="1200" cap="none" spc="0" normalizeH="0" baseline="0" noProof="0" smtClean="0">
                <a:ln>
                  <a:noFill/>
                </a:ln>
                <a:solidFill>
                  <a:prstClr val="black"/>
                </a:solidFill>
                <a:effectLst/>
                <a:uLnTx/>
                <a:uFillTx/>
                <a:latin typeface="Calibri" panose="020F0502020204030204"/>
                <a:ea typeface="+mn-ea"/>
                <a:cs typeface="+mn-cs"/>
              </a:rPr>
              <a:t>252</a:t>
            </a:fld>
            <a:endParaRPr kumimoji="0" lang="en-SG"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
        <p:cNvGrpSpPr/>
        <p:nvPr/>
      </p:nvGrpSpPr>
      <p:grpSpPr>
        <a:xfrm>
          <a:off x="0" y="0"/>
          <a:ext cx="0" cy="0"/>
          <a:chOff x="0" y="0"/>
          <a:chExt cx="0" cy="0"/>
        </a:xfrm>
      </p:grpSpPr>
      <p:sp>
        <p:nvSpPr>
          <p:cNvPr id="96" name="Google Shape;96;g200e5709d26_2_45:notes"/>
          <p:cNvSpPr txBox="1">
            <a:spLocks noGrp="1"/>
          </p:cNvSpPr>
          <p:nvPr>
            <p:ph type="body" idx="1"/>
          </p:nvPr>
        </p:nvSpPr>
        <p:spPr>
          <a:xfrm>
            <a:off x="685315" y="4400596"/>
            <a:ext cx="5487370" cy="3600219"/>
          </a:xfrm>
          <a:prstGeom prst="rect">
            <a:avLst/>
          </a:prstGeom>
        </p:spPr>
        <p:txBody>
          <a:bodyPr spcFirstLastPara="1" wrap="square" lIns="86175" tIns="86175" rIns="86175" bIns="86175" anchor="t" anchorCtr="0">
            <a:noAutofit/>
          </a:bodyPr>
          <a:lstStyle/>
          <a:p>
            <a:pPr marL="0" lvl="0" indent="0" algn="l" rtl="0">
              <a:spcBef>
                <a:spcPts val="0"/>
              </a:spcBef>
              <a:spcAft>
                <a:spcPts val="0"/>
              </a:spcAft>
              <a:buNone/>
            </a:pPr>
            <a:endParaRPr/>
          </a:p>
        </p:txBody>
      </p:sp>
      <p:sp>
        <p:nvSpPr>
          <p:cNvPr id="97" name="Google Shape;97;g200e5709d26_2_4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788A95F-4FF4-CC09-6CA7-5EB032DF904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28DBEB7-DA9F-CB0D-95FA-0A878CA12F9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052C032-8CA2-AAF0-B197-4DCFC06FBEA1}"/>
              </a:ext>
            </a:extLst>
          </p:cNvPr>
          <p:cNvSpPr>
            <a:spLocks noGrp="1"/>
          </p:cNvSpPr>
          <p:nvPr>
            <p:ph type="body" idx="1"/>
          </p:nvPr>
        </p:nvSpPr>
        <p:spPr/>
        <p:txBody>
          <a:bodyPr/>
          <a:lstStyle/>
          <a:p>
            <a:pPr>
              <a:lnSpc>
                <a:spcPct val="115000"/>
              </a:lnSpc>
              <a:spcAft>
                <a:spcPts val="800"/>
              </a:spcAft>
            </a:pPr>
            <a:endParaRPr lang="en-GB" sz="1800" kern="100"/>
          </a:p>
        </p:txBody>
      </p:sp>
      <p:sp>
        <p:nvSpPr>
          <p:cNvPr id="4" name="Slide Number Placeholder 3">
            <a:extLst>
              <a:ext uri="{FF2B5EF4-FFF2-40B4-BE49-F238E27FC236}">
                <a16:creationId xmlns:a16="http://schemas.microsoft.com/office/drawing/2014/main" id="{C3834AEA-51A3-EE10-17D7-FE88E84627E5}"/>
              </a:ext>
            </a:extLst>
          </p:cNvPr>
          <p:cNvSpPr>
            <a:spLocks noGrp="1"/>
          </p:cNvSpPr>
          <p:nvPr>
            <p:ph type="sldNum" sz="quarter" idx="5"/>
          </p:nvPr>
        </p:nvSpPr>
        <p:spPr/>
        <p:txBody>
          <a:bodyPr/>
          <a:lstStyle/>
          <a:p>
            <a:fld id="{BB219BC2-9373-457C-B807-F60424C09D44}" type="slidenum">
              <a:rPr lang="en-GB" smtClean="0"/>
              <a:t>254</a:t>
            </a:fld>
            <a:endParaRPr lang="en-GB"/>
          </a:p>
        </p:txBody>
      </p:sp>
    </p:spTree>
    <p:extLst>
      <p:ext uri="{BB962C8B-B14F-4D97-AF65-F5344CB8AC3E}">
        <p14:creationId xmlns:p14="http://schemas.microsoft.com/office/powerpoint/2010/main" val="3988970837"/>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4783F0C-4B89-B277-5600-8890D170695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E29021F-2CCE-2720-CC19-5A3343F293F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0315FFC-A220-6E53-88C9-BDFC58F95729}"/>
              </a:ext>
            </a:extLst>
          </p:cNvPr>
          <p:cNvSpPr>
            <a:spLocks noGrp="1"/>
          </p:cNvSpPr>
          <p:nvPr>
            <p:ph type="body" idx="1"/>
          </p:nvPr>
        </p:nvSpPr>
        <p:spPr/>
        <p:txBody>
          <a:bodyPr/>
          <a:lstStyle/>
          <a:p>
            <a:pPr>
              <a:lnSpc>
                <a:spcPct val="115000"/>
              </a:lnSpc>
              <a:spcAft>
                <a:spcPts val="800"/>
              </a:spcAft>
            </a:pPr>
            <a:endParaRPr lang="en-GB" sz="1800" kern="100"/>
          </a:p>
        </p:txBody>
      </p:sp>
      <p:sp>
        <p:nvSpPr>
          <p:cNvPr id="4" name="Slide Number Placeholder 3">
            <a:extLst>
              <a:ext uri="{FF2B5EF4-FFF2-40B4-BE49-F238E27FC236}">
                <a16:creationId xmlns:a16="http://schemas.microsoft.com/office/drawing/2014/main" id="{057F5FBC-00F8-F989-DF20-AB8D6CB4249D}"/>
              </a:ext>
            </a:extLst>
          </p:cNvPr>
          <p:cNvSpPr>
            <a:spLocks noGrp="1"/>
          </p:cNvSpPr>
          <p:nvPr>
            <p:ph type="sldNum" sz="quarter" idx="5"/>
          </p:nvPr>
        </p:nvSpPr>
        <p:spPr/>
        <p:txBody>
          <a:bodyPr/>
          <a:lstStyle/>
          <a:p>
            <a:fld id="{BB219BC2-9373-457C-B807-F60424C09D44}" type="slidenum">
              <a:rPr lang="en-GB" smtClean="0"/>
              <a:t>255</a:t>
            </a:fld>
            <a:endParaRPr lang="en-GB"/>
          </a:p>
        </p:txBody>
      </p:sp>
    </p:spTree>
    <p:extLst>
      <p:ext uri="{BB962C8B-B14F-4D97-AF65-F5344CB8AC3E}">
        <p14:creationId xmlns:p14="http://schemas.microsoft.com/office/powerpoint/2010/main" val="900929839"/>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1E5089F-819E-B40D-B7F5-193B625612C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A82336A-C4BF-CC29-EE46-F35E2EB2A57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2E92B00-20B7-C8F1-CAAA-D5D5BBADDFC4}"/>
              </a:ext>
            </a:extLst>
          </p:cNvPr>
          <p:cNvSpPr>
            <a:spLocks noGrp="1"/>
          </p:cNvSpPr>
          <p:nvPr>
            <p:ph type="body" idx="1"/>
          </p:nvPr>
        </p:nvSpPr>
        <p:spPr/>
        <p:txBody>
          <a:bodyPr/>
          <a:lstStyle/>
          <a:p>
            <a:pPr>
              <a:lnSpc>
                <a:spcPct val="115000"/>
              </a:lnSpc>
              <a:spcAft>
                <a:spcPts val="800"/>
              </a:spcAft>
            </a:pPr>
            <a:endParaRPr lang="en-GB" sz="1800" kern="100"/>
          </a:p>
        </p:txBody>
      </p:sp>
      <p:sp>
        <p:nvSpPr>
          <p:cNvPr id="4" name="Slide Number Placeholder 3">
            <a:extLst>
              <a:ext uri="{FF2B5EF4-FFF2-40B4-BE49-F238E27FC236}">
                <a16:creationId xmlns:a16="http://schemas.microsoft.com/office/drawing/2014/main" id="{30E0C486-B83D-A741-47D3-737B7C80605D}"/>
              </a:ext>
            </a:extLst>
          </p:cNvPr>
          <p:cNvSpPr>
            <a:spLocks noGrp="1"/>
          </p:cNvSpPr>
          <p:nvPr>
            <p:ph type="sldNum" sz="quarter" idx="5"/>
          </p:nvPr>
        </p:nvSpPr>
        <p:spPr/>
        <p:txBody>
          <a:bodyPr/>
          <a:lstStyle/>
          <a:p>
            <a:fld id="{BB219BC2-9373-457C-B807-F60424C09D44}" type="slidenum">
              <a:rPr lang="en-GB" smtClean="0"/>
              <a:t>256</a:t>
            </a:fld>
            <a:endParaRPr lang="en-GB"/>
          </a:p>
        </p:txBody>
      </p:sp>
    </p:spTree>
    <p:extLst>
      <p:ext uri="{BB962C8B-B14F-4D97-AF65-F5344CB8AC3E}">
        <p14:creationId xmlns:p14="http://schemas.microsoft.com/office/powerpoint/2010/main" val="180388102"/>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4783F0C-4B89-B277-5600-8890D170695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E29021F-2CCE-2720-CC19-5A3343F293F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0315FFC-A220-6E53-88C9-BDFC58F95729}"/>
              </a:ext>
            </a:extLst>
          </p:cNvPr>
          <p:cNvSpPr>
            <a:spLocks noGrp="1"/>
          </p:cNvSpPr>
          <p:nvPr>
            <p:ph type="body" idx="1"/>
          </p:nvPr>
        </p:nvSpPr>
        <p:spPr/>
        <p:txBody>
          <a:bodyPr/>
          <a:lstStyle/>
          <a:p>
            <a:pPr>
              <a:lnSpc>
                <a:spcPct val="115000"/>
              </a:lnSpc>
              <a:spcAft>
                <a:spcPts val="800"/>
              </a:spcAft>
            </a:pPr>
            <a:endParaRPr lang="en-GB" sz="1800" kern="100"/>
          </a:p>
        </p:txBody>
      </p:sp>
      <p:sp>
        <p:nvSpPr>
          <p:cNvPr id="4" name="Slide Number Placeholder 3">
            <a:extLst>
              <a:ext uri="{FF2B5EF4-FFF2-40B4-BE49-F238E27FC236}">
                <a16:creationId xmlns:a16="http://schemas.microsoft.com/office/drawing/2014/main" id="{057F5FBC-00F8-F989-DF20-AB8D6CB4249D}"/>
              </a:ext>
            </a:extLst>
          </p:cNvPr>
          <p:cNvSpPr>
            <a:spLocks noGrp="1"/>
          </p:cNvSpPr>
          <p:nvPr>
            <p:ph type="sldNum" sz="quarter" idx="5"/>
          </p:nvPr>
        </p:nvSpPr>
        <p:spPr/>
        <p:txBody>
          <a:bodyPr/>
          <a:lstStyle/>
          <a:p>
            <a:fld id="{BB219BC2-9373-457C-B807-F60424C09D44}" type="slidenum">
              <a:rPr lang="en-GB" smtClean="0"/>
              <a:t>257</a:t>
            </a:fld>
            <a:endParaRPr lang="en-GB"/>
          </a:p>
        </p:txBody>
      </p:sp>
    </p:spTree>
    <p:extLst>
      <p:ext uri="{BB962C8B-B14F-4D97-AF65-F5344CB8AC3E}">
        <p14:creationId xmlns:p14="http://schemas.microsoft.com/office/powerpoint/2010/main" val="827731785"/>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4783F0C-4B89-B277-5600-8890D170695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E29021F-2CCE-2720-CC19-5A3343F293F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0315FFC-A220-6E53-88C9-BDFC58F95729}"/>
              </a:ext>
            </a:extLst>
          </p:cNvPr>
          <p:cNvSpPr>
            <a:spLocks noGrp="1"/>
          </p:cNvSpPr>
          <p:nvPr>
            <p:ph type="body" idx="1"/>
          </p:nvPr>
        </p:nvSpPr>
        <p:spPr/>
        <p:txBody>
          <a:bodyPr/>
          <a:lstStyle/>
          <a:p>
            <a:pPr>
              <a:lnSpc>
                <a:spcPct val="115000"/>
              </a:lnSpc>
              <a:spcAft>
                <a:spcPts val="800"/>
              </a:spcAft>
            </a:pPr>
            <a:endParaRPr lang="en-GB" sz="1800" kern="100"/>
          </a:p>
        </p:txBody>
      </p:sp>
      <p:sp>
        <p:nvSpPr>
          <p:cNvPr id="4" name="Slide Number Placeholder 3">
            <a:extLst>
              <a:ext uri="{FF2B5EF4-FFF2-40B4-BE49-F238E27FC236}">
                <a16:creationId xmlns:a16="http://schemas.microsoft.com/office/drawing/2014/main" id="{057F5FBC-00F8-F989-DF20-AB8D6CB4249D}"/>
              </a:ext>
            </a:extLst>
          </p:cNvPr>
          <p:cNvSpPr>
            <a:spLocks noGrp="1"/>
          </p:cNvSpPr>
          <p:nvPr>
            <p:ph type="sldNum" sz="quarter" idx="5"/>
          </p:nvPr>
        </p:nvSpPr>
        <p:spPr/>
        <p:txBody>
          <a:bodyPr/>
          <a:lstStyle/>
          <a:p>
            <a:fld id="{BB219BC2-9373-457C-B807-F60424C09D44}" type="slidenum">
              <a:rPr lang="en-GB" smtClean="0"/>
              <a:t>258</a:t>
            </a:fld>
            <a:endParaRPr lang="en-GB"/>
          </a:p>
        </p:txBody>
      </p:sp>
    </p:spTree>
    <p:extLst>
      <p:ext uri="{BB962C8B-B14F-4D97-AF65-F5344CB8AC3E}">
        <p14:creationId xmlns:p14="http://schemas.microsoft.com/office/powerpoint/2010/main" val="127363804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g200e5709d26_2_71:notes"/>
          <p:cNvSpPr txBox="1">
            <a:spLocks noGrp="1"/>
          </p:cNvSpPr>
          <p:nvPr>
            <p:ph type="body" idx="1"/>
          </p:nvPr>
        </p:nvSpPr>
        <p:spPr>
          <a:xfrm>
            <a:off x="685315" y="4400596"/>
            <a:ext cx="5487370" cy="3600219"/>
          </a:xfrm>
          <a:prstGeom prst="rect">
            <a:avLst/>
          </a:prstGeom>
        </p:spPr>
        <p:txBody>
          <a:bodyPr spcFirstLastPara="1" wrap="square" lIns="86175" tIns="86175" rIns="86175" bIns="86175" anchor="t" anchorCtr="0">
            <a:noAutofit/>
          </a:bodyPr>
          <a:lstStyle/>
          <a:p>
            <a:pPr marL="0" lvl="0" indent="0" algn="l" rtl="0">
              <a:spcBef>
                <a:spcPts val="0"/>
              </a:spcBef>
              <a:spcAft>
                <a:spcPts val="0"/>
              </a:spcAft>
              <a:buNone/>
            </a:pPr>
            <a:endParaRPr/>
          </a:p>
        </p:txBody>
      </p:sp>
      <p:sp>
        <p:nvSpPr>
          <p:cNvPr id="126" name="Google Shape;126;g200e5709d26_2_7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690983588"/>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0226919-D525-15A6-312F-8440E63C731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4B9B9BE-9DC2-814A-C3B0-FA06D7A5065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6950A2A-D90D-D194-2847-74FBD9FE5C14}"/>
              </a:ext>
            </a:extLst>
          </p:cNvPr>
          <p:cNvSpPr>
            <a:spLocks noGrp="1"/>
          </p:cNvSpPr>
          <p:nvPr>
            <p:ph type="body" idx="1"/>
          </p:nvPr>
        </p:nvSpPr>
        <p:spPr/>
        <p:txBody>
          <a:bodyPr/>
          <a:lstStyle/>
          <a:p>
            <a:pPr>
              <a:lnSpc>
                <a:spcPct val="115000"/>
              </a:lnSpc>
              <a:spcAft>
                <a:spcPts val="800"/>
              </a:spcAft>
            </a:pPr>
            <a:endParaRPr lang="en-GB" sz="1800" kern="100"/>
          </a:p>
        </p:txBody>
      </p:sp>
      <p:sp>
        <p:nvSpPr>
          <p:cNvPr id="4" name="Slide Number Placeholder 3">
            <a:extLst>
              <a:ext uri="{FF2B5EF4-FFF2-40B4-BE49-F238E27FC236}">
                <a16:creationId xmlns:a16="http://schemas.microsoft.com/office/drawing/2014/main" id="{53BD5E54-34CD-251B-26C2-D9794E92E8C8}"/>
              </a:ext>
            </a:extLst>
          </p:cNvPr>
          <p:cNvSpPr>
            <a:spLocks noGrp="1"/>
          </p:cNvSpPr>
          <p:nvPr>
            <p:ph type="sldNum" sz="quarter" idx="5"/>
          </p:nvPr>
        </p:nvSpPr>
        <p:spPr/>
        <p:txBody>
          <a:bodyPr/>
          <a:lstStyle/>
          <a:p>
            <a:fld id="{BB219BC2-9373-457C-B807-F60424C09D44}" type="slidenum">
              <a:rPr lang="en-GB" smtClean="0"/>
              <a:t>259</a:t>
            </a:fld>
            <a:endParaRPr lang="en-GB"/>
          </a:p>
        </p:txBody>
      </p:sp>
    </p:spTree>
    <p:extLst>
      <p:ext uri="{BB962C8B-B14F-4D97-AF65-F5344CB8AC3E}">
        <p14:creationId xmlns:p14="http://schemas.microsoft.com/office/powerpoint/2010/main" val="3320848650"/>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4783F0C-4B89-B277-5600-8890D170695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E29021F-2CCE-2720-CC19-5A3343F293F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0315FFC-A220-6E53-88C9-BDFC58F95729}"/>
              </a:ext>
            </a:extLst>
          </p:cNvPr>
          <p:cNvSpPr>
            <a:spLocks noGrp="1"/>
          </p:cNvSpPr>
          <p:nvPr>
            <p:ph type="body" idx="1"/>
          </p:nvPr>
        </p:nvSpPr>
        <p:spPr/>
        <p:txBody>
          <a:bodyPr/>
          <a:lstStyle/>
          <a:p>
            <a:pPr>
              <a:lnSpc>
                <a:spcPct val="115000"/>
              </a:lnSpc>
              <a:spcAft>
                <a:spcPts val="800"/>
              </a:spcAft>
            </a:pPr>
            <a:endParaRPr lang="en-GB" sz="1800" kern="100"/>
          </a:p>
        </p:txBody>
      </p:sp>
      <p:sp>
        <p:nvSpPr>
          <p:cNvPr id="4" name="Slide Number Placeholder 3">
            <a:extLst>
              <a:ext uri="{FF2B5EF4-FFF2-40B4-BE49-F238E27FC236}">
                <a16:creationId xmlns:a16="http://schemas.microsoft.com/office/drawing/2014/main" id="{057F5FBC-00F8-F989-DF20-AB8D6CB4249D}"/>
              </a:ext>
            </a:extLst>
          </p:cNvPr>
          <p:cNvSpPr>
            <a:spLocks noGrp="1"/>
          </p:cNvSpPr>
          <p:nvPr>
            <p:ph type="sldNum" sz="quarter" idx="5"/>
          </p:nvPr>
        </p:nvSpPr>
        <p:spPr/>
        <p:txBody>
          <a:bodyPr/>
          <a:lstStyle/>
          <a:p>
            <a:fld id="{BB219BC2-9373-457C-B807-F60424C09D44}" type="slidenum">
              <a:rPr lang="en-GB" smtClean="0"/>
              <a:t>260</a:t>
            </a:fld>
            <a:endParaRPr lang="en-GB"/>
          </a:p>
        </p:txBody>
      </p:sp>
    </p:spTree>
    <p:extLst>
      <p:ext uri="{BB962C8B-B14F-4D97-AF65-F5344CB8AC3E}">
        <p14:creationId xmlns:p14="http://schemas.microsoft.com/office/powerpoint/2010/main" val="4265663488"/>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CB7C6B7-F339-AD8D-564F-377A1125023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A14242A-1AF9-243C-0B0A-E2EE7975249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08814A5-FAAB-EA3B-FFDB-FF5291FFB1C5}"/>
              </a:ext>
            </a:extLst>
          </p:cNvPr>
          <p:cNvSpPr>
            <a:spLocks noGrp="1"/>
          </p:cNvSpPr>
          <p:nvPr>
            <p:ph type="body" idx="1"/>
          </p:nvPr>
        </p:nvSpPr>
        <p:spPr/>
        <p:txBody>
          <a:bodyPr/>
          <a:lstStyle/>
          <a:p>
            <a:pPr>
              <a:lnSpc>
                <a:spcPct val="115000"/>
              </a:lnSpc>
              <a:spcAft>
                <a:spcPts val="800"/>
              </a:spcAft>
            </a:pPr>
            <a:endParaRPr lang="en-GB" sz="1800" kern="100"/>
          </a:p>
        </p:txBody>
      </p:sp>
      <p:sp>
        <p:nvSpPr>
          <p:cNvPr id="4" name="Slide Number Placeholder 3">
            <a:extLst>
              <a:ext uri="{FF2B5EF4-FFF2-40B4-BE49-F238E27FC236}">
                <a16:creationId xmlns:a16="http://schemas.microsoft.com/office/drawing/2014/main" id="{283801DC-499D-7AAC-6364-83EB04A65EA5}"/>
              </a:ext>
            </a:extLst>
          </p:cNvPr>
          <p:cNvSpPr>
            <a:spLocks noGrp="1"/>
          </p:cNvSpPr>
          <p:nvPr>
            <p:ph type="sldNum" sz="quarter" idx="5"/>
          </p:nvPr>
        </p:nvSpPr>
        <p:spPr/>
        <p:txBody>
          <a:bodyPr/>
          <a:lstStyle/>
          <a:p>
            <a:fld id="{BB219BC2-9373-457C-B807-F60424C09D44}" type="slidenum">
              <a:rPr lang="en-GB" smtClean="0"/>
              <a:t>261</a:t>
            </a:fld>
            <a:endParaRPr lang="en-GB"/>
          </a:p>
        </p:txBody>
      </p:sp>
    </p:spTree>
    <p:extLst>
      <p:ext uri="{BB962C8B-B14F-4D97-AF65-F5344CB8AC3E}">
        <p14:creationId xmlns:p14="http://schemas.microsoft.com/office/powerpoint/2010/main" val="3097608449"/>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41E8383-719A-CC55-AA70-C41ADD80A68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096CF5F-65A2-401A-8D09-9C19D8480CE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CCFAC91-6512-FB75-67E6-2DED928DB564}"/>
              </a:ext>
            </a:extLst>
          </p:cNvPr>
          <p:cNvSpPr>
            <a:spLocks noGrp="1"/>
          </p:cNvSpPr>
          <p:nvPr>
            <p:ph type="body" idx="1"/>
          </p:nvPr>
        </p:nvSpPr>
        <p:spPr/>
        <p:txBody>
          <a:bodyPr/>
          <a:lstStyle/>
          <a:p>
            <a:pPr>
              <a:lnSpc>
                <a:spcPct val="115000"/>
              </a:lnSpc>
              <a:spcAft>
                <a:spcPts val="800"/>
              </a:spcAft>
            </a:pPr>
            <a:endParaRPr lang="en-GB" sz="1800" kern="100"/>
          </a:p>
        </p:txBody>
      </p:sp>
      <p:sp>
        <p:nvSpPr>
          <p:cNvPr id="4" name="Slide Number Placeholder 3">
            <a:extLst>
              <a:ext uri="{FF2B5EF4-FFF2-40B4-BE49-F238E27FC236}">
                <a16:creationId xmlns:a16="http://schemas.microsoft.com/office/drawing/2014/main" id="{026CB61B-5E1E-FC4E-E5D1-1B4F4A7064D7}"/>
              </a:ext>
            </a:extLst>
          </p:cNvPr>
          <p:cNvSpPr>
            <a:spLocks noGrp="1"/>
          </p:cNvSpPr>
          <p:nvPr>
            <p:ph type="sldNum" sz="quarter" idx="5"/>
          </p:nvPr>
        </p:nvSpPr>
        <p:spPr/>
        <p:txBody>
          <a:bodyPr/>
          <a:lstStyle/>
          <a:p>
            <a:fld id="{BB219BC2-9373-457C-B807-F60424C09D44}" type="slidenum">
              <a:rPr lang="en-GB" smtClean="0"/>
              <a:t>262</a:t>
            </a:fld>
            <a:endParaRPr lang="en-GB"/>
          </a:p>
        </p:txBody>
      </p:sp>
    </p:spTree>
    <p:extLst>
      <p:ext uri="{BB962C8B-B14F-4D97-AF65-F5344CB8AC3E}">
        <p14:creationId xmlns:p14="http://schemas.microsoft.com/office/powerpoint/2010/main" val="4137427233"/>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CC06898-649C-1CF1-E354-FA9AFA9EFB1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BC32083-D2D6-2A92-6FDA-9AB0BC39D69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7750E9E-5DBC-AD42-7EEF-6015D11F7F4C}"/>
              </a:ext>
            </a:extLst>
          </p:cNvPr>
          <p:cNvSpPr>
            <a:spLocks noGrp="1"/>
          </p:cNvSpPr>
          <p:nvPr>
            <p:ph type="body" idx="1"/>
          </p:nvPr>
        </p:nvSpPr>
        <p:spPr/>
        <p:txBody>
          <a:bodyPr/>
          <a:lstStyle/>
          <a:p>
            <a:pPr>
              <a:lnSpc>
                <a:spcPct val="115000"/>
              </a:lnSpc>
              <a:spcAft>
                <a:spcPts val="800"/>
              </a:spcAft>
            </a:pPr>
            <a:endParaRPr lang="en-GB" sz="1800" kern="100"/>
          </a:p>
        </p:txBody>
      </p:sp>
      <p:sp>
        <p:nvSpPr>
          <p:cNvPr id="4" name="Slide Number Placeholder 3">
            <a:extLst>
              <a:ext uri="{FF2B5EF4-FFF2-40B4-BE49-F238E27FC236}">
                <a16:creationId xmlns:a16="http://schemas.microsoft.com/office/drawing/2014/main" id="{CEC2C901-2ADA-A24B-6B3B-0BA299953B15}"/>
              </a:ext>
            </a:extLst>
          </p:cNvPr>
          <p:cNvSpPr>
            <a:spLocks noGrp="1"/>
          </p:cNvSpPr>
          <p:nvPr>
            <p:ph type="sldNum" sz="quarter" idx="5"/>
          </p:nvPr>
        </p:nvSpPr>
        <p:spPr/>
        <p:txBody>
          <a:bodyPr/>
          <a:lstStyle/>
          <a:p>
            <a:fld id="{BB219BC2-9373-457C-B807-F60424C09D44}" type="slidenum">
              <a:rPr lang="en-GB" smtClean="0"/>
              <a:t>263</a:t>
            </a:fld>
            <a:endParaRPr lang="en-GB"/>
          </a:p>
        </p:txBody>
      </p:sp>
    </p:spTree>
    <p:extLst>
      <p:ext uri="{BB962C8B-B14F-4D97-AF65-F5344CB8AC3E}">
        <p14:creationId xmlns:p14="http://schemas.microsoft.com/office/powerpoint/2010/main" val="2881653835"/>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13B7190-8ADE-888D-2377-542BF416351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7249B11-0679-0C36-2697-6D0EE0F6B50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E244B74-3C55-D42B-8E3C-1286ACA0DF20}"/>
              </a:ext>
            </a:extLst>
          </p:cNvPr>
          <p:cNvSpPr>
            <a:spLocks noGrp="1"/>
          </p:cNvSpPr>
          <p:nvPr>
            <p:ph type="body" idx="1"/>
          </p:nvPr>
        </p:nvSpPr>
        <p:spPr/>
        <p:txBody>
          <a:bodyPr/>
          <a:lstStyle/>
          <a:p>
            <a:pPr>
              <a:lnSpc>
                <a:spcPct val="115000"/>
              </a:lnSpc>
              <a:spcAft>
                <a:spcPts val="800"/>
              </a:spcAft>
            </a:pPr>
            <a:endParaRPr lang="en-GB" sz="1800" kern="100"/>
          </a:p>
        </p:txBody>
      </p:sp>
      <p:sp>
        <p:nvSpPr>
          <p:cNvPr id="4" name="Slide Number Placeholder 3">
            <a:extLst>
              <a:ext uri="{FF2B5EF4-FFF2-40B4-BE49-F238E27FC236}">
                <a16:creationId xmlns:a16="http://schemas.microsoft.com/office/drawing/2014/main" id="{A730FB11-F0E8-5818-A496-DE9A3CCD6BC1}"/>
              </a:ext>
            </a:extLst>
          </p:cNvPr>
          <p:cNvSpPr>
            <a:spLocks noGrp="1"/>
          </p:cNvSpPr>
          <p:nvPr>
            <p:ph type="sldNum" sz="quarter" idx="5"/>
          </p:nvPr>
        </p:nvSpPr>
        <p:spPr/>
        <p:txBody>
          <a:bodyPr/>
          <a:lstStyle/>
          <a:p>
            <a:fld id="{BB219BC2-9373-457C-B807-F60424C09D44}" type="slidenum">
              <a:rPr lang="en-GB" smtClean="0"/>
              <a:t>264</a:t>
            </a:fld>
            <a:endParaRPr lang="en-GB"/>
          </a:p>
        </p:txBody>
      </p:sp>
    </p:spTree>
    <p:extLst>
      <p:ext uri="{BB962C8B-B14F-4D97-AF65-F5344CB8AC3E}">
        <p14:creationId xmlns:p14="http://schemas.microsoft.com/office/powerpoint/2010/main" val="2739061004"/>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7987794-625D-868F-A53B-B5855C3744A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8235427-D33C-A322-6683-9987ED736B0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354977D-B893-1CF0-B361-F240A0C4C2D8}"/>
              </a:ext>
            </a:extLst>
          </p:cNvPr>
          <p:cNvSpPr>
            <a:spLocks noGrp="1"/>
          </p:cNvSpPr>
          <p:nvPr>
            <p:ph type="body" idx="1"/>
          </p:nvPr>
        </p:nvSpPr>
        <p:spPr/>
        <p:txBody>
          <a:bodyPr/>
          <a:lstStyle/>
          <a:p>
            <a:pPr>
              <a:lnSpc>
                <a:spcPct val="115000"/>
              </a:lnSpc>
              <a:spcAft>
                <a:spcPts val="800"/>
              </a:spcAft>
            </a:pPr>
            <a:endParaRPr lang="en-GB" sz="1800" kern="100"/>
          </a:p>
        </p:txBody>
      </p:sp>
      <p:sp>
        <p:nvSpPr>
          <p:cNvPr id="4" name="Slide Number Placeholder 3">
            <a:extLst>
              <a:ext uri="{FF2B5EF4-FFF2-40B4-BE49-F238E27FC236}">
                <a16:creationId xmlns:a16="http://schemas.microsoft.com/office/drawing/2014/main" id="{14EB5D13-856E-FD20-C9FC-5445CE45826C}"/>
              </a:ext>
            </a:extLst>
          </p:cNvPr>
          <p:cNvSpPr>
            <a:spLocks noGrp="1"/>
          </p:cNvSpPr>
          <p:nvPr>
            <p:ph type="sldNum" sz="quarter" idx="5"/>
          </p:nvPr>
        </p:nvSpPr>
        <p:spPr/>
        <p:txBody>
          <a:bodyPr/>
          <a:lstStyle/>
          <a:p>
            <a:fld id="{BB219BC2-9373-457C-B807-F60424C09D44}" type="slidenum">
              <a:rPr lang="en-GB" smtClean="0"/>
              <a:t>265</a:t>
            </a:fld>
            <a:endParaRPr lang="en-GB"/>
          </a:p>
        </p:txBody>
      </p:sp>
    </p:spTree>
    <p:extLst>
      <p:ext uri="{BB962C8B-B14F-4D97-AF65-F5344CB8AC3E}">
        <p14:creationId xmlns:p14="http://schemas.microsoft.com/office/powerpoint/2010/main" val="223236404"/>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EA71734-60B9-B77E-B0BC-67F6B59EC62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382E385-1623-B00F-B2BA-F85FDDF232C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82B6ED4-2B58-BECD-66EB-042DB7F71D72}"/>
              </a:ext>
            </a:extLst>
          </p:cNvPr>
          <p:cNvSpPr>
            <a:spLocks noGrp="1"/>
          </p:cNvSpPr>
          <p:nvPr>
            <p:ph type="body" idx="1"/>
          </p:nvPr>
        </p:nvSpPr>
        <p:spPr/>
        <p:txBody>
          <a:bodyPr/>
          <a:lstStyle/>
          <a:p>
            <a:pPr>
              <a:lnSpc>
                <a:spcPct val="115000"/>
              </a:lnSpc>
              <a:spcAft>
                <a:spcPts val="800"/>
              </a:spcAft>
            </a:pPr>
            <a:endParaRPr lang="en-GB" sz="1800" kern="100"/>
          </a:p>
        </p:txBody>
      </p:sp>
      <p:sp>
        <p:nvSpPr>
          <p:cNvPr id="4" name="Slide Number Placeholder 3">
            <a:extLst>
              <a:ext uri="{FF2B5EF4-FFF2-40B4-BE49-F238E27FC236}">
                <a16:creationId xmlns:a16="http://schemas.microsoft.com/office/drawing/2014/main" id="{0B4B6708-E2CA-43BA-3D1F-CBDBA08DB3DA}"/>
              </a:ext>
            </a:extLst>
          </p:cNvPr>
          <p:cNvSpPr>
            <a:spLocks noGrp="1"/>
          </p:cNvSpPr>
          <p:nvPr>
            <p:ph type="sldNum" sz="quarter" idx="5"/>
          </p:nvPr>
        </p:nvSpPr>
        <p:spPr/>
        <p:txBody>
          <a:bodyPr/>
          <a:lstStyle/>
          <a:p>
            <a:fld id="{BB219BC2-9373-457C-B807-F60424C09D44}" type="slidenum">
              <a:rPr lang="en-GB" smtClean="0"/>
              <a:t>266</a:t>
            </a:fld>
            <a:endParaRPr lang="en-GB"/>
          </a:p>
        </p:txBody>
      </p:sp>
    </p:spTree>
    <p:extLst>
      <p:ext uri="{BB962C8B-B14F-4D97-AF65-F5344CB8AC3E}">
        <p14:creationId xmlns:p14="http://schemas.microsoft.com/office/powerpoint/2010/main" val="1506040187"/>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4783F0C-4B89-B277-5600-8890D170695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E29021F-2CCE-2720-CC19-5A3343F293F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0315FFC-A220-6E53-88C9-BDFC58F95729}"/>
              </a:ext>
            </a:extLst>
          </p:cNvPr>
          <p:cNvSpPr>
            <a:spLocks noGrp="1"/>
          </p:cNvSpPr>
          <p:nvPr>
            <p:ph type="body" idx="1"/>
          </p:nvPr>
        </p:nvSpPr>
        <p:spPr/>
        <p:txBody>
          <a:bodyPr/>
          <a:lstStyle/>
          <a:p>
            <a:pPr>
              <a:lnSpc>
                <a:spcPct val="115000"/>
              </a:lnSpc>
              <a:spcAft>
                <a:spcPts val="800"/>
              </a:spcAft>
            </a:pPr>
            <a:endParaRPr lang="en-GB" sz="1800" kern="100"/>
          </a:p>
        </p:txBody>
      </p:sp>
      <p:sp>
        <p:nvSpPr>
          <p:cNvPr id="4" name="Slide Number Placeholder 3">
            <a:extLst>
              <a:ext uri="{FF2B5EF4-FFF2-40B4-BE49-F238E27FC236}">
                <a16:creationId xmlns:a16="http://schemas.microsoft.com/office/drawing/2014/main" id="{057F5FBC-00F8-F989-DF20-AB8D6CB4249D}"/>
              </a:ext>
            </a:extLst>
          </p:cNvPr>
          <p:cNvSpPr>
            <a:spLocks noGrp="1"/>
          </p:cNvSpPr>
          <p:nvPr>
            <p:ph type="sldNum" sz="quarter" idx="5"/>
          </p:nvPr>
        </p:nvSpPr>
        <p:spPr/>
        <p:txBody>
          <a:bodyPr/>
          <a:lstStyle/>
          <a:p>
            <a:fld id="{BB219BC2-9373-457C-B807-F60424C09D44}" type="slidenum">
              <a:rPr lang="en-GB" smtClean="0"/>
              <a:t>267</a:t>
            </a:fld>
            <a:endParaRPr lang="en-GB"/>
          </a:p>
        </p:txBody>
      </p:sp>
    </p:spTree>
    <p:extLst>
      <p:ext uri="{BB962C8B-B14F-4D97-AF65-F5344CB8AC3E}">
        <p14:creationId xmlns:p14="http://schemas.microsoft.com/office/powerpoint/2010/main" val="2002292233"/>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4B5BD39-84BD-0379-70A7-8C6033DE43F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FF7C44E-DE43-90B6-3297-2F0DC33091F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26B7DA5-A466-BB94-0479-35977F4C2CAD}"/>
              </a:ext>
            </a:extLst>
          </p:cNvPr>
          <p:cNvSpPr>
            <a:spLocks noGrp="1"/>
          </p:cNvSpPr>
          <p:nvPr>
            <p:ph type="body" idx="1"/>
          </p:nvPr>
        </p:nvSpPr>
        <p:spPr/>
        <p:txBody>
          <a:bodyPr/>
          <a:lstStyle/>
          <a:p>
            <a:pPr>
              <a:lnSpc>
                <a:spcPct val="115000"/>
              </a:lnSpc>
              <a:spcAft>
                <a:spcPts val="800"/>
              </a:spcAft>
            </a:pPr>
            <a:endParaRPr lang="en-GB" sz="1800" kern="100"/>
          </a:p>
        </p:txBody>
      </p:sp>
      <p:sp>
        <p:nvSpPr>
          <p:cNvPr id="4" name="Slide Number Placeholder 3">
            <a:extLst>
              <a:ext uri="{FF2B5EF4-FFF2-40B4-BE49-F238E27FC236}">
                <a16:creationId xmlns:a16="http://schemas.microsoft.com/office/drawing/2014/main" id="{B658F2D6-0DD8-B02F-921E-99C8D72881C3}"/>
              </a:ext>
            </a:extLst>
          </p:cNvPr>
          <p:cNvSpPr>
            <a:spLocks noGrp="1"/>
          </p:cNvSpPr>
          <p:nvPr>
            <p:ph type="sldNum" sz="quarter" idx="5"/>
          </p:nvPr>
        </p:nvSpPr>
        <p:spPr/>
        <p:txBody>
          <a:bodyPr/>
          <a:lstStyle/>
          <a:p>
            <a:fld id="{BB219BC2-9373-457C-B807-F60424C09D44}" type="slidenum">
              <a:rPr lang="en-GB" smtClean="0"/>
              <a:t>268</a:t>
            </a:fld>
            <a:endParaRPr lang="en-GB"/>
          </a:p>
        </p:txBody>
      </p:sp>
    </p:spTree>
    <p:extLst>
      <p:ext uri="{BB962C8B-B14F-4D97-AF65-F5344CB8AC3E}">
        <p14:creationId xmlns:p14="http://schemas.microsoft.com/office/powerpoint/2010/main" val="376513837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g200e5709d26_2_71:notes"/>
          <p:cNvSpPr txBox="1">
            <a:spLocks noGrp="1"/>
          </p:cNvSpPr>
          <p:nvPr>
            <p:ph type="body" idx="1"/>
          </p:nvPr>
        </p:nvSpPr>
        <p:spPr>
          <a:xfrm>
            <a:off x="685315" y="4400596"/>
            <a:ext cx="5487370" cy="3600219"/>
          </a:xfrm>
          <a:prstGeom prst="rect">
            <a:avLst/>
          </a:prstGeom>
        </p:spPr>
        <p:txBody>
          <a:bodyPr spcFirstLastPara="1" wrap="square" lIns="86175" tIns="86175" rIns="86175" bIns="86175" anchor="t" anchorCtr="0">
            <a:noAutofit/>
          </a:bodyPr>
          <a:lstStyle/>
          <a:p>
            <a:pPr marL="0" lvl="0" indent="0" algn="l" rtl="0">
              <a:spcBef>
                <a:spcPts val="0"/>
              </a:spcBef>
              <a:spcAft>
                <a:spcPts val="0"/>
              </a:spcAft>
              <a:buNone/>
            </a:pPr>
            <a:endParaRPr/>
          </a:p>
        </p:txBody>
      </p:sp>
      <p:sp>
        <p:nvSpPr>
          <p:cNvPr id="126" name="Google Shape;126;g200e5709d26_2_7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070610374"/>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1D5ADC2-4244-724B-DEEE-BD50CA3D48F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A209BF8-C3AA-AA27-2C50-A137D26F72C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D30B139-F3C7-DD68-365B-187201625997}"/>
              </a:ext>
            </a:extLst>
          </p:cNvPr>
          <p:cNvSpPr>
            <a:spLocks noGrp="1"/>
          </p:cNvSpPr>
          <p:nvPr>
            <p:ph type="body" idx="1"/>
          </p:nvPr>
        </p:nvSpPr>
        <p:spPr/>
        <p:txBody>
          <a:bodyPr/>
          <a:lstStyle/>
          <a:p>
            <a:pPr>
              <a:lnSpc>
                <a:spcPct val="115000"/>
              </a:lnSpc>
              <a:spcAft>
                <a:spcPts val="800"/>
              </a:spcAft>
            </a:pPr>
            <a:endParaRPr lang="en-GB" sz="1800" kern="100"/>
          </a:p>
        </p:txBody>
      </p:sp>
      <p:sp>
        <p:nvSpPr>
          <p:cNvPr id="4" name="Slide Number Placeholder 3">
            <a:extLst>
              <a:ext uri="{FF2B5EF4-FFF2-40B4-BE49-F238E27FC236}">
                <a16:creationId xmlns:a16="http://schemas.microsoft.com/office/drawing/2014/main" id="{C76F6779-3999-CFC1-735F-97540CD9E006}"/>
              </a:ext>
            </a:extLst>
          </p:cNvPr>
          <p:cNvSpPr>
            <a:spLocks noGrp="1"/>
          </p:cNvSpPr>
          <p:nvPr>
            <p:ph type="sldNum" sz="quarter" idx="5"/>
          </p:nvPr>
        </p:nvSpPr>
        <p:spPr/>
        <p:txBody>
          <a:bodyPr/>
          <a:lstStyle/>
          <a:p>
            <a:fld id="{BB219BC2-9373-457C-B807-F60424C09D44}" type="slidenum">
              <a:rPr lang="en-GB" smtClean="0"/>
              <a:t>269</a:t>
            </a:fld>
            <a:endParaRPr lang="en-GB"/>
          </a:p>
        </p:txBody>
      </p:sp>
    </p:spTree>
    <p:extLst>
      <p:ext uri="{BB962C8B-B14F-4D97-AF65-F5344CB8AC3E}">
        <p14:creationId xmlns:p14="http://schemas.microsoft.com/office/powerpoint/2010/main" val="3252136899"/>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
        <p:cNvGrpSpPr/>
        <p:nvPr/>
      </p:nvGrpSpPr>
      <p:grpSpPr>
        <a:xfrm>
          <a:off x="0" y="0"/>
          <a:ext cx="0" cy="0"/>
          <a:chOff x="0" y="0"/>
          <a:chExt cx="0" cy="0"/>
        </a:xfrm>
      </p:grpSpPr>
      <p:sp>
        <p:nvSpPr>
          <p:cNvPr id="96" name="Google Shape;96;g200e5709d26_2_45:notes"/>
          <p:cNvSpPr txBox="1">
            <a:spLocks noGrp="1"/>
          </p:cNvSpPr>
          <p:nvPr>
            <p:ph type="body" idx="1"/>
          </p:nvPr>
        </p:nvSpPr>
        <p:spPr>
          <a:xfrm>
            <a:off x="685315" y="4400596"/>
            <a:ext cx="5487370" cy="3600219"/>
          </a:xfrm>
          <a:prstGeom prst="rect">
            <a:avLst/>
          </a:prstGeom>
        </p:spPr>
        <p:txBody>
          <a:bodyPr spcFirstLastPara="1" wrap="square" lIns="86175" tIns="86175" rIns="86175" bIns="86175" anchor="t" anchorCtr="0">
            <a:noAutofit/>
          </a:bodyPr>
          <a:lstStyle/>
          <a:p>
            <a:pPr marL="0" lvl="0" indent="0" algn="l" rtl="0">
              <a:lnSpc>
                <a:spcPct val="115000"/>
              </a:lnSpc>
              <a:spcBef>
                <a:spcPts val="1000"/>
              </a:spcBef>
              <a:spcAft>
                <a:spcPts val="1000"/>
              </a:spcAft>
              <a:buNone/>
            </a:pPr>
            <a:endParaRPr lang="en-US" sz="1100" b="1">
              <a:solidFill>
                <a:srgbClr val="222222"/>
              </a:solidFill>
              <a:highlight>
                <a:srgbClr val="FFFFFF"/>
              </a:highlight>
              <a:latin typeface="Arial" panose="020B0604020202020204"/>
              <a:ea typeface="Arial" panose="020B0604020202020204"/>
              <a:cs typeface="Arial" panose="020B0604020202020204"/>
              <a:sym typeface="Arial" panose="020B0604020202020204"/>
            </a:endParaRPr>
          </a:p>
        </p:txBody>
      </p:sp>
      <p:sp>
        <p:nvSpPr>
          <p:cNvPr id="97" name="Google Shape;97;g200e5709d26_2_4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788A95F-4FF4-CC09-6CA7-5EB032DF904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28DBEB7-DA9F-CB0D-95FA-0A878CA12F9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052C032-8CA2-AAF0-B197-4DCFC06FBEA1}"/>
              </a:ext>
            </a:extLst>
          </p:cNvPr>
          <p:cNvSpPr>
            <a:spLocks noGrp="1"/>
          </p:cNvSpPr>
          <p:nvPr>
            <p:ph type="body" idx="1"/>
          </p:nvPr>
        </p:nvSpPr>
        <p:spPr/>
        <p:txBody>
          <a:bodyPr/>
          <a:lstStyle/>
          <a:p>
            <a:pPr>
              <a:lnSpc>
                <a:spcPct val="115000"/>
              </a:lnSpc>
              <a:spcAft>
                <a:spcPts val="800"/>
              </a:spcAft>
            </a:pPr>
            <a:endParaRPr lang="en-GB" sz="1800" kern="100"/>
          </a:p>
        </p:txBody>
      </p:sp>
      <p:sp>
        <p:nvSpPr>
          <p:cNvPr id="4" name="Slide Number Placeholder 3">
            <a:extLst>
              <a:ext uri="{FF2B5EF4-FFF2-40B4-BE49-F238E27FC236}">
                <a16:creationId xmlns:a16="http://schemas.microsoft.com/office/drawing/2014/main" id="{C3834AEA-51A3-EE10-17D7-FE88E84627E5}"/>
              </a:ext>
            </a:extLst>
          </p:cNvPr>
          <p:cNvSpPr>
            <a:spLocks noGrp="1"/>
          </p:cNvSpPr>
          <p:nvPr>
            <p:ph type="sldNum" sz="quarter" idx="5"/>
          </p:nvPr>
        </p:nvSpPr>
        <p:spPr/>
        <p:txBody>
          <a:bodyPr/>
          <a:lstStyle/>
          <a:p>
            <a:fld id="{BB219BC2-9373-457C-B807-F60424C09D44}" type="slidenum">
              <a:rPr lang="en-GB" smtClean="0"/>
              <a:t>271</a:t>
            </a:fld>
            <a:endParaRPr lang="en-GB"/>
          </a:p>
        </p:txBody>
      </p:sp>
    </p:spTree>
    <p:extLst>
      <p:ext uri="{BB962C8B-B14F-4D97-AF65-F5344CB8AC3E}">
        <p14:creationId xmlns:p14="http://schemas.microsoft.com/office/powerpoint/2010/main" val="3988970837"/>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30B56FC-F05E-61B7-FF8D-A71F3566B23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B58BE54-5DC4-0E39-84B0-E226D419E8E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4EA10BD-44C2-2EBB-BC4F-F043964C4161}"/>
              </a:ext>
            </a:extLst>
          </p:cNvPr>
          <p:cNvSpPr>
            <a:spLocks noGrp="1"/>
          </p:cNvSpPr>
          <p:nvPr>
            <p:ph type="body" idx="1"/>
          </p:nvPr>
        </p:nvSpPr>
        <p:spPr/>
        <p:txBody>
          <a:bodyPr/>
          <a:lstStyle/>
          <a:p>
            <a:pPr>
              <a:lnSpc>
                <a:spcPct val="115000"/>
              </a:lnSpc>
              <a:spcAft>
                <a:spcPts val="800"/>
              </a:spcAft>
            </a:pPr>
            <a:endParaRPr lang="en-GB" sz="1800" kern="100"/>
          </a:p>
        </p:txBody>
      </p:sp>
      <p:sp>
        <p:nvSpPr>
          <p:cNvPr id="4" name="Slide Number Placeholder 3">
            <a:extLst>
              <a:ext uri="{FF2B5EF4-FFF2-40B4-BE49-F238E27FC236}">
                <a16:creationId xmlns:a16="http://schemas.microsoft.com/office/drawing/2014/main" id="{40F8D666-C727-1A50-E9B8-643B54AEF620}"/>
              </a:ext>
            </a:extLst>
          </p:cNvPr>
          <p:cNvSpPr>
            <a:spLocks noGrp="1"/>
          </p:cNvSpPr>
          <p:nvPr>
            <p:ph type="sldNum" sz="quarter" idx="5"/>
          </p:nvPr>
        </p:nvSpPr>
        <p:spPr/>
        <p:txBody>
          <a:bodyPr/>
          <a:lstStyle/>
          <a:p>
            <a:fld id="{BB219BC2-9373-457C-B807-F60424C09D44}" type="slidenum">
              <a:rPr lang="en-GB" smtClean="0"/>
              <a:t>272</a:t>
            </a:fld>
            <a:endParaRPr lang="en-GB"/>
          </a:p>
        </p:txBody>
      </p:sp>
    </p:spTree>
    <p:extLst>
      <p:ext uri="{BB962C8B-B14F-4D97-AF65-F5344CB8AC3E}">
        <p14:creationId xmlns:p14="http://schemas.microsoft.com/office/powerpoint/2010/main" val="341748765"/>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13A9FF1-F2F4-C7D4-3347-FDEB42B7D8C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42CC137-CA7B-51E0-E147-41ADC5D6181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5295984-F82D-0F78-1D1C-C00B3D50776F}"/>
              </a:ext>
            </a:extLst>
          </p:cNvPr>
          <p:cNvSpPr>
            <a:spLocks noGrp="1"/>
          </p:cNvSpPr>
          <p:nvPr>
            <p:ph type="body" idx="1"/>
          </p:nvPr>
        </p:nvSpPr>
        <p:spPr/>
        <p:txBody>
          <a:bodyPr/>
          <a:lstStyle/>
          <a:p>
            <a:pPr>
              <a:lnSpc>
                <a:spcPct val="115000"/>
              </a:lnSpc>
              <a:spcAft>
                <a:spcPts val="800"/>
              </a:spcAft>
            </a:pPr>
            <a:endParaRPr lang="en-GB" sz="1800" kern="100"/>
          </a:p>
        </p:txBody>
      </p:sp>
      <p:sp>
        <p:nvSpPr>
          <p:cNvPr id="4" name="Slide Number Placeholder 3">
            <a:extLst>
              <a:ext uri="{FF2B5EF4-FFF2-40B4-BE49-F238E27FC236}">
                <a16:creationId xmlns:a16="http://schemas.microsoft.com/office/drawing/2014/main" id="{6B97A1D5-91C7-465F-2187-73181AB3C1B0}"/>
              </a:ext>
            </a:extLst>
          </p:cNvPr>
          <p:cNvSpPr>
            <a:spLocks noGrp="1"/>
          </p:cNvSpPr>
          <p:nvPr>
            <p:ph type="sldNum" sz="quarter" idx="5"/>
          </p:nvPr>
        </p:nvSpPr>
        <p:spPr/>
        <p:txBody>
          <a:bodyPr/>
          <a:lstStyle/>
          <a:p>
            <a:fld id="{BB219BC2-9373-457C-B807-F60424C09D44}" type="slidenum">
              <a:rPr lang="en-GB" smtClean="0"/>
              <a:t>273</a:t>
            </a:fld>
            <a:endParaRPr lang="en-GB"/>
          </a:p>
        </p:txBody>
      </p:sp>
    </p:spTree>
    <p:extLst>
      <p:ext uri="{BB962C8B-B14F-4D97-AF65-F5344CB8AC3E}">
        <p14:creationId xmlns:p14="http://schemas.microsoft.com/office/powerpoint/2010/main" val="3882980731"/>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4783F0C-4B89-B277-5600-8890D170695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E29021F-2CCE-2720-CC19-5A3343F293F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0315FFC-A220-6E53-88C9-BDFC58F95729}"/>
              </a:ext>
            </a:extLst>
          </p:cNvPr>
          <p:cNvSpPr>
            <a:spLocks noGrp="1"/>
          </p:cNvSpPr>
          <p:nvPr>
            <p:ph type="body" idx="1"/>
          </p:nvPr>
        </p:nvSpPr>
        <p:spPr/>
        <p:txBody>
          <a:bodyPr/>
          <a:lstStyle/>
          <a:p>
            <a:pPr>
              <a:lnSpc>
                <a:spcPct val="115000"/>
              </a:lnSpc>
              <a:spcAft>
                <a:spcPts val="800"/>
              </a:spcAft>
            </a:pPr>
            <a:endParaRPr lang="en-GB" sz="1800" kern="100"/>
          </a:p>
        </p:txBody>
      </p:sp>
      <p:sp>
        <p:nvSpPr>
          <p:cNvPr id="4" name="Slide Number Placeholder 3">
            <a:extLst>
              <a:ext uri="{FF2B5EF4-FFF2-40B4-BE49-F238E27FC236}">
                <a16:creationId xmlns:a16="http://schemas.microsoft.com/office/drawing/2014/main" id="{057F5FBC-00F8-F989-DF20-AB8D6CB4249D}"/>
              </a:ext>
            </a:extLst>
          </p:cNvPr>
          <p:cNvSpPr>
            <a:spLocks noGrp="1"/>
          </p:cNvSpPr>
          <p:nvPr>
            <p:ph type="sldNum" sz="quarter" idx="5"/>
          </p:nvPr>
        </p:nvSpPr>
        <p:spPr/>
        <p:txBody>
          <a:bodyPr/>
          <a:lstStyle/>
          <a:p>
            <a:fld id="{BB219BC2-9373-457C-B807-F60424C09D44}" type="slidenum">
              <a:rPr lang="en-GB" smtClean="0"/>
              <a:t>274</a:t>
            </a:fld>
            <a:endParaRPr lang="en-GB"/>
          </a:p>
        </p:txBody>
      </p:sp>
    </p:spTree>
    <p:extLst>
      <p:ext uri="{BB962C8B-B14F-4D97-AF65-F5344CB8AC3E}">
        <p14:creationId xmlns:p14="http://schemas.microsoft.com/office/powerpoint/2010/main" val="1273638045"/>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BB74ADD-8838-6413-1410-E68A2F1D083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CE79245-9244-5103-D373-1242FABE879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1AE4976-A667-2098-DF10-65A8B1F8A488}"/>
              </a:ext>
            </a:extLst>
          </p:cNvPr>
          <p:cNvSpPr>
            <a:spLocks noGrp="1"/>
          </p:cNvSpPr>
          <p:nvPr>
            <p:ph type="body" idx="1"/>
          </p:nvPr>
        </p:nvSpPr>
        <p:spPr/>
        <p:txBody>
          <a:bodyPr/>
          <a:lstStyle/>
          <a:p>
            <a:pPr>
              <a:lnSpc>
                <a:spcPct val="115000"/>
              </a:lnSpc>
              <a:spcAft>
                <a:spcPts val="800"/>
              </a:spcAft>
            </a:pPr>
            <a:endParaRPr lang="en-GB" sz="1800" kern="100"/>
          </a:p>
        </p:txBody>
      </p:sp>
      <p:sp>
        <p:nvSpPr>
          <p:cNvPr id="4" name="Slide Number Placeholder 3">
            <a:extLst>
              <a:ext uri="{FF2B5EF4-FFF2-40B4-BE49-F238E27FC236}">
                <a16:creationId xmlns:a16="http://schemas.microsoft.com/office/drawing/2014/main" id="{EC1F4D0A-C44A-6909-7A21-8F7F272AC20A}"/>
              </a:ext>
            </a:extLst>
          </p:cNvPr>
          <p:cNvSpPr>
            <a:spLocks noGrp="1"/>
          </p:cNvSpPr>
          <p:nvPr>
            <p:ph type="sldNum" sz="quarter" idx="5"/>
          </p:nvPr>
        </p:nvSpPr>
        <p:spPr/>
        <p:txBody>
          <a:bodyPr/>
          <a:lstStyle/>
          <a:p>
            <a:fld id="{BB219BC2-9373-457C-B807-F60424C09D44}" type="slidenum">
              <a:rPr lang="en-GB" smtClean="0"/>
              <a:t>275</a:t>
            </a:fld>
            <a:endParaRPr lang="en-GB"/>
          </a:p>
        </p:txBody>
      </p:sp>
    </p:spTree>
    <p:extLst>
      <p:ext uri="{BB962C8B-B14F-4D97-AF65-F5344CB8AC3E}">
        <p14:creationId xmlns:p14="http://schemas.microsoft.com/office/powerpoint/2010/main" val="2659933623"/>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A111F53-4177-EDFF-0038-BEA8EA6A937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5559F08-0820-D22A-7FEF-0C6D9A98344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8345614-F51E-C171-B5B1-BE5BE8F463BD}"/>
              </a:ext>
            </a:extLst>
          </p:cNvPr>
          <p:cNvSpPr>
            <a:spLocks noGrp="1"/>
          </p:cNvSpPr>
          <p:nvPr>
            <p:ph type="body" idx="1"/>
          </p:nvPr>
        </p:nvSpPr>
        <p:spPr/>
        <p:txBody>
          <a:bodyPr/>
          <a:lstStyle/>
          <a:p>
            <a:pPr>
              <a:lnSpc>
                <a:spcPct val="115000"/>
              </a:lnSpc>
              <a:spcAft>
                <a:spcPts val="800"/>
              </a:spcAft>
            </a:pPr>
            <a:endParaRPr lang="en-GB" sz="1800" kern="100"/>
          </a:p>
        </p:txBody>
      </p:sp>
      <p:sp>
        <p:nvSpPr>
          <p:cNvPr id="4" name="Slide Number Placeholder 3">
            <a:extLst>
              <a:ext uri="{FF2B5EF4-FFF2-40B4-BE49-F238E27FC236}">
                <a16:creationId xmlns:a16="http://schemas.microsoft.com/office/drawing/2014/main" id="{6F349136-A8A4-5C21-A194-2074FC1FC3F8}"/>
              </a:ext>
            </a:extLst>
          </p:cNvPr>
          <p:cNvSpPr>
            <a:spLocks noGrp="1"/>
          </p:cNvSpPr>
          <p:nvPr>
            <p:ph type="sldNum" sz="quarter" idx="5"/>
          </p:nvPr>
        </p:nvSpPr>
        <p:spPr/>
        <p:txBody>
          <a:bodyPr/>
          <a:lstStyle/>
          <a:p>
            <a:fld id="{BB219BC2-9373-457C-B807-F60424C09D44}" type="slidenum">
              <a:rPr lang="en-GB" smtClean="0"/>
              <a:t>276</a:t>
            </a:fld>
            <a:endParaRPr lang="en-GB"/>
          </a:p>
        </p:txBody>
      </p:sp>
    </p:spTree>
    <p:extLst>
      <p:ext uri="{BB962C8B-B14F-4D97-AF65-F5344CB8AC3E}">
        <p14:creationId xmlns:p14="http://schemas.microsoft.com/office/powerpoint/2010/main" val="2616552039"/>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82D177D-FF1B-6C66-AAEB-9C7927F5EE9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22AD7A1-60AA-4BFF-869E-4987820CF3F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5753102-E158-0D4A-418A-29A313CEB54D}"/>
              </a:ext>
            </a:extLst>
          </p:cNvPr>
          <p:cNvSpPr>
            <a:spLocks noGrp="1"/>
          </p:cNvSpPr>
          <p:nvPr>
            <p:ph type="body" idx="1"/>
          </p:nvPr>
        </p:nvSpPr>
        <p:spPr/>
        <p:txBody>
          <a:bodyPr/>
          <a:lstStyle/>
          <a:p>
            <a:pPr>
              <a:lnSpc>
                <a:spcPct val="115000"/>
              </a:lnSpc>
              <a:spcAft>
                <a:spcPts val="800"/>
              </a:spcAft>
            </a:pPr>
            <a:endParaRPr lang="en-GB" sz="1800" kern="100"/>
          </a:p>
        </p:txBody>
      </p:sp>
      <p:sp>
        <p:nvSpPr>
          <p:cNvPr id="4" name="Slide Number Placeholder 3">
            <a:extLst>
              <a:ext uri="{FF2B5EF4-FFF2-40B4-BE49-F238E27FC236}">
                <a16:creationId xmlns:a16="http://schemas.microsoft.com/office/drawing/2014/main" id="{4775F5C3-7CBB-002E-E103-AA22F4757C36}"/>
              </a:ext>
            </a:extLst>
          </p:cNvPr>
          <p:cNvSpPr>
            <a:spLocks noGrp="1"/>
          </p:cNvSpPr>
          <p:nvPr>
            <p:ph type="sldNum" sz="quarter" idx="5"/>
          </p:nvPr>
        </p:nvSpPr>
        <p:spPr/>
        <p:txBody>
          <a:bodyPr/>
          <a:lstStyle/>
          <a:p>
            <a:fld id="{BB219BC2-9373-457C-B807-F60424C09D44}" type="slidenum">
              <a:rPr lang="en-GB" smtClean="0"/>
              <a:t>277</a:t>
            </a:fld>
            <a:endParaRPr lang="en-GB"/>
          </a:p>
        </p:txBody>
      </p:sp>
    </p:spTree>
    <p:extLst>
      <p:ext uri="{BB962C8B-B14F-4D97-AF65-F5344CB8AC3E}">
        <p14:creationId xmlns:p14="http://schemas.microsoft.com/office/powerpoint/2010/main" val="442528633"/>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2CAB410-39CB-E482-C522-9028B1EA1B2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7DB8014-642F-1C6D-EA4C-68D642CCEFA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718817F-639A-AE06-94DF-3A60E864E35A}"/>
              </a:ext>
            </a:extLst>
          </p:cNvPr>
          <p:cNvSpPr>
            <a:spLocks noGrp="1"/>
          </p:cNvSpPr>
          <p:nvPr>
            <p:ph type="body" idx="1"/>
          </p:nvPr>
        </p:nvSpPr>
        <p:spPr/>
        <p:txBody>
          <a:bodyPr/>
          <a:lstStyle/>
          <a:p>
            <a:pPr>
              <a:lnSpc>
                <a:spcPct val="115000"/>
              </a:lnSpc>
              <a:spcAft>
                <a:spcPts val="800"/>
              </a:spcAft>
            </a:pPr>
            <a:endParaRPr lang="en-GB" sz="1800" kern="100"/>
          </a:p>
        </p:txBody>
      </p:sp>
      <p:sp>
        <p:nvSpPr>
          <p:cNvPr id="4" name="Slide Number Placeholder 3">
            <a:extLst>
              <a:ext uri="{FF2B5EF4-FFF2-40B4-BE49-F238E27FC236}">
                <a16:creationId xmlns:a16="http://schemas.microsoft.com/office/drawing/2014/main" id="{021A97BA-D4B0-4AF7-C823-545964D4FB6D}"/>
              </a:ext>
            </a:extLst>
          </p:cNvPr>
          <p:cNvSpPr>
            <a:spLocks noGrp="1"/>
          </p:cNvSpPr>
          <p:nvPr>
            <p:ph type="sldNum" sz="quarter" idx="5"/>
          </p:nvPr>
        </p:nvSpPr>
        <p:spPr/>
        <p:txBody>
          <a:bodyPr/>
          <a:lstStyle/>
          <a:p>
            <a:fld id="{BB219BC2-9373-457C-B807-F60424C09D44}" type="slidenum">
              <a:rPr lang="en-GB" smtClean="0"/>
              <a:t>278</a:t>
            </a:fld>
            <a:endParaRPr lang="en-GB"/>
          </a:p>
        </p:txBody>
      </p:sp>
    </p:spTree>
    <p:extLst>
      <p:ext uri="{BB962C8B-B14F-4D97-AF65-F5344CB8AC3E}">
        <p14:creationId xmlns:p14="http://schemas.microsoft.com/office/powerpoint/2010/main" val="300058753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g200e5709d26_2_71:notes"/>
          <p:cNvSpPr txBox="1">
            <a:spLocks noGrp="1"/>
          </p:cNvSpPr>
          <p:nvPr>
            <p:ph type="body" idx="1"/>
          </p:nvPr>
        </p:nvSpPr>
        <p:spPr>
          <a:xfrm>
            <a:off x="685315" y="4400596"/>
            <a:ext cx="5487370" cy="3600219"/>
          </a:xfrm>
          <a:prstGeom prst="rect">
            <a:avLst/>
          </a:prstGeom>
        </p:spPr>
        <p:txBody>
          <a:bodyPr spcFirstLastPara="1" wrap="square" lIns="86175" tIns="86175" rIns="86175" bIns="86175" anchor="t" anchorCtr="0">
            <a:noAutofit/>
          </a:bodyPr>
          <a:lstStyle/>
          <a:p>
            <a:pPr marL="0" lvl="0" indent="0" algn="l" rtl="0">
              <a:spcBef>
                <a:spcPts val="0"/>
              </a:spcBef>
              <a:spcAft>
                <a:spcPts val="0"/>
              </a:spcAft>
              <a:buNone/>
            </a:pPr>
            <a:endParaRPr/>
          </a:p>
        </p:txBody>
      </p:sp>
      <p:sp>
        <p:nvSpPr>
          <p:cNvPr id="126" name="Google Shape;126;g200e5709d26_2_7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842990891"/>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7FEA6EC-9313-6F17-1ED2-D34FAE62C90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EE5EFC4-D44C-2458-0A57-64D7DD3D0C1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BA5BF83-1B46-0987-9647-634F5A156A65}"/>
              </a:ext>
            </a:extLst>
          </p:cNvPr>
          <p:cNvSpPr>
            <a:spLocks noGrp="1"/>
          </p:cNvSpPr>
          <p:nvPr>
            <p:ph type="body" idx="1"/>
          </p:nvPr>
        </p:nvSpPr>
        <p:spPr/>
        <p:txBody>
          <a:bodyPr/>
          <a:lstStyle/>
          <a:p>
            <a:pPr>
              <a:lnSpc>
                <a:spcPct val="115000"/>
              </a:lnSpc>
              <a:spcAft>
                <a:spcPts val="800"/>
              </a:spcAft>
            </a:pPr>
            <a:endParaRPr lang="en-GB" sz="1800" kern="100"/>
          </a:p>
        </p:txBody>
      </p:sp>
      <p:sp>
        <p:nvSpPr>
          <p:cNvPr id="4" name="Slide Number Placeholder 3">
            <a:extLst>
              <a:ext uri="{FF2B5EF4-FFF2-40B4-BE49-F238E27FC236}">
                <a16:creationId xmlns:a16="http://schemas.microsoft.com/office/drawing/2014/main" id="{F0ED7486-104E-FA68-15FD-750C3DF21F28}"/>
              </a:ext>
            </a:extLst>
          </p:cNvPr>
          <p:cNvSpPr>
            <a:spLocks noGrp="1"/>
          </p:cNvSpPr>
          <p:nvPr>
            <p:ph type="sldNum" sz="quarter" idx="5"/>
          </p:nvPr>
        </p:nvSpPr>
        <p:spPr/>
        <p:txBody>
          <a:bodyPr/>
          <a:lstStyle/>
          <a:p>
            <a:fld id="{BB219BC2-9373-457C-B807-F60424C09D44}" type="slidenum">
              <a:rPr lang="en-GB" smtClean="0"/>
              <a:t>279</a:t>
            </a:fld>
            <a:endParaRPr lang="en-GB"/>
          </a:p>
        </p:txBody>
      </p:sp>
    </p:spTree>
    <p:extLst>
      <p:ext uri="{BB962C8B-B14F-4D97-AF65-F5344CB8AC3E}">
        <p14:creationId xmlns:p14="http://schemas.microsoft.com/office/powerpoint/2010/main" val="2627040996"/>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85FC960-F264-B576-67FF-F4515638107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B56E4D4-593D-3B76-579B-4658DD0A9A0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9C839FD-037C-D408-C331-78E47817730D}"/>
              </a:ext>
            </a:extLst>
          </p:cNvPr>
          <p:cNvSpPr>
            <a:spLocks noGrp="1"/>
          </p:cNvSpPr>
          <p:nvPr>
            <p:ph type="body" idx="1"/>
          </p:nvPr>
        </p:nvSpPr>
        <p:spPr/>
        <p:txBody>
          <a:bodyPr/>
          <a:lstStyle/>
          <a:p>
            <a:pPr>
              <a:lnSpc>
                <a:spcPct val="115000"/>
              </a:lnSpc>
              <a:spcAft>
                <a:spcPts val="800"/>
              </a:spcAft>
            </a:pPr>
            <a:endParaRPr lang="en-GB" sz="1800" kern="100"/>
          </a:p>
        </p:txBody>
      </p:sp>
      <p:sp>
        <p:nvSpPr>
          <p:cNvPr id="4" name="Slide Number Placeholder 3">
            <a:extLst>
              <a:ext uri="{FF2B5EF4-FFF2-40B4-BE49-F238E27FC236}">
                <a16:creationId xmlns:a16="http://schemas.microsoft.com/office/drawing/2014/main" id="{C9DE91B9-7159-27CD-3759-E6F865BA1418}"/>
              </a:ext>
            </a:extLst>
          </p:cNvPr>
          <p:cNvSpPr>
            <a:spLocks noGrp="1"/>
          </p:cNvSpPr>
          <p:nvPr>
            <p:ph type="sldNum" sz="quarter" idx="5"/>
          </p:nvPr>
        </p:nvSpPr>
        <p:spPr/>
        <p:txBody>
          <a:bodyPr/>
          <a:lstStyle/>
          <a:p>
            <a:fld id="{BB219BC2-9373-457C-B807-F60424C09D44}" type="slidenum">
              <a:rPr lang="en-GB" smtClean="0"/>
              <a:t>280</a:t>
            </a:fld>
            <a:endParaRPr lang="en-GB"/>
          </a:p>
        </p:txBody>
      </p:sp>
    </p:spTree>
    <p:extLst>
      <p:ext uri="{BB962C8B-B14F-4D97-AF65-F5344CB8AC3E}">
        <p14:creationId xmlns:p14="http://schemas.microsoft.com/office/powerpoint/2010/main" val="3737555182"/>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90634A9-0C5D-5FE6-AD6B-F84020AF773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BBA1FB3-A921-1CAC-DE4B-86679345415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0283EBC-C7F7-4901-95B3-76AAFB63562B}"/>
              </a:ext>
            </a:extLst>
          </p:cNvPr>
          <p:cNvSpPr>
            <a:spLocks noGrp="1"/>
          </p:cNvSpPr>
          <p:nvPr>
            <p:ph type="body" idx="1"/>
          </p:nvPr>
        </p:nvSpPr>
        <p:spPr/>
        <p:txBody>
          <a:bodyPr/>
          <a:lstStyle/>
          <a:p>
            <a:pPr>
              <a:lnSpc>
                <a:spcPct val="115000"/>
              </a:lnSpc>
              <a:spcAft>
                <a:spcPts val="800"/>
              </a:spcAft>
            </a:pPr>
            <a:endParaRPr lang="en-GB" sz="1800" kern="100"/>
          </a:p>
        </p:txBody>
      </p:sp>
      <p:sp>
        <p:nvSpPr>
          <p:cNvPr id="4" name="Slide Number Placeholder 3">
            <a:extLst>
              <a:ext uri="{FF2B5EF4-FFF2-40B4-BE49-F238E27FC236}">
                <a16:creationId xmlns:a16="http://schemas.microsoft.com/office/drawing/2014/main" id="{83F18919-8DC7-76D4-0CB2-6B186C1D7BD3}"/>
              </a:ext>
            </a:extLst>
          </p:cNvPr>
          <p:cNvSpPr>
            <a:spLocks noGrp="1"/>
          </p:cNvSpPr>
          <p:nvPr>
            <p:ph type="sldNum" sz="quarter" idx="5"/>
          </p:nvPr>
        </p:nvSpPr>
        <p:spPr/>
        <p:txBody>
          <a:bodyPr/>
          <a:lstStyle/>
          <a:p>
            <a:fld id="{BB219BC2-9373-457C-B807-F60424C09D44}" type="slidenum">
              <a:rPr lang="en-GB" smtClean="0"/>
              <a:t>281</a:t>
            </a:fld>
            <a:endParaRPr lang="en-GB"/>
          </a:p>
        </p:txBody>
      </p:sp>
    </p:spTree>
    <p:extLst>
      <p:ext uri="{BB962C8B-B14F-4D97-AF65-F5344CB8AC3E}">
        <p14:creationId xmlns:p14="http://schemas.microsoft.com/office/powerpoint/2010/main" val="772199558"/>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0D70609-E34A-67F7-8163-C10E9957A75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0456037-7D9D-8619-3EFE-D0724AD33E7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8520533-5C98-6FE8-4D44-6EEAE6F4A49C}"/>
              </a:ext>
            </a:extLst>
          </p:cNvPr>
          <p:cNvSpPr>
            <a:spLocks noGrp="1"/>
          </p:cNvSpPr>
          <p:nvPr>
            <p:ph type="body" idx="1"/>
          </p:nvPr>
        </p:nvSpPr>
        <p:spPr/>
        <p:txBody>
          <a:bodyPr/>
          <a:lstStyle/>
          <a:p>
            <a:pPr>
              <a:lnSpc>
                <a:spcPct val="115000"/>
              </a:lnSpc>
              <a:spcAft>
                <a:spcPts val="800"/>
              </a:spcAft>
            </a:pPr>
            <a:endParaRPr lang="en-GB" sz="1800" kern="100"/>
          </a:p>
        </p:txBody>
      </p:sp>
      <p:sp>
        <p:nvSpPr>
          <p:cNvPr id="4" name="Slide Number Placeholder 3">
            <a:extLst>
              <a:ext uri="{FF2B5EF4-FFF2-40B4-BE49-F238E27FC236}">
                <a16:creationId xmlns:a16="http://schemas.microsoft.com/office/drawing/2014/main" id="{21CA03F8-F682-55F6-E4B2-03D791CF448A}"/>
              </a:ext>
            </a:extLst>
          </p:cNvPr>
          <p:cNvSpPr>
            <a:spLocks noGrp="1"/>
          </p:cNvSpPr>
          <p:nvPr>
            <p:ph type="sldNum" sz="quarter" idx="5"/>
          </p:nvPr>
        </p:nvSpPr>
        <p:spPr/>
        <p:txBody>
          <a:bodyPr/>
          <a:lstStyle/>
          <a:p>
            <a:fld id="{BB219BC2-9373-457C-B807-F60424C09D44}" type="slidenum">
              <a:rPr lang="en-GB" smtClean="0"/>
              <a:t>282</a:t>
            </a:fld>
            <a:endParaRPr lang="en-GB"/>
          </a:p>
        </p:txBody>
      </p:sp>
    </p:spTree>
    <p:extLst>
      <p:ext uri="{BB962C8B-B14F-4D97-AF65-F5344CB8AC3E}">
        <p14:creationId xmlns:p14="http://schemas.microsoft.com/office/powerpoint/2010/main" val="3398765466"/>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
        <p:cNvGrpSpPr/>
        <p:nvPr/>
      </p:nvGrpSpPr>
      <p:grpSpPr>
        <a:xfrm>
          <a:off x="0" y="0"/>
          <a:ext cx="0" cy="0"/>
          <a:chOff x="0" y="0"/>
          <a:chExt cx="0" cy="0"/>
        </a:xfrm>
      </p:grpSpPr>
      <p:sp>
        <p:nvSpPr>
          <p:cNvPr id="96" name="Google Shape;96;g200e5709d26_2_45:notes"/>
          <p:cNvSpPr txBox="1">
            <a:spLocks noGrp="1"/>
          </p:cNvSpPr>
          <p:nvPr>
            <p:ph type="body" idx="1"/>
          </p:nvPr>
        </p:nvSpPr>
        <p:spPr>
          <a:xfrm>
            <a:off x="685315" y="4400596"/>
            <a:ext cx="5487370" cy="3600219"/>
          </a:xfrm>
          <a:prstGeom prst="rect">
            <a:avLst/>
          </a:prstGeom>
        </p:spPr>
        <p:txBody>
          <a:bodyPr spcFirstLastPara="1" wrap="square" lIns="86175" tIns="86175" rIns="86175" bIns="86175" anchor="t" anchorCtr="0">
            <a:noAutofit/>
          </a:bodyPr>
          <a:lstStyle/>
          <a:p>
            <a:pPr marL="0" lvl="0" indent="0" algn="l" rtl="0">
              <a:lnSpc>
                <a:spcPct val="115000"/>
              </a:lnSpc>
              <a:spcBef>
                <a:spcPts val="1000"/>
              </a:spcBef>
              <a:spcAft>
                <a:spcPts val="1000"/>
              </a:spcAft>
              <a:buNone/>
            </a:pPr>
            <a:endParaRPr lang="en-US" sz="1100" b="1">
              <a:solidFill>
                <a:srgbClr val="222222"/>
              </a:solidFill>
              <a:highlight>
                <a:srgbClr val="FFFFFF"/>
              </a:highlight>
              <a:latin typeface="Arial" panose="020B0604020202020204"/>
              <a:ea typeface="Arial" panose="020B0604020202020204"/>
              <a:cs typeface="Arial" panose="020B0604020202020204"/>
              <a:sym typeface="Arial" panose="020B0604020202020204"/>
            </a:endParaRPr>
          </a:p>
        </p:txBody>
      </p:sp>
      <p:sp>
        <p:nvSpPr>
          <p:cNvPr id="97" name="Google Shape;97;g200e5709d26_2_4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50BA82E-3B6B-27FD-54C1-7B7A88462653}"/>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A1E75FDD-CBA5-7420-034C-EF2FACD562F7}"/>
              </a:ext>
            </a:extLst>
          </p:cNvPr>
          <p:cNvSpPr>
            <a:spLocks noGrp="1" noRot="1" noChangeAspect="1"/>
          </p:cNvSpPr>
          <p:nvPr>
            <p:ph type="sldImg" idx="2"/>
          </p:nvPr>
        </p:nvSpPr>
        <p:spPr/>
      </p:sp>
      <p:sp>
        <p:nvSpPr>
          <p:cNvPr id="3" name="文本占位符 2">
            <a:extLst>
              <a:ext uri="{FF2B5EF4-FFF2-40B4-BE49-F238E27FC236}">
                <a16:creationId xmlns:a16="http://schemas.microsoft.com/office/drawing/2014/main" id="{86402711-5B7F-DFE0-4450-D897DFB5A03D}"/>
              </a:ext>
            </a:extLst>
          </p:cNvPr>
          <p:cNvSpPr>
            <a:spLocks noGrp="1"/>
          </p:cNvSpPr>
          <p:nvPr>
            <p:ph type="body" idx="3"/>
          </p:nvPr>
        </p:nvSpPr>
        <p:spPr/>
        <p:txBody>
          <a:bodyPr/>
          <a:lstStyle/>
          <a:p>
            <a:endParaRPr lang="zh-CN" altLang="en-US"/>
          </a:p>
        </p:txBody>
      </p:sp>
    </p:spTree>
    <p:extLst>
      <p:ext uri="{BB962C8B-B14F-4D97-AF65-F5344CB8AC3E}">
        <p14:creationId xmlns:p14="http://schemas.microsoft.com/office/powerpoint/2010/main" val="1952075536"/>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1D6CBCA-BE50-A28A-A72A-1515F84EF6BD}"/>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38FDC1B7-3A1B-265E-A947-FFAA8AA1EDDB}"/>
              </a:ext>
            </a:extLst>
          </p:cNvPr>
          <p:cNvSpPr>
            <a:spLocks noGrp="1" noRot="1" noChangeAspect="1"/>
          </p:cNvSpPr>
          <p:nvPr>
            <p:ph type="sldImg" idx="2"/>
          </p:nvPr>
        </p:nvSpPr>
        <p:spPr/>
      </p:sp>
      <p:sp>
        <p:nvSpPr>
          <p:cNvPr id="3" name="文本占位符 2">
            <a:extLst>
              <a:ext uri="{FF2B5EF4-FFF2-40B4-BE49-F238E27FC236}">
                <a16:creationId xmlns:a16="http://schemas.microsoft.com/office/drawing/2014/main" id="{6700F3E3-A22A-3687-9DB4-A4A592D5A9C6}"/>
              </a:ext>
            </a:extLst>
          </p:cNvPr>
          <p:cNvSpPr>
            <a:spLocks noGrp="1"/>
          </p:cNvSpPr>
          <p:nvPr>
            <p:ph type="body" idx="3"/>
          </p:nvPr>
        </p:nvSpPr>
        <p:spPr/>
        <p:txBody>
          <a:bodyPr/>
          <a:lstStyle/>
          <a:p>
            <a:endParaRPr lang="zh-CN" altLang="en-US"/>
          </a:p>
        </p:txBody>
      </p:sp>
    </p:spTree>
    <p:extLst>
      <p:ext uri="{BB962C8B-B14F-4D97-AF65-F5344CB8AC3E}">
        <p14:creationId xmlns:p14="http://schemas.microsoft.com/office/powerpoint/2010/main" val="1634406965"/>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F6FBD76-26C2-3767-372A-FD8EF61B4DE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39CDB11-731C-2F58-C639-3D3FAB2070B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DFBCEE7-3676-36D0-5A0B-8A3EAE11D15D}"/>
              </a:ext>
            </a:extLst>
          </p:cNvPr>
          <p:cNvSpPr>
            <a:spLocks noGrp="1"/>
          </p:cNvSpPr>
          <p:nvPr>
            <p:ph type="body" idx="1"/>
          </p:nvPr>
        </p:nvSpPr>
        <p:spPr/>
        <p:txBody>
          <a:bodyPr/>
          <a:lstStyle/>
          <a:p>
            <a:endParaRPr lang="en-SG"/>
          </a:p>
        </p:txBody>
      </p:sp>
      <p:sp>
        <p:nvSpPr>
          <p:cNvPr id="4" name="Slide Number Placeholder 3">
            <a:extLst>
              <a:ext uri="{FF2B5EF4-FFF2-40B4-BE49-F238E27FC236}">
                <a16:creationId xmlns:a16="http://schemas.microsoft.com/office/drawing/2014/main" id="{20D653C1-9043-9429-DA1F-FA0B3C010B64}"/>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250FAAA6-3744-4076-A017-146DB96386C1}" type="slidenum">
              <a:rPr kumimoji="0" lang="en-SG" sz="1200" b="0" i="0" u="none" strike="noStrike" kern="1200" cap="none" spc="0" normalizeH="0" baseline="0" noProof="0" smtClean="0">
                <a:ln>
                  <a:noFill/>
                </a:ln>
                <a:solidFill>
                  <a:prstClr val="black"/>
                </a:solidFill>
                <a:effectLst/>
                <a:uLnTx/>
                <a:uFillTx/>
                <a:latin typeface="Calibri" panose="020F0502020204030204"/>
                <a:ea typeface="+mn-ea"/>
                <a:cs typeface="+mn-cs"/>
              </a:rPr>
              <a:t>287</a:t>
            </a:fld>
            <a:endParaRPr kumimoji="0" lang="en-SG"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00840854"/>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SG"/>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250FAAA6-3744-4076-A017-146DB96386C1}" type="slidenum">
              <a:rPr kumimoji="0" lang="en-SG" sz="1200" b="0" i="0" u="none" strike="noStrike" kern="1200" cap="none" spc="0" normalizeH="0" baseline="0" noProof="0" smtClean="0">
                <a:ln>
                  <a:noFill/>
                </a:ln>
                <a:solidFill>
                  <a:prstClr val="black"/>
                </a:solidFill>
                <a:effectLst/>
                <a:uLnTx/>
                <a:uFillTx/>
                <a:latin typeface="Calibri" panose="020F0502020204030204"/>
                <a:ea typeface="+mn-ea"/>
                <a:cs typeface="+mn-cs"/>
              </a:rPr>
              <a:t>289</a:t>
            </a:fld>
            <a:endParaRPr kumimoji="0" lang="en-SG"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SG"/>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250FAAA6-3744-4076-A017-146DB96386C1}" type="slidenum">
              <a:rPr kumimoji="0" lang="en-SG" sz="1200" b="0" i="0" u="none" strike="noStrike" kern="1200" cap="none" spc="0" normalizeH="0" baseline="0" noProof="0" smtClean="0">
                <a:ln>
                  <a:noFill/>
                </a:ln>
                <a:solidFill>
                  <a:prstClr val="black"/>
                </a:solidFill>
                <a:effectLst/>
                <a:uLnTx/>
                <a:uFillTx/>
                <a:latin typeface="Calibri" panose="020F0502020204030204"/>
                <a:ea typeface="+mn-ea"/>
                <a:cs typeface="+mn-cs"/>
              </a:rPr>
              <a:t>290</a:t>
            </a:fld>
            <a:endParaRPr kumimoji="0" lang="en-SG"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4.png"/><Relationship Id="rId1" Type="http://schemas.openxmlformats.org/officeDocument/2006/relationships/slideMaster" Target="../slideMasters/slideMaster2.xml"/><Relationship Id="rId6" Type="http://schemas.microsoft.com/office/2007/relationships/hdphoto" Target="../media/hdphoto1.wdp"/><Relationship Id="rId5" Type="http://schemas.openxmlformats.org/officeDocument/2006/relationships/image" Target="../media/image3.png"/><Relationship Id="rId4" Type="http://schemas.openxmlformats.org/officeDocument/2006/relationships/image" Target="../media/image8.png"/></Relationships>
</file>

<file path=ppt/slideLayouts/_rels/slideLayout10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17.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9.png"/><Relationship Id="rId1" Type="http://schemas.openxmlformats.org/officeDocument/2006/relationships/slideMaster" Target="../slideMasters/slideMaster17.xml"/><Relationship Id="rId5" Type="http://schemas.microsoft.com/office/2007/relationships/hdphoto" Target="../media/hdphoto1.wdp"/><Relationship Id="rId4" Type="http://schemas.openxmlformats.org/officeDocument/2006/relationships/image" Target="../media/image3.png"/></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17.xml"/><Relationship Id="rId5" Type="http://schemas.microsoft.com/office/2007/relationships/hdphoto" Target="../media/hdphoto1.wdp"/><Relationship Id="rId4" Type="http://schemas.openxmlformats.org/officeDocument/2006/relationships/image" Target="../media/image3.png"/></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19.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png"/><Relationship Id="rId1" Type="http://schemas.openxmlformats.org/officeDocument/2006/relationships/slideMaster" Target="../slideMasters/slideMaster19.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30.png"/><Relationship Id="rId1" Type="http://schemas.openxmlformats.org/officeDocument/2006/relationships/slideMaster" Target="../slideMasters/slideMaster20.xml"/></Relationships>
</file>

<file path=ppt/slideLayouts/_rels/slideLayout121.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png"/><Relationship Id="rId1" Type="http://schemas.openxmlformats.org/officeDocument/2006/relationships/slideMaster" Target="../slideMasters/slideMaster21.xml"/></Relationships>
</file>

<file path=ppt/slideLayouts/_rels/slideLayout122.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png"/><Relationship Id="rId1" Type="http://schemas.openxmlformats.org/officeDocument/2006/relationships/slideMaster" Target="../slideMasters/slideMaster2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 Id="rId5" Type="http://schemas.microsoft.com/office/2007/relationships/hdphoto" Target="../media/hdphoto1.wdp"/><Relationship Id="rId4" Type="http://schemas.openxmlformats.org/officeDocument/2006/relationships/image" Target="../media/image3.png"/></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5.xml"/><Relationship Id="rId5" Type="http://schemas.microsoft.com/office/2007/relationships/hdphoto" Target="../media/hdphoto1.wdp"/><Relationship Id="rId4" Type="http://schemas.openxmlformats.org/officeDocument/2006/relationships/image" Target="../media/image3.png"/></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9.png"/><Relationship Id="rId1" Type="http://schemas.openxmlformats.org/officeDocument/2006/relationships/slideMaster" Target="../slideMasters/slideMaster5.xml"/><Relationship Id="rId5" Type="http://schemas.microsoft.com/office/2007/relationships/hdphoto" Target="../media/hdphoto1.wdp"/><Relationship Id="rId4" Type="http://schemas.openxmlformats.org/officeDocument/2006/relationships/image" Target="../media/image3.png"/></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5.xml"/><Relationship Id="rId5" Type="http://schemas.microsoft.com/office/2007/relationships/hdphoto" Target="../media/hdphoto1.wdp"/><Relationship Id="rId4" Type="http://schemas.openxmlformats.org/officeDocument/2006/relationships/image" Target="../media/image3.png"/></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emf"/><Relationship Id="rId1" Type="http://schemas.openxmlformats.org/officeDocument/2006/relationships/slideMaster" Target="../slideMasters/slideMaster5.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17.emf"/><Relationship Id="rId2" Type="http://schemas.openxmlformats.org/officeDocument/2006/relationships/image" Target="../media/image16.emf"/><Relationship Id="rId1" Type="http://schemas.openxmlformats.org/officeDocument/2006/relationships/slideMaster" Target="../slideMasters/slideMaster5.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1.png"/><Relationship Id="rId1" Type="http://schemas.openxmlformats.org/officeDocument/2006/relationships/slideMaster" Target="../slideMasters/slideMaster8.xml"/><Relationship Id="rId4" Type="http://schemas.microsoft.com/office/2007/relationships/hdphoto" Target="../media/hdphoto1.wdp"/></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microsoft.com/office/2007/relationships/hdphoto" Target="../media/hdphoto1.wdp"/><Relationship Id="rId4" Type="http://schemas.openxmlformats.org/officeDocument/2006/relationships/image" Target="../media/image3.png"/></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1.png"/><Relationship Id="rId1" Type="http://schemas.openxmlformats.org/officeDocument/2006/relationships/slideMaster" Target="../slideMasters/slideMaster9.xml"/><Relationship Id="rId4" Type="http://schemas.microsoft.com/office/2007/relationships/hdphoto" Target="../media/hdphoto1.wdp"/></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Master" Target="../slideMasters/slideMaster10.xml"/><Relationship Id="rId5" Type="http://schemas.microsoft.com/office/2007/relationships/hdphoto" Target="../media/hdphoto1.wdp"/><Relationship Id="rId4" Type="http://schemas.openxmlformats.org/officeDocument/2006/relationships/image" Target="../media/image3.png"/></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1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12.xml"/><Relationship Id="rId5" Type="http://schemas.microsoft.com/office/2007/relationships/hdphoto" Target="../media/hdphoto1.wdp"/><Relationship Id="rId4" Type="http://schemas.openxmlformats.org/officeDocument/2006/relationships/image" Target="../media/image3.png"/></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png"/><Relationship Id="rId1" Type="http://schemas.openxmlformats.org/officeDocument/2006/relationships/slideMaster" Target="../slideMasters/slideMaster12.xml"/></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png"/><Relationship Id="rId1" Type="http://schemas.openxmlformats.org/officeDocument/2006/relationships/slideMaster" Target="../slideMasters/slideMaster12.xml"/><Relationship Id="rId5" Type="http://schemas.microsoft.com/office/2007/relationships/hdphoto" Target="../media/hdphoto1.wdp"/><Relationship Id="rId4" Type="http://schemas.openxmlformats.org/officeDocument/2006/relationships/image" Target="../media/image3.png"/></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png"/><Relationship Id="rId1" Type="http://schemas.openxmlformats.org/officeDocument/2006/relationships/slideMaster" Target="../slideMasters/slideMaster12.xml"/></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12.xml"/></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12.xml"/></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png"/><Relationship Id="rId1" Type="http://schemas.openxmlformats.org/officeDocument/2006/relationships/slideMaster" Target="../slideMasters/slideMaster12.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9.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29.png"/><Relationship Id="rId7" Type="http://schemas.openxmlformats.org/officeDocument/2006/relationships/image" Target="../media/image3.png"/><Relationship Id="rId2" Type="http://schemas.openxmlformats.org/officeDocument/2006/relationships/image" Target="../media/image28.png"/><Relationship Id="rId1" Type="http://schemas.openxmlformats.org/officeDocument/2006/relationships/slideMaster" Target="../slideMasters/slideMaster14.xml"/><Relationship Id="rId6" Type="http://schemas.openxmlformats.org/officeDocument/2006/relationships/image" Target="../media/image33.svg"/><Relationship Id="rId5" Type="http://schemas.openxmlformats.org/officeDocument/2006/relationships/image" Target="../media/image32.png"/><Relationship Id="rId4" Type="http://schemas.openxmlformats.org/officeDocument/2006/relationships/slide" Target="../slides/slide1.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4.png"/><Relationship Id="rId1" Type="http://schemas.openxmlformats.org/officeDocument/2006/relationships/slideMaster" Target="../slideMasters/slideMaster2.xml"/><Relationship Id="rId6" Type="http://schemas.microsoft.com/office/2007/relationships/hdphoto" Target="../media/hdphoto1.wdp"/><Relationship Id="rId5" Type="http://schemas.openxmlformats.org/officeDocument/2006/relationships/image" Target="../media/image3.png"/><Relationship Id="rId4" Type="http://schemas.openxmlformats.org/officeDocument/2006/relationships/image" Target="../media/image8.png"/></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1.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9.png"/><Relationship Id="rId1" Type="http://schemas.openxmlformats.org/officeDocument/2006/relationships/slideMaster" Target="../slideMasters/slideMaster1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9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30.png"/><Relationship Id="rId1" Type="http://schemas.openxmlformats.org/officeDocument/2006/relationships/slideMaster" Target="../slideMasters/slideMaster15.xml"/><Relationship Id="rId5" Type="http://schemas.microsoft.com/office/2007/relationships/hdphoto" Target="../media/hdphoto1.wdp"/><Relationship Id="rId4" Type="http://schemas.openxmlformats.org/officeDocument/2006/relationships/image" Target="../media/image3.png"/></Relationships>
</file>

<file path=ppt/slideLayouts/_rels/slideLayout9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30.png"/><Relationship Id="rId1" Type="http://schemas.openxmlformats.org/officeDocument/2006/relationships/slideMaster" Target="../slideMasters/slideMaster15.xml"/><Relationship Id="rId5" Type="http://schemas.microsoft.com/office/2007/relationships/hdphoto" Target="../media/hdphoto1.wdp"/><Relationship Id="rId4" Type="http://schemas.openxmlformats.org/officeDocument/2006/relationships/image" Target="../media/image3.png"/></Relationships>
</file>

<file path=ppt/slideLayouts/_rels/slideLayout94.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png"/><Relationship Id="rId1" Type="http://schemas.openxmlformats.org/officeDocument/2006/relationships/slideMaster" Target="../slideMasters/slideMaster16.xml"/><Relationship Id="rId5" Type="http://schemas.microsoft.com/office/2007/relationships/hdphoto" Target="../media/hdphoto1.wdp"/><Relationship Id="rId4" Type="http://schemas.openxmlformats.org/officeDocument/2006/relationships/image" Target="../media/image3.png"/></Relationships>
</file>

<file path=ppt/slideLayouts/_rels/slideLayout95.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png"/><Relationship Id="rId1" Type="http://schemas.openxmlformats.org/officeDocument/2006/relationships/slideMaster" Target="../slideMasters/slideMaster16.xml"/><Relationship Id="rId5" Type="http://schemas.microsoft.com/office/2007/relationships/hdphoto" Target="../media/hdphoto1.wdp"/><Relationship Id="rId4" Type="http://schemas.openxmlformats.org/officeDocument/2006/relationships/image" Target="../media/image3.png"/></Relationships>
</file>

<file path=ppt/slideLayouts/_rels/slideLayout96.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png"/><Relationship Id="rId1" Type="http://schemas.openxmlformats.org/officeDocument/2006/relationships/slideMaster" Target="../slideMasters/slideMaster16.xml"/></Relationships>
</file>

<file path=ppt/slideLayouts/_rels/slideLayout97.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9.png"/><Relationship Id="rId1" Type="http://schemas.openxmlformats.org/officeDocument/2006/relationships/slideMaster" Target="../slideMasters/slideMaster17.xml"/></Relationships>
</file>

<file path=ppt/slideLayouts/_rels/slideLayout98.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9.png"/><Relationship Id="rId1" Type="http://schemas.openxmlformats.org/officeDocument/2006/relationships/slideMaster" Target="../slideMasters/slideMaster17.xml"/></Relationships>
</file>

<file path=ppt/slideLayouts/_rels/slideLayout99.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9.png"/><Relationship Id="rId1" Type="http://schemas.openxmlformats.org/officeDocument/2006/relationships/slideMaster" Target="../slideMasters/slideMaster17.xml"/></Relationships>
</file>

<file path=ppt/slideLayouts/slideLayout1.xml><?xml version="1.0" encoding="utf-8"?>
<p:sldLayout xmlns:a="http://schemas.openxmlformats.org/drawingml/2006/main" xmlns:r="http://schemas.openxmlformats.org/officeDocument/2006/relationships" xmlns:p="http://schemas.openxmlformats.org/presentationml/2006/main" type="obj" preserve="1">
  <p:cSld name="Title Slide">
    <p:spTree>
      <p:nvGrpSpPr>
        <p:cNvPr id="1" name=""/>
        <p:cNvGrpSpPr/>
        <p:nvPr/>
      </p:nvGrpSpPr>
      <p:grpSpPr>
        <a:xfrm>
          <a:off x="0" y="0"/>
          <a:ext cx="0" cy="0"/>
          <a:chOff x="0" y="0"/>
          <a:chExt cx="0" cy="0"/>
        </a:xfrm>
      </p:grpSpPr>
      <p:sp>
        <p:nvSpPr>
          <p:cNvPr id="2" name="Holder 2"/>
          <p:cNvSpPr>
            <a:spLocks noGrp="1"/>
          </p:cNvSpPr>
          <p:nvPr>
            <p:ph type="ctrTitle"/>
          </p:nvPr>
        </p:nvSpPr>
        <p:spPr>
          <a:xfrm>
            <a:off x="685800" y="1594485"/>
            <a:ext cx="7772400" cy="1080135"/>
          </a:xfrm>
          <a:prstGeom prst="rect">
            <a:avLst/>
          </a:prstGeom>
        </p:spPr>
        <p:txBody>
          <a:bodyPr wrap="square" lIns="0" tIns="0" rIns="0" bIns="0">
            <a:spAutoFit/>
          </a:bodyPr>
          <a:lstStyle>
            <a:lvl1pPr>
              <a:defRPr sz="2400" b="1" i="0">
                <a:solidFill>
                  <a:srgbClr val="073762"/>
                </a:solidFill>
                <a:latin typeface="Arial"/>
                <a:cs typeface="Arial"/>
              </a:defRPr>
            </a:lvl1pPr>
          </a:lstStyle>
          <a:p>
            <a:endParaRPr/>
          </a:p>
        </p:txBody>
      </p:sp>
      <p:sp>
        <p:nvSpPr>
          <p:cNvPr id="3" name="Holder 3"/>
          <p:cNvSpPr>
            <a:spLocks noGrp="1"/>
          </p:cNvSpPr>
          <p:nvPr>
            <p:ph type="subTitle" idx="4"/>
          </p:nvPr>
        </p:nvSpPr>
        <p:spPr>
          <a:xfrm>
            <a:off x="1371600" y="2880360"/>
            <a:ext cx="6400800" cy="1285875"/>
          </a:xfrm>
          <a:prstGeom prst="rect">
            <a:avLst/>
          </a:prstGeom>
        </p:spPr>
        <p:txBody>
          <a:bodyPr wrap="square" lIns="0" tIns="0" rIns="0" bIns="0">
            <a:spAutoFit/>
          </a:bodyPr>
          <a:lstStyle>
            <a:lvl1pPr>
              <a:defRPr sz="1400" b="1" i="0">
                <a:solidFill>
                  <a:srgbClr val="073762"/>
                </a:solidFill>
                <a:latin typeface="Arial"/>
                <a:cs typeface="Arial"/>
              </a:defRPr>
            </a:lvl1pPr>
          </a:lstStyle>
          <a:p>
            <a:endParaRPr/>
          </a:p>
        </p:txBody>
      </p:sp>
      <p:sp>
        <p:nvSpPr>
          <p:cNvPr id="4" name="Holder 4"/>
          <p:cNvSpPr>
            <a:spLocks noGrp="1"/>
          </p:cNvSpPr>
          <p:nvPr>
            <p:ph type="ftr" sz="quarter" idx="5"/>
          </p:nvPr>
        </p:nvSpPr>
        <p:spPr/>
        <p:txBody>
          <a:bodyPr lIns="0" tIns="0" rIns="0" bIns="0"/>
          <a:lstStyle>
            <a:lvl1pPr>
              <a:defRPr sz="800" b="0" i="0">
                <a:solidFill>
                  <a:srgbClr val="073762"/>
                </a:solidFill>
                <a:latin typeface="Arial"/>
                <a:cs typeface="Arial"/>
              </a:defRPr>
            </a:lvl1pPr>
          </a:lstStyle>
          <a:p>
            <a:pPr marL="12700">
              <a:lnSpc>
                <a:spcPct val="100000"/>
              </a:lnSpc>
              <a:spcBef>
                <a:spcPts val="25"/>
              </a:spcBef>
            </a:pPr>
            <a:r>
              <a:t>ISAR:</a:t>
            </a:r>
            <a:r>
              <a:rPr spc="-10"/>
              <a:t> International</a:t>
            </a:r>
            <a:r>
              <a:rPr spc="10"/>
              <a:t> </a:t>
            </a:r>
            <a:r>
              <a:t>Severe</a:t>
            </a:r>
            <a:r>
              <a:rPr spc="20"/>
              <a:t> </a:t>
            </a:r>
            <a:r>
              <a:t>Asthma</a:t>
            </a:r>
            <a:r>
              <a:rPr spc="-40"/>
              <a:t> </a:t>
            </a:r>
            <a:r>
              <a:rPr spc="-10"/>
              <a:t>Registry</a:t>
            </a: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10/15/2025</a:t>
            </a:fld>
            <a:endParaRPr lang="en-US"/>
          </a:p>
        </p:txBody>
      </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type="obj" preserve="1">
  <p:cSld name="Blank">
    <p:bg>
      <p:bgPr>
        <a:solidFill>
          <a:schemeClr val="bg1"/>
        </a:solidFill>
        <a:effectLst/>
      </p:bgPr>
    </p:bg>
    <p:spTree>
      <p:nvGrpSpPr>
        <p:cNvPr id="1" name=""/>
        <p:cNvGrpSpPr/>
        <p:nvPr/>
      </p:nvGrpSpPr>
      <p:grpSpPr>
        <a:xfrm>
          <a:off x="0" y="0"/>
          <a:ext cx="0" cy="0"/>
          <a:chOff x="0" y="0"/>
          <a:chExt cx="0" cy="0"/>
        </a:xfrm>
      </p:grpSpPr>
      <p:pic>
        <p:nvPicPr>
          <p:cNvPr id="16" name="bg object 16"/>
          <p:cNvPicPr/>
          <p:nvPr/>
        </p:nvPicPr>
        <p:blipFill>
          <a:blip r:embed="rId2" cstate="print"/>
          <a:stretch>
            <a:fillRect/>
          </a:stretch>
        </p:blipFill>
        <p:spPr>
          <a:xfrm>
            <a:off x="8101692" y="146785"/>
            <a:ext cx="747353" cy="227732"/>
          </a:xfrm>
          <a:prstGeom prst="rect">
            <a:avLst/>
          </a:prstGeom>
        </p:spPr>
      </p:pic>
      <p:pic>
        <p:nvPicPr>
          <p:cNvPr id="17" name="bg object 17"/>
          <p:cNvPicPr/>
          <p:nvPr/>
        </p:nvPicPr>
        <p:blipFill>
          <a:blip r:embed="rId3" cstate="print"/>
          <a:stretch>
            <a:fillRect/>
          </a:stretch>
        </p:blipFill>
        <p:spPr>
          <a:xfrm>
            <a:off x="7923840" y="4593608"/>
            <a:ext cx="660026" cy="333482"/>
          </a:xfrm>
          <a:prstGeom prst="rect">
            <a:avLst/>
          </a:prstGeom>
        </p:spPr>
      </p:pic>
      <p:pic>
        <p:nvPicPr>
          <p:cNvPr id="18" name="bg object 18"/>
          <p:cNvPicPr/>
          <p:nvPr/>
        </p:nvPicPr>
        <p:blipFill>
          <a:blip r:embed="rId4" cstate="print"/>
          <a:stretch>
            <a:fillRect/>
          </a:stretch>
        </p:blipFill>
        <p:spPr>
          <a:xfrm>
            <a:off x="0" y="0"/>
            <a:ext cx="9144000" cy="5143500"/>
          </a:xfrm>
          <a:prstGeom prst="rect">
            <a:avLst/>
          </a:prstGeom>
        </p:spPr>
      </p:pic>
      <p:sp>
        <p:nvSpPr>
          <p:cNvPr id="2" name="Holder 2"/>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3" name="Holder 3"/>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10/15/2025</a:t>
            </a:fld>
            <a:endParaRPr lang="en-US"/>
          </a:p>
        </p:txBody>
      </p:sp>
      <p:sp>
        <p:nvSpPr>
          <p:cNvPr id="4" name="Holder 4"/>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pic>
        <p:nvPicPr>
          <p:cNvPr id="5" name="bg object 17">
            <a:extLst>
              <a:ext uri="{FF2B5EF4-FFF2-40B4-BE49-F238E27FC236}">
                <a16:creationId xmlns:a16="http://schemas.microsoft.com/office/drawing/2014/main" id="{05584190-F261-27D2-2E39-7545A36AA1DC}"/>
              </a:ext>
            </a:extLst>
          </p:cNvPr>
          <p:cNvPicPr/>
          <p:nvPr userDrawn="1"/>
        </p:nvPicPr>
        <p:blipFill>
          <a:blip r:embed="rId5" cstate="print">
            <a:alphaModFix amt="10000"/>
            <a:extLst>
              <a:ext uri="{BEBA8EAE-BF5A-486C-A8C5-ECC9F3942E4B}">
                <a14:imgProps xmlns:a14="http://schemas.microsoft.com/office/drawing/2010/main">
                  <a14:imgLayer r:embed="rId6">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1449341135"/>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3_Title and Content">
  <p:cSld name="3_Title and Content">
    <p:spTree>
      <p:nvGrpSpPr>
        <p:cNvPr id="1" name="Shape 79"/>
        <p:cNvGrpSpPr/>
        <p:nvPr/>
      </p:nvGrpSpPr>
      <p:grpSpPr>
        <a:xfrm>
          <a:off x="0" y="0"/>
          <a:ext cx="0" cy="0"/>
          <a:chOff x="0" y="0"/>
          <a:chExt cx="0" cy="0"/>
        </a:xfrm>
      </p:grpSpPr>
      <p:sp>
        <p:nvSpPr>
          <p:cNvPr id="80" name="Google Shape;80;p17"/>
          <p:cNvSpPr txBox="1">
            <a:spLocks noGrp="1"/>
          </p:cNvSpPr>
          <p:nvPr>
            <p:ph type="body" idx="1"/>
          </p:nvPr>
        </p:nvSpPr>
        <p:spPr>
          <a:xfrm>
            <a:off x="323850" y="1248966"/>
            <a:ext cx="8496300" cy="3173016"/>
          </a:xfrm>
          <a:prstGeom prst="rect">
            <a:avLst/>
          </a:prstGeom>
          <a:noFill/>
          <a:ln>
            <a:noFill/>
          </a:ln>
        </p:spPr>
        <p:txBody>
          <a:bodyPr spcFirstLastPara="1" wrap="square" lIns="0" tIns="0" rIns="91425" bIns="45700" anchor="t" anchorCtr="0">
            <a:noAutofit/>
          </a:bodyPr>
          <a:lstStyle>
            <a:lvl1pPr marL="457200" lvl="0" indent="-330200" algn="l">
              <a:lnSpc>
                <a:spcPct val="100000"/>
              </a:lnSpc>
              <a:spcBef>
                <a:spcPts val="1200"/>
              </a:spcBef>
              <a:spcAft>
                <a:spcPts val="0"/>
              </a:spcAft>
              <a:buClr>
                <a:srgbClr val="FF9900"/>
              </a:buClr>
              <a:buSzPts val="1600"/>
              <a:buChar char="•"/>
              <a:defRPr>
                <a:solidFill>
                  <a:schemeClr val="accent1"/>
                </a:solidFill>
              </a:defRPr>
            </a:lvl1pPr>
            <a:lvl2pPr marL="914400" lvl="1" indent="-317500" algn="l">
              <a:lnSpc>
                <a:spcPct val="100000"/>
              </a:lnSpc>
              <a:spcBef>
                <a:spcPts val="300"/>
              </a:spcBef>
              <a:spcAft>
                <a:spcPts val="0"/>
              </a:spcAft>
              <a:buClr>
                <a:srgbClr val="FF9900"/>
              </a:buClr>
              <a:buSzPts val="1400"/>
              <a:buChar char="–"/>
              <a:defRPr>
                <a:solidFill>
                  <a:schemeClr val="accent1"/>
                </a:solidFill>
              </a:defRPr>
            </a:lvl2pPr>
            <a:lvl3pPr marL="1371600" lvl="2" indent="-304800" algn="l">
              <a:lnSpc>
                <a:spcPct val="100000"/>
              </a:lnSpc>
              <a:spcBef>
                <a:spcPts val="300"/>
              </a:spcBef>
              <a:spcAft>
                <a:spcPts val="0"/>
              </a:spcAft>
              <a:buClr>
                <a:srgbClr val="FF9900"/>
              </a:buClr>
              <a:buSzPts val="1200"/>
              <a:buChar char="•"/>
              <a:defRPr>
                <a:solidFill>
                  <a:schemeClr val="accent1"/>
                </a:solidFill>
              </a:defRPr>
            </a:lvl3pPr>
            <a:lvl4pPr marL="1828800" lvl="3" indent="-292100" algn="l">
              <a:lnSpc>
                <a:spcPct val="100000"/>
              </a:lnSpc>
              <a:spcBef>
                <a:spcPts val="300"/>
              </a:spcBef>
              <a:spcAft>
                <a:spcPts val="0"/>
              </a:spcAft>
              <a:buSzPts val="1000"/>
              <a:buChar char="–"/>
              <a:defRPr/>
            </a:lvl4pPr>
            <a:lvl5pPr marL="2286000" lvl="4" indent="-279400" algn="l">
              <a:lnSpc>
                <a:spcPct val="100000"/>
              </a:lnSpc>
              <a:spcBef>
                <a:spcPts val="300"/>
              </a:spcBef>
              <a:spcAft>
                <a:spcPts val="0"/>
              </a:spcAft>
              <a:buSzPts val="800"/>
              <a:buChar char="»"/>
              <a:defRPr/>
            </a:lvl5pPr>
            <a:lvl6pPr marL="2743200" lvl="5" indent="-323850" algn="l">
              <a:lnSpc>
                <a:spcPct val="100000"/>
              </a:lnSpc>
              <a:spcBef>
                <a:spcPts val="300"/>
              </a:spcBef>
              <a:spcAft>
                <a:spcPts val="0"/>
              </a:spcAft>
              <a:buSzPts val="1500"/>
              <a:buChar char="•"/>
              <a:defRPr/>
            </a:lvl6pPr>
            <a:lvl7pPr marL="3200400" lvl="6" indent="-323850" algn="l">
              <a:lnSpc>
                <a:spcPct val="100000"/>
              </a:lnSpc>
              <a:spcBef>
                <a:spcPts val="300"/>
              </a:spcBef>
              <a:spcAft>
                <a:spcPts val="0"/>
              </a:spcAft>
              <a:buSzPts val="1500"/>
              <a:buChar char="•"/>
              <a:defRPr/>
            </a:lvl7pPr>
            <a:lvl8pPr marL="3657600" lvl="7" indent="-323850" algn="l">
              <a:lnSpc>
                <a:spcPct val="100000"/>
              </a:lnSpc>
              <a:spcBef>
                <a:spcPts val="300"/>
              </a:spcBef>
              <a:spcAft>
                <a:spcPts val="0"/>
              </a:spcAft>
              <a:buSzPts val="1500"/>
              <a:buChar char="•"/>
              <a:defRPr/>
            </a:lvl8pPr>
            <a:lvl9pPr marL="4114800" lvl="8" indent="-323850" algn="l">
              <a:lnSpc>
                <a:spcPct val="100000"/>
              </a:lnSpc>
              <a:spcBef>
                <a:spcPts val="300"/>
              </a:spcBef>
              <a:spcAft>
                <a:spcPts val="0"/>
              </a:spcAft>
              <a:buSzPts val="1500"/>
              <a:buChar char="•"/>
              <a:defRPr/>
            </a:lvl9pPr>
          </a:lstStyle>
          <a:p>
            <a:pPr lvl="0"/>
            <a:r>
              <a:rPr lang="en-US"/>
              <a:t>Click to edit Master text styles</a:t>
            </a:r>
          </a:p>
        </p:txBody>
      </p:sp>
      <p:sp>
        <p:nvSpPr>
          <p:cNvPr id="81" name="Google Shape;81;p17"/>
          <p:cNvSpPr txBox="1">
            <a:spLocks noGrp="1"/>
          </p:cNvSpPr>
          <p:nvPr>
            <p:ph type="body" idx="2"/>
          </p:nvPr>
        </p:nvSpPr>
        <p:spPr>
          <a:xfrm>
            <a:off x="323193" y="4547013"/>
            <a:ext cx="3852000" cy="402416"/>
          </a:xfrm>
          <a:prstGeom prst="rect">
            <a:avLst/>
          </a:prstGeom>
          <a:noFill/>
          <a:ln>
            <a:noFill/>
          </a:ln>
        </p:spPr>
        <p:txBody>
          <a:bodyPr spcFirstLastPara="1" wrap="square" lIns="0" tIns="0" rIns="0" bIns="0" anchor="b" anchorCtr="0">
            <a:noAutofit/>
          </a:bodyPr>
          <a:lstStyle>
            <a:lvl1pPr marL="457200" lvl="0" indent="-228600" algn="l">
              <a:lnSpc>
                <a:spcPct val="100000"/>
              </a:lnSpc>
              <a:spcBef>
                <a:spcPts val="0"/>
              </a:spcBef>
              <a:spcAft>
                <a:spcPts val="0"/>
              </a:spcAft>
              <a:buSzPts val="1600"/>
              <a:buNone/>
              <a:defRPr sz="800"/>
            </a:lvl1pPr>
            <a:lvl2pPr marL="914400" lvl="1" indent="-228600" algn="l">
              <a:lnSpc>
                <a:spcPct val="100000"/>
              </a:lnSpc>
              <a:spcBef>
                <a:spcPts val="300"/>
              </a:spcBef>
              <a:spcAft>
                <a:spcPts val="0"/>
              </a:spcAft>
              <a:buSzPts val="1400"/>
              <a:buNone/>
              <a:defRPr sz="900"/>
            </a:lvl2pPr>
            <a:lvl3pPr marL="1371600" lvl="2" indent="-228600" algn="l">
              <a:lnSpc>
                <a:spcPct val="100000"/>
              </a:lnSpc>
              <a:spcBef>
                <a:spcPts val="300"/>
              </a:spcBef>
              <a:spcAft>
                <a:spcPts val="0"/>
              </a:spcAft>
              <a:buSzPts val="1200"/>
              <a:buNone/>
              <a:defRPr sz="900"/>
            </a:lvl3pPr>
            <a:lvl4pPr marL="1828800" lvl="3" indent="-228600" algn="l">
              <a:lnSpc>
                <a:spcPct val="100000"/>
              </a:lnSpc>
              <a:spcBef>
                <a:spcPts val="300"/>
              </a:spcBef>
              <a:spcAft>
                <a:spcPts val="0"/>
              </a:spcAft>
              <a:buSzPts val="1000"/>
              <a:buNone/>
              <a:defRPr sz="900"/>
            </a:lvl4pPr>
            <a:lvl5pPr marL="2286000" lvl="4" indent="-228600" algn="l">
              <a:lnSpc>
                <a:spcPct val="100000"/>
              </a:lnSpc>
              <a:spcBef>
                <a:spcPts val="300"/>
              </a:spcBef>
              <a:spcAft>
                <a:spcPts val="0"/>
              </a:spcAft>
              <a:buSzPts val="800"/>
              <a:buNone/>
              <a:defRPr sz="900"/>
            </a:lvl5pPr>
            <a:lvl6pPr marL="2743200" lvl="5" indent="-323850" algn="l">
              <a:lnSpc>
                <a:spcPct val="100000"/>
              </a:lnSpc>
              <a:spcBef>
                <a:spcPts val="300"/>
              </a:spcBef>
              <a:spcAft>
                <a:spcPts val="0"/>
              </a:spcAft>
              <a:buSzPts val="1500"/>
              <a:buChar char="•"/>
              <a:defRPr/>
            </a:lvl6pPr>
            <a:lvl7pPr marL="3200400" lvl="6" indent="-323850" algn="l">
              <a:lnSpc>
                <a:spcPct val="100000"/>
              </a:lnSpc>
              <a:spcBef>
                <a:spcPts val="300"/>
              </a:spcBef>
              <a:spcAft>
                <a:spcPts val="0"/>
              </a:spcAft>
              <a:buSzPts val="1500"/>
              <a:buChar char="•"/>
              <a:defRPr/>
            </a:lvl7pPr>
            <a:lvl8pPr marL="3657600" lvl="7" indent="-323850" algn="l">
              <a:lnSpc>
                <a:spcPct val="100000"/>
              </a:lnSpc>
              <a:spcBef>
                <a:spcPts val="300"/>
              </a:spcBef>
              <a:spcAft>
                <a:spcPts val="0"/>
              </a:spcAft>
              <a:buSzPts val="1500"/>
              <a:buChar char="•"/>
              <a:defRPr/>
            </a:lvl8pPr>
            <a:lvl9pPr marL="4114800" lvl="8" indent="-323850" algn="l">
              <a:lnSpc>
                <a:spcPct val="100000"/>
              </a:lnSpc>
              <a:spcBef>
                <a:spcPts val="300"/>
              </a:spcBef>
              <a:spcAft>
                <a:spcPts val="0"/>
              </a:spcAft>
              <a:buSzPts val="1500"/>
              <a:buChar char="•"/>
              <a:defRPr/>
            </a:lvl9pPr>
          </a:lstStyle>
          <a:p>
            <a:pPr lvl="0"/>
            <a:r>
              <a:rPr lang="en-US"/>
              <a:t>Click to edit Master text styles</a:t>
            </a:r>
          </a:p>
        </p:txBody>
      </p:sp>
      <p:sp>
        <p:nvSpPr>
          <p:cNvPr id="82" name="Google Shape;82;p17"/>
          <p:cNvSpPr txBox="1">
            <a:spLocks noGrp="1"/>
          </p:cNvSpPr>
          <p:nvPr>
            <p:ph type="body" idx="3"/>
          </p:nvPr>
        </p:nvSpPr>
        <p:spPr>
          <a:xfrm>
            <a:off x="4310446" y="4547013"/>
            <a:ext cx="3852000" cy="402416"/>
          </a:xfrm>
          <a:prstGeom prst="rect">
            <a:avLst/>
          </a:prstGeom>
          <a:noFill/>
          <a:ln>
            <a:noFill/>
          </a:ln>
        </p:spPr>
        <p:txBody>
          <a:bodyPr spcFirstLastPara="1" wrap="square" lIns="0" tIns="0" rIns="0" bIns="0" anchor="b" anchorCtr="0">
            <a:noAutofit/>
          </a:bodyPr>
          <a:lstStyle>
            <a:lvl1pPr marL="457200" lvl="0" indent="-228600" algn="r">
              <a:lnSpc>
                <a:spcPct val="100000"/>
              </a:lnSpc>
              <a:spcBef>
                <a:spcPts val="0"/>
              </a:spcBef>
              <a:spcAft>
                <a:spcPts val="0"/>
              </a:spcAft>
              <a:buSzPts val="1600"/>
              <a:buNone/>
              <a:defRPr sz="800"/>
            </a:lvl1pPr>
            <a:lvl2pPr marL="914400" lvl="1" indent="-228600" algn="l">
              <a:lnSpc>
                <a:spcPct val="100000"/>
              </a:lnSpc>
              <a:spcBef>
                <a:spcPts val="300"/>
              </a:spcBef>
              <a:spcAft>
                <a:spcPts val="0"/>
              </a:spcAft>
              <a:buSzPts val="1400"/>
              <a:buNone/>
              <a:defRPr sz="900"/>
            </a:lvl2pPr>
            <a:lvl3pPr marL="1371600" lvl="2" indent="-228600" algn="l">
              <a:lnSpc>
                <a:spcPct val="100000"/>
              </a:lnSpc>
              <a:spcBef>
                <a:spcPts val="300"/>
              </a:spcBef>
              <a:spcAft>
                <a:spcPts val="0"/>
              </a:spcAft>
              <a:buSzPts val="1200"/>
              <a:buNone/>
              <a:defRPr sz="900"/>
            </a:lvl3pPr>
            <a:lvl4pPr marL="1828800" lvl="3" indent="-228600" algn="l">
              <a:lnSpc>
                <a:spcPct val="100000"/>
              </a:lnSpc>
              <a:spcBef>
                <a:spcPts val="300"/>
              </a:spcBef>
              <a:spcAft>
                <a:spcPts val="0"/>
              </a:spcAft>
              <a:buSzPts val="1000"/>
              <a:buNone/>
              <a:defRPr sz="900"/>
            </a:lvl4pPr>
            <a:lvl5pPr marL="2286000" lvl="4" indent="-228600" algn="l">
              <a:lnSpc>
                <a:spcPct val="100000"/>
              </a:lnSpc>
              <a:spcBef>
                <a:spcPts val="300"/>
              </a:spcBef>
              <a:spcAft>
                <a:spcPts val="0"/>
              </a:spcAft>
              <a:buSzPts val="800"/>
              <a:buNone/>
              <a:defRPr sz="900"/>
            </a:lvl5pPr>
            <a:lvl6pPr marL="2743200" lvl="5" indent="-323850" algn="l">
              <a:lnSpc>
                <a:spcPct val="100000"/>
              </a:lnSpc>
              <a:spcBef>
                <a:spcPts val="300"/>
              </a:spcBef>
              <a:spcAft>
                <a:spcPts val="0"/>
              </a:spcAft>
              <a:buSzPts val="1500"/>
              <a:buChar char="•"/>
              <a:defRPr/>
            </a:lvl6pPr>
            <a:lvl7pPr marL="3200400" lvl="6" indent="-323850" algn="l">
              <a:lnSpc>
                <a:spcPct val="100000"/>
              </a:lnSpc>
              <a:spcBef>
                <a:spcPts val="300"/>
              </a:spcBef>
              <a:spcAft>
                <a:spcPts val="0"/>
              </a:spcAft>
              <a:buSzPts val="1500"/>
              <a:buChar char="•"/>
              <a:defRPr/>
            </a:lvl7pPr>
            <a:lvl8pPr marL="3657600" lvl="7" indent="-323850" algn="l">
              <a:lnSpc>
                <a:spcPct val="100000"/>
              </a:lnSpc>
              <a:spcBef>
                <a:spcPts val="300"/>
              </a:spcBef>
              <a:spcAft>
                <a:spcPts val="0"/>
              </a:spcAft>
              <a:buSzPts val="1500"/>
              <a:buChar char="•"/>
              <a:defRPr/>
            </a:lvl8pPr>
            <a:lvl9pPr marL="4114800" lvl="8" indent="-323850" algn="l">
              <a:lnSpc>
                <a:spcPct val="100000"/>
              </a:lnSpc>
              <a:spcBef>
                <a:spcPts val="300"/>
              </a:spcBef>
              <a:spcAft>
                <a:spcPts val="0"/>
              </a:spcAft>
              <a:buSzPts val="1500"/>
              <a:buChar char="•"/>
              <a:defRPr/>
            </a:lvl9pPr>
          </a:lstStyle>
          <a:p>
            <a:pPr lvl="0"/>
            <a:r>
              <a:rPr lang="en-US"/>
              <a:t>Click to edit Master text styles</a:t>
            </a:r>
          </a:p>
        </p:txBody>
      </p:sp>
      <p:pic>
        <p:nvPicPr>
          <p:cNvPr id="83" name="Google Shape;83;p17"/>
          <p:cNvPicPr preferRelativeResize="0"/>
          <p:nvPr/>
        </p:nvPicPr>
        <p:blipFill rotWithShape="1">
          <a:blip r:embed="rId2">
            <a:alphaModFix/>
          </a:blip>
          <a:srcRect/>
          <a:stretch/>
        </p:blipFill>
        <p:spPr>
          <a:xfrm>
            <a:off x="8180044" y="128566"/>
            <a:ext cx="678567" cy="221484"/>
          </a:xfrm>
          <a:prstGeom prst="rect">
            <a:avLst/>
          </a:prstGeom>
          <a:noFill/>
          <a:ln>
            <a:noFill/>
          </a:ln>
        </p:spPr>
      </p:pic>
      <p:sp>
        <p:nvSpPr>
          <p:cNvPr id="84" name="Google Shape;84;p17"/>
          <p:cNvSpPr txBox="1">
            <a:spLocks noGrp="1"/>
          </p:cNvSpPr>
          <p:nvPr>
            <p:ph type="title"/>
          </p:nvPr>
        </p:nvSpPr>
        <p:spPr>
          <a:xfrm>
            <a:off x="323850" y="147924"/>
            <a:ext cx="8496300" cy="454420"/>
          </a:xfrm>
          <a:prstGeom prst="rect">
            <a:avLst/>
          </a:prstGeom>
          <a:noFill/>
          <a:ln>
            <a:noFill/>
          </a:ln>
        </p:spPr>
        <p:txBody>
          <a:bodyPr spcFirstLastPara="1" wrap="square" lIns="0" tIns="45700" rIns="91425" bIns="0" anchor="b" anchorCtr="0">
            <a:no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r>
              <a:rPr lang="en-US"/>
              <a:t>Click to edit Master title style</a:t>
            </a:r>
            <a:endParaRPr/>
          </a:p>
        </p:txBody>
      </p:sp>
      <p:pic>
        <p:nvPicPr>
          <p:cNvPr id="85" name="Google Shape;85;p17"/>
          <p:cNvPicPr preferRelativeResize="0"/>
          <p:nvPr/>
        </p:nvPicPr>
        <p:blipFill rotWithShape="1">
          <a:blip r:embed="rId3">
            <a:alphaModFix/>
          </a:blip>
          <a:srcRect/>
          <a:stretch/>
        </p:blipFill>
        <p:spPr>
          <a:xfrm>
            <a:off x="8326130" y="4752038"/>
            <a:ext cx="503251" cy="250335"/>
          </a:xfrm>
          <a:prstGeom prst="rect">
            <a:avLst/>
          </a:prstGeom>
          <a:noFill/>
          <a:ln>
            <a:noFill/>
          </a:ln>
        </p:spPr>
      </p:pic>
    </p:spTree>
    <p:extLst>
      <p:ext uri="{BB962C8B-B14F-4D97-AF65-F5344CB8AC3E}">
        <p14:creationId xmlns:p14="http://schemas.microsoft.com/office/powerpoint/2010/main" val="2533723459"/>
      </p:ext>
    </p:extLst>
  </p:cSld>
  <p:clrMapOvr>
    <a:masterClrMapping/>
  </p:clrMapOvr>
  <p:extLst>
    <p:ext uri="{DCECCB84-F9BA-43D5-87BE-67443E8EF086}">
      <p15:sldGuideLst xmlns:p15="http://schemas.microsoft.com/office/powerpoint/2012/main">
        <p15:guide id="1" orient="horz" pos="1620">
          <p15:clr>
            <a:srgbClr val="FBAE40"/>
          </p15:clr>
        </p15:guide>
        <p15:guide id="2" pos="2880">
          <p15:clr>
            <a:srgbClr val="FBAE40"/>
          </p15:clr>
        </p15:guide>
        <p15:guide id="3" orient="horz" pos="3100">
          <p15:clr>
            <a:srgbClr val="FBAE40"/>
          </p15:clr>
        </p15:guide>
      </p15:sldGuideLst>
    </p:ext>
  </p:extLst>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86"/>
        <p:cNvGrpSpPr/>
        <p:nvPr/>
      </p:nvGrpSpPr>
      <p:grpSpPr>
        <a:xfrm>
          <a:off x="0" y="0"/>
          <a:ext cx="0" cy="0"/>
          <a:chOff x="0" y="0"/>
          <a:chExt cx="0" cy="0"/>
        </a:xfrm>
      </p:grpSpPr>
      <p:sp>
        <p:nvSpPr>
          <p:cNvPr id="87" name="Google Shape;87;p18"/>
          <p:cNvSpPr txBox="1">
            <a:spLocks noGrp="1"/>
          </p:cNvSpPr>
          <p:nvPr>
            <p:ph type="body" idx="1"/>
          </p:nvPr>
        </p:nvSpPr>
        <p:spPr>
          <a:xfrm>
            <a:off x="409904" y="923113"/>
            <a:ext cx="8261130" cy="1440299"/>
          </a:xfrm>
          <a:prstGeom prst="rect">
            <a:avLst/>
          </a:prstGeom>
          <a:noFill/>
          <a:ln>
            <a:noFill/>
          </a:ln>
        </p:spPr>
        <p:txBody>
          <a:bodyPr spcFirstLastPara="1" wrap="square" lIns="0" tIns="0" rIns="91425" bIns="45700" anchor="t" anchorCtr="0">
            <a:noAutofit/>
          </a:bodyPr>
          <a:lstStyle>
            <a:lvl1pPr marL="457200" lvl="0" indent="-330200" algn="l">
              <a:lnSpc>
                <a:spcPct val="100000"/>
              </a:lnSpc>
              <a:spcBef>
                <a:spcPts val="900"/>
              </a:spcBef>
              <a:spcAft>
                <a:spcPts val="0"/>
              </a:spcAft>
              <a:buSzPts val="1600"/>
              <a:buFont typeface="Arial"/>
              <a:buChar char="•"/>
              <a:defRPr sz="1650" b="0" i="0">
                <a:latin typeface="Calibri"/>
                <a:ea typeface="Calibri"/>
                <a:cs typeface="Calibri"/>
                <a:sym typeface="Calibri"/>
              </a:defRPr>
            </a:lvl1pPr>
            <a:lvl2pPr marL="914400" lvl="1" indent="-317500" algn="l">
              <a:lnSpc>
                <a:spcPct val="100000"/>
              </a:lnSpc>
              <a:spcBef>
                <a:spcPts val="0"/>
              </a:spcBef>
              <a:spcAft>
                <a:spcPts val="0"/>
              </a:spcAft>
              <a:buSzPts val="1400"/>
              <a:buFont typeface="Arimo"/>
              <a:buChar char="−"/>
              <a:defRPr sz="1650" b="0" i="0">
                <a:latin typeface="Calibri"/>
                <a:ea typeface="Calibri"/>
                <a:cs typeface="Calibri"/>
                <a:sym typeface="Calibri"/>
              </a:defRPr>
            </a:lvl2pPr>
            <a:lvl3pPr marL="1371600" lvl="2" indent="-304800" algn="l">
              <a:lnSpc>
                <a:spcPct val="100000"/>
              </a:lnSpc>
              <a:spcBef>
                <a:spcPts val="0"/>
              </a:spcBef>
              <a:spcAft>
                <a:spcPts val="0"/>
              </a:spcAft>
              <a:buSzPts val="1200"/>
              <a:buFont typeface="Arimo"/>
              <a:buChar char="−"/>
              <a:defRPr sz="1650" b="0" i="0">
                <a:latin typeface="Calibri"/>
                <a:ea typeface="Calibri"/>
                <a:cs typeface="Calibri"/>
                <a:sym typeface="Calibri"/>
              </a:defRPr>
            </a:lvl3pPr>
            <a:lvl4pPr marL="1828800" lvl="3" indent="-292100" algn="l">
              <a:lnSpc>
                <a:spcPct val="100000"/>
              </a:lnSpc>
              <a:spcBef>
                <a:spcPts val="0"/>
              </a:spcBef>
              <a:spcAft>
                <a:spcPts val="0"/>
              </a:spcAft>
              <a:buSzPts val="1000"/>
              <a:buFont typeface="Arimo"/>
              <a:buChar char="−"/>
              <a:defRPr sz="1650" b="0" i="0">
                <a:latin typeface="Calibri"/>
                <a:ea typeface="Calibri"/>
                <a:cs typeface="Calibri"/>
                <a:sym typeface="Calibri"/>
              </a:defRPr>
            </a:lvl4pPr>
            <a:lvl5pPr marL="2286000" lvl="4" indent="-279400" algn="l">
              <a:lnSpc>
                <a:spcPct val="100000"/>
              </a:lnSpc>
              <a:spcBef>
                <a:spcPts val="0"/>
              </a:spcBef>
              <a:spcAft>
                <a:spcPts val="0"/>
              </a:spcAft>
              <a:buSzPts val="800"/>
              <a:buFont typeface="Arimo"/>
              <a:buChar char="−"/>
              <a:defRPr sz="1650" b="0" i="0">
                <a:latin typeface="Calibri"/>
                <a:ea typeface="Calibri"/>
                <a:cs typeface="Calibri"/>
                <a:sym typeface="Calibri"/>
              </a:defRPr>
            </a:lvl5pPr>
            <a:lvl6pPr marL="2743200" lvl="5" indent="-323850" algn="l">
              <a:lnSpc>
                <a:spcPct val="100000"/>
              </a:lnSpc>
              <a:spcBef>
                <a:spcPts val="300"/>
              </a:spcBef>
              <a:spcAft>
                <a:spcPts val="0"/>
              </a:spcAft>
              <a:buSzPts val="1500"/>
              <a:buChar char="•"/>
              <a:defRPr/>
            </a:lvl6pPr>
            <a:lvl7pPr marL="3200400" lvl="6" indent="-323850" algn="l">
              <a:lnSpc>
                <a:spcPct val="100000"/>
              </a:lnSpc>
              <a:spcBef>
                <a:spcPts val="300"/>
              </a:spcBef>
              <a:spcAft>
                <a:spcPts val="0"/>
              </a:spcAft>
              <a:buSzPts val="1500"/>
              <a:buChar char="•"/>
              <a:defRPr/>
            </a:lvl7pPr>
            <a:lvl8pPr marL="3657600" lvl="7" indent="-323850" algn="l">
              <a:lnSpc>
                <a:spcPct val="100000"/>
              </a:lnSpc>
              <a:spcBef>
                <a:spcPts val="300"/>
              </a:spcBef>
              <a:spcAft>
                <a:spcPts val="0"/>
              </a:spcAft>
              <a:buSzPts val="1500"/>
              <a:buChar char="•"/>
              <a:defRPr/>
            </a:lvl8pPr>
            <a:lvl9pPr marL="4114800" lvl="8" indent="-323850" algn="l">
              <a:lnSpc>
                <a:spcPct val="100000"/>
              </a:lnSpc>
              <a:spcBef>
                <a:spcPts val="300"/>
              </a:spcBef>
              <a:spcAft>
                <a:spcPts val="0"/>
              </a:spcAft>
              <a:buSzPts val="1500"/>
              <a:buChar char="•"/>
              <a:defRPr/>
            </a:lvl9pPr>
          </a:lstStyle>
          <a:p>
            <a:pPr lvl="0"/>
            <a:r>
              <a:rPr lang="en-US"/>
              <a:t>Click to edit Master text styles</a:t>
            </a:r>
          </a:p>
        </p:txBody>
      </p:sp>
      <p:sp>
        <p:nvSpPr>
          <p:cNvPr id="88" name="Google Shape;88;p18"/>
          <p:cNvSpPr/>
          <p:nvPr/>
        </p:nvSpPr>
        <p:spPr>
          <a:xfrm rot="10800000">
            <a:off x="0" y="245853"/>
            <a:ext cx="9144000" cy="541492"/>
          </a:xfrm>
          <a:prstGeom prst="rect">
            <a:avLst/>
          </a:prstGeom>
          <a:solidFill>
            <a:srgbClr val="005299"/>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0"/>
              <a:buFont typeface="Arial"/>
              <a:buNone/>
            </a:pPr>
            <a:endParaRPr sz="1350" b="0" i="0" u="none" strike="noStrike" cap="none">
              <a:solidFill>
                <a:schemeClr val="lt1"/>
              </a:solidFill>
              <a:latin typeface="Arial"/>
              <a:ea typeface="Arial"/>
              <a:cs typeface="Arial"/>
              <a:sym typeface="Arial"/>
            </a:endParaRPr>
          </a:p>
        </p:txBody>
      </p:sp>
    </p:spTree>
    <p:extLst>
      <p:ext uri="{BB962C8B-B14F-4D97-AF65-F5344CB8AC3E}">
        <p14:creationId xmlns:p14="http://schemas.microsoft.com/office/powerpoint/2010/main" val="2038496197"/>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89"/>
        <p:cNvGrpSpPr/>
        <p:nvPr/>
      </p:nvGrpSpPr>
      <p:grpSpPr>
        <a:xfrm>
          <a:off x="0" y="0"/>
          <a:ext cx="0" cy="0"/>
          <a:chOff x="0" y="0"/>
          <a:chExt cx="0" cy="0"/>
        </a:xfrm>
      </p:grpSpPr>
    </p:spTree>
    <p:extLst>
      <p:ext uri="{BB962C8B-B14F-4D97-AF65-F5344CB8AC3E}">
        <p14:creationId xmlns:p14="http://schemas.microsoft.com/office/powerpoint/2010/main" val="2653102152"/>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matchingName="4_Title and Content">
  <p:cSld name="4_Title and Content">
    <p:spTree>
      <p:nvGrpSpPr>
        <p:cNvPr id="1" name="Shape 90"/>
        <p:cNvGrpSpPr/>
        <p:nvPr/>
      </p:nvGrpSpPr>
      <p:grpSpPr>
        <a:xfrm>
          <a:off x="0" y="0"/>
          <a:ext cx="0" cy="0"/>
          <a:chOff x="0" y="0"/>
          <a:chExt cx="0" cy="0"/>
        </a:xfrm>
      </p:grpSpPr>
      <p:sp>
        <p:nvSpPr>
          <p:cNvPr id="91" name="Google Shape;91;p20"/>
          <p:cNvSpPr txBox="1">
            <a:spLocks noGrp="1"/>
          </p:cNvSpPr>
          <p:nvPr>
            <p:ph type="body" idx="1"/>
          </p:nvPr>
        </p:nvSpPr>
        <p:spPr>
          <a:xfrm>
            <a:off x="323850" y="1248966"/>
            <a:ext cx="8496300" cy="3173016"/>
          </a:xfrm>
          <a:prstGeom prst="rect">
            <a:avLst/>
          </a:prstGeom>
          <a:noFill/>
          <a:ln>
            <a:noFill/>
          </a:ln>
        </p:spPr>
        <p:txBody>
          <a:bodyPr spcFirstLastPara="1" wrap="square" lIns="0" tIns="0" rIns="91425" bIns="45700" anchor="t" anchorCtr="0">
            <a:noAutofit/>
          </a:bodyPr>
          <a:lstStyle>
            <a:lvl1pPr marL="457200" lvl="0" indent="-330200" algn="l">
              <a:lnSpc>
                <a:spcPct val="100000"/>
              </a:lnSpc>
              <a:spcBef>
                <a:spcPts val="1200"/>
              </a:spcBef>
              <a:spcAft>
                <a:spcPts val="0"/>
              </a:spcAft>
              <a:buClr>
                <a:srgbClr val="FF9900"/>
              </a:buClr>
              <a:buSzPts val="1600"/>
              <a:buChar char="•"/>
              <a:defRPr>
                <a:solidFill>
                  <a:schemeClr val="accent1"/>
                </a:solidFill>
              </a:defRPr>
            </a:lvl1pPr>
            <a:lvl2pPr marL="914400" lvl="1" indent="-317500" algn="l">
              <a:lnSpc>
                <a:spcPct val="100000"/>
              </a:lnSpc>
              <a:spcBef>
                <a:spcPts val="300"/>
              </a:spcBef>
              <a:spcAft>
                <a:spcPts val="0"/>
              </a:spcAft>
              <a:buClr>
                <a:srgbClr val="FF9900"/>
              </a:buClr>
              <a:buSzPts val="1400"/>
              <a:buChar char="–"/>
              <a:defRPr>
                <a:solidFill>
                  <a:schemeClr val="accent1"/>
                </a:solidFill>
              </a:defRPr>
            </a:lvl2pPr>
            <a:lvl3pPr marL="1371600" lvl="2" indent="-304800" algn="l">
              <a:lnSpc>
                <a:spcPct val="100000"/>
              </a:lnSpc>
              <a:spcBef>
                <a:spcPts val="300"/>
              </a:spcBef>
              <a:spcAft>
                <a:spcPts val="0"/>
              </a:spcAft>
              <a:buClr>
                <a:srgbClr val="FF9900"/>
              </a:buClr>
              <a:buSzPts val="1200"/>
              <a:buChar char="•"/>
              <a:defRPr>
                <a:solidFill>
                  <a:schemeClr val="accent1"/>
                </a:solidFill>
              </a:defRPr>
            </a:lvl3pPr>
            <a:lvl4pPr marL="1828800" lvl="3" indent="-292100" algn="l">
              <a:lnSpc>
                <a:spcPct val="100000"/>
              </a:lnSpc>
              <a:spcBef>
                <a:spcPts val="300"/>
              </a:spcBef>
              <a:spcAft>
                <a:spcPts val="0"/>
              </a:spcAft>
              <a:buSzPts val="1000"/>
              <a:buChar char="–"/>
              <a:defRPr/>
            </a:lvl4pPr>
            <a:lvl5pPr marL="2286000" lvl="4" indent="-279400" algn="l">
              <a:lnSpc>
                <a:spcPct val="100000"/>
              </a:lnSpc>
              <a:spcBef>
                <a:spcPts val="300"/>
              </a:spcBef>
              <a:spcAft>
                <a:spcPts val="0"/>
              </a:spcAft>
              <a:buSzPts val="800"/>
              <a:buChar char="»"/>
              <a:defRPr/>
            </a:lvl5pPr>
            <a:lvl6pPr marL="2743200" lvl="5" indent="-323850" algn="l">
              <a:lnSpc>
                <a:spcPct val="100000"/>
              </a:lnSpc>
              <a:spcBef>
                <a:spcPts val="300"/>
              </a:spcBef>
              <a:spcAft>
                <a:spcPts val="0"/>
              </a:spcAft>
              <a:buSzPts val="1500"/>
              <a:buChar char="•"/>
              <a:defRPr/>
            </a:lvl6pPr>
            <a:lvl7pPr marL="3200400" lvl="6" indent="-323850" algn="l">
              <a:lnSpc>
                <a:spcPct val="100000"/>
              </a:lnSpc>
              <a:spcBef>
                <a:spcPts val="300"/>
              </a:spcBef>
              <a:spcAft>
                <a:spcPts val="0"/>
              </a:spcAft>
              <a:buSzPts val="1500"/>
              <a:buChar char="•"/>
              <a:defRPr/>
            </a:lvl7pPr>
            <a:lvl8pPr marL="3657600" lvl="7" indent="-323850" algn="l">
              <a:lnSpc>
                <a:spcPct val="100000"/>
              </a:lnSpc>
              <a:spcBef>
                <a:spcPts val="300"/>
              </a:spcBef>
              <a:spcAft>
                <a:spcPts val="0"/>
              </a:spcAft>
              <a:buSzPts val="1500"/>
              <a:buChar char="•"/>
              <a:defRPr/>
            </a:lvl8pPr>
            <a:lvl9pPr marL="4114800" lvl="8" indent="-323850" algn="l">
              <a:lnSpc>
                <a:spcPct val="100000"/>
              </a:lnSpc>
              <a:spcBef>
                <a:spcPts val="300"/>
              </a:spcBef>
              <a:spcAft>
                <a:spcPts val="0"/>
              </a:spcAft>
              <a:buSzPts val="1500"/>
              <a:buChar char="•"/>
              <a:defRPr/>
            </a:lvl9pPr>
          </a:lstStyle>
          <a:p>
            <a:pPr lvl="0"/>
            <a:r>
              <a:rPr lang="en-US"/>
              <a:t>Click to edit Master text styles</a:t>
            </a:r>
          </a:p>
        </p:txBody>
      </p:sp>
      <p:sp>
        <p:nvSpPr>
          <p:cNvPr id="92" name="Google Shape;92;p20"/>
          <p:cNvSpPr txBox="1">
            <a:spLocks noGrp="1"/>
          </p:cNvSpPr>
          <p:nvPr>
            <p:ph type="body" idx="2"/>
          </p:nvPr>
        </p:nvSpPr>
        <p:spPr>
          <a:xfrm>
            <a:off x="323193" y="4547014"/>
            <a:ext cx="3852000" cy="402416"/>
          </a:xfrm>
          <a:prstGeom prst="rect">
            <a:avLst/>
          </a:prstGeom>
          <a:noFill/>
          <a:ln>
            <a:noFill/>
          </a:ln>
        </p:spPr>
        <p:txBody>
          <a:bodyPr spcFirstLastPara="1" wrap="square" lIns="0" tIns="0" rIns="0" bIns="0" anchor="b" anchorCtr="0">
            <a:noAutofit/>
          </a:bodyPr>
          <a:lstStyle>
            <a:lvl1pPr marL="457200" lvl="0" indent="-228600" algn="l">
              <a:lnSpc>
                <a:spcPct val="100000"/>
              </a:lnSpc>
              <a:spcBef>
                <a:spcPts val="0"/>
              </a:spcBef>
              <a:spcAft>
                <a:spcPts val="0"/>
              </a:spcAft>
              <a:buSzPts val="1600"/>
              <a:buNone/>
              <a:defRPr sz="800"/>
            </a:lvl1pPr>
            <a:lvl2pPr marL="914400" lvl="1" indent="-228600" algn="l">
              <a:lnSpc>
                <a:spcPct val="100000"/>
              </a:lnSpc>
              <a:spcBef>
                <a:spcPts val="300"/>
              </a:spcBef>
              <a:spcAft>
                <a:spcPts val="0"/>
              </a:spcAft>
              <a:buSzPts val="1400"/>
              <a:buNone/>
              <a:defRPr sz="900"/>
            </a:lvl2pPr>
            <a:lvl3pPr marL="1371600" lvl="2" indent="-228600" algn="l">
              <a:lnSpc>
                <a:spcPct val="100000"/>
              </a:lnSpc>
              <a:spcBef>
                <a:spcPts val="300"/>
              </a:spcBef>
              <a:spcAft>
                <a:spcPts val="0"/>
              </a:spcAft>
              <a:buSzPts val="1200"/>
              <a:buNone/>
              <a:defRPr sz="900"/>
            </a:lvl3pPr>
            <a:lvl4pPr marL="1828800" lvl="3" indent="-228600" algn="l">
              <a:lnSpc>
                <a:spcPct val="100000"/>
              </a:lnSpc>
              <a:spcBef>
                <a:spcPts val="300"/>
              </a:spcBef>
              <a:spcAft>
                <a:spcPts val="0"/>
              </a:spcAft>
              <a:buSzPts val="1000"/>
              <a:buNone/>
              <a:defRPr sz="900"/>
            </a:lvl4pPr>
            <a:lvl5pPr marL="2286000" lvl="4" indent="-228600" algn="l">
              <a:lnSpc>
                <a:spcPct val="100000"/>
              </a:lnSpc>
              <a:spcBef>
                <a:spcPts val="300"/>
              </a:spcBef>
              <a:spcAft>
                <a:spcPts val="0"/>
              </a:spcAft>
              <a:buSzPts val="800"/>
              <a:buNone/>
              <a:defRPr sz="900"/>
            </a:lvl5pPr>
            <a:lvl6pPr marL="2743200" lvl="5" indent="-323850" algn="l">
              <a:lnSpc>
                <a:spcPct val="100000"/>
              </a:lnSpc>
              <a:spcBef>
                <a:spcPts val="300"/>
              </a:spcBef>
              <a:spcAft>
                <a:spcPts val="0"/>
              </a:spcAft>
              <a:buSzPts val="1500"/>
              <a:buChar char="•"/>
              <a:defRPr/>
            </a:lvl6pPr>
            <a:lvl7pPr marL="3200400" lvl="6" indent="-323850" algn="l">
              <a:lnSpc>
                <a:spcPct val="100000"/>
              </a:lnSpc>
              <a:spcBef>
                <a:spcPts val="300"/>
              </a:spcBef>
              <a:spcAft>
                <a:spcPts val="0"/>
              </a:spcAft>
              <a:buSzPts val="1500"/>
              <a:buChar char="•"/>
              <a:defRPr/>
            </a:lvl7pPr>
            <a:lvl8pPr marL="3657600" lvl="7" indent="-323850" algn="l">
              <a:lnSpc>
                <a:spcPct val="100000"/>
              </a:lnSpc>
              <a:spcBef>
                <a:spcPts val="300"/>
              </a:spcBef>
              <a:spcAft>
                <a:spcPts val="0"/>
              </a:spcAft>
              <a:buSzPts val="1500"/>
              <a:buChar char="•"/>
              <a:defRPr/>
            </a:lvl8pPr>
            <a:lvl9pPr marL="4114800" lvl="8" indent="-323850" algn="l">
              <a:lnSpc>
                <a:spcPct val="100000"/>
              </a:lnSpc>
              <a:spcBef>
                <a:spcPts val="300"/>
              </a:spcBef>
              <a:spcAft>
                <a:spcPts val="0"/>
              </a:spcAft>
              <a:buSzPts val="1500"/>
              <a:buChar char="•"/>
              <a:defRPr/>
            </a:lvl9pPr>
          </a:lstStyle>
          <a:p>
            <a:pPr lvl="0"/>
            <a:r>
              <a:rPr lang="en-US"/>
              <a:t>Click to edit Master text styles</a:t>
            </a:r>
          </a:p>
        </p:txBody>
      </p:sp>
      <p:sp>
        <p:nvSpPr>
          <p:cNvPr id="93" name="Google Shape;93;p20"/>
          <p:cNvSpPr txBox="1">
            <a:spLocks noGrp="1"/>
          </p:cNvSpPr>
          <p:nvPr>
            <p:ph type="body" idx="3"/>
          </p:nvPr>
        </p:nvSpPr>
        <p:spPr>
          <a:xfrm>
            <a:off x="4310446" y="4547014"/>
            <a:ext cx="3852000" cy="402416"/>
          </a:xfrm>
          <a:prstGeom prst="rect">
            <a:avLst/>
          </a:prstGeom>
          <a:noFill/>
          <a:ln>
            <a:noFill/>
          </a:ln>
        </p:spPr>
        <p:txBody>
          <a:bodyPr spcFirstLastPara="1" wrap="square" lIns="0" tIns="0" rIns="0" bIns="0" anchor="b" anchorCtr="0">
            <a:noAutofit/>
          </a:bodyPr>
          <a:lstStyle>
            <a:lvl1pPr marL="457200" lvl="0" indent="-228600" algn="r">
              <a:lnSpc>
                <a:spcPct val="100000"/>
              </a:lnSpc>
              <a:spcBef>
                <a:spcPts val="0"/>
              </a:spcBef>
              <a:spcAft>
                <a:spcPts val="0"/>
              </a:spcAft>
              <a:buSzPts val="1600"/>
              <a:buNone/>
              <a:defRPr sz="800"/>
            </a:lvl1pPr>
            <a:lvl2pPr marL="914400" lvl="1" indent="-228600" algn="l">
              <a:lnSpc>
                <a:spcPct val="100000"/>
              </a:lnSpc>
              <a:spcBef>
                <a:spcPts val="300"/>
              </a:spcBef>
              <a:spcAft>
                <a:spcPts val="0"/>
              </a:spcAft>
              <a:buSzPts val="1400"/>
              <a:buNone/>
              <a:defRPr sz="900"/>
            </a:lvl2pPr>
            <a:lvl3pPr marL="1371600" lvl="2" indent="-228600" algn="l">
              <a:lnSpc>
                <a:spcPct val="100000"/>
              </a:lnSpc>
              <a:spcBef>
                <a:spcPts val="300"/>
              </a:spcBef>
              <a:spcAft>
                <a:spcPts val="0"/>
              </a:spcAft>
              <a:buSzPts val="1200"/>
              <a:buNone/>
              <a:defRPr sz="900"/>
            </a:lvl3pPr>
            <a:lvl4pPr marL="1828800" lvl="3" indent="-228600" algn="l">
              <a:lnSpc>
                <a:spcPct val="100000"/>
              </a:lnSpc>
              <a:spcBef>
                <a:spcPts val="300"/>
              </a:spcBef>
              <a:spcAft>
                <a:spcPts val="0"/>
              </a:spcAft>
              <a:buSzPts val="1000"/>
              <a:buNone/>
              <a:defRPr sz="900"/>
            </a:lvl4pPr>
            <a:lvl5pPr marL="2286000" lvl="4" indent="-228600" algn="l">
              <a:lnSpc>
                <a:spcPct val="100000"/>
              </a:lnSpc>
              <a:spcBef>
                <a:spcPts val="300"/>
              </a:spcBef>
              <a:spcAft>
                <a:spcPts val="0"/>
              </a:spcAft>
              <a:buSzPts val="800"/>
              <a:buNone/>
              <a:defRPr sz="900"/>
            </a:lvl5pPr>
            <a:lvl6pPr marL="2743200" lvl="5" indent="-323850" algn="l">
              <a:lnSpc>
                <a:spcPct val="100000"/>
              </a:lnSpc>
              <a:spcBef>
                <a:spcPts val="300"/>
              </a:spcBef>
              <a:spcAft>
                <a:spcPts val="0"/>
              </a:spcAft>
              <a:buSzPts val="1500"/>
              <a:buChar char="•"/>
              <a:defRPr/>
            </a:lvl6pPr>
            <a:lvl7pPr marL="3200400" lvl="6" indent="-323850" algn="l">
              <a:lnSpc>
                <a:spcPct val="100000"/>
              </a:lnSpc>
              <a:spcBef>
                <a:spcPts val="300"/>
              </a:spcBef>
              <a:spcAft>
                <a:spcPts val="0"/>
              </a:spcAft>
              <a:buSzPts val="1500"/>
              <a:buChar char="•"/>
              <a:defRPr/>
            </a:lvl7pPr>
            <a:lvl8pPr marL="3657600" lvl="7" indent="-323850" algn="l">
              <a:lnSpc>
                <a:spcPct val="100000"/>
              </a:lnSpc>
              <a:spcBef>
                <a:spcPts val="300"/>
              </a:spcBef>
              <a:spcAft>
                <a:spcPts val="0"/>
              </a:spcAft>
              <a:buSzPts val="1500"/>
              <a:buChar char="•"/>
              <a:defRPr/>
            </a:lvl8pPr>
            <a:lvl9pPr marL="4114800" lvl="8" indent="-323850" algn="l">
              <a:lnSpc>
                <a:spcPct val="100000"/>
              </a:lnSpc>
              <a:spcBef>
                <a:spcPts val="300"/>
              </a:spcBef>
              <a:spcAft>
                <a:spcPts val="0"/>
              </a:spcAft>
              <a:buSzPts val="1500"/>
              <a:buChar char="•"/>
              <a:defRPr/>
            </a:lvl9pPr>
          </a:lstStyle>
          <a:p>
            <a:pPr lvl="0"/>
            <a:r>
              <a:rPr lang="en-US"/>
              <a:t>Click to edit Master text styles</a:t>
            </a:r>
          </a:p>
        </p:txBody>
      </p:sp>
      <p:sp>
        <p:nvSpPr>
          <p:cNvPr id="94" name="Google Shape;94;p20"/>
          <p:cNvSpPr/>
          <p:nvPr/>
        </p:nvSpPr>
        <p:spPr>
          <a:xfrm>
            <a:off x="0" y="658528"/>
            <a:ext cx="9144000" cy="45719"/>
          </a:xfrm>
          <a:prstGeom prst="rect">
            <a:avLst/>
          </a:prstGeom>
          <a:solidFill>
            <a:schemeClr val="accent3"/>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95" name="Google Shape;95;p20"/>
          <p:cNvSpPr/>
          <p:nvPr/>
        </p:nvSpPr>
        <p:spPr>
          <a:xfrm>
            <a:off x="0" y="724218"/>
            <a:ext cx="9144000" cy="34289"/>
          </a:xfrm>
          <a:prstGeom prst="rect">
            <a:avLst/>
          </a:pr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96" name="Google Shape;96;p20"/>
          <p:cNvPicPr preferRelativeResize="0"/>
          <p:nvPr/>
        </p:nvPicPr>
        <p:blipFill rotWithShape="1">
          <a:blip r:embed="rId2">
            <a:alphaModFix/>
          </a:blip>
          <a:srcRect/>
          <a:stretch/>
        </p:blipFill>
        <p:spPr>
          <a:xfrm>
            <a:off x="8180045" y="128566"/>
            <a:ext cx="678567" cy="221484"/>
          </a:xfrm>
          <a:prstGeom prst="rect">
            <a:avLst/>
          </a:prstGeom>
          <a:noFill/>
          <a:ln>
            <a:noFill/>
          </a:ln>
        </p:spPr>
      </p:pic>
      <p:sp>
        <p:nvSpPr>
          <p:cNvPr id="97" name="Google Shape;97;p20"/>
          <p:cNvSpPr txBox="1">
            <a:spLocks noGrp="1"/>
          </p:cNvSpPr>
          <p:nvPr>
            <p:ph type="title"/>
          </p:nvPr>
        </p:nvSpPr>
        <p:spPr>
          <a:xfrm>
            <a:off x="145542" y="108233"/>
            <a:ext cx="8496300" cy="428406"/>
          </a:xfrm>
          <a:prstGeom prst="rect">
            <a:avLst/>
          </a:prstGeom>
          <a:noFill/>
          <a:ln>
            <a:noFill/>
          </a:ln>
        </p:spPr>
        <p:txBody>
          <a:bodyPr spcFirstLastPara="1" wrap="square" lIns="0" tIns="45700" rIns="91425" bIns="0" anchor="b" anchorCtr="0">
            <a:no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r>
              <a:rPr lang="en-US"/>
              <a:t>Click to edit Master title style</a:t>
            </a:r>
            <a:endParaRPr/>
          </a:p>
        </p:txBody>
      </p:sp>
      <p:pic>
        <p:nvPicPr>
          <p:cNvPr id="98" name="Google Shape;98;p20"/>
          <p:cNvPicPr preferRelativeResize="0"/>
          <p:nvPr/>
        </p:nvPicPr>
        <p:blipFill rotWithShape="1">
          <a:blip r:embed="rId3">
            <a:alphaModFix/>
          </a:blip>
          <a:srcRect/>
          <a:stretch/>
        </p:blipFill>
        <p:spPr>
          <a:xfrm>
            <a:off x="7286547" y="4622961"/>
            <a:ext cx="1786995" cy="483584"/>
          </a:xfrm>
          <a:prstGeom prst="rect">
            <a:avLst/>
          </a:prstGeom>
          <a:noFill/>
          <a:ln>
            <a:noFill/>
          </a:ln>
        </p:spPr>
      </p:pic>
      <p:pic>
        <p:nvPicPr>
          <p:cNvPr id="2" name="bg object 17">
            <a:extLst>
              <a:ext uri="{FF2B5EF4-FFF2-40B4-BE49-F238E27FC236}">
                <a16:creationId xmlns:a16="http://schemas.microsoft.com/office/drawing/2014/main" id="{AA2C7945-CAEF-B2EE-617E-9AD59E77A52B}"/>
              </a:ext>
            </a:extLst>
          </p:cNvPr>
          <p:cNvPicPr/>
          <p:nvPr userDrawn="1"/>
        </p:nvPicPr>
        <p:blipFill>
          <a:blip r:embed="rId4" cstate="print">
            <a:alphaModFix amt="10000"/>
            <a:extLst>
              <a:ext uri="{BEBA8EAE-BF5A-486C-A8C5-ECC9F3942E4B}">
                <a14:imgProps xmlns:a14="http://schemas.microsoft.com/office/drawing/2010/main">
                  <a14:imgLayer r:embed="rId5">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143887827"/>
      </p:ext>
    </p:extLst>
  </p:cSld>
  <p:clrMapOvr>
    <a:masterClrMapping/>
  </p:clrMapOvr>
  <p:extLst>
    <p:ext uri="{DCECCB84-F9BA-43D5-87BE-67443E8EF086}">
      <p15:sldGuideLst xmlns:p15="http://schemas.microsoft.com/office/powerpoint/2012/main">
        <p15:guide id="1" orient="horz" pos="1620">
          <p15:clr>
            <a:srgbClr val="FBAE40"/>
          </p15:clr>
        </p15:guide>
        <p15:guide id="2" pos="2880">
          <p15:clr>
            <a:srgbClr val="FBAE40"/>
          </p15:clr>
        </p15:guide>
        <p15:guide id="3" orient="horz" pos="3100">
          <p15:clr>
            <a:srgbClr val="FBAE40"/>
          </p15:clr>
        </p15:guide>
      </p15:sldGuideLst>
    </p:ext>
  </p:extLst>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425FA3-FAA8-323D-BB85-11C974CBAF61}"/>
              </a:ext>
            </a:extLst>
          </p:cNvPr>
          <p:cNvSpPr>
            <a:spLocks noGrp="1"/>
          </p:cNvSpPr>
          <p:nvPr>
            <p:ph type="title"/>
          </p:nvPr>
        </p:nvSpPr>
        <p:spPr/>
        <p:txBody>
          <a:bodyPr/>
          <a:lstStyle/>
          <a:p>
            <a:r>
              <a:rPr lang="en-US"/>
              <a:t>Click to edit Master title style</a:t>
            </a:r>
            <a:endParaRPr lang="en-SG"/>
          </a:p>
        </p:txBody>
      </p:sp>
    </p:spTree>
    <p:extLst>
      <p:ext uri="{BB962C8B-B14F-4D97-AF65-F5344CB8AC3E}">
        <p14:creationId xmlns:p14="http://schemas.microsoft.com/office/powerpoint/2010/main" val="3365553918"/>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obj">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10/15/2025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729632406"/>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matchingName="Title Slide" type="title">
  <p:cSld name="Title Slide">
    <p:spTree>
      <p:nvGrpSpPr>
        <p:cNvPr id="1" name="Shape 99"/>
        <p:cNvGrpSpPr/>
        <p:nvPr/>
      </p:nvGrpSpPr>
      <p:grpSpPr>
        <a:xfrm>
          <a:off x="0" y="0"/>
          <a:ext cx="0" cy="0"/>
          <a:chOff x="0" y="0"/>
          <a:chExt cx="0" cy="0"/>
        </a:xfrm>
      </p:grpSpPr>
      <p:sp>
        <p:nvSpPr>
          <p:cNvPr id="100" name="Google Shape;100;p21"/>
          <p:cNvSpPr/>
          <p:nvPr/>
        </p:nvSpPr>
        <p:spPr>
          <a:xfrm>
            <a:off x="0" y="2041638"/>
            <a:ext cx="9144000" cy="1223798"/>
          </a:xfrm>
          <a:prstGeom prst="rect">
            <a:avLst/>
          </a:pr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01" name="Google Shape;101;p21"/>
          <p:cNvSpPr txBox="1">
            <a:spLocks noGrp="1"/>
          </p:cNvSpPr>
          <p:nvPr>
            <p:ph type="subTitle" idx="1"/>
          </p:nvPr>
        </p:nvSpPr>
        <p:spPr>
          <a:xfrm>
            <a:off x="212834" y="3294256"/>
            <a:ext cx="8734097" cy="890588"/>
          </a:xfrm>
          <a:prstGeom prst="rect">
            <a:avLst/>
          </a:prstGeom>
          <a:noFill/>
          <a:ln>
            <a:noFill/>
          </a:ln>
        </p:spPr>
        <p:txBody>
          <a:bodyPr spcFirstLastPara="1" wrap="square" lIns="0" tIns="0" rIns="91425" bIns="45700" anchor="ctr" anchorCtr="0">
            <a:noAutofit/>
          </a:bodyPr>
          <a:lstStyle>
            <a:lvl1pPr lvl="0" algn="ctr">
              <a:lnSpc>
                <a:spcPct val="100000"/>
              </a:lnSpc>
              <a:spcBef>
                <a:spcPts val="1200"/>
              </a:spcBef>
              <a:spcAft>
                <a:spcPts val="0"/>
              </a:spcAft>
              <a:buSzPts val="1600"/>
              <a:buNone/>
              <a:defRPr sz="1600">
                <a:solidFill>
                  <a:schemeClr val="accent3"/>
                </a:solidFill>
              </a:defRPr>
            </a:lvl1pPr>
            <a:lvl2pPr lvl="1" algn="ctr">
              <a:lnSpc>
                <a:spcPct val="100000"/>
              </a:lnSpc>
              <a:spcBef>
                <a:spcPts val="300"/>
              </a:spcBef>
              <a:spcAft>
                <a:spcPts val="0"/>
              </a:spcAft>
              <a:buSzPts val="1400"/>
              <a:buNone/>
              <a:defRPr>
                <a:solidFill>
                  <a:srgbClr val="909090"/>
                </a:solidFill>
              </a:defRPr>
            </a:lvl2pPr>
            <a:lvl3pPr lvl="2" algn="ctr">
              <a:lnSpc>
                <a:spcPct val="100000"/>
              </a:lnSpc>
              <a:spcBef>
                <a:spcPts val="300"/>
              </a:spcBef>
              <a:spcAft>
                <a:spcPts val="0"/>
              </a:spcAft>
              <a:buSzPts val="1200"/>
              <a:buNone/>
              <a:defRPr>
                <a:solidFill>
                  <a:srgbClr val="909090"/>
                </a:solidFill>
              </a:defRPr>
            </a:lvl3pPr>
            <a:lvl4pPr lvl="3" algn="ctr">
              <a:lnSpc>
                <a:spcPct val="100000"/>
              </a:lnSpc>
              <a:spcBef>
                <a:spcPts val="300"/>
              </a:spcBef>
              <a:spcAft>
                <a:spcPts val="0"/>
              </a:spcAft>
              <a:buSzPts val="1000"/>
              <a:buNone/>
              <a:defRPr>
                <a:solidFill>
                  <a:srgbClr val="909090"/>
                </a:solidFill>
              </a:defRPr>
            </a:lvl4pPr>
            <a:lvl5pPr lvl="4" algn="ctr">
              <a:lnSpc>
                <a:spcPct val="100000"/>
              </a:lnSpc>
              <a:spcBef>
                <a:spcPts val="300"/>
              </a:spcBef>
              <a:spcAft>
                <a:spcPts val="0"/>
              </a:spcAft>
              <a:buSzPts val="800"/>
              <a:buNone/>
              <a:defRPr>
                <a:solidFill>
                  <a:srgbClr val="909090"/>
                </a:solidFill>
              </a:defRPr>
            </a:lvl5pPr>
            <a:lvl6pPr lvl="5" algn="ctr">
              <a:lnSpc>
                <a:spcPct val="100000"/>
              </a:lnSpc>
              <a:spcBef>
                <a:spcPts val="300"/>
              </a:spcBef>
              <a:spcAft>
                <a:spcPts val="0"/>
              </a:spcAft>
              <a:buClr>
                <a:srgbClr val="909090"/>
              </a:buClr>
              <a:buSzPts val="1500"/>
              <a:buNone/>
              <a:defRPr>
                <a:solidFill>
                  <a:srgbClr val="909090"/>
                </a:solidFill>
              </a:defRPr>
            </a:lvl6pPr>
            <a:lvl7pPr lvl="6" algn="ctr">
              <a:lnSpc>
                <a:spcPct val="100000"/>
              </a:lnSpc>
              <a:spcBef>
                <a:spcPts val="300"/>
              </a:spcBef>
              <a:spcAft>
                <a:spcPts val="0"/>
              </a:spcAft>
              <a:buClr>
                <a:srgbClr val="909090"/>
              </a:buClr>
              <a:buSzPts val="1500"/>
              <a:buNone/>
              <a:defRPr>
                <a:solidFill>
                  <a:srgbClr val="909090"/>
                </a:solidFill>
              </a:defRPr>
            </a:lvl7pPr>
            <a:lvl8pPr lvl="7" algn="ctr">
              <a:lnSpc>
                <a:spcPct val="100000"/>
              </a:lnSpc>
              <a:spcBef>
                <a:spcPts val="300"/>
              </a:spcBef>
              <a:spcAft>
                <a:spcPts val="0"/>
              </a:spcAft>
              <a:buClr>
                <a:srgbClr val="909090"/>
              </a:buClr>
              <a:buSzPts val="1500"/>
              <a:buNone/>
              <a:defRPr>
                <a:solidFill>
                  <a:srgbClr val="909090"/>
                </a:solidFill>
              </a:defRPr>
            </a:lvl8pPr>
            <a:lvl9pPr lvl="8" algn="ctr">
              <a:lnSpc>
                <a:spcPct val="100000"/>
              </a:lnSpc>
              <a:spcBef>
                <a:spcPts val="300"/>
              </a:spcBef>
              <a:spcAft>
                <a:spcPts val="0"/>
              </a:spcAft>
              <a:buClr>
                <a:srgbClr val="909090"/>
              </a:buClr>
              <a:buSzPts val="1500"/>
              <a:buNone/>
              <a:defRPr>
                <a:solidFill>
                  <a:srgbClr val="909090"/>
                </a:solidFill>
              </a:defRPr>
            </a:lvl9pPr>
          </a:lstStyle>
          <a:p>
            <a:endParaRPr/>
          </a:p>
        </p:txBody>
      </p:sp>
      <p:sp>
        <p:nvSpPr>
          <p:cNvPr id="102" name="Google Shape;102;p21"/>
          <p:cNvSpPr txBox="1">
            <a:spLocks noGrp="1"/>
          </p:cNvSpPr>
          <p:nvPr>
            <p:ph type="ctrTitle"/>
          </p:nvPr>
        </p:nvSpPr>
        <p:spPr>
          <a:xfrm>
            <a:off x="220718" y="2049940"/>
            <a:ext cx="8726213" cy="1102519"/>
          </a:xfrm>
          <a:prstGeom prst="rect">
            <a:avLst/>
          </a:prstGeom>
          <a:noFill/>
          <a:ln>
            <a:noFill/>
          </a:ln>
        </p:spPr>
        <p:txBody>
          <a:bodyPr spcFirstLastPara="1" wrap="square" lIns="0" tIns="45700" rIns="91425" bIns="0" anchor="ctr" anchorCtr="0">
            <a:noAutofit/>
          </a:bodyPr>
          <a:lstStyle>
            <a:lvl1pPr lvl="0" algn="ctr">
              <a:lnSpc>
                <a:spcPct val="100000"/>
              </a:lnSpc>
              <a:spcBef>
                <a:spcPts val="0"/>
              </a:spcBef>
              <a:spcAft>
                <a:spcPts val="0"/>
              </a:spcAft>
              <a:buClr>
                <a:schemeClr val="lt1"/>
              </a:buClr>
              <a:buSzPts val="2400"/>
              <a:buFont typeface="Arial"/>
              <a:buNone/>
              <a:defRPr sz="24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03" name="Google Shape;103;p21"/>
          <p:cNvPicPr preferRelativeResize="0"/>
          <p:nvPr/>
        </p:nvPicPr>
        <p:blipFill rotWithShape="1">
          <a:blip r:embed="rId2">
            <a:alphaModFix/>
          </a:blip>
          <a:srcRect/>
          <a:stretch/>
        </p:blipFill>
        <p:spPr>
          <a:xfrm>
            <a:off x="3288978" y="1011890"/>
            <a:ext cx="2566045" cy="837557"/>
          </a:xfrm>
          <a:prstGeom prst="rect">
            <a:avLst/>
          </a:prstGeom>
          <a:noFill/>
          <a:ln>
            <a:noFill/>
          </a:ln>
        </p:spPr>
      </p:pic>
      <p:pic>
        <p:nvPicPr>
          <p:cNvPr id="104" name="Google Shape;104;p21"/>
          <p:cNvPicPr preferRelativeResize="0"/>
          <p:nvPr/>
        </p:nvPicPr>
        <p:blipFill rotWithShape="1">
          <a:blip r:embed="rId3">
            <a:alphaModFix/>
          </a:blip>
          <a:srcRect/>
          <a:stretch/>
        </p:blipFill>
        <p:spPr>
          <a:xfrm>
            <a:off x="3958176" y="4298552"/>
            <a:ext cx="1233934" cy="613803"/>
          </a:xfrm>
          <a:prstGeom prst="rect">
            <a:avLst/>
          </a:prstGeom>
          <a:noFill/>
          <a:ln>
            <a:noFill/>
          </a:ln>
        </p:spPr>
      </p:pic>
      <p:pic>
        <p:nvPicPr>
          <p:cNvPr id="2" name="bg object 17">
            <a:extLst>
              <a:ext uri="{FF2B5EF4-FFF2-40B4-BE49-F238E27FC236}">
                <a16:creationId xmlns:a16="http://schemas.microsoft.com/office/drawing/2014/main" id="{7FE1C058-8CCE-B2FA-CA81-B50BFC4AD7EA}"/>
              </a:ext>
            </a:extLst>
          </p:cNvPr>
          <p:cNvPicPr/>
          <p:nvPr userDrawn="1"/>
        </p:nvPicPr>
        <p:blipFill>
          <a:blip r:embed="rId4" cstate="print">
            <a:alphaModFix amt="10000"/>
            <a:extLst>
              <a:ext uri="{BEBA8EAE-BF5A-486C-A8C5-ECC9F3942E4B}">
                <a14:imgProps xmlns:a14="http://schemas.microsoft.com/office/drawing/2010/main">
                  <a14:imgLayer r:embed="rId5">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560457689"/>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4815D8-38DF-D8F6-9DFE-786551410A70}"/>
              </a:ext>
            </a:extLst>
          </p:cNvPr>
          <p:cNvSpPr>
            <a:spLocks noGrp="1"/>
          </p:cNvSpPr>
          <p:nvPr>
            <p:ph type="ctrTitle"/>
          </p:nvPr>
        </p:nvSpPr>
        <p:spPr>
          <a:xfrm>
            <a:off x="1143000" y="841773"/>
            <a:ext cx="6858000" cy="1790700"/>
          </a:xfrm>
          <a:prstGeom prst="rect">
            <a:avLst/>
          </a:prstGeom>
        </p:spPr>
        <p:txBody>
          <a:bodyPr anchor="b"/>
          <a:lstStyle>
            <a:lvl1pPr algn="ctr">
              <a:defRPr sz="4500"/>
            </a:lvl1pPr>
          </a:lstStyle>
          <a:p>
            <a:r>
              <a:rPr lang="en-GB"/>
              <a:t>Click to edit Master title style</a:t>
            </a:r>
            <a:endParaRPr lang="en-US"/>
          </a:p>
        </p:txBody>
      </p:sp>
      <p:sp>
        <p:nvSpPr>
          <p:cNvPr id="3" name="Subtitle 2">
            <a:extLst>
              <a:ext uri="{FF2B5EF4-FFF2-40B4-BE49-F238E27FC236}">
                <a16:creationId xmlns:a16="http://schemas.microsoft.com/office/drawing/2014/main" id="{75D3950F-E109-3A3F-F2D5-536288CE1009}"/>
              </a:ext>
            </a:extLst>
          </p:cNvPr>
          <p:cNvSpPr>
            <a:spLocks noGrp="1"/>
          </p:cNvSpPr>
          <p:nvPr>
            <p:ph type="subTitle" idx="1"/>
          </p:nvPr>
        </p:nvSpPr>
        <p:spPr>
          <a:xfrm>
            <a:off x="1143000" y="2701529"/>
            <a:ext cx="6858000" cy="1241822"/>
          </a:xfrm>
          <a:prstGeom prst="rect">
            <a:avLst/>
          </a:prstGeo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GB"/>
              <a:t>Click to edit Master subtitle style</a:t>
            </a:r>
            <a:endParaRPr lang="en-US"/>
          </a:p>
        </p:txBody>
      </p:sp>
      <p:sp>
        <p:nvSpPr>
          <p:cNvPr id="4" name="Date Placeholder 3">
            <a:extLst>
              <a:ext uri="{FF2B5EF4-FFF2-40B4-BE49-F238E27FC236}">
                <a16:creationId xmlns:a16="http://schemas.microsoft.com/office/drawing/2014/main" id="{91BB6631-33DA-E675-CBB5-CE198DACA6F5}"/>
              </a:ext>
            </a:extLst>
          </p:cNvPr>
          <p:cNvSpPr>
            <a:spLocks noGrp="1"/>
          </p:cNvSpPr>
          <p:nvPr>
            <p:ph type="dt" sz="half" idx="10"/>
          </p:nvPr>
        </p:nvSpPr>
        <p:spPr/>
        <p:txBody>
          <a:bodyPr/>
          <a:lstStyle/>
          <a:p>
            <a:fld id="{83A4CA64-19FC-104C-9FB7-3B8F19B1632E}" type="datetimeFigureOut">
              <a:rPr lang="en-US" smtClean="0"/>
              <a:t>10/15/2025</a:t>
            </a:fld>
            <a:endParaRPr lang="en-US"/>
          </a:p>
        </p:txBody>
      </p:sp>
      <p:sp>
        <p:nvSpPr>
          <p:cNvPr id="5" name="Footer Placeholder 4">
            <a:extLst>
              <a:ext uri="{FF2B5EF4-FFF2-40B4-BE49-F238E27FC236}">
                <a16:creationId xmlns:a16="http://schemas.microsoft.com/office/drawing/2014/main" id="{CABD617C-B3DB-A76F-AD0B-BE2588A1BEC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8578FD4-C15C-B635-9606-F6C8225F3A1B}"/>
              </a:ext>
            </a:extLst>
          </p:cNvPr>
          <p:cNvSpPr>
            <a:spLocks noGrp="1"/>
          </p:cNvSpPr>
          <p:nvPr>
            <p:ph type="sldNum" sz="quarter" idx="12"/>
          </p:nvPr>
        </p:nvSpPr>
        <p:spPr/>
        <p:txBody>
          <a:bodyPr/>
          <a:lstStyle/>
          <a:p>
            <a:fld id="{E946829C-EA32-1147-8A33-E8EF932E3BD3}" type="slidenum">
              <a:rPr lang="en-US" smtClean="0"/>
              <a:t>‹#›</a:t>
            </a:fld>
            <a:endParaRPr lang="en-US"/>
          </a:p>
        </p:txBody>
      </p:sp>
    </p:spTree>
    <p:extLst>
      <p:ext uri="{BB962C8B-B14F-4D97-AF65-F5344CB8AC3E}">
        <p14:creationId xmlns:p14="http://schemas.microsoft.com/office/powerpoint/2010/main" val="4167278395"/>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469845-E2B8-66E3-2AFB-658115D9EAC1}"/>
              </a:ext>
            </a:extLst>
          </p:cNvPr>
          <p:cNvSpPr>
            <a:spLocks noGrp="1"/>
          </p:cNvSpPr>
          <p:nvPr>
            <p:ph type="title"/>
          </p:nvPr>
        </p:nvSpPr>
        <p:spPr>
          <a:xfrm>
            <a:off x="628650" y="273844"/>
            <a:ext cx="7886700" cy="994173"/>
          </a:xfrm>
          <a:prstGeom prst="rect">
            <a:avLst/>
          </a:prstGeom>
        </p:spPr>
        <p:txBody>
          <a:bodyPr/>
          <a:lstStyle/>
          <a:p>
            <a:r>
              <a:rPr lang="en-GB"/>
              <a:t>Click to edit Master title style</a:t>
            </a:r>
            <a:endParaRPr lang="en-US"/>
          </a:p>
        </p:txBody>
      </p:sp>
      <p:sp>
        <p:nvSpPr>
          <p:cNvPr id="3" name="Content Placeholder 2">
            <a:extLst>
              <a:ext uri="{FF2B5EF4-FFF2-40B4-BE49-F238E27FC236}">
                <a16:creationId xmlns:a16="http://schemas.microsoft.com/office/drawing/2014/main" id="{290B6F3E-BD0D-4901-BB43-127BCC7C6359}"/>
              </a:ext>
            </a:extLst>
          </p:cNvPr>
          <p:cNvSpPr>
            <a:spLocks noGrp="1"/>
          </p:cNvSpPr>
          <p:nvPr>
            <p:ph idx="1"/>
          </p:nvPr>
        </p:nvSpPr>
        <p:spPr>
          <a:xfrm>
            <a:off x="628650" y="1369219"/>
            <a:ext cx="7886700" cy="3263504"/>
          </a:xfrm>
          <a:prstGeom prst="rect">
            <a:avLst/>
          </a:prstGeo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2A3B40D9-6BE6-6DC1-6E25-BD3FF9B6C890}"/>
              </a:ext>
            </a:extLst>
          </p:cNvPr>
          <p:cNvSpPr>
            <a:spLocks noGrp="1"/>
          </p:cNvSpPr>
          <p:nvPr>
            <p:ph type="dt" sz="half" idx="10"/>
          </p:nvPr>
        </p:nvSpPr>
        <p:spPr/>
        <p:txBody>
          <a:bodyPr/>
          <a:lstStyle/>
          <a:p>
            <a:fld id="{83A4CA64-19FC-104C-9FB7-3B8F19B1632E}" type="datetimeFigureOut">
              <a:rPr lang="en-US" smtClean="0"/>
              <a:t>10/15/2025</a:t>
            </a:fld>
            <a:endParaRPr lang="en-US"/>
          </a:p>
        </p:txBody>
      </p:sp>
      <p:sp>
        <p:nvSpPr>
          <p:cNvPr id="5" name="Footer Placeholder 4">
            <a:extLst>
              <a:ext uri="{FF2B5EF4-FFF2-40B4-BE49-F238E27FC236}">
                <a16:creationId xmlns:a16="http://schemas.microsoft.com/office/drawing/2014/main" id="{10148D81-6891-0399-E360-0620F3EA8FF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0038BE9-DBFD-B05E-5130-6B5D3114F7B6}"/>
              </a:ext>
            </a:extLst>
          </p:cNvPr>
          <p:cNvSpPr>
            <a:spLocks noGrp="1"/>
          </p:cNvSpPr>
          <p:nvPr>
            <p:ph type="sldNum" sz="quarter" idx="12"/>
          </p:nvPr>
        </p:nvSpPr>
        <p:spPr/>
        <p:txBody>
          <a:bodyPr/>
          <a:lstStyle/>
          <a:p>
            <a:fld id="{E946829C-EA32-1147-8A33-E8EF932E3BD3}" type="slidenum">
              <a:rPr lang="en-US" smtClean="0"/>
              <a:t>‹#›</a:t>
            </a:fld>
            <a:endParaRPr lang="en-US"/>
          </a:p>
        </p:txBody>
      </p:sp>
    </p:spTree>
    <p:extLst>
      <p:ext uri="{BB962C8B-B14F-4D97-AF65-F5344CB8AC3E}">
        <p14:creationId xmlns:p14="http://schemas.microsoft.com/office/powerpoint/2010/main" val="701731657"/>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D77D18-9C70-9CDE-2DA2-8A2BCEB05261}"/>
              </a:ext>
            </a:extLst>
          </p:cNvPr>
          <p:cNvSpPr>
            <a:spLocks noGrp="1"/>
          </p:cNvSpPr>
          <p:nvPr>
            <p:ph type="title"/>
          </p:nvPr>
        </p:nvSpPr>
        <p:spPr>
          <a:xfrm>
            <a:off x="623888" y="1282304"/>
            <a:ext cx="7886700" cy="2139553"/>
          </a:xfrm>
          <a:prstGeom prst="rect">
            <a:avLst/>
          </a:prstGeom>
        </p:spPr>
        <p:txBody>
          <a:bodyPr anchor="b"/>
          <a:lstStyle>
            <a:lvl1pPr>
              <a:defRPr sz="4500"/>
            </a:lvl1pPr>
          </a:lstStyle>
          <a:p>
            <a:r>
              <a:rPr lang="en-GB"/>
              <a:t>Click to edit Master title style</a:t>
            </a:r>
            <a:endParaRPr lang="en-US"/>
          </a:p>
        </p:txBody>
      </p:sp>
      <p:sp>
        <p:nvSpPr>
          <p:cNvPr id="3" name="Text Placeholder 2">
            <a:extLst>
              <a:ext uri="{FF2B5EF4-FFF2-40B4-BE49-F238E27FC236}">
                <a16:creationId xmlns:a16="http://schemas.microsoft.com/office/drawing/2014/main" id="{331B7DA6-B6DF-DB8E-60E6-9BB71E88ABFB}"/>
              </a:ext>
            </a:extLst>
          </p:cNvPr>
          <p:cNvSpPr>
            <a:spLocks noGrp="1"/>
          </p:cNvSpPr>
          <p:nvPr>
            <p:ph type="body" idx="1"/>
          </p:nvPr>
        </p:nvSpPr>
        <p:spPr>
          <a:xfrm>
            <a:off x="623888" y="3442098"/>
            <a:ext cx="7886700" cy="1125141"/>
          </a:xfrm>
          <a:prstGeom prst="rect">
            <a:avLst/>
          </a:prstGeo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GB"/>
              <a:t>Click to edit Master text styles</a:t>
            </a:r>
          </a:p>
        </p:txBody>
      </p:sp>
      <p:sp>
        <p:nvSpPr>
          <p:cNvPr id="4" name="Date Placeholder 3">
            <a:extLst>
              <a:ext uri="{FF2B5EF4-FFF2-40B4-BE49-F238E27FC236}">
                <a16:creationId xmlns:a16="http://schemas.microsoft.com/office/drawing/2014/main" id="{27773D5B-6416-439A-07B4-B532357223A3}"/>
              </a:ext>
            </a:extLst>
          </p:cNvPr>
          <p:cNvSpPr>
            <a:spLocks noGrp="1"/>
          </p:cNvSpPr>
          <p:nvPr>
            <p:ph type="dt" sz="half" idx="10"/>
          </p:nvPr>
        </p:nvSpPr>
        <p:spPr/>
        <p:txBody>
          <a:bodyPr/>
          <a:lstStyle/>
          <a:p>
            <a:fld id="{83A4CA64-19FC-104C-9FB7-3B8F19B1632E}" type="datetimeFigureOut">
              <a:rPr lang="en-US" smtClean="0"/>
              <a:t>10/15/2025</a:t>
            </a:fld>
            <a:endParaRPr lang="en-US"/>
          </a:p>
        </p:txBody>
      </p:sp>
      <p:sp>
        <p:nvSpPr>
          <p:cNvPr id="5" name="Footer Placeholder 4">
            <a:extLst>
              <a:ext uri="{FF2B5EF4-FFF2-40B4-BE49-F238E27FC236}">
                <a16:creationId xmlns:a16="http://schemas.microsoft.com/office/drawing/2014/main" id="{A5943DE4-5BBF-3108-5068-FDEC8FFE43C3}"/>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539694E-3FB1-C433-54A7-6522CA3BEB1A}"/>
              </a:ext>
            </a:extLst>
          </p:cNvPr>
          <p:cNvSpPr>
            <a:spLocks noGrp="1"/>
          </p:cNvSpPr>
          <p:nvPr>
            <p:ph type="sldNum" sz="quarter" idx="12"/>
          </p:nvPr>
        </p:nvSpPr>
        <p:spPr/>
        <p:txBody>
          <a:bodyPr/>
          <a:lstStyle/>
          <a:p>
            <a:fld id="{E946829C-EA32-1147-8A33-E8EF932E3BD3}" type="slidenum">
              <a:rPr lang="en-US" smtClean="0"/>
              <a:t>‹#›</a:t>
            </a:fld>
            <a:endParaRPr lang="en-US"/>
          </a:p>
        </p:txBody>
      </p:sp>
    </p:spTree>
    <p:extLst>
      <p:ext uri="{BB962C8B-B14F-4D97-AF65-F5344CB8AC3E}">
        <p14:creationId xmlns:p14="http://schemas.microsoft.com/office/powerpoint/2010/main" val="281728294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obj" preserve="1">
  <p:cSld name="Title Slide">
    <p:spTree>
      <p:nvGrpSpPr>
        <p:cNvPr id="1" name=""/>
        <p:cNvGrpSpPr/>
        <p:nvPr/>
      </p:nvGrpSpPr>
      <p:grpSpPr>
        <a:xfrm>
          <a:off x="0" y="0"/>
          <a:ext cx="0" cy="0"/>
          <a:chOff x="0" y="0"/>
          <a:chExt cx="0" cy="0"/>
        </a:xfrm>
      </p:grpSpPr>
      <p:sp>
        <p:nvSpPr>
          <p:cNvPr id="2" name="Holder 2"/>
          <p:cNvSpPr>
            <a:spLocks noGrp="1"/>
          </p:cNvSpPr>
          <p:nvPr>
            <p:ph type="ctrTitle"/>
          </p:nvPr>
        </p:nvSpPr>
        <p:spPr>
          <a:xfrm>
            <a:off x="685800" y="1594485"/>
            <a:ext cx="7772400" cy="1080135"/>
          </a:xfrm>
          <a:prstGeom prst="rect">
            <a:avLst/>
          </a:prstGeom>
        </p:spPr>
        <p:txBody>
          <a:bodyPr wrap="square" lIns="0" tIns="0" rIns="0" bIns="0">
            <a:spAutoFit/>
          </a:bodyPr>
          <a:lstStyle>
            <a:lvl1pPr>
              <a:defRPr sz="2400" b="1" i="0">
                <a:solidFill>
                  <a:srgbClr val="073762"/>
                </a:solidFill>
                <a:latin typeface="Arial"/>
                <a:cs typeface="Arial"/>
              </a:defRPr>
            </a:lvl1pPr>
          </a:lstStyle>
          <a:p>
            <a:endParaRPr/>
          </a:p>
        </p:txBody>
      </p:sp>
      <p:sp>
        <p:nvSpPr>
          <p:cNvPr id="3" name="Holder 3"/>
          <p:cNvSpPr>
            <a:spLocks noGrp="1"/>
          </p:cNvSpPr>
          <p:nvPr>
            <p:ph type="subTitle" idx="4"/>
          </p:nvPr>
        </p:nvSpPr>
        <p:spPr>
          <a:xfrm>
            <a:off x="1371600" y="2880360"/>
            <a:ext cx="6400800" cy="1285875"/>
          </a:xfrm>
          <a:prstGeom prst="rect">
            <a:avLst/>
          </a:prstGeom>
        </p:spPr>
        <p:txBody>
          <a:bodyPr wrap="square" lIns="0" tIns="0" rIns="0" bIns="0">
            <a:spAutoFit/>
          </a:bodyPr>
          <a:lstStyle>
            <a:lvl1pPr>
              <a:defRPr sz="1400" b="0" i="0">
                <a:solidFill>
                  <a:srgbClr val="073762"/>
                </a:solidFill>
                <a:latin typeface="Arial"/>
                <a:cs typeface="Arial"/>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10/15/2025</a:t>
            </a:fld>
            <a:endParaRPr lang="en-US"/>
          </a:p>
        </p:txBody>
      </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1495082389"/>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D625FE-90B1-D180-F595-3BAA5E2E36E0}"/>
              </a:ext>
            </a:extLst>
          </p:cNvPr>
          <p:cNvSpPr>
            <a:spLocks noGrp="1"/>
          </p:cNvSpPr>
          <p:nvPr>
            <p:ph type="title"/>
          </p:nvPr>
        </p:nvSpPr>
        <p:spPr>
          <a:xfrm>
            <a:off x="628650" y="273844"/>
            <a:ext cx="7886700" cy="994173"/>
          </a:xfrm>
          <a:prstGeom prst="rect">
            <a:avLst/>
          </a:prstGeom>
        </p:spPr>
        <p:txBody>
          <a:bodyPr/>
          <a:lstStyle/>
          <a:p>
            <a:r>
              <a:rPr lang="en-GB"/>
              <a:t>Click to edit Master title style</a:t>
            </a:r>
            <a:endParaRPr lang="en-US"/>
          </a:p>
        </p:txBody>
      </p:sp>
      <p:sp>
        <p:nvSpPr>
          <p:cNvPr id="3" name="Content Placeholder 2">
            <a:extLst>
              <a:ext uri="{FF2B5EF4-FFF2-40B4-BE49-F238E27FC236}">
                <a16:creationId xmlns:a16="http://schemas.microsoft.com/office/drawing/2014/main" id="{A5D85237-A4B0-6499-F70F-3202C7F987E8}"/>
              </a:ext>
            </a:extLst>
          </p:cNvPr>
          <p:cNvSpPr>
            <a:spLocks noGrp="1"/>
          </p:cNvSpPr>
          <p:nvPr>
            <p:ph sz="half" idx="1"/>
          </p:nvPr>
        </p:nvSpPr>
        <p:spPr>
          <a:xfrm>
            <a:off x="628650" y="1369219"/>
            <a:ext cx="3886200" cy="3263504"/>
          </a:xfrm>
          <a:prstGeom prst="rect">
            <a:avLst/>
          </a:prstGeo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a:extLst>
              <a:ext uri="{FF2B5EF4-FFF2-40B4-BE49-F238E27FC236}">
                <a16:creationId xmlns:a16="http://schemas.microsoft.com/office/drawing/2014/main" id="{BD9B38C8-03B1-E5E3-5D52-7C80FFFE331C}"/>
              </a:ext>
            </a:extLst>
          </p:cNvPr>
          <p:cNvSpPr>
            <a:spLocks noGrp="1"/>
          </p:cNvSpPr>
          <p:nvPr>
            <p:ph sz="half" idx="2"/>
          </p:nvPr>
        </p:nvSpPr>
        <p:spPr>
          <a:xfrm>
            <a:off x="4629150" y="1369219"/>
            <a:ext cx="3886200" cy="3263504"/>
          </a:xfrm>
          <a:prstGeom prst="rect">
            <a:avLst/>
          </a:prstGeo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4">
            <a:extLst>
              <a:ext uri="{FF2B5EF4-FFF2-40B4-BE49-F238E27FC236}">
                <a16:creationId xmlns:a16="http://schemas.microsoft.com/office/drawing/2014/main" id="{5582C7D7-6F8C-64A2-CF12-751A0657576E}"/>
              </a:ext>
            </a:extLst>
          </p:cNvPr>
          <p:cNvSpPr>
            <a:spLocks noGrp="1"/>
          </p:cNvSpPr>
          <p:nvPr>
            <p:ph type="dt" sz="half" idx="10"/>
          </p:nvPr>
        </p:nvSpPr>
        <p:spPr/>
        <p:txBody>
          <a:bodyPr/>
          <a:lstStyle/>
          <a:p>
            <a:fld id="{83A4CA64-19FC-104C-9FB7-3B8F19B1632E}" type="datetimeFigureOut">
              <a:rPr lang="en-US" smtClean="0"/>
              <a:t>10/15/2025</a:t>
            </a:fld>
            <a:endParaRPr lang="en-US"/>
          </a:p>
        </p:txBody>
      </p:sp>
      <p:sp>
        <p:nvSpPr>
          <p:cNvPr id="6" name="Footer Placeholder 5">
            <a:extLst>
              <a:ext uri="{FF2B5EF4-FFF2-40B4-BE49-F238E27FC236}">
                <a16:creationId xmlns:a16="http://schemas.microsoft.com/office/drawing/2014/main" id="{7A68F19E-BDC1-BB58-5306-AECCC75B8BC8}"/>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938C316E-7687-CADD-297A-186340D63231}"/>
              </a:ext>
            </a:extLst>
          </p:cNvPr>
          <p:cNvSpPr>
            <a:spLocks noGrp="1"/>
          </p:cNvSpPr>
          <p:nvPr>
            <p:ph type="sldNum" sz="quarter" idx="12"/>
          </p:nvPr>
        </p:nvSpPr>
        <p:spPr/>
        <p:txBody>
          <a:bodyPr/>
          <a:lstStyle/>
          <a:p>
            <a:fld id="{E946829C-EA32-1147-8A33-E8EF932E3BD3}" type="slidenum">
              <a:rPr lang="en-US" smtClean="0"/>
              <a:t>‹#›</a:t>
            </a:fld>
            <a:endParaRPr lang="en-US"/>
          </a:p>
        </p:txBody>
      </p:sp>
    </p:spTree>
    <p:extLst>
      <p:ext uri="{BB962C8B-B14F-4D97-AF65-F5344CB8AC3E}">
        <p14:creationId xmlns:p14="http://schemas.microsoft.com/office/powerpoint/2010/main" val="762297526"/>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32550E-5392-4CEA-58F7-724C03EC7182}"/>
              </a:ext>
            </a:extLst>
          </p:cNvPr>
          <p:cNvSpPr>
            <a:spLocks noGrp="1"/>
          </p:cNvSpPr>
          <p:nvPr>
            <p:ph type="title"/>
          </p:nvPr>
        </p:nvSpPr>
        <p:spPr>
          <a:xfrm>
            <a:off x="629841" y="273844"/>
            <a:ext cx="7886700" cy="994173"/>
          </a:xfrm>
          <a:prstGeom prst="rect">
            <a:avLst/>
          </a:prstGeom>
        </p:spPr>
        <p:txBody>
          <a:bodyPr/>
          <a:lstStyle/>
          <a:p>
            <a:r>
              <a:rPr lang="en-GB"/>
              <a:t>Click to edit Master title style</a:t>
            </a:r>
            <a:endParaRPr lang="en-US"/>
          </a:p>
        </p:txBody>
      </p:sp>
      <p:sp>
        <p:nvSpPr>
          <p:cNvPr id="3" name="Text Placeholder 2">
            <a:extLst>
              <a:ext uri="{FF2B5EF4-FFF2-40B4-BE49-F238E27FC236}">
                <a16:creationId xmlns:a16="http://schemas.microsoft.com/office/drawing/2014/main" id="{072ECFF1-9413-7753-4C45-6A1CF3F4D007}"/>
              </a:ext>
            </a:extLst>
          </p:cNvPr>
          <p:cNvSpPr>
            <a:spLocks noGrp="1"/>
          </p:cNvSpPr>
          <p:nvPr>
            <p:ph type="body" idx="1"/>
          </p:nvPr>
        </p:nvSpPr>
        <p:spPr>
          <a:xfrm>
            <a:off x="629842" y="1260873"/>
            <a:ext cx="3868341" cy="617934"/>
          </a:xfrm>
          <a:prstGeom prst="rect">
            <a:avLst/>
          </a:prstGeo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GB"/>
              <a:t>Click to edit Master text styles</a:t>
            </a:r>
          </a:p>
        </p:txBody>
      </p:sp>
      <p:sp>
        <p:nvSpPr>
          <p:cNvPr id="4" name="Content Placeholder 3">
            <a:extLst>
              <a:ext uri="{FF2B5EF4-FFF2-40B4-BE49-F238E27FC236}">
                <a16:creationId xmlns:a16="http://schemas.microsoft.com/office/drawing/2014/main" id="{661BEFA5-B278-378B-7659-998849E36A31}"/>
              </a:ext>
            </a:extLst>
          </p:cNvPr>
          <p:cNvSpPr>
            <a:spLocks noGrp="1"/>
          </p:cNvSpPr>
          <p:nvPr>
            <p:ph sz="half" idx="2"/>
          </p:nvPr>
        </p:nvSpPr>
        <p:spPr>
          <a:xfrm>
            <a:off x="629842" y="1878807"/>
            <a:ext cx="3868341" cy="2763441"/>
          </a:xfrm>
          <a:prstGeom prst="rect">
            <a:avLst/>
          </a:prstGeo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a:extLst>
              <a:ext uri="{FF2B5EF4-FFF2-40B4-BE49-F238E27FC236}">
                <a16:creationId xmlns:a16="http://schemas.microsoft.com/office/drawing/2014/main" id="{6CAD0AA1-2AFE-DBA8-E749-E675B149F039}"/>
              </a:ext>
            </a:extLst>
          </p:cNvPr>
          <p:cNvSpPr>
            <a:spLocks noGrp="1"/>
          </p:cNvSpPr>
          <p:nvPr>
            <p:ph type="body" sz="quarter" idx="3"/>
          </p:nvPr>
        </p:nvSpPr>
        <p:spPr>
          <a:xfrm>
            <a:off x="4629150" y="1260873"/>
            <a:ext cx="3887391" cy="617934"/>
          </a:xfrm>
          <a:prstGeom prst="rect">
            <a:avLst/>
          </a:prstGeo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GB"/>
              <a:t>Click to edit Master text styles</a:t>
            </a:r>
          </a:p>
        </p:txBody>
      </p:sp>
      <p:sp>
        <p:nvSpPr>
          <p:cNvPr id="6" name="Content Placeholder 5">
            <a:extLst>
              <a:ext uri="{FF2B5EF4-FFF2-40B4-BE49-F238E27FC236}">
                <a16:creationId xmlns:a16="http://schemas.microsoft.com/office/drawing/2014/main" id="{F562E0BF-2D04-D34E-9E04-00A35A4A2C4D}"/>
              </a:ext>
            </a:extLst>
          </p:cNvPr>
          <p:cNvSpPr>
            <a:spLocks noGrp="1"/>
          </p:cNvSpPr>
          <p:nvPr>
            <p:ph sz="quarter" idx="4"/>
          </p:nvPr>
        </p:nvSpPr>
        <p:spPr>
          <a:xfrm>
            <a:off x="4629150" y="1878807"/>
            <a:ext cx="3887391" cy="2763441"/>
          </a:xfrm>
          <a:prstGeom prst="rect">
            <a:avLst/>
          </a:prstGeo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6">
            <a:extLst>
              <a:ext uri="{FF2B5EF4-FFF2-40B4-BE49-F238E27FC236}">
                <a16:creationId xmlns:a16="http://schemas.microsoft.com/office/drawing/2014/main" id="{84BC6ECD-6B55-9D0D-B5D1-ECAE24B65CFA}"/>
              </a:ext>
            </a:extLst>
          </p:cNvPr>
          <p:cNvSpPr>
            <a:spLocks noGrp="1"/>
          </p:cNvSpPr>
          <p:nvPr>
            <p:ph type="dt" sz="half" idx="10"/>
          </p:nvPr>
        </p:nvSpPr>
        <p:spPr/>
        <p:txBody>
          <a:bodyPr/>
          <a:lstStyle/>
          <a:p>
            <a:fld id="{83A4CA64-19FC-104C-9FB7-3B8F19B1632E}" type="datetimeFigureOut">
              <a:rPr lang="en-US" smtClean="0"/>
              <a:t>10/15/2025</a:t>
            </a:fld>
            <a:endParaRPr lang="en-US"/>
          </a:p>
        </p:txBody>
      </p:sp>
      <p:sp>
        <p:nvSpPr>
          <p:cNvPr id="8" name="Footer Placeholder 7">
            <a:extLst>
              <a:ext uri="{FF2B5EF4-FFF2-40B4-BE49-F238E27FC236}">
                <a16:creationId xmlns:a16="http://schemas.microsoft.com/office/drawing/2014/main" id="{FBB79F04-06C0-2F21-7FBB-1C5E6EC544C3}"/>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33C07166-1517-6563-1840-9800689B01DE}"/>
              </a:ext>
            </a:extLst>
          </p:cNvPr>
          <p:cNvSpPr>
            <a:spLocks noGrp="1"/>
          </p:cNvSpPr>
          <p:nvPr>
            <p:ph type="sldNum" sz="quarter" idx="12"/>
          </p:nvPr>
        </p:nvSpPr>
        <p:spPr/>
        <p:txBody>
          <a:bodyPr/>
          <a:lstStyle/>
          <a:p>
            <a:fld id="{E946829C-EA32-1147-8A33-E8EF932E3BD3}" type="slidenum">
              <a:rPr lang="en-US" smtClean="0"/>
              <a:t>‹#›</a:t>
            </a:fld>
            <a:endParaRPr lang="en-US"/>
          </a:p>
        </p:txBody>
      </p:sp>
    </p:spTree>
    <p:extLst>
      <p:ext uri="{BB962C8B-B14F-4D97-AF65-F5344CB8AC3E}">
        <p14:creationId xmlns:p14="http://schemas.microsoft.com/office/powerpoint/2010/main" val="143857175"/>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1707296-3829-2ADE-03E0-0E96DAFD46C8}"/>
              </a:ext>
            </a:extLst>
          </p:cNvPr>
          <p:cNvSpPr>
            <a:spLocks noGrp="1"/>
          </p:cNvSpPr>
          <p:nvPr>
            <p:ph type="title"/>
          </p:nvPr>
        </p:nvSpPr>
        <p:spPr>
          <a:xfrm>
            <a:off x="628650" y="273844"/>
            <a:ext cx="7886700" cy="994173"/>
          </a:xfrm>
          <a:prstGeom prst="rect">
            <a:avLst/>
          </a:prstGeom>
        </p:spPr>
        <p:txBody>
          <a:bodyPr/>
          <a:lstStyle/>
          <a:p>
            <a:r>
              <a:rPr lang="en-GB"/>
              <a:t>Click to edit Master title style</a:t>
            </a:r>
            <a:endParaRPr lang="en-US"/>
          </a:p>
        </p:txBody>
      </p:sp>
      <p:sp>
        <p:nvSpPr>
          <p:cNvPr id="3" name="Date Placeholder 2">
            <a:extLst>
              <a:ext uri="{FF2B5EF4-FFF2-40B4-BE49-F238E27FC236}">
                <a16:creationId xmlns:a16="http://schemas.microsoft.com/office/drawing/2014/main" id="{A14E71F3-B829-6464-9FFA-97933B176ECC}"/>
              </a:ext>
            </a:extLst>
          </p:cNvPr>
          <p:cNvSpPr>
            <a:spLocks noGrp="1"/>
          </p:cNvSpPr>
          <p:nvPr>
            <p:ph type="dt" sz="half" idx="10"/>
          </p:nvPr>
        </p:nvSpPr>
        <p:spPr/>
        <p:txBody>
          <a:bodyPr/>
          <a:lstStyle/>
          <a:p>
            <a:fld id="{83A4CA64-19FC-104C-9FB7-3B8F19B1632E}" type="datetimeFigureOut">
              <a:rPr lang="en-US" smtClean="0"/>
              <a:t>10/15/2025</a:t>
            </a:fld>
            <a:endParaRPr lang="en-US"/>
          </a:p>
        </p:txBody>
      </p:sp>
      <p:sp>
        <p:nvSpPr>
          <p:cNvPr id="4" name="Footer Placeholder 3">
            <a:extLst>
              <a:ext uri="{FF2B5EF4-FFF2-40B4-BE49-F238E27FC236}">
                <a16:creationId xmlns:a16="http://schemas.microsoft.com/office/drawing/2014/main" id="{6A918488-433A-B87F-7E5B-3A8E189F5CEE}"/>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0D237C66-0C9C-2894-75BE-D67D81ED17E9}"/>
              </a:ext>
            </a:extLst>
          </p:cNvPr>
          <p:cNvSpPr>
            <a:spLocks noGrp="1"/>
          </p:cNvSpPr>
          <p:nvPr>
            <p:ph type="sldNum" sz="quarter" idx="12"/>
          </p:nvPr>
        </p:nvSpPr>
        <p:spPr/>
        <p:txBody>
          <a:bodyPr/>
          <a:lstStyle/>
          <a:p>
            <a:fld id="{E946829C-EA32-1147-8A33-E8EF932E3BD3}" type="slidenum">
              <a:rPr lang="en-US" smtClean="0"/>
              <a:t>‹#›</a:t>
            </a:fld>
            <a:endParaRPr lang="en-US"/>
          </a:p>
        </p:txBody>
      </p:sp>
    </p:spTree>
    <p:extLst>
      <p:ext uri="{BB962C8B-B14F-4D97-AF65-F5344CB8AC3E}">
        <p14:creationId xmlns:p14="http://schemas.microsoft.com/office/powerpoint/2010/main" val="622752433"/>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67FAA5DC-DAF8-F9D9-6244-43548803062E}"/>
              </a:ext>
            </a:extLst>
          </p:cNvPr>
          <p:cNvSpPr>
            <a:spLocks noGrp="1"/>
          </p:cNvSpPr>
          <p:nvPr>
            <p:ph type="dt" sz="half" idx="10"/>
          </p:nvPr>
        </p:nvSpPr>
        <p:spPr/>
        <p:txBody>
          <a:bodyPr/>
          <a:lstStyle/>
          <a:p>
            <a:fld id="{83A4CA64-19FC-104C-9FB7-3B8F19B1632E}" type="datetimeFigureOut">
              <a:rPr lang="en-US" smtClean="0"/>
              <a:t>10/15/2025</a:t>
            </a:fld>
            <a:endParaRPr lang="en-US"/>
          </a:p>
        </p:txBody>
      </p:sp>
      <p:sp>
        <p:nvSpPr>
          <p:cNvPr id="3" name="Footer Placeholder 2">
            <a:extLst>
              <a:ext uri="{FF2B5EF4-FFF2-40B4-BE49-F238E27FC236}">
                <a16:creationId xmlns:a16="http://schemas.microsoft.com/office/drawing/2014/main" id="{ADC78099-CD5D-82A9-C867-6ABC2EEE2B9C}"/>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39AD9773-731A-682E-C340-9FF531D485C5}"/>
              </a:ext>
            </a:extLst>
          </p:cNvPr>
          <p:cNvSpPr>
            <a:spLocks noGrp="1"/>
          </p:cNvSpPr>
          <p:nvPr>
            <p:ph type="sldNum" sz="quarter" idx="12"/>
          </p:nvPr>
        </p:nvSpPr>
        <p:spPr/>
        <p:txBody>
          <a:bodyPr/>
          <a:lstStyle/>
          <a:p>
            <a:fld id="{E946829C-EA32-1147-8A33-E8EF932E3BD3}" type="slidenum">
              <a:rPr lang="en-US" smtClean="0"/>
              <a:t>‹#›</a:t>
            </a:fld>
            <a:endParaRPr lang="en-US"/>
          </a:p>
        </p:txBody>
      </p:sp>
    </p:spTree>
    <p:extLst>
      <p:ext uri="{BB962C8B-B14F-4D97-AF65-F5344CB8AC3E}">
        <p14:creationId xmlns:p14="http://schemas.microsoft.com/office/powerpoint/2010/main" val="1834997053"/>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2FEFEE1-5931-06A6-C029-F5DBF150ABEA}"/>
              </a:ext>
            </a:extLst>
          </p:cNvPr>
          <p:cNvSpPr>
            <a:spLocks noGrp="1"/>
          </p:cNvSpPr>
          <p:nvPr>
            <p:ph type="title"/>
          </p:nvPr>
        </p:nvSpPr>
        <p:spPr>
          <a:xfrm>
            <a:off x="629842" y="342900"/>
            <a:ext cx="2949178" cy="1200150"/>
          </a:xfrm>
          <a:prstGeom prst="rect">
            <a:avLst/>
          </a:prstGeom>
        </p:spPr>
        <p:txBody>
          <a:bodyPr anchor="b"/>
          <a:lstStyle>
            <a:lvl1pPr>
              <a:defRPr sz="2400"/>
            </a:lvl1pPr>
          </a:lstStyle>
          <a:p>
            <a:r>
              <a:rPr lang="en-GB"/>
              <a:t>Click to edit Master title style</a:t>
            </a:r>
            <a:endParaRPr lang="en-US"/>
          </a:p>
        </p:txBody>
      </p:sp>
      <p:sp>
        <p:nvSpPr>
          <p:cNvPr id="3" name="Content Placeholder 2">
            <a:extLst>
              <a:ext uri="{FF2B5EF4-FFF2-40B4-BE49-F238E27FC236}">
                <a16:creationId xmlns:a16="http://schemas.microsoft.com/office/drawing/2014/main" id="{3CF4763C-1CAA-9DBC-8AA0-50AFE336FA72}"/>
              </a:ext>
            </a:extLst>
          </p:cNvPr>
          <p:cNvSpPr>
            <a:spLocks noGrp="1"/>
          </p:cNvSpPr>
          <p:nvPr>
            <p:ph idx="1"/>
          </p:nvPr>
        </p:nvSpPr>
        <p:spPr>
          <a:xfrm>
            <a:off x="3887391" y="740569"/>
            <a:ext cx="4629150" cy="3655219"/>
          </a:xfrm>
          <a:prstGeom prst="rect">
            <a:avLst/>
          </a:prstGeo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a:extLst>
              <a:ext uri="{FF2B5EF4-FFF2-40B4-BE49-F238E27FC236}">
                <a16:creationId xmlns:a16="http://schemas.microsoft.com/office/drawing/2014/main" id="{5E9B76EC-DBF9-3F8C-397A-63BAFCA1A093}"/>
              </a:ext>
            </a:extLst>
          </p:cNvPr>
          <p:cNvSpPr>
            <a:spLocks noGrp="1"/>
          </p:cNvSpPr>
          <p:nvPr>
            <p:ph type="body" sz="half" idx="2"/>
          </p:nvPr>
        </p:nvSpPr>
        <p:spPr>
          <a:xfrm>
            <a:off x="629842" y="1543050"/>
            <a:ext cx="2949178" cy="2858691"/>
          </a:xfrm>
          <a:prstGeom prst="rect">
            <a:avLst/>
          </a:prstGeo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GB"/>
              <a:t>Click to edit Master text styles</a:t>
            </a:r>
          </a:p>
        </p:txBody>
      </p:sp>
      <p:sp>
        <p:nvSpPr>
          <p:cNvPr id="5" name="Date Placeholder 4">
            <a:extLst>
              <a:ext uri="{FF2B5EF4-FFF2-40B4-BE49-F238E27FC236}">
                <a16:creationId xmlns:a16="http://schemas.microsoft.com/office/drawing/2014/main" id="{0161188F-DE7B-0BFF-2E8F-21E7A7D15698}"/>
              </a:ext>
            </a:extLst>
          </p:cNvPr>
          <p:cNvSpPr>
            <a:spLocks noGrp="1"/>
          </p:cNvSpPr>
          <p:nvPr>
            <p:ph type="dt" sz="half" idx="10"/>
          </p:nvPr>
        </p:nvSpPr>
        <p:spPr/>
        <p:txBody>
          <a:bodyPr/>
          <a:lstStyle/>
          <a:p>
            <a:fld id="{83A4CA64-19FC-104C-9FB7-3B8F19B1632E}" type="datetimeFigureOut">
              <a:rPr lang="en-US" smtClean="0"/>
              <a:t>10/15/2025</a:t>
            </a:fld>
            <a:endParaRPr lang="en-US"/>
          </a:p>
        </p:txBody>
      </p:sp>
      <p:sp>
        <p:nvSpPr>
          <p:cNvPr id="6" name="Footer Placeholder 5">
            <a:extLst>
              <a:ext uri="{FF2B5EF4-FFF2-40B4-BE49-F238E27FC236}">
                <a16:creationId xmlns:a16="http://schemas.microsoft.com/office/drawing/2014/main" id="{4042966C-9066-5497-71E5-F1F299E4243F}"/>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09D8BB19-B959-2657-1D19-C7DA0289B8BF}"/>
              </a:ext>
            </a:extLst>
          </p:cNvPr>
          <p:cNvSpPr>
            <a:spLocks noGrp="1"/>
          </p:cNvSpPr>
          <p:nvPr>
            <p:ph type="sldNum" sz="quarter" idx="12"/>
          </p:nvPr>
        </p:nvSpPr>
        <p:spPr/>
        <p:txBody>
          <a:bodyPr/>
          <a:lstStyle/>
          <a:p>
            <a:fld id="{E946829C-EA32-1147-8A33-E8EF932E3BD3}" type="slidenum">
              <a:rPr lang="en-US" smtClean="0"/>
              <a:t>‹#›</a:t>
            </a:fld>
            <a:endParaRPr lang="en-US"/>
          </a:p>
        </p:txBody>
      </p:sp>
    </p:spTree>
    <p:extLst>
      <p:ext uri="{BB962C8B-B14F-4D97-AF65-F5344CB8AC3E}">
        <p14:creationId xmlns:p14="http://schemas.microsoft.com/office/powerpoint/2010/main" val="4023187581"/>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8311044-44E4-A1BA-5A57-5DE7F5A32C67}"/>
              </a:ext>
            </a:extLst>
          </p:cNvPr>
          <p:cNvSpPr>
            <a:spLocks noGrp="1"/>
          </p:cNvSpPr>
          <p:nvPr>
            <p:ph type="title"/>
          </p:nvPr>
        </p:nvSpPr>
        <p:spPr>
          <a:xfrm>
            <a:off x="629842" y="342900"/>
            <a:ext cx="2949178" cy="1200150"/>
          </a:xfrm>
          <a:prstGeom prst="rect">
            <a:avLst/>
          </a:prstGeom>
        </p:spPr>
        <p:txBody>
          <a:bodyPr anchor="b"/>
          <a:lstStyle>
            <a:lvl1pPr>
              <a:defRPr sz="2400"/>
            </a:lvl1pPr>
          </a:lstStyle>
          <a:p>
            <a:r>
              <a:rPr lang="en-GB"/>
              <a:t>Click to edit Master title style</a:t>
            </a:r>
            <a:endParaRPr lang="en-US"/>
          </a:p>
        </p:txBody>
      </p:sp>
      <p:sp>
        <p:nvSpPr>
          <p:cNvPr id="3" name="Picture Placeholder 2">
            <a:extLst>
              <a:ext uri="{FF2B5EF4-FFF2-40B4-BE49-F238E27FC236}">
                <a16:creationId xmlns:a16="http://schemas.microsoft.com/office/drawing/2014/main" id="{9A1F231B-1DB7-AB5D-F2EA-5070EC1031AF}"/>
              </a:ext>
            </a:extLst>
          </p:cNvPr>
          <p:cNvSpPr>
            <a:spLocks noGrp="1"/>
          </p:cNvSpPr>
          <p:nvPr>
            <p:ph type="pic" idx="1"/>
          </p:nvPr>
        </p:nvSpPr>
        <p:spPr>
          <a:xfrm>
            <a:off x="3887391" y="740569"/>
            <a:ext cx="4629150" cy="3655219"/>
          </a:xfrm>
          <a:prstGeom prst="rect">
            <a:avLst/>
          </a:prstGeo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n-US"/>
          </a:p>
        </p:txBody>
      </p:sp>
      <p:sp>
        <p:nvSpPr>
          <p:cNvPr id="4" name="Text Placeholder 3">
            <a:extLst>
              <a:ext uri="{FF2B5EF4-FFF2-40B4-BE49-F238E27FC236}">
                <a16:creationId xmlns:a16="http://schemas.microsoft.com/office/drawing/2014/main" id="{531FA752-B84E-E7D0-2316-2DEB21E95812}"/>
              </a:ext>
            </a:extLst>
          </p:cNvPr>
          <p:cNvSpPr>
            <a:spLocks noGrp="1"/>
          </p:cNvSpPr>
          <p:nvPr>
            <p:ph type="body" sz="half" idx="2"/>
          </p:nvPr>
        </p:nvSpPr>
        <p:spPr>
          <a:xfrm>
            <a:off x="629842" y="1543050"/>
            <a:ext cx="2949178" cy="2858691"/>
          </a:xfrm>
          <a:prstGeom prst="rect">
            <a:avLst/>
          </a:prstGeo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GB"/>
              <a:t>Click to edit Master text styles</a:t>
            </a:r>
          </a:p>
        </p:txBody>
      </p:sp>
      <p:sp>
        <p:nvSpPr>
          <p:cNvPr id="5" name="Date Placeholder 4">
            <a:extLst>
              <a:ext uri="{FF2B5EF4-FFF2-40B4-BE49-F238E27FC236}">
                <a16:creationId xmlns:a16="http://schemas.microsoft.com/office/drawing/2014/main" id="{BCFD84BB-F907-914F-03F4-B8F3BEB083FB}"/>
              </a:ext>
            </a:extLst>
          </p:cNvPr>
          <p:cNvSpPr>
            <a:spLocks noGrp="1"/>
          </p:cNvSpPr>
          <p:nvPr>
            <p:ph type="dt" sz="half" idx="10"/>
          </p:nvPr>
        </p:nvSpPr>
        <p:spPr/>
        <p:txBody>
          <a:bodyPr/>
          <a:lstStyle/>
          <a:p>
            <a:fld id="{83A4CA64-19FC-104C-9FB7-3B8F19B1632E}" type="datetimeFigureOut">
              <a:rPr lang="en-US" smtClean="0"/>
              <a:t>10/15/2025</a:t>
            </a:fld>
            <a:endParaRPr lang="en-US"/>
          </a:p>
        </p:txBody>
      </p:sp>
      <p:sp>
        <p:nvSpPr>
          <p:cNvPr id="6" name="Footer Placeholder 5">
            <a:extLst>
              <a:ext uri="{FF2B5EF4-FFF2-40B4-BE49-F238E27FC236}">
                <a16:creationId xmlns:a16="http://schemas.microsoft.com/office/drawing/2014/main" id="{F0B73C21-E3C9-5DBA-D9FA-1E60BAF5CA98}"/>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0F2BA4CB-01A0-60B4-3DF8-3BF94DB2C2A5}"/>
              </a:ext>
            </a:extLst>
          </p:cNvPr>
          <p:cNvSpPr>
            <a:spLocks noGrp="1"/>
          </p:cNvSpPr>
          <p:nvPr>
            <p:ph type="sldNum" sz="quarter" idx="12"/>
          </p:nvPr>
        </p:nvSpPr>
        <p:spPr/>
        <p:txBody>
          <a:bodyPr/>
          <a:lstStyle/>
          <a:p>
            <a:fld id="{E946829C-EA32-1147-8A33-E8EF932E3BD3}" type="slidenum">
              <a:rPr lang="en-US" smtClean="0"/>
              <a:t>‹#›</a:t>
            </a:fld>
            <a:endParaRPr lang="en-US"/>
          </a:p>
        </p:txBody>
      </p:sp>
    </p:spTree>
    <p:extLst>
      <p:ext uri="{BB962C8B-B14F-4D97-AF65-F5344CB8AC3E}">
        <p14:creationId xmlns:p14="http://schemas.microsoft.com/office/powerpoint/2010/main" val="2925375266"/>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27A12FC-3C25-EA41-98AF-A7AF015AF2D2}"/>
              </a:ext>
            </a:extLst>
          </p:cNvPr>
          <p:cNvSpPr>
            <a:spLocks noGrp="1"/>
          </p:cNvSpPr>
          <p:nvPr>
            <p:ph type="title"/>
          </p:nvPr>
        </p:nvSpPr>
        <p:spPr>
          <a:xfrm>
            <a:off x="628650" y="273844"/>
            <a:ext cx="7886700" cy="994173"/>
          </a:xfrm>
          <a:prstGeom prst="rect">
            <a:avLst/>
          </a:prstGeom>
        </p:spPr>
        <p:txBody>
          <a:bodyPr/>
          <a:lstStyle/>
          <a:p>
            <a:r>
              <a:rPr lang="en-GB"/>
              <a:t>Click to edit Master title style</a:t>
            </a:r>
            <a:endParaRPr lang="en-US"/>
          </a:p>
        </p:txBody>
      </p:sp>
      <p:sp>
        <p:nvSpPr>
          <p:cNvPr id="3" name="Vertical Text Placeholder 2">
            <a:extLst>
              <a:ext uri="{FF2B5EF4-FFF2-40B4-BE49-F238E27FC236}">
                <a16:creationId xmlns:a16="http://schemas.microsoft.com/office/drawing/2014/main" id="{65E01258-92A2-F44A-1CF3-1D957AAF891F}"/>
              </a:ext>
            </a:extLst>
          </p:cNvPr>
          <p:cNvSpPr>
            <a:spLocks noGrp="1"/>
          </p:cNvSpPr>
          <p:nvPr>
            <p:ph type="body" orient="vert" idx="1"/>
          </p:nvPr>
        </p:nvSpPr>
        <p:spPr>
          <a:xfrm>
            <a:off x="628650" y="1369219"/>
            <a:ext cx="7886700" cy="3263504"/>
          </a:xfrm>
          <a:prstGeom prst="rect">
            <a:avLst/>
          </a:prstGeo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28B72AAA-8EFF-4689-C7DE-2C587F136D23}"/>
              </a:ext>
            </a:extLst>
          </p:cNvPr>
          <p:cNvSpPr>
            <a:spLocks noGrp="1"/>
          </p:cNvSpPr>
          <p:nvPr>
            <p:ph type="dt" sz="half" idx="10"/>
          </p:nvPr>
        </p:nvSpPr>
        <p:spPr/>
        <p:txBody>
          <a:bodyPr/>
          <a:lstStyle/>
          <a:p>
            <a:fld id="{83A4CA64-19FC-104C-9FB7-3B8F19B1632E}" type="datetimeFigureOut">
              <a:rPr lang="en-US" smtClean="0"/>
              <a:t>10/15/2025</a:t>
            </a:fld>
            <a:endParaRPr lang="en-US"/>
          </a:p>
        </p:txBody>
      </p:sp>
      <p:sp>
        <p:nvSpPr>
          <p:cNvPr id="5" name="Footer Placeholder 4">
            <a:extLst>
              <a:ext uri="{FF2B5EF4-FFF2-40B4-BE49-F238E27FC236}">
                <a16:creationId xmlns:a16="http://schemas.microsoft.com/office/drawing/2014/main" id="{0C4E8136-7FC2-1B87-B8AB-F7358724549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FAF75E02-2CE7-4719-DBC8-DDC886517D0C}"/>
              </a:ext>
            </a:extLst>
          </p:cNvPr>
          <p:cNvSpPr>
            <a:spLocks noGrp="1"/>
          </p:cNvSpPr>
          <p:nvPr>
            <p:ph type="sldNum" sz="quarter" idx="12"/>
          </p:nvPr>
        </p:nvSpPr>
        <p:spPr/>
        <p:txBody>
          <a:bodyPr/>
          <a:lstStyle/>
          <a:p>
            <a:fld id="{E946829C-EA32-1147-8A33-E8EF932E3BD3}" type="slidenum">
              <a:rPr lang="en-US" smtClean="0"/>
              <a:t>‹#›</a:t>
            </a:fld>
            <a:endParaRPr lang="en-US"/>
          </a:p>
        </p:txBody>
      </p:sp>
    </p:spTree>
    <p:extLst>
      <p:ext uri="{BB962C8B-B14F-4D97-AF65-F5344CB8AC3E}">
        <p14:creationId xmlns:p14="http://schemas.microsoft.com/office/powerpoint/2010/main" val="3194147229"/>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9012B25A-176E-E690-9A53-0083CB4836B3}"/>
              </a:ext>
            </a:extLst>
          </p:cNvPr>
          <p:cNvSpPr>
            <a:spLocks noGrp="1"/>
          </p:cNvSpPr>
          <p:nvPr>
            <p:ph type="title" orient="vert"/>
          </p:nvPr>
        </p:nvSpPr>
        <p:spPr>
          <a:xfrm>
            <a:off x="6543675" y="273844"/>
            <a:ext cx="1971675" cy="4358879"/>
          </a:xfrm>
          <a:prstGeom prst="rect">
            <a:avLst/>
          </a:prstGeom>
        </p:spPr>
        <p:txBody>
          <a:bodyPr vert="eaVert"/>
          <a:lstStyle/>
          <a:p>
            <a:r>
              <a:rPr lang="en-GB"/>
              <a:t>Click to edit Master title style</a:t>
            </a:r>
            <a:endParaRPr lang="en-US"/>
          </a:p>
        </p:txBody>
      </p:sp>
      <p:sp>
        <p:nvSpPr>
          <p:cNvPr id="3" name="Vertical Text Placeholder 2">
            <a:extLst>
              <a:ext uri="{FF2B5EF4-FFF2-40B4-BE49-F238E27FC236}">
                <a16:creationId xmlns:a16="http://schemas.microsoft.com/office/drawing/2014/main" id="{688A8D3D-841E-393B-A57A-93E64D5AC127}"/>
              </a:ext>
            </a:extLst>
          </p:cNvPr>
          <p:cNvSpPr>
            <a:spLocks noGrp="1"/>
          </p:cNvSpPr>
          <p:nvPr>
            <p:ph type="body" orient="vert" idx="1"/>
          </p:nvPr>
        </p:nvSpPr>
        <p:spPr>
          <a:xfrm>
            <a:off x="628650" y="273844"/>
            <a:ext cx="5800725" cy="4358879"/>
          </a:xfrm>
          <a:prstGeom prst="rect">
            <a:avLst/>
          </a:prstGeo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F73A6EFD-ACD2-3573-4311-FE4D87D5F7E1}"/>
              </a:ext>
            </a:extLst>
          </p:cNvPr>
          <p:cNvSpPr>
            <a:spLocks noGrp="1"/>
          </p:cNvSpPr>
          <p:nvPr>
            <p:ph type="dt" sz="half" idx="10"/>
          </p:nvPr>
        </p:nvSpPr>
        <p:spPr/>
        <p:txBody>
          <a:bodyPr/>
          <a:lstStyle/>
          <a:p>
            <a:fld id="{83A4CA64-19FC-104C-9FB7-3B8F19B1632E}" type="datetimeFigureOut">
              <a:rPr lang="en-US" smtClean="0"/>
              <a:t>10/15/2025</a:t>
            </a:fld>
            <a:endParaRPr lang="en-US"/>
          </a:p>
        </p:txBody>
      </p:sp>
      <p:sp>
        <p:nvSpPr>
          <p:cNvPr id="5" name="Footer Placeholder 4">
            <a:extLst>
              <a:ext uri="{FF2B5EF4-FFF2-40B4-BE49-F238E27FC236}">
                <a16:creationId xmlns:a16="http://schemas.microsoft.com/office/drawing/2014/main" id="{FA99D785-D28C-4ADC-12F5-B88505BB6B1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4304273F-3D5B-CD90-5C5E-AF2B6173A25F}"/>
              </a:ext>
            </a:extLst>
          </p:cNvPr>
          <p:cNvSpPr>
            <a:spLocks noGrp="1"/>
          </p:cNvSpPr>
          <p:nvPr>
            <p:ph type="sldNum" sz="quarter" idx="12"/>
          </p:nvPr>
        </p:nvSpPr>
        <p:spPr/>
        <p:txBody>
          <a:bodyPr/>
          <a:lstStyle/>
          <a:p>
            <a:fld id="{E946829C-EA32-1147-8A33-E8EF932E3BD3}" type="slidenum">
              <a:rPr lang="en-US" smtClean="0"/>
              <a:t>‹#›</a:t>
            </a:fld>
            <a:endParaRPr lang="en-US"/>
          </a:p>
        </p:txBody>
      </p:sp>
    </p:spTree>
    <p:extLst>
      <p:ext uri="{BB962C8B-B14F-4D97-AF65-F5344CB8AC3E}">
        <p14:creationId xmlns:p14="http://schemas.microsoft.com/office/powerpoint/2010/main" val="2252855409"/>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53BA23-BDF4-CD4B-6650-ED88F9C25D8C}"/>
              </a:ext>
            </a:extLst>
          </p:cNvPr>
          <p:cNvSpPr>
            <a:spLocks noGrp="1"/>
          </p:cNvSpPr>
          <p:nvPr>
            <p:ph type="title"/>
          </p:nvPr>
        </p:nvSpPr>
        <p:spPr/>
        <p:txBody>
          <a:bodyPr/>
          <a:lstStyle/>
          <a:p>
            <a:r>
              <a:rPr lang="en-GB"/>
              <a:t>Click to edit Master title style</a:t>
            </a:r>
            <a:endParaRPr lang="en-US"/>
          </a:p>
        </p:txBody>
      </p:sp>
      <p:sp>
        <p:nvSpPr>
          <p:cNvPr id="3" name="Content Placeholder 2">
            <a:extLst>
              <a:ext uri="{FF2B5EF4-FFF2-40B4-BE49-F238E27FC236}">
                <a16:creationId xmlns:a16="http://schemas.microsoft.com/office/drawing/2014/main" id="{69F3C2F3-AF56-7549-5F0E-250F0FA2E37D}"/>
              </a:ext>
            </a:extLst>
          </p:cNvPr>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A7F348D7-2476-1717-37D1-E6469A268439}"/>
              </a:ext>
            </a:extLst>
          </p:cNvPr>
          <p:cNvSpPr>
            <a:spLocks noGrp="1"/>
          </p:cNvSpPr>
          <p:nvPr>
            <p:ph type="dt" sz="half" idx="10"/>
          </p:nvPr>
        </p:nvSpPr>
        <p:spPr/>
        <p:txBody>
          <a:bodyPr/>
          <a:lstStyle/>
          <a:p>
            <a:fld id="{02814E07-85DF-2447-9C0A-9C0EA5157EBD}" type="datetimeFigureOut">
              <a:rPr lang="en-US" smtClean="0"/>
              <a:t>10/15/2025</a:t>
            </a:fld>
            <a:endParaRPr lang="en-US"/>
          </a:p>
        </p:txBody>
      </p:sp>
      <p:sp>
        <p:nvSpPr>
          <p:cNvPr id="5" name="Footer Placeholder 4">
            <a:extLst>
              <a:ext uri="{FF2B5EF4-FFF2-40B4-BE49-F238E27FC236}">
                <a16:creationId xmlns:a16="http://schemas.microsoft.com/office/drawing/2014/main" id="{EDB5DBA6-94B9-8F20-BE2E-CF179171226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FCB0A898-4EB5-420F-01BA-DE4F0C0C70C1}"/>
              </a:ext>
            </a:extLst>
          </p:cNvPr>
          <p:cNvSpPr>
            <a:spLocks noGrp="1"/>
          </p:cNvSpPr>
          <p:nvPr>
            <p:ph type="sldNum" sz="quarter" idx="12"/>
          </p:nvPr>
        </p:nvSpPr>
        <p:spPr/>
        <p:txBody>
          <a:bodyPr/>
          <a:lstStyle/>
          <a:p>
            <a:fld id="{DD8B54DC-386B-F84F-B977-2BBBAF1ED75A}" type="slidenum">
              <a:rPr lang="en-US" smtClean="0"/>
              <a:t>‹#›</a:t>
            </a:fld>
            <a:endParaRPr lang="en-US"/>
          </a:p>
        </p:txBody>
      </p:sp>
    </p:spTree>
    <p:extLst>
      <p:ext uri="{BB962C8B-B14F-4D97-AF65-F5344CB8AC3E}">
        <p14:creationId xmlns:p14="http://schemas.microsoft.com/office/powerpoint/2010/main" val="831760958"/>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showMasterSp="0" matchingName="Title Slide" type="title">
  <p:cSld name="Title Slide">
    <p:spTree>
      <p:nvGrpSpPr>
        <p:cNvPr id="1" name="Shape 58"/>
        <p:cNvGrpSpPr/>
        <p:nvPr/>
      </p:nvGrpSpPr>
      <p:grpSpPr>
        <a:xfrm>
          <a:off x="0" y="0"/>
          <a:ext cx="0" cy="0"/>
          <a:chOff x="0" y="0"/>
          <a:chExt cx="0" cy="0"/>
        </a:xfrm>
      </p:grpSpPr>
      <p:sp>
        <p:nvSpPr>
          <p:cNvPr id="59" name="Google Shape;59;p14"/>
          <p:cNvSpPr/>
          <p:nvPr/>
        </p:nvSpPr>
        <p:spPr>
          <a:xfrm>
            <a:off x="0" y="2041639"/>
            <a:ext cx="9144000" cy="1223798"/>
          </a:xfrm>
          <a:prstGeom prst="rect">
            <a:avLst/>
          </a:pr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b="0" i="0" u="none" strike="noStrike" cap="none">
              <a:solidFill>
                <a:schemeClr val="lt1"/>
              </a:solidFill>
              <a:latin typeface="Arial" panose="020B0604020202020204"/>
              <a:ea typeface="Arial" panose="020B0604020202020204"/>
              <a:cs typeface="Arial" panose="020B0604020202020204"/>
              <a:sym typeface="Arial" panose="020B0604020202020204"/>
            </a:endParaRPr>
          </a:p>
        </p:txBody>
      </p:sp>
      <p:sp>
        <p:nvSpPr>
          <p:cNvPr id="60" name="Google Shape;60;p14"/>
          <p:cNvSpPr txBox="1">
            <a:spLocks noGrp="1"/>
          </p:cNvSpPr>
          <p:nvPr>
            <p:ph type="subTitle" idx="1"/>
          </p:nvPr>
        </p:nvSpPr>
        <p:spPr>
          <a:xfrm>
            <a:off x="212834" y="3294256"/>
            <a:ext cx="8734097" cy="890588"/>
          </a:xfrm>
          <a:prstGeom prst="rect">
            <a:avLst/>
          </a:prstGeom>
          <a:noFill/>
          <a:ln>
            <a:noFill/>
          </a:ln>
        </p:spPr>
        <p:txBody>
          <a:bodyPr spcFirstLastPara="1" wrap="square" lIns="0" tIns="0" rIns="91425" bIns="45700" anchor="ctr" anchorCtr="0">
            <a:noAutofit/>
          </a:bodyPr>
          <a:lstStyle>
            <a:lvl1pPr lvl="0" algn="ctr">
              <a:spcBef>
                <a:spcPts val="1200"/>
              </a:spcBef>
              <a:spcAft>
                <a:spcPts val="0"/>
              </a:spcAft>
              <a:buSzPts val="1600"/>
              <a:buNone/>
              <a:defRPr sz="1601">
                <a:solidFill>
                  <a:schemeClr val="accent3"/>
                </a:solidFill>
              </a:defRPr>
            </a:lvl1pPr>
            <a:lvl2pPr lvl="1" algn="ctr">
              <a:spcBef>
                <a:spcPts val="300"/>
              </a:spcBef>
              <a:spcAft>
                <a:spcPts val="0"/>
              </a:spcAft>
              <a:buSzPts val="1400"/>
              <a:buNone/>
              <a:defRPr>
                <a:solidFill>
                  <a:srgbClr val="909090"/>
                </a:solidFill>
              </a:defRPr>
            </a:lvl2pPr>
            <a:lvl3pPr lvl="2" algn="ctr">
              <a:spcBef>
                <a:spcPts val="300"/>
              </a:spcBef>
              <a:spcAft>
                <a:spcPts val="0"/>
              </a:spcAft>
              <a:buSzPts val="1200"/>
              <a:buNone/>
              <a:defRPr>
                <a:solidFill>
                  <a:srgbClr val="909090"/>
                </a:solidFill>
              </a:defRPr>
            </a:lvl3pPr>
            <a:lvl4pPr lvl="3" algn="ctr">
              <a:spcBef>
                <a:spcPts val="300"/>
              </a:spcBef>
              <a:spcAft>
                <a:spcPts val="0"/>
              </a:spcAft>
              <a:buSzPts val="1000"/>
              <a:buNone/>
              <a:defRPr>
                <a:solidFill>
                  <a:srgbClr val="909090"/>
                </a:solidFill>
              </a:defRPr>
            </a:lvl4pPr>
            <a:lvl5pPr lvl="4" algn="ctr">
              <a:spcBef>
                <a:spcPts val="300"/>
              </a:spcBef>
              <a:spcAft>
                <a:spcPts val="0"/>
              </a:spcAft>
              <a:buSzPts val="800"/>
              <a:buNone/>
              <a:defRPr>
                <a:solidFill>
                  <a:srgbClr val="909090"/>
                </a:solidFill>
              </a:defRPr>
            </a:lvl5pPr>
            <a:lvl6pPr lvl="5" algn="ctr">
              <a:spcBef>
                <a:spcPts val="300"/>
              </a:spcBef>
              <a:spcAft>
                <a:spcPts val="0"/>
              </a:spcAft>
              <a:buClr>
                <a:srgbClr val="909090"/>
              </a:buClr>
              <a:buSzPts val="1500"/>
              <a:buNone/>
              <a:defRPr>
                <a:solidFill>
                  <a:srgbClr val="909090"/>
                </a:solidFill>
              </a:defRPr>
            </a:lvl6pPr>
            <a:lvl7pPr lvl="6" algn="ctr">
              <a:spcBef>
                <a:spcPts val="300"/>
              </a:spcBef>
              <a:spcAft>
                <a:spcPts val="0"/>
              </a:spcAft>
              <a:buClr>
                <a:srgbClr val="909090"/>
              </a:buClr>
              <a:buSzPts val="1500"/>
              <a:buNone/>
              <a:defRPr>
                <a:solidFill>
                  <a:srgbClr val="909090"/>
                </a:solidFill>
              </a:defRPr>
            </a:lvl7pPr>
            <a:lvl8pPr lvl="7" algn="ctr">
              <a:spcBef>
                <a:spcPts val="300"/>
              </a:spcBef>
              <a:spcAft>
                <a:spcPts val="0"/>
              </a:spcAft>
              <a:buClr>
                <a:srgbClr val="909090"/>
              </a:buClr>
              <a:buSzPts val="1500"/>
              <a:buNone/>
              <a:defRPr>
                <a:solidFill>
                  <a:srgbClr val="909090"/>
                </a:solidFill>
              </a:defRPr>
            </a:lvl8pPr>
            <a:lvl9pPr lvl="8" algn="ctr">
              <a:spcBef>
                <a:spcPts val="300"/>
              </a:spcBef>
              <a:spcAft>
                <a:spcPts val="0"/>
              </a:spcAft>
              <a:buClr>
                <a:srgbClr val="909090"/>
              </a:buClr>
              <a:buSzPts val="1500"/>
              <a:buNone/>
              <a:defRPr>
                <a:solidFill>
                  <a:srgbClr val="909090"/>
                </a:solidFill>
              </a:defRPr>
            </a:lvl9pPr>
          </a:lstStyle>
          <a:p>
            <a:endParaRPr/>
          </a:p>
        </p:txBody>
      </p:sp>
      <p:sp>
        <p:nvSpPr>
          <p:cNvPr id="61" name="Google Shape;61;p14"/>
          <p:cNvSpPr txBox="1">
            <a:spLocks noGrp="1"/>
          </p:cNvSpPr>
          <p:nvPr>
            <p:ph type="ctrTitle"/>
          </p:nvPr>
        </p:nvSpPr>
        <p:spPr>
          <a:xfrm>
            <a:off x="220718" y="2049940"/>
            <a:ext cx="8726213" cy="1102519"/>
          </a:xfrm>
          <a:prstGeom prst="rect">
            <a:avLst/>
          </a:prstGeom>
          <a:noFill/>
          <a:ln>
            <a:noFill/>
          </a:ln>
        </p:spPr>
        <p:txBody>
          <a:bodyPr spcFirstLastPara="1" wrap="square" lIns="0" tIns="45700" rIns="91425" bIns="0" anchor="ctr" anchorCtr="0">
            <a:noAutofit/>
          </a:bodyPr>
          <a:lstStyle>
            <a:lvl1pPr lvl="0" algn="ctr">
              <a:spcBef>
                <a:spcPts val="0"/>
              </a:spcBef>
              <a:spcAft>
                <a:spcPts val="0"/>
              </a:spcAft>
              <a:buClr>
                <a:schemeClr val="lt1"/>
              </a:buClr>
              <a:buSzPts val="2400"/>
              <a:buFont typeface="Arial" panose="020B0604020202020204"/>
              <a:buNone/>
              <a:defRPr sz="2400">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62" name="Google Shape;62;p14"/>
          <p:cNvPicPr preferRelativeResize="0"/>
          <p:nvPr/>
        </p:nvPicPr>
        <p:blipFill rotWithShape="1">
          <a:blip r:embed="rId2"/>
          <a:srcRect/>
          <a:stretch>
            <a:fillRect/>
          </a:stretch>
        </p:blipFill>
        <p:spPr>
          <a:xfrm>
            <a:off x="3302750" y="1011890"/>
            <a:ext cx="2538498" cy="837557"/>
          </a:xfrm>
          <a:prstGeom prst="rect">
            <a:avLst/>
          </a:prstGeom>
          <a:noFill/>
          <a:ln>
            <a:noFill/>
          </a:ln>
        </p:spPr>
      </p:pic>
      <p:pic>
        <p:nvPicPr>
          <p:cNvPr id="63" name="Google Shape;63;p14"/>
          <p:cNvPicPr preferRelativeResize="0"/>
          <p:nvPr/>
        </p:nvPicPr>
        <p:blipFill rotWithShape="1">
          <a:blip r:embed="rId3"/>
          <a:srcRect/>
          <a:stretch>
            <a:fillRect/>
          </a:stretch>
        </p:blipFill>
        <p:spPr>
          <a:xfrm>
            <a:off x="3958177" y="4298552"/>
            <a:ext cx="1233933" cy="613803"/>
          </a:xfrm>
          <a:prstGeom prst="rect">
            <a:avLst/>
          </a:prstGeom>
          <a:noFill/>
          <a:ln>
            <a:noFill/>
          </a:ln>
        </p:spPr>
      </p:pic>
    </p:spTree>
    <p:extLst>
      <p:ext uri="{BB962C8B-B14F-4D97-AF65-F5344CB8AC3E}">
        <p14:creationId xmlns:p14="http://schemas.microsoft.com/office/powerpoint/2010/main" val="330761760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2400" b="1" i="0">
                <a:solidFill>
                  <a:srgbClr val="073762"/>
                </a:solidFill>
                <a:latin typeface="Arial"/>
                <a:cs typeface="Arial"/>
              </a:defRPr>
            </a:lvl1pPr>
          </a:lstStyle>
          <a:p>
            <a:endParaRPr/>
          </a:p>
        </p:txBody>
      </p:sp>
      <p:sp>
        <p:nvSpPr>
          <p:cNvPr id="3" name="Holder 3"/>
          <p:cNvSpPr>
            <a:spLocks noGrp="1"/>
          </p:cNvSpPr>
          <p:nvPr>
            <p:ph type="body" idx="1"/>
          </p:nvPr>
        </p:nvSpPr>
        <p:spPr/>
        <p:txBody>
          <a:bodyPr lIns="0" tIns="0" rIns="0" bIns="0"/>
          <a:lstStyle>
            <a:lvl1pPr>
              <a:defRPr sz="1400" b="0" i="0">
                <a:solidFill>
                  <a:srgbClr val="073762"/>
                </a:solidFill>
                <a:latin typeface="Arial"/>
                <a:cs typeface="Arial"/>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10/15/2025</a:t>
            </a:fld>
            <a:endParaRPr lang="en-US"/>
          </a:p>
        </p:txBody>
      </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4209746766"/>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showMasterSp="0"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23027" y="791735"/>
            <a:ext cx="9004595" cy="3563873"/>
          </a:xfrm>
        </p:spPr>
        <p:txBody>
          <a:bodyPr/>
          <a:lstStyle>
            <a:lvl1pPr>
              <a:buClr>
                <a:srgbClr val="FF9900"/>
              </a:buClr>
              <a:defRPr sz="1350">
                <a:solidFill>
                  <a:schemeClr val="accent1"/>
                </a:solidFill>
              </a:defRPr>
            </a:lvl1pPr>
            <a:lvl2pPr>
              <a:buClr>
                <a:srgbClr val="FF9900"/>
              </a:buClr>
              <a:defRPr sz="1200">
                <a:solidFill>
                  <a:schemeClr val="accent1"/>
                </a:solidFill>
              </a:defRPr>
            </a:lvl2pPr>
            <a:lvl3pPr>
              <a:buClr>
                <a:srgbClr val="FF9900"/>
              </a:buClr>
              <a:defRPr sz="1050">
                <a:solidFill>
                  <a:schemeClr val="accent1"/>
                </a:solidFill>
              </a:defRPr>
            </a:lvl3pPr>
          </a:lstStyle>
          <a:p>
            <a:pPr lvl="0"/>
            <a:r>
              <a:rPr lang="en-US"/>
              <a:t>Click to edit Master text styles</a:t>
            </a:r>
          </a:p>
          <a:p>
            <a:pPr lvl="1"/>
            <a:r>
              <a:rPr lang="en-US"/>
              <a:t>Second level</a:t>
            </a:r>
          </a:p>
          <a:p>
            <a:pPr lvl="2"/>
            <a:r>
              <a:rPr lang="en-US"/>
              <a:t>Third level</a:t>
            </a:r>
          </a:p>
        </p:txBody>
      </p:sp>
      <p:sp>
        <p:nvSpPr>
          <p:cNvPr id="16" name="Text Placeholder 15"/>
          <p:cNvSpPr>
            <a:spLocks noGrp="1"/>
          </p:cNvSpPr>
          <p:nvPr>
            <p:ph type="body" sz="quarter" idx="13"/>
          </p:nvPr>
        </p:nvSpPr>
        <p:spPr>
          <a:xfrm>
            <a:off x="323193" y="4547014"/>
            <a:ext cx="3852000" cy="402416"/>
          </a:xfrm>
        </p:spPr>
        <p:txBody>
          <a:bodyPr rIns="0" bIns="0" anchor="b"/>
          <a:lstStyle>
            <a:lvl1pPr marL="0" indent="0">
              <a:spcBef>
                <a:spcPts val="0"/>
              </a:spcBef>
              <a:spcAft>
                <a:spcPts val="0"/>
              </a:spcAft>
              <a:buNone/>
              <a:defRPr sz="799"/>
            </a:lvl1pPr>
            <a:lvl2pPr marL="133350" indent="0">
              <a:buNone/>
              <a:defRPr sz="900"/>
            </a:lvl2pPr>
            <a:lvl3pPr marL="270034" indent="0">
              <a:buNone/>
              <a:defRPr sz="900"/>
            </a:lvl3pPr>
            <a:lvl4pPr marL="1028700" indent="0">
              <a:buNone/>
              <a:defRPr sz="900"/>
            </a:lvl4pPr>
            <a:lvl5pPr marL="1371600" indent="0">
              <a:buNone/>
              <a:defRPr sz="900"/>
            </a:lvl5pPr>
          </a:lstStyle>
          <a:p>
            <a:pPr lvl="0"/>
            <a:r>
              <a:rPr lang="en-US"/>
              <a:t>Click to edit Master text styles</a:t>
            </a:r>
          </a:p>
        </p:txBody>
      </p:sp>
      <p:sp>
        <p:nvSpPr>
          <p:cNvPr id="17" name="Text Placeholder 15"/>
          <p:cNvSpPr>
            <a:spLocks noGrp="1"/>
          </p:cNvSpPr>
          <p:nvPr>
            <p:ph type="body" sz="quarter" idx="14"/>
          </p:nvPr>
        </p:nvSpPr>
        <p:spPr>
          <a:xfrm>
            <a:off x="4310446" y="4547014"/>
            <a:ext cx="3852000" cy="402416"/>
          </a:xfrm>
        </p:spPr>
        <p:txBody>
          <a:bodyPr rIns="0" bIns="0" anchor="b"/>
          <a:lstStyle>
            <a:lvl1pPr marL="0" indent="0" algn="r">
              <a:spcBef>
                <a:spcPts val="0"/>
              </a:spcBef>
              <a:spcAft>
                <a:spcPts val="0"/>
              </a:spcAft>
              <a:buNone/>
              <a:defRPr sz="799"/>
            </a:lvl1pPr>
            <a:lvl2pPr marL="133350" indent="0">
              <a:buNone/>
              <a:defRPr sz="900"/>
            </a:lvl2pPr>
            <a:lvl3pPr marL="270034" indent="0">
              <a:buNone/>
              <a:defRPr sz="900"/>
            </a:lvl3pPr>
            <a:lvl4pPr marL="1028700" indent="0">
              <a:buNone/>
              <a:defRPr sz="900"/>
            </a:lvl4pPr>
            <a:lvl5pPr marL="1371600" indent="0">
              <a:buNone/>
              <a:defRPr sz="900"/>
            </a:lvl5pPr>
          </a:lstStyle>
          <a:p>
            <a:pPr lvl="0"/>
            <a:r>
              <a:rPr lang="en-US"/>
              <a:t>Click to edit Master text styles</a:t>
            </a:r>
          </a:p>
        </p:txBody>
      </p:sp>
      <p:sp>
        <p:nvSpPr>
          <p:cNvPr id="4" name="Rectangle 3"/>
          <p:cNvSpPr/>
          <p:nvPr userDrawn="1"/>
        </p:nvSpPr>
        <p:spPr>
          <a:xfrm>
            <a:off x="0" y="658527"/>
            <a:ext cx="9144000" cy="4571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19" name="Rectangle 18"/>
          <p:cNvSpPr/>
          <p:nvPr userDrawn="1"/>
        </p:nvSpPr>
        <p:spPr>
          <a:xfrm>
            <a:off x="0" y="724217"/>
            <a:ext cx="9144000" cy="3428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pic>
        <p:nvPicPr>
          <p:cNvPr id="20" name="Picture 1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180044" y="128566"/>
            <a:ext cx="678567" cy="221484"/>
          </a:xfrm>
          <a:prstGeom prst="rect">
            <a:avLst/>
          </a:prstGeom>
        </p:spPr>
      </p:pic>
      <p:sp>
        <p:nvSpPr>
          <p:cNvPr id="5" name="Title 4"/>
          <p:cNvSpPr>
            <a:spLocks noGrp="1"/>
          </p:cNvSpPr>
          <p:nvPr>
            <p:ph type="title"/>
          </p:nvPr>
        </p:nvSpPr>
        <p:spPr>
          <a:xfrm>
            <a:off x="145542" y="108233"/>
            <a:ext cx="8496300" cy="428406"/>
          </a:xfrm>
        </p:spPr>
        <p:txBody>
          <a:bodyPr/>
          <a:lstStyle/>
          <a:p>
            <a:r>
              <a:rPr lang="en-US"/>
              <a:t>Click to edit Master title style</a:t>
            </a:r>
            <a:endParaRPr lang="en-GB"/>
          </a:p>
        </p:txBody>
      </p:sp>
      <p:pic>
        <p:nvPicPr>
          <p:cNvPr id="14" name="Picture 13"/>
          <p:cNvPicPr>
            <a:picLocks noChangeAspect="1"/>
          </p:cNvPicPr>
          <p:nvPr userDrawn="1"/>
        </p:nvPicPr>
        <p:blipFill>
          <a:blip r:embed="rId3" cstate="print"/>
          <a:stretch>
            <a:fillRect/>
          </a:stretch>
        </p:blipFill>
        <p:spPr>
          <a:xfrm>
            <a:off x="7286546" y="4622961"/>
            <a:ext cx="1786995" cy="483584"/>
          </a:xfrm>
          <a:prstGeom prst="rect">
            <a:avLst/>
          </a:prstGeom>
        </p:spPr>
      </p:pic>
    </p:spTree>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showMasterSp="0" matchingName="Title Slide" type="title">
  <p:cSld name="TITLE">
    <p:spTree>
      <p:nvGrpSpPr>
        <p:cNvPr id="1" name="Shape 57"/>
        <p:cNvGrpSpPr/>
        <p:nvPr/>
      </p:nvGrpSpPr>
      <p:grpSpPr>
        <a:xfrm>
          <a:off x="0" y="0"/>
          <a:ext cx="0" cy="0"/>
          <a:chOff x="0" y="0"/>
          <a:chExt cx="0" cy="0"/>
        </a:xfrm>
      </p:grpSpPr>
      <p:sp>
        <p:nvSpPr>
          <p:cNvPr id="58" name="Google Shape;58;p14"/>
          <p:cNvSpPr/>
          <p:nvPr/>
        </p:nvSpPr>
        <p:spPr>
          <a:xfrm>
            <a:off x="0" y="2041639"/>
            <a:ext cx="9144000" cy="1223798"/>
          </a:xfrm>
          <a:prstGeom prst="rect">
            <a:avLst/>
          </a:pr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59" name="Google Shape;59;p14"/>
          <p:cNvSpPr txBox="1">
            <a:spLocks noGrp="1"/>
          </p:cNvSpPr>
          <p:nvPr>
            <p:ph type="subTitle" idx="1"/>
          </p:nvPr>
        </p:nvSpPr>
        <p:spPr>
          <a:xfrm>
            <a:off x="212834" y="3294256"/>
            <a:ext cx="8734097" cy="890588"/>
          </a:xfrm>
          <a:prstGeom prst="rect">
            <a:avLst/>
          </a:prstGeom>
          <a:noFill/>
          <a:ln>
            <a:noFill/>
          </a:ln>
        </p:spPr>
        <p:txBody>
          <a:bodyPr spcFirstLastPara="1" wrap="square" lIns="0" tIns="0" rIns="91425" bIns="45700" anchor="ctr" anchorCtr="0">
            <a:noAutofit/>
          </a:bodyPr>
          <a:lstStyle>
            <a:lvl1pPr lvl="0" algn="ctr">
              <a:spcBef>
                <a:spcPts val="1200"/>
              </a:spcBef>
              <a:spcAft>
                <a:spcPts val="0"/>
              </a:spcAft>
              <a:buSzPts val="1600"/>
              <a:buNone/>
              <a:defRPr sz="1600">
                <a:solidFill>
                  <a:schemeClr val="accent3"/>
                </a:solidFill>
              </a:defRPr>
            </a:lvl1pPr>
            <a:lvl2pPr lvl="1" algn="ctr">
              <a:spcBef>
                <a:spcPts val="300"/>
              </a:spcBef>
              <a:spcAft>
                <a:spcPts val="0"/>
              </a:spcAft>
              <a:buSzPts val="1400"/>
              <a:buNone/>
              <a:defRPr>
                <a:solidFill>
                  <a:srgbClr val="909090"/>
                </a:solidFill>
              </a:defRPr>
            </a:lvl2pPr>
            <a:lvl3pPr lvl="2" algn="ctr">
              <a:spcBef>
                <a:spcPts val="300"/>
              </a:spcBef>
              <a:spcAft>
                <a:spcPts val="0"/>
              </a:spcAft>
              <a:buSzPts val="1200"/>
              <a:buNone/>
              <a:defRPr>
                <a:solidFill>
                  <a:srgbClr val="909090"/>
                </a:solidFill>
              </a:defRPr>
            </a:lvl3pPr>
            <a:lvl4pPr lvl="3" algn="ctr">
              <a:spcBef>
                <a:spcPts val="300"/>
              </a:spcBef>
              <a:spcAft>
                <a:spcPts val="0"/>
              </a:spcAft>
              <a:buSzPts val="1000"/>
              <a:buNone/>
              <a:defRPr>
                <a:solidFill>
                  <a:srgbClr val="909090"/>
                </a:solidFill>
              </a:defRPr>
            </a:lvl4pPr>
            <a:lvl5pPr lvl="4" algn="ctr">
              <a:spcBef>
                <a:spcPts val="300"/>
              </a:spcBef>
              <a:spcAft>
                <a:spcPts val="0"/>
              </a:spcAft>
              <a:buSzPts val="800"/>
              <a:buNone/>
              <a:defRPr>
                <a:solidFill>
                  <a:srgbClr val="909090"/>
                </a:solidFill>
              </a:defRPr>
            </a:lvl5pPr>
            <a:lvl6pPr lvl="5" algn="ctr">
              <a:spcBef>
                <a:spcPts val="300"/>
              </a:spcBef>
              <a:spcAft>
                <a:spcPts val="0"/>
              </a:spcAft>
              <a:buClr>
                <a:srgbClr val="909090"/>
              </a:buClr>
              <a:buSzPts val="1500"/>
              <a:buNone/>
              <a:defRPr>
                <a:solidFill>
                  <a:srgbClr val="909090"/>
                </a:solidFill>
              </a:defRPr>
            </a:lvl6pPr>
            <a:lvl7pPr lvl="6" algn="ctr">
              <a:spcBef>
                <a:spcPts val="300"/>
              </a:spcBef>
              <a:spcAft>
                <a:spcPts val="0"/>
              </a:spcAft>
              <a:buClr>
                <a:srgbClr val="909090"/>
              </a:buClr>
              <a:buSzPts val="1500"/>
              <a:buNone/>
              <a:defRPr>
                <a:solidFill>
                  <a:srgbClr val="909090"/>
                </a:solidFill>
              </a:defRPr>
            </a:lvl7pPr>
            <a:lvl8pPr lvl="7" algn="ctr">
              <a:spcBef>
                <a:spcPts val="300"/>
              </a:spcBef>
              <a:spcAft>
                <a:spcPts val="0"/>
              </a:spcAft>
              <a:buClr>
                <a:srgbClr val="909090"/>
              </a:buClr>
              <a:buSzPts val="1500"/>
              <a:buNone/>
              <a:defRPr>
                <a:solidFill>
                  <a:srgbClr val="909090"/>
                </a:solidFill>
              </a:defRPr>
            </a:lvl8pPr>
            <a:lvl9pPr lvl="8" algn="ctr">
              <a:spcBef>
                <a:spcPts val="300"/>
              </a:spcBef>
              <a:spcAft>
                <a:spcPts val="0"/>
              </a:spcAft>
              <a:buClr>
                <a:srgbClr val="909090"/>
              </a:buClr>
              <a:buSzPts val="1500"/>
              <a:buNone/>
              <a:defRPr>
                <a:solidFill>
                  <a:srgbClr val="909090"/>
                </a:solidFill>
              </a:defRPr>
            </a:lvl9pPr>
          </a:lstStyle>
          <a:p>
            <a:endParaRPr/>
          </a:p>
        </p:txBody>
      </p:sp>
      <p:sp>
        <p:nvSpPr>
          <p:cNvPr id="60" name="Google Shape;60;p14"/>
          <p:cNvSpPr txBox="1">
            <a:spLocks noGrp="1"/>
          </p:cNvSpPr>
          <p:nvPr>
            <p:ph type="ctrTitle"/>
          </p:nvPr>
        </p:nvSpPr>
        <p:spPr>
          <a:xfrm>
            <a:off x="220718" y="2049940"/>
            <a:ext cx="8726213" cy="1102519"/>
          </a:xfrm>
          <a:prstGeom prst="rect">
            <a:avLst/>
          </a:prstGeom>
          <a:noFill/>
          <a:ln>
            <a:noFill/>
          </a:ln>
        </p:spPr>
        <p:txBody>
          <a:bodyPr spcFirstLastPara="1" wrap="square" lIns="0" tIns="45700" rIns="91425" bIns="0" anchor="ctr" anchorCtr="0">
            <a:noAutofit/>
          </a:bodyPr>
          <a:lstStyle>
            <a:lvl1pPr lvl="0" algn="ctr">
              <a:spcBef>
                <a:spcPts val="0"/>
              </a:spcBef>
              <a:spcAft>
                <a:spcPts val="0"/>
              </a:spcAft>
              <a:buClr>
                <a:schemeClr val="lt1"/>
              </a:buClr>
              <a:buSzPts val="2400"/>
              <a:buFont typeface="Arial"/>
              <a:buNone/>
              <a:defRPr sz="2400">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61" name="Google Shape;61;p14"/>
          <p:cNvPicPr preferRelativeResize="0"/>
          <p:nvPr/>
        </p:nvPicPr>
        <p:blipFill rotWithShape="1">
          <a:blip r:embed="rId2">
            <a:alphaModFix/>
          </a:blip>
          <a:srcRect/>
          <a:stretch/>
        </p:blipFill>
        <p:spPr>
          <a:xfrm>
            <a:off x="3302750" y="1011890"/>
            <a:ext cx="2538498" cy="837557"/>
          </a:xfrm>
          <a:prstGeom prst="rect">
            <a:avLst/>
          </a:prstGeom>
          <a:noFill/>
          <a:ln>
            <a:noFill/>
          </a:ln>
        </p:spPr>
      </p:pic>
      <p:pic>
        <p:nvPicPr>
          <p:cNvPr id="62" name="Google Shape;62;p14"/>
          <p:cNvPicPr preferRelativeResize="0"/>
          <p:nvPr/>
        </p:nvPicPr>
        <p:blipFill rotWithShape="1">
          <a:blip r:embed="rId3">
            <a:alphaModFix/>
          </a:blip>
          <a:srcRect/>
          <a:stretch/>
        </p:blipFill>
        <p:spPr>
          <a:xfrm>
            <a:off x="3958177" y="4298552"/>
            <a:ext cx="1233933" cy="613803"/>
          </a:xfrm>
          <a:prstGeom prst="rect">
            <a:avLst/>
          </a:prstGeom>
          <a:noFill/>
          <a:ln>
            <a:noFill/>
          </a:ln>
        </p:spPr>
      </p:pic>
    </p:spTree>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Title and Content">
  <p:cSld name="Title and Content">
    <p:spTree>
      <p:nvGrpSpPr>
        <p:cNvPr id="1" name="Shape 69"/>
        <p:cNvGrpSpPr/>
        <p:nvPr/>
      </p:nvGrpSpPr>
      <p:grpSpPr>
        <a:xfrm>
          <a:off x="0" y="0"/>
          <a:ext cx="0" cy="0"/>
          <a:chOff x="0" y="0"/>
          <a:chExt cx="0" cy="0"/>
        </a:xfrm>
      </p:grpSpPr>
      <p:sp>
        <p:nvSpPr>
          <p:cNvPr id="70" name="Google Shape;70;p16"/>
          <p:cNvSpPr txBox="1">
            <a:spLocks noGrp="1"/>
          </p:cNvSpPr>
          <p:nvPr>
            <p:ph type="body" idx="1"/>
          </p:nvPr>
        </p:nvSpPr>
        <p:spPr>
          <a:xfrm>
            <a:off x="323850" y="941560"/>
            <a:ext cx="8496300" cy="3480422"/>
          </a:xfrm>
          <a:prstGeom prst="rect">
            <a:avLst/>
          </a:prstGeom>
          <a:noFill/>
          <a:ln>
            <a:noFill/>
          </a:ln>
        </p:spPr>
        <p:txBody>
          <a:bodyPr spcFirstLastPara="1" wrap="square" lIns="0" tIns="0" rIns="91425" bIns="45700" anchor="t" anchorCtr="0">
            <a:noAutofit/>
          </a:bodyPr>
          <a:lstStyle>
            <a:lvl1pPr marL="457178" lvl="0" indent="-330184" algn="l">
              <a:spcBef>
                <a:spcPts val="1200"/>
              </a:spcBef>
              <a:spcAft>
                <a:spcPts val="0"/>
              </a:spcAft>
              <a:buClr>
                <a:srgbClr val="FF9900"/>
              </a:buClr>
              <a:buSzPts val="1600"/>
              <a:buChar char="•"/>
              <a:defRPr>
                <a:solidFill>
                  <a:schemeClr val="accent1"/>
                </a:solidFill>
              </a:defRPr>
            </a:lvl1pPr>
            <a:lvl2pPr marL="914355" lvl="1" indent="-317484" algn="l">
              <a:spcBef>
                <a:spcPts val="300"/>
              </a:spcBef>
              <a:spcAft>
                <a:spcPts val="0"/>
              </a:spcAft>
              <a:buClr>
                <a:srgbClr val="FF9900"/>
              </a:buClr>
              <a:buSzPts val="1400"/>
              <a:buChar char="–"/>
              <a:defRPr>
                <a:solidFill>
                  <a:schemeClr val="accent1"/>
                </a:solidFill>
              </a:defRPr>
            </a:lvl2pPr>
            <a:lvl3pPr marL="1371532" lvl="2" indent="-304786" algn="l">
              <a:spcBef>
                <a:spcPts val="300"/>
              </a:spcBef>
              <a:spcAft>
                <a:spcPts val="0"/>
              </a:spcAft>
              <a:buClr>
                <a:srgbClr val="FF9900"/>
              </a:buClr>
              <a:buSzPts val="1200"/>
              <a:buChar char="o"/>
              <a:defRPr>
                <a:solidFill>
                  <a:schemeClr val="accent1"/>
                </a:solidFill>
              </a:defRPr>
            </a:lvl3pPr>
            <a:lvl4pPr marL="1828709" lvl="3" indent="-342884" algn="l">
              <a:spcBef>
                <a:spcPts val="300"/>
              </a:spcBef>
              <a:spcAft>
                <a:spcPts val="0"/>
              </a:spcAft>
              <a:buSzPts val="1800"/>
              <a:buChar char="–"/>
              <a:defRPr/>
            </a:lvl4pPr>
            <a:lvl5pPr marL="2285886" lvl="4" indent="-342884" algn="l">
              <a:spcBef>
                <a:spcPts val="300"/>
              </a:spcBef>
              <a:spcAft>
                <a:spcPts val="0"/>
              </a:spcAft>
              <a:buSzPts val="1800"/>
              <a:buChar char="»"/>
              <a:defRPr/>
            </a:lvl5pPr>
            <a:lvl6pPr marL="2743064" lvl="5" indent="-342884" algn="l">
              <a:spcBef>
                <a:spcPts val="360"/>
              </a:spcBef>
              <a:spcAft>
                <a:spcPts val="0"/>
              </a:spcAft>
              <a:buClr>
                <a:schemeClr val="dk1"/>
              </a:buClr>
              <a:buSzPts val="1800"/>
              <a:buChar char="•"/>
              <a:defRPr/>
            </a:lvl6pPr>
            <a:lvl7pPr marL="3200240" lvl="6" indent="-342884" algn="l">
              <a:spcBef>
                <a:spcPts val="360"/>
              </a:spcBef>
              <a:spcAft>
                <a:spcPts val="0"/>
              </a:spcAft>
              <a:buClr>
                <a:schemeClr val="dk1"/>
              </a:buClr>
              <a:buSzPts val="1800"/>
              <a:buChar char="•"/>
              <a:defRPr/>
            </a:lvl7pPr>
            <a:lvl8pPr marL="3657418" lvl="7" indent="-342884" algn="l">
              <a:spcBef>
                <a:spcPts val="360"/>
              </a:spcBef>
              <a:spcAft>
                <a:spcPts val="0"/>
              </a:spcAft>
              <a:buClr>
                <a:schemeClr val="dk1"/>
              </a:buClr>
              <a:buSzPts val="1800"/>
              <a:buChar char="•"/>
              <a:defRPr/>
            </a:lvl8pPr>
            <a:lvl9pPr marL="4114595" lvl="8" indent="-342884" algn="l">
              <a:spcBef>
                <a:spcPts val="360"/>
              </a:spcBef>
              <a:spcAft>
                <a:spcPts val="0"/>
              </a:spcAft>
              <a:buClr>
                <a:schemeClr val="dk1"/>
              </a:buClr>
              <a:buSzPts val="1800"/>
              <a:buChar char="•"/>
              <a:defRPr/>
            </a:lvl9pPr>
          </a:lstStyle>
          <a:p>
            <a:endParaRPr/>
          </a:p>
        </p:txBody>
      </p:sp>
      <p:sp>
        <p:nvSpPr>
          <p:cNvPr id="71" name="Google Shape;71;p16"/>
          <p:cNvSpPr txBox="1">
            <a:spLocks noGrp="1"/>
          </p:cNvSpPr>
          <p:nvPr>
            <p:ph type="body" idx="2"/>
          </p:nvPr>
        </p:nvSpPr>
        <p:spPr>
          <a:xfrm>
            <a:off x="323193" y="4547014"/>
            <a:ext cx="3852000" cy="402416"/>
          </a:xfrm>
          <a:prstGeom prst="rect">
            <a:avLst/>
          </a:prstGeom>
          <a:noFill/>
          <a:ln>
            <a:noFill/>
          </a:ln>
        </p:spPr>
        <p:txBody>
          <a:bodyPr spcFirstLastPara="1" wrap="square" lIns="0" tIns="0" rIns="0" bIns="0" anchor="b" anchorCtr="0">
            <a:noAutofit/>
          </a:bodyPr>
          <a:lstStyle>
            <a:lvl1pPr marL="457178" lvl="0" indent="-228588" algn="l">
              <a:spcBef>
                <a:spcPts val="0"/>
              </a:spcBef>
              <a:spcAft>
                <a:spcPts val="0"/>
              </a:spcAft>
              <a:buSzPts val="800"/>
              <a:buNone/>
              <a:defRPr sz="800"/>
            </a:lvl1pPr>
            <a:lvl2pPr marL="914355" lvl="1" indent="-228588" algn="l">
              <a:spcBef>
                <a:spcPts val="0"/>
              </a:spcBef>
              <a:spcAft>
                <a:spcPts val="0"/>
              </a:spcAft>
              <a:buSzPts val="900"/>
              <a:buNone/>
              <a:defRPr sz="900"/>
            </a:lvl2pPr>
            <a:lvl3pPr marL="1371532" lvl="2" indent="-228588" algn="l">
              <a:spcBef>
                <a:spcPts val="300"/>
              </a:spcBef>
              <a:spcAft>
                <a:spcPts val="0"/>
              </a:spcAft>
              <a:buSzPts val="900"/>
              <a:buNone/>
              <a:defRPr sz="900"/>
            </a:lvl3pPr>
            <a:lvl4pPr marL="1828709" lvl="3" indent="-228588" algn="l">
              <a:spcBef>
                <a:spcPts val="300"/>
              </a:spcBef>
              <a:spcAft>
                <a:spcPts val="0"/>
              </a:spcAft>
              <a:buSzPts val="900"/>
              <a:buNone/>
              <a:defRPr sz="900"/>
            </a:lvl4pPr>
            <a:lvl5pPr marL="2285886" lvl="4" indent="-228588" algn="l">
              <a:spcBef>
                <a:spcPts val="300"/>
              </a:spcBef>
              <a:spcAft>
                <a:spcPts val="0"/>
              </a:spcAft>
              <a:buSzPts val="900"/>
              <a:buNone/>
              <a:defRPr sz="900"/>
            </a:lvl5pPr>
            <a:lvl6pPr marL="2743064" lvl="5" indent="-342884" algn="l">
              <a:spcBef>
                <a:spcPts val="360"/>
              </a:spcBef>
              <a:spcAft>
                <a:spcPts val="0"/>
              </a:spcAft>
              <a:buClr>
                <a:schemeClr val="dk1"/>
              </a:buClr>
              <a:buSzPts val="1800"/>
              <a:buChar char="•"/>
              <a:defRPr/>
            </a:lvl6pPr>
            <a:lvl7pPr marL="3200240" lvl="6" indent="-342884" algn="l">
              <a:spcBef>
                <a:spcPts val="360"/>
              </a:spcBef>
              <a:spcAft>
                <a:spcPts val="0"/>
              </a:spcAft>
              <a:buClr>
                <a:schemeClr val="dk1"/>
              </a:buClr>
              <a:buSzPts val="1800"/>
              <a:buChar char="•"/>
              <a:defRPr/>
            </a:lvl7pPr>
            <a:lvl8pPr marL="3657418" lvl="7" indent="-342884" algn="l">
              <a:spcBef>
                <a:spcPts val="360"/>
              </a:spcBef>
              <a:spcAft>
                <a:spcPts val="0"/>
              </a:spcAft>
              <a:buClr>
                <a:schemeClr val="dk1"/>
              </a:buClr>
              <a:buSzPts val="1800"/>
              <a:buChar char="•"/>
              <a:defRPr/>
            </a:lvl8pPr>
            <a:lvl9pPr marL="4114595" lvl="8" indent="-342884" algn="l">
              <a:spcBef>
                <a:spcPts val="360"/>
              </a:spcBef>
              <a:spcAft>
                <a:spcPts val="0"/>
              </a:spcAft>
              <a:buClr>
                <a:schemeClr val="dk1"/>
              </a:buClr>
              <a:buSzPts val="1800"/>
              <a:buChar char="•"/>
              <a:defRPr/>
            </a:lvl9pPr>
          </a:lstStyle>
          <a:p>
            <a:endParaRPr/>
          </a:p>
        </p:txBody>
      </p:sp>
      <p:sp>
        <p:nvSpPr>
          <p:cNvPr id="72" name="Google Shape;72;p16"/>
          <p:cNvSpPr txBox="1">
            <a:spLocks noGrp="1"/>
          </p:cNvSpPr>
          <p:nvPr>
            <p:ph type="body" idx="3"/>
          </p:nvPr>
        </p:nvSpPr>
        <p:spPr>
          <a:xfrm>
            <a:off x="4310446" y="4547014"/>
            <a:ext cx="3852000" cy="402416"/>
          </a:xfrm>
          <a:prstGeom prst="rect">
            <a:avLst/>
          </a:prstGeom>
          <a:noFill/>
          <a:ln>
            <a:noFill/>
          </a:ln>
        </p:spPr>
        <p:txBody>
          <a:bodyPr spcFirstLastPara="1" wrap="square" lIns="0" tIns="0" rIns="0" bIns="0" anchor="b" anchorCtr="0">
            <a:noAutofit/>
          </a:bodyPr>
          <a:lstStyle>
            <a:lvl1pPr marL="457178" lvl="0" indent="-228588" algn="r">
              <a:spcBef>
                <a:spcPts val="0"/>
              </a:spcBef>
              <a:spcAft>
                <a:spcPts val="0"/>
              </a:spcAft>
              <a:buSzPts val="800"/>
              <a:buNone/>
              <a:defRPr sz="800"/>
            </a:lvl1pPr>
            <a:lvl2pPr marL="914355" lvl="1" indent="-228588" algn="l">
              <a:spcBef>
                <a:spcPts val="0"/>
              </a:spcBef>
              <a:spcAft>
                <a:spcPts val="0"/>
              </a:spcAft>
              <a:buSzPts val="900"/>
              <a:buNone/>
              <a:defRPr sz="900"/>
            </a:lvl2pPr>
            <a:lvl3pPr marL="1371532" lvl="2" indent="-228588" algn="l">
              <a:spcBef>
                <a:spcPts val="300"/>
              </a:spcBef>
              <a:spcAft>
                <a:spcPts val="0"/>
              </a:spcAft>
              <a:buSzPts val="900"/>
              <a:buNone/>
              <a:defRPr sz="900"/>
            </a:lvl3pPr>
            <a:lvl4pPr marL="1828709" lvl="3" indent="-228588" algn="l">
              <a:spcBef>
                <a:spcPts val="300"/>
              </a:spcBef>
              <a:spcAft>
                <a:spcPts val="0"/>
              </a:spcAft>
              <a:buSzPts val="900"/>
              <a:buNone/>
              <a:defRPr sz="900"/>
            </a:lvl4pPr>
            <a:lvl5pPr marL="2285886" lvl="4" indent="-228588" algn="l">
              <a:spcBef>
                <a:spcPts val="300"/>
              </a:spcBef>
              <a:spcAft>
                <a:spcPts val="0"/>
              </a:spcAft>
              <a:buSzPts val="900"/>
              <a:buNone/>
              <a:defRPr sz="900"/>
            </a:lvl5pPr>
            <a:lvl6pPr marL="2743064" lvl="5" indent="-342884" algn="l">
              <a:spcBef>
                <a:spcPts val="360"/>
              </a:spcBef>
              <a:spcAft>
                <a:spcPts val="0"/>
              </a:spcAft>
              <a:buClr>
                <a:schemeClr val="dk1"/>
              </a:buClr>
              <a:buSzPts val="1800"/>
              <a:buChar char="•"/>
              <a:defRPr/>
            </a:lvl6pPr>
            <a:lvl7pPr marL="3200240" lvl="6" indent="-342884" algn="l">
              <a:spcBef>
                <a:spcPts val="360"/>
              </a:spcBef>
              <a:spcAft>
                <a:spcPts val="0"/>
              </a:spcAft>
              <a:buClr>
                <a:schemeClr val="dk1"/>
              </a:buClr>
              <a:buSzPts val="1800"/>
              <a:buChar char="•"/>
              <a:defRPr/>
            </a:lvl7pPr>
            <a:lvl8pPr marL="3657418" lvl="7" indent="-342884" algn="l">
              <a:spcBef>
                <a:spcPts val="360"/>
              </a:spcBef>
              <a:spcAft>
                <a:spcPts val="0"/>
              </a:spcAft>
              <a:buClr>
                <a:schemeClr val="dk1"/>
              </a:buClr>
              <a:buSzPts val="1800"/>
              <a:buChar char="•"/>
              <a:defRPr/>
            </a:lvl8pPr>
            <a:lvl9pPr marL="4114595" lvl="8" indent="-342884" algn="l">
              <a:spcBef>
                <a:spcPts val="360"/>
              </a:spcBef>
              <a:spcAft>
                <a:spcPts val="0"/>
              </a:spcAft>
              <a:buClr>
                <a:schemeClr val="dk1"/>
              </a:buClr>
              <a:buSzPts val="1800"/>
              <a:buChar char="•"/>
              <a:defRPr/>
            </a:lvl9pPr>
          </a:lstStyle>
          <a:p>
            <a:endParaRPr/>
          </a:p>
        </p:txBody>
      </p:sp>
      <p:pic>
        <p:nvPicPr>
          <p:cNvPr id="73" name="Google Shape;73;p16"/>
          <p:cNvPicPr preferRelativeResize="0"/>
          <p:nvPr/>
        </p:nvPicPr>
        <p:blipFill rotWithShape="1">
          <a:blip r:embed="rId2">
            <a:alphaModFix/>
          </a:blip>
          <a:srcRect/>
          <a:stretch/>
        </p:blipFill>
        <p:spPr>
          <a:xfrm>
            <a:off x="8183688" y="128566"/>
            <a:ext cx="671281" cy="221484"/>
          </a:xfrm>
          <a:prstGeom prst="rect">
            <a:avLst/>
          </a:prstGeom>
          <a:noFill/>
          <a:ln>
            <a:noFill/>
          </a:ln>
        </p:spPr>
      </p:pic>
      <p:sp>
        <p:nvSpPr>
          <p:cNvPr id="74" name="Google Shape;74;p16"/>
          <p:cNvSpPr txBox="1">
            <a:spLocks noGrp="1"/>
          </p:cNvSpPr>
          <p:nvPr>
            <p:ph type="title"/>
          </p:nvPr>
        </p:nvSpPr>
        <p:spPr>
          <a:xfrm>
            <a:off x="323850" y="147924"/>
            <a:ext cx="8496300" cy="454420"/>
          </a:xfrm>
          <a:prstGeom prst="rect">
            <a:avLst/>
          </a:prstGeom>
          <a:noFill/>
          <a:ln>
            <a:noFill/>
          </a:ln>
        </p:spPr>
        <p:txBody>
          <a:bodyPr spcFirstLastPara="1" wrap="square" lIns="0" tIns="45700" rIns="91425" bIns="0" anchor="b" anchorCtr="0">
            <a:noAutofit/>
          </a:bodyPr>
          <a:lstStyle>
            <a:lvl1pPr lvl="0" algn="l">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75" name="Google Shape;75;p16"/>
          <p:cNvPicPr preferRelativeResize="0"/>
          <p:nvPr/>
        </p:nvPicPr>
        <p:blipFill rotWithShape="1">
          <a:blip r:embed="rId3">
            <a:alphaModFix/>
          </a:blip>
          <a:srcRect/>
          <a:stretch/>
        </p:blipFill>
        <p:spPr>
          <a:xfrm>
            <a:off x="8326129" y="4752038"/>
            <a:ext cx="503250" cy="250335"/>
          </a:xfrm>
          <a:prstGeom prst="rect">
            <a:avLst/>
          </a:prstGeom>
          <a:noFill/>
          <a:ln>
            <a:noFill/>
          </a:ln>
        </p:spPr>
      </p:pic>
      <p:sp>
        <p:nvSpPr>
          <p:cNvPr id="2" name="Google Shape;181;p30">
            <a:extLst>
              <a:ext uri="{FF2B5EF4-FFF2-40B4-BE49-F238E27FC236}">
                <a16:creationId xmlns:a16="http://schemas.microsoft.com/office/drawing/2014/main" id="{F1970EA8-3B89-A229-A62E-44137560D208}"/>
              </a:ext>
            </a:extLst>
          </p:cNvPr>
          <p:cNvSpPr txBox="1">
            <a:spLocks noGrp="1"/>
          </p:cNvSpPr>
          <p:nvPr>
            <p:ph type="sldNum" idx="12"/>
          </p:nvPr>
        </p:nvSpPr>
        <p:spPr>
          <a:xfrm>
            <a:off x="8595300" y="0"/>
            <a:ext cx="548700" cy="393600"/>
          </a:xfrm>
          <a:prstGeom prst="rect">
            <a:avLst/>
          </a:prstGeom>
        </p:spPr>
        <p:txBody>
          <a:bodyPr spcFirstLastPara="1" wrap="square" lIns="91425" tIns="91425" rIns="91425" bIns="91425" anchor="t" anchorCtr="0">
            <a:noAutofit/>
          </a:bodyPr>
          <a:lstStyle>
            <a:lvl1pPr lvl="0">
              <a:buNone/>
              <a:defRPr sz="900">
                <a:solidFill>
                  <a:schemeClr val="tx1">
                    <a:lumMod val="60000"/>
                    <a:lumOff val="40000"/>
                  </a:schemeClr>
                </a:solidFill>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algn="r"/>
            <a:fld id="{00000000-1234-1234-1234-123412341234}" type="slidenum">
              <a:rPr lang="en-GB" smtClean="0"/>
              <a:pPr algn="r"/>
              <a:t>‹#›</a:t>
            </a:fld>
            <a:endParaRPr lang="en-GB"/>
          </a:p>
        </p:txBody>
      </p:sp>
    </p:spTree>
    <p:extLst>
      <p:ext uri="{BB962C8B-B14F-4D97-AF65-F5344CB8AC3E}">
        <p14:creationId xmlns:p14="http://schemas.microsoft.com/office/powerpoint/2010/main" val="1500043980"/>
      </p:ext>
    </p:extLst>
  </p:cSld>
  <p:clrMapOvr>
    <a:masterClrMapping/>
  </p:clrMapOvr>
  <p:extLst>
    <p:ext uri="{DCECCB84-F9BA-43D5-87BE-67443E8EF086}">
      <p15:sldGuideLst xmlns:p15="http://schemas.microsoft.com/office/powerpoint/2012/main">
        <p15:guide id="1" orient="horz" pos="1215" userDrawn="1">
          <p15:clr>
            <a:srgbClr val="FBAE40"/>
          </p15:clr>
        </p15:guide>
        <p15:guide id="2" pos="2160" userDrawn="1">
          <p15:clr>
            <a:srgbClr val="FBAE40"/>
          </p15:clr>
        </p15:guide>
        <p15:guide id="3" orient="horz" pos="2325" userDrawn="1">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2400" b="1" i="0">
                <a:solidFill>
                  <a:srgbClr val="073762"/>
                </a:solidFill>
                <a:latin typeface="Arial"/>
                <a:cs typeface="Arial"/>
              </a:defRPr>
            </a:lvl1pPr>
          </a:lstStyle>
          <a:p>
            <a:endParaRPr/>
          </a:p>
        </p:txBody>
      </p:sp>
      <p:sp>
        <p:nvSpPr>
          <p:cNvPr id="3" name="Holder 3"/>
          <p:cNvSpPr>
            <a:spLocks noGrp="1"/>
          </p:cNvSpPr>
          <p:nvPr>
            <p:ph sz="half" idx="2"/>
          </p:nvPr>
        </p:nvSpPr>
        <p:spPr>
          <a:xfrm>
            <a:off x="457200" y="1183005"/>
            <a:ext cx="3977640" cy="3394710"/>
          </a:xfrm>
          <a:prstGeom prst="rect">
            <a:avLst/>
          </a:prstGeom>
        </p:spPr>
        <p:txBody>
          <a:bodyPr wrap="square" lIns="0" tIns="0" rIns="0" bIns="0">
            <a:spAutoFit/>
          </a:bodyPr>
          <a:lstStyle>
            <a:lvl1pPr>
              <a:defRPr/>
            </a:lvl1pPr>
          </a:lstStyle>
          <a:p>
            <a:endParaRPr/>
          </a:p>
        </p:txBody>
      </p:sp>
      <p:sp>
        <p:nvSpPr>
          <p:cNvPr id="4" name="Holder 4"/>
          <p:cNvSpPr>
            <a:spLocks noGrp="1"/>
          </p:cNvSpPr>
          <p:nvPr>
            <p:ph sz="half" idx="3"/>
          </p:nvPr>
        </p:nvSpPr>
        <p:spPr>
          <a:xfrm>
            <a:off x="4709160" y="1183005"/>
            <a:ext cx="3977640" cy="3394710"/>
          </a:xfrm>
          <a:prstGeom prst="rect">
            <a:avLst/>
          </a:prstGeom>
        </p:spPr>
        <p:txBody>
          <a:bodyPr wrap="square" lIns="0" tIns="0" rIns="0" bIns="0">
            <a:spAutoFit/>
          </a:bodyPr>
          <a:lstStyle>
            <a:lvl1pPr>
              <a:defRPr/>
            </a:lvl1pPr>
          </a:lstStyle>
          <a:p>
            <a:endParaRPr/>
          </a:p>
        </p:txBody>
      </p:sp>
      <p:sp>
        <p:nvSpPr>
          <p:cNvPr id="5" name="Holder 5"/>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6" name="Holder 6"/>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10/15/2025</a:t>
            </a:fld>
            <a:endParaRPr lang="en-US"/>
          </a:p>
        </p:txBody>
      </p:sp>
      <p:sp>
        <p:nvSpPr>
          <p:cNvPr id="7" name="Holder 7"/>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116398007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Only">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2400" b="1" i="0">
                <a:solidFill>
                  <a:srgbClr val="073762"/>
                </a:solidFill>
                <a:latin typeface="Arial"/>
                <a:cs typeface="Arial"/>
              </a:defRPr>
            </a:lvl1pPr>
          </a:lstStyle>
          <a:p>
            <a:endParaRPr/>
          </a:p>
        </p:txBody>
      </p:sp>
      <p:sp>
        <p:nvSpPr>
          <p:cNvPr id="3" name="Holder 3"/>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4" name="Holder 4"/>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10/15/2025</a:t>
            </a:fld>
            <a:endParaRPr lang="en-US"/>
          </a:p>
        </p:txBody>
      </p:sp>
      <p:sp>
        <p:nvSpPr>
          <p:cNvPr id="5" name="Holder 5"/>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122574757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type="obj" preserve="1">
  <p:cSld name="Blank">
    <p:bg>
      <p:bgPr>
        <a:solidFill>
          <a:schemeClr val="bg1"/>
        </a:solidFill>
        <a:effectLst/>
      </p:bgPr>
    </p:bg>
    <p:spTree>
      <p:nvGrpSpPr>
        <p:cNvPr id="1" name=""/>
        <p:cNvGrpSpPr/>
        <p:nvPr/>
      </p:nvGrpSpPr>
      <p:grpSpPr>
        <a:xfrm>
          <a:off x="0" y="0"/>
          <a:ext cx="0" cy="0"/>
          <a:chOff x="0" y="0"/>
          <a:chExt cx="0" cy="0"/>
        </a:xfrm>
      </p:grpSpPr>
      <p:sp>
        <p:nvSpPr>
          <p:cNvPr id="2" name="Holder 2"/>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3" name="Holder 3"/>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10/15/2025</a:t>
            </a:fld>
            <a:endParaRPr lang="en-US"/>
          </a:p>
        </p:txBody>
      </p:sp>
      <p:sp>
        <p:nvSpPr>
          <p:cNvPr id="4" name="Holder 4"/>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pic>
        <p:nvPicPr>
          <p:cNvPr id="5" name="bg object 17">
            <a:extLst>
              <a:ext uri="{FF2B5EF4-FFF2-40B4-BE49-F238E27FC236}">
                <a16:creationId xmlns:a16="http://schemas.microsoft.com/office/drawing/2014/main" id="{547AFBF1-9DEB-3E19-2852-28FE5B5337AE}"/>
              </a:ext>
            </a:extLst>
          </p:cNvPr>
          <p:cNvPicPr/>
          <p:nvPr userDrawn="1"/>
        </p:nvPicPr>
        <p:blipFill>
          <a:blip r:embed="rId2" cstate="print">
            <a:alphaModFix amt="10000"/>
            <a:extLst>
              <a:ext uri="{BEBA8EAE-BF5A-486C-A8C5-ECC9F3942E4B}">
                <a14:imgProps xmlns:a14="http://schemas.microsoft.com/office/drawing/2010/main">
                  <a14:imgLayer r:embed="rId3">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200240418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Title Slide">
    <p:spTree>
      <p:nvGrpSpPr>
        <p:cNvPr id="1" name=""/>
        <p:cNvGrpSpPr/>
        <p:nvPr/>
      </p:nvGrpSpPr>
      <p:grpSpPr>
        <a:xfrm>
          <a:off x="0" y="0"/>
          <a:ext cx="0" cy="0"/>
          <a:chOff x="0" y="0"/>
          <a:chExt cx="0" cy="0"/>
        </a:xfrm>
      </p:grpSpPr>
      <p:sp>
        <p:nvSpPr>
          <p:cNvPr id="2" name="Holder 2"/>
          <p:cNvSpPr>
            <a:spLocks noGrp="1"/>
          </p:cNvSpPr>
          <p:nvPr>
            <p:ph type="ctrTitle"/>
          </p:nvPr>
        </p:nvSpPr>
        <p:spPr>
          <a:xfrm>
            <a:off x="685800" y="1594485"/>
            <a:ext cx="7772400" cy="1080135"/>
          </a:xfrm>
          <a:prstGeom prst="rect">
            <a:avLst/>
          </a:prstGeom>
        </p:spPr>
        <p:txBody>
          <a:bodyPr wrap="square" lIns="0" tIns="0" rIns="0" bIns="0">
            <a:spAutoFit/>
          </a:bodyPr>
          <a:lstStyle>
            <a:lvl1pPr>
              <a:defRPr sz="2400" b="1" i="0">
                <a:solidFill>
                  <a:srgbClr val="073762"/>
                </a:solidFill>
                <a:latin typeface="Arial"/>
                <a:cs typeface="Arial"/>
              </a:defRPr>
            </a:lvl1pPr>
          </a:lstStyle>
          <a:p>
            <a:endParaRPr/>
          </a:p>
        </p:txBody>
      </p:sp>
      <p:sp>
        <p:nvSpPr>
          <p:cNvPr id="3" name="Holder 3"/>
          <p:cNvSpPr>
            <a:spLocks noGrp="1"/>
          </p:cNvSpPr>
          <p:nvPr>
            <p:ph type="subTitle" idx="4"/>
          </p:nvPr>
        </p:nvSpPr>
        <p:spPr>
          <a:xfrm>
            <a:off x="1371600" y="2880360"/>
            <a:ext cx="6400800" cy="1285875"/>
          </a:xfrm>
          <a:prstGeom prst="rect">
            <a:avLst/>
          </a:prstGeom>
        </p:spPr>
        <p:txBody>
          <a:bodyPr wrap="square" lIns="0" tIns="0" rIns="0" bIns="0">
            <a:spAutoFit/>
          </a:bodyPr>
          <a:lstStyle>
            <a:lvl1pPr>
              <a:defRPr b="0" i="0">
                <a:solidFill>
                  <a:schemeClr val="tx1"/>
                </a:solidFill>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10/15/2025</a:t>
            </a:fld>
            <a:endParaRPr lang="en-US"/>
          </a:p>
        </p:txBody>
      </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98201940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2400" b="1" i="0">
                <a:solidFill>
                  <a:srgbClr val="073762"/>
                </a:solidFill>
                <a:latin typeface="Arial"/>
                <a:cs typeface="Arial"/>
              </a:defRPr>
            </a:lvl1pPr>
          </a:lstStyle>
          <a:p>
            <a:endParaRPr/>
          </a:p>
        </p:txBody>
      </p:sp>
      <p:sp>
        <p:nvSpPr>
          <p:cNvPr id="3" name="Holder 3"/>
          <p:cNvSpPr>
            <a:spLocks noGrp="1"/>
          </p:cNvSpPr>
          <p:nvPr>
            <p:ph type="body" idx="1"/>
          </p:nvPr>
        </p:nvSpPr>
        <p:spPr/>
        <p:txBody>
          <a:bodyPr lIns="0" tIns="0" rIns="0" bIns="0"/>
          <a:lstStyle>
            <a:lvl1pPr>
              <a:defRPr b="0" i="0">
                <a:solidFill>
                  <a:schemeClr val="tx1"/>
                </a:solidFill>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10/15/2025</a:t>
            </a:fld>
            <a:endParaRPr lang="en-US"/>
          </a:p>
        </p:txBody>
      </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244083138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2400" b="1" i="0">
                <a:solidFill>
                  <a:srgbClr val="073762"/>
                </a:solidFill>
                <a:latin typeface="Arial"/>
                <a:cs typeface="Arial"/>
              </a:defRPr>
            </a:lvl1pPr>
          </a:lstStyle>
          <a:p>
            <a:endParaRPr/>
          </a:p>
        </p:txBody>
      </p:sp>
      <p:sp>
        <p:nvSpPr>
          <p:cNvPr id="3" name="Holder 3"/>
          <p:cNvSpPr>
            <a:spLocks noGrp="1"/>
          </p:cNvSpPr>
          <p:nvPr>
            <p:ph sz="half" idx="2"/>
          </p:nvPr>
        </p:nvSpPr>
        <p:spPr>
          <a:xfrm>
            <a:off x="457200" y="1183005"/>
            <a:ext cx="3977640" cy="3394710"/>
          </a:xfrm>
          <a:prstGeom prst="rect">
            <a:avLst/>
          </a:prstGeom>
        </p:spPr>
        <p:txBody>
          <a:bodyPr wrap="square" lIns="0" tIns="0" rIns="0" bIns="0">
            <a:spAutoFit/>
          </a:bodyPr>
          <a:lstStyle>
            <a:lvl1pPr>
              <a:defRPr/>
            </a:lvl1pPr>
          </a:lstStyle>
          <a:p>
            <a:endParaRPr/>
          </a:p>
        </p:txBody>
      </p:sp>
      <p:sp>
        <p:nvSpPr>
          <p:cNvPr id="4" name="Holder 4"/>
          <p:cNvSpPr>
            <a:spLocks noGrp="1"/>
          </p:cNvSpPr>
          <p:nvPr>
            <p:ph sz="half" idx="3"/>
          </p:nvPr>
        </p:nvSpPr>
        <p:spPr>
          <a:xfrm>
            <a:off x="4709160" y="1183005"/>
            <a:ext cx="3977640" cy="3394710"/>
          </a:xfrm>
          <a:prstGeom prst="rect">
            <a:avLst/>
          </a:prstGeom>
        </p:spPr>
        <p:txBody>
          <a:bodyPr wrap="square" lIns="0" tIns="0" rIns="0" bIns="0">
            <a:spAutoFit/>
          </a:bodyPr>
          <a:lstStyle>
            <a:lvl1pPr>
              <a:defRPr/>
            </a:lvl1pPr>
          </a:lstStyle>
          <a:p>
            <a:endParaRPr/>
          </a:p>
        </p:txBody>
      </p:sp>
      <p:sp>
        <p:nvSpPr>
          <p:cNvPr id="5" name="Holder 5"/>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6" name="Holder 6"/>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10/15/2025</a:t>
            </a:fld>
            <a:endParaRPr lang="en-US"/>
          </a:p>
        </p:txBody>
      </p:sp>
      <p:sp>
        <p:nvSpPr>
          <p:cNvPr id="7" name="Holder 7"/>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85528119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 preserve="1">
  <p:cSld name="Title Only">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2400" b="1" i="0">
                <a:solidFill>
                  <a:srgbClr val="073762"/>
                </a:solidFill>
                <a:latin typeface="Arial"/>
                <a:cs typeface="Arial"/>
              </a:defRPr>
            </a:lvl1pPr>
          </a:lstStyle>
          <a:p>
            <a:endParaRPr/>
          </a:p>
        </p:txBody>
      </p:sp>
      <p:sp>
        <p:nvSpPr>
          <p:cNvPr id="3" name="Holder 3"/>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4" name="Holder 4"/>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10/15/2025</a:t>
            </a:fld>
            <a:endParaRPr lang="en-US"/>
          </a:p>
        </p:txBody>
      </p:sp>
      <p:sp>
        <p:nvSpPr>
          <p:cNvPr id="5" name="Holder 5"/>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43208635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2400" b="1" i="0">
                <a:solidFill>
                  <a:srgbClr val="073762"/>
                </a:solidFill>
                <a:latin typeface="Arial"/>
                <a:cs typeface="Arial"/>
              </a:defRPr>
            </a:lvl1pPr>
          </a:lstStyle>
          <a:p>
            <a:endParaRPr/>
          </a:p>
        </p:txBody>
      </p:sp>
      <p:sp>
        <p:nvSpPr>
          <p:cNvPr id="3" name="Holder 3"/>
          <p:cNvSpPr>
            <a:spLocks noGrp="1"/>
          </p:cNvSpPr>
          <p:nvPr>
            <p:ph type="body" idx="1"/>
          </p:nvPr>
        </p:nvSpPr>
        <p:spPr/>
        <p:txBody>
          <a:bodyPr lIns="0" tIns="0" rIns="0" bIns="0"/>
          <a:lstStyle>
            <a:lvl1pPr>
              <a:defRPr sz="1400" b="1" i="0">
                <a:solidFill>
                  <a:srgbClr val="073762"/>
                </a:solidFill>
                <a:latin typeface="Arial"/>
                <a:cs typeface="Arial"/>
              </a:defRPr>
            </a:lvl1pPr>
          </a:lstStyle>
          <a:p>
            <a:endParaRPr/>
          </a:p>
        </p:txBody>
      </p:sp>
      <p:sp>
        <p:nvSpPr>
          <p:cNvPr id="4" name="Holder 4"/>
          <p:cNvSpPr>
            <a:spLocks noGrp="1"/>
          </p:cNvSpPr>
          <p:nvPr>
            <p:ph type="ftr" sz="quarter" idx="5"/>
          </p:nvPr>
        </p:nvSpPr>
        <p:spPr/>
        <p:txBody>
          <a:bodyPr lIns="0" tIns="0" rIns="0" bIns="0"/>
          <a:lstStyle>
            <a:lvl1pPr>
              <a:defRPr sz="800" b="0" i="0">
                <a:solidFill>
                  <a:srgbClr val="073762"/>
                </a:solidFill>
                <a:latin typeface="Arial"/>
                <a:cs typeface="Arial"/>
              </a:defRPr>
            </a:lvl1pPr>
          </a:lstStyle>
          <a:p>
            <a:pPr marL="12700">
              <a:lnSpc>
                <a:spcPct val="100000"/>
              </a:lnSpc>
              <a:spcBef>
                <a:spcPts val="25"/>
              </a:spcBef>
            </a:pPr>
            <a:r>
              <a:t>ISAR:</a:t>
            </a:r>
            <a:r>
              <a:rPr spc="-10"/>
              <a:t> International</a:t>
            </a:r>
            <a:r>
              <a:rPr spc="10"/>
              <a:t> </a:t>
            </a:r>
            <a:r>
              <a:t>Severe</a:t>
            </a:r>
            <a:r>
              <a:rPr spc="20"/>
              <a:t> </a:t>
            </a:r>
            <a:r>
              <a:t>Asthma</a:t>
            </a:r>
            <a:r>
              <a:rPr spc="-40"/>
              <a:t> </a:t>
            </a:r>
            <a:r>
              <a:rPr spc="-10"/>
              <a:t>Registry</a:t>
            </a: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10/15/2025</a:t>
            </a:fld>
            <a:endParaRPr lang="en-US"/>
          </a:p>
        </p:txBody>
      </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type="obj" preserve="1">
  <p:cSld name="Blank">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2042160"/>
            <a:ext cx="9144000" cy="1224280"/>
          </a:xfrm>
          <a:custGeom>
            <a:avLst/>
            <a:gdLst/>
            <a:ahLst/>
            <a:cxnLst/>
            <a:rect l="l" t="t" r="r" b="b"/>
            <a:pathLst>
              <a:path w="9144000" h="1224279">
                <a:moveTo>
                  <a:pt x="9144000" y="0"/>
                </a:moveTo>
                <a:lnTo>
                  <a:pt x="0" y="0"/>
                </a:lnTo>
                <a:lnTo>
                  <a:pt x="0" y="1223771"/>
                </a:lnTo>
                <a:lnTo>
                  <a:pt x="9144000" y="1223771"/>
                </a:lnTo>
                <a:lnTo>
                  <a:pt x="9144000" y="0"/>
                </a:lnTo>
                <a:close/>
              </a:path>
            </a:pathLst>
          </a:custGeom>
          <a:solidFill>
            <a:srgbClr val="073762"/>
          </a:solidFill>
        </p:spPr>
        <p:txBody>
          <a:bodyPr wrap="square" lIns="0" tIns="0" rIns="0" bIns="0" rtlCol="0"/>
          <a:lstStyle/>
          <a:p>
            <a:endParaRPr/>
          </a:p>
        </p:txBody>
      </p:sp>
      <p:pic>
        <p:nvPicPr>
          <p:cNvPr id="17" name="bg object 17"/>
          <p:cNvPicPr/>
          <p:nvPr/>
        </p:nvPicPr>
        <p:blipFill>
          <a:blip r:embed="rId2" cstate="print"/>
          <a:stretch>
            <a:fillRect/>
          </a:stretch>
        </p:blipFill>
        <p:spPr>
          <a:xfrm>
            <a:off x="3320815" y="1048578"/>
            <a:ext cx="2429174" cy="728272"/>
          </a:xfrm>
          <a:prstGeom prst="rect">
            <a:avLst/>
          </a:prstGeom>
        </p:spPr>
      </p:pic>
      <p:pic>
        <p:nvPicPr>
          <p:cNvPr id="18" name="bg object 18"/>
          <p:cNvPicPr/>
          <p:nvPr/>
        </p:nvPicPr>
        <p:blipFill>
          <a:blip r:embed="rId3" cstate="print"/>
          <a:stretch>
            <a:fillRect/>
          </a:stretch>
        </p:blipFill>
        <p:spPr>
          <a:xfrm>
            <a:off x="3957828" y="4299203"/>
            <a:ext cx="1234439" cy="612648"/>
          </a:xfrm>
          <a:prstGeom prst="rect">
            <a:avLst/>
          </a:prstGeom>
        </p:spPr>
      </p:pic>
      <p:sp>
        <p:nvSpPr>
          <p:cNvPr id="2" name="Holder 2"/>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3" name="Holder 3"/>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10/15/2025</a:t>
            </a:fld>
            <a:endParaRPr lang="en-US"/>
          </a:p>
        </p:txBody>
      </p:sp>
      <p:sp>
        <p:nvSpPr>
          <p:cNvPr id="4" name="Holder 4"/>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pic>
        <p:nvPicPr>
          <p:cNvPr id="5" name="bg object 17">
            <a:extLst>
              <a:ext uri="{FF2B5EF4-FFF2-40B4-BE49-F238E27FC236}">
                <a16:creationId xmlns:a16="http://schemas.microsoft.com/office/drawing/2014/main" id="{246D6B5A-4466-E9F9-4747-6F7EEDB9E1F7}"/>
              </a:ext>
            </a:extLst>
          </p:cNvPr>
          <p:cNvPicPr/>
          <p:nvPr userDrawn="1"/>
        </p:nvPicPr>
        <p:blipFill>
          <a:blip r:embed="rId4" cstate="print">
            <a:alphaModFix amt="10000"/>
            <a:extLst>
              <a:ext uri="{BEBA8EAE-BF5A-486C-A8C5-ECC9F3942E4B}">
                <a14:imgProps xmlns:a14="http://schemas.microsoft.com/office/drawing/2010/main">
                  <a14:imgLayer r:embed="rId5">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205436369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matchingName="Title Slide" type="title">
  <p:cSld name="Title Slide">
    <p:spTree>
      <p:nvGrpSpPr>
        <p:cNvPr id="1" name="Shape 14"/>
        <p:cNvGrpSpPr/>
        <p:nvPr/>
      </p:nvGrpSpPr>
      <p:grpSpPr>
        <a:xfrm>
          <a:off x="0" y="0"/>
          <a:ext cx="0" cy="0"/>
          <a:chOff x="0" y="0"/>
          <a:chExt cx="0" cy="0"/>
        </a:xfrm>
      </p:grpSpPr>
      <p:sp>
        <p:nvSpPr>
          <p:cNvPr id="15" name="Google Shape;15;p13"/>
          <p:cNvSpPr/>
          <p:nvPr/>
        </p:nvSpPr>
        <p:spPr>
          <a:xfrm>
            <a:off x="0" y="2041639"/>
            <a:ext cx="9144000" cy="1223798"/>
          </a:xfrm>
          <a:prstGeom prst="rect">
            <a:avLst/>
          </a:pr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6" name="Google Shape;16;p13"/>
          <p:cNvSpPr txBox="1">
            <a:spLocks noGrp="1"/>
          </p:cNvSpPr>
          <p:nvPr>
            <p:ph type="subTitle" idx="1"/>
          </p:nvPr>
        </p:nvSpPr>
        <p:spPr>
          <a:xfrm>
            <a:off x="212834" y="3294256"/>
            <a:ext cx="8734097" cy="890588"/>
          </a:xfrm>
          <a:prstGeom prst="rect">
            <a:avLst/>
          </a:prstGeom>
          <a:noFill/>
          <a:ln>
            <a:noFill/>
          </a:ln>
        </p:spPr>
        <p:txBody>
          <a:bodyPr spcFirstLastPara="1" wrap="square" lIns="0" tIns="0" rIns="91425" bIns="45700" anchor="ctr" anchorCtr="0">
            <a:noAutofit/>
          </a:bodyPr>
          <a:lstStyle>
            <a:lvl1pPr lvl="0" algn="ctr">
              <a:lnSpc>
                <a:spcPct val="100000"/>
              </a:lnSpc>
              <a:spcBef>
                <a:spcPts val="1200"/>
              </a:spcBef>
              <a:spcAft>
                <a:spcPts val="0"/>
              </a:spcAft>
              <a:buSzPts val="1600"/>
              <a:buNone/>
              <a:defRPr sz="1600">
                <a:solidFill>
                  <a:schemeClr val="accent3"/>
                </a:solidFill>
              </a:defRPr>
            </a:lvl1pPr>
            <a:lvl2pPr lvl="1" algn="ctr">
              <a:lnSpc>
                <a:spcPct val="100000"/>
              </a:lnSpc>
              <a:spcBef>
                <a:spcPts val="300"/>
              </a:spcBef>
              <a:spcAft>
                <a:spcPts val="0"/>
              </a:spcAft>
              <a:buSzPts val="1400"/>
              <a:buNone/>
              <a:defRPr>
                <a:solidFill>
                  <a:srgbClr val="909090"/>
                </a:solidFill>
              </a:defRPr>
            </a:lvl2pPr>
            <a:lvl3pPr lvl="2" algn="ctr">
              <a:lnSpc>
                <a:spcPct val="100000"/>
              </a:lnSpc>
              <a:spcBef>
                <a:spcPts val="300"/>
              </a:spcBef>
              <a:spcAft>
                <a:spcPts val="0"/>
              </a:spcAft>
              <a:buSzPts val="1200"/>
              <a:buNone/>
              <a:defRPr>
                <a:solidFill>
                  <a:srgbClr val="909090"/>
                </a:solidFill>
              </a:defRPr>
            </a:lvl3pPr>
            <a:lvl4pPr lvl="3" algn="ctr">
              <a:lnSpc>
                <a:spcPct val="100000"/>
              </a:lnSpc>
              <a:spcBef>
                <a:spcPts val="300"/>
              </a:spcBef>
              <a:spcAft>
                <a:spcPts val="0"/>
              </a:spcAft>
              <a:buSzPts val="1000"/>
              <a:buNone/>
              <a:defRPr>
                <a:solidFill>
                  <a:srgbClr val="909090"/>
                </a:solidFill>
              </a:defRPr>
            </a:lvl4pPr>
            <a:lvl5pPr lvl="4" algn="ctr">
              <a:lnSpc>
                <a:spcPct val="100000"/>
              </a:lnSpc>
              <a:spcBef>
                <a:spcPts val="300"/>
              </a:spcBef>
              <a:spcAft>
                <a:spcPts val="0"/>
              </a:spcAft>
              <a:buSzPts val="800"/>
              <a:buNone/>
              <a:defRPr>
                <a:solidFill>
                  <a:srgbClr val="909090"/>
                </a:solidFill>
              </a:defRPr>
            </a:lvl5pPr>
            <a:lvl6pPr lvl="5" algn="ctr">
              <a:lnSpc>
                <a:spcPct val="100000"/>
              </a:lnSpc>
              <a:spcBef>
                <a:spcPts val="300"/>
              </a:spcBef>
              <a:spcAft>
                <a:spcPts val="0"/>
              </a:spcAft>
              <a:buClr>
                <a:srgbClr val="909090"/>
              </a:buClr>
              <a:buSzPts val="1500"/>
              <a:buNone/>
              <a:defRPr>
                <a:solidFill>
                  <a:srgbClr val="909090"/>
                </a:solidFill>
              </a:defRPr>
            </a:lvl6pPr>
            <a:lvl7pPr lvl="6" algn="ctr">
              <a:lnSpc>
                <a:spcPct val="100000"/>
              </a:lnSpc>
              <a:spcBef>
                <a:spcPts val="300"/>
              </a:spcBef>
              <a:spcAft>
                <a:spcPts val="0"/>
              </a:spcAft>
              <a:buClr>
                <a:srgbClr val="909090"/>
              </a:buClr>
              <a:buSzPts val="1500"/>
              <a:buNone/>
              <a:defRPr>
                <a:solidFill>
                  <a:srgbClr val="909090"/>
                </a:solidFill>
              </a:defRPr>
            </a:lvl7pPr>
            <a:lvl8pPr lvl="7" algn="ctr">
              <a:lnSpc>
                <a:spcPct val="100000"/>
              </a:lnSpc>
              <a:spcBef>
                <a:spcPts val="300"/>
              </a:spcBef>
              <a:spcAft>
                <a:spcPts val="0"/>
              </a:spcAft>
              <a:buClr>
                <a:srgbClr val="909090"/>
              </a:buClr>
              <a:buSzPts val="1500"/>
              <a:buNone/>
              <a:defRPr>
                <a:solidFill>
                  <a:srgbClr val="909090"/>
                </a:solidFill>
              </a:defRPr>
            </a:lvl8pPr>
            <a:lvl9pPr lvl="8" algn="ctr">
              <a:lnSpc>
                <a:spcPct val="100000"/>
              </a:lnSpc>
              <a:spcBef>
                <a:spcPts val="300"/>
              </a:spcBef>
              <a:spcAft>
                <a:spcPts val="0"/>
              </a:spcAft>
              <a:buClr>
                <a:srgbClr val="909090"/>
              </a:buClr>
              <a:buSzPts val="1500"/>
              <a:buNone/>
              <a:defRPr>
                <a:solidFill>
                  <a:srgbClr val="909090"/>
                </a:solidFill>
              </a:defRPr>
            </a:lvl9pPr>
          </a:lstStyle>
          <a:p>
            <a:r>
              <a:rPr lang="en-US"/>
              <a:t>Click to edit Master subtitle style</a:t>
            </a:r>
            <a:endParaRPr/>
          </a:p>
        </p:txBody>
      </p:sp>
      <p:sp>
        <p:nvSpPr>
          <p:cNvPr id="17" name="Google Shape;17;p13"/>
          <p:cNvSpPr txBox="1">
            <a:spLocks noGrp="1"/>
          </p:cNvSpPr>
          <p:nvPr>
            <p:ph type="ctrTitle"/>
          </p:nvPr>
        </p:nvSpPr>
        <p:spPr>
          <a:xfrm>
            <a:off x="220718" y="2049940"/>
            <a:ext cx="8726213" cy="1102519"/>
          </a:xfrm>
          <a:prstGeom prst="rect">
            <a:avLst/>
          </a:prstGeom>
          <a:noFill/>
          <a:ln>
            <a:noFill/>
          </a:ln>
        </p:spPr>
        <p:txBody>
          <a:bodyPr spcFirstLastPara="1" wrap="square" lIns="0" tIns="45700" rIns="91425" bIns="0" anchor="ctr" anchorCtr="0">
            <a:noAutofit/>
          </a:bodyPr>
          <a:lstStyle>
            <a:lvl1pPr lvl="0" algn="ctr">
              <a:lnSpc>
                <a:spcPct val="100000"/>
              </a:lnSpc>
              <a:spcBef>
                <a:spcPts val="0"/>
              </a:spcBef>
              <a:spcAft>
                <a:spcPts val="0"/>
              </a:spcAft>
              <a:buClr>
                <a:schemeClr val="lt1"/>
              </a:buClr>
              <a:buSzPts val="2400"/>
              <a:buFont typeface="Arial"/>
              <a:buNone/>
              <a:defRPr sz="24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r>
              <a:rPr lang="en-US"/>
              <a:t>Click to edit Master title style</a:t>
            </a:r>
            <a:endParaRPr/>
          </a:p>
        </p:txBody>
      </p:sp>
      <p:pic>
        <p:nvPicPr>
          <p:cNvPr id="18" name="Google Shape;18;p13"/>
          <p:cNvPicPr preferRelativeResize="0"/>
          <p:nvPr/>
        </p:nvPicPr>
        <p:blipFill rotWithShape="1">
          <a:blip r:embed="rId2">
            <a:alphaModFix/>
          </a:blip>
          <a:srcRect/>
          <a:stretch/>
        </p:blipFill>
        <p:spPr>
          <a:xfrm>
            <a:off x="3288978" y="1011890"/>
            <a:ext cx="2566045" cy="837557"/>
          </a:xfrm>
          <a:prstGeom prst="rect">
            <a:avLst/>
          </a:prstGeom>
          <a:noFill/>
          <a:ln>
            <a:noFill/>
          </a:ln>
        </p:spPr>
      </p:pic>
      <p:pic>
        <p:nvPicPr>
          <p:cNvPr id="19" name="Google Shape;19;p13"/>
          <p:cNvPicPr preferRelativeResize="0"/>
          <p:nvPr/>
        </p:nvPicPr>
        <p:blipFill rotWithShape="1">
          <a:blip r:embed="rId3">
            <a:alphaModFix/>
          </a:blip>
          <a:srcRect/>
          <a:stretch/>
        </p:blipFill>
        <p:spPr>
          <a:xfrm>
            <a:off x="3958176" y="4298552"/>
            <a:ext cx="1233934" cy="613803"/>
          </a:xfrm>
          <a:prstGeom prst="rect">
            <a:avLst/>
          </a:prstGeom>
          <a:noFill/>
          <a:ln>
            <a:noFill/>
          </a:ln>
        </p:spPr>
      </p:pic>
      <p:pic>
        <p:nvPicPr>
          <p:cNvPr id="2" name="bg object 17">
            <a:extLst>
              <a:ext uri="{FF2B5EF4-FFF2-40B4-BE49-F238E27FC236}">
                <a16:creationId xmlns:a16="http://schemas.microsoft.com/office/drawing/2014/main" id="{CBE2BB37-CD65-DEB1-5AEC-352CDD02B222}"/>
              </a:ext>
            </a:extLst>
          </p:cNvPr>
          <p:cNvPicPr/>
          <p:nvPr userDrawn="1"/>
        </p:nvPicPr>
        <p:blipFill>
          <a:blip r:embed="rId4" cstate="print">
            <a:alphaModFix amt="10000"/>
            <a:extLst>
              <a:ext uri="{BEBA8EAE-BF5A-486C-A8C5-ECC9F3942E4B}">
                <a14:imgProps xmlns:a14="http://schemas.microsoft.com/office/drawing/2010/main">
                  <a14:imgLayer r:embed="rId5">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356858609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3_Title and Content">
  <p:cSld name="3_Title and Content">
    <p:spTree>
      <p:nvGrpSpPr>
        <p:cNvPr id="1" name="Shape 29"/>
        <p:cNvGrpSpPr/>
        <p:nvPr/>
      </p:nvGrpSpPr>
      <p:grpSpPr>
        <a:xfrm>
          <a:off x="0" y="0"/>
          <a:ext cx="0" cy="0"/>
          <a:chOff x="0" y="0"/>
          <a:chExt cx="0" cy="0"/>
        </a:xfrm>
      </p:grpSpPr>
      <p:sp>
        <p:nvSpPr>
          <p:cNvPr id="30" name="Google Shape;30;p33"/>
          <p:cNvSpPr txBox="1">
            <a:spLocks noGrp="1"/>
          </p:cNvSpPr>
          <p:nvPr>
            <p:ph type="body" idx="1"/>
          </p:nvPr>
        </p:nvSpPr>
        <p:spPr>
          <a:xfrm>
            <a:off x="323850" y="1248966"/>
            <a:ext cx="8496300" cy="3173016"/>
          </a:xfrm>
          <a:prstGeom prst="rect">
            <a:avLst/>
          </a:prstGeom>
          <a:noFill/>
          <a:ln>
            <a:noFill/>
          </a:ln>
        </p:spPr>
        <p:txBody>
          <a:bodyPr spcFirstLastPara="1" wrap="square" lIns="0" tIns="0" rIns="91425" bIns="45700" anchor="t" anchorCtr="0">
            <a:noAutofit/>
          </a:bodyPr>
          <a:lstStyle>
            <a:lvl1pPr marL="457189" lvl="0" indent="-330192" algn="l">
              <a:lnSpc>
                <a:spcPct val="100000"/>
              </a:lnSpc>
              <a:spcBef>
                <a:spcPts val="1200"/>
              </a:spcBef>
              <a:spcAft>
                <a:spcPts val="0"/>
              </a:spcAft>
              <a:buClr>
                <a:srgbClr val="FF9900"/>
              </a:buClr>
              <a:buSzPts val="1600"/>
              <a:buChar char="•"/>
              <a:defRPr>
                <a:solidFill>
                  <a:schemeClr val="accent1"/>
                </a:solidFill>
              </a:defRPr>
            </a:lvl1pPr>
            <a:lvl2pPr marL="914378" lvl="1" indent="-317492" algn="l">
              <a:lnSpc>
                <a:spcPct val="100000"/>
              </a:lnSpc>
              <a:spcBef>
                <a:spcPts val="300"/>
              </a:spcBef>
              <a:spcAft>
                <a:spcPts val="0"/>
              </a:spcAft>
              <a:buClr>
                <a:srgbClr val="FF9900"/>
              </a:buClr>
              <a:buSzPts val="1400"/>
              <a:buChar char="–"/>
              <a:defRPr>
                <a:solidFill>
                  <a:schemeClr val="accent1"/>
                </a:solidFill>
              </a:defRPr>
            </a:lvl2pPr>
            <a:lvl3pPr marL="1371566" lvl="2" indent="-304793" algn="l">
              <a:lnSpc>
                <a:spcPct val="100000"/>
              </a:lnSpc>
              <a:spcBef>
                <a:spcPts val="300"/>
              </a:spcBef>
              <a:spcAft>
                <a:spcPts val="0"/>
              </a:spcAft>
              <a:buClr>
                <a:srgbClr val="FF9900"/>
              </a:buClr>
              <a:buSzPts val="1200"/>
              <a:buChar char="•"/>
              <a:defRPr>
                <a:solidFill>
                  <a:schemeClr val="accent1"/>
                </a:solidFill>
              </a:defRPr>
            </a:lvl3pPr>
            <a:lvl4pPr marL="1828754" lvl="3" indent="-292093" algn="l">
              <a:lnSpc>
                <a:spcPct val="100000"/>
              </a:lnSpc>
              <a:spcBef>
                <a:spcPts val="300"/>
              </a:spcBef>
              <a:spcAft>
                <a:spcPts val="0"/>
              </a:spcAft>
              <a:buSzPts val="1000"/>
              <a:buChar char="–"/>
              <a:defRPr/>
            </a:lvl4pPr>
            <a:lvl5pPr marL="2285943" lvl="4" indent="-279393" algn="l">
              <a:lnSpc>
                <a:spcPct val="100000"/>
              </a:lnSpc>
              <a:spcBef>
                <a:spcPts val="300"/>
              </a:spcBef>
              <a:spcAft>
                <a:spcPts val="0"/>
              </a:spcAft>
              <a:buSzPts val="800"/>
              <a:buChar char="»"/>
              <a:defRPr/>
            </a:lvl5pPr>
            <a:lvl6pPr marL="2743132" lvl="5" indent="-323842" algn="l">
              <a:lnSpc>
                <a:spcPct val="100000"/>
              </a:lnSpc>
              <a:spcBef>
                <a:spcPts val="300"/>
              </a:spcBef>
              <a:spcAft>
                <a:spcPts val="0"/>
              </a:spcAft>
              <a:buSzPts val="1500"/>
              <a:buChar char="•"/>
              <a:defRPr/>
            </a:lvl6pPr>
            <a:lvl7pPr marL="3200320" lvl="6" indent="-323842" algn="l">
              <a:lnSpc>
                <a:spcPct val="100000"/>
              </a:lnSpc>
              <a:spcBef>
                <a:spcPts val="300"/>
              </a:spcBef>
              <a:spcAft>
                <a:spcPts val="0"/>
              </a:spcAft>
              <a:buSzPts val="1500"/>
              <a:buChar char="•"/>
              <a:defRPr/>
            </a:lvl7pPr>
            <a:lvl8pPr marL="3657509" lvl="7" indent="-323842" algn="l">
              <a:lnSpc>
                <a:spcPct val="100000"/>
              </a:lnSpc>
              <a:spcBef>
                <a:spcPts val="300"/>
              </a:spcBef>
              <a:spcAft>
                <a:spcPts val="0"/>
              </a:spcAft>
              <a:buSzPts val="1500"/>
              <a:buChar char="•"/>
              <a:defRPr/>
            </a:lvl8pPr>
            <a:lvl9pPr marL="4114697" lvl="8" indent="-323842" algn="l">
              <a:lnSpc>
                <a:spcPct val="100000"/>
              </a:lnSpc>
              <a:spcBef>
                <a:spcPts val="300"/>
              </a:spcBef>
              <a:spcAft>
                <a:spcPts val="0"/>
              </a:spcAft>
              <a:buSzPts val="1500"/>
              <a:buChar char="•"/>
              <a:defRPr/>
            </a:lvl9pPr>
          </a:lstStyle>
          <a:p>
            <a:pPr lvl="0"/>
            <a:r>
              <a:rPr lang="en-US"/>
              <a:t>Click to edit Master text styles</a:t>
            </a:r>
          </a:p>
        </p:txBody>
      </p:sp>
      <p:sp>
        <p:nvSpPr>
          <p:cNvPr id="31" name="Google Shape;31;p33"/>
          <p:cNvSpPr txBox="1">
            <a:spLocks noGrp="1"/>
          </p:cNvSpPr>
          <p:nvPr>
            <p:ph type="body" idx="2"/>
          </p:nvPr>
        </p:nvSpPr>
        <p:spPr>
          <a:xfrm>
            <a:off x="323193" y="4547014"/>
            <a:ext cx="3852000" cy="402416"/>
          </a:xfrm>
          <a:prstGeom prst="rect">
            <a:avLst/>
          </a:prstGeom>
          <a:noFill/>
          <a:ln>
            <a:noFill/>
          </a:ln>
        </p:spPr>
        <p:txBody>
          <a:bodyPr spcFirstLastPara="1" wrap="square" lIns="0" tIns="0" rIns="0" bIns="0" anchor="b" anchorCtr="0">
            <a:noAutofit/>
          </a:bodyPr>
          <a:lstStyle>
            <a:lvl1pPr marL="457189" lvl="0" indent="-228594" algn="l">
              <a:lnSpc>
                <a:spcPct val="100000"/>
              </a:lnSpc>
              <a:spcBef>
                <a:spcPts val="0"/>
              </a:spcBef>
              <a:spcAft>
                <a:spcPts val="0"/>
              </a:spcAft>
              <a:buSzPts val="1600"/>
              <a:buNone/>
              <a:defRPr sz="800"/>
            </a:lvl1pPr>
            <a:lvl2pPr marL="914378" lvl="1" indent="-228594" algn="l">
              <a:lnSpc>
                <a:spcPct val="100000"/>
              </a:lnSpc>
              <a:spcBef>
                <a:spcPts val="300"/>
              </a:spcBef>
              <a:spcAft>
                <a:spcPts val="0"/>
              </a:spcAft>
              <a:buSzPts val="1400"/>
              <a:buNone/>
              <a:defRPr sz="900"/>
            </a:lvl2pPr>
            <a:lvl3pPr marL="1371566" lvl="2" indent="-228594" algn="l">
              <a:lnSpc>
                <a:spcPct val="100000"/>
              </a:lnSpc>
              <a:spcBef>
                <a:spcPts val="300"/>
              </a:spcBef>
              <a:spcAft>
                <a:spcPts val="0"/>
              </a:spcAft>
              <a:buSzPts val="1200"/>
              <a:buNone/>
              <a:defRPr sz="900"/>
            </a:lvl3pPr>
            <a:lvl4pPr marL="1828754" lvl="3" indent="-228594" algn="l">
              <a:lnSpc>
                <a:spcPct val="100000"/>
              </a:lnSpc>
              <a:spcBef>
                <a:spcPts val="300"/>
              </a:spcBef>
              <a:spcAft>
                <a:spcPts val="0"/>
              </a:spcAft>
              <a:buSzPts val="1000"/>
              <a:buNone/>
              <a:defRPr sz="900"/>
            </a:lvl4pPr>
            <a:lvl5pPr marL="2285943" lvl="4" indent="-228594" algn="l">
              <a:lnSpc>
                <a:spcPct val="100000"/>
              </a:lnSpc>
              <a:spcBef>
                <a:spcPts val="300"/>
              </a:spcBef>
              <a:spcAft>
                <a:spcPts val="0"/>
              </a:spcAft>
              <a:buSzPts val="800"/>
              <a:buNone/>
              <a:defRPr sz="900"/>
            </a:lvl5pPr>
            <a:lvl6pPr marL="2743132" lvl="5" indent="-323842" algn="l">
              <a:lnSpc>
                <a:spcPct val="100000"/>
              </a:lnSpc>
              <a:spcBef>
                <a:spcPts val="300"/>
              </a:spcBef>
              <a:spcAft>
                <a:spcPts val="0"/>
              </a:spcAft>
              <a:buSzPts val="1500"/>
              <a:buChar char="•"/>
              <a:defRPr/>
            </a:lvl6pPr>
            <a:lvl7pPr marL="3200320" lvl="6" indent="-323842" algn="l">
              <a:lnSpc>
                <a:spcPct val="100000"/>
              </a:lnSpc>
              <a:spcBef>
                <a:spcPts val="300"/>
              </a:spcBef>
              <a:spcAft>
                <a:spcPts val="0"/>
              </a:spcAft>
              <a:buSzPts val="1500"/>
              <a:buChar char="•"/>
              <a:defRPr/>
            </a:lvl7pPr>
            <a:lvl8pPr marL="3657509" lvl="7" indent="-323842" algn="l">
              <a:lnSpc>
                <a:spcPct val="100000"/>
              </a:lnSpc>
              <a:spcBef>
                <a:spcPts val="300"/>
              </a:spcBef>
              <a:spcAft>
                <a:spcPts val="0"/>
              </a:spcAft>
              <a:buSzPts val="1500"/>
              <a:buChar char="•"/>
              <a:defRPr/>
            </a:lvl8pPr>
            <a:lvl9pPr marL="4114697" lvl="8" indent="-323842" algn="l">
              <a:lnSpc>
                <a:spcPct val="100000"/>
              </a:lnSpc>
              <a:spcBef>
                <a:spcPts val="300"/>
              </a:spcBef>
              <a:spcAft>
                <a:spcPts val="0"/>
              </a:spcAft>
              <a:buSzPts val="1500"/>
              <a:buChar char="•"/>
              <a:defRPr/>
            </a:lvl9pPr>
          </a:lstStyle>
          <a:p>
            <a:pPr lvl="0"/>
            <a:r>
              <a:rPr lang="en-US"/>
              <a:t>Click to edit Master text styles</a:t>
            </a:r>
          </a:p>
        </p:txBody>
      </p:sp>
      <p:sp>
        <p:nvSpPr>
          <p:cNvPr id="32" name="Google Shape;32;p33"/>
          <p:cNvSpPr txBox="1">
            <a:spLocks noGrp="1"/>
          </p:cNvSpPr>
          <p:nvPr>
            <p:ph type="body" idx="3"/>
          </p:nvPr>
        </p:nvSpPr>
        <p:spPr>
          <a:xfrm>
            <a:off x="4310446" y="4547014"/>
            <a:ext cx="3852000" cy="402416"/>
          </a:xfrm>
          <a:prstGeom prst="rect">
            <a:avLst/>
          </a:prstGeom>
          <a:noFill/>
          <a:ln>
            <a:noFill/>
          </a:ln>
        </p:spPr>
        <p:txBody>
          <a:bodyPr spcFirstLastPara="1" wrap="square" lIns="0" tIns="0" rIns="0" bIns="0" anchor="b" anchorCtr="0">
            <a:noAutofit/>
          </a:bodyPr>
          <a:lstStyle>
            <a:lvl1pPr marL="457189" lvl="0" indent="-228594" algn="r">
              <a:lnSpc>
                <a:spcPct val="100000"/>
              </a:lnSpc>
              <a:spcBef>
                <a:spcPts val="0"/>
              </a:spcBef>
              <a:spcAft>
                <a:spcPts val="0"/>
              </a:spcAft>
              <a:buSzPts val="1600"/>
              <a:buNone/>
              <a:defRPr sz="800"/>
            </a:lvl1pPr>
            <a:lvl2pPr marL="914378" lvl="1" indent="-228594" algn="l">
              <a:lnSpc>
                <a:spcPct val="100000"/>
              </a:lnSpc>
              <a:spcBef>
                <a:spcPts val="300"/>
              </a:spcBef>
              <a:spcAft>
                <a:spcPts val="0"/>
              </a:spcAft>
              <a:buSzPts val="1400"/>
              <a:buNone/>
              <a:defRPr sz="900"/>
            </a:lvl2pPr>
            <a:lvl3pPr marL="1371566" lvl="2" indent="-228594" algn="l">
              <a:lnSpc>
                <a:spcPct val="100000"/>
              </a:lnSpc>
              <a:spcBef>
                <a:spcPts val="300"/>
              </a:spcBef>
              <a:spcAft>
                <a:spcPts val="0"/>
              </a:spcAft>
              <a:buSzPts val="1200"/>
              <a:buNone/>
              <a:defRPr sz="900"/>
            </a:lvl3pPr>
            <a:lvl4pPr marL="1828754" lvl="3" indent="-228594" algn="l">
              <a:lnSpc>
                <a:spcPct val="100000"/>
              </a:lnSpc>
              <a:spcBef>
                <a:spcPts val="300"/>
              </a:spcBef>
              <a:spcAft>
                <a:spcPts val="0"/>
              </a:spcAft>
              <a:buSzPts val="1000"/>
              <a:buNone/>
              <a:defRPr sz="900"/>
            </a:lvl4pPr>
            <a:lvl5pPr marL="2285943" lvl="4" indent="-228594" algn="l">
              <a:lnSpc>
                <a:spcPct val="100000"/>
              </a:lnSpc>
              <a:spcBef>
                <a:spcPts val="300"/>
              </a:spcBef>
              <a:spcAft>
                <a:spcPts val="0"/>
              </a:spcAft>
              <a:buSzPts val="800"/>
              <a:buNone/>
              <a:defRPr sz="900"/>
            </a:lvl5pPr>
            <a:lvl6pPr marL="2743132" lvl="5" indent="-323842" algn="l">
              <a:lnSpc>
                <a:spcPct val="100000"/>
              </a:lnSpc>
              <a:spcBef>
                <a:spcPts val="300"/>
              </a:spcBef>
              <a:spcAft>
                <a:spcPts val="0"/>
              </a:spcAft>
              <a:buSzPts val="1500"/>
              <a:buChar char="•"/>
              <a:defRPr/>
            </a:lvl6pPr>
            <a:lvl7pPr marL="3200320" lvl="6" indent="-323842" algn="l">
              <a:lnSpc>
                <a:spcPct val="100000"/>
              </a:lnSpc>
              <a:spcBef>
                <a:spcPts val="300"/>
              </a:spcBef>
              <a:spcAft>
                <a:spcPts val="0"/>
              </a:spcAft>
              <a:buSzPts val="1500"/>
              <a:buChar char="•"/>
              <a:defRPr/>
            </a:lvl7pPr>
            <a:lvl8pPr marL="3657509" lvl="7" indent="-323842" algn="l">
              <a:lnSpc>
                <a:spcPct val="100000"/>
              </a:lnSpc>
              <a:spcBef>
                <a:spcPts val="300"/>
              </a:spcBef>
              <a:spcAft>
                <a:spcPts val="0"/>
              </a:spcAft>
              <a:buSzPts val="1500"/>
              <a:buChar char="•"/>
              <a:defRPr/>
            </a:lvl8pPr>
            <a:lvl9pPr marL="4114697" lvl="8" indent="-323842" algn="l">
              <a:lnSpc>
                <a:spcPct val="100000"/>
              </a:lnSpc>
              <a:spcBef>
                <a:spcPts val="300"/>
              </a:spcBef>
              <a:spcAft>
                <a:spcPts val="0"/>
              </a:spcAft>
              <a:buSzPts val="1500"/>
              <a:buChar char="•"/>
              <a:defRPr/>
            </a:lvl9pPr>
          </a:lstStyle>
          <a:p>
            <a:pPr lvl="0"/>
            <a:r>
              <a:rPr lang="en-US"/>
              <a:t>Click to edit Master text styles</a:t>
            </a:r>
          </a:p>
        </p:txBody>
      </p:sp>
      <p:pic>
        <p:nvPicPr>
          <p:cNvPr id="33" name="Google Shape;33;p33"/>
          <p:cNvPicPr preferRelativeResize="0"/>
          <p:nvPr/>
        </p:nvPicPr>
        <p:blipFill rotWithShape="1">
          <a:blip r:embed="rId2">
            <a:alphaModFix/>
          </a:blip>
          <a:srcRect/>
          <a:stretch/>
        </p:blipFill>
        <p:spPr>
          <a:xfrm>
            <a:off x="8180044" y="128566"/>
            <a:ext cx="678567" cy="221484"/>
          </a:xfrm>
          <a:prstGeom prst="rect">
            <a:avLst/>
          </a:prstGeom>
          <a:noFill/>
          <a:ln>
            <a:noFill/>
          </a:ln>
        </p:spPr>
      </p:pic>
      <p:sp>
        <p:nvSpPr>
          <p:cNvPr id="34" name="Google Shape;34;p33"/>
          <p:cNvSpPr txBox="1">
            <a:spLocks noGrp="1"/>
          </p:cNvSpPr>
          <p:nvPr>
            <p:ph type="title"/>
          </p:nvPr>
        </p:nvSpPr>
        <p:spPr>
          <a:xfrm>
            <a:off x="323850" y="147924"/>
            <a:ext cx="8496300" cy="454420"/>
          </a:xfrm>
          <a:prstGeom prst="rect">
            <a:avLst/>
          </a:prstGeom>
          <a:noFill/>
          <a:ln>
            <a:noFill/>
          </a:ln>
        </p:spPr>
        <p:txBody>
          <a:bodyPr spcFirstLastPara="1" wrap="square" lIns="0" tIns="45700" rIns="91425" bIns="0" anchor="b" anchorCtr="0">
            <a:no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r>
              <a:rPr lang="en-US"/>
              <a:t>Click to edit Master title style</a:t>
            </a:r>
            <a:endParaRPr/>
          </a:p>
        </p:txBody>
      </p:sp>
      <p:pic>
        <p:nvPicPr>
          <p:cNvPr id="35" name="Google Shape;35;p33"/>
          <p:cNvPicPr preferRelativeResize="0"/>
          <p:nvPr/>
        </p:nvPicPr>
        <p:blipFill rotWithShape="1">
          <a:blip r:embed="rId3">
            <a:alphaModFix/>
          </a:blip>
          <a:srcRect/>
          <a:stretch/>
        </p:blipFill>
        <p:spPr>
          <a:xfrm>
            <a:off x="8326130" y="4752038"/>
            <a:ext cx="503251" cy="250335"/>
          </a:xfrm>
          <a:prstGeom prst="rect">
            <a:avLst/>
          </a:prstGeom>
          <a:noFill/>
          <a:ln>
            <a:noFill/>
          </a:ln>
        </p:spPr>
      </p:pic>
    </p:spTree>
    <p:extLst>
      <p:ext uri="{BB962C8B-B14F-4D97-AF65-F5344CB8AC3E}">
        <p14:creationId xmlns:p14="http://schemas.microsoft.com/office/powerpoint/2010/main" val="1607688230"/>
      </p:ext>
    </p:extLst>
  </p:cSld>
  <p:clrMapOvr>
    <a:masterClrMapping/>
  </p:clrMapOvr>
  <p:extLst>
    <p:ext uri="{DCECCB84-F9BA-43D5-87BE-67443E8EF086}">
      <p15:sldGuideLst xmlns:p15="http://schemas.microsoft.com/office/powerpoint/2012/main">
        <p15:guide id="1" orient="horz" pos="1620">
          <p15:clr>
            <a:srgbClr val="FBAE40"/>
          </p15:clr>
        </p15:guide>
        <p15:guide id="2" pos="2880">
          <p15:clr>
            <a:srgbClr val="FBAE40"/>
          </p15:clr>
        </p15:guide>
        <p15:guide id="3" orient="horz" pos="3100">
          <p15:clr>
            <a:srgbClr val="FBAE40"/>
          </p15:clr>
        </p15:guide>
      </p15:sldGuideLst>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matchingName="4_Title and Content">
  <p:cSld name="4_Title and Content">
    <p:spTree>
      <p:nvGrpSpPr>
        <p:cNvPr id="1" name="Shape 38"/>
        <p:cNvGrpSpPr/>
        <p:nvPr/>
      </p:nvGrpSpPr>
      <p:grpSpPr>
        <a:xfrm>
          <a:off x="0" y="0"/>
          <a:ext cx="0" cy="0"/>
          <a:chOff x="0" y="0"/>
          <a:chExt cx="0" cy="0"/>
        </a:xfrm>
      </p:grpSpPr>
      <p:sp>
        <p:nvSpPr>
          <p:cNvPr id="39" name="Google Shape;39;p35"/>
          <p:cNvSpPr txBox="1">
            <a:spLocks noGrp="1"/>
          </p:cNvSpPr>
          <p:nvPr>
            <p:ph type="body" idx="1"/>
          </p:nvPr>
        </p:nvSpPr>
        <p:spPr>
          <a:xfrm>
            <a:off x="323850" y="1248966"/>
            <a:ext cx="8496300" cy="3173016"/>
          </a:xfrm>
          <a:prstGeom prst="rect">
            <a:avLst/>
          </a:prstGeom>
          <a:noFill/>
          <a:ln>
            <a:noFill/>
          </a:ln>
        </p:spPr>
        <p:txBody>
          <a:bodyPr spcFirstLastPara="1" wrap="square" lIns="0" tIns="0" rIns="91425" bIns="45700" anchor="t" anchorCtr="0">
            <a:noAutofit/>
          </a:bodyPr>
          <a:lstStyle>
            <a:lvl1pPr marL="457189" lvl="0" indent="-330192" algn="l">
              <a:lnSpc>
                <a:spcPct val="100000"/>
              </a:lnSpc>
              <a:spcBef>
                <a:spcPts val="1200"/>
              </a:spcBef>
              <a:spcAft>
                <a:spcPts val="0"/>
              </a:spcAft>
              <a:buClr>
                <a:srgbClr val="FF9900"/>
              </a:buClr>
              <a:buSzPts val="1600"/>
              <a:buChar char="•"/>
              <a:defRPr>
                <a:solidFill>
                  <a:schemeClr val="accent1"/>
                </a:solidFill>
              </a:defRPr>
            </a:lvl1pPr>
            <a:lvl2pPr marL="914378" lvl="1" indent="-317492" algn="l">
              <a:lnSpc>
                <a:spcPct val="100000"/>
              </a:lnSpc>
              <a:spcBef>
                <a:spcPts val="300"/>
              </a:spcBef>
              <a:spcAft>
                <a:spcPts val="0"/>
              </a:spcAft>
              <a:buClr>
                <a:srgbClr val="FF9900"/>
              </a:buClr>
              <a:buSzPts val="1400"/>
              <a:buChar char="–"/>
              <a:defRPr>
                <a:solidFill>
                  <a:schemeClr val="accent1"/>
                </a:solidFill>
              </a:defRPr>
            </a:lvl2pPr>
            <a:lvl3pPr marL="1371566" lvl="2" indent="-304793" algn="l">
              <a:lnSpc>
                <a:spcPct val="100000"/>
              </a:lnSpc>
              <a:spcBef>
                <a:spcPts val="300"/>
              </a:spcBef>
              <a:spcAft>
                <a:spcPts val="0"/>
              </a:spcAft>
              <a:buClr>
                <a:srgbClr val="FF9900"/>
              </a:buClr>
              <a:buSzPts val="1200"/>
              <a:buChar char="•"/>
              <a:defRPr>
                <a:solidFill>
                  <a:schemeClr val="accent1"/>
                </a:solidFill>
              </a:defRPr>
            </a:lvl3pPr>
            <a:lvl4pPr marL="1828754" lvl="3" indent="-292093" algn="l">
              <a:lnSpc>
                <a:spcPct val="100000"/>
              </a:lnSpc>
              <a:spcBef>
                <a:spcPts val="300"/>
              </a:spcBef>
              <a:spcAft>
                <a:spcPts val="0"/>
              </a:spcAft>
              <a:buSzPts val="1000"/>
              <a:buChar char="–"/>
              <a:defRPr/>
            </a:lvl4pPr>
            <a:lvl5pPr marL="2285943" lvl="4" indent="-279393" algn="l">
              <a:lnSpc>
                <a:spcPct val="100000"/>
              </a:lnSpc>
              <a:spcBef>
                <a:spcPts val="300"/>
              </a:spcBef>
              <a:spcAft>
                <a:spcPts val="0"/>
              </a:spcAft>
              <a:buSzPts val="800"/>
              <a:buChar char="»"/>
              <a:defRPr/>
            </a:lvl5pPr>
            <a:lvl6pPr marL="2743132" lvl="5" indent="-323842" algn="l">
              <a:lnSpc>
                <a:spcPct val="100000"/>
              </a:lnSpc>
              <a:spcBef>
                <a:spcPts val="300"/>
              </a:spcBef>
              <a:spcAft>
                <a:spcPts val="0"/>
              </a:spcAft>
              <a:buSzPts val="1500"/>
              <a:buChar char="•"/>
              <a:defRPr/>
            </a:lvl6pPr>
            <a:lvl7pPr marL="3200320" lvl="6" indent="-323842" algn="l">
              <a:lnSpc>
                <a:spcPct val="100000"/>
              </a:lnSpc>
              <a:spcBef>
                <a:spcPts val="300"/>
              </a:spcBef>
              <a:spcAft>
                <a:spcPts val="0"/>
              </a:spcAft>
              <a:buSzPts val="1500"/>
              <a:buChar char="•"/>
              <a:defRPr/>
            </a:lvl7pPr>
            <a:lvl8pPr marL="3657509" lvl="7" indent="-323842" algn="l">
              <a:lnSpc>
                <a:spcPct val="100000"/>
              </a:lnSpc>
              <a:spcBef>
                <a:spcPts val="300"/>
              </a:spcBef>
              <a:spcAft>
                <a:spcPts val="0"/>
              </a:spcAft>
              <a:buSzPts val="1500"/>
              <a:buChar char="•"/>
              <a:defRPr/>
            </a:lvl8pPr>
            <a:lvl9pPr marL="4114697" lvl="8" indent="-323842" algn="l">
              <a:lnSpc>
                <a:spcPct val="100000"/>
              </a:lnSpc>
              <a:spcBef>
                <a:spcPts val="300"/>
              </a:spcBef>
              <a:spcAft>
                <a:spcPts val="0"/>
              </a:spcAft>
              <a:buSzPts val="1500"/>
              <a:buChar char="•"/>
              <a:defRPr/>
            </a:lvl9pPr>
          </a:lstStyle>
          <a:p>
            <a:pPr lvl="0"/>
            <a:r>
              <a:rPr lang="en-US"/>
              <a:t>Click to edit Master text styles</a:t>
            </a:r>
          </a:p>
        </p:txBody>
      </p:sp>
      <p:sp>
        <p:nvSpPr>
          <p:cNvPr id="40" name="Google Shape;40;p35"/>
          <p:cNvSpPr txBox="1">
            <a:spLocks noGrp="1"/>
          </p:cNvSpPr>
          <p:nvPr>
            <p:ph type="body" idx="2"/>
          </p:nvPr>
        </p:nvSpPr>
        <p:spPr>
          <a:xfrm>
            <a:off x="323193" y="4547014"/>
            <a:ext cx="3852000" cy="402416"/>
          </a:xfrm>
          <a:prstGeom prst="rect">
            <a:avLst/>
          </a:prstGeom>
          <a:noFill/>
          <a:ln>
            <a:noFill/>
          </a:ln>
        </p:spPr>
        <p:txBody>
          <a:bodyPr spcFirstLastPara="1" wrap="square" lIns="0" tIns="0" rIns="0" bIns="0" anchor="b" anchorCtr="0">
            <a:noAutofit/>
          </a:bodyPr>
          <a:lstStyle>
            <a:lvl1pPr marL="457189" lvl="0" indent="-228594" algn="l">
              <a:lnSpc>
                <a:spcPct val="100000"/>
              </a:lnSpc>
              <a:spcBef>
                <a:spcPts val="0"/>
              </a:spcBef>
              <a:spcAft>
                <a:spcPts val="0"/>
              </a:spcAft>
              <a:buSzPts val="1600"/>
              <a:buNone/>
              <a:defRPr sz="800"/>
            </a:lvl1pPr>
            <a:lvl2pPr marL="914378" lvl="1" indent="-228594" algn="l">
              <a:lnSpc>
                <a:spcPct val="100000"/>
              </a:lnSpc>
              <a:spcBef>
                <a:spcPts val="300"/>
              </a:spcBef>
              <a:spcAft>
                <a:spcPts val="0"/>
              </a:spcAft>
              <a:buSzPts val="1400"/>
              <a:buNone/>
              <a:defRPr sz="900"/>
            </a:lvl2pPr>
            <a:lvl3pPr marL="1371566" lvl="2" indent="-228594" algn="l">
              <a:lnSpc>
                <a:spcPct val="100000"/>
              </a:lnSpc>
              <a:spcBef>
                <a:spcPts val="300"/>
              </a:spcBef>
              <a:spcAft>
                <a:spcPts val="0"/>
              </a:spcAft>
              <a:buSzPts val="1200"/>
              <a:buNone/>
              <a:defRPr sz="900"/>
            </a:lvl3pPr>
            <a:lvl4pPr marL="1828754" lvl="3" indent="-228594" algn="l">
              <a:lnSpc>
                <a:spcPct val="100000"/>
              </a:lnSpc>
              <a:spcBef>
                <a:spcPts val="300"/>
              </a:spcBef>
              <a:spcAft>
                <a:spcPts val="0"/>
              </a:spcAft>
              <a:buSzPts val="1000"/>
              <a:buNone/>
              <a:defRPr sz="900"/>
            </a:lvl4pPr>
            <a:lvl5pPr marL="2285943" lvl="4" indent="-228594" algn="l">
              <a:lnSpc>
                <a:spcPct val="100000"/>
              </a:lnSpc>
              <a:spcBef>
                <a:spcPts val="300"/>
              </a:spcBef>
              <a:spcAft>
                <a:spcPts val="0"/>
              </a:spcAft>
              <a:buSzPts val="800"/>
              <a:buNone/>
              <a:defRPr sz="900"/>
            </a:lvl5pPr>
            <a:lvl6pPr marL="2743132" lvl="5" indent="-323842" algn="l">
              <a:lnSpc>
                <a:spcPct val="100000"/>
              </a:lnSpc>
              <a:spcBef>
                <a:spcPts val="300"/>
              </a:spcBef>
              <a:spcAft>
                <a:spcPts val="0"/>
              </a:spcAft>
              <a:buSzPts val="1500"/>
              <a:buChar char="•"/>
              <a:defRPr/>
            </a:lvl6pPr>
            <a:lvl7pPr marL="3200320" lvl="6" indent="-323842" algn="l">
              <a:lnSpc>
                <a:spcPct val="100000"/>
              </a:lnSpc>
              <a:spcBef>
                <a:spcPts val="300"/>
              </a:spcBef>
              <a:spcAft>
                <a:spcPts val="0"/>
              </a:spcAft>
              <a:buSzPts val="1500"/>
              <a:buChar char="•"/>
              <a:defRPr/>
            </a:lvl7pPr>
            <a:lvl8pPr marL="3657509" lvl="7" indent="-323842" algn="l">
              <a:lnSpc>
                <a:spcPct val="100000"/>
              </a:lnSpc>
              <a:spcBef>
                <a:spcPts val="300"/>
              </a:spcBef>
              <a:spcAft>
                <a:spcPts val="0"/>
              </a:spcAft>
              <a:buSzPts val="1500"/>
              <a:buChar char="•"/>
              <a:defRPr/>
            </a:lvl8pPr>
            <a:lvl9pPr marL="4114697" lvl="8" indent="-323842" algn="l">
              <a:lnSpc>
                <a:spcPct val="100000"/>
              </a:lnSpc>
              <a:spcBef>
                <a:spcPts val="300"/>
              </a:spcBef>
              <a:spcAft>
                <a:spcPts val="0"/>
              </a:spcAft>
              <a:buSzPts val="1500"/>
              <a:buChar char="•"/>
              <a:defRPr/>
            </a:lvl9pPr>
          </a:lstStyle>
          <a:p>
            <a:pPr lvl="0"/>
            <a:r>
              <a:rPr lang="en-US"/>
              <a:t>Click to edit Master text styles</a:t>
            </a:r>
          </a:p>
        </p:txBody>
      </p:sp>
      <p:sp>
        <p:nvSpPr>
          <p:cNvPr id="41" name="Google Shape;41;p35"/>
          <p:cNvSpPr txBox="1">
            <a:spLocks noGrp="1"/>
          </p:cNvSpPr>
          <p:nvPr>
            <p:ph type="body" idx="3"/>
          </p:nvPr>
        </p:nvSpPr>
        <p:spPr>
          <a:xfrm>
            <a:off x="4310446" y="4547014"/>
            <a:ext cx="3852000" cy="402416"/>
          </a:xfrm>
          <a:prstGeom prst="rect">
            <a:avLst/>
          </a:prstGeom>
          <a:noFill/>
          <a:ln>
            <a:noFill/>
          </a:ln>
        </p:spPr>
        <p:txBody>
          <a:bodyPr spcFirstLastPara="1" wrap="square" lIns="0" tIns="0" rIns="0" bIns="0" anchor="b" anchorCtr="0">
            <a:noAutofit/>
          </a:bodyPr>
          <a:lstStyle>
            <a:lvl1pPr marL="457189" lvl="0" indent="-228594" algn="r">
              <a:lnSpc>
                <a:spcPct val="100000"/>
              </a:lnSpc>
              <a:spcBef>
                <a:spcPts val="0"/>
              </a:spcBef>
              <a:spcAft>
                <a:spcPts val="0"/>
              </a:spcAft>
              <a:buSzPts val="1600"/>
              <a:buNone/>
              <a:defRPr sz="800"/>
            </a:lvl1pPr>
            <a:lvl2pPr marL="914378" lvl="1" indent="-228594" algn="l">
              <a:lnSpc>
                <a:spcPct val="100000"/>
              </a:lnSpc>
              <a:spcBef>
                <a:spcPts val="300"/>
              </a:spcBef>
              <a:spcAft>
                <a:spcPts val="0"/>
              </a:spcAft>
              <a:buSzPts val="1400"/>
              <a:buNone/>
              <a:defRPr sz="900"/>
            </a:lvl2pPr>
            <a:lvl3pPr marL="1371566" lvl="2" indent="-228594" algn="l">
              <a:lnSpc>
                <a:spcPct val="100000"/>
              </a:lnSpc>
              <a:spcBef>
                <a:spcPts val="300"/>
              </a:spcBef>
              <a:spcAft>
                <a:spcPts val="0"/>
              </a:spcAft>
              <a:buSzPts val="1200"/>
              <a:buNone/>
              <a:defRPr sz="900"/>
            </a:lvl3pPr>
            <a:lvl4pPr marL="1828754" lvl="3" indent="-228594" algn="l">
              <a:lnSpc>
                <a:spcPct val="100000"/>
              </a:lnSpc>
              <a:spcBef>
                <a:spcPts val="300"/>
              </a:spcBef>
              <a:spcAft>
                <a:spcPts val="0"/>
              </a:spcAft>
              <a:buSzPts val="1000"/>
              <a:buNone/>
              <a:defRPr sz="900"/>
            </a:lvl4pPr>
            <a:lvl5pPr marL="2285943" lvl="4" indent="-228594" algn="l">
              <a:lnSpc>
                <a:spcPct val="100000"/>
              </a:lnSpc>
              <a:spcBef>
                <a:spcPts val="300"/>
              </a:spcBef>
              <a:spcAft>
                <a:spcPts val="0"/>
              </a:spcAft>
              <a:buSzPts val="800"/>
              <a:buNone/>
              <a:defRPr sz="900"/>
            </a:lvl5pPr>
            <a:lvl6pPr marL="2743132" lvl="5" indent="-323842" algn="l">
              <a:lnSpc>
                <a:spcPct val="100000"/>
              </a:lnSpc>
              <a:spcBef>
                <a:spcPts val="300"/>
              </a:spcBef>
              <a:spcAft>
                <a:spcPts val="0"/>
              </a:spcAft>
              <a:buSzPts val="1500"/>
              <a:buChar char="•"/>
              <a:defRPr/>
            </a:lvl6pPr>
            <a:lvl7pPr marL="3200320" lvl="6" indent="-323842" algn="l">
              <a:lnSpc>
                <a:spcPct val="100000"/>
              </a:lnSpc>
              <a:spcBef>
                <a:spcPts val="300"/>
              </a:spcBef>
              <a:spcAft>
                <a:spcPts val="0"/>
              </a:spcAft>
              <a:buSzPts val="1500"/>
              <a:buChar char="•"/>
              <a:defRPr/>
            </a:lvl7pPr>
            <a:lvl8pPr marL="3657509" lvl="7" indent="-323842" algn="l">
              <a:lnSpc>
                <a:spcPct val="100000"/>
              </a:lnSpc>
              <a:spcBef>
                <a:spcPts val="300"/>
              </a:spcBef>
              <a:spcAft>
                <a:spcPts val="0"/>
              </a:spcAft>
              <a:buSzPts val="1500"/>
              <a:buChar char="•"/>
              <a:defRPr/>
            </a:lvl8pPr>
            <a:lvl9pPr marL="4114697" lvl="8" indent="-323842" algn="l">
              <a:lnSpc>
                <a:spcPct val="100000"/>
              </a:lnSpc>
              <a:spcBef>
                <a:spcPts val="300"/>
              </a:spcBef>
              <a:spcAft>
                <a:spcPts val="0"/>
              </a:spcAft>
              <a:buSzPts val="1500"/>
              <a:buChar char="•"/>
              <a:defRPr/>
            </a:lvl9pPr>
          </a:lstStyle>
          <a:p>
            <a:pPr lvl="0"/>
            <a:r>
              <a:rPr lang="en-US"/>
              <a:t>Click to edit Master text styles</a:t>
            </a:r>
          </a:p>
        </p:txBody>
      </p:sp>
      <p:sp>
        <p:nvSpPr>
          <p:cNvPr id="42" name="Google Shape;42;p35"/>
          <p:cNvSpPr/>
          <p:nvPr/>
        </p:nvSpPr>
        <p:spPr>
          <a:xfrm>
            <a:off x="0" y="658528"/>
            <a:ext cx="9144000" cy="45719"/>
          </a:xfrm>
          <a:prstGeom prst="rect">
            <a:avLst/>
          </a:prstGeom>
          <a:solidFill>
            <a:schemeClr val="accent3"/>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43" name="Google Shape;43;p35"/>
          <p:cNvSpPr/>
          <p:nvPr/>
        </p:nvSpPr>
        <p:spPr>
          <a:xfrm>
            <a:off x="0" y="724218"/>
            <a:ext cx="9144000" cy="34289"/>
          </a:xfrm>
          <a:prstGeom prst="rect">
            <a:avLst/>
          </a:pr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44" name="Google Shape;44;p35"/>
          <p:cNvPicPr preferRelativeResize="0"/>
          <p:nvPr/>
        </p:nvPicPr>
        <p:blipFill rotWithShape="1">
          <a:blip r:embed="rId2">
            <a:alphaModFix/>
          </a:blip>
          <a:srcRect/>
          <a:stretch/>
        </p:blipFill>
        <p:spPr>
          <a:xfrm>
            <a:off x="8180045" y="128566"/>
            <a:ext cx="678567" cy="221484"/>
          </a:xfrm>
          <a:prstGeom prst="rect">
            <a:avLst/>
          </a:prstGeom>
          <a:noFill/>
          <a:ln>
            <a:noFill/>
          </a:ln>
        </p:spPr>
      </p:pic>
      <p:sp>
        <p:nvSpPr>
          <p:cNvPr id="45" name="Google Shape;45;p35"/>
          <p:cNvSpPr txBox="1">
            <a:spLocks noGrp="1"/>
          </p:cNvSpPr>
          <p:nvPr>
            <p:ph type="title"/>
          </p:nvPr>
        </p:nvSpPr>
        <p:spPr>
          <a:xfrm>
            <a:off x="145542" y="108233"/>
            <a:ext cx="8496300" cy="428406"/>
          </a:xfrm>
          <a:prstGeom prst="rect">
            <a:avLst/>
          </a:prstGeom>
          <a:noFill/>
          <a:ln>
            <a:noFill/>
          </a:ln>
        </p:spPr>
        <p:txBody>
          <a:bodyPr spcFirstLastPara="1" wrap="square" lIns="0" tIns="45700" rIns="91425" bIns="0" anchor="b" anchorCtr="0">
            <a:no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r>
              <a:rPr lang="en-US"/>
              <a:t>Click to edit Master title style</a:t>
            </a:r>
            <a:endParaRPr/>
          </a:p>
        </p:txBody>
      </p:sp>
      <p:pic>
        <p:nvPicPr>
          <p:cNvPr id="46" name="Google Shape;46;p35"/>
          <p:cNvPicPr preferRelativeResize="0"/>
          <p:nvPr/>
        </p:nvPicPr>
        <p:blipFill rotWithShape="1">
          <a:blip r:embed="rId3">
            <a:alphaModFix/>
          </a:blip>
          <a:srcRect/>
          <a:stretch/>
        </p:blipFill>
        <p:spPr>
          <a:xfrm>
            <a:off x="7286546" y="4622962"/>
            <a:ext cx="1786995" cy="483584"/>
          </a:xfrm>
          <a:prstGeom prst="rect">
            <a:avLst/>
          </a:prstGeom>
          <a:noFill/>
          <a:ln>
            <a:noFill/>
          </a:ln>
        </p:spPr>
      </p:pic>
      <p:pic>
        <p:nvPicPr>
          <p:cNvPr id="2" name="bg object 17">
            <a:extLst>
              <a:ext uri="{FF2B5EF4-FFF2-40B4-BE49-F238E27FC236}">
                <a16:creationId xmlns:a16="http://schemas.microsoft.com/office/drawing/2014/main" id="{CD2A374F-0A55-3DC4-D76E-1022F77CF2F4}"/>
              </a:ext>
            </a:extLst>
          </p:cNvPr>
          <p:cNvPicPr/>
          <p:nvPr userDrawn="1"/>
        </p:nvPicPr>
        <p:blipFill>
          <a:blip r:embed="rId4" cstate="print">
            <a:alphaModFix amt="10000"/>
            <a:extLst>
              <a:ext uri="{BEBA8EAE-BF5A-486C-A8C5-ECC9F3942E4B}">
                <a14:imgProps xmlns:a14="http://schemas.microsoft.com/office/drawing/2010/main">
                  <a14:imgLayer r:embed="rId5">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668133045"/>
      </p:ext>
    </p:extLst>
  </p:cSld>
  <p:clrMapOvr>
    <a:masterClrMapping/>
  </p:clrMapOvr>
  <p:extLst>
    <p:ext uri="{DCECCB84-F9BA-43D5-87BE-67443E8EF086}">
      <p15:sldGuideLst xmlns:p15="http://schemas.microsoft.com/office/powerpoint/2012/main">
        <p15:guide id="1" orient="horz" pos="1620">
          <p15:clr>
            <a:srgbClr val="FBAE40"/>
          </p15:clr>
        </p15:guide>
        <p15:guide id="2" pos="2880">
          <p15:clr>
            <a:srgbClr val="FBAE40"/>
          </p15:clr>
        </p15:guide>
        <p15:guide id="3" orient="horz" pos="3100">
          <p15:clr>
            <a:srgbClr val="FBAE40"/>
          </p15:clr>
        </p15:guide>
      </p15:sldGuideLst>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matchingName="Section Header">
  <p:cSld name="Section Header">
    <p:spTree>
      <p:nvGrpSpPr>
        <p:cNvPr id="1" name="Shape 50"/>
        <p:cNvGrpSpPr/>
        <p:nvPr/>
      </p:nvGrpSpPr>
      <p:grpSpPr>
        <a:xfrm>
          <a:off x="0" y="0"/>
          <a:ext cx="0" cy="0"/>
          <a:chOff x="0" y="0"/>
          <a:chExt cx="0" cy="0"/>
        </a:xfrm>
      </p:grpSpPr>
      <p:sp>
        <p:nvSpPr>
          <p:cNvPr id="51" name="Google Shape;51;p17"/>
          <p:cNvSpPr/>
          <p:nvPr/>
        </p:nvSpPr>
        <p:spPr>
          <a:xfrm>
            <a:off x="1" y="1537141"/>
            <a:ext cx="7133897" cy="1223798"/>
          </a:xfrm>
          <a:prstGeom prst="rect">
            <a:avLst/>
          </a:pr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2" name="Google Shape;52;p17"/>
          <p:cNvSpPr txBox="1">
            <a:spLocks noGrp="1"/>
          </p:cNvSpPr>
          <p:nvPr>
            <p:ph type="title"/>
          </p:nvPr>
        </p:nvSpPr>
        <p:spPr>
          <a:xfrm>
            <a:off x="391240" y="2027286"/>
            <a:ext cx="6244736" cy="552450"/>
          </a:xfrm>
          <a:prstGeom prst="rect">
            <a:avLst/>
          </a:prstGeom>
          <a:noFill/>
          <a:ln>
            <a:noFill/>
          </a:ln>
        </p:spPr>
        <p:txBody>
          <a:bodyPr spcFirstLastPara="1" wrap="square" lIns="0" tIns="45700" rIns="91425" bIns="0" anchor="b" anchorCtr="0">
            <a:noAutofit/>
          </a:bodyPr>
          <a:lstStyle>
            <a:lvl1pPr lvl="0" algn="l">
              <a:lnSpc>
                <a:spcPct val="100000"/>
              </a:lnSpc>
              <a:spcBef>
                <a:spcPts val="0"/>
              </a:spcBef>
              <a:spcAft>
                <a:spcPts val="0"/>
              </a:spcAft>
              <a:buClr>
                <a:schemeClr val="lt1"/>
              </a:buClr>
              <a:buSzPts val="2400"/>
              <a:buFont typeface="Arial"/>
              <a:buNone/>
              <a:defRPr sz="2400" b="0" cap="none">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r>
              <a:rPr lang="en-US"/>
              <a:t>Click to edit Master title style</a:t>
            </a:r>
            <a:endParaRPr/>
          </a:p>
        </p:txBody>
      </p:sp>
      <p:sp>
        <p:nvSpPr>
          <p:cNvPr id="53" name="Google Shape;53;p17"/>
          <p:cNvSpPr txBox="1">
            <a:spLocks noGrp="1"/>
          </p:cNvSpPr>
          <p:nvPr>
            <p:ph type="body" idx="1"/>
          </p:nvPr>
        </p:nvSpPr>
        <p:spPr>
          <a:xfrm>
            <a:off x="397532" y="2950162"/>
            <a:ext cx="6263847" cy="575072"/>
          </a:xfrm>
          <a:prstGeom prst="rect">
            <a:avLst/>
          </a:prstGeom>
          <a:noFill/>
          <a:ln>
            <a:noFill/>
          </a:ln>
        </p:spPr>
        <p:txBody>
          <a:bodyPr spcFirstLastPara="1" wrap="square" lIns="0" tIns="0" rIns="91425" bIns="45700" anchor="t" anchorCtr="0">
            <a:noAutofit/>
          </a:bodyPr>
          <a:lstStyle>
            <a:lvl1pPr marL="457189" lvl="0" indent="-228594" algn="l">
              <a:lnSpc>
                <a:spcPct val="100000"/>
              </a:lnSpc>
              <a:spcBef>
                <a:spcPts val="1200"/>
              </a:spcBef>
              <a:spcAft>
                <a:spcPts val="0"/>
              </a:spcAft>
              <a:buSzPts val="1600"/>
              <a:buNone/>
              <a:defRPr sz="1600">
                <a:solidFill>
                  <a:schemeClr val="accent3"/>
                </a:solidFill>
              </a:defRPr>
            </a:lvl1pPr>
            <a:lvl2pPr marL="914378" lvl="1" indent="-342892" algn="l">
              <a:lnSpc>
                <a:spcPct val="100000"/>
              </a:lnSpc>
              <a:spcBef>
                <a:spcPts val="300"/>
              </a:spcBef>
              <a:spcAft>
                <a:spcPts val="0"/>
              </a:spcAft>
              <a:buSzPts val="1800"/>
              <a:buChar char="–"/>
              <a:defRPr/>
            </a:lvl2pPr>
            <a:lvl3pPr marL="1371566" lvl="2" indent="-342892" algn="l">
              <a:lnSpc>
                <a:spcPct val="100000"/>
              </a:lnSpc>
              <a:spcBef>
                <a:spcPts val="300"/>
              </a:spcBef>
              <a:spcAft>
                <a:spcPts val="0"/>
              </a:spcAft>
              <a:buSzPts val="1800"/>
              <a:buChar char="•"/>
              <a:defRPr/>
            </a:lvl3pPr>
            <a:lvl4pPr marL="1828754" lvl="3" indent="-342892" algn="l">
              <a:lnSpc>
                <a:spcPct val="100000"/>
              </a:lnSpc>
              <a:spcBef>
                <a:spcPts val="300"/>
              </a:spcBef>
              <a:spcAft>
                <a:spcPts val="0"/>
              </a:spcAft>
              <a:buSzPts val="1800"/>
              <a:buChar char="–"/>
              <a:defRPr/>
            </a:lvl4pPr>
            <a:lvl5pPr marL="2285943" lvl="4" indent="-342892" algn="l">
              <a:lnSpc>
                <a:spcPct val="100000"/>
              </a:lnSpc>
              <a:spcBef>
                <a:spcPts val="300"/>
              </a:spcBef>
              <a:spcAft>
                <a:spcPts val="0"/>
              </a:spcAft>
              <a:buSzPts val="1800"/>
              <a:buChar char="»"/>
              <a:defRPr/>
            </a:lvl5pPr>
            <a:lvl6pPr marL="2743132" lvl="5" indent="-342892" algn="l">
              <a:lnSpc>
                <a:spcPct val="100000"/>
              </a:lnSpc>
              <a:spcBef>
                <a:spcPts val="360"/>
              </a:spcBef>
              <a:spcAft>
                <a:spcPts val="0"/>
              </a:spcAft>
              <a:buClr>
                <a:schemeClr val="dk1"/>
              </a:buClr>
              <a:buSzPts val="1800"/>
              <a:buChar char="•"/>
              <a:defRPr/>
            </a:lvl6pPr>
            <a:lvl7pPr marL="3200320" lvl="6" indent="-342892" algn="l">
              <a:lnSpc>
                <a:spcPct val="100000"/>
              </a:lnSpc>
              <a:spcBef>
                <a:spcPts val="360"/>
              </a:spcBef>
              <a:spcAft>
                <a:spcPts val="0"/>
              </a:spcAft>
              <a:buClr>
                <a:schemeClr val="dk1"/>
              </a:buClr>
              <a:buSzPts val="1800"/>
              <a:buChar char="•"/>
              <a:defRPr/>
            </a:lvl7pPr>
            <a:lvl8pPr marL="3657509" lvl="7" indent="-342892" algn="l">
              <a:lnSpc>
                <a:spcPct val="100000"/>
              </a:lnSpc>
              <a:spcBef>
                <a:spcPts val="360"/>
              </a:spcBef>
              <a:spcAft>
                <a:spcPts val="0"/>
              </a:spcAft>
              <a:buClr>
                <a:schemeClr val="dk1"/>
              </a:buClr>
              <a:buSzPts val="1800"/>
              <a:buChar char="•"/>
              <a:defRPr/>
            </a:lvl8pPr>
            <a:lvl9pPr marL="4114697" lvl="8" indent="-342892" algn="l">
              <a:lnSpc>
                <a:spcPct val="100000"/>
              </a:lnSpc>
              <a:spcBef>
                <a:spcPts val="360"/>
              </a:spcBef>
              <a:spcAft>
                <a:spcPts val="0"/>
              </a:spcAft>
              <a:buClr>
                <a:schemeClr val="dk1"/>
              </a:buClr>
              <a:buSzPts val="1800"/>
              <a:buChar char="•"/>
              <a:defRPr/>
            </a:lvl9pPr>
          </a:lstStyle>
          <a:p>
            <a:pPr lvl="0"/>
            <a:r>
              <a:rPr lang="en-US"/>
              <a:t>Click to edit Master text styles</a:t>
            </a:r>
          </a:p>
        </p:txBody>
      </p:sp>
      <p:pic>
        <p:nvPicPr>
          <p:cNvPr id="54" name="Google Shape;54;p17"/>
          <p:cNvPicPr preferRelativeResize="0"/>
          <p:nvPr/>
        </p:nvPicPr>
        <p:blipFill rotWithShape="1">
          <a:blip r:embed="rId2">
            <a:alphaModFix/>
          </a:blip>
          <a:srcRect/>
          <a:stretch/>
        </p:blipFill>
        <p:spPr>
          <a:xfrm>
            <a:off x="7677918" y="325197"/>
            <a:ext cx="1080642" cy="352721"/>
          </a:xfrm>
          <a:prstGeom prst="rect">
            <a:avLst/>
          </a:prstGeom>
          <a:noFill/>
          <a:ln>
            <a:noFill/>
          </a:ln>
        </p:spPr>
      </p:pic>
      <p:pic>
        <p:nvPicPr>
          <p:cNvPr id="55" name="Google Shape;55;p17"/>
          <p:cNvPicPr preferRelativeResize="0"/>
          <p:nvPr/>
        </p:nvPicPr>
        <p:blipFill rotWithShape="1">
          <a:blip r:embed="rId3">
            <a:alphaModFix/>
          </a:blip>
          <a:srcRect/>
          <a:stretch/>
        </p:blipFill>
        <p:spPr>
          <a:xfrm>
            <a:off x="7929984" y="4521402"/>
            <a:ext cx="785934" cy="390952"/>
          </a:xfrm>
          <a:prstGeom prst="rect">
            <a:avLst/>
          </a:prstGeom>
          <a:noFill/>
          <a:ln>
            <a:noFill/>
          </a:ln>
        </p:spPr>
      </p:pic>
      <p:pic>
        <p:nvPicPr>
          <p:cNvPr id="2" name="bg object 17">
            <a:extLst>
              <a:ext uri="{FF2B5EF4-FFF2-40B4-BE49-F238E27FC236}">
                <a16:creationId xmlns:a16="http://schemas.microsoft.com/office/drawing/2014/main" id="{75D6D851-64D9-84DE-093B-E6ABEAB6059A}"/>
              </a:ext>
            </a:extLst>
          </p:cNvPr>
          <p:cNvPicPr/>
          <p:nvPr userDrawn="1"/>
        </p:nvPicPr>
        <p:blipFill>
          <a:blip r:embed="rId4" cstate="print">
            <a:alphaModFix amt="10000"/>
            <a:extLst>
              <a:ext uri="{BEBA8EAE-BF5A-486C-A8C5-ECC9F3942E4B}">
                <a14:imgProps xmlns:a14="http://schemas.microsoft.com/office/drawing/2010/main">
                  <a14:imgLayer r:embed="rId5">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929263510"/>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64"/>
        <p:cNvGrpSpPr/>
        <p:nvPr/>
      </p:nvGrpSpPr>
      <p:grpSpPr>
        <a:xfrm>
          <a:off x="0" y="0"/>
          <a:ext cx="0" cy="0"/>
          <a:chOff x="0" y="0"/>
          <a:chExt cx="0" cy="0"/>
        </a:xfrm>
      </p:grpSpPr>
      <p:sp>
        <p:nvSpPr>
          <p:cNvPr id="65" name="Google Shape;65;p19"/>
          <p:cNvSpPr/>
          <p:nvPr/>
        </p:nvSpPr>
        <p:spPr>
          <a:xfrm>
            <a:off x="0" y="1056291"/>
            <a:ext cx="9144000" cy="45719"/>
          </a:xfrm>
          <a:prstGeom prst="rect">
            <a:avLst/>
          </a:prstGeom>
          <a:solidFill>
            <a:schemeClr val="accent3"/>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66" name="Google Shape;66;p19"/>
          <p:cNvSpPr/>
          <p:nvPr/>
        </p:nvSpPr>
        <p:spPr>
          <a:xfrm>
            <a:off x="0" y="1121981"/>
            <a:ext cx="9144000" cy="45719"/>
          </a:xfrm>
          <a:prstGeom prst="rect">
            <a:avLst/>
          </a:pr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67" name="Google Shape;67;p19"/>
          <p:cNvSpPr txBox="1">
            <a:spLocks noGrp="1"/>
          </p:cNvSpPr>
          <p:nvPr>
            <p:ph type="title"/>
          </p:nvPr>
        </p:nvSpPr>
        <p:spPr>
          <a:xfrm>
            <a:off x="140970" y="-204824"/>
            <a:ext cx="8496300" cy="794329"/>
          </a:xfrm>
          <a:prstGeom prst="rect">
            <a:avLst/>
          </a:prstGeom>
          <a:noFill/>
          <a:ln>
            <a:noFill/>
          </a:ln>
        </p:spPr>
        <p:txBody>
          <a:bodyPr spcFirstLastPara="1" wrap="square" lIns="0" tIns="45700" rIns="91425" bIns="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r>
              <a:rPr lang="en-US"/>
              <a:t>Click to edit Master title style</a:t>
            </a:r>
            <a:endParaRPr/>
          </a:p>
        </p:txBody>
      </p:sp>
      <p:sp>
        <p:nvSpPr>
          <p:cNvPr id="68" name="Google Shape;68;p19"/>
          <p:cNvSpPr txBox="1">
            <a:spLocks noGrp="1"/>
          </p:cNvSpPr>
          <p:nvPr>
            <p:ph type="body" idx="1"/>
          </p:nvPr>
        </p:nvSpPr>
        <p:spPr>
          <a:xfrm>
            <a:off x="323193" y="4547014"/>
            <a:ext cx="3852000" cy="402416"/>
          </a:xfrm>
          <a:prstGeom prst="rect">
            <a:avLst/>
          </a:prstGeom>
          <a:noFill/>
          <a:ln>
            <a:noFill/>
          </a:ln>
        </p:spPr>
        <p:txBody>
          <a:bodyPr spcFirstLastPara="1" wrap="square" lIns="0" tIns="0" rIns="0" bIns="0" anchor="b" anchorCtr="0">
            <a:noAutofit/>
          </a:bodyPr>
          <a:lstStyle>
            <a:lvl1pPr marL="457189" lvl="0" indent="-228594" algn="l">
              <a:lnSpc>
                <a:spcPct val="100000"/>
              </a:lnSpc>
              <a:spcBef>
                <a:spcPts val="0"/>
              </a:spcBef>
              <a:spcAft>
                <a:spcPts val="0"/>
              </a:spcAft>
              <a:buSzPts val="800"/>
              <a:buNone/>
              <a:defRPr sz="800"/>
            </a:lvl1pPr>
            <a:lvl2pPr marL="914378" lvl="1" indent="-228594" algn="l">
              <a:lnSpc>
                <a:spcPct val="100000"/>
              </a:lnSpc>
              <a:spcBef>
                <a:spcPts val="0"/>
              </a:spcBef>
              <a:spcAft>
                <a:spcPts val="0"/>
              </a:spcAft>
              <a:buSzPts val="900"/>
              <a:buNone/>
              <a:defRPr sz="900"/>
            </a:lvl2pPr>
            <a:lvl3pPr marL="1371566" lvl="2" indent="-228594" algn="l">
              <a:lnSpc>
                <a:spcPct val="100000"/>
              </a:lnSpc>
              <a:spcBef>
                <a:spcPts val="300"/>
              </a:spcBef>
              <a:spcAft>
                <a:spcPts val="0"/>
              </a:spcAft>
              <a:buSzPts val="900"/>
              <a:buNone/>
              <a:defRPr sz="900"/>
            </a:lvl3pPr>
            <a:lvl4pPr marL="1828754" lvl="3" indent="-228594" algn="l">
              <a:lnSpc>
                <a:spcPct val="100000"/>
              </a:lnSpc>
              <a:spcBef>
                <a:spcPts val="300"/>
              </a:spcBef>
              <a:spcAft>
                <a:spcPts val="0"/>
              </a:spcAft>
              <a:buSzPts val="900"/>
              <a:buNone/>
              <a:defRPr sz="900"/>
            </a:lvl4pPr>
            <a:lvl5pPr marL="2285943" lvl="4" indent="-228594" algn="l">
              <a:lnSpc>
                <a:spcPct val="100000"/>
              </a:lnSpc>
              <a:spcBef>
                <a:spcPts val="300"/>
              </a:spcBef>
              <a:spcAft>
                <a:spcPts val="0"/>
              </a:spcAft>
              <a:buSzPts val="900"/>
              <a:buNone/>
              <a:defRPr sz="900"/>
            </a:lvl5pPr>
            <a:lvl6pPr marL="2743132" lvl="5" indent="-342892" algn="l">
              <a:lnSpc>
                <a:spcPct val="100000"/>
              </a:lnSpc>
              <a:spcBef>
                <a:spcPts val="360"/>
              </a:spcBef>
              <a:spcAft>
                <a:spcPts val="0"/>
              </a:spcAft>
              <a:buClr>
                <a:schemeClr val="dk1"/>
              </a:buClr>
              <a:buSzPts val="1800"/>
              <a:buChar char="•"/>
              <a:defRPr/>
            </a:lvl6pPr>
            <a:lvl7pPr marL="3200320" lvl="6" indent="-342892" algn="l">
              <a:lnSpc>
                <a:spcPct val="100000"/>
              </a:lnSpc>
              <a:spcBef>
                <a:spcPts val="360"/>
              </a:spcBef>
              <a:spcAft>
                <a:spcPts val="0"/>
              </a:spcAft>
              <a:buClr>
                <a:schemeClr val="dk1"/>
              </a:buClr>
              <a:buSzPts val="1800"/>
              <a:buChar char="•"/>
              <a:defRPr/>
            </a:lvl7pPr>
            <a:lvl8pPr marL="3657509" lvl="7" indent="-342892" algn="l">
              <a:lnSpc>
                <a:spcPct val="100000"/>
              </a:lnSpc>
              <a:spcBef>
                <a:spcPts val="360"/>
              </a:spcBef>
              <a:spcAft>
                <a:spcPts val="0"/>
              </a:spcAft>
              <a:buClr>
                <a:schemeClr val="dk1"/>
              </a:buClr>
              <a:buSzPts val="1800"/>
              <a:buChar char="•"/>
              <a:defRPr/>
            </a:lvl8pPr>
            <a:lvl9pPr marL="4114697" lvl="8" indent="-342892" algn="l">
              <a:lnSpc>
                <a:spcPct val="100000"/>
              </a:lnSpc>
              <a:spcBef>
                <a:spcPts val="360"/>
              </a:spcBef>
              <a:spcAft>
                <a:spcPts val="0"/>
              </a:spcAft>
              <a:buClr>
                <a:schemeClr val="dk1"/>
              </a:buClr>
              <a:buSzPts val="1800"/>
              <a:buChar char="•"/>
              <a:defRPr/>
            </a:lvl9pPr>
          </a:lstStyle>
          <a:p>
            <a:pPr lvl="0"/>
            <a:r>
              <a:rPr lang="en-US"/>
              <a:t>Click to edit Master text styles</a:t>
            </a:r>
          </a:p>
        </p:txBody>
      </p:sp>
      <p:sp>
        <p:nvSpPr>
          <p:cNvPr id="69" name="Google Shape;69;p19"/>
          <p:cNvSpPr txBox="1">
            <a:spLocks noGrp="1"/>
          </p:cNvSpPr>
          <p:nvPr>
            <p:ph type="body" idx="2"/>
          </p:nvPr>
        </p:nvSpPr>
        <p:spPr>
          <a:xfrm>
            <a:off x="4310446" y="4547014"/>
            <a:ext cx="3852000" cy="402416"/>
          </a:xfrm>
          <a:prstGeom prst="rect">
            <a:avLst/>
          </a:prstGeom>
          <a:noFill/>
          <a:ln>
            <a:noFill/>
          </a:ln>
        </p:spPr>
        <p:txBody>
          <a:bodyPr spcFirstLastPara="1" wrap="square" lIns="0" tIns="0" rIns="0" bIns="0" anchor="b" anchorCtr="0">
            <a:noAutofit/>
          </a:bodyPr>
          <a:lstStyle>
            <a:lvl1pPr marL="457189" lvl="0" indent="-228594" algn="r">
              <a:lnSpc>
                <a:spcPct val="100000"/>
              </a:lnSpc>
              <a:spcBef>
                <a:spcPts val="0"/>
              </a:spcBef>
              <a:spcAft>
                <a:spcPts val="0"/>
              </a:spcAft>
              <a:buSzPts val="800"/>
              <a:buNone/>
              <a:defRPr sz="800"/>
            </a:lvl1pPr>
            <a:lvl2pPr marL="914378" lvl="1" indent="-228594" algn="l">
              <a:lnSpc>
                <a:spcPct val="100000"/>
              </a:lnSpc>
              <a:spcBef>
                <a:spcPts val="0"/>
              </a:spcBef>
              <a:spcAft>
                <a:spcPts val="0"/>
              </a:spcAft>
              <a:buSzPts val="900"/>
              <a:buNone/>
              <a:defRPr sz="900"/>
            </a:lvl2pPr>
            <a:lvl3pPr marL="1371566" lvl="2" indent="-228594" algn="l">
              <a:lnSpc>
                <a:spcPct val="100000"/>
              </a:lnSpc>
              <a:spcBef>
                <a:spcPts val="300"/>
              </a:spcBef>
              <a:spcAft>
                <a:spcPts val="0"/>
              </a:spcAft>
              <a:buSzPts val="900"/>
              <a:buNone/>
              <a:defRPr sz="900"/>
            </a:lvl3pPr>
            <a:lvl4pPr marL="1828754" lvl="3" indent="-228594" algn="l">
              <a:lnSpc>
                <a:spcPct val="100000"/>
              </a:lnSpc>
              <a:spcBef>
                <a:spcPts val="300"/>
              </a:spcBef>
              <a:spcAft>
                <a:spcPts val="0"/>
              </a:spcAft>
              <a:buSzPts val="900"/>
              <a:buNone/>
              <a:defRPr sz="900"/>
            </a:lvl4pPr>
            <a:lvl5pPr marL="2285943" lvl="4" indent="-228594" algn="l">
              <a:lnSpc>
                <a:spcPct val="100000"/>
              </a:lnSpc>
              <a:spcBef>
                <a:spcPts val="300"/>
              </a:spcBef>
              <a:spcAft>
                <a:spcPts val="0"/>
              </a:spcAft>
              <a:buSzPts val="900"/>
              <a:buNone/>
              <a:defRPr sz="900"/>
            </a:lvl5pPr>
            <a:lvl6pPr marL="2743132" lvl="5" indent="-342892" algn="l">
              <a:lnSpc>
                <a:spcPct val="100000"/>
              </a:lnSpc>
              <a:spcBef>
                <a:spcPts val="360"/>
              </a:spcBef>
              <a:spcAft>
                <a:spcPts val="0"/>
              </a:spcAft>
              <a:buClr>
                <a:schemeClr val="dk1"/>
              </a:buClr>
              <a:buSzPts val="1800"/>
              <a:buChar char="•"/>
              <a:defRPr/>
            </a:lvl6pPr>
            <a:lvl7pPr marL="3200320" lvl="6" indent="-342892" algn="l">
              <a:lnSpc>
                <a:spcPct val="100000"/>
              </a:lnSpc>
              <a:spcBef>
                <a:spcPts val="360"/>
              </a:spcBef>
              <a:spcAft>
                <a:spcPts val="0"/>
              </a:spcAft>
              <a:buClr>
                <a:schemeClr val="dk1"/>
              </a:buClr>
              <a:buSzPts val="1800"/>
              <a:buChar char="•"/>
              <a:defRPr/>
            </a:lvl7pPr>
            <a:lvl8pPr marL="3657509" lvl="7" indent="-342892" algn="l">
              <a:lnSpc>
                <a:spcPct val="100000"/>
              </a:lnSpc>
              <a:spcBef>
                <a:spcPts val="360"/>
              </a:spcBef>
              <a:spcAft>
                <a:spcPts val="0"/>
              </a:spcAft>
              <a:buClr>
                <a:schemeClr val="dk1"/>
              </a:buClr>
              <a:buSzPts val="1800"/>
              <a:buChar char="•"/>
              <a:defRPr/>
            </a:lvl8pPr>
            <a:lvl9pPr marL="4114697" lvl="8" indent="-342892" algn="l">
              <a:lnSpc>
                <a:spcPct val="100000"/>
              </a:lnSpc>
              <a:spcBef>
                <a:spcPts val="360"/>
              </a:spcBef>
              <a:spcAft>
                <a:spcPts val="0"/>
              </a:spcAft>
              <a:buClr>
                <a:schemeClr val="dk1"/>
              </a:buClr>
              <a:buSzPts val="1800"/>
              <a:buChar char="•"/>
              <a:defRPr/>
            </a:lvl9pPr>
          </a:lstStyle>
          <a:p>
            <a:pPr lvl="0"/>
            <a:r>
              <a:rPr lang="en-US"/>
              <a:t>Click to edit Master text styles</a:t>
            </a:r>
          </a:p>
        </p:txBody>
      </p:sp>
      <p:pic>
        <p:nvPicPr>
          <p:cNvPr id="70" name="Google Shape;70;p19"/>
          <p:cNvPicPr preferRelativeResize="0"/>
          <p:nvPr/>
        </p:nvPicPr>
        <p:blipFill rotWithShape="1">
          <a:blip r:embed="rId2">
            <a:alphaModFix/>
          </a:blip>
          <a:srcRect/>
          <a:stretch/>
        </p:blipFill>
        <p:spPr>
          <a:xfrm>
            <a:off x="8180044" y="128566"/>
            <a:ext cx="678567" cy="221484"/>
          </a:xfrm>
          <a:prstGeom prst="rect">
            <a:avLst/>
          </a:prstGeom>
          <a:noFill/>
          <a:ln>
            <a:noFill/>
          </a:ln>
        </p:spPr>
      </p:pic>
      <p:pic>
        <p:nvPicPr>
          <p:cNvPr id="71" name="Google Shape;71;p19"/>
          <p:cNvPicPr preferRelativeResize="0"/>
          <p:nvPr/>
        </p:nvPicPr>
        <p:blipFill rotWithShape="1">
          <a:blip r:embed="rId3">
            <a:alphaModFix/>
          </a:blip>
          <a:srcRect/>
          <a:stretch/>
        </p:blipFill>
        <p:spPr>
          <a:xfrm>
            <a:off x="8326130" y="4752038"/>
            <a:ext cx="503251" cy="250335"/>
          </a:xfrm>
          <a:prstGeom prst="rect">
            <a:avLst/>
          </a:prstGeom>
          <a:noFill/>
          <a:ln>
            <a:noFill/>
          </a:ln>
        </p:spPr>
      </p:pic>
    </p:spTree>
    <p:extLst>
      <p:ext uri="{BB962C8B-B14F-4D97-AF65-F5344CB8AC3E}">
        <p14:creationId xmlns:p14="http://schemas.microsoft.com/office/powerpoint/2010/main" val="189808404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cSld name="Title and Text">
    <p:spTree>
      <p:nvGrpSpPr>
        <p:cNvPr id="1" name=""/>
        <p:cNvGrpSpPr/>
        <p:nvPr/>
      </p:nvGrpSpPr>
      <p:grpSpPr>
        <a:xfrm>
          <a:off x="0" y="0"/>
          <a:ext cx="0" cy="0"/>
          <a:chOff x="0" y="0"/>
          <a:chExt cx="0" cy="0"/>
        </a:xfrm>
      </p:grpSpPr>
      <p:sp>
        <p:nvSpPr>
          <p:cNvPr id="3" name="Content Placeholder 2"/>
          <p:cNvSpPr>
            <a:spLocks noGrp="1"/>
          </p:cNvSpPr>
          <p:nvPr>
            <p:ph idx="1"/>
          </p:nvPr>
        </p:nvSpPr>
        <p:spPr>
          <a:xfrm>
            <a:off x="409904" y="923113"/>
            <a:ext cx="8261130" cy="1440299"/>
          </a:xfrm>
          <a:prstGeom prst="rect">
            <a:avLst/>
          </a:prstGeom>
        </p:spPr>
        <p:txBody>
          <a:bodyPr wrap="square">
            <a:noAutofit/>
          </a:bodyPr>
          <a:lstStyle>
            <a:lvl1pPr marL="209545" indent="-209545">
              <a:lnSpc>
                <a:spcPct val="100000"/>
              </a:lnSpc>
              <a:spcBef>
                <a:spcPts val="900"/>
              </a:spcBef>
              <a:buFont typeface="Arial" panose="020B0604020202020204" pitchFamily="34" charset="0"/>
              <a:buChar char="•"/>
              <a:defRPr sz="1650" b="0" i="0">
                <a:latin typeface="Calibri Light" panose="020F0302020204030204" pitchFamily="34" charset="0"/>
                <a:cs typeface="Calibri Light" panose="020F0302020204030204" pitchFamily="34" charset="0"/>
              </a:defRPr>
            </a:lvl1pPr>
            <a:lvl2pPr marL="514337" indent="-171446">
              <a:lnSpc>
                <a:spcPct val="100000"/>
              </a:lnSpc>
              <a:spcBef>
                <a:spcPts val="0"/>
              </a:spcBef>
              <a:buFont typeface="Arimo" panose="020B0604020202020204" pitchFamily="34" charset="0"/>
              <a:buChar char="−"/>
              <a:defRPr sz="1650" b="0" i="0">
                <a:latin typeface="Calibri Light" panose="020F0302020204030204" pitchFamily="34" charset="0"/>
                <a:cs typeface="Calibri Light" panose="020F0302020204030204" pitchFamily="34" charset="0"/>
              </a:defRPr>
            </a:lvl2pPr>
            <a:lvl3pPr marL="857228" indent="-171446">
              <a:lnSpc>
                <a:spcPct val="100000"/>
              </a:lnSpc>
              <a:spcBef>
                <a:spcPts val="0"/>
              </a:spcBef>
              <a:buFont typeface="Arimo" panose="020B0604020202020204" pitchFamily="34" charset="0"/>
              <a:buChar char="−"/>
              <a:defRPr sz="1650" b="0" i="0">
                <a:latin typeface="Calibri Light" panose="020F0302020204030204" pitchFamily="34" charset="0"/>
                <a:cs typeface="Calibri Light" panose="020F0302020204030204" pitchFamily="34" charset="0"/>
              </a:defRPr>
            </a:lvl3pPr>
            <a:lvl4pPr marL="1200120" indent="-171446">
              <a:lnSpc>
                <a:spcPct val="100000"/>
              </a:lnSpc>
              <a:spcBef>
                <a:spcPts val="0"/>
              </a:spcBef>
              <a:buFont typeface="Arimo" panose="020B0604020202020204" pitchFamily="34" charset="0"/>
              <a:buChar char="−"/>
              <a:defRPr sz="1650" b="0" i="0">
                <a:latin typeface="Calibri Light" panose="020F0302020204030204" pitchFamily="34" charset="0"/>
                <a:cs typeface="Calibri Light" panose="020F0302020204030204" pitchFamily="34" charset="0"/>
              </a:defRPr>
            </a:lvl4pPr>
            <a:lvl5pPr marL="1543012" indent="-171446">
              <a:lnSpc>
                <a:spcPct val="100000"/>
              </a:lnSpc>
              <a:spcBef>
                <a:spcPts val="0"/>
              </a:spcBef>
              <a:buFont typeface="Arimo" panose="020B0604020202020204" pitchFamily="34" charset="0"/>
              <a:buChar char="−"/>
              <a:defRPr sz="1650" b="0" i="0">
                <a:latin typeface="Calibri Light" panose="020F0302020204030204" pitchFamily="34" charset="0"/>
                <a:cs typeface="Calibri Light" panose="020F030202020403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p:nvPr/>
        </p:nvSpPr>
        <p:spPr>
          <a:xfrm flipH="1" flipV="1">
            <a:off x="0" y="245853"/>
            <a:ext cx="9144000" cy="541492"/>
          </a:xfrm>
          <a:prstGeom prst="rect">
            <a:avLst/>
          </a:prstGeom>
          <a:solidFill>
            <a:srgbClr val="0052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Tree>
    <p:extLst>
      <p:ext uri="{BB962C8B-B14F-4D97-AF65-F5344CB8AC3E}">
        <p14:creationId xmlns:p14="http://schemas.microsoft.com/office/powerpoint/2010/main" val="297120278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cSld name="7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lvl1pPr>
              <a:buClr>
                <a:srgbClr val="FF9900"/>
              </a:buClr>
              <a:defRPr>
                <a:solidFill>
                  <a:schemeClr val="accent1"/>
                </a:solidFill>
              </a:defRPr>
            </a:lvl1pPr>
            <a:lvl2pPr>
              <a:buClr>
                <a:srgbClr val="FF9900"/>
              </a:buClr>
              <a:defRPr>
                <a:solidFill>
                  <a:schemeClr val="accent1"/>
                </a:solidFill>
              </a:defRPr>
            </a:lvl2pPr>
            <a:lvl3pPr>
              <a:buClr>
                <a:srgbClr val="FF9900"/>
              </a:buClr>
              <a:defRPr>
                <a:solidFill>
                  <a:schemeClr val="accent1"/>
                </a:solidFill>
              </a:defRPr>
            </a:lvl3pPr>
          </a:lstStyle>
          <a:p>
            <a:pPr lvl="0"/>
            <a:r>
              <a:rPr lang="en-US"/>
              <a:t>Click to edit Master text styles</a:t>
            </a:r>
          </a:p>
          <a:p>
            <a:pPr lvl="1"/>
            <a:r>
              <a:rPr lang="en-US"/>
              <a:t>Second level</a:t>
            </a:r>
          </a:p>
          <a:p>
            <a:pPr lvl="2"/>
            <a:r>
              <a:rPr lang="en-US"/>
              <a:t>Third level</a:t>
            </a:r>
          </a:p>
        </p:txBody>
      </p:sp>
      <p:sp>
        <p:nvSpPr>
          <p:cNvPr id="16" name="Text Placeholder 15"/>
          <p:cNvSpPr>
            <a:spLocks noGrp="1"/>
          </p:cNvSpPr>
          <p:nvPr>
            <p:ph type="body" sz="quarter" idx="13"/>
          </p:nvPr>
        </p:nvSpPr>
        <p:spPr>
          <a:xfrm>
            <a:off x="323193" y="4547014"/>
            <a:ext cx="3852000" cy="402416"/>
          </a:xfrm>
        </p:spPr>
        <p:txBody>
          <a:bodyPr rIns="0" bIns="0" anchor="b"/>
          <a:lstStyle>
            <a:lvl1pPr marL="0" indent="0">
              <a:spcBef>
                <a:spcPts val="0"/>
              </a:spcBef>
              <a:spcAft>
                <a:spcPts val="0"/>
              </a:spcAft>
              <a:buNone/>
              <a:defRPr sz="800"/>
            </a:lvl1pPr>
            <a:lvl2pPr marL="133344" indent="0">
              <a:buNone/>
              <a:defRPr sz="900"/>
            </a:lvl2pPr>
            <a:lvl3pPr marL="270260" indent="0">
              <a:buNone/>
              <a:defRPr sz="900"/>
            </a:lvl3pPr>
            <a:lvl4pPr marL="1028649" indent="0">
              <a:buNone/>
              <a:defRPr sz="900"/>
            </a:lvl4pPr>
            <a:lvl5pPr marL="1371532" indent="0">
              <a:buNone/>
              <a:defRPr sz="900"/>
            </a:lvl5pPr>
          </a:lstStyle>
          <a:p>
            <a:pPr lvl="0"/>
            <a:r>
              <a:rPr lang="en-US"/>
              <a:t>Click to edit Master text styles</a:t>
            </a:r>
          </a:p>
        </p:txBody>
      </p:sp>
      <p:sp>
        <p:nvSpPr>
          <p:cNvPr id="17" name="Text Placeholder 15"/>
          <p:cNvSpPr>
            <a:spLocks noGrp="1"/>
          </p:cNvSpPr>
          <p:nvPr>
            <p:ph type="body" sz="quarter" idx="14"/>
          </p:nvPr>
        </p:nvSpPr>
        <p:spPr>
          <a:xfrm>
            <a:off x="4310446" y="4547014"/>
            <a:ext cx="3852000" cy="402416"/>
          </a:xfrm>
        </p:spPr>
        <p:txBody>
          <a:bodyPr rIns="0" bIns="0" anchor="b"/>
          <a:lstStyle>
            <a:lvl1pPr marL="0" indent="0" algn="r">
              <a:spcBef>
                <a:spcPts val="0"/>
              </a:spcBef>
              <a:spcAft>
                <a:spcPts val="0"/>
              </a:spcAft>
              <a:buNone/>
              <a:defRPr sz="800"/>
            </a:lvl1pPr>
            <a:lvl2pPr marL="133344" indent="0">
              <a:buNone/>
              <a:defRPr sz="900"/>
            </a:lvl2pPr>
            <a:lvl3pPr marL="270260" indent="0">
              <a:buNone/>
              <a:defRPr sz="900"/>
            </a:lvl3pPr>
            <a:lvl4pPr marL="1028649" indent="0">
              <a:buNone/>
              <a:defRPr sz="900"/>
            </a:lvl4pPr>
            <a:lvl5pPr marL="1371532" indent="0">
              <a:buNone/>
              <a:defRPr sz="900"/>
            </a:lvl5pPr>
          </a:lstStyle>
          <a:p>
            <a:pPr lvl="0"/>
            <a:r>
              <a:rPr lang="en-US"/>
              <a:t>Click to edit Master text styles</a:t>
            </a:r>
          </a:p>
        </p:txBody>
      </p:sp>
      <p:pic>
        <p:nvPicPr>
          <p:cNvPr id="20" name="Picture 19"/>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180045" y="128566"/>
            <a:ext cx="678567" cy="221484"/>
          </a:xfrm>
          <a:prstGeom prst="rect">
            <a:avLst/>
          </a:prstGeom>
        </p:spPr>
      </p:pic>
      <p:sp>
        <p:nvSpPr>
          <p:cNvPr id="5" name="Title 4"/>
          <p:cNvSpPr>
            <a:spLocks noGrp="1"/>
          </p:cNvSpPr>
          <p:nvPr>
            <p:ph type="title"/>
          </p:nvPr>
        </p:nvSpPr>
        <p:spPr>
          <a:xfrm>
            <a:off x="323850" y="147924"/>
            <a:ext cx="8496300" cy="454420"/>
          </a:xfrm>
        </p:spPr>
        <p:txBody>
          <a:bodyPr/>
          <a:lstStyle/>
          <a:p>
            <a:r>
              <a:rPr lang="en-US"/>
              <a:t>Click to edit Master title style</a:t>
            </a:r>
            <a:endParaRPr lang="en-GB"/>
          </a:p>
        </p:txBody>
      </p:sp>
      <p:pic>
        <p:nvPicPr>
          <p:cNvPr id="10" name="Picture 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326131" y="4752038"/>
            <a:ext cx="503251" cy="250335"/>
          </a:xfrm>
          <a:prstGeom prst="rect">
            <a:avLst/>
          </a:prstGeom>
        </p:spPr>
      </p:pic>
    </p:spTree>
    <p:extLst>
      <p:ext uri="{BB962C8B-B14F-4D97-AF65-F5344CB8AC3E}">
        <p14:creationId xmlns:p14="http://schemas.microsoft.com/office/powerpoint/2010/main" val="94078617"/>
      </p:ext>
    </p:extLst>
  </p:cSld>
  <p:clrMapOvr>
    <a:masterClrMapping/>
  </p:clrMapOvr>
  <p:extLst>
    <p:ext uri="{DCECCB84-F9BA-43D5-87BE-67443E8EF086}">
      <p15:sldGuideLst xmlns:p15="http://schemas.microsoft.com/office/powerpoint/2012/main">
        <p15:guide id="1" orient="horz" pos="1620">
          <p15:clr>
            <a:srgbClr val="FBAE40"/>
          </p15:clr>
        </p15:guide>
        <p15:guide id="2" pos="2880">
          <p15:clr>
            <a:srgbClr val="FBAE40"/>
          </p15:clr>
        </p15:guide>
        <p15:guide id="3" orient="horz" pos="3100">
          <p15:clr>
            <a:srgbClr val="FBAE40"/>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4739084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3" name="Subtitle 2"/>
          <p:cNvSpPr>
            <a:spLocks noGrp="1"/>
          </p:cNvSpPr>
          <p:nvPr>
            <p:ph type="subTitle" idx="1"/>
          </p:nvPr>
        </p:nvSpPr>
        <p:spPr>
          <a:xfrm>
            <a:off x="0" y="1803917"/>
            <a:ext cx="9144000" cy="1030257"/>
          </a:xfrm>
          <a:solidFill>
            <a:schemeClr val="accent5">
              <a:lumMod val="50000"/>
            </a:schemeClr>
          </a:solidFill>
        </p:spPr>
        <p:txBody>
          <a:bodyPr>
            <a:normAutofit/>
          </a:bodyPr>
          <a:lstStyle>
            <a:lvl1pPr marL="0" indent="0" algn="ctr">
              <a:buNone/>
              <a:defRPr sz="2700" baseline="0">
                <a:solidFill>
                  <a:schemeClr val="bg1"/>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endParaRPr lang="en-US"/>
          </a:p>
          <a:p>
            <a:r>
              <a:rPr lang="en-US"/>
              <a:t>International Severe Asthma Registry</a:t>
            </a:r>
            <a:endParaRPr lang="en-GB"/>
          </a:p>
        </p:txBody>
      </p:sp>
      <p:sp>
        <p:nvSpPr>
          <p:cNvPr id="4" name="Date Placeholder 3"/>
          <p:cNvSpPr>
            <a:spLocks noGrp="1"/>
          </p:cNvSpPr>
          <p:nvPr>
            <p:ph type="dt" sz="half" idx="10"/>
          </p:nvPr>
        </p:nvSpPr>
        <p:spPr>
          <a:xfrm>
            <a:off x="628650" y="4767263"/>
            <a:ext cx="2057400" cy="273844"/>
          </a:xfrm>
          <a:prstGeom prst="rect">
            <a:avLst/>
          </a:prstGeom>
        </p:spPr>
        <p:txBody>
          <a:bodyPr/>
          <a:lstStyle/>
          <a:p>
            <a:fld id="{306A3012-5991-4A67-AC94-F3878DF4B7EB}" type="datetimeFigureOut">
              <a:rPr lang="en-GB" smtClean="0"/>
              <a:t>15/10/2025</a:t>
            </a:fld>
            <a:endParaRPr lang="en-GB"/>
          </a:p>
        </p:txBody>
      </p:sp>
      <p:sp>
        <p:nvSpPr>
          <p:cNvPr id="5" name="Footer Placeholder 4"/>
          <p:cNvSpPr>
            <a:spLocks noGrp="1"/>
          </p:cNvSpPr>
          <p:nvPr>
            <p:ph type="ftr" sz="quarter" idx="11"/>
          </p:nvPr>
        </p:nvSpPr>
        <p:spPr>
          <a:xfrm>
            <a:off x="3028950" y="4767263"/>
            <a:ext cx="3086100" cy="273844"/>
          </a:xfrm>
          <a:prstGeom prst="rect">
            <a:avLst/>
          </a:prstGeom>
        </p:spPr>
        <p:txBody>
          <a:bodyPr/>
          <a:lstStyle/>
          <a:p>
            <a:endParaRPr lang="en-GB"/>
          </a:p>
        </p:txBody>
      </p:sp>
      <p:sp>
        <p:nvSpPr>
          <p:cNvPr id="6" name="Slide Number Placeholder 5"/>
          <p:cNvSpPr>
            <a:spLocks noGrp="1"/>
          </p:cNvSpPr>
          <p:nvPr>
            <p:ph type="sldNum" sz="quarter" idx="12"/>
          </p:nvPr>
        </p:nvSpPr>
        <p:spPr>
          <a:xfrm>
            <a:off x="6457950" y="4767263"/>
            <a:ext cx="2057400" cy="273844"/>
          </a:xfrm>
          <a:prstGeom prst="rect">
            <a:avLst/>
          </a:prstGeom>
        </p:spPr>
        <p:txBody>
          <a:bodyPr/>
          <a:lstStyle/>
          <a:p>
            <a:fld id="{68A969D0-73F2-453D-B9CF-95E1AA3C5B41}" type="slidenum">
              <a:rPr lang="en-GB" smtClean="0"/>
              <a:t>‹#›</a:t>
            </a:fld>
            <a:endParaRPr lang="en-GB"/>
          </a:p>
        </p:txBody>
      </p:sp>
      <p:pic>
        <p:nvPicPr>
          <p:cNvPr id="7" name="Picture 6"/>
          <p:cNvPicPr>
            <a:picLocks noChangeAspect="1"/>
          </p:cNvPicPr>
          <p:nvPr userDrawn="1"/>
        </p:nvPicPr>
        <p:blipFill>
          <a:blip r:embed="rId2"/>
          <a:stretch>
            <a:fillRect/>
          </a:stretch>
        </p:blipFill>
        <p:spPr>
          <a:xfrm>
            <a:off x="2566374" y="214480"/>
            <a:ext cx="3686266" cy="1394460"/>
          </a:xfrm>
          <a:prstGeom prst="rect">
            <a:avLst/>
          </a:prstGeom>
        </p:spPr>
      </p:pic>
      <p:pic>
        <p:nvPicPr>
          <p:cNvPr id="8" name="Picture 7"/>
          <p:cNvPicPr>
            <a:picLocks noChangeAspect="1"/>
          </p:cNvPicPr>
          <p:nvPr userDrawn="1"/>
        </p:nvPicPr>
        <p:blipFill>
          <a:blip r:embed="rId3"/>
          <a:stretch>
            <a:fillRect/>
          </a:stretch>
        </p:blipFill>
        <p:spPr>
          <a:xfrm>
            <a:off x="3529828" y="3616707"/>
            <a:ext cx="1759355" cy="1013460"/>
          </a:xfrm>
          <a:prstGeom prst="rect">
            <a:avLst/>
          </a:prstGeom>
        </p:spPr>
      </p:pic>
      <p:sp>
        <p:nvSpPr>
          <p:cNvPr id="9" name="TextBox 8"/>
          <p:cNvSpPr txBox="1"/>
          <p:nvPr userDrawn="1"/>
        </p:nvSpPr>
        <p:spPr>
          <a:xfrm>
            <a:off x="3240055" y="3029150"/>
            <a:ext cx="2323323" cy="369332"/>
          </a:xfrm>
          <a:prstGeom prst="rect">
            <a:avLst/>
          </a:prstGeom>
          <a:noFill/>
        </p:spPr>
        <p:txBody>
          <a:bodyPr wrap="square" rtlCol="0">
            <a:spAutoFit/>
          </a:bodyPr>
          <a:lstStyle/>
          <a:p>
            <a:pPr algn="ctr"/>
            <a:r>
              <a:rPr lang="en-GB" sz="1800">
                <a:solidFill>
                  <a:schemeClr val="accent2"/>
                </a:solidFill>
              </a:rPr>
              <a:t>Sept 2019</a:t>
            </a:r>
          </a:p>
        </p:txBody>
      </p:sp>
    </p:spTree>
    <p:extLst>
      <p:ext uri="{BB962C8B-B14F-4D97-AF65-F5344CB8AC3E}">
        <p14:creationId xmlns:p14="http://schemas.microsoft.com/office/powerpoint/2010/main" val="213878090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2400" b="1" i="0">
                <a:solidFill>
                  <a:srgbClr val="073762"/>
                </a:solidFill>
                <a:latin typeface="Arial"/>
                <a:cs typeface="Arial"/>
              </a:defRPr>
            </a:lvl1pPr>
          </a:lstStyle>
          <a:p>
            <a:endParaRPr/>
          </a:p>
        </p:txBody>
      </p:sp>
      <p:sp>
        <p:nvSpPr>
          <p:cNvPr id="3" name="Holder 3"/>
          <p:cNvSpPr>
            <a:spLocks noGrp="1"/>
          </p:cNvSpPr>
          <p:nvPr>
            <p:ph sz="half" idx="2"/>
          </p:nvPr>
        </p:nvSpPr>
        <p:spPr>
          <a:xfrm>
            <a:off x="457200" y="1183005"/>
            <a:ext cx="3977640" cy="3394710"/>
          </a:xfrm>
          <a:prstGeom prst="rect">
            <a:avLst/>
          </a:prstGeom>
        </p:spPr>
        <p:txBody>
          <a:bodyPr wrap="square" lIns="0" tIns="0" rIns="0" bIns="0">
            <a:spAutoFit/>
          </a:bodyPr>
          <a:lstStyle>
            <a:lvl1pPr>
              <a:defRPr/>
            </a:lvl1pPr>
          </a:lstStyle>
          <a:p>
            <a:endParaRPr/>
          </a:p>
        </p:txBody>
      </p:sp>
      <p:sp>
        <p:nvSpPr>
          <p:cNvPr id="4" name="Holder 4"/>
          <p:cNvSpPr>
            <a:spLocks noGrp="1"/>
          </p:cNvSpPr>
          <p:nvPr>
            <p:ph sz="half" idx="3"/>
          </p:nvPr>
        </p:nvSpPr>
        <p:spPr>
          <a:xfrm>
            <a:off x="4709160" y="1183005"/>
            <a:ext cx="3977640" cy="3394710"/>
          </a:xfrm>
          <a:prstGeom prst="rect">
            <a:avLst/>
          </a:prstGeom>
        </p:spPr>
        <p:txBody>
          <a:bodyPr wrap="square" lIns="0" tIns="0" rIns="0" bIns="0">
            <a:spAutoFit/>
          </a:bodyPr>
          <a:lstStyle>
            <a:lvl1pPr>
              <a:defRPr/>
            </a:lvl1pPr>
          </a:lstStyle>
          <a:p>
            <a:endParaRPr/>
          </a:p>
        </p:txBody>
      </p:sp>
      <p:sp>
        <p:nvSpPr>
          <p:cNvPr id="5" name="Holder 5"/>
          <p:cNvSpPr>
            <a:spLocks noGrp="1"/>
          </p:cNvSpPr>
          <p:nvPr>
            <p:ph type="ftr" sz="quarter" idx="5"/>
          </p:nvPr>
        </p:nvSpPr>
        <p:spPr/>
        <p:txBody>
          <a:bodyPr lIns="0" tIns="0" rIns="0" bIns="0"/>
          <a:lstStyle>
            <a:lvl1pPr>
              <a:defRPr sz="800" b="0" i="0">
                <a:solidFill>
                  <a:srgbClr val="073762"/>
                </a:solidFill>
                <a:latin typeface="Arial"/>
                <a:cs typeface="Arial"/>
              </a:defRPr>
            </a:lvl1pPr>
          </a:lstStyle>
          <a:p>
            <a:pPr marL="12700">
              <a:lnSpc>
                <a:spcPct val="100000"/>
              </a:lnSpc>
              <a:spcBef>
                <a:spcPts val="25"/>
              </a:spcBef>
            </a:pPr>
            <a:r>
              <a:t>ISAR:</a:t>
            </a:r>
            <a:r>
              <a:rPr spc="-10"/>
              <a:t> International</a:t>
            </a:r>
            <a:r>
              <a:rPr spc="10"/>
              <a:t> </a:t>
            </a:r>
            <a:r>
              <a:t>Severe</a:t>
            </a:r>
            <a:r>
              <a:rPr spc="20"/>
              <a:t> </a:t>
            </a:r>
            <a:r>
              <a:t>Asthma</a:t>
            </a:r>
            <a:r>
              <a:rPr spc="-40"/>
              <a:t> </a:t>
            </a:r>
            <a:r>
              <a:rPr spc="-10"/>
              <a:t>Registry</a:t>
            </a:r>
          </a:p>
        </p:txBody>
      </p:sp>
      <p:sp>
        <p:nvSpPr>
          <p:cNvPr id="6" name="Holder 6"/>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10/15/2025</a:t>
            </a:fld>
            <a:endParaRPr lang="en-US"/>
          </a:p>
        </p:txBody>
      </p:sp>
      <p:sp>
        <p:nvSpPr>
          <p:cNvPr id="7" name="Holder 7"/>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1_Section Header">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7630" y="1384698"/>
            <a:ext cx="6073160" cy="1125140"/>
          </a:xfrm>
          <a:solidFill>
            <a:schemeClr val="accent5">
              <a:lumMod val="50000"/>
            </a:schemeClr>
          </a:solidFill>
        </p:spPr>
        <p:txBody>
          <a:bodyPr>
            <a:normAutofit/>
          </a:bodyPr>
          <a:lstStyle>
            <a:lvl1pPr marL="0" indent="0" algn="l">
              <a:buNone/>
              <a:defRPr sz="3000" baseline="0">
                <a:solidFill>
                  <a:schemeClr val="bg1"/>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   ISAR Overview &amp; Principles</a:t>
            </a:r>
          </a:p>
        </p:txBody>
      </p:sp>
      <p:sp>
        <p:nvSpPr>
          <p:cNvPr id="4" name="Date Placeholder 3"/>
          <p:cNvSpPr>
            <a:spLocks noGrp="1"/>
          </p:cNvSpPr>
          <p:nvPr>
            <p:ph type="dt" sz="half" idx="10"/>
          </p:nvPr>
        </p:nvSpPr>
        <p:spPr>
          <a:xfrm>
            <a:off x="628650" y="4767263"/>
            <a:ext cx="2057400" cy="273844"/>
          </a:xfrm>
          <a:prstGeom prst="rect">
            <a:avLst/>
          </a:prstGeom>
        </p:spPr>
        <p:txBody>
          <a:bodyPr/>
          <a:lstStyle/>
          <a:p>
            <a:fld id="{306A3012-5991-4A67-AC94-F3878DF4B7EB}" type="datetimeFigureOut">
              <a:rPr lang="en-GB" smtClean="0"/>
              <a:t>15/10/2025</a:t>
            </a:fld>
            <a:endParaRPr lang="en-GB"/>
          </a:p>
        </p:txBody>
      </p:sp>
      <p:sp>
        <p:nvSpPr>
          <p:cNvPr id="5" name="Footer Placeholder 4"/>
          <p:cNvSpPr>
            <a:spLocks noGrp="1"/>
          </p:cNvSpPr>
          <p:nvPr>
            <p:ph type="ftr" sz="quarter" idx="11"/>
          </p:nvPr>
        </p:nvSpPr>
        <p:spPr>
          <a:xfrm>
            <a:off x="3028950" y="4767263"/>
            <a:ext cx="3086100" cy="273844"/>
          </a:xfrm>
          <a:prstGeom prst="rect">
            <a:avLst/>
          </a:prstGeom>
        </p:spPr>
        <p:txBody>
          <a:bodyPr/>
          <a:lstStyle/>
          <a:p>
            <a:endParaRPr lang="en-GB"/>
          </a:p>
        </p:txBody>
      </p:sp>
      <p:sp>
        <p:nvSpPr>
          <p:cNvPr id="6" name="Slide Number Placeholder 5"/>
          <p:cNvSpPr>
            <a:spLocks noGrp="1"/>
          </p:cNvSpPr>
          <p:nvPr>
            <p:ph type="sldNum" sz="quarter" idx="12"/>
          </p:nvPr>
        </p:nvSpPr>
        <p:spPr>
          <a:xfrm>
            <a:off x="6457950" y="4767263"/>
            <a:ext cx="2057400" cy="273844"/>
          </a:xfrm>
          <a:prstGeom prst="rect">
            <a:avLst/>
          </a:prstGeom>
        </p:spPr>
        <p:txBody>
          <a:bodyPr/>
          <a:lstStyle/>
          <a:p>
            <a:fld id="{68A969D0-73F2-453D-B9CF-95E1AA3C5B41}" type="slidenum">
              <a:rPr lang="en-GB" smtClean="0"/>
              <a:t>‹#›</a:t>
            </a:fld>
            <a:endParaRPr lang="en-GB"/>
          </a:p>
        </p:txBody>
      </p:sp>
      <p:pic>
        <p:nvPicPr>
          <p:cNvPr id="7" name="Picture 6"/>
          <p:cNvPicPr>
            <a:picLocks noChangeAspect="1"/>
          </p:cNvPicPr>
          <p:nvPr userDrawn="1"/>
        </p:nvPicPr>
        <p:blipFill>
          <a:blip r:embed="rId2"/>
          <a:stretch>
            <a:fillRect/>
          </a:stretch>
        </p:blipFill>
        <p:spPr>
          <a:xfrm>
            <a:off x="7361601" y="146665"/>
            <a:ext cx="1492785" cy="740093"/>
          </a:xfrm>
          <a:prstGeom prst="rect">
            <a:avLst/>
          </a:prstGeom>
        </p:spPr>
      </p:pic>
      <p:pic>
        <p:nvPicPr>
          <p:cNvPr id="8" name="Picture 7"/>
          <p:cNvPicPr>
            <a:picLocks noChangeAspect="1"/>
          </p:cNvPicPr>
          <p:nvPr userDrawn="1"/>
        </p:nvPicPr>
        <p:blipFill>
          <a:blip r:embed="rId3"/>
          <a:stretch>
            <a:fillRect/>
          </a:stretch>
        </p:blipFill>
        <p:spPr>
          <a:xfrm>
            <a:off x="2799663" y="2969895"/>
            <a:ext cx="6344337" cy="2173605"/>
          </a:xfrm>
          <a:prstGeom prst="rect">
            <a:avLst/>
          </a:prstGeom>
        </p:spPr>
      </p:pic>
      <p:sp>
        <p:nvSpPr>
          <p:cNvPr id="9" name="TextBox 8"/>
          <p:cNvSpPr txBox="1"/>
          <p:nvPr userDrawn="1"/>
        </p:nvSpPr>
        <p:spPr>
          <a:xfrm>
            <a:off x="202941" y="2969895"/>
            <a:ext cx="2596722" cy="369332"/>
          </a:xfrm>
          <a:prstGeom prst="rect">
            <a:avLst/>
          </a:prstGeom>
          <a:noFill/>
        </p:spPr>
        <p:txBody>
          <a:bodyPr wrap="square" rtlCol="0">
            <a:spAutoFit/>
          </a:bodyPr>
          <a:lstStyle/>
          <a:p>
            <a:pPr marL="257175" indent="-257175" algn="l">
              <a:buFont typeface="Arial" panose="020B0604020202020204" pitchFamily="34" charset="0"/>
              <a:buChar char="•"/>
            </a:pPr>
            <a:r>
              <a:rPr lang="en-GB" sz="1800">
                <a:solidFill>
                  <a:schemeClr val="accent2"/>
                </a:solidFill>
              </a:rPr>
              <a:t>Overview of Initiative</a:t>
            </a:r>
          </a:p>
        </p:txBody>
      </p:sp>
    </p:spTree>
    <p:extLst>
      <p:ext uri="{BB962C8B-B14F-4D97-AF65-F5344CB8AC3E}">
        <p14:creationId xmlns:p14="http://schemas.microsoft.com/office/powerpoint/2010/main" val="346961013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 preserve="1">
  <p:cSld name="Title Slide">
    <p:spTree>
      <p:nvGrpSpPr>
        <p:cNvPr id="1" name=""/>
        <p:cNvGrpSpPr/>
        <p:nvPr/>
      </p:nvGrpSpPr>
      <p:grpSpPr>
        <a:xfrm>
          <a:off x="0" y="0"/>
          <a:ext cx="0" cy="0"/>
          <a:chOff x="0" y="0"/>
          <a:chExt cx="0" cy="0"/>
        </a:xfrm>
      </p:grpSpPr>
      <p:sp>
        <p:nvSpPr>
          <p:cNvPr id="2" name="Holder 2"/>
          <p:cNvSpPr>
            <a:spLocks noGrp="1"/>
          </p:cNvSpPr>
          <p:nvPr>
            <p:ph type="ctrTitle"/>
          </p:nvPr>
        </p:nvSpPr>
        <p:spPr>
          <a:xfrm>
            <a:off x="685800" y="1594485"/>
            <a:ext cx="7772400" cy="276999"/>
          </a:xfrm>
          <a:prstGeom prst="rect">
            <a:avLst/>
          </a:prstGeom>
        </p:spPr>
        <p:txBody>
          <a:bodyPr wrap="square" lIns="0" tIns="0" rIns="0" bIns="0">
            <a:spAutoFit/>
          </a:bodyPr>
          <a:lstStyle>
            <a:lvl1pPr>
              <a:defRPr sz="1800" b="1" i="0">
                <a:solidFill>
                  <a:srgbClr val="073762"/>
                </a:solidFill>
                <a:latin typeface="Arial"/>
                <a:cs typeface="Arial"/>
              </a:defRPr>
            </a:lvl1pPr>
          </a:lstStyle>
          <a:p>
            <a:endParaRPr/>
          </a:p>
        </p:txBody>
      </p:sp>
      <p:sp>
        <p:nvSpPr>
          <p:cNvPr id="3" name="Holder 3"/>
          <p:cNvSpPr>
            <a:spLocks noGrp="1"/>
          </p:cNvSpPr>
          <p:nvPr>
            <p:ph type="subTitle" idx="4"/>
          </p:nvPr>
        </p:nvSpPr>
        <p:spPr>
          <a:xfrm>
            <a:off x="1371600" y="2880360"/>
            <a:ext cx="6400800" cy="276999"/>
          </a:xfrm>
          <a:prstGeom prst="rect">
            <a:avLst/>
          </a:prstGeom>
        </p:spPr>
        <p:txBody>
          <a:bodyPr wrap="square" lIns="0" tIns="0" rIns="0" bIns="0">
            <a:spAutoFit/>
          </a:bodyPr>
          <a:lstStyle>
            <a:lvl1pPr>
              <a:defRPr b="0" i="0">
                <a:solidFill>
                  <a:schemeClr val="tx1"/>
                </a:solidFill>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10/15/2025</a:t>
            </a:fld>
            <a:endParaRPr lang="en-US"/>
          </a:p>
        </p:txBody>
      </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308152381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Holder 2"/>
          <p:cNvSpPr>
            <a:spLocks noGrp="1"/>
          </p:cNvSpPr>
          <p:nvPr>
            <p:ph type="title"/>
          </p:nvPr>
        </p:nvSpPr>
        <p:spPr>
          <a:xfrm>
            <a:off x="219075" y="52864"/>
            <a:ext cx="8386705" cy="276999"/>
          </a:xfrm>
        </p:spPr>
        <p:txBody>
          <a:bodyPr lIns="0" tIns="0" rIns="0" bIns="0"/>
          <a:lstStyle>
            <a:lvl1pPr>
              <a:defRPr sz="1800" b="1" i="0">
                <a:solidFill>
                  <a:srgbClr val="073762"/>
                </a:solidFill>
                <a:latin typeface="Arial"/>
                <a:cs typeface="Arial"/>
              </a:defRPr>
            </a:lvl1pPr>
          </a:lstStyle>
          <a:p>
            <a:endParaRPr/>
          </a:p>
        </p:txBody>
      </p:sp>
      <p:sp>
        <p:nvSpPr>
          <p:cNvPr id="3" name="Holder 3"/>
          <p:cNvSpPr>
            <a:spLocks noGrp="1"/>
          </p:cNvSpPr>
          <p:nvPr>
            <p:ph type="body" idx="1"/>
          </p:nvPr>
        </p:nvSpPr>
        <p:spPr/>
        <p:txBody>
          <a:bodyPr lIns="0" tIns="0" rIns="0" bIns="0"/>
          <a:lstStyle>
            <a:lvl1pPr>
              <a:defRPr b="0" i="0">
                <a:solidFill>
                  <a:schemeClr val="tx1"/>
                </a:solidFill>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10/15/2025</a:t>
            </a:fld>
            <a:endParaRPr lang="en-US"/>
          </a:p>
        </p:txBody>
      </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415846756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Holder 2"/>
          <p:cNvSpPr>
            <a:spLocks noGrp="1"/>
          </p:cNvSpPr>
          <p:nvPr>
            <p:ph type="title"/>
          </p:nvPr>
        </p:nvSpPr>
        <p:spPr>
          <a:xfrm>
            <a:off x="219075" y="52864"/>
            <a:ext cx="8386705" cy="276999"/>
          </a:xfrm>
        </p:spPr>
        <p:txBody>
          <a:bodyPr lIns="0" tIns="0" rIns="0" bIns="0"/>
          <a:lstStyle>
            <a:lvl1pPr>
              <a:defRPr sz="1800" b="1" i="0">
                <a:solidFill>
                  <a:srgbClr val="073762"/>
                </a:solidFill>
                <a:latin typeface="Arial"/>
                <a:cs typeface="Arial"/>
              </a:defRPr>
            </a:lvl1pPr>
          </a:lstStyle>
          <a:p>
            <a:endParaRPr/>
          </a:p>
        </p:txBody>
      </p:sp>
      <p:sp>
        <p:nvSpPr>
          <p:cNvPr id="3" name="Holder 3"/>
          <p:cNvSpPr>
            <a:spLocks noGrp="1"/>
          </p:cNvSpPr>
          <p:nvPr>
            <p:ph sz="half" idx="2"/>
          </p:nvPr>
        </p:nvSpPr>
        <p:spPr>
          <a:xfrm>
            <a:off x="457200" y="1183005"/>
            <a:ext cx="3977640" cy="276999"/>
          </a:xfrm>
          <a:prstGeom prst="rect">
            <a:avLst/>
          </a:prstGeom>
        </p:spPr>
        <p:txBody>
          <a:bodyPr wrap="square" lIns="0" tIns="0" rIns="0" bIns="0">
            <a:spAutoFit/>
          </a:bodyPr>
          <a:lstStyle>
            <a:lvl1pPr>
              <a:defRPr/>
            </a:lvl1pPr>
          </a:lstStyle>
          <a:p>
            <a:endParaRPr/>
          </a:p>
        </p:txBody>
      </p:sp>
      <p:sp>
        <p:nvSpPr>
          <p:cNvPr id="4" name="Holder 4"/>
          <p:cNvSpPr>
            <a:spLocks noGrp="1"/>
          </p:cNvSpPr>
          <p:nvPr>
            <p:ph sz="half" idx="3"/>
          </p:nvPr>
        </p:nvSpPr>
        <p:spPr>
          <a:xfrm>
            <a:off x="4709160" y="1183005"/>
            <a:ext cx="3977640" cy="276999"/>
          </a:xfrm>
          <a:prstGeom prst="rect">
            <a:avLst/>
          </a:prstGeom>
        </p:spPr>
        <p:txBody>
          <a:bodyPr wrap="square" lIns="0" tIns="0" rIns="0" bIns="0">
            <a:spAutoFit/>
          </a:bodyPr>
          <a:lstStyle>
            <a:lvl1pPr>
              <a:defRPr/>
            </a:lvl1pPr>
          </a:lstStyle>
          <a:p>
            <a:endParaRPr/>
          </a:p>
        </p:txBody>
      </p:sp>
      <p:sp>
        <p:nvSpPr>
          <p:cNvPr id="5" name="Holder 5"/>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6" name="Holder 6"/>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10/15/2025</a:t>
            </a:fld>
            <a:endParaRPr lang="en-US"/>
          </a:p>
        </p:txBody>
      </p:sp>
      <p:sp>
        <p:nvSpPr>
          <p:cNvPr id="7" name="Holder 7"/>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69396430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obj" preserve="1">
  <p:cSld name="Title Only">
    <p:spTree>
      <p:nvGrpSpPr>
        <p:cNvPr id="1" name=""/>
        <p:cNvGrpSpPr/>
        <p:nvPr/>
      </p:nvGrpSpPr>
      <p:grpSpPr>
        <a:xfrm>
          <a:off x="0" y="0"/>
          <a:ext cx="0" cy="0"/>
          <a:chOff x="0" y="0"/>
          <a:chExt cx="0" cy="0"/>
        </a:xfrm>
      </p:grpSpPr>
      <p:sp>
        <p:nvSpPr>
          <p:cNvPr id="2" name="Holder 2"/>
          <p:cNvSpPr>
            <a:spLocks noGrp="1"/>
          </p:cNvSpPr>
          <p:nvPr>
            <p:ph type="title"/>
          </p:nvPr>
        </p:nvSpPr>
        <p:spPr>
          <a:xfrm>
            <a:off x="219075" y="52864"/>
            <a:ext cx="8386705" cy="276999"/>
          </a:xfrm>
        </p:spPr>
        <p:txBody>
          <a:bodyPr lIns="0" tIns="0" rIns="0" bIns="0"/>
          <a:lstStyle>
            <a:lvl1pPr>
              <a:defRPr sz="1800" b="1" i="0">
                <a:solidFill>
                  <a:srgbClr val="073762"/>
                </a:solidFill>
                <a:latin typeface="Arial"/>
                <a:cs typeface="Arial"/>
              </a:defRPr>
            </a:lvl1pPr>
          </a:lstStyle>
          <a:p>
            <a:endParaRPr/>
          </a:p>
        </p:txBody>
      </p:sp>
      <p:sp>
        <p:nvSpPr>
          <p:cNvPr id="3" name="Holder 3"/>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4" name="Holder 4"/>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10/15/2025</a:t>
            </a:fld>
            <a:endParaRPr lang="en-US"/>
          </a:p>
        </p:txBody>
      </p:sp>
      <p:sp>
        <p:nvSpPr>
          <p:cNvPr id="5" name="Holder 5"/>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316469759"/>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type="obj" preserve="1">
  <p:cSld name="Blank">
    <p:bg>
      <p:bgPr>
        <a:solidFill>
          <a:schemeClr val="bg1"/>
        </a:solidFill>
        <a:effectLst/>
      </p:bgPr>
    </p:bg>
    <p:spTree>
      <p:nvGrpSpPr>
        <p:cNvPr id="1" name=""/>
        <p:cNvGrpSpPr/>
        <p:nvPr/>
      </p:nvGrpSpPr>
      <p:grpSpPr>
        <a:xfrm>
          <a:off x="0" y="0"/>
          <a:ext cx="0" cy="0"/>
          <a:chOff x="0" y="0"/>
          <a:chExt cx="0" cy="0"/>
        </a:xfrm>
      </p:grpSpPr>
      <p:sp>
        <p:nvSpPr>
          <p:cNvPr id="2" name="Holder 2"/>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3" name="Holder 3"/>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10/15/2025</a:t>
            </a:fld>
            <a:endParaRPr lang="en-US"/>
          </a:p>
        </p:txBody>
      </p:sp>
      <p:sp>
        <p:nvSpPr>
          <p:cNvPr id="4" name="Holder 4"/>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pic>
        <p:nvPicPr>
          <p:cNvPr id="5" name="bg object 17">
            <a:extLst>
              <a:ext uri="{FF2B5EF4-FFF2-40B4-BE49-F238E27FC236}">
                <a16:creationId xmlns:a16="http://schemas.microsoft.com/office/drawing/2014/main" id="{D9CAE740-7011-A784-F0B4-F495D1552527}"/>
              </a:ext>
            </a:extLst>
          </p:cNvPr>
          <p:cNvPicPr/>
          <p:nvPr userDrawn="1"/>
        </p:nvPicPr>
        <p:blipFill>
          <a:blip r:embed="rId2" cstate="print">
            <a:alphaModFix amt="10000"/>
            <a:extLst>
              <a:ext uri="{BEBA8EAE-BF5A-486C-A8C5-ECC9F3942E4B}">
                <a14:imgProps xmlns:a14="http://schemas.microsoft.com/office/drawing/2010/main">
                  <a14:imgLayer r:embed="rId3">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79183588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Title Slide">
    <p:spTree>
      <p:nvGrpSpPr>
        <p:cNvPr id="1" name=""/>
        <p:cNvGrpSpPr/>
        <p:nvPr/>
      </p:nvGrpSpPr>
      <p:grpSpPr>
        <a:xfrm>
          <a:off x="0" y="0"/>
          <a:ext cx="0" cy="0"/>
          <a:chOff x="0" y="0"/>
          <a:chExt cx="0" cy="0"/>
        </a:xfrm>
      </p:grpSpPr>
      <p:sp>
        <p:nvSpPr>
          <p:cNvPr id="2" name="Holder 2"/>
          <p:cNvSpPr>
            <a:spLocks noGrp="1"/>
          </p:cNvSpPr>
          <p:nvPr>
            <p:ph type="ctrTitle"/>
          </p:nvPr>
        </p:nvSpPr>
        <p:spPr>
          <a:xfrm>
            <a:off x="685800" y="1594485"/>
            <a:ext cx="7772400" cy="1080135"/>
          </a:xfrm>
          <a:prstGeom prst="rect">
            <a:avLst/>
          </a:prstGeom>
        </p:spPr>
        <p:txBody>
          <a:bodyPr wrap="square" lIns="0" tIns="0" rIns="0" bIns="0">
            <a:spAutoFit/>
          </a:bodyPr>
          <a:lstStyle>
            <a:lvl1pPr>
              <a:defRPr sz="1600" b="1" i="0">
                <a:solidFill>
                  <a:srgbClr val="073762"/>
                </a:solidFill>
                <a:latin typeface="Arial"/>
                <a:cs typeface="Arial"/>
              </a:defRPr>
            </a:lvl1pPr>
          </a:lstStyle>
          <a:p>
            <a:endParaRPr/>
          </a:p>
        </p:txBody>
      </p:sp>
      <p:sp>
        <p:nvSpPr>
          <p:cNvPr id="3" name="Holder 3"/>
          <p:cNvSpPr>
            <a:spLocks noGrp="1"/>
          </p:cNvSpPr>
          <p:nvPr>
            <p:ph type="subTitle" idx="4"/>
          </p:nvPr>
        </p:nvSpPr>
        <p:spPr>
          <a:xfrm>
            <a:off x="1371600" y="2880360"/>
            <a:ext cx="6400800" cy="1285875"/>
          </a:xfrm>
          <a:prstGeom prst="rect">
            <a:avLst/>
          </a:prstGeom>
        </p:spPr>
        <p:txBody>
          <a:bodyPr wrap="square" lIns="0" tIns="0" rIns="0" bIns="0">
            <a:spAutoFit/>
          </a:bodyPr>
          <a:lstStyle>
            <a:lvl1pPr>
              <a:defRPr sz="1400" b="1" i="0">
                <a:solidFill>
                  <a:srgbClr val="073762"/>
                </a:solidFill>
                <a:latin typeface="Arial"/>
                <a:cs typeface="Arial"/>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10/15/2025</a:t>
            </a:fld>
            <a:endParaRPr lang="en-US"/>
          </a:p>
        </p:txBody>
      </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3964174873"/>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1600" b="1" i="0">
                <a:solidFill>
                  <a:srgbClr val="073762"/>
                </a:solidFill>
                <a:latin typeface="Arial"/>
                <a:cs typeface="Arial"/>
              </a:defRPr>
            </a:lvl1pPr>
          </a:lstStyle>
          <a:p>
            <a:endParaRPr/>
          </a:p>
        </p:txBody>
      </p:sp>
      <p:sp>
        <p:nvSpPr>
          <p:cNvPr id="3" name="Holder 3"/>
          <p:cNvSpPr>
            <a:spLocks noGrp="1"/>
          </p:cNvSpPr>
          <p:nvPr>
            <p:ph type="body" idx="1"/>
          </p:nvPr>
        </p:nvSpPr>
        <p:spPr/>
        <p:txBody>
          <a:bodyPr lIns="0" tIns="0" rIns="0" bIns="0"/>
          <a:lstStyle>
            <a:lvl1pPr>
              <a:defRPr sz="1400" b="1" i="0">
                <a:solidFill>
                  <a:srgbClr val="073762"/>
                </a:solidFill>
                <a:latin typeface="Arial"/>
                <a:cs typeface="Arial"/>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10/15/2025</a:t>
            </a:fld>
            <a:endParaRPr lang="en-US"/>
          </a:p>
        </p:txBody>
      </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181493268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1600" b="1" i="0">
                <a:solidFill>
                  <a:srgbClr val="073762"/>
                </a:solidFill>
                <a:latin typeface="Arial"/>
                <a:cs typeface="Arial"/>
              </a:defRPr>
            </a:lvl1pPr>
          </a:lstStyle>
          <a:p>
            <a:endParaRPr/>
          </a:p>
        </p:txBody>
      </p:sp>
      <p:sp>
        <p:nvSpPr>
          <p:cNvPr id="3" name="Holder 3"/>
          <p:cNvSpPr>
            <a:spLocks noGrp="1"/>
          </p:cNvSpPr>
          <p:nvPr>
            <p:ph sz="half" idx="2"/>
          </p:nvPr>
        </p:nvSpPr>
        <p:spPr>
          <a:xfrm>
            <a:off x="457200" y="1183005"/>
            <a:ext cx="3977640" cy="3394710"/>
          </a:xfrm>
          <a:prstGeom prst="rect">
            <a:avLst/>
          </a:prstGeom>
        </p:spPr>
        <p:txBody>
          <a:bodyPr wrap="square" lIns="0" tIns="0" rIns="0" bIns="0">
            <a:spAutoFit/>
          </a:bodyPr>
          <a:lstStyle>
            <a:lvl1pPr>
              <a:defRPr/>
            </a:lvl1pPr>
          </a:lstStyle>
          <a:p>
            <a:endParaRPr/>
          </a:p>
        </p:txBody>
      </p:sp>
      <p:sp>
        <p:nvSpPr>
          <p:cNvPr id="4" name="Holder 4"/>
          <p:cNvSpPr>
            <a:spLocks noGrp="1"/>
          </p:cNvSpPr>
          <p:nvPr>
            <p:ph sz="half" idx="3"/>
          </p:nvPr>
        </p:nvSpPr>
        <p:spPr>
          <a:xfrm>
            <a:off x="4709160" y="1183005"/>
            <a:ext cx="3977640" cy="3394710"/>
          </a:xfrm>
          <a:prstGeom prst="rect">
            <a:avLst/>
          </a:prstGeom>
        </p:spPr>
        <p:txBody>
          <a:bodyPr wrap="square" lIns="0" tIns="0" rIns="0" bIns="0">
            <a:spAutoFit/>
          </a:bodyPr>
          <a:lstStyle>
            <a:lvl1pPr>
              <a:defRPr/>
            </a:lvl1pPr>
          </a:lstStyle>
          <a:p>
            <a:endParaRPr/>
          </a:p>
        </p:txBody>
      </p:sp>
      <p:sp>
        <p:nvSpPr>
          <p:cNvPr id="5" name="Holder 5"/>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6" name="Holder 6"/>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10/15/2025</a:t>
            </a:fld>
            <a:endParaRPr lang="en-US"/>
          </a:p>
        </p:txBody>
      </p:sp>
      <p:sp>
        <p:nvSpPr>
          <p:cNvPr id="7" name="Holder 7"/>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270803882"/>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obj" preserve="1">
  <p:cSld name="Title Only">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1600" b="1" i="0">
                <a:solidFill>
                  <a:srgbClr val="073762"/>
                </a:solidFill>
                <a:latin typeface="Arial"/>
                <a:cs typeface="Arial"/>
              </a:defRPr>
            </a:lvl1pPr>
          </a:lstStyle>
          <a:p>
            <a:endParaRPr/>
          </a:p>
        </p:txBody>
      </p:sp>
      <p:sp>
        <p:nvSpPr>
          <p:cNvPr id="3" name="Holder 3"/>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4" name="Holder 4"/>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10/15/2025</a:t>
            </a:fld>
            <a:endParaRPr lang="en-US"/>
          </a:p>
        </p:txBody>
      </p:sp>
      <p:sp>
        <p:nvSpPr>
          <p:cNvPr id="5" name="Holder 5"/>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415026038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obj" preserve="1">
  <p:cSld name="Title Only">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2400" b="1" i="0">
                <a:solidFill>
                  <a:srgbClr val="073762"/>
                </a:solidFill>
                <a:latin typeface="Arial"/>
                <a:cs typeface="Arial"/>
              </a:defRPr>
            </a:lvl1pPr>
          </a:lstStyle>
          <a:p>
            <a:endParaRPr/>
          </a:p>
        </p:txBody>
      </p:sp>
      <p:sp>
        <p:nvSpPr>
          <p:cNvPr id="3" name="Holder 3"/>
          <p:cNvSpPr>
            <a:spLocks noGrp="1"/>
          </p:cNvSpPr>
          <p:nvPr>
            <p:ph type="ftr" sz="quarter" idx="5"/>
          </p:nvPr>
        </p:nvSpPr>
        <p:spPr/>
        <p:txBody>
          <a:bodyPr lIns="0" tIns="0" rIns="0" bIns="0"/>
          <a:lstStyle>
            <a:lvl1pPr>
              <a:defRPr sz="800" b="0" i="0">
                <a:solidFill>
                  <a:srgbClr val="073762"/>
                </a:solidFill>
                <a:latin typeface="Arial"/>
                <a:cs typeface="Arial"/>
              </a:defRPr>
            </a:lvl1pPr>
          </a:lstStyle>
          <a:p>
            <a:pPr marL="12700">
              <a:lnSpc>
                <a:spcPct val="100000"/>
              </a:lnSpc>
              <a:spcBef>
                <a:spcPts val="25"/>
              </a:spcBef>
            </a:pPr>
            <a:r>
              <a:t>ISAR:</a:t>
            </a:r>
            <a:r>
              <a:rPr spc="-10"/>
              <a:t> International</a:t>
            </a:r>
            <a:r>
              <a:rPr spc="10"/>
              <a:t> </a:t>
            </a:r>
            <a:r>
              <a:t>Severe</a:t>
            </a:r>
            <a:r>
              <a:rPr spc="20"/>
              <a:t> </a:t>
            </a:r>
            <a:r>
              <a:t>Asthma</a:t>
            </a:r>
            <a:r>
              <a:rPr spc="-40"/>
              <a:t> </a:t>
            </a:r>
            <a:r>
              <a:rPr spc="-10"/>
              <a:t>Registry</a:t>
            </a:r>
          </a:p>
        </p:txBody>
      </p:sp>
      <p:sp>
        <p:nvSpPr>
          <p:cNvPr id="4" name="Holder 4"/>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10/15/2025</a:t>
            </a:fld>
            <a:endParaRPr lang="en-US"/>
          </a:p>
        </p:txBody>
      </p:sp>
      <p:sp>
        <p:nvSpPr>
          <p:cNvPr id="5" name="Holder 5"/>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obj" preserve="1">
  <p:cSld name="Blank">
    <p:spTree>
      <p:nvGrpSpPr>
        <p:cNvPr id="1" name=""/>
        <p:cNvGrpSpPr/>
        <p:nvPr/>
      </p:nvGrpSpPr>
      <p:grpSpPr>
        <a:xfrm>
          <a:off x="0" y="0"/>
          <a:ext cx="0" cy="0"/>
          <a:chOff x="0" y="0"/>
          <a:chExt cx="0" cy="0"/>
        </a:xfrm>
      </p:grpSpPr>
      <p:sp>
        <p:nvSpPr>
          <p:cNvPr id="2" name="Holder 2"/>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3" name="Holder 3"/>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10/15/2025</a:t>
            </a:fld>
            <a:endParaRPr lang="en-US"/>
          </a:p>
        </p:txBody>
      </p:sp>
      <p:sp>
        <p:nvSpPr>
          <p:cNvPr id="4" name="Holder 4"/>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360051487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 preserve="1">
  <p:cSld name="Title Slide">
    <p:spTree>
      <p:nvGrpSpPr>
        <p:cNvPr id="1" name=""/>
        <p:cNvGrpSpPr/>
        <p:nvPr/>
      </p:nvGrpSpPr>
      <p:grpSpPr>
        <a:xfrm>
          <a:off x="0" y="0"/>
          <a:ext cx="0" cy="0"/>
          <a:chOff x="0" y="0"/>
          <a:chExt cx="0" cy="0"/>
        </a:xfrm>
      </p:grpSpPr>
      <p:sp>
        <p:nvSpPr>
          <p:cNvPr id="2" name="Holder 2"/>
          <p:cNvSpPr>
            <a:spLocks noGrp="1"/>
          </p:cNvSpPr>
          <p:nvPr>
            <p:ph type="ctrTitle"/>
          </p:nvPr>
        </p:nvSpPr>
        <p:spPr>
          <a:xfrm>
            <a:off x="685800" y="1594485"/>
            <a:ext cx="7772400" cy="1080135"/>
          </a:xfrm>
          <a:prstGeom prst="rect">
            <a:avLst/>
          </a:prstGeom>
        </p:spPr>
        <p:txBody>
          <a:bodyPr wrap="square" lIns="0" tIns="0" rIns="0" bIns="0">
            <a:spAutoFit/>
          </a:bodyPr>
          <a:lstStyle>
            <a:lvl1pPr>
              <a:defRPr sz="1600" b="1" i="0">
                <a:solidFill>
                  <a:srgbClr val="073762"/>
                </a:solidFill>
                <a:latin typeface="Arial"/>
                <a:cs typeface="Arial"/>
              </a:defRPr>
            </a:lvl1pPr>
          </a:lstStyle>
          <a:p>
            <a:endParaRPr/>
          </a:p>
        </p:txBody>
      </p:sp>
      <p:sp>
        <p:nvSpPr>
          <p:cNvPr id="3" name="Holder 3"/>
          <p:cNvSpPr>
            <a:spLocks noGrp="1"/>
          </p:cNvSpPr>
          <p:nvPr>
            <p:ph type="subTitle" idx="4"/>
          </p:nvPr>
        </p:nvSpPr>
        <p:spPr>
          <a:xfrm>
            <a:off x="1371600" y="2880360"/>
            <a:ext cx="6400800" cy="1285875"/>
          </a:xfrm>
          <a:prstGeom prst="rect">
            <a:avLst/>
          </a:prstGeom>
        </p:spPr>
        <p:txBody>
          <a:bodyPr wrap="square" lIns="0" tIns="0" rIns="0" bIns="0">
            <a:spAutoFit/>
          </a:bodyPr>
          <a:lstStyle>
            <a:lvl1pPr>
              <a:defRPr sz="1400" b="1" i="0">
                <a:solidFill>
                  <a:srgbClr val="073762"/>
                </a:solidFill>
                <a:latin typeface="Arial"/>
                <a:cs typeface="Arial"/>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10/15/2025</a:t>
            </a:fld>
            <a:endParaRPr lang="en-US"/>
          </a:p>
        </p:txBody>
      </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1210707574"/>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1600" b="1" i="0">
                <a:solidFill>
                  <a:srgbClr val="073762"/>
                </a:solidFill>
                <a:latin typeface="Arial"/>
                <a:cs typeface="Arial"/>
              </a:defRPr>
            </a:lvl1pPr>
          </a:lstStyle>
          <a:p>
            <a:endParaRPr/>
          </a:p>
        </p:txBody>
      </p:sp>
      <p:sp>
        <p:nvSpPr>
          <p:cNvPr id="3" name="Holder 3"/>
          <p:cNvSpPr>
            <a:spLocks noGrp="1"/>
          </p:cNvSpPr>
          <p:nvPr>
            <p:ph type="body" idx="1"/>
          </p:nvPr>
        </p:nvSpPr>
        <p:spPr/>
        <p:txBody>
          <a:bodyPr lIns="0" tIns="0" rIns="0" bIns="0"/>
          <a:lstStyle>
            <a:lvl1pPr>
              <a:defRPr sz="1400" b="1" i="0">
                <a:solidFill>
                  <a:srgbClr val="073762"/>
                </a:solidFill>
                <a:latin typeface="Arial"/>
                <a:cs typeface="Arial"/>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10/15/2025</a:t>
            </a:fld>
            <a:endParaRPr lang="en-US"/>
          </a:p>
        </p:txBody>
      </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365024932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1600" b="1" i="0">
                <a:solidFill>
                  <a:srgbClr val="073762"/>
                </a:solidFill>
                <a:latin typeface="Arial"/>
                <a:cs typeface="Arial"/>
              </a:defRPr>
            </a:lvl1pPr>
          </a:lstStyle>
          <a:p>
            <a:endParaRPr/>
          </a:p>
        </p:txBody>
      </p:sp>
      <p:sp>
        <p:nvSpPr>
          <p:cNvPr id="3" name="Holder 3"/>
          <p:cNvSpPr>
            <a:spLocks noGrp="1"/>
          </p:cNvSpPr>
          <p:nvPr>
            <p:ph sz="half" idx="2"/>
          </p:nvPr>
        </p:nvSpPr>
        <p:spPr>
          <a:xfrm>
            <a:off x="457200" y="1183005"/>
            <a:ext cx="3977640" cy="3394710"/>
          </a:xfrm>
          <a:prstGeom prst="rect">
            <a:avLst/>
          </a:prstGeom>
        </p:spPr>
        <p:txBody>
          <a:bodyPr wrap="square" lIns="0" tIns="0" rIns="0" bIns="0">
            <a:spAutoFit/>
          </a:bodyPr>
          <a:lstStyle>
            <a:lvl1pPr>
              <a:defRPr/>
            </a:lvl1pPr>
          </a:lstStyle>
          <a:p>
            <a:endParaRPr/>
          </a:p>
        </p:txBody>
      </p:sp>
      <p:sp>
        <p:nvSpPr>
          <p:cNvPr id="4" name="Holder 4"/>
          <p:cNvSpPr>
            <a:spLocks noGrp="1"/>
          </p:cNvSpPr>
          <p:nvPr>
            <p:ph sz="half" idx="3"/>
          </p:nvPr>
        </p:nvSpPr>
        <p:spPr>
          <a:xfrm>
            <a:off x="4709160" y="1183005"/>
            <a:ext cx="3977640" cy="3394710"/>
          </a:xfrm>
          <a:prstGeom prst="rect">
            <a:avLst/>
          </a:prstGeom>
        </p:spPr>
        <p:txBody>
          <a:bodyPr wrap="square" lIns="0" tIns="0" rIns="0" bIns="0">
            <a:spAutoFit/>
          </a:bodyPr>
          <a:lstStyle>
            <a:lvl1pPr>
              <a:defRPr/>
            </a:lvl1pPr>
          </a:lstStyle>
          <a:p>
            <a:endParaRPr/>
          </a:p>
        </p:txBody>
      </p:sp>
      <p:sp>
        <p:nvSpPr>
          <p:cNvPr id="5" name="Holder 5"/>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6" name="Holder 6"/>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10/15/2025</a:t>
            </a:fld>
            <a:endParaRPr lang="en-US"/>
          </a:p>
        </p:txBody>
      </p:sp>
      <p:sp>
        <p:nvSpPr>
          <p:cNvPr id="7" name="Holder 7"/>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1466659026"/>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obj" preserve="1">
  <p:cSld name="Title Only">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1600" b="1" i="0">
                <a:solidFill>
                  <a:srgbClr val="073762"/>
                </a:solidFill>
                <a:latin typeface="Arial"/>
                <a:cs typeface="Arial"/>
              </a:defRPr>
            </a:lvl1pPr>
          </a:lstStyle>
          <a:p>
            <a:endParaRPr/>
          </a:p>
        </p:txBody>
      </p:sp>
      <p:sp>
        <p:nvSpPr>
          <p:cNvPr id="3" name="Holder 3"/>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4" name="Holder 4"/>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10/15/2025</a:t>
            </a:fld>
            <a:endParaRPr lang="en-US"/>
          </a:p>
        </p:txBody>
      </p:sp>
      <p:sp>
        <p:nvSpPr>
          <p:cNvPr id="5" name="Holder 5"/>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816749704"/>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type="obj" preserve="1">
  <p:cSld name="Blank">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2042160"/>
            <a:ext cx="9144000" cy="1224280"/>
          </a:xfrm>
          <a:custGeom>
            <a:avLst/>
            <a:gdLst/>
            <a:ahLst/>
            <a:cxnLst/>
            <a:rect l="l" t="t" r="r" b="b"/>
            <a:pathLst>
              <a:path w="9144000" h="1224279">
                <a:moveTo>
                  <a:pt x="9144000" y="0"/>
                </a:moveTo>
                <a:lnTo>
                  <a:pt x="0" y="0"/>
                </a:lnTo>
                <a:lnTo>
                  <a:pt x="0" y="1223771"/>
                </a:lnTo>
                <a:lnTo>
                  <a:pt x="9144000" y="1223771"/>
                </a:lnTo>
                <a:lnTo>
                  <a:pt x="9144000" y="0"/>
                </a:lnTo>
                <a:close/>
              </a:path>
            </a:pathLst>
          </a:custGeom>
          <a:solidFill>
            <a:srgbClr val="073762"/>
          </a:solidFill>
        </p:spPr>
        <p:txBody>
          <a:bodyPr wrap="square" lIns="0" tIns="0" rIns="0" bIns="0" rtlCol="0"/>
          <a:lstStyle/>
          <a:p>
            <a:endParaRPr/>
          </a:p>
        </p:txBody>
      </p:sp>
      <p:pic>
        <p:nvPicPr>
          <p:cNvPr id="17" name="bg object 17"/>
          <p:cNvPicPr/>
          <p:nvPr/>
        </p:nvPicPr>
        <p:blipFill>
          <a:blip r:embed="rId2" cstate="print"/>
          <a:stretch>
            <a:fillRect/>
          </a:stretch>
        </p:blipFill>
        <p:spPr>
          <a:xfrm>
            <a:off x="7929371" y="4521708"/>
            <a:ext cx="786383" cy="390143"/>
          </a:xfrm>
          <a:prstGeom prst="rect">
            <a:avLst/>
          </a:prstGeom>
        </p:spPr>
      </p:pic>
      <p:sp>
        <p:nvSpPr>
          <p:cNvPr id="2" name="Holder 2"/>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3" name="Holder 3"/>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10/15/2025</a:t>
            </a:fld>
            <a:endParaRPr lang="en-US"/>
          </a:p>
        </p:txBody>
      </p:sp>
      <p:sp>
        <p:nvSpPr>
          <p:cNvPr id="4" name="Holder 4"/>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pic>
        <p:nvPicPr>
          <p:cNvPr id="5" name="bg object 17">
            <a:extLst>
              <a:ext uri="{FF2B5EF4-FFF2-40B4-BE49-F238E27FC236}">
                <a16:creationId xmlns:a16="http://schemas.microsoft.com/office/drawing/2014/main" id="{4049D53C-439F-3F82-689A-88CAAA21CC0E}"/>
              </a:ext>
            </a:extLst>
          </p:cNvPr>
          <p:cNvPicPr/>
          <p:nvPr userDrawn="1"/>
        </p:nvPicPr>
        <p:blipFill>
          <a:blip r:embed="rId3" cstate="print">
            <a:alphaModFix amt="10000"/>
            <a:extLst>
              <a:ext uri="{BEBA8EAE-BF5A-486C-A8C5-ECC9F3942E4B}">
                <a14:imgProps xmlns:a14="http://schemas.microsoft.com/office/drawing/2010/main">
                  <a14:imgLayer r:embed="rId4">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2961970112"/>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Slide">
    <p:spTree>
      <p:nvGrpSpPr>
        <p:cNvPr id="1" name=""/>
        <p:cNvGrpSpPr/>
        <p:nvPr/>
      </p:nvGrpSpPr>
      <p:grpSpPr>
        <a:xfrm>
          <a:off x="0" y="0"/>
          <a:ext cx="0" cy="0"/>
          <a:chOff x="0" y="0"/>
          <a:chExt cx="0" cy="0"/>
        </a:xfrm>
      </p:grpSpPr>
      <p:sp>
        <p:nvSpPr>
          <p:cNvPr id="2" name="Holder 2"/>
          <p:cNvSpPr>
            <a:spLocks noGrp="1"/>
          </p:cNvSpPr>
          <p:nvPr>
            <p:ph type="ctrTitle"/>
          </p:nvPr>
        </p:nvSpPr>
        <p:spPr>
          <a:xfrm>
            <a:off x="685800" y="1594485"/>
            <a:ext cx="7772400" cy="1080135"/>
          </a:xfrm>
          <a:prstGeom prst="rect">
            <a:avLst/>
          </a:prstGeom>
        </p:spPr>
        <p:txBody>
          <a:bodyPr wrap="square" lIns="0" tIns="0" rIns="0" bIns="0">
            <a:spAutoFit/>
          </a:bodyPr>
          <a:lstStyle>
            <a:lvl1pPr>
              <a:defRPr sz="1600" b="1" i="0">
                <a:solidFill>
                  <a:srgbClr val="073762"/>
                </a:solidFill>
                <a:latin typeface="Arial"/>
                <a:cs typeface="Arial"/>
              </a:defRPr>
            </a:lvl1pPr>
          </a:lstStyle>
          <a:p>
            <a:endParaRPr/>
          </a:p>
        </p:txBody>
      </p:sp>
      <p:sp>
        <p:nvSpPr>
          <p:cNvPr id="3" name="Holder 3"/>
          <p:cNvSpPr>
            <a:spLocks noGrp="1"/>
          </p:cNvSpPr>
          <p:nvPr>
            <p:ph type="subTitle" idx="4"/>
          </p:nvPr>
        </p:nvSpPr>
        <p:spPr>
          <a:xfrm>
            <a:off x="1371600" y="2880360"/>
            <a:ext cx="6400800" cy="1285875"/>
          </a:xfrm>
          <a:prstGeom prst="rect">
            <a:avLst/>
          </a:prstGeom>
        </p:spPr>
        <p:txBody>
          <a:bodyPr wrap="square" lIns="0" tIns="0" rIns="0" bIns="0">
            <a:spAutoFit/>
          </a:bodyPr>
          <a:lstStyle>
            <a:lvl1pPr>
              <a:defRPr sz="1400" b="1" i="0">
                <a:solidFill>
                  <a:srgbClr val="073762"/>
                </a:solidFill>
                <a:latin typeface="Arial"/>
                <a:cs typeface="Arial"/>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10/15/2025</a:t>
            </a:fld>
            <a:endParaRPr lang="en-US"/>
          </a:p>
        </p:txBody>
      </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451804677"/>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1600" b="1" i="0">
                <a:solidFill>
                  <a:srgbClr val="073762"/>
                </a:solidFill>
                <a:latin typeface="Arial"/>
                <a:cs typeface="Arial"/>
              </a:defRPr>
            </a:lvl1pPr>
          </a:lstStyle>
          <a:p>
            <a:endParaRPr/>
          </a:p>
        </p:txBody>
      </p:sp>
      <p:sp>
        <p:nvSpPr>
          <p:cNvPr id="3" name="Holder 3"/>
          <p:cNvSpPr>
            <a:spLocks noGrp="1"/>
          </p:cNvSpPr>
          <p:nvPr>
            <p:ph type="body" idx="1"/>
          </p:nvPr>
        </p:nvSpPr>
        <p:spPr/>
        <p:txBody>
          <a:bodyPr lIns="0" tIns="0" rIns="0" bIns="0"/>
          <a:lstStyle>
            <a:lvl1pPr>
              <a:defRPr sz="1400" b="1" i="0">
                <a:solidFill>
                  <a:srgbClr val="073762"/>
                </a:solidFill>
                <a:latin typeface="Arial"/>
                <a:cs typeface="Arial"/>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10/15/2025</a:t>
            </a:fld>
            <a:endParaRPr lang="en-US"/>
          </a:p>
        </p:txBody>
      </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761953581"/>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1600" b="1" i="0">
                <a:solidFill>
                  <a:srgbClr val="073762"/>
                </a:solidFill>
                <a:latin typeface="Arial"/>
                <a:cs typeface="Arial"/>
              </a:defRPr>
            </a:lvl1pPr>
          </a:lstStyle>
          <a:p>
            <a:endParaRPr/>
          </a:p>
        </p:txBody>
      </p:sp>
      <p:sp>
        <p:nvSpPr>
          <p:cNvPr id="3" name="Holder 3"/>
          <p:cNvSpPr>
            <a:spLocks noGrp="1"/>
          </p:cNvSpPr>
          <p:nvPr>
            <p:ph sz="half" idx="2"/>
          </p:nvPr>
        </p:nvSpPr>
        <p:spPr>
          <a:xfrm>
            <a:off x="457200" y="1183005"/>
            <a:ext cx="3977640" cy="3394710"/>
          </a:xfrm>
          <a:prstGeom prst="rect">
            <a:avLst/>
          </a:prstGeom>
        </p:spPr>
        <p:txBody>
          <a:bodyPr wrap="square" lIns="0" tIns="0" rIns="0" bIns="0">
            <a:spAutoFit/>
          </a:bodyPr>
          <a:lstStyle>
            <a:lvl1pPr>
              <a:defRPr/>
            </a:lvl1pPr>
          </a:lstStyle>
          <a:p>
            <a:endParaRPr/>
          </a:p>
        </p:txBody>
      </p:sp>
      <p:sp>
        <p:nvSpPr>
          <p:cNvPr id="4" name="Holder 4"/>
          <p:cNvSpPr>
            <a:spLocks noGrp="1"/>
          </p:cNvSpPr>
          <p:nvPr>
            <p:ph sz="half" idx="3"/>
          </p:nvPr>
        </p:nvSpPr>
        <p:spPr>
          <a:xfrm>
            <a:off x="4709160" y="1183005"/>
            <a:ext cx="3977640" cy="3394710"/>
          </a:xfrm>
          <a:prstGeom prst="rect">
            <a:avLst/>
          </a:prstGeom>
        </p:spPr>
        <p:txBody>
          <a:bodyPr wrap="square" lIns="0" tIns="0" rIns="0" bIns="0">
            <a:spAutoFit/>
          </a:bodyPr>
          <a:lstStyle>
            <a:lvl1pPr>
              <a:defRPr/>
            </a:lvl1pPr>
          </a:lstStyle>
          <a:p>
            <a:endParaRPr/>
          </a:p>
        </p:txBody>
      </p:sp>
      <p:sp>
        <p:nvSpPr>
          <p:cNvPr id="5" name="Holder 5"/>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6" name="Holder 6"/>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10/15/2025</a:t>
            </a:fld>
            <a:endParaRPr lang="en-US"/>
          </a:p>
        </p:txBody>
      </p:sp>
      <p:sp>
        <p:nvSpPr>
          <p:cNvPr id="7" name="Holder 7"/>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271463878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obj" preserve="1">
  <p:cSld name="Title Only">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1600" b="1" i="0">
                <a:solidFill>
                  <a:srgbClr val="073762"/>
                </a:solidFill>
                <a:latin typeface="Arial"/>
                <a:cs typeface="Arial"/>
              </a:defRPr>
            </a:lvl1pPr>
          </a:lstStyle>
          <a:p>
            <a:endParaRPr/>
          </a:p>
        </p:txBody>
      </p:sp>
      <p:sp>
        <p:nvSpPr>
          <p:cNvPr id="3" name="Holder 3"/>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4" name="Holder 4"/>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10/15/2025</a:t>
            </a:fld>
            <a:endParaRPr lang="en-US"/>
          </a:p>
        </p:txBody>
      </p:sp>
      <p:sp>
        <p:nvSpPr>
          <p:cNvPr id="5" name="Holder 5"/>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214426679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type="obj" preserve="1">
  <p:cSld name="Blank">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2042160"/>
            <a:ext cx="9144000" cy="1224280"/>
          </a:xfrm>
          <a:custGeom>
            <a:avLst/>
            <a:gdLst/>
            <a:ahLst/>
            <a:cxnLst/>
            <a:rect l="l" t="t" r="r" b="b"/>
            <a:pathLst>
              <a:path w="9144000" h="1224279">
                <a:moveTo>
                  <a:pt x="9144000" y="0"/>
                </a:moveTo>
                <a:lnTo>
                  <a:pt x="0" y="0"/>
                </a:lnTo>
                <a:lnTo>
                  <a:pt x="0" y="1223771"/>
                </a:lnTo>
                <a:lnTo>
                  <a:pt x="9144000" y="1223771"/>
                </a:lnTo>
                <a:lnTo>
                  <a:pt x="9144000" y="0"/>
                </a:lnTo>
                <a:close/>
              </a:path>
            </a:pathLst>
          </a:custGeom>
          <a:solidFill>
            <a:srgbClr val="073762"/>
          </a:solidFill>
        </p:spPr>
        <p:txBody>
          <a:bodyPr wrap="square" lIns="0" tIns="0" rIns="0" bIns="0" rtlCol="0"/>
          <a:lstStyle/>
          <a:p>
            <a:endParaRPr/>
          </a:p>
        </p:txBody>
      </p:sp>
      <p:pic>
        <p:nvPicPr>
          <p:cNvPr id="17" name="bg object 17"/>
          <p:cNvPicPr/>
          <p:nvPr/>
        </p:nvPicPr>
        <p:blipFill>
          <a:blip r:embed="rId2" cstate="print"/>
          <a:stretch>
            <a:fillRect/>
          </a:stretch>
        </p:blipFill>
        <p:spPr>
          <a:xfrm>
            <a:off x="3320815" y="1048578"/>
            <a:ext cx="2429174" cy="728272"/>
          </a:xfrm>
          <a:prstGeom prst="rect">
            <a:avLst/>
          </a:prstGeom>
        </p:spPr>
      </p:pic>
      <p:pic>
        <p:nvPicPr>
          <p:cNvPr id="18" name="bg object 18"/>
          <p:cNvPicPr/>
          <p:nvPr/>
        </p:nvPicPr>
        <p:blipFill>
          <a:blip r:embed="rId3" cstate="print"/>
          <a:stretch>
            <a:fillRect/>
          </a:stretch>
        </p:blipFill>
        <p:spPr>
          <a:xfrm>
            <a:off x="3957828" y="4299203"/>
            <a:ext cx="1234439" cy="612648"/>
          </a:xfrm>
          <a:prstGeom prst="rect">
            <a:avLst/>
          </a:prstGeom>
        </p:spPr>
      </p:pic>
      <p:sp>
        <p:nvSpPr>
          <p:cNvPr id="2" name="Holder 2"/>
          <p:cNvSpPr>
            <a:spLocks noGrp="1"/>
          </p:cNvSpPr>
          <p:nvPr>
            <p:ph type="ftr" sz="quarter" idx="5"/>
          </p:nvPr>
        </p:nvSpPr>
        <p:spPr/>
        <p:txBody>
          <a:bodyPr lIns="0" tIns="0" rIns="0" bIns="0"/>
          <a:lstStyle>
            <a:lvl1pPr>
              <a:defRPr sz="800" b="0" i="0">
                <a:solidFill>
                  <a:srgbClr val="073762"/>
                </a:solidFill>
                <a:latin typeface="Arial"/>
                <a:cs typeface="Arial"/>
              </a:defRPr>
            </a:lvl1pPr>
          </a:lstStyle>
          <a:p>
            <a:pPr marL="12700">
              <a:lnSpc>
                <a:spcPct val="100000"/>
              </a:lnSpc>
              <a:spcBef>
                <a:spcPts val="25"/>
              </a:spcBef>
            </a:pPr>
            <a:r>
              <a:t>ISAR:</a:t>
            </a:r>
            <a:r>
              <a:rPr spc="-10"/>
              <a:t> International</a:t>
            </a:r>
            <a:r>
              <a:rPr spc="10"/>
              <a:t> </a:t>
            </a:r>
            <a:r>
              <a:t>Severe</a:t>
            </a:r>
            <a:r>
              <a:rPr spc="20"/>
              <a:t> </a:t>
            </a:r>
            <a:r>
              <a:t>Asthma</a:t>
            </a:r>
            <a:r>
              <a:rPr spc="-40"/>
              <a:t> </a:t>
            </a:r>
            <a:r>
              <a:rPr spc="-10"/>
              <a:t>Registry</a:t>
            </a:r>
          </a:p>
        </p:txBody>
      </p:sp>
      <p:sp>
        <p:nvSpPr>
          <p:cNvPr id="3" name="Holder 3"/>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10/15/2025</a:t>
            </a:fld>
            <a:endParaRPr lang="en-US"/>
          </a:p>
        </p:txBody>
      </p:sp>
      <p:sp>
        <p:nvSpPr>
          <p:cNvPr id="4" name="Holder 4"/>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pic>
        <p:nvPicPr>
          <p:cNvPr id="6" name="bg object 17">
            <a:extLst>
              <a:ext uri="{FF2B5EF4-FFF2-40B4-BE49-F238E27FC236}">
                <a16:creationId xmlns:a16="http://schemas.microsoft.com/office/drawing/2014/main" id="{F9DD2B3A-990D-D6B5-072E-8AB4DDA4FE4B}"/>
              </a:ext>
            </a:extLst>
          </p:cNvPr>
          <p:cNvPicPr/>
          <p:nvPr userDrawn="1"/>
        </p:nvPicPr>
        <p:blipFill>
          <a:blip r:embed="rId4" cstate="print">
            <a:alphaModFix amt="10000"/>
            <a:extLst>
              <a:ext uri="{BEBA8EAE-BF5A-486C-A8C5-ECC9F3942E4B}">
                <a14:imgProps xmlns:a14="http://schemas.microsoft.com/office/drawing/2010/main">
                  <a14:imgLayer r:embed="rId5">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type="obj" preserve="1">
  <p:cSld name="Blank">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2042160"/>
            <a:ext cx="9144000" cy="1224280"/>
          </a:xfrm>
          <a:custGeom>
            <a:avLst/>
            <a:gdLst/>
            <a:ahLst/>
            <a:cxnLst/>
            <a:rect l="l" t="t" r="r" b="b"/>
            <a:pathLst>
              <a:path w="9144000" h="1224279">
                <a:moveTo>
                  <a:pt x="9144000" y="0"/>
                </a:moveTo>
                <a:lnTo>
                  <a:pt x="0" y="0"/>
                </a:lnTo>
                <a:lnTo>
                  <a:pt x="0" y="1223771"/>
                </a:lnTo>
                <a:lnTo>
                  <a:pt x="9144000" y="1223771"/>
                </a:lnTo>
                <a:lnTo>
                  <a:pt x="9144000" y="0"/>
                </a:lnTo>
                <a:close/>
              </a:path>
            </a:pathLst>
          </a:custGeom>
          <a:solidFill>
            <a:srgbClr val="073762"/>
          </a:solidFill>
        </p:spPr>
        <p:txBody>
          <a:bodyPr wrap="square" lIns="0" tIns="0" rIns="0" bIns="0" rtlCol="0"/>
          <a:lstStyle/>
          <a:p>
            <a:endParaRPr/>
          </a:p>
        </p:txBody>
      </p:sp>
      <p:pic>
        <p:nvPicPr>
          <p:cNvPr id="17" name="bg object 17"/>
          <p:cNvPicPr/>
          <p:nvPr/>
        </p:nvPicPr>
        <p:blipFill>
          <a:blip r:embed="rId2" cstate="print"/>
          <a:stretch>
            <a:fillRect/>
          </a:stretch>
        </p:blipFill>
        <p:spPr>
          <a:xfrm>
            <a:off x="7929371" y="4521708"/>
            <a:ext cx="786383" cy="390143"/>
          </a:xfrm>
          <a:prstGeom prst="rect">
            <a:avLst/>
          </a:prstGeom>
        </p:spPr>
      </p:pic>
      <p:sp>
        <p:nvSpPr>
          <p:cNvPr id="2" name="Holder 2"/>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3" name="Holder 3"/>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10/15/2025</a:t>
            </a:fld>
            <a:endParaRPr lang="en-US"/>
          </a:p>
        </p:txBody>
      </p:sp>
      <p:sp>
        <p:nvSpPr>
          <p:cNvPr id="4" name="Holder 4"/>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pic>
        <p:nvPicPr>
          <p:cNvPr id="5" name="bg object 17">
            <a:extLst>
              <a:ext uri="{FF2B5EF4-FFF2-40B4-BE49-F238E27FC236}">
                <a16:creationId xmlns:a16="http://schemas.microsoft.com/office/drawing/2014/main" id="{FC4802A7-C8F1-64BB-BBA0-1AECAA8A244B}"/>
              </a:ext>
            </a:extLst>
          </p:cNvPr>
          <p:cNvPicPr/>
          <p:nvPr userDrawn="1"/>
        </p:nvPicPr>
        <p:blipFill>
          <a:blip r:embed="rId3" cstate="print">
            <a:alphaModFix amt="10000"/>
            <a:extLst>
              <a:ext uri="{BEBA8EAE-BF5A-486C-A8C5-ECC9F3942E4B}">
                <a14:imgProps xmlns:a14="http://schemas.microsoft.com/office/drawing/2010/main">
                  <a14:imgLayer r:embed="rId4">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131694777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obj" preserve="1">
  <p:cSld name="Title Slide">
    <p:spTree>
      <p:nvGrpSpPr>
        <p:cNvPr id="1" name=""/>
        <p:cNvGrpSpPr/>
        <p:nvPr/>
      </p:nvGrpSpPr>
      <p:grpSpPr>
        <a:xfrm>
          <a:off x="0" y="0"/>
          <a:ext cx="0" cy="0"/>
          <a:chOff x="0" y="0"/>
          <a:chExt cx="0" cy="0"/>
        </a:xfrm>
      </p:grpSpPr>
      <p:sp>
        <p:nvSpPr>
          <p:cNvPr id="2" name="Holder 2"/>
          <p:cNvSpPr>
            <a:spLocks noGrp="1"/>
          </p:cNvSpPr>
          <p:nvPr>
            <p:ph type="ctrTitle"/>
          </p:nvPr>
        </p:nvSpPr>
        <p:spPr>
          <a:xfrm>
            <a:off x="685800" y="1594485"/>
            <a:ext cx="7772400" cy="1080135"/>
          </a:xfrm>
          <a:prstGeom prst="rect">
            <a:avLst/>
          </a:prstGeom>
        </p:spPr>
        <p:txBody>
          <a:bodyPr wrap="square" lIns="0" tIns="0" rIns="0" bIns="0">
            <a:spAutoFit/>
          </a:bodyPr>
          <a:lstStyle>
            <a:lvl1pPr>
              <a:defRPr sz="1600" b="1" i="0">
                <a:solidFill>
                  <a:srgbClr val="073762"/>
                </a:solidFill>
                <a:latin typeface="Arial"/>
                <a:cs typeface="Arial"/>
              </a:defRPr>
            </a:lvl1pPr>
          </a:lstStyle>
          <a:p>
            <a:endParaRPr/>
          </a:p>
        </p:txBody>
      </p:sp>
      <p:sp>
        <p:nvSpPr>
          <p:cNvPr id="3" name="Holder 3"/>
          <p:cNvSpPr>
            <a:spLocks noGrp="1"/>
          </p:cNvSpPr>
          <p:nvPr>
            <p:ph type="subTitle" idx="4"/>
          </p:nvPr>
        </p:nvSpPr>
        <p:spPr>
          <a:xfrm>
            <a:off x="1371600" y="2880360"/>
            <a:ext cx="6400800" cy="1285875"/>
          </a:xfrm>
          <a:prstGeom prst="rect">
            <a:avLst/>
          </a:prstGeom>
        </p:spPr>
        <p:txBody>
          <a:bodyPr wrap="square" lIns="0" tIns="0" rIns="0" bIns="0">
            <a:spAutoFit/>
          </a:bodyPr>
          <a:lstStyle>
            <a:lvl1pPr>
              <a:defRPr b="0" i="0">
                <a:solidFill>
                  <a:schemeClr val="tx1"/>
                </a:solidFill>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10/15/2025</a:t>
            </a:fld>
            <a:endParaRPr lang="en-US"/>
          </a:p>
        </p:txBody>
      </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1894914414"/>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1600" b="1" i="0">
                <a:solidFill>
                  <a:srgbClr val="073762"/>
                </a:solidFill>
                <a:latin typeface="Arial"/>
                <a:cs typeface="Arial"/>
              </a:defRPr>
            </a:lvl1pPr>
          </a:lstStyle>
          <a:p>
            <a:endParaRPr/>
          </a:p>
        </p:txBody>
      </p:sp>
      <p:sp>
        <p:nvSpPr>
          <p:cNvPr id="3" name="Holder 3"/>
          <p:cNvSpPr>
            <a:spLocks noGrp="1"/>
          </p:cNvSpPr>
          <p:nvPr>
            <p:ph type="body" idx="1"/>
          </p:nvPr>
        </p:nvSpPr>
        <p:spPr/>
        <p:txBody>
          <a:bodyPr lIns="0" tIns="0" rIns="0" bIns="0"/>
          <a:lstStyle>
            <a:lvl1pPr>
              <a:defRPr b="0" i="0">
                <a:solidFill>
                  <a:schemeClr val="tx1"/>
                </a:solidFill>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10/15/2025</a:t>
            </a:fld>
            <a:endParaRPr lang="en-US"/>
          </a:p>
        </p:txBody>
      </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737032124"/>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1600" b="1" i="0">
                <a:solidFill>
                  <a:srgbClr val="073762"/>
                </a:solidFill>
                <a:latin typeface="Arial"/>
                <a:cs typeface="Arial"/>
              </a:defRPr>
            </a:lvl1pPr>
          </a:lstStyle>
          <a:p>
            <a:endParaRPr/>
          </a:p>
        </p:txBody>
      </p:sp>
      <p:sp>
        <p:nvSpPr>
          <p:cNvPr id="3" name="Holder 3"/>
          <p:cNvSpPr>
            <a:spLocks noGrp="1"/>
          </p:cNvSpPr>
          <p:nvPr>
            <p:ph sz="half" idx="2"/>
          </p:nvPr>
        </p:nvSpPr>
        <p:spPr>
          <a:xfrm>
            <a:off x="457200" y="1183005"/>
            <a:ext cx="3977640" cy="3394710"/>
          </a:xfrm>
          <a:prstGeom prst="rect">
            <a:avLst/>
          </a:prstGeom>
        </p:spPr>
        <p:txBody>
          <a:bodyPr wrap="square" lIns="0" tIns="0" rIns="0" bIns="0">
            <a:spAutoFit/>
          </a:bodyPr>
          <a:lstStyle>
            <a:lvl1pPr>
              <a:defRPr/>
            </a:lvl1pPr>
          </a:lstStyle>
          <a:p>
            <a:endParaRPr/>
          </a:p>
        </p:txBody>
      </p:sp>
      <p:sp>
        <p:nvSpPr>
          <p:cNvPr id="4" name="Holder 4"/>
          <p:cNvSpPr>
            <a:spLocks noGrp="1"/>
          </p:cNvSpPr>
          <p:nvPr>
            <p:ph sz="half" idx="3"/>
          </p:nvPr>
        </p:nvSpPr>
        <p:spPr>
          <a:xfrm>
            <a:off x="4709160" y="1183005"/>
            <a:ext cx="3977640" cy="3394710"/>
          </a:xfrm>
          <a:prstGeom prst="rect">
            <a:avLst/>
          </a:prstGeom>
        </p:spPr>
        <p:txBody>
          <a:bodyPr wrap="square" lIns="0" tIns="0" rIns="0" bIns="0">
            <a:spAutoFit/>
          </a:bodyPr>
          <a:lstStyle>
            <a:lvl1pPr>
              <a:defRPr/>
            </a:lvl1pPr>
          </a:lstStyle>
          <a:p>
            <a:endParaRPr/>
          </a:p>
        </p:txBody>
      </p:sp>
      <p:sp>
        <p:nvSpPr>
          <p:cNvPr id="5" name="Holder 5"/>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6" name="Holder 6"/>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10/15/2025</a:t>
            </a:fld>
            <a:endParaRPr lang="en-US"/>
          </a:p>
        </p:txBody>
      </p:sp>
      <p:sp>
        <p:nvSpPr>
          <p:cNvPr id="7" name="Holder 7"/>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3881109357"/>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type="obj" preserve="1">
  <p:cSld name="Title Only">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2042160"/>
            <a:ext cx="9144000" cy="1224280"/>
          </a:xfrm>
          <a:custGeom>
            <a:avLst/>
            <a:gdLst/>
            <a:ahLst/>
            <a:cxnLst/>
            <a:rect l="l" t="t" r="r" b="b"/>
            <a:pathLst>
              <a:path w="9144000" h="1224279">
                <a:moveTo>
                  <a:pt x="9144000" y="0"/>
                </a:moveTo>
                <a:lnTo>
                  <a:pt x="0" y="0"/>
                </a:lnTo>
                <a:lnTo>
                  <a:pt x="0" y="1223771"/>
                </a:lnTo>
                <a:lnTo>
                  <a:pt x="9144000" y="1223771"/>
                </a:lnTo>
                <a:lnTo>
                  <a:pt x="9144000" y="0"/>
                </a:lnTo>
                <a:close/>
              </a:path>
            </a:pathLst>
          </a:custGeom>
          <a:solidFill>
            <a:srgbClr val="073762"/>
          </a:solidFill>
        </p:spPr>
        <p:txBody>
          <a:bodyPr wrap="square" lIns="0" tIns="0" rIns="0" bIns="0" rtlCol="0"/>
          <a:lstStyle/>
          <a:p>
            <a:endParaRPr/>
          </a:p>
        </p:txBody>
      </p:sp>
      <p:pic>
        <p:nvPicPr>
          <p:cNvPr id="17" name="bg object 17"/>
          <p:cNvPicPr/>
          <p:nvPr/>
        </p:nvPicPr>
        <p:blipFill>
          <a:blip r:embed="rId2" cstate="print"/>
          <a:stretch>
            <a:fillRect/>
          </a:stretch>
        </p:blipFill>
        <p:spPr>
          <a:xfrm>
            <a:off x="3335721" y="1085786"/>
            <a:ext cx="2483628" cy="745887"/>
          </a:xfrm>
          <a:prstGeom prst="rect">
            <a:avLst/>
          </a:prstGeom>
        </p:spPr>
      </p:pic>
      <p:pic>
        <p:nvPicPr>
          <p:cNvPr id="18" name="bg object 18"/>
          <p:cNvPicPr/>
          <p:nvPr/>
        </p:nvPicPr>
        <p:blipFill>
          <a:blip r:embed="rId3" cstate="print"/>
          <a:stretch>
            <a:fillRect/>
          </a:stretch>
        </p:blipFill>
        <p:spPr>
          <a:xfrm>
            <a:off x="3957828" y="4299203"/>
            <a:ext cx="1234439" cy="612648"/>
          </a:xfrm>
          <a:prstGeom prst="rect">
            <a:avLst/>
          </a:prstGeom>
        </p:spPr>
      </p:pic>
      <p:sp>
        <p:nvSpPr>
          <p:cNvPr id="2" name="Holder 2"/>
          <p:cNvSpPr>
            <a:spLocks noGrp="1"/>
          </p:cNvSpPr>
          <p:nvPr>
            <p:ph type="title"/>
          </p:nvPr>
        </p:nvSpPr>
        <p:spPr/>
        <p:txBody>
          <a:bodyPr lIns="0" tIns="0" rIns="0" bIns="0"/>
          <a:lstStyle>
            <a:lvl1pPr>
              <a:defRPr sz="1600" b="1" i="0">
                <a:solidFill>
                  <a:srgbClr val="073762"/>
                </a:solidFill>
                <a:latin typeface="Arial"/>
                <a:cs typeface="Arial"/>
              </a:defRPr>
            </a:lvl1pPr>
          </a:lstStyle>
          <a:p>
            <a:endParaRPr/>
          </a:p>
        </p:txBody>
      </p:sp>
      <p:sp>
        <p:nvSpPr>
          <p:cNvPr id="3" name="Holder 3"/>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4" name="Holder 4"/>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10/15/2025</a:t>
            </a:fld>
            <a:endParaRPr lang="en-US"/>
          </a:p>
        </p:txBody>
      </p:sp>
      <p:sp>
        <p:nvSpPr>
          <p:cNvPr id="5" name="Holder 5"/>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pic>
        <p:nvPicPr>
          <p:cNvPr id="6" name="bg object 17">
            <a:extLst>
              <a:ext uri="{FF2B5EF4-FFF2-40B4-BE49-F238E27FC236}">
                <a16:creationId xmlns:a16="http://schemas.microsoft.com/office/drawing/2014/main" id="{20E4E6B2-D189-402D-C627-F358946C1E2F}"/>
              </a:ext>
            </a:extLst>
          </p:cNvPr>
          <p:cNvPicPr/>
          <p:nvPr userDrawn="1"/>
        </p:nvPicPr>
        <p:blipFill>
          <a:blip r:embed="rId4" cstate="print">
            <a:alphaModFix amt="10000"/>
            <a:extLst>
              <a:ext uri="{BEBA8EAE-BF5A-486C-A8C5-ECC9F3942E4B}">
                <a14:imgProps xmlns:a14="http://schemas.microsoft.com/office/drawing/2010/main">
                  <a14:imgLayer r:embed="rId5">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1178185835"/>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obj" preserve="1">
  <p:cSld name="Blank">
    <p:spTree>
      <p:nvGrpSpPr>
        <p:cNvPr id="1" name=""/>
        <p:cNvGrpSpPr/>
        <p:nvPr/>
      </p:nvGrpSpPr>
      <p:grpSpPr>
        <a:xfrm>
          <a:off x="0" y="0"/>
          <a:ext cx="0" cy="0"/>
          <a:chOff x="0" y="0"/>
          <a:chExt cx="0" cy="0"/>
        </a:xfrm>
      </p:grpSpPr>
      <p:sp>
        <p:nvSpPr>
          <p:cNvPr id="2" name="Holder 2"/>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3" name="Holder 3"/>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10/15/2025</a:t>
            </a:fld>
            <a:endParaRPr lang="en-US"/>
          </a:p>
        </p:txBody>
      </p:sp>
      <p:sp>
        <p:nvSpPr>
          <p:cNvPr id="4" name="Holder 4"/>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2272992235"/>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obj" preserve="1">
  <p:cSld name="Title Slide">
    <p:spTree>
      <p:nvGrpSpPr>
        <p:cNvPr id="1" name=""/>
        <p:cNvGrpSpPr/>
        <p:nvPr/>
      </p:nvGrpSpPr>
      <p:grpSpPr>
        <a:xfrm>
          <a:off x="0" y="0"/>
          <a:ext cx="0" cy="0"/>
          <a:chOff x="0" y="0"/>
          <a:chExt cx="0" cy="0"/>
        </a:xfrm>
      </p:grpSpPr>
      <p:sp>
        <p:nvSpPr>
          <p:cNvPr id="2" name="Holder 2"/>
          <p:cNvSpPr>
            <a:spLocks noGrp="1"/>
          </p:cNvSpPr>
          <p:nvPr>
            <p:ph type="ctrTitle"/>
          </p:nvPr>
        </p:nvSpPr>
        <p:spPr>
          <a:xfrm>
            <a:off x="685800" y="1594485"/>
            <a:ext cx="7772400" cy="1080135"/>
          </a:xfrm>
          <a:prstGeom prst="rect">
            <a:avLst/>
          </a:prstGeom>
        </p:spPr>
        <p:txBody>
          <a:bodyPr wrap="square" lIns="0" tIns="0" rIns="0" bIns="0">
            <a:spAutoFit/>
          </a:bodyPr>
          <a:lstStyle>
            <a:lvl1pPr>
              <a:defRPr sz="1600" b="1" i="0">
                <a:solidFill>
                  <a:srgbClr val="073762"/>
                </a:solidFill>
                <a:latin typeface="Arial"/>
                <a:cs typeface="Arial"/>
              </a:defRPr>
            </a:lvl1pPr>
          </a:lstStyle>
          <a:p>
            <a:endParaRPr/>
          </a:p>
        </p:txBody>
      </p:sp>
      <p:sp>
        <p:nvSpPr>
          <p:cNvPr id="3" name="Holder 3"/>
          <p:cNvSpPr>
            <a:spLocks noGrp="1"/>
          </p:cNvSpPr>
          <p:nvPr>
            <p:ph type="subTitle" idx="4"/>
          </p:nvPr>
        </p:nvSpPr>
        <p:spPr>
          <a:xfrm>
            <a:off x="1371600" y="2880360"/>
            <a:ext cx="6400800" cy="1285875"/>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10/15/2025</a:t>
            </a:fld>
            <a:endParaRPr lang="en-US"/>
          </a:p>
        </p:txBody>
      </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3726196893"/>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1600" b="1" i="0">
                <a:solidFill>
                  <a:srgbClr val="073762"/>
                </a:solidFill>
                <a:latin typeface="Arial"/>
                <a:cs typeface="Arial"/>
              </a:defRPr>
            </a:lvl1pPr>
          </a:lstStyle>
          <a:p>
            <a:endParaRPr/>
          </a:p>
        </p:txBody>
      </p:sp>
      <p:sp>
        <p:nvSpPr>
          <p:cNvPr id="3" name="Holder 3"/>
          <p:cNvSpPr>
            <a:spLocks noGrp="1"/>
          </p:cNvSpPr>
          <p:nvPr>
            <p:ph type="body" idx="1"/>
          </p:nvPr>
        </p:nvSpPr>
        <p:spPr/>
        <p:txBody>
          <a:bodyPr lIns="0" tIns="0" rIns="0" bIns="0"/>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10/15/2025</a:t>
            </a:fld>
            <a:endParaRPr lang="en-US"/>
          </a:p>
        </p:txBody>
      </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3860620288"/>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1600" b="1" i="0">
                <a:solidFill>
                  <a:srgbClr val="073762"/>
                </a:solidFill>
                <a:latin typeface="Arial"/>
                <a:cs typeface="Arial"/>
              </a:defRPr>
            </a:lvl1pPr>
          </a:lstStyle>
          <a:p>
            <a:endParaRPr/>
          </a:p>
        </p:txBody>
      </p:sp>
      <p:sp>
        <p:nvSpPr>
          <p:cNvPr id="3" name="Holder 3"/>
          <p:cNvSpPr>
            <a:spLocks noGrp="1"/>
          </p:cNvSpPr>
          <p:nvPr>
            <p:ph sz="half" idx="2"/>
          </p:nvPr>
        </p:nvSpPr>
        <p:spPr>
          <a:xfrm>
            <a:off x="457200" y="1183005"/>
            <a:ext cx="3977640" cy="3394710"/>
          </a:xfrm>
          <a:prstGeom prst="rect">
            <a:avLst/>
          </a:prstGeom>
        </p:spPr>
        <p:txBody>
          <a:bodyPr wrap="square" lIns="0" tIns="0" rIns="0" bIns="0">
            <a:spAutoFit/>
          </a:bodyPr>
          <a:lstStyle>
            <a:lvl1pPr>
              <a:defRPr/>
            </a:lvl1pPr>
          </a:lstStyle>
          <a:p>
            <a:endParaRPr/>
          </a:p>
        </p:txBody>
      </p:sp>
      <p:sp>
        <p:nvSpPr>
          <p:cNvPr id="4" name="Holder 4"/>
          <p:cNvSpPr>
            <a:spLocks noGrp="1"/>
          </p:cNvSpPr>
          <p:nvPr>
            <p:ph sz="half" idx="3"/>
          </p:nvPr>
        </p:nvSpPr>
        <p:spPr>
          <a:xfrm>
            <a:off x="4709160" y="1183005"/>
            <a:ext cx="3977640" cy="3394710"/>
          </a:xfrm>
          <a:prstGeom prst="rect">
            <a:avLst/>
          </a:prstGeom>
        </p:spPr>
        <p:txBody>
          <a:bodyPr wrap="square" lIns="0" tIns="0" rIns="0" bIns="0">
            <a:spAutoFit/>
          </a:bodyPr>
          <a:lstStyle>
            <a:lvl1pPr>
              <a:defRPr/>
            </a:lvl1pPr>
          </a:lstStyle>
          <a:p>
            <a:endParaRPr/>
          </a:p>
        </p:txBody>
      </p:sp>
      <p:sp>
        <p:nvSpPr>
          <p:cNvPr id="5" name="Holder 5"/>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6" name="Holder 6"/>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10/15/2025</a:t>
            </a:fld>
            <a:endParaRPr lang="en-US"/>
          </a:p>
        </p:txBody>
      </p:sp>
      <p:sp>
        <p:nvSpPr>
          <p:cNvPr id="7" name="Holder 7"/>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3529668213"/>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type="obj" preserve="1">
  <p:cSld name="Title Only">
    <p:bg>
      <p:bgPr>
        <a:solidFill>
          <a:schemeClr val="bg1"/>
        </a:solidFill>
        <a:effectLst/>
      </p:bgPr>
    </p:bg>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1600" b="1" i="0">
                <a:solidFill>
                  <a:srgbClr val="073762"/>
                </a:solidFill>
                <a:latin typeface="Arial"/>
                <a:cs typeface="Arial"/>
              </a:defRPr>
            </a:lvl1pPr>
          </a:lstStyle>
          <a:p>
            <a:endParaRPr/>
          </a:p>
        </p:txBody>
      </p:sp>
      <p:sp>
        <p:nvSpPr>
          <p:cNvPr id="3" name="Holder 3"/>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4" name="Holder 4"/>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10/15/2025</a:t>
            </a:fld>
            <a:endParaRPr lang="en-US"/>
          </a:p>
        </p:txBody>
      </p:sp>
      <p:sp>
        <p:nvSpPr>
          <p:cNvPr id="5" name="Holder 5"/>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pic>
        <p:nvPicPr>
          <p:cNvPr id="6" name="bg object 17">
            <a:extLst>
              <a:ext uri="{FF2B5EF4-FFF2-40B4-BE49-F238E27FC236}">
                <a16:creationId xmlns:a16="http://schemas.microsoft.com/office/drawing/2014/main" id="{256DED02-6767-DE80-1A87-B33E018CE0D8}"/>
              </a:ext>
            </a:extLst>
          </p:cNvPr>
          <p:cNvPicPr/>
          <p:nvPr userDrawn="1"/>
        </p:nvPicPr>
        <p:blipFill>
          <a:blip r:embed="rId2" cstate="print">
            <a:alphaModFix amt="10000"/>
            <a:extLst>
              <a:ext uri="{BEBA8EAE-BF5A-486C-A8C5-ECC9F3942E4B}">
                <a14:imgProps xmlns:a14="http://schemas.microsoft.com/office/drawing/2010/main">
                  <a14:imgLayer r:embed="rId3">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32210135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pic>
        <p:nvPicPr>
          <p:cNvPr id="16" name="bg object 16"/>
          <p:cNvPicPr/>
          <p:nvPr/>
        </p:nvPicPr>
        <p:blipFill>
          <a:blip r:embed="rId2" cstate="print"/>
          <a:stretch>
            <a:fillRect/>
          </a:stretch>
        </p:blipFill>
        <p:spPr>
          <a:xfrm>
            <a:off x="2810815" y="435848"/>
            <a:ext cx="3296705" cy="990426"/>
          </a:xfrm>
          <a:prstGeom prst="rect">
            <a:avLst/>
          </a:prstGeom>
        </p:spPr>
      </p:pic>
      <p:pic>
        <p:nvPicPr>
          <p:cNvPr id="17" name="bg object 17"/>
          <p:cNvPicPr/>
          <p:nvPr/>
        </p:nvPicPr>
        <p:blipFill>
          <a:blip r:embed="rId3" cstate="print"/>
          <a:stretch>
            <a:fillRect/>
          </a:stretch>
        </p:blipFill>
        <p:spPr>
          <a:xfrm>
            <a:off x="3649615" y="3789679"/>
            <a:ext cx="1467045" cy="732851"/>
          </a:xfrm>
          <a:prstGeom prst="rect">
            <a:avLst/>
          </a:prstGeom>
        </p:spPr>
      </p:pic>
      <p:sp>
        <p:nvSpPr>
          <p:cNvPr id="2" name="Holder 2"/>
          <p:cNvSpPr>
            <a:spLocks noGrp="1"/>
          </p:cNvSpPr>
          <p:nvPr>
            <p:ph type="ctrTitle"/>
          </p:nvPr>
        </p:nvSpPr>
        <p:spPr>
          <a:xfrm>
            <a:off x="1760600" y="1765325"/>
            <a:ext cx="5622798" cy="507831"/>
          </a:xfrm>
          <a:prstGeom prst="rect">
            <a:avLst/>
          </a:prstGeom>
        </p:spPr>
        <p:txBody>
          <a:bodyPr wrap="square" lIns="0" tIns="0" rIns="0" bIns="0">
            <a:spAutoFit/>
          </a:bodyPr>
          <a:lstStyle>
            <a:lvl1pPr>
              <a:defRPr sz="3300" b="0" i="0">
                <a:solidFill>
                  <a:schemeClr val="tx1"/>
                </a:solidFill>
                <a:latin typeface="Calibri Light"/>
                <a:cs typeface="Calibri Light"/>
              </a:defRPr>
            </a:lvl1pPr>
          </a:lstStyle>
          <a:p>
            <a:endParaRPr/>
          </a:p>
        </p:txBody>
      </p:sp>
      <p:sp>
        <p:nvSpPr>
          <p:cNvPr id="3" name="Holder 3"/>
          <p:cNvSpPr>
            <a:spLocks noGrp="1"/>
          </p:cNvSpPr>
          <p:nvPr>
            <p:ph type="subTitle" idx="4"/>
          </p:nvPr>
        </p:nvSpPr>
        <p:spPr>
          <a:xfrm>
            <a:off x="1371600" y="2880360"/>
            <a:ext cx="6400800" cy="219291"/>
          </a:xfrm>
          <a:prstGeom prst="rect">
            <a:avLst/>
          </a:prstGeom>
        </p:spPr>
        <p:txBody>
          <a:bodyPr wrap="square" lIns="0" tIns="0" rIns="0" bIns="0">
            <a:spAutoFit/>
          </a:bodyPr>
          <a:lstStyle>
            <a:lvl1pPr>
              <a:defRPr sz="1425" b="0" i="0">
                <a:solidFill>
                  <a:schemeClr val="tx1"/>
                </a:solidFill>
                <a:latin typeface="Calibri"/>
                <a:cs typeface="Calibri"/>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10/15/2025</a:t>
            </a:fld>
            <a:endParaRPr lang="en-US"/>
          </a:p>
        </p:txBody>
      </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2437849042"/>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obj" preserve="1">
  <p:cSld name="Blank">
    <p:spTree>
      <p:nvGrpSpPr>
        <p:cNvPr id="1" name=""/>
        <p:cNvGrpSpPr/>
        <p:nvPr/>
      </p:nvGrpSpPr>
      <p:grpSpPr>
        <a:xfrm>
          <a:off x="0" y="0"/>
          <a:ext cx="0" cy="0"/>
          <a:chOff x="0" y="0"/>
          <a:chExt cx="0" cy="0"/>
        </a:xfrm>
      </p:grpSpPr>
      <p:sp>
        <p:nvSpPr>
          <p:cNvPr id="2" name="Holder 2"/>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3" name="Holder 3"/>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10/15/2025</a:t>
            </a:fld>
            <a:endParaRPr lang="en-US"/>
          </a:p>
        </p:txBody>
      </p:sp>
      <p:sp>
        <p:nvSpPr>
          <p:cNvPr id="4" name="Holder 4"/>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706318995"/>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userDrawn="1">
  <p:cSld name="5_Title and Content">
    <p:spTree>
      <p:nvGrpSpPr>
        <p:cNvPr id="1" name=""/>
        <p:cNvGrpSpPr/>
        <p:nvPr/>
      </p:nvGrpSpPr>
      <p:grpSpPr>
        <a:xfrm>
          <a:off x="0" y="0"/>
          <a:ext cx="0" cy="0"/>
          <a:chOff x="0" y="0"/>
          <a:chExt cx="0" cy="0"/>
        </a:xfrm>
      </p:grpSpPr>
      <p:sp>
        <p:nvSpPr>
          <p:cNvPr id="16" name="Text Placeholder 15"/>
          <p:cNvSpPr>
            <a:spLocks noGrp="1"/>
          </p:cNvSpPr>
          <p:nvPr>
            <p:ph type="body" sz="quarter" idx="13"/>
          </p:nvPr>
        </p:nvSpPr>
        <p:spPr>
          <a:xfrm>
            <a:off x="323193" y="4547014"/>
            <a:ext cx="3852000" cy="402416"/>
          </a:xfrm>
        </p:spPr>
        <p:txBody>
          <a:bodyPr rIns="0" bIns="0" anchor="b"/>
          <a:lstStyle>
            <a:lvl1pPr marL="0" indent="0">
              <a:spcBef>
                <a:spcPts val="0"/>
              </a:spcBef>
              <a:spcAft>
                <a:spcPts val="0"/>
              </a:spcAft>
              <a:buNone/>
              <a:defRPr sz="800"/>
            </a:lvl1pPr>
            <a:lvl2pPr marL="133341" indent="0">
              <a:buNone/>
              <a:defRPr sz="900"/>
            </a:lvl2pPr>
            <a:lvl3pPr marL="270254" indent="0">
              <a:buNone/>
              <a:defRPr sz="900"/>
            </a:lvl3pPr>
            <a:lvl4pPr marL="1028624" indent="0">
              <a:buNone/>
              <a:defRPr sz="900"/>
            </a:lvl4pPr>
            <a:lvl5pPr marL="1371498" indent="0">
              <a:buNone/>
              <a:defRPr sz="900"/>
            </a:lvl5pPr>
          </a:lstStyle>
          <a:p>
            <a:pPr lvl="0"/>
            <a:r>
              <a:rPr lang="en-US"/>
              <a:t>Click to edit Master text styles</a:t>
            </a:r>
          </a:p>
        </p:txBody>
      </p:sp>
      <p:sp>
        <p:nvSpPr>
          <p:cNvPr id="17" name="Text Placeholder 15"/>
          <p:cNvSpPr>
            <a:spLocks noGrp="1"/>
          </p:cNvSpPr>
          <p:nvPr>
            <p:ph type="body" sz="quarter" idx="14"/>
          </p:nvPr>
        </p:nvSpPr>
        <p:spPr>
          <a:xfrm>
            <a:off x="4310446" y="4547014"/>
            <a:ext cx="3852000" cy="402416"/>
          </a:xfrm>
        </p:spPr>
        <p:txBody>
          <a:bodyPr rIns="0" bIns="0" anchor="b"/>
          <a:lstStyle>
            <a:lvl1pPr marL="0" indent="0" algn="r">
              <a:spcBef>
                <a:spcPts val="0"/>
              </a:spcBef>
              <a:spcAft>
                <a:spcPts val="0"/>
              </a:spcAft>
              <a:buNone/>
              <a:defRPr sz="800"/>
            </a:lvl1pPr>
            <a:lvl2pPr marL="133341" indent="0">
              <a:buNone/>
              <a:defRPr sz="900"/>
            </a:lvl2pPr>
            <a:lvl3pPr marL="270254" indent="0">
              <a:buNone/>
              <a:defRPr sz="900"/>
            </a:lvl3pPr>
            <a:lvl4pPr marL="1028624" indent="0">
              <a:buNone/>
              <a:defRPr sz="900"/>
            </a:lvl4pPr>
            <a:lvl5pPr marL="1371498" indent="0">
              <a:buNone/>
              <a:defRPr sz="900"/>
            </a:lvl5pPr>
          </a:lstStyle>
          <a:p>
            <a:pPr lvl="0"/>
            <a:r>
              <a:rPr lang="en-US"/>
              <a:t>Click to edit Master text styles</a:t>
            </a:r>
          </a:p>
        </p:txBody>
      </p:sp>
      <p:sp>
        <p:nvSpPr>
          <p:cNvPr id="4" name="Rectangle 3"/>
          <p:cNvSpPr/>
          <p:nvPr userDrawn="1"/>
        </p:nvSpPr>
        <p:spPr>
          <a:xfrm>
            <a:off x="0" y="658529"/>
            <a:ext cx="9144000" cy="4571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19" name="Rectangle 18"/>
          <p:cNvSpPr/>
          <p:nvPr userDrawn="1"/>
        </p:nvSpPr>
        <p:spPr>
          <a:xfrm>
            <a:off x="0" y="724219"/>
            <a:ext cx="9144000" cy="3428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pic>
        <p:nvPicPr>
          <p:cNvPr id="20" name="Picture 1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180045" y="128566"/>
            <a:ext cx="678567" cy="221484"/>
          </a:xfrm>
          <a:prstGeom prst="rect">
            <a:avLst/>
          </a:prstGeom>
        </p:spPr>
      </p:pic>
      <p:sp>
        <p:nvSpPr>
          <p:cNvPr id="5" name="Title 4"/>
          <p:cNvSpPr>
            <a:spLocks noGrp="1"/>
          </p:cNvSpPr>
          <p:nvPr>
            <p:ph type="title"/>
          </p:nvPr>
        </p:nvSpPr>
        <p:spPr>
          <a:xfrm>
            <a:off x="23027" y="227198"/>
            <a:ext cx="8496300" cy="428406"/>
          </a:xfrm>
        </p:spPr>
        <p:txBody>
          <a:bodyPr/>
          <a:lstStyle>
            <a:lvl1pPr>
              <a:defRPr sz="1950"/>
            </a:lvl1pPr>
          </a:lstStyle>
          <a:p>
            <a:r>
              <a:rPr lang="en-US"/>
              <a:t>Click to edit Master title style</a:t>
            </a:r>
            <a:endParaRPr lang="en-GB"/>
          </a:p>
        </p:txBody>
      </p:sp>
      <p:sp>
        <p:nvSpPr>
          <p:cNvPr id="3" name="Content Placeholder 2"/>
          <p:cNvSpPr>
            <a:spLocks noGrp="1"/>
          </p:cNvSpPr>
          <p:nvPr>
            <p:ph idx="1"/>
          </p:nvPr>
        </p:nvSpPr>
        <p:spPr>
          <a:xfrm>
            <a:off x="0" y="777601"/>
            <a:ext cx="9012600" cy="3924500"/>
          </a:xfrm>
        </p:spPr>
        <p:txBody>
          <a:bodyPr>
            <a:normAutofit/>
          </a:bodyPr>
          <a:lstStyle>
            <a:lvl1pPr>
              <a:buClr>
                <a:srgbClr val="FF9900"/>
              </a:buClr>
              <a:defRPr sz="1350">
                <a:solidFill>
                  <a:schemeClr val="accent1"/>
                </a:solidFill>
              </a:defRPr>
            </a:lvl1pPr>
            <a:lvl2pPr>
              <a:buClr>
                <a:srgbClr val="FF9900"/>
              </a:buClr>
              <a:defRPr sz="1200">
                <a:solidFill>
                  <a:schemeClr val="accent1"/>
                </a:solidFill>
              </a:defRPr>
            </a:lvl2pPr>
            <a:lvl3pPr>
              <a:buClr>
                <a:srgbClr val="FF9900"/>
              </a:buClr>
              <a:defRPr sz="1050">
                <a:solidFill>
                  <a:schemeClr val="accent1"/>
                </a:solidFill>
              </a:defRPr>
            </a:lvl3pPr>
          </a:lstStyle>
          <a:p>
            <a:pPr lvl="0"/>
            <a:r>
              <a:rPr lang="en-US"/>
              <a:t>Click to edit Master text styles</a:t>
            </a:r>
          </a:p>
          <a:p>
            <a:pPr lvl="1"/>
            <a:r>
              <a:rPr lang="en-US"/>
              <a:t>Second level</a:t>
            </a:r>
          </a:p>
          <a:p>
            <a:pPr lvl="2"/>
            <a:r>
              <a:rPr lang="en-US"/>
              <a:t>Third level</a:t>
            </a:r>
          </a:p>
        </p:txBody>
      </p:sp>
      <p:pic>
        <p:nvPicPr>
          <p:cNvPr id="10" name="Picture 9">
            <a:extLst>
              <a:ext uri="{FF2B5EF4-FFF2-40B4-BE49-F238E27FC236}">
                <a16:creationId xmlns:a16="http://schemas.microsoft.com/office/drawing/2014/main" id="{E226469B-274E-DE93-6B84-CCA45A5C68FC}"/>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8326132" y="4752038"/>
            <a:ext cx="503251" cy="250335"/>
          </a:xfrm>
          <a:prstGeom prst="rect">
            <a:avLst/>
          </a:prstGeom>
        </p:spPr>
      </p:pic>
      <p:pic>
        <p:nvPicPr>
          <p:cNvPr id="2" name="bg object 17">
            <a:extLst>
              <a:ext uri="{FF2B5EF4-FFF2-40B4-BE49-F238E27FC236}">
                <a16:creationId xmlns:a16="http://schemas.microsoft.com/office/drawing/2014/main" id="{0EFB067C-6D13-577F-4ABF-CAB5D6DD3BC3}"/>
              </a:ext>
            </a:extLst>
          </p:cNvPr>
          <p:cNvPicPr/>
          <p:nvPr userDrawn="1"/>
        </p:nvPicPr>
        <p:blipFill>
          <a:blip r:embed="rId4" cstate="print">
            <a:alphaModFix amt="10000"/>
            <a:extLst>
              <a:ext uri="{BEBA8EAE-BF5A-486C-A8C5-ECC9F3942E4B}">
                <a14:imgProps xmlns:a14="http://schemas.microsoft.com/office/drawing/2010/main">
                  <a14:imgLayer r:embed="rId5">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2432628446"/>
      </p:ext>
    </p:extLst>
  </p:cSld>
  <p:clrMapOvr>
    <a:masterClrMapping/>
  </p:clrMapOvr>
  <p:extLst>
    <p:ext uri="{DCECCB84-F9BA-43D5-87BE-67443E8EF086}">
      <p15:sldGuideLst xmlns:p15="http://schemas.microsoft.com/office/powerpoint/2012/main">
        <p15:guide id="1" orient="horz" pos="1620" userDrawn="1">
          <p15:clr>
            <a:srgbClr val="FBAE40"/>
          </p15:clr>
        </p15:guide>
        <p15:guide id="2" pos="2880" userDrawn="1">
          <p15:clr>
            <a:srgbClr val="FBAE40"/>
          </p15:clr>
        </p15:guide>
        <p15:guide id="3" orient="horz" pos="3100" userDrawn="1">
          <p15:clr>
            <a:srgbClr val="FBAE40"/>
          </p15:clr>
        </p15:guide>
      </p15:sldGuideLst>
    </p:ext>
  </p:extLst>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84"/>
        <p:cNvGrpSpPr/>
        <p:nvPr/>
      </p:nvGrpSpPr>
      <p:grpSpPr>
        <a:xfrm>
          <a:off x="0" y="0"/>
          <a:ext cx="0" cy="0"/>
          <a:chOff x="0" y="0"/>
          <a:chExt cx="0" cy="0"/>
        </a:xfrm>
      </p:grpSpPr>
      <p:sp>
        <p:nvSpPr>
          <p:cNvPr id="85" name="Google Shape;85;p18"/>
          <p:cNvSpPr txBox="1">
            <a:spLocks noGrp="1"/>
          </p:cNvSpPr>
          <p:nvPr>
            <p:ph type="body" idx="1"/>
          </p:nvPr>
        </p:nvSpPr>
        <p:spPr>
          <a:xfrm>
            <a:off x="323193" y="4547014"/>
            <a:ext cx="3852000" cy="402416"/>
          </a:xfrm>
          <a:prstGeom prst="rect">
            <a:avLst/>
          </a:prstGeom>
          <a:noFill/>
          <a:ln>
            <a:noFill/>
          </a:ln>
        </p:spPr>
        <p:txBody>
          <a:bodyPr spcFirstLastPara="1" wrap="square" lIns="0" tIns="0" rIns="0" bIns="0" anchor="b" anchorCtr="0">
            <a:noAutofit/>
          </a:bodyPr>
          <a:lstStyle>
            <a:lvl1pPr marL="457189" lvl="0" indent="-228594" algn="l">
              <a:spcBef>
                <a:spcPts val="0"/>
              </a:spcBef>
              <a:spcAft>
                <a:spcPts val="0"/>
              </a:spcAft>
              <a:buSzPts val="800"/>
              <a:buNone/>
              <a:defRPr sz="800"/>
            </a:lvl1pPr>
            <a:lvl2pPr marL="914378" lvl="1" indent="-228594" algn="l">
              <a:spcBef>
                <a:spcPts val="0"/>
              </a:spcBef>
              <a:spcAft>
                <a:spcPts val="0"/>
              </a:spcAft>
              <a:buSzPts val="900"/>
              <a:buNone/>
              <a:defRPr sz="900"/>
            </a:lvl2pPr>
            <a:lvl3pPr marL="1371566" lvl="2" indent="-228594" algn="l">
              <a:spcBef>
                <a:spcPts val="300"/>
              </a:spcBef>
              <a:spcAft>
                <a:spcPts val="0"/>
              </a:spcAft>
              <a:buSzPts val="900"/>
              <a:buNone/>
              <a:defRPr sz="900"/>
            </a:lvl3pPr>
            <a:lvl4pPr marL="1828754" lvl="3" indent="-228594" algn="l">
              <a:spcBef>
                <a:spcPts val="300"/>
              </a:spcBef>
              <a:spcAft>
                <a:spcPts val="0"/>
              </a:spcAft>
              <a:buSzPts val="900"/>
              <a:buNone/>
              <a:defRPr sz="900"/>
            </a:lvl4pPr>
            <a:lvl5pPr marL="2285943" lvl="4" indent="-228594" algn="l">
              <a:spcBef>
                <a:spcPts val="300"/>
              </a:spcBef>
              <a:spcAft>
                <a:spcPts val="0"/>
              </a:spcAft>
              <a:buSzPts val="900"/>
              <a:buNone/>
              <a:defRPr sz="900"/>
            </a:lvl5pPr>
            <a:lvl6pPr marL="2743132" lvl="5" indent="-342892" algn="l">
              <a:spcBef>
                <a:spcPts val="360"/>
              </a:spcBef>
              <a:spcAft>
                <a:spcPts val="0"/>
              </a:spcAft>
              <a:buClr>
                <a:schemeClr val="dk1"/>
              </a:buClr>
              <a:buSzPts val="1800"/>
              <a:buChar char="•"/>
              <a:defRPr/>
            </a:lvl6pPr>
            <a:lvl7pPr marL="3200320" lvl="6" indent="-342892" algn="l">
              <a:spcBef>
                <a:spcPts val="360"/>
              </a:spcBef>
              <a:spcAft>
                <a:spcPts val="0"/>
              </a:spcAft>
              <a:buClr>
                <a:schemeClr val="dk1"/>
              </a:buClr>
              <a:buSzPts val="1800"/>
              <a:buChar char="•"/>
              <a:defRPr/>
            </a:lvl7pPr>
            <a:lvl8pPr marL="3657509" lvl="7" indent="-342892" algn="l">
              <a:spcBef>
                <a:spcPts val="360"/>
              </a:spcBef>
              <a:spcAft>
                <a:spcPts val="0"/>
              </a:spcAft>
              <a:buClr>
                <a:schemeClr val="dk1"/>
              </a:buClr>
              <a:buSzPts val="1800"/>
              <a:buChar char="•"/>
              <a:defRPr/>
            </a:lvl8pPr>
            <a:lvl9pPr marL="4114697" lvl="8" indent="-342892" algn="l">
              <a:spcBef>
                <a:spcPts val="360"/>
              </a:spcBef>
              <a:spcAft>
                <a:spcPts val="0"/>
              </a:spcAft>
              <a:buClr>
                <a:schemeClr val="dk1"/>
              </a:buClr>
              <a:buSzPts val="1800"/>
              <a:buChar char="•"/>
              <a:defRPr/>
            </a:lvl9pPr>
          </a:lstStyle>
          <a:p>
            <a:endParaRPr/>
          </a:p>
        </p:txBody>
      </p:sp>
      <p:sp>
        <p:nvSpPr>
          <p:cNvPr id="86" name="Google Shape;86;p18"/>
          <p:cNvSpPr txBox="1">
            <a:spLocks noGrp="1"/>
          </p:cNvSpPr>
          <p:nvPr>
            <p:ph type="body" idx="2"/>
          </p:nvPr>
        </p:nvSpPr>
        <p:spPr>
          <a:xfrm>
            <a:off x="4310446" y="4547014"/>
            <a:ext cx="3852000" cy="402416"/>
          </a:xfrm>
          <a:prstGeom prst="rect">
            <a:avLst/>
          </a:prstGeom>
          <a:noFill/>
          <a:ln>
            <a:noFill/>
          </a:ln>
        </p:spPr>
        <p:txBody>
          <a:bodyPr spcFirstLastPara="1" wrap="square" lIns="0" tIns="0" rIns="0" bIns="0" anchor="b" anchorCtr="0">
            <a:noAutofit/>
          </a:bodyPr>
          <a:lstStyle>
            <a:lvl1pPr marL="457189" lvl="0" indent="-228594" algn="r">
              <a:spcBef>
                <a:spcPts val="0"/>
              </a:spcBef>
              <a:spcAft>
                <a:spcPts val="0"/>
              </a:spcAft>
              <a:buSzPts val="800"/>
              <a:buNone/>
              <a:defRPr sz="800"/>
            </a:lvl1pPr>
            <a:lvl2pPr marL="914378" lvl="1" indent="-228594" algn="l">
              <a:spcBef>
                <a:spcPts val="0"/>
              </a:spcBef>
              <a:spcAft>
                <a:spcPts val="0"/>
              </a:spcAft>
              <a:buSzPts val="900"/>
              <a:buNone/>
              <a:defRPr sz="900"/>
            </a:lvl2pPr>
            <a:lvl3pPr marL="1371566" lvl="2" indent="-228594" algn="l">
              <a:spcBef>
                <a:spcPts val="300"/>
              </a:spcBef>
              <a:spcAft>
                <a:spcPts val="0"/>
              </a:spcAft>
              <a:buSzPts val="900"/>
              <a:buNone/>
              <a:defRPr sz="900"/>
            </a:lvl3pPr>
            <a:lvl4pPr marL="1828754" lvl="3" indent="-228594" algn="l">
              <a:spcBef>
                <a:spcPts val="300"/>
              </a:spcBef>
              <a:spcAft>
                <a:spcPts val="0"/>
              </a:spcAft>
              <a:buSzPts val="900"/>
              <a:buNone/>
              <a:defRPr sz="900"/>
            </a:lvl4pPr>
            <a:lvl5pPr marL="2285943" lvl="4" indent="-228594" algn="l">
              <a:spcBef>
                <a:spcPts val="300"/>
              </a:spcBef>
              <a:spcAft>
                <a:spcPts val="0"/>
              </a:spcAft>
              <a:buSzPts val="900"/>
              <a:buNone/>
              <a:defRPr sz="900"/>
            </a:lvl5pPr>
            <a:lvl6pPr marL="2743132" lvl="5" indent="-342892" algn="l">
              <a:spcBef>
                <a:spcPts val="360"/>
              </a:spcBef>
              <a:spcAft>
                <a:spcPts val="0"/>
              </a:spcAft>
              <a:buClr>
                <a:schemeClr val="dk1"/>
              </a:buClr>
              <a:buSzPts val="1800"/>
              <a:buChar char="•"/>
              <a:defRPr/>
            </a:lvl6pPr>
            <a:lvl7pPr marL="3200320" lvl="6" indent="-342892" algn="l">
              <a:spcBef>
                <a:spcPts val="360"/>
              </a:spcBef>
              <a:spcAft>
                <a:spcPts val="0"/>
              </a:spcAft>
              <a:buClr>
                <a:schemeClr val="dk1"/>
              </a:buClr>
              <a:buSzPts val="1800"/>
              <a:buChar char="•"/>
              <a:defRPr/>
            </a:lvl7pPr>
            <a:lvl8pPr marL="3657509" lvl="7" indent="-342892" algn="l">
              <a:spcBef>
                <a:spcPts val="360"/>
              </a:spcBef>
              <a:spcAft>
                <a:spcPts val="0"/>
              </a:spcAft>
              <a:buClr>
                <a:schemeClr val="dk1"/>
              </a:buClr>
              <a:buSzPts val="1800"/>
              <a:buChar char="•"/>
              <a:defRPr/>
            </a:lvl8pPr>
            <a:lvl9pPr marL="4114697" lvl="8" indent="-342892" algn="l">
              <a:spcBef>
                <a:spcPts val="360"/>
              </a:spcBef>
              <a:spcAft>
                <a:spcPts val="0"/>
              </a:spcAft>
              <a:buClr>
                <a:schemeClr val="dk1"/>
              </a:buClr>
              <a:buSzPts val="1800"/>
              <a:buChar char="•"/>
              <a:defRPr/>
            </a:lvl9pPr>
          </a:lstStyle>
          <a:p>
            <a:endParaRPr/>
          </a:p>
        </p:txBody>
      </p:sp>
      <p:pic>
        <p:nvPicPr>
          <p:cNvPr id="87" name="Google Shape;87;p18"/>
          <p:cNvPicPr preferRelativeResize="0"/>
          <p:nvPr/>
        </p:nvPicPr>
        <p:blipFill rotWithShape="1">
          <a:blip r:embed="rId2">
            <a:alphaModFix/>
          </a:blip>
          <a:srcRect/>
          <a:stretch/>
        </p:blipFill>
        <p:spPr>
          <a:xfrm>
            <a:off x="8183687" y="128566"/>
            <a:ext cx="671281" cy="221484"/>
          </a:xfrm>
          <a:prstGeom prst="rect">
            <a:avLst/>
          </a:prstGeom>
          <a:noFill/>
          <a:ln>
            <a:noFill/>
          </a:ln>
        </p:spPr>
      </p:pic>
      <p:pic>
        <p:nvPicPr>
          <p:cNvPr id="88" name="Google Shape;88;p18"/>
          <p:cNvPicPr preferRelativeResize="0"/>
          <p:nvPr/>
        </p:nvPicPr>
        <p:blipFill rotWithShape="1">
          <a:blip r:embed="rId3">
            <a:alphaModFix/>
          </a:blip>
          <a:srcRect/>
          <a:stretch/>
        </p:blipFill>
        <p:spPr>
          <a:xfrm>
            <a:off x="8326130" y="4752038"/>
            <a:ext cx="503251" cy="250335"/>
          </a:xfrm>
          <a:prstGeom prst="rect">
            <a:avLst/>
          </a:prstGeom>
          <a:noFill/>
          <a:ln>
            <a:noFill/>
          </a:ln>
        </p:spPr>
      </p:pic>
      <p:sp>
        <p:nvSpPr>
          <p:cNvPr id="89" name="Google Shape;89;p18"/>
          <p:cNvSpPr txBox="1">
            <a:spLocks noGrp="1"/>
          </p:cNvSpPr>
          <p:nvPr>
            <p:ph type="title"/>
          </p:nvPr>
        </p:nvSpPr>
        <p:spPr>
          <a:xfrm>
            <a:off x="323850" y="147924"/>
            <a:ext cx="8496300" cy="454420"/>
          </a:xfrm>
          <a:prstGeom prst="rect">
            <a:avLst/>
          </a:prstGeom>
          <a:noFill/>
          <a:ln>
            <a:noFill/>
          </a:ln>
        </p:spPr>
        <p:txBody>
          <a:bodyPr spcFirstLastPara="1" wrap="square" lIns="0" tIns="45700" rIns="91425" bIns="0" anchor="b" anchorCtr="0">
            <a:noAutofit/>
          </a:bodyPr>
          <a:lstStyle>
            <a:lvl1pPr lvl="0" algn="l">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matchingName="Title Slide" type="title">
  <p:cSld name="Title Slide">
    <p:spTree>
      <p:nvGrpSpPr>
        <p:cNvPr id="1" name="Shape 57"/>
        <p:cNvGrpSpPr/>
        <p:nvPr/>
      </p:nvGrpSpPr>
      <p:grpSpPr>
        <a:xfrm>
          <a:off x="0" y="0"/>
          <a:ext cx="0" cy="0"/>
          <a:chOff x="0" y="0"/>
          <a:chExt cx="0" cy="0"/>
        </a:xfrm>
      </p:grpSpPr>
      <p:sp>
        <p:nvSpPr>
          <p:cNvPr id="58" name="Google Shape;58;p14"/>
          <p:cNvSpPr/>
          <p:nvPr/>
        </p:nvSpPr>
        <p:spPr>
          <a:xfrm>
            <a:off x="0" y="2041638"/>
            <a:ext cx="9144000" cy="1223798"/>
          </a:xfrm>
          <a:prstGeom prst="rect">
            <a:avLst/>
          </a:pr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59" name="Google Shape;59;p14"/>
          <p:cNvSpPr txBox="1">
            <a:spLocks noGrp="1"/>
          </p:cNvSpPr>
          <p:nvPr>
            <p:ph type="subTitle" idx="1"/>
          </p:nvPr>
        </p:nvSpPr>
        <p:spPr>
          <a:xfrm>
            <a:off x="212833" y="3294256"/>
            <a:ext cx="8734097" cy="890588"/>
          </a:xfrm>
          <a:prstGeom prst="rect">
            <a:avLst/>
          </a:prstGeom>
          <a:noFill/>
          <a:ln>
            <a:noFill/>
          </a:ln>
        </p:spPr>
        <p:txBody>
          <a:bodyPr spcFirstLastPara="1" wrap="square" lIns="0" tIns="0" rIns="91425" bIns="45700" anchor="ctr" anchorCtr="0">
            <a:noAutofit/>
          </a:bodyPr>
          <a:lstStyle>
            <a:lvl1pPr lvl="0" algn="ctr">
              <a:spcBef>
                <a:spcPts val="1200"/>
              </a:spcBef>
              <a:spcAft>
                <a:spcPts val="0"/>
              </a:spcAft>
              <a:buSzPts val="1600"/>
              <a:buNone/>
              <a:defRPr sz="1600">
                <a:solidFill>
                  <a:schemeClr val="accent3"/>
                </a:solidFill>
              </a:defRPr>
            </a:lvl1pPr>
            <a:lvl2pPr lvl="1" algn="ctr">
              <a:spcBef>
                <a:spcPts val="300"/>
              </a:spcBef>
              <a:spcAft>
                <a:spcPts val="0"/>
              </a:spcAft>
              <a:buSzPts val="1400"/>
              <a:buNone/>
              <a:defRPr>
                <a:solidFill>
                  <a:srgbClr val="909090"/>
                </a:solidFill>
              </a:defRPr>
            </a:lvl2pPr>
            <a:lvl3pPr lvl="2" algn="ctr">
              <a:spcBef>
                <a:spcPts val="300"/>
              </a:spcBef>
              <a:spcAft>
                <a:spcPts val="0"/>
              </a:spcAft>
              <a:buSzPts val="1200"/>
              <a:buNone/>
              <a:defRPr>
                <a:solidFill>
                  <a:srgbClr val="909090"/>
                </a:solidFill>
              </a:defRPr>
            </a:lvl3pPr>
            <a:lvl4pPr lvl="3" algn="ctr">
              <a:spcBef>
                <a:spcPts val="300"/>
              </a:spcBef>
              <a:spcAft>
                <a:spcPts val="0"/>
              </a:spcAft>
              <a:buSzPts val="1000"/>
              <a:buNone/>
              <a:defRPr>
                <a:solidFill>
                  <a:srgbClr val="909090"/>
                </a:solidFill>
              </a:defRPr>
            </a:lvl4pPr>
            <a:lvl5pPr lvl="4" algn="ctr">
              <a:spcBef>
                <a:spcPts val="300"/>
              </a:spcBef>
              <a:spcAft>
                <a:spcPts val="0"/>
              </a:spcAft>
              <a:buSzPts val="800"/>
              <a:buNone/>
              <a:defRPr>
                <a:solidFill>
                  <a:srgbClr val="909090"/>
                </a:solidFill>
              </a:defRPr>
            </a:lvl5pPr>
            <a:lvl6pPr lvl="5" algn="ctr">
              <a:spcBef>
                <a:spcPts val="300"/>
              </a:spcBef>
              <a:spcAft>
                <a:spcPts val="0"/>
              </a:spcAft>
              <a:buClr>
                <a:srgbClr val="909090"/>
              </a:buClr>
              <a:buSzPts val="1500"/>
              <a:buNone/>
              <a:defRPr>
                <a:solidFill>
                  <a:srgbClr val="909090"/>
                </a:solidFill>
              </a:defRPr>
            </a:lvl6pPr>
            <a:lvl7pPr lvl="6" algn="ctr">
              <a:spcBef>
                <a:spcPts val="300"/>
              </a:spcBef>
              <a:spcAft>
                <a:spcPts val="0"/>
              </a:spcAft>
              <a:buClr>
                <a:srgbClr val="909090"/>
              </a:buClr>
              <a:buSzPts val="1500"/>
              <a:buNone/>
              <a:defRPr>
                <a:solidFill>
                  <a:srgbClr val="909090"/>
                </a:solidFill>
              </a:defRPr>
            </a:lvl7pPr>
            <a:lvl8pPr lvl="7" algn="ctr">
              <a:spcBef>
                <a:spcPts val="300"/>
              </a:spcBef>
              <a:spcAft>
                <a:spcPts val="0"/>
              </a:spcAft>
              <a:buClr>
                <a:srgbClr val="909090"/>
              </a:buClr>
              <a:buSzPts val="1500"/>
              <a:buNone/>
              <a:defRPr>
                <a:solidFill>
                  <a:srgbClr val="909090"/>
                </a:solidFill>
              </a:defRPr>
            </a:lvl8pPr>
            <a:lvl9pPr lvl="8" algn="ctr">
              <a:spcBef>
                <a:spcPts val="300"/>
              </a:spcBef>
              <a:spcAft>
                <a:spcPts val="0"/>
              </a:spcAft>
              <a:buClr>
                <a:srgbClr val="909090"/>
              </a:buClr>
              <a:buSzPts val="1500"/>
              <a:buNone/>
              <a:defRPr>
                <a:solidFill>
                  <a:srgbClr val="909090"/>
                </a:solidFill>
              </a:defRPr>
            </a:lvl9pPr>
          </a:lstStyle>
          <a:p>
            <a:endParaRPr/>
          </a:p>
        </p:txBody>
      </p:sp>
      <p:sp>
        <p:nvSpPr>
          <p:cNvPr id="60" name="Google Shape;60;p14"/>
          <p:cNvSpPr txBox="1">
            <a:spLocks noGrp="1"/>
          </p:cNvSpPr>
          <p:nvPr>
            <p:ph type="ctrTitle"/>
          </p:nvPr>
        </p:nvSpPr>
        <p:spPr>
          <a:xfrm>
            <a:off x="220717" y="2049939"/>
            <a:ext cx="8726213" cy="1102519"/>
          </a:xfrm>
          <a:prstGeom prst="rect">
            <a:avLst/>
          </a:prstGeom>
          <a:noFill/>
          <a:ln>
            <a:noFill/>
          </a:ln>
        </p:spPr>
        <p:txBody>
          <a:bodyPr spcFirstLastPara="1" wrap="square" lIns="0" tIns="45700" rIns="91425" bIns="0" anchor="ctr" anchorCtr="0">
            <a:noAutofit/>
          </a:bodyPr>
          <a:lstStyle>
            <a:lvl1pPr lvl="0" algn="ctr">
              <a:spcBef>
                <a:spcPts val="0"/>
              </a:spcBef>
              <a:spcAft>
                <a:spcPts val="0"/>
              </a:spcAft>
              <a:buClr>
                <a:schemeClr val="lt1"/>
              </a:buClr>
              <a:buSzPts val="2400"/>
              <a:buFont typeface="Arial"/>
              <a:buNone/>
              <a:defRPr sz="2400">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61" name="Google Shape;61;p14"/>
          <p:cNvPicPr preferRelativeResize="0"/>
          <p:nvPr/>
        </p:nvPicPr>
        <p:blipFill rotWithShape="1">
          <a:blip r:embed="rId2">
            <a:alphaModFix/>
          </a:blip>
          <a:srcRect/>
          <a:stretch/>
        </p:blipFill>
        <p:spPr>
          <a:xfrm>
            <a:off x="3302750" y="1011889"/>
            <a:ext cx="2538498" cy="837557"/>
          </a:xfrm>
          <a:prstGeom prst="rect">
            <a:avLst/>
          </a:prstGeom>
          <a:noFill/>
          <a:ln>
            <a:noFill/>
          </a:ln>
        </p:spPr>
      </p:pic>
      <p:pic>
        <p:nvPicPr>
          <p:cNvPr id="62" name="Google Shape;62;p14"/>
          <p:cNvPicPr preferRelativeResize="0"/>
          <p:nvPr/>
        </p:nvPicPr>
        <p:blipFill rotWithShape="1">
          <a:blip r:embed="rId3">
            <a:alphaModFix/>
          </a:blip>
          <a:srcRect/>
          <a:stretch/>
        </p:blipFill>
        <p:spPr>
          <a:xfrm>
            <a:off x="3958176" y="4298551"/>
            <a:ext cx="1233933" cy="613803"/>
          </a:xfrm>
          <a:prstGeom prst="rect">
            <a:avLst/>
          </a:prstGeom>
          <a:noFill/>
          <a:ln>
            <a:noFill/>
          </a:ln>
        </p:spPr>
      </p:pic>
      <p:pic>
        <p:nvPicPr>
          <p:cNvPr id="2" name="bg object 17">
            <a:extLst>
              <a:ext uri="{FF2B5EF4-FFF2-40B4-BE49-F238E27FC236}">
                <a16:creationId xmlns:a16="http://schemas.microsoft.com/office/drawing/2014/main" id="{1A041001-7E43-B660-83C6-B61FA8A0AB21}"/>
              </a:ext>
            </a:extLst>
          </p:cNvPr>
          <p:cNvPicPr/>
          <p:nvPr userDrawn="1"/>
        </p:nvPicPr>
        <p:blipFill>
          <a:blip r:embed="rId4" cstate="print">
            <a:alphaModFix amt="10000"/>
            <a:extLst>
              <a:ext uri="{BEBA8EAE-BF5A-486C-A8C5-ECC9F3942E4B}">
                <a14:imgProps xmlns:a14="http://schemas.microsoft.com/office/drawing/2010/main">
                  <a14:imgLayer r:embed="rId5">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1439411677"/>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84"/>
        <p:cNvGrpSpPr/>
        <p:nvPr/>
      </p:nvGrpSpPr>
      <p:grpSpPr>
        <a:xfrm>
          <a:off x="0" y="0"/>
          <a:ext cx="0" cy="0"/>
          <a:chOff x="0" y="0"/>
          <a:chExt cx="0" cy="0"/>
        </a:xfrm>
      </p:grpSpPr>
      <p:sp>
        <p:nvSpPr>
          <p:cNvPr id="85" name="Google Shape;85;p18"/>
          <p:cNvSpPr txBox="1">
            <a:spLocks noGrp="1"/>
          </p:cNvSpPr>
          <p:nvPr>
            <p:ph type="body" idx="1"/>
          </p:nvPr>
        </p:nvSpPr>
        <p:spPr>
          <a:xfrm>
            <a:off x="323193" y="4547013"/>
            <a:ext cx="3852000" cy="402416"/>
          </a:xfrm>
          <a:prstGeom prst="rect">
            <a:avLst/>
          </a:prstGeom>
          <a:noFill/>
          <a:ln>
            <a:noFill/>
          </a:ln>
        </p:spPr>
        <p:txBody>
          <a:bodyPr spcFirstLastPara="1" wrap="square" lIns="0" tIns="0" rIns="0" bIns="0" anchor="b" anchorCtr="0">
            <a:noAutofit/>
          </a:bodyPr>
          <a:lstStyle>
            <a:lvl1pPr marL="457200" lvl="0" indent="-228600" algn="l">
              <a:spcBef>
                <a:spcPts val="0"/>
              </a:spcBef>
              <a:spcAft>
                <a:spcPts val="0"/>
              </a:spcAft>
              <a:buSzPts val="800"/>
              <a:buNone/>
              <a:defRPr sz="800"/>
            </a:lvl1pPr>
            <a:lvl2pPr marL="914400" lvl="1" indent="-228600" algn="l">
              <a:spcBef>
                <a:spcPts val="0"/>
              </a:spcBef>
              <a:spcAft>
                <a:spcPts val="0"/>
              </a:spcAft>
              <a:buSzPts val="900"/>
              <a:buNone/>
              <a:defRPr sz="900"/>
            </a:lvl2pPr>
            <a:lvl3pPr marL="1371600" lvl="2" indent="-228600" algn="l">
              <a:spcBef>
                <a:spcPts val="300"/>
              </a:spcBef>
              <a:spcAft>
                <a:spcPts val="0"/>
              </a:spcAft>
              <a:buSzPts val="900"/>
              <a:buNone/>
              <a:defRPr sz="900"/>
            </a:lvl3pPr>
            <a:lvl4pPr marL="1828800" lvl="3" indent="-228600" algn="l">
              <a:spcBef>
                <a:spcPts val="300"/>
              </a:spcBef>
              <a:spcAft>
                <a:spcPts val="0"/>
              </a:spcAft>
              <a:buSzPts val="900"/>
              <a:buNone/>
              <a:defRPr sz="900"/>
            </a:lvl4pPr>
            <a:lvl5pPr marL="2286000" lvl="4" indent="-228600" algn="l">
              <a:spcBef>
                <a:spcPts val="300"/>
              </a:spcBef>
              <a:spcAft>
                <a:spcPts val="0"/>
              </a:spcAft>
              <a:buSzPts val="900"/>
              <a:buNone/>
              <a:defRPr sz="900"/>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86" name="Google Shape;86;p18"/>
          <p:cNvSpPr txBox="1">
            <a:spLocks noGrp="1"/>
          </p:cNvSpPr>
          <p:nvPr>
            <p:ph type="body" idx="2"/>
          </p:nvPr>
        </p:nvSpPr>
        <p:spPr>
          <a:xfrm>
            <a:off x="4310446" y="4547013"/>
            <a:ext cx="3852000" cy="402416"/>
          </a:xfrm>
          <a:prstGeom prst="rect">
            <a:avLst/>
          </a:prstGeom>
          <a:noFill/>
          <a:ln>
            <a:noFill/>
          </a:ln>
        </p:spPr>
        <p:txBody>
          <a:bodyPr spcFirstLastPara="1" wrap="square" lIns="0" tIns="0" rIns="0" bIns="0" anchor="b" anchorCtr="0">
            <a:noAutofit/>
          </a:bodyPr>
          <a:lstStyle>
            <a:lvl1pPr marL="457200" lvl="0" indent="-228600" algn="r">
              <a:spcBef>
                <a:spcPts val="0"/>
              </a:spcBef>
              <a:spcAft>
                <a:spcPts val="0"/>
              </a:spcAft>
              <a:buSzPts val="800"/>
              <a:buNone/>
              <a:defRPr sz="800"/>
            </a:lvl1pPr>
            <a:lvl2pPr marL="914400" lvl="1" indent="-228600" algn="l">
              <a:spcBef>
                <a:spcPts val="0"/>
              </a:spcBef>
              <a:spcAft>
                <a:spcPts val="0"/>
              </a:spcAft>
              <a:buSzPts val="900"/>
              <a:buNone/>
              <a:defRPr sz="900"/>
            </a:lvl2pPr>
            <a:lvl3pPr marL="1371600" lvl="2" indent="-228600" algn="l">
              <a:spcBef>
                <a:spcPts val="300"/>
              </a:spcBef>
              <a:spcAft>
                <a:spcPts val="0"/>
              </a:spcAft>
              <a:buSzPts val="900"/>
              <a:buNone/>
              <a:defRPr sz="900"/>
            </a:lvl3pPr>
            <a:lvl4pPr marL="1828800" lvl="3" indent="-228600" algn="l">
              <a:spcBef>
                <a:spcPts val="300"/>
              </a:spcBef>
              <a:spcAft>
                <a:spcPts val="0"/>
              </a:spcAft>
              <a:buSzPts val="900"/>
              <a:buNone/>
              <a:defRPr sz="900"/>
            </a:lvl4pPr>
            <a:lvl5pPr marL="2286000" lvl="4" indent="-228600" algn="l">
              <a:spcBef>
                <a:spcPts val="300"/>
              </a:spcBef>
              <a:spcAft>
                <a:spcPts val="0"/>
              </a:spcAft>
              <a:buSzPts val="900"/>
              <a:buNone/>
              <a:defRPr sz="900"/>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pic>
        <p:nvPicPr>
          <p:cNvPr id="87" name="Google Shape;87;p18"/>
          <p:cNvPicPr preferRelativeResize="0"/>
          <p:nvPr/>
        </p:nvPicPr>
        <p:blipFill rotWithShape="1">
          <a:blip r:embed="rId2">
            <a:alphaModFix/>
          </a:blip>
          <a:srcRect/>
          <a:stretch/>
        </p:blipFill>
        <p:spPr>
          <a:xfrm>
            <a:off x="8183686" y="128566"/>
            <a:ext cx="671281" cy="221484"/>
          </a:xfrm>
          <a:prstGeom prst="rect">
            <a:avLst/>
          </a:prstGeom>
          <a:noFill/>
          <a:ln>
            <a:noFill/>
          </a:ln>
        </p:spPr>
      </p:pic>
      <p:pic>
        <p:nvPicPr>
          <p:cNvPr id="88" name="Google Shape;88;p18"/>
          <p:cNvPicPr preferRelativeResize="0"/>
          <p:nvPr/>
        </p:nvPicPr>
        <p:blipFill rotWithShape="1">
          <a:blip r:embed="rId3">
            <a:alphaModFix/>
          </a:blip>
          <a:srcRect/>
          <a:stretch/>
        </p:blipFill>
        <p:spPr>
          <a:xfrm>
            <a:off x="8326129" y="4752037"/>
            <a:ext cx="503251" cy="250335"/>
          </a:xfrm>
          <a:prstGeom prst="rect">
            <a:avLst/>
          </a:prstGeom>
          <a:noFill/>
          <a:ln>
            <a:noFill/>
          </a:ln>
        </p:spPr>
      </p:pic>
      <p:sp>
        <p:nvSpPr>
          <p:cNvPr id="89" name="Google Shape;89;p18"/>
          <p:cNvSpPr txBox="1">
            <a:spLocks noGrp="1"/>
          </p:cNvSpPr>
          <p:nvPr>
            <p:ph type="title"/>
          </p:nvPr>
        </p:nvSpPr>
        <p:spPr>
          <a:xfrm>
            <a:off x="323850" y="147924"/>
            <a:ext cx="8496300" cy="454420"/>
          </a:xfrm>
          <a:prstGeom prst="rect">
            <a:avLst/>
          </a:prstGeom>
          <a:noFill/>
          <a:ln>
            <a:noFill/>
          </a:ln>
        </p:spPr>
        <p:txBody>
          <a:bodyPr spcFirstLastPara="1" wrap="square" lIns="0" tIns="45700" rIns="91425" bIns="0" anchor="b" anchorCtr="0">
            <a:noAutofit/>
          </a:bodyPr>
          <a:lstStyle>
            <a:lvl1pPr lvl="0" algn="l">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Tree>
    <p:extLst>
      <p:ext uri="{BB962C8B-B14F-4D97-AF65-F5344CB8AC3E}">
        <p14:creationId xmlns:p14="http://schemas.microsoft.com/office/powerpoint/2010/main" val="1534708617"/>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userDrawn="1">
  <p:cSld name="5_Title and Content">
    <p:spTree>
      <p:nvGrpSpPr>
        <p:cNvPr id="1" name=""/>
        <p:cNvGrpSpPr/>
        <p:nvPr/>
      </p:nvGrpSpPr>
      <p:grpSpPr>
        <a:xfrm>
          <a:off x="0" y="0"/>
          <a:ext cx="0" cy="0"/>
          <a:chOff x="0" y="0"/>
          <a:chExt cx="0" cy="0"/>
        </a:xfrm>
      </p:grpSpPr>
      <p:sp>
        <p:nvSpPr>
          <p:cNvPr id="16" name="Text Placeholder 15"/>
          <p:cNvSpPr>
            <a:spLocks noGrp="1"/>
          </p:cNvSpPr>
          <p:nvPr>
            <p:ph type="body" sz="quarter" idx="13"/>
          </p:nvPr>
        </p:nvSpPr>
        <p:spPr>
          <a:xfrm>
            <a:off x="323193" y="4547014"/>
            <a:ext cx="3852000" cy="402416"/>
          </a:xfrm>
        </p:spPr>
        <p:txBody>
          <a:bodyPr rIns="0" bIns="0" anchor="b"/>
          <a:lstStyle>
            <a:lvl1pPr marL="0" indent="0">
              <a:spcBef>
                <a:spcPts val="0"/>
              </a:spcBef>
              <a:spcAft>
                <a:spcPts val="0"/>
              </a:spcAft>
              <a:buNone/>
              <a:defRPr sz="800"/>
            </a:lvl1pPr>
            <a:lvl2pPr marL="133344" indent="0">
              <a:buNone/>
              <a:defRPr sz="900"/>
            </a:lvl2pPr>
            <a:lvl3pPr marL="270260" indent="0">
              <a:buNone/>
              <a:defRPr sz="900"/>
            </a:lvl3pPr>
            <a:lvl4pPr marL="1028649" indent="0">
              <a:buNone/>
              <a:defRPr sz="900"/>
            </a:lvl4pPr>
            <a:lvl5pPr marL="1371532" indent="0">
              <a:buNone/>
              <a:defRPr sz="900"/>
            </a:lvl5pPr>
          </a:lstStyle>
          <a:p>
            <a:pPr lvl="0"/>
            <a:r>
              <a:rPr lang="en-US"/>
              <a:t>Click to edit Master text styles</a:t>
            </a:r>
          </a:p>
        </p:txBody>
      </p:sp>
      <p:sp>
        <p:nvSpPr>
          <p:cNvPr id="17" name="Text Placeholder 15"/>
          <p:cNvSpPr>
            <a:spLocks noGrp="1"/>
          </p:cNvSpPr>
          <p:nvPr>
            <p:ph type="body" sz="quarter" idx="14"/>
          </p:nvPr>
        </p:nvSpPr>
        <p:spPr>
          <a:xfrm>
            <a:off x="4310446" y="4547014"/>
            <a:ext cx="3852000" cy="402416"/>
          </a:xfrm>
        </p:spPr>
        <p:txBody>
          <a:bodyPr rIns="0" bIns="0" anchor="b"/>
          <a:lstStyle>
            <a:lvl1pPr marL="0" indent="0" algn="r">
              <a:spcBef>
                <a:spcPts val="0"/>
              </a:spcBef>
              <a:spcAft>
                <a:spcPts val="0"/>
              </a:spcAft>
              <a:buNone/>
              <a:defRPr sz="800"/>
            </a:lvl1pPr>
            <a:lvl2pPr marL="133344" indent="0">
              <a:buNone/>
              <a:defRPr sz="900"/>
            </a:lvl2pPr>
            <a:lvl3pPr marL="270260" indent="0">
              <a:buNone/>
              <a:defRPr sz="900"/>
            </a:lvl3pPr>
            <a:lvl4pPr marL="1028649" indent="0">
              <a:buNone/>
              <a:defRPr sz="900"/>
            </a:lvl4pPr>
            <a:lvl5pPr marL="1371532" indent="0">
              <a:buNone/>
              <a:defRPr sz="900"/>
            </a:lvl5pPr>
          </a:lstStyle>
          <a:p>
            <a:pPr lvl="0"/>
            <a:r>
              <a:rPr lang="en-US"/>
              <a:t>Click to edit Master text styles</a:t>
            </a:r>
          </a:p>
        </p:txBody>
      </p:sp>
      <p:sp>
        <p:nvSpPr>
          <p:cNvPr id="4" name="Rectangle 3"/>
          <p:cNvSpPr/>
          <p:nvPr userDrawn="1"/>
        </p:nvSpPr>
        <p:spPr>
          <a:xfrm>
            <a:off x="0" y="658528"/>
            <a:ext cx="9144000" cy="4571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80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9" name="Rectangle 18"/>
          <p:cNvSpPr/>
          <p:nvPr userDrawn="1"/>
        </p:nvSpPr>
        <p:spPr>
          <a:xfrm>
            <a:off x="0" y="724218"/>
            <a:ext cx="9144000" cy="3428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800" b="0" i="0" u="none" strike="noStrike" kern="0" cap="none" spc="0" normalizeH="0" baseline="0" noProof="0">
              <a:ln>
                <a:noFill/>
              </a:ln>
              <a:solidFill>
                <a:srgbClr val="FFFFFF"/>
              </a:solidFill>
              <a:effectLst/>
              <a:uLnTx/>
              <a:uFillTx/>
              <a:latin typeface="Arial"/>
              <a:ea typeface="+mn-ea"/>
              <a:cs typeface="+mn-cs"/>
              <a:sym typeface="Arial"/>
            </a:endParaRPr>
          </a:p>
        </p:txBody>
      </p:sp>
      <p:pic>
        <p:nvPicPr>
          <p:cNvPr id="20" name="Picture 1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180045" y="128566"/>
            <a:ext cx="678567" cy="221484"/>
          </a:xfrm>
          <a:prstGeom prst="rect">
            <a:avLst/>
          </a:prstGeom>
        </p:spPr>
      </p:pic>
      <p:sp>
        <p:nvSpPr>
          <p:cNvPr id="5" name="Title 4"/>
          <p:cNvSpPr>
            <a:spLocks noGrp="1"/>
          </p:cNvSpPr>
          <p:nvPr>
            <p:ph type="title"/>
          </p:nvPr>
        </p:nvSpPr>
        <p:spPr>
          <a:xfrm>
            <a:off x="23027" y="227198"/>
            <a:ext cx="8496300" cy="428406"/>
          </a:xfrm>
        </p:spPr>
        <p:txBody>
          <a:bodyPr/>
          <a:lstStyle>
            <a:lvl1pPr>
              <a:defRPr sz="1950"/>
            </a:lvl1pPr>
          </a:lstStyle>
          <a:p>
            <a:r>
              <a:rPr lang="en-US"/>
              <a:t>Click to edit Master title style</a:t>
            </a:r>
            <a:endParaRPr lang="en-GB"/>
          </a:p>
        </p:txBody>
      </p:sp>
      <p:sp>
        <p:nvSpPr>
          <p:cNvPr id="3" name="Content Placeholder 2"/>
          <p:cNvSpPr>
            <a:spLocks noGrp="1"/>
          </p:cNvSpPr>
          <p:nvPr>
            <p:ph idx="1"/>
          </p:nvPr>
        </p:nvSpPr>
        <p:spPr>
          <a:xfrm>
            <a:off x="0" y="777601"/>
            <a:ext cx="9012600" cy="3924500"/>
          </a:xfrm>
        </p:spPr>
        <p:txBody>
          <a:bodyPr>
            <a:normAutofit/>
          </a:bodyPr>
          <a:lstStyle>
            <a:lvl1pPr>
              <a:buClr>
                <a:srgbClr val="FF9900"/>
              </a:buClr>
              <a:defRPr sz="1350">
                <a:solidFill>
                  <a:schemeClr val="accent1"/>
                </a:solidFill>
              </a:defRPr>
            </a:lvl1pPr>
            <a:lvl2pPr>
              <a:buClr>
                <a:srgbClr val="FF9900"/>
              </a:buClr>
              <a:defRPr sz="1200">
                <a:solidFill>
                  <a:schemeClr val="accent1"/>
                </a:solidFill>
              </a:defRPr>
            </a:lvl2pPr>
            <a:lvl3pPr>
              <a:buClr>
                <a:srgbClr val="FF9900"/>
              </a:buClr>
              <a:defRPr sz="1050">
                <a:solidFill>
                  <a:schemeClr val="accent1"/>
                </a:solidFill>
              </a:defRPr>
            </a:lvl3pPr>
          </a:lstStyle>
          <a:p>
            <a:pPr lvl="0"/>
            <a:r>
              <a:rPr lang="en-US"/>
              <a:t>Click to edit Master text styles</a:t>
            </a:r>
          </a:p>
          <a:p>
            <a:pPr lvl="1"/>
            <a:r>
              <a:rPr lang="en-US"/>
              <a:t>Second level</a:t>
            </a:r>
          </a:p>
          <a:p>
            <a:pPr lvl="2"/>
            <a:r>
              <a:rPr lang="en-US"/>
              <a:t>Third level</a:t>
            </a:r>
          </a:p>
        </p:txBody>
      </p:sp>
      <p:pic>
        <p:nvPicPr>
          <p:cNvPr id="10" name="Picture 9">
            <a:extLst>
              <a:ext uri="{FF2B5EF4-FFF2-40B4-BE49-F238E27FC236}">
                <a16:creationId xmlns:a16="http://schemas.microsoft.com/office/drawing/2014/main" id="{E226469B-274E-DE93-6B84-CCA45A5C68FC}"/>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8326131" y="4752038"/>
            <a:ext cx="503251" cy="250335"/>
          </a:xfrm>
          <a:prstGeom prst="rect">
            <a:avLst/>
          </a:prstGeom>
        </p:spPr>
      </p:pic>
    </p:spTree>
    <p:extLst>
      <p:ext uri="{BB962C8B-B14F-4D97-AF65-F5344CB8AC3E}">
        <p14:creationId xmlns:p14="http://schemas.microsoft.com/office/powerpoint/2010/main" val="278292878"/>
      </p:ext>
    </p:extLst>
  </p:cSld>
  <p:clrMapOvr>
    <a:masterClrMapping/>
  </p:clrMapOvr>
  <p:extLst>
    <p:ext uri="{DCECCB84-F9BA-43D5-87BE-67443E8EF086}">
      <p15:sldGuideLst xmlns:p15="http://schemas.microsoft.com/office/powerpoint/2012/main">
        <p15:guide id="1" orient="horz" pos="1620">
          <p15:clr>
            <a:srgbClr val="FBAE40"/>
          </p15:clr>
        </p15:guide>
        <p15:guide id="2" pos="2880">
          <p15:clr>
            <a:srgbClr val="FBAE40"/>
          </p15:clr>
        </p15:guide>
        <p15:guide id="3" orient="horz" pos="3100">
          <p15:clr>
            <a:srgbClr val="FBAE40"/>
          </p15:clr>
        </p15:guide>
      </p15:sldGuideLst>
    </p:ext>
  </p:extLst>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userDrawn="1">
  <p:cSld name="6_Title and Content">
    <p:spTree>
      <p:nvGrpSpPr>
        <p:cNvPr id="1" name=""/>
        <p:cNvGrpSpPr/>
        <p:nvPr/>
      </p:nvGrpSpPr>
      <p:grpSpPr>
        <a:xfrm>
          <a:off x="0" y="0"/>
          <a:ext cx="0" cy="0"/>
          <a:chOff x="0" y="0"/>
          <a:chExt cx="0" cy="0"/>
        </a:xfrm>
      </p:grpSpPr>
      <p:sp>
        <p:nvSpPr>
          <p:cNvPr id="16" name="Text Placeholder 15"/>
          <p:cNvSpPr>
            <a:spLocks noGrp="1"/>
          </p:cNvSpPr>
          <p:nvPr>
            <p:ph type="body" sz="quarter" idx="13"/>
          </p:nvPr>
        </p:nvSpPr>
        <p:spPr>
          <a:xfrm>
            <a:off x="323193" y="4547014"/>
            <a:ext cx="3852000" cy="402416"/>
          </a:xfrm>
        </p:spPr>
        <p:txBody>
          <a:bodyPr rIns="0" bIns="0" anchor="b"/>
          <a:lstStyle>
            <a:lvl1pPr marL="0" indent="0">
              <a:spcBef>
                <a:spcPts val="0"/>
              </a:spcBef>
              <a:spcAft>
                <a:spcPts val="0"/>
              </a:spcAft>
              <a:buNone/>
              <a:defRPr sz="800"/>
            </a:lvl1pPr>
            <a:lvl2pPr marL="133344" indent="0">
              <a:buNone/>
              <a:defRPr sz="900"/>
            </a:lvl2pPr>
            <a:lvl3pPr marL="270260" indent="0">
              <a:buNone/>
              <a:defRPr sz="900"/>
            </a:lvl3pPr>
            <a:lvl4pPr marL="1028649" indent="0">
              <a:buNone/>
              <a:defRPr sz="900"/>
            </a:lvl4pPr>
            <a:lvl5pPr marL="1371532" indent="0">
              <a:buNone/>
              <a:defRPr sz="900"/>
            </a:lvl5pPr>
          </a:lstStyle>
          <a:p>
            <a:pPr lvl="0"/>
            <a:r>
              <a:rPr lang="en-US"/>
              <a:t>Click to edit Master text styles</a:t>
            </a:r>
          </a:p>
        </p:txBody>
      </p:sp>
      <p:sp>
        <p:nvSpPr>
          <p:cNvPr id="17" name="Text Placeholder 15"/>
          <p:cNvSpPr>
            <a:spLocks noGrp="1"/>
          </p:cNvSpPr>
          <p:nvPr>
            <p:ph type="body" sz="quarter" idx="14"/>
          </p:nvPr>
        </p:nvSpPr>
        <p:spPr>
          <a:xfrm>
            <a:off x="4310446" y="4547014"/>
            <a:ext cx="3852000" cy="402416"/>
          </a:xfrm>
        </p:spPr>
        <p:txBody>
          <a:bodyPr rIns="0" bIns="0" anchor="b"/>
          <a:lstStyle>
            <a:lvl1pPr marL="0" indent="0" algn="r">
              <a:spcBef>
                <a:spcPts val="0"/>
              </a:spcBef>
              <a:spcAft>
                <a:spcPts val="0"/>
              </a:spcAft>
              <a:buNone/>
              <a:defRPr sz="800"/>
            </a:lvl1pPr>
            <a:lvl2pPr marL="133344" indent="0">
              <a:buNone/>
              <a:defRPr sz="900"/>
            </a:lvl2pPr>
            <a:lvl3pPr marL="270260" indent="0">
              <a:buNone/>
              <a:defRPr sz="900"/>
            </a:lvl3pPr>
            <a:lvl4pPr marL="1028649" indent="0">
              <a:buNone/>
              <a:defRPr sz="900"/>
            </a:lvl4pPr>
            <a:lvl5pPr marL="1371532" indent="0">
              <a:buNone/>
              <a:defRPr sz="900"/>
            </a:lvl5pPr>
          </a:lstStyle>
          <a:p>
            <a:pPr lvl="0"/>
            <a:r>
              <a:rPr lang="en-US"/>
              <a:t>Click to edit Master text styles</a:t>
            </a:r>
          </a:p>
        </p:txBody>
      </p:sp>
      <p:sp>
        <p:nvSpPr>
          <p:cNvPr id="4" name="Rectangle 3"/>
          <p:cNvSpPr/>
          <p:nvPr userDrawn="1"/>
        </p:nvSpPr>
        <p:spPr>
          <a:xfrm>
            <a:off x="0" y="658528"/>
            <a:ext cx="9144000" cy="4571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19" name="Rectangle 18"/>
          <p:cNvSpPr/>
          <p:nvPr userDrawn="1"/>
        </p:nvSpPr>
        <p:spPr>
          <a:xfrm>
            <a:off x="0" y="724218"/>
            <a:ext cx="9144000" cy="3428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pic>
        <p:nvPicPr>
          <p:cNvPr id="20" name="Picture 1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180045" y="128566"/>
            <a:ext cx="678567" cy="221484"/>
          </a:xfrm>
          <a:prstGeom prst="rect">
            <a:avLst/>
          </a:prstGeom>
        </p:spPr>
      </p:pic>
      <p:sp>
        <p:nvSpPr>
          <p:cNvPr id="5" name="Title 4"/>
          <p:cNvSpPr>
            <a:spLocks noGrp="1"/>
          </p:cNvSpPr>
          <p:nvPr>
            <p:ph type="title"/>
          </p:nvPr>
        </p:nvSpPr>
        <p:spPr>
          <a:xfrm>
            <a:off x="23027" y="227198"/>
            <a:ext cx="8496300" cy="428406"/>
          </a:xfrm>
        </p:spPr>
        <p:txBody>
          <a:bodyPr/>
          <a:lstStyle>
            <a:lvl1pPr>
              <a:defRPr sz="1950"/>
            </a:lvl1pPr>
          </a:lstStyle>
          <a:p>
            <a:r>
              <a:rPr lang="en-US"/>
              <a:t>Click to edit Master title style</a:t>
            </a:r>
            <a:endParaRPr lang="en-GB"/>
          </a:p>
        </p:txBody>
      </p:sp>
      <p:sp>
        <p:nvSpPr>
          <p:cNvPr id="3" name="Content Placeholder 2"/>
          <p:cNvSpPr>
            <a:spLocks noGrp="1"/>
          </p:cNvSpPr>
          <p:nvPr>
            <p:ph idx="1"/>
          </p:nvPr>
        </p:nvSpPr>
        <p:spPr>
          <a:xfrm>
            <a:off x="0" y="777601"/>
            <a:ext cx="9012600" cy="3924500"/>
          </a:xfrm>
        </p:spPr>
        <p:txBody>
          <a:bodyPr>
            <a:normAutofit/>
          </a:bodyPr>
          <a:lstStyle>
            <a:lvl1pPr>
              <a:buClr>
                <a:srgbClr val="FF9900"/>
              </a:buClr>
              <a:defRPr sz="1350">
                <a:solidFill>
                  <a:schemeClr val="accent1"/>
                </a:solidFill>
              </a:defRPr>
            </a:lvl1pPr>
            <a:lvl2pPr>
              <a:buClr>
                <a:srgbClr val="FF9900"/>
              </a:buClr>
              <a:defRPr sz="1200">
                <a:solidFill>
                  <a:schemeClr val="accent1"/>
                </a:solidFill>
              </a:defRPr>
            </a:lvl2pPr>
            <a:lvl3pPr>
              <a:buClr>
                <a:srgbClr val="FF9900"/>
              </a:buClr>
              <a:defRPr sz="1050">
                <a:solidFill>
                  <a:schemeClr val="accent1"/>
                </a:solidFill>
              </a:defRPr>
            </a:lvl3pPr>
          </a:lstStyle>
          <a:p>
            <a:pPr lvl="0"/>
            <a:r>
              <a:rPr lang="en-US"/>
              <a:t>Click to edit Master text styles</a:t>
            </a:r>
          </a:p>
          <a:p>
            <a:pPr lvl="1"/>
            <a:r>
              <a:rPr lang="en-US"/>
              <a:t>Second level</a:t>
            </a:r>
          </a:p>
          <a:p>
            <a:pPr lvl="2"/>
            <a:r>
              <a:rPr lang="en-US"/>
              <a:t>Third level</a:t>
            </a:r>
          </a:p>
        </p:txBody>
      </p:sp>
      <p:pic>
        <p:nvPicPr>
          <p:cNvPr id="10" name="Picture 9">
            <a:extLst>
              <a:ext uri="{FF2B5EF4-FFF2-40B4-BE49-F238E27FC236}">
                <a16:creationId xmlns:a16="http://schemas.microsoft.com/office/drawing/2014/main" id="{E226469B-274E-DE93-6B84-CCA45A5C68FC}"/>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8326131" y="4752038"/>
            <a:ext cx="503251" cy="250335"/>
          </a:xfrm>
          <a:prstGeom prst="rect">
            <a:avLst/>
          </a:prstGeom>
        </p:spPr>
      </p:pic>
    </p:spTree>
    <p:extLst>
      <p:ext uri="{BB962C8B-B14F-4D97-AF65-F5344CB8AC3E}">
        <p14:creationId xmlns:p14="http://schemas.microsoft.com/office/powerpoint/2010/main" val="710677526"/>
      </p:ext>
    </p:extLst>
  </p:cSld>
  <p:clrMapOvr>
    <a:masterClrMapping/>
  </p:clrMapOvr>
  <p:extLst>
    <p:ext uri="{DCECCB84-F9BA-43D5-87BE-67443E8EF086}">
      <p15:sldGuideLst xmlns:p15="http://schemas.microsoft.com/office/powerpoint/2012/main">
        <p15:guide id="1" orient="horz" pos="1620">
          <p15:clr>
            <a:srgbClr val="FBAE40"/>
          </p15:clr>
        </p15:guide>
        <p15:guide id="2" pos="2880">
          <p15:clr>
            <a:srgbClr val="FBAE40"/>
          </p15:clr>
        </p15:guide>
        <p15:guide id="3" orient="horz" pos="3100">
          <p15:clr>
            <a:srgbClr val="FBAE40"/>
          </p15:clr>
        </p15:guide>
      </p15:sldGuideLst>
    </p:ext>
  </p:extLst>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Title and Content">
  <p:cSld name="Title and Content">
    <p:spTree>
      <p:nvGrpSpPr>
        <p:cNvPr id="1" name="Shape 69"/>
        <p:cNvGrpSpPr/>
        <p:nvPr/>
      </p:nvGrpSpPr>
      <p:grpSpPr>
        <a:xfrm>
          <a:off x="0" y="0"/>
          <a:ext cx="0" cy="0"/>
          <a:chOff x="0" y="0"/>
          <a:chExt cx="0" cy="0"/>
        </a:xfrm>
      </p:grpSpPr>
      <p:sp>
        <p:nvSpPr>
          <p:cNvPr id="70" name="Google Shape;70;p16"/>
          <p:cNvSpPr txBox="1">
            <a:spLocks noGrp="1"/>
          </p:cNvSpPr>
          <p:nvPr>
            <p:ph type="body" idx="1"/>
          </p:nvPr>
        </p:nvSpPr>
        <p:spPr>
          <a:xfrm>
            <a:off x="323850" y="941560"/>
            <a:ext cx="8496300" cy="3480422"/>
          </a:xfrm>
          <a:prstGeom prst="rect">
            <a:avLst/>
          </a:prstGeom>
          <a:noFill/>
          <a:ln>
            <a:noFill/>
          </a:ln>
        </p:spPr>
        <p:txBody>
          <a:bodyPr spcFirstLastPara="1" wrap="square" lIns="0" tIns="0" rIns="91425" bIns="45700" anchor="t" anchorCtr="0">
            <a:noAutofit/>
          </a:bodyPr>
          <a:lstStyle>
            <a:lvl1pPr marL="457178" lvl="0" indent="-330184" algn="l">
              <a:spcBef>
                <a:spcPts val="1200"/>
              </a:spcBef>
              <a:spcAft>
                <a:spcPts val="0"/>
              </a:spcAft>
              <a:buClr>
                <a:srgbClr val="FF9900"/>
              </a:buClr>
              <a:buSzPts val="1600"/>
              <a:buChar char="•"/>
              <a:defRPr>
                <a:solidFill>
                  <a:schemeClr val="accent1"/>
                </a:solidFill>
              </a:defRPr>
            </a:lvl1pPr>
            <a:lvl2pPr marL="914355" lvl="1" indent="-317484" algn="l">
              <a:spcBef>
                <a:spcPts val="300"/>
              </a:spcBef>
              <a:spcAft>
                <a:spcPts val="0"/>
              </a:spcAft>
              <a:buClr>
                <a:srgbClr val="FF9900"/>
              </a:buClr>
              <a:buSzPts val="1400"/>
              <a:buChar char="–"/>
              <a:defRPr>
                <a:solidFill>
                  <a:schemeClr val="accent1"/>
                </a:solidFill>
              </a:defRPr>
            </a:lvl2pPr>
            <a:lvl3pPr marL="1371532" lvl="2" indent="-304786" algn="l">
              <a:spcBef>
                <a:spcPts val="300"/>
              </a:spcBef>
              <a:spcAft>
                <a:spcPts val="0"/>
              </a:spcAft>
              <a:buClr>
                <a:srgbClr val="FF9900"/>
              </a:buClr>
              <a:buSzPts val="1200"/>
              <a:buChar char="o"/>
              <a:defRPr>
                <a:solidFill>
                  <a:schemeClr val="accent1"/>
                </a:solidFill>
              </a:defRPr>
            </a:lvl3pPr>
            <a:lvl4pPr marL="1828709" lvl="3" indent="-342884" algn="l">
              <a:spcBef>
                <a:spcPts val="300"/>
              </a:spcBef>
              <a:spcAft>
                <a:spcPts val="0"/>
              </a:spcAft>
              <a:buSzPts val="1800"/>
              <a:buChar char="–"/>
              <a:defRPr/>
            </a:lvl4pPr>
            <a:lvl5pPr marL="2285886" lvl="4" indent="-342884" algn="l">
              <a:spcBef>
                <a:spcPts val="300"/>
              </a:spcBef>
              <a:spcAft>
                <a:spcPts val="0"/>
              </a:spcAft>
              <a:buSzPts val="1800"/>
              <a:buChar char="»"/>
              <a:defRPr/>
            </a:lvl5pPr>
            <a:lvl6pPr marL="2743064" lvl="5" indent="-342884" algn="l">
              <a:spcBef>
                <a:spcPts val="360"/>
              </a:spcBef>
              <a:spcAft>
                <a:spcPts val="0"/>
              </a:spcAft>
              <a:buClr>
                <a:schemeClr val="dk1"/>
              </a:buClr>
              <a:buSzPts val="1800"/>
              <a:buChar char="•"/>
              <a:defRPr/>
            </a:lvl6pPr>
            <a:lvl7pPr marL="3200240" lvl="6" indent="-342884" algn="l">
              <a:spcBef>
                <a:spcPts val="360"/>
              </a:spcBef>
              <a:spcAft>
                <a:spcPts val="0"/>
              </a:spcAft>
              <a:buClr>
                <a:schemeClr val="dk1"/>
              </a:buClr>
              <a:buSzPts val="1800"/>
              <a:buChar char="•"/>
              <a:defRPr/>
            </a:lvl7pPr>
            <a:lvl8pPr marL="3657418" lvl="7" indent="-342884" algn="l">
              <a:spcBef>
                <a:spcPts val="360"/>
              </a:spcBef>
              <a:spcAft>
                <a:spcPts val="0"/>
              </a:spcAft>
              <a:buClr>
                <a:schemeClr val="dk1"/>
              </a:buClr>
              <a:buSzPts val="1800"/>
              <a:buChar char="•"/>
              <a:defRPr/>
            </a:lvl8pPr>
            <a:lvl9pPr marL="4114595" lvl="8" indent="-342884" algn="l">
              <a:spcBef>
                <a:spcPts val="360"/>
              </a:spcBef>
              <a:spcAft>
                <a:spcPts val="0"/>
              </a:spcAft>
              <a:buClr>
                <a:schemeClr val="dk1"/>
              </a:buClr>
              <a:buSzPts val="1800"/>
              <a:buChar char="•"/>
              <a:defRPr/>
            </a:lvl9pPr>
          </a:lstStyle>
          <a:p>
            <a:endParaRPr/>
          </a:p>
        </p:txBody>
      </p:sp>
      <p:sp>
        <p:nvSpPr>
          <p:cNvPr id="71" name="Google Shape;71;p16"/>
          <p:cNvSpPr txBox="1">
            <a:spLocks noGrp="1"/>
          </p:cNvSpPr>
          <p:nvPr>
            <p:ph type="body" idx="2"/>
          </p:nvPr>
        </p:nvSpPr>
        <p:spPr>
          <a:xfrm>
            <a:off x="323193" y="4547014"/>
            <a:ext cx="3852000" cy="402416"/>
          </a:xfrm>
          <a:prstGeom prst="rect">
            <a:avLst/>
          </a:prstGeom>
          <a:noFill/>
          <a:ln>
            <a:noFill/>
          </a:ln>
        </p:spPr>
        <p:txBody>
          <a:bodyPr spcFirstLastPara="1" wrap="square" lIns="0" tIns="0" rIns="0" bIns="0" anchor="b" anchorCtr="0">
            <a:noAutofit/>
          </a:bodyPr>
          <a:lstStyle>
            <a:lvl1pPr marL="457178" lvl="0" indent="-228588" algn="l">
              <a:spcBef>
                <a:spcPts val="0"/>
              </a:spcBef>
              <a:spcAft>
                <a:spcPts val="0"/>
              </a:spcAft>
              <a:buSzPts val="800"/>
              <a:buNone/>
              <a:defRPr sz="800"/>
            </a:lvl1pPr>
            <a:lvl2pPr marL="914355" lvl="1" indent="-228588" algn="l">
              <a:spcBef>
                <a:spcPts val="0"/>
              </a:spcBef>
              <a:spcAft>
                <a:spcPts val="0"/>
              </a:spcAft>
              <a:buSzPts val="900"/>
              <a:buNone/>
              <a:defRPr sz="900"/>
            </a:lvl2pPr>
            <a:lvl3pPr marL="1371532" lvl="2" indent="-228588" algn="l">
              <a:spcBef>
                <a:spcPts val="300"/>
              </a:spcBef>
              <a:spcAft>
                <a:spcPts val="0"/>
              </a:spcAft>
              <a:buSzPts val="900"/>
              <a:buNone/>
              <a:defRPr sz="900"/>
            </a:lvl3pPr>
            <a:lvl4pPr marL="1828709" lvl="3" indent="-228588" algn="l">
              <a:spcBef>
                <a:spcPts val="300"/>
              </a:spcBef>
              <a:spcAft>
                <a:spcPts val="0"/>
              </a:spcAft>
              <a:buSzPts val="900"/>
              <a:buNone/>
              <a:defRPr sz="900"/>
            </a:lvl4pPr>
            <a:lvl5pPr marL="2285886" lvl="4" indent="-228588" algn="l">
              <a:spcBef>
                <a:spcPts val="300"/>
              </a:spcBef>
              <a:spcAft>
                <a:spcPts val="0"/>
              </a:spcAft>
              <a:buSzPts val="900"/>
              <a:buNone/>
              <a:defRPr sz="900"/>
            </a:lvl5pPr>
            <a:lvl6pPr marL="2743064" lvl="5" indent="-342884" algn="l">
              <a:spcBef>
                <a:spcPts val="360"/>
              </a:spcBef>
              <a:spcAft>
                <a:spcPts val="0"/>
              </a:spcAft>
              <a:buClr>
                <a:schemeClr val="dk1"/>
              </a:buClr>
              <a:buSzPts val="1800"/>
              <a:buChar char="•"/>
              <a:defRPr/>
            </a:lvl6pPr>
            <a:lvl7pPr marL="3200240" lvl="6" indent="-342884" algn="l">
              <a:spcBef>
                <a:spcPts val="360"/>
              </a:spcBef>
              <a:spcAft>
                <a:spcPts val="0"/>
              </a:spcAft>
              <a:buClr>
                <a:schemeClr val="dk1"/>
              </a:buClr>
              <a:buSzPts val="1800"/>
              <a:buChar char="•"/>
              <a:defRPr/>
            </a:lvl7pPr>
            <a:lvl8pPr marL="3657418" lvl="7" indent="-342884" algn="l">
              <a:spcBef>
                <a:spcPts val="360"/>
              </a:spcBef>
              <a:spcAft>
                <a:spcPts val="0"/>
              </a:spcAft>
              <a:buClr>
                <a:schemeClr val="dk1"/>
              </a:buClr>
              <a:buSzPts val="1800"/>
              <a:buChar char="•"/>
              <a:defRPr/>
            </a:lvl8pPr>
            <a:lvl9pPr marL="4114595" lvl="8" indent="-342884" algn="l">
              <a:spcBef>
                <a:spcPts val="360"/>
              </a:spcBef>
              <a:spcAft>
                <a:spcPts val="0"/>
              </a:spcAft>
              <a:buClr>
                <a:schemeClr val="dk1"/>
              </a:buClr>
              <a:buSzPts val="1800"/>
              <a:buChar char="•"/>
              <a:defRPr/>
            </a:lvl9pPr>
          </a:lstStyle>
          <a:p>
            <a:endParaRPr/>
          </a:p>
        </p:txBody>
      </p:sp>
      <p:sp>
        <p:nvSpPr>
          <p:cNvPr id="72" name="Google Shape;72;p16"/>
          <p:cNvSpPr txBox="1">
            <a:spLocks noGrp="1"/>
          </p:cNvSpPr>
          <p:nvPr>
            <p:ph type="body" idx="3"/>
          </p:nvPr>
        </p:nvSpPr>
        <p:spPr>
          <a:xfrm>
            <a:off x="4310446" y="4547014"/>
            <a:ext cx="3852000" cy="402416"/>
          </a:xfrm>
          <a:prstGeom prst="rect">
            <a:avLst/>
          </a:prstGeom>
          <a:noFill/>
          <a:ln>
            <a:noFill/>
          </a:ln>
        </p:spPr>
        <p:txBody>
          <a:bodyPr spcFirstLastPara="1" wrap="square" lIns="0" tIns="0" rIns="0" bIns="0" anchor="b" anchorCtr="0">
            <a:noAutofit/>
          </a:bodyPr>
          <a:lstStyle>
            <a:lvl1pPr marL="457178" lvl="0" indent="-228588" algn="r">
              <a:spcBef>
                <a:spcPts val="0"/>
              </a:spcBef>
              <a:spcAft>
                <a:spcPts val="0"/>
              </a:spcAft>
              <a:buSzPts val="800"/>
              <a:buNone/>
              <a:defRPr sz="800"/>
            </a:lvl1pPr>
            <a:lvl2pPr marL="914355" lvl="1" indent="-228588" algn="l">
              <a:spcBef>
                <a:spcPts val="0"/>
              </a:spcBef>
              <a:spcAft>
                <a:spcPts val="0"/>
              </a:spcAft>
              <a:buSzPts val="900"/>
              <a:buNone/>
              <a:defRPr sz="900"/>
            </a:lvl2pPr>
            <a:lvl3pPr marL="1371532" lvl="2" indent="-228588" algn="l">
              <a:spcBef>
                <a:spcPts val="300"/>
              </a:spcBef>
              <a:spcAft>
                <a:spcPts val="0"/>
              </a:spcAft>
              <a:buSzPts val="900"/>
              <a:buNone/>
              <a:defRPr sz="900"/>
            </a:lvl3pPr>
            <a:lvl4pPr marL="1828709" lvl="3" indent="-228588" algn="l">
              <a:spcBef>
                <a:spcPts val="300"/>
              </a:spcBef>
              <a:spcAft>
                <a:spcPts val="0"/>
              </a:spcAft>
              <a:buSzPts val="900"/>
              <a:buNone/>
              <a:defRPr sz="900"/>
            </a:lvl4pPr>
            <a:lvl5pPr marL="2285886" lvl="4" indent="-228588" algn="l">
              <a:spcBef>
                <a:spcPts val="300"/>
              </a:spcBef>
              <a:spcAft>
                <a:spcPts val="0"/>
              </a:spcAft>
              <a:buSzPts val="900"/>
              <a:buNone/>
              <a:defRPr sz="900"/>
            </a:lvl5pPr>
            <a:lvl6pPr marL="2743064" lvl="5" indent="-342884" algn="l">
              <a:spcBef>
                <a:spcPts val="360"/>
              </a:spcBef>
              <a:spcAft>
                <a:spcPts val="0"/>
              </a:spcAft>
              <a:buClr>
                <a:schemeClr val="dk1"/>
              </a:buClr>
              <a:buSzPts val="1800"/>
              <a:buChar char="•"/>
              <a:defRPr/>
            </a:lvl6pPr>
            <a:lvl7pPr marL="3200240" lvl="6" indent="-342884" algn="l">
              <a:spcBef>
                <a:spcPts val="360"/>
              </a:spcBef>
              <a:spcAft>
                <a:spcPts val="0"/>
              </a:spcAft>
              <a:buClr>
                <a:schemeClr val="dk1"/>
              </a:buClr>
              <a:buSzPts val="1800"/>
              <a:buChar char="•"/>
              <a:defRPr/>
            </a:lvl7pPr>
            <a:lvl8pPr marL="3657418" lvl="7" indent="-342884" algn="l">
              <a:spcBef>
                <a:spcPts val="360"/>
              </a:spcBef>
              <a:spcAft>
                <a:spcPts val="0"/>
              </a:spcAft>
              <a:buClr>
                <a:schemeClr val="dk1"/>
              </a:buClr>
              <a:buSzPts val="1800"/>
              <a:buChar char="•"/>
              <a:defRPr/>
            </a:lvl8pPr>
            <a:lvl9pPr marL="4114595" lvl="8" indent="-342884" algn="l">
              <a:spcBef>
                <a:spcPts val="360"/>
              </a:spcBef>
              <a:spcAft>
                <a:spcPts val="0"/>
              </a:spcAft>
              <a:buClr>
                <a:schemeClr val="dk1"/>
              </a:buClr>
              <a:buSzPts val="1800"/>
              <a:buChar char="•"/>
              <a:defRPr/>
            </a:lvl9pPr>
          </a:lstStyle>
          <a:p>
            <a:endParaRPr/>
          </a:p>
        </p:txBody>
      </p:sp>
      <p:pic>
        <p:nvPicPr>
          <p:cNvPr id="73" name="Google Shape;73;p16"/>
          <p:cNvPicPr preferRelativeResize="0"/>
          <p:nvPr/>
        </p:nvPicPr>
        <p:blipFill rotWithShape="1">
          <a:blip r:embed="rId2">
            <a:alphaModFix/>
          </a:blip>
          <a:srcRect/>
          <a:stretch/>
        </p:blipFill>
        <p:spPr>
          <a:xfrm>
            <a:off x="8183688" y="128566"/>
            <a:ext cx="671281" cy="221484"/>
          </a:xfrm>
          <a:prstGeom prst="rect">
            <a:avLst/>
          </a:prstGeom>
          <a:noFill/>
          <a:ln>
            <a:noFill/>
          </a:ln>
        </p:spPr>
      </p:pic>
      <p:sp>
        <p:nvSpPr>
          <p:cNvPr id="74" name="Google Shape;74;p16"/>
          <p:cNvSpPr txBox="1">
            <a:spLocks noGrp="1"/>
          </p:cNvSpPr>
          <p:nvPr>
            <p:ph type="title"/>
          </p:nvPr>
        </p:nvSpPr>
        <p:spPr>
          <a:xfrm>
            <a:off x="323850" y="147924"/>
            <a:ext cx="8496300" cy="454420"/>
          </a:xfrm>
          <a:prstGeom prst="rect">
            <a:avLst/>
          </a:prstGeom>
          <a:noFill/>
          <a:ln>
            <a:noFill/>
          </a:ln>
        </p:spPr>
        <p:txBody>
          <a:bodyPr spcFirstLastPara="1" wrap="square" lIns="0" tIns="45700" rIns="91425" bIns="0" anchor="b" anchorCtr="0">
            <a:noAutofit/>
          </a:bodyPr>
          <a:lstStyle>
            <a:lvl1pPr lvl="0" algn="l">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75" name="Google Shape;75;p16"/>
          <p:cNvPicPr preferRelativeResize="0"/>
          <p:nvPr/>
        </p:nvPicPr>
        <p:blipFill rotWithShape="1">
          <a:blip r:embed="rId3">
            <a:alphaModFix/>
          </a:blip>
          <a:srcRect/>
          <a:stretch/>
        </p:blipFill>
        <p:spPr>
          <a:xfrm>
            <a:off x="8326129" y="4752038"/>
            <a:ext cx="503250" cy="250335"/>
          </a:xfrm>
          <a:prstGeom prst="rect">
            <a:avLst/>
          </a:prstGeom>
          <a:noFill/>
          <a:ln>
            <a:noFill/>
          </a:ln>
        </p:spPr>
      </p:pic>
      <p:sp>
        <p:nvSpPr>
          <p:cNvPr id="2" name="Google Shape;181;p30">
            <a:extLst>
              <a:ext uri="{FF2B5EF4-FFF2-40B4-BE49-F238E27FC236}">
                <a16:creationId xmlns:a16="http://schemas.microsoft.com/office/drawing/2014/main" id="{F1970EA8-3B89-A229-A62E-44137560D208}"/>
              </a:ext>
            </a:extLst>
          </p:cNvPr>
          <p:cNvSpPr txBox="1">
            <a:spLocks noGrp="1"/>
          </p:cNvSpPr>
          <p:nvPr>
            <p:ph type="sldNum" idx="12"/>
          </p:nvPr>
        </p:nvSpPr>
        <p:spPr>
          <a:xfrm>
            <a:off x="8595300" y="0"/>
            <a:ext cx="548700" cy="393600"/>
          </a:xfrm>
          <a:prstGeom prst="rect">
            <a:avLst/>
          </a:prstGeom>
        </p:spPr>
        <p:txBody>
          <a:bodyPr spcFirstLastPara="1" wrap="square" lIns="91425" tIns="91425" rIns="91425" bIns="91425" anchor="t" anchorCtr="0">
            <a:noAutofit/>
          </a:bodyPr>
          <a:lstStyle>
            <a:lvl1pPr lvl="0">
              <a:buNone/>
              <a:defRPr sz="900">
                <a:solidFill>
                  <a:schemeClr val="tx1">
                    <a:lumMod val="60000"/>
                    <a:lumOff val="40000"/>
                  </a:schemeClr>
                </a:solidFill>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algn="r"/>
            <a:fld id="{00000000-1234-1234-1234-123412341234}" type="slidenum">
              <a:rPr lang="en-GB" smtClean="0"/>
              <a:pPr algn="r"/>
              <a:t>‹#›</a:t>
            </a:fld>
            <a:endParaRPr lang="en-GB"/>
          </a:p>
        </p:txBody>
      </p:sp>
    </p:spTree>
    <p:extLst>
      <p:ext uri="{BB962C8B-B14F-4D97-AF65-F5344CB8AC3E}">
        <p14:creationId xmlns:p14="http://schemas.microsoft.com/office/powerpoint/2010/main" val="62504102"/>
      </p:ext>
    </p:extLst>
  </p:cSld>
  <p:clrMapOvr>
    <a:masterClrMapping/>
  </p:clrMapOvr>
  <p:extLst>
    <p:ext uri="{DCECCB84-F9BA-43D5-87BE-67443E8EF086}">
      <p15:sldGuideLst xmlns:p15="http://schemas.microsoft.com/office/powerpoint/2012/main">
        <p15:guide id="1" orient="horz" pos="1620">
          <p15:clr>
            <a:srgbClr val="FBAE40"/>
          </p15:clr>
        </p15:guide>
        <p15:guide id="2" pos="2880">
          <p15:clr>
            <a:srgbClr val="FBAE40"/>
          </p15:clr>
        </p15:guide>
        <p15:guide id="3" orient="horz" pos="3100">
          <p15:clr>
            <a:srgbClr val="FBAE40"/>
          </p15:clr>
        </p15:guide>
      </p15:sldGuideLst>
    </p:ext>
  </p:extLst>
</p:sldLayout>
</file>

<file path=ppt/slideLayouts/slideLayout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438E218-DA2A-4A73-B639-E8515B97DAF7}"/>
              </a:ext>
            </a:extLst>
          </p:cNvPr>
          <p:cNvSpPr>
            <a:spLocks noGrp="1"/>
          </p:cNvSpPr>
          <p:nvPr>
            <p:ph type="ctrTitle"/>
          </p:nvPr>
        </p:nvSpPr>
        <p:spPr>
          <a:xfrm>
            <a:off x="1143000" y="841772"/>
            <a:ext cx="6858000" cy="1790700"/>
          </a:xfrm>
        </p:spPr>
        <p:txBody>
          <a:bodyPr anchor="b"/>
          <a:lstStyle>
            <a:lvl1pPr algn="ctr">
              <a:defRPr sz="4500"/>
            </a:lvl1pPr>
          </a:lstStyle>
          <a:p>
            <a:r>
              <a:rPr lang="en-US"/>
              <a:t>Click to edit Master title style</a:t>
            </a:r>
          </a:p>
        </p:txBody>
      </p:sp>
      <p:sp>
        <p:nvSpPr>
          <p:cNvPr id="3" name="Subtitle 2">
            <a:extLst>
              <a:ext uri="{FF2B5EF4-FFF2-40B4-BE49-F238E27FC236}">
                <a16:creationId xmlns:a16="http://schemas.microsoft.com/office/drawing/2014/main" id="{336E6A1F-062E-4C2F-A223-A9A80B68756B}"/>
              </a:ext>
            </a:extLst>
          </p:cNvPr>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p>
        </p:txBody>
      </p:sp>
      <p:sp>
        <p:nvSpPr>
          <p:cNvPr id="4" name="Date Placeholder 3">
            <a:extLst>
              <a:ext uri="{FF2B5EF4-FFF2-40B4-BE49-F238E27FC236}">
                <a16:creationId xmlns:a16="http://schemas.microsoft.com/office/drawing/2014/main" id="{BCACE9E7-7E3D-4049-A048-EE27CB1D40A1}"/>
              </a:ext>
            </a:extLst>
          </p:cNvPr>
          <p:cNvSpPr>
            <a:spLocks noGrp="1"/>
          </p:cNvSpPr>
          <p:nvPr>
            <p:ph type="dt" sz="half" idx="10"/>
          </p:nvPr>
        </p:nvSpPr>
        <p:spPr/>
        <p:txBody>
          <a:bodyPr/>
          <a:lstStyle/>
          <a:p>
            <a:fld id="{71F0292B-7347-40C9-A164-3A056E2A51BD}" type="datetimeFigureOut">
              <a:rPr lang="en-US" smtClean="0"/>
              <a:t>10/15/2025</a:t>
            </a:fld>
            <a:endParaRPr lang="en-US"/>
          </a:p>
        </p:txBody>
      </p:sp>
      <p:sp>
        <p:nvSpPr>
          <p:cNvPr id="5" name="Footer Placeholder 4">
            <a:extLst>
              <a:ext uri="{FF2B5EF4-FFF2-40B4-BE49-F238E27FC236}">
                <a16:creationId xmlns:a16="http://schemas.microsoft.com/office/drawing/2014/main" id="{FFCF04C5-3607-4440-9E8A-6A51887F036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6A5E144D-2EBF-4036-AD9F-F010571710B6}"/>
              </a:ext>
            </a:extLst>
          </p:cNvPr>
          <p:cNvSpPr>
            <a:spLocks noGrp="1"/>
          </p:cNvSpPr>
          <p:nvPr>
            <p:ph type="sldNum" sz="quarter" idx="12"/>
          </p:nvPr>
        </p:nvSpPr>
        <p:spPr/>
        <p:txBody>
          <a:bodyPr/>
          <a:lstStyle/>
          <a:p>
            <a:fld id="{4BB303D6-7049-4880-9C5D-0D37BAF76696}" type="slidenum">
              <a:rPr lang="en-US" smtClean="0"/>
              <a:t>‹#›</a:t>
            </a:fld>
            <a:endParaRPr lang="en-US"/>
          </a:p>
        </p:txBody>
      </p:sp>
    </p:spTree>
    <p:extLst>
      <p:ext uri="{BB962C8B-B14F-4D97-AF65-F5344CB8AC3E}">
        <p14:creationId xmlns:p14="http://schemas.microsoft.com/office/powerpoint/2010/main" val="2419592814"/>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C191A52-2701-43A6-9821-9D733C213B7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B96A4AC2-243A-4F5A-8903-285CFFB2A727}"/>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3F1A50B-70DB-425D-8312-7DCB31EF6693}"/>
              </a:ext>
            </a:extLst>
          </p:cNvPr>
          <p:cNvSpPr>
            <a:spLocks noGrp="1"/>
          </p:cNvSpPr>
          <p:nvPr>
            <p:ph type="dt" sz="half" idx="10"/>
          </p:nvPr>
        </p:nvSpPr>
        <p:spPr/>
        <p:txBody>
          <a:bodyPr/>
          <a:lstStyle/>
          <a:p>
            <a:fld id="{71F0292B-7347-40C9-A164-3A056E2A51BD}" type="datetimeFigureOut">
              <a:rPr lang="en-US" smtClean="0"/>
              <a:t>10/15/2025</a:t>
            </a:fld>
            <a:endParaRPr lang="en-US"/>
          </a:p>
        </p:txBody>
      </p:sp>
      <p:sp>
        <p:nvSpPr>
          <p:cNvPr id="5" name="Footer Placeholder 4">
            <a:extLst>
              <a:ext uri="{FF2B5EF4-FFF2-40B4-BE49-F238E27FC236}">
                <a16:creationId xmlns:a16="http://schemas.microsoft.com/office/drawing/2014/main" id="{8D4BF927-66B2-465B-B767-E1939507940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F5A495B-EE99-423F-817E-A9F3C2BE549C}"/>
              </a:ext>
            </a:extLst>
          </p:cNvPr>
          <p:cNvSpPr>
            <a:spLocks noGrp="1"/>
          </p:cNvSpPr>
          <p:nvPr>
            <p:ph type="sldNum" sz="quarter" idx="12"/>
          </p:nvPr>
        </p:nvSpPr>
        <p:spPr/>
        <p:txBody>
          <a:bodyPr/>
          <a:lstStyle/>
          <a:p>
            <a:fld id="{4BB303D6-7049-4880-9C5D-0D37BAF76696}" type="slidenum">
              <a:rPr lang="en-US" smtClean="0"/>
              <a:t>‹#›</a:t>
            </a:fld>
            <a:endParaRPr lang="en-US"/>
          </a:p>
        </p:txBody>
      </p:sp>
    </p:spTree>
    <p:extLst>
      <p:ext uri="{BB962C8B-B14F-4D97-AF65-F5344CB8AC3E}">
        <p14:creationId xmlns:p14="http://schemas.microsoft.com/office/powerpoint/2010/main" val="230012034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Holder 2"/>
          <p:cNvSpPr>
            <a:spLocks noGrp="1"/>
          </p:cNvSpPr>
          <p:nvPr>
            <p:ph type="title"/>
          </p:nvPr>
        </p:nvSpPr>
        <p:spPr>
          <a:xfrm>
            <a:off x="590322" y="303238"/>
            <a:ext cx="7963357" cy="507831"/>
          </a:xfrm>
        </p:spPr>
        <p:txBody>
          <a:bodyPr lIns="0" tIns="0" rIns="0" bIns="0"/>
          <a:lstStyle>
            <a:lvl1pPr>
              <a:defRPr sz="3300" b="0" i="0">
                <a:solidFill>
                  <a:schemeClr val="tx1"/>
                </a:solidFill>
                <a:latin typeface="Calibri Light"/>
                <a:cs typeface="Calibri Light"/>
              </a:defRPr>
            </a:lvl1pPr>
          </a:lstStyle>
          <a:p>
            <a:endParaRPr/>
          </a:p>
        </p:txBody>
      </p:sp>
      <p:sp>
        <p:nvSpPr>
          <p:cNvPr id="3" name="Holder 3"/>
          <p:cNvSpPr>
            <a:spLocks noGrp="1"/>
          </p:cNvSpPr>
          <p:nvPr>
            <p:ph type="body" idx="1"/>
          </p:nvPr>
        </p:nvSpPr>
        <p:spPr>
          <a:xfrm>
            <a:off x="4271201" y="1367600"/>
            <a:ext cx="3901916" cy="219291"/>
          </a:xfrm>
        </p:spPr>
        <p:txBody>
          <a:bodyPr lIns="0" tIns="0" rIns="0" bIns="0"/>
          <a:lstStyle>
            <a:lvl1pPr>
              <a:defRPr sz="1425" b="0" i="0">
                <a:solidFill>
                  <a:schemeClr val="tx1"/>
                </a:solidFill>
                <a:latin typeface="Calibri"/>
                <a:cs typeface="Calibri"/>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10/15/2025</a:t>
            </a:fld>
            <a:endParaRPr lang="en-US"/>
          </a:p>
        </p:txBody>
      </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708590173"/>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643752-7206-4537-B7D9-A335394706A7}"/>
              </a:ext>
            </a:extLst>
          </p:cNvPr>
          <p:cNvSpPr>
            <a:spLocks noGrp="1"/>
          </p:cNvSpPr>
          <p:nvPr>
            <p:ph type="title"/>
          </p:nvPr>
        </p:nvSpPr>
        <p:spPr>
          <a:xfrm>
            <a:off x="623888" y="1282304"/>
            <a:ext cx="7886700" cy="2139553"/>
          </a:xfrm>
        </p:spPr>
        <p:txBody>
          <a:bodyPr anchor="b"/>
          <a:lstStyle>
            <a:lvl1pPr>
              <a:defRPr sz="4500"/>
            </a:lvl1pPr>
          </a:lstStyle>
          <a:p>
            <a:r>
              <a:rPr lang="en-US"/>
              <a:t>Click to edit Master title style</a:t>
            </a:r>
          </a:p>
        </p:txBody>
      </p:sp>
      <p:sp>
        <p:nvSpPr>
          <p:cNvPr id="3" name="Text Placeholder 2">
            <a:extLst>
              <a:ext uri="{FF2B5EF4-FFF2-40B4-BE49-F238E27FC236}">
                <a16:creationId xmlns:a16="http://schemas.microsoft.com/office/drawing/2014/main" id="{71DB6CD3-4AA2-44BE-8A47-94227C9EECAC}"/>
              </a:ext>
            </a:extLst>
          </p:cNvPr>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F81BBCA1-D9AF-4E29-A627-00EFD6BCC8D9}"/>
              </a:ext>
            </a:extLst>
          </p:cNvPr>
          <p:cNvSpPr>
            <a:spLocks noGrp="1"/>
          </p:cNvSpPr>
          <p:nvPr>
            <p:ph type="dt" sz="half" idx="10"/>
          </p:nvPr>
        </p:nvSpPr>
        <p:spPr/>
        <p:txBody>
          <a:bodyPr/>
          <a:lstStyle/>
          <a:p>
            <a:fld id="{71F0292B-7347-40C9-A164-3A056E2A51BD}" type="datetimeFigureOut">
              <a:rPr lang="en-US" smtClean="0"/>
              <a:t>10/15/2025</a:t>
            </a:fld>
            <a:endParaRPr lang="en-US"/>
          </a:p>
        </p:txBody>
      </p:sp>
      <p:sp>
        <p:nvSpPr>
          <p:cNvPr id="5" name="Footer Placeholder 4">
            <a:extLst>
              <a:ext uri="{FF2B5EF4-FFF2-40B4-BE49-F238E27FC236}">
                <a16:creationId xmlns:a16="http://schemas.microsoft.com/office/drawing/2014/main" id="{342AB66A-13BC-43A5-BFE5-24F99AD6473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34F57FCE-AB76-4E4E-8593-631C3F05DF3B}"/>
              </a:ext>
            </a:extLst>
          </p:cNvPr>
          <p:cNvSpPr>
            <a:spLocks noGrp="1"/>
          </p:cNvSpPr>
          <p:nvPr>
            <p:ph type="sldNum" sz="quarter" idx="12"/>
          </p:nvPr>
        </p:nvSpPr>
        <p:spPr/>
        <p:txBody>
          <a:bodyPr/>
          <a:lstStyle/>
          <a:p>
            <a:fld id="{4BB303D6-7049-4880-9C5D-0D37BAF76696}" type="slidenum">
              <a:rPr lang="en-US" smtClean="0"/>
              <a:t>‹#›</a:t>
            </a:fld>
            <a:endParaRPr lang="en-US"/>
          </a:p>
        </p:txBody>
      </p:sp>
    </p:spTree>
    <p:extLst>
      <p:ext uri="{BB962C8B-B14F-4D97-AF65-F5344CB8AC3E}">
        <p14:creationId xmlns:p14="http://schemas.microsoft.com/office/powerpoint/2010/main" val="2383161636"/>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E3BCF3B-D016-4514-8876-69813857750D}"/>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A86C37FC-2E05-4DED-841B-F5BC5CC742B8}"/>
              </a:ext>
            </a:extLst>
          </p:cNvPr>
          <p:cNvSpPr>
            <a:spLocks noGrp="1"/>
          </p:cNvSpPr>
          <p:nvPr>
            <p:ph sz="half" idx="1"/>
          </p:nvPr>
        </p:nvSpPr>
        <p:spPr>
          <a:xfrm>
            <a:off x="628650" y="1369219"/>
            <a:ext cx="3886200" cy="32635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DE52C7F-02A1-429B-82BE-5B69CB3AD6E3}"/>
              </a:ext>
            </a:extLst>
          </p:cNvPr>
          <p:cNvSpPr>
            <a:spLocks noGrp="1"/>
          </p:cNvSpPr>
          <p:nvPr>
            <p:ph sz="half" idx="2"/>
          </p:nvPr>
        </p:nvSpPr>
        <p:spPr>
          <a:xfrm>
            <a:off x="4629150" y="1369219"/>
            <a:ext cx="3886200" cy="32635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583419A1-8562-4B1D-80CE-B4B8FA22622C}"/>
              </a:ext>
            </a:extLst>
          </p:cNvPr>
          <p:cNvSpPr>
            <a:spLocks noGrp="1"/>
          </p:cNvSpPr>
          <p:nvPr>
            <p:ph type="dt" sz="half" idx="10"/>
          </p:nvPr>
        </p:nvSpPr>
        <p:spPr/>
        <p:txBody>
          <a:bodyPr/>
          <a:lstStyle/>
          <a:p>
            <a:fld id="{71F0292B-7347-40C9-A164-3A056E2A51BD}" type="datetimeFigureOut">
              <a:rPr lang="en-US" smtClean="0"/>
              <a:t>10/15/2025</a:t>
            </a:fld>
            <a:endParaRPr lang="en-US"/>
          </a:p>
        </p:txBody>
      </p:sp>
      <p:sp>
        <p:nvSpPr>
          <p:cNvPr id="6" name="Footer Placeholder 5">
            <a:extLst>
              <a:ext uri="{FF2B5EF4-FFF2-40B4-BE49-F238E27FC236}">
                <a16:creationId xmlns:a16="http://schemas.microsoft.com/office/drawing/2014/main" id="{CB5CD41A-16B3-4476-A66F-6310AA0B3E4E}"/>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4EB15C5B-B476-4A15-994E-B112DE4B0CEA}"/>
              </a:ext>
            </a:extLst>
          </p:cNvPr>
          <p:cNvSpPr>
            <a:spLocks noGrp="1"/>
          </p:cNvSpPr>
          <p:nvPr>
            <p:ph type="sldNum" sz="quarter" idx="12"/>
          </p:nvPr>
        </p:nvSpPr>
        <p:spPr/>
        <p:txBody>
          <a:bodyPr/>
          <a:lstStyle/>
          <a:p>
            <a:fld id="{4BB303D6-7049-4880-9C5D-0D37BAF76696}" type="slidenum">
              <a:rPr lang="en-US" smtClean="0"/>
              <a:t>‹#›</a:t>
            </a:fld>
            <a:endParaRPr lang="en-US"/>
          </a:p>
        </p:txBody>
      </p:sp>
    </p:spTree>
    <p:extLst>
      <p:ext uri="{BB962C8B-B14F-4D97-AF65-F5344CB8AC3E}">
        <p14:creationId xmlns:p14="http://schemas.microsoft.com/office/powerpoint/2010/main" val="167868933"/>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89D26D-40A0-4CAC-B252-2C5643729301}"/>
              </a:ext>
            </a:extLst>
          </p:cNvPr>
          <p:cNvSpPr>
            <a:spLocks noGrp="1"/>
          </p:cNvSpPr>
          <p:nvPr>
            <p:ph type="title"/>
          </p:nvPr>
        </p:nvSpPr>
        <p:spPr>
          <a:xfrm>
            <a:off x="629841" y="273844"/>
            <a:ext cx="7886700" cy="994172"/>
          </a:xfrm>
        </p:spPr>
        <p:txBody>
          <a:bodyPr/>
          <a:lstStyle/>
          <a:p>
            <a:r>
              <a:rPr lang="en-US"/>
              <a:t>Click to edit Master title style</a:t>
            </a:r>
          </a:p>
        </p:txBody>
      </p:sp>
      <p:sp>
        <p:nvSpPr>
          <p:cNvPr id="3" name="Text Placeholder 2">
            <a:extLst>
              <a:ext uri="{FF2B5EF4-FFF2-40B4-BE49-F238E27FC236}">
                <a16:creationId xmlns:a16="http://schemas.microsoft.com/office/drawing/2014/main" id="{21277095-D4F0-480F-B93D-B325B38F8402}"/>
              </a:ext>
            </a:extLst>
          </p:cNvPr>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a:extLst>
              <a:ext uri="{FF2B5EF4-FFF2-40B4-BE49-F238E27FC236}">
                <a16:creationId xmlns:a16="http://schemas.microsoft.com/office/drawing/2014/main" id="{E4A8D85E-DCDF-4733-B6EC-88E9512D1547}"/>
              </a:ext>
            </a:extLst>
          </p:cNvPr>
          <p:cNvSpPr>
            <a:spLocks noGrp="1"/>
          </p:cNvSpPr>
          <p:nvPr>
            <p:ph sz="half" idx="2"/>
          </p:nvPr>
        </p:nvSpPr>
        <p:spPr>
          <a:xfrm>
            <a:off x="629842" y="1878806"/>
            <a:ext cx="3868340" cy="27634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4AE552FE-CEF6-426C-BCFE-D2224689A130}"/>
              </a:ext>
            </a:extLst>
          </p:cNvPr>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a:extLst>
              <a:ext uri="{FF2B5EF4-FFF2-40B4-BE49-F238E27FC236}">
                <a16:creationId xmlns:a16="http://schemas.microsoft.com/office/drawing/2014/main" id="{D04EC170-0D5B-4F60-B329-08DE8D0ED5A3}"/>
              </a:ext>
            </a:extLst>
          </p:cNvPr>
          <p:cNvSpPr>
            <a:spLocks noGrp="1"/>
          </p:cNvSpPr>
          <p:nvPr>
            <p:ph sz="quarter" idx="4"/>
          </p:nvPr>
        </p:nvSpPr>
        <p:spPr>
          <a:xfrm>
            <a:off x="4629150" y="1878806"/>
            <a:ext cx="3887391" cy="27634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C2C31BD0-FB41-4828-98B0-9856B7DA868A}"/>
              </a:ext>
            </a:extLst>
          </p:cNvPr>
          <p:cNvSpPr>
            <a:spLocks noGrp="1"/>
          </p:cNvSpPr>
          <p:nvPr>
            <p:ph type="dt" sz="half" idx="10"/>
          </p:nvPr>
        </p:nvSpPr>
        <p:spPr/>
        <p:txBody>
          <a:bodyPr/>
          <a:lstStyle/>
          <a:p>
            <a:fld id="{71F0292B-7347-40C9-A164-3A056E2A51BD}" type="datetimeFigureOut">
              <a:rPr lang="en-US" smtClean="0"/>
              <a:t>10/15/2025</a:t>
            </a:fld>
            <a:endParaRPr lang="en-US"/>
          </a:p>
        </p:txBody>
      </p:sp>
      <p:sp>
        <p:nvSpPr>
          <p:cNvPr id="8" name="Footer Placeholder 7">
            <a:extLst>
              <a:ext uri="{FF2B5EF4-FFF2-40B4-BE49-F238E27FC236}">
                <a16:creationId xmlns:a16="http://schemas.microsoft.com/office/drawing/2014/main" id="{70D4F612-2869-4946-934A-1BB84346A902}"/>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E06B88D5-93BC-47BF-9E24-60FB22FCB1CB}"/>
              </a:ext>
            </a:extLst>
          </p:cNvPr>
          <p:cNvSpPr>
            <a:spLocks noGrp="1"/>
          </p:cNvSpPr>
          <p:nvPr>
            <p:ph type="sldNum" sz="quarter" idx="12"/>
          </p:nvPr>
        </p:nvSpPr>
        <p:spPr/>
        <p:txBody>
          <a:bodyPr/>
          <a:lstStyle/>
          <a:p>
            <a:fld id="{4BB303D6-7049-4880-9C5D-0D37BAF76696}" type="slidenum">
              <a:rPr lang="en-US" smtClean="0"/>
              <a:t>‹#›</a:t>
            </a:fld>
            <a:endParaRPr lang="en-US"/>
          </a:p>
        </p:txBody>
      </p:sp>
    </p:spTree>
    <p:extLst>
      <p:ext uri="{BB962C8B-B14F-4D97-AF65-F5344CB8AC3E}">
        <p14:creationId xmlns:p14="http://schemas.microsoft.com/office/powerpoint/2010/main" val="60786178"/>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43B759-DF39-4AA3-96E1-0610FC5E0AB2}"/>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941A2BEB-167F-48DD-96CE-3A3C3E6C9924}"/>
              </a:ext>
            </a:extLst>
          </p:cNvPr>
          <p:cNvSpPr>
            <a:spLocks noGrp="1"/>
          </p:cNvSpPr>
          <p:nvPr>
            <p:ph type="dt" sz="half" idx="10"/>
          </p:nvPr>
        </p:nvSpPr>
        <p:spPr/>
        <p:txBody>
          <a:bodyPr/>
          <a:lstStyle/>
          <a:p>
            <a:fld id="{71F0292B-7347-40C9-A164-3A056E2A51BD}" type="datetimeFigureOut">
              <a:rPr lang="en-US" smtClean="0"/>
              <a:t>10/15/2025</a:t>
            </a:fld>
            <a:endParaRPr lang="en-US"/>
          </a:p>
        </p:txBody>
      </p:sp>
      <p:sp>
        <p:nvSpPr>
          <p:cNvPr id="4" name="Footer Placeholder 3">
            <a:extLst>
              <a:ext uri="{FF2B5EF4-FFF2-40B4-BE49-F238E27FC236}">
                <a16:creationId xmlns:a16="http://schemas.microsoft.com/office/drawing/2014/main" id="{6A21AACB-6868-4892-B894-D6E37D3528A3}"/>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F24A03D8-E700-45C0-B5FD-68BBD9424F29}"/>
              </a:ext>
            </a:extLst>
          </p:cNvPr>
          <p:cNvSpPr>
            <a:spLocks noGrp="1"/>
          </p:cNvSpPr>
          <p:nvPr>
            <p:ph type="sldNum" sz="quarter" idx="12"/>
          </p:nvPr>
        </p:nvSpPr>
        <p:spPr/>
        <p:txBody>
          <a:bodyPr/>
          <a:lstStyle/>
          <a:p>
            <a:fld id="{4BB303D6-7049-4880-9C5D-0D37BAF76696}" type="slidenum">
              <a:rPr lang="en-US" smtClean="0"/>
              <a:t>‹#›</a:t>
            </a:fld>
            <a:endParaRPr lang="en-US"/>
          </a:p>
        </p:txBody>
      </p:sp>
    </p:spTree>
    <p:extLst>
      <p:ext uri="{BB962C8B-B14F-4D97-AF65-F5344CB8AC3E}">
        <p14:creationId xmlns:p14="http://schemas.microsoft.com/office/powerpoint/2010/main" val="2602500282"/>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1FD19BCE-F090-4C38-97D9-1BAA6215DD15}"/>
              </a:ext>
            </a:extLst>
          </p:cNvPr>
          <p:cNvSpPr>
            <a:spLocks noGrp="1"/>
          </p:cNvSpPr>
          <p:nvPr>
            <p:ph type="dt" sz="half" idx="10"/>
          </p:nvPr>
        </p:nvSpPr>
        <p:spPr/>
        <p:txBody>
          <a:bodyPr/>
          <a:lstStyle/>
          <a:p>
            <a:fld id="{71F0292B-7347-40C9-A164-3A056E2A51BD}" type="datetimeFigureOut">
              <a:rPr lang="en-US" smtClean="0"/>
              <a:t>10/15/2025</a:t>
            </a:fld>
            <a:endParaRPr lang="en-US"/>
          </a:p>
        </p:txBody>
      </p:sp>
      <p:sp>
        <p:nvSpPr>
          <p:cNvPr id="3" name="Footer Placeholder 2">
            <a:extLst>
              <a:ext uri="{FF2B5EF4-FFF2-40B4-BE49-F238E27FC236}">
                <a16:creationId xmlns:a16="http://schemas.microsoft.com/office/drawing/2014/main" id="{D54F9357-C13B-4AE2-BF70-8BB34A7B1587}"/>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9C0D29F6-8100-416D-B1D3-517CDC95488B}"/>
              </a:ext>
            </a:extLst>
          </p:cNvPr>
          <p:cNvSpPr>
            <a:spLocks noGrp="1"/>
          </p:cNvSpPr>
          <p:nvPr>
            <p:ph type="sldNum" sz="quarter" idx="12"/>
          </p:nvPr>
        </p:nvSpPr>
        <p:spPr/>
        <p:txBody>
          <a:bodyPr/>
          <a:lstStyle/>
          <a:p>
            <a:fld id="{4BB303D6-7049-4880-9C5D-0D37BAF76696}" type="slidenum">
              <a:rPr lang="en-US" smtClean="0"/>
              <a:t>‹#›</a:t>
            </a:fld>
            <a:endParaRPr lang="en-US"/>
          </a:p>
        </p:txBody>
      </p:sp>
    </p:spTree>
    <p:extLst>
      <p:ext uri="{BB962C8B-B14F-4D97-AF65-F5344CB8AC3E}">
        <p14:creationId xmlns:p14="http://schemas.microsoft.com/office/powerpoint/2010/main" val="2414735662"/>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DDF52C8-84D6-439F-87B0-32DC08E17227}"/>
              </a:ext>
            </a:extLst>
          </p:cNvPr>
          <p:cNvSpPr>
            <a:spLocks noGrp="1"/>
          </p:cNvSpPr>
          <p:nvPr>
            <p:ph type="title"/>
          </p:nvPr>
        </p:nvSpPr>
        <p:spPr>
          <a:xfrm>
            <a:off x="629841" y="342900"/>
            <a:ext cx="2949178" cy="1200150"/>
          </a:xfrm>
        </p:spPr>
        <p:txBody>
          <a:bodyPr anchor="b"/>
          <a:lstStyle>
            <a:lvl1pPr>
              <a:defRPr sz="2400"/>
            </a:lvl1pPr>
          </a:lstStyle>
          <a:p>
            <a:r>
              <a:rPr lang="en-US"/>
              <a:t>Click to edit Master title style</a:t>
            </a:r>
          </a:p>
        </p:txBody>
      </p:sp>
      <p:sp>
        <p:nvSpPr>
          <p:cNvPr id="3" name="Content Placeholder 2">
            <a:extLst>
              <a:ext uri="{FF2B5EF4-FFF2-40B4-BE49-F238E27FC236}">
                <a16:creationId xmlns:a16="http://schemas.microsoft.com/office/drawing/2014/main" id="{C914BA09-6FBC-4C55-B12F-4706E441015F}"/>
              </a:ext>
            </a:extLst>
          </p:cNvPr>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DBB81AE4-EC3B-4CFF-A834-307D47D9439B}"/>
              </a:ext>
            </a:extLst>
          </p:cNvPr>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a:extLst>
              <a:ext uri="{FF2B5EF4-FFF2-40B4-BE49-F238E27FC236}">
                <a16:creationId xmlns:a16="http://schemas.microsoft.com/office/drawing/2014/main" id="{B7203B3C-AE1A-4B90-8E9D-B91E4606104F}"/>
              </a:ext>
            </a:extLst>
          </p:cNvPr>
          <p:cNvSpPr>
            <a:spLocks noGrp="1"/>
          </p:cNvSpPr>
          <p:nvPr>
            <p:ph type="dt" sz="half" idx="10"/>
          </p:nvPr>
        </p:nvSpPr>
        <p:spPr/>
        <p:txBody>
          <a:bodyPr/>
          <a:lstStyle/>
          <a:p>
            <a:fld id="{71F0292B-7347-40C9-A164-3A056E2A51BD}" type="datetimeFigureOut">
              <a:rPr lang="en-US" smtClean="0"/>
              <a:t>10/15/2025</a:t>
            </a:fld>
            <a:endParaRPr lang="en-US"/>
          </a:p>
        </p:txBody>
      </p:sp>
      <p:sp>
        <p:nvSpPr>
          <p:cNvPr id="6" name="Footer Placeholder 5">
            <a:extLst>
              <a:ext uri="{FF2B5EF4-FFF2-40B4-BE49-F238E27FC236}">
                <a16:creationId xmlns:a16="http://schemas.microsoft.com/office/drawing/2014/main" id="{9A688F01-3606-4B28-8FCF-E9C3B37E979C}"/>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E071476C-A868-4852-92B1-BB8BF60AF9A1}"/>
              </a:ext>
            </a:extLst>
          </p:cNvPr>
          <p:cNvSpPr>
            <a:spLocks noGrp="1"/>
          </p:cNvSpPr>
          <p:nvPr>
            <p:ph type="sldNum" sz="quarter" idx="12"/>
          </p:nvPr>
        </p:nvSpPr>
        <p:spPr/>
        <p:txBody>
          <a:bodyPr/>
          <a:lstStyle/>
          <a:p>
            <a:fld id="{4BB303D6-7049-4880-9C5D-0D37BAF76696}" type="slidenum">
              <a:rPr lang="en-US" smtClean="0"/>
              <a:t>‹#›</a:t>
            </a:fld>
            <a:endParaRPr lang="en-US"/>
          </a:p>
        </p:txBody>
      </p:sp>
    </p:spTree>
    <p:extLst>
      <p:ext uri="{BB962C8B-B14F-4D97-AF65-F5344CB8AC3E}">
        <p14:creationId xmlns:p14="http://schemas.microsoft.com/office/powerpoint/2010/main" val="2134626512"/>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4D5F7EE-CB83-4CCC-897F-EAD34565C776}"/>
              </a:ext>
            </a:extLst>
          </p:cNvPr>
          <p:cNvSpPr>
            <a:spLocks noGrp="1"/>
          </p:cNvSpPr>
          <p:nvPr>
            <p:ph type="title"/>
          </p:nvPr>
        </p:nvSpPr>
        <p:spPr>
          <a:xfrm>
            <a:off x="629841" y="342900"/>
            <a:ext cx="2949178" cy="1200150"/>
          </a:xfrm>
        </p:spPr>
        <p:txBody>
          <a:bodyPr anchor="b"/>
          <a:lstStyle>
            <a:lvl1pPr>
              <a:defRPr sz="2400"/>
            </a:lvl1pPr>
          </a:lstStyle>
          <a:p>
            <a:r>
              <a:rPr lang="en-US"/>
              <a:t>Click to edit Master title style</a:t>
            </a:r>
          </a:p>
        </p:txBody>
      </p:sp>
      <p:sp>
        <p:nvSpPr>
          <p:cNvPr id="3" name="Picture Placeholder 2">
            <a:extLst>
              <a:ext uri="{FF2B5EF4-FFF2-40B4-BE49-F238E27FC236}">
                <a16:creationId xmlns:a16="http://schemas.microsoft.com/office/drawing/2014/main" id="{5C5B688D-7E90-4BA2-BBB6-C297D756DCFB}"/>
              </a:ext>
            </a:extLst>
          </p:cNvPr>
          <p:cNvSpPr>
            <a:spLocks noGrp="1"/>
          </p:cNvSpPr>
          <p:nvPr>
            <p:ph type="pic" idx="1"/>
          </p:nvPr>
        </p:nvSpPr>
        <p:spPr>
          <a:xfrm>
            <a:off x="3887391" y="740569"/>
            <a:ext cx="4629150" cy="3655219"/>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n-US"/>
          </a:p>
        </p:txBody>
      </p:sp>
      <p:sp>
        <p:nvSpPr>
          <p:cNvPr id="4" name="Text Placeholder 3">
            <a:extLst>
              <a:ext uri="{FF2B5EF4-FFF2-40B4-BE49-F238E27FC236}">
                <a16:creationId xmlns:a16="http://schemas.microsoft.com/office/drawing/2014/main" id="{A8F90E65-C7CA-4D26-BE8A-9C35243E5AFB}"/>
              </a:ext>
            </a:extLst>
          </p:cNvPr>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a:extLst>
              <a:ext uri="{FF2B5EF4-FFF2-40B4-BE49-F238E27FC236}">
                <a16:creationId xmlns:a16="http://schemas.microsoft.com/office/drawing/2014/main" id="{FD487934-CE9A-47DB-B6A8-DC22AF8EB3E8}"/>
              </a:ext>
            </a:extLst>
          </p:cNvPr>
          <p:cNvSpPr>
            <a:spLocks noGrp="1"/>
          </p:cNvSpPr>
          <p:nvPr>
            <p:ph type="dt" sz="half" idx="10"/>
          </p:nvPr>
        </p:nvSpPr>
        <p:spPr/>
        <p:txBody>
          <a:bodyPr/>
          <a:lstStyle/>
          <a:p>
            <a:fld id="{71F0292B-7347-40C9-A164-3A056E2A51BD}" type="datetimeFigureOut">
              <a:rPr lang="en-US" smtClean="0"/>
              <a:t>10/15/2025</a:t>
            </a:fld>
            <a:endParaRPr lang="en-US"/>
          </a:p>
        </p:txBody>
      </p:sp>
      <p:sp>
        <p:nvSpPr>
          <p:cNvPr id="6" name="Footer Placeholder 5">
            <a:extLst>
              <a:ext uri="{FF2B5EF4-FFF2-40B4-BE49-F238E27FC236}">
                <a16:creationId xmlns:a16="http://schemas.microsoft.com/office/drawing/2014/main" id="{DC487985-E566-4AE9-8937-DAF0F31DAD3C}"/>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C8CA7E02-B476-4D44-9CE9-9C6D293815B4}"/>
              </a:ext>
            </a:extLst>
          </p:cNvPr>
          <p:cNvSpPr>
            <a:spLocks noGrp="1"/>
          </p:cNvSpPr>
          <p:nvPr>
            <p:ph type="sldNum" sz="quarter" idx="12"/>
          </p:nvPr>
        </p:nvSpPr>
        <p:spPr/>
        <p:txBody>
          <a:bodyPr/>
          <a:lstStyle/>
          <a:p>
            <a:fld id="{4BB303D6-7049-4880-9C5D-0D37BAF76696}" type="slidenum">
              <a:rPr lang="en-US" smtClean="0"/>
              <a:t>‹#›</a:t>
            </a:fld>
            <a:endParaRPr lang="en-US"/>
          </a:p>
        </p:txBody>
      </p:sp>
    </p:spTree>
    <p:extLst>
      <p:ext uri="{BB962C8B-B14F-4D97-AF65-F5344CB8AC3E}">
        <p14:creationId xmlns:p14="http://schemas.microsoft.com/office/powerpoint/2010/main" val="546231984"/>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CBB2EDE-0A10-4F00-9BE1-55336AD00593}"/>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265453DB-A32E-49E3-98B7-3D2394B65A81}"/>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08B217B-E1C4-4FE7-BF30-8266DD8BBB0C}"/>
              </a:ext>
            </a:extLst>
          </p:cNvPr>
          <p:cNvSpPr>
            <a:spLocks noGrp="1"/>
          </p:cNvSpPr>
          <p:nvPr>
            <p:ph type="dt" sz="half" idx="10"/>
          </p:nvPr>
        </p:nvSpPr>
        <p:spPr/>
        <p:txBody>
          <a:bodyPr/>
          <a:lstStyle/>
          <a:p>
            <a:fld id="{71F0292B-7347-40C9-A164-3A056E2A51BD}" type="datetimeFigureOut">
              <a:rPr lang="en-US" smtClean="0"/>
              <a:t>10/15/2025</a:t>
            </a:fld>
            <a:endParaRPr lang="en-US"/>
          </a:p>
        </p:txBody>
      </p:sp>
      <p:sp>
        <p:nvSpPr>
          <p:cNvPr id="5" name="Footer Placeholder 4">
            <a:extLst>
              <a:ext uri="{FF2B5EF4-FFF2-40B4-BE49-F238E27FC236}">
                <a16:creationId xmlns:a16="http://schemas.microsoft.com/office/drawing/2014/main" id="{2430C6D1-CCA0-4922-8DF1-01577965E3F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09F08E11-091A-49CE-8788-B74D0C0849A4}"/>
              </a:ext>
            </a:extLst>
          </p:cNvPr>
          <p:cNvSpPr>
            <a:spLocks noGrp="1"/>
          </p:cNvSpPr>
          <p:nvPr>
            <p:ph type="sldNum" sz="quarter" idx="12"/>
          </p:nvPr>
        </p:nvSpPr>
        <p:spPr/>
        <p:txBody>
          <a:bodyPr/>
          <a:lstStyle/>
          <a:p>
            <a:fld id="{4BB303D6-7049-4880-9C5D-0D37BAF76696}" type="slidenum">
              <a:rPr lang="en-US" smtClean="0"/>
              <a:t>‹#›</a:t>
            </a:fld>
            <a:endParaRPr lang="en-US"/>
          </a:p>
        </p:txBody>
      </p:sp>
    </p:spTree>
    <p:extLst>
      <p:ext uri="{BB962C8B-B14F-4D97-AF65-F5344CB8AC3E}">
        <p14:creationId xmlns:p14="http://schemas.microsoft.com/office/powerpoint/2010/main" val="2272675959"/>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F144E5BB-35D3-4944-9C18-B6E9C570B0B7}"/>
              </a:ext>
            </a:extLst>
          </p:cNvPr>
          <p:cNvSpPr>
            <a:spLocks noGrp="1"/>
          </p:cNvSpPr>
          <p:nvPr>
            <p:ph type="title" orient="vert"/>
          </p:nvPr>
        </p:nvSpPr>
        <p:spPr>
          <a:xfrm>
            <a:off x="6543675" y="273844"/>
            <a:ext cx="1971675" cy="4358879"/>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1EEB0CA4-8D34-4ADD-9346-85B7C291E554}"/>
              </a:ext>
            </a:extLst>
          </p:cNvPr>
          <p:cNvSpPr>
            <a:spLocks noGrp="1"/>
          </p:cNvSpPr>
          <p:nvPr>
            <p:ph type="body" orient="vert" idx="1"/>
          </p:nvPr>
        </p:nvSpPr>
        <p:spPr>
          <a:xfrm>
            <a:off x="628650" y="273844"/>
            <a:ext cx="5800725" cy="4358879"/>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AEE2419-6BA7-4C88-BBE2-4D8BAACE6466}"/>
              </a:ext>
            </a:extLst>
          </p:cNvPr>
          <p:cNvSpPr>
            <a:spLocks noGrp="1"/>
          </p:cNvSpPr>
          <p:nvPr>
            <p:ph type="dt" sz="half" idx="10"/>
          </p:nvPr>
        </p:nvSpPr>
        <p:spPr/>
        <p:txBody>
          <a:bodyPr/>
          <a:lstStyle/>
          <a:p>
            <a:fld id="{71F0292B-7347-40C9-A164-3A056E2A51BD}" type="datetimeFigureOut">
              <a:rPr lang="en-US" smtClean="0"/>
              <a:t>10/15/2025</a:t>
            </a:fld>
            <a:endParaRPr lang="en-US"/>
          </a:p>
        </p:txBody>
      </p:sp>
      <p:sp>
        <p:nvSpPr>
          <p:cNvPr id="5" name="Footer Placeholder 4">
            <a:extLst>
              <a:ext uri="{FF2B5EF4-FFF2-40B4-BE49-F238E27FC236}">
                <a16:creationId xmlns:a16="http://schemas.microsoft.com/office/drawing/2014/main" id="{B263E7F3-D39D-41FA-ADE5-E9BA8EBF675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735BC9E-4016-4204-8487-010DED7FC1EB}"/>
              </a:ext>
            </a:extLst>
          </p:cNvPr>
          <p:cNvSpPr>
            <a:spLocks noGrp="1"/>
          </p:cNvSpPr>
          <p:nvPr>
            <p:ph type="sldNum" sz="quarter" idx="12"/>
          </p:nvPr>
        </p:nvSpPr>
        <p:spPr/>
        <p:txBody>
          <a:bodyPr/>
          <a:lstStyle/>
          <a:p>
            <a:fld id="{4BB303D6-7049-4880-9C5D-0D37BAF76696}" type="slidenum">
              <a:rPr lang="en-US" smtClean="0"/>
              <a:t>‹#›</a:t>
            </a:fld>
            <a:endParaRPr lang="en-US"/>
          </a:p>
        </p:txBody>
      </p:sp>
    </p:spTree>
    <p:extLst>
      <p:ext uri="{BB962C8B-B14F-4D97-AF65-F5344CB8AC3E}">
        <p14:creationId xmlns:p14="http://schemas.microsoft.com/office/powerpoint/2010/main" val="4159564217"/>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showMasterSp="0" matchingName="Title Slide" type="title">
  <p:cSld name="Title Slide">
    <p:spTree>
      <p:nvGrpSpPr>
        <p:cNvPr id="1" name="Shape 58"/>
        <p:cNvGrpSpPr/>
        <p:nvPr/>
      </p:nvGrpSpPr>
      <p:grpSpPr>
        <a:xfrm>
          <a:off x="0" y="0"/>
          <a:ext cx="0" cy="0"/>
          <a:chOff x="0" y="0"/>
          <a:chExt cx="0" cy="0"/>
        </a:xfrm>
      </p:grpSpPr>
      <p:sp>
        <p:nvSpPr>
          <p:cNvPr id="59" name="Google Shape;59;p14"/>
          <p:cNvSpPr/>
          <p:nvPr/>
        </p:nvSpPr>
        <p:spPr>
          <a:xfrm>
            <a:off x="0" y="2041639"/>
            <a:ext cx="9144000" cy="1223798"/>
          </a:xfrm>
          <a:prstGeom prst="rect">
            <a:avLst/>
          </a:pr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b="0" i="0" u="none" strike="noStrike" cap="none">
              <a:solidFill>
                <a:schemeClr val="lt1"/>
              </a:solidFill>
              <a:latin typeface="Arial" panose="020B0604020202020204"/>
              <a:ea typeface="Arial" panose="020B0604020202020204"/>
              <a:cs typeface="Arial" panose="020B0604020202020204"/>
              <a:sym typeface="Arial" panose="020B0604020202020204"/>
            </a:endParaRPr>
          </a:p>
        </p:txBody>
      </p:sp>
      <p:sp>
        <p:nvSpPr>
          <p:cNvPr id="60" name="Google Shape;60;p14"/>
          <p:cNvSpPr txBox="1">
            <a:spLocks noGrp="1"/>
          </p:cNvSpPr>
          <p:nvPr>
            <p:ph type="subTitle" idx="1"/>
          </p:nvPr>
        </p:nvSpPr>
        <p:spPr>
          <a:xfrm>
            <a:off x="212834" y="3294256"/>
            <a:ext cx="8734097" cy="890588"/>
          </a:xfrm>
          <a:prstGeom prst="rect">
            <a:avLst/>
          </a:prstGeom>
          <a:noFill/>
          <a:ln>
            <a:noFill/>
          </a:ln>
        </p:spPr>
        <p:txBody>
          <a:bodyPr spcFirstLastPara="1" wrap="square" lIns="0" tIns="0" rIns="91425" bIns="45700" anchor="ctr" anchorCtr="0">
            <a:noAutofit/>
          </a:bodyPr>
          <a:lstStyle>
            <a:lvl1pPr lvl="0" algn="ctr">
              <a:spcBef>
                <a:spcPts val="1200"/>
              </a:spcBef>
              <a:spcAft>
                <a:spcPts val="0"/>
              </a:spcAft>
              <a:buSzPts val="1600"/>
              <a:buNone/>
              <a:defRPr sz="1601">
                <a:solidFill>
                  <a:schemeClr val="accent3"/>
                </a:solidFill>
              </a:defRPr>
            </a:lvl1pPr>
            <a:lvl2pPr lvl="1" algn="ctr">
              <a:spcBef>
                <a:spcPts val="300"/>
              </a:spcBef>
              <a:spcAft>
                <a:spcPts val="0"/>
              </a:spcAft>
              <a:buSzPts val="1400"/>
              <a:buNone/>
              <a:defRPr>
                <a:solidFill>
                  <a:srgbClr val="909090"/>
                </a:solidFill>
              </a:defRPr>
            </a:lvl2pPr>
            <a:lvl3pPr lvl="2" algn="ctr">
              <a:spcBef>
                <a:spcPts val="300"/>
              </a:spcBef>
              <a:spcAft>
                <a:spcPts val="0"/>
              </a:spcAft>
              <a:buSzPts val="1200"/>
              <a:buNone/>
              <a:defRPr>
                <a:solidFill>
                  <a:srgbClr val="909090"/>
                </a:solidFill>
              </a:defRPr>
            </a:lvl3pPr>
            <a:lvl4pPr lvl="3" algn="ctr">
              <a:spcBef>
                <a:spcPts val="300"/>
              </a:spcBef>
              <a:spcAft>
                <a:spcPts val="0"/>
              </a:spcAft>
              <a:buSzPts val="1000"/>
              <a:buNone/>
              <a:defRPr>
                <a:solidFill>
                  <a:srgbClr val="909090"/>
                </a:solidFill>
              </a:defRPr>
            </a:lvl4pPr>
            <a:lvl5pPr lvl="4" algn="ctr">
              <a:spcBef>
                <a:spcPts val="300"/>
              </a:spcBef>
              <a:spcAft>
                <a:spcPts val="0"/>
              </a:spcAft>
              <a:buSzPts val="800"/>
              <a:buNone/>
              <a:defRPr>
                <a:solidFill>
                  <a:srgbClr val="909090"/>
                </a:solidFill>
              </a:defRPr>
            </a:lvl5pPr>
            <a:lvl6pPr lvl="5" algn="ctr">
              <a:spcBef>
                <a:spcPts val="300"/>
              </a:spcBef>
              <a:spcAft>
                <a:spcPts val="0"/>
              </a:spcAft>
              <a:buClr>
                <a:srgbClr val="909090"/>
              </a:buClr>
              <a:buSzPts val="1500"/>
              <a:buNone/>
              <a:defRPr>
                <a:solidFill>
                  <a:srgbClr val="909090"/>
                </a:solidFill>
              </a:defRPr>
            </a:lvl6pPr>
            <a:lvl7pPr lvl="6" algn="ctr">
              <a:spcBef>
                <a:spcPts val="300"/>
              </a:spcBef>
              <a:spcAft>
                <a:spcPts val="0"/>
              </a:spcAft>
              <a:buClr>
                <a:srgbClr val="909090"/>
              </a:buClr>
              <a:buSzPts val="1500"/>
              <a:buNone/>
              <a:defRPr>
                <a:solidFill>
                  <a:srgbClr val="909090"/>
                </a:solidFill>
              </a:defRPr>
            </a:lvl7pPr>
            <a:lvl8pPr lvl="7" algn="ctr">
              <a:spcBef>
                <a:spcPts val="300"/>
              </a:spcBef>
              <a:spcAft>
                <a:spcPts val="0"/>
              </a:spcAft>
              <a:buClr>
                <a:srgbClr val="909090"/>
              </a:buClr>
              <a:buSzPts val="1500"/>
              <a:buNone/>
              <a:defRPr>
                <a:solidFill>
                  <a:srgbClr val="909090"/>
                </a:solidFill>
              </a:defRPr>
            </a:lvl8pPr>
            <a:lvl9pPr lvl="8" algn="ctr">
              <a:spcBef>
                <a:spcPts val="300"/>
              </a:spcBef>
              <a:spcAft>
                <a:spcPts val="0"/>
              </a:spcAft>
              <a:buClr>
                <a:srgbClr val="909090"/>
              </a:buClr>
              <a:buSzPts val="1500"/>
              <a:buNone/>
              <a:defRPr>
                <a:solidFill>
                  <a:srgbClr val="909090"/>
                </a:solidFill>
              </a:defRPr>
            </a:lvl9pPr>
          </a:lstStyle>
          <a:p>
            <a:endParaRPr/>
          </a:p>
        </p:txBody>
      </p:sp>
      <p:sp>
        <p:nvSpPr>
          <p:cNvPr id="61" name="Google Shape;61;p14"/>
          <p:cNvSpPr txBox="1">
            <a:spLocks noGrp="1"/>
          </p:cNvSpPr>
          <p:nvPr>
            <p:ph type="ctrTitle"/>
          </p:nvPr>
        </p:nvSpPr>
        <p:spPr>
          <a:xfrm>
            <a:off x="220718" y="2049940"/>
            <a:ext cx="8726213" cy="1102519"/>
          </a:xfrm>
          <a:prstGeom prst="rect">
            <a:avLst/>
          </a:prstGeom>
          <a:noFill/>
          <a:ln>
            <a:noFill/>
          </a:ln>
        </p:spPr>
        <p:txBody>
          <a:bodyPr spcFirstLastPara="1" wrap="square" lIns="0" tIns="45700" rIns="91425" bIns="0" anchor="ctr" anchorCtr="0">
            <a:noAutofit/>
          </a:bodyPr>
          <a:lstStyle>
            <a:lvl1pPr lvl="0" algn="ctr">
              <a:spcBef>
                <a:spcPts val="0"/>
              </a:spcBef>
              <a:spcAft>
                <a:spcPts val="0"/>
              </a:spcAft>
              <a:buClr>
                <a:schemeClr val="lt1"/>
              </a:buClr>
              <a:buSzPts val="2400"/>
              <a:buFont typeface="Arial" panose="020B0604020202020204"/>
              <a:buNone/>
              <a:defRPr sz="2400">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62" name="Google Shape;62;p14"/>
          <p:cNvPicPr preferRelativeResize="0"/>
          <p:nvPr/>
        </p:nvPicPr>
        <p:blipFill rotWithShape="1">
          <a:blip r:embed="rId2"/>
          <a:srcRect/>
          <a:stretch>
            <a:fillRect/>
          </a:stretch>
        </p:blipFill>
        <p:spPr>
          <a:xfrm>
            <a:off x="3302750" y="1011890"/>
            <a:ext cx="2538498" cy="837557"/>
          </a:xfrm>
          <a:prstGeom prst="rect">
            <a:avLst/>
          </a:prstGeom>
          <a:noFill/>
          <a:ln>
            <a:noFill/>
          </a:ln>
        </p:spPr>
      </p:pic>
      <p:pic>
        <p:nvPicPr>
          <p:cNvPr id="63" name="Google Shape;63;p14"/>
          <p:cNvPicPr preferRelativeResize="0"/>
          <p:nvPr/>
        </p:nvPicPr>
        <p:blipFill rotWithShape="1">
          <a:blip r:embed="rId3"/>
          <a:srcRect/>
          <a:stretch>
            <a:fillRect/>
          </a:stretch>
        </p:blipFill>
        <p:spPr>
          <a:xfrm>
            <a:off x="3958177" y="4298552"/>
            <a:ext cx="1233933" cy="613803"/>
          </a:xfrm>
          <a:prstGeom prst="rect">
            <a:avLst/>
          </a:prstGeom>
          <a:noFill/>
          <a:ln>
            <a:noFill/>
          </a:ln>
        </p:spPr>
      </p:pic>
      <p:pic>
        <p:nvPicPr>
          <p:cNvPr id="2" name="Graphic 1" descr="Beginning with solid fill">
            <a:hlinkClick r:id="rId4" action="ppaction://hlinksldjump"/>
            <a:extLst>
              <a:ext uri="{FF2B5EF4-FFF2-40B4-BE49-F238E27FC236}">
                <a16:creationId xmlns:a16="http://schemas.microsoft.com/office/drawing/2014/main" id="{235149CC-71A8-DFC1-6535-7C21DAF9A931}"/>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3" name="bg object 17">
            <a:extLst>
              <a:ext uri="{FF2B5EF4-FFF2-40B4-BE49-F238E27FC236}">
                <a16:creationId xmlns:a16="http://schemas.microsoft.com/office/drawing/2014/main" id="{1F477F2C-F1C0-F096-09A2-91B002C89467}"/>
              </a:ext>
            </a:extLst>
          </p:cNvPr>
          <p:cNvPicPr/>
          <p:nvPr userDrawn="1"/>
        </p:nvPicPr>
        <p:blipFill>
          <a:blip r:embed="rId7" cstate="print">
            <a:alphaModFix amt="10000"/>
            <a:extLst>
              <a:ext uri="{BEBA8EAE-BF5A-486C-A8C5-ECC9F3942E4B}">
                <a14:imgProps xmlns:a14="http://schemas.microsoft.com/office/drawing/2010/main">
                  <a14:imgLayer r:embed="rId8">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169187278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type="obj" preserve="1">
  <p:cSld name="Two Content">
    <p:bg>
      <p:bgPr>
        <a:solidFill>
          <a:schemeClr val="bg1"/>
        </a:solidFill>
        <a:effectLst/>
      </p:bgPr>
    </p:bg>
    <p:spTree>
      <p:nvGrpSpPr>
        <p:cNvPr id="1" name=""/>
        <p:cNvGrpSpPr/>
        <p:nvPr/>
      </p:nvGrpSpPr>
      <p:grpSpPr>
        <a:xfrm>
          <a:off x="0" y="0"/>
          <a:ext cx="0" cy="0"/>
          <a:chOff x="0" y="0"/>
          <a:chExt cx="0" cy="0"/>
        </a:xfrm>
      </p:grpSpPr>
      <p:pic>
        <p:nvPicPr>
          <p:cNvPr id="16" name="bg object 16"/>
          <p:cNvPicPr/>
          <p:nvPr/>
        </p:nvPicPr>
        <p:blipFill>
          <a:blip r:embed="rId2" cstate="print"/>
          <a:stretch>
            <a:fillRect/>
          </a:stretch>
        </p:blipFill>
        <p:spPr>
          <a:xfrm>
            <a:off x="8101692" y="146785"/>
            <a:ext cx="747353" cy="227732"/>
          </a:xfrm>
          <a:prstGeom prst="rect">
            <a:avLst/>
          </a:prstGeom>
        </p:spPr>
      </p:pic>
      <p:pic>
        <p:nvPicPr>
          <p:cNvPr id="17" name="bg object 17"/>
          <p:cNvPicPr/>
          <p:nvPr/>
        </p:nvPicPr>
        <p:blipFill>
          <a:blip r:embed="rId3" cstate="print"/>
          <a:stretch>
            <a:fillRect/>
          </a:stretch>
        </p:blipFill>
        <p:spPr>
          <a:xfrm>
            <a:off x="7923840" y="4593608"/>
            <a:ext cx="660026" cy="333482"/>
          </a:xfrm>
          <a:prstGeom prst="rect">
            <a:avLst/>
          </a:prstGeom>
        </p:spPr>
      </p:pic>
      <p:pic>
        <p:nvPicPr>
          <p:cNvPr id="18" name="bg object 18"/>
          <p:cNvPicPr/>
          <p:nvPr/>
        </p:nvPicPr>
        <p:blipFill>
          <a:blip r:embed="rId4" cstate="print"/>
          <a:stretch>
            <a:fillRect/>
          </a:stretch>
        </p:blipFill>
        <p:spPr>
          <a:xfrm>
            <a:off x="0" y="0"/>
            <a:ext cx="9144000" cy="5143500"/>
          </a:xfrm>
          <a:prstGeom prst="rect">
            <a:avLst/>
          </a:prstGeom>
        </p:spPr>
      </p:pic>
      <p:sp>
        <p:nvSpPr>
          <p:cNvPr id="2" name="Holder 2"/>
          <p:cNvSpPr>
            <a:spLocks noGrp="1"/>
          </p:cNvSpPr>
          <p:nvPr>
            <p:ph type="title"/>
          </p:nvPr>
        </p:nvSpPr>
        <p:spPr>
          <a:xfrm>
            <a:off x="590322" y="303238"/>
            <a:ext cx="7963357" cy="507831"/>
          </a:xfrm>
        </p:spPr>
        <p:txBody>
          <a:bodyPr lIns="0" tIns="0" rIns="0" bIns="0"/>
          <a:lstStyle>
            <a:lvl1pPr>
              <a:defRPr sz="3300" b="0" i="0">
                <a:solidFill>
                  <a:schemeClr val="tx1"/>
                </a:solidFill>
                <a:latin typeface="Calibri Light"/>
                <a:cs typeface="Calibri Light"/>
              </a:defRPr>
            </a:lvl1pPr>
          </a:lstStyle>
          <a:p>
            <a:endParaRPr/>
          </a:p>
        </p:txBody>
      </p:sp>
      <p:sp>
        <p:nvSpPr>
          <p:cNvPr id="3" name="Holder 3"/>
          <p:cNvSpPr>
            <a:spLocks noGrp="1"/>
          </p:cNvSpPr>
          <p:nvPr>
            <p:ph sz="half" idx="2"/>
          </p:nvPr>
        </p:nvSpPr>
        <p:spPr>
          <a:xfrm>
            <a:off x="457200" y="1183005"/>
            <a:ext cx="3977640" cy="292388"/>
          </a:xfrm>
          <a:prstGeom prst="rect">
            <a:avLst/>
          </a:prstGeom>
        </p:spPr>
        <p:txBody>
          <a:bodyPr wrap="square" lIns="0" tIns="0" rIns="0" bIns="0">
            <a:spAutoFit/>
          </a:bodyPr>
          <a:lstStyle>
            <a:lvl1pPr>
              <a:defRPr/>
            </a:lvl1pPr>
          </a:lstStyle>
          <a:p>
            <a:endParaRPr/>
          </a:p>
        </p:txBody>
      </p:sp>
      <p:sp>
        <p:nvSpPr>
          <p:cNvPr id="4" name="Holder 4"/>
          <p:cNvSpPr>
            <a:spLocks noGrp="1"/>
          </p:cNvSpPr>
          <p:nvPr>
            <p:ph sz="half" idx="3"/>
          </p:nvPr>
        </p:nvSpPr>
        <p:spPr>
          <a:xfrm>
            <a:off x="4709160" y="1183005"/>
            <a:ext cx="3977640" cy="292388"/>
          </a:xfrm>
          <a:prstGeom prst="rect">
            <a:avLst/>
          </a:prstGeom>
        </p:spPr>
        <p:txBody>
          <a:bodyPr wrap="square" lIns="0" tIns="0" rIns="0" bIns="0">
            <a:spAutoFit/>
          </a:bodyPr>
          <a:lstStyle>
            <a:lvl1pPr>
              <a:defRPr/>
            </a:lvl1pPr>
          </a:lstStyle>
          <a:p>
            <a:endParaRPr/>
          </a:p>
        </p:txBody>
      </p:sp>
      <p:sp>
        <p:nvSpPr>
          <p:cNvPr id="5" name="Holder 5"/>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6" name="Holder 6"/>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10/15/2025</a:t>
            </a:fld>
            <a:endParaRPr lang="en-US"/>
          </a:p>
        </p:txBody>
      </p:sp>
      <p:sp>
        <p:nvSpPr>
          <p:cNvPr id="7" name="Holder 7"/>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pic>
        <p:nvPicPr>
          <p:cNvPr id="8" name="bg object 17">
            <a:extLst>
              <a:ext uri="{FF2B5EF4-FFF2-40B4-BE49-F238E27FC236}">
                <a16:creationId xmlns:a16="http://schemas.microsoft.com/office/drawing/2014/main" id="{EEF5BBDA-4504-5079-8238-7772D5865C83}"/>
              </a:ext>
            </a:extLst>
          </p:cNvPr>
          <p:cNvPicPr/>
          <p:nvPr userDrawn="1"/>
        </p:nvPicPr>
        <p:blipFill>
          <a:blip r:embed="rId5" cstate="print">
            <a:alphaModFix amt="10000"/>
            <a:extLst>
              <a:ext uri="{BEBA8EAE-BF5A-486C-A8C5-ECC9F3942E4B}">
                <a14:imgProps xmlns:a14="http://schemas.microsoft.com/office/drawing/2010/main">
                  <a14:imgLayer r:embed="rId6">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294032882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obj">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Date Placeholder 3"/>
          <p:cNvSpPr>
            <a:spLocks noGrp="1"/>
          </p:cNvSpPr>
          <p:nvPr>
            <p:ph type="dt" sz="half" idx="10"/>
          </p:nvPr>
        </p:nvSpPr>
        <p:spPr/>
        <p:txBody>
          <a:bodyPr/>
          <a:lstStyle/>
          <a:p>
            <a:endParaRPr lang="en-SG"/>
          </a:p>
        </p:txBody>
      </p:sp>
      <p:sp>
        <p:nvSpPr>
          <p:cNvPr id="5" name="Footer Placeholder 4"/>
          <p:cNvSpPr>
            <a:spLocks noGrp="1"/>
          </p:cNvSpPr>
          <p:nvPr>
            <p:ph type="ftr" sz="quarter" idx="11"/>
          </p:nvPr>
        </p:nvSpPr>
        <p:spPr/>
        <p:txBody>
          <a:bodyPr/>
          <a:lstStyle/>
          <a:p>
            <a:endParaRPr lang="en-SG"/>
          </a:p>
        </p:txBody>
      </p:sp>
      <p:sp>
        <p:nvSpPr>
          <p:cNvPr id="6" name="Slide Number Placeholder 5"/>
          <p:cNvSpPr>
            <a:spLocks noGrp="1"/>
          </p:cNvSpPr>
          <p:nvPr>
            <p:ph type="sldNum" sz="quarter" idx="12"/>
          </p:nvPr>
        </p:nvSpPr>
        <p:spPr/>
        <p:txBody>
          <a:bodyPr/>
          <a:lstStyle/>
          <a:p>
            <a:fld id="{E417DE85-E7EF-4782-89EF-421E21361750}" type="slidenum">
              <a:rPr lang="en-SG" smtClean="0"/>
              <a:t>‹#›</a:t>
            </a:fld>
            <a:endParaRPr lang="en-SG"/>
          </a:p>
        </p:txBody>
      </p:sp>
    </p:spTree>
    <p:extLst>
      <p:ext uri="{BB962C8B-B14F-4D97-AF65-F5344CB8AC3E}">
        <p14:creationId xmlns:p14="http://schemas.microsoft.com/office/powerpoint/2010/main" val="3411448979"/>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3_Title and Content">
  <p:cSld name="3_Title and Content">
    <p:spTree>
      <p:nvGrpSpPr>
        <p:cNvPr id="1" name="Shape 93"/>
        <p:cNvGrpSpPr/>
        <p:nvPr/>
      </p:nvGrpSpPr>
      <p:grpSpPr>
        <a:xfrm>
          <a:off x="0" y="0"/>
          <a:ext cx="0" cy="0"/>
          <a:chOff x="0" y="0"/>
          <a:chExt cx="0" cy="0"/>
        </a:xfrm>
      </p:grpSpPr>
      <p:sp>
        <p:nvSpPr>
          <p:cNvPr id="94" name="Google Shape;94;p20"/>
          <p:cNvSpPr txBox="1">
            <a:spLocks noGrp="1"/>
          </p:cNvSpPr>
          <p:nvPr>
            <p:ph type="body" idx="1"/>
          </p:nvPr>
        </p:nvSpPr>
        <p:spPr>
          <a:xfrm>
            <a:off x="323850" y="1248966"/>
            <a:ext cx="8496300" cy="3173016"/>
          </a:xfrm>
          <a:prstGeom prst="rect">
            <a:avLst/>
          </a:prstGeom>
          <a:noFill/>
          <a:ln>
            <a:noFill/>
          </a:ln>
        </p:spPr>
        <p:txBody>
          <a:bodyPr spcFirstLastPara="1" wrap="square" lIns="0" tIns="0" rIns="68575" bIns="34275" anchor="t" anchorCtr="0">
            <a:noAutofit/>
          </a:bodyPr>
          <a:lstStyle>
            <a:lvl1pPr marL="457189" lvl="0" indent="-330192" algn="l">
              <a:lnSpc>
                <a:spcPct val="100000"/>
              </a:lnSpc>
              <a:spcBef>
                <a:spcPts val="1200"/>
              </a:spcBef>
              <a:spcAft>
                <a:spcPts val="0"/>
              </a:spcAft>
              <a:buClr>
                <a:srgbClr val="FF9900"/>
              </a:buClr>
              <a:buSzPts val="1600"/>
              <a:buChar char="•"/>
              <a:defRPr>
                <a:solidFill>
                  <a:schemeClr val="accent1"/>
                </a:solidFill>
              </a:defRPr>
            </a:lvl1pPr>
            <a:lvl2pPr marL="914378" lvl="1" indent="-317492" algn="l">
              <a:lnSpc>
                <a:spcPct val="100000"/>
              </a:lnSpc>
              <a:spcBef>
                <a:spcPts val="300"/>
              </a:spcBef>
              <a:spcAft>
                <a:spcPts val="0"/>
              </a:spcAft>
              <a:buClr>
                <a:srgbClr val="FF9900"/>
              </a:buClr>
              <a:buSzPts val="1400"/>
              <a:buChar char="–"/>
              <a:defRPr>
                <a:solidFill>
                  <a:schemeClr val="accent1"/>
                </a:solidFill>
              </a:defRPr>
            </a:lvl2pPr>
            <a:lvl3pPr marL="1371566" lvl="2" indent="-304793" algn="l">
              <a:lnSpc>
                <a:spcPct val="100000"/>
              </a:lnSpc>
              <a:spcBef>
                <a:spcPts val="300"/>
              </a:spcBef>
              <a:spcAft>
                <a:spcPts val="0"/>
              </a:spcAft>
              <a:buClr>
                <a:srgbClr val="FF9900"/>
              </a:buClr>
              <a:buSzPts val="1200"/>
              <a:buChar char="•"/>
              <a:defRPr>
                <a:solidFill>
                  <a:schemeClr val="accent1"/>
                </a:solidFill>
              </a:defRPr>
            </a:lvl3pPr>
            <a:lvl4pPr marL="1828754" lvl="3" indent="-317492" algn="l">
              <a:lnSpc>
                <a:spcPct val="100000"/>
              </a:lnSpc>
              <a:spcBef>
                <a:spcPts val="300"/>
              </a:spcBef>
              <a:spcAft>
                <a:spcPts val="0"/>
              </a:spcAft>
              <a:buSzPts val="1400"/>
              <a:buChar char="–"/>
              <a:defRPr/>
            </a:lvl4pPr>
            <a:lvl5pPr marL="2285943" lvl="4" indent="-317492" algn="l">
              <a:lnSpc>
                <a:spcPct val="100000"/>
              </a:lnSpc>
              <a:spcBef>
                <a:spcPts val="300"/>
              </a:spcBef>
              <a:spcAft>
                <a:spcPts val="0"/>
              </a:spcAft>
              <a:buSzPts val="1400"/>
              <a:buChar char="»"/>
              <a:defRPr/>
            </a:lvl5pPr>
            <a:lvl6pPr marL="2743132" lvl="5" indent="-317492" algn="l">
              <a:lnSpc>
                <a:spcPct val="100000"/>
              </a:lnSpc>
              <a:spcBef>
                <a:spcPts val="300"/>
              </a:spcBef>
              <a:spcAft>
                <a:spcPts val="0"/>
              </a:spcAft>
              <a:buClr>
                <a:schemeClr val="dk1"/>
              </a:buClr>
              <a:buSzPts val="1400"/>
              <a:buChar char="•"/>
              <a:defRPr/>
            </a:lvl6pPr>
            <a:lvl7pPr marL="3200320" lvl="6" indent="-317492" algn="l">
              <a:lnSpc>
                <a:spcPct val="100000"/>
              </a:lnSpc>
              <a:spcBef>
                <a:spcPts val="300"/>
              </a:spcBef>
              <a:spcAft>
                <a:spcPts val="0"/>
              </a:spcAft>
              <a:buClr>
                <a:schemeClr val="dk1"/>
              </a:buClr>
              <a:buSzPts val="1400"/>
              <a:buChar char="•"/>
              <a:defRPr/>
            </a:lvl7pPr>
            <a:lvl8pPr marL="3657509" lvl="7" indent="-317492" algn="l">
              <a:lnSpc>
                <a:spcPct val="100000"/>
              </a:lnSpc>
              <a:spcBef>
                <a:spcPts val="300"/>
              </a:spcBef>
              <a:spcAft>
                <a:spcPts val="0"/>
              </a:spcAft>
              <a:buClr>
                <a:schemeClr val="dk1"/>
              </a:buClr>
              <a:buSzPts val="1400"/>
              <a:buChar char="•"/>
              <a:defRPr/>
            </a:lvl8pPr>
            <a:lvl9pPr marL="4114697" lvl="8" indent="-317492" algn="l">
              <a:lnSpc>
                <a:spcPct val="100000"/>
              </a:lnSpc>
              <a:spcBef>
                <a:spcPts val="300"/>
              </a:spcBef>
              <a:spcAft>
                <a:spcPts val="0"/>
              </a:spcAft>
              <a:buClr>
                <a:schemeClr val="dk1"/>
              </a:buClr>
              <a:buSzPts val="1400"/>
              <a:buChar char="•"/>
              <a:defRPr/>
            </a:lvl9pPr>
          </a:lstStyle>
          <a:p>
            <a:endParaRPr/>
          </a:p>
        </p:txBody>
      </p:sp>
      <p:sp>
        <p:nvSpPr>
          <p:cNvPr id="95" name="Google Shape;95;p20"/>
          <p:cNvSpPr txBox="1">
            <a:spLocks noGrp="1"/>
          </p:cNvSpPr>
          <p:nvPr>
            <p:ph type="body" idx="2"/>
          </p:nvPr>
        </p:nvSpPr>
        <p:spPr>
          <a:xfrm>
            <a:off x="323193" y="4547014"/>
            <a:ext cx="3852000" cy="402416"/>
          </a:xfrm>
          <a:prstGeom prst="rect">
            <a:avLst/>
          </a:prstGeom>
          <a:noFill/>
          <a:ln>
            <a:noFill/>
          </a:ln>
        </p:spPr>
        <p:txBody>
          <a:bodyPr spcFirstLastPara="1" wrap="square" lIns="0" tIns="0" rIns="0" bIns="0" anchor="b" anchorCtr="0">
            <a:noAutofit/>
          </a:bodyPr>
          <a:lstStyle>
            <a:lvl1pPr marL="457189" lvl="0" indent="-228594" algn="l">
              <a:lnSpc>
                <a:spcPct val="100000"/>
              </a:lnSpc>
              <a:spcBef>
                <a:spcPts val="0"/>
              </a:spcBef>
              <a:spcAft>
                <a:spcPts val="0"/>
              </a:spcAft>
              <a:buSzPts val="800"/>
              <a:buNone/>
              <a:defRPr sz="800"/>
            </a:lvl1pPr>
            <a:lvl2pPr marL="914378" lvl="1" indent="-228594" algn="l">
              <a:lnSpc>
                <a:spcPct val="100000"/>
              </a:lnSpc>
              <a:spcBef>
                <a:spcPts val="0"/>
              </a:spcBef>
              <a:spcAft>
                <a:spcPts val="0"/>
              </a:spcAft>
              <a:buSzPts val="900"/>
              <a:buNone/>
              <a:defRPr sz="900"/>
            </a:lvl2pPr>
            <a:lvl3pPr marL="1371566" lvl="2" indent="-228594" algn="l">
              <a:lnSpc>
                <a:spcPct val="100000"/>
              </a:lnSpc>
              <a:spcBef>
                <a:spcPts val="300"/>
              </a:spcBef>
              <a:spcAft>
                <a:spcPts val="0"/>
              </a:spcAft>
              <a:buSzPts val="900"/>
              <a:buNone/>
              <a:defRPr sz="900"/>
            </a:lvl3pPr>
            <a:lvl4pPr marL="1828754" lvl="3" indent="-228594" algn="l">
              <a:lnSpc>
                <a:spcPct val="100000"/>
              </a:lnSpc>
              <a:spcBef>
                <a:spcPts val="300"/>
              </a:spcBef>
              <a:spcAft>
                <a:spcPts val="0"/>
              </a:spcAft>
              <a:buSzPts val="900"/>
              <a:buNone/>
              <a:defRPr sz="900"/>
            </a:lvl4pPr>
            <a:lvl5pPr marL="2285943" lvl="4" indent="-228594" algn="l">
              <a:lnSpc>
                <a:spcPct val="100000"/>
              </a:lnSpc>
              <a:spcBef>
                <a:spcPts val="300"/>
              </a:spcBef>
              <a:spcAft>
                <a:spcPts val="0"/>
              </a:spcAft>
              <a:buSzPts val="900"/>
              <a:buNone/>
              <a:defRPr sz="900"/>
            </a:lvl5pPr>
            <a:lvl6pPr marL="2743132" lvl="5" indent="-317492" algn="l">
              <a:lnSpc>
                <a:spcPct val="100000"/>
              </a:lnSpc>
              <a:spcBef>
                <a:spcPts val="300"/>
              </a:spcBef>
              <a:spcAft>
                <a:spcPts val="0"/>
              </a:spcAft>
              <a:buClr>
                <a:schemeClr val="dk1"/>
              </a:buClr>
              <a:buSzPts val="1400"/>
              <a:buChar char="•"/>
              <a:defRPr/>
            </a:lvl6pPr>
            <a:lvl7pPr marL="3200320" lvl="6" indent="-317492" algn="l">
              <a:lnSpc>
                <a:spcPct val="100000"/>
              </a:lnSpc>
              <a:spcBef>
                <a:spcPts val="300"/>
              </a:spcBef>
              <a:spcAft>
                <a:spcPts val="0"/>
              </a:spcAft>
              <a:buClr>
                <a:schemeClr val="dk1"/>
              </a:buClr>
              <a:buSzPts val="1400"/>
              <a:buChar char="•"/>
              <a:defRPr/>
            </a:lvl7pPr>
            <a:lvl8pPr marL="3657509" lvl="7" indent="-317492" algn="l">
              <a:lnSpc>
                <a:spcPct val="100000"/>
              </a:lnSpc>
              <a:spcBef>
                <a:spcPts val="300"/>
              </a:spcBef>
              <a:spcAft>
                <a:spcPts val="0"/>
              </a:spcAft>
              <a:buClr>
                <a:schemeClr val="dk1"/>
              </a:buClr>
              <a:buSzPts val="1400"/>
              <a:buChar char="•"/>
              <a:defRPr/>
            </a:lvl8pPr>
            <a:lvl9pPr marL="4114697" lvl="8" indent="-317492" algn="l">
              <a:lnSpc>
                <a:spcPct val="100000"/>
              </a:lnSpc>
              <a:spcBef>
                <a:spcPts val="300"/>
              </a:spcBef>
              <a:spcAft>
                <a:spcPts val="0"/>
              </a:spcAft>
              <a:buClr>
                <a:schemeClr val="dk1"/>
              </a:buClr>
              <a:buSzPts val="1400"/>
              <a:buChar char="•"/>
              <a:defRPr/>
            </a:lvl9pPr>
          </a:lstStyle>
          <a:p>
            <a:endParaRPr/>
          </a:p>
        </p:txBody>
      </p:sp>
      <p:sp>
        <p:nvSpPr>
          <p:cNvPr id="96" name="Google Shape;96;p20"/>
          <p:cNvSpPr txBox="1">
            <a:spLocks noGrp="1"/>
          </p:cNvSpPr>
          <p:nvPr>
            <p:ph type="body" idx="3"/>
          </p:nvPr>
        </p:nvSpPr>
        <p:spPr>
          <a:xfrm>
            <a:off x="4310446" y="4547014"/>
            <a:ext cx="3852000" cy="402416"/>
          </a:xfrm>
          <a:prstGeom prst="rect">
            <a:avLst/>
          </a:prstGeom>
          <a:noFill/>
          <a:ln>
            <a:noFill/>
          </a:ln>
        </p:spPr>
        <p:txBody>
          <a:bodyPr spcFirstLastPara="1" wrap="square" lIns="0" tIns="0" rIns="0" bIns="0" anchor="b" anchorCtr="0">
            <a:noAutofit/>
          </a:bodyPr>
          <a:lstStyle>
            <a:lvl1pPr marL="457189" lvl="0" indent="-228594" algn="r">
              <a:lnSpc>
                <a:spcPct val="100000"/>
              </a:lnSpc>
              <a:spcBef>
                <a:spcPts val="0"/>
              </a:spcBef>
              <a:spcAft>
                <a:spcPts val="0"/>
              </a:spcAft>
              <a:buSzPts val="800"/>
              <a:buNone/>
              <a:defRPr sz="800"/>
            </a:lvl1pPr>
            <a:lvl2pPr marL="914378" lvl="1" indent="-228594" algn="l">
              <a:lnSpc>
                <a:spcPct val="100000"/>
              </a:lnSpc>
              <a:spcBef>
                <a:spcPts val="0"/>
              </a:spcBef>
              <a:spcAft>
                <a:spcPts val="0"/>
              </a:spcAft>
              <a:buSzPts val="900"/>
              <a:buNone/>
              <a:defRPr sz="900"/>
            </a:lvl2pPr>
            <a:lvl3pPr marL="1371566" lvl="2" indent="-228594" algn="l">
              <a:lnSpc>
                <a:spcPct val="100000"/>
              </a:lnSpc>
              <a:spcBef>
                <a:spcPts val="300"/>
              </a:spcBef>
              <a:spcAft>
                <a:spcPts val="0"/>
              </a:spcAft>
              <a:buSzPts val="900"/>
              <a:buNone/>
              <a:defRPr sz="900"/>
            </a:lvl3pPr>
            <a:lvl4pPr marL="1828754" lvl="3" indent="-228594" algn="l">
              <a:lnSpc>
                <a:spcPct val="100000"/>
              </a:lnSpc>
              <a:spcBef>
                <a:spcPts val="300"/>
              </a:spcBef>
              <a:spcAft>
                <a:spcPts val="0"/>
              </a:spcAft>
              <a:buSzPts val="900"/>
              <a:buNone/>
              <a:defRPr sz="900"/>
            </a:lvl4pPr>
            <a:lvl5pPr marL="2285943" lvl="4" indent="-228594" algn="l">
              <a:lnSpc>
                <a:spcPct val="100000"/>
              </a:lnSpc>
              <a:spcBef>
                <a:spcPts val="300"/>
              </a:spcBef>
              <a:spcAft>
                <a:spcPts val="0"/>
              </a:spcAft>
              <a:buSzPts val="900"/>
              <a:buNone/>
              <a:defRPr sz="900"/>
            </a:lvl5pPr>
            <a:lvl6pPr marL="2743132" lvl="5" indent="-317492" algn="l">
              <a:lnSpc>
                <a:spcPct val="100000"/>
              </a:lnSpc>
              <a:spcBef>
                <a:spcPts val="300"/>
              </a:spcBef>
              <a:spcAft>
                <a:spcPts val="0"/>
              </a:spcAft>
              <a:buClr>
                <a:schemeClr val="dk1"/>
              </a:buClr>
              <a:buSzPts val="1400"/>
              <a:buChar char="•"/>
              <a:defRPr/>
            </a:lvl6pPr>
            <a:lvl7pPr marL="3200320" lvl="6" indent="-317492" algn="l">
              <a:lnSpc>
                <a:spcPct val="100000"/>
              </a:lnSpc>
              <a:spcBef>
                <a:spcPts val="300"/>
              </a:spcBef>
              <a:spcAft>
                <a:spcPts val="0"/>
              </a:spcAft>
              <a:buClr>
                <a:schemeClr val="dk1"/>
              </a:buClr>
              <a:buSzPts val="1400"/>
              <a:buChar char="•"/>
              <a:defRPr/>
            </a:lvl7pPr>
            <a:lvl8pPr marL="3657509" lvl="7" indent="-317492" algn="l">
              <a:lnSpc>
                <a:spcPct val="100000"/>
              </a:lnSpc>
              <a:spcBef>
                <a:spcPts val="300"/>
              </a:spcBef>
              <a:spcAft>
                <a:spcPts val="0"/>
              </a:spcAft>
              <a:buClr>
                <a:schemeClr val="dk1"/>
              </a:buClr>
              <a:buSzPts val="1400"/>
              <a:buChar char="•"/>
              <a:defRPr/>
            </a:lvl8pPr>
            <a:lvl9pPr marL="4114697" lvl="8" indent="-317492" algn="l">
              <a:lnSpc>
                <a:spcPct val="100000"/>
              </a:lnSpc>
              <a:spcBef>
                <a:spcPts val="300"/>
              </a:spcBef>
              <a:spcAft>
                <a:spcPts val="0"/>
              </a:spcAft>
              <a:buClr>
                <a:schemeClr val="dk1"/>
              </a:buClr>
              <a:buSzPts val="1400"/>
              <a:buChar char="•"/>
              <a:defRPr/>
            </a:lvl9pPr>
          </a:lstStyle>
          <a:p>
            <a:endParaRPr/>
          </a:p>
        </p:txBody>
      </p:sp>
      <p:pic>
        <p:nvPicPr>
          <p:cNvPr id="97" name="Google Shape;97;p20"/>
          <p:cNvPicPr preferRelativeResize="0"/>
          <p:nvPr/>
        </p:nvPicPr>
        <p:blipFill rotWithShape="1">
          <a:blip r:embed="rId2">
            <a:alphaModFix/>
          </a:blip>
          <a:srcRect/>
          <a:stretch/>
        </p:blipFill>
        <p:spPr>
          <a:xfrm>
            <a:off x="8180045" y="128566"/>
            <a:ext cx="678567" cy="221484"/>
          </a:xfrm>
          <a:prstGeom prst="rect">
            <a:avLst/>
          </a:prstGeom>
          <a:noFill/>
          <a:ln>
            <a:noFill/>
          </a:ln>
        </p:spPr>
      </p:pic>
      <p:sp>
        <p:nvSpPr>
          <p:cNvPr id="98" name="Google Shape;98;p20"/>
          <p:cNvSpPr txBox="1">
            <a:spLocks noGrp="1"/>
          </p:cNvSpPr>
          <p:nvPr>
            <p:ph type="title"/>
          </p:nvPr>
        </p:nvSpPr>
        <p:spPr>
          <a:xfrm>
            <a:off x="323850" y="147924"/>
            <a:ext cx="8496300" cy="454420"/>
          </a:xfrm>
          <a:prstGeom prst="rect">
            <a:avLst/>
          </a:prstGeom>
          <a:noFill/>
          <a:ln>
            <a:noFill/>
          </a:ln>
        </p:spPr>
        <p:txBody>
          <a:bodyPr spcFirstLastPara="1" wrap="square" lIns="0" tIns="34275" rIns="68575" bIns="0" anchor="b" anchorCtr="0">
            <a:noAutofit/>
          </a:bodyPr>
          <a:lstStyle>
            <a:lvl1pPr lvl="0" algn="l">
              <a:lnSpc>
                <a:spcPct val="100000"/>
              </a:lnSpc>
              <a:spcBef>
                <a:spcPts val="0"/>
              </a:spcBef>
              <a:spcAft>
                <a:spcPts val="0"/>
              </a:spcAft>
              <a:buClr>
                <a:schemeClr val="accent1"/>
              </a:buClr>
              <a:buSzPts val="14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pic>
        <p:nvPicPr>
          <p:cNvPr id="99" name="Google Shape;99;p20"/>
          <p:cNvPicPr preferRelativeResize="0"/>
          <p:nvPr/>
        </p:nvPicPr>
        <p:blipFill rotWithShape="1">
          <a:blip r:embed="rId3">
            <a:alphaModFix/>
          </a:blip>
          <a:srcRect/>
          <a:stretch/>
        </p:blipFill>
        <p:spPr>
          <a:xfrm>
            <a:off x="8326132" y="4752038"/>
            <a:ext cx="503251" cy="250335"/>
          </a:xfrm>
          <a:prstGeom prst="rect">
            <a:avLst/>
          </a:prstGeom>
          <a:noFill/>
          <a:ln>
            <a:noFill/>
          </a:ln>
        </p:spPr>
      </p:pic>
    </p:spTree>
    <p:extLst>
      <p:ext uri="{BB962C8B-B14F-4D97-AF65-F5344CB8AC3E}">
        <p14:creationId xmlns:p14="http://schemas.microsoft.com/office/powerpoint/2010/main" val="3903271534"/>
      </p:ext>
    </p:extLst>
  </p:cSld>
  <p:clrMapOvr>
    <a:masterClrMapping/>
  </p:clrMapOvr>
  <p:extLst>
    <p:ext uri="{DCECCB84-F9BA-43D5-87BE-67443E8EF086}">
      <p15:sldGuideLst xmlns:p15="http://schemas.microsoft.com/office/powerpoint/2012/main">
        <p15:guide id="1" orient="horz" pos="1215">
          <p15:clr>
            <a:srgbClr val="FBAE40"/>
          </p15:clr>
        </p15:guide>
        <p15:guide id="2" pos="2160">
          <p15:clr>
            <a:srgbClr val="FBAE40"/>
          </p15:clr>
        </p15:guide>
        <p15:guide id="3" orient="horz" pos="2325">
          <p15:clr>
            <a:srgbClr val="FBAE40"/>
          </p15:clr>
        </p15:guide>
      </p15:sldGuideLst>
    </p:ext>
  </p:extLst>
</p:sldLayout>
</file>

<file path=ppt/slideLayouts/slideLayout8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hasCustomPrompt="1"/>
          </p:nvPr>
        </p:nvSpPr>
        <p:spPr>
          <a:xfrm>
            <a:off x="1143000" y="992222"/>
            <a:ext cx="6858000" cy="1640251"/>
          </a:xfrm>
        </p:spPr>
        <p:txBody>
          <a:bodyPr anchor="b">
            <a:normAutofit/>
          </a:bodyPr>
          <a:lstStyle>
            <a:lvl1pPr algn="ctr">
              <a:lnSpc>
                <a:spcPct val="130000"/>
              </a:lnSpc>
              <a:defRPr sz="4500">
                <a:effectLst/>
              </a:defRPr>
            </a:lvl1pPr>
          </a:lstStyle>
          <a:p>
            <a:r>
              <a:rPr lang="zh-CN" altLang="en-US"/>
              <a:t>单击此处添加标题</a:t>
            </a:r>
          </a:p>
        </p:txBody>
      </p:sp>
      <p:sp>
        <p:nvSpPr>
          <p:cNvPr id="4" name="日期占位符 3"/>
          <p:cNvSpPr>
            <a:spLocks noGrp="1"/>
          </p:cNvSpPr>
          <p:nvPr>
            <p:ph type="dt" sz="half" idx="10"/>
          </p:nvPr>
        </p:nvSpPr>
        <p:spPr/>
        <p:txBody>
          <a:bodyPr/>
          <a:lstStyle/>
          <a:p>
            <a:fld id="{760FBDFE-C587-4B4C-A407-44438C67B59E}" type="datetimeFigureOut">
              <a:rPr lang="zh-CN" altLang="en-US" smtClean="0"/>
              <a:t>2025/10/15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49AE70B2-8BF9-45C0-BB95-33D1B9D3A854}" type="slidenum">
              <a:rPr lang="zh-CN" altLang="en-US" smtClean="0"/>
              <a:t>‹#›</a:t>
            </a:fld>
            <a:endParaRPr lang="zh-CN" altLang="en-US"/>
          </a:p>
        </p:txBody>
      </p:sp>
      <p:sp>
        <p:nvSpPr>
          <p:cNvPr id="3" name="副标题 2"/>
          <p:cNvSpPr>
            <a:spLocks noGrp="1"/>
          </p:cNvSpPr>
          <p:nvPr>
            <p:ph type="subTitle" idx="1" hasCustomPrompt="1"/>
          </p:nvPr>
        </p:nvSpPr>
        <p:spPr>
          <a:xfrm>
            <a:off x="1143000" y="2701528"/>
            <a:ext cx="6858000" cy="1241822"/>
          </a:xfrm>
        </p:spPr>
        <p:txBody>
          <a:bodyPr>
            <a:normAutofit/>
          </a:bodyPr>
          <a:lstStyle>
            <a:lvl1pPr marL="0" indent="0" algn="ctr">
              <a:buNone/>
              <a:defRPr sz="1800">
                <a:solidFill>
                  <a:schemeClr val="tx1">
                    <a:lumMod val="75000"/>
                    <a:lumOff val="25000"/>
                  </a:schemeClr>
                </a:solidFill>
                <a:effectLst/>
                <a:latin typeface="+mn-ea"/>
                <a:ea typeface="+mn-ea"/>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zh-CN" altLang="en-US"/>
              <a:t>单击此处添加副标题</a:t>
            </a:r>
          </a:p>
        </p:txBody>
      </p:sp>
    </p:spTree>
    <p:extLst>
      <p:ext uri="{BB962C8B-B14F-4D97-AF65-F5344CB8AC3E}">
        <p14:creationId xmlns:p14="http://schemas.microsoft.com/office/powerpoint/2010/main" val="1780894665"/>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a:xfrm>
            <a:off x="485775" y="193834"/>
            <a:ext cx="7886700" cy="994172"/>
          </a:xfrm>
        </p:spPr>
        <p:txBody>
          <a:bodyPr anchor="ctr" anchorCtr="0">
            <a:normAutofit/>
          </a:bodyPr>
          <a:lstStyle>
            <a:lvl1pPr>
              <a:defRPr sz="3300" b="0">
                <a:effectLst/>
              </a:defRPr>
            </a:lvl1pPr>
          </a:lstStyle>
          <a:p>
            <a:r>
              <a:rPr lang="zh-CN" altLang="en-US"/>
              <a:t>单击此处编辑母版标题样式</a:t>
            </a:r>
          </a:p>
        </p:txBody>
      </p:sp>
      <p:sp>
        <p:nvSpPr>
          <p:cNvPr id="3" name="内容占位符 2"/>
          <p:cNvSpPr>
            <a:spLocks noGrp="1"/>
          </p:cNvSpPr>
          <p:nvPr>
            <p:ph idx="1"/>
          </p:nvPr>
        </p:nvSpPr>
        <p:spPr>
          <a:xfrm>
            <a:off x="485775" y="1369219"/>
            <a:ext cx="7886700" cy="3263504"/>
          </a:xfrm>
        </p:spPr>
        <p:txBody>
          <a:bodyPr>
            <a:normAutofit/>
          </a:bodyPr>
          <a:lstStyle>
            <a:lvl1pPr>
              <a:defRPr sz="2100">
                <a:solidFill>
                  <a:schemeClr val="tx1">
                    <a:lumMod val="75000"/>
                    <a:lumOff val="25000"/>
                  </a:schemeClr>
                </a:solidFill>
              </a:defRPr>
            </a:lvl1pPr>
            <a:lvl2pPr>
              <a:defRPr sz="1800">
                <a:solidFill>
                  <a:schemeClr val="tx1">
                    <a:lumMod val="75000"/>
                    <a:lumOff val="25000"/>
                  </a:schemeClr>
                </a:solidFill>
              </a:defRPr>
            </a:lvl2pPr>
            <a:lvl3pPr>
              <a:defRPr sz="1500">
                <a:solidFill>
                  <a:schemeClr val="tx1">
                    <a:lumMod val="75000"/>
                    <a:lumOff val="25000"/>
                  </a:schemeClr>
                </a:solidFill>
              </a:defRPr>
            </a:lvl3pPr>
            <a:lvl4pPr>
              <a:defRPr sz="1350">
                <a:solidFill>
                  <a:schemeClr val="tx1">
                    <a:lumMod val="75000"/>
                    <a:lumOff val="25000"/>
                  </a:schemeClr>
                </a:solidFill>
              </a:defRPr>
            </a:lvl4pPr>
            <a:lvl5pPr>
              <a:defRPr sz="1350">
                <a:solidFill>
                  <a:schemeClr val="tx1">
                    <a:lumMod val="75000"/>
                    <a:lumOff val="25000"/>
                  </a:schemeClr>
                </a:solidFill>
              </a:defRPr>
            </a:lvl5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760FBDFE-C587-4B4C-A407-44438C67B59E}" type="datetimeFigureOut">
              <a:rPr lang="zh-CN" altLang="en-US" smtClean="0"/>
              <a:t>2025/10/15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49AE70B2-8BF9-45C0-BB95-33D1B9D3A854}" type="slidenum">
              <a:rPr lang="zh-CN" altLang="en-US" smtClean="0"/>
              <a:t>‹#›</a:t>
            </a:fld>
            <a:endParaRPr lang="zh-CN" altLang="en-US"/>
          </a:p>
        </p:txBody>
      </p:sp>
    </p:spTree>
    <p:extLst>
      <p:ext uri="{BB962C8B-B14F-4D97-AF65-F5344CB8AC3E}">
        <p14:creationId xmlns:p14="http://schemas.microsoft.com/office/powerpoint/2010/main" val="2061767759"/>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623887" y="351846"/>
            <a:ext cx="7730945" cy="3070010"/>
          </a:xfrm>
        </p:spPr>
        <p:txBody>
          <a:bodyPr anchor="b">
            <a:normAutofit/>
          </a:bodyPr>
          <a:lstStyle>
            <a:lvl1pPr>
              <a:defRPr sz="4500">
                <a:effectLst/>
              </a:defRPr>
            </a:lvl1pPr>
          </a:lstStyle>
          <a:p>
            <a:r>
              <a:rPr lang="zh-CN" altLang="en-US"/>
              <a:t>单击此处编辑母版标题样式</a:t>
            </a:r>
          </a:p>
        </p:txBody>
      </p:sp>
      <p:sp>
        <p:nvSpPr>
          <p:cNvPr id="3" name="文本占位符 2"/>
          <p:cNvSpPr>
            <a:spLocks noGrp="1"/>
          </p:cNvSpPr>
          <p:nvPr>
            <p:ph type="body" idx="1"/>
          </p:nvPr>
        </p:nvSpPr>
        <p:spPr>
          <a:xfrm>
            <a:off x="623887" y="3457522"/>
            <a:ext cx="7730945" cy="485666"/>
          </a:xfrm>
        </p:spPr>
        <p:txBody>
          <a:bodyPr>
            <a:normAutofit/>
          </a:bodyPr>
          <a:lstStyle>
            <a:lvl1pPr marL="0" indent="0">
              <a:buNone/>
              <a:defRPr sz="1800">
                <a:solidFill>
                  <a:schemeClr val="tx1"/>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p:txBody>
          <a:bodyPr/>
          <a:lstStyle/>
          <a:p>
            <a:fld id="{760FBDFE-C587-4B4C-A407-44438C67B59E}" type="datetimeFigureOut">
              <a:rPr lang="zh-CN" altLang="en-US" smtClean="0"/>
              <a:t>2025/10/15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49AE70B2-8BF9-45C0-BB95-33D1B9D3A854}" type="slidenum">
              <a:rPr lang="zh-CN" altLang="en-US" smtClean="0"/>
              <a:t>‹#›</a:t>
            </a:fld>
            <a:endParaRPr lang="zh-CN" altLang="en-US"/>
          </a:p>
        </p:txBody>
      </p:sp>
    </p:spTree>
    <p:extLst>
      <p:ext uri="{BB962C8B-B14F-4D97-AF65-F5344CB8AC3E}">
        <p14:creationId xmlns:p14="http://schemas.microsoft.com/office/powerpoint/2010/main" val="3071654140"/>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a:xfrm>
            <a:off x="485775" y="193834"/>
            <a:ext cx="7886700" cy="994172"/>
          </a:xfrm>
        </p:spPr>
        <p:txBody>
          <a:bodyPr>
            <a:normAutofit/>
          </a:bodyPr>
          <a:lstStyle>
            <a:lvl1pPr>
              <a:defRPr sz="3300" b="0" i="0">
                <a:effectLst/>
              </a:defRPr>
            </a:lvl1pPr>
          </a:lstStyle>
          <a:p>
            <a:r>
              <a:rPr lang="zh-CN" altLang="en-US"/>
              <a:t>单击此处编辑母版标题样式</a:t>
            </a:r>
          </a:p>
        </p:txBody>
      </p:sp>
      <p:sp>
        <p:nvSpPr>
          <p:cNvPr id="3" name="内容占位符 2"/>
          <p:cNvSpPr>
            <a:spLocks noGrp="1"/>
          </p:cNvSpPr>
          <p:nvPr>
            <p:ph sz="half" idx="1"/>
          </p:nvPr>
        </p:nvSpPr>
        <p:spPr>
          <a:xfrm>
            <a:off x="485775" y="1369219"/>
            <a:ext cx="3886200" cy="3263504"/>
          </a:xfrm>
        </p:spPr>
        <p:txBody>
          <a:bodyPr>
            <a:normAutofit/>
          </a:bodyPr>
          <a:lstStyle>
            <a:lvl1pPr>
              <a:lnSpc>
                <a:spcPct val="90000"/>
              </a:lnSpc>
              <a:defRPr sz="2100">
                <a:solidFill>
                  <a:schemeClr val="tx1">
                    <a:lumMod val="75000"/>
                    <a:lumOff val="25000"/>
                  </a:schemeClr>
                </a:solidFill>
              </a:defRPr>
            </a:lvl1pPr>
            <a:lvl2pPr>
              <a:lnSpc>
                <a:spcPct val="90000"/>
              </a:lnSpc>
              <a:defRPr sz="1800">
                <a:solidFill>
                  <a:schemeClr val="tx1">
                    <a:lumMod val="75000"/>
                    <a:lumOff val="25000"/>
                  </a:schemeClr>
                </a:solidFill>
              </a:defRPr>
            </a:lvl2pPr>
            <a:lvl3pPr>
              <a:lnSpc>
                <a:spcPct val="90000"/>
              </a:lnSpc>
              <a:defRPr sz="1500">
                <a:solidFill>
                  <a:schemeClr val="tx1">
                    <a:lumMod val="75000"/>
                    <a:lumOff val="25000"/>
                  </a:schemeClr>
                </a:solidFill>
              </a:defRPr>
            </a:lvl3pPr>
            <a:lvl4pPr>
              <a:lnSpc>
                <a:spcPct val="90000"/>
              </a:lnSpc>
              <a:defRPr sz="1350">
                <a:solidFill>
                  <a:schemeClr val="tx1">
                    <a:lumMod val="75000"/>
                    <a:lumOff val="25000"/>
                  </a:schemeClr>
                </a:solidFill>
              </a:defRPr>
            </a:lvl4pPr>
            <a:lvl5pPr>
              <a:lnSpc>
                <a:spcPct val="90000"/>
              </a:lnSpc>
              <a:defRPr sz="1350">
                <a:solidFill>
                  <a:schemeClr val="tx1">
                    <a:lumMod val="75000"/>
                    <a:lumOff val="25000"/>
                  </a:schemeClr>
                </a:solidFill>
              </a:defRPr>
            </a:lvl5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4486275" y="1369219"/>
            <a:ext cx="3886200" cy="3263504"/>
          </a:xfrm>
        </p:spPr>
        <p:txBody>
          <a:bodyPr>
            <a:normAutofit/>
          </a:bodyPr>
          <a:lstStyle>
            <a:lvl1pPr>
              <a:lnSpc>
                <a:spcPct val="90000"/>
              </a:lnSpc>
              <a:defRPr sz="2100">
                <a:solidFill>
                  <a:schemeClr val="tx1">
                    <a:lumMod val="75000"/>
                    <a:lumOff val="25000"/>
                  </a:schemeClr>
                </a:solidFill>
              </a:defRPr>
            </a:lvl1pPr>
            <a:lvl2pPr>
              <a:lnSpc>
                <a:spcPct val="90000"/>
              </a:lnSpc>
              <a:defRPr sz="1800">
                <a:solidFill>
                  <a:schemeClr val="tx1">
                    <a:lumMod val="75000"/>
                    <a:lumOff val="25000"/>
                  </a:schemeClr>
                </a:solidFill>
              </a:defRPr>
            </a:lvl2pPr>
            <a:lvl3pPr>
              <a:lnSpc>
                <a:spcPct val="90000"/>
              </a:lnSpc>
              <a:defRPr sz="1500">
                <a:solidFill>
                  <a:schemeClr val="tx1">
                    <a:lumMod val="75000"/>
                    <a:lumOff val="25000"/>
                  </a:schemeClr>
                </a:solidFill>
              </a:defRPr>
            </a:lvl3pPr>
            <a:lvl4pPr>
              <a:lnSpc>
                <a:spcPct val="90000"/>
              </a:lnSpc>
              <a:defRPr sz="1350">
                <a:solidFill>
                  <a:schemeClr val="tx1">
                    <a:lumMod val="75000"/>
                    <a:lumOff val="25000"/>
                  </a:schemeClr>
                </a:solidFill>
              </a:defRPr>
            </a:lvl4pPr>
            <a:lvl5pPr>
              <a:lnSpc>
                <a:spcPct val="90000"/>
              </a:lnSpc>
              <a:defRPr sz="1350">
                <a:solidFill>
                  <a:schemeClr val="tx1">
                    <a:lumMod val="75000"/>
                    <a:lumOff val="25000"/>
                  </a:schemeClr>
                </a:solidFill>
              </a:defRPr>
            </a:lvl5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760FBDFE-C587-4B4C-A407-44438C67B59E}" type="datetimeFigureOut">
              <a:rPr lang="zh-CN" altLang="en-US" smtClean="0"/>
              <a:t>2025/10/15</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49AE70B2-8BF9-45C0-BB95-33D1B9D3A854}" type="slidenum">
              <a:rPr lang="zh-CN" altLang="en-US" smtClean="0"/>
              <a:t>‹#›</a:t>
            </a:fld>
            <a:endParaRPr lang="zh-CN" altLang="en-US"/>
          </a:p>
        </p:txBody>
      </p:sp>
    </p:spTree>
    <p:extLst>
      <p:ext uri="{BB962C8B-B14F-4D97-AF65-F5344CB8AC3E}">
        <p14:creationId xmlns:p14="http://schemas.microsoft.com/office/powerpoint/2010/main" val="3352173884"/>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629841" y="273844"/>
            <a:ext cx="7886700" cy="994172"/>
          </a:xfrm>
        </p:spPr>
        <p:txBody>
          <a:bodyPr/>
          <a:lstStyle/>
          <a:p>
            <a:r>
              <a:rPr lang="zh-CN" altLang="en-US"/>
              <a:t>单击此处编辑母版标题样式</a:t>
            </a:r>
          </a:p>
        </p:txBody>
      </p:sp>
      <p:sp>
        <p:nvSpPr>
          <p:cNvPr id="3" name="文本占位符 2"/>
          <p:cNvSpPr>
            <a:spLocks noGrp="1"/>
          </p:cNvSpPr>
          <p:nvPr>
            <p:ph type="body" idx="1"/>
          </p:nvPr>
        </p:nvSpPr>
        <p:spPr>
          <a:xfrm>
            <a:off x="629842" y="1308721"/>
            <a:ext cx="3868340" cy="617934"/>
          </a:xfrm>
        </p:spPr>
        <p:txBody>
          <a:bodyPr anchor="b">
            <a:normAutofit/>
          </a:bodyPr>
          <a:lstStyle>
            <a:lvl1pPr marL="0" indent="0">
              <a:buNone/>
              <a:defRPr sz="2100" b="0"/>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a:t>单击此处编辑母版文本样式</a:t>
            </a:r>
          </a:p>
        </p:txBody>
      </p:sp>
      <p:sp>
        <p:nvSpPr>
          <p:cNvPr id="4" name="内容占位符 3"/>
          <p:cNvSpPr>
            <a:spLocks noGrp="1"/>
          </p:cNvSpPr>
          <p:nvPr>
            <p:ph sz="half" idx="2"/>
          </p:nvPr>
        </p:nvSpPr>
        <p:spPr>
          <a:xfrm>
            <a:off x="629842" y="1961707"/>
            <a:ext cx="3868340" cy="2680541"/>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4629150" y="1308721"/>
            <a:ext cx="3887391" cy="617934"/>
          </a:xfrm>
        </p:spPr>
        <p:txBody>
          <a:bodyPr anchor="b">
            <a:normAutofit/>
          </a:bodyPr>
          <a:lstStyle>
            <a:lvl1pPr marL="0" indent="0">
              <a:buNone/>
              <a:defRPr sz="2100" b="0"/>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a:t>单击此处编辑母版文本样式</a:t>
            </a:r>
          </a:p>
        </p:txBody>
      </p:sp>
      <p:sp>
        <p:nvSpPr>
          <p:cNvPr id="6" name="内容占位符 5"/>
          <p:cNvSpPr>
            <a:spLocks noGrp="1"/>
          </p:cNvSpPr>
          <p:nvPr>
            <p:ph sz="quarter" idx="4"/>
          </p:nvPr>
        </p:nvSpPr>
        <p:spPr>
          <a:xfrm>
            <a:off x="4629150" y="1961707"/>
            <a:ext cx="3887391" cy="2680541"/>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760FBDFE-C587-4B4C-A407-44438C67B59E}" type="datetimeFigureOut">
              <a:rPr lang="zh-CN" altLang="en-US" smtClean="0"/>
              <a:t>2025/10/15</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49AE70B2-8BF9-45C0-BB95-33D1B9D3A854}" type="slidenum">
              <a:rPr lang="zh-CN" altLang="en-US" smtClean="0"/>
              <a:t>‹#›</a:t>
            </a:fld>
            <a:endParaRPr lang="zh-CN" altLang="en-US"/>
          </a:p>
        </p:txBody>
      </p:sp>
    </p:spTree>
    <p:extLst>
      <p:ext uri="{BB962C8B-B14F-4D97-AF65-F5344CB8AC3E}">
        <p14:creationId xmlns:p14="http://schemas.microsoft.com/office/powerpoint/2010/main" val="1256494013"/>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a:xfrm>
            <a:off x="628650" y="2074665"/>
            <a:ext cx="7886700" cy="994172"/>
          </a:xfrm>
        </p:spPr>
        <p:txBody>
          <a:bodyPr>
            <a:normAutofit/>
          </a:bodyPr>
          <a:lstStyle>
            <a:lvl1pPr algn="ctr">
              <a:defRPr sz="3300" b="0">
                <a:effectLst/>
              </a:defRPr>
            </a:lvl1pPr>
          </a:lstStyle>
          <a:p>
            <a:r>
              <a:rPr lang="zh-CN" altLang="en-US"/>
              <a:t>单击此处编辑母版标题样式</a:t>
            </a:r>
          </a:p>
        </p:txBody>
      </p:sp>
      <p:sp>
        <p:nvSpPr>
          <p:cNvPr id="3" name="日期占位符 2"/>
          <p:cNvSpPr>
            <a:spLocks noGrp="1"/>
          </p:cNvSpPr>
          <p:nvPr>
            <p:ph type="dt" sz="half" idx="10"/>
          </p:nvPr>
        </p:nvSpPr>
        <p:spPr/>
        <p:txBody>
          <a:bodyPr/>
          <a:lstStyle/>
          <a:p>
            <a:fld id="{760FBDFE-C587-4B4C-A407-44438C67B59E}" type="datetimeFigureOut">
              <a:rPr lang="zh-CN" altLang="en-US" smtClean="0"/>
              <a:t>2025/10/15</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49AE70B2-8BF9-45C0-BB95-33D1B9D3A854}" type="slidenum">
              <a:rPr lang="zh-CN" altLang="en-US" smtClean="0"/>
              <a:t>‹#›</a:t>
            </a:fld>
            <a:endParaRPr lang="zh-CN" altLang="en-US"/>
          </a:p>
        </p:txBody>
      </p:sp>
    </p:spTree>
    <p:extLst>
      <p:ext uri="{BB962C8B-B14F-4D97-AF65-F5344CB8AC3E}">
        <p14:creationId xmlns:p14="http://schemas.microsoft.com/office/powerpoint/2010/main" val="813625411"/>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760FBDFE-C587-4B4C-A407-44438C67B59E}" type="datetimeFigureOut">
              <a:rPr lang="zh-CN" altLang="en-US" smtClean="0"/>
              <a:t>2025/10/15</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49AE70B2-8BF9-45C0-BB95-33D1B9D3A854}" type="slidenum">
              <a:rPr lang="zh-CN" altLang="en-US" smtClean="0"/>
              <a:t>‹#›</a:t>
            </a:fld>
            <a:endParaRPr lang="zh-CN" altLang="en-US"/>
          </a:p>
        </p:txBody>
      </p:sp>
    </p:spTree>
    <p:extLst>
      <p:ext uri="{BB962C8B-B14F-4D97-AF65-F5344CB8AC3E}">
        <p14:creationId xmlns:p14="http://schemas.microsoft.com/office/powerpoint/2010/main" val="3916237175"/>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hasCustomPrompt="1"/>
          </p:nvPr>
        </p:nvSpPr>
        <p:spPr>
          <a:xfrm>
            <a:off x="485060" y="95250"/>
            <a:ext cx="3123900" cy="1200150"/>
          </a:xfrm>
        </p:spPr>
        <p:txBody>
          <a:bodyPr anchor="ctr" anchorCtr="0">
            <a:normAutofit/>
          </a:bodyPr>
          <a:lstStyle>
            <a:lvl1pPr>
              <a:defRPr sz="2400" b="0">
                <a:effectLst/>
              </a:defRPr>
            </a:lvl1pPr>
          </a:lstStyle>
          <a:p>
            <a:r>
              <a:rPr lang="zh-CN" altLang="en-US"/>
              <a:t>单击此处编辑标题</a:t>
            </a:r>
          </a:p>
        </p:txBody>
      </p:sp>
      <p:sp>
        <p:nvSpPr>
          <p:cNvPr id="3" name="图片占位符 2"/>
          <p:cNvSpPr>
            <a:spLocks noGrp="1" noChangeAspect="1"/>
          </p:cNvSpPr>
          <p:nvPr>
            <p:ph type="pic" idx="1"/>
          </p:nvPr>
        </p:nvSpPr>
        <p:spPr>
          <a:xfrm>
            <a:off x="3888001" y="574765"/>
            <a:ext cx="4363031" cy="3820835"/>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zh-CN" altLang="en-US"/>
          </a:p>
        </p:txBody>
      </p:sp>
      <p:sp>
        <p:nvSpPr>
          <p:cNvPr id="4" name="文本占位符 3"/>
          <p:cNvSpPr>
            <a:spLocks noGrp="1"/>
          </p:cNvSpPr>
          <p:nvPr>
            <p:ph type="body" sz="half" idx="2"/>
          </p:nvPr>
        </p:nvSpPr>
        <p:spPr>
          <a:xfrm>
            <a:off x="488870" y="1543050"/>
            <a:ext cx="3123900" cy="2858691"/>
          </a:xfrm>
        </p:spPr>
        <p:txBody>
          <a:bodyPr>
            <a:normAutofit/>
          </a:bodyPr>
          <a:lstStyle>
            <a:lvl1pPr marL="0" indent="0">
              <a:lnSpc>
                <a:spcPct val="150000"/>
              </a:lnSpc>
              <a:buNone/>
              <a:defRPr sz="15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9EFD9D74-47D9-4702-A33C-335B63B48DBF}" type="datetimeFigureOut">
              <a:rPr lang="zh-CN" altLang="en-US" smtClean="0"/>
              <a:t>2025/10/15</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FABC47A4-756D-490B-A52F-7D9E2C9FC05F}" type="slidenum">
              <a:rPr lang="zh-CN" altLang="en-US" smtClean="0"/>
              <a:t>‹#›</a:t>
            </a:fld>
            <a:endParaRPr lang="zh-CN" altLang="en-US"/>
          </a:p>
        </p:txBody>
      </p:sp>
    </p:spTree>
    <p:extLst>
      <p:ext uri="{BB962C8B-B14F-4D97-AF65-F5344CB8AC3E}">
        <p14:creationId xmlns:p14="http://schemas.microsoft.com/office/powerpoint/2010/main" val="275915514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 preserve="1">
  <p:cSld name="Title Only">
    <p:spTree>
      <p:nvGrpSpPr>
        <p:cNvPr id="1" name=""/>
        <p:cNvGrpSpPr/>
        <p:nvPr/>
      </p:nvGrpSpPr>
      <p:grpSpPr>
        <a:xfrm>
          <a:off x="0" y="0"/>
          <a:ext cx="0" cy="0"/>
          <a:chOff x="0" y="0"/>
          <a:chExt cx="0" cy="0"/>
        </a:xfrm>
      </p:grpSpPr>
      <p:sp>
        <p:nvSpPr>
          <p:cNvPr id="2" name="Holder 2"/>
          <p:cNvSpPr>
            <a:spLocks noGrp="1"/>
          </p:cNvSpPr>
          <p:nvPr>
            <p:ph type="title"/>
          </p:nvPr>
        </p:nvSpPr>
        <p:spPr>
          <a:xfrm>
            <a:off x="590322" y="303238"/>
            <a:ext cx="7963357" cy="507831"/>
          </a:xfrm>
        </p:spPr>
        <p:txBody>
          <a:bodyPr lIns="0" tIns="0" rIns="0" bIns="0"/>
          <a:lstStyle>
            <a:lvl1pPr>
              <a:defRPr sz="3300" b="0" i="0">
                <a:solidFill>
                  <a:schemeClr val="tx1"/>
                </a:solidFill>
                <a:latin typeface="Calibri Light"/>
                <a:cs typeface="Calibri Light"/>
              </a:defRPr>
            </a:lvl1pPr>
          </a:lstStyle>
          <a:p>
            <a:endParaRPr/>
          </a:p>
        </p:txBody>
      </p:sp>
      <p:sp>
        <p:nvSpPr>
          <p:cNvPr id="3" name="Holder 3"/>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4" name="Holder 4"/>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10/15/2025</a:t>
            </a:fld>
            <a:endParaRPr lang="en-US"/>
          </a:p>
        </p:txBody>
      </p:sp>
      <p:sp>
        <p:nvSpPr>
          <p:cNvPr id="5" name="Holder 5"/>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1764586239"/>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7368363" y="273844"/>
            <a:ext cx="1146987" cy="4358879"/>
          </a:xfrm>
        </p:spPr>
        <p:txBody>
          <a:bodyPr vert="eaVert">
            <a:normAutofit/>
          </a:bodyPr>
          <a:lstStyle>
            <a:lvl1pPr>
              <a:defRPr sz="3300"/>
            </a:lvl1pPr>
          </a:lstStyle>
          <a:p>
            <a:r>
              <a:rPr lang="zh-CN" altLang="en-US"/>
              <a:t>单击此处编辑母版标题样式</a:t>
            </a:r>
          </a:p>
        </p:txBody>
      </p:sp>
      <p:sp>
        <p:nvSpPr>
          <p:cNvPr id="3" name="竖排文字占位符 2"/>
          <p:cNvSpPr>
            <a:spLocks noGrp="1"/>
          </p:cNvSpPr>
          <p:nvPr>
            <p:ph type="body" orient="vert" idx="1"/>
          </p:nvPr>
        </p:nvSpPr>
        <p:spPr>
          <a:xfrm>
            <a:off x="628650" y="273844"/>
            <a:ext cx="6659969" cy="4358879"/>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760FBDFE-C587-4B4C-A407-44438C67B59E}" type="datetimeFigureOut">
              <a:rPr lang="zh-CN" altLang="en-US" smtClean="0"/>
              <a:t>2025/10/15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49AE70B2-8BF9-45C0-BB95-33D1B9D3A854}" type="slidenum">
              <a:rPr lang="zh-CN" altLang="en-US" smtClean="0"/>
              <a:t>‹#›</a:t>
            </a:fld>
            <a:endParaRPr lang="zh-CN" altLang="en-US"/>
          </a:p>
        </p:txBody>
      </p:sp>
    </p:spTree>
    <p:extLst>
      <p:ext uri="{BB962C8B-B14F-4D97-AF65-F5344CB8AC3E}">
        <p14:creationId xmlns:p14="http://schemas.microsoft.com/office/powerpoint/2010/main" val="1656832639"/>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内容">
    <p:spTree>
      <p:nvGrpSpPr>
        <p:cNvPr id="1" name=""/>
        <p:cNvGrpSpPr/>
        <p:nvPr/>
      </p:nvGrpSpPr>
      <p:grpSpPr>
        <a:xfrm>
          <a:off x="0" y="0"/>
          <a:ext cx="0" cy="0"/>
          <a:chOff x="0" y="0"/>
          <a:chExt cx="0" cy="0"/>
        </a:xfrm>
      </p:grpSpPr>
      <p:sp>
        <p:nvSpPr>
          <p:cNvPr id="3" name="日期占位符 2"/>
          <p:cNvSpPr>
            <a:spLocks noGrp="1"/>
          </p:cNvSpPr>
          <p:nvPr>
            <p:ph type="dt" sz="half" idx="10"/>
          </p:nvPr>
        </p:nvSpPr>
        <p:spPr/>
        <p:txBody>
          <a:bodyPr/>
          <a:lstStyle/>
          <a:p>
            <a:fld id="{760FBDFE-C587-4B4C-A407-44438C67B59E}" type="datetimeFigureOut">
              <a:rPr lang="zh-CN" altLang="en-US" smtClean="0"/>
              <a:t>2025/10/15</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49AE70B2-8BF9-45C0-BB95-33D1B9D3A854}" type="slidenum">
              <a:rPr lang="zh-CN" altLang="en-US" smtClean="0"/>
              <a:t>‹#›</a:t>
            </a:fld>
            <a:endParaRPr lang="zh-CN" altLang="en-US"/>
          </a:p>
        </p:txBody>
      </p:sp>
      <p:sp>
        <p:nvSpPr>
          <p:cNvPr id="7" name="内容占位符 6"/>
          <p:cNvSpPr>
            <a:spLocks noGrp="1"/>
          </p:cNvSpPr>
          <p:nvPr>
            <p:ph sz="quarter" idx="13"/>
          </p:nvPr>
        </p:nvSpPr>
        <p:spPr>
          <a:xfrm>
            <a:off x="628650" y="413658"/>
            <a:ext cx="7886700" cy="416922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extLst>
      <p:ext uri="{BB962C8B-B14F-4D97-AF65-F5344CB8AC3E}">
        <p14:creationId xmlns:p14="http://schemas.microsoft.com/office/powerpoint/2010/main" val="1190062012"/>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23027" y="791735"/>
            <a:ext cx="9004595" cy="3563873"/>
          </a:xfrm>
        </p:spPr>
        <p:txBody>
          <a:bodyPr/>
          <a:lstStyle>
            <a:lvl1pPr>
              <a:buClr>
                <a:srgbClr val="FF9900"/>
              </a:buClr>
              <a:defRPr sz="1350">
                <a:solidFill>
                  <a:schemeClr val="accent1"/>
                </a:solidFill>
              </a:defRPr>
            </a:lvl1pPr>
            <a:lvl2pPr>
              <a:buClr>
                <a:srgbClr val="FF9900"/>
              </a:buClr>
              <a:defRPr sz="1200">
                <a:solidFill>
                  <a:schemeClr val="accent1"/>
                </a:solidFill>
              </a:defRPr>
            </a:lvl2pPr>
            <a:lvl3pPr>
              <a:buClr>
                <a:srgbClr val="FF9900"/>
              </a:buClr>
              <a:defRPr sz="1050">
                <a:solidFill>
                  <a:schemeClr val="accent1"/>
                </a:solidFill>
              </a:defRPr>
            </a:lvl3pPr>
          </a:lstStyle>
          <a:p>
            <a:pPr lvl="0"/>
            <a:r>
              <a:rPr lang="en-US"/>
              <a:t>Click to edit Master text styles</a:t>
            </a:r>
          </a:p>
          <a:p>
            <a:pPr lvl="1"/>
            <a:r>
              <a:rPr lang="en-US"/>
              <a:t>Second level</a:t>
            </a:r>
          </a:p>
          <a:p>
            <a:pPr lvl="2"/>
            <a:r>
              <a:rPr lang="en-US"/>
              <a:t>Third level</a:t>
            </a:r>
          </a:p>
        </p:txBody>
      </p:sp>
      <p:sp>
        <p:nvSpPr>
          <p:cNvPr id="16" name="Text Placeholder 15"/>
          <p:cNvSpPr>
            <a:spLocks noGrp="1"/>
          </p:cNvSpPr>
          <p:nvPr>
            <p:ph type="body" sz="quarter" idx="13"/>
          </p:nvPr>
        </p:nvSpPr>
        <p:spPr>
          <a:xfrm>
            <a:off x="323193" y="4547014"/>
            <a:ext cx="3852000" cy="402416"/>
          </a:xfrm>
        </p:spPr>
        <p:txBody>
          <a:bodyPr rIns="0" bIns="0" anchor="b"/>
          <a:lstStyle>
            <a:lvl1pPr marL="0" indent="0">
              <a:spcBef>
                <a:spcPts val="0"/>
              </a:spcBef>
              <a:spcAft>
                <a:spcPts val="0"/>
              </a:spcAft>
              <a:buNone/>
              <a:defRPr sz="799"/>
            </a:lvl1pPr>
            <a:lvl2pPr marL="133350" indent="0">
              <a:buNone/>
              <a:defRPr sz="900"/>
            </a:lvl2pPr>
            <a:lvl3pPr marL="270034" indent="0">
              <a:buNone/>
              <a:defRPr sz="900"/>
            </a:lvl3pPr>
            <a:lvl4pPr marL="1028700" indent="0">
              <a:buNone/>
              <a:defRPr sz="900"/>
            </a:lvl4pPr>
            <a:lvl5pPr marL="1371600" indent="0">
              <a:buNone/>
              <a:defRPr sz="900"/>
            </a:lvl5pPr>
          </a:lstStyle>
          <a:p>
            <a:pPr lvl="0"/>
            <a:r>
              <a:rPr lang="en-US"/>
              <a:t>Click to edit Master text styles</a:t>
            </a:r>
          </a:p>
        </p:txBody>
      </p:sp>
      <p:sp>
        <p:nvSpPr>
          <p:cNvPr id="17" name="Text Placeholder 15"/>
          <p:cNvSpPr>
            <a:spLocks noGrp="1"/>
          </p:cNvSpPr>
          <p:nvPr>
            <p:ph type="body" sz="quarter" idx="14"/>
          </p:nvPr>
        </p:nvSpPr>
        <p:spPr>
          <a:xfrm>
            <a:off x="4310446" y="4547014"/>
            <a:ext cx="3852000" cy="402416"/>
          </a:xfrm>
        </p:spPr>
        <p:txBody>
          <a:bodyPr rIns="0" bIns="0" anchor="b"/>
          <a:lstStyle>
            <a:lvl1pPr marL="0" indent="0" algn="r">
              <a:spcBef>
                <a:spcPts val="0"/>
              </a:spcBef>
              <a:spcAft>
                <a:spcPts val="0"/>
              </a:spcAft>
              <a:buNone/>
              <a:defRPr sz="799"/>
            </a:lvl1pPr>
            <a:lvl2pPr marL="133350" indent="0">
              <a:buNone/>
              <a:defRPr sz="900"/>
            </a:lvl2pPr>
            <a:lvl3pPr marL="270034" indent="0">
              <a:buNone/>
              <a:defRPr sz="900"/>
            </a:lvl3pPr>
            <a:lvl4pPr marL="1028700" indent="0">
              <a:buNone/>
              <a:defRPr sz="900"/>
            </a:lvl4pPr>
            <a:lvl5pPr marL="1371600" indent="0">
              <a:buNone/>
              <a:defRPr sz="900"/>
            </a:lvl5pPr>
          </a:lstStyle>
          <a:p>
            <a:pPr lvl="0"/>
            <a:r>
              <a:rPr lang="en-US"/>
              <a:t>Click to edit Master text styles</a:t>
            </a:r>
          </a:p>
        </p:txBody>
      </p:sp>
      <p:sp>
        <p:nvSpPr>
          <p:cNvPr id="4" name="Rectangle 3"/>
          <p:cNvSpPr/>
          <p:nvPr userDrawn="1"/>
        </p:nvSpPr>
        <p:spPr>
          <a:xfrm>
            <a:off x="0" y="658527"/>
            <a:ext cx="9144000" cy="4571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19" name="Rectangle 18"/>
          <p:cNvSpPr/>
          <p:nvPr userDrawn="1"/>
        </p:nvSpPr>
        <p:spPr>
          <a:xfrm>
            <a:off x="0" y="724217"/>
            <a:ext cx="9144000" cy="3428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pic>
        <p:nvPicPr>
          <p:cNvPr id="20" name="Picture 1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180044" y="128566"/>
            <a:ext cx="678567" cy="221484"/>
          </a:xfrm>
          <a:prstGeom prst="rect">
            <a:avLst/>
          </a:prstGeom>
        </p:spPr>
      </p:pic>
      <p:sp>
        <p:nvSpPr>
          <p:cNvPr id="5" name="Title 4"/>
          <p:cNvSpPr>
            <a:spLocks noGrp="1"/>
          </p:cNvSpPr>
          <p:nvPr>
            <p:ph type="title"/>
          </p:nvPr>
        </p:nvSpPr>
        <p:spPr>
          <a:xfrm>
            <a:off x="145542" y="108233"/>
            <a:ext cx="8496300" cy="428406"/>
          </a:xfrm>
        </p:spPr>
        <p:txBody>
          <a:bodyPr/>
          <a:lstStyle/>
          <a:p>
            <a:r>
              <a:rPr lang="en-US"/>
              <a:t>Click to edit Master title style</a:t>
            </a:r>
            <a:endParaRPr lang="en-GB"/>
          </a:p>
        </p:txBody>
      </p:sp>
      <p:pic>
        <p:nvPicPr>
          <p:cNvPr id="14" name="Picture 13"/>
          <p:cNvPicPr>
            <a:picLocks noChangeAspect="1"/>
          </p:cNvPicPr>
          <p:nvPr userDrawn="1"/>
        </p:nvPicPr>
        <p:blipFill>
          <a:blip r:embed="rId3" cstate="print"/>
          <a:stretch>
            <a:fillRect/>
          </a:stretch>
        </p:blipFill>
        <p:spPr>
          <a:xfrm>
            <a:off x="7286546" y="4622961"/>
            <a:ext cx="1786995" cy="483584"/>
          </a:xfrm>
          <a:prstGeom prst="rect">
            <a:avLst/>
          </a:prstGeom>
        </p:spPr>
      </p:pic>
      <p:pic>
        <p:nvPicPr>
          <p:cNvPr id="2" name="bg object 17">
            <a:extLst>
              <a:ext uri="{FF2B5EF4-FFF2-40B4-BE49-F238E27FC236}">
                <a16:creationId xmlns:a16="http://schemas.microsoft.com/office/drawing/2014/main" id="{2426CF40-28E6-1100-B2FA-06528E1243B6}"/>
              </a:ext>
            </a:extLst>
          </p:cNvPr>
          <p:cNvPicPr/>
          <p:nvPr userDrawn="1"/>
        </p:nvPicPr>
        <p:blipFill>
          <a:blip r:embed="rId4" cstate="print">
            <a:alphaModFix amt="10000"/>
            <a:extLst>
              <a:ext uri="{BEBA8EAE-BF5A-486C-A8C5-ECC9F3942E4B}">
                <a14:imgProps xmlns:a14="http://schemas.microsoft.com/office/drawing/2010/main">
                  <a14:imgLayer r:embed="rId5">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4251253520"/>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preserve="1" userDrawn="1">
  <p:cSld name="Title and Content">
    <p:spTree>
      <p:nvGrpSpPr>
        <p:cNvPr id="1" name=""/>
        <p:cNvGrpSpPr/>
        <p:nvPr/>
      </p:nvGrpSpPr>
      <p:grpSpPr>
        <a:xfrm>
          <a:off x="0" y="0"/>
          <a:ext cx="0" cy="0"/>
          <a:chOff x="0" y="0"/>
          <a:chExt cx="0" cy="0"/>
        </a:xfrm>
      </p:grpSpPr>
      <p:sp>
        <p:nvSpPr>
          <p:cNvPr id="16" name="Text Placeholder 15"/>
          <p:cNvSpPr>
            <a:spLocks noGrp="1"/>
          </p:cNvSpPr>
          <p:nvPr>
            <p:ph type="body" sz="quarter" idx="13"/>
          </p:nvPr>
        </p:nvSpPr>
        <p:spPr>
          <a:xfrm>
            <a:off x="323193" y="4547014"/>
            <a:ext cx="3852000" cy="402416"/>
          </a:xfrm>
        </p:spPr>
        <p:txBody>
          <a:bodyPr rIns="0" bIns="0" anchor="b"/>
          <a:lstStyle>
            <a:lvl1pPr marL="0" indent="0">
              <a:spcBef>
                <a:spcPts val="0"/>
              </a:spcBef>
              <a:spcAft>
                <a:spcPts val="0"/>
              </a:spcAft>
              <a:buNone/>
              <a:defRPr sz="799"/>
            </a:lvl1pPr>
            <a:lvl2pPr marL="133350" indent="0">
              <a:buNone/>
              <a:defRPr sz="900"/>
            </a:lvl2pPr>
            <a:lvl3pPr marL="270034" indent="0">
              <a:buNone/>
              <a:defRPr sz="900"/>
            </a:lvl3pPr>
            <a:lvl4pPr marL="1028700" indent="0">
              <a:buNone/>
              <a:defRPr sz="900"/>
            </a:lvl4pPr>
            <a:lvl5pPr marL="1371600" indent="0">
              <a:buNone/>
              <a:defRPr sz="900"/>
            </a:lvl5pPr>
          </a:lstStyle>
          <a:p>
            <a:pPr lvl="0"/>
            <a:r>
              <a:rPr lang="en-US"/>
              <a:t>Click to edit Master text styles</a:t>
            </a:r>
          </a:p>
        </p:txBody>
      </p:sp>
      <p:sp>
        <p:nvSpPr>
          <p:cNvPr id="17" name="Text Placeholder 15"/>
          <p:cNvSpPr>
            <a:spLocks noGrp="1"/>
          </p:cNvSpPr>
          <p:nvPr>
            <p:ph type="body" sz="quarter" idx="14"/>
          </p:nvPr>
        </p:nvSpPr>
        <p:spPr>
          <a:xfrm>
            <a:off x="4310446" y="4547014"/>
            <a:ext cx="3852000" cy="402416"/>
          </a:xfrm>
        </p:spPr>
        <p:txBody>
          <a:bodyPr rIns="0" bIns="0" anchor="b"/>
          <a:lstStyle>
            <a:lvl1pPr marL="0" indent="0" algn="r">
              <a:spcBef>
                <a:spcPts val="0"/>
              </a:spcBef>
              <a:spcAft>
                <a:spcPts val="0"/>
              </a:spcAft>
              <a:buNone/>
              <a:defRPr sz="799"/>
            </a:lvl1pPr>
            <a:lvl2pPr marL="133350" indent="0">
              <a:buNone/>
              <a:defRPr sz="900"/>
            </a:lvl2pPr>
            <a:lvl3pPr marL="270034" indent="0">
              <a:buNone/>
              <a:defRPr sz="900"/>
            </a:lvl3pPr>
            <a:lvl4pPr marL="1028700" indent="0">
              <a:buNone/>
              <a:defRPr sz="900"/>
            </a:lvl4pPr>
            <a:lvl5pPr marL="1371600" indent="0">
              <a:buNone/>
              <a:defRPr sz="900"/>
            </a:lvl5pPr>
          </a:lstStyle>
          <a:p>
            <a:pPr lvl="0"/>
            <a:r>
              <a:rPr lang="en-US"/>
              <a:t>Click to edit Master text styles</a:t>
            </a:r>
          </a:p>
        </p:txBody>
      </p:sp>
      <p:sp>
        <p:nvSpPr>
          <p:cNvPr id="4" name="Rectangle 3"/>
          <p:cNvSpPr/>
          <p:nvPr userDrawn="1"/>
        </p:nvSpPr>
        <p:spPr>
          <a:xfrm>
            <a:off x="0" y="658528"/>
            <a:ext cx="9144000" cy="4571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19" name="Rectangle 18"/>
          <p:cNvSpPr/>
          <p:nvPr userDrawn="1"/>
        </p:nvSpPr>
        <p:spPr>
          <a:xfrm>
            <a:off x="0" y="724218"/>
            <a:ext cx="9144000" cy="3428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pic>
        <p:nvPicPr>
          <p:cNvPr id="20" name="Picture 1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180045" y="128566"/>
            <a:ext cx="678567" cy="221484"/>
          </a:xfrm>
          <a:prstGeom prst="rect">
            <a:avLst/>
          </a:prstGeom>
        </p:spPr>
      </p:pic>
      <p:sp>
        <p:nvSpPr>
          <p:cNvPr id="5" name="Title 4"/>
          <p:cNvSpPr>
            <a:spLocks noGrp="1"/>
          </p:cNvSpPr>
          <p:nvPr>
            <p:ph type="title"/>
          </p:nvPr>
        </p:nvSpPr>
        <p:spPr>
          <a:xfrm>
            <a:off x="23027" y="227198"/>
            <a:ext cx="8496300" cy="428406"/>
          </a:xfrm>
        </p:spPr>
        <p:txBody>
          <a:bodyPr/>
          <a:lstStyle>
            <a:lvl1pPr>
              <a:defRPr sz="1950"/>
            </a:lvl1pPr>
          </a:lstStyle>
          <a:p>
            <a:r>
              <a:rPr lang="en-US"/>
              <a:t>Click to edit Master title style</a:t>
            </a:r>
            <a:endParaRPr lang="en-GB"/>
          </a:p>
        </p:txBody>
      </p:sp>
      <p:pic>
        <p:nvPicPr>
          <p:cNvPr id="14" name="Picture 13"/>
          <p:cNvPicPr>
            <a:picLocks noChangeAspect="1"/>
          </p:cNvPicPr>
          <p:nvPr userDrawn="1"/>
        </p:nvPicPr>
        <p:blipFill>
          <a:blip r:embed="rId3" cstate="print"/>
          <a:stretch>
            <a:fillRect/>
          </a:stretch>
        </p:blipFill>
        <p:spPr>
          <a:xfrm>
            <a:off x="7286546" y="4622962"/>
            <a:ext cx="1786995" cy="483584"/>
          </a:xfrm>
          <a:prstGeom prst="rect">
            <a:avLst/>
          </a:prstGeom>
        </p:spPr>
      </p:pic>
      <p:sp>
        <p:nvSpPr>
          <p:cNvPr id="3" name="Content Placeholder 2"/>
          <p:cNvSpPr>
            <a:spLocks noGrp="1"/>
          </p:cNvSpPr>
          <p:nvPr>
            <p:ph idx="1"/>
          </p:nvPr>
        </p:nvSpPr>
        <p:spPr>
          <a:xfrm>
            <a:off x="0" y="777601"/>
            <a:ext cx="9012600" cy="3924500"/>
          </a:xfrm>
        </p:spPr>
        <p:txBody>
          <a:bodyPr>
            <a:normAutofit/>
          </a:bodyPr>
          <a:lstStyle>
            <a:lvl1pPr>
              <a:buClr>
                <a:srgbClr val="FF9900"/>
              </a:buClr>
              <a:defRPr sz="1350">
                <a:solidFill>
                  <a:schemeClr val="accent1"/>
                </a:solidFill>
              </a:defRPr>
            </a:lvl1pPr>
            <a:lvl2pPr>
              <a:buClr>
                <a:srgbClr val="FF9900"/>
              </a:buClr>
              <a:defRPr sz="1200">
                <a:solidFill>
                  <a:schemeClr val="accent1"/>
                </a:solidFill>
              </a:defRPr>
            </a:lvl2pPr>
            <a:lvl3pPr>
              <a:buClr>
                <a:srgbClr val="FF9900"/>
              </a:buClr>
              <a:defRPr sz="1050">
                <a:solidFill>
                  <a:schemeClr val="accent1"/>
                </a:solidFill>
              </a:defRPr>
            </a:lvl3pPr>
          </a:lstStyle>
          <a:p>
            <a:pPr lvl="0"/>
            <a:r>
              <a:rPr lang="en-US"/>
              <a:t>Click to edit Master text styles</a:t>
            </a:r>
          </a:p>
          <a:p>
            <a:pPr lvl="1"/>
            <a:r>
              <a:rPr lang="en-US"/>
              <a:t>Second level</a:t>
            </a:r>
          </a:p>
          <a:p>
            <a:pPr lvl="2"/>
            <a:r>
              <a:rPr lang="en-US"/>
              <a:t>Third level</a:t>
            </a:r>
          </a:p>
        </p:txBody>
      </p:sp>
      <p:pic>
        <p:nvPicPr>
          <p:cNvPr id="2" name="bg object 17">
            <a:extLst>
              <a:ext uri="{FF2B5EF4-FFF2-40B4-BE49-F238E27FC236}">
                <a16:creationId xmlns:a16="http://schemas.microsoft.com/office/drawing/2014/main" id="{E223EC89-80DB-38EF-5BFB-33CFB0A1F15E}"/>
              </a:ext>
            </a:extLst>
          </p:cNvPr>
          <p:cNvPicPr/>
          <p:nvPr userDrawn="1"/>
        </p:nvPicPr>
        <p:blipFill>
          <a:blip r:embed="rId4" cstate="print">
            <a:alphaModFix amt="10000"/>
            <a:extLst>
              <a:ext uri="{BEBA8EAE-BF5A-486C-A8C5-ECC9F3942E4B}">
                <a14:imgProps xmlns:a14="http://schemas.microsoft.com/office/drawing/2010/main">
                  <a14:imgLayer r:embed="rId5">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3121261129"/>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matchingName="Title Slide" type="title">
  <p:cSld name="Title Slide">
    <p:spTree>
      <p:nvGrpSpPr>
        <p:cNvPr id="1" name="Shape 58"/>
        <p:cNvGrpSpPr/>
        <p:nvPr/>
      </p:nvGrpSpPr>
      <p:grpSpPr>
        <a:xfrm>
          <a:off x="0" y="0"/>
          <a:ext cx="0" cy="0"/>
          <a:chOff x="0" y="0"/>
          <a:chExt cx="0" cy="0"/>
        </a:xfrm>
      </p:grpSpPr>
      <p:sp>
        <p:nvSpPr>
          <p:cNvPr id="59" name="Google Shape;59;p14"/>
          <p:cNvSpPr/>
          <p:nvPr/>
        </p:nvSpPr>
        <p:spPr>
          <a:xfrm>
            <a:off x="0" y="2041638"/>
            <a:ext cx="9144000" cy="1223798"/>
          </a:xfrm>
          <a:prstGeom prst="rect">
            <a:avLst/>
          </a:pr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60" name="Google Shape;60;p14"/>
          <p:cNvSpPr txBox="1">
            <a:spLocks noGrp="1"/>
          </p:cNvSpPr>
          <p:nvPr>
            <p:ph type="subTitle" idx="1"/>
          </p:nvPr>
        </p:nvSpPr>
        <p:spPr>
          <a:xfrm>
            <a:off x="212833" y="3294256"/>
            <a:ext cx="8734097" cy="890588"/>
          </a:xfrm>
          <a:prstGeom prst="rect">
            <a:avLst/>
          </a:prstGeom>
          <a:noFill/>
          <a:ln>
            <a:noFill/>
          </a:ln>
        </p:spPr>
        <p:txBody>
          <a:bodyPr spcFirstLastPara="1" wrap="square" lIns="0" tIns="0" rIns="91425" bIns="45700" anchor="ctr" anchorCtr="0">
            <a:noAutofit/>
          </a:bodyPr>
          <a:lstStyle>
            <a:lvl1pPr lvl="0" algn="ctr">
              <a:spcBef>
                <a:spcPts val="1200"/>
              </a:spcBef>
              <a:spcAft>
                <a:spcPts val="0"/>
              </a:spcAft>
              <a:buSzPts val="1600"/>
              <a:buNone/>
              <a:defRPr sz="1600">
                <a:solidFill>
                  <a:schemeClr val="accent3"/>
                </a:solidFill>
              </a:defRPr>
            </a:lvl1pPr>
            <a:lvl2pPr lvl="1" algn="ctr">
              <a:spcBef>
                <a:spcPts val="300"/>
              </a:spcBef>
              <a:spcAft>
                <a:spcPts val="0"/>
              </a:spcAft>
              <a:buSzPts val="1400"/>
              <a:buNone/>
              <a:defRPr>
                <a:solidFill>
                  <a:srgbClr val="909090"/>
                </a:solidFill>
              </a:defRPr>
            </a:lvl2pPr>
            <a:lvl3pPr lvl="2" algn="ctr">
              <a:spcBef>
                <a:spcPts val="300"/>
              </a:spcBef>
              <a:spcAft>
                <a:spcPts val="0"/>
              </a:spcAft>
              <a:buSzPts val="1200"/>
              <a:buNone/>
              <a:defRPr>
                <a:solidFill>
                  <a:srgbClr val="909090"/>
                </a:solidFill>
              </a:defRPr>
            </a:lvl3pPr>
            <a:lvl4pPr lvl="3" algn="ctr">
              <a:spcBef>
                <a:spcPts val="300"/>
              </a:spcBef>
              <a:spcAft>
                <a:spcPts val="0"/>
              </a:spcAft>
              <a:buSzPts val="1000"/>
              <a:buNone/>
              <a:defRPr>
                <a:solidFill>
                  <a:srgbClr val="909090"/>
                </a:solidFill>
              </a:defRPr>
            </a:lvl4pPr>
            <a:lvl5pPr lvl="4" algn="ctr">
              <a:spcBef>
                <a:spcPts val="300"/>
              </a:spcBef>
              <a:spcAft>
                <a:spcPts val="0"/>
              </a:spcAft>
              <a:buSzPts val="800"/>
              <a:buNone/>
              <a:defRPr>
                <a:solidFill>
                  <a:srgbClr val="909090"/>
                </a:solidFill>
              </a:defRPr>
            </a:lvl5pPr>
            <a:lvl6pPr lvl="5" algn="ctr">
              <a:spcBef>
                <a:spcPts val="300"/>
              </a:spcBef>
              <a:spcAft>
                <a:spcPts val="0"/>
              </a:spcAft>
              <a:buClr>
                <a:srgbClr val="909090"/>
              </a:buClr>
              <a:buSzPts val="1500"/>
              <a:buNone/>
              <a:defRPr>
                <a:solidFill>
                  <a:srgbClr val="909090"/>
                </a:solidFill>
              </a:defRPr>
            </a:lvl6pPr>
            <a:lvl7pPr lvl="6" algn="ctr">
              <a:spcBef>
                <a:spcPts val="300"/>
              </a:spcBef>
              <a:spcAft>
                <a:spcPts val="0"/>
              </a:spcAft>
              <a:buClr>
                <a:srgbClr val="909090"/>
              </a:buClr>
              <a:buSzPts val="1500"/>
              <a:buNone/>
              <a:defRPr>
                <a:solidFill>
                  <a:srgbClr val="909090"/>
                </a:solidFill>
              </a:defRPr>
            </a:lvl7pPr>
            <a:lvl8pPr lvl="7" algn="ctr">
              <a:spcBef>
                <a:spcPts val="300"/>
              </a:spcBef>
              <a:spcAft>
                <a:spcPts val="0"/>
              </a:spcAft>
              <a:buClr>
                <a:srgbClr val="909090"/>
              </a:buClr>
              <a:buSzPts val="1500"/>
              <a:buNone/>
              <a:defRPr>
                <a:solidFill>
                  <a:srgbClr val="909090"/>
                </a:solidFill>
              </a:defRPr>
            </a:lvl8pPr>
            <a:lvl9pPr lvl="8" algn="ctr">
              <a:spcBef>
                <a:spcPts val="300"/>
              </a:spcBef>
              <a:spcAft>
                <a:spcPts val="0"/>
              </a:spcAft>
              <a:buClr>
                <a:srgbClr val="909090"/>
              </a:buClr>
              <a:buSzPts val="1500"/>
              <a:buNone/>
              <a:defRPr>
                <a:solidFill>
                  <a:srgbClr val="909090"/>
                </a:solidFill>
              </a:defRPr>
            </a:lvl9pPr>
          </a:lstStyle>
          <a:p>
            <a:endParaRPr/>
          </a:p>
        </p:txBody>
      </p:sp>
      <p:sp>
        <p:nvSpPr>
          <p:cNvPr id="61" name="Google Shape;61;p14"/>
          <p:cNvSpPr txBox="1">
            <a:spLocks noGrp="1"/>
          </p:cNvSpPr>
          <p:nvPr>
            <p:ph type="ctrTitle"/>
          </p:nvPr>
        </p:nvSpPr>
        <p:spPr>
          <a:xfrm>
            <a:off x="220717" y="2049939"/>
            <a:ext cx="8726213" cy="1102519"/>
          </a:xfrm>
          <a:prstGeom prst="rect">
            <a:avLst/>
          </a:prstGeom>
          <a:noFill/>
          <a:ln>
            <a:noFill/>
          </a:ln>
        </p:spPr>
        <p:txBody>
          <a:bodyPr spcFirstLastPara="1" wrap="square" lIns="0" tIns="45700" rIns="91425" bIns="0" anchor="ctr" anchorCtr="0">
            <a:noAutofit/>
          </a:bodyPr>
          <a:lstStyle>
            <a:lvl1pPr lvl="0" algn="ctr">
              <a:spcBef>
                <a:spcPts val="0"/>
              </a:spcBef>
              <a:spcAft>
                <a:spcPts val="0"/>
              </a:spcAft>
              <a:buClr>
                <a:schemeClr val="lt1"/>
              </a:buClr>
              <a:buSzPts val="2400"/>
              <a:buFont typeface="Arial"/>
              <a:buNone/>
              <a:defRPr sz="2400">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62" name="Google Shape;62;p14"/>
          <p:cNvPicPr preferRelativeResize="0"/>
          <p:nvPr/>
        </p:nvPicPr>
        <p:blipFill rotWithShape="1">
          <a:blip r:embed="rId2">
            <a:alphaModFix/>
          </a:blip>
          <a:srcRect/>
          <a:stretch/>
        </p:blipFill>
        <p:spPr>
          <a:xfrm>
            <a:off x="3302750" y="1011889"/>
            <a:ext cx="2538498" cy="837557"/>
          </a:xfrm>
          <a:prstGeom prst="rect">
            <a:avLst/>
          </a:prstGeom>
          <a:noFill/>
          <a:ln>
            <a:noFill/>
          </a:ln>
        </p:spPr>
      </p:pic>
      <p:pic>
        <p:nvPicPr>
          <p:cNvPr id="63" name="Google Shape;63;p14"/>
          <p:cNvPicPr preferRelativeResize="0"/>
          <p:nvPr/>
        </p:nvPicPr>
        <p:blipFill rotWithShape="1">
          <a:blip r:embed="rId3">
            <a:alphaModFix/>
          </a:blip>
          <a:srcRect/>
          <a:stretch/>
        </p:blipFill>
        <p:spPr>
          <a:xfrm>
            <a:off x="3958176" y="4298551"/>
            <a:ext cx="1233933" cy="613803"/>
          </a:xfrm>
          <a:prstGeom prst="rect">
            <a:avLst/>
          </a:prstGeom>
          <a:noFill/>
          <a:ln>
            <a:noFill/>
          </a:ln>
        </p:spPr>
      </p:pic>
      <p:pic>
        <p:nvPicPr>
          <p:cNvPr id="2" name="bg object 17">
            <a:extLst>
              <a:ext uri="{FF2B5EF4-FFF2-40B4-BE49-F238E27FC236}">
                <a16:creationId xmlns:a16="http://schemas.microsoft.com/office/drawing/2014/main" id="{87EAB747-7362-8C11-FF3F-55E16174B9E9}"/>
              </a:ext>
            </a:extLst>
          </p:cNvPr>
          <p:cNvPicPr/>
          <p:nvPr userDrawn="1"/>
        </p:nvPicPr>
        <p:blipFill>
          <a:blip r:embed="rId4" cstate="print">
            <a:alphaModFix amt="10000"/>
            <a:extLst>
              <a:ext uri="{BEBA8EAE-BF5A-486C-A8C5-ECC9F3942E4B}">
                <a14:imgProps xmlns:a14="http://schemas.microsoft.com/office/drawing/2010/main">
                  <a14:imgLayer r:embed="rId5">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874135144"/>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matchingName="Section Header">
  <p:cSld name="Section Header">
    <p:spTree>
      <p:nvGrpSpPr>
        <p:cNvPr id="1" name="Shape 64"/>
        <p:cNvGrpSpPr/>
        <p:nvPr/>
      </p:nvGrpSpPr>
      <p:grpSpPr>
        <a:xfrm>
          <a:off x="0" y="0"/>
          <a:ext cx="0" cy="0"/>
          <a:chOff x="0" y="0"/>
          <a:chExt cx="0" cy="0"/>
        </a:xfrm>
      </p:grpSpPr>
      <p:sp>
        <p:nvSpPr>
          <p:cNvPr id="65" name="Google Shape;65;p15"/>
          <p:cNvSpPr/>
          <p:nvPr/>
        </p:nvSpPr>
        <p:spPr>
          <a:xfrm>
            <a:off x="0" y="1537141"/>
            <a:ext cx="7133897" cy="1223798"/>
          </a:xfrm>
          <a:prstGeom prst="rect">
            <a:avLst/>
          </a:pr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66" name="Google Shape;66;p15"/>
          <p:cNvSpPr txBox="1">
            <a:spLocks noGrp="1"/>
          </p:cNvSpPr>
          <p:nvPr>
            <p:ph type="title"/>
          </p:nvPr>
        </p:nvSpPr>
        <p:spPr>
          <a:xfrm>
            <a:off x="391239" y="2027286"/>
            <a:ext cx="6244736" cy="552450"/>
          </a:xfrm>
          <a:prstGeom prst="rect">
            <a:avLst/>
          </a:prstGeom>
          <a:noFill/>
          <a:ln>
            <a:noFill/>
          </a:ln>
        </p:spPr>
        <p:txBody>
          <a:bodyPr spcFirstLastPara="1" wrap="square" lIns="0" tIns="45700" rIns="91425" bIns="0" anchor="b" anchorCtr="0">
            <a:noAutofit/>
          </a:bodyPr>
          <a:lstStyle>
            <a:lvl1pPr lvl="0" algn="l">
              <a:spcBef>
                <a:spcPts val="0"/>
              </a:spcBef>
              <a:spcAft>
                <a:spcPts val="0"/>
              </a:spcAft>
              <a:buClr>
                <a:schemeClr val="lt1"/>
              </a:buClr>
              <a:buSzPts val="2400"/>
              <a:buFont typeface="Arial"/>
              <a:buNone/>
              <a:defRPr sz="2400" b="0" cap="none">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7" name="Google Shape;67;p15"/>
          <p:cNvSpPr txBox="1">
            <a:spLocks noGrp="1"/>
          </p:cNvSpPr>
          <p:nvPr>
            <p:ph type="body" idx="1"/>
          </p:nvPr>
        </p:nvSpPr>
        <p:spPr>
          <a:xfrm>
            <a:off x="397532" y="2950161"/>
            <a:ext cx="6263847" cy="575072"/>
          </a:xfrm>
          <a:prstGeom prst="rect">
            <a:avLst/>
          </a:prstGeom>
          <a:noFill/>
          <a:ln>
            <a:noFill/>
          </a:ln>
        </p:spPr>
        <p:txBody>
          <a:bodyPr spcFirstLastPara="1" wrap="square" lIns="0" tIns="0" rIns="91425" bIns="45700" anchor="t" anchorCtr="0">
            <a:noAutofit/>
          </a:bodyPr>
          <a:lstStyle>
            <a:lvl1pPr marL="457200" lvl="0" indent="-228600" algn="l">
              <a:spcBef>
                <a:spcPts val="1200"/>
              </a:spcBef>
              <a:spcAft>
                <a:spcPts val="0"/>
              </a:spcAft>
              <a:buSzPts val="1600"/>
              <a:buNone/>
              <a:defRPr sz="1600">
                <a:solidFill>
                  <a:schemeClr val="accent3"/>
                </a:solidFill>
              </a:defRPr>
            </a:lvl1pPr>
            <a:lvl2pPr marL="914400" lvl="1" indent="-342900" algn="l">
              <a:spcBef>
                <a:spcPts val="300"/>
              </a:spcBef>
              <a:spcAft>
                <a:spcPts val="0"/>
              </a:spcAft>
              <a:buSzPts val="1800"/>
              <a:buChar char="–"/>
              <a:defRPr/>
            </a:lvl2pPr>
            <a:lvl3pPr marL="1371600" lvl="2" indent="-342900" algn="l">
              <a:spcBef>
                <a:spcPts val="300"/>
              </a:spcBef>
              <a:spcAft>
                <a:spcPts val="0"/>
              </a:spcAft>
              <a:buSzPts val="1800"/>
              <a:buChar char="o"/>
              <a:defRPr/>
            </a:lvl3pPr>
            <a:lvl4pPr marL="1828800" lvl="3" indent="-342900" algn="l">
              <a:spcBef>
                <a:spcPts val="300"/>
              </a:spcBef>
              <a:spcAft>
                <a:spcPts val="0"/>
              </a:spcAft>
              <a:buSzPts val="1800"/>
              <a:buChar char="–"/>
              <a:defRPr/>
            </a:lvl4pPr>
            <a:lvl5pPr marL="2286000" lvl="4" indent="-342900" algn="l">
              <a:spcBef>
                <a:spcPts val="300"/>
              </a:spcBef>
              <a:spcAft>
                <a:spcPts val="0"/>
              </a:spcAft>
              <a:buSzPts val="1800"/>
              <a:buChar char="»"/>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pic>
        <p:nvPicPr>
          <p:cNvPr id="68" name="Google Shape;68;p15"/>
          <p:cNvPicPr preferRelativeResize="0"/>
          <p:nvPr/>
        </p:nvPicPr>
        <p:blipFill rotWithShape="1">
          <a:blip r:embed="rId2">
            <a:alphaModFix/>
          </a:blip>
          <a:srcRect/>
          <a:stretch/>
        </p:blipFill>
        <p:spPr>
          <a:xfrm>
            <a:off x="7683719" y="325196"/>
            <a:ext cx="1069039" cy="352721"/>
          </a:xfrm>
          <a:prstGeom prst="rect">
            <a:avLst/>
          </a:prstGeom>
          <a:noFill/>
          <a:ln>
            <a:noFill/>
          </a:ln>
        </p:spPr>
      </p:pic>
      <p:pic>
        <p:nvPicPr>
          <p:cNvPr id="69" name="Google Shape;69;p15"/>
          <p:cNvPicPr preferRelativeResize="0"/>
          <p:nvPr/>
        </p:nvPicPr>
        <p:blipFill rotWithShape="1">
          <a:blip r:embed="rId3">
            <a:alphaModFix/>
          </a:blip>
          <a:srcRect/>
          <a:stretch/>
        </p:blipFill>
        <p:spPr>
          <a:xfrm>
            <a:off x="7929984" y="4521402"/>
            <a:ext cx="785934" cy="390951"/>
          </a:xfrm>
          <a:prstGeom prst="rect">
            <a:avLst/>
          </a:prstGeom>
          <a:noFill/>
          <a:ln>
            <a:noFill/>
          </a:ln>
        </p:spPr>
      </p:pic>
      <p:sp>
        <p:nvSpPr>
          <p:cNvPr id="70" name="Google Shape;70;p15"/>
          <p:cNvSpPr txBox="1">
            <a:spLocks noGrp="1"/>
          </p:cNvSpPr>
          <p:nvPr>
            <p:ph type="sldNum" idx="12"/>
          </p:nvPr>
        </p:nvSpPr>
        <p:spPr>
          <a:xfrm>
            <a:off x="8595309" y="1"/>
            <a:ext cx="548700" cy="393600"/>
          </a:xfrm>
          <a:prstGeom prst="rect">
            <a:avLst/>
          </a:prstGeom>
        </p:spPr>
        <p:txBody>
          <a:bodyPr spcFirstLastPara="1" wrap="square" lIns="91425" tIns="91425" rIns="91425" bIns="91425" anchor="t" anchorCtr="0">
            <a:noAutofit/>
          </a:bodyPr>
          <a:lstStyle>
            <a:lvl1pPr lvl="0">
              <a:buNone/>
              <a:defRPr>
                <a:solidFill>
                  <a:schemeClr val="accent3"/>
                </a:solidFill>
              </a:defRPr>
            </a:lvl1pPr>
            <a:lvl2pPr lvl="1">
              <a:buNone/>
              <a:defRPr>
                <a:solidFill>
                  <a:schemeClr val="accent3"/>
                </a:solidFill>
              </a:defRPr>
            </a:lvl2pPr>
            <a:lvl3pPr lvl="2">
              <a:buNone/>
              <a:defRPr>
                <a:solidFill>
                  <a:schemeClr val="accent3"/>
                </a:solidFill>
              </a:defRPr>
            </a:lvl3pPr>
            <a:lvl4pPr lvl="3">
              <a:buNone/>
              <a:defRPr>
                <a:solidFill>
                  <a:schemeClr val="accent3"/>
                </a:solidFill>
              </a:defRPr>
            </a:lvl4pPr>
            <a:lvl5pPr lvl="4">
              <a:buNone/>
              <a:defRPr>
                <a:solidFill>
                  <a:schemeClr val="accent3"/>
                </a:solidFill>
              </a:defRPr>
            </a:lvl5pPr>
            <a:lvl6pPr lvl="5">
              <a:buNone/>
              <a:defRPr>
                <a:solidFill>
                  <a:schemeClr val="accent3"/>
                </a:solidFill>
              </a:defRPr>
            </a:lvl6pPr>
            <a:lvl7pPr lvl="6">
              <a:buNone/>
              <a:defRPr>
                <a:solidFill>
                  <a:schemeClr val="accent3"/>
                </a:solidFill>
              </a:defRPr>
            </a:lvl7pPr>
            <a:lvl8pPr lvl="7">
              <a:buNone/>
              <a:defRPr>
                <a:solidFill>
                  <a:schemeClr val="accent3"/>
                </a:solidFill>
              </a:defRPr>
            </a:lvl8pPr>
            <a:lvl9pPr lvl="8">
              <a:buNone/>
              <a:defRPr>
                <a:solidFill>
                  <a:schemeClr val="accent3"/>
                </a:solidFill>
              </a:defRPr>
            </a:lvl9pPr>
          </a:lstStyle>
          <a:p>
            <a:pPr marL="0" lvl="0" indent="0" algn="r" rtl="0">
              <a:spcBef>
                <a:spcPts val="0"/>
              </a:spcBef>
              <a:spcAft>
                <a:spcPts val="0"/>
              </a:spcAft>
              <a:buNone/>
            </a:pPr>
            <a:fld id="{00000000-1234-1234-1234-123412341234}" type="slidenum">
              <a:rPr lang="en-GB"/>
              <a:t>‹#›</a:t>
            </a:fld>
            <a:endParaRPr/>
          </a:p>
        </p:txBody>
      </p:sp>
      <p:pic>
        <p:nvPicPr>
          <p:cNvPr id="2" name="bg object 17">
            <a:extLst>
              <a:ext uri="{FF2B5EF4-FFF2-40B4-BE49-F238E27FC236}">
                <a16:creationId xmlns:a16="http://schemas.microsoft.com/office/drawing/2014/main" id="{36A3D51A-9A53-7F47-14A7-D95FFED8B692}"/>
              </a:ext>
            </a:extLst>
          </p:cNvPr>
          <p:cNvPicPr/>
          <p:nvPr userDrawn="1"/>
        </p:nvPicPr>
        <p:blipFill>
          <a:blip r:embed="rId4" cstate="print">
            <a:alphaModFix amt="10000"/>
            <a:extLst>
              <a:ext uri="{BEBA8EAE-BF5A-486C-A8C5-ECC9F3942E4B}">
                <a14:imgProps xmlns:a14="http://schemas.microsoft.com/office/drawing/2010/main">
                  <a14:imgLayer r:embed="rId5">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3484658719"/>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Title and Content">
  <p:cSld name="Title and Content">
    <p:spTree>
      <p:nvGrpSpPr>
        <p:cNvPr id="1" name="Shape 71"/>
        <p:cNvGrpSpPr/>
        <p:nvPr/>
      </p:nvGrpSpPr>
      <p:grpSpPr>
        <a:xfrm>
          <a:off x="0" y="0"/>
          <a:ext cx="0" cy="0"/>
          <a:chOff x="0" y="0"/>
          <a:chExt cx="0" cy="0"/>
        </a:xfrm>
      </p:grpSpPr>
      <p:sp>
        <p:nvSpPr>
          <p:cNvPr id="72" name="Google Shape;72;p16"/>
          <p:cNvSpPr txBox="1">
            <a:spLocks noGrp="1"/>
          </p:cNvSpPr>
          <p:nvPr>
            <p:ph type="body" idx="1"/>
          </p:nvPr>
        </p:nvSpPr>
        <p:spPr>
          <a:xfrm>
            <a:off x="323850" y="941560"/>
            <a:ext cx="8496300" cy="3480422"/>
          </a:xfrm>
          <a:prstGeom prst="rect">
            <a:avLst/>
          </a:prstGeom>
          <a:noFill/>
          <a:ln>
            <a:noFill/>
          </a:ln>
        </p:spPr>
        <p:txBody>
          <a:bodyPr spcFirstLastPara="1" wrap="square" lIns="0" tIns="0" rIns="91425" bIns="45700" anchor="t" anchorCtr="0">
            <a:noAutofit/>
          </a:bodyPr>
          <a:lstStyle>
            <a:lvl1pPr marL="457200" lvl="0" indent="-330200" algn="l">
              <a:spcBef>
                <a:spcPts val="1200"/>
              </a:spcBef>
              <a:spcAft>
                <a:spcPts val="0"/>
              </a:spcAft>
              <a:buClr>
                <a:srgbClr val="FF9900"/>
              </a:buClr>
              <a:buSzPts val="1600"/>
              <a:buChar char="•"/>
              <a:defRPr>
                <a:solidFill>
                  <a:schemeClr val="accent1"/>
                </a:solidFill>
              </a:defRPr>
            </a:lvl1pPr>
            <a:lvl2pPr marL="914400" lvl="1" indent="-317500" algn="l">
              <a:spcBef>
                <a:spcPts val="300"/>
              </a:spcBef>
              <a:spcAft>
                <a:spcPts val="0"/>
              </a:spcAft>
              <a:buClr>
                <a:srgbClr val="FF9900"/>
              </a:buClr>
              <a:buSzPts val="1400"/>
              <a:buChar char="–"/>
              <a:defRPr>
                <a:solidFill>
                  <a:schemeClr val="accent1"/>
                </a:solidFill>
              </a:defRPr>
            </a:lvl2pPr>
            <a:lvl3pPr marL="1371600" lvl="2" indent="-304800" algn="l">
              <a:spcBef>
                <a:spcPts val="300"/>
              </a:spcBef>
              <a:spcAft>
                <a:spcPts val="0"/>
              </a:spcAft>
              <a:buClr>
                <a:srgbClr val="FF9900"/>
              </a:buClr>
              <a:buSzPts val="1200"/>
              <a:buChar char="o"/>
              <a:defRPr>
                <a:solidFill>
                  <a:schemeClr val="accent1"/>
                </a:solidFill>
              </a:defRPr>
            </a:lvl3pPr>
            <a:lvl4pPr marL="1828800" lvl="3" indent="-342900" algn="l">
              <a:spcBef>
                <a:spcPts val="300"/>
              </a:spcBef>
              <a:spcAft>
                <a:spcPts val="0"/>
              </a:spcAft>
              <a:buSzPts val="1800"/>
              <a:buChar char="–"/>
              <a:defRPr/>
            </a:lvl4pPr>
            <a:lvl5pPr marL="2286000" lvl="4" indent="-342900" algn="l">
              <a:spcBef>
                <a:spcPts val="300"/>
              </a:spcBef>
              <a:spcAft>
                <a:spcPts val="0"/>
              </a:spcAft>
              <a:buSzPts val="1800"/>
              <a:buChar char="»"/>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73" name="Google Shape;73;p16"/>
          <p:cNvSpPr txBox="1">
            <a:spLocks noGrp="1"/>
          </p:cNvSpPr>
          <p:nvPr>
            <p:ph type="body" idx="2"/>
          </p:nvPr>
        </p:nvSpPr>
        <p:spPr>
          <a:xfrm>
            <a:off x="323193" y="4547013"/>
            <a:ext cx="3852000" cy="402416"/>
          </a:xfrm>
          <a:prstGeom prst="rect">
            <a:avLst/>
          </a:prstGeom>
          <a:noFill/>
          <a:ln>
            <a:noFill/>
          </a:ln>
        </p:spPr>
        <p:txBody>
          <a:bodyPr spcFirstLastPara="1" wrap="square" lIns="0" tIns="0" rIns="0" bIns="0" anchor="b" anchorCtr="0">
            <a:noAutofit/>
          </a:bodyPr>
          <a:lstStyle>
            <a:lvl1pPr marL="457200" lvl="0" indent="-228600" algn="l">
              <a:spcBef>
                <a:spcPts val="0"/>
              </a:spcBef>
              <a:spcAft>
                <a:spcPts val="0"/>
              </a:spcAft>
              <a:buSzPts val="800"/>
              <a:buNone/>
              <a:defRPr sz="800"/>
            </a:lvl1pPr>
            <a:lvl2pPr marL="914400" lvl="1" indent="-228600" algn="l">
              <a:spcBef>
                <a:spcPts val="0"/>
              </a:spcBef>
              <a:spcAft>
                <a:spcPts val="0"/>
              </a:spcAft>
              <a:buSzPts val="900"/>
              <a:buNone/>
              <a:defRPr sz="900"/>
            </a:lvl2pPr>
            <a:lvl3pPr marL="1371600" lvl="2" indent="-228600" algn="l">
              <a:spcBef>
                <a:spcPts val="300"/>
              </a:spcBef>
              <a:spcAft>
                <a:spcPts val="0"/>
              </a:spcAft>
              <a:buSzPts val="900"/>
              <a:buNone/>
              <a:defRPr sz="900"/>
            </a:lvl3pPr>
            <a:lvl4pPr marL="1828800" lvl="3" indent="-228600" algn="l">
              <a:spcBef>
                <a:spcPts val="300"/>
              </a:spcBef>
              <a:spcAft>
                <a:spcPts val="0"/>
              </a:spcAft>
              <a:buSzPts val="900"/>
              <a:buNone/>
              <a:defRPr sz="900"/>
            </a:lvl4pPr>
            <a:lvl5pPr marL="2286000" lvl="4" indent="-228600" algn="l">
              <a:spcBef>
                <a:spcPts val="300"/>
              </a:spcBef>
              <a:spcAft>
                <a:spcPts val="0"/>
              </a:spcAft>
              <a:buSzPts val="900"/>
              <a:buNone/>
              <a:defRPr sz="900"/>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74" name="Google Shape;74;p16"/>
          <p:cNvSpPr txBox="1">
            <a:spLocks noGrp="1"/>
          </p:cNvSpPr>
          <p:nvPr>
            <p:ph type="body" idx="3"/>
          </p:nvPr>
        </p:nvSpPr>
        <p:spPr>
          <a:xfrm>
            <a:off x="4310446" y="4547013"/>
            <a:ext cx="3852000" cy="402416"/>
          </a:xfrm>
          <a:prstGeom prst="rect">
            <a:avLst/>
          </a:prstGeom>
          <a:noFill/>
          <a:ln>
            <a:noFill/>
          </a:ln>
        </p:spPr>
        <p:txBody>
          <a:bodyPr spcFirstLastPara="1" wrap="square" lIns="0" tIns="0" rIns="0" bIns="0" anchor="b" anchorCtr="0">
            <a:noAutofit/>
          </a:bodyPr>
          <a:lstStyle>
            <a:lvl1pPr marL="457200" lvl="0" indent="-228600" algn="r">
              <a:spcBef>
                <a:spcPts val="0"/>
              </a:spcBef>
              <a:spcAft>
                <a:spcPts val="0"/>
              </a:spcAft>
              <a:buSzPts val="800"/>
              <a:buNone/>
              <a:defRPr sz="800"/>
            </a:lvl1pPr>
            <a:lvl2pPr marL="914400" lvl="1" indent="-228600" algn="l">
              <a:spcBef>
                <a:spcPts val="0"/>
              </a:spcBef>
              <a:spcAft>
                <a:spcPts val="0"/>
              </a:spcAft>
              <a:buSzPts val="900"/>
              <a:buNone/>
              <a:defRPr sz="900"/>
            </a:lvl2pPr>
            <a:lvl3pPr marL="1371600" lvl="2" indent="-228600" algn="l">
              <a:spcBef>
                <a:spcPts val="300"/>
              </a:spcBef>
              <a:spcAft>
                <a:spcPts val="0"/>
              </a:spcAft>
              <a:buSzPts val="900"/>
              <a:buNone/>
              <a:defRPr sz="900"/>
            </a:lvl3pPr>
            <a:lvl4pPr marL="1828800" lvl="3" indent="-228600" algn="l">
              <a:spcBef>
                <a:spcPts val="300"/>
              </a:spcBef>
              <a:spcAft>
                <a:spcPts val="0"/>
              </a:spcAft>
              <a:buSzPts val="900"/>
              <a:buNone/>
              <a:defRPr sz="900"/>
            </a:lvl4pPr>
            <a:lvl5pPr marL="2286000" lvl="4" indent="-228600" algn="l">
              <a:spcBef>
                <a:spcPts val="300"/>
              </a:spcBef>
              <a:spcAft>
                <a:spcPts val="0"/>
              </a:spcAft>
              <a:buSzPts val="900"/>
              <a:buNone/>
              <a:defRPr sz="900"/>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pic>
        <p:nvPicPr>
          <p:cNvPr id="75" name="Google Shape;75;p16"/>
          <p:cNvPicPr preferRelativeResize="0"/>
          <p:nvPr/>
        </p:nvPicPr>
        <p:blipFill rotWithShape="1">
          <a:blip r:embed="rId2">
            <a:alphaModFix/>
          </a:blip>
          <a:srcRect/>
          <a:stretch/>
        </p:blipFill>
        <p:spPr>
          <a:xfrm>
            <a:off x="8183686" y="128566"/>
            <a:ext cx="671281" cy="221484"/>
          </a:xfrm>
          <a:prstGeom prst="rect">
            <a:avLst/>
          </a:prstGeom>
          <a:noFill/>
          <a:ln>
            <a:noFill/>
          </a:ln>
        </p:spPr>
      </p:pic>
      <p:sp>
        <p:nvSpPr>
          <p:cNvPr id="76" name="Google Shape;76;p16"/>
          <p:cNvSpPr txBox="1">
            <a:spLocks noGrp="1"/>
          </p:cNvSpPr>
          <p:nvPr>
            <p:ph type="title"/>
          </p:nvPr>
        </p:nvSpPr>
        <p:spPr>
          <a:xfrm>
            <a:off x="323850" y="147924"/>
            <a:ext cx="8496300" cy="454420"/>
          </a:xfrm>
          <a:prstGeom prst="rect">
            <a:avLst/>
          </a:prstGeom>
          <a:noFill/>
          <a:ln>
            <a:noFill/>
          </a:ln>
        </p:spPr>
        <p:txBody>
          <a:bodyPr spcFirstLastPara="1" wrap="square" lIns="0" tIns="45700" rIns="91425" bIns="0" anchor="b" anchorCtr="0">
            <a:noAutofit/>
          </a:bodyPr>
          <a:lstStyle>
            <a:lvl1pPr lvl="0" algn="l">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77" name="Google Shape;77;p16"/>
          <p:cNvPicPr preferRelativeResize="0"/>
          <p:nvPr/>
        </p:nvPicPr>
        <p:blipFill rotWithShape="1">
          <a:blip r:embed="rId3">
            <a:alphaModFix/>
          </a:blip>
          <a:srcRect/>
          <a:stretch/>
        </p:blipFill>
        <p:spPr>
          <a:xfrm>
            <a:off x="8326129" y="4752037"/>
            <a:ext cx="503250" cy="250335"/>
          </a:xfrm>
          <a:prstGeom prst="rect">
            <a:avLst/>
          </a:prstGeom>
          <a:noFill/>
          <a:ln>
            <a:noFill/>
          </a:ln>
        </p:spPr>
      </p:pic>
      <p:sp>
        <p:nvSpPr>
          <p:cNvPr id="78" name="Google Shape;78;p16"/>
          <p:cNvSpPr txBox="1">
            <a:spLocks noGrp="1"/>
          </p:cNvSpPr>
          <p:nvPr>
            <p:ph type="sldNum" idx="12"/>
          </p:nvPr>
        </p:nvSpPr>
        <p:spPr>
          <a:xfrm>
            <a:off x="8595309" y="1"/>
            <a:ext cx="548700" cy="393600"/>
          </a:xfrm>
          <a:prstGeom prst="rect">
            <a:avLst/>
          </a:prstGeom>
        </p:spPr>
        <p:txBody>
          <a:bodyPr spcFirstLastPara="1" wrap="square" lIns="91425" tIns="91425" rIns="91425" bIns="91425" anchor="t" anchorCtr="0">
            <a:noAutofit/>
          </a:bodyPr>
          <a:lstStyle>
            <a:lvl1pPr lvl="0">
              <a:buNone/>
              <a:defRPr sz="700">
                <a:solidFill>
                  <a:srgbClr val="8C8C8C"/>
                </a:solidFill>
              </a:defRPr>
            </a:lvl1pPr>
            <a:lvl2pPr lvl="1">
              <a:buNone/>
              <a:defRPr sz="700">
                <a:solidFill>
                  <a:srgbClr val="8C8C8C"/>
                </a:solidFill>
              </a:defRPr>
            </a:lvl2pPr>
            <a:lvl3pPr lvl="2">
              <a:buNone/>
              <a:defRPr sz="700">
                <a:solidFill>
                  <a:srgbClr val="8C8C8C"/>
                </a:solidFill>
              </a:defRPr>
            </a:lvl3pPr>
            <a:lvl4pPr lvl="3">
              <a:buNone/>
              <a:defRPr sz="700">
                <a:solidFill>
                  <a:srgbClr val="8C8C8C"/>
                </a:solidFill>
              </a:defRPr>
            </a:lvl4pPr>
            <a:lvl5pPr lvl="4">
              <a:buNone/>
              <a:defRPr sz="700">
                <a:solidFill>
                  <a:srgbClr val="8C8C8C"/>
                </a:solidFill>
              </a:defRPr>
            </a:lvl5pPr>
            <a:lvl6pPr lvl="5">
              <a:buNone/>
              <a:defRPr sz="700">
                <a:solidFill>
                  <a:srgbClr val="8C8C8C"/>
                </a:solidFill>
              </a:defRPr>
            </a:lvl6pPr>
            <a:lvl7pPr lvl="6">
              <a:buNone/>
              <a:defRPr sz="700">
                <a:solidFill>
                  <a:srgbClr val="8C8C8C"/>
                </a:solidFill>
              </a:defRPr>
            </a:lvl7pPr>
            <a:lvl8pPr lvl="7">
              <a:buNone/>
              <a:defRPr sz="700">
                <a:solidFill>
                  <a:srgbClr val="8C8C8C"/>
                </a:solidFill>
              </a:defRPr>
            </a:lvl8pPr>
            <a:lvl9pPr lvl="8">
              <a:buNone/>
              <a:defRPr sz="700">
                <a:solidFill>
                  <a:srgbClr val="8C8C8C"/>
                </a:solidFill>
              </a:defRPr>
            </a:lvl9pPr>
          </a:lstStyle>
          <a:p>
            <a:pPr marL="0" lvl="0" indent="0" algn="r" rtl="0">
              <a:spcBef>
                <a:spcPts val="0"/>
              </a:spcBef>
              <a:spcAft>
                <a:spcPts val="0"/>
              </a:spcAft>
              <a:buNone/>
            </a:pPr>
            <a:fld id="{00000000-1234-1234-1234-123412341234}" type="slidenum">
              <a:rPr lang="en-GB"/>
              <a:t>‹#›</a:t>
            </a:fld>
            <a:endParaRPr/>
          </a:p>
        </p:txBody>
      </p:sp>
    </p:spTree>
    <p:extLst>
      <p:ext uri="{BB962C8B-B14F-4D97-AF65-F5344CB8AC3E}">
        <p14:creationId xmlns:p14="http://schemas.microsoft.com/office/powerpoint/2010/main" val="3148279456"/>
      </p:ext>
    </p:extLst>
  </p:cSld>
  <p:clrMapOvr>
    <a:masterClrMapping/>
  </p:clrMapOvr>
  <p:extLst>
    <p:ext uri="{DCECCB84-F9BA-43D5-87BE-67443E8EF086}">
      <p15:sldGuideLst xmlns:p15="http://schemas.microsoft.com/office/powerpoint/2012/main">
        <p15:guide id="1" orient="horz" pos="1620">
          <p15:clr>
            <a:srgbClr val="FBAE40"/>
          </p15:clr>
        </p15:guide>
        <p15:guide id="2" pos="2880">
          <p15:clr>
            <a:srgbClr val="FBAE40"/>
          </p15:clr>
        </p15:guide>
        <p15:guide id="3" orient="horz" pos="3100">
          <p15:clr>
            <a:srgbClr val="FBAE40"/>
          </p15:clr>
        </p15:guide>
      </p15:sldGuideLst>
    </p:ext>
  </p:extLst>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2_Title and Content">
  <p:cSld name="2_Title and Content">
    <p:spTree>
      <p:nvGrpSpPr>
        <p:cNvPr id="1" name="Shape 55"/>
        <p:cNvGrpSpPr/>
        <p:nvPr/>
      </p:nvGrpSpPr>
      <p:grpSpPr>
        <a:xfrm>
          <a:off x="0" y="0"/>
          <a:ext cx="0" cy="0"/>
          <a:chOff x="0" y="0"/>
          <a:chExt cx="0" cy="0"/>
        </a:xfrm>
      </p:grpSpPr>
      <p:sp>
        <p:nvSpPr>
          <p:cNvPr id="56" name="Google Shape;56;p14"/>
          <p:cNvSpPr txBox="1">
            <a:spLocks noGrp="1"/>
          </p:cNvSpPr>
          <p:nvPr>
            <p:ph type="body" idx="1"/>
          </p:nvPr>
        </p:nvSpPr>
        <p:spPr>
          <a:xfrm>
            <a:off x="323850" y="1248966"/>
            <a:ext cx="8496300" cy="3173016"/>
          </a:xfrm>
          <a:prstGeom prst="rect">
            <a:avLst/>
          </a:prstGeom>
          <a:noFill/>
          <a:ln>
            <a:noFill/>
          </a:ln>
        </p:spPr>
        <p:txBody>
          <a:bodyPr spcFirstLastPara="1" wrap="square" lIns="0" tIns="0" rIns="91425" bIns="45700" anchor="t" anchorCtr="0">
            <a:noAutofit/>
          </a:bodyPr>
          <a:lstStyle>
            <a:lvl1pPr marL="457200" lvl="0" indent="-330200" algn="l">
              <a:lnSpc>
                <a:spcPct val="100000"/>
              </a:lnSpc>
              <a:spcBef>
                <a:spcPts val="1200"/>
              </a:spcBef>
              <a:spcAft>
                <a:spcPts val="0"/>
              </a:spcAft>
              <a:buClr>
                <a:srgbClr val="FF9900"/>
              </a:buClr>
              <a:buSzPts val="1600"/>
              <a:buChar char="•"/>
              <a:defRPr>
                <a:solidFill>
                  <a:schemeClr val="accent1"/>
                </a:solidFill>
              </a:defRPr>
            </a:lvl1pPr>
            <a:lvl2pPr marL="914400" lvl="1" indent="-317500" algn="l">
              <a:lnSpc>
                <a:spcPct val="100000"/>
              </a:lnSpc>
              <a:spcBef>
                <a:spcPts val="300"/>
              </a:spcBef>
              <a:spcAft>
                <a:spcPts val="0"/>
              </a:spcAft>
              <a:buClr>
                <a:srgbClr val="FF9900"/>
              </a:buClr>
              <a:buSzPts val="1400"/>
              <a:buChar char="–"/>
              <a:defRPr>
                <a:solidFill>
                  <a:schemeClr val="accent1"/>
                </a:solidFill>
              </a:defRPr>
            </a:lvl2pPr>
            <a:lvl3pPr marL="1371600" lvl="2" indent="-304800" algn="l">
              <a:lnSpc>
                <a:spcPct val="100000"/>
              </a:lnSpc>
              <a:spcBef>
                <a:spcPts val="300"/>
              </a:spcBef>
              <a:spcAft>
                <a:spcPts val="0"/>
              </a:spcAft>
              <a:buClr>
                <a:srgbClr val="FF9900"/>
              </a:buClr>
              <a:buSzPts val="1200"/>
              <a:buChar char="•"/>
              <a:defRPr>
                <a:solidFill>
                  <a:schemeClr val="accent1"/>
                </a:solidFill>
              </a:defRPr>
            </a:lvl3pPr>
            <a:lvl4pPr marL="1828800" lvl="3" indent="-292100" algn="l">
              <a:lnSpc>
                <a:spcPct val="100000"/>
              </a:lnSpc>
              <a:spcBef>
                <a:spcPts val="300"/>
              </a:spcBef>
              <a:spcAft>
                <a:spcPts val="0"/>
              </a:spcAft>
              <a:buSzPts val="1000"/>
              <a:buChar char="–"/>
              <a:defRPr/>
            </a:lvl4pPr>
            <a:lvl5pPr marL="2286000" lvl="4" indent="-279400" algn="l">
              <a:lnSpc>
                <a:spcPct val="100000"/>
              </a:lnSpc>
              <a:spcBef>
                <a:spcPts val="300"/>
              </a:spcBef>
              <a:spcAft>
                <a:spcPts val="0"/>
              </a:spcAft>
              <a:buSzPts val="800"/>
              <a:buChar char="»"/>
              <a:defRPr/>
            </a:lvl5pPr>
            <a:lvl6pPr marL="2743200" lvl="5" indent="-323850" algn="l">
              <a:lnSpc>
                <a:spcPct val="100000"/>
              </a:lnSpc>
              <a:spcBef>
                <a:spcPts val="300"/>
              </a:spcBef>
              <a:spcAft>
                <a:spcPts val="0"/>
              </a:spcAft>
              <a:buSzPts val="1500"/>
              <a:buChar char="•"/>
              <a:defRPr/>
            </a:lvl6pPr>
            <a:lvl7pPr marL="3200400" lvl="6" indent="-323850" algn="l">
              <a:lnSpc>
                <a:spcPct val="100000"/>
              </a:lnSpc>
              <a:spcBef>
                <a:spcPts val="300"/>
              </a:spcBef>
              <a:spcAft>
                <a:spcPts val="0"/>
              </a:spcAft>
              <a:buSzPts val="1500"/>
              <a:buChar char="•"/>
              <a:defRPr/>
            </a:lvl7pPr>
            <a:lvl8pPr marL="3657600" lvl="7" indent="-323850" algn="l">
              <a:lnSpc>
                <a:spcPct val="100000"/>
              </a:lnSpc>
              <a:spcBef>
                <a:spcPts val="300"/>
              </a:spcBef>
              <a:spcAft>
                <a:spcPts val="0"/>
              </a:spcAft>
              <a:buSzPts val="1500"/>
              <a:buChar char="•"/>
              <a:defRPr/>
            </a:lvl8pPr>
            <a:lvl9pPr marL="4114800" lvl="8" indent="-323850" algn="l">
              <a:lnSpc>
                <a:spcPct val="100000"/>
              </a:lnSpc>
              <a:spcBef>
                <a:spcPts val="300"/>
              </a:spcBef>
              <a:spcAft>
                <a:spcPts val="0"/>
              </a:spcAft>
              <a:buSzPts val="1500"/>
              <a:buChar char="•"/>
              <a:defRPr/>
            </a:lvl9pPr>
          </a:lstStyle>
          <a:p>
            <a:pPr lvl="0"/>
            <a:r>
              <a:rPr lang="en-US"/>
              <a:t>Click to edit Master text styles</a:t>
            </a:r>
          </a:p>
        </p:txBody>
      </p:sp>
      <p:sp>
        <p:nvSpPr>
          <p:cNvPr id="57" name="Google Shape;57;p14"/>
          <p:cNvSpPr txBox="1">
            <a:spLocks noGrp="1"/>
          </p:cNvSpPr>
          <p:nvPr>
            <p:ph type="body" idx="2"/>
          </p:nvPr>
        </p:nvSpPr>
        <p:spPr>
          <a:xfrm>
            <a:off x="323193" y="4547013"/>
            <a:ext cx="3852000" cy="402416"/>
          </a:xfrm>
          <a:prstGeom prst="rect">
            <a:avLst/>
          </a:prstGeom>
          <a:noFill/>
          <a:ln>
            <a:noFill/>
          </a:ln>
        </p:spPr>
        <p:txBody>
          <a:bodyPr spcFirstLastPara="1" wrap="square" lIns="0" tIns="0" rIns="0" bIns="0" anchor="b" anchorCtr="0">
            <a:noAutofit/>
          </a:bodyPr>
          <a:lstStyle>
            <a:lvl1pPr marL="457200" lvl="0" indent="-228600" algn="l">
              <a:lnSpc>
                <a:spcPct val="100000"/>
              </a:lnSpc>
              <a:spcBef>
                <a:spcPts val="0"/>
              </a:spcBef>
              <a:spcAft>
                <a:spcPts val="0"/>
              </a:spcAft>
              <a:buSzPts val="1600"/>
              <a:buNone/>
              <a:defRPr sz="800"/>
            </a:lvl1pPr>
            <a:lvl2pPr marL="914400" lvl="1" indent="-228600" algn="l">
              <a:lnSpc>
                <a:spcPct val="100000"/>
              </a:lnSpc>
              <a:spcBef>
                <a:spcPts val="300"/>
              </a:spcBef>
              <a:spcAft>
                <a:spcPts val="0"/>
              </a:spcAft>
              <a:buSzPts val="1400"/>
              <a:buNone/>
              <a:defRPr sz="900"/>
            </a:lvl2pPr>
            <a:lvl3pPr marL="1371600" lvl="2" indent="-228600" algn="l">
              <a:lnSpc>
                <a:spcPct val="100000"/>
              </a:lnSpc>
              <a:spcBef>
                <a:spcPts val="300"/>
              </a:spcBef>
              <a:spcAft>
                <a:spcPts val="0"/>
              </a:spcAft>
              <a:buSzPts val="1200"/>
              <a:buNone/>
              <a:defRPr sz="900"/>
            </a:lvl3pPr>
            <a:lvl4pPr marL="1828800" lvl="3" indent="-228600" algn="l">
              <a:lnSpc>
                <a:spcPct val="100000"/>
              </a:lnSpc>
              <a:spcBef>
                <a:spcPts val="300"/>
              </a:spcBef>
              <a:spcAft>
                <a:spcPts val="0"/>
              </a:spcAft>
              <a:buSzPts val="1000"/>
              <a:buNone/>
              <a:defRPr sz="900"/>
            </a:lvl4pPr>
            <a:lvl5pPr marL="2286000" lvl="4" indent="-228600" algn="l">
              <a:lnSpc>
                <a:spcPct val="100000"/>
              </a:lnSpc>
              <a:spcBef>
                <a:spcPts val="300"/>
              </a:spcBef>
              <a:spcAft>
                <a:spcPts val="0"/>
              </a:spcAft>
              <a:buSzPts val="800"/>
              <a:buNone/>
              <a:defRPr sz="900"/>
            </a:lvl5pPr>
            <a:lvl6pPr marL="2743200" lvl="5" indent="-323850" algn="l">
              <a:lnSpc>
                <a:spcPct val="100000"/>
              </a:lnSpc>
              <a:spcBef>
                <a:spcPts val="300"/>
              </a:spcBef>
              <a:spcAft>
                <a:spcPts val="0"/>
              </a:spcAft>
              <a:buSzPts val="1500"/>
              <a:buChar char="•"/>
              <a:defRPr/>
            </a:lvl6pPr>
            <a:lvl7pPr marL="3200400" lvl="6" indent="-323850" algn="l">
              <a:lnSpc>
                <a:spcPct val="100000"/>
              </a:lnSpc>
              <a:spcBef>
                <a:spcPts val="300"/>
              </a:spcBef>
              <a:spcAft>
                <a:spcPts val="0"/>
              </a:spcAft>
              <a:buSzPts val="1500"/>
              <a:buChar char="•"/>
              <a:defRPr/>
            </a:lvl7pPr>
            <a:lvl8pPr marL="3657600" lvl="7" indent="-323850" algn="l">
              <a:lnSpc>
                <a:spcPct val="100000"/>
              </a:lnSpc>
              <a:spcBef>
                <a:spcPts val="300"/>
              </a:spcBef>
              <a:spcAft>
                <a:spcPts val="0"/>
              </a:spcAft>
              <a:buSzPts val="1500"/>
              <a:buChar char="•"/>
              <a:defRPr/>
            </a:lvl8pPr>
            <a:lvl9pPr marL="4114800" lvl="8" indent="-323850" algn="l">
              <a:lnSpc>
                <a:spcPct val="100000"/>
              </a:lnSpc>
              <a:spcBef>
                <a:spcPts val="300"/>
              </a:spcBef>
              <a:spcAft>
                <a:spcPts val="0"/>
              </a:spcAft>
              <a:buSzPts val="1500"/>
              <a:buChar char="•"/>
              <a:defRPr/>
            </a:lvl9pPr>
          </a:lstStyle>
          <a:p>
            <a:pPr lvl="0"/>
            <a:r>
              <a:rPr lang="en-US"/>
              <a:t>Click to edit Master text styles</a:t>
            </a:r>
          </a:p>
        </p:txBody>
      </p:sp>
      <p:sp>
        <p:nvSpPr>
          <p:cNvPr id="58" name="Google Shape;58;p14"/>
          <p:cNvSpPr txBox="1">
            <a:spLocks noGrp="1"/>
          </p:cNvSpPr>
          <p:nvPr>
            <p:ph type="body" idx="3"/>
          </p:nvPr>
        </p:nvSpPr>
        <p:spPr>
          <a:xfrm>
            <a:off x="4310446" y="4547013"/>
            <a:ext cx="3852000" cy="402416"/>
          </a:xfrm>
          <a:prstGeom prst="rect">
            <a:avLst/>
          </a:prstGeom>
          <a:noFill/>
          <a:ln>
            <a:noFill/>
          </a:ln>
        </p:spPr>
        <p:txBody>
          <a:bodyPr spcFirstLastPara="1" wrap="square" lIns="0" tIns="0" rIns="0" bIns="0" anchor="b" anchorCtr="0">
            <a:noAutofit/>
          </a:bodyPr>
          <a:lstStyle>
            <a:lvl1pPr marL="457200" lvl="0" indent="-228600" algn="r">
              <a:lnSpc>
                <a:spcPct val="100000"/>
              </a:lnSpc>
              <a:spcBef>
                <a:spcPts val="0"/>
              </a:spcBef>
              <a:spcAft>
                <a:spcPts val="0"/>
              </a:spcAft>
              <a:buSzPts val="1600"/>
              <a:buNone/>
              <a:defRPr sz="800"/>
            </a:lvl1pPr>
            <a:lvl2pPr marL="914400" lvl="1" indent="-228600" algn="l">
              <a:lnSpc>
                <a:spcPct val="100000"/>
              </a:lnSpc>
              <a:spcBef>
                <a:spcPts val="300"/>
              </a:spcBef>
              <a:spcAft>
                <a:spcPts val="0"/>
              </a:spcAft>
              <a:buSzPts val="1400"/>
              <a:buNone/>
              <a:defRPr sz="900"/>
            </a:lvl2pPr>
            <a:lvl3pPr marL="1371600" lvl="2" indent="-228600" algn="l">
              <a:lnSpc>
                <a:spcPct val="100000"/>
              </a:lnSpc>
              <a:spcBef>
                <a:spcPts val="300"/>
              </a:spcBef>
              <a:spcAft>
                <a:spcPts val="0"/>
              </a:spcAft>
              <a:buSzPts val="1200"/>
              <a:buNone/>
              <a:defRPr sz="900"/>
            </a:lvl3pPr>
            <a:lvl4pPr marL="1828800" lvl="3" indent="-228600" algn="l">
              <a:lnSpc>
                <a:spcPct val="100000"/>
              </a:lnSpc>
              <a:spcBef>
                <a:spcPts val="300"/>
              </a:spcBef>
              <a:spcAft>
                <a:spcPts val="0"/>
              </a:spcAft>
              <a:buSzPts val="1000"/>
              <a:buNone/>
              <a:defRPr sz="900"/>
            </a:lvl4pPr>
            <a:lvl5pPr marL="2286000" lvl="4" indent="-228600" algn="l">
              <a:lnSpc>
                <a:spcPct val="100000"/>
              </a:lnSpc>
              <a:spcBef>
                <a:spcPts val="300"/>
              </a:spcBef>
              <a:spcAft>
                <a:spcPts val="0"/>
              </a:spcAft>
              <a:buSzPts val="800"/>
              <a:buNone/>
              <a:defRPr sz="900"/>
            </a:lvl5pPr>
            <a:lvl6pPr marL="2743200" lvl="5" indent="-323850" algn="l">
              <a:lnSpc>
                <a:spcPct val="100000"/>
              </a:lnSpc>
              <a:spcBef>
                <a:spcPts val="300"/>
              </a:spcBef>
              <a:spcAft>
                <a:spcPts val="0"/>
              </a:spcAft>
              <a:buSzPts val="1500"/>
              <a:buChar char="•"/>
              <a:defRPr/>
            </a:lvl6pPr>
            <a:lvl7pPr marL="3200400" lvl="6" indent="-323850" algn="l">
              <a:lnSpc>
                <a:spcPct val="100000"/>
              </a:lnSpc>
              <a:spcBef>
                <a:spcPts val="300"/>
              </a:spcBef>
              <a:spcAft>
                <a:spcPts val="0"/>
              </a:spcAft>
              <a:buSzPts val="1500"/>
              <a:buChar char="•"/>
              <a:defRPr/>
            </a:lvl7pPr>
            <a:lvl8pPr marL="3657600" lvl="7" indent="-323850" algn="l">
              <a:lnSpc>
                <a:spcPct val="100000"/>
              </a:lnSpc>
              <a:spcBef>
                <a:spcPts val="300"/>
              </a:spcBef>
              <a:spcAft>
                <a:spcPts val="0"/>
              </a:spcAft>
              <a:buSzPts val="1500"/>
              <a:buChar char="•"/>
              <a:defRPr/>
            </a:lvl8pPr>
            <a:lvl9pPr marL="4114800" lvl="8" indent="-323850" algn="l">
              <a:lnSpc>
                <a:spcPct val="100000"/>
              </a:lnSpc>
              <a:spcBef>
                <a:spcPts val="300"/>
              </a:spcBef>
              <a:spcAft>
                <a:spcPts val="0"/>
              </a:spcAft>
              <a:buSzPts val="1500"/>
              <a:buChar char="•"/>
              <a:defRPr/>
            </a:lvl9pPr>
          </a:lstStyle>
          <a:p>
            <a:pPr lvl="0"/>
            <a:r>
              <a:rPr lang="en-US"/>
              <a:t>Click to edit Master text styles</a:t>
            </a:r>
          </a:p>
        </p:txBody>
      </p:sp>
      <p:pic>
        <p:nvPicPr>
          <p:cNvPr id="59" name="Google Shape;59;p14"/>
          <p:cNvPicPr preferRelativeResize="0"/>
          <p:nvPr/>
        </p:nvPicPr>
        <p:blipFill rotWithShape="1">
          <a:blip r:embed="rId2">
            <a:alphaModFix/>
          </a:blip>
          <a:srcRect/>
          <a:stretch/>
        </p:blipFill>
        <p:spPr>
          <a:xfrm>
            <a:off x="8180044" y="128566"/>
            <a:ext cx="678567" cy="221484"/>
          </a:xfrm>
          <a:prstGeom prst="rect">
            <a:avLst/>
          </a:prstGeom>
          <a:noFill/>
          <a:ln>
            <a:noFill/>
          </a:ln>
        </p:spPr>
      </p:pic>
      <p:sp>
        <p:nvSpPr>
          <p:cNvPr id="60" name="Google Shape;60;p14"/>
          <p:cNvSpPr txBox="1">
            <a:spLocks noGrp="1"/>
          </p:cNvSpPr>
          <p:nvPr>
            <p:ph type="title"/>
          </p:nvPr>
        </p:nvSpPr>
        <p:spPr>
          <a:xfrm>
            <a:off x="140970" y="-204825"/>
            <a:ext cx="8496300" cy="794329"/>
          </a:xfrm>
          <a:prstGeom prst="rect">
            <a:avLst/>
          </a:prstGeom>
          <a:noFill/>
          <a:ln>
            <a:noFill/>
          </a:ln>
        </p:spPr>
        <p:txBody>
          <a:bodyPr spcFirstLastPara="1" wrap="square" lIns="0" tIns="45700" rIns="91425" bIns="0" anchor="b" anchorCtr="0">
            <a:no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r>
              <a:rPr lang="en-US"/>
              <a:t>Click to edit Master title style</a:t>
            </a:r>
            <a:endParaRPr/>
          </a:p>
        </p:txBody>
      </p:sp>
      <p:pic>
        <p:nvPicPr>
          <p:cNvPr id="61" name="Google Shape;61;p14"/>
          <p:cNvPicPr preferRelativeResize="0"/>
          <p:nvPr/>
        </p:nvPicPr>
        <p:blipFill rotWithShape="1">
          <a:blip r:embed="rId3">
            <a:alphaModFix/>
          </a:blip>
          <a:srcRect/>
          <a:stretch/>
        </p:blipFill>
        <p:spPr>
          <a:xfrm>
            <a:off x="8326130" y="4752038"/>
            <a:ext cx="503251" cy="250335"/>
          </a:xfrm>
          <a:prstGeom prst="rect">
            <a:avLst/>
          </a:prstGeom>
          <a:noFill/>
          <a:ln>
            <a:noFill/>
          </a:ln>
        </p:spPr>
      </p:pic>
    </p:spTree>
    <p:extLst>
      <p:ext uri="{BB962C8B-B14F-4D97-AF65-F5344CB8AC3E}">
        <p14:creationId xmlns:p14="http://schemas.microsoft.com/office/powerpoint/2010/main" val="3398874173"/>
      </p:ext>
    </p:extLst>
  </p:cSld>
  <p:clrMapOvr>
    <a:masterClrMapping/>
  </p:clrMapOvr>
  <p:extLst>
    <p:ext uri="{DCECCB84-F9BA-43D5-87BE-67443E8EF086}">
      <p15:sldGuideLst xmlns:p15="http://schemas.microsoft.com/office/powerpoint/2012/main">
        <p15:guide id="1" orient="horz" pos="1620">
          <p15:clr>
            <a:srgbClr val="FBAE40"/>
          </p15:clr>
        </p15:guide>
        <p15:guide id="2" pos="2880">
          <p15:clr>
            <a:srgbClr val="FBAE40"/>
          </p15:clr>
        </p15:guide>
        <p15:guide id="3" orient="horz" pos="3100">
          <p15:clr>
            <a:srgbClr val="FBAE40"/>
          </p15:clr>
        </p15:guide>
      </p15:sldGuideLst>
    </p:ext>
  </p:extLst>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Title and Content">
  <p:cSld name="Title and Content">
    <p:spTree>
      <p:nvGrpSpPr>
        <p:cNvPr id="1" name="Shape 62"/>
        <p:cNvGrpSpPr/>
        <p:nvPr/>
      </p:nvGrpSpPr>
      <p:grpSpPr>
        <a:xfrm>
          <a:off x="0" y="0"/>
          <a:ext cx="0" cy="0"/>
          <a:chOff x="0" y="0"/>
          <a:chExt cx="0" cy="0"/>
        </a:xfrm>
      </p:grpSpPr>
      <p:sp>
        <p:nvSpPr>
          <p:cNvPr id="63" name="Google Shape;63;p15"/>
          <p:cNvSpPr txBox="1">
            <a:spLocks noGrp="1"/>
          </p:cNvSpPr>
          <p:nvPr>
            <p:ph type="body" idx="1"/>
          </p:nvPr>
        </p:nvSpPr>
        <p:spPr>
          <a:xfrm>
            <a:off x="323850" y="1248966"/>
            <a:ext cx="8496300" cy="3173016"/>
          </a:xfrm>
          <a:prstGeom prst="rect">
            <a:avLst/>
          </a:prstGeom>
          <a:noFill/>
          <a:ln>
            <a:noFill/>
          </a:ln>
        </p:spPr>
        <p:txBody>
          <a:bodyPr spcFirstLastPara="1" wrap="square" lIns="0" tIns="0" rIns="91425" bIns="45700" anchor="t" anchorCtr="0">
            <a:noAutofit/>
          </a:bodyPr>
          <a:lstStyle>
            <a:lvl1pPr marL="457200" lvl="0" indent="-330200" algn="l">
              <a:lnSpc>
                <a:spcPct val="100000"/>
              </a:lnSpc>
              <a:spcBef>
                <a:spcPts val="1200"/>
              </a:spcBef>
              <a:spcAft>
                <a:spcPts val="0"/>
              </a:spcAft>
              <a:buClr>
                <a:srgbClr val="FF9900"/>
              </a:buClr>
              <a:buSzPts val="1600"/>
              <a:buChar char="•"/>
              <a:defRPr>
                <a:solidFill>
                  <a:schemeClr val="accent1"/>
                </a:solidFill>
              </a:defRPr>
            </a:lvl1pPr>
            <a:lvl2pPr marL="914400" lvl="1" indent="-317500" algn="l">
              <a:lnSpc>
                <a:spcPct val="100000"/>
              </a:lnSpc>
              <a:spcBef>
                <a:spcPts val="300"/>
              </a:spcBef>
              <a:spcAft>
                <a:spcPts val="0"/>
              </a:spcAft>
              <a:buClr>
                <a:srgbClr val="FF9900"/>
              </a:buClr>
              <a:buSzPts val="1400"/>
              <a:buChar char="–"/>
              <a:defRPr>
                <a:solidFill>
                  <a:schemeClr val="accent1"/>
                </a:solidFill>
              </a:defRPr>
            </a:lvl2pPr>
            <a:lvl3pPr marL="1371600" lvl="2" indent="-304800" algn="l">
              <a:lnSpc>
                <a:spcPct val="100000"/>
              </a:lnSpc>
              <a:spcBef>
                <a:spcPts val="300"/>
              </a:spcBef>
              <a:spcAft>
                <a:spcPts val="0"/>
              </a:spcAft>
              <a:buClr>
                <a:srgbClr val="FF9900"/>
              </a:buClr>
              <a:buSzPts val="1200"/>
              <a:buChar char="•"/>
              <a:defRPr>
                <a:solidFill>
                  <a:schemeClr val="accent1"/>
                </a:solidFill>
              </a:defRPr>
            </a:lvl3pPr>
            <a:lvl4pPr marL="1828800" lvl="3" indent="-342900" algn="l">
              <a:lnSpc>
                <a:spcPct val="100000"/>
              </a:lnSpc>
              <a:spcBef>
                <a:spcPts val="300"/>
              </a:spcBef>
              <a:spcAft>
                <a:spcPts val="0"/>
              </a:spcAft>
              <a:buSzPts val="1800"/>
              <a:buChar char="–"/>
              <a:defRPr/>
            </a:lvl4pPr>
            <a:lvl5pPr marL="2286000" lvl="4" indent="-342900" algn="l">
              <a:lnSpc>
                <a:spcPct val="100000"/>
              </a:lnSpc>
              <a:spcBef>
                <a:spcPts val="300"/>
              </a:spcBef>
              <a:spcAft>
                <a:spcPts val="0"/>
              </a:spcAft>
              <a:buSzPts val="1800"/>
              <a:buChar char="»"/>
              <a:defRPr/>
            </a:lvl5pPr>
            <a:lvl6pPr marL="2743200" lvl="5" indent="-342900" algn="l">
              <a:lnSpc>
                <a:spcPct val="100000"/>
              </a:lnSpc>
              <a:spcBef>
                <a:spcPts val="360"/>
              </a:spcBef>
              <a:spcAft>
                <a:spcPts val="0"/>
              </a:spcAft>
              <a:buClr>
                <a:schemeClr val="dk1"/>
              </a:buClr>
              <a:buSzPts val="1800"/>
              <a:buChar char="•"/>
              <a:defRPr/>
            </a:lvl6pPr>
            <a:lvl7pPr marL="3200400" lvl="6" indent="-342900" algn="l">
              <a:lnSpc>
                <a:spcPct val="100000"/>
              </a:lnSpc>
              <a:spcBef>
                <a:spcPts val="360"/>
              </a:spcBef>
              <a:spcAft>
                <a:spcPts val="0"/>
              </a:spcAft>
              <a:buClr>
                <a:schemeClr val="dk1"/>
              </a:buClr>
              <a:buSzPts val="1800"/>
              <a:buChar char="•"/>
              <a:defRPr/>
            </a:lvl7pPr>
            <a:lvl8pPr marL="3657600" lvl="7" indent="-342900" algn="l">
              <a:lnSpc>
                <a:spcPct val="100000"/>
              </a:lnSpc>
              <a:spcBef>
                <a:spcPts val="360"/>
              </a:spcBef>
              <a:spcAft>
                <a:spcPts val="0"/>
              </a:spcAft>
              <a:buClr>
                <a:schemeClr val="dk1"/>
              </a:buClr>
              <a:buSzPts val="1800"/>
              <a:buChar char="•"/>
              <a:defRPr/>
            </a:lvl8pPr>
            <a:lvl9pPr marL="4114800" lvl="8" indent="-342900" algn="l">
              <a:lnSpc>
                <a:spcPct val="100000"/>
              </a:lnSpc>
              <a:spcBef>
                <a:spcPts val="360"/>
              </a:spcBef>
              <a:spcAft>
                <a:spcPts val="0"/>
              </a:spcAft>
              <a:buClr>
                <a:schemeClr val="dk1"/>
              </a:buClr>
              <a:buSzPts val="1800"/>
              <a:buChar char="•"/>
              <a:defRPr/>
            </a:lvl9pPr>
          </a:lstStyle>
          <a:p>
            <a:pPr lvl="0"/>
            <a:r>
              <a:rPr lang="en-US"/>
              <a:t>Click to edit Master text styles</a:t>
            </a:r>
          </a:p>
        </p:txBody>
      </p:sp>
      <p:sp>
        <p:nvSpPr>
          <p:cNvPr id="64" name="Google Shape;64;p15"/>
          <p:cNvSpPr txBox="1">
            <a:spLocks noGrp="1"/>
          </p:cNvSpPr>
          <p:nvPr>
            <p:ph type="body" idx="2"/>
          </p:nvPr>
        </p:nvSpPr>
        <p:spPr>
          <a:xfrm>
            <a:off x="323193" y="4547013"/>
            <a:ext cx="3852000" cy="402416"/>
          </a:xfrm>
          <a:prstGeom prst="rect">
            <a:avLst/>
          </a:prstGeom>
          <a:noFill/>
          <a:ln>
            <a:noFill/>
          </a:ln>
        </p:spPr>
        <p:txBody>
          <a:bodyPr spcFirstLastPara="1" wrap="square" lIns="0" tIns="0" rIns="0" bIns="0" anchor="b" anchorCtr="0">
            <a:noAutofit/>
          </a:bodyPr>
          <a:lstStyle>
            <a:lvl1pPr marL="457200" lvl="0" indent="-228600" algn="l">
              <a:lnSpc>
                <a:spcPct val="100000"/>
              </a:lnSpc>
              <a:spcBef>
                <a:spcPts val="0"/>
              </a:spcBef>
              <a:spcAft>
                <a:spcPts val="0"/>
              </a:spcAft>
              <a:buSzPts val="800"/>
              <a:buNone/>
              <a:defRPr sz="800"/>
            </a:lvl1pPr>
            <a:lvl2pPr marL="914400" lvl="1" indent="-228600" algn="l">
              <a:lnSpc>
                <a:spcPct val="100000"/>
              </a:lnSpc>
              <a:spcBef>
                <a:spcPts val="0"/>
              </a:spcBef>
              <a:spcAft>
                <a:spcPts val="0"/>
              </a:spcAft>
              <a:buSzPts val="900"/>
              <a:buNone/>
              <a:defRPr sz="900"/>
            </a:lvl2pPr>
            <a:lvl3pPr marL="1371600" lvl="2" indent="-228600" algn="l">
              <a:lnSpc>
                <a:spcPct val="100000"/>
              </a:lnSpc>
              <a:spcBef>
                <a:spcPts val="300"/>
              </a:spcBef>
              <a:spcAft>
                <a:spcPts val="0"/>
              </a:spcAft>
              <a:buSzPts val="900"/>
              <a:buNone/>
              <a:defRPr sz="900"/>
            </a:lvl3pPr>
            <a:lvl4pPr marL="1828800" lvl="3" indent="-228600" algn="l">
              <a:lnSpc>
                <a:spcPct val="100000"/>
              </a:lnSpc>
              <a:spcBef>
                <a:spcPts val="300"/>
              </a:spcBef>
              <a:spcAft>
                <a:spcPts val="0"/>
              </a:spcAft>
              <a:buSzPts val="900"/>
              <a:buNone/>
              <a:defRPr sz="900"/>
            </a:lvl4pPr>
            <a:lvl5pPr marL="2286000" lvl="4" indent="-228600" algn="l">
              <a:lnSpc>
                <a:spcPct val="100000"/>
              </a:lnSpc>
              <a:spcBef>
                <a:spcPts val="300"/>
              </a:spcBef>
              <a:spcAft>
                <a:spcPts val="0"/>
              </a:spcAft>
              <a:buSzPts val="900"/>
              <a:buNone/>
              <a:defRPr sz="900"/>
            </a:lvl5pPr>
            <a:lvl6pPr marL="2743200" lvl="5" indent="-342900" algn="l">
              <a:lnSpc>
                <a:spcPct val="100000"/>
              </a:lnSpc>
              <a:spcBef>
                <a:spcPts val="360"/>
              </a:spcBef>
              <a:spcAft>
                <a:spcPts val="0"/>
              </a:spcAft>
              <a:buClr>
                <a:schemeClr val="dk1"/>
              </a:buClr>
              <a:buSzPts val="1800"/>
              <a:buChar char="•"/>
              <a:defRPr/>
            </a:lvl6pPr>
            <a:lvl7pPr marL="3200400" lvl="6" indent="-342900" algn="l">
              <a:lnSpc>
                <a:spcPct val="100000"/>
              </a:lnSpc>
              <a:spcBef>
                <a:spcPts val="360"/>
              </a:spcBef>
              <a:spcAft>
                <a:spcPts val="0"/>
              </a:spcAft>
              <a:buClr>
                <a:schemeClr val="dk1"/>
              </a:buClr>
              <a:buSzPts val="1800"/>
              <a:buChar char="•"/>
              <a:defRPr/>
            </a:lvl7pPr>
            <a:lvl8pPr marL="3657600" lvl="7" indent="-342900" algn="l">
              <a:lnSpc>
                <a:spcPct val="100000"/>
              </a:lnSpc>
              <a:spcBef>
                <a:spcPts val="360"/>
              </a:spcBef>
              <a:spcAft>
                <a:spcPts val="0"/>
              </a:spcAft>
              <a:buClr>
                <a:schemeClr val="dk1"/>
              </a:buClr>
              <a:buSzPts val="1800"/>
              <a:buChar char="•"/>
              <a:defRPr/>
            </a:lvl8pPr>
            <a:lvl9pPr marL="4114800" lvl="8" indent="-342900" algn="l">
              <a:lnSpc>
                <a:spcPct val="100000"/>
              </a:lnSpc>
              <a:spcBef>
                <a:spcPts val="360"/>
              </a:spcBef>
              <a:spcAft>
                <a:spcPts val="0"/>
              </a:spcAft>
              <a:buClr>
                <a:schemeClr val="dk1"/>
              </a:buClr>
              <a:buSzPts val="1800"/>
              <a:buChar char="•"/>
              <a:defRPr/>
            </a:lvl9pPr>
          </a:lstStyle>
          <a:p>
            <a:pPr lvl="0"/>
            <a:r>
              <a:rPr lang="en-US"/>
              <a:t>Click to edit Master text styles</a:t>
            </a:r>
          </a:p>
        </p:txBody>
      </p:sp>
      <p:sp>
        <p:nvSpPr>
          <p:cNvPr id="65" name="Google Shape;65;p15"/>
          <p:cNvSpPr txBox="1">
            <a:spLocks noGrp="1"/>
          </p:cNvSpPr>
          <p:nvPr>
            <p:ph type="body" idx="3"/>
          </p:nvPr>
        </p:nvSpPr>
        <p:spPr>
          <a:xfrm>
            <a:off x="4310446" y="4547013"/>
            <a:ext cx="3852000" cy="402416"/>
          </a:xfrm>
          <a:prstGeom prst="rect">
            <a:avLst/>
          </a:prstGeom>
          <a:noFill/>
          <a:ln>
            <a:noFill/>
          </a:ln>
        </p:spPr>
        <p:txBody>
          <a:bodyPr spcFirstLastPara="1" wrap="square" lIns="0" tIns="0" rIns="0" bIns="0" anchor="b" anchorCtr="0">
            <a:noAutofit/>
          </a:bodyPr>
          <a:lstStyle>
            <a:lvl1pPr marL="457200" lvl="0" indent="-228600" algn="r">
              <a:lnSpc>
                <a:spcPct val="100000"/>
              </a:lnSpc>
              <a:spcBef>
                <a:spcPts val="0"/>
              </a:spcBef>
              <a:spcAft>
                <a:spcPts val="0"/>
              </a:spcAft>
              <a:buSzPts val="800"/>
              <a:buNone/>
              <a:defRPr sz="800"/>
            </a:lvl1pPr>
            <a:lvl2pPr marL="914400" lvl="1" indent="-228600" algn="l">
              <a:lnSpc>
                <a:spcPct val="100000"/>
              </a:lnSpc>
              <a:spcBef>
                <a:spcPts val="0"/>
              </a:spcBef>
              <a:spcAft>
                <a:spcPts val="0"/>
              </a:spcAft>
              <a:buSzPts val="900"/>
              <a:buNone/>
              <a:defRPr sz="900"/>
            </a:lvl2pPr>
            <a:lvl3pPr marL="1371600" lvl="2" indent="-228600" algn="l">
              <a:lnSpc>
                <a:spcPct val="100000"/>
              </a:lnSpc>
              <a:spcBef>
                <a:spcPts val="300"/>
              </a:spcBef>
              <a:spcAft>
                <a:spcPts val="0"/>
              </a:spcAft>
              <a:buSzPts val="900"/>
              <a:buNone/>
              <a:defRPr sz="900"/>
            </a:lvl3pPr>
            <a:lvl4pPr marL="1828800" lvl="3" indent="-228600" algn="l">
              <a:lnSpc>
                <a:spcPct val="100000"/>
              </a:lnSpc>
              <a:spcBef>
                <a:spcPts val="300"/>
              </a:spcBef>
              <a:spcAft>
                <a:spcPts val="0"/>
              </a:spcAft>
              <a:buSzPts val="900"/>
              <a:buNone/>
              <a:defRPr sz="900"/>
            </a:lvl4pPr>
            <a:lvl5pPr marL="2286000" lvl="4" indent="-228600" algn="l">
              <a:lnSpc>
                <a:spcPct val="100000"/>
              </a:lnSpc>
              <a:spcBef>
                <a:spcPts val="300"/>
              </a:spcBef>
              <a:spcAft>
                <a:spcPts val="0"/>
              </a:spcAft>
              <a:buSzPts val="900"/>
              <a:buNone/>
              <a:defRPr sz="900"/>
            </a:lvl5pPr>
            <a:lvl6pPr marL="2743200" lvl="5" indent="-342900" algn="l">
              <a:lnSpc>
                <a:spcPct val="100000"/>
              </a:lnSpc>
              <a:spcBef>
                <a:spcPts val="360"/>
              </a:spcBef>
              <a:spcAft>
                <a:spcPts val="0"/>
              </a:spcAft>
              <a:buClr>
                <a:schemeClr val="dk1"/>
              </a:buClr>
              <a:buSzPts val="1800"/>
              <a:buChar char="•"/>
              <a:defRPr/>
            </a:lvl6pPr>
            <a:lvl7pPr marL="3200400" lvl="6" indent="-342900" algn="l">
              <a:lnSpc>
                <a:spcPct val="100000"/>
              </a:lnSpc>
              <a:spcBef>
                <a:spcPts val="360"/>
              </a:spcBef>
              <a:spcAft>
                <a:spcPts val="0"/>
              </a:spcAft>
              <a:buClr>
                <a:schemeClr val="dk1"/>
              </a:buClr>
              <a:buSzPts val="1800"/>
              <a:buChar char="•"/>
              <a:defRPr/>
            </a:lvl7pPr>
            <a:lvl8pPr marL="3657600" lvl="7" indent="-342900" algn="l">
              <a:lnSpc>
                <a:spcPct val="100000"/>
              </a:lnSpc>
              <a:spcBef>
                <a:spcPts val="360"/>
              </a:spcBef>
              <a:spcAft>
                <a:spcPts val="0"/>
              </a:spcAft>
              <a:buClr>
                <a:schemeClr val="dk1"/>
              </a:buClr>
              <a:buSzPts val="1800"/>
              <a:buChar char="•"/>
              <a:defRPr/>
            </a:lvl8pPr>
            <a:lvl9pPr marL="4114800" lvl="8" indent="-342900" algn="l">
              <a:lnSpc>
                <a:spcPct val="100000"/>
              </a:lnSpc>
              <a:spcBef>
                <a:spcPts val="360"/>
              </a:spcBef>
              <a:spcAft>
                <a:spcPts val="0"/>
              </a:spcAft>
              <a:buClr>
                <a:schemeClr val="dk1"/>
              </a:buClr>
              <a:buSzPts val="1800"/>
              <a:buChar char="•"/>
              <a:defRPr/>
            </a:lvl9pPr>
          </a:lstStyle>
          <a:p>
            <a:pPr lvl="0"/>
            <a:r>
              <a:rPr lang="en-US"/>
              <a:t>Click to edit Master text styles</a:t>
            </a:r>
          </a:p>
        </p:txBody>
      </p:sp>
      <p:sp>
        <p:nvSpPr>
          <p:cNvPr id="66" name="Google Shape;66;p15"/>
          <p:cNvSpPr/>
          <p:nvPr/>
        </p:nvSpPr>
        <p:spPr>
          <a:xfrm>
            <a:off x="0" y="1056291"/>
            <a:ext cx="9144000" cy="45719"/>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67" name="Google Shape;67;p15"/>
          <p:cNvSpPr/>
          <p:nvPr/>
        </p:nvSpPr>
        <p:spPr>
          <a:xfrm>
            <a:off x="0" y="1121981"/>
            <a:ext cx="9144000" cy="45719"/>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68" name="Google Shape;68;p15"/>
          <p:cNvPicPr preferRelativeResize="0"/>
          <p:nvPr/>
        </p:nvPicPr>
        <p:blipFill rotWithShape="1">
          <a:blip r:embed="rId2">
            <a:alphaModFix/>
          </a:blip>
          <a:srcRect/>
          <a:stretch/>
        </p:blipFill>
        <p:spPr>
          <a:xfrm>
            <a:off x="8180044" y="128566"/>
            <a:ext cx="678567" cy="221484"/>
          </a:xfrm>
          <a:prstGeom prst="rect">
            <a:avLst/>
          </a:prstGeom>
          <a:noFill/>
          <a:ln>
            <a:noFill/>
          </a:ln>
        </p:spPr>
      </p:pic>
      <p:sp>
        <p:nvSpPr>
          <p:cNvPr id="69" name="Google Shape;69;p15"/>
          <p:cNvSpPr txBox="1">
            <a:spLocks noGrp="1"/>
          </p:cNvSpPr>
          <p:nvPr>
            <p:ph type="title"/>
          </p:nvPr>
        </p:nvSpPr>
        <p:spPr>
          <a:xfrm>
            <a:off x="323850" y="205980"/>
            <a:ext cx="8496300" cy="794329"/>
          </a:xfrm>
          <a:prstGeom prst="rect">
            <a:avLst/>
          </a:prstGeom>
          <a:noFill/>
          <a:ln>
            <a:noFill/>
          </a:ln>
        </p:spPr>
        <p:txBody>
          <a:bodyPr spcFirstLastPara="1" wrap="square" lIns="0" tIns="45700" rIns="91425" bIns="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r>
              <a:rPr lang="en-US"/>
              <a:t>Click to edit Master title style</a:t>
            </a:r>
            <a:endParaRPr/>
          </a:p>
        </p:txBody>
      </p:sp>
      <p:pic>
        <p:nvPicPr>
          <p:cNvPr id="70" name="Google Shape;70;p15"/>
          <p:cNvPicPr preferRelativeResize="0"/>
          <p:nvPr/>
        </p:nvPicPr>
        <p:blipFill rotWithShape="1">
          <a:blip r:embed="rId3">
            <a:alphaModFix/>
          </a:blip>
          <a:srcRect/>
          <a:stretch/>
        </p:blipFill>
        <p:spPr>
          <a:xfrm>
            <a:off x="8326130" y="4752038"/>
            <a:ext cx="503251" cy="250335"/>
          </a:xfrm>
          <a:prstGeom prst="rect">
            <a:avLst/>
          </a:prstGeom>
          <a:noFill/>
          <a:ln>
            <a:noFill/>
          </a:ln>
        </p:spPr>
      </p:pic>
    </p:spTree>
    <p:extLst>
      <p:ext uri="{BB962C8B-B14F-4D97-AF65-F5344CB8AC3E}">
        <p14:creationId xmlns:p14="http://schemas.microsoft.com/office/powerpoint/2010/main" val="4246386107"/>
      </p:ext>
    </p:extLst>
  </p:cSld>
  <p:clrMapOvr>
    <a:masterClrMapping/>
  </p:clrMapOvr>
  <p:extLst>
    <p:ext uri="{DCECCB84-F9BA-43D5-87BE-67443E8EF086}">
      <p15:sldGuideLst xmlns:p15="http://schemas.microsoft.com/office/powerpoint/2012/main">
        <p15:guide id="1" orient="horz" pos="1620">
          <p15:clr>
            <a:srgbClr val="FBAE40"/>
          </p15:clr>
        </p15:guide>
        <p15:guide id="2" pos="2880">
          <p15:clr>
            <a:srgbClr val="FBAE40"/>
          </p15:clr>
        </p15:guide>
        <p15:guide id="3" orient="horz" pos="3100">
          <p15:clr>
            <a:srgbClr val="FBAE40"/>
          </p15:clr>
        </p15:guide>
      </p15:sldGuideLst>
    </p:ext>
  </p:extLst>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71"/>
        <p:cNvGrpSpPr/>
        <p:nvPr/>
      </p:nvGrpSpPr>
      <p:grpSpPr>
        <a:xfrm>
          <a:off x="0" y="0"/>
          <a:ext cx="0" cy="0"/>
          <a:chOff x="0" y="0"/>
          <a:chExt cx="0" cy="0"/>
        </a:xfrm>
      </p:grpSpPr>
      <p:sp>
        <p:nvSpPr>
          <p:cNvPr id="72" name="Google Shape;72;p16"/>
          <p:cNvSpPr/>
          <p:nvPr/>
        </p:nvSpPr>
        <p:spPr>
          <a:xfrm>
            <a:off x="0" y="1056291"/>
            <a:ext cx="9144000" cy="45719"/>
          </a:xfrm>
          <a:prstGeom prst="rect">
            <a:avLst/>
          </a:prstGeom>
          <a:solidFill>
            <a:schemeClr val="accent3"/>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73" name="Google Shape;73;p16"/>
          <p:cNvSpPr/>
          <p:nvPr/>
        </p:nvSpPr>
        <p:spPr>
          <a:xfrm>
            <a:off x="0" y="1121981"/>
            <a:ext cx="9144000" cy="45719"/>
          </a:xfrm>
          <a:prstGeom prst="rect">
            <a:avLst/>
          </a:pr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74" name="Google Shape;74;p16"/>
          <p:cNvSpPr txBox="1">
            <a:spLocks noGrp="1"/>
          </p:cNvSpPr>
          <p:nvPr>
            <p:ph type="title"/>
          </p:nvPr>
        </p:nvSpPr>
        <p:spPr>
          <a:xfrm>
            <a:off x="140970" y="-204825"/>
            <a:ext cx="8496300" cy="794329"/>
          </a:xfrm>
          <a:prstGeom prst="rect">
            <a:avLst/>
          </a:prstGeom>
          <a:noFill/>
          <a:ln>
            <a:noFill/>
          </a:ln>
        </p:spPr>
        <p:txBody>
          <a:bodyPr spcFirstLastPara="1" wrap="square" lIns="0" tIns="45700" rIns="91425" bIns="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r>
              <a:rPr lang="en-US"/>
              <a:t>Click to edit Master title style</a:t>
            </a:r>
            <a:endParaRPr/>
          </a:p>
        </p:txBody>
      </p:sp>
      <p:sp>
        <p:nvSpPr>
          <p:cNvPr id="75" name="Google Shape;75;p16"/>
          <p:cNvSpPr txBox="1">
            <a:spLocks noGrp="1"/>
          </p:cNvSpPr>
          <p:nvPr>
            <p:ph type="body" idx="1"/>
          </p:nvPr>
        </p:nvSpPr>
        <p:spPr>
          <a:xfrm>
            <a:off x="323193" y="4547013"/>
            <a:ext cx="3852000" cy="402416"/>
          </a:xfrm>
          <a:prstGeom prst="rect">
            <a:avLst/>
          </a:prstGeom>
          <a:noFill/>
          <a:ln>
            <a:noFill/>
          </a:ln>
        </p:spPr>
        <p:txBody>
          <a:bodyPr spcFirstLastPara="1" wrap="square" lIns="0" tIns="0" rIns="0" bIns="0" anchor="b" anchorCtr="0">
            <a:noAutofit/>
          </a:bodyPr>
          <a:lstStyle>
            <a:lvl1pPr marL="457200" lvl="0" indent="-228600" algn="l">
              <a:lnSpc>
                <a:spcPct val="100000"/>
              </a:lnSpc>
              <a:spcBef>
                <a:spcPts val="0"/>
              </a:spcBef>
              <a:spcAft>
                <a:spcPts val="0"/>
              </a:spcAft>
              <a:buSzPts val="800"/>
              <a:buNone/>
              <a:defRPr sz="800"/>
            </a:lvl1pPr>
            <a:lvl2pPr marL="914400" lvl="1" indent="-228600" algn="l">
              <a:lnSpc>
                <a:spcPct val="100000"/>
              </a:lnSpc>
              <a:spcBef>
                <a:spcPts val="0"/>
              </a:spcBef>
              <a:spcAft>
                <a:spcPts val="0"/>
              </a:spcAft>
              <a:buSzPts val="900"/>
              <a:buNone/>
              <a:defRPr sz="900"/>
            </a:lvl2pPr>
            <a:lvl3pPr marL="1371600" lvl="2" indent="-228600" algn="l">
              <a:lnSpc>
                <a:spcPct val="100000"/>
              </a:lnSpc>
              <a:spcBef>
                <a:spcPts val="300"/>
              </a:spcBef>
              <a:spcAft>
                <a:spcPts val="0"/>
              </a:spcAft>
              <a:buSzPts val="900"/>
              <a:buNone/>
              <a:defRPr sz="900"/>
            </a:lvl3pPr>
            <a:lvl4pPr marL="1828800" lvl="3" indent="-228600" algn="l">
              <a:lnSpc>
                <a:spcPct val="100000"/>
              </a:lnSpc>
              <a:spcBef>
                <a:spcPts val="300"/>
              </a:spcBef>
              <a:spcAft>
                <a:spcPts val="0"/>
              </a:spcAft>
              <a:buSzPts val="900"/>
              <a:buNone/>
              <a:defRPr sz="900"/>
            </a:lvl4pPr>
            <a:lvl5pPr marL="2286000" lvl="4" indent="-228600" algn="l">
              <a:lnSpc>
                <a:spcPct val="100000"/>
              </a:lnSpc>
              <a:spcBef>
                <a:spcPts val="300"/>
              </a:spcBef>
              <a:spcAft>
                <a:spcPts val="0"/>
              </a:spcAft>
              <a:buSzPts val="900"/>
              <a:buNone/>
              <a:defRPr sz="900"/>
            </a:lvl5pPr>
            <a:lvl6pPr marL="2743200" lvl="5" indent="-342900" algn="l">
              <a:lnSpc>
                <a:spcPct val="100000"/>
              </a:lnSpc>
              <a:spcBef>
                <a:spcPts val="360"/>
              </a:spcBef>
              <a:spcAft>
                <a:spcPts val="0"/>
              </a:spcAft>
              <a:buClr>
                <a:schemeClr val="dk1"/>
              </a:buClr>
              <a:buSzPts val="1800"/>
              <a:buChar char="•"/>
              <a:defRPr/>
            </a:lvl6pPr>
            <a:lvl7pPr marL="3200400" lvl="6" indent="-342900" algn="l">
              <a:lnSpc>
                <a:spcPct val="100000"/>
              </a:lnSpc>
              <a:spcBef>
                <a:spcPts val="360"/>
              </a:spcBef>
              <a:spcAft>
                <a:spcPts val="0"/>
              </a:spcAft>
              <a:buClr>
                <a:schemeClr val="dk1"/>
              </a:buClr>
              <a:buSzPts val="1800"/>
              <a:buChar char="•"/>
              <a:defRPr/>
            </a:lvl7pPr>
            <a:lvl8pPr marL="3657600" lvl="7" indent="-342900" algn="l">
              <a:lnSpc>
                <a:spcPct val="100000"/>
              </a:lnSpc>
              <a:spcBef>
                <a:spcPts val="360"/>
              </a:spcBef>
              <a:spcAft>
                <a:spcPts val="0"/>
              </a:spcAft>
              <a:buClr>
                <a:schemeClr val="dk1"/>
              </a:buClr>
              <a:buSzPts val="1800"/>
              <a:buChar char="•"/>
              <a:defRPr/>
            </a:lvl8pPr>
            <a:lvl9pPr marL="4114800" lvl="8" indent="-342900" algn="l">
              <a:lnSpc>
                <a:spcPct val="100000"/>
              </a:lnSpc>
              <a:spcBef>
                <a:spcPts val="360"/>
              </a:spcBef>
              <a:spcAft>
                <a:spcPts val="0"/>
              </a:spcAft>
              <a:buClr>
                <a:schemeClr val="dk1"/>
              </a:buClr>
              <a:buSzPts val="1800"/>
              <a:buChar char="•"/>
              <a:defRPr/>
            </a:lvl9pPr>
          </a:lstStyle>
          <a:p>
            <a:pPr lvl="0"/>
            <a:r>
              <a:rPr lang="en-US"/>
              <a:t>Click to edit Master text styles</a:t>
            </a:r>
          </a:p>
        </p:txBody>
      </p:sp>
      <p:sp>
        <p:nvSpPr>
          <p:cNvPr id="76" name="Google Shape;76;p16"/>
          <p:cNvSpPr txBox="1">
            <a:spLocks noGrp="1"/>
          </p:cNvSpPr>
          <p:nvPr>
            <p:ph type="body" idx="2"/>
          </p:nvPr>
        </p:nvSpPr>
        <p:spPr>
          <a:xfrm>
            <a:off x="4310446" y="4547013"/>
            <a:ext cx="3852000" cy="402416"/>
          </a:xfrm>
          <a:prstGeom prst="rect">
            <a:avLst/>
          </a:prstGeom>
          <a:noFill/>
          <a:ln>
            <a:noFill/>
          </a:ln>
        </p:spPr>
        <p:txBody>
          <a:bodyPr spcFirstLastPara="1" wrap="square" lIns="0" tIns="0" rIns="0" bIns="0" anchor="b" anchorCtr="0">
            <a:noAutofit/>
          </a:bodyPr>
          <a:lstStyle>
            <a:lvl1pPr marL="457200" lvl="0" indent="-228600" algn="r">
              <a:lnSpc>
                <a:spcPct val="100000"/>
              </a:lnSpc>
              <a:spcBef>
                <a:spcPts val="0"/>
              </a:spcBef>
              <a:spcAft>
                <a:spcPts val="0"/>
              </a:spcAft>
              <a:buSzPts val="800"/>
              <a:buNone/>
              <a:defRPr sz="800"/>
            </a:lvl1pPr>
            <a:lvl2pPr marL="914400" lvl="1" indent="-228600" algn="l">
              <a:lnSpc>
                <a:spcPct val="100000"/>
              </a:lnSpc>
              <a:spcBef>
                <a:spcPts val="0"/>
              </a:spcBef>
              <a:spcAft>
                <a:spcPts val="0"/>
              </a:spcAft>
              <a:buSzPts val="900"/>
              <a:buNone/>
              <a:defRPr sz="900"/>
            </a:lvl2pPr>
            <a:lvl3pPr marL="1371600" lvl="2" indent="-228600" algn="l">
              <a:lnSpc>
                <a:spcPct val="100000"/>
              </a:lnSpc>
              <a:spcBef>
                <a:spcPts val="300"/>
              </a:spcBef>
              <a:spcAft>
                <a:spcPts val="0"/>
              </a:spcAft>
              <a:buSzPts val="900"/>
              <a:buNone/>
              <a:defRPr sz="900"/>
            </a:lvl3pPr>
            <a:lvl4pPr marL="1828800" lvl="3" indent="-228600" algn="l">
              <a:lnSpc>
                <a:spcPct val="100000"/>
              </a:lnSpc>
              <a:spcBef>
                <a:spcPts val="300"/>
              </a:spcBef>
              <a:spcAft>
                <a:spcPts val="0"/>
              </a:spcAft>
              <a:buSzPts val="900"/>
              <a:buNone/>
              <a:defRPr sz="900"/>
            </a:lvl4pPr>
            <a:lvl5pPr marL="2286000" lvl="4" indent="-228600" algn="l">
              <a:lnSpc>
                <a:spcPct val="100000"/>
              </a:lnSpc>
              <a:spcBef>
                <a:spcPts val="300"/>
              </a:spcBef>
              <a:spcAft>
                <a:spcPts val="0"/>
              </a:spcAft>
              <a:buSzPts val="900"/>
              <a:buNone/>
              <a:defRPr sz="900"/>
            </a:lvl5pPr>
            <a:lvl6pPr marL="2743200" lvl="5" indent="-342900" algn="l">
              <a:lnSpc>
                <a:spcPct val="100000"/>
              </a:lnSpc>
              <a:spcBef>
                <a:spcPts val="360"/>
              </a:spcBef>
              <a:spcAft>
                <a:spcPts val="0"/>
              </a:spcAft>
              <a:buClr>
                <a:schemeClr val="dk1"/>
              </a:buClr>
              <a:buSzPts val="1800"/>
              <a:buChar char="•"/>
              <a:defRPr/>
            </a:lvl6pPr>
            <a:lvl7pPr marL="3200400" lvl="6" indent="-342900" algn="l">
              <a:lnSpc>
                <a:spcPct val="100000"/>
              </a:lnSpc>
              <a:spcBef>
                <a:spcPts val="360"/>
              </a:spcBef>
              <a:spcAft>
                <a:spcPts val="0"/>
              </a:spcAft>
              <a:buClr>
                <a:schemeClr val="dk1"/>
              </a:buClr>
              <a:buSzPts val="1800"/>
              <a:buChar char="•"/>
              <a:defRPr/>
            </a:lvl7pPr>
            <a:lvl8pPr marL="3657600" lvl="7" indent="-342900" algn="l">
              <a:lnSpc>
                <a:spcPct val="100000"/>
              </a:lnSpc>
              <a:spcBef>
                <a:spcPts val="360"/>
              </a:spcBef>
              <a:spcAft>
                <a:spcPts val="0"/>
              </a:spcAft>
              <a:buClr>
                <a:schemeClr val="dk1"/>
              </a:buClr>
              <a:buSzPts val="1800"/>
              <a:buChar char="•"/>
              <a:defRPr/>
            </a:lvl8pPr>
            <a:lvl9pPr marL="4114800" lvl="8" indent="-342900" algn="l">
              <a:lnSpc>
                <a:spcPct val="100000"/>
              </a:lnSpc>
              <a:spcBef>
                <a:spcPts val="360"/>
              </a:spcBef>
              <a:spcAft>
                <a:spcPts val="0"/>
              </a:spcAft>
              <a:buClr>
                <a:schemeClr val="dk1"/>
              </a:buClr>
              <a:buSzPts val="1800"/>
              <a:buChar char="•"/>
              <a:defRPr/>
            </a:lvl9pPr>
          </a:lstStyle>
          <a:p>
            <a:pPr lvl="0"/>
            <a:r>
              <a:rPr lang="en-US"/>
              <a:t>Click to edit Master text styles</a:t>
            </a:r>
          </a:p>
        </p:txBody>
      </p:sp>
      <p:pic>
        <p:nvPicPr>
          <p:cNvPr id="77" name="Google Shape;77;p16"/>
          <p:cNvPicPr preferRelativeResize="0"/>
          <p:nvPr/>
        </p:nvPicPr>
        <p:blipFill rotWithShape="1">
          <a:blip r:embed="rId2">
            <a:alphaModFix/>
          </a:blip>
          <a:srcRect/>
          <a:stretch/>
        </p:blipFill>
        <p:spPr>
          <a:xfrm>
            <a:off x="8180044" y="128566"/>
            <a:ext cx="678567" cy="221484"/>
          </a:xfrm>
          <a:prstGeom prst="rect">
            <a:avLst/>
          </a:prstGeom>
          <a:noFill/>
          <a:ln>
            <a:noFill/>
          </a:ln>
        </p:spPr>
      </p:pic>
      <p:pic>
        <p:nvPicPr>
          <p:cNvPr id="78" name="Google Shape;78;p16"/>
          <p:cNvPicPr preferRelativeResize="0"/>
          <p:nvPr/>
        </p:nvPicPr>
        <p:blipFill rotWithShape="1">
          <a:blip r:embed="rId3">
            <a:alphaModFix/>
          </a:blip>
          <a:srcRect/>
          <a:stretch/>
        </p:blipFill>
        <p:spPr>
          <a:xfrm>
            <a:off x="8326130" y="4752038"/>
            <a:ext cx="503251" cy="250335"/>
          </a:xfrm>
          <a:prstGeom prst="rect">
            <a:avLst/>
          </a:prstGeom>
          <a:noFill/>
          <a:ln>
            <a:noFill/>
          </a:ln>
        </p:spPr>
      </p:pic>
    </p:spTree>
    <p:extLst>
      <p:ext uri="{BB962C8B-B14F-4D97-AF65-F5344CB8AC3E}">
        <p14:creationId xmlns:p14="http://schemas.microsoft.com/office/powerpoint/2010/main" val="318922051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slideLayout" Target="../slideLayouts/slideLayout3.xml"/><Relationship Id="rId7" Type="http://schemas.openxmlformats.org/officeDocument/2006/relationships/image" Target="../media/image1.png"/><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10" Type="http://schemas.microsoft.com/office/2007/relationships/hdphoto" Target="../media/hdphoto1.wdp"/><Relationship Id="rId4" Type="http://schemas.openxmlformats.org/officeDocument/2006/relationships/slideLayout" Target="../slideLayouts/slideLayout4.xml"/><Relationship Id="rId9" Type="http://schemas.openxmlformats.org/officeDocument/2006/relationships/image" Target="../media/image3.png"/></Relationships>
</file>

<file path=ppt/slideMasters/_rels/slideMaster10.xml.rels><?xml version="1.0" encoding="UTF-8" standalone="yes"?>
<Relationships xmlns="http://schemas.openxmlformats.org/package/2006/relationships"><Relationship Id="rId8" Type="http://schemas.openxmlformats.org/officeDocument/2006/relationships/image" Target="../media/image23.png"/><Relationship Id="rId3" Type="http://schemas.openxmlformats.org/officeDocument/2006/relationships/slideLayout" Target="../slideLayouts/slideLayout53.xml"/><Relationship Id="rId7" Type="http://schemas.openxmlformats.org/officeDocument/2006/relationships/image" Target="../media/image22.png"/><Relationship Id="rId2" Type="http://schemas.openxmlformats.org/officeDocument/2006/relationships/slideLayout" Target="../slideLayouts/slideLayout52.xml"/><Relationship Id="rId1" Type="http://schemas.openxmlformats.org/officeDocument/2006/relationships/slideLayout" Target="../slideLayouts/slideLayout51.xml"/><Relationship Id="rId6" Type="http://schemas.openxmlformats.org/officeDocument/2006/relationships/theme" Target="../theme/theme10.xml"/><Relationship Id="rId5" Type="http://schemas.openxmlformats.org/officeDocument/2006/relationships/slideLayout" Target="../slideLayouts/slideLayout55.xml"/><Relationship Id="rId10" Type="http://schemas.microsoft.com/office/2007/relationships/hdphoto" Target="../media/hdphoto1.wdp"/><Relationship Id="rId4" Type="http://schemas.openxmlformats.org/officeDocument/2006/relationships/slideLayout" Target="../slideLayouts/slideLayout54.xml"/><Relationship Id="rId9" Type="http://schemas.openxmlformats.org/officeDocument/2006/relationships/image" Target="../media/image3.png"/></Relationships>
</file>

<file path=ppt/slideMasters/_rels/slideMaster11.xml.rels><?xml version="1.0" encoding="UTF-8" standalone="yes"?>
<Relationships xmlns="http://schemas.openxmlformats.org/package/2006/relationships"><Relationship Id="rId8" Type="http://schemas.openxmlformats.org/officeDocument/2006/relationships/image" Target="../media/image27.png"/><Relationship Id="rId3" Type="http://schemas.openxmlformats.org/officeDocument/2006/relationships/slideLayout" Target="../slideLayouts/slideLayout58.xml"/><Relationship Id="rId7" Type="http://schemas.openxmlformats.org/officeDocument/2006/relationships/image" Target="../media/image26.png"/><Relationship Id="rId2" Type="http://schemas.openxmlformats.org/officeDocument/2006/relationships/slideLayout" Target="../slideLayouts/slideLayout57.xml"/><Relationship Id="rId1" Type="http://schemas.openxmlformats.org/officeDocument/2006/relationships/slideLayout" Target="../slideLayouts/slideLayout56.xml"/><Relationship Id="rId6" Type="http://schemas.openxmlformats.org/officeDocument/2006/relationships/theme" Target="../theme/theme11.xml"/><Relationship Id="rId5" Type="http://schemas.openxmlformats.org/officeDocument/2006/relationships/slideLayout" Target="../slideLayouts/slideLayout60.xml"/><Relationship Id="rId10" Type="http://schemas.microsoft.com/office/2007/relationships/hdphoto" Target="../media/hdphoto1.wdp"/><Relationship Id="rId4" Type="http://schemas.openxmlformats.org/officeDocument/2006/relationships/slideLayout" Target="../slideLayouts/slideLayout59.xml"/><Relationship Id="rId9" Type="http://schemas.openxmlformats.org/officeDocument/2006/relationships/image" Target="../media/image3.png"/></Relationships>
</file>

<file path=ppt/slideMasters/_rels/slideMaster12.xml.rels><?xml version="1.0" encoding="UTF-8" standalone="yes"?>
<Relationships xmlns="http://schemas.openxmlformats.org/package/2006/relationships"><Relationship Id="rId8" Type="http://schemas.openxmlformats.org/officeDocument/2006/relationships/theme" Target="../theme/theme12.xml"/><Relationship Id="rId3" Type="http://schemas.openxmlformats.org/officeDocument/2006/relationships/slideLayout" Target="../slideLayouts/slideLayout63.xml"/><Relationship Id="rId7" Type="http://schemas.openxmlformats.org/officeDocument/2006/relationships/slideLayout" Target="../slideLayouts/slideLayout67.xml"/><Relationship Id="rId12" Type="http://schemas.microsoft.com/office/2007/relationships/hdphoto" Target="../media/hdphoto1.wdp"/><Relationship Id="rId2" Type="http://schemas.openxmlformats.org/officeDocument/2006/relationships/slideLayout" Target="../slideLayouts/slideLayout62.xml"/><Relationship Id="rId1" Type="http://schemas.openxmlformats.org/officeDocument/2006/relationships/slideLayout" Target="../slideLayouts/slideLayout61.xml"/><Relationship Id="rId6" Type="http://schemas.openxmlformats.org/officeDocument/2006/relationships/slideLayout" Target="../slideLayouts/slideLayout66.xml"/><Relationship Id="rId11" Type="http://schemas.openxmlformats.org/officeDocument/2006/relationships/image" Target="../media/image3.png"/><Relationship Id="rId5" Type="http://schemas.openxmlformats.org/officeDocument/2006/relationships/slideLayout" Target="../slideLayouts/slideLayout65.xml"/><Relationship Id="rId10" Type="http://schemas.openxmlformats.org/officeDocument/2006/relationships/image" Target="../media/image29.png"/><Relationship Id="rId4" Type="http://schemas.openxmlformats.org/officeDocument/2006/relationships/slideLayout" Target="../slideLayouts/slideLayout64.xml"/><Relationship Id="rId9" Type="http://schemas.openxmlformats.org/officeDocument/2006/relationships/image" Target="../media/image28.png"/></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75.xml"/><Relationship Id="rId13" Type="http://schemas.openxmlformats.org/officeDocument/2006/relationships/image" Target="../media/image3.png"/><Relationship Id="rId3" Type="http://schemas.openxmlformats.org/officeDocument/2006/relationships/slideLayout" Target="../slideLayouts/slideLayout70.xml"/><Relationship Id="rId7" Type="http://schemas.openxmlformats.org/officeDocument/2006/relationships/slideLayout" Target="../slideLayouts/slideLayout74.xml"/><Relationship Id="rId12" Type="http://schemas.openxmlformats.org/officeDocument/2006/relationships/theme" Target="../theme/theme13.xml"/><Relationship Id="rId2" Type="http://schemas.openxmlformats.org/officeDocument/2006/relationships/slideLayout" Target="../slideLayouts/slideLayout69.xml"/><Relationship Id="rId1" Type="http://schemas.openxmlformats.org/officeDocument/2006/relationships/slideLayout" Target="../slideLayouts/slideLayout68.xml"/><Relationship Id="rId6" Type="http://schemas.openxmlformats.org/officeDocument/2006/relationships/slideLayout" Target="../slideLayouts/slideLayout73.xml"/><Relationship Id="rId11" Type="http://schemas.openxmlformats.org/officeDocument/2006/relationships/slideLayout" Target="../slideLayouts/slideLayout78.xml"/><Relationship Id="rId5" Type="http://schemas.openxmlformats.org/officeDocument/2006/relationships/slideLayout" Target="../slideLayouts/slideLayout72.xml"/><Relationship Id="rId10" Type="http://schemas.openxmlformats.org/officeDocument/2006/relationships/slideLayout" Target="../slideLayouts/slideLayout77.xml"/><Relationship Id="rId4" Type="http://schemas.openxmlformats.org/officeDocument/2006/relationships/slideLayout" Target="../slideLayouts/slideLayout71.xml"/><Relationship Id="rId9" Type="http://schemas.openxmlformats.org/officeDocument/2006/relationships/slideLayout" Target="../slideLayouts/slideLayout76.xml"/><Relationship Id="rId14" Type="http://schemas.microsoft.com/office/2007/relationships/hdphoto" Target="../media/hdphoto1.wdp"/></Relationships>
</file>

<file path=ppt/slideMasters/_rels/slideMaster14.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slideLayout" Target="../slideLayouts/slideLayout81.xml"/><Relationship Id="rId7" Type="http://schemas.openxmlformats.org/officeDocument/2006/relationships/image" Target="../media/image3.png"/><Relationship Id="rId2" Type="http://schemas.openxmlformats.org/officeDocument/2006/relationships/slideLayout" Target="../slideLayouts/slideLayout80.xml"/><Relationship Id="rId1" Type="http://schemas.openxmlformats.org/officeDocument/2006/relationships/slideLayout" Target="../slideLayouts/slideLayout79.xml"/><Relationship Id="rId6" Type="http://schemas.openxmlformats.org/officeDocument/2006/relationships/image" Target="../media/image29.png"/><Relationship Id="rId5" Type="http://schemas.openxmlformats.org/officeDocument/2006/relationships/image" Target="../media/image28.png"/><Relationship Id="rId4" Type="http://schemas.openxmlformats.org/officeDocument/2006/relationships/theme" Target="../theme/theme14.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89.xml"/><Relationship Id="rId13" Type="http://schemas.openxmlformats.org/officeDocument/2006/relationships/theme" Target="../theme/theme15.xml"/><Relationship Id="rId3" Type="http://schemas.openxmlformats.org/officeDocument/2006/relationships/slideLayout" Target="../slideLayouts/slideLayout84.xml"/><Relationship Id="rId7" Type="http://schemas.openxmlformats.org/officeDocument/2006/relationships/slideLayout" Target="../slideLayouts/slideLayout88.xml"/><Relationship Id="rId12" Type="http://schemas.openxmlformats.org/officeDocument/2006/relationships/slideLayout" Target="../slideLayouts/slideLayout93.xml"/><Relationship Id="rId2" Type="http://schemas.openxmlformats.org/officeDocument/2006/relationships/slideLayout" Target="../slideLayouts/slideLayout83.xml"/><Relationship Id="rId1" Type="http://schemas.openxmlformats.org/officeDocument/2006/relationships/slideLayout" Target="../slideLayouts/slideLayout82.xml"/><Relationship Id="rId6" Type="http://schemas.openxmlformats.org/officeDocument/2006/relationships/slideLayout" Target="../slideLayouts/slideLayout87.xml"/><Relationship Id="rId11" Type="http://schemas.openxmlformats.org/officeDocument/2006/relationships/slideLayout" Target="../slideLayouts/slideLayout92.xml"/><Relationship Id="rId5" Type="http://schemas.openxmlformats.org/officeDocument/2006/relationships/slideLayout" Target="../slideLayouts/slideLayout86.xml"/><Relationship Id="rId15" Type="http://schemas.microsoft.com/office/2007/relationships/hdphoto" Target="../media/hdphoto1.wdp"/><Relationship Id="rId10" Type="http://schemas.openxmlformats.org/officeDocument/2006/relationships/slideLayout" Target="../slideLayouts/slideLayout91.xml"/><Relationship Id="rId4" Type="http://schemas.openxmlformats.org/officeDocument/2006/relationships/slideLayout" Target="../slideLayouts/slideLayout85.xml"/><Relationship Id="rId9" Type="http://schemas.openxmlformats.org/officeDocument/2006/relationships/slideLayout" Target="../slideLayouts/slideLayout90.xml"/><Relationship Id="rId14" Type="http://schemas.openxmlformats.org/officeDocument/2006/relationships/image" Target="../media/image3.png"/></Relationships>
</file>

<file path=ppt/slideMasters/_rels/slideMaster16.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slideLayout" Target="../slideLayouts/slideLayout96.xml"/><Relationship Id="rId7" Type="http://schemas.openxmlformats.org/officeDocument/2006/relationships/image" Target="../media/image3.png"/><Relationship Id="rId2" Type="http://schemas.openxmlformats.org/officeDocument/2006/relationships/slideLayout" Target="../slideLayouts/slideLayout95.xml"/><Relationship Id="rId1" Type="http://schemas.openxmlformats.org/officeDocument/2006/relationships/slideLayout" Target="../slideLayouts/slideLayout94.xml"/><Relationship Id="rId6" Type="http://schemas.openxmlformats.org/officeDocument/2006/relationships/image" Target="../media/image29.png"/><Relationship Id="rId5" Type="http://schemas.openxmlformats.org/officeDocument/2006/relationships/image" Target="../media/image28.png"/><Relationship Id="rId4" Type="http://schemas.openxmlformats.org/officeDocument/2006/relationships/theme" Target="../theme/theme16.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04.xml"/><Relationship Id="rId13" Type="http://schemas.microsoft.com/office/2007/relationships/hdphoto" Target="../media/hdphoto1.wdp"/><Relationship Id="rId3" Type="http://schemas.openxmlformats.org/officeDocument/2006/relationships/slideLayout" Target="../slideLayouts/slideLayout99.xml"/><Relationship Id="rId7" Type="http://schemas.openxmlformats.org/officeDocument/2006/relationships/slideLayout" Target="../slideLayouts/slideLayout103.xml"/><Relationship Id="rId12" Type="http://schemas.openxmlformats.org/officeDocument/2006/relationships/image" Target="../media/image3.png"/><Relationship Id="rId2" Type="http://schemas.openxmlformats.org/officeDocument/2006/relationships/slideLayout" Target="../slideLayouts/slideLayout98.xml"/><Relationship Id="rId1" Type="http://schemas.openxmlformats.org/officeDocument/2006/relationships/slideLayout" Target="../slideLayouts/slideLayout97.xml"/><Relationship Id="rId6" Type="http://schemas.openxmlformats.org/officeDocument/2006/relationships/slideLayout" Target="../slideLayouts/slideLayout102.xml"/><Relationship Id="rId11" Type="http://schemas.openxmlformats.org/officeDocument/2006/relationships/theme" Target="../theme/theme17.xml"/><Relationship Id="rId5" Type="http://schemas.openxmlformats.org/officeDocument/2006/relationships/slideLayout" Target="../slideLayouts/slideLayout101.xml"/><Relationship Id="rId10" Type="http://schemas.openxmlformats.org/officeDocument/2006/relationships/slideLayout" Target="../slideLayouts/slideLayout106.xml"/><Relationship Id="rId4" Type="http://schemas.openxmlformats.org/officeDocument/2006/relationships/slideLayout" Target="../slideLayouts/slideLayout100.xml"/><Relationship Id="rId9" Type="http://schemas.openxmlformats.org/officeDocument/2006/relationships/slideLayout" Target="../slideLayouts/slideLayout105.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14.xml"/><Relationship Id="rId13" Type="http://schemas.openxmlformats.org/officeDocument/2006/relationships/theme" Target="../theme/theme18.xml"/><Relationship Id="rId3" Type="http://schemas.openxmlformats.org/officeDocument/2006/relationships/slideLayout" Target="../slideLayouts/slideLayout109.xml"/><Relationship Id="rId7" Type="http://schemas.openxmlformats.org/officeDocument/2006/relationships/slideLayout" Target="../slideLayouts/slideLayout113.xml"/><Relationship Id="rId12" Type="http://schemas.openxmlformats.org/officeDocument/2006/relationships/slideLayout" Target="../slideLayouts/slideLayout118.xml"/><Relationship Id="rId2" Type="http://schemas.openxmlformats.org/officeDocument/2006/relationships/slideLayout" Target="../slideLayouts/slideLayout108.xml"/><Relationship Id="rId1" Type="http://schemas.openxmlformats.org/officeDocument/2006/relationships/slideLayout" Target="../slideLayouts/slideLayout107.xml"/><Relationship Id="rId6" Type="http://schemas.openxmlformats.org/officeDocument/2006/relationships/slideLayout" Target="../slideLayouts/slideLayout112.xml"/><Relationship Id="rId11" Type="http://schemas.openxmlformats.org/officeDocument/2006/relationships/slideLayout" Target="../slideLayouts/slideLayout117.xml"/><Relationship Id="rId5" Type="http://schemas.openxmlformats.org/officeDocument/2006/relationships/slideLayout" Target="../slideLayouts/slideLayout111.xml"/><Relationship Id="rId15" Type="http://schemas.microsoft.com/office/2007/relationships/hdphoto" Target="../media/hdphoto1.wdp"/><Relationship Id="rId10" Type="http://schemas.openxmlformats.org/officeDocument/2006/relationships/slideLayout" Target="../slideLayouts/slideLayout116.xml"/><Relationship Id="rId4" Type="http://schemas.openxmlformats.org/officeDocument/2006/relationships/slideLayout" Target="../slideLayouts/slideLayout110.xml"/><Relationship Id="rId9" Type="http://schemas.openxmlformats.org/officeDocument/2006/relationships/slideLayout" Target="../slideLayouts/slideLayout115.xml"/><Relationship Id="rId14" Type="http://schemas.openxmlformats.org/officeDocument/2006/relationships/image" Target="../media/image3.png"/></Relationships>
</file>

<file path=ppt/slideMasters/_rels/slideMaster19.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theme" Target="../theme/theme19.xml"/><Relationship Id="rId1" Type="http://schemas.openxmlformats.org/officeDocument/2006/relationships/slideLayout" Target="../slideLayouts/slideLayout119.xml"/><Relationship Id="rId4" Type="http://schemas.openxmlformats.org/officeDocument/2006/relationships/image" Target="../media/image29.png"/></Relationships>
</file>

<file path=ppt/slideMasters/_rels/slideMaster2.xml.rels><?xml version="1.0" encoding="UTF-8" standalone="yes"?>
<Relationships xmlns="http://schemas.openxmlformats.org/package/2006/relationships"><Relationship Id="rId8" Type="http://schemas.openxmlformats.org/officeDocument/2006/relationships/image" Target="../media/image5.jpg"/><Relationship Id="rId3" Type="http://schemas.openxmlformats.org/officeDocument/2006/relationships/slideLayout" Target="../slideLayouts/slideLayout8.xml"/><Relationship Id="rId7" Type="http://schemas.openxmlformats.org/officeDocument/2006/relationships/image" Target="../media/image4.png"/><Relationship Id="rId2" Type="http://schemas.openxmlformats.org/officeDocument/2006/relationships/slideLayout" Target="../slideLayouts/slideLayout7.xml"/><Relationship Id="rId1" Type="http://schemas.openxmlformats.org/officeDocument/2006/relationships/slideLayout" Target="../slideLayouts/slideLayout6.xml"/><Relationship Id="rId6" Type="http://schemas.openxmlformats.org/officeDocument/2006/relationships/theme" Target="../theme/theme2.xml"/><Relationship Id="rId5" Type="http://schemas.openxmlformats.org/officeDocument/2006/relationships/slideLayout" Target="../slideLayouts/slideLayout10.xml"/><Relationship Id="rId10" Type="http://schemas.microsoft.com/office/2007/relationships/hdphoto" Target="../media/hdphoto1.wdp"/><Relationship Id="rId4" Type="http://schemas.openxmlformats.org/officeDocument/2006/relationships/slideLayout" Target="../slideLayouts/slideLayout9.xml"/><Relationship Id="rId9" Type="http://schemas.openxmlformats.org/officeDocument/2006/relationships/image" Target="../media/image3.png"/></Relationships>
</file>

<file path=ppt/slideMasters/_rels/slideMaster20.xml.rels><?xml version="1.0" encoding="UTF-8" standalone="yes"?>
<Relationships xmlns="http://schemas.openxmlformats.org/package/2006/relationships"><Relationship Id="rId2" Type="http://schemas.openxmlformats.org/officeDocument/2006/relationships/theme" Target="../theme/theme20.xml"/><Relationship Id="rId1" Type="http://schemas.openxmlformats.org/officeDocument/2006/relationships/slideLayout" Target="../slideLayouts/slideLayout120.xml"/></Relationships>
</file>

<file path=ppt/slideMasters/_rels/slideMaster21.xml.rels><?xml version="1.0" encoding="UTF-8" standalone="yes"?>
<Relationships xmlns="http://schemas.openxmlformats.org/package/2006/relationships"><Relationship Id="rId3" Type="http://schemas.openxmlformats.org/officeDocument/2006/relationships/theme" Target="../theme/theme21.xml"/><Relationship Id="rId2" Type="http://schemas.openxmlformats.org/officeDocument/2006/relationships/slideLayout" Target="../slideLayouts/slideLayout122.xml"/><Relationship Id="rId1" Type="http://schemas.openxmlformats.org/officeDocument/2006/relationships/slideLayout" Target="../slideLayouts/slideLayout121.xml"/><Relationship Id="rId5" Type="http://schemas.openxmlformats.org/officeDocument/2006/relationships/image" Target="../media/image29.png"/><Relationship Id="rId4" Type="http://schemas.openxmlformats.org/officeDocument/2006/relationships/image" Target="../media/image28.png"/></Relationships>
</file>

<file path=ppt/slideMasters/_rels/slideMaster3.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slideLayout" Target="../slideLayouts/slideLayout13.xml"/><Relationship Id="rId7" Type="http://schemas.openxmlformats.org/officeDocument/2006/relationships/image" Target="../media/image1.png"/><Relationship Id="rId2" Type="http://schemas.openxmlformats.org/officeDocument/2006/relationships/slideLayout" Target="../slideLayouts/slideLayout12.xml"/><Relationship Id="rId1" Type="http://schemas.openxmlformats.org/officeDocument/2006/relationships/slideLayout" Target="../slideLayouts/slideLayout11.xml"/><Relationship Id="rId6" Type="http://schemas.openxmlformats.org/officeDocument/2006/relationships/theme" Target="../theme/theme3.xml"/><Relationship Id="rId5" Type="http://schemas.openxmlformats.org/officeDocument/2006/relationships/slideLayout" Target="../slideLayouts/slideLayout15.xml"/><Relationship Id="rId10" Type="http://schemas.microsoft.com/office/2007/relationships/hdphoto" Target="../media/hdphoto1.wdp"/><Relationship Id="rId4" Type="http://schemas.openxmlformats.org/officeDocument/2006/relationships/slideLayout" Target="../slideLayouts/slideLayout14.xml"/><Relationship Id="rId9" Type="http://schemas.openxmlformats.org/officeDocument/2006/relationships/image" Target="../media/image3.png"/></Relationships>
</file>

<file path=ppt/slideMasters/_rels/slideMaster4.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slideLayout" Target="../slideLayouts/slideLayout18.xml"/><Relationship Id="rId7" Type="http://schemas.openxmlformats.org/officeDocument/2006/relationships/image" Target="../media/image1.png"/><Relationship Id="rId2" Type="http://schemas.openxmlformats.org/officeDocument/2006/relationships/slideLayout" Target="../slideLayouts/slideLayout17.xml"/><Relationship Id="rId1" Type="http://schemas.openxmlformats.org/officeDocument/2006/relationships/slideLayout" Target="../slideLayouts/slideLayout16.xml"/><Relationship Id="rId6" Type="http://schemas.openxmlformats.org/officeDocument/2006/relationships/theme" Target="../theme/theme4.xml"/><Relationship Id="rId5" Type="http://schemas.openxmlformats.org/officeDocument/2006/relationships/slideLayout" Target="../slideLayouts/slideLayout20.xml"/><Relationship Id="rId10" Type="http://schemas.microsoft.com/office/2007/relationships/hdphoto" Target="../media/hdphoto1.wdp"/><Relationship Id="rId4" Type="http://schemas.openxmlformats.org/officeDocument/2006/relationships/slideLayout" Target="../slideLayouts/slideLayout19.xml"/><Relationship Id="rId9" Type="http://schemas.openxmlformats.org/officeDocument/2006/relationships/image" Target="../media/image3.png"/></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28.xml"/><Relationship Id="rId13" Type="http://schemas.microsoft.com/office/2007/relationships/hdphoto" Target="../media/hdphoto1.wdp"/><Relationship Id="rId3" Type="http://schemas.openxmlformats.org/officeDocument/2006/relationships/slideLayout" Target="../slideLayouts/slideLayout23.xml"/><Relationship Id="rId7" Type="http://schemas.openxmlformats.org/officeDocument/2006/relationships/slideLayout" Target="../slideLayouts/slideLayout27.xml"/><Relationship Id="rId12" Type="http://schemas.openxmlformats.org/officeDocument/2006/relationships/image" Target="../media/image3.png"/><Relationship Id="rId2" Type="http://schemas.openxmlformats.org/officeDocument/2006/relationships/slideLayout" Target="../slideLayouts/slideLayout22.xml"/><Relationship Id="rId1" Type="http://schemas.openxmlformats.org/officeDocument/2006/relationships/slideLayout" Target="../slideLayouts/slideLayout21.xml"/><Relationship Id="rId6" Type="http://schemas.openxmlformats.org/officeDocument/2006/relationships/slideLayout" Target="../slideLayouts/slideLayout26.xml"/><Relationship Id="rId11" Type="http://schemas.openxmlformats.org/officeDocument/2006/relationships/theme" Target="../theme/theme5.xml"/><Relationship Id="rId5" Type="http://schemas.openxmlformats.org/officeDocument/2006/relationships/slideLayout" Target="../slideLayouts/slideLayout25.xml"/><Relationship Id="rId10" Type="http://schemas.openxmlformats.org/officeDocument/2006/relationships/slideLayout" Target="../slideLayouts/slideLayout30.xml"/><Relationship Id="rId4" Type="http://schemas.openxmlformats.org/officeDocument/2006/relationships/slideLayout" Target="../slideLayouts/slideLayout24.xml"/><Relationship Id="rId9" Type="http://schemas.openxmlformats.org/officeDocument/2006/relationships/slideLayout" Target="../slideLayouts/slideLayout29.xml"/></Relationships>
</file>

<file path=ppt/slideMasters/_rels/slideMaster6.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slideLayout" Target="../slideLayouts/slideLayout33.xml"/><Relationship Id="rId7" Type="http://schemas.openxmlformats.org/officeDocument/2006/relationships/image" Target="../media/image18.png"/><Relationship Id="rId2" Type="http://schemas.openxmlformats.org/officeDocument/2006/relationships/slideLayout" Target="../slideLayouts/slideLayout32.xml"/><Relationship Id="rId1" Type="http://schemas.openxmlformats.org/officeDocument/2006/relationships/slideLayout" Target="../slideLayouts/slideLayout31.xml"/><Relationship Id="rId6" Type="http://schemas.openxmlformats.org/officeDocument/2006/relationships/theme" Target="../theme/theme6.xml"/><Relationship Id="rId5" Type="http://schemas.openxmlformats.org/officeDocument/2006/relationships/slideLayout" Target="../slideLayouts/slideLayout35.xml"/><Relationship Id="rId10" Type="http://schemas.microsoft.com/office/2007/relationships/hdphoto" Target="../media/hdphoto1.wdp"/><Relationship Id="rId4" Type="http://schemas.openxmlformats.org/officeDocument/2006/relationships/slideLayout" Target="../slideLayouts/slideLayout34.xml"/><Relationship Id="rId9" Type="http://schemas.openxmlformats.org/officeDocument/2006/relationships/image" Target="../media/image3.png"/></Relationships>
</file>

<file path=ppt/slideMasters/_rels/slideMaster7.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slideLayout" Target="../slideLayouts/slideLayout38.xml"/><Relationship Id="rId7" Type="http://schemas.openxmlformats.org/officeDocument/2006/relationships/image" Target="../media/image20.png"/><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theme" Target="../theme/theme7.xml"/><Relationship Id="rId5" Type="http://schemas.openxmlformats.org/officeDocument/2006/relationships/slideLayout" Target="../slideLayouts/slideLayout40.xml"/><Relationship Id="rId10" Type="http://schemas.microsoft.com/office/2007/relationships/hdphoto" Target="../media/hdphoto1.wdp"/><Relationship Id="rId4" Type="http://schemas.openxmlformats.org/officeDocument/2006/relationships/slideLayout" Target="../slideLayouts/slideLayout39.xml"/><Relationship Id="rId9" Type="http://schemas.openxmlformats.org/officeDocument/2006/relationships/image" Target="../media/image3.png"/></Relationships>
</file>

<file path=ppt/slideMasters/_rels/slideMaster8.xml.rels><?xml version="1.0" encoding="UTF-8" standalone="yes"?>
<Relationships xmlns="http://schemas.openxmlformats.org/package/2006/relationships"><Relationship Id="rId8" Type="http://schemas.openxmlformats.org/officeDocument/2006/relationships/image" Target="../media/image20.png"/><Relationship Id="rId3" Type="http://schemas.openxmlformats.org/officeDocument/2006/relationships/slideLayout" Target="../slideLayouts/slideLayout43.xml"/><Relationship Id="rId7" Type="http://schemas.openxmlformats.org/officeDocument/2006/relationships/image" Target="../media/image21.png"/><Relationship Id="rId2" Type="http://schemas.openxmlformats.org/officeDocument/2006/relationships/slideLayout" Target="../slideLayouts/slideLayout42.xml"/><Relationship Id="rId1" Type="http://schemas.openxmlformats.org/officeDocument/2006/relationships/slideLayout" Target="../slideLayouts/slideLayout41.xml"/><Relationship Id="rId6" Type="http://schemas.openxmlformats.org/officeDocument/2006/relationships/theme" Target="../theme/theme8.xml"/><Relationship Id="rId5" Type="http://schemas.openxmlformats.org/officeDocument/2006/relationships/slideLayout" Target="../slideLayouts/slideLayout45.xml"/><Relationship Id="rId10" Type="http://schemas.microsoft.com/office/2007/relationships/hdphoto" Target="../media/hdphoto1.wdp"/><Relationship Id="rId4" Type="http://schemas.openxmlformats.org/officeDocument/2006/relationships/slideLayout" Target="../slideLayouts/slideLayout44.xml"/><Relationship Id="rId9" Type="http://schemas.openxmlformats.org/officeDocument/2006/relationships/image" Target="../media/image3.png"/></Relationships>
</file>

<file path=ppt/slideMasters/_rels/slideMaster9.xml.rels><?xml version="1.0" encoding="UTF-8" standalone="yes"?>
<Relationships xmlns="http://schemas.openxmlformats.org/package/2006/relationships"><Relationship Id="rId8" Type="http://schemas.openxmlformats.org/officeDocument/2006/relationships/image" Target="../media/image20.png"/><Relationship Id="rId3" Type="http://schemas.openxmlformats.org/officeDocument/2006/relationships/slideLayout" Target="../slideLayouts/slideLayout48.xml"/><Relationship Id="rId7" Type="http://schemas.openxmlformats.org/officeDocument/2006/relationships/image" Target="../media/image21.png"/><Relationship Id="rId2" Type="http://schemas.openxmlformats.org/officeDocument/2006/relationships/slideLayout" Target="../slideLayouts/slideLayout47.xml"/><Relationship Id="rId1" Type="http://schemas.openxmlformats.org/officeDocument/2006/relationships/slideLayout" Target="../slideLayouts/slideLayout46.xml"/><Relationship Id="rId6" Type="http://schemas.openxmlformats.org/officeDocument/2006/relationships/theme" Target="../theme/theme9.xml"/><Relationship Id="rId5" Type="http://schemas.openxmlformats.org/officeDocument/2006/relationships/slideLayout" Target="../slideLayouts/slideLayout50.xml"/><Relationship Id="rId10" Type="http://schemas.microsoft.com/office/2007/relationships/hdphoto" Target="../media/hdphoto1.wdp"/><Relationship Id="rId4" Type="http://schemas.openxmlformats.org/officeDocument/2006/relationships/slideLayout" Target="../slideLayouts/slideLayout49.xml"/><Relationship Id="rId9" Type="http://schemas.openxmlformats.org/officeDocument/2006/relationships/image" Target="../media/image3.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678180"/>
            <a:ext cx="9144000" cy="45720"/>
          </a:xfrm>
          <a:custGeom>
            <a:avLst/>
            <a:gdLst/>
            <a:ahLst/>
            <a:cxnLst/>
            <a:rect l="l" t="t" r="r" b="b"/>
            <a:pathLst>
              <a:path w="9144000" h="45720">
                <a:moveTo>
                  <a:pt x="9144000" y="0"/>
                </a:moveTo>
                <a:lnTo>
                  <a:pt x="0" y="0"/>
                </a:lnTo>
                <a:lnTo>
                  <a:pt x="0" y="45720"/>
                </a:lnTo>
                <a:lnTo>
                  <a:pt x="9144000" y="45720"/>
                </a:lnTo>
                <a:lnTo>
                  <a:pt x="9144000" y="0"/>
                </a:lnTo>
                <a:close/>
              </a:path>
            </a:pathLst>
          </a:custGeom>
          <a:solidFill>
            <a:srgbClr val="FF9900"/>
          </a:solidFill>
        </p:spPr>
        <p:txBody>
          <a:bodyPr wrap="square" lIns="0" tIns="0" rIns="0" bIns="0" rtlCol="0"/>
          <a:lstStyle/>
          <a:p>
            <a:endParaRPr/>
          </a:p>
        </p:txBody>
      </p:sp>
      <p:sp>
        <p:nvSpPr>
          <p:cNvPr id="17" name="bg object 17"/>
          <p:cNvSpPr/>
          <p:nvPr/>
        </p:nvSpPr>
        <p:spPr>
          <a:xfrm>
            <a:off x="0" y="745236"/>
            <a:ext cx="9144000" cy="45720"/>
          </a:xfrm>
          <a:custGeom>
            <a:avLst/>
            <a:gdLst/>
            <a:ahLst/>
            <a:cxnLst/>
            <a:rect l="l" t="t" r="r" b="b"/>
            <a:pathLst>
              <a:path w="9144000" h="45720">
                <a:moveTo>
                  <a:pt x="9144000" y="0"/>
                </a:moveTo>
                <a:lnTo>
                  <a:pt x="0" y="0"/>
                </a:lnTo>
                <a:lnTo>
                  <a:pt x="0" y="45720"/>
                </a:lnTo>
                <a:lnTo>
                  <a:pt x="9144000" y="45720"/>
                </a:lnTo>
                <a:lnTo>
                  <a:pt x="9144000" y="0"/>
                </a:lnTo>
                <a:close/>
              </a:path>
            </a:pathLst>
          </a:custGeom>
          <a:solidFill>
            <a:srgbClr val="073762"/>
          </a:solidFill>
        </p:spPr>
        <p:txBody>
          <a:bodyPr wrap="square" lIns="0" tIns="0" rIns="0" bIns="0" rtlCol="0"/>
          <a:lstStyle/>
          <a:p>
            <a:endParaRPr/>
          </a:p>
        </p:txBody>
      </p:sp>
      <p:pic>
        <p:nvPicPr>
          <p:cNvPr id="18" name="bg object 18"/>
          <p:cNvPicPr/>
          <p:nvPr/>
        </p:nvPicPr>
        <p:blipFill>
          <a:blip r:embed="rId7" cstate="print"/>
          <a:stretch>
            <a:fillRect/>
          </a:stretch>
        </p:blipFill>
        <p:spPr>
          <a:xfrm>
            <a:off x="8187789" y="137742"/>
            <a:ext cx="643356" cy="193323"/>
          </a:xfrm>
          <a:prstGeom prst="rect">
            <a:avLst/>
          </a:prstGeom>
        </p:spPr>
      </p:pic>
      <p:pic>
        <p:nvPicPr>
          <p:cNvPr id="19" name="bg object 19"/>
          <p:cNvPicPr/>
          <p:nvPr/>
        </p:nvPicPr>
        <p:blipFill>
          <a:blip r:embed="rId8" cstate="print"/>
          <a:stretch>
            <a:fillRect/>
          </a:stretch>
        </p:blipFill>
        <p:spPr>
          <a:xfrm>
            <a:off x="8325611" y="4751832"/>
            <a:ext cx="504444" cy="249936"/>
          </a:xfrm>
          <a:prstGeom prst="rect">
            <a:avLst/>
          </a:prstGeom>
        </p:spPr>
      </p:pic>
      <p:sp>
        <p:nvSpPr>
          <p:cNvPr id="2" name="Holder 2"/>
          <p:cNvSpPr>
            <a:spLocks noGrp="1"/>
          </p:cNvSpPr>
          <p:nvPr>
            <p:ph type="title"/>
          </p:nvPr>
        </p:nvSpPr>
        <p:spPr>
          <a:xfrm>
            <a:off x="310692" y="-10286"/>
            <a:ext cx="6499834" cy="667385"/>
          </a:xfrm>
          <a:prstGeom prst="rect">
            <a:avLst/>
          </a:prstGeom>
        </p:spPr>
        <p:txBody>
          <a:bodyPr wrap="square" lIns="0" tIns="0" rIns="0" bIns="0">
            <a:spAutoFit/>
          </a:bodyPr>
          <a:lstStyle>
            <a:lvl1pPr>
              <a:defRPr sz="2400" b="1" i="0">
                <a:solidFill>
                  <a:srgbClr val="073762"/>
                </a:solidFill>
                <a:latin typeface="Arial"/>
                <a:cs typeface="Arial"/>
              </a:defRPr>
            </a:lvl1pPr>
          </a:lstStyle>
          <a:p>
            <a:endParaRPr/>
          </a:p>
        </p:txBody>
      </p:sp>
      <p:sp>
        <p:nvSpPr>
          <p:cNvPr id="3" name="Holder 3"/>
          <p:cNvSpPr>
            <a:spLocks noGrp="1"/>
          </p:cNvSpPr>
          <p:nvPr>
            <p:ph type="body" idx="1"/>
          </p:nvPr>
        </p:nvSpPr>
        <p:spPr>
          <a:xfrm>
            <a:off x="310692" y="966292"/>
            <a:ext cx="8418195" cy="2206625"/>
          </a:xfrm>
          <a:prstGeom prst="rect">
            <a:avLst/>
          </a:prstGeom>
        </p:spPr>
        <p:txBody>
          <a:bodyPr wrap="square" lIns="0" tIns="0" rIns="0" bIns="0">
            <a:spAutoFit/>
          </a:bodyPr>
          <a:lstStyle>
            <a:lvl1pPr>
              <a:defRPr sz="1400" b="1" i="0">
                <a:solidFill>
                  <a:srgbClr val="073762"/>
                </a:solidFill>
                <a:latin typeface="Arial"/>
                <a:cs typeface="Arial"/>
              </a:defRPr>
            </a:lvl1pPr>
          </a:lstStyle>
          <a:p>
            <a:endParaRPr/>
          </a:p>
        </p:txBody>
      </p:sp>
      <p:sp>
        <p:nvSpPr>
          <p:cNvPr id="4" name="Holder 4"/>
          <p:cNvSpPr>
            <a:spLocks noGrp="1"/>
          </p:cNvSpPr>
          <p:nvPr>
            <p:ph type="ftr" sz="quarter" idx="5"/>
          </p:nvPr>
        </p:nvSpPr>
        <p:spPr>
          <a:xfrm>
            <a:off x="311302" y="4868895"/>
            <a:ext cx="2012314" cy="139700"/>
          </a:xfrm>
          <a:prstGeom prst="rect">
            <a:avLst/>
          </a:prstGeom>
        </p:spPr>
        <p:txBody>
          <a:bodyPr wrap="square" lIns="0" tIns="0" rIns="0" bIns="0">
            <a:spAutoFit/>
          </a:bodyPr>
          <a:lstStyle>
            <a:lvl1pPr>
              <a:defRPr sz="800" b="0" i="0">
                <a:solidFill>
                  <a:srgbClr val="073762"/>
                </a:solidFill>
                <a:latin typeface="Arial"/>
                <a:cs typeface="Arial"/>
              </a:defRPr>
            </a:lvl1pPr>
          </a:lstStyle>
          <a:p>
            <a:pPr marL="12700">
              <a:lnSpc>
                <a:spcPct val="100000"/>
              </a:lnSpc>
              <a:spcBef>
                <a:spcPts val="25"/>
              </a:spcBef>
            </a:pPr>
            <a:r>
              <a:t>ISAR:</a:t>
            </a:r>
            <a:r>
              <a:rPr spc="-10"/>
              <a:t> International</a:t>
            </a:r>
            <a:r>
              <a:rPr spc="10"/>
              <a:t> </a:t>
            </a:r>
            <a:r>
              <a:t>Severe</a:t>
            </a:r>
            <a:r>
              <a:rPr spc="20"/>
              <a:t> </a:t>
            </a:r>
            <a:r>
              <a:t>Asthma</a:t>
            </a:r>
            <a:r>
              <a:rPr spc="-40"/>
              <a:t> </a:t>
            </a:r>
            <a:r>
              <a:rPr spc="-10"/>
              <a:t>Registry</a:t>
            </a:r>
          </a:p>
        </p:txBody>
      </p:sp>
      <p:sp>
        <p:nvSpPr>
          <p:cNvPr id="5" name="Holder 5"/>
          <p:cNvSpPr>
            <a:spLocks noGrp="1"/>
          </p:cNvSpPr>
          <p:nvPr>
            <p:ph type="dt" sz="half" idx="6"/>
          </p:nvPr>
        </p:nvSpPr>
        <p:spPr>
          <a:xfrm>
            <a:off x="457200" y="4783455"/>
            <a:ext cx="2103120" cy="257175"/>
          </a:xfrm>
          <a:prstGeom prst="rect">
            <a:avLst/>
          </a:prstGeom>
        </p:spPr>
        <p:txBody>
          <a:bodyPr wrap="square" lIns="0" tIns="0" rIns="0" bIns="0">
            <a:spAutoFit/>
          </a:bodyPr>
          <a:lstStyle>
            <a:lvl1pPr algn="l">
              <a:defRPr>
                <a:solidFill>
                  <a:schemeClr val="tx1">
                    <a:tint val="75000"/>
                  </a:schemeClr>
                </a:solidFill>
              </a:defRPr>
            </a:lvl1pPr>
          </a:lstStyle>
          <a:p>
            <a:fld id="{1D8BD707-D9CF-40AE-B4C6-C98DA3205C09}" type="datetimeFigureOut">
              <a:rPr lang="en-US"/>
              <a:t>10/15/2025</a:t>
            </a:fld>
            <a:endParaRPr lang="en-US"/>
          </a:p>
        </p:txBody>
      </p:sp>
      <p:sp>
        <p:nvSpPr>
          <p:cNvPr id="6" name="Holder 6"/>
          <p:cNvSpPr>
            <a:spLocks noGrp="1"/>
          </p:cNvSpPr>
          <p:nvPr>
            <p:ph type="sldNum" sz="quarter" idx="7"/>
          </p:nvPr>
        </p:nvSpPr>
        <p:spPr>
          <a:xfrm>
            <a:off x="6583680" y="4783455"/>
            <a:ext cx="2103120" cy="257175"/>
          </a:xfrm>
          <a:prstGeom prst="rect">
            <a:avLst/>
          </a:prstGeom>
        </p:spPr>
        <p:txBody>
          <a:bodyPr wrap="square" lIns="0" tIns="0" rIns="0" bIns="0">
            <a:spAutoFit/>
          </a:bodyPr>
          <a:lstStyle>
            <a:lvl1pPr algn="r">
              <a:defRPr>
                <a:solidFill>
                  <a:schemeClr val="tx1">
                    <a:tint val="75000"/>
                  </a:schemeClr>
                </a:solidFill>
              </a:defRPr>
            </a:lvl1pPr>
          </a:lstStyle>
          <a:p>
            <a:fld id="{B6F15528-21DE-4FAA-801E-634DDDAF4B2B}" type="slidenum">
              <a:t>‹#›</a:t>
            </a:fld>
            <a:endParaRPr/>
          </a:p>
        </p:txBody>
      </p:sp>
      <p:pic>
        <p:nvPicPr>
          <p:cNvPr id="10" name="bg object 17">
            <a:extLst>
              <a:ext uri="{FF2B5EF4-FFF2-40B4-BE49-F238E27FC236}">
                <a16:creationId xmlns:a16="http://schemas.microsoft.com/office/drawing/2014/main" id="{D02BF0CC-353F-9D30-6261-419E7AEA4176}"/>
              </a:ext>
            </a:extLst>
          </p:cNvPr>
          <p:cNvPicPr/>
          <p:nvPr userDrawn="1"/>
        </p:nvPicPr>
        <p:blipFill>
          <a:blip r:embed="rId9" cstate="print">
            <a:alphaModFix amt="10000"/>
            <a:extLst>
              <a:ext uri="{BEBA8EAE-BF5A-486C-A8C5-ECC9F3942E4B}">
                <a14:imgProps xmlns:a14="http://schemas.microsoft.com/office/drawing/2010/main">
                  <a14:imgLayer r:embed="rId10">
                    <a14:imgEffect>
                      <a14:saturation sat="0"/>
                    </a14:imgEffect>
                  </a14:imgLayer>
                </a14:imgProps>
              </a:ext>
            </a:extLst>
          </a:blip>
          <a:stretch>
            <a:fillRect/>
          </a:stretch>
        </p:blipFill>
        <p:spPr>
          <a:xfrm>
            <a:off x="1524002" y="1682750"/>
            <a:ext cx="5849256" cy="1778000"/>
          </a:xfrm>
          <a:prstGeom prst="rect">
            <a:avLst/>
          </a:prstGeom>
          <a:noFill/>
        </p:spPr>
      </p:pic>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800" r:id="rId4"/>
    <p:sldLayoutId id="2147483801" r:id="rId5"/>
  </p:sldLayoutIdLst>
  <p:txStyles>
    <p:titleStyle>
      <a:lvl1pPr>
        <a:defRPr>
          <a:latin typeface="+mj-lt"/>
          <a:ea typeface="+mj-ea"/>
          <a:cs typeface="+mj-cs"/>
        </a:defRPr>
      </a:lvl1pPr>
    </p:titleStyle>
    <p:body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bodyStyle>
    <p:other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678180"/>
            <a:ext cx="9144000" cy="45720"/>
          </a:xfrm>
          <a:custGeom>
            <a:avLst/>
            <a:gdLst/>
            <a:ahLst/>
            <a:cxnLst/>
            <a:rect l="l" t="t" r="r" b="b"/>
            <a:pathLst>
              <a:path w="9144000" h="45720">
                <a:moveTo>
                  <a:pt x="9144000" y="0"/>
                </a:moveTo>
                <a:lnTo>
                  <a:pt x="0" y="0"/>
                </a:lnTo>
                <a:lnTo>
                  <a:pt x="0" y="45720"/>
                </a:lnTo>
                <a:lnTo>
                  <a:pt x="9144000" y="45720"/>
                </a:lnTo>
                <a:lnTo>
                  <a:pt x="9144000" y="0"/>
                </a:lnTo>
                <a:close/>
              </a:path>
            </a:pathLst>
          </a:custGeom>
          <a:solidFill>
            <a:srgbClr val="FF9900"/>
          </a:solidFill>
        </p:spPr>
        <p:txBody>
          <a:bodyPr wrap="square" lIns="0" tIns="0" rIns="0" bIns="0" rtlCol="0"/>
          <a:lstStyle/>
          <a:p>
            <a:endParaRPr/>
          </a:p>
        </p:txBody>
      </p:sp>
      <p:sp>
        <p:nvSpPr>
          <p:cNvPr id="17" name="bg object 17"/>
          <p:cNvSpPr/>
          <p:nvPr/>
        </p:nvSpPr>
        <p:spPr>
          <a:xfrm>
            <a:off x="0" y="745236"/>
            <a:ext cx="9144000" cy="45720"/>
          </a:xfrm>
          <a:custGeom>
            <a:avLst/>
            <a:gdLst/>
            <a:ahLst/>
            <a:cxnLst/>
            <a:rect l="l" t="t" r="r" b="b"/>
            <a:pathLst>
              <a:path w="9144000" h="45720">
                <a:moveTo>
                  <a:pt x="9144000" y="0"/>
                </a:moveTo>
                <a:lnTo>
                  <a:pt x="0" y="0"/>
                </a:lnTo>
                <a:lnTo>
                  <a:pt x="0" y="45720"/>
                </a:lnTo>
                <a:lnTo>
                  <a:pt x="9144000" y="45720"/>
                </a:lnTo>
                <a:lnTo>
                  <a:pt x="9144000" y="0"/>
                </a:lnTo>
                <a:close/>
              </a:path>
            </a:pathLst>
          </a:custGeom>
          <a:solidFill>
            <a:srgbClr val="073762"/>
          </a:solidFill>
        </p:spPr>
        <p:txBody>
          <a:bodyPr wrap="square" lIns="0" tIns="0" rIns="0" bIns="0" rtlCol="0"/>
          <a:lstStyle/>
          <a:p>
            <a:endParaRPr/>
          </a:p>
        </p:txBody>
      </p:sp>
      <p:pic>
        <p:nvPicPr>
          <p:cNvPr id="18" name="bg object 18"/>
          <p:cNvPicPr/>
          <p:nvPr/>
        </p:nvPicPr>
        <p:blipFill>
          <a:blip r:embed="rId7" cstate="print"/>
          <a:stretch>
            <a:fillRect/>
          </a:stretch>
        </p:blipFill>
        <p:spPr>
          <a:xfrm>
            <a:off x="8325611" y="4751832"/>
            <a:ext cx="504444" cy="249936"/>
          </a:xfrm>
          <a:prstGeom prst="rect">
            <a:avLst/>
          </a:prstGeom>
        </p:spPr>
      </p:pic>
      <p:pic>
        <p:nvPicPr>
          <p:cNvPr id="19" name="bg object 19"/>
          <p:cNvPicPr/>
          <p:nvPr/>
        </p:nvPicPr>
        <p:blipFill>
          <a:blip r:embed="rId8" cstate="print"/>
          <a:stretch>
            <a:fillRect/>
          </a:stretch>
        </p:blipFill>
        <p:spPr>
          <a:xfrm>
            <a:off x="8179307" y="128015"/>
            <a:ext cx="679703" cy="222503"/>
          </a:xfrm>
          <a:prstGeom prst="rect">
            <a:avLst/>
          </a:prstGeom>
        </p:spPr>
      </p:pic>
      <p:sp>
        <p:nvSpPr>
          <p:cNvPr id="2" name="Holder 2"/>
          <p:cNvSpPr>
            <a:spLocks noGrp="1"/>
          </p:cNvSpPr>
          <p:nvPr>
            <p:ph type="title"/>
          </p:nvPr>
        </p:nvSpPr>
        <p:spPr>
          <a:xfrm>
            <a:off x="162255" y="79705"/>
            <a:ext cx="7228205" cy="513080"/>
          </a:xfrm>
          <a:prstGeom prst="rect">
            <a:avLst/>
          </a:prstGeom>
        </p:spPr>
        <p:txBody>
          <a:bodyPr wrap="square" lIns="0" tIns="0" rIns="0" bIns="0">
            <a:spAutoFit/>
          </a:bodyPr>
          <a:lstStyle>
            <a:lvl1pPr>
              <a:defRPr sz="1600" b="1" i="0">
                <a:solidFill>
                  <a:srgbClr val="073762"/>
                </a:solidFill>
                <a:latin typeface="Arial"/>
                <a:cs typeface="Arial"/>
              </a:defRPr>
            </a:lvl1pPr>
          </a:lstStyle>
          <a:p>
            <a:endParaRPr/>
          </a:p>
        </p:txBody>
      </p:sp>
      <p:sp>
        <p:nvSpPr>
          <p:cNvPr id="3" name="Holder 3"/>
          <p:cNvSpPr>
            <a:spLocks noGrp="1"/>
          </p:cNvSpPr>
          <p:nvPr>
            <p:ph type="body" idx="1"/>
          </p:nvPr>
        </p:nvSpPr>
        <p:spPr>
          <a:xfrm>
            <a:off x="1587372" y="1891792"/>
            <a:ext cx="5628005" cy="1820545"/>
          </a:xfrm>
          <a:prstGeom prst="rect">
            <a:avLst/>
          </a:prstGeom>
        </p:spPr>
        <p:txBody>
          <a:bodyPr wrap="square" lIns="0" tIns="0" rIns="0" bIns="0">
            <a:spAutoFit/>
          </a:bodyPr>
          <a:lstStyle>
            <a:lvl1pPr>
              <a:defRPr b="0" i="0">
                <a:solidFill>
                  <a:schemeClr val="tx1"/>
                </a:solidFill>
              </a:defRPr>
            </a:lvl1pPr>
          </a:lstStyle>
          <a:p>
            <a:endParaRPr/>
          </a:p>
        </p:txBody>
      </p:sp>
      <p:sp>
        <p:nvSpPr>
          <p:cNvPr id="4" name="Holder 4"/>
          <p:cNvSpPr>
            <a:spLocks noGrp="1"/>
          </p:cNvSpPr>
          <p:nvPr>
            <p:ph type="ftr" sz="quarter" idx="5"/>
          </p:nvPr>
        </p:nvSpPr>
        <p:spPr>
          <a:xfrm>
            <a:off x="3108960" y="4783455"/>
            <a:ext cx="2926080" cy="257175"/>
          </a:xfrm>
          <a:prstGeom prst="rect">
            <a:avLst/>
          </a:prstGeom>
        </p:spPr>
        <p:txBody>
          <a:bodyPr wrap="square" lIns="0" tIns="0" rIns="0" bIns="0">
            <a:spAutoFit/>
          </a:bodyPr>
          <a:lstStyle>
            <a:lvl1pPr algn="ctr">
              <a:defRPr>
                <a:solidFill>
                  <a:schemeClr val="tx1">
                    <a:tint val="75000"/>
                  </a:schemeClr>
                </a:solidFill>
              </a:defRPr>
            </a:lvl1pPr>
          </a:lstStyle>
          <a:p>
            <a:endParaRPr/>
          </a:p>
        </p:txBody>
      </p:sp>
      <p:sp>
        <p:nvSpPr>
          <p:cNvPr id="5" name="Holder 5"/>
          <p:cNvSpPr>
            <a:spLocks noGrp="1"/>
          </p:cNvSpPr>
          <p:nvPr>
            <p:ph type="dt" sz="half" idx="6"/>
          </p:nvPr>
        </p:nvSpPr>
        <p:spPr>
          <a:xfrm>
            <a:off x="457200" y="4783455"/>
            <a:ext cx="2103120" cy="257175"/>
          </a:xfrm>
          <a:prstGeom prst="rect">
            <a:avLst/>
          </a:prstGeom>
        </p:spPr>
        <p:txBody>
          <a:bodyPr wrap="square" lIns="0" tIns="0" rIns="0" bIns="0">
            <a:spAutoFit/>
          </a:bodyPr>
          <a:lstStyle>
            <a:lvl1pPr algn="l">
              <a:defRPr>
                <a:solidFill>
                  <a:schemeClr val="tx1">
                    <a:tint val="75000"/>
                  </a:schemeClr>
                </a:solidFill>
              </a:defRPr>
            </a:lvl1pPr>
          </a:lstStyle>
          <a:p>
            <a:fld id="{1D8BD707-D9CF-40AE-B4C6-C98DA3205C09}" type="datetimeFigureOut">
              <a:rPr lang="en-US"/>
              <a:t>10/15/2025</a:t>
            </a:fld>
            <a:endParaRPr lang="en-US"/>
          </a:p>
        </p:txBody>
      </p:sp>
      <p:sp>
        <p:nvSpPr>
          <p:cNvPr id="6" name="Holder 6"/>
          <p:cNvSpPr>
            <a:spLocks noGrp="1"/>
          </p:cNvSpPr>
          <p:nvPr>
            <p:ph type="sldNum" sz="quarter" idx="7"/>
          </p:nvPr>
        </p:nvSpPr>
        <p:spPr>
          <a:xfrm>
            <a:off x="6583680" y="4783455"/>
            <a:ext cx="2103120" cy="257175"/>
          </a:xfrm>
          <a:prstGeom prst="rect">
            <a:avLst/>
          </a:prstGeom>
        </p:spPr>
        <p:txBody>
          <a:bodyPr wrap="square" lIns="0" tIns="0" rIns="0" bIns="0">
            <a:spAutoFit/>
          </a:bodyPr>
          <a:lstStyle>
            <a:lvl1pPr algn="r">
              <a:defRPr>
                <a:solidFill>
                  <a:schemeClr val="tx1">
                    <a:tint val="75000"/>
                  </a:schemeClr>
                </a:solidFill>
              </a:defRPr>
            </a:lvl1pPr>
          </a:lstStyle>
          <a:p>
            <a:fld id="{B6F15528-21DE-4FAA-801E-634DDDAF4B2B}" type="slidenum">
              <a:t>‹#›</a:t>
            </a:fld>
            <a:endParaRPr/>
          </a:p>
        </p:txBody>
      </p:sp>
      <p:pic>
        <p:nvPicPr>
          <p:cNvPr id="7" name="bg object 17">
            <a:extLst>
              <a:ext uri="{FF2B5EF4-FFF2-40B4-BE49-F238E27FC236}">
                <a16:creationId xmlns:a16="http://schemas.microsoft.com/office/drawing/2014/main" id="{17669B69-DB40-D9A9-DAAF-3C3D9A4829AD}"/>
              </a:ext>
            </a:extLst>
          </p:cNvPr>
          <p:cNvPicPr/>
          <p:nvPr userDrawn="1"/>
        </p:nvPicPr>
        <p:blipFill>
          <a:blip r:embed="rId9" cstate="print">
            <a:alphaModFix amt="10000"/>
            <a:extLst>
              <a:ext uri="{BEBA8EAE-BF5A-486C-A8C5-ECC9F3942E4B}">
                <a14:imgProps xmlns:a14="http://schemas.microsoft.com/office/drawing/2010/main">
                  <a14:imgLayer r:embed="rId10">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3895330919"/>
      </p:ext>
    </p:extLst>
  </p:cSld>
  <p:clrMap bg1="lt1" tx1="dk1" bg2="lt2" tx2="dk2" accent1="accent1" accent2="accent2" accent3="accent3" accent4="accent4" accent5="accent5" accent6="accent6" hlink="hlink" folHlink="folHlink"/>
  <p:sldLayoutIdLst>
    <p:sldLayoutId id="2147483720" r:id="rId1"/>
    <p:sldLayoutId id="2147483721" r:id="rId2"/>
    <p:sldLayoutId id="2147483722" r:id="rId3"/>
    <p:sldLayoutId id="2147483723" r:id="rId4"/>
    <p:sldLayoutId id="2147483724" r:id="rId5"/>
  </p:sldLayoutIdLst>
  <p:txStyles>
    <p:titleStyle>
      <a:lvl1pPr>
        <a:defRPr>
          <a:latin typeface="+mj-lt"/>
          <a:ea typeface="+mj-ea"/>
          <a:cs typeface="+mj-cs"/>
        </a:defRPr>
      </a:lvl1pPr>
    </p:titleStyle>
    <p:body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bodyStyle>
    <p:other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678180"/>
            <a:ext cx="9144000" cy="45720"/>
          </a:xfrm>
          <a:custGeom>
            <a:avLst/>
            <a:gdLst/>
            <a:ahLst/>
            <a:cxnLst/>
            <a:rect l="l" t="t" r="r" b="b"/>
            <a:pathLst>
              <a:path w="9144000" h="45720">
                <a:moveTo>
                  <a:pt x="9144000" y="0"/>
                </a:moveTo>
                <a:lnTo>
                  <a:pt x="0" y="0"/>
                </a:lnTo>
                <a:lnTo>
                  <a:pt x="0" y="45720"/>
                </a:lnTo>
                <a:lnTo>
                  <a:pt x="9144000" y="45720"/>
                </a:lnTo>
                <a:lnTo>
                  <a:pt x="9144000" y="0"/>
                </a:lnTo>
                <a:close/>
              </a:path>
            </a:pathLst>
          </a:custGeom>
          <a:solidFill>
            <a:srgbClr val="FF9900"/>
          </a:solidFill>
        </p:spPr>
        <p:txBody>
          <a:bodyPr wrap="square" lIns="0" tIns="0" rIns="0" bIns="0" rtlCol="0"/>
          <a:lstStyle/>
          <a:p>
            <a:endParaRPr/>
          </a:p>
        </p:txBody>
      </p:sp>
      <p:sp>
        <p:nvSpPr>
          <p:cNvPr id="17" name="bg object 17"/>
          <p:cNvSpPr/>
          <p:nvPr/>
        </p:nvSpPr>
        <p:spPr>
          <a:xfrm>
            <a:off x="0" y="745236"/>
            <a:ext cx="9144000" cy="45720"/>
          </a:xfrm>
          <a:custGeom>
            <a:avLst/>
            <a:gdLst/>
            <a:ahLst/>
            <a:cxnLst/>
            <a:rect l="l" t="t" r="r" b="b"/>
            <a:pathLst>
              <a:path w="9144000" h="45720">
                <a:moveTo>
                  <a:pt x="9144000" y="0"/>
                </a:moveTo>
                <a:lnTo>
                  <a:pt x="0" y="0"/>
                </a:lnTo>
                <a:lnTo>
                  <a:pt x="0" y="45720"/>
                </a:lnTo>
                <a:lnTo>
                  <a:pt x="9144000" y="45720"/>
                </a:lnTo>
                <a:lnTo>
                  <a:pt x="9144000" y="0"/>
                </a:lnTo>
                <a:close/>
              </a:path>
            </a:pathLst>
          </a:custGeom>
          <a:solidFill>
            <a:srgbClr val="073762"/>
          </a:solidFill>
        </p:spPr>
        <p:txBody>
          <a:bodyPr wrap="square" lIns="0" tIns="0" rIns="0" bIns="0" rtlCol="0"/>
          <a:lstStyle/>
          <a:p>
            <a:endParaRPr/>
          </a:p>
        </p:txBody>
      </p:sp>
      <p:pic>
        <p:nvPicPr>
          <p:cNvPr id="18" name="bg object 18"/>
          <p:cNvPicPr/>
          <p:nvPr/>
        </p:nvPicPr>
        <p:blipFill>
          <a:blip r:embed="rId7" cstate="print"/>
          <a:stretch>
            <a:fillRect/>
          </a:stretch>
        </p:blipFill>
        <p:spPr>
          <a:xfrm>
            <a:off x="8183880" y="128015"/>
            <a:ext cx="670559" cy="222503"/>
          </a:xfrm>
          <a:prstGeom prst="rect">
            <a:avLst/>
          </a:prstGeom>
        </p:spPr>
      </p:pic>
      <p:pic>
        <p:nvPicPr>
          <p:cNvPr id="19" name="bg object 19"/>
          <p:cNvPicPr/>
          <p:nvPr/>
        </p:nvPicPr>
        <p:blipFill>
          <a:blip r:embed="rId8" cstate="print"/>
          <a:stretch>
            <a:fillRect/>
          </a:stretch>
        </p:blipFill>
        <p:spPr>
          <a:xfrm>
            <a:off x="8325611" y="4751832"/>
            <a:ext cx="504444" cy="249936"/>
          </a:xfrm>
          <a:prstGeom prst="rect">
            <a:avLst/>
          </a:prstGeom>
        </p:spPr>
      </p:pic>
      <p:sp>
        <p:nvSpPr>
          <p:cNvPr id="2" name="Holder 2"/>
          <p:cNvSpPr>
            <a:spLocks noGrp="1"/>
          </p:cNvSpPr>
          <p:nvPr>
            <p:ph type="title"/>
          </p:nvPr>
        </p:nvSpPr>
        <p:spPr>
          <a:xfrm>
            <a:off x="49174" y="150622"/>
            <a:ext cx="8027670" cy="369823"/>
          </a:xfrm>
          <a:prstGeom prst="rect">
            <a:avLst/>
          </a:prstGeom>
        </p:spPr>
        <p:txBody>
          <a:bodyPr wrap="square" lIns="0" tIns="0" rIns="0" bIns="0">
            <a:spAutoFit/>
          </a:bodyPr>
          <a:lstStyle>
            <a:lvl1pPr>
              <a:defRPr sz="1600" b="1" i="0">
                <a:solidFill>
                  <a:srgbClr val="073762"/>
                </a:solidFill>
                <a:latin typeface="Arial"/>
                <a:cs typeface="Arial"/>
              </a:defRPr>
            </a:lvl1pPr>
          </a:lstStyle>
          <a:p>
            <a:endParaRPr/>
          </a:p>
        </p:txBody>
      </p:sp>
      <p:sp>
        <p:nvSpPr>
          <p:cNvPr id="3" name="Holder 3"/>
          <p:cNvSpPr>
            <a:spLocks noGrp="1"/>
          </p:cNvSpPr>
          <p:nvPr>
            <p:ph type="body" idx="1"/>
          </p:nvPr>
        </p:nvSpPr>
        <p:spPr>
          <a:xfrm>
            <a:off x="457200" y="1183005"/>
            <a:ext cx="8229600" cy="339471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a:xfrm>
            <a:off x="3108960" y="4783455"/>
            <a:ext cx="2926080" cy="257175"/>
          </a:xfrm>
          <a:prstGeom prst="rect">
            <a:avLst/>
          </a:prstGeom>
        </p:spPr>
        <p:txBody>
          <a:bodyPr wrap="square" lIns="0" tIns="0" rIns="0" bIns="0">
            <a:spAutoFit/>
          </a:bodyPr>
          <a:lstStyle>
            <a:lvl1pPr algn="ctr">
              <a:defRPr>
                <a:solidFill>
                  <a:schemeClr val="tx1">
                    <a:tint val="75000"/>
                  </a:schemeClr>
                </a:solidFill>
              </a:defRPr>
            </a:lvl1pPr>
          </a:lstStyle>
          <a:p>
            <a:endParaRPr/>
          </a:p>
        </p:txBody>
      </p:sp>
      <p:sp>
        <p:nvSpPr>
          <p:cNvPr id="5" name="Holder 5"/>
          <p:cNvSpPr>
            <a:spLocks noGrp="1"/>
          </p:cNvSpPr>
          <p:nvPr>
            <p:ph type="dt" sz="half" idx="6"/>
          </p:nvPr>
        </p:nvSpPr>
        <p:spPr>
          <a:xfrm>
            <a:off x="457200" y="4783455"/>
            <a:ext cx="2103120" cy="257175"/>
          </a:xfrm>
          <a:prstGeom prst="rect">
            <a:avLst/>
          </a:prstGeom>
        </p:spPr>
        <p:txBody>
          <a:bodyPr wrap="square" lIns="0" tIns="0" rIns="0" bIns="0">
            <a:spAutoFit/>
          </a:bodyPr>
          <a:lstStyle>
            <a:lvl1pPr algn="l">
              <a:defRPr>
                <a:solidFill>
                  <a:schemeClr val="tx1">
                    <a:tint val="75000"/>
                  </a:schemeClr>
                </a:solidFill>
              </a:defRPr>
            </a:lvl1pPr>
          </a:lstStyle>
          <a:p>
            <a:fld id="{1D8BD707-D9CF-40AE-B4C6-C98DA3205C09}" type="datetimeFigureOut">
              <a:rPr lang="en-US"/>
              <a:t>10/15/2025</a:t>
            </a:fld>
            <a:endParaRPr lang="en-US"/>
          </a:p>
        </p:txBody>
      </p:sp>
      <p:sp>
        <p:nvSpPr>
          <p:cNvPr id="6" name="Holder 6"/>
          <p:cNvSpPr>
            <a:spLocks noGrp="1"/>
          </p:cNvSpPr>
          <p:nvPr>
            <p:ph type="sldNum" sz="quarter" idx="7"/>
          </p:nvPr>
        </p:nvSpPr>
        <p:spPr>
          <a:xfrm>
            <a:off x="6583680" y="4783455"/>
            <a:ext cx="2103120" cy="257175"/>
          </a:xfrm>
          <a:prstGeom prst="rect">
            <a:avLst/>
          </a:prstGeom>
        </p:spPr>
        <p:txBody>
          <a:bodyPr wrap="square" lIns="0" tIns="0" rIns="0" bIns="0">
            <a:spAutoFit/>
          </a:bodyPr>
          <a:lstStyle>
            <a:lvl1pPr algn="r">
              <a:defRPr>
                <a:solidFill>
                  <a:schemeClr val="tx1">
                    <a:tint val="75000"/>
                  </a:schemeClr>
                </a:solidFill>
              </a:defRPr>
            </a:lvl1pPr>
          </a:lstStyle>
          <a:p>
            <a:fld id="{B6F15528-21DE-4FAA-801E-634DDDAF4B2B}" type="slidenum">
              <a:t>‹#›</a:t>
            </a:fld>
            <a:endParaRPr/>
          </a:p>
        </p:txBody>
      </p:sp>
      <p:pic>
        <p:nvPicPr>
          <p:cNvPr id="7" name="bg object 17">
            <a:extLst>
              <a:ext uri="{FF2B5EF4-FFF2-40B4-BE49-F238E27FC236}">
                <a16:creationId xmlns:a16="http://schemas.microsoft.com/office/drawing/2014/main" id="{00731C01-90ED-5EB8-C650-18E55742C6E4}"/>
              </a:ext>
            </a:extLst>
          </p:cNvPr>
          <p:cNvPicPr/>
          <p:nvPr userDrawn="1"/>
        </p:nvPicPr>
        <p:blipFill>
          <a:blip r:embed="rId9" cstate="print">
            <a:alphaModFix amt="10000"/>
            <a:extLst>
              <a:ext uri="{BEBA8EAE-BF5A-486C-A8C5-ECC9F3942E4B}">
                <a14:imgProps xmlns:a14="http://schemas.microsoft.com/office/drawing/2010/main">
                  <a14:imgLayer r:embed="rId10">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1755556290"/>
      </p:ext>
    </p:extLst>
  </p:cSld>
  <p:clrMap bg1="lt1" tx1="dk1" bg2="lt2" tx2="dk2" accent1="accent1" accent2="accent2" accent3="accent3" accent4="accent4" accent5="accent5" accent6="accent6" hlink="hlink" folHlink="folHlink"/>
  <p:sldLayoutIdLst>
    <p:sldLayoutId id="2147483726" r:id="rId1"/>
    <p:sldLayoutId id="2147483727" r:id="rId2"/>
    <p:sldLayoutId id="2147483728" r:id="rId3"/>
    <p:sldLayoutId id="2147483729" r:id="rId4"/>
    <p:sldLayoutId id="2147483730" r:id="rId5"/>
  </p:sldLayoutIdLst>
  <p:txStyles>
    <p:titleStyle>
      <a:lvl1pPr>
        <a:defRPr>
          <a:latin typeface="+mj-lt"/>
          <a:ea typeface="+mj-ea"/>
          <a:cs typeface="+mj-cs"/>
        </a:defRPr>
      </a:lvl1pPr>
    </p:titleStyle>
    <p:body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bodyStyle>
    <p:other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0"/>
        <p:cNvGrpSpPr/>
        <p:nvPr/>
      </p:nvGrpSpPr>
      <p:grpSpPr>
        <a:xfrm>
          <a:off x="0" y="0"/>
          <a:ext cx="0" cy="0"/>
          <a:chOff x="0" y="0"/>
          <a:chExt cx="0" cy="0"/>
        </a:xfrm>
      </p:grpSpPr>
      <p:sp>
        <p:nvSpPr>
          <p:cNvPr id="51" name="Google Shape;51;p13"/>
          <p:cNvSpPr txBox="1">
            <a:spLocks noGrp="1"/>
          </p:cNvSpPr>
          <p:nvPr>
            <p:ph type="title"/>
          </p:nvPr>
        </p:nvSpPr>
        <p:spPr>
          <a:xfrm>
            <a:off x="323850" y="141128"/>
            <a:ext cx="8496300" cy="452261"/>
          </a:xfrm>
          <a:prstGeom prst="rect">
            <a:avLst/>
          </a:prstGeom>
          <a:noFill/>
          <a:ln>
            <a:noFill/>
          </a:ln>
        </p:spPr>
        <p:txBody>
          <a:bodyPr spcFirstLastPara="1" wrap="square" lIns="0" tIns="45700" rIns="91425" bIns="0" anchor="b" anchorCtr="0">
            <a:noAutofit/>
          </a:bodyPr>
          <a:lstStyle>
            <a:lvl1pPr marR="0" lvl="0" algn="l" rtl="0">
              <a:spcBef>
                <a:spcPts val="0"/>
              </a:spcBef>
              <a:spcAft>
                <a:spcPts val="0"/>
              </a:spcAft>
              <a:buClr>
                <a:schemeClr val="accent1"/>
              </a:buClr>
              <a:buSzPts val="2400"/>
              <a:buFont typeface="Arial"/>
              <a:buNone/>
              <a:defRPr sz="2400" b="1" i="0" u="none" strike="noStrike" cap="none">
                <a:solidFill>
                  <a:schemeClr val="accent1"/>
                </a:solidFill>
                <a:latin typeface="Arial"/>
                <a:ea typeface="Arial"/>
                <a:cs typeface="Arial"/>
                <a:sym typeface="Arial"/>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52" name="Google Shape;52;p13"/>
          <p:cNvSpPr txBox="1">
            <a:spLocks noGrp="1"/>
          </p:cNvSpPr>
          <p:nvPr>
            <p:ph type="body" idx="1"/>
          </p:nvPr>
        </p:nvSpPr>
        <p:spPr>
          <a:xfrm>
            <a:off x="323850" y="941560"/>
            <a:ext cx="8496300" cy="3480422"/>
          </a:xfrm>
          <a:prstGeom prst="rect">
            <a:avLst/>
          </a:prstGeom>
          <a:noFill/>
          <a:ln>
            <a:noFill/>
          </a:ln>
        </p:spPr>
        <p:txBody>
          <a:bodyPr spcFirstLastPara="1" wrap="square" lIns="0" tIns="0" rIns="91425" bIns="45700" anchor="t" anchorCtr="0">
            <a:noAutofit/>
          </a:bodyPr>
          <a:lstStyle>
            <a:lvl1pPr marL="457200" marR="0" lvl="0" indent="-330200" algn="l" rtl="0">
              <a:spcBef>
                <a:spcPts val="1200"/>
              </a:spcBef>
              <a:spcAft>
                <a:spcPts val="0"/>
              </a:spcAft>
              <a:buClr>
                <a:srgbClr val="FF9900"/>
              </a:buClr>
              <a:buSzPts val="1600"/>
              <a:buFont typeface="Arial"/>
              <a:buChar char="•"/>
              <a:defRPr sz="1600" b="0" i="0" u="none" strike="noStrike" cap="none">
                <a:solidFill>
                  <a:schemeClr val="accent1"/>
                </a:solidFill>
                <a:latin typeface="Arial"/>
                <a:ea typeface="Arial"/>
                <a:cs typeface="Arial"/>
                <a:sym typeface="Arial"/>
              </a:defRPr>
            </a:lvl1pPr>
            <a:lvl2pPr marL="914400" marR="0" lvl="1" indent="-317500" algn="l" rtl="0">
              <a:spcBef>
                <a:spcPts val="300"/>
              </a:spcBef>
              <a:spcAft>
                <a:spcPts val="0"/>
              </a:spcAft>
              <a:buClr>
                <a:srgbClr val="FF9900"/>
              </a:buClr>
              <a:buSzPts val="1400"/>
              <a:buFont typeface="Arial"/>
              <a:buChar char="–"/>
              <a:defRPr sz="1400" b="0" i="0" u="none" strike="noStrike" cap="none">
                <a:solidFill>
                  <a:schemeClr val="accent1"/>
                </a:solidFill>
                <a:latin typeface="Arial"/>
                <a:ea typeface="Arial"/>
                <a:cs typeface="Arial"/>
                <a:sym typeface="Arial"/>
              </a:defRPr>
            </a:lvl2pPr>
            <a:lvl3pPr marL="1371600" marR="0" lvl="2" indent="-304800" algn="l" rtl="0">
              <a:spcBef>
                <a:spcPts val="300"/>
              </a:spcBef>
              <a:spcAft>
                <a:spcPts val="0"/>
              </a:spcAft>
              <a:buClr>
                <a:srgbClr val="FF9900"/>
              </a:buClr>
              <a:buSzPts val="1200"/>
              <a:buFont typeface="Courier New"/>
              <a:buChar char="o"/>
              <a:defRPr sz="1200" b="0" i="0" u="none" strike="noStrike" cap="none">
                <a:solidFill>
                  <a:schemeClr val="accent1"/>
                </a:solidFill>
                <a:latin typeface="Arial"/>
                <a:ea typeface="Arial"/>
                <a:cs typeface="Arial"/>
                <a:sym typeface="Arial"/>
              </a:defRPr>
            </a:lvl3pPr>
            <a:lvl4pPr marL="1828800" marR="0" lvl="3" indent="-292100" algn="l" rtl="0">
              <a:spcBef>
                <a:spcPts val="300"/>
              </a:spcBef>
              <a:spcAft>
                <a:spcPts val="0"/>
              </a:spcAft>
              <a:buClr>
                <a:srgbClr val="FF9900"/>
              </a:buClr>
              <a:buSzPts val="1000"/>
              <a:buFont typeface="Arial"/>
              <a:buChar char="–"/>
              <a:defRPr sz="1000" b="0" i="0" u="none" strike="noStrike" cap="none">
                <a:solidFill>
                  <a:schemeClr val="accent1"/>
                </a:solidFill>
                <a:latin typeface="Arial"/>
                <a:ea typeface="Arial"/>
                <a:cs typeface="Arial"/>
                <a:sym typeface="Arial"/>
              </a:defRPr>
            </a:lvl4pPr>
            <a:lvl5pPr marL="2286000" marR="0" lvl="4" indent="-279400" algn="l" rtl="0">
              <a:spcBef>
                <a:spcPts val="300"/>
              </a:spcBef>
              <a:spcAft>
                <a:spcPts val="0"/>
              </a:spcAft>
              <a:buClr>
                <a:srgbClr val="FF9900"/>
              </a:buClr>
              <a:buSzPts val="800"/>
              <a:buFont typeface="Arial"/>
              <a:buChar char="»"/>
              <a:defRPr sz="800" b="0" i="0" u="none" strike="noStrike" cap="none">
                <a:solidFill>
                  <a:schemeClr val="accent1"/>
                </a:solidFill>
                <a:latin typeface="Arial"/>
                <a:ea typeface="Arial"/>
                <a:cs typeface="Arial"/>
                <a:sym typeface="Arial"/>
              </a:defRPr>
            </a:lvl5pPr>
            <a:lvl6pPr marL="2743200" marR="0" lvl="5" indent="-323850" algn="l" rtl="0">
              <a:spcBef>
                <a:spcPts val="300"/>
              </a:spcBef>
              <a:spcAft>
                <a:spcPts val="0"/>
              </a:spcAft>
              <a:buClr>
                <a:schemeClr val="dk1"/>
              </a:buClr>
              <a:buSzPts val="1500"/>
              <a:buFont typeface="Arial"/>
              <a:buChar char="•"/>
              <a:defRPr sz="1500" b="0" i="0" u="none" strike="noStrike" cap="none">
                <a:solidFill>
                  <a:schemeClr val="dk1"/>
                </a:solidFill>
                <a:latin typeface="Arial"/>
                <a:ea typeface="Arial"/>
                <a:cs typeface="Arial"/>
                <a:sym typeface="Arial"/>
              </a:defRPr>
            </a:lvl6pPr>
            <a:lvl7pPr marL="3200400" marR="0" lvl="6" indent="-323850" algn="l" rtl="0">
              <a:spcBef>
                <a:spcPts val="300"/>
              </a:spcBef>
              <a:spcAft>
                <a:spcPts val="0"/>
              </a:spcAft>
              <a:buClr>
                <a:schemeClr val="dk1"/>
              </a:buClr>
              <a:buSzPts val="1500"/>
              <a:buFont typeface="Arial"/>
              <a:buChar char="•"/>
              <a:defRPr sz="1500" b="0" i="0" u="none" strike="noStrike" cap="none">
                <a:solidFill>
                  <a:schemeClr val="dk1"/>
                </a:solidFill>
                <a:latin typeface="Arial"/>
                <a:ea typeface="Arial"/>
                <a:cs typeface="Arial"/>
                <a:sym typeface="Arial"/>
              </a:defRPr>
            </a:lvl7pPr>
            <a:lvl8pPr marL="3657600" marR="0" lvl="7" indent="-323850" algn="l" rtl="0">
              <a:spcBef>
                <a:spcPts val="300"/>
              </a:spcBef>
              <a:spcAft>
                <a:spcPts val="0"/>
              </a:spcAft>
              <a:buClr>
                <a:schemeClr val="dk1"/>
              </a:buClr>
              <a:buSzPts val="1500"/>
              <a:buFont typeface="Arial"/>
              <a:buChar char="•"/>
              <a:defRPr sz="1500" b="0" i="0" u="none" strike="noStrike" cap="none">
                <a:solidFill>
                  <a:schemeClr val="dk1"/>
                </a:solidFill>
                <a:latin typeface="Arial"/>
                <a:ea typeface="Arial"/>
                <a:cs typeface="Arial"/>
                <a:sym typeface="Arial"/>
              </a:defRPr>
            </a:lvl8pPr>
            <a:lvl9pPr marL="4114800" marR="0" lvl="8" indent="-323850" algn="l" rtl="0">
              <a:spcBef>
                <a:spcPts val="300"/>
              </a:spcBef>
              <a:spcAft>
                <a:spcPts val="0"/>
              </a:spcAft>
              <a:buClr>
                <a:schemeClr val="dk1"/>
              </a:buClr>
              <a:buSzPts val="1500"/>
              <a:buFont typeface="Arial"/>
              <a:buChar char="•"/>
              <a:defRPr sz="1500" b="0" i="0" u="none" strike="noStrike" cap="none">
                <a:solidFill>
                  <a:schemeClr val="dk1"/>
                </a:solidFill>
                <a:latin typeface="Arial"/>
                <a:ea typeface="Arial"/>
                <a:cs typeface="Arial"/>
                <a:sym typeface="Arial"/>
              </a:defRPr>
            </a:lvl9pPr>
          </a:lstStyle>
          <a:p>
            <a:endParaRPr/>
          </a:p>
        </p:txBody>
      </p:sp>
      <p:sp>
        <p:nvSpPr>
          <p:cNvPr id="53" name="Google Shape;53;p13"/>
          <p:cNvSpPr/>
          <p:nvPr/>
        </p:nvSpPr>
        <p:spPr>
          <a:xfrm>
            <a:off x="0" y="678922"/>
            <a:ext cx="9144000" cy="45719"/>
          </a:xfrm>
          <a:prstGeom prst="rect">
            <a:avLst/>
          </a:prstGeom>
          <a:solidFill>
            <a:schemeClr val="accent3"/>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54" name="Google Shape;54;p13"/>
          <p:cNvSpPr/>
          <p:nvPr/>
        </p:nvSpPr>
        <p:spPr>
          <a:xfrm>
            <a:off x="0" y="744615"/>
            <a:ext cx="9144000" cy="45719"/>
          </a:xfrm>
          <a:prstGeom prst="rect">
            <a:avLst/>
          </a:pr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55" name="Google Shape;55;p13"/>
          <p:cNvPicPr preferRelativeResize="0"/>
          <p:nvPr/>
        </p:nvPicPr>
        <p:blipFill rotWithShape="1">
          <a:blip r:embed="rId9">
            <a:alphaModFix/>
          </a:blip>
          <a:srcRect/>
          <a:stretch/>
        </p:blipFill>
        <p:spPr>
          <a:xfrm>
            <a:off x="8183686" y="128566"/>
            <a:ext cx="671281" cy="221484"/>
          </a:xfrm>
          <a:prstGeom prst="rect">
            <a:avLst/>
          </a:prstGeom>
          <a:noFill/>
          <a:ln>
            <a:noFill/>
          </a:ln>
        </p:spPr>
      </p:pic>
      <p:pic>
        <p:nvPicPr>
          <p:cNvPr id="56" name="Google Shape;56;p13"/>
          <p:cNvPicPr preferRelativeResize="0"/>
          <p:nvPr/>
        </p:nvPicPr>
        <p:blipFill rotWithShape="1">
          <a:blip r:embed="rId10">
            <a:alphaModFix/>
          </a:blip>
          <a:srcRect/>
          <a:stretch/>
        </p:blipFill>
        <p:spPr>
          <a:xfrm>
            <a:off x="8326129" y="4752037"/>
            <a:ext cx="503250" cy="250335"/>
          </a:xfrm>
          <a:prstGeom prst="rect">
            <a:avLst/>
          </a:prstGeom>
          <a:noFill/>
          <a:ln>
            <a:noFill/>
          </a:ln>
        </p:spPr>
      </p:pic>
      <p:pic>
        <p:nvPicPr>
          <p:cNvPr id="2" name="bg object 17">
            <a:extLst>
              <a:ext uri="{FF2B5EF4-FFF2-40B4-BE49-F238E27FC236}">
                <a16:creationId xmlns:a16="http://schemas.microsoft.com/office/drawing/2014/main" id="{13B07570-3123-1D92-1BE8-A7257DFB7BAD}"/>
              </a:ext>
            </a:extLst>
          </p:cNvPr>
          <p:cNvPicPr/>
          <p:nvPr userDrawn="1"/>
        </p:nvPicPr>
        <p:blipFill>
          <a:blip r:embed="rId11" cstate="print">
            <a:alphaModFix amt="10000"/>
            <a:extLst>
              <a:ext uri="{BEBA8EAE-BF5A-486C-A8C5-ECC9F3942E4B}">
                <a14:imgProps xmlns:a14="http://schemas.microsoft.com/office/drawing/2010/main">
                  <a14:imgLayer r:embed="rId12">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819107723"/>
      </p:ext>
    </p:extLst>
  </p:cSld>
  <p:clrMap bg1="lt1" tx1="dk1" bg2="dk2" tx2="lt2" accent1="accent1" accent2="accent2" accent3="accent3" accent4="accent4" accent5="accent5" accent6="accent6" hlink="hlink" folHlink="folHlink"/>
  <p:sldLayoutIdLst>
    <p:sldLayoutId id="2147483670" r:id="rId1"/>
    <p:sldLayoutId id="2147483797" r:id="rId2"/>
    <p:sldLayoutId id="2147483732" r:id="rId3"/>
    <p:sldLayoutId id="2147483733" r:id="rId4"/>
    <p:sldLayoutId id="2147483750" r:id="rId5"/>
    <p:sldLayoutId id="2147483737" r:id="rId6"/>
    <p:sldLayoutId id="2147483799" r:id="rId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F26B43"/>
          </p15:clr>
        </p15:guide>
        <p15:guide id="2" pos="204">
          <p15:clr>
            <a:srgbClr val="F26B43"/>
          </p15:clr>
        </p15:guide>
        <p15:guide id="3" orient="horz" pos="787">
          <p15:clr>
            <a:srgbClr val="F26B43"/>
          </p15:clr>
        </p15:guide>
        <p15:guide id="4" pos="2880">
          <p15:clr>
            <a:srgbClr val="F26B43"/>
          </p15:clr>
        </p15:guide>
        <p15:guide id="5" pos="5556">
          <p15:clr>
            <a:srgbClr val="F26B43"/>
          </p15:clr>
        </p15:guide>
      </p15:sldGuideLst>
    </p:ext>
  </p:extLst>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78999D2-F1A3-4C52-BAFF-02D4A3586AD8}"/>
              </a:ext>
            </a:extLst>
          </p:cNvPr>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C261C30D-04AC-424F-8332-68B2E1BAF665}"/>
              </a:ext>
            </a:extLst>
          </p:cNvPr>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7FA695B-52E9-405F-9F59-D40187EB6286}"/>
              </a:ext>
            </a:extLst>
          </p:cNvPr>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71F0292B-7347-40C9-A164-3A056E2A51BD}" type="datetimeFigureOut">
              <a:rPr lang="en-US" smtClean="0"/>
              <a:t>10/15/2025</a:t>
            </a:fld>
            <a:endParaRPr lang="en-US"/>
          </a:p>
        </p:txBody>
      </p:sp>
      <p:sp>
        <p:nvSpPr>
          <p:cNvPr id="5" name="Footer Placeholder 4">
            <a:extLst>
              <a:ext uri="{FF2B5EF4-FFF2-40B4-BE49-F238E27FC236}">
                <a16:creationId xmlns:a16="http://schemas.microsoft.com/office/drawing/2014/main" id="{6979A87E-2B50-4E3C-88B9-31B7AC8BF805}"/>
              </a:ext>
            </a:extLst>
          </p:cNvPr>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C6D54EB0-7119-4DFF-8C0B-6E434B15DE2A}"/>
              </a:ext>
            </a:extLst>
          </p:cNvPr>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4BB303D6-7049-4880-9C5D-0D37BAF76696}" type="slidenum">
              <a:rPr lang="en-US" smtClean="0"/>
              <a:t>‹#›</a:t>
            </a:fld>
            <a:endParaRPr lang="en-US"/>
          </a:p>
        </p:txBody>
      </p:sp>
      <p:pic>
        <p:nvPicPr>
          <p:cNvPr id="7" name="bg object 17">
            <a:extLst>
              <a:ext uri="{FF2B5EF4-FFF2-40B4-BE49-F238E27FC236}">
                <a16:creationId xmlns:a16="http://schemas.microsoft.com/office/drawing/2014/main" id="{A3414EA0-3B74-2F82-60E3-E9D604396171}"/>
              </a:ext>
            </a:extLst>
          </p:cNvPr>
          <p:cNvPicPr/>
          <p:nvPr userDrawn="1"/>
        </p:nvPicPr>
        <p:blipFill>
          <a:blip r:embed="rId13" cstate="print">
            <a:alphaModFix amt="10000"/>
            <a:extLst>
              <a:ext uri="{BEBA8EAE-BF5A-486C-A8C5-ECC9F3942E4B}">
                <a14:imgProps xmlns:a14="http://schemas.microsoft.com/office/drawing/2010/main">
                  <a14:imgLayer r:embed="rId14">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2093561247"/>
      </p:ext>
    </p:extLst>
  </p:cSld>
  <p:clrMap bg1="lt1" tx1="dk1" bg2="lt2" tx2="dk2" accent1="accent1" accent2="accent2" accent3="accent3" accent4="accent4" accent5="accent5" accent6="accent6" hlink="hlink" folHlink="folHlink"/>
  <p:sldLayoutIdLst>
    <p:sldLayoutId id="2147483739" r:id="rId1"/>
    <p:sldLayoutId id="2147483740" r:id="rId2"/>
    <p:sldLayoutId id="2147483741" r:id="rId3"/>
    <p:sldLayoutId id="2147483742" r:id="rId4"/>
    <p:sldLayoutId id="2147483743" r:id="rId5"/>
    <p:sldLayoutId id="2147483744" r:id="rId6"/>
    <p:sldLayoutId id="2147483745" r:id="rId7"/>
    <p:sldLayoutId id="2147483746" r:id="rId8"/>
    <p:sldLayoutId id="2147483747" r:id="rId9"/>
    <p:sldLayoutId id="2147483748" r:id="rId10"/>
    <p:sldLayoutId id="2147483749" r:id="rId11"/>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0"/>
        <p:cNvGrpSpPr/>
        <p:nvPr/>
      </p:nvGrpSpPr>
      <p:grpSpPr>
        <a:xfrm>
          <a:off x="0" y="0"/>
          <a:ext cx="0" cy="0"/>
          <a:chOff x="0" y="0"/>
          <a:chExt cx="0" cy="0"/>
        </a:xfrm>
      </p:grpSpPr>
      <p:sp>
        <p:nvSpPr>
          <p:cNvPr id="51" name="Google Shape;51;p13"/>
          <p:cNvSpPr txBox="1">
            <a:spLocks noGrp="1"/>
          </p:cNvSpPr>
          <p:nvPr>
            <p:ph type="title"/>
          </p:nvPr>
        </p:nvSpPr>
        <p:spPr>
          <a:xfrm>
            <a:off x="323850" y="141129"/>
            <a:ext cx="8496300" cy="452261"/>
          </a:xfrm>
          <a:prstGeom prst="rect">
            <a:avLst/>
          </a:prstGeom>
          <a:noFill/>
          <a:ln>
            <a:noFill/>
          </a:ln>
        </p:spPr>
        <p:txBody>
          <a:bodyPr spcFirstLastPara="1" wrap="square" lIns="0" tIns="45700" rIns="91425" bIns="0" anchor="b" anchorCtr="0">
            <a:noAutofit/>
          </a:bodyPr>
          <a:lstStyle>
            <a:lvl1pPr marR="0" lvl="0" algn="l" rtl="0">
              <a:spcBef>
                <a:spcPts val="0"/>
              </a:spcBef>
              <a:spcAft>
                <a:spcPts val="0"/>
              </a:spcAft>
              <a:buClr>
                <a:schemeClr val="accent1"/>
              </a:buClr>
              <a:buSzPts val="2400"/>
              <a:buFont typeface="Arial" panose="020B0604020202020204"/>
              <a:buNone/>
              <a:defRPr sz="2400" b="1" i="0" u="none" strike="noStrike" cap="none">
                <a:solidFill>
                  <a:schemeClr val="accent1"/>
                </a:solidFill>
                <a:latin typeface="Arial" panose="020B0604020202020204"/>
                <a:ea typeface="Arial" panose="020B0604020202020204"/>
                <a:cs typeface="Arial" panose="020B0604020202020204"/>
                <a:sym typeface="Arial" panose="020B0604020202020204"/>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52" name="Google Shape;52;p13"/>
          <p:cNvSpPr txBox="1">
            <a:spLocks noGrp="1"/>
          </p:cNvSpPr>
          <p:nvPr>
            <p:ph type="body" idx="1"/>
          </p:nvPr>
        </p:nvSpPr>
        <p:spPr>
          <a:xfrm>
            <a:off x="323850" y="941560"/>
            <a:ext cx="8496300" cy="3480422"/>
          </a:xfrm>
          <a:prstGeom prst="rect">
            <a:avLst/>
          </a:prstGeom>
          <a:noFill/>
          <a:ln>
            <a:noFill/>
          </a:ln>
        </p:spPr>
        <p:txBody>
          <a:bodyPr spcFirstLastPara="1" wrap="square" lIns="0" tIns="0" rIns="91425" bIns="45700" anchor="t" anchorCtr="0">
            <a:noAutofit/>
          </a:bodyPr>
          <a:lstStyle>
            <a:lvl1pPr marL="457200" marR="0" lvl="0" indent="-330200" algn="l" rtl="0">
              <a:spcBef>
                <a:spcPts val="1200"/>
              </a:spcBef>
              <a:spcAft>
                <a:spcPts val="0"/>
              </a:spcAft>
              <a:buClr>
                <a:srgbClr val="FF9900"/>
              </a:buClr>
              <a:buSzPts val="1600"/>
              <a:buFont typeface="Arial" panose="020B0604020202020204"/>
              <a:buChar char="•"/>
              <a:defRPr sz="1600" b="0" i="0" u="none" strike="noStrike" cap="none">
                <a:solidFill>
                  <a:schemeClr val="accent1"/>
                </a:solidFill>
                <a:latin typeface="Arial" panose="020B0604020202020204"/>
                <a:ea typeface="Arial" panose="020B0604020202020204"/>
                <a:cs typeface="Arial" panose="020B0604020202020204"/>
                <a:sym typeface="Arial" panose="020B0604020202020204"/>
              </a:defRPr>
            </a:lvl1pPr>
            <a:lvl2pPr marL="914400" marR="0" lvl="1" indent="-317500" algn="l" rtl="0">
              <a:spcBef>
                <a:spcPts val="300"/>
              </a:spcBef>
              <a:spcAft>
                <a:spcPts val="0"/>
              </a:spcAft>
              <a:buClr>
                <a:srgbClr val="FF9900"/>
              </a:buClr>
              <a:buSzPts val="1400"/>
              <a:buFont typeface="Arial" panose="020B0604020202020204"/>
              <a:buChar char="–"/>
              <a:defRPr sz="1400" b="0" i="0" u="none" strike="noStrike" cap="none">
                <a:solidFill>
                  <a:schemeClr val="accent1"/>
                </a:solidFill>
                <a:latin typeface="Arial" panose="020B0604020202020204"/>
                <a:ea typeface="Arial" panose="020B0604020202020204"/>
                <a:cs typeface="Arial" panose="020B0604020202020204"/>
                <a:sym typeface="Arial" panose="020B0604020202020204"/>
              </a:defRPr>
            </a:lvl2pPr>
            <a:lvl3pPr marL="1371600" marR="0" lvl="2" indent="-304800" algn="l" rtl="0">
              <a:spcBef>
                <a:spcPts val="300"/>
              </a:spcBef>
              <a:spcAft>
                <a:spcPts val="0"/>
              </a:spcAft>
              <a:buClr>
                <a:srgbClr val="FF9900"/>
              </a:buClr>
              <a:buSzPts val="1200"/>
              <a:buFont typeface="Courier New" panose="02070309020205020404"/>
              <a:buChar char="o"/>
              <a:defRPr sz="1200" b="0" i="0" u="none" strike="noStrike" cap="none">
                <a:solidFill>
                  <a:schemeClr val="accent1"/>
                </a:solidFill>
                <a:latin typeface="Arial" panose="020B0604020202020204"/>
                <a:ea typeface="Arial" panose="020B0604020202020204"/>
                <a:cs typeface="Arial" panose="020B0604020202020204"/>
                <a:sym typeface="Arial" panose="020B0604020202020204"/>
              </a:defRPr>
            </a:lvl3pPr>
            <a:lvl4pPr marL="1828800" marR="0" lvl="3" indent="-292100" algn="l" rtl="0">
              <a:spcBef>
                <a:spcPts val="300"/>
              </a:spcBef>
              <a:spcAft>
                <a:spcPts val="0"/>
              </a:spcAft>
              <a:buClr>
                <a:srgbClr val="FF9900"/>
              </a:buClr>
              <a:buSzPts val="1000"/>
              <a:buFont typeface="Arial" panose="020B0604020202020204"/>
              <a:buChar char="–"/>
              <a:defRPr sz="1000" b="0" i="0" u="none" strike="noStrike" cap="none">
                <a:solidFill>
                  <a:schemeClr val="accent1"/>
                </a:solidFill>
                <a:latin typeface="Arial" panose="020B0604020202020204"/>
                <a:ea typeface="Arial" panose="020B0604020202020204"/>
                <a:cs typeface="Arial" panose="020B0604020202020204"/>
                <a:sym typeface="Arial" panose="020B0604020202020204"/>
              </a:defRPr>
            </a:lvl4pPr>
            <a:lvl5pPr marL="2286000" marR="0" lvl="4" indent="-279400" algn="l" rtl="0">
              <a:spcBef>
                <a:spcPts val="300"/>
              </a:spcBef>
              <a:spcAft>
                <a:spcPts val="0"/>
              </a:spcAft>
              <a:buClr>
                <a:srgbClr val="FF9900"/>
              </a:buClr>
              <a:buSzPts val="800"/>
              <a:buFont typeface="Arial" panose="020B0604020202020204"/>
              <a:buChar char="»"/>
              <a:defRPr sz="800" b="0" i="0" u="none" strike="noStrike" cap="none">
                <a:solidFill>
                  <a:schemeClr val="accent1"/>
                </a:solidFill>
                <a:latin typeface="Arial" panose="020B0604020202020204"/>
                <a:ea typeface="Arial" panose="020B0604020202020204"/>
                <a:cs typeface="Arial" panose="020B0604020202020204"/>
                <a:sym typeface="Arial" panose="020B0604020202020204"/>
              </a:defRPr>
            </a:lvl5pPr>
            <a:lvl6pPr marL="2743200" marR="0" lvl="5" indent="-323850" algn="l" rtl="0">
              <a:spcBef>
                <a:spcPts val="300"/>
              </a:spcBef>
              <a:spcAft>
                <a:spcPts val="0"/>
              </a:spcAft>
              <a:buClr>
                <a:schemeClr val="dk1"/>
              </a:buClr>
              <a:buSzPts val="1500"/>
              <a:buFont typeface="Arial" panose="020B0604020202020204"/>
              <a:buChar char="•"/>
              <a:defRPr sz="1500" b="0" i="0" u="none" strike="noStrike" cap="none">
                <a:solidFill>
                  <a:schemeClr val="dk1"/>
                </a:solidFill>
                <a:latin typeface="Arial" panose="020B0604020202020204"/>
                <a:ea typeface="Arial" panose="020B0604020202020204"/>
                <a:cs typeface="Arial" panose="020B0604020202020204"/>
                <a:sym typeface="Arial" panose="020B0604020202020204"/>
              </a:defRPr>
            </a:lvl6pPr>
            <a:lvl7pPr marL="3200400" marR="0" lvl="6" indent="-323850" algn="l" rtl="0">
              <a:spcBef>
                <a:spcPts val="300"/>
              </a:spcBef>
              <a:spcAft>
                <a:spcPts val="0"/>
              </a:spcAft>
              <a:buClr>
                <a:schemeClr val="dk1"/>
              </a:buClr>
              <a:buSzPts val="1500"/>
              <a:buFont typeface="Arial" panose="020B0604020202020204"/>
              <a:buChar char="•"/>
              <a:defRPr sz="1500" b="0" i="0" u="none" strike="noStrike" cap="none">
                <a:solidFill>
                  <a:schemeClr val="dk1"/>
                </a:solidFill>
                <a:latin typeface="Arial" panose="020B0604020202020204"/>
                <a:ea typeface="Arial" panose="020B0604020202020204"/>
                <a:cs typeface="Arial" panose="020B0604020202020204"/>
                <a:sym typeface="Arial" panose="020B0604020202020204"/>
              </a:defRPr>
            </a:lvl7pPr>
            <a:lvl8pPr marL="3657600" marR="0" lvl="7" indent="-323850" algn="l" rtl="0">
              <a:spcBef>
                <a:spcPts val="300"/>
              </a:spcBef>
              <a:spcAft>
                <a:spcPts val="0"/>
              </a:spcAft>
              <a:buClr>
                <a:schemeClr val="dk1"/>
              </a:buClr>
              <a:buSzPts val="1500"/>
              <a:buFont typeface="Arial" panose="020B0604020202020204"/>
              <a:buChar char="•"/>
              <a:defRPr sz="1500" b="0" i="0" u="none" strike="noStrike" cap="none">
                <a:solidFill>
                  <a:schemeClr val="dk1"/>
                </a:solidFill>
                <a:latin typeface="Arial" panose="020B0604020202020204"/>
                <a:ea typeface="Arial" panose="020B0604020202020204"/>
                <a:cs typeface="Arial" panose="020B0604020202020204"/>
                <a:sym typeface="Arial" panose="020B0604020202020204"/>
              </a:defRPr>
            </a:lvl8pPr>
            <a:lvl9pPr marL="4114800" marR="0" lvl="8" indent="-323850" algn="l" rtl="0">
              <a:spcBef>
                <a:spcPts val="300"/>
              </a:spcBef>
              <a:spcAft>
                <a:spcPts val="0"/>
              </a:spcAft>
              <a:buClr>
                <a:schemeClr val="dk1"/>
              </a:buClr>
              <a:buSzPts val="1500"/>
              <a:buFont typeface="Arial" panose="020B0604020202020204"/>
              <a:buChar char="•"/>
              <a:defRPr sz="1500" b="0" i="0" u="none" strike="noStrike" cap="none">
                <a:solidFill>
                  <a:schemeClr val="dk1"/>
                </a:solidFill>
                <a:latin typeface="Arial" panose="020B0604020202020204"/>
                <a:ea typeface="Arial" panose="020B0604020202020204"/>
                <a:cs typeface="Arial" panose="020B0604020202020204"/>
                <a:sym typeface="Arial" panose="020B0604020202020204"/>
              </a:defRPr>
            </a:lvl9pPr>
          </a:lstStyle>
          <a:p>
            <a:endParaRPr/>
          </a:p>
        </p:txBody>
      </p:sp>
      <p:sp>
        <p:nvSpPr>
          <p:cNvPr id="53" name="Google Shape;53;p13"/>
          <p:cNvSpPr/>
          <p:nvPr/>
        </p:nvSpPr>
        <p:spPr>
          <a:xfrm>
            <a:off x="0" y="678923"/>
            <a:ext cx="9144000" cy="45719"/>
          </a:xfrm>
          <a:prstGeom prst="rect">
            <a:avLst/>
          </a:prstGeom>
          <a:solidFill>
            <a:schemeClr val="accent3"/>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b="0" i="0" u="none" strike="noStrike" cap="none">
              <a:solidFill>
                <a:schemeClr val="lt1"/>
              </a:solidFill>
              <a:latin typeface="Arial" panose="020B0604020202020204"/>
              <a:ea typeface="Arial" panose="020B0604020202020204"/>
              <a:cs typeface="Arial" panose="020B0604020202020204"/>
              <a:sym typeface="Arial" panose="020B0604020202020204"/>
            </a:endParaRPr>
          </a:p>
        </p:txBody>
      </p:sp>
      <p:sp>
        <p:nvSpPr>
          <p:cNvPr id="54" name="Google Shape;54;p13"/>
          <p:cNvSpPr/>
          <p:nvPr/>
        </p:nvSpPr>
        <p:spPr>
          <a:xfrm>
            <a:off x="0" y="744616"/>
            <a:ext cx="9144000" cy="45719"/>
          </a:xfrm>
          <a:prstGeom prst="rect">
            <a:avLst/>
          </a:pr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b="0" i="0" u="none" strike="noStrike" cap="none">
              <a:solidFill>
                <a:schemeClr val="lt1"/>
              </a:solidFill>
              <a:latin typeface="Arial" panose="020B0604020202020204"/>
              <a:ea typeface="Arial" panose="020B0604020202020204"/>
              <a:cs typeface="Arial" panose="020B0604020202020204"/>
              <a:sym typeface="Arial" panose="020B0604020202020204"/>
            </a:endParaRPr>
          </a:p>
        </p:txBody>
      </p:sp>
      <p:pic>
        <p:nvPicPr>
          <p:cNvPr id="55" name="Google Shape;55;p13"/>
          <p:cNvPicPr preferRelativeResize="0"/>
          <p:nvPr/>
        </p:nvPicPr>
        <p:blipFill rotWithShape="1">
          <a:blip r:embed="rId5"/>
          <a:srcRect/>
          <a:stretch>
            <a:fillRect/>
          </a:stretch>
        </p:blipFill>
        <p:spPr>
          <a:xfrm>
            <a:off x="8183687" y="128566"/>
            <a:ext cx="671281" cy="221484"/>
          </a:xfrm>
          <a:prstGeom prst="rect">
            <a:avLst/>
          </a:prstGeom>
          <a:noFill/>
          <a:ln>
            <a:noFill/>
          </a:ln>
        </p:spPr>
      </p:pic>
      <p:pic>
        <p:nvPicPr>
          <p:cNvPr id="56" name="Google Shape;56;p13"/>
          <p:cNvPicPr preferRelativeResize="0"/>
          <p:nvPr/>
        </p:nvPicPr>
        <p:blipFill rotWithShape="1">
          <a:blip r:embed="rId6"/>
          <a:srcRect/>
          <a:stretch>
            <a:fillRect/>
          </a:stretch>
        </p:blipFill>
        <p:spPr>
          <a:xfrm>
            <a:off x="8326129" y="4752038"/>
            <a:ext cx="503250" cy="250335"/>
          </a:xfrm>
          <a:prstGeom prst="rect">
            <a:avLst/>
          </a:prstGeom>
          <a:noFill/>
          <a:ln>
            <a:noFill/>
          </a:ln>
        </p:spPr>
      </p:pic>
      <p:sp>
        <p:nvSpPr>
          <p:cNvPr id="57" name="Google Shape;57;p13"/>
          <p:cNvSpPr txBox="1">
            <a:spLocks noGrp="1"/>
          </p:cNvSpPr>
          <p:nvPr>
            <p:ph type="sldNum" idx="12"/>
          </p:nvPr>
        </p:nvSpPr>
        <p:spPr>
          <a:xfrm>
            <a:off x="8595309" y="1"/>
            <a:ext cx="548700" cy="393600"/>
          </a:xfrm>
          <a:prstGeom prst="rect">
            <a:avLst/>
          </a:prstGeom>
          <a:noFill/>
          <a:ln>
            <a:noFill/>
          </a:ln>
        </p:spPr>
        <p:txBody>
          <a:bodyPr spcFirstLastPara="1" wrap="square" lIns="91425" tIns="91425" rIns="91425" bIns="91425" anchor="t" anchorCtr="0">
            <a:noAutofit/>
          </a:bodyPr>
          <a:lstStyle>
            <a:lvl1pPr lvl="0" algn="r">
              <a:buNone/>
              <a:defRPr sz="701">
                <a:solidFill>
                  <a:srgbClr val="8C8C8C"/>
                </a:solidFill>
              </a:defRPr>
            </a:lvl1pPr>
            <a:lvl2pPr lvl="1" algn="r">
              <a:buNone/>
              <a:defRPr sz="701">
                <a:solidFill>
                  <a:srgbClr val="8C8C8C"/>
                </a:solidFill>
              </a:defRPr>
            </a:lvl2pPr>
            <a:lvl3pPr lvl="2" algn="r">
              <a:buNone/>
              <a:defRPr sz="701">
                <a:solidFill>
                  <a:srgbClr val="8C8C8C"/>
                </a:solidFill>
              </a:defRPr>
            </a:lvl3pPr>
            <a:lvl4pPr lvl="3" algn="r">
              <a:buNone/>
              <a:defRPr sz="701">
                <a:solidFill>
                  <a:srgbClr val="8C8C8C"/>
                </a:solidFill>
              </a:defRPr>
            </a:lvl4pPr>
            <a:lvl5pPr lvl="4" algn="r">
              <a:buNone/>
              <a:defRPr sz="701">
                <a:solidFill>
                  <a:srgbClr val="8C8C8C"/>
                </a:solidFill>
              </a:defRPr>
            </a:lvl5pPr>
            <a:lvl6pPr lvl="5" algn="r">
              <a:buNone/>
              <a:defRPr sz="701">
                <a:solidFill>
                  <a:srgbClr val="8C8C8C"/>
                </a:solidFill>
              </a:defRPr>
            </a:lvl6pPr>
            <a:lvl7pPr lvl="6" algn="r">
              <a:buNone/>
              <a:defRPr sz="701">
                <a:solidFill>
                  <a:srgbClr val="8C8C8C"/>
                </a:solidFill>
              </a:defRPr>
            </a:lvl7pPr>
            <a:lvl8pPr lvl="7" algn="r">
              <a:buNone/>
              <a:defRPr sz="701">
                <a:solidFill>
                  <a:srgbClr val="8C8C8C"/>
                </a:solidFill>
              </a:defRPr>
            </a:lvl8pPr>
            <a:lvl9pPr lvl="8" algn="r">
              <a:buNone/>
              <a:defRPr sz="701">
                <a:solidFill>
                  <a:srgbClr val="8C8C8C"/>
                </a:solidFill>
              </a:defRPr>
            </a:lvl9pPr>
          </a:lstStyle>
          <a:p>
            <a:fld id="{00000000-1234-1234-1234-123412341234}" type="slidenum">
              <a:rPr lang="en-GB" smtClean="0"/>
              <a:t>‹#›</a:t>
            </a:fld>
            <a:endParaRPr lang="en-GB"/>
          </a:p>
        </p:txBody>
      </p:sp>
      <p:pic>
        <p:nvPicPr>
          <p:cNvPr id="2" name="bg object 17">
            <a:extLst>
              <a:ext uri="{FF2B5EF4-FFF2-40B4-BE49-F238E27FC236}">
                <a16:creationId xmlns:a16="http://schemas.microsoft.com/office/drawing/2014/main" id="{63C9448F-C81F-759E-5200-CFAD5F2F0BDF}"/>
              </a:ext>
            </a:extLst>
          </p:cNvPr>
          <p:cNvPicPr/>
          <p:nvPr userDrawn="1"/>
        </p:nvPicPr>
        <p:blipFill>
          <a:blip r:embed="rId7" cstate="print">
            <a:alphaModFix amt="10000"/>
            <a:extLst>
              <a:ext uri="{BEBA8EAE-BF5A-486C-A8C5-ECC9F3942E4B}">
                <a14:imgProps xmlns:a14="http://schemas.microsoft.com/office/drawing/2010/main">
                  <a14:imgLayer r:embed="rId8">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3500945591"/>
      </p:ext>
    </p:extLst>
  </p:cSld>
  <p:clrMap bg1="lt1" tx1="dk1" bg2="dk2" tx2="lt2" accent1="accent1" accent2="accent2" accent3="accent3" accent4="accent4" accent5="accent5" accent6="accent6" hlink="hlink" folHlink="folHlink"/>
  <p:sldLayoutIdLst>
    <p:sldLayoutId id="2147483752" r:id="rId1"/>
    <p:sldLayoutId id="2147483753" r:id="rId2"/>
    <p:sldLayoutId id="2147483754" r:id="rId3"/>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399"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399"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399"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399"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399"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399"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399"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399"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399"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399"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399"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399"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399"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399"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399"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399"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399"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399"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399"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399"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399"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399"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399"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399"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399"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399"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399"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628650" y="4767263"/>
            <a:ext cx="2057400" cy="273844"/>
          </a:xfrm>
          <a:prstGeom prst="rect">
            <a:avLst/>
          </a:prstGeom>
        </p:spPr>
        <p:txBody>
          <a:bodyPr vert="horz" lIns="91440" tIns="45720" rIns="91440" bIns="45720" rtlCol="0" anchor="ctr">
            <a:normAutofit/>
          </a:bodyPr>
          <a:lstStyle>
            <a:lvl1pPr algn="l">
              <a:defRPr sz="900">
                <a:solidFill>
                  <a:schemeClr val="tx1">
                    <a:tint val="75000"/>
                  </a:schemeClr>
                </a:solidFill>
              </a:defRPr>
            </a:lvl1pPr>
          </a:lstStyle>
          <a:p>
            <a:fld id="{760FBDFE-C587-4B4C-A407-44438C67B59E}" type="datetimeFigureOut">
              <a:rPr lang="zh-CN" altLang="en-US" smtClean="0"/>
              <a:t>2025/10/15</a:t>
            </a:fld>
            <a:endParaRPr lang="zh-CN" altLang="en-US"/>
          </a:p>
        </p:txBody>
      </p:sp>
      <p:sp>
        <p:nvSpPr>
          <p:cNvPr id="5" name="页脚占位符 4"/>
          <p:cNvSpPr>
            <a:spLocks noGrp="1"/>
          </p:cNvSpPr>
          <p:nvPr>
            <p:ph type="ftr" sz="quarter" idx="3"/>
          </p:nvPr>
        </p:nvSpPr>
        <p:spPr>
          <a:xfrm>
            <a:off x="3028950" y="4767263"/>
            <a:ext cx="3086100" cy="273844"/>
          </a:xfrm>
          <a:prstGeom prst="rect">
            <a:avLst/>
          </a:prstGeom>
        </p:spPr>
        <p:txBody>
          <a:bodyPr vert="horz" lIns="91440" tIns="45720" rIns="91440" bIns="45720" rtlCol="0" anchor="ctr">
            <a:normAutofit/>
          </a:bodyPr>
          <a:lstStyle>
            <a:lvl1pPr algn="ctr">
              <a:defRPr sz="9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6457950" y="4767263"/>
            <a:ext cx="2057400" cy="273844"/>
          </a:xfrm>
          <a:prstGeom prst="rect">
            <a:avLst/>
          </a:prstGeom>
        </p:spPr>
        <p:txBody>
          <a:bodyPr vert="horz" lIns="91440" tIns="45720" rIns="91440" bIns="45720" rtlCol="0" anchor="ctr">
            <a:normAutofit/>
          </a:bodyPr>
          <a:lstStyle>
            <a:lvl1pPr algn="r">
              <a:defRPr sz="900">
                <a:solidFill>
                  <a:schemeClr val="tx1">
                    <a:tint val="75000"/>
                  </a:schemeClr>
                </a:solidFill>
              </a:defRPr>
            </a:lvl1pPr>
          </a:lstStyle>
          <a:p>
            <a:fld id="{49AE70B2-8BF9-45C0-BB95-33D1B9D3A854}" type="slidenum">
              <a:rPr lang="zh-CN" altLang="en-US" smtClean="0"/>
              <a:t>‹#›</a:t>
            </a:fld>
            <a:endParaRPr lang="zh-CN" altLang="en-US"/>
          </a:p>
        </p:txBody>
      </p:sp>
      <p:pic>
        <p:nvPicPr>
          <p:cNvPr id="7" name="bg object 17">
            <a:extLst>
              <a:ext uri="{FF2B5EF4-FFF2-40B4-BE49-F238E27FC236}">
                <a16:creationId xmlns:a16="http://schemas.microsoft.com/office/drawing/2014/main" id="{1C3ECFFE-C9FB-FE1D-A9F5-34027258DEAF}"/>
              </a:ext>
            </a:extLst>
          </p:cNvPr>
          <p:cNvPicPr/>
          <p:nvPr userDrawn="1"/>
        </p:nvPicPr>
        <p:blipFill>
          <a:blip r:embed="rId14" cstate="print">
            <a:alphaModFix amt="10000"/>
            <a:extLst>
              <a:ext uri="{BEBA8EAE-BF5A-486C-A8C5-ECC9F3942E4B}">
                <a14:imgProps xmlns:a14="http://schemas.microsoft.com/office/drawing/2010/main">
                  <a14:imgLayer r:embed="rId15">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1763448021"/>
      </p:ext>
    </p:extLst>
  </p:cSld>
  <p:clrMap bg1="lt1" tx1="dk1" bg2="lt2" tx2="dk2" accent1="accent1" accent2="accent2" accent3="accent3" accent4="accent4" accent5="accent5" accent6="accent6" hlink="hlink" folHlink="folHlink"/>
  <p:sldLayoutIdLst>
    <p:sldLayoutId id="2147483756" r:id="rId1"/>
    <p:sldLayoutId id="2147483757" r:id="rId2"/>
    <p:sldLayoutId id="2147483758" r:id="rId3"/>
    <p:sldLayoutId id="2147483759" r:id="rId4"/>
    <p:sldLayoutId id="2147483760" r:id="rId5"/>
    <p:sldLayoutId id="2147483761" r:id="rId6"/>
    <p:sldLayoutId id="2147483762" r:id="rId7"/>
    <p:sldLayoutId id="2147483763" r:id="rId8"/>
    <p:sldLayoutId id="2147483764" r:id="rId9"/>
    <p:sldLayoutId id="2147483765" r:id="rId10"/>
    <p:sldLayoutId id="2147483766" r:id="rId11"/>
    <p:sldLayoutId id="2147483767" r:id="rId12"/>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9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9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9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9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9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9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9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9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90204" pitchFamily="34" charset="0"/>
        <a:buChar char="•"/>
        <a:defRPr sz="1350" kern="1200">
          <a:solidFill>
            <a:schemeClr val="tx1"/>
          </a:solidFill>
          <a:latin typeface="+mn-lt"/>
          <a:ea typeface="+mn-ea"/>
          <a:cs typeface="+mn-cs"/>
        </a:defRPr>
      </a:lvl9pPr>
    </p:bodyStyle>
    <p:other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0"/>
        <p:cNvGrpSpPr/>
        <p:nvPr/>
      </p:nvGrpSpPr>
      <p:grpSpPr>
        <a:xfrm>
          <a:off x="0" y="0"/>
          <a:ext cx="0" cy="0"/>
          <a:chOff x="0" y="0"/>
          <a:chExt cx="0" cy="0"/>
        </a:xfrm>
      </p:grpSpPr>
      <p:sp>
        <p:nvSpPr>
          <p:cNvPr id="51" name="Google Shape;51;p13"/>
          <p:cNvSpPr txBox="1">
            <a:spLocks noGrp="1"/>
          </p:cNvSpPr>
          <p:nvPr>
            <p:ph type="title"/>
          </p:nvPr>
        </p:nvSpPr>
        <p:spPr>
          <a:xfrm>
            <a:off x="323850" y="141128"/>
            <a:ext cx="8496300" cy="452261"/>
          </a:xfrm>
          <a:prstGeom prst="rect">
            <a:avLst/>
          </a:prstGeom>
          <a:noFill/>
          <a:ln>
            <a:noFill/>
          </a:ln>
        </p:spPr>
        <p:txBody>
          <a:bodyPr spcFirstLastPara="1" wrap="square" lIns="0" tIns="45700" rIns="91425" bIns="0" anchor="b" anchorCtr="0">
            <a:noAutofit/>
          </a:bodyPr>
          <a:lstStyle>
            <a:lvl1pPr marR="0" lvl="0" algn="l" rtl="0">
              <a:spcBef>
                <a:spcPts val="0"/>
              </a:spcBef>
              <a:spcAft>
                <a:spcPts val="0"/>
              </a:spcAft>
              <a:buClr>
                <a:schemeClr val="accent1"/>
              </a:buClr>
              <a:buSzPts val="2400"/>
              <a:buFont typeface="Arial"/>
              <a:buNone/>
              <a:defRPr sz="2400" b="1" i="0" u="none" strike="noStrike" cap="none">
                <a:solidFill>
                  <a:schemeClr val="accent1"/>
                </a:solidFill>
                <a:latin typeface="Arial"/>
                <a:ea typeface="Arial"/>
                <a:cs typeface="Arial"/>
                <a:sym typeface="Arial"/>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52" name="Google Shape;52;p13"/>
          <p:cNvSpPr txBox="1">
            <a:spLocks noGrp="1"/>
          </p:cNvSpPr>
          <p:nvPr>
            <p:ph type="body" idx="1"/>
          </p:nvPr>
        </p:nvSpPr>
        <p:spPr>
          <a:xfrm>
            <a:off x="323850" y="941560"/>
            <a:ext cx="8496300" cy="3480422"/>
          </a:xfrm>
          <a:prstGeom prst="rect">
            <a:avLst/>
          </a:prstGeom>
          <a:noFill/>
          <a:ln>
            <a:noFill/>
          </a:ln>
        </p:spPr>
        <p:txBody>
          <a:bodyPr spcFirstLastPara="1" wrap="square" lIns="0" tIns="0" rIns="91425" bIns="45700" anchor="t" anchorCtr="0">
            <a:noAutofit/>
          </a:bodyPr>
          <a:lstStyle>
            <a:lvl1pPr marL="457200" marR="0" lvl="0" indent="-330200" algn="l" rtl="0">
              <a:spcBef>
                <a:spcPts val="1200"/>
              </a:spcBef>
              <a:spcAft>
                <a:spcPts val="0"/>
              </a:spcAft>
              <a:buClr>
                <a:srgbClr val="FF9900"/>
              </a:buClr>
              <a:buSzPts val="1600"/>
              <a:buFont typeface="Arial"/>
              <a:buChar char="•"/>
              <a:defRPr sz="1600" b="0" i="0" u="none" strike="noStrike" cap="none">
                <a:solidFill>
                  <a:schemeClr val="accent1"/>
                </a:solidFill>
                <a:latin typeface="Arial"/>
                <a:ea typeface="Arial"/>
                <a:cs typeface="Arial"/>
                <a:sym typeface="Arial"/>
              </a:defRPr>
            </a:lvl1pPr>
            <a:lvl2pPr marL="914400" marR="0" lvl="1" indent="-317500" algn="l" rtl="0">
              <a:spcBef>
                <a:spcPts val="300"/>
              </a:spcBef>
              <a:spcAft>
                <a:spcPts val="0"/>
              </a:spcAft>
              <a:buClr>
                <a:srgbClr val="FF9900"/>
              </a:buClr>
              <a:buSzPts val="1400"/>
              <a:buFont typeface="Arial"/>
              <a:buChar char="–"/>
              <a:defRPr sz="1400" b="0" i="0" u="none" strike="noStrike" cap="none">
                <a:solidFill>
                  <a:schemeClr val="accent1"/>
                </a:solidFill>
                <a:latin typeface="Arial"/>
                <a:ea typeface="Arial"/>
                <a:cs typeface="Arial"/>
                <a:sym typeface="Arial"/>
              </a:defRPr>
            </a:lvl2pPr>
            <a:lvl3pPr marL="1371600" marR="0" lvl="2" indent="-304800" algn="l" rtl="0">
              <a:spcBef>
                <a:spcPts val="300"/>
              </a:spcBef>
              <a:spcAft>
                <a:spcPts val="0"/>
              </a:spcAft>
              <a:buClr>
                <a:srgbClr val="FF9900"/>
              </a:buClr>
              <a:buSzPts val="1200"/>
              <a:buFont typeface="Courier New"/>
              <a:buChar char="o"/>
              <a:defRPr sz="1200" b="0" i="0" u="none" strike="noStrike" cap="none">
                <a:solidFill>
                  <a:schemeClr val="accent1"/>
                </a:solidFill>
                <a:latin typeface="Arial"/>
                <a:ea typeface="Arial"/>
                <a:cs typeface="Arial"/>
                <a:sym typeface="Arial"/>
              </a:defRPr>
            </a:lvl3pPr>
            <a:lvl4pPr marL="1828800" marR="0" lvl="3" indent="-292100" algn="l" rtl="0">
              <a:spcBef>
                <a:spcPts val="300"/>
              </a:spcBef>
              <a:spcAft>
                <a:spcPts val="0"/>
              </a:spcAft>
              <a:buClr>
                <a:srgbClr val="FF9900"/>
              </a:buClr>
              <a:buSzPts val="1000"/>
              <a:buFont typeface="Arial"/>
              <a:buChar char="–"/>
              <a:defRPr sz="1000" b="0" i="0" u="none" strike="noStrike" cap="none">
                <a:solidFill>
                  <a:schemeClr val="accent1"/>
                </a:solidFill>
                <a:latin typeface="Arial"/>
                <a:ea typeface="Arial"/>
                <a:cs typeface="Arial"/>
                <a:sym typeface="Arial"/>
              </a:defRPr>
            </a:lvl4pPr>
            <a:lvl5pPr marL="2286000" marR="0" lvl="4" indent="-279400" algn="l" rtl="0">
              <a:spcBef>
                <a:spcPts val="300"/>
              </a:spcBef>
              <a:spcAft>
                <a:spcPts val="0"/>
              </a:spcAft>
              <a:buClr>
                <a:srgbClr val="FF9900"/>
              </a:buClr>
              <a:buSzPts val="800"/>
              <a:buFont typeface="Arial"/>
              <a:buChar char="»"/>
              <a:defRPr sz="800" b="0" i="0" u="none" strike="noStrike" cap="none">
                <a:solidFill>
                  <a:schemeClr val="accent1"/>
                </a:solidFill>
                <a:latin typeface="Arial"/>
                <a:ea typeface="Arial"/>
                <a:cs typeface="Arial"/>
                <a:sym typeface="Arial"/>
              </a:defRPr>
            </a:lvl5pPr>
            <a:lvl6pPr marL="2743200" marR="0" lvl="5" indent="-323850" algn="l" rtl="0">
              <a:spcBef>
                <a:spcPts val="300"/>
              </a:spcBef>
              <a:spcAft>
                <a:spcPts val="0"/>
              </a:spcAft>
              <a:buClr>
                <a:schemeClr val="dk1"/>
              </a:buClr>
              <a:buSzPts val="1500"/>
              <a:buFont typeface="Arial"/>
              <a:buChar char="•"/>
              <a:defRPr sz="1500" b="0" i="0" u="none" strike="noStrike" cap="none">
                <a:solidFill>
                  <a:schemeClr val="dk1"/>
                </a:solidFill>
                <a:latin typeface="Arial"/>
                <a:ea typeface="Arial"/>
                <a:cs typeface="Arial"/>
                <a:sym typeface="Arial"/>
              </a:defRPr>
            </a:lvl6pPr>
            <a:lvl7pPr marL="3200400" marR="0" lvl="6" indent="-323850" algn="l" rtl="0">
              <a:spcBef>
                <a:spcPts val="300"/>
              </a:spcBef>
              <a:spcAft>
                <a:spcPts val="0"/>
              </a:spcAft>
              <a:buClr>
                <a:schemeClr val="dk1"/>
              </a:buClr>
              <a:buSzPts val="1500"/>
              <a:buFont typeface="Arial"/>
              <a:buChar char="•"/>
              <a:defRPr sz="1500" b="0" i="0" u="none" strike="noStrike" cap="none">
                <a:solidFill>
                  <a:schemeClr val="dk1"/>
                </a:solidFill>
                <a:latin typeface="Arial"/>
                <a:ea typeface="Arial"/>
                <a:cs typeface="Arial"/>
                <a:sym typeface="Arial"/>
              </a:defRPr>
            </a:lvl7pPr>
            <a:lvl8pPr marL="3657600" marR="0" lvl="7" indent="-323850" algn="l" rtl="0">
              <a:spcBef>
                <a:spcPts val="300"/>
              </a:spcBef>
              <a:spcAft>
                <a:spcPts val="0"/>
              </a:spcAft>
              <a:buClr>
                <a:schemeClr val="dk1"/>
              </a:buClr>
              <a:buSzPts val="1500"/>
              <a:buFont typeface="Arial"/>
              <a:buChar char="•"/>
              <a:defRPr sz="1500" b="0" i="0" u="none" strike="noStrike" cap="none">
                <a:solidFill>
                  <a:schemeClr val="dk1"/>
                </a:solidFill>
                <a:latin typeface="Arial"/>
                <a:ea typeface="Arial"/>
                <a:cs typeface="Arial"/>
                <a:sym typeface="Arial"/>
              </a:defRPr>
            </a:lvl8pPr>
            <a:lvl9pPr marL="4114800" marR="0" lvl="8" indent="-323850" algn="l" rtl="0">
              <a:spcBef>
                <a:spcPts val="300"/>
              </a:spcBef>
              <a:spcAft>
                <a:spcPts val="0"/>
              </a:spcAft>
              <a:buClr>
                <a:schemeClr val="dk1"/>
              </a:buClr>
              <a:buSzPts val="1500"/>
              <a:buFont typeface="Arial"/>
              <a:buChar char="•"/>
              <a:defRPr sz="1500" b="0" i="0" u="none" strike="noStrike" cap="none">
                <a:solidFill>
                  <a:schemeClr val="dk1"/>
                </a:solidFill>
                <a:latin typeface="Arial"/>
                <a:ea typeface="Arial"/>
                <a:cs typeface="Arial"/>
                <a:sym typeface="Arial"/>
              </a:defRPr>
            </a:lvl9pPr>
          </a:lstStyle>
          <a:p>
            <a:endParaRPr/>
          </a:p>
        </p:txBody>
      </p:sp>
      <p:sp>
        <p:nvSpPr>
          <p:cNvPr id="53" name="Google Shape;53;p13"/>
          <p:cNvSpPr/>
          <p:nvPr/>
        </p:nvSpPr>
        <p:spPr>
          <a:xfrm>
            <a:off x="0" y="678922"/>
            <a:ext cx="9144000" cy="45719"/>
          </a:xfrm>
          <a:prstGeom prst="rect">
            <a:avLst/>
          </a:prstGeom>
          <a:solidFill>
            <a:schemeClr val="accent3"/>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54" name="Google Shape;54;p13"/>
          <p:cNvSpPr/>
          <p:nvPr/>
        </p:nvSpPr>
        <p:spPr>
          <a:xfrm>
            <a:off x="0" y="744615"/>
            <a:ext cx="9144000" cy="45719"/>
          </a:xfrm>
          <a:prstGeom prst="rect">
            <a:avLst/>
          </a:pr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55" name="Google Shape;55;p13"/>
          <p:cNvPicPr preferRelativeResize="0"/>
          <p:nvPr/>
        </p:nvPicPr>
        <p:blipFill rotWithShape="1">
          <a:blip r:embed="rId5">
            <a:alphaModFix/>
          </a:blip>
          <a:srcRect/>
          <a:stretch/>
        </p:blipFill>
        <p:spPr>
          <a:xfrm>
            <a:off x="8183686" y="128566"/>
            <a:ext cx="671281" cy="221484"/>
          </a:xfrm>
          <a:prstGeom prst="rect">
            <a:avLst/>
          </a:prstGeom>
          <a:noFill/>
          <a:ln>
            <a:noFill/>
          </a:ln>
        </p:spPr>
      </p:pic>
      <p:pic>
        <p:nvPicPr>
          <p:cNvPr id="56" name="Google Shape;56;p13"/>
          <p:cNvPicPr preferRelativeResize="0"/>
          <p:nvPr/>
        </p:nvPicPr>
        <p:blipFill rotWithShape="1">
          <a:blip r:embed="rId6">
            <a:alphaModFix/>
          </a:blip>
          <a:srcRect/>
          <a:stretch/>
        </p:blipFill>
        <p:spPr>
          <a:xfrm>
            <a:off x="8326129" y="4752037"/>
            <a:ext cx="503250" cy="250335"/>
          </a:xfrm>
          <a:prstGeom prst="rect">
            <a:avLst/>
          </a:prstGeom>
          <a:noFill/>
          <a:ln>
            <a:noFill/>
          </a:ln>
        </p:spPr>
      </p:pic>
      <p:sp>
        <p:nvSpPr>
          <p:cNvPr id="57" name="Google Shape;57;p13"/>
          <p:cNvSpPr txBox="1">
            <a:spLocks noGrp="1"/>
          </p:cNvSpPr>
          <p:nvPr>
            <p:ph type="sldNum" idx="12"/>
          </p:nvPr>
        </p:nvSpPr>
        <p:spPr>
          <a:xfrm>
            <a:off x="8595309" y="1"/>
            <a:ext cx="548700" cy="393600"/>
          </a:xfrm>
          <a:prstGeom prst="rect">
            <a:avLst/>
          </a:prstGeom>
          <a:noFill/>
          <a:ln>
            <a:noFill/>
          </a:ln>
        </p:spPr>
        <p:txBody>
          <a:bodyPr spcFirstLastPara="1" wrap="square" lIns="91425" tIns="91425" rIns="91425" bIns="91425" anchor="t" anchorCtr="0">
            <a:noAutofit/>
          </a:bodyPr>
          <a:lstStyle>
            <a:lvl1pPr lvl="0" algn="r">
              <a:buNone/>
              <a:defRPr sz="700">
                <a:solidFill>
                  <a:srgbClr val="8C8C8C"/>
                </a:solidFill>
              </a:defRPr>
            </a:lvl1pPr>
            <a:lvl2pPr lvl="1" algn="r">
              <a:buNone/>
              <a:defRPr sz="700">
                <a:solidFill>
                  <a:srgbClr val="8C8C8C"/>
                </a:solidFill>
              </a:defRPr>
            </a:lvl2pPr>
            <a:lvl3pPr lvl="2" algn="r">
              <a:buNone/>
              <a:defRPr sz="700">
                <a:solidFill>
                  <a:srgbClr val="8C8C8C"/>
                </a:solidFill>
              </a:defRPr>
            </a:lvl3pPr>
            <a:lvl4pPr lvl="3" algn="r">
              <a:buNone/>
              <a:defRPr sz="700">
                <a:solidFill>
                  <a:srgbClr val="8C8C8C"/>
                </a:solidFill>
              </a:defRPr>
            </a:lvl4pPr>
            <a:lvl5pPr lvl="4" algn="r">
              <a:buNone/>
              <a:defRPr sz="700">
                <a:solidFill>
                  <a:srgbClr val="8C8C8C"/>
                </a:solidFill>
              </a:defRPr>
            </a:lvl5pPr>
            <a:lvl6pPr lvl="5" algn="r">
              <a:buNone/>
              <a:defRPr sz="700">
                <a:solidFill>
                  <a:srgbClr val="8C8C8C"/>
                </a:solidFill>
              </a:defRPr>
            </a:lvl6pPr>
            <a:lvl7pPr lvl="6" algn="r">
              <a:buNone/>
              <a:defRPr sz="700">
                <a:solidFill>
                  <a:srgbClr val="8C8C8C"/>
                </a:solidFill>
              </a:defRPr>
            </a:lvl7pPr>
            <a:lvl8pPr lvl="7" algn="r">
              <a:buNone/>
              <a:defRPr sz="700">
                <a:solidFill>
                  <a:srgbClr val="8C8C8C"/>
                </a:solidFill>
              </a:defRPr>
            </a:lvl8pPr>
            <a:lvl9pPr lvl="8" algn="r">
              <a:buNone/>
              <a:defRPr sz="700">
                <a:solidFill>
                  <a:srgbClr val="8C8C8C"/>
                </a:solidFill>
              </a:defRPr>
            </a:lvl9pPr>
          </a:lstStyle>
          <a:p>
            <a:pPr marL="0" lvl="0" indent="0" algn="r" rtl="0">
              <a:spcBef>
                <a:spcPts val="0"/>
              </a:spcBef>
              <a:spcAft>
                <a:spcPts val="0"/>
              </a:spcAft>
              <a:buNone/>
            </a:pPr>
            <a:fld id="{00000000-1234-1234-1234-123412341234}" type="slidenum">
              <a:rPr lang="en-GB"/>
              <a:t>‹#›</a:t>
            </a:fld>
            <a:endParaRPr/>
          </a:p>
        </p:txBody>
      </p:sp>
      <p:pic>
        <p:nvPicPr>
          <p:cNvPr id="2" name="bg object 17">
            <a:extLst>
              <a:ext uri="{FF2B5EF4-FFF2-40B4-BE49-F238E27FC236}">
                <a16:creationId xmlns:a16="http://schemas.microsoft.com/office/drawing/2014/main" id="{7F48F8E9-418B-81EF-9C09-179EEFF2233B}"/>
              </a:ext>
            </a:extLst>
          </p:cNvPr>
          <p:cNvPicPr/>
          <p:nvPr userDrawn="1"/>
        </p:nvPicPr>
        <p:blipFill>
          <a:blip r:embed="rId7" cstate="print">
            <a:alphaModFix amt="10000"/>
            <a:extLst>
              <a:ext uri="{BEBA8EAE-BF5A-486C-A8C5-ECC9F3942E4B}">
                <a14:imgProps xmlns:a14="http://schemas.microsoft.com/office/drawing/2010/main">
                  <a14:imgLayer r:embed="rId8">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3807191280"/>
      </p:ext>
    </p:extLst>
  </p:cSld>
  <p:clrMap bg1="lt1" tx1="dk1" bg2="dk2" tx2="lt2" accent1="accent1" accent2="accent2" accent3="accent3" accent4="accent4" accent5="accent5" accent6="accent6" hlink="hlink" folHlink="folHlink"/>
  <p:sldLayoutIdLst>
    <p:sldLayoutId id="2147483769" r:id="rId1"/>
    <p:sldLayoutId id="2147483770" r:id="rId2"/>
    <p:sldLayoutId id="2147483771" r:id="rId3"/>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F26B43"/>
          </p15:clr>
        </p15:guide>
        <p15:guide id="2" pos="204">
          <p15:clr>
            <a:srgbClr val="F26B43"/>
          </p15:clr>
        </p15:guide>
        <p15:guide id="3" orient="horz" pos="787">
          <p15:clr>
            <a:srgbClr val="F26B43"/>
          </p15:clr>
        </p15:guide>
        <p15:guide id="4" pos="2880">
          <p15:clr>
            <a:srgbClr val="F26B43"/>
          </p15:clr>
        </p15:guide>
        <p15:guide id="5" pos="5556">
          <p15:clr>
            <a:srgbClr val="F26B43"/>
          </p15:clr>
        </p15:guide>
      </p15:sldGuideLst>
    </p:ext>
  </p:extLst>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Pr>
        <a:solidFill>
          <a:schemeClr val="lt1"/>
        </a:solidFill>
        <a:effectLst/>
      </p:bgPr>
    </p:bg>
    <p:spTree>
      <p:nvGrpSpPr>
        <p:cNvPr id="1" name="Shape 50"/>
        <p:cNvGrpSpPr/>
        <p:nvPr/>
      </p:nvGrpSpPr>
      <p:grpSpPr>
        <a:xfrm>
          <a:off x="0" y="0"/>
          <a:ext cx="0" cy="0"/>
          <a:chOff x="0" y="0"/>
          <a:chExt cx="0" cy="0"/>
        </a:xfrm>
      </p:grpSpPr>
      <p:sp>
        <p:nvSpPr>
          <p:cNvPr id="51" name="Google Shape;51;p13"/>
          <p:cNvSpPr txBox="1">
            <a:spLocks noGrp="1"/>
          </p:cNvSpPr>
          <p:nvPr>
            <p:ph type="title"/>
          </p:nvPr>
        </p:nvSpPr>
        <p:spPr>
          <a:xfrm>
            <a:off x="140970" y="-204825"/>
            <a:ext cx="8496300" cy="794329"/>
          </a:xfrm>
          <a:prstGeom prst="rect">
            <a:avLst/>
          </a:prstGeom>
          <a:noFill/>
          <a:ln>
            <a:noFill/>
          </a:ln>
        </p:spPr>
        <p:txBody>
          <a:bodyPr spcFirstLastPara="1" wrap="square" lIns="0" tIns="45700" rIns="91425" bIns="0" anchor="b" anchorCtr="0">
            <a:noAutofit/>
          </a:bodyPr>
          <a:lstStyle>
            <a:lvl1pPr marR="0" lvl="0" algn="l" rtl="0">
              <a:lnSpc>
                <a:spcPct val="100000"/>
              </a:lnSpc>
              <a:spcBef>
                <a:spcPts val="0"/>
              </a:spcBef>
              <a:spcAft>
                <a:spcPts val="0"/>
              </a:spcAft>
              <a:buClr>
                <a:schemeClr val="accent1"/>
              </a:buClr>
              <a:buSzPts val="2400"/>
              <a:buFont typeface="Arial"/>
              <a:buNone/>
              <a:defRPr sz="2400" b="1" i="0" u="none" strike="noStrike" cap="none">
                <a:solidFill>
                  <a:schemeClr val="accent1"/>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52" name="Google Shape;52;p13"/>
          <p:cNvSpPr txBox="1">
            <a:spLocks noGrp="1"/>
          </p:cNvSpPr>
          <p:nvPr>
            <p:ph type="body" idx="1"/>
          </p:nvPr>
        </p:nvSpPr>
        <p:spPr>
          <a:xfrm>
            <a:off x="323850" y="1248966"/>
            <a:ext cx="8496300" cy="3173016"/>
          </a:xfrm>
          <a:prstGeom prst="rect">
            <a:avLst/>
          </a:prstGeom>
          <a:noFill/>
          <a:ln>
            <a:noFill/>
          </a:ln>
        </p:spPr>
        <p:txBody>
          <a:bodyPr spcFirstLastPara="1" wrap="square" lIns="0" tIns="0" rIns="91425" bIns="45700" anchor="t" anchorCtr="0">
            <a:noAutofit/>
          </a:bodyPr>
          <a:lstStyle>
            <a:lvl1pPr marL="457200" marR="0" lvl="0" indent="-330200" algn="l" rtl="0">
              <a:lnSpc>
                <a:spcPct val="100000"/>
              </a:lnSpc>
              <a:spcBef>
                <a:spcPts val="1200"/>
              </a:spcBef>
              <a:spcAft>
                <a:spcPts val="0"/>
              </a:spcAft>
              <a:buClr>
                <a:srgbClr val="FF9900"/>
              </a:buClr>
              <a:buSzPts val="1600"/>
              <a:buFont typeface="Arial"/>
              <a:buChar char="•"/>
              <a:defRPr sz="1600" b="0" i="0" u="none" strike="noStrike" cap="none">
                <a:solidFill>
                  <a:schemeClr val="accent1"/>
                </a:solidFill>
                <a:latin typeface="Arial"/>
                <a:ea typeface="Arial"/>
                <a:cs typeface="Arial"/>
                <a:sym typeface="Arial"/>
              </a:defRPr>
            </a:lvl1pPr>
            <a:lvl2pPr marL="914400" marR="0" lvl="1" indent="-317500" algn="l" rtl="0">
              <a:lnSpc>
                <a:spcPct val="100000"/>
              </a:lnSpc>
              <a:spcBef>
                <a:spcPts val="300"/>
              </a:spcBef>
              <a:spcAft>
                <a:spcPts val="0"/>
              </a:spcAft>
              <a:buClr>
                <a:srgbClr val="FF9900"/>
              </a:buClr>
              <a:buSzPts val="1400"/>
              <a:buFont typeface="Arial"/>
              <a:buChar char="–"/>
              <a:defRPr sz="1400" b="0" i="0" u="none" strike="noStrike" cap="none">
                <a:solidFill>
                  <a:schemeClr val="accent1"/>
                </a:solidFill>
                <a:latin typeface="Arial"/>
                <a:ea typeface="Arial"/>
                <a:cs typeface="Arial"/>
                <a:sym typeface="Arial"/>
              </a:defRPr>
            </a:lvl2pPr>
            <a:lvl3pPr marL="1371600" marR="0" lvl="2" indent="-304800" algn="l" rtl="0">
              <a:lnSpc>
                <a:spcPct val="100000"/>
              </a:lnSpc>
              <a:spcBef>
                <a:spcPts val="300"/>
              </a:spcBef>
              <a:spcAft>
                <a:spcPts val="0"/>
              </a:spcAft>
              <a:buClr>
                <a:srgbClr val="FF9900"/>
              </a:buClr>
              <a:buSzPts val="1200"/>
              <a:buFont typeface="Arial"/>
              <a:buChar char="•"/>
              <a:defRPr sz="1200" b="0" i="0" u="none" strike="noStrike" cap="none">
                <a:solidFill>
                  <a:schemeClr val="accent1"/>
                </a:solidFill>
                <a:latin typeface="Arial"/>
                <a:ea typeface="Arial"/>
                <a:cs typeface="Arial"/>
                <a:sym typeface="Arial"/>
              </a:defRPr>
            </a:lvl3pPr>
            <a:lvl4pPr marL="1828800" marR="0" lvl="3" indent="-292100" algn="l" rtl="0">
              <a:lnSpc>
                <a:spcPct val="100000"/>
              </a:lnSpc>
              <a:spcBef>
                <a:spcPts val="300"/>
              </a:spcBef>
              <a:spcAft>
                <a:spcPts val="0"/>
              </a:spcAft>
              <a:buClr>
                <a:srgbClr val="FF9900"/>
              </a:buClr>
              <a:buSzPts val="1000"/>
              <a:buFont typeface="Arial"/>
              <a:buChar char="–"/>
              <a:defRPr sz="1000" b="0" i="0" u="none" strike="noStrike" cap="none">
                <a:solidFill>
                  <a:schemeClr val="accent1"/>
                </a:solidFill>
                <a:latin typeface="Arial"/>
                <a:ea typeface="Arial"/>
                <a:cs typeface="Arial"/>
                <a:sym typeface="Arial"/>
              </a:defRPr>
            </a:lvl4pPr>
            <a:lvl5pPr marL="2286000" marR="0" lvl="4" indent="-279400" algn="l" rtl="0">
              <a:lnSpc>
                <a:spcPct val="100000"/>
              </a:lnSpc>
              <a:spcBef>
                <a:spcPts val="300"/>
              </a:spcBef>
              <a:spcAft>
                <a:spcPts val="0"/>
              </a:spcAft>
              <a:buClr>
                <a:srgbClr val="FF9900"/>
              </a:buClr>
              <a:buSzPts val="800"/>
              <a:buFont typeface="Arial"/>
              <a:buChar char="»"/>
              <a:defRPr sz="800" b="0" i="0" u="none" strike="noStrike" cap="none">
                <a:solidFill>
                  <a:schemeClr val="accent1"/>
                </a:solidFill>
                <a:latin typeface="Arial"/>
                <a:ea typeface="Arial"/>
                <a:cs typeface="Arial"/>
                <a:sym typeface="Arial"/>
              </a:defRPr>
            </a:lvl5pPr>
            <a:lvl6pPr marL="2743200" marR="0" lvl="5" indent="-323850" algn="l" rtl="0">
              <a:lnSpc>
                <a:spcPct val="100000"/>
              </a:lnSpc>
              <a:spcBef>
                <a:spcPts val="300"/>
              </a:spcBef>
              <a:spcAft>
                <a:spcPts val="0"/>
              </a:spcAft>
              <a:buClr>
                <a:schemeClr val="dk1"/>
              </a:buClr>
              <a:buSzPts val="1500"/>
              <a:buFont typeface="Arial"/>
              <a:buChar char="•"/>
              <a:defRPr sz="1500" b="0" i="0" u="none" strike="noStrike" cap="none">
                <a:solidFill>
                  <a:schemeClr val="dk1"/>
                </a:solidFill>
                <a:latin typeface="Arial"/>
                <a:ea typeface="Arial"/>
                <a:cs typeface="Arial"/>
                <a:sym typeface="Arial"/>
              </a:defRPr>
            </a:lvl6pPr>
            <a:lvl7pPr marL="3200400" marR="0" lvl="6" indent="-323850" algn="l" rtl="0">
              <a:lnSpc>
                <a:spcPct val="100000"/>
              </a:lnSpc>
              <a:spcBef>
                <a:spcPts val="300"/>
              </a:spcBef>
              <a:spcAft>
                <a:spcPts val="0"/>
              </a:spcAft>
              <a:buClr>
                <a:schemeClr val="dk1"/>
              </a:buClr>
              <a:buSzPts val="1500"/>
              <a:buFont typeface="Arial"/>
              <a:buChar char="•"/>
              <a:defRPr sz="1500" b="0" i="0" u="none" strike="noStrike" cap="none">
                <a:solidFill>
                  <a:schemeClr val="dk1"/>
                </a:solidFill>
                <a:latin typeface="Arial"/>
                <a:ea typeface="Arial"/>
                <a:cs typeface="Arial"/>
                <a:sym typeface="Arial"/>
              </a:defRPr>
            </a:lvl7pPr>
            <a:lvl8pPr marL="3657600" marR="0" lvl="7" indent="-323850" algn="l" rtl="0">
              <a:lnSpc>
                <a:spcPct val="100000"/>
              </a:lnSpc>
              <a:spcBef>
                <a:spcPts val="300"/>
              </a:spcBef>
              <a:spcAft>
                <a:spcPts val="0"/>
              </a:spcAft>
              <a:buClr>
                <a:schemeClr val="dk1"/>
              </a:buClr>
              <a:buSzPts val="1500"/>
              <a:buFont typeface="Arial"/>
              <a:buChar char="•"/>
              <a:defRPr sz="1500" b="0" i="0" u="none" strike="noStrike" cap="none">
                <a:solidFill>
                  <a:schemeClr val="dk1"/>
                </a:solidFill>
                <a:latin typeface="Arial"/>
                <a:ea typeface="Arial"/>
                <a:cs typeface="Arial"/>
                <a:sym typeface="Arial"/>
              </a:defRPr>
            </a:lvl8pPr>
            <a:lvl9pPr marL="4114800" marR="0" lvl="8" indent="-323850" algn="l" rtl="0">
              <a:lnSpc>
                <a:spcPct val="100000"/>
              </a:lnSpc>
              <a:spcBef>
                <a:spcPts val="300"/>
              </a:spcBef>
              <a:spcAft>
                <a:spcPts val="0"/>
              </a:spcAft>
              <a:buClr>
                <a:schemeClr val="dk1"/>
              </a:buClr>
              <a:buSzPts val="1500"/>
              <a:buFont typeface="Arial"/>
              <a:buChar char="•"/>
              <a:defRPr sz="1500" b="0" i="0" u="none" strike="noStrike" cap="none">
                <a:solidFill>
                  <a:schemeClr val="dk1"/>
                </a:solidFill>
                <a:latin typeface="Arial"/>
                <a:ea typeface="Arial"/>
                <a:cs typeface="Arial"/>
                <a:sym typeface="Arial"/>
              </a:defRPr>
            </a:lvl9pPr>
          </a:lstStyle>
          <a:p>
            <a:endParaRPr/>
          </a:p>
        </p:txBody>
      </p:sp>
      <p:sp>
        <p:nvSpPr>
          <p:cNvPr id="53" name="Google Shape;53;p13"/>
          <p:cNvSpPr/>
          <p:nvPr/>
        </p:nvSpPr>
        <p:spPr>
          <a:xfrm>
            <a:off x="0" y="690529"/>
            <a:ext cx="9144000" cy="45719"/>
          </a:xfrm>
          <a:prstGeom prst="rect">
            <a:avLst/>
          </a:prstGeom>
          <a:solidFill>
            <a:schemeClr val="accent3"/>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4" name="Google Shape;54;p13"/>
          <p:cNvSpPr/>
          <p:nvPr/>
        </p:nvSpPr>
        <p:spPr>
          <a:xfrm>
            <a:off x="0" y="756219"/>
            <a:ext cx="9144000" cy="45719"/>
          </a:xfrm>
          <a:prstGeom prst="rect">
            <a:avLst/>
          </a:pr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2" name="bg object 17">
            <a:extLst>
              <a:ext uri="{FF2B5EF4-FFF2-40B4-BE49-F238E27FC236}">
                <a16:creationId xmlns:a16="http://schemas.microsoft.com/office/drawing/2014/main" id="{A1C16ECC-9639-E756-D4AD-964AE6C6E022}"/>
              </a:ext>
            </a:extLst>
          </p:cNvPr>
          <p:cNvPicPr/>
          <p:nvPr userDrawn="1"/>
        </p:nvPicPr>
        <p:blipFill>
          <a:blip r:embed="rId12" cstate="print">
            <a:alphaModFix amt="10000"/>
            <a:extLst>
              <a:ext uri="{BEBA8EAE-BF5A-486C-A8C5-ECC9F3942E4B}">
                <a14:imgProps xmlns:a14="http://schemas.microsoft.com/office/drawing/2010/main">
                  <a14:imgLayer r:embed="rId13">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4191312998"/>
      </p:ext>
    </p:extLst>
  </p:cSld>
  <p:clrMap bg1="lt1" tx1="dk1" bg2="dk2" tx2="lt2" accent1="accent1" accent2="accent2" accent3="accent3" accent4="accent4" accent5="accent5" accent6="accent6" hlink="hlink" folHlink="folHlink"/>
  <p:sldLayoutIdLst>
    <p:sldLayoutId id="2147483773" r:id="rId1"/>
    <p:sldLayoutId id="2147483774" r:id="rId2"/>
    <p:sldLayoutId id="2147483775" r:id="rId3"/>
    <p:sldLayoutId id="2147483776" r:id="rId4"/>
    <p:sldLayoutId id="2147483777" r:id="rId5"/>
    <p:sldLayoutId id="2147483778" r:id="rId6"/>
    <p:sldLayoutId id="2147483779" r:id="rId7"/>
    <p:sldLayoutId id="2147483780" r:id="rId8"/>
    <p:sldLayoutId id="2147483781" r:id="rId9"/>
    <p:sldLayoutId id="2147483782" r:id="rId10"/>
  </p:sldLayoutIdLst>
  <p:txStyles>
    <p:title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F26B43"/>
          </p15:clr>
        </p15:guide>
        <p15:guide id="2" pos="204">
          <p15:clr>
            <a:srgbClr val="F26B43"/>
          </p15:clr>
        </p15:guide>
        <p15:guide id="3" orient="horz" pos="787">
          <p15:clr>
            <a:srgbClr val="F26B43"/>
          </p15:clr>
        </p15:guide>
        <p15:guide id="4" pos="2880">
          <p15:clr>
            <a:srgbClr val="F26B43"/>
          </p15:clr>
        </p15:guide>
        <p15:guide id="5" pos="5556">
          <p15:clr>
            <a:srgbClr val="F26B43"/>
          </p15:clr>
        </p15:guide>
      </p15:sldGuideLst>
    </p:ext>
  </p:extLst>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FA819214-830B-2EF6-C69C-02398383D9A9}"/>
              </a:ext>
            </a:extLst>
          </p:cNvPr>
          <p:cNvSpPr>
            <a:spLocks noGrp="1"/>
          </p:cNvSpPr>
          <p:nvPr>
            <p:ph type="title"/>
          </p:nvPr>
        </p:nvSpPr>
        <p:spPr>
          <a:xfrm>
            <a:off x="628650" y="273844"/>
            <a:ext cx="7886700" cy="994173"/>
          </a:xfrm>
          <a:prstGeom prst="rect">
            <a:avLst/>
          </a:prstGeom>
        </p:spPr>
        <p:txBody>
          <a:bodyPr vert="horz" lIns="91440" tIns="45720" rIns="91440" bIns="45720" rtlCol="0" anchor="ctr">
            <a:normAutofit/>
          </a:bodyPr>
          <a:lstStyle/>
          <a:p>
            <a:r>
              <a:rPr lang="en-GB"/>
              <a:t>Click to edit Master title style</a:t>
            </a:r>
            <a:endParaRPr lang="en-US"/>
          </a:p>
        </p:txBody>
      </p:sp>
      <p:sp>
        <p:nvSpPr>
          <p:cNvPr id="3" name="Text Placeholder 2">
            <a:extLst>
              <a:ext uri="{FF2B5EF4-FFF2-40B4-BE49-F238E27FC236}">
                <a16:creationId xmlns:a16="http://schemas.microsoft.com/office/drawing/2014/main" id="{3FEC3E94-F19B-442E-E998-A548B23708C5}"/>
              </a:ext>
            </a:extLst>
          </p:cNvPr>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54943E65-29F8-5A3B-92D0-CA7B9536AE96}"/>
              </a:ext>
            </a:extLst>
          </p:cNvPr>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83A4CA64-19FC-104C-9FB7-3B8F19B1632E}" type="datetimeFigureOut">
              <a:rPr lang="en-US" smtClean="0"/>
              <a:t>10/15/2025</a:t>
            </a:fld>
            <a:endParaRPr lang="en-US"/>
          </a:p>
        </p:txBody>
      </p:sp>
      <p:sp>
        <p:nvSpPr>
          <p:cNvPr id="5" name="Footer Placeholder 4">
            <a:extLst>
              <a:ext uri="{FF2B5EF4-FFF2-40B4-BE49-F238E27FC236}">
                <a16:creationId xmlns:a16="http://schemas.microsoft.com/office/drawing/2014/main" id="{C57D24F7-8AB5-222D-4B81-DBF6E7951A3F}"/>
              </a:ext>
            </a:extLst>
          </p:cNvPr>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F2AA2B34-0B7D-2827-C463-4F5E84598F24}"/>
              </a:ext>
            </a:extLst>
          </p:cNvPr>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E946829C-EA32-1147-8A33-E8EF932E3BD3}" type="slidenum">
              <a:rPr lang="en-US" smtClean="0"/>
              <a:t>‹#›</a:t>
            </a:fld>
            <a:endParaRPr lang="en-US"/>
          </a:p>
        </p:txBody>
      </p:sp>
      <p:pic>
        <p:nvPicPr>
          <p:cNvPr id="7" name="bg object 17">
            <a:extLst>
              <a:ext uri="{FF2B5EF4-FFF2-40B4-BE49-F238E27FC236}">
                <a16:creationId xmlns:a16="http://schemas.microsoft.com/office/drawing/2014/main" id="{E809ADC0-CDAE-B749-8CDD-26B11BE155DC}"/>
              </a:ext>
            </a:extLst>
          </p:cNvPr>
          <p:cNvPicPr/>
          <p:nvPr userDrawn="1"/>
        </p:nvPicPr>
        <p:blipFill>
          <a:blip r:embed="rId14" cstate="print">
            <a:alphaModFix amt="10000"/>
            <a:extLst>
              <a:ext uri="{BEBA8EAE-BF5A-486C-A8C5-ECC9F3942E4B}">
                <a14:imgProps xmlns:a14="http://schemas.microsoft.com/office/drawing/2010/main">
                  <a14:imgLayer r:embed="rId15">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1035746170"/>
      </p:ext>
    </p:extLst>
  </p:cSld>
  <p:clrMap bg1="lt1" tx1="dk1" bg2="lt2" tx2="dk2" accent1="accent1" accent2="accent2" accent3="accent3" accent4="accent4" accent5="accent5" accent6="accent6" hlink="hlink" folHlink="folHlink"/>
  <p:sldLayoutIdLst>
    <p:sldLayoutId id="2147483784" r:id="rId1"/>
    <p:sldLayoutId id="2147483785" r:id="rId2"/>
    <p:sldLayoutId id="2147483786" r:id="rId3"/>
    <p:sldLayoutId id="2147483787" r:id="rId4"/>
    <p:sldLayoutId id="2147483788" r:id="rId5"/>
    <p:sldLayoutId id="2147483789" r:id="rId6"/>
    <p:sldLayoutId id="2147483790" r:id="rId7"/>
    <p:sldLayoutId id="2147483791" r:id="rId8"/>
    <p:sldLayoutId id="2147483792" r:id="rId9"/>
    <p:sldLayoutId id="2147483793" r:id="rId10"/>
    <p:sldLayoutId id="2147483794" r:id="rId11"/>
    <p:sldLayoutId id="2147483796" r:id="rId12"/>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0"/>
        <p:cNvGrpSpPr/>
        <p:nvPr/>
      </p:nvGrpSpPr>
      <p:grpSpPr>
        <a:xfrm>
          <a:off x="0" y="0"/>
          <a:ext cx="0" cy="0"/>
          <a:chOff x="0" y="0"/>
          <a:chExt cx="0" cy="0"/>
        </a:xfrm>
      </p:grpSpPr>
      <p:sp>
        <p:nvSpPr>
          <p:cNvPr id="51" name="Google Shape;51;p13"/>
          <p:cNvSpPr txBox="1">
            <a:spLocks noGrp="1"/>
          </p:cNvSpPr>
          <p:nvPr>
            <p:ph type="title"/>
          </p:nvPr>
        </p:nvSpPr>
        <p:spPr>
          <a:xfrm>
            <a:off x="323850" y="141129"/>
            <a:ext cx="8496300" cy="452261"/>
          </a:xfrm>
          <a:prstGeom prst="rect">
            <a:avLst/>
          </a:prstGeom>
          <a:noFill/>
          <a:ln>
            <a:noFill/>
          </a:ln>
        </p:spPr>
        <p:txBody>
          <a:bodyPr spcFirstLastPara="1" wrap="square" lIns="0" tIns="45700" rIns="91425" bIns="0" anchor="b" anchorCtr="0">
            <a:noAutofit/>
          </a:bodyPr>
          <a:lstStyle>
            <a:lvl1pPr marR="0" lvl="0" algn="l" rtl="0">
              <a:spcBef>
                <a:spcPts val="0"/>
              </a:spcBef>
              <a:spcAft>
                <a:spcPts val="0"/>
              </a:spcAft>
              <a:buClr>
                <a:schemeClr val="accent1"/>
              </a:buClr>
              <a:buSzPts val="2400"/>
              <a:buFont typeface="Arial" panose="020B0604020202020204"/>
              <a:buNone/>
              <a:defRPr sz="2400" b="1" i="0" u="none" strike="noStrike" cap="none">
                <a:solidFill>
                  <a:schemeClr val="accent1"/>
                </a:solidFill>
                <a:latin typeface="Arial" panose="020B0604020202020204"/>
                <a:ea typeface="Arial" panose="020B0604020202020204"/>
                <a:cs typeface="Arial" panose="020B0604020202020204"/>
                <a:sym typeface="Arial" panose="020B0604020202020204"/>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52" name="Google Shape;52;p13"/>
          <p:cNvSpPr txBox="1">
            <a:spLocks noGrp="1"/>
          </p:cNvSpPr>
          <p:nvPr>
            <p:ph type="body" idx="1"/>
          </p:nvPr>
        </p:nvSpPr>
        <p:spPr>
          <a:xfrm>
            <a:off x="323850" y="941560"/>
            <a:ext cx="8496300" cy="3480422"/>
          </a:xfrm>
          <a:prstGeom prst="rect">
            <a:avLst/>
          </a:prstGeom>
          <a:noFill/>
          <a:ln>
            <a:noFill/>
          </a:ln>
        </p:spPr>
        <p:txBody>
          <a:bodyPr spcFirstLastPara="1" wrap="square" lIns="0" tIns="0" rIns="91425" bIns="45700" anchor="t" anchorCtr="0">
            <a:noAutofit/>
          </a:bodyPr>
          <a:lstStyle>
            <a:lvl1pPr marL="457200" marR="0" lvl="0" indent="-330200" algn="l" rtl="0">
              <a:spcBef>
                <a:spcPts val="1200"/>
              </a:spcBef>
              <a:spcAft>
                <a:spcPts val="0"/>
              </a:spcAft>
              <a:buClr>
                <a:srgbClr val="FF9900"/>
              </a:buClr>
              <a:buSzPts val="1600"/>
              <a:buFont typeface="Arial" panose="020B0604020202020204"/>
              <a:buChar char="•"/>
              <a:defRPr sz="1600" b="0" i="0" u="none" strike="noStrike" cap="none">
                <a:solidFill>
                  <a:schemeClr val="accent1"/>
                </a:solidFill>
                <a:latin typeface="Arial" panose="020B0604020202020204"/>
                <a:ea typeface="Arial" panose="020B0604020202020204"/>
                <a:cs typeface="Arial" panose="020B0604020202020204"/>
                <a:sym typeface="Arial" panose="020B0604020202020204"/>
              </a:defRPr>
            </a:lvl1pPr>
            <a:lvl2pPr marL="914400" marR="0" lvl="1" indent="-317500" algn="l" rtl="0">
              <a:spcBef>
                <a:spcPts val="300"/>
              </a:spcBef>
              <a:spcAft>
                <a:spcPts val="0"/>
              </a:spcAft>
              <a:buClr>
                <a:srgbClr val="FF9900"/>
              </a:buClr>
              <a:buSzPts val="1400"/>
              <a:buFont typeface="Arial" panose="020B0604020202020204"/>
              <a:buChar char="–"/>
              <a:defRPr sz="1400" b="0" i="0" u="none" strike="noStrike" cap="none">
                <a:solidFill>
                  <a:schemeClr val="accent1"/>
                </a:solidFill>
                <a:latin typeface="Arial" panose="020B0604020202020204"/>
                <a:ea typeface="Arial" panose="020B0604020202020204"/>
                <a:cs typeface="Arial" panose="020B0604020202020204"/>
                <a:sym typeface="Arial" panose="020B0604020202020204"/>
              </a:defRPr>
            </a:lvl2pPr>
            <a:lvl3pPr marL="1371600" marR="0" lvl="2" indent="-304800" algn="l" rtl="0">
              <a:spcBef>
                <a:spcPts val="300"/>
              </a:spcBef>
              <a:spcAft>
                <a:spcPts val="0"/>
              </a:spcAft>
              <a:buClr>
                <a:srgbClr val="FF9900"/>
              </a:buClr>
              <a:buSzPts val="1200"/>
              <a:buFont typeface="Courier New" panose="02070309020205020404"/>
              <a:buChar char="o"/>
              <a:defRPr sz="1200" b="0" i="0" u="none" strike="noStrike" cap="none">
                <a:solidFill>
                  <a:schemeClr val="accent1"/>
                </a:solidFill>
                <a:latin typeface="Arial" panose="020B0604020202020204"/>
                <a:ea typeface="Arial" panose="020B0604020202020204"/>
                <a:cs typeface="Arial" panose="020B0604020202020204"/>
                <a:sym typeface="Arial" panose="020B0604020202020204"/>
              </a:defRPr>
            </a:lvl3pPr>
            <a:lvl4pPr marL="1828800" marR="0" lvl="3" indent="-292100" algn="l" rtl="0">
              <a:spcBef>
                <a:spcPts val="300"/>
              </a:spcBef>
              <a:spcAft>
                <a:spcPts val="0"/>
              </a:spcAft>
              <a:buClr>
                <a:srgbClr val="FF9900"/>
              </a:buClr>
              <a:buSzPts val="1000"/>
              <a:buFont typeface="Arial" panose="020B0604020202020204"/>
              <a:buChar char="–"/>
              <a:defRPr sz="1000" b="0" i="0" u="none" strike="noStrike" cap="none">
                <a:solidFill>
                  <a:schemeClr val="accent1"/>
                </a:solidFill>
                <a:latin typeface="Arial" panose="020B0604020202020204"/>
                <a:ea typeface="Arial" panose="020B0604020202020204"/>
                <a:cs typeface="Arial" panose="020B0604020202020204"/>
                <a:sym typeface="Arial" panose="020B0604020202020204"/>
              </a:defRPr>
            </a:lvl4pPr>
            <a:lvl5pPr marL="2286000" marR="0" lvl="4" indent="-279400" algn="l" rtl="0">
              <a:spcBef>
                <a:spcPts val="300"/>
              </a:spcBef>
              <a:spcAft>
                <a:spcPts val="0"/>
              </a:spcAft>
              <a:buClr>
                <a:srgbClr val="FF9900"/>
              </a:buClr>
              <a:buSzPts val="800"/>
              <a:buFont typeface="Arial" panose="020B0604020202020204"/>
              <a:buChar char="»"/>
              <a:defRPr sz="800" b="0" i="0" u="none" strike="noStrike" cap="none">
                <a:solidFill>
                  <a:schemeClr val="accent1"/>
                </a:solidFill>
                <a:latin typeface="Arial" panose="020B0604020202020204"/>
                <a:ea typeface="Arial" panose="020B0604020202020204"/>
                <a:cs typeface="Arial" panose="020B0604020202020204"/>
                <a:sym typeface="Arial" panose="020B0604020202020204"/>
              </a:defRPr>
            </a:lvl5pPr>
            <a:lvl6pPr marL="2743200" marR="0" lvl="5" indent="-323850" algn="l" rtl="0">
              <a:spcBef>
                <a:spcPts val="300"/>
              </a:spcBef>
              <a:spcAft>
                <a:spcPts val="0"/>
              </a:spcAft>
              <a:buClr>
                <a:schemeClr val="dk1"/>
              </a:buClr>
              <a:buSzPts val="1500"/>
              <a:buFont typeface="Arial" panose="020B0604020202020204"/>
              <a:buChar char="•"/>
              <a:defRPr sz="1500" b="0" i="0" u="none" strike="noStrike" cap="none">
                <a:solidFill>
                  <a:schemeClr val="dk1"/>
                </a:solidFill>
                <a:latin typeface="Arial" panose="020B0604020202020204"/>
                <a:ea typeface="Arial" panose="020B0604020202020204"/>
                <a:cs typeface="Arial" panose="020B0604020202020204"/>
                <a:sym typeface="Arial" panose="020B0604020202020204"/>
              </a:defRPr>
            </a:lvl6pPr>
            <a:lvl7pPr marL="3200400" marR="0" lvl="6" indent="-323850" algn="l" rtl="0">
              <a:spcBef>
                <a:spcPts val="300"/>
              </a:spcBef>
              <a:spcAft>
                <a:spcPts val="0"/>
              </a:spcAft>
              <a:buClr>
                <a:schemeClr val="dk1"/>
              </a:buClr>
              <a:buSzPts val="1500"/>
              <a:buFont typeface="Arial" panose="020B0604020202020204"/>
              <a:buChar char="•"/>
              <a:defRPr sz="1500" b="0" i="0" u="none" strike="noStrike" cap="none">
                <a:solidFill>
                  <a:schemeClr val="dk1"/>
                </a:solidFill>
                <a:latin typeface="Arial" panose="020B0604020202020204"/>
                <a:ea typeface="Arial" panose="020B0604020202020204"/>
                <a:cs typeface="Arial" panose="020B0604020202020204"/>
                <a:sym typeface="Arial" panose="020B0604020202020204"/>
              </a:defRPr>
            </a:lvl7pPr>
            <a:lvl8pPr marL="3657600" marR="0" lvl="7" indent="-323850" algn="l" rtl="0">
              <a:spcBef>
                <a:spcPts val="300"/>
              </a:spcBef>
              <a:spcAft>
                <a:spcPts val="0"/>
              </a:spcAft>
              <a:buClr>
                <a:schemeClr val="dk1"/>
              </a:buClr>
              <a:buSzPts val="1500"/>
              <a:buFont typeface="Arial" panose="020B0604020202020204"/>
              <a:buChar char="•"/>
              <a:defRPr sz="1500" b="0" i="0" u="none" strike="noStrike" cap="none">
                <a:solidFill>
                  <a:schemeClr val="dk1"/>
                </a:solidFill>
                <a:latin typeface="Arial" panose="020B0604020202020204"/>
                <a:ea typeface="Arial" panose="020B0604020202020204"/>
                <a:cs typeface="Arial" panose="020B0604020202020204"/>
                <a:sym typeface="Arial" panose="020B0604020202020204"/>
              </a:defRPr>
            </a:lvl8pPr>
            <a:lvl9pPr marL="4114800" marR="0" lvl="8" indent="-323850" algn="l" rtl="0">
              <a:spcBef>
                <a:spcPts val="300"/>
              </a:spcBef>
              <a:spcAft>
                <a:spcPts val="0"/>
              </a:spcAft>
              <a:buClr>
                <a:schemeClr val="dk1"/>
              </a:buClr>
              <a:buSzPts val="1500"/>
              <a:buFont typeface="Arial" panose="020B0604020202020204"/>
              <a:buChar char="•"/>
              <a:defRPr sz="1500" b="0" i="0" u="none" strike="noStrike" cap="none">
                <a:solidFill>
                  <a:schemeClr val="dk1"/>
                </a:solidFill>
                <a:latin typeface="Arial" panose="020B0604020202020204"/>
                <a:ea typeface="Arial" panose="020B0604020202020204"/>
                <a:cs typeface="Arial" panose="020B0604020202020204"/>
                <a:sym typeface="Arial" panose="020B0604020202020204"/>
              </a:defRPr>
            </a:lvl9pPr>
          </a:lstStyle>
          <a:p>
            <a:endParaRPr/>
          </a:p>
        </p:txBody>
      </p:sp>
      <p:sp>
        <p:nvSpPr>
          <p:cNvPr id="53" name="Google Shape;53;p13"/>
          <p:cNvSpPr/>
          <p:nvPr/>
        </p:nvSpPr>
        <p:spPr>
          <a:xfrm>
            <a:off x="0" y="678923"/>
            <a:ext cx="9144000" cy="45719"/>
          </a:xfrm>
          <a:prstGeom prst="rect">
            <a:avLst/>
          </a:prstGeom>
          <a:solidFill>
            <a:schemeClr val="accent3"/>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b="0" i="0" u="none" strike="noStrike" cap="none">
              <a:solidFill>
                <a:schemeClr val="lt1"/>
              </a:solidFill>
              <a:latin typeface="Arial" panose="020B0604020202020204"/>
              <a:ea typeface="Arial" panose="020B0604020202020204"/>
              <a:cs typeface="Arial" panose="020B0604020202020204"/>
              <a:sym typeface="Arial" panose="020B0604020202020204"/>
            </a:endParaRPr>
          </a:p>
        </p:txBody>
      </p:sp>
      <p:sp>
        <p:nvSpPr>
          <p:cNvPr id="54" name="Google Shape;54;p13"/>
          <p:cNvSpPr/>
          <p:nvPr/>
        </p:nvSpPr>
        <p:spPr>
          <a:xfrm>
            <a:off x="0" y="744616"/>
            <a:ext cx="9144000" cy="45719"/>
          </a:xfrm>
          <a:prstGeom prst="rect">
            <a:avLst/>
          </a:pr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b="0" i="0" u="none" strike="noStrike" cap="none">
              <a:solidFill>
                <a:schemeClr val="lt1"/>
              </a:solidFill>
              <a:latin typeface="Arial" panose="020B0604020202020204"/>
              <a:ea typeface="Arial" panose="020B0604020202020204"/>
              <a:cs typeface="Arial" panose="020B0604020202020204"/>
              <a:sym typeface="Arial" panose="020B0604020202020204"/>
            </a:endParaRPr>
          </a:p>
        </p:txBody>
      </p:sp>
      <p:pic>
        <p:nvPicPr>
          <p:cNvPr id="55" name="Google Shape;55;p13"/>
          <p:cNvPicPr preferRelativeResize="0"/>
          <p:nvPr/>
        </p:nvPicPr>
        <p:blipFill rotWithShape="1">
          <a:blip r:embed="rId3"/>
          <a:srcRect/>
          <a:stretch>
            <a:fillRect/>
          </a:stretch>
        </p:blipFill>
        <p:spPr>
          <a:xfrm>
            <a:off x="8183687" y="128566"/>
            <a:ext cx="671281" cy="221484"/>
          </a:xfrm>
          <a:prstGeom prst="rect">
            <a:avLst/>
          </a:prstGeom>
          <a:noFill/>
          <a:ln>
            <a:noFill/>
          </a:ln>
        </p:spPr>
      </p:pic>
      <p:pic>
        <p:nvPicPr>
          <p:cNvPr id="56" name="Google Shape;56;p13"/>
          <p:cNvPicPr preferRelativeResize="0"/>
          <p:nvPr/>
        </p:nvPicPr>
        <p:blipFill rotWithShape="1">
          <a:blip r:embed="rId4"/>
          <a:srcRect/>
          <a:stretch>
            <a:fillRect/>
          </a:stretch>
        </p:blipFill>
        <p:spPr>
          <a:xfrm>
            <a:off x="8326129" y="4752038"/>
            <a:ext cx="503250" cy="250335"/>
          </a:xfrm>
          <a:prstGeom prst="rect">
            <a:avLst/>
          </a:prstGeom>
          <a:noFill/>
          <a:ln>
            <a:noFill/>
          </a:ln>
        </p:spPr>
      </p:pic>
      <p:sp>
        <p:nvSpPr>
          <p:cNvPr id="57" name="Google Shape;57;p13"/>
          <p:cNvSpPr txBox="1">
            <a:spLocks noGrp="1"/>
          </p:cNvSpPr>
          <p:nvPr>
            <p:ph type="sldNum" idx="12"/>
          </p:nvPr>
        </p:nvSpPr>
        <p:spPr>
          <a:xfrm>
            <a:off x="8595309" y="1"/>
            <a:ext cx="548700" cy="393600"/>
          </a:xfrm>
          <a:prstGeom prst="rect">
            <a:avLst/>
          </a:prstGeom>
          <a:noFill/>
          <a:ln>
            <a:noFill/>
          </a:ln>
        </p:spPr>
        <p:txBody>
          <a:bodyPr spcFirstLastPara="1" wrap="square" lIns="91425" tIns="91425" rIns="91425" bIns="91425" anchor="t" anchorCtr="0">
            <a:noAutofit/>
          </a:bodyPr>
          <a:lstStyle>
            <a:lvl1pPr lvl="0" algn="r">
              <a:buNone/>
              <a:defRPr sz="701">
                <a:solidFill>
                  <a:srgbClr val="8C8C8C"/>
                </a:solidFill>
              </a:defRPr>
            </a:lvl1pPr>
            <a:lvl2pPr lvl="1" algn="r">
              <a:buNone/>
              <a:defRPr sz="701">
                <a:solidFill>
                  <a:srgbClr val="8C8C8C"/>
                </a:solidFill>
              </a:defRPr>
            </a:lvl2pPr>
            <a:lvl3pPr lvl="2" algn="r">
              <a:buNone/>
              <a:defRPr sz="701">
                <a:solidFill>
                  <a:srgbClr val="8C8C8C"/>
                </a:solidFill>
              </a:defRPr>
            </a:lvl3pPr>
            <a:lvl4pPr lvl="3" algn="r">
              <a:buNone/>
              <a:defRPr sz="701">
                <a:solidFill>
                  <a:srgbClr val="8C8C8C"/>
                </a:solidFill>
              </a:defRPr>
            </a:lvl4pPr>
            <a:lvl5pPr lvl="4" algn="r">
              <a:buNone/>
              <a:defRPr sz="701">
                <a:solidFill>
                  <a:srgbClr val="8C8C8C"/>
                </a:solidFill>
              </a:defRPr>
            </a:lvl5pPr>
            <a:lvl6pPr lvl="5" algn="r">
              <a:buNone/>
              <a:defRPr sz="701">
                <a:solidFill>
                  <a:srgbClr val="8C8C8C"/>
                </a:solidFill>
              </a:defRPr>
            </a:lvl6pPr>
            <a:lvl7pPr lvl="6" algn="r">
              <a:buNone/>
              <a:defRPr sz="701">
                <a:solidFill>
                  <a:srgbClr val="8C8C8C"/>
                </a:solidFill>
              </a:defRPr>
            </a:lvl7pPr>
            <a:lvl8pPr lvl="7" algn="r">
              <a:buNone/>
              <a:defRPr sz="701">
                <a:solidFill>
                  <a:srgbClr val="8C8C8C"/>
                </a:solidFill>
              </a:defRPr>
            </a:lvl8pPr>
            <a:lvl9pPr lvl="8" algn="r">
              <a:buNone/>
              <a:defRPr sz="701">
                <a:solidFill>
                  <a:srgbClr val="8C8C8C"/>
                </a:solidFill>
              </a:defRPr>
            </a:lvl9pPr>
          </a:lstStyle>
          <a:p>
            <a:fld id="{00000000-1234-1234-1234-123412341234}" type="slidenum">
              <a:rPr lang="en-GB" smtClean="0"/>
              <a:t>‹#›</a:t>
            </a:fld>
            <a:endParaRPr lang="en-GB"/>
          </a:p>
        </p:txBody>
      </p:sp>
    </p:spTree>
    <p:extLst>
      <p:ext uri="{BB962C8B-B14F-4D97-AF65-F5344CB8AC3E}">
        <p14:creationId xmlns:p14="http://schemas.microsoft.com/office/powerpoint/2010/main" val="1038920656"/>
      </p:ext>
    </p:extLst>
  </p:cSld>
  <p:clrMap bg1="lt1" tx1="dk1" bg2="dk2" tx2="lt2" accent1="accent1" accent2="accent2" accent3="accent3" accent4="accent4" accent5="accent5" accent6="accent6" hlink="hlink" folHlink="folHlink"/>
  <p:sldLayoutIdLst>
    <p:sldLayoutId id="2147483665" r:id="rId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6" name="bg object 16"/>
          <p:cNvPicPr/>
          <p:nvPr/>
        </p:nvPicPr>
        <p:blipFill>
          <a:blip r:embed="rId7" cstate="print"/>
          <a:stretch>
            <a:fillRect/>
          </a:stretch>
        </p:blipFill>
        <p:spPr>
          <a:xfrm>
            <a:off x="8101692" y="146785"/>
            <a:ext cx="747353" cy="227732"/>
          </a:xfrm>
          <a:prstGeom prst="rect">
            <a:avLst/>
          </a:prstGeom>
        </p:spPr>
      </p:pic>
      <p:pic>
        <p:nvPicPr>
          <p:cNvPr id="17" name="bg object 17"/>
          <p:cNvPicPr/>
          <p:nvPr/>
        </p:nvPicPr>
        <p:blipFill>
          <a:blip r:embed="rId8" cstate="print"/>
          <a:stretch>
            <a:fillRect/>
          </a:stretch>
        </p:blipFill>
        <p:spPr>
          <a:xfrm>
            <a:off x="7923840" y="4593608"/>
            <a:ext cx="660026" cy="333482"/>
          </a:xfrm>
          <a:prstGeom prst="rect">
            <a:avLst/>
          </a:prstGeom>
        </p:spPr>
      </p:pic>
      <p:sp>
        <p:nvSpPr>
          <p:cNvPr id="2" name="Holder 2"/>
          <p:cNvSpPr>
            <a:spLocks noGrp="1"/>
          </p:cNvSpPr>
          <p:nvPr>
            <p:ph type="title"/>
          </p:nvPr>
        </p:nvSpPr>
        <p:spPr>
          <a:xfrm>
            <a:off x="590322" y="303238"/>
            <a:ext cx="7963357" cy="677108"/>
          </a:xfrm>
          <a:prstGeom prst="rect">
            <a:avLst/>
          </a:prstGeom>
        </p:spPr>
        <p:txBody>
          <a:bodyPr wrap="square" lIns="0" tIns="0" rIns="0" bIns="0">
            <a:spAutoFit/>
          </a:bodyPr>
          <a:lstStyle>
            <a:lvl1pPr>
              <a:defRPr sz="4400" b="0" i="0">
                <a:solidFill>
                  <a:schemeClr val="tx1"/>
                </a:solidFill>
                <a:latin typeface="Calibri Light"/>
                <a:cs typeface="Calibri Light"/>
              </a:defRPr>
            </a:lvl1pPr>
          </a:lstStyle>
          <a:p>
            <a:endParaRPr/>
          </a:p>
        </p:txBody>
      </p:sp>
      <p:sp>
        <p:nvSpPr>
          <p:cNvPr id="3" name="Holder 3"/>
          <p:cNvSpPr>
            <a:spLocks noGrp="1"/>
          </p:cNvSpPr>
          <p:nvPr>
            <p:ph type="body" idx="1"/>
          </p:nvPr>
        </p:nvSpPr>
        <p:spPr>
          <a:xfrm>
            <a:off x="4271201" y="1367600"/>
            <a:ext cx="3901916" cy="292388"/>
          </a:xfrm>
          <a:prstGeom prst="rect">
            <a:avLst/>
          </a:prstGeom>
        </p:spPr>
        <p:txBody>
          <a:bodyPr wrap="square" lIns="0" tIns="0" rIns="0" bIns="0">
            <a:spAutoFit/>
          </a:bodyPr>
          <a:lstStyle>
            <a:lvl1pPr>
              <a:defRPr sz="1900" b="0" i="0">
                <a:solidFill>
                  <a:schemeClr val="tx1"/>
                </a:solidFill>
                <a:latin typeface="Calibri"/>
                <a:cs typeface="Calibri"/>
              </a:defRPr>
            </a:lvl1pPr>
          </a:lstStyle>
          <a:p>
            <a:endParaRPr/>
          </a:p>
        </p:txBody>
      </p:sp>
      <p:sp>
        <p:nvSpPr>
          <p:cNvPr id="4" name="Holder 4"/>
          <p:cNvSpPr>
            <a:spLocks noGrp="1"/>
          </p:cNvSpPr>
          <p:nvPr>
            <p:ph type="ftr" sz="quarter" idx="5"/>
          </p:nvPr>
        </p:nvSpPr>
        <p:spPr>
          <a:xfrm>
            <a:off x="3108960" y="4783455"/>
            <a:ext cx="2926080" cy="276999"/>
          </a:xfrm>
          <a:prstGeom prst="rect">
            <a:avLst/>
          </a:prstGeom>
        </p:spPr>
        <p:txBody>
          <a:bodyPr wrap="square" lIns="0" tIns="0" rIns="0" bIns="0">
            <a:spAutoFit/>
          </a:bodyPr>
          <a:lstStyle>
            <a:lvl1pPr algn="ctr">
              <a:defRPr>
                <a:solidFill>
                  <a:schemeClr val="tx1">
                    <a:tint val="75000"/>
                  </a:schemeClr>
                </a:solidFill>
              </a:defRPr>
            </a:lvl1pPr>
          </a:lstStyle>
          <a:p>
            <a:endParaRPr/>
          </a:p>
        </p:txBody>
      </p:sp>
      <p:sp>
        <p:nvSpPr>
          <p:cNvPr id="5" name="Holder 5"/>
          <p:cNvSpPr>
            <a:spLocks noGrp="1"/>
          </p:cNvSpPr>
          <p:nvPr>
            <p:ph type="dt" sz="half" idx="6"/>
          </p:nvPr>
        </p:nvSpPr>
        <p:spPr>
          <a:xfrm>
            <a:off x="457200" y="4783455"/>
            <a:ext cx="2103120" cy="276999"/>
          </a:xfrm>
          <a:prstGeom prst="rect">
            <a:avLst/>
          </a:prstGeom>
        </p:spPr>
        <p:txBody>
          <a:bodyPr wrap="square" lIns="0" tIns="0" rIns="0" bIns="0">
            <a:spAutoFit/>
          </a:bodyPr>
          <a:lstStyle>
            <a:lvl1pPr algn="l">
              <a:defRPr>
                <a:solidFill>
                  <a:schemeClr val="tx1">
                    <a:tint val="75000"/>
                  </a:schemeClr>
                </a:solidFill>
              </a:defRPr>
            </a:lvl1pPr>
          </a:lstStyle>
          <a:p>
            <a:fld id="{1D8BD707-D9CF-40AE-B4C6-C98DA3205C09}" type="datetimeFigureOut">
              <a:rPr lang="en-US"/>
              <a:t>10/15/2025</a:t>
            </a:fld>
            <a:endParaRPr lang="en-US"/>
          </a:p>
        </p:txBody>
      </p:sp>
      <p:sp>
        <p:nvSpPr>
          <p:cNvPr id="6" name="Holder 6"/>
          <p:cNvSpPr>
            <a:spLocks noGrp="1"/>
          </p:cNvSpPr>
          <p:nvPr>
            <p:ph type="sldNum" sz="quarter" idx="7"/>
          </p:nvPr>
        </p:nvSpPr>
        <p:spPr>
          <a:xfrm>
            <a:off x="6583680" y="4783455"/>
            <a:ext cx="2103120" cy="276999"/>
          </a:xfrm>
          <a:prstGeom prst="rect">
            <a:avLst/>
          </a:prstGeom>
        </p:spPr>
        <p:txBody>
          <a:bodyPr wrap="square" lIns="0" tIns="0" rIns="0" bIns="0">
            <a:spAutoFit/>
          </a:bodyPr>
          <a:lstStyle>
            <a:lvl1pPr algn="r">
              <a:defRPr>
                <a:solidFill>
                  <a:schemeClr val="tx1">
                    <a:tint val="75000"/>
                  </a:schemeClr>
                </a:solidFill>
              </a:defRPr>
            </a:lvl1pPr>
          </a:lstStyle>
          <a:p>
            <a:fld id="{B6F15528-21DE-4FAA-801E-634DDDAF4B2B}" type="slidenum">
              <a:t>‹#›</a:t>
            </a:fld>
            <a:endParaRPr/>
          </a:p>
        </p:txBody>
      </p:sp>
      <p:pic>
        <p:nvPicPr>
          <p:cNvPr id="8" name="bg object 17">
            <a:extLst>
              <a:ext uri="{FF2B5EF4-FFF2-40B4-BE49-F238E27FC236}">
                <a16:creationId xmlns:a16="http://schemas.microsoft.com/office/drawing/2014/main" id="{E785148A-6D84-9F90-3C91-0DC861D4B4FA}"/>
              </a:ext>
            </a:extLst>
          </p:cNvPr>
          <p:cNvPicPr/>
          <p:nvPr userDrawn="1"/>
        </p:nvPicPr>
        <p:blipFill>
          <a:blip r:embed="rId9" cstate="print">
            <a:alphaModFix amt="10000"/>
            <a:extLst>
              <a:ext uri="{BEBA8EAE-BF5A-486C-A8C5-ECC9F3942E4B}">
                <a14:imgProps xmlns:a14="http://schemas.microsoft.com/office/drawing/2010/main">
                  <a14:imgLayer r:embed="rId10">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2245286093"/>
      </p:ext>
    </p:extLst>
  </p:cSld>
  <p:clrMap bg1="lt1" tx1="dk1" bg2="lt2" tx2="dk2" accent1="accent1" accent2="accent2" accent3="accent3" accent4="accent4" accent5="accent5" accent6="accent6" hlink="hlink" folHlink="folHlink"/>
  <p:sldLayoutIdLst>
    <p:sldLayoutId id="2147483667" r:id="rId1"/>
    <p:sldLayoutId id="2147483668" r:id="rId2"/>
    <p:sldLayoutId id="2147483669" r:id="rId3"/>
    <p:sldLayoutId id="2147483798" r:id="rId4"/>
    <p:sldLayoutId id="2147483804" r:id="rId5"/>
  </p:sldLayoutIdLst>
  <p:txStyles>
    <p:titleStyle>
      <a:lvl1pPr>
        <a:defRPr>
          <a:latin typeface="+mj-lt"/>
          <a:ea typeface="+mj-ea"/>
          <a:cs typeface="+mj-cs"/>
        </a:defRPr>
      </a:lvl1pPr>
    </p:titleStyle>
    <p:bodyStyle>
      <a:lvl1pPr marL="0">
        <a:defRPr>
          <a:latin typeface="+mn-lt"/>
          <a:ea typeface="+mn-ea"/>
          <a:cs typeface="+mn-cs"/>
        </a:defRPr>
      </a:lvl1pPr>
      <a:lvl2pPr marL="342900">
        <a:defRPr>
          <a:latin typeface="+mn-lt"/>
          <a:ea typeface="+mn-ea"/>
          <a:cs typeface="+mn-cs"/>
        </a:defRPr>
      </a:lvl2pPr>
      <a:lvl3pPr marL="685800">
        <a:defRPr>
          <a:latin typeface="+mn-lt"/>
          <a:ea typeface="+mn-ea"/>
          <a:cs typeface="+mn-cs"/>
        </a:defRPr>
      </a:lvl3pPr>
      <a:lvl4pPr marL="1028700">
        <a:defRPr>
          <a:latin typeface="+mn-lt"/>
          <a:ea typeface="+mn-ea"/>
          <a:cs typeface="+mn-cs"/>
        </a:defRPr>
      </a:lvl4pPr>
      <a:lvl5pPr marL="1371600">
        <a:defRPr>
          <a:latin typeface="+mn-lt"/>
          <a:ea typeface="+mn-ea"/>
          <a:cs typeface="+mn-cs"/>
        </a:defRPr>
      </a:lvl5pPr>
      <a:lvl6pPr marL="1714500">
        <a:defRPr>
          <a:latin typeface="+mn-lt"/>
          <a:ea typeface="+mn-ea"/>
          <a:cs typeface="+mn-cs"/>
        </a:defRPr>
      </a:lvl6pPr>
      <a:lvl7pPr marL="2057400">
        <a:defRPr>
          <a:latin typeface="+mn-lt"/>
          <a:ea typeface="+mn-ea"/>
          <a:cs typeface="+mn-cs"/>
        </a:defRPr>
      </a:lvl7pPr>
      <a:lvl8pPr marL="2400300">
        <a:defRPr>
          <a:latin typeface="+mn-lt"/>
          <a:ea typeface="+mn-ea"/>
          <a:cs typeface="+mn-cs"/>
        </a:defRPr>
      </a:lvl8pPr>
      <a:lvl9pPr marL="2743200">
        <a:defRPr>
          <a:latin typeface="+mn-lt"/>
          <a:ea typeface="+mn-ea"/>
          <a:cs typeface="+mn-cs"/>
        </a:defRPr>
      </a:lvl9pPr>
    </p:bodyStyle>
    <p:otherStyle>
      <a:lvl1pPr marL="0">
        <a:defRPr>
          <a:latin typeface="+mn-lt"/>
          <a:ea typeface="+mn-ea"/>
          <a:cs typeface="+mn-cs"/>
        </a:defRPr>
      </a:lvl1pPr>
      <a:lvl2pPr marL="342900">
        <a:defRPr>
          <a:latin typeface="+mn-lt"/>
          <a:ea typeface="+mn-ea"/>
          <a:cs typeface="+mn-cs"/>
        </a:defRPr>
      </a:lvl2pPr>
      <a:lvl3pPr marL="685800">
        <a:defRPr>
          <a:latin typeface="+mn-lt"/>
          <a:ea typeface="+mn-ea"/>
          <a:cs typeface="+mn-cs"/>
        </a:defRPr>
      </a:lvl3pPr>
      <a:lvl4pPr marL="1028700">
        <a:defRPr>
          <a:latin typeface="+mn-lt"/>
          <a:ea typeface="+mn-ea"/>
          <a:cs typeface="+mn-cs"/>
        </a:defRPr>
      </a:lvl4pPr>
      <a:lvl5pPr marL="1371600">
        <a:defRPr>
          <a:latin typeface="+mn-lt"/>
          <a:ea typeface="+mn-ea"/>
          <a:cs typeface="+mn-cs"/>
        </a:defRPr>
      </a:lvl5pPr>
      <a:lvl6pPr marL="1714500">
        <a:defRPr>
          <a:latin typeface="+mn-lt"/>
          <a:ea typeface="+mn-ea"/>
          <a:cs typeface="+mn-cs"/>
        </a:defRPr>
      </a:lvl6pPr>
      <a:lvl7pPr marL="2057400">
        <a:defRPr>
          <a:latin typeface="+mn-lt"/>
          <a:ea typeface="+mn-ea"/>
          <a:cs typeface="+mn-cs"/>
        </a:defRPr>
      </a:lvl7pPr>
      <a:lvl8pPr marL="2400300">
        <a:defRPr>
          <a:latin typeface="+mn-lt"/>
          <a:ea typeface="+mn-ea"/>
          <a:cs typeface="+mn-cs"/>
        </a:defRPr>
      </a:lvl8pPr>
      <a:lvl9pPr marL="2743200">
        <a:defRPr>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628650" y="4767263"/>
            <a:ext cx="2057400" cy="273844"/>
          </a:xfrm>
          <a:prstGeom prst="rect">
            <a:avLst/>
          </a:prstGeom>
        </p:spPr>
        <p:txBody>
          <a:bodyPr vert="horz" lIns="91440" tIns="45720" rIns="91440" bIns="45720" rtlCol="0" anchor="ctr">
            <a:normAutofit/>
          </a:bodyPr>
          <a:lstStyle>
            <a:lvl1pPr algn="l">
              <a:defRPr sz="900">
                <a:solidFill>
                  <a:schemeClr val="tx1">
                    <a:tint val="75000"/>
                  </a:schemeClr>
                </a:solidFill>
              </a:defRPr>
            </a:lvl1pPr>
          </a:lstStyle>
          <a:p>
            <a:fld id="{760FBDFE-C587-4B4C-A407-44438C67B59E}" type="datetimeFigureOut">
              <a:rPr lang="zh-CN" altLang="en-US" smtClean="0"/>
              <a:t>2025/10/15</a:t>
            </a:fld>
            <a:endParaRPr lang="zh-CN" altLang="en-US"/>
          </a:p>
        </p:txBody>
      </p:sp>
      <p:sp>
        <p:nvSpPr>
          <p:cNvPr id="5" name="页脚占位符 4"/>
          <p:cNvSpPr>
            <a:spLocks noGrp="1"/>
          </p:cNvSpPr>
          <p:nvPr>
            <p:ph type="ftr" sz="quarter" idx="3"/>
          </p:nvPr>
        </p:nvSpPr>
        <p:spPr>
          <a:xfrm>
            <a:off x="3028950" y="4767263"/>
            <a:ext cx="3086100" cy="273844"/>
          </a:xfrm>
          <a:prstGeom prst="rect">
            <a:avLst/>
          </a:prstGeom>
        </p:spPr>
        <p:txBody>
          <a:bodyPr vert="horz" lIns="91440" tIns="45720" rIns="91440" bIns="45720" rtlCol="0" anchor="ctr">
            <a:normAutofit/>
          </a:bodyPr>
          <a:lstStyle>
            <a:lvl1pPr algn="ctr">
              <a:defRPr sz="9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6457950" y="4767263"/>
            <a:ext cx="2057400" cy="273844"/>
          </a:xfrm>
          <a:prstGeom prst="rect">
            <a:avLst/>
          </a:prstGeom>
        </p:spPr>
        <p:txBody>
          <a:bodyPr vert="horz" lIns="91440" tIns="45720" rIns="91440" bIns="45720" rtlCol="0" anchor="ctr">
            <a:normAutofit/>
          </a:bodyPr>
          <a:lstStyle>
            <a:lvl1pPr algn="r">
              <a:defRPr sz="900">
                <a:solidFill>
                  <a:schemeClr val="tx1">
                    <a:tint val="75000"/>
                  </a:schemeClr>
                </a:solidFill>
              </a:defRPr>
            </a:lvl1pPr>
          </a:lstStyle>
          <a:p>
            <a:fld id="{49AE70B2-8BF9-45C0-BB95-33D1B9D3A854}"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659"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9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9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9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0"/>
        <p:cNvGrpSpPr/>
        <p:nvPr/>
      </p:nvGrpSpPr>
      <p:grpSpPr>
        <a:xfrm>
          <a:off x="0" y="0"/>
          <a:ext cx="0" cy="0"/>
          <a:chOff x="0" y="0"/>
          <a:chExt cx="0" cy="0"/>
        </a:xfrm>
      </p:grpSpPr>
      <p:sp>
        <p:nvSpPr>
          <p:cNvPr id="51" name="Google Shape;51;p13"/>
          <p:cNvSpPr txBox="1">
            <a:spLocks noGrp="1"/>
          </p:cNvSpPr>
          <p:nvPr>
            <p:ph type="title"/>
          </p:nvPr>
        </p:nvSpPr>
        <p:spPr>
          <a:xfrm>
            <a:off x="323850" y="141129"/>
            <a:ext cx="8496300" cy="452261"/>
          </a:xfrm>
          <a:prstGeom prst="rect">
            <a:avLst/>
          </a:prstGeom>
          <a:noFill/>
          <a:ln>
            <a:noFill/>
          </a:ln>
        </p:spPr>
        <p:txBody>
          <a:bodyPr spcFirstLastPara="1" wrap="square" lIns="0" tIns="45700" rIns="91425" bIns="0" anchor="b" anchorCtr="0">
            <a:noAutofit/>
          </a:bodyPr>
          <a:lstStyle>
            <a:lvl1pPr marR="0" lvl="0" algn="l" rtl="0">
              <a:spcBef>
                <a:spcPts val="0"/>
              </a:spcBef>
              <a:spcAft>
                <a:spcPts val="0"/>
              </a:spcAft>
              <a:buClr>
                <a:schemeClr val="accent1"/>
              </a:buClr>
              <a:buSzPts val="2400"/>
              <a:buFont typeface="Arial"/>
              <a:buNone/>
              <a:defRPr sz="2400" b="1" i="0" u="none" strike="noStrike" cap="none">
                <a:solidFill>
                  <a:schemeClr val="accent1"/>
                </a:solidFill>
                <a:latin typeface="Arial"/>
                <a:ea typeface="Arial"/>
                <a:cs typeface="Arial"/>
                <a:sym typeface="Arial"/>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52" name="Google Shape;52;p13"/>
          <p:cNvSpPr txBox="1">
            <a:spLocks noGrp="1"/>
          </p:cNvSpPr>
          <p:nvPr>
            <p:ph type="body" idx="1"/>
          </p:nvPr>
        </p:nvSpPr>
        <p:spPr>
          <a:xfrm>
            <a:off x="323850" y="941560"/>
            <a:ext cx="8496300" cy="3480422"/>
          </a:xfrm>
          <a:prstGeom prst="rect">
            <a:avLst/>
          </a:prstGeom>
          <a:noFill/>
          <a:ln>
            <a:noFill/>
          </a:ln>
        </p:spPr>
        <p:txBody>
          <a:bodyPr spcFirstLastPara="1" wrap="square" lIns="0" tIns="0" rIns="91425" bIns="45700" anchor="t" anchorCtr="0">
            <a:noAutofit/>
          </a:bodyPr>
          <a:lstStyle>
            <a:lvl1pPr marL="457200" marR="0" lvl="0" indent="-330200" algn="l" rtl="0">
              <a:spcBef>
                <a:spcPts val="1200"/>
              </a:spcBef>
              <a:spcAft>
                <a:spcPts val="0"/>
              </a:spcAft>
              <a:buClr>
                <a:srgbClr val="FF9900"/>
              </a:buClr>
              <a:buSzPts val="1600"/>
              <a:buFont typeface="Arial"/>
              <a:buChar char="•"/>
              <a:defRPr sz="1600" b="0" i="0" u="none" strike="noStrike" cap="none">
                <a:solidFill>
                  <a:schemeClr val="accent1"/>
                </a:solidFill>
                <a:latin typeface="Arial"/>
                <a:ea typeface="Arial"/>
                <a:cs typeface="Arial"/>
                <a:sym typeface="Arial"/>
              </a:defRPr>
            </a:lvl1pPr>
            <a:lvl2pPr marL="914400" marR="0" lvl="1" indent="-317500" algn="l" rtl="0">
              <a:spcBef>
                <a:spcPts val="300"/>
              </a:spcBef>
              <a:spcAft>
                <a:spcPts val="0"/>
              </a:spcAft>
              <a:buClr>
                <a:srgbClr val="FF9900"/>
              </a:buClr>
              <a:buSzPts val="1400"/>
              <a:buFont typeface="Arial"/>
              <a:buChar char="–"/>
              <a:defRPr sz="1400" b="0" i="0" u="none" strike="noStrike" cap="none">
                <a:solidFill>
                  <a:schemeClr val="accent1"/>
                </a:solidFill>
                <a:latin typeface="Arial"/>
                <a:ea typeface="Arial"/>
                <a:cs typeface="Arial"/>
                <a:sym typeface="Arial"/>
              </a:defRPr>
            </a:lvl2pPr>
            <a:lvl3pPr marL="1371600" marR="0" lvl="2" indent="-304800" algn="l" rtl="0">
              <a:spcBef>
                <a:spcPts val="300"/>
              </a:spcBef>
              <a:spcAft>
                <a:spcPts val="0"/>
              </a:spcAft>
              <a:buClr>
                <a:srgbClr val="FF9900"/>
              </a:buClr>
              <a:buSzPts val="1200"/>
              <a:buFont typeface="Courier New"/>
              <a:buChar char="o"/>
              <a:defRPr sz="1200" b="0" i="0" u="none" strike="noStrike" cap="none">
                <a:solidFill>
                  <a:schemeClr val="accent1"/>
                </a:solidFill>
                <a:latin typeface="Arial"/>
                <a:ea typeface="Arial"/>
                <a:cs typeface="Arial"/>
                <a:sym typeface="Arial"/>
              </a:defRPr>
            </a:lvl3pPr>
            <a:lvl4pPr marL="1828800" marR="0" lvl="3" indent="-292100" algn="l" rtl="0">
              <a:spcBef>
                <a:spcPts val="300"/>
              </a:spcBef>
              <a:spcAft>
                <a:spcPts val="0"/>
              </a:spcAft>
              <a:buClr>
                <a:srgbClr val="FF9900"/>
              </a:buClr>
              <a:buSzPts val="1000"/>
              <a:buFont typeface="Arial"/>
              <a:buChar char="–"/>
              <a:defRPr sz="1000" b="0" i="0" u="none" strike="noStrike" cap="none">
                <a:solidFill>
                  <a:schemeClr val="accent1"/>
                </a:solidFill>
                <a:latin typeface="Arial"/>
                <a:ea typeface="Arial"/>
                <a:cs typeface="Arial"/>
                <a:sym typeface="Arial"/>
              </a:defRPr>
            </a:lvl4pPr>
            <a:lvl5pPr marL="2286000" marR="0" lvl="4" indent="-279400" algn="l" rtl="0">
              <a:spcBef>
                <a:spcPts val="300"/>
              </a:spcBef>
              <a:spcAft>
                <a:spcPts val="0"/>
              </a:spcAft>
              <a:buClr>
                <a:srgbClr val="FF9900"/>
              </a:buClr>
              <a:buSzPts val="800"/>
              <a:buFont typeface="Arial"/>
              <a:buChar char="»"/>
              <a:defRPr sz="800" b="0" i="0" u="none" strike="noStrike" cap="none">
                <a:solidFill>
                  <a:schemeClr val="accent1"/>
                </a:solidFill>
                <a:latin typeface="Arial"/>
                <a:ea typeface="Arial"/>
                <a:cs typeface="Arial"/>
                <a:sym typeface="Arial"/>
              </a:defRPr>
            </a:lvl5pPr>
            <a:lvl6pPr marL="2743200" marR="0" lvl="5" indent="-323850" algn="l" rtl="0">
              <a:spcBef>
                <a:spcPts val="300"/>
              </a:spcBef>
              <a:spcAft>
                <a:spcPts val="0"/>
              </a:spcAft>
              <a:buClr>
                <a:schemeClr val="dk1"/>
              </a:buClr>
              <a:buSzPts val="1500"/>
              <a:buFont typeface="Arial"/>
              <a:buChar char="•"/>
              <a:defRPr sz="1500" b="0" i="0" u="none" strike="noStrike" cap="none">
                <a:solidFill>
                  <a:schemeClr val="dk1"/>
                </a:solidFill>
                <a:latin typeface="Arial"/>
                <a:ea typeface="Arial"/>
                <a:cs typeface="Arial"/>
                <a:sym typeface="Arial"/>
              </a:defRPr>
            </a:lvl6pPr>
            <a:lvl7pPr marL="3200400" marR="0" lvl="6" indent="-323850" algn="l" rtl="0">
              <a:spcBef>
                <a:spcPts val="300"/>
              </a:spcBef>
              <a:spcAft>
                <a:spcPts val="0"/>
              </a:spcAft>
              <a:buClr>
                <a:schemeClr val="dk1"/>
              </a:buClr>
              <a:buSzPts val="1500"/>
              <a:buFont typeface="Arial"/>
              <a:buChar char="•"/>
              <a:defRPr sz="1500" b="0" i="0" u="none" strike="noStrike" cap="none">
                <a:solidFill>
                  <a:schemeClr val="dk1"/>
                </a:solidFill>
                <a:latin typeface="Arial"/>
                <a:ea typeface="Arial"/>
                <a:cs typeface="Arial"/>
                <a:sym typeface="Arial"/>
              </a:defRPr>
            </a:lvl7pPr>
            <a:lvl8pPr marL="3657600" marR="0" lvl="7" indent="-323850" algn="l" rtl="0">
              <a:spcBef>
                <a:spcPts val="300"/>
              </a:spcBef>
              <a:spcAft>
                <a:spcPts val="0"/>
              </a:spcAft>
              <a:buClr>
                <a:schemeClr val="dk1"/>
              </a:buClr>
              <a:buSzPts val="1500"/>
              <a:buFont typeface="Arial"/>
              <a:buChar char="•"/>
              <a:defRPr sz="1500" b="0" i="0" u="none" strike="noStrike" cap="none">
                <a:solidFill>
                  <a:schemeClr val="dk1"/>
                </a:solidFill>
                <a:latin typeface="Arial"/>
                <a:ea typeface="Arial"/>
                <a:cs typeface="Arial"/>
                <a:sym typeface="Arial"/>
              </a:defRPr>
            </a:lvl8pPr>
            <a:lvl9pPr marL="4114800" marR="0" lvl="8" indent="-323850" algn="l" rtl="0">
              <a:spcBef>
                <a:spcPts val="300"/>
              </a:spcBef>
              <a:spcAft>
                <a:spcPts val="0"/>
              </a:spcAft>
              <a:buClr>
                <a:schemeClr val="dk1"/>
              </a:buClr>
              <a:buSzPts val="1500"/>
              <a:buFont typeface="Arial"/>
              <a:buChar char="•"/>
              <a:defRPr sz="1500" b="0" i="0" u="none" strike="noStrike" cap="none">
                <a:solidFill>
                  <a:schemeClr val="dk1"/>
                </a:solidFill>
                <a:latin typeface="Arial"/>
                <a:ea typeface="Arial"/>
                <a:cs typeface="Arial"/>
                <a:sym typeface="Arial"/>
              </a:defRPr>
            </a:lvl9pPr>
          </a:lstStyle>
          <a:p>
            <a:endParaRPr/>
          </a:p>
        </p:txBody>
      </p:sp>
      <p:sp>
        <p:nvSpPr>
          <p:cNvPr id="53" name="Google Shape;53;p13"/>
          <p:cNvSpPr/>
          <p:nvPr/>
        </p:nvSpPr>
        <p:spPr>
          <a:xfrm>
            <a:off x="0" y="678923"/>
            <a:ext cx="9144000" cy="45719"/>
          </a:xfrm>
          <a:prstGeom prst="rect">
            <a:avLst/>
          </a:prstGeom>
          <a:solidFill>
            <a:schemeClr val="accent3"/>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54" name="Google Shape;54;p13"/>
          <p:cNvSpPr/>
          <p:nvPr/>
        </p:nvSpPr>
        <p:spPr>
          <a:xfrm>
            <a:off x="0" y="744616"/>
            <a:ext cx="9144000" cy="45719"/>
          </a:xfrm>
          <a:prstGeom prst="rect">
            <a:avLst/>
          </a:pr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55" name="Google Shape;55;p13"/>
          <p:cNvPicPr preferRelativeResize="0"/>
          <p:nvPr/>
        </p:nvPicPr>
        <p:blipFill rotWithShape="1">
          <a:blip r:embed="rId4">
            <a:alphaModFix/>
          </a:blip>
          <a:srcRect/>
          <a:stretch/>
        </p:blipFill>
        <p:spPr>
          <a:xfrm>
            <a:off x="8183687" y="128566"/>
            <a:ext cx="671281" cy="221484"/>
          </a:xfrm>
          <a:prstGeom prst="rect">
            <a:avLst/>
          </a:prstGeom>
          <a:noFill/>
          <a:ln>
            <a:noFill/>
          </a:ln>
        </p:spPr>
      </p:pic>
      <p:pic>
        <p:nvPicPr>
          <p:cNvPr id="56" name="Google Shape;56;p13"/>
          <p:cNvPicPr preferRelativeResize="0"/>
          <p:nvPr/>
        </p:nvPicPr>
        <p:blipFill rotWithShape="1">
          <a:blip r:embed="rId5">
            <a:alphaModFix/>
          </a:blip>
          <a:srcRect/>
          <a:stretch/>
        </p:blipFill>
        <p:spPr>
          <a:xfrm>
            <a:off x="8326129" y="4752038"/>
            <a:ext cx="503250" cy="250335"/>
          </a:xfrm>
          <a:prstGeom prst="rect">
            <a:avLst/>
          </a:prstGeom>
          <a:noFill/>
          <a:ln>
            <a:noFill/>
          </a:ln>
        </p:spPr>
      </p:pic>
    </p:spTree>
  </p:cSld>
  <p:clrMap bg1="lt1" tx1="dk1" bg2="dk2" tx2="lt2" accent1="accent1" accent2="accent2" accent3="accent3" accent4="accent4" accent5="accent5" accent6="accent6" hlink="hlink" folHlink="folHlink"/>
  <p:sldLayoutIdLst>
    <p:sldLayoutId id="2147483805" r:id="rId1"/>
    <p:sldLayoutId id="2147483671"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userDrawn="1">
          <p15:clr>
            <a:srgbClr val="F26B43"/>
          </p15:clr>
        </p15:guide>
        <p15:guide id="2" pos="204" userDrawn="1">
          <p15:clr>
            <a:srgbClr val="F26B43"/>
          </p15:clr>
        </p15:guide>
        <p15:guide id="3" orient="horz" pos="787" userDrawn="1">
          <p15:clr>
            <a:srgbClr val="F26B43"/>
          </p15:clr>
        </p15:guide>
        <p15:guide id="4" pos="2880" userDrawn="1">
          <p15:clr>
            <a:srgbClr val="F26B43"/>
          </p15:clr>
        </p15:guide>
        <p15:guide id="5" pos="5556" userDrawn="1">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678180"/>
            <a:ext cx="9144000" cy="45720"/>
          </a:xfrm>
          <a:custGeom>
            <a:avLst/>
            <a:gdLst/>
            <a:ahLst/>
            <a:cxnLst/>
            <a:rect l="l" t="t" r="r" b="b"/>
            <a:pathLst>
              <a:path w="9144000" h="45720">
                <a:moveTo>
                  <a:pt x="9144000" y="0"/>
                </a:moveTo>
                <a:lnTo>
                  <a:pt x="0" y="0"/>
                </a:lnTo>
                <a:lnTo>
                  <a:pt x="0" y="45720"/>
                </a:lnTo>
                <a:lnTo>
                  <a:pt x="9144000" y="45720"/>
                </a:lnTo>
                <a:lnTo>
                  <a:pt x="9144000" y="0"/>
                </a:lnTo>
                <a:close/>
              </a:path>
            </a:pathLst>
          </a:custGeom>
          <a:solidFill>
            <a:srgbClr val="FF9900"/>
          </a:solidFill>
        </p:spPr>
        <p:txBody>
          <a:bodyPr wrap="square" lIns="0" tIns="0" rIns="0" bIns="0" rtlCol="0"/>
          <a:lstStyle/>
          <a:p>
            <a:endParaRPr/>
          </a:p>
        </p:txBody>
      </p:sp>
      <p:sp>
        <p:nvSpPr>
          <p:cNvPr id="17" name="bg object 17"/>
          <p:cNvSpPr/>
          <p:nvPr/>
        </p:nvSpPr>
        <p:spPr>
          <a:xfrm>
            <a:off x="0" y="745236"/>
            <a:ext cx="9144000" cy="45720"/>
          </a:xfrm>
          <a:custGeom>
            <a:avLst/>
            <a:gdLst/>
            <a:ahLst/>
            <a:cxnLst/>
            <a:rect l="l" t="t" r="r" b="b"/>
            <a:pathLst>
              <a:path w="9144000" h="45720">
                <a:moveTo>
                  <a:pt x="9144000" y="0"/>
                </a:moveTo>
                <a:lnTo>
                  <a:pt x="0" y="0"/>
                </a:lnTo>
                <a:lnTo>
                  <a:pt x="0" y="45720"/>
                </a:lnTo>
                <a:lnTo>
                  <a:pt x="9144000" y="45720"/>
                </a:lnTo>
                <a:lnTo>
                  <a:pt x="9144000" y="0"/>
                </a:lnTo>
                <a:close/>
              </a:path>
            </a:pathLst>
          </a:custGeom>
          <a:solidFill>
            <a:srgbClr val="073762"/>
          </a:solidFill>
        </p:spPr>
        <p:txBody>
          <a:bodyPr wrap="square" lIns="0" tIns="0" rIns="0" bIns="0" rtlCol="0"/>
          <a:lstStyle/>
          <a:p>
            <a:endParaRPr/>
          </a:p>
        </p:txBody>
      </p:sp>
      <p:pic>
        <p:nvPicPr>
          <p:cNvPr id="18" name="bg object 18"/>
          <p:cNvPicPr/>
          <p:nvPr/>
        </p:nvPicPr>
        <p:blipFill>
          <a:blip r:embed="rId7" cstate="print"/>
          <a:stretch>
            <a:fillRect/>
          </a:stretch>
        </p:blipFill>
        <p:spPr>
          <a:xfrm>
            <a:off x="8187789" y="137742"/>
            <a:ext cx="643356" cy="193323"/>
          </a:xfrm>
          <a:prstGeom prst="rect">
            <a:avLst/>
          </a:prstGeom>
        </p:spPr>
      </p:pic>
      <p:pic>
        <p:nvPicPr>
          <p:cNvPr id="19" name="bg object 19"/>
          <p:cNvPicPr/>
          <p:nvPr/>
        </p:nvPicPr>
        <p:blipFill>
          <a:blip r:embed="rId8" cstate="print"/>
          <a:stretch>
            <a:fillRect/>
          </a:stretch>
        </p:blipFill>
        <p:spPr>
          <a:xfrm>
            <a:off x="8325611" y="4751832"/>
            <a:ext cx="504444" cy="249936"/>
          </a:xfrm>
          <a:prstGeom prst="rect">
            <a:avLst/>
          </a:prstGeom>
        </p:spPr>
      </p:pic>
      <p:sp>
        <p:nvSpPr>
          <p:cNvPr id="2" name="Holder 2"/>
          <p:cNvSpPr>
            <a:spLocks noGrp="1"/>
          </p:cNvSpPr>
          <p:nvPr>
            <p:ph type="title"/>
          </p:nvPr>
        </p:nvSpPr>
        <p:spPr>
          <a:xfrm>
            <a:off x="311302" y="-27990"/>
            <a:ext cx="5497195" cy="638175"/>
          </a:xfrm>
          <a:prstGeom prst="rect">
            <a:avLst/>
          </a:prstGeom>
        </p:spPr>
        <p:txBody>
          <a:bodyPr wrap="square" lIns="0" tIns="0" rIns="0" bIns="0">
            <a:spAutoFit/>
          </a:bodyPr>
          <a:lstStyle>
            <a:lvl1pPr>
              <a:defRPr sz="2400" b="1" i="0">
                <a:solidFill>
                  <a:srgbClr val="073762"/>
                </a:solidFill>
                <a:latin typeface="Arial"/>
                <a:cs typeface="Arial"/>
              </a:defRPr>
            </a:lvl1pPr>
          </a:lstStyle>
          <a:p>
            <a:endParaRPr/>
          </a:p>
        </p:txBody>
      </p:sp>
      <p:sp>
        <p:nvSpPr>
          <p:cNvPr id="3" name="Holder 3"/>
          <p:cNvSpPr>
            <a:spLocks noGrp="1"/>
          </p:cNvSpPr>
          <p:nvPr>
            <p:ph type="body" idx="1"/>
          </p:nvPr>
        </p:nvSpPr>
        <p:spPr>
          <a:xfrm>
            <a:off x="310692" y="966292"/>
            <a:ext cx="8366759" cy="1688464"/>
          </a:xfrm>
          <a:prstGeom prst="rect">
            <a:avLst/>
          </a:prstGeom>
        </p:spPr>
        <p:txBody>
          <a:bodyPr wrap="square" lIns="0" tIns="0" rIns="0" bIns="0">
            <a:spAutoFit/>
          </a:bodyPr>
          <a:lstStyle>
            <a:lvl1pPr>
              <a:defRPr sz="1400" b="0" i="0">
                <a:solidFill>
                  <a:srgbClr val="073762"/>
                </a:solidFill>
                <a:latin typeface="Arial"/>
                <a:cs typeface="Arial"/>
              </a:defRPr>
            </a:lvl1pPr>
          </a:lstStyle>
          <a:p>
            <a:endParaRPr/>
          </a:p>
        </p:txBody>
      </p:sp>
      <p:sp>
        <p:nvSpPr>
          <p:cNvPr id="4" name="Holder 4"/>
          <p:cNvSpPr>
            <a:spLocks noGrp="1"/>
          </p:cNvSpPr>
          <p:nvPr>
            <p:ph type="ftr" sz="quarter" idx="5"/>
          </p:nvPr>
        </p:nvSpPr>
        <p:spPr>
          <a:xfrm>
            <a:off x="3108960" y="4783455"/>
            <a:ext cx="2926080" cy="257175"/>
          </a:xfrm>
          <a:prstGeom prst="rect">
            <a:avLst/>
          </a:prstGeom>
        </p:spPr>
        <p:txBody>
          <a:bodyPr wrap="square" lIns="0" tIns="0" rIns="0" bIns="0">
            <a:spAutoFit/>
          </a:bodyPr>
          <a:lstStyle>
            <a:lvl1pPr algn="ctr">
              <a:defRPr>
                <a:solidFill>
                  <a:schemeClr val="tx1">
                    <a:tint val="75000"/>
                  </a:schemeClr>
                </a:solidFill>
              </a:defRPr>
            </a:lvl1pPr>
          </a:lstStyle>
          <a:p>
            <a:endParaRPr/>
          </a:p>
        </p:txBody>
      </p:sp>
      <p:sp>
        <p:nvSpPr>
          <p:cNvPr id="5" name="Holder 5"/>
          <p:cNvSpPr>
            <a:spLocks noGrp="1"/>
          </p:cNvSpPr>
          <p:nvPr>
            <p:ph type="dt" sz="half" idx="6"/>
          </p:nvPr>
        </p:nvSpPr>
        <p:spPr>
          <a:xfrm>
            <a:off x="457200" y="4783455"/>
            <a:ext cx="2103120" cy="257175"/>
          </a:xfrm>
          <a:prstGeom prst="rect">
            <a:avLst/>
          </a:prstGeom>
        </p:spPr>
        <p:txBody>
          <a:bodyPr wrap="square" lIns="0" tIns="0" rIns="0" bIns="0">
            <a:spAutoFit/>
          </a:bodyPr>
          <a:lstStyle>
            <a:lvl1pPr algn="l">
              <a:defRPr>
                <a:solidFill>
                  <a:schemeClr val="tx1">
                    <a:tint val="75000"/>
                  </a:schemeClr>
                </a:solidFill>
              </a:defRPr>
            </a:lvl1pPr>
          </a:lstStyle>
          <a:p>
            <a:fld id="{1D8BD707-D9CF-40AE-B4C6-C98DA3205C09}" type="datetimeFigureOut">
              <a:rPr lang="en-US"/>
              <a:t>10/15/2025</a:t>
            </a:fld>
            <a:endParaRPr lang="en-US"/>
          </a:p>
        </p:txBody>
      </p:sp>
      <p:sp>
        <p:nvSpPr>
          <p:cNvPr id="6" name="Holder 6"/>
          <p:cNvSpPr>
            <a:spLocks noGrp="1"/>
          </p:cNvSpPr>
          <p:nvPr>
            <p:ph type="sldNum" sz="quarter" idx="7"/>
          </p:nvPr>
        </p:nvSpPr>
        <p:spPr>
          <a:xfrm>
            <a:off x="6583680" y="4783455"/>
            <a:ext cx="2103120" cy="257175"/>
          </a:xfrm>
          <a:prstGeom prst="rect">
            <a:avLst/>
          </a:prstGeom>
        </p:spPr>
        <p:txBody>
          <a:bodyPr wrap="square" lIns="0" tIns="0" rIns="0" bIns="0">
            <a:spAutoFit/>
          </a:bodyPr>
          <a:lstStyle>
            <a:lvl1pPr algn="r">
              <a:defRPr>
                <a:solidFill>
                  <a:schemeClr val="tx1">
                    <a:tint val="75000"/>
                  </a:schemeClr>
                </a:solidFill>
              </a:defRPr>
            </a:lvl1pPr>
          </a:lstStyle>
          <a:p>
            <a:fld id="{B6F15528-21DE-4FAA-801E-634DDDAF4B2B}" type="slidenum">
              <a:t>‹#›</a:t>
            </a:fld>
            <a:endParaRPr/>
          </a:p>
        </p:txBody>
      </p:sp>
      <p:pic>
        <p:nvPicPr>
          <p:cNvPr id="7" name="bg object 17">
            <a:extLst>
              <a:ext uri="{FF2B5EF4-FFF2-40B4-BE49-F238E27FC236}">
                <a16:creationId xmlns:a16="http://schemas.microsoft.com/office/drawing/2014/main" id="{02A1E48D-0C34-1E68-5DB9-AD9716DC326D}"/>
              </a:ext>
            </a:extLst>
          </p:cNvPr>
          <p:cNvPicPr/>
          <p:nvPr userDrawn="1"/>
        </p:nvPicPr>
        <p:blipFill>
          <a:blip r:embed="rId9" cstate="print">
            <a:alphaModFix amt="10000"/>
            <a:extLst>
              <a:ext uri="{BEBA8EAE-BF5A-486C-A8C5-ECC9F3942E4B}">
                <a14:imgProps xmlns:a14="http://schemas.microsoft.com/office/drawing/2010/main">
                  <a14:imgLayer r:embed="rId10">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3862225430"/>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Lst>
  <p:txStyles>
    <p:titleStyle>
      <a:lvl1pPr>
        <a:defRPr>
          <a:latin typeface="+mj-lt"/>
          <a:ea typeface="+mj-ea"/>
          <a:cs typeface="+mj-cs"/>
        </a:defRPr>
      </a:lvl1pPr>
    </p:titleStyle>
    <p:body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bodyStyle>
    <p:other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678180"/>
            <a:ext cx="9144000" cy="45720"/>
          </a:xfrm>
          <a:custGeom>
            <a:avLst/>
            <a:gdLst/>
            <a:ahLst/>
            <a:cxnLst/>
            <a:rect l="l" t="t" r="r" b="b"/>
            <a:pathLst>
              <a:path w="9144000" h="45720">
                <a:moveTo>
                  <a:pt x="9144000" y="0"/>
                </a:moveTo>
                <a:lnTo>
                  <a:pt x="0" y="0"/>
                </a:lnTo>
                <a:lnTo>
                  <a:pt x="0" y="45720"/>
                </a:lnTo>
                <a:lnTo>
                  <a:pt x="9144000" y="45720"/>
                </a:lnTo>
                <a:lnTo>
                  <a:pt x="9144000" y="0"/>
                </a:lnTo>
                <a:close/>
              </a:path>
            </a:pathLst>
          </a:custGeom>
          <a:solidFill>
            <a:srgbClr val="FF9900"/>
          </a:solidFill>
        </p:spPr>
        <p:txBody>
          <a:bodyPr wrap="square" lIns="0" tIns="0" rIns="0" bIns="0" rtlCol="0"/>
          <a:lstStyle/>
          <a:p>
            <a:endParaRPr/>
          </a:p>
        </p:txBody>
      </p:sp>
      <p:sp>
        <p:nvSpPr>
          <p:cNvPr id="17" name="bg object 17"/>
          <p:cNvSpPr/>
          <p:nvPr/>
        </p:nvSpPr>
        <p:spPr>
          <a:xfrm>
            <a:off x="0" y="745236"/>
            <a:ext cx="9144000" cy="45720"/>
          </a:xfrm>
          <a:custGeom>
            <a:avLst/>
            <a:gdLst/>
            <a:ahLst/>
            <a:cxnLst/>
            <a:rect l="l" t="t" r="r" b="b"/>
            <a:pathLst>
              <a:path w="9144000" h="45720">
                <a:moveTo>
                  <a:pt x="9144000" y="0"/>
                </a:moveTo>
                <a:lnTo>
                  <a:pt x="0" y="0"/>
                </a:lnTo>
                <a:lnTo>
                  <a:pt x="0" y="45720"/>
                </a:lnTo>
                <a:lnTo>
                  <a:pt x="9144000" y="45720"/>
                </a:lnTo>
                <a:lnTo>
                  <a:pt x="9144000" y="0"/>
                </a:lnTo>
                <a:close/>
              </a:path>
            </a:pathLst>
          </a:custGeom>
          <a:solidFill>
            <a:srgbClr val="073762"/>
          </a:solidFill>
        </p:spPr>
        <p:txBody>
          <a:bodyPr wrap="square" lIns="0" tIns="0" rIns="0" bIns="0" rtlCol="0"/>
          <a:lstStyle/>
          <a:p>
            <a:endParaRPr/>
          </a:p>
        </p:txBody>
      </p:sp>
      <p:pic>
        <p:nvPicPr>
          <p:cNvPr id="18" name="bg object 18"/>
          <p:cNvPicPr/>
          <p:nvPr/>
        </p:nvPicPr>
        <p:blipFill>
          <a:blip r:embed="rId7" cstate="print"/>
          <a:stretch>
            <a:fillRect/>
          </a:stretch>
        </p:blipFill>
        <p:spPr>
          <a:xfrm>
            <a:off x="8187789" y="137742"/>
            <a:ext cx="643356" cy="193323"/>
          </a:xfrm>
          <a:prstGeom prst="rect">
            <a:avLst/>
          </a:prstGeom>
        </p:spPr>
      </p:pic>
      <p:pic>
        <p:nvPicPr>
          <p:cNvPr id="19" name="bg object 19"/>
          <p:cNvPicPr/>
          <p:nvPr/>
        </p:nvPicPr>
        <p:blipFill>
          <a:blip r:embed="rId8" cstate="print"/>
          <a:stretch>
            <a:fillRect/>
          </a:stretch>
        </p:blipFill>
        <p:spPr>
          <a:xfrm>
            <a:off x="8325611" y="4751832"/>
            <a:ext cx="504444" cy="249936"/>
          </a:xfrm>
          <a:prstGeom prst="rect">
            <a:avLst/>
          </a:prstGeom>
        </p:spPr>
      </p:pic>
      <p:sp>
        <p:nvSpPr>
          <p:cNvPr id="2" name="Holder 2"/>
          <p:cNvSpPr>
            <a:spLocks noGrp="1"/>
          </p:cNvSpPr>
          <p:nvPr>
            <p:ph type="title"/>
          </p:nvPr>
        </p:nvSpPr>
        <p:spPr>
          <a:xfrm>
            <a:off x="311302" y="216534"/>
            <a:ext cx="7693659" cy="391159"/>
          </a:xfrm>
          <a:prstGeom prst="rect">
            <a:avLst/>
          </a:prstGeom>
        </p:spPr>
        <p:txBody>
          <a:bodyPr wrap="square" lIns="0" tIns="0" rIns="0" bIns="0">
            <a:spAutoFit/>
          </a:bodyPr>
          <a:lstStyle>
            <a:lvl1pPr>
              <a:defRPr sz="2400" b="1" i="0">
                <a:solidFill>
                  <a:srgbClr val="073762"/>
                </a:solidFill>
                <a:latin typeface="Arial"/>
                <a:cs typeface="Arial"/>
              </a:defRPr>
            </a:lvl1pPr>
          </a:lstStyle>
          <a:p>
            <a:endParaRPr/>
          </a:p>
        </p:txBody>
      </p:sp>
      <p:sp>
        <p:nvSpPr>
          <p:cNvPr id="3" name="Holder 3"/>
          <p:cNvSpPr>
            <a:spLocks noGrp="1"/>
          </p:cNvSpPr>
          <p:nvPr>
            <p:ph type="body" idx="1"/>
          </p:nvPr>
        </p:nvSpPr>
        <p:spPr>
          <a:xfrm>
            <a:off x="314959" y="2278252"/>
            <a:ext cx="8585835" cy="2402204"/>
          </a:xfrm>
          <a:prstGeom prst="rect">
            <a:avLst/>
          </a:prstGeom>
        </p:spPr>
        <p:txBody>
          <a:bodyPr wrap="square" lIns="0" tIns="0" rIns="0" bIns="0">
            <a:spAutoFit/>
          </a:bodyPr>
          <a:lstStyle>
            <a:lvl1pPr>
              <a:defRPr b="0" i="0">
                <a:solidFill>
                  <a:schemeClr val="tx1"/>
                </a:solidFill>
              </a:defRPr>
            </a:lvl1pPr>
          </a:lstStyle>
          <a:p>
            <a:endParaRPr/>
          </a:p>
        </p:txBody>
      </p:sp>
      <p:sp>
        <p:nvSpPr>
          <p:cNvPr id="4" name="Holder 4"/>
          <p:cNvSpPr>
            <a:spLocks noGrp="1"/>
          </p:cNvSpPr>
          <p:nvPr>
            <p:ph type="ftr" sz="quarter" idx="5"/>
          </p:nvPr>
        </p:nvSpPr>
        <p:spPr>
          <a:xfrm>
            <a:off x="3108960" y="4783455"/>
            <a:ext cx="2926080" cy="257175"/>
          </a:xfrm>
          <a:prstGeom prst="rect">
            <a:avLst/>
          </a:prstGeom>
        </p:spPr>
        <p:txBody>
          <a:bodyPr wrap="square" lIns="0" tIns="0" rIns="0" bIns="0">
            <a:spAutoFit/>
          </a:bodyPr>
          <a:lstStyle>
            <a:lvl1pPr algn="ctr">
              <a:defRPr>
                <a:solidFill>
                  <a:schemeClr val="tx1">
                    <a:tint val="75000"/>
                  </a:schemeClr>
                </a:solidFill>
              </a:defRPr>
            </a:lvl1pPr>
          </a:lstStyle>
          <a:p>
            <a:endParaRPr/>
          </a:p>
        </p:txBody>
      </p:sp>
      <p:sp>
        <p:nvSpPr>
          <p:cNvPr id="5" name="Holder 5"/>
          <p:cNvSpPr>
            <a:spLocks noGrp="1"/>
          </p:cNvSpPr>
          <p:nvPr>
            <p:ph type="dt" sz="half" idx="6"/>
          </p:nvPr>
        </p:nvSpPr>
        <p:spPr>
          <a:xfrm>
            <a:off x="457200" y="4783455"/>
            <a:ext cx="2103120" cy="257175"/>
          </a:xfrm>
          <a:prstGeom prst="rect">
            <a:avLst/>
          </a:prstGeom>
        </p:spPr>
        <p:txBody>
          <a:bodyPr wrap="square" lIns="0" tIns="0" rIns="0" bIns="0">
            <a:spAutoFit/>
          </a:bodyPr>
          <a:lstStyle>
            <a:lvl1pPr algn="l">
              <a:defRPr>
                <a:solidFill>
                  <a:schemeClr val="tx1">
                    <a:tint val="75000"/>
                  </a:schemeClr>
                </a:solidFill>
              </a:defRPr>
            </a:lvl1pPr>
          </a:lstStyle>
          <a:p>
            <a:fld id="{1D8BD707-D9CF-40AE-B4C6-C98DA3205C09}" type="datetimeFigureOut">
              <a:rPr lang="en-US"/>
              <a:t>10/15/2025</a:t>
            </a:fld>
            <a:endParaRPr lang="en-US"/>
          </a:p>
        </p:txBody>
      </p:sp>
      <p:sp>
        <p:nvSpPr>
          <p:cNvPr id="6" name="Holder 6"/>
          <p:cNvSpPr>
            <a:spLocks noGrp="1"/>
          </p:cNvSpPr>
          <p:nvPr>
            <p:ph type="sldNum" sz="quarter" idx="7"/>
          </p:nvPr>
        </p:nvSpPr>
        <p:spPr>
          <a:xfrm>
            <a:off x="6583680" y="4783455"/>
            <a:ext cx="2103120" cy="257175"/>
          </a:xfrm>
          <a:prstGeom prst="rect">
            <a:avLst/>
          </a:prstGeom>
        </p:spPr>
        <p:txBody>
          <a:bodyPr wrap="square" lIns="0" tIns="0" rIns="0" bIns="0">
            <a:spAutoFit/>
          </a:bodyPr>
          <a:lstStyle>
            <a:lvl1pPr algn="r">
              <a:defRPr>
                <a:solidFill>
                  <a:schemeClr val="tx1">
                    <a:tint val="75000"/>
                  </a:schemeClr>
                </a:solidFill>
              </a:defRPr>
            </a:lvl1pPr>
          </a:lstStyle>
          <a:p>
            <a:fld id="{B6F15528-21DE-4FAA-801E-634DDDAF4B2B}" type="slidenum">
              <a:t>‹#›</a:t>
            </a:fld>
            <a:endParaRPr/>
          </a:p>
        </p:txBody>
      </p:sp>
      <p:pic>
        <p:nvPicPr>
          <p:cNvPr id="7" name="bg object 17">
            <a:extLst>
              <a:ext uri="{FF2B5EF4-FFF2-40B4-BE49-F238E27FC236}">
                <a16:creationId xmlns:a16="http://schemas.microsoft.com/office/drawing/2014/main" id="{BF9B4BF6-918A-ED15-E761-3814E0A59CBB}"/>
              </a:ext>
            </a:extLst>
          </p:cNvPr>
          <p:cNvPicPr/>
          <p:nvPr userDrawn="1"/>
        </p:nvPicPr>
        <p:blipFill>
          <a:blip r:embed="rId9" cstate="print">
            <a:alphaModFix amt="10000"/>
            <a:extLst>
              <a:ext uri="{BEBA8EAE-BF5A-486C-A8C5-ECC9F3942E4B}">
                <a14:imgProps xmlns:a14="http://schemas.microsoft.com/office/drawing/2010/main">
                  <a14:imgLayer r:embed="rId10">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704543371"/>
      </p:ext>
    </p:extLst>
  </p:cSld>
  <p:clrMap bg1="lt1" tx1="dk1" bg2="lt2" tx2="dk2" accent1="accent1" accent2="accent2" accent3="accent3" accent4="accent4" accent5="accent5" accent6="accent6" hlink="hlink" folHlink="folHlink"/>
  <p:sldLayoutIdLst>
    <p:sldLayoutId id="2147483679" r:id="rId1"/>
    <p:sldLayoutId id="2147483680" r:id="rId2"/>
    <p:sldLayoutId id="2147483681" r:id="rId3"/>
    <p:sldLayoutId id="2147483682" r:id="rId4"/>
    <p:sldLayoutId id="2147483683" r:id="rId5"/>
  </p:sldLayoutIdLst>
  <p:txStyles>
    <p:titleStyle>
      <a:lvl1pPr>
        <a:defRPr>
          <a:latin typeface="+mj-lt"/>
          <a:ea typeface="+mj-ea"/>
          <a:cs typeface="+mj-cs"/>
        </a:defRPr>
      </a:lvl1pPr>
    </p:titleStyle>
    <p:body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bodyStyle>
    <p:other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12"/>
          <p:cNvSpPr txBox="1">
            <a:spLocks noGrp="1"/>
          </p:cNvSpPr>
          <p:nvPr>
            <p:ph type="title"/>
          </p:nvPr>
        </p:nvSpPr>
        <p:spPr>
          <a:xfrm>
            <a:off x="140970" y="-204824"/>
            <a:ext cx="8496300" cy="794329"/>
          </a:xfrm>
          <a:prstGeom prst="rect">
            <a:avLst/>
          </a:prstGeom>
          <a:noFill/>
          <a:ln>
            <a:noFill/>
          </a:ln>
        </p:spPr>
        <p:txBody>
          <a:bodyPr spcFirstLastPara="1" wrap="square" lIns="0" tIns="45700" rIns="91425" bIns="0" anchor="b" anchorCtr="0">
            <a:noAutofit/>
          </a:bodyPr>
          <a:lstStyle>
            <a:lvl1pPr marR="0" lvl="0" algn="l" rtl="0">
              <a:lnSpc>
                <a:spcPct val="100000"/>
              </a:lnSpc>
              <a:spcBef>
                <a:spcPts val="0"/>
              </a:spcBef>
              <a:spcAft>
                <a:spcPts val="0"/>
              </a:spcAft>
              <a:buClr>
                <a:schemeClr val="accent1"/>
              </a:buClr>
              <a:buSzPts val="2400"/>
              <a:buFont typeface="Arial"/>
              <a:buNone/>
              <a:defRPr sz="2400" b="1" i="0" u="none" strike="noStrike" cap="none">
                <a:solidFill>
                  <a:schemeClr val="accent1"/>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11" name="Google Shape;11;p12"/>
          <p:cNvSpPr txBox="1">
            <a:spLocks noGrp="1"/>
          </p:cNvSpPr>
          <p:nvPr>
            <p:ph type="body" idx="1"/>
          </p:nvPr>
        </p:nvSpPr>
        <p:spPr>
          <a:xfrm>
            <a:off x="323850" y="1248966"/>
            <a:ext cx="8496300" cy="3173016"/>
          </a:xfrm>
          <a:prstGeom prst="rect">
            <a:avLst/>
          </a:prstGeom>
          <a:noFill/>
          <a:ln>
            <a:noFill/>
          </a:ln>
        </p:spPr>
        <p:txBody>
          <a:bodyPr spcFirstLastPara="1" wrap="square" lIns="0" tIns="0" rIns="91425" bIns="45700" anchor="t" anchorCtr="0">
            <a:noAutofit/>
          </a:bodyPr>
          <a:lstStyle>
            <a:lvl1pPr marL="457200" marR="0" lvl="0" indent="-330200" algn="l" rtl="0">
              <a:lnSpc>
                <a:spcPct val="100000"/>
              </a:lnSpc>
              <a:spcBef>
                <a:spcPts val="1200"/>
              </a:spcBef>
              <a:spcAft>
                <a:spcPts val="0"/>
              </a:spcAft>
              <a:buClr>
                <a:srgbClr val="FF9900"/>
              </a:buClr>
              <a:buSzPts val="1600"/>
              <a:buFont typeface="Arial"/>
              <a:buChar char="•"/>
              <a:defRPr sz="1600" b="0" i="0" u="none" strike="noStrike" cap="none">
                <a:solidFill>
                  <a:schemeClr val="accent1"/>
                </a:solidFill>
                <a:latin typeface="Arial"/>
                <a:ea typeface="Arial"/>
                <a:cs typeface="Arial"/>
                <a:sym typeface="Arial"/>
              </a:defRPr>
            </a:lvl1pPr>
            <a:lvl2pPr marL="914400" marR="0" lvl="1" indent="-317500" algn="l" rtl="0">
              <a:lnSpc>
                <a:spcPct val="100000"/>
              </a:lnSpc>
              <a:spcBef>
                <a:spcPts val="300"/>
              </a:spcBef>
              <a:spcAft>
                <a:spcPts val="0"/>
              </a:spcAft>
              <a:buClr>
                <a:srgbClr val="FF9900"/>
              </a:buClr>
              <a:buSzPts val="1400"/>
              <a:buFont typeface="Arial"/>
              <a:buChar char="–"/>
              <a:defRPr sz="1400" b="0" i="0" u="none" strike="noStrike" cap="none">
                <a:solidFill>
                  <a:schemeClr val="accent1"/>
                </a:solidFill>
                <a:latin typeface="Arial"/>
                <a:ea typeface="Arial"/>
                <a:cs typeface="Arial"/>
                <a:sym typeface="Arial"/>
              </a:defRPr>
            </a:lvl2pPr>
            <a:lvl3pPr marL="1371600" marR="0" lvl="2" indent="-304800" algn="l" rtl="0">
              <a:lnSpc>
                <a:spcPct val="100000"/>
              </a:lnSpc>
              <a:spcBef>
                <a:spcPts val="300"/>
              </a:spcBef>
              <a:spcAft>
                <a:spcPts val="0"/>
              </a:spcAft>
              <a:buClr>
                <a:srgbClr val="FF9900"/>
              </a:buClr>
              <a:buSzPts val="1200"/>
              <a:buFont typeface="Arial"/>
              <a:buChar char="•"/>
              <a:defRPr sz="1200" b="0" i="0" u="none" strike="noStrike" cap="none">
                <a:solidFill>
                  <a:schemeClr val="accent1"/>
                </a:solidFill>
                <a:latin typeface="Arial"/>
                <a:ea typeface="Arial"/>
                <a:cs typeface="Arial"/>
                <a:sym typeface="Arial"/>
              </a:defRPr>
            </a:lvl3pPr>
            <a:lvl4pPr marL="1828800" marR="0" lvl="3" indent="-292100" algn="l" rtl="0">
              <a:lnSpc>
                <a:spcPct val="100000"/>
              </a:lnSpc>
              <a:spcBef>
                <a:spcPts val="300"/>
              </a:spcBef>
              <a:spcAft>
                <a:spcPts val="0"/>
              </a:spcAft>
              <a:buClr>
                <a:srgbClr val="FF9900"/>
              </a:buClr>
              <a:buSzPts val="1000"/>
              <a:buFont typeface="Arial"/>
              <a:buChar char="–"/>
              <a:defRPr sz="1000" b="0" i="0" u="none" strike="noStrike" cap="none">
                <a:solidFill>
                  <a:schemeClr val="accent1"/>
                </a:solidFill>
                <a:latin typeface="Arial"/>
                <a:ea typeface="Arial"/>
                <a:cs typeface="Arial"/>
                <a:sym typeface="Arial"/>
              </a:defRPr>
            </a:lvl4pPr>
            <a:lvl5pPr marL="2286000" marR="0" lvl="4" indent="-279400" algn="l" rtl="0">
              <a:lnSpc>
                <a:spcPct val="100000"/>
              </a:lnSpc>
              <a:spcBef>
                <a:spcPts val="300"/>
              </a:spcBef>
              <a:spcAft>
                <a:spcPts val="0"/>
              </a:spcAft>
              <a:buClr>
                <a:srgbClr val="FF9900"/>
              </a:buClr>
              <a:buSzPts val="800"/>
              <a:buFont typeface="Arial"/>
              <a:buChar char="»"/>
              <a:defRPr sz="800" b="0" i="0" u="none" strike="noStrike" cap="none">
                <a:solidFill>
                  <a:schemeClr val="accent1"/>
                </a:solidFill>
                <a:latin typeface="Arial"/>
                <a:ea typeface="Arial"/>
                <a:cs typeface="Arial"/>
                <a:sym typeface="Arial"/>
              </a:defRPr>
            </a:lvl5pPr>
            <a:lvl6pPr marL="2743200" marR="0" lvl="5" indent="-323850" algn="l" rtl="0">
              <a:lnSpc>
                <a:spcPct val="100000"/>
              </a:lnSpc>
              <a:spcBef>
                <a:spcPts val="300"/>
              </a:spcBef>
              <a:spcAft>
                <a:spcPts val="0"/>
              </a:spcAft>
              <a:buClr>
                <a:schemeClr val="dk1"/>
              </a:buClr>
              <a:buSzPts val="1500"/>
              <a:buFont typeface="Arial"/>
              <a:buChar char="•"/>
              <a:defRPr sz="1500" b="0" i="0" u="none" strike="noStrike" cap="none">
                <a:solidFill>
                  <a:schemeClr val="dk1"/>
                </a:solidFill>
                <a:latin typeface="Arial"/>
                <a:ea typeface="Arial"/>
                <a:cs typeface="Arial"/>
                <a:sym typeface="Arial"/>
              </a:defRPr>
            </a:lvl6pPr>
            <a:lvl7pPr marL="3200400" marR="0" lvl="6" indent="-323850" algn="l" rtl="0">
              <a:lnSpc>
                <a:spcPct val="100000"/>
              </a:lnSpc>
              <a:spcBef>
                <a:spcPts val="300"/>
              </a:spcBef>
              <a:spcAft>
                <a:spcPts val="0"/>
              </a:spcAft>
              <a:buClr>
                <a:schemeClr val="dk1"/>
              </a:buClr>
              <a:buSzPts val="1500"/>
              <a:buFont typeface="Arial"/>
              <a:buChar char="•"/>
              <a:defRPr sz="1500" b="0" i="0" u="none" strike="noStrike" cap="none">
                <a:solidFill>
                  <a:schemeClr val="dk1"/>
                </a:solidFill>
                <a:latin typeface="Arial"/>
                <a:ea typeface="Arial"/>
                <a:cs typeface="Arial"/>
                <a:sym typeface="Arial"/>
              </a:defRPr>
            </a:lvl7pPr>
            <a:lvl8pPr marL="3657600" marR="0" lvl="7" indent="-323850" algn="l" rtl="0">
              <a:lnSpc>
                <a:spcPct val="100000"/>
              </a:lnSpc>
              <a:spcBef>
                <a:spcPts val="300"/>
              </a:spcBef>
              <a:spcAft>
                <a:spcPts val="0"/>
              </a:spcAft>
              <a:buClr>
                <a:schemeClr val="dk1"/>
              </a:buClr>
              <a:buSzPts val="1500"/>
              <a:buFont typeface="Arial"/>
              <a:buChar char="•"/>
              <a:defRPr sz="1500" b="0" i="0" u="none" strike="noStrike" cap="none">
                <a:solidFill>
                  <a:schemeClr val="dk1"/>
                </a:solidFill>
                <a:latin typeface="Arial"/>
                <a:ea typeface="Arial"/>
                <a:cs typeface="Arial"/>
                <a:sym typeface="Arial"/>
              </a:defRPr>
            </a:lvl8pPr>
            <a:lvl9pPr marL="4114800" marR="0" lvl="8" indent="-323850" algn="l" rtl="0">
              <a:lnSpc>
                <a:spcPct val="100000"/>
              </a:lnSpc>
              <a:spcBef>
                <a:spcPts val="300"/>
              </a:spcBef>
              <a:spcAft>
                <a:spcPts val="0"/>
              </a:spcAft>
              <a:buClr>
                <a:schemeClr val="dk1"/>
              </a:buClr>
              <a:buSzPts val="1500"/>
              <a:buFont typeface="Arial"/>
              <a:buChar char="•"/>
              <a:defRPr sz="1500" b="0" i="0" u="none" strike="noStrike" cap="none">
                <a:solidFill>
                  <a:schemeClr val="dk1"/>
                </a:solidFill>
                <a:latin typeface="Arial"/>
                <a:ea typeface="Arial"/>
                <a:cs typeface="Arial"/>
                <a:sym typeface="Arial"/>
              </a:defRPr>
            </a:lvl9pPr>
          </a:lstStyle>
          <a:p>
            <a:endParaRPr/>
          </a:p>
        </p:txBody>
      </p:sp>
      <p:sp>
        <p:nvSpPr>
          <p:cNvPr id="12" name="Google Shape;12;p12"/>
          <p:cNvSpPr/>
          <p:nvPr/>
        </p:nvSpPr>
        <p:spPr>
          <a:xfrm>
            <a:off x="0" y="690529"/>
            <a:ext cx="9144000" cy="45719"/>
          </a:xfrm>
          <a:prstGeom prst="rect">
            <a:avLst/>
          </a:prstGeom>
          <a:solidFill>
            <a:schemeClr val="accent3"/>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3" name="Google Shape;13;p12"/>
          <p:cNvSpPr/>
          <p:nvPr/>
        </p:nvSpPr>
        <p:spPr>
          <a:xfrm>
            <a:off x="0" y="756219"/>
            <a:ext cx="9144000" cy="45719"/>
          </a:xfrm>
          <a:prstGeom prst="rect">
            <a:avLst/>
          </a:pr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2" name="bg object 17">
            <a:extLst>
              <a:ext uri="{FF2B5EF4-FFF2-40B4-BE49-F238E27FC236}">
                <a16:creationId xmlns:a16="http://schemas.microsoft.com/office/drawing/2014/main" id="{D0951571-334E-F219-43ED-8D605E2CFB8A}"/>
              </a:ext>
            </a:extLst>
          </p:cNvPr>
          <p:cNvPicPr/>
          <p:nvPr userDrawn="1"/>
        </p:nvPicPr>
        <p:blipFill>
          <a:blip r:embed="rId12" cstate="print">
            <a:alphaModFix amt="10000"/>
            <a:extLst>
              <a:ext uri="{BEBA8EAE-BF5A-486C-A8C5-ECC9F3942E4B}">
                <a14:imgProps xmlns:a14="http://schemas.microsoft.com/office/drawing/2010/main">
                  <a14:imgLayer r:embed="rId13">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3515640193"/>
      </p:ext>
    </p:extLst>
  </p:cSld>
  <p:clrMap bg1="lt1" tx1="dk1" bg2="dk2" tx2="lt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Lst>
  <p:txStyles>
    <p:title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F26B43"/>
          </p15:clr>
        </p15:guide>
        <p15:guide id="2" pos="204">
          <p15:clr>
            <a:srgbClr val="F26B43"/>
          </p15:clr>
        </p15:guide>
        <p15:guide id="3" orient="horz" pos="787">
          <p15:clr>
            <a:srgbClr val="F26B43"/>
          </p15:clr>
        </p15:guide>
        <p15:guide id="4" pos="2880">
          <p15:clr>
            <a:srgbClr val="F26B43"/>
          </p15:clr>
        </p15:guide>
        <p15:guide id="5" pos="5556">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690372"/>
            <a:ext cx="9144000" cy="45720"/>
          </a:xfrm>
          <a:custGeom>
            <a:avLst/>
            <a:gdLst/>
            <a:ahLst/>
            <a:cxnLst/>
            <a:rect l="l" t="t" r="r" b="b"/>
            <a:pathLst>
              <a:path w="12192000" h="60959">
                <a:moveTo>
                  <a:pt x="12192000" y="0"/>
                </a:moveTo>
                <a:lnTo>
                  <a:pt x="0" y="0"/>
                </a:lnTo>
                <a:lnTo>
                  <a:pt x="0" y="60960"/>
                </a:lnTo>
                <a:lnTo>
                  <a:pt x="12192000" y="60960"/>
                </a:lnTo>
                <a:lnTo>
                  <a:pt x="12192000" y="0"/>
                </a:lnTo>
                <a:close/>
              </a:path>
            </a:pathLst>
          </a:custGeom>
          <a:solidFill>
            <a:srgbClr val="FF9900"/>
          </a:solidFill>
        </p:spPr>
        <p:txBody>
          <a:bodyPr wrap="square" lIns="0" tIns="0" rIns="0" bIns="0" rtlCol="0"/>
          <a:lstStyle/>
          <a:p>
            <a:endParaRPr/>
          </a:p>
        </p:txBody>
      </p:sp>
      <p:sp>
        <p:nvSpPr>
          <p:cNvPr id="17" name="bg object 17"/>
          <p:cNvSpPr/>
          <p:nvPr/>
        </p:nvSpPr>
        <p:spPr>
          <a:xfrm>
            <a:off x="0" y="756666"/>
            <a:ext cx="9144000" cy="45720"/>
          </a:xfrm>
          <a:custGeom>
            <a:avLst/>
            <a:gdLst/>
            <a:ahLst/>
            <a:cxnLst/>
            <a:rect l="l" t="t" r="r" b="b"/>
            <a:pathLst>
              <a:path w="12192000" h="60959">
                <a:moveTo>
                  <a:pt x="12192000" y="0"/>
                </a:moveTo>
                <a:lnTo>
                  <a:pt x="0" y="0"/>
                </a:lnTo>
                <a:lnTo>
                  <a:pt x="0" y="60960"/>
                </a:lnTo>
                <a:lnTo>
                  <a:pt x="12192000" y="60960"/>
                </a:lnTo>
                <a:lnTo>
                  <a:pt x="12192000" y="0"/>
                </a:lnTo>
                <a:close/>
              </a:path>
            </a:pathLst>
          </a:custGeom>
          <a:solidFill>
            <a:srgbClr val="073762"/>
          </a:solidFill>
        </p:spPr>
        <p:txBody>
          <a:bodyPr wrap="square" lIns="0" tIns="0" rIns="0" bIns="0" rtlCol="0"/>
          <a:lstStyle/>
          <a:p>
            <a:endParaRPr/>
          </a:p>
        </p:txBody>
      </p:sp>
      <p:pic>
        <p:nvPicPr>
          <p:cNvPr id="18" name="bg object 18"/>
          <p:cNvPicPr/>
          <p:nvPr/>
        </p:nvPicPr>
        <p:blipFill>
          <a:blip r:embed="rId7" cstate="print"/>
          <a:stretch>
            <a:fillRect/>
          </a:stretch>
        </p:blipFill>
        <p:spPr>
          <a:xfrm>
            <a:off x="8187332" y="134945"/>
            <a:ext cx="643393" cy="197489"/>
          </a:xfrm>
          <a:prstGeom prst="rect">
            <a:avLst/>
          </a:prstGeom>
        </p:spPr>
      </p:pic>
      <p:pic>
        <p:nvPicPr>
          <p:cNvPr id="19" name="bg object 19"/>
          <p:cNvPicPr/>
          <p:nvPr/>
        </p:nvPicPr>
        <p:blipFill>
          <a:blip r:embed="rId8" cstate="print"/>
          <a:stretch>
            <a:fillRect/>
          </a:stretch>
        </p:blipFill>
        <p:spPr>
          <a:xfrm>
            <a:off x="8325613" y="4752593"/>
            <a:ext cx="504062" cy="250317"/>
          </a:xfrm>
          <a:prstGeom prst="rect">
            <a:avLst/>
          </a:prstGeom>
        </p:spPr>
      </p:pic>
      <p:sp>
        <p:nvSpPr>
          <p:cNvPr id="2" name="Holder 2"/>
          <p:cNvSpPr>
            <a:spLocks noGrp="1"/>
          </p:cNvSpPr>
          <p:nvPr>
            <p:ph type="title"/>
          </p:nvPr>
        </p:nvSpPr>
        <p:spPr>
          <a:xfrm>
            <a:off x="219075" y="52864"/>
            <a:ext cx="8386705" cy="369332"/>
          </a:xfrm>
          <a:prstGeom prst="rect">
            <a:avLst/>
          </a:prstGeom>
        </p:spPr>
        <p:txBody>
          <a:bodyPr wrap="square" lIns="0" tIns="0" rIns="0" bIns="0">
            <a:spAutoFit/>
          </a:bodyPr>
          <a:lstStyle>
            <a:lvl1pPr>
              <a:defRPr sz="2400" b="1" i="0">
                <a:solidFill>
                  <a:srgbClr val="073762"/>
                </a:solidFill>
                <a:latin typeface="Arial"/>
                <a:cs typeface="Arial"/>
              </a:defRPr>
            </a:lvl1pPr>
          </a:lstStyle>
          <a:p>
            <a:endParaRPr/>
          </a:p>
        </p:txBody>
      </p:sp>
      <p:sp>
        <p:nvSpPr>
          <p:cNvPr id="3" name="Holder 3"/>
          <p:cNvSpPr>
            <a:spLocks noGrp="1"/>
          </p:cNvSpPr>
          <p:nvPr>
            <p:ph type="body" idx="1"/>
          </p:nvPr>
        </p:nvSpPr>
        <p:spPr>
          <a:xfrm>
            <a:off x="4538663" y="1964340"/>
            <a:ext cx="4531519" cy="276999"/>
          </a:xfrm>
          <a:prstGeom prst="rect">
            <a:avLst/>
          </a:prstGeom>
        </p:spPr>
        <p:txBody>
          <a:bodyPr wrap="square" lIns="0" tIns="0" rIns="0" bIns="0">
            <a:spAutoFit/>
          </a:bodyPr>
          <a:lstStyle>
            <a:lvl1pPr>
              <a:defRPr b="0" i="0">
                <a:solidFill>
                  <a:schemeClr val="tx1"/>
                </a:solidFill>
              </a:defRPr>
            </a:lvl1pPr>
          </a:lstStyle>
          <a:p>
            <a:endParaRPr/>
          </a:p>
        </p:txBody>
      </p:sp>
      <p:sp>
        <p:nvSpPr>
          <p:cNvPr id="4" name="Holder 4"/>
          <p:cNvSpPr>
            <a:spLocks noGrp="1"/>
          </p:cNvSpPr>
          <p:nvPr>
            <p:ph type="ftr" sz="quarter" idx="5"/>
          </p:nvPr>
        </p:nvSpPr>
        <p:spPr>
          <a:xfrm>
            <a:off x="3108960" y="4783455"/>
            <a:ext cx="2926080" cy="276999"/>
          </a:xfrm>
          <a:prstGeom prst="rect">
            <a:avLst/>
          </a:prstGeom>
        </p:spPr>
        <p:txBody>
          <a:bodyPr wrap="square" lIns="0" tIns="0" rIns="0" bIns="0">
            <a:spAutoFit/>
          </a:bodyPr>
          <a:lstStyle>
            <a:lvl1pPr algn="ctr">
              <a:defRPr>
                <a:solidFill>
                  <a:schemeClr val="tx1">
                    <a:tint val="75000"/>
                  </a:schemeClr>
                </a:solidFill>
              </a:defRPr>
            </a:lvl1pPr>
          </a:lstStyle>
          <a:p>
            <a:endParaRPr/>
          </a:p>
        </p:txBody>
      </p:sp>
      <p:sp>
        <p:nvSpPr>
          <p:cNvPr id="5" name="Holder 5"/>
          <p:cNvSpPr>
            <a:spLocks noGrp="1"/>
          </p:cNvSpPr>
          <p:nvPr>
            <p:ph type="dt" sz="half" idx="6"/>
          </p:nvPr>
        </p:nvSpPr>
        <p:spPr>
          <a:xfrm>
            <a:off x="457200" y="4783455"/>
            <a:ext cx="2103120" cy="276999"/>
          </a:xfrm>
          <a:prstGeom prst="rect">
            <a:avLst/>
          </a:prstGeom>
        </p:spPr>
        <p:txBody>
          <a:bodyPr wrap="square" lIns="0" tIns="0" rIns="0" bIns="0">
            <a:spAutoFit/>
          </a:bodyPr>
          <a:lstStyle>
            <a:lvl1pPr algn="l">
              <a:defRPr>
                <a:solidFill>
                  <a:schemeClr val="tx1">
                    <a:tint val="75000"/>
                  </a:schemeClr>
                </a:solidFill>
              </a:defRPr>
            </a:lvl1pPr>
          </a:lstStyle>
          <a:p>
            <a:fld id="{1D8BD707-D9CF-40AE-B4C6-C98DA3205C09}" type="datetimeFigureOut">
              <a:rPr lang="en-US"/>
              <a:t>10/15/2025</a:t>
            </a:fld>
            <a:endParaRPr lang="en-US"/>
          </a:p>
        </p:txBody>
      </p:sp>
      <p:sp>
        <p:nvSpPr>
          <p:cNvPr id="6" name="Holder 6"/>
          <p:cNvSpPr>
            <a:spLocks noGrp="1"/>
          </p:cNvSpPr>
          <p:nvPr>
            <p:ph type="sldNum" sz="quarter" idx="7"/>
          </p:nvPr>
        </p:nvSpPr>
        <p:spPr>
          <a:xfrm>
            <a:off x="6583680" y="4783455"/>
            <a:ext cx="2103120" cy="276999"/>
          </a:xfrm>
          <a:prstGeom prst="rect">
            <a:avLst/>
          </a:prstGeom>
        </p:spPr>
        <p:txBody>
          <a:bodyPr wrap="square" lIns="0" tIns="0" rIns="0" bIns="0">
            <a:spAutoFit/>
          </a:bodyPr>
          <a:lstStyle>
            <a:lvl1pPr algn="r">
              <a:defRPr>
                <a:solidFill>
                  <a:schemeClr val="tx1">
                    <a:tint val="75000"/>
                  </a:schemeClr>
                </a:solidFill>
              </a:defRPr>
            </a:lvl1pPr>
          </a:lstStyle>
          <a:p>
            <a:fld id="{B6F15528-21DE-4FAA-801E-634DDDAF4B2B}" type="slidenum">
              <a:t>‹#›</a:t>
            </a:fld>
            <a:endParaRPr/>
          </a:p>
        </p:txBody>
      </p:sp>
      <p:pic>
        <p:nvPicPr>
          <p:cNvPr id="7" name="bg object 17">
            <a:extLst>
              <a:ext uri="{FF2B5EF4-FFF2-40B4-BE49-F238E27FC236}">
                <a16:creationId xmlns:a16="http://schemas.microsoft.com/office/drawing/2014/main" id="{E26BA7F2-C841-CA22-D45B-CBB5A9091F99}"/>
              </a:ext>
            </a:extLst>
          </p:cNvPr>
          <p:cNvPicPr/>
          <p:nvPr userDrawn="1"/>
        </p:nvPicPr>
        <p:blipFill>
          <a:blip r:embed="rId9" cstate="print">
            <a:alphaModFix amt="10000"/>
            <a:extLst>
              <a:ext uri="{BEBA8EAE-BF5A-486C-A8C5-ECC9F3942E4B}">
                <a14:imgProps xmlns:a14="http://schemas.microsoft.com/office/drawing/2010/main">
                  <a14:imgLayer r:embed="rId10">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1907668438"/>
      </p:ext>
    </p:extLst>
  </p:cSld>
  <p:clrMap bg1="lt1" tx1="dk1" bg2="lt2" tx2="dk2" accent1="accent1" accent2="accent2" accent3="accent3" accent4="accent4" accent5="accent5" accent6="accent6" hlink="hlink" folHlink="folHlink"/>
  <p:sldLayoutIdLst>
    <p:sldLayoutId id="2147483696" r:id="rId1"/>
    <p:sldLayoutId id="2147483697" r:id="rId2"/>
    <p:sldLayoutId id="2147483698" r:id="rId3"/>
    <p:sldLayoutId id="2147483699" r:id="rId4"/>
    <p:sldLayoutId id="2147483700" r:id="rId5"/>
  </p:sldLayoutIdLst>
  <p:txStyles>
    <p:titleStyle>
      <a:lvl1pPr>
        <a:defRPr>
          <a:latin typeface="+mj-lt"/>
          <a:ea typeface="+mj-ea"/>
          <a:cs typeface="+mj-cs"/>
        </a:defRPr>
      </a:lvl1pPr>
    </p:titleStyle>
    <p:bodyStyle>
      <a:lvl1pPr marL="0">
        <a:defRPr>
          <a:latin typeface="+mn-lt"/>
          <a:ea typeface="+mn-ea"/>
          <a:cs typeface="+mn-cs"/>
        </a:defRPr>
      </a:lvl1pPr>
      <a:lvl2pPr marL="342900">
        <a:defRPr>
          <a:latin typeface="+mn-lt"/>
          <a:ea typeface="+mn-ea"/>
          <a:cs typeface="+mn-cs"/>
        </a:defRPr>
      </a:lvl2pPr>
      <a:lvl3pPr marL="685800">
        <a:defRPr>
          <a:latin typeface="+mn-lt"/>
          <a:ea typeface="+mn-ea"/>
          <a:cs typeface="+mn-cs"/>
        </a:defRPr>
      </a:lvl3pPr>
      <a:lvl4pPr marL="1028700">
        <a:defRPr>
          <a:latin typeface="+mn-lt"/>
          <a:ea typeface="+mn-ea"/>
          <a:cs typeface="+mn-cs"/>
        </a:defRPr>
      </a:lvl4pPr>
      <a:lvl5pPr marL="1371600">
        <a:defRPr>
          <a:latin typeface="+mn-lt"/>
          <a:ea typeface="+mn-ea"/>
          <a:cs typeface="+mn-cs"/>
        </a:defRPr>
      </a:lvl5pPr>
      <a:lvl6pPr marL="1714500">
        <a:defRPr>
          <a:latin typeface="+mn-lt"/>
          <a:ea typeface="+mn-ea"/>
          <a:cs typeface="+mn-cs"/>
        </a:defRPr>
      </a:lvl6pPr>
      <a:lvl7pPr marL="2057400">
        <a:defRPr>
          <a:latin typeface="+mn-lt"/>
          <a:ea typeface="+mn-ea"/>
          <a:cs typeface="+mn-cs"/>
        </a:defRPr>
      </a:lvl7pPr>
      <a:lvl8pPr marL="2400300">
        <a:defRPr>
          <a:latin typeface="+mn-lt"/>
          <a:ea typeface="+mn-ea"/>
          <a:cs typeface="+mn-cs"/>
        </a:defRPr>
      </a:lvl8pPr>
      <a:lvl9pPr marL="2743200">
        <a:defRPr>
          <a:latin typeface="+mn-lt"/>
          <a:ea typeface="+mn-ea"/>
          <a:cs typeface="+mn-cs"/>
        </a:defRPr>
      </a:lvl9pPr>
    </p:bodyStyle>
    <p:otherStyle>
      <a:lvl1pPr marL="0">
        <a:defRPr>
          <a:latin typeface="+mn-lt"/>
          <a:ea typeface="+mn-ea"/>
          <a:cs typeface="+mn-cs"/>
        </a:defRPr>
      </a:lvl1pPr>
      <a:lvl2pPr marL="342900">
        <a:defRPr>
          <a:latin typeface="+mn-lt"/>
          <a:ea typeface="+mn-ea"/>
          <a:cs typeface="+mn-cs"/>
        </a:defRPr>
      </a:lvl2pPr>
      <a:lvl3pPr marL="685800">
        <a:defRPr>
          <a:latin typeface="+mn-lt"/>
          <a:ea typeface="+mn-ea"/>
          <a:cs typeface="+mn-cs"/>
        </a:defRPr>
      </a:lvl3pPr>
      <a:lvl4pPr marL="1028700">
        <a:defRPr>
          <a:latin typeface="+mn-lt"/>
          <a:ea typeface="+mn-ea"/>
          <a:cs typeface="+mn-cs"/>
        </a:defRPr>
      </a:lvl4pPr>
      <a:lvl5pPr marL="1371600">
        <a:defRPr>
          <a:latin typeface="+mn-lt"/>
          <a:ea typeface="+mn-ea"/>
          <a:cs typeface="+mn-cs"/>
        </a:defRPr>
      </a:lvl5pPr>
      <a:lvl6pPr marL="1714500">
        <a:defRPr>
          <a:latin typeface="+mn-lt"/>
          <a:ea typeface="+mn-ea"/>
          <a:cs typeface="+mn-cs"/>
        </a:defRPr>
      </a:lvl6pPr>
      <a:lvl7pPr marL="2057400">
        <a:defRPr>
          <a:latin typeface="+mn-lt"/>
          <a:ea typeface="+mn-ea"/>
          <a:cs typeface="+mn-cs"/>
        </a:defRPr>
      </a:lvl7pPr>
      <a:lvl8pPr marL="2400300">
        <a:defRPr>
          <a:latin typeface="+mn-lt"/>
          <a:ea typeface="+mn-ea"/>
          <a:cs typeface="+mn-cs"/>
        </a:defRPr>
      </a:lvl8pPr>
      <a:lvl9pPr marL="2743200">
        <a:defRPr>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516636"/>
            <a:ext cx="9144000" cy="45720"/>
          </a:xfrm>
          <a:custGeom>
            <a:avLst/>
            <a:gdLst/>
            <a:ahLst/>
            <a:cxnLst/>
            <a:rect l="l" t="t" r="r" b="b"/>
            <a:pathLst>
              <a:path w="9144000" h="45720">
                <a:moveTo>
                  <a:pt x="9144000" y="0"/>
                </a:moveTo>
                <a:lnTo>
                  <a:pt x="0" y="0"/>
                </a:lnTo>
                <a:lnTo>
                  <a:pt x="0" y="45720"/>
                </a:lnTo>
                <a:lnTo>
                  <a:pt x="9144000" y="45720"/>
                </a:lnTo>
                <a:lnTo>
                  <a:pt x="9144000" y="0"/>
                </a:lnTo>
                <a:close/>
              </a:path>
            </a:pathLst>
          </a:custGeom>
          <a:solidFill>
            <a:srgbClr val="FF9900"/>
          </a:solidFill>
        </p:spPr>
        <p:txBody>
          <a:bodyPr wrap="square" lIns="0" tIns="0" rIns="0" bIns="0" rtlCol="0"/>
          <a:lstStyle/>
          <a:p>
            <a:endParaRPr/>
          </a:p>
        </p:txBody>
      </p:sp>
      <p:sp>
        <p:nvSpPr>
          <p:cNvPr id="17" name="bg object 17"/>
          <p:cNvSpPr/>
          <p:nvPr/>
        </p:nvSpPr>
        <p:spPr>
          <a:xfrm>
            <a:off x="0" y="582168"/>
            <a:ext cx="9144000" cy="45720"/>
          </a:xfrm>
          <a:custGeom>
            <a:avLst/>
            <a:gdLst/>
            <a:ahLst/>
            <a:cxnLst/>
            <a:rect l="l" t="t" r="r" b="b"/>
            <a:pathLst>
              <a:path w="9144000" h="45720">
                <a:moveTo>
                  <a:pt x="9144000" y="0"/>
                </a:moveTo>
                <a:lnTo>
                  <a:pt x="0" y="0"/>
                </a:lnTo>
                <a:lnTo>
                  <a:pt x="0" y="45720"/>
                </a:lnTo>
                <a:lnTo>
                  <a:pt x="9144000" y="45720"/>
                </a:lnTo>
                <a:lnTo>
                  <a:pt x="9144000" y="0"/>
                </a:lnTo>
                <a:close/>
              </a:path>
            </a:pathLst>
          </a:custGeom>
          <a:solidFill>
            <a:srgbClr val="073762"/>
          </a:solidFill>
        </p:spPr>
        <p:txBody>
          <a:bodyPr wrap="square" lIns="0" tIns="0" rIns="0" bIns="0" rtlCol="0"/>
          <a:lstStyle/>
          <a:p>
            <a:endParaRPr/>
          </a:p>
        </p:txBody>
      </p:sp>
      <p:pic>
        <p:nvPicPr>
          <p:cNvPr id="18" name="bg object 18"/>
          <p:cNvPicPr/>
          <p:nvPr/>
        </p:nvPicPr>
        <p:blipFill>
          <a:blip r:embed="rId7" cstate="print"/>
          <a:stretch>
            <a:fillRect/>
          </a:stretch>
        </p:blipFill>
        <p:spPr>
          <a:xfrm>
            <a:off x="8183900" y="137287"/>
            <a:ext cx="647555" cy="194690"/>
          </a:xfrm>
          <a:prstGeom prst="rect">
            <a:avLst/>
          </a:prstGeom>
        </p:spPr>
      </p:pic>
      <p:pic>
        <p:nvPicPr>
          <p:cNvPr id="19" name="bg object 19"/>
          <p:cNvPicPr/>
          <p:nvPr/>
        </p:nvPicPr>
        <p:blipFill>
          <a:blip r:embed="rId8" cstate="print"/>
          <a:stretch>
            <a:fillRect/>
          </a:stretch>
        </p:blipFill>
        <p:spPr>
          <a:xfrm>
            <a:off x="8325611" y="4751832"/>
            <a:ext cx="504444" cy="249936"/>
          </a:xfrm>
          <a:prstGeom prst="rect">
            <a:avLst/>
          </a:prstGeom>
        </p:spPr>
      </p:pic>
      <p:sp>
        <p:nvSpPr>
          <p:cNvPr id="2" name="Holder 2"/>
          <p:cNvSpPr>
            <a:spLocks noGrp="1"/>
          </p:cNvSpPr>
          <p:nvPr>
            <p:ph type="title"/>
          </p:nvPr>
        </p:nvSpPr>
        <p:spPr>
          <a:xfrm>
            <a:off x="154939" y="5334"/>
            <a:ext cx="7684770" cy="525525"/>
          </a:xfrm>
          <a:prstGeom prst="rect">
            <a:avLst/>
          </a:prstGeom>
        </p:spPr>
        <p:txBody>
          <a:bodyPr wrap="square" lIns="0" tIns="0" rIns="0" bIns="0">
            <a:spAutoFit/>
          </a:bodyPr>
          <a:lstStyle>
            <a:lvl1pPr>
              <a:defRPr sz="1600" b="1" i="0">
                <a:solidFill>
                  <a:srgbClr val="073762"/>
                </a:solidFill>
                <a:latin typeface="Arial"/>
                <a:cs typeface="Arial"/>
              </a:defRPr>
            </a:lvl1pPr>
          </a:lstStyle>
          <a:p>
            <a:endParaRPr/>
          </a:p>
        </p:txBody>
      </p:sp>
      <p:sp>
        <p:nvSpPr>
          <p:cNvPr id="3" name="Holder 3"/>
          <p:cNvSpPr>
            <a:spLocks noGrp="1"/>
          </p:cNvSpPr>
          <p:nvPr>
            <p:ph type="body" idx="1"/>
          </p:nvPr>
        </p:nvSpPr>
        <p:spPr>
          <a:xfrm>
            <a:off x="264363" y="920192"/>
            <a:ext cx="8321675" cy="2962275"/>
          </a:xfrm>
          <a:prstGeom prst="rect">
            <a:avLst/>
          </a:prstGeom>
        </p:spPr>
        <p:txBody>
          <a:bodyPr wrap="square" lIns="0" tIns="0" rIns="0" bIns="0">
            <a:spAutoFit/>
          </a:bodyPr>
          <a:lstStyle>
            <a:lvl1pPr>
              <a:defRPr sz="1400" b="1" i="0">
                <a:solidFill>
                  <a:srgbClr val="073762"/>
                </a:solidFill>
                <a:latin typeface="Arial"/>
                <a:cs typeface="Arial"/>
              </a:defRPr>
            </a:lvl1pPr>
          </a:lstStyle>
          <a:p>
            <a:endParaRPr/>
          </a:p>
        </p:txBody>
      </p:sp>
      <p:sp>
        <p:nvSpPr>
          <p:cNvPr id="4" name="Holder 4"/>
          <p:cNvSpPr>
            <a:spLocks noGrp="1"/>
          </p:cNvSpPr>
          <p:nvPr>
            <p:ph type="ftr" sz="quarter" idx="5"/>
          </p:nvPr>
        </p:nvSpPr>
        <p:spPr>
          <a:xfrm>
            <a:off x="3108960" y="4783455"/>
            <a:ext cx="2926080" cy="257175"/>
          </a:xfrm>
          <a:prstGeom prst="rect">
            <a:avLst/>
          </a:prstGeom>
        </p:spPr>
        <p:txBody>
          <a:bodyPr wrap="square" lIns="0" tIns="0" rIns="0" bIns="0">
            <a:spAutoFit/>
          </a:bodyPr>
          <a:lstStyle>
            <a:lvl1pPr algn="ctr">
              <a:defRPr>
                <a:solidFill>
                  <a:schemeClr val="tx1">
                    <a:tint val="75000"/>
                  </a:schemeClr>
                </a:solidFill>
              </a:defRPr>
            </a:lvl1pPr>
          </a:lstStyle>
          <a:p>
            <a:endParaRPr/>
          </a:p>
        </p:txBody>
      </p:sp>
      <p:sp>
        <p:nvSpPr>
          <p:cNvPr id="5" name="Holder 5"/>
          <p:cNvSpPr>
            <a:spLocks noGrp="1"/>
          </p:cNvSpPr>
          <p:nvPr>
            <p:ph type="dt" sz="half" idx="6"/>
          </p:nvPr>
        </p:nvSpPr>
        <p:spPr>
          <a:xfrm>
            <a:off x="457200" y="4783455"/>
            <a:ext cx="2103120" cy="257175"/>
          </a:xfrm>
          <a:prstGeom prst="rect">
            <a:avLst/>
          </a:prstGeom>
        </p:spPr>
        <p:txBody>
          <a:bodyPr wrap="square" lIns="0" tIns="0" rIns="0" bIns="0">
            <a:spAutoFit/>
          </a:bodyPr>
          <a:lstStyle>
            <a:lvl1pPr algn="l">
              <a:defRPr>
                <a:solidFill>
                  <a:schemeClr val="tx1">
                    <a:tint val="75000"/>
                  </a:schemeClr>
                </a:solidFill>
              </a:defRPr>
            </a:lvl1pPr>
          </a:lstStyle>
          <a:p>
            <a:fld id="{1D8BD707-D9CF-40AE-B4C6-C98DA3205C09}" type="datetimeFigureOut">
              <a:rPr lang="en-US"/>
              <a:t>10/15/2025</a:t>
            </a:fld>
            <a:endParaRPr lang="en-US"/>
          </a:p>
        </p:txBody>
      </p:sp>
      <p:sp>
        <p:nvSpPr>
          <p:cNvPr id="6" name="Holder 6"/>
          <p:cNvSpPr>
            <a:spLocks noGrp="1"/>
          </p:cNvSpPr>
          <p:nvPr>
            <p:ph type="sldNum" sz="quarter" idx="7"/>
          </p:nvPr>
        </p:nvSpPr>
        <p:spPr>
          <a:xfrm>
            <a:off x="6583680" y="4783455"/>
            <a:ext cx="2103120" cy="257175"/>
          </a:xfrm>
          <a:prstGeom prst="rect">
            <a:avLst/>
          </a:prstGeom>
        </p:spPr>
        <p:txBody>
          <a:bodyPr wrap="square" lIns="0" tIns="0" rIns="0" bIns="0">
            <a:spAutoFit/>
          </a:bodyPr>
          <a:lstStyle>
            <a:lvl1pPr algn="r">
              <a:defRPr>
                <a:solidFill>
                  <a:schemeClr val="tx1">
                    <a:tint val="75000"/>
                  </a:schemeClr>
                </a:solidFill>
              </a:defRPr>
            </a:lvl1pPr>
          </a:lstStyle>
          <a:p>
            <a:fld id="{B6F15528-21DE-4FAA-801E-634DDDAF4B2B}" type="slidenum">
              <a:t>‹#›</a:t>
            </a:fld>
            <a:endParaRPr/>
          </a:p>
        </p:txBody>
      </p:sp>
      <p:pic>
        <p:nvPicPr>
          <p:cNvPr id="7" name="bg object 17">
            <a:extLst>
              <a:ext uri="{FF2B5EF4-FFF2-40B4-BE49-F238E27FC236}">
                <a16:creationId xmlns:a16="http://schemas.microsoft.com/office/drawing/2014/main" id="{9E41DE0E-159D-D7E1-D501-1093C1F32EE3}"/>
              </a:ext>
            </a:extLst>
          </p:cNvPr>
          <p:cNvPicPr/>
          <p:nvPr userDrawn="1"/>
        </p:nvPicPr>
        <p:blipFill>
          <a:blip r:embed="rId9" cstate="print">
            <a:alphaModFix amt="10000"/>
            <a:extLst>
              <a:ext uri="{BEBA8EAE-BF5A-486C-A8C5-ECC9F3942E4B}">
                <a14:imgProps xmlns:a14="http://schemas.microsoft.com/office/drawing/2010/main">
                  <a14:imgLayer r:embed="rId10">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856403392"/>
      </p:ext>
    </p:extLst>
  </p:cSld>
  <p:clrMap bg1="lt1" tx1="dk1" bg2="lt2" tx2="dk2" accent1="accent1" accent2="accent2" accent3="accent3" accent4="accent4" accent5="accent5" accent6="accent6" hlink="hlink" folHlink="folHlink"/>
  <p:sldLayoutIdLst>
    <p:sldLayoutId id="2147483702" r:id="rId1"/>
    <p:sldLayoutId id="2147483703" r:id="rId2"/>
    <p:sldLayoutId id="2147483704" r:id="rId3"/>
    <p:sldLayoutId id="2147483705" r:id="rId4"/>
    <p:sldLayoutId id="2147483706" r:id="rId5"/>
  </p:sldLayoutIdLst>
  <p:txStyles>
    <p:titleStyle>
      <a:lvl1pPr>
        <a:defRPr>
          <a:latin typeface="+mj-lt"/>
          <a:ea typeface="+mj-ea"/>
          <a:cs typeface="+mj-cs"/>
        </a:defRPr>
      </a:lvl1pPr>
    </p:titleStyle>
    <p:body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bodyStyle>
    <p:other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516636"/>
            <a:ext cx="9144000" cy="45720"/>
          </a:xfrm>
          <a:custGeom>
            <a:avLst/>
            <a:gdLst/>
            <a:ahLst/>
            <a:cxnLst/>
            <a:rect l="l" t="t" r="r" b="b"/>
            <a:pathLst>
              <a:path w="9144000" h="45720">
                <a:moveTo>
                  <a:pt x="9144000" y="0"/>
                </a:moveTo>
                <a:lnTo>
                  <a:pt x="0" y="0"/>
                </a:lnTo>
                <a:lnTo>
                  <a:pt x="0" y="45720"/>
                </a:lnTo>
                <a:lnTo>
                  <a:pt x="9144000" y="45720"/>
                </a:lnTo>
                <a:lnTo>
                  <a:pt x="9144000" y="0"/>
                </a:lnTo>
                <a:close/>
              </a:path>
            </a:pathLst>
          </a:custGeom>
          <a:solidFill>
            <a:srgbClr val="FF9900"/>
          </a:solidFill>
        </p:spPr>
        <p:txBody>
          <a:bodyPr wrap="square" lIns="0" tIns="0" rIns="0" bIns="0" rtlCol="0"/>
          <a:lstStyle/>
          <a:p>
            <a:endParaRPr/>
          </a:p>
        </p:txBody>
      </p:sp>
      <p:sp>
        <p:nvSpPr>
          <p:cNvPr id="17" name="bg object 17"/>
          <p:cNvSpPr/>
          <p:nvPr/>
        </p:nvSpPr>
        <p:spPr>
          <a:xfrm>
            <a:off x="0" y="582168"/>
            <a:ext cx="9144000" cy="45720"/>
          </a:xfrm>
          <a:custGeom>
            <a:avLst/>
            <a:gdLst/>
            <a:ahLst/>
            <a:cxnLst/>
            <a:rect l="l" t="t" r="r" b="b"/>
            <a:pathLst>
              <a:path w="9144000" h="45720">
                <a:moveTo>
                  <a:pt x="9144000" y="0"/>
                </a:moveTo>
                <a:lnTo>
                  <a:pt x="0" y="0"/>
                </a:lnTo>
                <a:lnTo>
                  <a:pt x="0" y="45720"/>
                </a:lnTo>
                <a:lnTo>
                  <a:pt x="9144000" y="45720"/>
                </a:lnTo>
                <a:lnTo>
                  <a:pt x="9144000" y="0"/>
                </a:lnTo>
                <a:close/>
              </a:path>
            </a:pathLst>
          </a:custGeom>
          <a:solidFill>
            <a:srgbClr val="073762"/>
          </a:solidFill>
        </p:spPr>
        <p:txBody>
          <a:bodyPr wrap="square" lIns="0" tIns="0" rIns="0" bIns="0" rtlCol="0"/>
          <a:lstStyle/>
          <a:p>
            <a:endParaRPr/>
          </a:p>
        </p:txBody>
      </p:sp>
      <p:pic>
        <p:nvPicPr>
          <p:cNvPr id="18" name="bg object 18"/>
          <p:cNvPicPr/>
          <p:nvPr/>
        </p:nvPicPr>
        <p:blipFill>
          <a:blip r:embed="rId7" cstate="print"/>
          <a:stretch>
            <a:fillRect/>
          </a:stretch>
        </p:blipFill>
        <p:spPr>
          <a:xfrm>
            <a:off x="8325611" y="4751832"/>
            <a:ext cx="504444" cy="249936"/>
          </a:xfrm>
          <a:prstGeom prst="rect">
            <a:avLst/>
          </a:prstGeom>
        </p:spPr>
      </p:pic>
      <p:pic>
        <p:nvPicPr>
          <p:cNvPr id="19" name="bg object 19"/>
          <p:cNvPicPr/>
          <p:nvPr/>
        </p:nvPicPr>
        <p:blipFill>
          <a:blip r:embed="rId8" cstate="print"/>
          <a:stretch>
            <a:fillRect/>
          </a:stretch>
        </p:blipFill>
        <p:spPr>
          <a:xfrm>
            <a:off x="8183900" y="137287"/>
            <a:ext cx="647555" cy="194690"/>
          </a:xfrm>
          <a:prstGeom prst="rect">
            <a:avLst/>
          </a:prstGeom>
        </p:spPr>
      </p:pic>
      <p:sp>
        <p:nvSpPr>
          <p:cNvPr id="2" name="Holder 2"/>
          <p:cNvSpPr>
            <a:spLocks noGrp="1"/>
          </p:cNvSpPr>
          <p:nvPr>
            <p:ph type="title"/>
          </p:nvPr>
        </p:nvSpPr>
        <p:spPr>
          <a:xfrm>
            <a:off x="141122" y="6223"/>
            <a:ext cx="7167880" cy="513968"/>
          </a:xfrm>
          <a:prstGeom prst="rect">
            <a:avLst/>
          </a:prstGeom>
        </p:spPr>
        <p:txBody>
          <a:bodyPr wrap="square" lIns="0" tIns="0" rIns="0" bIns="0">
            <a:spAutoFit/>
          </a:bodyPr>
          <a:lstStyle>
            <a:lvl1pPr>
              <a:defRPr sz="1600" b="1" i="0">
                <a:solidFill>
                  <a:srgbClr val="073762"/>
                </a:solidFill>
                <a:latin typeface="Arial"/>
                <a:cs typeface="Arial"/>
              </a:defRPr>
            </a:lvl1pPr>
          </a:lstStyle>
          <a:p>
            <a:endParaRPr/>
          </a:p>
        </p:txBody>
      </p:sp>
      <p:sp>
        <p:nvSpPr>
          <p:cNvPr id="3" name="Holder 3"/>
          <p:cNvSpPr>
            <a:spLocks noGrp="1"/>
          </p:cNvSpPr>
          <p:nvPr>
            <p:ph type="body" idx="1"/>
          </p:nvPr>
        </p:nvSpPr>
        <p:spPr>
          <a:xfrm>
            <a:off x="311302" y="880109"/>
            <a:ext cx="8322945" cy="3310890"/>
          </a:xfrm>
          <a:prstGeom prst="rect">
            <a:avLst/>
          </a:prstGeom>
        </p:spPr>
        <p:txBody>
          <a:bodyPr wrap="square" lIns="0" tIns="0" rIns="0" bIns="0">
            <a:spAutoFit/>
          </a:bodyPr>
          <a:lstStyle>
            <a:lvl1pPr>
              <a:defRPr sz="1400" b="1" i="0">
                <a:solidFill>
                  <a:srgbClr val="073762"/>
                </a:solidFill>
                <a:latin typeface="Arial"/>
                <a:cs typeface="Arial"/>
              </a:defRPr>
            </a:lvl1pPr>
          </a:lstStyle>
          <a:p>
            <a:endParaRPr/>
          </a:p>
        </p:txBody>
      </p:sp>
      <p:sp>
        <p:nvSpPr>
          <p:cNvPr id="4" name="Holder 4"/>
          <p:cNvSpPr>
            <a:spLocks noGrp="1"/>
          </p:cNvSpPr>
          <p:nvPr>
            <p:ph type="ftr" sz="quarter" idx="5"/>
          </p:nvPr>
        </p:nvSpPr>
        <p:spPr>
          <a:xfrm>
            <a:off x="3108960" y="4783455"/>
            <a:ext cx="2926080" cy="257175"/>
          </a:xfrm>
          <a:prstGeom prst="rect">
            <a:avLst/>
          </a:prstGeom>
        </p:spPr>
        <p:txBody>
          <a:bodyPr wrap="square" lIns="0" tIns="0" rIns="0" bIns="0">
            <a:spAutoFit/>
          </a:bodyPr>
          <a:lstStyle>
            <a:lvl1pPr algn="ctr">
              <a:defRPr>
                <a:solidFill>
                  <a:schemeClr val="tx1">
                    <a:tint val="75000"/>
                  </a:schemeClr>
                </a:solidFill>
              </a:defRPr>
            </a:lvl1pPr>
          </a:lstStyle>
          <a:p>
            <a:endParaRPr/>
          </a:p>
        </p:txBody>
      </p:sp>
      <p:sp>
        <p:nvSpPr>
          <p:cNvPr id="5" name="Holder 5"/>
          <p:cNvSpPr>
            <a:spLocks noGrp="1"/>
          </p:cNvSpPr>
          <p:nvPr>
            <p:ph type="dt" sz="half" idx="6"/>
          </p:nvPr>
        </p:nvSpPr>
        <p:spPr>
          <a:xfrm>
            <a:off x="457200" y="4783455"/>
            <a:ext cx="2103120" cy="257175"/>
          </a:xfrm>
          <a:prstGeom prst="rect">
            <a:avLst/>
          </a:prstGeom>
        </p:spPr>
        <p:txBody>
          <a:bodyPr wrap="square" lIns="0" tIns="0" rIns="0" bIns="0">
            <a:spAutoFit/>
          </a:bodyPr>
          <a:lstStyle>
            <a:lvl1pPr algn="l">
              <a:defRPr>
                <a:solidFill>
                  <a:schemeClr val="tx1">
                    <a:tint val="75000"/>
                  </a:schemeClr>
                </a:solidFill>
              </a:defRPr>
            </a:lvl1pPr>
          </a:lstStyle>
          <a:p>
            <a:fld id="{1D8BD707-D9CF-40AE-B4C6-C98DA3205C09}" type="datetimeFigureOut">
              <a:rPr lang="en-US"/>
              <a:t>10/15/2025</a:t>
            </a:fld>
            <a:endParaRPr lang="en-US"/>
          </a:p>
        </p:txBody>
      </p:sp>
      <p:sp>
        <p:nvSpPr>
          <p:cNvPr id="6" name="Holder 6"/>
          <p:cNvSpPr>
            <a:spLocks noGrp="1"/>
          </p:cNvSpPr>
          <p:nvPr>
            <p:ph type="sldNum" sz="quarter" idx="7"/>
          </p:nvPr>
        </p:nvSpPr>
        <p:spPr>
          <a:xfrm>
            <a:off x="6583680" y="4783455"/>
            <a:ext cx="2103120" cy="257175"/>
          </a:xfrm>
          <a:prstGeom prst="rect">
            <a:avLst/>
          </a:prstGeom>
        </p:spPr>
        <p:txBody>
          <a:bodyPr wrap="square" lIns="0" tIns="0" rIns="0" bIns="0">
            <a:spAutoFit/>
          </a:bodyPr>
          <a:lstStyle>
            <a:lvl1pPr algn="r">
              <a:defRPr>
                <a:solidFill>
                  <a:schemeClr val="tx1">
                    <a:tint val="75000"/>
                  </a:schemeClr>
                </a:solidFill>
              </a:defRPr>
            </a:lvl1pPr>
          </a:lstStyle>
          <a:p>
            <a:fld id="{B6F15528-21DE-4FAA-801E-634DDDAF4B2B}" type="slidenum">
              <a:t>‹#›</a:t>
            </a:fld>
            <a:endParaRPr/>
          </a:p>
        </p:txBody>
      </p:sp>
      <p:pic>
        <p:nvPicPr>
          <p:cNvPr id="7" name="bg object 17">
            <a:extLst>
              <a:ext uri="{FF2B5EF4-FFF2-40B4-BE49-F238E27FC236}">
                <a16:creationId xmlns:a16="http://schemas.microsoft.com/office/drawing/2014/main" id="{2075E6E8-99E2-F3F7-1A4B-8980297FEC79}"/>
              </a:ext>
            </a:extLst>
          </p:cNvPr>
          <p:cNvPicPr/>
          <p:nvPr userDrawn="1"/>
        </p:nvPicPr>
        <p:blipFill>
          <a:blip r:embed="rId9" cstate="print">
            <a:alphaModFix amt="10000"/>
            <a:extLst>
              <a:ext uri="{BEBA8EAE-BF5A-486C-A8C5-ECC9F3942E4B}">
                <a14:imgProps xmlns:a14="http://schemas.microsoft.com/office/drawing/2010/main">
                  <a14:imgLayer r:embed="rId10">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2834629398"/>
      </p:ext>
    </p:extLst>
  </p:cSld>
  <p:clrMap bg1="lt1" tx1="dk1" bg2="lt2" tx2="dk2" accent1="accent1" accent2="accent2" accent3="accent3" accent4="accent4" accent5="accent5" accent6="accent6" hlink="hlink" folHlink="folHlink"/>
  <p:sldLayoutIdLst>
    <p:sldLayoutId id="2147483708" r:id="rId1"/>
    <p:sldLayoutId id="2147483709" r:id="rId2"/>
    <p:sldLayoutId id="2147483710" r:id="rId3"/>
    <p:sldLayoutId id="2147483711" r:id="rId4"/>
    <p:sldLayoutId id="2147483712" r:id="rId5"/>
  </p:sldLayoutIdLst>
  <p:txStyles>
    <p:titleStyle>
      <a:lvl1pPr>
        <a:defRPr>
          <a:latin typeface="+mj-lt"/>
          <a:ea typeface="+mj-ea"/>
          <a:cs typeface="+mj-cs"/>
        </a:defRPr>
      </a:lvl1pPr>
    </p:titleStyle>
    <p:body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bodyStyle>
    <p:other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516636"/>
            <a:ext cx="9144000" cy="45720"/>
          </a:xfrm>
          <a:custGeom>
            <a:avLst/>
            <a:gdLst/>
            <a:ahLst/>
            <a:cxnLst/>
            <a:rect l="l" t="t" r="r" b="b"/>
            <a:pathLst>
              <a:path w="9144000" h="45720">
                <a:moveTo>
                  <a:pt x="9144000" y="0"/>
                </a:moveTo>
                <a:lnTo>
                  <a:pt x="0" y="0"/>
                </a:lnTo>
                <a:lnTo>
                  <a:pt x="0" y="45720"/>
                </a:lnTo>
                <a:lnTo>
                  <a:pt x="9144000" y="45720"/>
                </a:lnTo>
                <a:lnTo>
                  <a:pt x="9144000" y="0"/>
                </a:lnTo>
                <a:close/>
              </a:path>
            </a:pathLst>
          </a:custGeom>
          <a:solidFill>
            <a:srgbClr val="FF9900"/>
          </a:solidFill>
        </p:spPr>
        <p:txBody>
          <a:bodyPr wrap="square" lIns="0" tIns="0" rIns="0" bIns="0" rtlCol="0"/>
          <a:lstStyle/>
          <a:p>
            <a:endParaRPr/>
          </a:p>
        </p:txBody>
      </p:sp>
      <p:sp>
        <p:nvSpPr>
          <p:cNvPr id="17" name="bg object 17"/>
          <p:cNvSpPr/>
          <p:nvPr/>
        </p:nvSpPr>
        <p:spPr>
          <a:xfrm>
            <a:off x="0" y="582168"/>
            <a:ext cx="9144000" cy="45720"/>
          </a:xfrm>
          <a:custGeom>
            <a:avLst/>
            <a:gdLst/>
            <a:ahLst/>
            <a:cxnLst/>
            <a:rect l="l" t="t" r="r" b="b"/>
            <a:pathLst>
              <a:path w="9144000" h="45720">
                <a:moveTo>
                  <a:pt x="9144000" y="0"/>
                </a:moveTo>
                <a:lnTo>
                  <a:pt x="0" y="0"/>
                </a:lnTo>
                <a:lnTo>
                  <a:pt x="0" y="45720"/>
                </a:lnTo>
                <a:lnTo>
                  <a:pt x="9144000" y="45720"/>
                </a:lnTo>
                <a:lnTo>
                  <a:pt x="9144000" y="0"/>
                </a:lnTo>
                <a:close/>
              </a:path>
            </a:pathLst>
          </a:custGeom>
          <a:solidFill>
            <a:srgbClr val="073762"/>
          </a:solidFill>
        </p:spPr>
        <p:txBody>
          <a:bodyPr wrap="square" lIns="0" tIns="0" rIns="0" bIns="0" rtlCol="0"/>
          <a:lstStyle/>
          <a:p>
            <a:endParaRPr/>
          </a:p>
        </p:txBody>
      </p:sp>
      <p:pic>
        <p:nvPicPr>
          <p:cNvPr id="18" name="bg object 18"/>
          <p:cNvPicPr/>
          <p:nvPr/>
        </p:nvPicPr>
        <p:blipFill>
          <a:blip r:embed="rId7" cstate="print"/>
          <a:stretch>
            <a:fillRect/>
          </a:stretch>
        </p:blipFill>
        <p:spPr>
          <a:xfrm>
            <a:off x="8325611" y="4751832"/>
            <a:ext cx="504444" cy="249936"/>
          </a:xfrm>
          <a:prstGeom prst="rect">
            <a:avLst/>
          </a:prstGeom>
        </p:spPr>
      </p:pic>
      <p:pic>
        <p:nvPicPr>
          <p:cNvPr id="19" name="bg object 19"/>
          <p:cNvPicPr/>
          <p:nvPr/>
        </p:nvPicPr>
        <p:blipFill>
          <a:blip r:embed="rId8" cstate="print"/>
          <a:stretch>
            <a:fillRect/>
          </a:stretch>
        </p:blipFill>
        <p:spPr>
          <a:xfrm>
            <a:off x="8183900" y="137287"/>
            <a:ext cx="647555" cy="194690"/>
          </a:xfrm>
          <a:prstGeom prst="rect">
            <a:avLst/>
          </a:prstGeom>
        </p:spPr>
      </p:pic>
      <p:sp>
        <p:nvSpPr>
          <p:cNvPr id="2" name="Holder 2"/>
          <p:cNvSpPr>
            <a:spLocks noGrp="1"/>
          </p:cNvSpPr>
          <p:nvPr>
            <p:ph type="title"/>
          </p:nvPr>
        </p:nvSpPr>
        <p:spPr>
          <a:xfrm>
            <a:off x="154939" y="139699"/>
            <a:ext cx="6979920" cy="380492"/>
          </a:xfrm>
          <a:prstGeom prst="rect">
            <a:avLst/>
          </a:prstGeom>
        </p:spPr>
        <p:txBody>
          <a:bodyPr wrap="square" lIns="0" tIns="0" rIns="0" bIns="0">
            <a:spAutoFit/>
          </a:bodyPr>
          <a:lstStyle>
            <a:lvl1pPr>
              <a:defRPr sz="1600" b="1" i="0">
                <a:solidFill>
                  <a:srgbClr val="073762"/>
                </a:solidFill>
                <a:latin typeface="Arial"/>
                <a:cs typeface="Arial"/>
              </a:defRPr>
            </a:lvl1pPr>
          </a:lstStyle>
          <a:p>
            <a:endParaRPr/>
          </a:p>
        </p:txBody>
      </p:sp>
      <p:sp>
        <p:nvSpPr>
          <p:cNvPr id="3" name="Holder 3"/>
          <p:cNvSpPr>
            <a:spLocks noGrp="1"/>
          </p:cNvSpPr>
          <p:nvPr>
            <p:ph type="body" idx="1"/>
          </p:nvPr>
        </p:nvSpPr>
        <p:spPr>
          <a:xfrm>
            <a:off x="389636" y="966292"/>
            <a:ext cx="8228330" cy="2176780"/>
          </a:xfrm>
          <a:prstGeom prst="rect">
            <a:avLst/>
          </a:prstGeom>
        </p:spPr>
        <p:txBody>
          <a:bodyPr wrap="square" lIns="0" tIns="0" rIns="0" bIns="0">
            <a:spAutoFit/>
          </a:bodyPr>
          <a:lstStyle>
            <a:lvl1pPr>
              <a:defRPr sz="1400" b="1" i="0">
                <a:solidFill>
                  <a:srgbClr val="073762"/>
                </a:solidFill>
                <a:latin typeface="Arial"/>
                <a:cs typeface="Arial"/>
              </a:defRPr>
            </a:lvl1pPr>
          </a:lstStyle>
          <a:p>
            <a:endParaRPr/>
          </a:p>
        </p:txBody>
      </p:sp>
      <p:sp>
        <p:nvSpPr>
          <p:cNvPr id="4" name="Holder 4"/>
          <p:cNvSpPr>
            <a:spLocks noGrp="1"/>
          </p:cNvSpPr>
          <p:nvPr>
            <p:ph type="ftr" sz="quarter" idx="5"/>
          </p:nvPr>
        </p:nvSpPr>
        <p:spPr>
          <a:xfrm>
            <a:off x="3108960" y="4783455"/>
            <a:ext cx="2926080" cy="257175"/>
          </a:xfrm>
          <a:prstGeom prst="rect">
            <a:avLst/>
          </a:prstGeom>
        </p:spPr>
        <p:txBody>
          <a:bodyPr wrap="square" lIns="0" tIns="0" rIns="0" bIns="0">
            <a:spAutoFit/>
          </a:bodyPr>
          <a:lstStyle>
            <a:lvl1pPr algn="ctr">
              <a:defRPr>
                <a:solidFill>
                  <a:schemeClr val="tx1">
                    <a:tint val="75000"/>
                  </a:schemeClr>
                </a:solidFill>
              </a:defRPr>
            </a:lvl1pPr>
          </a:lstStyle>
          <a:p>
            <a:endParaRPr/>
          </a:p>
        </p:txBody>
      </p:sp>
      <p:sp>
        <p:nvSpPr>
          <p:cNvPr id="5" name="Holder 5"/>
          <p:cNvSpPr>
            <a:spLocks noGrp="1"/>
          </p:cNvSpPr>
          <p:nvPr>
            <p:ph type="dt" sz="half" idx="6"/>
          </p:nvPr>
        </p:nvSpPr>
        <p:spPr>
          <a:xfrm>
            <a:off x="457200" y="4783455"/>
            <a:ext cx="2103120" cy="257175"/>
          </a:xfrm>
          <a:prstGeom prst="rect">
            <a:avLst/>
          </a:prstGeom>
        </p:spPr>
        <p:txBody>
          <a:bodyPr wrap="square" lIns="0" tIns="0" rIns="0" bIns="0">
            <a:spAutoFit/>
          </a:bodyPr>
          <a:lstStyle>
            <a:lvl1pPr algn="l">
              <a:defRPr>
                <a:solidFill>
                  <a:schemeClr val="tx1">
                    <a:tint val="75000"/>
                  </a:schemeClr>
                </a:solidFill>
              </a:defRPr>
            </a:lvl1pPr>
          </a:lstStyle>
          <a:p>
            <a:fld id="{1D8BD707-D9CF-40AE-B4C6-C98DA3205C09}" type="datetimeFigureOut">
              <a:rPr lang="en-US"/>
              <a:t>10/15/2025</a:t>
            </a:fld>
            <a:endParaRPr lang="en-US"/>
          </a:p>
        </p:txBody>
      </p:sp>
      <p:sp>
        <p:nvSpPr>
          <p:cNvPr id="6" name="Holder 6"/>
          <p:cNvSpPr>
            <a:spLocks noGrp="1"/>
          </p:cNvSpPr>
          <p:nvPr>
            <p:ph type="sldNum" sz="quarter" idx="7"/>
          </p:nvPr>
        </p:nvSpPr>
        <p:spPr>
          <a:xfrm>
            <a:off x="6583680" y="4783455"/>
            <a:ext cx="2103120" cy="257175"/>
          </a:xfrm>
          <a:prstGeom prst="rect">
            <a:avLst/>
          </a:prstGeom>
        </p:spPr>
        <p:txBody>
          <a:bodyPr wrap="square" lIns="0" tIns="0" rIns="0" bIns="0">
            <a:spAutoFit/>
          </a:bodyPr>
          <a:lstStyle>
            <a:lvl1pPr algn="r">
              <a:defRPr>
                <a:solidFill>
                  <a:schemeClr val="tx1">
                    <a:tint val="75000"/>
                  </a:schemeClr>
                </a:solidFill>
              </a:defRPr>
            </a:lvl1pPr>
          </a:lstStyle>
          <a:p>
            <a:fld id="{B6F15528-21DE-4FAA-801E-634DDDAF4B2B}" type="slidenum">
              <a:t>‹#›</a:t>
            </a:fld>
            <a:endParaRPr/>
          </a:p>
        </p:txBody>
      </p:sp>
      <p:pic>
        <p:nvPicPr>
          <p:cNvPr id="7" name="bg object 17">
            <a:extLst>
              <a:ext uri="{FF2B5EF4-FFF2-40B4-BE49-F238E27FC236}">
                <a16:creationId xmlns:a16="http://schemas.microsoft.com/office/drawing/2014/main" id="{B52EBD44-1BB3-9A71-D924-9312C032CF2F}"/>
              </a:ext>
            </a:extLst>
          </p:cNvPr>
          <p:cNvPicPr/>
          <p:nvPr userDrawn="1"/>
        </p:nvPicPr>
        <p:blipFill>
          <a:blip r:embed="rId9" cstate="print">
            <a:alphaModFix amt="10000"/>
            <a:extLst>
              <a:ext uri="{BEBA8EAE-BF5A-486C-A8C5-ECC9F3942E4B}">
                <a14:imgProps xmlns:a14="http://schemas.microsoft.com/office/drawing/2010/main">
                  <a14:imgLayer r:embed="rId10">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874422241"/>
      </p:ext>
    </p:extLst>
  </p:cSld>
  <p:clrMap bg1="lt1" tx1="dk1" bg2="lt2" tx2="dk2" accent1="accent1" accent2="accent2" accent3="accent3" accent4="accent4" accent5="accent5" accent6="accent6" hlink="hlink" folHlink="folHlink"/>
  <p:sldLayoutIdLst>
    <p:sldLayoutId id="2147483714" r:id="rId1"/>
    <p:sldLayoutId id="2147483715" r:id="rId2"/>
    <p:sldLayoutId id="2147483716" r:id="rId3"/>
    <p:sldLayoutId id="2147483717" r:id="rId4"/>
    <p:sldLayoutId id="2147483718" r:id="rId5"/>
  </p:sldLayoutIdLst>
  <p:txStyles>
    <p:titleStyle>
      <a:lvl1pPr>
        <a:defRPr>
          <a:latin typeface="+mj-lt"/>
          <a:ea typeface="+mj-ea"/>
          <a:cs typeface="+mj-cs"/>
        </a:defRPr>
      </a:lvl1pPr>
    </p:titleStyle>
    <p:body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bodyStyle>
    <p:other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slide" Target="slide65.xml"/><Relationship Id="rId13" Type="http://schemas.openxmlformats.org/officeDocument/2006/relationships/slide" Target="slide126.xml"/><Relationship Id="rId18" Type="http://schemas.openxmlformats.org/officeDocument/2006/relationships/slide" Target="slide161.xml"/><Relationship Id="rId26" Type="http://schemas.openxmlformats.org/officeDocument/2006/relationships/slide" Target="slide228.xml"/><Relationship Id="rId3" Type="http://schemas.microsoft.com/office/2007/relationships/hdphoto" Target="../media/hdphoto1.wdp"/><Relationship Id="rId21" Type="http://schemas.openxmlformats.org/officeDocument/2006/relationships/slide" Target="slide184.xml"/><Relationship Id="rId7" Type="http://schemas.openxmlformats.org/officeDocument/2006/relationships/slide" Target="slide46.xml"/><Relationship Id="rId12" Type="http://schemas.openxmlformats.org/officeDocument/2006/relationships/slide" Target="slide112.xml"/><Relationship Id="rId17" Type="http://schemas.openxmlformats.org/officeDocument/2006/relationships/slide" Target="slide156.xml"/><Relationship Id="rId25" Type="http://schemas.openxmlformats.org/officeDocument/2006/relationships/slide" Target="slide213.xml"/><Relationship Id="rId2" Type="http://schemas.openxmlformats.org/officeDocument/2006/relationships/image" Target="../media/image3.png"/><Relationship Id="rId16" Type="http://schemas.openxmlformats.org/officeDocument/2006/relationships/slide" Target="slide150.xml"/><Relationship Id="rId20" Type="http://schemas.openxmlformats.org/officeDocument/2006/relationships/slide" Target="slide179.xml"/><Relationship Id="rId29" Type="http://schemas.openxmlformats.org/officeDocument/2006/relationships/slide" Target="slide253.xml"/><Relationship Id="rId1" Type="http://schemas.openxmlformats.org/officeDocument/2006/relationships/slideLayout" Target="../slideLayouts/slideLayout12.xml"/><Relationship Id="rId6" Type="http://schemas.openxmlformats.org/officeDocument/2006/relationships/slide" Target="slide25.xml"/><Relationship Id="rId11" Type="http://schemas.openxmlformats.org/officeDocument/2006/relationships/slide" Target="slide102.xml"/><Relationship Id="rId24" Type="http://schemas.openxmlformats.org/officeDocument/2006/relationships/slide" Target="slide203.xml"/><Relationship Id="rId32" Type="http://schemas.openxmlformats.org/officeDocument/2006/relationships/slide" Target="slide291.xml"/><Relationship Id="rId5" Type="http://schemas.openxmlformats.org/officeDocument/2006/relationships/slide" Target="slide15.xml"/><Relationship Id="rId15" Type="http://schemas.openxmlformats.org/officeDocument/2006/relationships/slide" Target="slide143.xml"/><Relationship Id="rId23" Type="http://schemas.openxmlformats.org/officeDocument/2006/relationships/slide" Target="slide196.xml"/><Relationship Id="rId28" Type="http://schemas.openxmlformats.org/officeDocument/2006/relationships/slide" Target="slide243.xml"/><Relationship Id="rId10" Type="http://schemas.openxmlformats.org/officeDocument/2006/relationships/slide" Target="slide83.xml"/><Relationship Id="rId19" Type="http://schemas.openxmlformats.org/officeDocument/2006/relationships/slide" Target="slide171.xml"/><Relationship Id="rId31" Type="http://schemas.openxmlformats.org/officeDocument/2006/relationships/slide" Target="slide283.xml"/><Relationship Id="rId4" Type="http://schemas.openxmlformats.org/officeDocument/2006/relationships/slide" Target="slide2.xml"/><Relationship Id="rId9" Type="http://schemas.openxmlformats.org/officeDocument/2006/relationships/slide" Target="slide71.xml"/><Relationship Id="rId14" Type="http://schemas.openxmlformats.org/officeDocument/2006/relationships/slide" Target="slide139.xml"/><Relationship Id="rId22" Type="http://schemas.openxmlformats.org/officeDocument/2006/relationships/slide" Target="slide191.xml"/><Relationship Id="rId27" Type="http://schemas.openxmlformats.org/officeDocument/2006/relationships/slide" Target="slide234.xml"/><Relationship Id="rId30" Type="http://schemas.openxmlformats.org/officeDocument/2006/relationships/slide" Target="slide270.xml"/></Relationships>
</file>

<file path=ppt/slides/_rels/slide10.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 Target="slide1.xml"/><Relationship Id="rId1" Type="http://schemas.openxmlformats.org/officeDocument/2006/relationships/slideLayout" Target="../slideLayouts/slideLayout2.xml"/><Relationship Id="rId4" Type="http://schemas.openxmlformats.org/officeDocument/2006/relationships/image" Target="../media/image35.svg"/></Relationships>
</file>

<file path=ppt/slides/_rels/slide100.xml.rels><?xml version="1.0" encoding="UTF-8" standalone="yes"?>
<Relationships xmlns="http://schemas.openxmlformats.org/package/2006/relationships"><Relationship Id="rId3" Type="http://schemas.openxmlformats.org/officeDocument/2006/relationships/slide" Target="slide1.xml"/><Relationship Id="rId7" Type="http://schemas.microsoft.com/office/2007/relationships/hdphoto" Target="../media/hdphoto1.wdp"/><Relationship Id="rId2" Type="http://schemas.openxmlformats.org/officeDocument/2006/relationships/image" Target="../media/image180.jpg"/><Relationship Id="rId1" Type="http://schemas.openxmlformats.org/officeDocument/2006/relationships/slideLayout" Target="../slideLayouts/slideLayout37.xml"/><Relationship Id="rId6" Type="http://schemas.openxmlformats.org/officeDocument/2006/relationships/image" Target="../media/image3.png"/><Relationship Id="rId5" Type="http://schemas.openxmlformats.org/officeDocument/2006/relationships/image" Target="../media/image35.svg"/><Relationship Id="rId4" Type="http://schemas.openxmlformats.org/officeDocument/2006/relationships/image" Target="../media/image34.png"/></Relationships>
</file>

<file path=ppt/slides/_rels/slide101.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 Target="slide1.xml"/><Relationship Id="rId1" Type="http://schemas.openxmlformats.org/officeDocument/2006/relationships/slideLayout" Target="../slideLayouts/slideLayout37.xml"/><Relationship Id="rId4" Type="http://schemas.openxmlformats.org/officeDocument/2006/relationships/image" Target="../media/image35.svg"/></Relationships>
</file>

<file path=ppt/slides/_rels/slide102.xml.rels><?xml version="1.0" encoding="UTF-8" standalone="yes"?>
<Relationships xmlns="http://schemas.openxmlformats.org/package/2006/relationships"><Relationship Id="rId3" Type="http://schemas.openxmlformats.org/officeDocument/2006/relationships/slide" Target="slide1.xml"/><Relationship Id="rId2" Type="http://schemas.openxmlformats.org/officeDocument/2006/relationships/image" Target="../media/image181.png"/><Relationship Id="rId1" Type="http://schemas.openxmlformats.org/officeDocument/2006/relationships/slideLayout" Target="../slideLayouts/slideLayout45.xml"/><Relationship Id="rId5" Type="http://schemas.openxmlformats.org/officeDocument/2006/relationships/image" Target="../media/image35.svg"/><Relationship Id="rId4" Type="http://schemas.openxmlformats.org/officeDocument/2006/relationships/image" Target="../media/image34.png"/></Relationships>
</file>

<file path=ppt/slides/_rels/slide103.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 Target="slide1.xml"/><Relationship Id="rId1" Type="http://schemas.openxmlformats.org/officeDocument/2006/relationships/slideLayout" Target="../slideLayouts/slideLayout42.xml"/><Relationship Id="rId4" Type="http://schemas.openxmlformats.org/officeDocument/2006/relationships/image" Target="../media/image35.svg"/></Relationships>
</file>

<file path=ppt/slides/_rels/slide104.xml.rels><?xml version="1.0" encoding="UTF-8" standalone="yes"?>
<Relationships xmlns="http://schemas.openxmlformats.org/package/2006/relationships"><Relationship Id="rId3" Type="http://schemas.openxmlformats.org/officeDocument/2006/relationships/image" Target="../media/image182.png"/><Relationship Id="rId2" Type="http://schemas.openxmlformats.org/officeDocument/2006/relationships/image" Target="../media/image178.jpg"/><Relationship Id="rId1" Type="http://schemas.openxmlformats.org/officeDocument/2006/relationships/slideLayout" Target="../slideLayouts/slideLayout42.xml"/><Relationship Id="rId6" Type="http://schemas.openxmlformats.org/officeDocument/2006/relationships/image" Target="../media/image35.svg"/><Relationship Id="rId5" Type="http://schemas.openxmlformats.org/officeDocument/2006/relationships/image" Target="../media/image34.png"/><Relationship Id="rId4" Type="http://schemas.openxmlformats.org/officeDocument/2006/relationships/slide" Target="slide1.xml"/></Relationships>
</file>

<file path=ppt/slides/_rels/slide105.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 Target="slide1.xml"/><Relationship Id="rId1" Type="http://schemas.openxmlformats.org/officeDocument/2006/relationships/slideLayout" Target="../slideLayouts/slideLayout42.xml"/><Relationship Id="rId4" Type="http://schemas.openxmlformats.org/officeDocument/2006/relationships/image" Target="../media/image35.svg"/></Relationships>
</file>

<file path=ppt/slides/_rels/slide106.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 Target="slide1.xml"/><Relationship Id="rId1" Type="http://schemas.openxmlformats.org/officeDocument/2006/relationships/slideLayout" Target="../slideLayouts/slideLayout42.xml"/><Relationship Id="rId4" Type="http://schemas.openxmlformats.org/officeDocument/2006/relationships/image" Target="../media/image35.svg"/></Relationships>
</file>

<file path=ppt/slides/_rels/slide107.xml.rels><?xml version="1.0" encoding="UTF-8" standalone="yes"?>
<Relationships xmlns="http://schemas.openxmlformats.org/package/2006/relationships"><Relationship Id="rId8" Type="http://schemas.openxmlformats.org/officeDocument/2006/relationships/image" Target="../media/image34.png"/><Relationship Id="rId3" Type="http://schemas.openxmlformats.org/officeDocument/2006/relationships/image" Target="../media/image184.jpg"/><Relationship Id="rId7" Type="http://schemas.openxmlformats.org/officeDocument/2006/relationships/slide" Target="slide1.xml"/><Relationship Id="rId2" Type="http://schemas.openxmlformats.org/officeDocument/2006/relationships/image" Target="../media/image183.jpg"/><Relationship Id="rId1" Type="http://schemas.openxmlformats.org/officeDocument/2006/relationships/slideLayout" Target="../slideLayouts/slideLayout42.xml"/><Relationship Id="rId6" Type="http://schemas.openxmlformats.org/officeDocument/2006/relationships/image" Target="../media/image187.png"/><Relationship Id="rId11" Type="http://schemas.microsoft.com/office/2007/relationships/hdphoto" Target="../media/hdphoto1.wdp"/><Relationship Id="rId5" Type="http://schemas.openxmlformats.org/officeDocument/2006/relationships/image" Target="../media/image186.png"/><Relationship Id="rId10" Type="http://schemas.openxmlformats.org/officeDocument/2006/relationships/image" Target="../media/image3.png"/><Relationship Id="rId4" Type="http://schemas.openxmlformats.org/officeDocument/2006/relationships/image" Target="../media/image185.jpg"/><Relationship Id="rId9" Type="http://schemas.openxmlformats.org/officeDocument/2006/relationships/image" Target="../media/image35.svg"/></Relationships>
</file>

<file path=ppt/slides/_rels/slide108.xml.rels><?xml version="1.0" encoding="UTF-8" standalone="yes"?>
<Relationships xmlns="http://schemas.openxmlformats.org/package/2006/relationships"><Relationship Id="rId3" Type="http://schemas.openxmlformats.org/officeDocument/2006/relationships/slide" Target="slide1.xml"/><Relationship Id="rId7" Type="http://schemas.microsoft.com/office/2007/relationships/hdphoto" Target="../media/hdphoto1.wdp"/><Relationship Id="rId2" Type="http://schemas.openxmlformats.org/officeDocument/2006/relationships/image" Target="../media/image188.jpg"/><Relationship Id="rId1" Type="http://schemas.openxmlformats.org/officeDocument/2006/relationships/slideLayout" Target="../slideLayouts/slideLayout42.xml"/><Relationship Id="rId6" Type="http://schemas.openxmlformats.org/officeDocument/2006/relationships/image" Target="../media/image3.png"/><Relationship Id="rId5" Type="http://schemas.openxmlformats.org/officeDocument/2006/relationships/image" Target="../media/image35.svg"/><Relationship Id="rId4" Type="http://schemas.openxmlformats.org/officeDocument/2006/relationships/image" Target="../media/image34.png"/></Relationships>
</file>

<file path=ppt/slides/_rels/slide109.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190.jpg"/><Relationship Id="rId7" Type="http://schemas.openxmlformats.org/officeDocument/2006/relationships/image" Target="../media/image3.png"/><Relationship Id="rId2" Type="http://schemas.openxmlformats.org/officeDocument/2006/relationships/image" Target="../media/image189.jpg"/><Relationship Id="rId1" Type="http://schemas.openxmlformats.org/officeDocument/2006/relationships/slideLayout" Target="../slideLayouts/slideLayout42.xml"/><Relationship Id="rId6" Type="http://schemas.openxmlformats.org/officeDocument/2006/relationships/image" Target="../media/image35.svg"/><Relationship Id="rId5" Type="http://schemas.openxmlformats.org/officeDocument/2006/relationships/image" Target="../media/image34.png"/><Relationship Id="rId4" Type="http://schemas.openxmlformats.org/officeDocument/2006/relationships/slide" Target="slide1.xml"/></Relationships>
</file>

<file path=ppt/slides/_rels/slide11.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 Target="slide1.xml"/><Relationship Id="rId1" Type="http://schemas.openxmlformats.org/officeDocument/2006/relationships/slideLayout" Target="../slideLayouts/slideLayout2.xml"/><Relationship Id="rId4" Type="http://schemas.openxmlformats.org/officeDocument/2006/relationships/image" Target="../media/image35.svg"/></Relationships>
</file>

<file path=ppt/slides/_rels/slide110.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 Target="slide1.xml"/><Relationship Id="rId1" Type="http://schemas.openxmlformats.org/officeDocument/2006/relationships/slideLayout" Target="../slideLayouts/slideLayout42.xml"/><Relationship Id="rId4" Type="http://schemas.openxmlformats.org/officeDocument/2006/relationships/image" Target="../media/image35.svg"/></Relationships>
</file>

<file path=ppt/slides/_rels/slide111.xml.rels><?xml version="1.0" encoding="UTF-8" standalone="yes"?>
<Relationships xmlns="http://schemas.openxmlformats.org/package/2006/relationships"><Relationship Id="rId3" Type="http://schemas.openxmlformats.org/officeDocument/2006/relationships/image" Target="../media/image191.png"/><Relationship Id="rId2" Type="http://schemas.openxmlformats.org/officeDocument/2006/relationships/image" Target="../media/image178.jpg"/><Relationship Id="rId1" Type="http://schemas.openxmlformats.org/officeDocument/2006/relationships/slideLayout" Target="../slideLayouts/slideLayout42.xml"/><Relationship Id="rId6" Type="http://schemas.openxmlformats.org/officeDocument/2006/relationships/image" Target="../media/image35.svg"/><Relationship Id="rId5" Type="http://schemas.openxmlformats.org/officeDocument/2006/relationships/image" Target="../media/image34.png"/><Relationship Id="rId4" Type="http://schemas.openxmlformats.org/officeDocument/2006/relationships/slide" Target="slide1.xml"/></Relationships>
</file>

<file path=ppt/slides/_rels/slide112.xml.rels><?xml version="1.0" encoding="UTF-8" standalone="yes"?>
<Relationships xmlns="http://schemas.openxmlformats.org/package/2006/relationships"><Relationship Id="rId3" Type="http://schemas.openxmlformats.org/officeDocument/2006/relationships/slide" Target="slide1.xml"/><Relationship Id="rId2" Type="http://schemas.openxmlformats.org/officeDocument/2006/relationships/image" Target="../media/image192.png"/><Relationship Id="rId1" Type="http://schemas.openxmlformats.org/officeDocument/2006/relationships/slideLayout" Target="../slideLayouts/slideLayout50.xml"/><Relationship Id="rId5" Type="http://schemas.openxmlformats.org/officeDocument/2006/relationships/image" Target="../media/image35.svg"/><Relationship Id="rId4" Type="http://schemas.openxmlformats.org/officeDocument/2006/relationships/image" Target="../media/image34.png"/></Relationships>
</file>

<file path=ppt/slides/_rels/slide113.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 Target="slide1.xml"/><Relationship Id="rId1" Type="http://schemas.openxmlformats.org/officeDocument/2006/relationships/slideLayout" Target="../slideLayouts/slideLayout47.xml"/><Relationship Id="rId4" Type="http://schemas.openxmlformats.org/officeDocument/2006/relationships/image" Target="../media/image35.svg"/></Relationships>
</file>

<file path=ppt/slides/_rels/slide114.xml.rels><?xml version="1.0" encoding="UTF-8" standalone="yes"?>
<Relationships xmlns="http://schemas.openxmlformats.org/package/2006/relationships"><Relationship Id="rId13" Type="http://schemas.openxmlformats.org/officeDocument/2006/relationships/image" Target="../media/image204.png"/><Relationship Id="rId18" Type="http://schemas.openxmlformats.org/officeDocument/2006/relationships/image" Target="../media/image209.png"/><Relationship Id="rId26" Type="http://schemas.openxmlformats.org/officeDocument/2006/relationships/image" Target="../media/image217.png"/><Relationship Id="rId3" Type="http://schemas.openxmlformats.org/officeDocument/2006/relationships/image" Target="../media/image194.png"/><Relationship Id="rId21" Type="http://schemas.openxmlformats.org/officeDocument/2006/relationships/image" Target="../media/image212.png"/><Relationship Id="rId34" Type="http://schemas.openxmlformats.org/officeDocument/2006/relationships/image" Target="../media/image35.svg"/><Relationship Id="rId7" Type="http://schemas.openxmlformats.org/officeDocument/2006/relationships/image" Target="../media/image198.png"/><Relationship Id="rId12" Type="http://schemas.openxmlformats.org/officeDocument/2006/relationships/image" Target="../media/image203.png"/><Relationship Id="rId17" Type="http://schemas.openxmlformats.org/officeDocument/2006/relationships/image" Target="../media/image208.png"/><Relationship Id="rId25" Type="http://schemas.openxmlformats.org/officeDocument/2006/relationships/image" Target="../media/image216.png"/><Relationship Id="rId33" Type="http://schemas.openxmlformats.org/officeDocument/2006/relationships/image" Target="../media/image34.png"/><Relationship Id="rId2" Type="http://schemas.openxmlformats.org/officeDocument/2006/relationships/image" Target="../media/image193.png"/><Relationship Id="rId16" Type="http://schemas.openxmlformats.org/officeDocument/2006/relationships/image" Target="../media/image207.png"/><Relationship Id="rId20" Type="http://schemas.openxmlformats.org/officeDocument/2006/relationships/image" Target="../media/image211.png"/><Relationship Id="rId29" Type="http://schemas.openxmlformats.org/officeDocument/2006/relationships/image" Target="../media/image220.png"/><Relationship Id="rId1" Type="http://schemas.openxmlformats.org/officeDocument/2006/relationships/slideLayout" Target="../slideLayouts/slideLayout47.xml"/><Relationship Id="rId6" Type="http://schemas.openxmlformats.org/officeDocument/2006/relationships/image" Target="../media/image197.png"/><Relationship Id="rId11" Type="http://schemas.openxmlformats.org/officeDocument/2006/relationships/image" Target="../media/image202.png"/><Relationship Id="rId24" Type="http://schemas.openxmlformats.org/officeDocument/2006/relationships/image" Target="../media/image215.png"/><Relationship Id="rId32" Type="http://schemas.openxmlformats.org/officeDocument/2006/relationships/slide" Target="slide1.xml"/><Relationship Id="rId5" Type="http://schemas.openxmlformats.org/officeDocument/2006/relationships/image" Target="../media/image196.png"/><Relationship Id="rId15" Type="http://schemas.openxmlformats.org/officeDocument/2006/relationships/image" Target="../media/image206.png"/><Relationship Id="rId23" Type="http://schemas.openxmlformats.org/officeDocument/2006/relationships/image" Target="../media/image214.png"/><Relationship Id="rId28" Type="http://schemas.openxmlformats.org/officeDocument/2006/relationships/image" Target="../media/image219.png"/><Relationship Id="rId10" Type="http://schemas.openxmlformats.org/officeDocument/2006/relationships/image" Target="../media/image201.png"/><Relationship Id="rId19" Type="http://schemas.openxmlformats.org/officeDocument/2006/relationships/image" Target="../media/image210.png"/><Relationship Id="rId31" Type="http://schemas.openxmlformats.org/officeDocument/2006/relationships/image" Target="../media/image222.png"/><Relationship Id="rId4" Type="http://schemas.openxmlformats.org/officeDocument/2006/relationships/image" Target="../media/image195.png"/><Relationship Id="rId9" Type="http://schemas.openxmlformats.org/officeDocument/2006/relationships/image" Target="../media/image200.png"/><Relationship Id="rId14" Type="http://schemas.openxmlformats.org/officeDocument/2006/relationships/image" Target="../media/image205.png"/><Relationship Id="rId22" Type="http://schemas.openxmlformats.org/officeDocument/2006/relationships/image" Target="../media/image213.png"/><Relationship Id="rId27" Type="http://schemas.openxmlformats.org/officeDocument/2006/relationships/image" Target="../media/image218.png"/><Relationship Id="rId30" Type="http://schemas.openxmlformats.org/officeDocument/2006/relationships/image" Target="../media/image221.png"/><Relationship Id="rId8" Type="http://schemas.openxmlformats.org/officeDocument/2006/relationships/image" Target="../media/image199.png"/></Relationships>
</file>

<file path=ppt/slides/_rels/slide115.xml.rels><?xml version="1.0" encoding="UTF-8" standalone="yes"?>
<Relationships xmlns="http://schemas.openxmlformats.org/package/2006/relationships"><Relationship Id="rId3" Type="http://schemas.openxmlformats.org/officeDocument/2006/relationships/image" Target="../media/image224.png"/><Relationship Id="rId2" Type="http://schemas.openxmlformats.org/officeDocument/2006/relationships/image" Target="../media/image223.png"/><Relationship Id="rId1" Type="http://schemas.openxmlformats.org/officeDocument/2006/relationships/slideLayout" Target="../slideLayouts/slideLayout47.xml"/><Relationship Id="rId5" Type="http://schemas.microsoft.com/office/2007/relationships/hdphoto" Target="../media/hdphoto1.wdp"/><Relationship Id="rId4" Type="http://schemas.openxmlformats.org/officeDocument/2006/relationships/image" Target="../media/image3.png"/></Relationships>
</file>

<file path=ppt/slides/_rels/slide116.xml.rels><?xml version="1.0" encoding="UTF-8" standalone="yes"?>
<Relationships xmlns="http://schemas.openxmlformats.org/package/2006/relationships"><Relationship Id="rId8" Type="http://schemas.openxmlformats.org/officeDocument/2006/relationships/image" Target="../media/image231.png"/><Relationship Id="rId3" Type="http://schemas.openxmlformats.org/officeDocument/2006/relationships/image" Target="../media/image226.png"/><Relationship Id="rId7" Type="http://schemas.openxmlformats.org/officeDocument/2006/relationships/image" Target="../media/image230.png"/><Relationship Id="rId2" Type="http://schemas.openxmlformats.org/officeDocument/2006/relationships/image" Target="../media/image225.png"/><Relationship Id="rId1" Type="http://schemas.openxmlformats.org/officeDocument/2006/relationships/slideLayout" Target="../slideLayouts/slideLayout48.xml"/><Relationship Id="rId6" Type="http://schemas.openxmlformats.org/officeDocument/2006/relationships/image" Target="../media/image229.png"/><Relationship Id="rId5" Type="http://schemas.openxmlformats.org/officeDocument/2006/relationships/image" Target="../media/image228.png"/><Relationship Id="rId4" Type="http://schemas.openxmlformats.org/officeDocument/2006/relationships/image" Target="../media/image227.png"/><Relationship Id="rId9" Type="http://schemas.openxmlformats.org/officeDocument/2006/relationships/image" Target="../media/image232.png"/></Relationships>
</file>

<file path=ppt/slides/_rels/slide117.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234.png"/><Relationship Id="rId7" Type="http://schemas.openxmlformats.org/officeDocument/2006/relationships/image" Target="../media/image3.png"/><Relationship Id="rId2" Type="http://schemas.openxmlformats.org/officeDocument/2006/relationships/image" Target="../media/image233.jpg"/><Relationship Id="rId1" Type="http://schemas.openxmlformats.org/officeDocument/2006/relationships/slideLayout" Target="../slideLayouts/slideLayout47.xml"/><Relationship Id="rId6" Type="http://schemas.openxmlformats.org/officeDocument/2006/relationships/image" Target="../media/image35.svg"/><Relationship Id="rId5" Type="http://schemas.openxmlformats.org/officeDocument/2006/relationships/image" Target="../media/image34.png"/><Relationship Id="rId4" Type="http://schemas.openxmlformats.org/officeDocument/2006/relationships/slide" Target="slide1.xml"/></Relationships>
</file>

<file path=ppt/slides/_rels/slide118.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236.png"/><Relationship Id="rId7" Type="http://schemas.openxmlformats.org/officeDocument/2006/relationships/image" Target="../media/image3.png"/><Relationship Id="rId2" Type="http://schemas.openxmlformats.org/officeDocument/2006/relationships/image" Target="../media/image235.jpg"/><Relationship Id="rId1" Type="http://schemas.openxmlformats.org/officeDocument/2006/relationships/slideLayout" Target="../slideLayouts/slideLayout47.xml"/><Relationship Id="rId6" Type="http://schemas.openxmlformats.org/officeDocument/2006/relationships/image" Target="../media/image35.svg"/><Relationship Id="rId5" Type="http://schemas.openxmlformats.org/officeDocument/2006/relationships/image" Target="../media/image34.png"/><Relationship Id="rId4" Type="http://schemas.openxmlformats.org/officeDocument/2006/relationships/slide" Target="slide1.xml"/></Relationships>
</file>

<file path=ppt/slides/_rels/slide119.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236.png"/><Relationship Id="rId7" Type="http://schemas.openxmlformats.org/officeDocument/2006/relationships/image" Target="../media/image3.png"/><Relationship Id="rId2" Type="http://schemas.openxmlformats.org/officeDocument/2006/relationships/image" Target="../media/image237.jpg"/><Relationship Id="rId1" Type="http://schemas.openxmlformats.org/officeDocument/2006/relationships/slideLayout" Target="../slideLayouts/slideLayout47.xml"/><Relationship Id="rId6" Type="http://schemas.openxmlformats.org/officeDocument/2006/relationships/image" Target="../media/image35.svg"/><Relationship Id="rId5" Type="http://schemas.openxmlformats.org/officeDocument/2006/relationships/image" Target="../media/image34.png"/><Relationship Id="rId4" Type="http://schemas.openxmlformats.org/officeDocument/2006/relationships/slide" Target="slide1.xml"/></Relationships>
</file>

<file path=ppt/slides/_rels/slide12.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 Target="slide1.xml"/><Relationship Id="rId1" Type="http://schemas.openxmlformats.org/officeDocument/2006/relationships/slideLayout" Target="../slideLayouts/slideLayout2.xml"/><Relationship Id="rId4" Type="http://schemas.openxmlformats.org/officeDocument/2006/relationships/image" Target="../media/image35.svg"/></Relationships>
</file>

<file path=ppt/slides/_rels/slide120.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234.png"/><Relationship Id="rId7" Type="http://schemas.openxmlformats.org/officeDocument/2006/relationships/image" Target="../media/image3.png"/><Relationship Id="rId2" Type="http://schemas.openxmlformats.org/officeDocument/2006/relationships/image" Target="../media/image238.jpg"/><Relationship Id="rId1" Type="http://schemas.openxmlformats.org/officeDocument/2006/relationships/slideLayout" Target="../slideLayouts/slideLayout47.xml"/><Relationship Id="rId6" Type="http://schemas.openxmlformats.org/officeDocument/2006/relationships/image" Target="../media/image35.svg"/><Relationship Id="rId5" Type="http://schemas.openxmlformats.org/officeDocument/2006/relationships/image" Target="../media/image34.png"/><Relationship Id="rId4" Type="http://schemas.openxmlformats.org/officeDocument/2006/relationships/slide" Target="slide1.xml"/></Relationships>
</file>

<file path=ppt/slides/_rels/slide121.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240.png"/><Relationship Id="rId7" Type="http://schemas.openxmlformats.org/officeDocument/2006/relationships/image" Target="../media/image3.png"/><Relationship Id="rId2" Type="http://schemas.openxmlformats.org/officeDocument/2006/relationships/image" Target="../media/image239.jpg"/><Relationship Id="rId1" Type="http://schemas.openxmlformats.org/officeDocument/2006/relationships/slideLayout" Target="../slideLayouts/slideLayout47.xml"/><Relationship Id="rId6" Type="http://schemas.openxmlformats.org/officeDocument/2006/relationships/image" Target="../media/image35.svg"/><Relationship Id="rId5" Type="http://schemas.openxmlformats.org/officeDocument/2006/relationships/image" Target="../media/image34.png"/><Relationship Id="rId4" Type="http://schemas.openxmlformats.org/officeDocument/2006/relationships/slide" Target="slide1.xml"/></Relationships>
</file>

<file path=ppt/slides/_rels/slide122.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242.png"/><Relationship Id="rId7" Type="http://schemas.openxmlformats.org/officeDocument/2006/relationships/image" Target="../media/image34.png"/><Relationship Id="rId2" Type="http://schemas.openxmlformats.org/officeDocument/2006/relationships/image" Target="../media/image241.png"/><Relationship Id="rId1" Type="http://schemas.openxmlformats.org/officeDocument/2006/relationships/slideLayout" Target="../slideLayouts/slideLayout47.xml"/><Relationship Id="rId6" Type="http://schemas.openxmlformats.org/officeDocument/2006/relationships/slide" Target="slide1.xml"/><Relationship Id="rId5" Type="http://schemas.openxmlformats.org/officeDocument/2006/relationships/image" Target="../media/image244.png"/><Relationship Id="rId4" Type="http://schemas.openxmlformats.org/officeDocument/2006/relationships/image" Target="../media/image243.png"/></Relationships>
</file>

<file path=ppt/slides/_rels/slide123.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 Target="slide1.xml"/><Relationship Id="rId1" Type="http://schemas.openxmlformats.org/officeDocument/2006/relationships/slideLayout" Target="../slideLayouts/slideLayout47.xml"/><Relationship Id="rId6" Type="http://schemas.microsoft.com/office/2007/relationships/hdphoto" Target="../media/hdphoto1.wdp"/><Relationship Id="rId5" Type="http://schemas.openxmlformats.org/officeDocument/2006/relationships/image" Target="../media/image3.png"/><Relationship Id="rId4" Type="http://schemas.openxmlformats.org/officeDocument/2006/relationships/image" Target="../media/image35.svg"/></Relationships>
</file>

<file path=ppt/slides/_rels/slide124.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 Target="slide1.xml"/><Relationship Id="rId1" Type="http://schemas.openxmlformats.org/officeDocument/2006/relationships/slideLayout" Target="../slideLayouts/slideLayout47.xml"/><Relationship Id="rId4" Type="http://schemas.openxmlformats.org/officeDocument/2006/relationships/image" Target="../media/image35.svg"/></Relationships>
</file>

<file path=ppt/slides/_rels/slide125.xml.rels><?xml version="1.0" encoding="UTF-8" standalone="yes"?>
<Relationships xmlns="http://schemas.openxmlformats.org/package/2006/relationships"><Relationship Id="rId3" Type="http://schemas.openxmlformats.org/officeDocument/2006/relationships/slide" Target="slide1.xml"/><Relationship Id="rId2" Type="http://schemas.openxmlformats.org/officeDocument/2006/relationships/image" Target="../media/image192.png"/><Relationship Id="rId1" Type="http://schemas.openxmlformats.org/officeDocument/2006/relationships/slideLayout" Target="../slideLayouts/slideLayout47.xml"/><Relationship Id="rId5" Type="http://schemas.openxmlformats.org/officeDocument/2006/relationships/image" Target="../media/image35.svg"/><Relationship Id="rId4" Type="http://schemas.openxmlformats.org/officeDocument/2006/relationships/image" Target="../media/image34.png"/></Relationships>
</file>

<file path=ppt/slides/_rels/slide126.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 Target="slide1.xml"/><Relationship Id="rId1" Type="http://schemas.openxmlformats.org/officeDocument/2006/relationships/slideLayout" Target="../slideLayouts/slideLayout54.xml"/><Relationship Id="rId4" Type="http://schemas.openxmlformats.org/officeDocument/2006/relationships/image" Target="../media/image35.svg"/></Relationships>
</file>

<file path=ppt/slides/_rels/slide127.xml.rels><?xml version="1.0" encoding="UTF-8" standalone="yes"?>
<Relationships xmlns="http://schemas.openxmlformats.org/package/2006/relationships"><Relationship Id="rId3" Type="http://schemas.openxmlformats.org/officeDocument/2006/relationships/slide" Target="slide1.xml"/><Relationship Id="rId2" Type="http://schemas.openxmlformats.org/officeDocument/2006/relationships/image" Target="../media/image245.png"/><Relationship Id="rId1" Type="http://schemas.openxmlformats.org/officeDocument/2006/relationships/slideLayout" Target="../slideLayouts/slideLayout52.xml"/><Relationship Id="rId5" Type="http://schemas.openxmlformats.org/officeDocument/2006/relationships/image" Target="../media/image35.svg"/><Relationship Id="rId4" Type="http://schemas.openxmlformats.org/officeDocument/2006/relationships/image" Target="../media/image34.png"/></Relationships>
</file>

<file path=ppt/slides/_rels/slide128.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 Target="slide1.xml"/><Relationship Id="rId1" Type="http://schemas.openxmlformats.org/officeDocument/2006/relationships/slideLayout" Target="../slideLayouts/slideLayout52.xml"/><Relationship Id="rId4" Type="http://schemas.openxmlformats.org/officeDocument/2006/relationships/image" Target="../media/image35.svg"/></Relationships>
</file>

<file path=ppt/slides/_rels/slide129.xml.rels><?xml version="1.0" encoding="UTF-8" standalone="yes"?>
<Relationships xmlns="http://schemas.openxmlformats.org/package/2006/relationships"><Relationship Id="rId3" Type="http://schemas.openxmlformats.org/officeDocument/2006/relationships/slide" Target="slide1.xml"/><Relationship Id="rId7" Type="http://schemas.microsoft.com/office/2007/relationships/hdphoto" Target="../media/hdphoto1.wdp"/><Relationship Id="rId2" Type="http://schemas.openxmlformats.org/officeDocument/2006/relationships/image" Target="../media/image246.jpg"/><Relationship Id="rId1" Type="http://schemas.openxmlformats.org/officeDocument/2006/relationships/slideLayout" Target="../slideLayouts/slideLayout52.xml"/><Relationship Id="rId6" Type="http://schemas.openxmlformats.org/officeDocument/2006/relationships/image" Target="../media/image3.png"/><Relationship Id="rId5" Type="http://schemas.openxmlformats.org/officeDocument/2006/relationships/image" Target="../media/image35.svg"/><Relationship Id="rId4" Type="http://schemas.openxmlformats.org/officeDocument/2006/relationships/image" Target="../media/image34.png"/></Relationships>
</file>

<file path=ppt/slides/_rels/slide13.xml.rels><?xml version="1.0" encoding="UTF-8" standalone="yes"?>
<Relationships xmlns="http://schemas.openxmlformats.org/package/2006/relationships"><Relationship Id="rId3" Type="http://schemas.openxmlformats.org/officeDocument/2006/relationships/slide" Target="slide1.xml"/><Relationship Id="rId2" Type="http://schemas.openxmlformats.org/officeDocument/2006/relationships/image" Target="../media/image41.png"/><Relationship Id="rId1" Type="http://schemas.openxmlformats.org/officeDocument/2006/relationships/slideLayout" Target="../slideLayouts/slideLayout2.xml"/><Relationship Id="rId5" Type="http://schemas.openxmlformats.org/officeDocument/2006/relationships/image" Target="../media/image35.svg"/><Relationship Id="rId4" Type="http://schemas.openxmlformats.org/officeDocument/2006/relationships/image" Target="../media/image34.png"/></Relationships>
</file>

<file path=ppt/slides/_rels/slide130.xml.rels><?xml version="1.0" encoding="UTF-8" standalone="yes"?>
<Relationships xmlns="http://schemas.openxmlformats.org/package/2006/relationships"><Relationship Id="rId3" Type="http://schemas.openxmlformats.org/officeDocument/2006/relationships/slide" Target="slide1.xml"/><Relationship Id="rId2" Type="http://schemas.openxmlformats.org/officeDocument/2006/relationships/image" Target="../media/image247.png"/><Relationship Id="rId1" Type="http://schemas.openxmlformats.org/officeDocument/2006/relationships/slideLayout" Target="../slideLayouts/slideLayout52.xml"/><Relationship Id="rId5" Type="http://schemas.openxmlformats.org/officeDocument/2006/relationships/image" Target="../media/image35.svg"/><Relationship Id="rId4" Type="http://schemas.openxmlformats.org/officeDocument/2006/relationships/image" Target="../media/image34.png"/></Relationships>
</file>

<file path=ppt/slides/_rels/slide131.xml.rels><?xml version="1.0" encoding="UTF-8" standalone="yes"?>
<Relationships xmlns="http://schemas.openxmlformats.org/package/2006/relationships"><Relationship Id="rId3" Type="http://schemas.openxmlformats.org/officeDocument/2006/relationships/slide" Target="slide1.xml"/><Relationship Id="rId7" Type="http://schemas.microsoft.com/office/2007/relationships/hdphoto" Target="../media/hdphoto1.wdp"/><Relationship Id="rId2" Type="http://schemas.openxmlformats.org/officeDocument/2006/relationships/image" Target="../media/image248.jpg"/><Relationship Id="rId1" Type="http://schemas.openxmlformats.org/officeDocument/2006/relationships/slideLayout" Target="../slideLayouts/slideLayout52.xml"/><Relationship Id="rId6" Type="http://schemas.openxmlformats.org/officeDocument/2006/relationships/image" Target="../media/image3.png"/><Relationship Id="rId5" Type="http://schemas.openxmlformats.org/officeDocument/2006/relationships/image" Target="../media/image35.svg"/><Relationship Id="rId4" Type="http://schemas.openxmlformats.org/officeDocument/2006/relationships/image" Target="../media/image34.png"/></Relationships>
</file>

<file path=ppt/slides/_rels/slide132.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 Target="slide1.xml"/><Relationship Id="rId1" Type="http://schemas.openxmlformats.org/officeDocument/2006/relationships/slideLayout" Target="../slideLayouts/slideLayout52.xml"/><Relationship Id="rId4" Type="http://schemas.openxmlformats.org/officeDocument/2006/relationships/image" Target="../media/image35.svg"/></Relationships>
</file>

<file path=ppt/slides/_rels/slide133.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250.png"/><Relationship Id="rId7" Type="http://schemas.openxmlformats.org/officeDocument/2006/relationships/image" Target="../media/image34.png"/><Relationship Id="rId2" Type="http://schemas.openxmlformats.org/officeDocument/2006/relationships/image" Target="../media/image249.png"/><Relationship Id="rId1" Type="http://schemas.openxmlformats.org/officeDocument/2006/relationships/slideLayout" Target="../slideLayouts/slideLayout52.xml"/><Relationship Id="rId6" Type="http://schemas.openxmlformats.org/officeDocument/2006/relationships/slide" Target="slide1.xml"/><Relationship Id="rId5" Type="http://schemas.openxmlformats.org/officeDocument/2006/relationships/image" Target="../media/image252.png"/><Relationship Id="rId10" Type="http://schemas.microsoft.com/office/2007/relationships/hdphoto" Target="../media/hdphoto1.wdp"/><Relationship Id="rId4" Type="http://schemas.openxmlformats.org/officeDocument/2006/relationships/image" Target="../media/image251.png"/><Relationship Id="rId9" Type="http://schemas.openxmlformats.org/officeDocument/2006/relationships/image" Target="../media/image3.png"/></Relationships>
</file>

<file path=ppt/slides/_rels/slide134.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 Target="slide1.xml"/><Relationship Id="rId1" Type="http://schemas.openxmlformats.org/officeDocument/2006/relationships/slideLayout" Target="../slideLayouts/slideLayout52.xml"/><Relationship Id="rId6" Type="http://schemas.microsoft.com/office/2007/relationships/hdphoto" Target="../media/hdphoto1.wdp"/><Relationship Id="rId5" Type="http://schemas.openxmlformats.org/officeDocument/2006/relationships/image" Target="../media/image3.png"/><Relationship Id="rId4" Type="http://schemas.openxmlformats.org/officeDocument/2006/relationships/image" Target="../media/image35.svg"/></Relationships>
</file>

<file path=ppt/slides/_rels/slide135.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 Target="slide1.xml"/><Relationship Id="rId1" Type="http://schemas.openxmlformats.org/officeDocument/2006/relationships/slideLayout" Target="../slideLayouts/slideLayout52.xml"/><Relationship Id="rId4" Type="http://schemas.openxmlformats.org/officeDocument/2006/relationships/image" Target="../media/image35.svg"/></Relationships>
</file>

<file path=ppt/slides/_rels/slide136.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254.jpg"/><Relationship Id="rId7" Type="http://schemas.openxmlformats.org/officeDocument/2006/relationships/image" Target="../media/image3.png"/><Relationship Id="rId2" Type="http://schemas.openxmlformats.org/officeDocument/2006/relationships/image" Target="../media/image253.jpg"/><Relationship Id="rId1" Type="http://schemas.openxmlformats.org/officeDocument/2006/relationships/slideLayout" Target="../slideLayouts/slideLayout52.xml"/><Relationship Id="rId6" Type="http://schemas.openxmlformats.org/officeDocument/2006/relationships/image" Target="../media/image35.svg"/><Relationship Id="rId5" Type="http://schemas.openxmlformats.org/officeDocument/2006/relationships/image" Target="../media/image34.png"/><Relationship Id="rId4" Type="http://schemas.openxmlformats.org/officeDocument/2006/relationships/slide" Target="slide1.xml"/></Relationships>
</file>

<file path=ppt/slides/_rels/slide137.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256.jpg"/><Relationship Id="rId7" Type="http://schemas.openxmlformats.org/officeDocument/2006/relationships/image" Target="../media/image3.png"/><Relationship Id="rId2" Type="http://schemas.openxmlformats.org/officeDocument/2006/relationships/image" Target="../media/image255.jpg"/><Relationship Id="rId1" Type="http://schemas.openxmlformats.org/officeDocument/2006/relationships/slideLayout" Target="../slideLayouts/slideLayout52.xml"/><Relationship Id="rId6" Type="http://schemas.openxmlformats.org/officeDocument/2006/relationships/image" Target="../media/image35.svg"/><Relationship Id="rId5" Type="http://schemas.openxmlformats.org/officeDocument/2006/relationships/image" Target="../media/image34.png"/><Relationship Id="rId4" Type="http://schemas.openxmlformats.org/officeDocument/2006/relationships/slide" Target="slide1.xml"/></Relationships>
</file>

<file path=ppt/slides/_rels/slide138.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 Target="slide1.xml"/><Relationship Id="rId1" Type="http://schemas.openxmlformats.org/officeDocument/2006/relationships/slideLayout" Target="../slideLayouts/slideLayout52.xml"/><Relationship Id="rId4" Type="http://schemas.openxmlformats.org/officeDocument/2006/relationships/image" Target="../media/image35.svg"/></Relationships>
</file>

<file path=ppt/slides/_rels/slide139.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25.png"/><Relationship Id="rId7" Type="http://schemas.openxmlformats.org/officeDocument/2006/relationships/image" Target="../media/image3.png"/><Relationship Id="rId2" Type="http://schemas.openxmlformats.org/officeDocument/2006/relationships/image" Target="../media/image24.png"/><Relationship Id="rId1" Type="http://schemas.openxmlformats.org/officeDocument/2006/relationships/slideLayout" Target="../slideLayouts/slideLayout59.xml"/><Relationship Id="rId6" Type="http://schemas.openxmlformats.org/officeDocument/2006/relationships/image" Target="../media/image35.svg"/><Relationship Id="rId5" Type="http://schemas.openxmlformats.org/officeDocument/2006/relationships/image" Target="../media/image34.png"/><Relationship Id="rId4" Type="http://schemas.openxmlformats.org/officeDocument/2006/relationships/slide" Target="slide1.xml"/></Relationships>
</file>

<file path=ppt/slides/_rels/slide14.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 Target="slide1.xml"/><Relationship Id="rId1" Type="http://schemas.openxmlformats.org/officeDocument/2006/relationships/slideLayout" Target="../slideLayouts/slideLayout2.xml"/><Relationship Id="rId4" Type="http://schemas.openxmlformats.org/officeDocument/2006/relationships/image" Target="../media/image35.svg"/></Relationships>
</file>

<file path=ppt/slides/_rels/slide140.xml.rels><?xml version="1.0" encoding="UTF-8" standalone="yes"?>
<Relationships xmlns="http://schemas.openxmlformats.org/package/2006/relationships"><Relationship Id="rId3" Type="http://schemas.openxmlformats.org/officeDocument/2006/relationships/slide" Target="slide1.xml"/><Relationship Id="rId7" Type="http://schemas.microsoft.com/office/2007/relationships/hdphoto" Target="../media/hdphoto1.wdp"/><Relationship Id="rId2" Type="http://schemas.openxmlformats.org/officeDocument/2006/relationships/image" Target="../media/image178.jpg"/><Relationship Id="rId1" Type="http://schemas.openxmlformats.org/officeDocument/2006/relationships/slideLayout" Target="../slideLayouts/slideLayout57.xml"/><Relationship Id="rId6" Type="http://schemas.openxmlformats.org/officeDocument/2006/relationships/image" Target="../media/image3.png"/><Relationship Id="rId5" Type="http://schemas.openxmlformats.org/officeDocument/2006/relationships/image" Target="../media/image35.svg"/><Relationship Id="rId4" Type="http://schemas.openxmlformats.org/officeDocument/2006/relationships/image" Target="../media/image34.png"/></Relationships>
</file>

<file path=ppt/slides/_rels/slide141.xml.rels><?xml version="1.0" encoding="UTF-8" standalone="yes"?>
<Relationships xmlns="http://schemas.openxmlformats.org/package/2006/relationships"><Relationship Id="rId3" Type="http://schemas.openxmlformats.org/officeDocument/2006/relationships/slide" Target="slide1.xml"/><Relationship Id="rId7" Type="http://schemas.microsoft.com/office/2007/relationships/hdphoto" Target="../media/hdphoto1.wdp"/><Relationship Id="rId2" Type="http://schemas.openxmlformats.org/officeDocument/2006/relationships/image" Target="../media/image257.jpg"/><Relationship Id="rId1" Type="http://schemas.openxmlformats.org/officeDocument/2006/relationships/slideLayout" Target="../slideLayouts/slideLayout60.xml"/><Relationship Id="rId6" Type="http://schemas.openxmlformats.org/officeDocument/2006/relationships/image" Target="../media/image3.png"/><Relationship Id="rId5" Type="http://schemas.openxmlformats.org/officeDocument/2006/relationships/image" Target="../media/image35.svg"/><Relationship Id="rId4" Type="http://schemas.openxmlformats.org/officeDocument/2006/relationships/image" Target="../media/image34.png"/></Relationships>
</file>

<file path=ppt/slides/_rels/slide142.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image" Target="../media/image27.png"/><Relationship Id="rId7" Type="http://schemas.openxmlformats.org/officeDocument/2006/relationships/image" Target="../media/image35.svg"/><Relationship Id="rId2" Type="http://schemas.openxmlformats.org/officeDocument/2006/relationships/image" Target="../media/image26.png"/><Relationship Id="rId1" Type="http://schemas.openxmlformats.org/officeDocument/2006/relationships/slideLayout" Target="../slideLayouts/slideLayout59.xml"/><Relationship Id="rId6" Type="http://schemas.openxmlformats.org/officeDocument/2006/relationships/image" Target="../media/image34.png"/><Relationship Id="rId5" Type="http://schemas.openxmlformats.org/officeDocument/2006/relationships/slide" Target="slide1.xml"/><Relationship Id="rId4" Type="http://schemas.openxmlformats.org/officeDocument/2006/relationships/image" Target="../media/image258.jpg"/><Relationship Id="rId9" Type="http://schemas.microsoft.com/office/2007/relationships/hdphoto" Target="../media/hdphoto1.wdp"/></Relationships>
</file>

<file path=ppt/slides/_rels/slide143.xml.rels><?xml version="1.0" encoding="UTF-8" standalone="yes"?>
<Relationships xmlns="http://schemas.openxmlformats.org/package/2006/relationships"><Relationship Id="rId3" Type="http://schemas.openxmlformats.org/officeDocument/2006/relationships/hyperlink" Target="https://www.dovepress.com/characterization-of-patients-in-the-international-severe-asthma-regist-peer-reviewed-fulltext-article-JAA" TargetMode="External"/><Relationship Id="rId2" Type="http://schemas.openxmlformats.org/officeDocument/2006/relationships/notesSlide" Target="../notesSlides/notesSlide3.xml"/><Relationship Id="rId1" Type="http://schemas.openxmlformats.org/officeDocument/2006/relationships/slideLayout" Target="../slideLayouts/slideLayout63.xml"/><Relationship Id="rId6" Type="http://schemas.openxmlformats.org/officeDocument/2006/relationships/image" Target="../media/image33.svg"/><Relationship Id="rId5" Type="http://schemas.openxmlformats.org/officeDocument/2006/relationships/image" Target="../media/image32.png"/><Relationship Id="rId4" Type="http://schemas.openxmlformats.org/officeDocument/2006/relationships/slide" Target="slide1.xml"/></Relationships>
</file>

<file path=ppt/slides/_rels/slide144.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hyperlink" Target="https://www.dovepress.com/characterization-of-patients-in-the-international-severe-asthma-regist-peer-reviewed-fulltext-article-JAA" TargetMode="External"/><Relationship Id="rId7" Type="http://schemas.openxmlformats.org/officeDocument/2006/relationships/image" Target="../media/image33.svg"/><Relationship Id="rId2" Type="http://schemas.openxmlformats.org/officeDocument/2006/relationships/notesSlide" Target="../notesSlides/notesSlide4.xml"/><Relationship Id="rId1" Type="http://schemas.openxmlformats.org/officeDocument/2006/relationships/slideLayout" Target="../slideLayouts/slideLayout64.xml"/><Relationship Id="rId6" Type="http://schemas.openxmlformats.org/officeDocument/2006/relationships/image" Target="../media/image32.png"/><Relationship Id="rId5" Type="http://schemas.openxmlformats.org/officeDocument/2006/relationships/slide" Target="slide1.xml"/><Relationship Id="rId4" Type="http://schemas.openxmlformats.org/officeDocument/2006/relationships/image" Target="../media/image259.png"/><Relationship Id="rId9" Type="http://schemas.microsoft.com/office/2007/relationships/hdphoto" Target="../media/hdphoto1.wdp"/></Relationships>
</file>

<file path=ppt/slides/_rels/slide145.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hyperlink" Target="https://www.dovepress.com/characterization-of-patients-in-the-international-severe-asthma-regist-peer-reviewed-fulltext-article-JAA" TargetMode="External"/><Relationship Id="rId7" Type="http://schemas.openxmlformats.org/officeDocument/2006/relationships/image" Target="../media/image3.png"/><Relationship Id="rId2" Type="http://schemas.openxmlformats.org/officeDocument/2006/relationships/image" Target="../media/image260.png"/><Relationship Id="rId1" Type="http://schemas.openxmlformats.org/officeDocument/2006/relationships/slideLayout" Target="../slideLayouts/slideLayout64.xml"/><Relationship Id="rId6" Type="http://schemas.openxmlformats.org/officeDocument/2006/relationships/image" Target="../media/image33.svg"/><Relationship Id="rId5" Type="http://schemas.openxmlformats.org/officeDocument/2006/relationships/image" Target="../media/image32.png"/><Relationship Id="rId4" Type="http://schemas.openxmlformats.org/officeDocument/2006/relationships/slide" Target="slide1.xml"/></Relationships>
</file>

<file path=ppt/slides/_rels/slide146.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hyperlink" Target="https://www.dovepress.com/characterization-of-patients-in-the-international-severe-asthma-regist-peer-reviewed-fulltext-article-JAA" TargetMode="External"/><Relationship Id="rId7" Type="http://schemas.openxmlformats.org/officeDocument/2006/relationships/image" Target="../media/image33.svg"/><Relationship Id="rId2" Type="http://schemas.openxmlformats.org/officeDocument/2006/relationships/image" Target="../media/image261.png"/><Relationship Id="rId1" Type="http://schemas.openxmlformats.org/officeDocument/2006/relationships/slideLayout" Target="../slideLayouts/slideLayout64.xml"/><Relationship Id="rId6" Type="http://schemas.openxmlformats.org/officeDocument/2006/relationships/image" Target="../media/image32.png"/><Relationship Id="rId5" Type="http://schemas.openxmlformats.org/officeDocument/2006/relationships/slide" Target="slide1.xml"/><Relationship Id="rId4" Type="http://schemas.openxmlformats.org/officeDocument/2006/relationships/image" Target="../media/image262.png"/><Relationship Id="rId9" Type="http://schemas.microsoft.com/office/2007/relationships/hdphoto" Target="../media/hdphoto1.wdp"/></Relationships>
</file>

<file path=ppt/slides/_rels/slide147.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image" Target="../media/image261.png"/><Relationship Id="rId7" Type="http://schemas.openxmlformats.org/officeDocument/2006/relationships/image" Target="../media/image33.svg"/><Relationship Id="rId2" Type="http://schemas.openxmlformats.org/officeDocument/2006/relationships/hyperlink" Target="https://www.dovepress.com/characterization-of-patients-in-the-international-severe-asthma-regist-peer-reviewed-fulltext-article-JAA" TargetMode="External"/><Relationship Id="rId1" Type="http://schemas.openxmlformats.org/officeDocument/2006/relationships/slideLayout" Target="../slideLayouts/slideLayout64.xml"/><Relationship Id="rId6" Type="http://schemas.openxmlformats.org/officeDocument/2006/relationships/image" Target="../media/image32.png"/><Relationship Id="rId5" Type="http://schemas.openxmlformats.org/officeDocument/2006/relationships/slide" Target="slide1.xml"/><Relationship Id="rId4" Type="http://schemas.openxmlformats.org/officeDocument/2006/relationships/image" Target="../media/image262.png"/><Relationship Id="rId9" Type="http://schemas.microsoft.com/office/2007/relationships/hdphoto" Target="../media/hdphoto1.wdp"/></Relationships>
</file>

<file path=ppt/slides/_rels/slide148.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hyperlink" Target="https://www.dovepress.com/characterization-of-patients-in-the-international-severe-asthma-regist-peer-reviewed-fulltext-article-JAA" TargetMode="External"/><Relationship Id="rId7" Type="http://schemas.openxmlformats.org/officeDocument/2006/relationships/image" Target="../media/image33.svg"/><Relationship Id="rId2" Type="http://schemas.openxmlformats.org/officeDocument/2006/relationships/image" Target="../media/image261.png"/><Relationship Id="rId1" Type="http://schemas.openxmlformats.org/officeDocument/2006/relationships/slideLayout" Target="../slideLayouts/slideLayout64.xml"/><Relationship Id="rId6" Type="http://schemas.openxmlformats.org/officeDocument/2006/relationships/image" Target="../media/image32.png"/><Relationship Id="rId5" Type="http://schemas.openxmlformats.org/officeDocument/2006/relationships/slide" Target="slide1.xml"/><Relationship Id="rId4" Type="http://schemas.openxmlformats.org/officeDocument/2006/relationships/image" Target="../media/image262.png"/><Relationship Id="rId9" Type="http://schemas.microsoft.com/office/2007/relationships/hdphoto" Target="../media/hdphoto1.wdp"/></Relationships>
</file>

<file path=ppt/slides/_rels/slide149.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image" Target="../media/image264.jpeg"/><Relationship Id="rId7" Type="http://schemas.openxmlformats.org/officeDocument/2006/relationships/image" Target="../media/image33.svg"/><Relationship Id="rId2" Type="http://schemas.openxmlformats.org/officeDocument/2006/relationships/image" Target="../media/image263.png"/><Relationship Id="rId1" Type="http://schemas.openxmlformats.org/officeDocument/2006/relationships/slideLayout" Target="../slideLayouts/slideLayout66.xml"/><Relationship Id="rId6" Type="http://schemas.openxmlformats.org/officeDocument/2006/relationships/image" Target="../media/image32.png"/><Relationship Id="rId5" Type="http://schemas.openxmlformats.org/officeDocument/2006/relationships/slide" Target="slide1.xml"/><Relationship Id="rId4" Type="http://schemas.openxmlformats.org/officeDocument/2006/relationships/hyperlink" Target="https://www.dovepress.com/characterization-of-patients-in-the-international-severe-asthma-regist-peer-reviewed-fulltext-article-JAA" TargetMode="External"/><Relationship Id="rId9" Type="http://schemas.microsoft.com/office/2007/relationships/hdphoto" Target="../media/hdphoto1.wdp"/></Relationships>
</file>

<file path=ppt/slides/_rels/slide15.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 Target="slide1.xml"/><Relationship Id="rId1" Type="http://schemas.openxmlformats.org/officeDocument/2006/relationships/slideLayout" Target="../slideLayouts/slideLayout6.xml"/><Relationship Id="rId6" Type="http://schemas.microsoft.com/office/2007/relationships/hdphoto" Target="../media/hdphoto1.wdp"/><Relationship Id="rId5" Type="http://schemas.openxmlformats.org/officeDocument/2006/relationships/image" Target="../media/image3.png"/><Relationship Id="rId4" Type="http://schemas.openxmlformats.org/officeDocument/2006/relationships/image" Target="../media/image35.svg"/></Relationships>
</file>

<file path=ppt/slides/_rels/slide150.xml.rels><?xml version="1.0" encoding="UTF-8" standalone="yes"?>
<Relationships xmlns="http://schemas.openxmlformats.org/package/2006/relationships"><Relationship Id="rId3" Type="http://schemas.openxmlformats.org/officeDocument/2006/relationships/slide" Target="slide1.xml"/><Relationship Id="rId2" Type="http://schemas.openxmlformats.org/officeDocument/2006/relationships/notesSlide" Target="../notesSlides/notesSlide5.xml"/><Relationship Id="rId1" Type="http://schemas.openxmlformats.org/officeDocument/2006/relationships/slideLayout" Target="../slideLayouts/slideLayout63.xml"/><Relationship Id="rId5" Type="http://schemas.openxmlformats.org/officeDocument/2006/relationships/image" Target="../media/image33.svg"/><Relationship Id="rId4" Type="http://schemas.openxmlformats.org/officeDocument/2006/relationships/image" Target="../media/image32.png"/></Relationships>
</file>

<file path=ppt/slides/_rels/slide151.xml.rels><?xml version="1.0" encoding="UTF-8" standalone="yes"?>
<Relationships xmlns="http://schemas.openxmlformats.org/package/2006/relationships"><Relationship Id="rId3" Type="http://schemas.openxmlformats.org/officeDocument/2006/relationships/image" Target="../media/image265.png"/><Relationship Id="rId2" Type="http://schemas.openxmlformats.org/officeDocument/2006/relationships/notesSlide" Target="../notesSlides/notesSlide6.xml"/><Relationship Id="rId1" Type="http://schemas.openxmlformats.org/officeDocument/2006/relationships/slideLayout" Target="../slideLayouts/slideLayout64.xml"/><Relationship Id="rId6" Type="http://schemas.openxmlformats.org/officeDocument/2006/relationships/image" Target="../media/image33.svg"/><Relationship Id="rId5" Type="http://schemas.openxmlformats.org/officeDocument/2006/relationships/image" Target="../media/image32.png"/><Relationship Id="rId4" Type="http://schemas.openxmlformats.org/officeDocument/2006/relationships/slide" Target="slide1.xml"/></Relationships>
</file>

<file path=ppt/slides/_rels/slide152.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266.jpeg"/><Relationship Id="rId7" Type="http://schemas.openxmlformats.org/officeDocument/2006/relationships/image" Target="../media/image3.png"/><Relationship Id="rId2" Type="http://schemas.openxmlformats.org/officeDocument/2006/relationships/notesSlide" Target="../notesSlides/notesSlide7.xml"/><Relationship Id="rId1" Type="http://schemas.openxmlformats.org/officeDocument/2006/relationships/slideLayout" Target="../slideLayouts/slideLayout64.xml"/><Relationship Id="rId6" Type="http://schemas.openxmlformats.org/officeDocument/2006/relationships/image" Target="../media/image33.svg"/><Relationship Id="rId5" Type="http://schemas.openxmlformats.org/officeDocument/2006/relationships/image" Target="../media/image32.png"/><Relationship Id="rId4" Type="http://schemas.openxmlformats.org/officeDocument/2006/relationships/slide" Target="slide1.xml"/></Relationships>
</file>

<file path=ppt/slides/_rels/slide153.xml.rels><?xml version="1.0" encoding="UTF-8" standalone="yes"?>
<Relationships xmlns="http://schemas.openxmlformats.org/package/2006/relationships"><Relationship Id="rId3" Type="http://schemas.openxmlformats.org/officeDocument/2006/relationships/slide" Target="slide1.xml"/><Relationship Id="rId7" Type="http://schemas.microsoft.com/office/2007/relationships/hdphoto" Target="../media/hdphoto1.wdp"/><Relationship Id="rId2" Type="http://schemas.openxmlformats.org/officeDocument/2006/relationships/notesSlide" Target="../notesSlides/notesSlide8.xml"/><Relationship Id="rId1" Type="http://schemas.openxmlformats.org/officeDocument/2006/relationships/slideLayout" Target="../slideLayouts/slideLayout64.xml"/><Relationship Id="rId6" Type="http://schemas.openxmlformats.org/officeDocument/2006/relationships/image" Target="../media/image3.png"/><Relationship Id="rId5" Type="http://schemas.openxmlformats.org/officeDocument/2006/relationships/image" Target="../media/image33.svg"/><Relationship Id="rId4" Type="http://schemas.openxmlformats.org/officeDocument/2006/relationships/image" Target="../media/image32.png"/></Relationships>
</file>

<file path=ppt/slides/_rels/slide154.xml.rels><?xml version="1.0" encoding="UTF-8" standalone="yes"?>
<Relationships xmlns="http://schemas.openxmlformats.org/package/2006/relationships"><Relationship Id="rId3" Type="http://schemas.openxmlformats.org/officeDocument/2006/relationships/slide" Target="slide1.xml"/><Relationship Id="rId7" Type="http://schemas.microsoft.com/office/2007/relationships/hdphoto" Target="../media/hdphoto1.wdp"/><Relationship Id="rId2" Type="http://schemas.openxmlformats.org/officeDocument/2006/relationships/notesSlide" Target="../notesSlides/notesSlide9.xml"/><Relationship Id="rId1" Type="http://schemas.openxmlformats.org/officeDocument/2006/relationships/slideLayout" Target="../slideLayouts/slideLayout64.xml"/><Relationship Id="rId6" Type="http://schemas.openxmlformats.org/officeDocument/2006/relationships/image" Target="../media/image3.png"/><Relationship Id="rId5" Type="http://schemas.openxmlformats.org/officeDocument/2006/relationships/image" Target="../media/image33.svg"/><Relationship Id="rId4" Type="http://schemas.openxmlformats.org/officeDocument/2006/relationships/image" Target="../media/image32.png"/></Relationships>
</file>

<file path=ppt/slides/_rels/slide155.xml.rels><?xml version="1.0" encoding="UTF-8" standalone="yes"?>
<Relationships xmlns="http://schemas.openxmlformats.org/package/2006/relationships"><Relationship Id="rId8" Type="http://schemas.openxmlformats.org/officeDocument/2006/relationships/image" Target="../media/image32.png"/><Relationship Id="rId3" Type="http://schemas.openxmlformats.org/officeDocument/2006/relationships/image" Target="../media/image267.png"/><Relationship Id="rId7" Type="http://schemas.openxmlformats.org/officeDocument/2006/relationships/slide" Target="slide1.xml"/><Relationship Id="rId2" Type="http://schemas.openxmlformats.org/officeDocument/2006/relationships/notesSlide" Target="../notesSlides/notesSlide10.xml"/><Relationship Id="rId1" Type="http://schemas.openxmlformats.org/officeDocument/2006/relationships/slideLayout" Target="../slideLayouts/slideLayout64.xml"/><Relationship Id="rId6" Type="http://schemas.openxmlformats.org/officeDocument/2006/relationships/image" Target="../media/image270.svg"/><Relationship Id="rId5" Type="http://schemas.openxmlformats.org/officeDocument/2006/relationships/image" Target="../media/image269.png"/><Relationship Id="rId4" Type="http://schemas.openxmlformats.org/officeDocument/2006/relationships/image" Target="../media/image268.svg"/><Relationship Id="rId9" Type="http://schemas.openxmlformats.org/officeDocument/2006/relationships/image" Target="../media/image33.svg"/></Relationships>
</file>

<file path=ppt/slides/_rels/slide156.xml.rels><?xml version="1.0" encoding="UTF-8" standalone="yes"?>
<Relationships xmlns="http://schemas.openxmlformats.org/package/2006/relationships"><Relationship Id="rId8" Type="http://schemas.openxmlformats.org/officeDocument/2006/relationships/image" Target="../media/image275.png"/><Relationship Id="rId3" Type="http://schemas.openxmlformats.org/officeDocument/2006/relationships/image" Target="../media/image271.png"/><Relationship Id="rId7" Type="http://schemas.openxmlformats.org/officeDocument/2006/relationships/slide" Target="slide1.xml"/><Relationship Id="rId2" Type="http://schemas.openxmlformats.org/officeDocument/2006/relationships/notesSlide" Target="../notesSlides/notesSlide11.xml"/><Relationship Id="rId1" Type="http://schemas.openxmlformats.org/officeDocument/2006/relationships/slideLayout" Target="../slideLayouts/slideLayout69.xml"/><Relationship Id="rId6" Type="http://schemas.openxmlformats.org/officeDocument/2006/relationships/image" Target="../media/image274.png"/><Relationship Id="rId11" Type="http://schemas.microsoft.com/office/2007/relationships/hdphoto" Target="../media/hdphoto1.wdp"/><Relationship Id="rId5" Type="http://schemas.openxmlformats.org/officeDocument/2006/relationships/image" Target="../media/image273.png"/><Relationship Id="rId10" Type="http://schemas.openxmlformats.org/officeDocument/2006/relationships/image" Target="../media/image3.png"/><Relationship Id="rId4" Type="http://schemas.openxmlformats.org/officeDocument/2006/relationships/image" Target="../media/image272.png"/><Relationship Id="rId9" Type="http://schemas.openxmlformats.org/officeDocument/2006/relationships/image" Target="../media/image276.svg"/></Relationships>
</file>

<file path=ppt/slides/_rels/slide157.xml.rels><?xml version="1.0" encoding="UTF-8" standalone="yes"?>
<Relationships xmlns="http://schemas.openxmlformats.org/package/2006/relationships"><Relationship Id="rId3" Type="http://schemas.openxmlformats.org/officeDocument/2006/relationships/slide" Target="slide1.xml"/><Relationship Id="rId7" Type="http://schemas.microsoft.com/office/2007/relationships/hdphoto" Target="../media/hdphoto1.wdp"/><Relationship Id="rId2" Type="http://schemas.openxmlformats.org/officeDocument/2006/relationships/image" Target="../media/image277.png"/><Relationship Id="rId1" Type="http://schemas.openxmlformats.org/officeDocument/2006/relationships/slideLayout" Target="../slideLayouts/slideLayout69.xml"/><Relationship Id="rId6" Type="http://schemas.openxmlformats.org/officeDocument/2006/relationships/image" Target="../media/image3.png"/><Relationship Id="rId5" Type="http://schemas.openxmlformats.org/officeDocument/2006/relationships/image" Target="../media/image279.svg"/><Relationship Id="rId4" Type="http://schemas.openxmlformats.org/officeDocument/2006/relationships/image" Target="../media/image278.png"/></Relationships>
</file>

<file path=ppt/slides/_rels/slide158.xml.rels><?xml version="1.0" encoding="UTF-8" standalone="yes"?>
<Relationships xmlns="http://schemas.openxmlformats.org/package/2006/relationships"><Relationship Id="rId3" Type="http://schemas.openxmlformats.org/officeDocument/2006/relationships/slide" Target="slide1.xml"/><Relationship Id="rId7" Type="http://schemas.microsoft.com/office/2007/relationships/hdphoto" Target="../media/hdphoto1.wdp"/><Relationship Id="rId2" Type="http://schemas.openxmlformats.org/officeDocument/2006/relationships/image" Target="../media/image280.png"/><Relationship Id="rId1" Type="http://schemas.openxmlformats.org/officeDocument/2006/relationships/slideLayout" Target="../slideLayouts/slideLayout69.xml"/><Relationship Id="rId6" Type="http://schemas.openxmlformats.org/officeDocument/2006/relationships/image" Target="../media/image3.png"/><Relationship Id="rId5" Type="http://schemas.openxmlformats.org/officeDocument/2006/relationships/image" Target="../media/image279.svg"/><Relationship Id="rId4" Type="http://schemas.openxmlformats.org/officeDocument/2006/relationships/image" Target="../media/image278.png"/></Relationships>
</file>

<file path=ppt/slides/_rels/slide159.xml.rels><?xml version="1.0" encoding="UTF-8" standalone="yes"?>
<Relationships xmlns="http://schemas.openxmlformats.org/package/2006/relationships"><Relationship Id="rId8" Type="http://schemas.openxmlformats.org/officeDocument/2006/relationships/image" Target="../media/image285.svg"/><Relationship Id="rId3" Type="http://schemas.openxmlformats.org/officeDocument/2006/relationships/image" Target="../media/image281.png"/><Relationship Id="rId7" Type="http://schemas.openxmlformats.org/officeDocument/2006/relationships/image" Target="../media/image284.png"/><Relationship Id="rId2" Type="http://schemas.openxmlformats.org/officeDocument/2006/relationships/notesSlide" Target="../notesSlides/notesSlide12.xml"/><Relationship Id="rId1" Type="http://schemas.openxmlformats.org/officeDocument/2006/relationships/slideLayout" Target="../slideLayouts/slideLayout69.xml"/><Relationship Id="rId6" Type="http://schemas.openxmlformats.org/officeDocument/2006/relationships/image" Target="../media/image283.svg"/><Relationship Id="rId11" Type="http://schemas.openxmlformats.org/officeDocument/2006/relationships/image" Target="../media/image279.svg"/><Relationship Id="rId5" Type="http://schemas.openxmlformats.org/officeDocument/2006/relationships/image" Target="../media/image269.png"/><Relationship Id="rId10" Type="http://schemas.openxmlformats.org/officeDocument/2006/relationships/image" Target="../media/image278.png"/><Relationship Id="rId4" Type="http://schemas.openxmlformats.org/officeDocument/2006/relationships/image" Target="../media/image282.svg"/><Relationship Id="rId9" Type="http://schemas.openxmlformats.org/officeDocument/2006/relationships/slide" Target="slide1.xml"/></Relationships>
</file>

<file path=ppt/slides/_rels/slide16.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43.png"/><Relationship Id="rId7" Type="http://schemas.openxmlformats.org/officeDocument/2006/relationships/image" Target="../media/image34.png"/><Relationship Id="rId2" Type="http://schemas.openxmlformats.org/officeDocument/2006/relationships/image" Target="../media/image42.png"/><Relationship Id="rId1" Type="http://schemas.openxmlformats.org/officeDocument/2006/relationships/slideLayout" Target="../slideLayouts/slideLayout7.xml"/><Relationship Id="rId6" Type="http://schemas.openxmlformats.org/officeDocument/2006/relationships/slide" Target="slide1.xml"/><Relationship Id="rId5" Type="http://schemas.openxmlformats.org/officeDocument/2006/relationships/hyperlink" Target="http://isaregistries.org/" TargetMode="External"/><Relationship Id="rId10" Type="http://schemas.microsoft.com/office/2007/relationships/hdphoto" Target="../media/hdphoto1.wdp"/><Relationship Id="rId4" Type="http://schemas.openxmlformats.org/officeDocument/2006/relationships/image" Target="../media/image44.png"/><Relationship Id="rId9" Type="http://schemas.openxmlformats.org/officeDocument/2006/relationships/image" Target="../media/image3.png"/></Relationships>
</file>

<file path=ppt/slides/_rels/slide160.xml.rels><?xml version="1.0" encoding="UTF-8" standalone="yes"?>
<Relationships xmlns="http://schemas.openxmlformats.org/package/2006/relationships"><Relationship Id="rId3" Type="http://schemas.openxmlformats.org/officeDocument/2006/relationships/image" Target="../media/image286.png"/><Relationship Id="rId7" Type="http://schemas.openxmlformats.org/officeDocument/2006/relationships/image" Target="../media/image276.svg"/><Relationship Id="rId2" Type="http://schemas.openxmlformats.org/officeDocument/2006/relationships/image" Target="../media/image271.png"/><Relationship Id="rId1" Type="http://schemas.openxmlformats.org/officeDocument/2006/relationships/slideLayout" Target="../slideLayouts/slideLayout69.xml"/><Relationship Id="rId6" Type="http://schemas.openxmlformats.org/officeDocument/2006/relationships/image" Target="../media/image275.png"/><Relationship Id="rId5" Type="http://schemas.openxmlformats.org/officeDocument/2006/relationships/slide" Target="slide1.xml"/><Relationship Id="rId4" Type="http://schemas.openxmlformats.org/officeDocument/2006/relationships/image" Target="../media/image287.png"/></Relationships>
</file>

<file path=ppt/slides/_rels/slide161.xml.rels><?xml version="1.0" encoding="UTF-8" standalone="yes"?>
<Relationships xmlns="http://schemas.openxmlformats.org/package/2006/relationships"><Relationship Id="rId3" Type="http://schemas.openxmlformats.org/officeDocument/2006/relationships/hyperlink" Target="https://doi.org/10.1016/j.anai.2023.08.021" TargetMode="External"/><Relationship Id="rId2" Type="http://schemas.openxmlformats.org/officeDocument/2006/relationships/notesSlide" Target="../notesSlides/notesSlide13.xml"/><Relationship Id="rId1" Type="http://schemas.openxmlformats.org/officeDocument/2006/relationships/slideLayout" Target="../slideLayouts/slideLayout63.xml"/><Relationship Id="rId6" Type="http://schemas.openxmlformats.org/officeDocument/2006/relationships/image" Target="../media/image33.svg"/><Relationship Id="rId5" Type="http://schemas.openxmlformats.org/officeDocument/2006/relationships/image" Target="../media/image32.png"/><Relationship Id="rId4" Type="http://schemas.openxmlformats.org/officeDocument/2006/relationships/slide" Target="slide1.xml"/></Relationships>
</file>

<file path=ppt/slides/_rels/slide162.xml.rels><?xml version="1.0" encoding="UTF-8" standalone="yes"?>
<Relationships xmlns="http://schemas.openxmlformats.org/package/2006/relationships"><Relationship Id="rId3" Type="http://schemas.openxmlformats.org/officeDocument/2006/relationships/hyperlink" Target="https://doi.org/10.1016/j.anai.2023.08.021" TargetMode="External"/><Relationship Id="rId7" Type="http://schemas.openxmlformats.org/officeDocument/2006/relationships/image" Target="../media/image33.svg"/><Relationship Id="rId2" Type="http://schemas.openxmlformats.org/officeDocument/2006/relationships/notesSlide" Target="../notesSlides/notesSlide14.xml"/><Relationship Id="rId1" Type="http://schemas.openxmlformats.org/officeDocument/2006/relationships/slideLayout" Target="../slideLayouts/slideLayout64.xml"/><Relationship Id="rId6" Type="http://schemas.openxmlformats.org/officeDocument/2006/relationships/image" Target="../media/image32.png"/><Relationship Id="rId5" Type="http://schemas.openxmlformats.org/officeDocument/2006/relationships/slide" Target="slide1.xml"/><Relationship Id="rId4" Type="http://schemas.openxmlformats.org/officeDocument/2006/relationships/image" Target="../media/image288.png"/></Relationships>
</file>

<file path=ppt/slides/_rels/slide163.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hyperlink" Target="https://doi.org/10.1016/j.anai.2023.08.021" TargetMode="External"/><Relationship Id="rId7" Type="http://schemas.openxmlformats.org/officeDocument/2006/relationships/image" Target="../media/image3.png"/><Relationship Id="rId2" Type="http://schemas.openxmlformats.org/officeDocument/2006/relationships/image" Target="../media/image289.jpeg"/><Relationship Id="rId1" Type="http://schemas.openxmlformats.org/officeDocument/2006/relationships/slideLayout" Target="../slideLayouts/slideLayout65.xml"/><Relationship Id="rId6" Type="http://schemas.openxmlformats.org/officeDocument/2006/relationships/image" Target="../media/image33.svg"/><Relationship Id="rId5" Type="http://schemas.openxmlformats.org/officeDocument/2006/relationships/image" Target="../media/image32.png"/><Relationship Id="rId4" Type="http://schemas.openxmlformats.org/officeDocument/2006/relationships/slide" Target="slide1.xml"/></Relationships>
</file>

<file path=ppt/slides/_rels/slide164.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hyperlink" Target="https://doi.org/10.1016/j.anai.2023.08.021" TargetMode="External"/><Relationship Id="rId7" Type="http://schemas.openxmlformats.org/officeDocument/2006/relationships/image" Target="../media/image3.png"/><Relationship Id="rId2" Type="http://schemas.openxmlformats.org/officeDocument/2006/relationships/image" Target="../media/image290.png"/><Relationship Id="rId1" Type="http://schemas.openxmlformats.org/officeDocument/2006/relationships/slideLayout" Target="../slideLayouts/slideLayout65.xml"/><Relationship Id="rId6" Type="http://schemas.openxmlformats.org/officeDocument/2006/relationships/image" Target="../media/image33.svg"/><Relationship Id="rId5" Type="http://schemas.openxmlformats.org/officeDocument/2006/relationships/image" Target="../media/image32.png"/><Relationship Id="rId4" Type="http://schemas.openxmlformats.org/officeDocument/2006/relationships/slide" Target="slide1.xml"/></Relationships>
</file>

<file path=ppt/slides/_rels/slide165.xml.rels><?xml version="1.0" encoding="UTF-8" standalone="yes"?>
<Relationships xmlns="http://schemas.openxmlformats.org/package/2006/relationships"><Relationship Id="rId3" Type="http://schemas.openxmlformats.org/officeDocument/2006/relationships/image" Target="../media/image291.jpeg"/><Relationship Id="rId2" Type="http://schemas.openxmlformats.org/officeDocument/2006/relationships/hyperlink" Target="https://doi.org/10.1016/j.anai.2023.08.021" TargetMode="External"/><Relationship Id="rId1" Type="http://schemas.openxmlformats.org/officeDocument/2006/relationships/slideLayout" Target="../slideLayouts/slideLayout65.xml"/><Relationship Id="rId5" Type="http://schemas.microsoft.com/office/2007/relationships/hdphoto" Target="../media/hdphoto1.wdp"/><Relationship Id="rId4" Type="http://schemas.openxmlformats.org/officeDocument/2006/relationships/image" Target="../media/image3.png"/></Relationships>
</file>

<file path=ppt/slides/_rels/slide166.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hyperlink" Target="https://doi.org/10.1016/j.anai.2023.08.021" TargetMode="External"/><Relationship Id="rId7" Type="http://schemas.openxmlformats.org/officeDocument/2006/relationships/image" Target="../media/image3.png"/><Relationship Id="rId2" Type="http://schemas.openxmlformats.org/officeDocument/2006/relationships/image" Target="../media/image291.jpeg"/><Relationship Id="rId1" Type="http://schemas.openxmlformats.org/officeDocument/2006/relationships/slideLayout" Target="../slideLayouts/slideLayout65.xml"/><Relationship Id="rId6" Type="http://schemas.openxmlformats.org/officeDocument/2006/relationships/image" Target="../media/image33.svg"/><Relationship Id="rId5" Type="http://schemas.openxmlformats.org/officeDocument/2006/relationships/image" Target="../media/image32.png"/><Relationship Id="rId4" Type="http://schemas.openxmlformats.org/officeDocument/2006/relationships/slide" Target="slide1.xml"/></Relationships>
</file>

<file path=ppt/slides/_rels/slide167.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hyperlink" Target="https://doi.org/10.1016/j.anai.2023.08.021" TargetMode="External"/><Relationship Id="rId7" Type="http://schemas.openxmlformats.org/officeDocument/2006/relationships/image" Target="../media/image3.png"/><Relationship Id="rId2" Type="http://schemas.openxmlformats.org/officeDocument/2006/relationships/image" Target="../media/image292.jpeg"/><Relationship Id="rId1" Type="http://schemas.openxmlformats.org/officeDocument/2006/relationships/slideLayout" Target="../slideLayouts/slideLayout65.xml"/><Relationship Id="rId6" Type="http://schemas.openxmlformats.org/officeDocument/2006/relationships/image" Target="../media/image33.svg"/><Relationship Id="rId5" Type="http://schemas.openxmlformats.org/officeDocument/2006/relationships/image" Target="../media/image32.png"/><Relationship Id="rId4" Type="http://schemas.openxmlformats.org/officeDocument/2006/relationships/slide" Target="slide1.xml"/></Relationships>
</file>

<file path=ppt/slides/_rels/slide168.xml.rels><?xml version="1.0" encoding="UTF-8" standalone="yes"?>
<Relationships xmlns="http://schemas.openxmlformats.org/package/2006/relationships"><Relationship Id="rId3" Type="http://schemas.openxmlformats.org/officeDocument/2006/relationships/slide" Target="slide1.xml"/><Relationship Id="rId7" Type="http://schemas.microsoft.com/office/2007/relationships/hdphoto" Target="../media/hdphoto1.wdp"/><Relationship Id="rId2" Type="http://schemas.openxmlformats.org/officeDocument/2006/relationships/hyperlink" Target="https://doi.org/10.1016/j.anai.2023.08.021" TargetMode="External"/><Relationship Id="rId1" Type="http://schemas.openxmlformats.org/officeDocument/2006/relationships/slideLayout" Target="../slideLayouts/slideLayout65.xml"/><Relationship Id="rId6" Type="http://schemas.openxmlformats.org/officeDocument/2006/relationships/image" Target="../media/image3.png"/><Relationship Id="rId5" Type="http://schemas.openxmlformats.org/officeDocument/2006/relationships/image" Target="../media/image33.svg"/><Relationship Id="rId4" Type="http://schemas.openxmlformats.org/officeDocument/2006/relationships/image" Target="../media/image32.png"/></Relationships>
</file>

<file path=ppt/slides/_rels/slide169.xml.rels><?xml version="1.0" encoding="UTF-8" standalone="yes"?>
<Relationships xmlns="http://schemas.openxmlformats.org/package/2006/relationships"><Relationship Id="rId8" Type="http://schemas.openxmlformats.org/officeDocument/2006/relationships/image" Target="../media/image32.png"/><Relationship Id="rId3" Type="http://schemas.openxmlformats.org/officeDocument/2006/relationships/image" Target="../media/image293.png"/><Relationship Id="rId7" Type="http://schemas.openxmlformats.org/officeDocument/2006/relationships/slide" Target="slide1.xml"/><Relationship Id="rId2" Type="http://schemas.openxmlformats.org/officeDocument/2006/relationships/hyperlink" Target="https://doi.org/10.1016/j.anai.2023.08.021" TargetMode="External"/><Relationship Id="rId1" Type="http://schemas.openxmlformats.org/officeDocument/2006/relationships/slideLayout" Target="../slideLayouts/slideLayout65.xml"/><Relationship Id="rId6" Type="http://schemas.openxmlformats.org/officeDocument/2006/relationships/image" Target="../media/image296.png"/><Relationship Id="rId11" Type="http://schemas.microsoft.com/office/2007/relationships/hdphoto" Target="../media/hdphoto1.wdp"/><Relationship Id="rId5" Type="http://schemas.openxmlformats.org/officeDocument/2006/relationships/image" Target="../media/image295.png"/><Relationship Id="rId10" Type="http://schemas.openxmlformats.org/officeDocument/2006/relationships/image" Target="../media/image3.png"/><Relationship Id="rId4" Type="http://schemas.openxmlformats.org/officeDocument/2006/relationships/image" Target="../media/image294.png"/><Relationship Id="rId9" Type="http://schemas.openxmlformats.org/officeDocument/2006/relationships/image" Target="../media/image33.svg"/></Relationships>
</file>

<file path=ppt/slides/_rels/slide17.xml.rels><?xml version="1.0" encoding="UTF-8" standalone="yes"?>
<Relationships xmlns="http://schemas.openxmlformats.org/package/2006/relationships"><Relationship Id="rId8" Type="http://schemas.openxmlformats.org/officeDocument/2006/relationships/slide" Target="slide1.xml"/><Relationship Id="rId3" Type="http://schemas.openxmlformats.org/officeDocument/2006/relationships/image" Target="../media/image46.png"/><Relationship Id="rId7" Type="http://schemas.openxmlformats.org/officeDocument/2006/relationships/hyperlink" Target="http://isaregistries.org/" TargetMode="External"/><Relationship Id="rId12" Type="http://schemas.microsoft.com/office/2007/relationships/hdphoto" Target="../media/hdphoto1.wdp"/><Relationship Id="rId2" Type="http://schemas.openxmlformats.org/officeDocument/2006/relationships/image" Target="../media/image45.png"/><Relationship Id="rId1" Type="http://schemas.openxmlformats.org/officeDocument/2006/relationships/slideLayout" Target="../slideLayouts/slideLayout7.xml"/><Relationship Id="rId6" Type="http://schemas.openxmlformats.org/officeDocument/2006/relationships/image" Target="../media/image49.png"/><Relationship Id="rId11" Type="http://schemas.openxmlformats.org/officeDocument/2006/relationships/image" Target="../media/image3.png"/><Relationship Id="rId5" Type="http://schemas.openxmlformats.org/officeDocument/2006/relationships/image" Target="../media/image48.png"/><Relationship Id="rId10" Type="http://schemas.openxmlformats.org/officeDocument/2006/relationships/image" Target="../media/image35.svg"/><Relationship Id="rId4" Type="http://schemas.openxmlformats.org/officeDocument/2006/relationships/image" Target="../media/image47.png"/><Relationship Id="rId9" Type="http://schemas.openxmlformats.org/officeDocument/2006/relationships/image" Target="../media/image34.png"/></Relationships>
</file>

<file path=ppt/slides/_rels/slide170.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image" Target="../media/image264.jpeg"/><Relationship Id="rId7" Type="http://schemas.openxmlformats.org/officeDocument/2006/relationships/image" Target="../media/image33.svg"/><Relationship Id="rId2" Type="http://schemas.openxmlformats.org/officeDocument/2006/relationships/image" Target="../media/image263.png"/><Relationship Id="rId1" Type="http://schemas.openxmlformats.org/officeDocument/2006/relationships/slideLayout" Target="../slideLayouts/slideLayout65.xml"/><Relationship Id="rId6" Type="http://schemas.openxmlformats.org/officeDocument/2006/relationships/image" Target="../media/image32.png"/><Relationship Id="rId5" Type="http://schemas.openxmlformats.org/officeDocument/2006/relationships/slide" Target="slide1.xml"/><Relationship Id="rId4" Type="http://schemas.openxmlformats.org/officeDocument/2006/relationships/hyperlink" Target="https://doi.org/10.1016/j.anai.2023.08.021" TargetMode="External"/><Relationship Id="rId9" Type="http://schemas.microsoft.com/office/2007/relationships/hdphoto" Target="../media/hdphoto1.wdp"/></Relationships>
</file>

<file path=ppt/slides/_rels/slide171.xml.rels><?xml version="1.0" encoding="UTF-8" standalone="yes"?>
<Relationships xmlns="http://schemas.openxmlformats.org/package/2006/relationships"><Relationship Id="rId3" Type="http://schemas.openxmlformats.org/officeDocument/2006/relationships/slide" Target="slide1.xml"/><Relationship Id="rId2" Type="http://schemas.openxmlformats.org/officeDocument/2006/relationships/notesSlide" Target="../notesSlides/notesSlide15.xml"/><Relationship Id="rId1" Type="http://schemas.openxmlformats.org/officeDocument/2006/relationships/slideLayout" Target="../slideLayouts/slideLayout63.xml"/><Relationship Id="rId5" Type="http://schemas.openxmlformats.org/officeDocument/2006/relationships/image" Target="../media/image33.svg"/><Relationship Id="rId4" Type="http://schemas.openxmlformats.org/officeDocument/2006/relationships/image" Target="../media/image32.png"/></Relationships>
</file>

<file path=ppt/slides/_rels/slide172.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297.png"/><Relationship Id="rId7" Type="http://schemas.openxmlformats.org/officeDocument/2006/relationships/image" Target="../media/image3.png"/><Relationship Id="rId2" Type="http://schemas.openxmlformats.org/officeDocument/2006/relationships/notesSlide" Target="../notesSlides/notesSlide16.xml"/><Relationship Id="rId1" Type="http://schemas.openxmlformats.org/officeDocument/2006/relationships/slideLayout" Target="../slideLayouts/slideLayout64.xml"/><Relationship Id="rId6" Type="http://schemas.openxmlformats.org/officeDocument/2006/relationships/image" Target="../media/image33.svg"/><Relationship Id="rId5" Type="http://schemas.openxmlformats.org/officeDocument/2006/relationships/image" Target="../media/image32.png"/><Relationship Id="rId4" Type="http://schemas.openxmlformats.org/officeDocument/2006/relationships/slide" Target="slide1.xml"/></Relationships>
</file>

<file path=ppt/slides/_rels/slide173.xml.rels><?xml version="1.0" encoding="UTF-8" standalone="yes"?>
<Relationships xmlns="http://schemas.openxmlformats.org/package/2006/relationships"><Relationship Id="rId3" Type="http://schemas.openxmlformats.org/officeDocument/2006/relationships/slide" Target="slide1.xml"/><Relationship Id="rId7" Type="http://schemas.microsoft.com/office/2007/relationships/hdphoto" Target="../media/hdphoto1.wdp"/><Relationship Id="rId2" Type="http://schemas.openxmlformats.org/officeDocument/2006/relationships/image" Target="../media/image298.png"/><Relationship Id="rId1" Type="http://schemas.openxmlformats.org/officeDocument/2006/relationships/slideLayout" Target="../slideLayouts/slideLayout65.xml"/><Relationship Id="rId6" Type="http://schemas.openxmlformats.org/officeDocument/2006/relationships/image" Target="../media/image3.png"/><Relationship Id="rId5" Type="http://schemas.openxmlformats.org/officeDocument/2006/relationships/image" Target="../media/image33.svg"/><Relationship Id="rId4" Type="http://schemas.openxmlformats.org/officeDocument/2006/relationships/image" Target="../media/image32.png"/></Relationships>
</file>

<file path=ppt/slides/_rels/slide174.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image" Target="../media/image300.png"/><Relationship Id="rId7" Type="http://schemas.openxmlformats.org/officeDocument/2006/relationships/image" Target="../media/image33.svg"/><Relationship Id="rId2" Type="http://schemas.openxmlformats.org/officeDocument/2006/relationships/image" Target="../media/image299.png"/><Relationship Id="rId1" Type="http://schemas.openxmlformats.org/officeDocument/2006/relationships/slideLayout" Target="../slideLayouts/slideLayout65.xml"/><Relationship Id="rId6" Type="http://schemas.openxmlformats.org/officeDocument/2006/relationships/image" Target="../media/image32.png"/><Relationship Id="rId5" Type="http://schemas.openxmlformats.org/officeDocument/2006/relationships/slide" Target="slide1.xml"/><Relationship Id="rId4" Type="http://schemas.openxmlformats.org/officeDocument/2006/relationships/image" Target="../media/image301.svg"/><Relationship Id="rId9" Type="http://schemas.microsoft.com/office/2007/relationships/hdphoto" Target="../media/hdphoto1.wdp"/></Relationships>
</file>

<file path=ppt/slides/_rels/slide175.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303.svg"/><Relationship Id="rId7" Type="http://schemas.openxmlformats.org/officeDocument/2006/relationships/image" Target="../media/image3.png"/><Relationship Id="rId2" Type="http://schemas.openxmlformats.org/officeDocument/2006/relationships/image" Target="../media/image302.png"/><Relationship Id="rId1" Type="http://schemas.openxmlformats.org/officeDocument/2006/relationships/slideLayout" Target="../slideLayouts/slideLayout65.xml"/><Relationship Id="rId6" Type="http://schemas.openxmlformats.org/officeDocument/2006/relationships/image" Target="../media/image33.svg"/><Relationship Id="rId5" Type="http://schemas.openxmlformats.org/officeDocument/2006/relationships/image" Target="../media/image32.png"/><Relationship Id="rId4" Type="http://schemas.openxmlformats.org/officeDocument/2006/relationships/slide" Target="slide1.xml"/></Relationships>
</file>

<file path=ppt/slides/_rels/slide176.xml.rels><?xml version="1.0" encoding="UTF-8" standalone="yes"?>
<Relationships xmlns="http://schemas.openxmlformats.org/package/2006/relationships"><Relationship Id="rId8" Type="http://schemas.openxmlformats.org/officeDocument/2006/relationships/image" Target="../media/image33.svg"/><Relationship Id="rId3" Type="http://schemas.openxmlformats.org/officeDocument/2006/relationships/image" Target="../media/image305.svg"/><Relationship Id="rId7" Type="http://schemas.openxmlformats.org/officeDocument/2006/relationships/image" Target="../media/image32.png"/><Relationship Id="rId2" Type="http://schemas.openxmlformats.org/officeDocument/2006/relationships/image" Target="../media/image304.png"/><Relationship Id="rId1" Type="http://schemas.openxmlformats.org/officeDocument/2006/relationships/slideLayout" Target="../slideLayouts/slideLayout65.xml"/><Relationship Id="rId6" Type="http://schemas.openxmlformats.org/officeDocument/2006/relationships/slide" Target="slide1.xml"/><Relationship Id="rId5" Type="http://schemas.openxmlformats.org/officeDocument/2006/relationships/image" Target="../media/image301.svg"/><Relationship Id="rId10" Type="http://schemas.microsoft.com/office/2007/relationships/hdphoto" Target="../media/hdphoto1.wdp"/><Relationship Id="rId4" Type="http://schemas.openxmlformats.org/officeDocument/2006/relationships/image" Target="../media/image300.png"/><Relationship Id="rId9" Type="http://schemas.openxmlformats.org/officeDocument/2006/relationships/image" Target="../media/image3.png"/></Relationships>
</file>

<file path=ppt/slides/_rels/slide177.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307.svg"/><Relationship Id="rId7" Type="http://schemas.openxmlformats.org/officeDocument/2006/relationships/image" Target="../media/image3.png"/><Relationship Id="rId2" Type="http://schemas.openxmlformats.org/officeDocument/2006/relationships/image" Target="../media/image306.png"/><Relationship Id="rId1" Type="http://schemas.openxmlformats.org/officeDocument/2006/relationships/slideLayout" Target="../slideLayouts/slideLayout65.xml"/><Relationship Id="rId6" Type="http://schemas.openxmlformats.org/officeDocument/2006/relationships/image" Target="../media/image33.svg"/><Relationship Id="rId5" Type="http://schemas.openxmlformats.org/officeDocument/2006/relationships/image" Target="../media/image32.png"/><Relationship Id="rId4" Type="http://schemas.openxmlformats.org/officeDocument/2006/relationships/slide" Target="slide1.xml"/></Relationships>
</file>

<file path=ppt/slides/_rels/slide178.xml.rels><?xml version="1.0" encoding="UTF-8" standalone="yes"?>
<Relationships xmlns="http://schemas.openxmlformats.org/package/2006/relationships"><Relationship Id="rId8" Type="http://schemas.openxmlformats.org/officeDocument/2006/relationships/image" Target="../media/image313.jpeg"/><Relationship Id="rId13" Type="http://schemas.openxmlformats.org/officeDocument/2006/relationships/image" Target="../media/image317.jpeg"/><Relationship Id="rId18" Type="http://schemas.openxmlformats.org/officeDocument/2006/relationships/image" Target="../media/image3.png"/><Relationship Id="rId3" Type="http://schemas.openxmlformats.org/officeDocument/2006/relationships/image" Target="../media/image308.png"/><Relationship Id="rId7" Type="http://schemas.openxmlformats.org/officeDocument/2006/relationships/image" Target="../media/image312.jpeg"/><Relationship Id="rId12" Type="http://schemas.openxmlformats.org/officeDocument/2006/relationships/image" Target="../media/image316.png"/><Relationship Id="rId17" Type="http://schemas.openxmlformats.org/officeDocument/2006/relationships/image" Target="../media/image33.svg"/><Relationship Id="rId2" Type="http://schemas.openxmlformats.org/officeDocument/2006/relationships/image" Target="../media/image280.png"/><Relationship Id="rId16" Type="http://schemas.openxmlformats.org/officeDocument/2006/relationships/image" Target="../media/image32.png"/><Relationship Id="rId1" Type="http://schemas.openxmlformats.org/officeDocument/2006/relationships/slideLayout" Target="../slideLayouts/slideLayout65.xml"/><Relationship Id="rId6" Type="http://schemas.openxmlformats.org/officeDocument/2006/relationships/image" Target="../media/image311.svg"/><Relationship Id="rId11" Type="http://schemas.openxmlformats.org/officeDocument/2006/relationships/image" Target="../media/image315.jpeg"/><Relationship Id="rId5" Type="http://schemas.openxmlformats.org/officeDocument/2006/relationships/image" Target="../media/image310.png"/><Relationship Id="rId15" Type="http://schemas.openxmlformats.org/officeDocument/2006/relationships/slide" Target="slide1.xml"/><Relationship Id="rId10" Type="http://schemas.openxmlformats.org/officeDocument/2006/relationships/image" Target="../media/image314.png"/><Relationship Id="rId19" Type="http://schemas.microsoft.com/office/2007/relationships/hdphoto" Target="../media/hdphoto1.wdp"/><Relationship Id="rId4" Type="http://schemas.openxmlformats.org/officeDocument/2006/relationships/image" Target="../media/image309.svg"/><Relationship Id="rId9" Type="http://schemas.openxmlformats.org/officeDocument/2006/relationships/image" Target="../media/image299.png"/><Relationship Id="rId14" Type="http://schemas.openxmlformats.org/officeDocument/2006/relationships/image" Target="../media/image318.png"/></Relationships>
</file>

<file path=ppt/slides/_rels/slide179.xml.rels><?xml version="1.0" encoding="UTF-8" standalone="yes"?>
<Relationships xmlns="http://schemas.openxmlformats.org/package/2006/relationships"><Relationship Id="rId3" Type="http://schemas.openxmlformats.org/officeDocument/2006/relationships/slide" Target="slide1.xml"/><Relationship Id="rId2" Type="http://schemas.openxmlformats.org/officeDocument/2006/relationships/notesSlide" Target="../notesSlides/notesSlide17.xml"/><Relationship Id="rId1" Type="http://schemas.openxmlformats.org/officeDocument/2006/relationships/slideLayout" Target="../slideLayouts/slideLayout63.xml"/><Relationship Id="rId5" Type="http://schemas.openxmlformats.org/officeDocument/2006/relationships/image" Target="../media/image33.svg"/><Relationship Id="rId4" Type="http://schemas.openxmlformats.org/officeDocument/2006/relationships/image" Target="../media/image32.png"/></Relationships>
</file>

<file path=ppt/slides/_rels/slide18.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51.png"/><Relationship Id="rId7" Type="http://schemas.openxmlformats.org/officeDocument/2006/relationships/image" Target="../media/image34.png"/><Relationship Id="rId2" Type="http://schemas.openxmlformats.org/officeDocument/2006/relationships/image" Target="../media/image50.png"/><Relationship Id="rId1" Type="http://schemas.openxmlformats.org/officeDocument/2006/relationships/slideLayout" Target="../slideLayouts/slideLayout7.xml"/><Relationship Id="rId6" Type="http://schemas.openxmlformats.org/officeDocument/2006/relationships/slide" Target="slide1.xml"/><Relationship Id="rId5" Type="http://schemas.openxmlformats.org/officeDocument/2006/relationships/hyperlink" Target="http://isaregistries.org/" TargetMode="External"/><Relationship Id="rId10" Type="http://schemas.microsoft.com/office/2007/relationships/hdphoto" Target="../media/hdphoto1.wdp"/><Relationship Id="rId4" Type="http://schemas.openxmlformats.org/officeDocument/2006/relationships/image" Target="../media/image44.png"/><Relationship Id="rId9" Type="http://schemas.openxmlformats.org/officeDocument/2006/relationships/image" Target="../media/image3.png"/></Relationships>
</file>

<file path=ppt/slides/_rels/slide180.xml.rels><?xml version="1.0" encoding="UTF-8" standalone="yes"?>
<Relationships xmlns="http://schemas.openxmlformats.org/package/2006/relationships"><Relationship Id="rId3" Type="http://schemas.openxmlformats.org/officeDocument/2006/relationships/hyperlink" Target="https://doi.org/10.2147/POR.S399879" TargetMode="External"/><Relationship Id="rId7" Type="http://schemas.openxmlformats.org/officeDocument/2006/relationships/image" Target="../media/image33.svg"/><Relationship Id="rId2" Type="http://schemas.openxmlformats.org/officeDocument/2006/relationships/notesSlide" Target="../notesSlides/notesSlide18.xml"/><Relationship Id="rId1" Type="http://schemas.openxmlformats.org/officeDocument/2006/relationships/slideLayout" Target="../slideLayouts/slideLayout64.xml"/><Relationship Id="rId6" Type="http://schemas.openxmlformats.org/officeDocument/2006/relationships/image" Target="../media/image32.png"/><Relationship Id="rId5" Type="http://schemas.openxmlformats.org/officeDocument/2006/relationships/slide" Target="slide1.xml"/><Relationship Id="rId4" Type="http://schemas.openxmlformats.org/officeDocument/2006/relationships/image" Target="../media/image265.png"/></Relationships>
</file>

<file path=ppt/slides/_rels/slide181.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hyperlink" Target="https://doi.org/10.2147/POR.S399879" TargetMode="External"/><Relationship Id="rId7" Type="http://schemas.openxmlformats.org/officeDocument/2006/relationships/image" Target="../media/image3.png"/><Relationship Id="rId2" Type="http://schemas.openxmlformats.org/officeDocument/2006/relationships/image" Target="../media/image319.png"/><Relationship Id="rId1" Type="http://schemas.openxmlformats.org/officeDocument/2006/relationships/slideLayout" Target="../slideLayouts/slideLayout64.xml"/><Relationship Id="rId6" Type="http://schemas.openxmlformats.org/officeDocument/2006/relationships/image" Target="../media/image33.svg"/><Relationship Id="rId5" Type="http://schemas.openxmlformats.org/officeDocument/2006/relationships/image" Target="../media/image32.png"/><Relationship Id="rId4" Type="http://schemas.openxmlformats.org/officeDocument/2006/relationships/slide" Target="slide1.xml"/></Relationships>
</file>

<file path=ppt/slides/_rels/slide182.xml.rels><?xml version="1.0" encoding="UTF-8" standalone="yes"?>
<Relationships xmlns="http://schemas.openxmlformats.org/package/2006/relationships"><Relationship Id="rId8" Type="http://schemas.openxmlformats.org/officeDocument/2006/relationships/image" Target="../media/image325.svg"/><Relationship Id="rId3" Type="http://schemas.openxmlformats.org/officeDocument/2006/relationships/image" Target="../media/image320.png"/><Relationship Id="rId7" Type="http://schemas.openxmlformats.org/officeDocument/2006/relationships/image" Target="../media/image324.png"/><Relationship Id="rId12" Type="http://schemas.openxmlformats.org/officeDocument/2006/relationships/image" Target="../media/image33.svg"/><Relationship Id="rId2" Type="http://schemas.openxmlformats.org/officeDocument/2006/relationships/notesSlide" Target="../notesSlides/notesSlide19.xml"/><Relationship Id="rId1" Type="http://schemas.openxmlformats.org/officeDocument/2006/relationships/slideLayout" Target="../slideLayouts/slideLayout64.xml"/><Relationship Id="rId6" Type="http://schemas.openxmlformats.org/officeDocument/2006/relationships/image" Target="../media/image323.svg"/><Relationship Id="rId11" Type="http://schemas.openxmlformats.org/officeDocument/2006/relationships/image" Target="../media/image32.png"/><Relationship Id="rId5" Type="http://schemas.openxmlformats.org/officeDocument/2006/relationships/image" Target="../media/image322.png"/><Relationship Id="rId10" Type="http://schemas.openxmlformats.org/officeDocument/2006/relationships/slide" Target="slide1.xml"/><Relationship Id="rId4" Type="http://schemas.openxmlformats.org/officeDocument/2006/relationships/image" Target="../media/image321.svg"/><Relationship Id="rId9" Type="http://schemas.openxmlformats.org/officeDocument/2006/relationships/hyperlink" Target="https://doi.org/10.2147/POR.S399879" TargetMode="External"/></Relationships>
</file>

<file path=ppt/slides/_rels/slide183.xml.rels><?xml version="1.0" encoding="UTF-8" standalone="yes"?>
<Relationships xmlns="http://schemas.openxmlformats.org/package/2006/relationships"><Relationship Id="rId8" Type="http://schemas.openxmlformats.org/officeDocument/2006/relationships/image" Target="../media/image331.svg"/><Relationship Id="rId13" Type="http://schemas.openxmlformats.org/officeDocument/2006/relationships/hyperlink" Target="https://doi.org/10.2147/POR.S399879" TargetMode="External"/><Relationship Id="rId3" Type="http://schemas.openxmlformats.org/officeDocument/2006/relationships/image" Target="../media/image326.png"/><Relationship Id="rId7" Type="http://schemas.openxmlformats.org/officeDocument/2006/relationships/image" Target="../media/image330.png"/><Relationship Id="rId12" Type="http://schemas.openxmlformats.org/officeDocument/2006/relationships/image" Target="../media/image334.svg"/><Relationship Id="rId2" Type="http://schemas.openxmlformats.org/officeDocument/2006/relationships/notesSlide" Target="../notesSlides/notesSlide20.xml"/><Relationship Id="rId16" Type="http://schemas.openxmlformats.org/officeDocument/2006/relationships/image" Target="../media/image33.svg"/><Relationship Id="rId1" Type="http://schemas.openxmlformats.org/officeDocument/2006/relationships/slideLayout" Target="../slideLayouts/slideLayout64.xml"/><Relationship Id="rId6" Type="http://schemas.openxmlformats.org/officeDocument/2006/relationships/image" Target="../media/image329.svg"/><Relationship Id="rId11" Type="http://schemas.openxmlformats.org/officeDocument/2006/relationships/image" Target="../media/image284.png"/><Relationship Id="rId5" Type="http://schemas.openxmlformats.org/officeDocument/2006/relationships/image" Target="../media/image328.png"/><Relationship Id="rId15" Type="http://schemas.openxmlformats.org/officeDocument/2006/relationships/image" Target="../media/image32.png"/><Relationship Id="rId10" Type="http://schemas.openxmlformats.org/officeDocument/2006/relationships/image" Target="../media/image333.svg"/><Relationship Id="rId4" Type="http://schemas.openxmlformats.org/officeDocument/2006/relationships/image" Target="../media/image327.svg"/><Relationship Id="rId9" Type="http://schemas.openxmlformats.org/officeDocument/2006/relationships/image" Target="../media/image332.png"/><Relationship Id="rId14" Type="http://schemas.openxmlformats.org/officeDocument/2006/relationships/slide" Target="slide1.xml"/></Relationships>
</file>

<file path=ppt/slides/_rels/slide184.xml.rels><?xml version="1.0" encoding="UTF-8" standalone="yes"?>
<Relationships xmlns="http://schemas.openxmlformats.org/package/2006/relationships"><Relationship Id="rId3" Type="http://schemas.openxmlformats.org/officeDocument/2006/relationships/hyperlink" Target="https://doi.org/10.1016/j.anai.2023.12.023" TargetMode="External"/><Relationship Id="rId2" Type="http://schemas.openxmlformats.org/officeDocument/2006/relationships/notesSlide" Target="../notesSlides/notesSlide21.xml"/><Relationship Id="rId1" Type="http://schemas.openxmlformats.org/officeDocument/2006/relationships/slideLayout" Target="../slideLayouts/slideLayout63.xml"/><Relationship Id="rId6" Type="http://schemas.openxmlformats.org/officeDocument/2006/relationships/image" Target="../media/image33.svg"/><Relationship Id="rId5" Type="http://schemas.openxmlformats.org/officeDocument/2006/relationships/image" Target="../media/image32.png"/><Relationship Id="rId4" Type="http://schemas.openxmlformats.org/officeDocument/2006/relationships/slide" Target="slide1.xml"/></Relationships>
</file>

<file path=ppt/slides/_rels/slide185.xml.rels><?xml version="1.0" encoding="UTF-8" standalone="yes"?>
<Relationships xmlns="http://schemas.openxmlformats.org/package/2006/relationships"><Relationship Id="rId3" Type="http://schemas.openxmlformats.org/officeDocument/2006/relationships/hyperlink" Target="https://doi.org/10.1016/j.anai.2023.12.023" TargetMode="External"/><Relationship Id="rId7" Type="http://schemas.openxmlformats.org/officeDocument/2006/relationships/image" Target="../media/image33.svg"/><Relationship Id="rId2" Type="http://schemas.openxmlformats.org/officeDocument/2006/relationships/notesSlide" Target="../notesSlides/notesSlide22.xml"/><Relationship Id="rId1" Type="http://schemas.openxmlformats.org/officeDocument/2006/relationships/slideLayout" Target="../slideLayouts/slideLayout64.xml"/><Relationship Id="rId6" Type="http://schemas.openxmlformats.org/officeDocument/2006/relationships/image" Target="../media/image32.png"/><Relationship Id="rId5" Type="http://schemas.openxmlformats.org/officeDocument/2006/relationships/slide" Target="slide1.xml"/><Relationship Id="rId4" Type="http://schemas.openxmlformats.org/officeDocument/2006/relationships/image" Target="../media/image335.png"/></Relationships>
</file>

<file path=ppt/slides/_rels/slide186.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336.png"/><Relationship Id="rId7" Type="http://schemas.openxmlformats.org/officeDocument/2006/relationships/image" Target="../media/image3.png"/><Relationship Id="rId2" Type="http://schemas.openxmlformats.org/officeDocument/2006/relationships/hyperlink" Target="https://doi.org/10.1016/j.anai.2023.12.023" TargetMode="External"/><Relationship Id="rId1" Type="http://schemas.openxmlformats.org/officeDocument/2006/relationships/slideLayout" Target="../slideLayouts/slideLayout64.xml"/><Relationship Id="rId6" Type="http://schemas.openxmlformats.org/officeDocument/2006/relationships/image" Target="../media/image33.svg"/><Relationship Id="rId5" Type="http://schemas.openxmlformats.org/officeDocument/2006/relationships/image" Target="../media/image32.png"/><Relationship Id="rId4" Type="http://schemas.openxmlformats.org/officeDocument/2006/relationships/slide" Target="slide1.xml"/></Relationships>
</file>

<file path=ppt/slides/_rels/slide187.xml.rels><?xml version="1.0" encoding="UTF-8" standalone="yes"?>
<Relationships xmlns="http://schemas.openxmlformats.org/package/2006/relationships"><Relationship Id="rId8" Type="http://schemas.openxmlformats.org/officeDocument/2006/relationships/image" Target="../media/image343.png"/><Relationship Id="rId13" Type="http://schemas.openxmlformats.org/officeDocument/2006/relationships/image" Target="../media/image33.svg"/><Relationship Id="rId3" Type="http://schemas.openxmlformats.org/officeDocument/2006/relationships/image" Target="../media/image338.png"/><Relationship Id="rId7" Type="http://schemas.openxmlformats.org/officeDocument/2006/relationships/image" Target="../media/image342.png"/><Relationship Id="rId12" Type="http://schemas.openxmlformats.org/officeDocument/2006/relationships/image" Target="../media/image32.png"/><Relationship Id="rId2" Type="http://schemas.openxmlformats.org/officeDocument/2006/relationships/image" Target="../media/image337.png"/><Relationship Id="rId1" Type="http://schemas.openxmlformats.org/officeDocument/2006/relationships/slideLayout" Target="../slideLayouts/slideLayout64.xml"/><Relationship Id="rId6" Type="http://schemas.openxmlformats.org/officeDocument/2006/relationships/image" Target="../media/image341.png"/><Relationship Id="rId11" Type="http://schemas.openxmlformats.org/officeDocument/2006/relationships/slide" Target="slide1.xml"/><Relationship Id="rId5" Type="http://schemas.openxmlformats.org/officeDocument/2006/relationships/image" Target="../media/image340.png"/><Relationship Id="rId15" Type="http://schemas.microsoft.com/office/2007/relationships/hdphoto" Target="../media/hdphoto1.wdp"/><Relationship Id="rId10" Type="http://schemas.openxmlformats.org/officeDocument/2006/relationships/hyperlink" Target="https://doi.org/10.1016/j.anai.2023.12.023" TargetMode="External"/><Relationship Id="rId4" Type="http://schemas.openxmlformats.org/officeDocument/2006/relationships/image" Target="../media/image339.png"/><Relationship Id="rId9" Type="http://schemas.openxmlformats.org/officeDocument/2006/relationships/image" Target="../media/image344.png"/><Relationship Id="rId14" Type="http://schemas.openxmlformats.org/officeDocument/2006/relationships/image" Target="../media/image3.png"/></Relationships>
</file>

<file path=ppt/slides/_rels/slide188.xml.rels><?xml version="1.0" encoding="UTF-8" standalone="yes"?>
<Relationships xmlns="http://schemas.openxmlformats.org/package/2006/relationships"><Relationship Id="rId8" Type="http://schemas.openxmlformats.org/officeDocument/2006/relationships/image" Target="../media/image32.png"/><Relationship Id="rId3" Type="http://schemas.openxmlformats.org/officeDocument/2006/relationships/image" Target="../media/image346.png"/><Relationship Id="rId7" Type="http://schemas.openxmlformats.org/officeDocument/2006/relationships/slide" Target="slide1.xml"/><Relationship Id="rId2" Type="http://schemas.openxmlformats.org/officeDocument/2006/relationships/image" Target="../media/image345.png"/><Relationship Id="rId1" Type="http://schemas.openxmlformats.org/officeDocument/2006/relationships/slideLayout" Target="../slideLayouts/slideLayout64.xml"/><Relationship Id="rId6" Type="http://schemas.openxmlformats.org/officeDocument/2006/relationships/hyperlink" Target="https://doi.org/10.1016/j.anai.2023.12.023" TargetMode="External"/><Relationship Id="rId11" Type="http://schemas.microsoft.com/office/2007/relationships/hdphoto" Target="../media/hdphoto1.wdp"/><Relationship Id="rId5" Type="http://schemas.openxmlformats.org/officeDocument/2006/relationships/image" Target="../media/image340.png"/><Relationship Id="rId10" Type="http://schemas.openxmlformats.org/officeDocument/2006/relationships/image" Target="../media/image3.png"/><Relationship Id="rId4" Type="http://schemas.openxmlformats.org/officeDocument/2006/relationships/image" Target="../media/image339.png"/><Relationship Id="rId9" Type="http://schemas.openxmlformats.org/officeDocument/2006/relationships/image" Target="../media/image33.svg"/></Relationships>
</file>

<file path=ppt/slides/_rels/slide189.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hyperlink" Target="https://doi.org/10.1016/j.anai.2023.12.023" TargetMode="External"/><Relationship Id="rId7" Type="http://schemas.openxmlformats.org/officeDocument/2006/relationships/image" Target="../media/image33.svg"/><Relationship Id="rId2" Type="http://schemas.openxmlformats.org/officeDocument/2006/relationships/image" Target="../media/image347.png"/><Relationship Id="rId1" Type="http://schemas.openxmlformats.org/officeDocument/2006/relationships/slideLayout" Target="../slideLayouts/slideLayout64.xml"/><Relationship Id="rId6" Type="http://schemas.openxmlformats.org/officeDocument/2006/relationships/image" Target="../media/image32.png"/><Relationship Id="rId5" Type="http://schemas.openxmlformats.org/officeDocument/2006/relationships/slide" Target="slide1.xml"/><Relationship Id="rId4" Type="http://schemas.openxmlformats.org/officeDocument/2006/relationships/image" Target="../media/image348.png"/><Relationship Id="rId9" Type="http://schemas.microsoft.com/office/2007/relationships/hdphoto" Target="../media/hdphoto1.wdp"/></Relationships>
</file>

<file path=ppt/slides/_rels/slide19.xml.rels><?xml version="1.0" encoding="UTF-8" standalone="yes"?>
<Relationships xmlns="http://schemas.openxmlformats.org/package/2006/relationships"><Relationship Id="rId8" Type="http://schemas.openxmlformats.org/officeDocument/2006/relationships/hyperlink" Target="http://isaregistries.org/" TargetMode="External"/><Relationship Id="rId13" Type="http://schemas.microsoft.com/office/2007/relationships/hdphoto" Target="../media/hdphoto1.wdp"/><Relationship Id="rId3" Type="http://schemas.openxmlformats.org/officeDocument/2006/relationships/image" Target="../media/image53.png"/><Relationship Id="rId7" Type="http://schemas.openxmlformats.org/officeDocument/2006/relationships/image" Target="../media/image44.png"/><Relationship Id="rId12" Type="http://schemas.openxmlformats.org/officeDocument/2006/relationships/image" Target="../media/image3.png"/><Relationship Id="rId2" Type="http://schemas.openxmlformats.org/officeDocument/2006/relationships/image" Target="../media/image52.png"/><Relationship Id="rId1" Type="http://schemas.openxmlformats.org/officeDocument/2006/relationships/slideLayout" Target="../slideLayouts/slideLayout7.xml"/><Relationship Id="rId6" Type="http://schemas.openxmlformats.org/officeDocument/2006/relationships/image" Target="../media/image56.png"/><Relationship Id="rId11" Type="http://schemas.openxmlformats.org/officeDocument/2006/relationships/image" Target="../media/image35.svg"/><Relationship Id="rId5" Type="http://schemas.openxmlformats.org/officeDocument/2006/relationships/image" Target="../media/image55.png"/><Relationship Id="rId10" Type="http://schemas.openxmlformats.org/officeDocument/2006/relationships/image" Target="../media/image34.png"/><Relationship Id="rId4" Type="http://schemas.openxmlformats.org/officeDocument/2006/relationships/image" Target="../media/image54.png"/><Relationship Id="rId9" Type="http://schemas.openxmlformats.org/officeDocument/2006/relationships/slide" Target="slide1.xml"/></Relationships>
</file>

<file path=ppt/slides/_rels/slide190.xml.rels><?xml version="1.0" encoding="UTF-8" standalone="yes"?>
<Relationships xmlns="http://schemas.openxmlformats.org/package/2006/relationships"><Relationship Id="rId8" Type="http://schemas.openxmlformats.org/officeDocument/2006/relationships/image" Target="../media/image355.png"/><Relationship Id="rId13" Type="http://schemas.openxmlformats.org/officeDocument/2006/relationships/image" Target="../media/image33.svg"/><Relationship Id="rId3" Type="http://schemas.openxmlformats.org/officeDocument/2006/relationships/image" Target="../media/image350.png"/><Relationship Id="rId7" Type="http://schemas.openxmlformats.org/officeDocument/2006/relationships/image" Target="../media/image354.jpeg"/><Relationship Id="rId12" Type="http://schemas.openxmlformats.org/officeDocument/2006/relationships/image" Target="../media/image32.png"/><Relationship Id="rId2" Type="http://schemas.openxmlformats.org/officeDocument/2006/relationships/image" Target="../media/image349.jpeg"/><Relationship Id="rId1" Type="http://schemas.openxmlformats.org/officeDocument/2006/relationships/slideLayout" Target="../slideLayouts/slideLayout64.xml"/><Relationship Id="rId6" Type="http://schemas.openxmlformats.org/officeDocument/2006/relationships/image" Target="../media/image353.png"/><Relationship Id="rId11" Type="http://schemas.openxmlformats.org/officeDocument/2006/relationships/slide" Target="slide1.xml"/><Relationship Id="rId5" Type="http://schemas.openxmlformats.org/officeDocument/2006/relationships/image" Target="../media/image352.jpeg"/><Relationship Id="rId10" Type="http://schemas.openxmlformats.org/officeDocument/2006/relationships/hyperlink" Target="https://doi.org/10.1016/j.anai.2023.12.023" TargetMode="External"/><Relationship Id="rId4" Type="http://schemas.openxmlformats.org/officeDocument/2006/relationships/image" Target="../media/image351.svg"/><Relationship Id="rId9" Type="http://schemas.openxmlformats.org/officeDocument/2006/relationships/image" Target="../media/image356.png"/></Relationships>
</file>

<file path=ppt/slides/_rels/slide191.xml.rels><?xml version="1.0" encoding="UTF-8" standalone="yes"?>
<Relationships xmlns="http://schemas.openxmlformats.org/package/2006/relationships"><Relationship Id="rId3" Type="http://schemas.openxmlformats.org/officeDocument/2006/relationships/slide" Target="slide1.xml"/><Relationship Id="rId2" Type="http://schemas.openxmlformats.org/officeDocument/2006/relationships/notesSlide" Target="../notesSlides/notesSlide23.xml"/><Relationship Id="rId1" Type="http://schemas.openxmlformats.org/officeDocument/2006/relationships/slideLayout" Target="../slideLayouts/slideLayout79.xml"/><Relationship Id="rId5" Type="http://schemas.openxmlformats.org/officeDocument/2006/relationships/image" Target="../media/image33.svg"/><Relationship Id="rId4" Type="http://schemas.openxmlformats.org/officeDocument/2006/relationships/image" Target="../media/image32.png"/></Relationships>
</file>

<file path=ppt/slides/_rels/slide192.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image" Target="../media/image357.jpeg"/><Relationship Id="rId7" Type="http://schemas.openxmlformats.org/officeDocument/2006/relationships/image" Target="../media/image360.svg"/><Relationship Id="rId2" Type="http://schemas.openxmlformats.org/officeDocument/2006/relationships/notesSlide" Target="../notesSlides/notesSlide24.xml"/><Relationship Id="rId1" Type="http://schemas.openxmlformats.org/officeDocument/2006/relationships/slideLayout" Target="../slideLayouts/slideLayout92.xml"/><Relationship Id="rId6" Type="http://schemas.openxmlformats.org/officeDocument/2006/relationships/image" Target="../media/image359.png"/><Relationship Id="rId5" Type="http://schemas.openxmlformats.org/officeDocument/2006/relationships/slide" Target="slide1.xml"/><Relationship Id="rId4" Type="http://schemas.openxmlformats.org/officeDocument/2006/relationships/image" Target="../media/image358.png"/><Relationship Id="rId9" Type="http://schemas.microsoft.com/office/2007/relationships/hdphoto" Target="../media/hdphoto1.wdp"/></Relationships>
</file>

<file path=ppt/slides/_rels/slide193.xml.rels><?xml version="1.0" encoding="UTF-8" standalone="yes"?>
<Relationships xmlns="http://schemas.openxmlformats.org/package/2006/relationships"><Relationship Id="rId3" Type="http://schemas.openxmlformats.org/officeDocument/2006/relationships/slide" Target="slide1.xml"/><Relationship Id="rId7" Type="http://schemas.microsoft.com/office/2007/relationships/hdphoto" Target="../media/hdphoto1.wdp"/><Relationship Id="rId2" Type="http://schemas.openxmlformats.org/officeDocument/2006/relationships/image" Target="../media/image361.jpeg"/><Relationship Id="rId1" Type="http://schemas.openxmlformats.org/officeDocument/2006/relationships/slideLayout" Target="../slideLayouts/slideLayout92.xml"/><Relationship Id="rId6" Type="http://schemas.openxmlformats.org/officeDocument/2006/relationships/image" Target="../media/image3.png"/><Relationship Id="rId5" Type="http://schemas.openxmlformats.org/officeDocument/2006/relationships/image" Target="../media/image360.svg"/><Relationship Id="rId4" Type="http://schemas.openxmlformats.org/officeDocument/2006/relationships/image" Target="../media/image359.png"/></Relationships>
</file>

<file path=ppt/slides/_rels/slide194.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362.jpeg"/><Relationship Id="rId7" Type="http://schemas.openxmlformats.org/officeDocument/2006/relationships/image" Target="../media/image3.png"/><Relationship Id="rId2" Type="http://schemas.openxmlformats.org/officeDocument/2006/relationships/notesSlide" Target="../notesSlides/notesSlide25.xml"/><Relationship Id="rId1" Type="http://schemas.openxmlformats.org/officeDocument/2006/relationships/slideLayout" Target="../slideLayouts/slideLayout92.xml"/><Relationship Id="rId6" Type="http://schemas.openxmlformats.org/officeDocument/2006/relationships/image" Target="../media/image360.svg"/><Relationship Id="rId5" Type="http://schemas.openxmlformats.org/officeDocument/2006/relationships/image" Target="../media/image359.png"/><Relationship Id="rId4" Type="http://schemas.openxmlformats.org/officeDocument/2006/relationships/slide" Target="slide1.xml"/></Relationships>
</file>

<file path=ppt/slides/_rels/slide195.xml.rels><?xml version="1.0" encoding="UTF-8" standalone="yes"?>
<Relationships xmlns="http://schemas.openxmlformats.org/package/2006/relationships"><Relationship Id="rId8" Type="http://schemas.openxmlformats.org/officeDocument/2006/relationships/slide" Target="slide1.xml"/><Relationship Id="rId3" Type="http://schemas.openxmlformats.org/officeDocument/2006/relationships/image" Target="../media/image363.png"/><Relationship Id="rId7" Type="http://schemas.openxmlformats.org/officeDocument/2006/relationships/image" Target="../media/image366.png"/><Relationship Id="rId2" Type="http://schemas.openxmlformats.org/officeDocument/2006/relationships/notesSlide" Target="../notesSlides/notesSlide26.xml"/><Relationship Id="rId1" Type="http://schemas.openxmlformats.org/officeDocument/2006/relationships/slideLayout" Target="../slideLayouts/slideLayout92.xml"/><Relationship Id="rId6" Type="http://schemas.openxmlformats.org/officeDocument/2006/relationships/image" Target="../media/image365.png"/><Relationship Id="rId5" Type="http://schemas.openxmlformats.org/officeDocument/2006/relationships/image" Target="../media/image364.png"/><Relationship Id="rId10" Type="http://schemas.openxmlformats.org/officeDocument/2006/relationships/image" Target="../media/image360.svg"/><Relationship Id="rId4" Type="http://schemas.microsoft.com/office/2007/relationships/hdphoto" Target="../media/hdphoto2.wdp"/><Relationship Id="rId9" Type="http://schemas.openxmlformats.org/officeDocument/2006/relationships/image" Target="../media/image359.png"/></Relationships>
</file>

<file path=ppt/slides/_rels/slide196.xml.rels><?xml version="1.0" encoding="UTF-8" standalone="yes"?>
<Relationships xmlns="http://schemas.openxmlformats.org/package/2006/relationships"><Relationship Id="rId3" Type="http://schemas.openxmlformats.org/officeDocument/2006/relationships/hyperlink" Target="https://www.frontiersin.org/journals/immunology/articles/10.3389/fimmu.2024.1361891/full" TargetMode="External"/><Relationship Id="rId2" Type="http://schemas.openxmlformats.org/officeDocument/2006/relationships/notesSlide" Target="../notesSlides/notesSlide27.xml"/><Relationship Id="rId1" Type="http://schemas.openxmlformats.org/officeDocument/2006/relationships/slideLayout" Target="../slideLayouts/slideLayout63.xml"/><Relationship Id="rId6" Type="http://schemas.openxmlformats.org/officeDocument/2006/relationships/image" Target="../media/image33.svg"/><Relationship Id="rId5" Type="http://schemas.openxmlformats.org/officeDocument/2006/relationships/image" Target="../media/image32.png"/><Relationship Id="rId4" Type="http://schemas.openxmlformats.org/officeDocument/2006/relationships/slide" Target="slide1.xml"/></Relationships>
</file>

<file path=ppt/slides/_rels/slide197.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image" Target="../media/image367.png"/><Relationship Id="rId7" Type="http://schemas.openxmlformats.org/officeDocument/2006/relationships/image" Target="../media/image33.svg"/><Relationship Id="rId2" Type="http://schemas.openxmlformats.org/officeDocument/2006/relationships/notesSlide" Target="../notesSlides/notesSlide28.xml"/><Relationship Id="rId1" Type="http://schemas.openxmlformats.org/officeDocument/2006/relationships/slideLayout" Target="../slideLayouts/slideLayout64.xml"/><Relationship Id="rId6" Type="http://schemas.openxmlformats.org/officeDocument/2006/relationships/image" Target="../media/image32.png"/><Relationship Id="rId5" Type="http://schemas.openxmlformats.org/officeDocument/2006/relationships/slide" Target="slide1.xml"/><Relationship Id="rId4" Type="http://schemas.openxmlformats.org/officeDocument/2006/relationships/hyperlink" Target="https://www.frontiersin.org/journals/immunology/articles/10.3389/fimmu.2024.1361891/full" TargetMode="External"/><Relationship Id="rId9" Type="http://schemas.microsoft.com/office/2007/relationships/hdphoto" Target="../media/hdphoto1.wdp"/></Relationships>
</file>

<file path=ppt/slides/_rels/slide198.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image" Target="../media/image368.png"/><Relationship Id="rId7" Type="http://schemas.openxmlformats.org/officeDocument/2006/relationships/image" Target="../media/image33.svg"/><Relationship Id="rId2" Type="http://schemas.openxmlformats.org/officeDocument/2006/relationships/notesSlide" Target="../notesSlides/notesSlide29.xml"/><Relationship Id="rId1" Type="http://schemas.openxmlformats.org/officeDocument/2006/relationships/slideLayout" Target="../slideLayouts/slideLayout96.xml"/><Relationship Id="rId6" Type="http://schemas.openxmlformats.org/officeDocument/2006/relationships/image" Target="../media/image32.png"/><Relationship Id="rId5" Type="http://schemas.openxmlformats.org/officeDocument/2006/relationships/slide" Target="slide1.xml"/><Relationship Id="rId4" Type="http://schemas.openxmlformats.org/officeDocument/2006/relationships/image" Target="../media/image369.png"/><Relationship Id="rId9" Type="http://schemas.microsoft.com/office/2007/relationships/hdphoto" Target="../media/hdphoto1.wdp"/></Relationships>
</file>

<file path=ppt/slides/_rels/slide199.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hyperlink" Target="https://www.frontiersin.org/journals/immunology/articles/10.3389/fimmu.2024.1361891/full" TargetMode="External"/><Relationship Id="rId7" Type="http://schemas.openxmlformats.org/officeDocument/2006/relationships/image" Target="../media/image3.png"/><Relationship Id="rId2" Type="http://schemas.openxmlformats.org/officeDocument/2006/relationships/image" Target="../media/image370.jpeg"/><Relationship Id="rId1" Type="http://schemas.openxmlformats.org/officeDocument/2006/relationships/slideLayout" Target="../slideLayouts/slideLayout64.xml"/><Relationship Id="rId6" Type="http://schemas.openxmlformats.org/officeDocument/2006/relationships/image" Target="../media/image33.svg"/><Relationship Id="rId5" Type="http://schemas.openxmlformats.org/officeDocument/2006/relationships/image" Target="../media/image32.png"/><Relationship Id="rId4" Type="http://schemas.openxmlformats.org/officeDocument/2006/relationships/slide" Target="slide1.xml"/></Relationships>
</file>

<file path=ppt/slides/_rels/slide2.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 Target="slide1.xml"/><Relationship Id="rId1" Type="http://schemas.openxmlformats.org/officeDocument/2006/relationships/slideLayout" Target="../slideLayouts/slideLayout5.xml"/><Relationship Id="rId4" Type="http://schemas.openxmlformats.org/officeDocument/2006/relationships/image" Target="../media/image35.svg"/></Relationships>
</file>

<file path=ppt/slides/_rels/slide20.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hyperlink" Target="http://isaregistries.org/" TargetMode="External"/><Relationship Id="rId7" Type="http://schemas.openxmlformats.org/officeDocument/2006/relationships/image" Target="../media/image3.png"/><Relationship Id="rId2" Type="http://schemas.openxmlformats.org/officeDocument/2006/relationships/image" Target="../media/image44.png"/><Relationship Id="rId1" Type="http://schemas.openxmlformats.org/officeDocument/2006/relationships/slideLayout" Target="../slideLayouts/slideLayout8.xml"/><Relationship Id="rId6" Type="http://schemas.openxmlformats.org/officeDocument/2006/relationships/image" Target="../media/image35.svg"/><Relationship Id="rId5" Type="http://schemas.openxmlformats.org/officeDocument/2006/relationships/image" Target="../media/image34.png"/><Relationship Id="rId4" Type="http://schemas.openxmlformats.org/officeDocument/2006/relationships/slide" Target="slide1.xml"/></Relationships>
</file>

<file path=ppt/slides/_rels/slide200.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hyperlink" Target="https://www.frontiersin.org/journals/immunology/articles/10.3389/fimmu.2024.1361891/full" TargetMode="External"/><Relationship Id="rId7" Type="http://schemas.openxmlformats.org/officeDocument/2006/relationships/image" Target="../media/image3.png"/><Relationship Id="rId2" Type="http://schemas.openxmlformats.org/officeDocument/2006/relationships/image" Target="../media/image371.png"/><Relationship Id="rId1" Type="http://schemas.openxmlformats.org/officeDocument/2006/relationships/slideLayout" Target="../slideLayouts/slideLayout64.xml"/><Relationship Id="rId6" Type="http://schemas.openxmlformats.org/officeDocument/2006/relationships/image" Target="../media/image33.svg"/><Relationship Id="rId5" Type="http://schemas.openxmlformats.org/officeDocument/2006/relationships/image" Target="../media/image32.png"/><Relationship Id="rId4" Type="http://schemas.openxmlformats.org/officeDocument/2006/relationships/slide" Target="slide1.xml"/></Relationships>
</file>

<file path=ppt/slides/_rels/slide201.xml.rels><?xml version="1.0" encoding="UTF-8" standalone="yes"?>
<Relationships xmlns="http://schemas.openxmlformats.org/package/2006/relationships"><Relationship Id="rId8" Type="http://schemas.openxmlformats.org/officeDocument/2006/relationships/image" Target="../media/image33.svg"/><Relationship Id="rId3" Type="http://schemas.openxmlformats.org/officeDocument/2006/relationships/image" Target="../media/image371.png"/><Relationship Id="rId7" Type="http://schemas.openxmlformats.org/officeDocument/2006/relationships/image" Target="../media/image32.png"/><Relationship Id="rId2" Type="http://schemas.openxmlformats.org/officeDocument/2006/relationships/image" Target="../media/image372.png"/><Relationship Id="rId1" Type="http://schemas.openxmlformats.org/officeDocument/2006/relationships/slideLayout" Target="../slideLayouts/slideLayout64.xml"/><Relationship Id="rId6" Type="http://schemas.openxmlformats.org/officeDocument/2006/relationships/slide" Target="slide1.xml"/><Relationship Id="rId5" Type="http://schemas.openxmlformats.org/officeDocument/2006/relationships/hyperlink" Target="https://www.frontiersin.org/journals/immunology/articles/10.3389/fimmu.2024.1361891/full" TargetMode="External"/><Relationship Id="rId10" Type="http://schemas.microsoft.com/office/2007/relationships/hdphoto" Target="../media/hdphoto1.wdp"/><Relationship Id="rId4" Type="http://schemas.openxmlformats.org/officeDocument/2006/relationships/image" Target="../media/image373.png"/><Relationship Id="rId9" Type="http://schemas.openxmlformats.org/officeDocument/2006/relationships/image" Target="../media/image3.png"/></Relationships>
</file>

<file path=ppt/slides/_rels/slide202.xml.rels><?xml version="1.0" encoding="UTF-8" standalone="yes"?>
<Relationships xmlns="http://schemas.openxmlformats.org/package/2006/relationships"><Relationship Id="rId8" Type="http://schemas.openxmlformats.org/officeDocument/2006/relationships/hyperlink" Target="https://www.frontiersin.org/journals/immunology/articles/10.3389/fimmu.2024.1361891/full" TargetMode="External"/><Relationship Id="rId3" Type="http://schemas.openxmlformats.org/officeDocument/2006/relationships/image" Target="../media/image352.jpeg"/><Relationship Id="rId7" Type="http://schemas.openxmlformats.org/officeDocument/2006/relationships/image" Target="../media/image375.png"/><Relationship Id="rId2" Type="http://schemas.openxmlformats.org/officeDocument/2006/relationships/image" Target="../media/image374.png"/><Relationship Id="rId1" Type="http://schemas.openxmlformats.org/officeDocument/2006/relationships/slideLayout" Target="../slideLayouts/slideLayout64.xml"/><Relationship Id="rId6" Type="http://schemas.openxmlformats.org/officeDocument/2006/relationships/image" Target="../media/image355.png"/><Relationship Id="rId11" Type="http://schemas.openxmlformats.org/officeDocument/2006/relationships/image" Target="../media/image33.svg"/><Relationship Id="rId5" Type="http://schemas.openxmlformats.org/officeDocument/2006/relationships/image" Target="../media/image354.jpeg"/><Relationship Id="rId10" Type="http://schemas.openxmlformats.org/officeDocument/2006/relationships/image" Target="../media/image32.png"/><Relationship Id="rId4" Type="http://schemas.openxmlformats.org/officeDocument/2006/relationships/image" Target="../media/image353.png"/><Relationship Id="rId9" Type="http://schemas.openxmlformats.org/officeDocument/2006/relationships/slide" Target="slide1.xml"/></Relationships>
</file>

<file path=ppt/slides/_rels/slide203.xml.rels><?xml version="1.0" encoding="UTF-8" standalone="yes"?>
<Relationships xmlns="http://schemas.openxmlformats.org/package/2006/relationships"><Relationship Id="rId3" Type="http://schemas.openxmlformats.org/officeDocument/2006/relationships/hyperlink" Target="https://doi.org/10.1164/rccm.202311-2192OC" TargetMode="External"/><Relationship Id="rId7" Type="http://schemas.openxmlformats.org/officeDocument/2006/relationships/image" Target="../media/image33.svg"/><Relationship Id="rId2" Type="http://schemas.openxmlformats.org/officeDocument/2006/relationships/notesSlide" Target="../notesSlides/notesSlide30.xml"/><Relationship Id="rId1" Type="http://schemas.openxmlformats.org/officeDocument/2006/relationships/slideLayout" Target="../slideLayouts/slideLayout63.xml"/><Relationship Id="rId6" Type="http://schemas.openxmlformats.org/officeDocument/2006/relationships/image" Target="../media/image32.png"/><Relationship Id="rId5" Type="http://schemas.openxmlformats.org/officeDocument/2006/relationships/slide" Target="slide1.xml"/><Relationship Id="rId4" Type="http://schemas.openxmlformats.org/officeDocument/2006/relationships/hyperlink" Target="https://www.jaci-inpractice.org/article/S2213-2198(24)00530-0/fulltext" TargetMode="External"/></Relationships>
</file>

<file path=ppt/slides/_rels/slide204.xml.rels><?xml version="1.0" encoding="UTF-8" standalone="yes"?>
<Relationships xmlns="http://schemas.openxmlformats.org/package/2006/relationships"><Relationship Id="rId8" Type="http://schemas.openxmlformats.org/officeDocument/2006/relationships/image" Target="../media/image33.svg"/><Relationship Id="rId3" Type="http://schemas.openxmlformats.org/officeDocument/2006/relationships/image" Target="../media/image376.png"/><Relationship Id="rId7" Type="http://schemas.openxmlformats.org/officeDocument/2006/relationships/image" Target="../media/image32.png"/><Relationship Id="rId2" Type="http://schemas.openxmlformats.org/officeDocument/2006/relationships/notesSlide" Target="../notesSlides/notesSlide31.xml"/><Relationship Id="rId1" Type="http://schemas.openxmlformats.org/officeDocument/2006/relationships/slideLayout" Target="../slideLayouts/slideLayout64.xml"/><Relationship Id="rId6" Type="http://schemas.openxmlformats.org/officeDocument/2006/relationships/slide" Target="slide1.xml"/><Relationship Id="rId5" Type="http://schemas.openxmlformats.org/officeDocument/2006/relationships/hyperlink" Target="https://www.jaci-inpractice.org/article/S2213-2198(24)00530-0/fulltext" TargetMode="External"/><Relationship Id="rId10" Type="http://schemas.microsoft.com/office/2007/relationships/hdphoto" Target="../media/hdphoto1.wdp"/><Relationship Id="rId4" Type="http://schemas.openxmlformats.org/officeDocument/2006/relationships/hyperlink" Target="https://doi.org/10.1164/rccm.202311-2192OC" TargetMode="External"/><Relationship Id="rId9" Type="http://schemas.openxmlformats.org/officeDocument/2006/relationships/image" Target="../media/image3.png"/></Relationships>
</file>

<file path=ppt/slides/_rels/slide205.xml.rels><?xml version="1.0" encoding="UTF-8" standalone="yes"?>
<Relationships xmlns="http://schemas.openxmlformats.org/package/2006/relationships"><Relationship Id="rId8" Type="http://schemas.openxmlformats.org/officeDocument/2006/relationships/image" Target="../media/image32.png"/><Relationship Id="rId3" Type="http://schemas.openxmlformats.org/officeDocument/2006/relationships/image" Target="../media/image377.png"/><Relationship Id="rId7" Type="http://schemas.openxmlformats.org/officeDocument/2006/relationships/slide" Target="slide1.xml"/><Relationship Id="rId2" Type="http://schemas.openxmlformats.org/officeDocument/2006/relationships/notesSlide" Target="../notesSlides/notesSlide32.xml"/><Relationship Id="rId1" Type="http://schemas.openxmlformats.org/officeDocument/2006/relationships/slideLayout" Target="../slideLayouts/slideLayout64.xml"/><Relationship Id="rId6" Type="http://schemas.openxmlformats.org/officeDocument/2006/relationships/hyperlink" Target="https://www.jaci-inpractice.org/article/S2213-2198(24)00530-0/fulltext" TargetMode="External"/><Relationship Id="rId11" Type="http://schemas.microsoft.com/office/2007/relationships/hdphoto" Target="../media/hdphoto1.wdp"/><Relationship Id="rId5" Type="http://schemas.openxmlformats.org/officeDocument/2006/relationships/hyperlink" Target="https://doi.org/10.1164/rccm.202311-2192OC" TargetMode="External"/><Relationship Id="rId10" Type="http://schemas.openxmlformats.org/officeDocument/2006/relationships/image" Target="../media/image3.png"/><Relationship Id="rId4" Type="http://schemas.openxmlformats.org/officeDocument/2006/relationships/image" Target="../media/image378.png"/><Relationship Id="rId9" Type="http://schemas.openxmlformats.org/officeDocument/2006/relationships/image" Target="../media/image33.svg"/></Relationships>
</file>

<file path=ppt/slides/_rels/slide206.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image" Target="../media/image379.png"/><Relationship Id="rId7" Type="http://schemas.openxmlformats.org/officeDocument/2006/relationships/image" Target="../media/image33.svg"/><Relationship Id="rId2" Type="http://schemas.openxmlformats.org/officeDocument/2006/relationships/notesSlide" Target="../notesSlides/notesSlide33.xml"/><Relationship Id="rId1" Type="http://schemas.openxmlformats.org/officeDocument/2006/relationships/slideLayout" Target="../slideLayouts/slideLayout64.xml"/><Relationship Id="rId6" Type="http://schemas.openxmlformats.org/officeDocument/2006/relationships/image" Target="../media/image32.png"/><Relationship Id="rId5" Type="http://schemas.openxmlformats.org/officeDocument/2006/relationships/slide" Target="slide1.xml"/><Relationship Id="rId4" Type="http://schemas.openxmlformats.org/officeDocument/2006/relationships/hyperlink" Target="https://www.jaci-inpractice.org/article/S2213-2198(24)00530-0/fulltext" TargetMode="External"/><Relationship Id="rId9" Type="http://schemas.microsoft.com/office/2007/relationships/hdphoto" Target="../media/hdphoto1.wdp"/></Relationships>
</file>

<file path=ppt/slides/_rels/slide207.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image" Target="../media/image380.png"/><Relationship Id="rId7" Type="http://schemas.openxmlformats.org/officeDocument/2006/relationships/image" Target="../media/image33.svg"/><Relationship Id="rId2" Type="http://schemas.openxmlformats.org/officeDocument/2006/relationships/notesSlide" Target="../notesSlides/notesSlide34.xml"/><Relationship Id="rId1" Type="http://schemas.openxmlformats.org/officeDocument/2006/relationships/slideLayout" Target="../slideLayouts/slideLayout64.xml"/><Relationship Id="rId6" Type="http://schemas.openxmlformats.org/officeDocument/2006/relationships/image" Target="../media/image32.png"/><Relationship Id="rId5" Type="http://schemas.openxmlformats.org/officeDocument/2006/relationships/slide" Target="slide1.xml"/><Relationship Id="rId4" Type="http://schemas.openxmlformats.org/officeDocument/2006/relationships/hyperlink" Target="https://www.jaci-inpractice.org/article/S2213-2198(24)00530-0/fulltext" TargetMode="External"/><Relationship Id="rId9" Type="http://schemas.microsoft.com/office/2007/relationships/hdphoto" Target="../media/hdphoto1.wdp"/></Relationships>
</file>

<file path=ppt/slides/_rels/slide208.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image" Target="../media/image381.png"/><Relationship Id="rId7" Type="http://schemas.openxmlformats.org/officeDocument/2006/relationships/image" Target="../media/image33.svg"/><Relationship Id="rId2" Type="http://schemas.openxmlformats.org/officeDocument/2006/relationships/notesSlide" Target="../notesSlides/notesSlide35.xml"/><Relationship Id="rId1" Type="http://schemas.openxmlformats.org/officeDocument/2006/relationships/slideLayout" Target="../slideLayouts/slideLayout64.xml"/><Relationship Id="rId6" Type="http://schemas.openxmlformats.org/officeDocument/2006/relationships/image" Target="../media/image32.png"/><Relationship Id="rId5" Type="http://schemas.openxmlformats.org/officeDocument/2006/relationships/slide" Target="slide1.xml"/><Relationship Id="rId4" Type="http://schemas.openxmlformats.org/officeDocument/2006/relationships/hyperlink" Target="https://www.jaci-inpractice.org/article/S2213-2198(24)00530-0/fulltext" TargetMode="External"/><Relationship Id="rId9" Type="http://schemas.microsoft.com/office/2007/relationships/hdphoto" Target="../media/hdphoto1.wdp"/></Relationships>
</file>

<file path=ppt/slides/_rels/slide209.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image" Target="../media/image382.png"/><Relationship Id="rId7" Type="http://schemas.openxmlformats.org/officeDocument/2006/relationships/image" Target="../media/image33.svg"/><Relationship Id="rId2" Type="http://schemas.openxmlformats.org/officeDocument/2006/relationships/notesSlide" Target="../notesSlides/notesSlide36.xml"/><Relationship Id="rId1" Type="http://schemas.openxmlformats.org/officeDocument/2006/relationships/slideLayout" Target="../slideLayouts/slideLayout64.xml"/><Relationship Id="rId6" Type="http://schemas.openxmlformats.org/officeDocument/2006/relationships/image" Target="../media/image32.png"/><Relationship Id="rId5" Type="http://schemas.openxmlformats.org/officeDocument/2006/relationships/slide" Target="slide1.xml"/><Relationship Id="rId4" Type="http://schemas.openxmlformats.org/officeDocument/2006/relationships/hyperlink" Target="https://doi.org/10.1164/rccm.202311-2192OC" TargetMode="External"/><Relationship Id="rId9" Type="http://schemas.microsoft.com/office/2007/relationships/hdphoto" Target="../media/hdphoto1.wdp"/></Relationships>
</file>

<file path=ppt/slides/_rels/slide21.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58.png"/><Relationship Id="rId7" Type="http://schemas.openxmlformats.org/officeDocument/2006/relationships/image" Target="../media/image34.png"/><Relationship Id="rId2" Type="http://schemas.openxmlformats.org/officeDocument/2006/relationships/image" Target="../media/image57.jpg"/><Relationship Id="rId1" Type="http://schemas.openxmlformats.org/officeDocument/2006/relationships/slideLayout" Target="../slideLayouts/slideLayout7.xml"/><Relationship Id="rId6" Type="http://schemas.openxmlformats.org/officeDocument/2006/relationships/slide" Target="slide1.xml"/><Relationship Id="rId5" Type="http://schemas.openxmlformats.org/officeDocument/2006/relationships/hyperlink" Target="http://isaregistries.org/" TargetMode="External"/><Relationship Id="rId10" Type="http://schemas.microsoft.com/office/2007/relationships/hdphoto" Target="../media/hdphoto1.wdp"/><Relationship Id="rId4" Type="http://schemas.openxmlformats.org/officeDocument/2006/relationships/image" Target="../media/image44.png"/><Relationship Id="rId9" Type="http://schemas.openxmlformats.org/officeDocument/2006/relationships/image" Target="../media/image3.png"/></Relationships>
</file>

<file path=ppt/slides/_rels/slide210.xml.rels><?xml version="1.0" encoding="UTF-8" standalone="yes"?>
<Relationships xmlns="http://schemas.openxmlformats.org/package/2006/relationships"><Relationship Id="rId8" Type="http://schemas.openxmlformats.org/officeDocument/2006/relationships/image" Target="../media/image33.svg"/><Relationship Id="rId3" Type="http://schemas.openxmlformats.org/officeDocument/2006/relationships/image" Target="../media/image383.png"/><Relationship Id="rId7" Type="http://schemas.openxmlformats.org/officeDocument/2006/relationships/image" Target="../media/image32.png"/><Relationship Id="rId2" Type="http://schemas.openxmlformats.org/officeDocument/2006/relationships/notesSlide" Target="../notesSlides/notesSlide37.xml"/><Relationship Id="rId1" Type="http://schemas.openxmlformats.org/officeDocument/2006/relationships/slideLayout" Target="../slideLayouts/slideLayout64.xml"/><Relationship Id="rId6" Type="http://schemas.openxmlformats.org/officeDocument/2006/relationships/slide" Target="slide1.xml"/><Relationship Id="rId5" Type="http://schemas.openxmlformats.org/officeDocument/2006/relationships/hyperlink" Target="https://doi.org/10.1164/rccm.202311-2192OC" TargetMode="External"/><Relationship Id="rId10" Type="http://schemas.microsoft.com/office/2007/relationships/hdphoto" Target="../media/hdphoto1.wdp"/><Relationship Id="rId4" Type="http://schemas.openxmlformats.org/officeDocument/2006/relationships/image" Target="../media/image384.png"/><Relationship Id="rId9" Type="http://schemas.openxmlformats.org/officeDocument/2006/relationships/image" Target="../media/image3.png"/></Relationships>
</file>

<file path=ppt/slides/_rels/slide211.xml.rels><?xml version="1.0" encoding="UTF-8" standalone="yes"?>
<Relationships xmlns="http://schemas.openxmlformats.org/package/2006/relationships"><Relationship Id="rId8" Type="http://schemas.openxmlformats.org/officeDocument/2006/relationships/image" Target="../media/image389.png"/><Relationship Id="rId13" Type="http://schemas.openxmlformats.org/officeDocument/2006/relationships/image" Target="../media/image3.png"/><Relationship Id="rId3" Type="http://schemas.openxmlformats.org/officeDocument/2006/relationships/image" Target="../media/image385.jpeg"/><Relationship Id="rId7" Type="http://schemas.openxmlformats.org/officeDocument/2006/relationships/image" Target="../media/image388.png"/><Relationship Id="rId12" Type="http://schemas.openxmlformats.org/officeDocument/2006/relationships/image" Target="../media/image33.svg"/><Relationship Id="rId2" Type="http://schemas.openxmlformats.org/officeDocument/2006/relationships/notesSlide" Target="../notesSlides/notesSlide38.xml"/><Relationship Id="rId1" Type="http://schemas.openxmlformats.org/officeDocument/2006/relationships/slideLayout" Target="../slideLayouts/slideLayout64.xml"/><Relationship Id="rId6" Type="http://schemas.openxmlformats.org/officeDocument/2006/relationships/image" Target="../media/image387.png"/><Relationship Id="rId11" Type="http://schemas.openxmlformats.org/officeDocument/2006/relationships/image" Target="../media/image32.png"/><Relationship Id="rId5" Type="http://schemas.microsoft.com/office/2007/relationships/hdphoto" Target="../media/hdphoto3.wdp"/><Relationship Id="rId10" Type="http://schemas.openxmlformats.org/officeDocument/2006/relationships/slide" Target="slide1.xml"/><Relationship Id="rId4" Type="http://schemas.openxmlformats.org/officeDocument/2006/relationships/image" Target="../media/image386.png"/><Relationship Id="rId9" Type="http://schemas.openxmlformats.org/officeDocument/2006/relationships/hyperlink" Target="https://www.jaci-inpractice.org/article/S2213-2198(24)00530-0/fulltext" TargetMode="External"/><Relationship Id="rId14" Type="http://schemas.microsoft.com/office/2007/relationships/hdphoto" Target="../media/hdphoto1.wdp"/></Relationships>
</file>

<file path=ppt/slides/_rels/slide212.xml.rels><?xml version="1.0" encoding="UTF-8" standalone="yes"?>
<Relationships xmlns="http://schemas.openxmlformats.org/package/2006/relationships"><Relationship Id="rId8" Type="http://schemas.openxmlformats.org/officeDocument/2006/relationships/image" Target="../media/image391.png"/><Relationship Id="rId13" Type="http://schemas.openxmlformats.org/officeDocument/2006/relationships/image" Target="../media/image3.png"/><Relationship Id="rId3" Type="http://schemas.openxmlformats.org/officeDocument/2006/relationships/image" Target="../media/image386.png"/><Relationship Id="rId7" Type="http://schemas.microsoft.com/office/2007/relationships/hdphoto" Target="../media/hdphoto4.wdp"/><Relationship Id="rId12" Type="http://schemas.openxmlformats.org/officeDocument/2006/relationships/image" Target="../media/image33.svg"/><Relationship Id="rId2" Type="http://schemas.openxmlformats.org/officeDocument/2006/relationships/image" Target="../media/image385.jpeg"/><Relationship Id="rId1" Type="http://schemas.openxmlformats.org/officeDocument/2006/relationships/slideLayout" Target="../slideLayouts/slideLayout64.xml"/><Relationship Id="rId6" Type="http://schemas.openxmlformats.org/officeDocument/2006/relationships/image" Target="../media/image390.png"/><Relationship Id="rId11" Type="http://schemas.openxmlformats.org/officeDocument/2006/relationships/image" Target="../media/image32.png"/><Relationship Id="rId5" Type="http://schemas.openxmlformats.org/officeDocument/2006/relationships/image" Target="../media/image387.png"/><Relationship Id="rId10" Type="http://schemas.openxmlformats.org/officeDocument/2006/relationships/slide" Target="slide1.xml"/><Relationship Id="rId4" Type="http://schemas.microsoft.com/office/2007/relationships/hdphoto" Target="../media/hdphoto3.wdp"/><Relationship Id="rId9" Type="http://schemas.openxmlformats.org/officeDocument/2006/relationships/hyperlink" Target="https://doi.org/10.1164/rccm.202311-2192OC" TargetMode="External"/><Relationship Id="rId14" Type="http://schemas.microsoft.com/office/2007/relationships/hdphoto" Target="../media/hdphoto1.wdp"/></Relationships>
</file>

<file path=ppt/slides/_rels/slide213.xml.rels><?xml version="1.0" encoding="UTF-8" standalone="yes"?>
<Relationships xmlns="http://schemas.openxmlformats.org/package/2006/relationships"><Relationship Id="rId3" Type="http://schemas.openxmlformats.org/officeDocument/2006/relationships/slide" Target="slide1.xml"/><Relationship Id="rId2" Type="http://schemas.openxmlformats.org/officeDocument/2006/relationships/notesSlide" Target="../notesSlides/notesSlide39.xml"/><Relationship Id="rId1" Type="http://schemas.openxmlformats.org/officeDocument/2006/relationships/slideLayout" Target="../slideLayouts/slideLayout106.xml"/><Relationship Id="rId5" Type="http://schemas.openxmlformats.org/officeDocument/2006/relationships/image" Target="../media/image33.svg"/><Relationship Id="rId4" Type="http://schemas.openxmlformats.org/officeDocument/2006/relationships/image" Target="../media/image32.png"/></Relationships>
</file>

<file path=ppt/slides/_rels/slide214.xml.rels><?xml version="1.0" encoding="UTF-8" standalone="yes"?>
<Relationships xmlns="http://schemas.openxmlformats.org/package/2006/relationships"><Relationship Id="rId3" Type="http://schemas.openxmlformats.org/officeDocument/2006/relationships/slide" Target="slide1.xml"/><Relationship Id="rId2" Type="http://schemas.openxmlformats.org/officeDocument/2006/relationships/image" Target="../media/image9.png"/><Relationship Id="rId1" Type="http://schemas.openxmlformats.org/officeDocument/2006/relationships/slideLayout" Target="../slideLayouts/slideLayout102.xml"/><Relationship Id="rId5" Type="http://schemas.openxmlformats.org/officeDocument/2006/relationships/image" Target="../media/image33.svg"/><Relationship Id="rId4" Type="http://schemas.openxmlformats.org/officeDocument/2006/relationships/image" Target="../media/image32.png"/></Relationships>
</file>

<file path=ppt/slides/_rels/slide215.xml.rels><?xml version="1.0" encoding="UTF-8" standalone="yes"?>
<Relationships xmlns="http://schemas.openxmlformats.org/package/2006/relationships"><Relationship Id="rId3" Type="http://schemas.openxmlformats.org/officeDocument/2006/relationships/slide" Target="slide1.xml"/><Relationship Id="rId2" Type="http://schemas.openxmlformats.org/officeDocument/2006/relationships/image" Target="../media/image9.png"/><Relationship Id="rId1" Type="http://schemas.openxmlformats.org/officeDocument/2006/relationships/slideLayout" Target="../slideLayouts/slideLayout113.xml"/><Relationship Id="rId5" Type="http://schemas.openxmlformats.org/officeDocument/2006/relationships/image" Target="../media/image279.svg"/><Relationship Id="rId4" Type="http://schemas.openxmlformats.org/officeDocument/2006/relationships/image" Target="../media/image278.png"/></Relationships>
</file>

<file path=ppt/slides/_rels/slide216.xml.rels><?xml version="1.0" encoding="UTF-8" standalone="yes"?>
<Relationships xmlns="http://schemas.openxmlformats.org/package/2006/relationships"><Relationship Id="rId3" Type="http://schemas.openxmlformats.org/officeDocument/2006/relationships/slide" Target="slide1.xml"/><Relationship Id="rId2" Type="http://schemas.openxmlformats.org/officeDocument/2006/relationships/image" Target="../media/image9.png"/><Relationship Id="rId1" Type="http://schemas.openxmlformats.org/officeDocument/2006/relationships/slideLayout" Target="../slideLayouts/slideLayout113.xml"/><Relationship Id="rId5" Type="http://schemas.openxmlformats.org/officeDocument/2006/relationships/image" Target="../media/image279.svg"/><Relationship Id="rId4" Type="http://schemas.openxmlformats.org/officeDocument/2006/relationships/image" Target="../media/image278.png"/></Relationships>
</file>

<file path=ppt/slides/_rels/slide21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40.xml"/><Relationship Id="rId1" Type="http://schemas.openxmlformats.org/officeDocument/2006/relationships/slideLayout" Target="../slideLayouts/slideLayout108.xml"/><Relationship Id="rId6" Type="http://schemas.openxmlformats.org/officeDocument/2006/relationships/image" Target="../media/image279.svg"/><Relationship Id="rId5" Type="http://schemas.openxmlformats.org/officeDocument/2006/relationships/image" Target="../media/image278.png"/><Relationship Id="rId4" Type="http://schemas.openxmlformats.org/officeDocument/2006/relationships/slide" Target="slide1.xml"/></Relationships>
</file>

<file path=ppt/slides/_rels/slide218.xml.rels><?xml version="1.0" encoding="UTF-8" standalone="yes"?>
<Relationships xmlns="http://schemas.openxmlformats.org/package/2006/relationships"><Relationship Id="rId3" Type="http://schemas.openxmlformats.org/officeDocument/2006/relationships/slide" Target="slide1.xml"/><Relationship Id="rId7" Type="http://schemas.microsoft.com/office/2007/relationships/hdphoto" Target="../media/hdphoto1.wdp"/><Relationship Id="rId2" Type="http://schemas.openxmlformats.org/officeDocument/2006/relationships/image" Target="../media/image9.png"/><Relationship Id="rId1" Type="http://schemas.openxmlformats.org/officeDocument/2006/relationships/slideLayout" Target="../slideLayouts/slideLayout113.xml"/><Relationship Id="rId6" Type="http://schemas.openxmlformats.org/officeDocument/2006/relationships/image" Target="../media/image3.png"/><Relationship Id="rId5" Type="http://schemas.openxmlformats.org/officeDocument/2006/relationships/image" Target="../media/image279.svg"/><Relationship Id="rId4" Type="http://schemas.openxmlformats.org/officeDocument/2006/relationships/image" Target="../media/image278.png"/></Relationships>
</file>

<file path=ppt/slides/_rels/slide219.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image" Target="../media/image9.png"/><Relationship Id="rId7" Type="http://schemas.openxmlformats.org/officeDocument/2006/relationships/image" Target="../media/image279.svg"/><Relationship Id="rId2" Type="http://schemas.openxmlformats.org/officeDocument/2006/relationships/notesSlide" Target="../notesSlides/notesSlide41.xml"/><Relationship Id="rId1" Type="http://schemas.openxmlformats.org/officeDocument/2006/relationships/slideLayout" Target="../slideLayouts/slideLayout108.xml"/><Relationship Id="rId6" Type="http://schemas.openxmlformats.org/officeDocument/2006/relationships/image" Target="../media/image278.png"/><Relationship Id="rId5" Type="http://schemas.openxmlformats.org/officeDocument/2006/relationships/slide" Target="slide1.xml"/><Relationship Id="rId4" Type="http://schemas.openxmlformats.org/officeDocument/2006/relationships/image" Target="../media/image392.png"/><Relationship Id="rId9" Type="http://schemas.microsoft.com/office/2007/relationships/hdphoto" Target="../media/hdphoto1.wdp"/></Relationships>
</file>

<file path=ppt/slides/_rels/slide22.xml.rels><?xml version="1.0" encoding="UTF-8" standalone="yes"?>
<Relationships xmlns="http://schemas.openxmlformats.org/package/2006/relationships"><Relationship Id="rId3" Type="http://schemas.openxmlformats.org/officeDocument/2006/relationships/hyperlink" Target="http://isaregistries.org/" TargetMode="External"/><Relationship Id="rId2" Type="http://schemas.openxmlformats.org/officeDocument/2006/relationships/image" Target="../media/image44.png"/><Relationship Id="rId1" Type="http://schemas.openxmlformats.org/officeDocument/2006/relationships/slideLayout" Target="../slideLayouts/slideLayout10.xml"/><Relationship Id="rId6" Type="http://schemas.openxmlformats.org/officeDocument/2006/relationships/image" Target="../media/image35.svg"/><Relationship Id="rId5" Type="http://schemas.openxmlformats.org/officeDocument/2006/relationships/image" Target="../media/image34.png"/><Relationship Id="rId4" Type="http://schemas.openxmlformats.org/officeDocument/2006/relationships/slide" Target="slide1.xml"/></Relationships>
</file>

<file path=ppt/slides/_rels/slide220.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393.png"/><Relationship Id="rId7" Type="http://schemas.openxmlformats.org/officeDocument/2006/relationships/image" Target="../media/image3.png"/><Relationship Id="rId2" Type="http://schemas.openxmlformats.org/officeDocument/2006/relationships/image" Target="../media/image9.png"/><Relationship Id="rId1" Type="http://schemas.openxmlformats.org/officeDocument/2006/relationships/slideLayout" Target="../slideLayouts/slideLayout113.xml"/><Relationship Id="rId6" Type="http://schemas.openxmlformats.org/officeDocument/2006/relationships/image" Target="../media/image279.svg"/><Relationship Id="rId5" Type="http://schemas.openxmlformats.org/officeDocument/2006/relationships/image" Target="../media/image278.png"/><Relationship Id="rId4" Type="http://schemas.openxmlformats.org/officeDocument/2006/relationships/slide" Target="slide1.xml"/></Relationships>
</file>

<file path=ppt/slides/_rels/slide221.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394.png"/><Relationship Id="rId7" Type="http://schemas.openxmlformats.org/officeDocument/2006/relationships/image" Target="../media/image3.png"/><Relationship Id="rId2" Type="http://schemas.openxmlformats.org/officeDocument/2006/relationships/image" Target="../media/image9.png"/><Relationship Id="rId1" Type="http://schemas.openxmlformats.org/officeDocument/2006/relationships/slideLayout" Target="../slideLayouts/slideLayout118.xml"/><Relationship Id="rId6" Type="http://schemas.openxmlformats.org/officeDocument/2006/relationships/image" Target="../media/image279.svg"/><Relationship Id="rId5" Type="http://schemas.openxmlformats.org/officeDocument/2006/relationships/image" Target="../media/image278.png"/><Relationship Id="rId4" Type="http://schemas.openxmlformats.org/officeDocument/2006/relationships/slide" Target="slide1.xml"/></Relationships>
</file>

<file path=ppt/slides/_rels/slide222.xml.rels><?xml version="1.0" encoding="UTF-8" standalone="yes"?>
<Relationships xmlns="http://schemas.openxmlformats.org/package/2006/relationships"><Relationship Id="rId3" Type="http://schemas.openxmlformats.org/officeDocument/2006/relationships/slide" Target="slide1.xml"/><Relationship Id="rId7" Type="http://schemas.microsoft.com/office/2007/relationships/hdphoto" Target="../media/hdphoto1.wdp"/><Relationship Id="rId2" Type="http://schemas.openxmlformats.org/officeDocument/2006/relationships/image" Target="../media/image9.png"/><Relationship Id="rId1" Type="http://schemas.openxmlformats.org/officeDocument/2006/relationships/slideLayout" Target="../slideLayouts/slideLayout113.xml"/><Relationship Id="rId6" Type="http://schemas.openxmlformats.org/officeDocument/2006/relationships/image" Target="../media/image3.png"/><Relationship Id="rId5" Type="http://schemas.openxmlformats.org/officeDocument/2006/relationships/image" Target="../media/image279.svg"/><Relationship Id="rId4" Type="http://schemas.openxmlformats.org/officeDocument/2006/relationships/image" Target="../media/image278.png"/></Relationships>
</file>

<file path=ppt/slides/_rels/slide223.xml.rels><?xml version="1.0" encoding="UTF-8" standalone="yes"?>
<Relationships xmlns="http://schemas.openxmlformats.org/package/2006/relationships"><Relationship Id="rId3" Type="http://schemas.openxmlformats.org/officeDocument/2006/relationships/slide" Target="slide1.xml"/><Relationship Id="rId7" Type="http://schemas.microsoft.com/office/2007/relationships/hdphoto" Target="../media/hdphoto1.wdp"/><Relationship Id="rId2" Type="http://schemas.openxmlformats.org/officeDocument/2006/relationships/image" Target="../media/image9.png"/><Relationship Id="rId1" Type="http://schemas.openxmlformats.org/officeDocument/2006/relationships/slideLayout" Target="../slideLayouts/slideLayout113.xml"/><Relationship Id="rId6" Type="http://schemas.openxmlformats.org/officeDocument/2006/relationships/image" Target="../media/image3.png"/><Relationship Id="rId5" Type="http://schemas.openxmlformats.org/officeDocument/2006/relationships/image" Target="../media/image279.svg"/><Relationship Id="rId4" Type="http://schemas.openxmlformats.org/officeDocument/2006/relationships/image" Target="../media/image278.png"/></Relationships>
</file>

<file path=ppt/slides/_rels/slide224.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395.png"/><Relationship Id="rId7" Type="http://schemas.openxmlformats.org/officeDocument/2006/relationships/image" Target="../media/image3.png"/><Relationship Id="rId2" Type="http://schemas.openxmlformats.org/officeDocument/2006/relationships/image" Target="../media/image9.png"/><Relationship Id="rId1" Type="http://schemas.openxmlformats.org/officeDocument/2006/relationships/slideLayout" Target="../slideLayouts/slideLayout113.xml"/><Relationship Id="rId6" Type="http://schemas.openxmlformats.org/officeDocument/2006/relationships/image" Target="../media/image279.svg"/><Relationship Id="rId5" Type="http://schemas.openxmlformats.org/officeDocument/2006/relationships/image" Target="../media/image278.png"/><Relationship Id="rId4" Type="http://schemas.openxmlformats.org/officeDocument/2006/relationships/slide" Target="slide1.xml"/></Relationships>
</file>

<file path=ppt/slides/_rels/slide225.xml.rels><?xml version="1.0" encoding="UTF-8" standalone="yes"?>
<Relationships xmlns="http://schemas.openxmlformats.org/package/2006/relationships"><Relationship Id="rId3" Type="http://schemas.openxmlformats.org/officeDocument/2006/relationships/slide" Target="slide1.xml"/><Relationship Id="rId7" Type="http://schemas.microsoft.com/office/2007/relationships/hdphoto" Target="../media/hdphoto1.wdp"/><Relationship Id="rId2" Type="http://schemas.openxmlformats.org/officeDocument/2006/relationships/image" Target="../media/image9.png"/><Relationship Id="rId1" Type="http://schemas.openxmlformats.org/officeDocument/2006/relationships/slideLayout" Target="../slideLayouts/slideLayout113.xml"/><Relationship Id="rId6" Type="http://schemas.openxmlformats.org/officeDocument/2006/relationships/image" Target="../media/image3.png"/><Relationship Id="rId5" Type="http://schemas.openxmlformats.org/officeDocument/2006/relationships/image" Target="../media/image279.svg"/><Relationship Id="rId4" Type="http://schemas.openxmlformats.org/officeDocument/2006/relationships/image" Target="../media/image278.png"/></Relationships>
</file>

<file path=ppt/slides/_rels/slide226.xml.rels><?xml version="1.0" encoding="UTF-8" standalone="yes"?>
<Relationships xmlns="http://schemas.openxmlformats.org/package/2006/relationships"><Relationship Id="rId3" Type="http://schemas.openxmlformats.org/officeDocument/2006/relationships/slide" Target="slide1.xml"/><Relationship Id="rId7" Type="http://schemas.microsoft.com/office/2007/relationships/hdphoto" Target="../media/hdphoto1.wdp"/><Relationship Id="rId2" Type="http://schemas.openxmlformats.org/officeDocument/2006/relationships/image" Target="../media/image9.png"/><Relationship Id="rId1" Type="http://schemas.openxmlformats.org/officeDocument/2006/relationships/slideLayout" Target="../slideLayouts/slideLayout113.xml"/><Relationship Id="rId6" Type="http://schemas.openxmlformats.org/officeDocument/2006/relationships/image" Target="../media/image3.png"/><Relationship Id="rId5" Type="http://schemas.openxmlformats.org/officeDocument/2006/relationships/image" Target="../media/image279.svg"/><Relationship Id="rId4" Type="http://schemas.openxmlformats.org/officeDocument/2006/relationships/image" Target="../media/image278.png"/></Relationships>
</file>

<file path=ppt/slides/_rels/slide227.xml.rels><?xml version="1.0" encoding="UTF-8" standalone="yes"?>
<Relationships xmlns="http://schemas.openxmlformats.org/package/2006/relationships"><Relationship Id="rId3" Type="http://schemas.openxmlformats.org/officeDocument/2006/relationships/slide" Target="slide1.xml"/><Relationship Id="rId2" Type="http://schemas.openxmlformats.org/officeDocument/2006/relationships/image" Target="../media/image9.png"/><Relationship Id="rId1" Type="http://schemas.openxmlformats.org/officeDocument/2006/relationships/slideLayout" Target="../slideLayouts/slideLayout113.xml"/><Relationship Id="rId5" Type="http://schemas.openxmlformats.org/officeDocument/2006/relationships/image" Target="../media/image279.svg"/><Relationship Id="rId4" Type="http://schemas.openxmlformats.org/officeDocument/2006/relationships/image" Target="../media/image278.png"/></Relationships>
</file>

<file path=ppt/slides/_rels/slide228.xml.rels><?xml version="1.0" encoding="UTF-8" standalone="yes"?>
<Relationships xmlns="http://schemas.openxmlformats.org/package/2006/relationships"><Relationship Id="rId3" Type="http://schemas.openxmlformats.org/officeDocument/2006/relationships/image" Target="../media/image396.png"/><Relationship Id="rId2" Type="http://schemas.openxmlformats.org/officeDocument/2006/relationships/notesSlide" Target="../notesSlides/notesSlide42.xml"/><Relationship Id="rId1" Type="http://schemas.openxmlformats.org/officeDocument/2006/relationships/slideLayout" Target="../slideLayouts/slideLayout63.xml"/><Relationship Id="rId6" Type="http://schemas.openxmlformats.org/officeDocument/2006/relationships/image" Target="../media/image33.svg"/><Relationship Id="rId5" Type="http://schemas.openxmlformats.org/officeDocument/2006/relationships/image" Target="../media/image32.png"/><Relationship Id="rId4" Type="http://schemas.openxmlformats.org/officeDocument/2006/relationships/slide" Target="slide1.xml"/></Relationships>
</file>

<file path=ppt/slides/_rels/slide229.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image" Target="../media/image397.png"/><Relationship Id="rId7" Type="http://schemas.openxmlformats.org/officeDocument/2006/relationships/image" Target="../media/image33.svg"/><Relationship Id="rId2" Type="http://schemas.openxmlformats.org/officeDocument/2006/relationships/notesSlide" Target="../notesSlides/notesSlide43.xml"/><Relationship Id="rId1" Type="http://schemas.openxmlformats.org/officeDocument/2006/relationships/slideLayout" Target="../slideLayouts/slideLayout62.xml"/><Relationship Id="rId6" Type="http://schemas.openxmlformats.org/officeDocument/2006/relationships/image" Target="../media/image32.png"/><Relationship Id="rId5" Type="http://schemas.openxmlformats.org/officeDocument/2006/relationships/slide" Target="slide1.xml"/><Relationship Id="rId4" Type="http://schemas.openxmlformats.org/officeDocument/2006/relationships/image" Target="../media/image398.svg"/><Relationship Id="rId9" Type="http://schemas.microsoft.com/office/2007/relationships/hdphoto" Target="../media/hdphoto1.wdp"/></Relationships>
</file>

<file path=ppt/slides/_rels/slide23.xml.rels><?xml version="1.0" encoding="UTF-8" standalone="yes"?>
<Relationships xmlns="http://schemas.openxmlformats.org/package/2006/relationships"><Relationship Id="rId8" Type="http://schemas.openxmlformats.org/officeDocument/2006/relationships/image" Target="../media/image34.png"/><Relationship Id="rId3" Type="http://schemas.openxmlformats.org/officeDocument/2006/relationships/image" Target="../media/image60.png"/><Relationship Id="rId7" Type="http://schemas.openxmlformats.org/officeDocument/2006/relationships/slide" Target="slide1.xml"/><Relationship Id="rId2" Type="http://schemas.openxmlformats.org/officeDocument/2006/relationships/image" Target="../media/image59.png"/><Relationship Id="rId1" Type="http://schemas.openxmlformats.org/officeDocument/2006/relationships/slideLayout" Target="../slideLayouts/slideLayout7.xml"/><Relationship Id="rId6" Type="http://schemas.openxmlformats.org/officeDocument/2006/relationships/hyperlink" Target="http://isaregistries.org/" TargetMode="External"/><Relationship Id="rId5" Type="http://schemas.openxmlformats.org/officeDocument/2006/relationships/image" Target="../media/image62.png"/><Relationship Id="rId4" Type="http://schemas.openxmlformats.org/officeDocument/2006/relationships/image" Target="../media/image61.png"/><Relationship Id="rId9" Type="http://schemas.openxmlformats.org/officeDocument/2006/relationships/image" Target="../media/image35.svg"/></Relationships>
</file>

<file path=ppt/slides/_rels/slide230.xml.rels><?xml version="1.0" encoding="UTF-8" standalone="yes"?>
<Relationships xmlns="http://schemas.openxmlformats.org/package/2006/relationships"><Relationship Id="rId3" Type="http://schemas.openxmlformats.org/officeDocument/2006/relationships/slide" Target="slide1.xml"/><Relationship Id="rId7" Type="http://schemas.microsoft.com/office/2007/relationships/hdphoto" Target="../media/hdphoto1.wdp"/><Relationship Id="rId2" Type="http://schemas.openxmlformats.org/officeDocument/2006/relationships/chart" Target="../charts/chart4.xml"/><Relationship Id="rId1" Type="http://schemas.openxmlformats.org/officeDocument/2006/relationships/slideLayout" Target="../slideLayouts/slideLayout61.xml"/><Relationship Id="rId6" Type="http://schemas.openxmlformats.org/officeDocument/2006/relationships/image" Target="../media/image3.png"/><Relationship Id="rId5" Type="http://schemas.openxmlformats.org/officeDocument/2006/relationships/image" Target="../media/image33.svg"/><Relationship Id="rId4" Type="http://schemas.openxmlformats.org/officeDocument/2006/relationships/image" Target="../media/image32.png"/></Relationships>
</file>

<file path=ppt/slides/_rels/slide231.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44.xml"/><Relationship Id="rId1" Type="http://schemas.openxmlformats.org/officeDocument/2006/relationships/slideLayout" Target="../slideLayouts/slideLayout62.xml"/><Relationship Id="rId6" Type="http://schemas.openxmlformats.org/officeDocument/2006/relationships/image" Target="../media/image33.svg"/><Relationship Id="rId5" Type="http://schemas.openxmlformats.org/officeDocument/2006/relationships/image" Target="../media/image32.png"/><Relationship Id="rId4" Type="http://schemas.openxmlformats.org/officeDocument/2006/relationships/slide" Target="slide1.xml"/></Relationships>
</file>

<file path=ppt/slides/_rels/slide232.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45.xml"/><Relationship Id="rId1" Type="http://schemas.openxmlformats.org/officeDocument/2006/relationships/slideLayout" Target="../slideLayouts/slideLayout62.xml"/><Relationship Id="rId6" Type="http://schemas.openxmlformats.org/officeDocument/2006/relationships/image" Target="../media/image33.svg"/><Relationship Id="rId5" Type="http://schemas.openxmlformats.org/officeDocument/2006/relationships/image" Target="../media/image32.png"/><Relationship Id="rId4" Type="http://schemas.openxmlformats.org/officeDocument/2006/relationships/slide" Target="slide1.xml"/></Relationships>
</file>

<file path=ppt/slides/_rels/slide233.xml.rels><?xml version="1.0" encoding="UTF-8" standalone="yes"?>
<Relationships xmlns="http://schemas.openxmlformats.org/package/2006/relationships"><Relationship Id="rId3" Type="http://schemas.openxmlformats.org/officeDocument/2006/relationships/image" Target="../media/image264.jpeg"/><Relationship Id="rId2" Type="http://schemas.openxmlformats.org/officeDocument/2006/relationships/image" Target="../media/image263.png"/><Relationship Id="rId1" Type="http://schemas.openxmlformats.org/officeDocument/2006/relationships/slideLayout" Target="../slideLayouts/slideLayout61.xml"/><Relationship Id="rId6" Type="http://schemas.openxmlformats.org/officeDocument/2006/relationships/image" Target="../media/image33.svg"/><Relationship Id="rId5" Type="http://schemas.openxmlformats.org/officeDocument/2006/relationships/image" Target="../media/image32.png"/><Relationship Id="rId4" Type="http://schemas.openxmlformats.org/officeDocument/2006/relationships/slide" Target="slide1.xml"/></Relationships>
</file>

<file path=ppt/slides/_rels/slide234.xml.rels><?xml version="1.0" encoding="UTF-8" standalone="yes"?>
<Relationships xmlns="http://schemas.openxmlformats.org/package/2006/relationships"><Relationship Id="rId3" Type="http://schemas.openxmlformats.org/officeDocument/2006/relationships/image" Target="../media/image396.png"/><Relationship Id="rId2" Type="http://schemas.openxmlformats.org/officeDocument/2006/relationships/notesSlide" Target="../notesSlides/notesSlide46.xml"/><Relationship Id="rId1" Type="http://schemas.openxmlformats.org/officeDocument/2006/relationships/slideLayout" Target="../slideLayouts/slideLayout63.xml"/><Relationship Id="rId6" Type="http://schemas.openxmlformats.org/officeDocument/2006/relationships/image" Target="../media/image33.svg"/><Relationship Id="rId5" Type="http://schemas.openxmlformats.org/officeDocument/2006/relationships/image" Target="../media/image32.png"/><Relationship Id="rId4" Type="http://schemas.openxmlformats.org/officeDocument/2006/relationships/slide" Target="slide1.xml"/></Relationships>
</file>

<file path=ppt/slides/_rels/slide235.xml.rels><?xml version="1.0" encoding="UTF-8" standalone="yes"?>
<Relationships xmlns="http://schemas.openxmlformats.org/package/2006/relationships"><Relationship Id="rId3" Type="http://schemas.openxmlformats.org/officeDocument/2006/relationships/image" Target="../media/image399.png"/><Relationship Id="rId2" Type="http://schemas.openxmlformats.org/officeDocument/2006/relationships/notesSlide" Target="../notesSlides/notesSlide47.xml"/><Relationship Id="rId1" Type="http://schemas.openxmlformats.org/officeDocument/2006/relationships/slideLayout" Target="../slideLayouts/slideLayout62.xml"/><Relationship Id="rId6" Type="http://schemas.openxmlformats.org/officeDocument/2006/relationships/image" Target="../media/image33.svg"/><Relationship Id="rId5" Type="http://schemas.openxmlformats.org/officeDocument/2006/relationships/image" Target="../media/image32.png"/><Relationship Id="rId4" Type="http://schemas.openxmlformats.org/officeDocument/2006/relationships/slide" Target="slide1.xml"/></Relationships>
</file>

<file path=ppt/slides/_rels/slide236.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48.xml"/><Relationship Id="rId1" Type="http://schemas.openxmlformats.org/officeDocument/2006/relationships/slideLayout" Target="../slideLayouts/slideLayout62.xml"/><Relationship Id="rId6" Type="http://schemas.openxmlformats.org/officeDocument/2006/relationships/image" Target="../media/image33.svg"/><Relationship Id="rId5" Type="http://schemas.openxmlformats.org/officeDocument/2006/relationships/image" Target="../media/image32.png"/><Relationship Id="rId4" Type="http://schemas.openxmlformats.org/officeDocument/2006/relationships/slide" Target="slide1.xml"/></Relationships>
</file>

<file path=ppt/slides/_rels/slide237.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49.xml"/><Relationship Id="rId1" Type="http://schemas.openxmlformats.org/officeDocument/2006/relationships/slideLayout" Target="../slideLayouts/slideLayout62.xml"/><Relationship Id="rId6" Type="http://schemas.openxmlformats.org/officeDocument/2006/relationships/image" Target="../media/image33.svg"/><Relationship Id="rId5" Type="http://schemas.openxmlformats.org/officeDocument/2006/relationships/image" Target="../media/image32.png"/><Relationship Id="rId4" Type="http://schemas.openxmlformats.org/officeDocument/2006/relationships/slide" Target="slide1.xml"/></Relationships>
</file>

<file path=ppt/slides/_rels/slide238.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image" Target="../media/image400.png"/><Relationship Id="rId7" Type="http://schemas.openxmlformats.org/officeDocument/2006/relationships/image" Target="../media/image33.svg"/><Relationship Id="rId2" Type="http://schemas.openxmlformats.org/officeDocument/2006/relationships/notesSlide" Target="../notesSlides/notesSlide50.xml"/><Relationship Id="rId1" Type="http://schemas.openxmlformats.org/officeDocument/2006/relationships/slideLayout" Target="../slideLayouts/slideLayout62.xml"/><Relationship Id="rId6" Type="http://schemas.openxmlformats.org/officeDocument/2006/relationships/image" Target="../media/image32.png"/><Relationship Id="rId5" Type="http://schemas.openxmlformats.org/officeDocument/2006/relationships/slide" Target="slide1.xml"/><Relationship Id="rId4" Type="http://schemas.openxmlformats.org/officeDocument/2006/relationships/image" Target="../media/image401.png"/><Relationship Id="rId9" Type="http://schemas.microsoft.com/office/2007/relationships/hdphoto" Target="../media/hdphoto1.wdp"/></Relationships>
</file>

<file path=ppt/slides/_rels/slide239.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image" Target="../media/image402.png"/><Relationship Id="rId7" Type="http://schemas.openxmlformats.org/officeDocument/2006/relationships/image" Target="../media/image33.svg"/><Relationship Id="rId2" Type="http://schemas.openxmlformats.org/officeDocument/2006/relationships/notesSlide" Target="../notesSlides/notesSlide51.xml"/><Relationship Id="rId1" Type="http://schemas.openxmlformats.org/officeDocument/2006/relationships/slideLayout" Target="../slideLayouts/slideLayout62.xml"/><Relationship Id="rId6" Type="http://schemas.openxmlformats.org/officeDocument/2006/relationships/image" Target="../media/image32.png"/><Relationship Id="rId5" Type="http://schemas.openxmlformats.org/officeDocument/2006/relationships/slide" Target="slide1.xml"/><Relationship Id="rId4" Type="http://schemas.openxmlformats.org/officeDocument/2006/relationships/image" Target="../media/image403.png"/><Relationship Id="rId9" Type="http://schemas.microsoft.com/office/2007/relationships/hdphoto" Target="../media/hdphoto1.wdp"/></Relationships>
</file>

<file path=ppt/slides/_rels/slide24.xml.rels><?xml version="1.0" encoding="UTF-8" standalone="yes"?>
<Relationships xmlns="http://schemas.openxmlformats.org/package/2006/relationships"><Relationship Id="rId3" Type="http://schemas.openxmlformats.org/officeDocument/2006/relationships/hyperlink" Target="http://isaregistries.org/" TargetMode="External"/><Relationship Id="rId2" Type="http://schemas.openxmlformats.org/officeDocument/2006/relationships/image" Target="../media/image44.png"/><Relationship Id="rId1" Type="http://schemas.openxmlformats.org/officeDocument/2006/relationships/slideLayout" Target="../slideLayouts/slideLayout10.xml"/><Relationship Id="rId6" Type="http://schemas.openxmlformats.org/officeDocument/2006/relationships/image" Target="../media/image35.svg"/><Relationship Id="rId5" Type="http://schemas.openxmlformats.org/officeDocument/2006/relationships/image" Target="../media/image34.png"/><Relationship Id="rId4" Type="http://schemas.openxmlformats.org/officeDocument/2006/relationships/slide" Target="slide1.xml"/></Relationships>
</file>

<file path=ppt/slides/_rels/slide240.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image" Target="../media/image404.png"/><Relationship Id="rId7" Type="http://schemas.openxmlformats.org/officeDocument/2006/relationships/image" Target="../media/image33.svg"/><Relationship Id="rId2" Type="http://schemas.openxmlformats.org/officeDocument/2006/relationships/notesSlide" Target="../notesSlides/notesSlide52.xml"/><Relationship Id="rId1" Type="http://schemas.openxmlformats.org/officeDocument/2006/relationships/slideLayout" Target="../slideLayouts/slideLayout62.xml"/><Relationship Id="rId6" Type="http://schemas.openxmlformats.org/officeDocument/2006/relationships/image" Target="../media/image32.png"/><Relationship Id="rId5" Type="http://schemas.openxmlformats.org/officeDocument/2006/relationships/slide" Target="slide1.xml"/><Relationship Id="rId4" Type="http://schemas.openxmlformats.org/officeDocument/2006/relationships/image" Target="../media/image405.png"/><Relationship Id="rId9" Type="http://schemas.microsoft.com/office/2007/relationships/hdphoto" Target="../media/hdphoto1.wdp"/></Relationships>
</file>

<file path=ppt/slides/_rels/slide241.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image" Target="../media/image402.png"/><Relationship Id="rId7" Type="http://schemas.openxmlformats.org/officeDocument/2006/relationships/image" Target="../media/image33.svg"/><Relationship Id="rId2" Type="http://schemas.openxmlformats.org/officeDocument/2006/relationships/notesSlide" Target="../notesSlides/notesSlide53.xml"/><Relationship Id="rId1" Type="http://schemas.openxmlformats.org/officeDocument/2006/relationships/slideLayout" Target="../slideLayouts/slideLayout62.xml"/><Relationship Id="rId6" Type="http://schemas.openxmlformats.org/officeDocument/2006/relationships/image" Target="../media/image32.png"/><Relationship Id="rId5" Type="http://schemas.openxmlformats.org/officeDocument/2006/relationships/slide" Target="slide1.xml"/><Relationship Id="rId4" Type="http://schemas.openxmlformats.org/officeDocument/2006/relationships/image" Target="../media/image403.png"/><Relationship Id="rId9" Type="http://schemas.microsoft.com/office/2007/relationships/hdphoto" Target="../media/hdphoto1.wdp"/></Relationships>
</file>

<file path=ppt/slides/_rels/slide242.xml.rels><?xml version="1.0" encoding="UTF-8" standalone="yes"?>
<Relationships xmlns="http://schemas.openxmlformats.org/package/2006/relationships"><Relationship Id="rId3" Type="http://schemas.openxmlformats.org/officeDocument/2006/relationships/image" Target="../media/image264.jpeg"/><Relationship Id="rId2" Type="http://schemas.openxmlformats.org/officeDocument/2006/relationships/image" Target="../media/image263.png"/><Relationship Id="rId1" Type="http://schemas.openxmlformats.org/officeDocument/2006/relationships/slideLayout" Target="../slideLayouts/slideLayout61.xml"/><Relationship Id="rId6" Type="http://schemas.openxmlformats.org/officeDocument/2006/relationships/image" Target="../media/image33.svg"/><Relationship Id="rId5" Type="http://schemas.openxmlformats.org/officeDocument/2006/relationships/image" Target="../media/image32.png"/><Relationship Id="rId4" Type="http://schemas.openxmlformats.org/officeDocument/2006/relationships/slide" Target="slide1.xml"/></Relationships>
</file>

<file path=ppt/slides/_rels/slide243.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33.svg"/><Relationship Id="rId2" Type="http://schemas.openxmlformats.org/officeDocument/2006/relationships/notesSlide" Target="../notesSlides/notesSlide54.xml"/><Relationship Id="rId1" Type="http://schemas.openxmlformats.org/officeDocument/2006/relationships/slideLayout" Target="../slideLayouts/slideLayout119.xml"/><Relationship Id="rId6" Type="http://schemas.openxmlformats.org/officeDocument/2006/relationships/image" Target="../media/image32.png"/><Relationship Id="rId5" Type="http://schemas.openxmlformats.org/officeDocument/2006/relationships/slide" Target="slide1.xml"/><Relationship Id="rId4" Type="http://schemas.microsoft.com/office/2007/relationships/hdphoto" Target="../media/hdphoto1.wdp"/></Relationships>
</file>

<file path=ppt/slides/_rels/slide244.xml.rels><?xml version="1.0" encoding="UTF-8" standalone="yes"?>
<Relationships xmlns="http://schemas.openxmlformats.org/package/2006/relationships"><Relationship Id="rId8" Type="http://schemas.openxmlformats.org/officeDocument/2006/relationships/image" Target="../media/image408.png"/><Relationship Id="rId3" Type="http://schemas.openxmlformats.org/officeDocument/2006/relationships/image" Target="../media/image406.tiff"/><Relationship Id="rId7" Type="http://schemas.openxmlformats.org/officeDocument/2006/relationships/slide" Target="slide1.xml"/><Relationship Id="rId2" Type="http://schemas.openxmlformats.org/officeDocument/2006/relationships/notesSlide" Target="../notesSlides/notesSlide55.xml"/><Relationship Id="rId1" Type="http://schemas.openxmlformats.org/officeDocument/2006/relationships/slideLayout" Target="../slideLayouts/slideLayout120.xml"/><Relationship Id="rId6" Type="http://schemas.microsoft.com/office/2007/relationships/hdphoto" Target="../media/hdphoto1.wdp"/><Relationship Id="rId5" Type="http://schemas.openxmlformats.org/officeDocument/2006/relationships/image" Target="../media/image3.png"/><Relationship Id="rId4" Type="http://schemas.openxmlformats.org/officeDocument/2006/relationships/image" Target="../media/image407.tiff"/><Relationship Id="rId9" Type="http://schemas.openxmlformats.org/officeDocument/2006/relationships/image" Target="../media/image409.svg"/></Relationships>
</file>

<file path=ppt/slides/_rels/slide245.xml.rels><?xml version="1.0" encoding="UTF-8" standalone="yes"?>
<Relationships xmlns="http://schemas.openxmlformats.org/package/2006/relationships"><Relationship Id="rId8" Type="http://schemas.openxmlformats.org/officeDocument/2006/relationships/image" Target="../media/image408.png"/><Relationship Id="rId3" Type="http://schemas.openxmlformats.org/officeDocument/2006/relationships/image" Target="../media/image410.tiff"/><Relationship Id="rId7" Type="http://schemas.openxmlformats.org/officeDocument/2006/relationships/slide" Target="slide1.xml"/><Relationship Id="rId2" Type="http://schemas.openxmlformats.org/officeDocument/2006/relationships/notesSlide" Target="../notesSlides/notesSlide56.xml"/><Relationship Id="rId1" Type="http://schemas.openxmlformats.org/officeDocument/2006/relationships/slideLayout" Target="../slideLayouts/slideLayout120.xml"/><Relationship Id="rId6" Type="http://schemas.microsoft.com/office/2007/relationships/hdphoto" Target="../media/hdphoto1.wdp"/><Relationship Id="rId5" Type="http://schemas.openxmlformats.org/officeDocument/2006/relationships/image" Target="../media/image3.png"/><Relationship Id="rId4" Type="http://schemas.openxmlformats.org/officeDocument/2006/relationships/image" Target="../media/image411.tiff"/><Relationship Id="rId9" Type="http://schemas.openxmlformats.org/officeDocument/2006/relationships/image" Target="../media/image409.svg"/></Relationships>
</file>

<file path=ppt/slides/_rels/slide246.xml.rels><?xml version="1.0" encoding="UTF-8" standalone="yes"?>
<Relationships xmlns="http://schemas.openxmlformats.org/package/2006/relationships"><Relationship Id="rId8" Type="http://schemas.openxmlformats.org/officeDocument/2006/relationships/image" Target="../media/image408.png"/><Relationship Id="rId3" Type="http://schemas.openxmlformats.org/officeDocument/2006/relationships/image" Target="../media/image412.tiff"/><Relationship Id="rId7" Type="http://schemas.openxmlformats.org/officeDocument/2006/relationships/slide" Target="slide1.xml"/><Relationship Id="rId2" Type="http://schemas.openxmlformats.org/officeDocument/2006/relationships/notesSlide" Target="../notesSlides/notesSlide57.xml"/><Relationship Id="rId1" Type="http://schemas.openxmlformats.org/officeDocument/2006/relationships/slideLayout" Target="../slideLayouts/slideLayout120.xml"/><Relationship Id="rId6" Type="http://schemas.microsoft.com/office/2007/relationships/hdphoto" Target="../media/hdphoto1.wdp"/><Relationship Id="rId5" Type="http://schemas.openxmlformats.org/officeDocument/2006/relationships/image" Target="../media/image3.png"/><Relationship Id="rId4" Type="http://schemas.openxmlformats.org/officeDocument/2006/relationships/image" Target="../media/image413.tiff"/><Relationship Id="rId9" Type="http://schemas.openxmlformats.org/officeDocument/2006/relationships/image" Target="../media/image409.svg"/></Relationships>
</file>

<file path=ppt/slides/_rels/slide247.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409.svg"/><Relationship Id="rId2" Type="http://schemas.openxmlformats.org/officeDocument/2006/relationships/notesSlide" Target="../notesSlides/notesSlide58.xml"/><Relationship Id="rId1" Type="http://schemas.openxmlformats.org/officeDocument/2006/relationships/slideLayout" Target="../slideLayouts/slideLayout120.xml"/><Relationship Id="rId6" Type="http://schemas.openxmlformats.org/officeDocument/2006/relationships/image" Target="../media/image408.png"/><Relationship Id="rId5" Type="http://schemas.openxmlformats.org/officeDocument/2006/relationships/slide" Target="slide1.xml"/><Relationship Id="rId4" Type="http://schemas.microsoft.com/office/2007/relationships/hdphoto" Target="../media/hdphoto1.wdp"/></Relationships>
</file>

<file path=ppt/slides/_rels/slide248.xml.rels><?xml version="1.0" encoding="UTF-8" standalone="yes"?>
<Relationships xmlns="http://schemas.openxmlformats.org/package/2006/relationships"><Relationship Id="rId8" Type="http://schemas.openxmlformats.org/officeDocument/2006/relationships/image" Target="../media/image409.svg"/><Relationship Id="rId3" Type="http://schemas.openxmlformats.org/officeDocument/2006/relationships/image" Target="../media/image414.tiff"/><Relationship Id="rId7" Type="http://schemas.openxmlformats.org/officeDocument/2006/relationships/image" Target="../media/image408.png"/><Relationship Id="rId2" Type="http://schemas.openxmlformats.org/officeDocument/2006/relationships/notesSlide" Target="../notesSlides/notesSlide59.xml"/><Relationship Id="rId1" Type="http://schemas.openxmlformats.org/officeDocument/2006/relationships/slideLayout" Target="../slideLayouts/slideLayout120.xml"/><Relationship Id="rId6" Type="http://schemas.openxmlformats.org/officeDocument/2006/relationships/slide" Target="slide1.xml"/><Relationship Id="rId5" Type="http://schemas.microsoft.com/office/2007/relationships/hdphoto" Target="../media/hdphoto1.wdp"/><Relationship Id="rId4" Type="http://schemas.openxmlformats.org/officeDocument/2006/relationships/image" Target="../media/image3.png"/></Relationships>
</file>

<file path=ppt/slides/_rels/slide249.xml.rels><?xml version="1.0" encoding="UTF-8" standalone="yes"?>
<Relationships xmlns="http://schemas.openxmlformats.org/package/2006/relationships"><Relationship Id="rId8" Type="http://schemas.openxmlformats.org/officeDocument/2006/relationships/image" Target="../media/image409.svg"/><Relationship Id="rId3" Type="http://schemas.openxmlformats.org/officeDocument/2006/relationships/image" Target="../media/image415.tiff"/><Relationship Id="rId7" Type="http://schemas.openxmlformats.org/officeDocument/2006/relationships/image" Target="../media/image408.png"/><Relationship Id="rId2" Type="http://schemas.openxmlformats.org/officeDocument/2006/relationships/notesSlide" Target="../notesSlides/notesSlide60.xml"/><Relationship Id="rId1" Type="http://schemas.openxmlformats.org/officeDocument/2006/relationships/slideLayout" Target="../slideLayouts/slideLayout120.xml"/><Relationship Id="rId6" Type="http://schemas.openxmlformats.org/officeDocument/2006/relationships/slide" Target="slide1.xml"/><Relationship Id="rId5" Type="http://schemas.microsoft.com/office/2007/relationships/hdphoto" Target="../media/hdphoto1.wdp"/><Relationship Id="rId4" Type="http://schemas.openxmlformats.org/officeDocument/2006/relationships/image" Target="../media/image3.png"/></Relationships>
</file>

<file path=ppt/slides/_rels/slide25.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2.png"/><Relationship Id="rId7"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Layout" Target="../slideLayouts/slideLayout15.xml"/><Relationship Id="rId6" Type="http://schemas.openxmlformats.org/officeDocument/2006/relationships/image" Target="../media/image35.svg"/><Relationship Id="rId5" Type="http://schemas.openxmlformats.org/officeDocument/2006/relationships/image" Target="../media/image34.png"/><Relationship Id="rId4" Type="http://schemas.openxmlformats.org/officeDocument/2006/relationships/slide" Target="slide1.xml"/></Relationships>
</file>

<file path=ppt/slides/_rels/slide250.xml.rels><?xml version="1.0" encoding="UTF-8" standalone="yes"?>
<Relationships xmlns="http://schemas.openxmlformats.org/package/2006/relationships"><Relationship Id="rId8" Type="http://schemas.openxmlformats.org/officeDocument/2006/relationships/image" Target="../media/image409.svg"/><Relationship Id="rId3" Type="http://schemas.openxmlformats.org/officeDocument/2006/relationships/image" Target="../media/image416.tiff"/><Relationship Id="rId7" Type="http://schemas.openxmlformats.org/officeDocument/2006/relationships/image" Target="../media/image408.png"/><Relationship Id="rId2" Type="http://schemas.openxmlformats.org/officeDocument/2006/relationships/notesSlide" Target="../notesSlides/notesSlide61.xml"/><Relationship Id="rId1" Type="http://schemas.openxmlformats.org/officeDocument/2006/relationships/slideLayout" Target="../slideLayouts/slideLayout120.xml"/><Relationship Id="rId6" Type="http://schemas.openxmlformats.org/officeDocument/2006/relationships/slide" Target="slide1.xml"/><Relationship Id="rId5" Type="http://schemas.microsoft.com/office/2007/relationships/hdphoto" Target="../media/hdphoto1.wdp"/><Relationship Id="rId4" Type="http://schemas.openxmlformats.org/officeDocument/2006/relationships/image" Target="../media/image3.png"/></Relationships>
</file>

<file path=ppt/slides/_rels/slide251.xml.rels><?xml version="1.0" encoding="UTF-8" standalone="yes"?>
<Relationships xmlns="http://schemas.openxmlformats.org/package/2006/relationships"><Relationship Id="rId8" Type="http://schemas.openxmlformats.org/officeDocument/2006/relationships/image" Target="../media/image409.svg"/><Relationship Id="rId3" Type="http://schemas.openxmlformats.org/officeDocument/2006/relationships/image" Target="../media/image417.tiff"/><Relationship Id="rId7" Type="http://schemas.openxmlformats.org/officeDocument/2006/relationships/image" Target="../media/image408.png"/><Relationship Id="rId2" Type="http://schemas.openxmlformats.org/officeDocument/2006/relationships/notesSlide" Target="../notesSlides/notesSlide62.xml"/><Relationship Id="rId1" Type="http://schemas.openxmlformats.org/officeDocument/2006/relationships/slideLayout" Target="../slideLayouts/slideLayout120.xml"/><Relationship Id="rId6" Type="http://schemas.openxmlformats.org/officeDocument/2006/relationships/slide" Target="slide1.xml"/><Relationship Id="rId5" Type="http://schemas.microsoft.com/office/2007/relationships/hdphoto" Target="../media/hdphoto1.wdp"/><Relationship Id="rId4" Type="http://schemas.openxmlformats.org/officeDocument/2006/relationships/image" Target="../media/image3.png"/></Relationships>
</file>

<file path=ppt/slides/_rels/slide252.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418.png"/><Relationship Id="rId7" Type="http://schemas.openxmlformats.org/officeDocument/2006/relationships/image" Target="../media/image3.png"/><Relationship Id="rId2" Type="http://schemas.openxmlformats.org/officeDocument/2006/relationships/notesSlide" Target="../notesSlides/notesSlide63.xml"/><Relationship Id="rId1" Type="http://schemas.openxmlformats.org/officeDocument/2006/relationships/slideLayout" Target="../slideLayouts/slideLayout120.xml"/><Relationship Id="rId6" Type="http://schemas.openxmlformats.org/officeDocument/2006/relationships/image" Target="../media/image420.png"/><Relationship Id="rId11" Type="http://schemas.openxmlformats.org/officeDocument/2006/relationships/image" Target="../media/image409.svg"/><Relationship Id="rId5" Type="http://schemas.openxmlformats.org/officeDocument/2006/relationships/image" Target="../media/image419.png"/><Relationship Id="rId10" Type="http://schemas.openxmlformats.org/officeDocument/2006/relationships/image" Target="../media/image408.png"/><Relationship Id="rId4" Type="http://schemas.microsoft.com/office/2007/relationships/hdphoto" Target="../media/hdphoto5.wdp"/><Relationship Id="rId9" Type="http://schemas.openxmlformats.org/officeDocument/2006/relationships/slide" Target="slide1.xml"/></Relationships>
</file>

<file path=ppt/slides/_rels/slide253.xml.rels><?xml version="1.0" encoding="UTF-8" standalone="yes"?>
<Relationships xmlns="http://schemas.openxmlformats.org/package/2006/relationships"><Relationship Id="rId8" Type="http://schemas.openxmlformats.org/officeDocument/2006/relationships/slide" Target="slide1.xml"/><Relationship Id="rId3" Type="http://schemas.openxmlformats.org/officeDocument/2006/relationships/image" Target="../media/image396.png"/><Relationship Id="rId7" Type="http://schemas.microsoft.com/office/2007/relationships/hdphoto" Target="../media/hdphoto1.wdp"/><Relationship Id="rId2" Type="http://schemas.openxmlformats.org/officeDocument/2006/relationships/notesSlide" Target="../notesSlides/notesSlide64.xml"/><Relationship Id="rId1" Type="http://schemas.openxmlformats.org/officeDocument/2006/relationships/slideLayout" Target="../slideLayouts/slideLayout63.xml"/><Relationship Id="rId6" Type="http://schemas.openxmlformats.org/officeDocument/2006/relationships/image" Target="../media/image3.png"/><Relationship Id="rId5" Type="http://schemas.openxmlformats.org/officeDocument/2006/relationships/image" Target="../media/image422.jpeg"/><Relationship Id="rId10" Type="http://schemas.openxmlformats.org/officeDocument/2006/relationships/image" Target="../media/image33.svg"/><Relationship Id="rId4" Type="http://schemas.openxmlformats.org/officeDocument/2006/relationships/image" Target="../media/image421.jpeg"/><Relationship Id="rId9" Type="http://schemas.openxmlformats.org/officeDocument/2006/relationships/image" Target="../media/image32.png"/></Relationships>
</file>

<file path=ppt/slides/_rels/slide254.xml.rels><?xml version="1.0" encoding="UTF-8" standalone="yes"?>
<Relationships xmlns="http://schemas.openxmlformats.org/package/2006/relationships"><Relationship Id="rId8" Type="http://schemas.openxmlformats.org/officeDocument/2006/relationships/image" Target="../media/image33.svg"/><Relationship Id="rId3" Type="http://schemas.openxmlformats.org/officeDocument/2006/relationships/image" Target="../media/image423.png"/><Relationship Id="rId7" Type="http://schemas.openxmlformats.org/officeDocument/2006/relationships/image" Target="../media/image32.png"/><Relationship Id="rId2" Type="http://schemas.openxmlformats.org/officeDocument/2006/relationships/notesSlide" Target="../notesSlides/notesSlide65.xml"/><Relationship Id="rId1" Type="http://schemas.openxmlformats.org/officeDocument/2006/relationships/slideLayout" Target="../slideLayouts/slideLayout67.xml"/><Relationship Id="rId6" Type="http://schemas.openxmlformats.org/officeDocument/2006/relationships/slide" Target="slide1.xml"/><Relationship Id="rId5" Type="http://schemas.microsoft.com/office/2007/relationships/hdphoto" Target="../media/hdphoto1.wdp"/><Relationship Id="rId4" Type="http://schemas.openxmlformats.org/officeDocument/2006/relationships/image" Target="../media/image3.png"/></Relationships>
</file>

<file path=ppt/slides/_rels/slide255.xml.rels><?xml version="1.0" encoding="UTF-8" standalone="yes"?>
<Relationships xmlns="http://schemas.openxmlformats.org/package/2006/relationships"><Relationship Id="rId8" Type="http://schemas.openxmlformats.org/officeDocument/2006/relationships/image" Target="../media/image428.png"/><Relationship Id="rId13" Type="http://schemas.openxmlformats.org/officeDocument/2006/relationships/image" Target="../media/image33.svg"/><Relationship Id="rId3" Type="http://schemas.openxmlformats.org/officeDocument/2006/relationships/hyperlink" Target="https://doi.org/10.1016/j.anai.2023.08.021" TargetMode="External"/><Relationship Id="rId7" Type="http://schemas.openxmlformats.org/officeDocument/2006/relationships/image" Target="../media/image427.png"/><Relationship Id="rId12" Type="http://schemas.openxmlformats.org/officeDocument/2006/relationships/image" Target="../media/image32.png"/><Relationship Id="rId2" Type="http://schemas.openxmlformats.org/officeDocument/2006/relationships/notesSlide" Target="../notesSlides/notesSlide66.xml"/><Relationship Id="rId1" Type="http://schemas.openxmlformats.org/officeDocument/2006/relationships/slideLayout" Target="../slideLayouts/slideLayout67.xml"/><Relationship Id="rId6" Type="http://schemas.openxmlformats.org/officeDocument/2006/relationships/image" Target="../media/image426.png"/><Relationship Id="rId11" Type="http://schemas.openxmlformats.org/officeDocument/2006/relationships/slide" Target="slide1.xml"/><Relationship Id="rId5" Type="http://schemas.openxmlformats.org/officeDocument/2006/relationships/image" Target="../media/image425.png"/><Relationship Id="rId10" Type="http://schemas.microsoft.com/office/2007/relationships/hdphoto" Target="../media/hdphoto1.wdp"/><Relationship Id="rId4" Type="http://schemas.openxmlformats.org/officeDocument/2006/relationships/image" Target="../media/image424.png"/><Relationship Id="rId9" Type="http://schemas.openxmlformats.org/officeDocument/2006/relationships/image" Target="../media/image3.png"/></Relationships>
</file>

<file path=ppt/slides/_rels/slide256.xml.rels><?xml version="1.0" encoding="UTF-8" standalone="yes"?>
<Relationships xmlns="http://schemas.openxmlformats.org/package/2006/relationships"><Relationship Id="rId8" Type="http://schemas.openxmlformats.org/officeDocument/2006/relationships/image" Target="../media/image433.png"/><Relationship Id="rId13" Type="http://schemas.openxmlformats.org/officeDocument/2006/relationships/image" Target="../media/image33.svg"/><Relationship Id="rId3" Type="http://schemas.openxmlformats.org/officeDocument/2006/relationships/hyperlink" Target="https://ginasthma.org/wp-content/uploads/2021/04/Whats-new-in-GINA-2021_final.pdf" TargetMode="External"/><Relationship Id="rId7" Type="http://schemas.openxmlformats.org/officeDocument/2006/relationships/image" Target="../media/image432.png"/><Relationship Id="rId12" Type="http://schemas.openxmlformats.org/officeDocument/2006/relationships/image" Target="../media/image32.png"/><Relationship Id="rId2" Type="http://schemas.openxmlformats.org/officeDocument/2006/relationships/notesSlide" Target="../notesSlides/notesSlide67.xml"/><Relationship Id="rId1" Type="http://schemas.openxmlformats.org/officeDocument/2006/relationships/slideLayout" Target="../slideLayouts/slideLayout67.xml"/><Relationship Id="rId6" Type="http://schemas.openxmlformats.org/officeDocument/2006/relationships/image" Target="../media/image431.png"/><Relationship Id="rId11" Type="http://schemas.openxmlformats.org/officeDocument/2006/relationships/slide" Target="slide1.xml"/><Relationship Id="rId5" Type="http://schemas.openxmlformats.org/officeDocument/2006/relationships/image" Target="../media/image430.png"/><Relationship Id="rId10" Type="http://schemas.microsoft.com/office/2007/relationships/hdphoto" Target="../media/hdphoto1.wdp"/><Relationship Id="rId4" Type="http://schemas.openxmlformats.org/officeDocument/2006/relationships/image" Target="../media/image429.png"/><Relationship Id="rId9" Type="http://schemas.openxmlformats.org/officeDocument/2006/relationships/image" Target="../media/image3.png"/></Relationships>
</file>

<file path=ppt/slides/_rels/slide257.xml.rels><?xml version="1.0" encoding="UTF-8" standalone="yes"?>
<Relationships xmlns="http://schemas.openxmlformats.org/package/2006/relationships"><Relationship Id="rId8" Type="http://schemas.openxmlformats.org/officeDocument/2006/relationships/image" Target="../media/image439.png"/><Relationship Id="rId13" Type="http://schemas.openxmlformats.org/officeDocument/2006/relationships/image" Target="../media/image444.png"/><Relationship Id="rId18" Type="http://schemas.openxmlformats.org/officeDocument/2006/relationships/image" Target="../media/image33.svg"/><Relationship Id="rId3" Type="http://schemas.openxmlformats.org/officeDocument/2006/relationships/image" Target="../media/image434.png"/><Relationship Id="rId7" Type="http://schemas.openxmlformats.org/officeDocument/2006/relationships/image" Target="../media/image438.png"/><Relationship Id="rId12" Type="http://schemas.openxmlformats.org/officeDocument/2006/relationships/image" Target="../media/image443.svg"/><Relationship Id="rId17" Type="http://schemas.openxmlformats.org/officeDocument/2006/relationships/image" Target="../media/image32.png"/><Relationship Id="rId2" Type="http://schemas.openxmlformats.org/officeDocument/2006/relationships/notesSlide" Target="../notesSlides/notesSlide68.xml"/><Relationship Id="rId16" Type="http://schemas.openxmlformats.org/officeDocument/2006/relationships/slide" Target="slide1.xml"/><Relationship Id="rId1" Type="http://schemas.openxmlformats.org/officeDocument/2006/relationships/slideLayout" Target="../slideLayouts/slideLayout67.xml"/><Relationship Id="rId6" Type="http://schemas.openxmlformats.org/officeDocument/2006/relationships/image" Target="../media/image437.png"/><Relationship Id="rId11" Type="http://schemas.openxmlformats.org/officeDocument/2006/relationships/image" Target="../media/image442.png"/><Relationship Id="rId5" Type="http://schemas.openxmlformats.org/officeDocument/2006/relationships/image" Target="../media/image436.png"/><Relationship Id="rId15" Type="http://schemas.microsoft.com/office/2007/relationships/hdphoto" Target="../media/hdphoto1.wdp"/><Relationship Id="rId10" Type="http://schemas.openxmlformats.org/officeDocument/2006/relationships/image" Target="../media/image441.svg"/><Relationship Id="rId4" Type="http://schemas.openxmlformats.org/officeDocument/2006/relationships/image" Target="../media/image435.svg"/><Relationship Id="rId9" Type="http://schemas.openxmlformats.org/officeDocument/2006/relationships/image" Target="../media/image440.png"/><Relationship Id="rId14" Type="http://schemas.openxmlformats.org/officeDocument/2006/relationships/image" Target="../media/image3.png"/></Relationships>
</file>

<file path=ppt/slides/_rels/slide258.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445.png"/><Relationship Id="rId7" Type="http://schemas.openxmlformats.org/officeDocument/2006/relationships/image" Target="../media/image3.png"/><Relationship Id="rId2" Type="http://schemas.openxmlformats.org/officeDocument/2006/relationships/notesSlide" Target="../notesSlides/notesSlide69.xml"/><Relationship Id="rId1" Type="http://schemas.openxmlformats.org/officeDocument/2006/relationships/slideLayout" Target="../slideLayouts/slideLayout67.xml"/><Relationship Id="rId6" Type="http://schemas.openxmlformats.org/officeDocument/2006/relationships/image" Target="../media/image447.svg"/><Relationship Id="rId11" Type="http://schemas.openxmlformats.org/officeDocument/2006/relationships/image" Target="../media/image33.svg"/><Relationship Id="rId5" Type="http://schemas.openxmlformats.org/officeDocument/2006/relationships/image" Target="../media/image446.png"/><Relationship Id="rId10" Type="http://schemas.openxmlformats.org/officeDocument/2006/relationships/image" Target="../media/image32.png"/><Relationship Id="rId4" Type="http://schemas.microsoft.com/office/2007/relationships/hdphoto" Target="../media/hdphoto6.wdp"/><Relationship Id="rId9" Type="http://schemas.openxmlformats.org/officeDocument/2006/relationships/slide" Target="slide1.xml"/></Relationships>
</file>

<file path=ppt/slides/_rels/slide259.xml.rels><?xml version="1.0" encoding="UTF-8" standalone="yes"?>
<Relationships xmlns="http://schemas.openxmlformats.org/package/2006/relationships"><Relationship Id="rId8" Type="http://schemas.openxmlformats.org/officeDocument/2006/relationships/image" Target="../media/image33.svg"/><Relationship Id="rId3" Type="http://schemas.openxmlformats.org/officeDocument/2006/relationships/image" Target="../media/image448.png"/><Relationship Id="rId7" Type="http://schemas.openxmlformats.org/officeDocument/2006/relationships/image" Target="../media/image32.png"/><Relationship Id="rId2" Type="http://schemas.openxmlformats.org/officeDocument/2006/relationships/notesSlide" Target="../notesSlides/notesSlide70.xml"/><Relationship Id="rId1" Type="http://schemas.openxmlformats.org/officeDocument/2006/relationships/slideLayout" Target="../slideLayouts/slideLayout67.xml"/><Relationship Id="rId6" Type="http://schemas.openxmlformats.org/officeDocument/2006/relationships/slide" Target="slide1.xml"/><Relationship Id="rId5" Type="http://schemas.microsoft.com/office/2007/relationships/hdphoto" Target="../media/hdphoto1.wdp"/><Relationship Id="rId4" Type="http://schemas.openxmlformats.org/officeDocument/2006/relationships/image" Target="../media/image3.png"/></Relationships>
</file>

<file path=ppt/slides/_rels/slide26.xml.rels><?xml version="1.0" encoding="UTF-8" standalone="yes"?>
<Relationships xmlns="http://schemas.openxmlformats.org/package/2006/relationships"><Relationship Id="rId3" Type="http://schemas.openxmlformats.org/officeDocument/2006/relationships/image" Target="../media/image63.png"/><Relationship Id="rId7" Type="http://schemas.openxmlformats.org/officeDocument/2006/relationships/image" Target="../media/image35.svg"/><Relationship Id="rId2" Type="http://schemas.openxmlformats.org/officeDocument/2006/relationships/hyperlink" Target="https://doi.org/10.1016/j.chest.2019.10.053" TargetMode="External"/><Relationship Id="rId1" Type="http://schemas.openxmlformats.org/officeDocument/2006/relationships/slideLayout" Target="../slideLayouts/slideLayout12.xml"/><Relationship Id="rId6" Type="http://schemas.openxmlformats.org/officeDocument/2006/relationships/image" Target="../media/image34.png"/><Relationship Id="rId5" Type="http://schemas.openxmlformats.org/officeDocument/2006/relationships/slide" Target="slide1.xml"/><Relationship Id="rId4" Type="http://schemas.openxmlformats.org/officeDocument/2006/relationships/image" Target="../media/image64.jpg"/></Relationships>
</file>

<file path=ppt/slides/_rels/slide260.xml.rels><?xml version="1.0" encoding="UTF-8" standalone="yes"?>
<Relationships xmlns="http://schemas.openxmlformats.org/package/2006/relationships"><Relationship Id="rId8" Type="http://schemas.openxmlformats.org/officeDocument/2006/relationships/image" Target="../media/image32.png"/><Relationship Id="rId3" Type="http://schemas.openxmlformats.org/officeDocument/2006/relationships/image" Target="../media/image427.png"/><Relationship Id="rId7" Type="http://schemas.openxmlformats.org/officeDocument/2006/relationships/slide" Target="slide1.xml"/><Relationship Id="rId2" Type="http://schemas.openxmlformats.org/officeDocument/2006/relationships/notesSlide" Target="../notesSlides/notesSlide71.xml"/><Relationship Id="rId1" Type="http://schemas.openxmlformats.org/officeDocument/2006/relationships/slideLayout" Target="../slideLayouts/slideLayout67.xml"/><Relationship Id="rId6" Type="http://schemas.microsoft.com/office/2007/relationships/hdphoto" Target="../media/hdphoto1.wdp"/><Relationship Id="rId5" Type="http://schemas.openxmlformats.org/officeDocument/2006/relationships/image" Target="../media/image3.png"/><Relationship Id="rId4" Type="http://schemas.openxmlformats.org/officeDocument/2006/relationships/image" Target="../media/image433.png"/><Relationship Id="rId9" Type="http://schemas.openxmlformats.org/officeDocument/2006/relationships/image" Target="../media/image33.svg"/></Relationships>
</file>

<file path=ppt/slides/_rels/slide261.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33.svg"/><Relationship Id="rId2" Type="http://schemas.openxmlformats.org/officeDocument/2006/relationships/notesSlide" Target="../notesSlides/notesSlide72.xml"/><Relationship Id="rId1" Type="http://schemas.openxmlformats.org/officeDocument/2006/relationships/slideLayout" Target="../slideLayouts/slideLayout67.xml"/><Relationship Id="rId6" Type="http://schemas.openxmlformats.org/officeDocument/2006/relationships/image" Target="../media/image32.png"/><Relationship Id="rId5" Type="http://schemas.openxmlformats.org/officeDocument/2006/relationships/slide" Target="slide1.xml"/><Relationship Id="rId4" Type="http://schemas.microsoft.com/office/2007/relationships/hdphoto" Target="../media/hdphoto1.wdp"/></Relationships>
</file>

<file path=ppt/slides/_rels/slide262.xml.rels><?xml version="1.0" encoding="UTF-8" standalone="yes"?>
<Relationships xmlns="http://schemas.openxmlformats.org/package/2006/relationships"><Relationship Id="rId8" Type="http://schemas.openxmlformats.org/officeDocument/2006/relationships/image" Target="../media/image32.png"/><Relationship Id="rId3" Type="http://schemas.openxmlformats.org/officeDocument/2006/relationships/image" Target="../media/image427.png"/><Relationship Id="rId7" Type="http://schemas.openxmlformats.org/officeDocument/2006/relationships/slide" Target="slide1.xml"/><Relationship Id="rId2" Type="http://schemas.openxmlformats.org/officeDocument/2006/relationships/notesSlide" Target="../notesSlides/notesSlide73.xml"/><Relationship Id="rId1" Type="http://schemas.openxmlformats.org/officeDocument/2006/relationships/slideLayout" Target="../slideLayouts/slideLayout67.xml"/><Relationship Id="rId6" Type="http://schemas.microsoft.com/office/2007/relationships/hdphoto" Target="../media/hdphoto1.wdp"/><Relationship Id="rId5" Type="http://schemas.openxmlformats.org/officeDocument/2006/relationships/image" Target="../media/image3.png"/><Relationship Id="rId4" Type="http://schemas.openxmlformats.org/officeDocument/2006/relationships/image" Target="../media/image433.png"/><Relationship Id="rId9" Type="http://schemas.openxmlformats.org/officeDocument/2006/relationships/image" Target="../media/image33.svg"/></Relationships>
</file>

<file path=ppt/slides/_rels/slide263.xml.rels><?xml version="1.0" encoding="UTF-8" standalone="yes"?>
<Relationships xmlns="http://schemas.openxmlformats.org/package/2006/relationships"><Relationship Id="rId3" Type="http://schemas.openxmlformats.org/officeDocument/2006/relationships/image" Target="../media/image449.png"/><Relationship Id="rId7" Type="http://schemas.openxmlformats.org/officeDocument/2006/relationships/image" Target="../media/image33.svg"/><Relationship Id="rId2" Type="http://schemas.openxmlformats.org/officeDocument/2006/relationships/notesSlide" Target="../notesSlides/notesSlide74.xml"/><Relationship Id="rId1" Type="http://schemas.openxmlformats.org/officeDocument/2006/relationships/slideLayout" Target="../slideLayouts/slideLayout67.xml"/><Relationship Id="rId6" Type="http://schemas.openxmlformats.org/officeDocument/2006/relationships/image" Target="../media/image32.png"/><Relationship Id="rId5" Type="http://schemas.openxmlformats.org/officeDocument/2006/relationships/slide" Target="slide1.xml"/><Relationship Id="rId4" Type="http://schemas.openxmlformats.org/officeDocument/2006/relationships/image" Target="../media/image450.png"/></Relationships>
</file>

<file path=ppt/slides/_rels/slide264.xml.rels><?xml version="1.0" encoding="UTF-8" standalone="yes"?>
<Relationships xmlns="http://schemas.openxmlformats.org/package/2006/relationships"><Relationship Id="rId3" Type="http://schemas.openxmlformats.org/officeDocument/2006/relationships/image" Target="../media/image451.png"/><Relationship Id="rId7" Type="http://schemas.openxmlformats.org/officeDocument/2006/relationships/image" Target="../media/image33.svg"/><Relationship Id="rId2" Type="http://schemas.openxmlformats.org/officeDocument/2006/relationships/notesSlide" Target="../notesSlides/notesSlide75.xml"/><Relationship Id="rId1" Type="http://schemas.openxmlformats.org/officeDocument/2006/relationships/slideLayout" Target="../slideLayouts/slideLayout67.xml"/><Relationship Id="rId6" Type="http://schemas.openxmlformats.org/officeDocument/2006/relationships/image" Target="../media/image32.png"/><Relationship Id="rId5" Type="http://schemas.openxmlformats.org/officeDocument/2006/relationships/slide" Target="slide1.xml"/><Relationship Id="rId4" Type="http://schemas.openxmlformats.org/officeDocument/2006/relationships/image" Target="../media/image452.png"/></Relationships>
</file>

<file path=ppt/slides/_rels/slide265.xml.rels><?xml version="1.0" encoding="UTF-8" standalone="yes"?>
<Relationships xmlns="http://schemas.openxmlformats.org/package/2006/relationships"><Relationship Id="rId8" Type="http://schemas.openxmlformats.org/officeDocument/2006/relationships/image" Target="../media/image33.svg"/><Relationship Id="rId3" Type="http://schemas.openxmlformats.org/officeDocument/2006/relationships/image" Target="../media/image453.png"/><Relationship Id="rId7" Type="http://schemas.openxmlformats.org/officeDocument/2006/relationships/image" Target="../media/image32.png"/><Relationship Id="rId2" Type="http://schemas.openxmlformats.org/officeDocument/2006/relationships/notesSlide" Target="../notesSlides/notesSlide76.xml"/><Relationship Id="rId1" Type="http://schemas.openxmlformats.org/officeDocument/2006/relationships/slideLayout" Target="../slideLayouts/slideLayout67.xml"/><Relationship Id="rId6" Type="http://schemas.openxmlformats.org/officeDocument/2006/relationships/slide" Target="slide1.xml"/><Relationship Id="rId5" Type="http://schemas.microsoft.com/office/2007/relationships/hdphoto" Target="../media/hdphoto1.wdp"/><Relationship Id="rId4" Type="http://schemas.openxmlformats.org/officeDocument/2006/relationships/image" Target="../media/image3.png"/></Relationships>
</file>

<file path=ppt/slides/_rels/slide266.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33.svg"/><Relationship Id="rId2" Type="http://schemas.openxmlformats.org/officeDocument/2006/relationships/notesSlide" Target="../notesSlides/notesSlide77.xml"/><Relationship Id="rId1" Type="http://schemas.openxmlformats.org/officeDocument/2006/relationships/slideLayout" Target="../slideLayouts/slideLayout67.xml"/><Relationship Id="rId6" Type="http://schemas.openxmlformats.org/officeDocument/2006/relationships/image" Target="../media/image32.png"/><Relationship Id="rId5" Type="http://schemas.openxmlformats.org/officeDocument/2006/relationships/slide" Target="slide1.xml"/><Relationship Id="rId4" Type="http://schemas.microsoft.com/office/2007/relationships/hdphoto" Target="../media/hdphoto1.wdp"/></Relationships>
</file>

<file path=ppt/slides/_rels/slide267.xml.rels><?xml version="1.0" encoding="UTF-8" standalone="yes"?>
<Relationships xmlns="http://schemas.openxmlformats.org/package/2006/relationships"><Relationship Id="rId8" Type="http://schemas.openxmlformats.org/officeDocument/2006/relationships/image" Target="../media/image459.svg"/><Relationship Id="rId13" Type="http://schemas.openxmlformats.org/officeDocument/2006/relationships/image" Target="../media/image33.svg"/><Relationship Id="rId3" Type="http://schemas.openxmlformats.org/officeDocument/2006/relationships/image" Target="../media/image454.png"/><Relationship Id="rId7" Type="http://schemas.openxmlformats.org/officeDocument/2006/relationships/image" Target="../media/image458.png"/><Relationship Id="rId12" Type="http://schemas.openxmlformats.org/officeDocument/2006/relationships/image" Target="../media/image32.png"/><Relationship Id="rId2" Type="http://schemas.openxmlformats.org/officeDocument/2006/relationships/notesSlide" Target="../notesSlides/notesSlide78.xml"/><Relationship Id="rId1" Type="http://schemas.openxmlformats.org/officeDocument/2006/relationships/slideLayout" Target="../slideLayouts/slideLayout67.xml"/><Relationship Id="rId6" Type="http://schemas.openxmlformats.org/officeDocument/2006/relationships/image" Target="../media/image457.svg"/><Relationship Id="rId11" Type="http://schemas.openxmlformats.org/officeDocument/2006/relationships/slide" Target="slide1.xml"/><Relationship Id="rId5" Type="http://schemas.openxmlformats.org/officeDocument/2006/relationships/image" Target="../media/image456.png"/><Relationship Id="rId10" Type="http://schemas.microsoft.com/office/2007/relationships/hdphoto" Target="../media/hdphoto1.wdp"/><Relationship Id="rId4" Type="http://schemas.openxmlformats.org/officeDocument/2006/relationships/image" Target="../media/image455.svg"/><Relationship Id="rId9" Type="http://schemas.openxmlformats.org/officeDocument/2006/relationships/image" Target="../media/image3.png"/></Relationships>
</file>

<file path=ppt/slides/_rels/slide268.xml.rels><?xml version="1.0" encoding="UTF-8" standalone="yes"?>
<Relationships xmlns="http://schemas.openxmlformats.org/package/2006/relationships"><Relationship Id="rId8" Type="http://schemas.openxmlformats.org/officeDocument/2006/relationships/slide" Target="slide1.xml"/><Relationship Id="rId3" Type="http://schemas.openxmlformats.org/officeDocument/2006/relationships/hyperlink" Target="https://www.isar.opcglobal.org/" TargetMode="External"/><Relationship Id="rId7" Type="http://schemas.microsoft.com/office/2007/relationships/hdphoto" Target="../media/hdphoto1.wdp"/><Relationship Id="rId2" Type="http://schemas.openxmlformats.org/officeDocument/2006/relationships/notesSlide" Target="../notesSlides/notesSlide79.xml"/><Relationship Id="rId1" Type="http://schemas.openxmlformats.org/officeDocument/2006/relationships/slideLayout" Target="../slideLayouts/slideLayout67.xml"/><Relationship Id="rId6" Type="http://schemas.openxmlformats.org/officeDocument/2006/relationships/image" Target="../media/image3.png"/><Relationship Id="rId5" Type="http://schemas.openxmlformats.org/officeDocument/2006/relationships/image" Target="../media/image461.png"/><Relationship Id="rId10" Type="http://schemas.openxmlformats.org/officeDocument/2006/relationships/image" Target="../media/image33.svg"/><Relationship Id="rId4" Type="http://schemas.openxmlformats.org/officeDocument/2006/relationships/image" Target="../media/image460.jpeg"/><Relationship Id="rId9" Type="http://schemas.openxmlformats.org/officeDocument/2006/relationships/image" Target="../media/image32.png"/></Relationships>
</file>

<file path=ppt/slides/_rels/slide269.xml.rels><?xml version="1.0" encoding="UTF-8" standalone="yes"?>
<Relationships xmlns="http://schemas.openxmlformats.org/package/2006/relationships"><Relationship Id="rId3" Type="http://schemas.openxmlformats.org/officeDocument/2006/relationships/slide" Target="slide1.xml"/><Relationship Id="rId2" Type="http://schemas.openxmlformats.org/officeDocument/2006/relationships/notesSlide" Target="../notesSlides/notesSlide80.xml"/><Relationship Id="rId1" Type="http://schemas.openxmlformats.org/officeDocument/2006/relationships/slideLayout" Target="../slideLayouts/slideLayout67.xml"/><Relationship Id="rId5" Type="http://schemas.openxmlformats.org/officeDocument/2006/relationships/image" Target="../media/image33.svg"/><Relationship Id="rId4" Type="http://schemas.openxmlformats.org/officeDocument/2006/relationships/image" Target="../media/image32.png"/></Relationships>
</file>

<file path=ppt/slides/_rels/slide27.xml.rels><?xml version="1.0" encoding="UTF-8" standalone="yes"?>
<Relationships xmlns="http://schemas.openxmlformats.org/package/2006/relationships"><Relationship Id="rId3" Type="http://schemas.openxmlformats.org/officeDocument/2006/relationships/hyperlink" Target="https://doi.org/10.1186/s12874-020-01065-0" TargetMode="External"/><Relationship Id="rId2" Type="http://schemas.openxmlformats.org/officeDocument/2006/relationships/hyperlink" Target="https://doi.org/10.1016/j.chest.2019.10.051" TargetMode="External"/><Relationship Id="rId1" Type="http://schemas.openxmlformats.org/officeDocument/2006/relationships/slideLayout" Target="../slideLayouts/slideLayout12.xml"/><Relationship Id="rId6" Type="http://schemas.openxmlformats.org/officeDocument/2006/relationships/image" Target="../media/image35.svg"/><Relationship Id="rId5" Type="http://schemas.openxmlformats.org/officeDocument/2006/relationships/image" Target="../media/image34.png"/><Relationship Id="rId4" Type="http://schemas.openxmlformats.org/officeDocument/2006/relationships/slide" Target="slide1.xml"/></Relationships>
</file>

<file path=ppt/slides/_rels/slide270.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33.svg"/><Relationship Id="rId2" Type="http://schemas.openxmlformats.org/officeDocument/2006/relationships/notesSlide" Target="../notesSlides/notesSlide81.xml"/><Relationship Id="rId1" Type="http://schemas.openxmlformats.org/officeDocument/2006/relationships/slideLayout" Target="../slideLayouts/slideLayout119.xml"/><Relationship Id="rId6" Type="http://schemas.openxmlformats.org/officeDocument/2006/relationships/image" Target="../media/image32.png"/><Relationship Id="rId5" Type="http://schemas.openxmlformats.org/officeDocument/2006/relationships/slide" Target="slide1.xml"/><Relationship Id="rId4" Type="http://schemas.microsoft.com/office/2007/relationships/hdphoto" Target="../media/hdphoto1.wdp"/></Relationships>
</file>

<file path=ppt/slides/_rels/slide271.xml.rels><?xml version="1.0" encoding="UTF-8" standalone="yes"?>
<Relationships xmlns="http://schemas.openxmlformats.org/package/2006/relationships"><Relationship Id="rId8" Type="http://schemas.openxmlformats.org/officeDocument/2006/relationships/image" Target="../media/image32.png"/><Relationship Id="rId3" Type="http://schemas.openxmlformats.org/officeDocument/2006/relationships/image" Target="../media/image462.png"/><Relationship Id="rId7" Type="http://schemas.openxmlformats.org/officeDocument/2006/relationships/slide" Target="slide1.xml"/><Relationship Id="rId2" Type="http://schemas.openxmlformats.org/officeDocument/2006/relationships/notesSlide" Target="../notesSlides/notesSlide82.xml"/><Relationship Id="rId1" Type="http://schemas.openxmlformats.org/officeDocument/2006/relationships/slideLayout" Target="../slideLayouts/slideLayout122.xml"/><Relationship Id="rId6" Type="http://schemas.microsoft.com/office/2007/relationships/hdphoto" Target="../media/hdphoto1.wdp"/><Relationship Id="rId5" Type="http://schemas.openxmlformats.org/officeDocument/2006/relationships/image" Target="../media/image3.png"/><Relationship Id="rId4" Type="http://schemas.openxmlformats.org/officeDocument/2006/relationships/image" Target="../media/image463.png"/><Relationship Id="rId9" Type="http://schemas.openxmlformats.org/officeDocument/2006/relationships/image" Target="../media/image33.svg"/></Relationships>
</file>

<file path=ppt/slides/_rels/slide272.xml.rels><?xml version="1.0" encoding="UTF-8" standalone="yes"?>
<Relationships xmlns="http://schemas.openxmlformats.org/package/2006/relationships"><Relationship Id="rId8" Type="http://schemas.openxmlformats.org/officeDocument/2006/relationships/image" Target="../media/image32.png"/><Relationship Id="rId3" Type="http://schemas.openxmlformats.org/officeDocument/2006/relationships/image" Target="../media/image464.png"/><Relationship Id="rId7" Type="http://schemas.openxmlformats.org/officeDocument/2006/relationships/slide" Target="slide1.xml"/><Relationship Id="rId2" Type="http://schemas.openxmlformats.org/officeDocument/2006/relationships/notesSlide" Target="../notesSlides/notesSlide83.xml"/><Relationship Id="rId1" Type="http://schemas.openxmlformats.org/officeDocument/2006/relationships/slideLayout" Target="../slideLayouts/slideLayout122.xml"/><Relationship Id="rId6" Type="http://schemas.microsoft.com/office/2007/relationships/hdphoto" Target="../media/hdphoto1.wdp"/><Relationship Id="rId5" Type="http://schemas.openxmlformats.org/officeDocument/2006/relationships/image" Target="../media/image3.png"/><Relationship Id="rId4" Type="http://schemas.openxmlformats.org/officeDocument/2006/relationships/chart" Target="../charts/chart9.xml"/><Relationship Id="rId9" Type="http://schemas.openxmlformats.org/officeDocument/2006/relationships/image" Target="../media/image33.svg"/></Relationships>
</file>

<file path=ppt/slides/_rels/slide273.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465.png"/><Relationship Id="rId7" Type="http://schemas.openxmlformats.org/officeDocument/2006/relationships/image" Target="../media/image3.png"/><Relationship Id="rId2" Type="http://schemas.openxmlformats.org/officeDocument/2006/relationships/notesSlide" Target="../notesSlides/notesSlide84.xml"/><Relationship Id="rId1" Type="http://schemas.openxmlformats.org/officeDocument/2006/relationships/slideLayout" Target="../slideLayouts/slideLayout122.xml"/><Relationship Id="rId6" Type="http://schemas.openxmlformats.org/officeDocument/2006/relationships/image" Target="../media/image468.svg"/><Relationship Id="rId11" Type="http://schemas.openxmlformats.org/officeDocument/2006/relationships/image" Target="../media/image33.svg"/><Relationship Id="rId5" Type="http://schemas.openxmlformats.org/officeDocument/2006/relationships/image" Target="../media/image467.png"/><Relationship Id="rId10" Type="http://schemas.openxmlformats.org/officeDocument/2006/relationships/image" Target="../media/image32.png"/><Relationship Id="rId4" Type="http://schemas.openxmlformats.org/officeDocument/2006/relationships/image" Target="../media/image466.svg"/><Relationship Id="rId9" Type="http://schemas.openxmlformats.org/officeDocument/2006/relationships/slide" Target="slide1.xml"/></Relationships>
</file>

<file path=ppt/slides/_rels/slide274.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445.png"/><Relationship Id="rId7" Type="http://schemas.openxmlformats.org/officeDocument/2006/relationships/image" Target="../media/image3.png"/><Relationship Id="rId2" Type="http://schemas.openxmlformats.org/officeDocument/2006/relationships/notesSlide" Target="../notesSlides/notesSlide85.xml"/><Relationship Id="rId1" Type="http://schemas.openxmlformats.org/officeDocument/2006/relationships/slideLayout" Target="../slideLayouts/slideLayout122.xml"/><Relationship Id="rId6" Type="http://schemas.openxmlformats.org/officeDocument/2006/relationships/image" Target="../media/image447.svg"/><Relationship Id="rId11" Type="http://schemas.openxmlformats.org/officeDocument/2006/relationships/image" Target="../media/image33.svg"/><Relationship Id="rId5" Type="http://schemas.openxmlformats.org/officeDocument/2006/relationships/image" Target="../media/image446.png"/><Relationship Id="rId10" Type="http://schemas.openxmlformats.org/officeDocument/2006/relationships/image" Target="../media/image32.png"/><Relationship Id="rId4" Type="http://schemas.microsoft.com/office/2007/relationships/hdphoto" Target="../media/hdphoto6.wdp"/><Relationship Id="rId9" Type="http://schemas.openxmlformats.org/officeDocument/2006/relationships/slide" Target="slide1.xml"/></Relationships>
</file>

<file path=ppt/slides/_rels/slide275.xml.rels><?xml version="1.0" encoding="UTF-8" standalone="yes"?>
<Relationships xmlns="http://schemas.openxmlformats.org/package/2006/relationships"><Relationship Id="rId8" Type="http://schemas.openxmlformats.org/officeDocument/2006/relationships/image" Target="../media/image474.svg"/><Relationship Id="rId13" Type="http://schemas.openxmlformats.org/officeDocument/2006/relationships/image" Target="../media/image33.svg"/><Relationship Id="rId3" Type="http://schemas.openxmlformats.org/officeDocument/2006/relationships/image" Target="../media/image469.png"/><Relationship Id="rId7" Type="http://schemas.openxmlformats.org/officeDocument/2006/relationships/image" Target="../media/image473.png"/><Relationship Id="rId12" Type="http://schemas.openxmlformats.org/officeDocument/2006/relationships/image" Target="../media/image32.png"/><Relationship Id="rId2" Type="http://schemas.openxmlformats.org/officeDocument/2006/relationships/notesSlide" Target="../notesSlides/notesSlide86.xml"/><Relationship Id="rId1" Type="http://schemas.openxmlformats.org/officeDocument/2006/relationships/slideLayout" Target="../slideLayouts/slideLayout122.xml"/><Relationship Id="rId6" Type="http://schemas.openxmlformats.org/officeDocument/2006/relationships/image" Target="../media/image472.svg"/><Relationship Id="rId11" Type="http://schemas.openxmlformats.org/officeDocument/2006/relationships/slide" Target="slide1.xml"/><Relationship Id="rId5" Type="http://schemas.openxmlformats.org/officeDocument/2006/relationships/image" Target="../media/image471.png"/><Relationship Id="rId10" Type="http://schemas.microsoft.com/office/2007/relationships/hdphoto" Target="../media/hdphoto1.wdp"/><Relationship Id="rId4" Type="http://schemas.openxmlformats.org/officeDocument/2006/relationships/image" Target="../media/image470.svg"/><Relationship Id="rId9" Type="http://schemas.openxmlformats.org/officeDocument/2006/relationships/image" Target="../media/image3.png"/></Relationships>
</file>

<file path=ppt/slides/_rels/slide276.xml.rels><?xml version="1.0" encoding="UTF-8" standalone="yes"?>
<Relationships xmlns="http://schemas.openxmlformats.org/package/2006/relationships"><Relationship Id="rId8" Type="http://schemas.openxmlformats.org/officeDocument/2006/relationships/image" Target="../media/image32.png"/><Relationship Id="rId3" Type="http://schemas.openxmlformats.org/officeDocument/2006/relationships/image" Target="../media/image427.png"/><Relationship Id="rId7" Type="http://schemas.openxmlformats.org/officeDocument/2006/relationships/slide" Target="slide1.xml"/><Relationship Id="rId2" Type="http://schemas.openxmlformats.org/officeDocument/2006/relationships/notesSlide" Target="../notesSlides/notesSlide87.xml"/><Relationship Id="rId1" Type="http://schemas.openxmlformats.org/officeDocument/2006/relationships/slideLayout" Target="../slideLayouts/slideLayout122.xml"/><Relationship Id="rId6" Type="http://schemas.microsoft.com/office/2007/relationships/hdphoto" Target="../media/hdphoto1.wdp"/><Relationship Id="rId5" Type="http://schemas.openxmlformats.org/officeDocument/2006/relationships/image" Target="../media/image3.png"/><Relationship Id="rId4" Type="http://schemas.openxmlformats.org/officeDocument/2006/relationships/image" Target="../media/image475.png"/><Relationship Id="rId9" Type="http://schemas.openxmlformats.org/officeDocument/2006/relationships/image" Target="../media/image33.svg"/></Relationships>
</file>

<file path=ppt/slides/_rels/slide277.xml.rels><?xml version="1.0" encoding="UTF-8" standalone="yes"?>
<Relationships xmlns="http://schemas.openxmlformats.org/package/2006/relationships"><Relationship Id="rId8" Type="http://schemas.openxmlformats.org/officeDocument/2006/relationships/image" Target="../media/image33.svg"/><Relationship Id="rId3" Type="http://schemas.openxmlformats.org/officeDocument/2006/relationships/image" Target="../media/image476.png"/><Relationship Id="rId7" Type="http://schemas.openxmlformats.org/officeDocument/2006/relationships/image" Target="../media/image32.png"/><Relationship Id="rId2" Type="http://schemas.openxmlformats.org/officeDocument/2006/relationships/notesSlide" Target="../notesSlides/notesSlide88.xml"/><Relationship Id="rId1" Type="http://schemas.openxmlformats.org/officeDocument/2006/relationships/slideLayout" Target="../slideLayouts/slideLayout122.xml"/><Relationship Id="rId6" Type="http://schemas.openxmlformats.org/officeDocument/2006/relationships/slide" Target="slide1.xml"/><Relationship Id="rId5" Type="http://schemas.microsoft.com/office/2007/relationships/hdphoto" Target="../media/hdphoto1.wdp"/><Relationship Id="rId4" Type="http://schemas.openxmlformats.org/officeDocument/2006/relationships/image" Target="../media/image3.png"/></Relationships>
</file>

<file path=ppt/slides/_rels/slide278.xml.rels><?xml version="1.0" encoding="UTF-8" standalone="yes"?>
<Relationships xmlns="http://schemas.openxmlformats.org/package/2006/relationships"><Relationship Id="rId8" Type="http://schemas.openxmlformats.org/officeDocument/2006/relationships/image" Target="../media/image32.png"/><Relationship Id="rId3" Type="http://schemas.openxmlformats.org/officeDocument/2006/relationships/image" Target="../media/image477.png"/><Relationship Id="rId7" Type="http://schemas.openxmlformats.org/officeDocument/2006/relationships/slide" Target="slide1.xml"/><Relationship Id="rId2" Type="http://schemas.openxmlformats.org/officeDocument/2006/relationships/notesSlide" Target="../notesSlides/notesSlide89.xml"/><Relationship Id="rId1" Type="http://schemas.openxmlformats.org/officeDocument/2006/relationships/slideLayout" Target="../slideLayouts/slideLayout122.xml"/><Relationship Id="rId6" Type="http://schemas.microsoft.com/office/2007/relationships/hdphoto" Target="../media/hdphoto1.wdp"/><Relationship Id="rId5" Type="http://schemas.openxmlformats.org/officeDocument/2006/relationships/image" Target="../media/image3.png"/><Relationship Id="rId4" Type="http://schemas.openxmlformats.org/officeDocument/2006/relationships/image" Target="../media/image478.png"/><Relationship Id="rId9" Type="http://schemas.openxmlformats.org/officeDocument/2006/relationships/image" Target="../media/image33.svg"/></Relationships>
</file>

<file path=ppt/slides/_rels/slide279.xml.rels><?xml version="1.0" encoding="UTF-8" standalone="yes"?>
<Relationships xmlns="http://schemas.openxmlformats.org/package/2006/relationships"><Relationship Id="rId8" Type="http://schemas.openxmlformats.org/officeDocument/2006/relationships/image" Target="../media/image33.svg"/><Relationship Id="rId3" Type="http://schemas.openxmlformats.org/officeDocument/2006/relationships/image" Target="../media/image479.png"/><Relationship Id="rId7" Type="http://schemas.openxmlformats.org/officeDocument/2006/relationships/image" Target="../media/image32.png"/><Relationship Id="rId2" Type="http://schemas.openxmlformats.org/officeDocument/2006/relationships/notesSlide" Target="../notesSlides/notesSlide90.xml"/><Relationship Id="rId1" Type="http://schemas.openxmlformats.org/officeDocument/2006/relationships/slideLayout" Target="../slideLayouts/slideLayout122.xml"/><Relationship Id="rId6" Type="http://schemas.openxmlformats.org/officeDocument/2006/relationships/slide" Target="slide1.xml"/><Relationship Id="rId5" Type="http://schemas.microsoft.com/office/2007/relationships/hdphoto" Target="../media/hdphoto1.wdp"/><Relationship Id="rId4" Type="http://schemas.openxmlformats.org/officeDocument/2006/relationships/image" Target="../media/image3.png"/></Relationships>
</file>

<file path=ppt/slides/_rels/slide28.xml.rels><?xml version="1.0" encoding="UTF-8" standalone="yes"?>
<Relationships xmlns="http://schemas.openxmlformats.org/package/2006/relationships"><Relationship Id="rId8" Type="http://schemas.openxmlformats.org/officeDocument/2006/relationships/image" Target="../media/image71.png"/><Relationship Id="rId13" Type="http://schemas.openxmlformats.org/officeDocument/2006/relationships/image" Target="../media/image35.svg"/><Relationship Id="rId3" Type="http://schemas.openxmlformats.org/officeDocument/2006/relationships/image" Target="../media/image66.png"/><Relationship Id="rId7" Type="http://schemas.openxmlformats.org/officeDocument/2006/relationships/image" Target="../media/image70.png"/><Relationship Id="rId12" Type="http://schemas.openxmlformats.org/officeDocument/2006/relationships/image" Target="../media/image34.png"/><Relationship Id="rId2" Type="http://schemas.openxmlformats.org/officeDocument/2006/relationships/image" Target="../media/image65.png"/><Relationship Id="rId1" Type="http://schemas.openxmlformats.org/officeDocument/2006/relationships/slideLayout" Target="../slideLayouts/slideLayout12.xml"/><Relationship Id="rId6" Type="http://schemas.openxmlformats.org/officeDocument/2006/relationships/image" Target="../media/image69.png"/><Relationship Id="rId11" Type="http://schemas.openxmlformats.org/officeDocument/2006/relationships/slide" Target="slide1.xml"/><Relationship Id="rId5" Type="http://schemas.openxmlformats.org/officeDocument/2006/relationships/image" Target="../media/image68.png"/><Relationship Id="rId10" Type="http://schemas.openxmlformats.org/officeDocument/2006/relationships/hyperlink" Target="https://journal.chestnet.org/cms/10.1016/j.chest.2019.10.053/attachment/0d6d3879-9381-4bc6-92c6-c60c8e996723/mmc1.pdf" TargetMode="External"/><Relationship Id="rId4" Type="http://schemas.openxmlformats.org/officeDocument/2006/relationships/image" Target="../media/image67.png"/><Relationship Id="rId9" Type="http://schemas.openxmlformats.org/officeDocument/2006/relationships/image" Target="../media/image72.png"/></Relationships>
</file>

<file path=ppt/slides/_rels/slide280.xml.rels><?xml version="1.0" encoding="UTF-8" standalone="yes"?>
<Relationships xmlns="http://schemas.openxmlformats.org/package/2006/relationships"><Relationship Id="rId8" Type="http://schemas.openxmlformats.org/officeDocument/2006/relationships/image" Target="../media/image33.svg"/><Relationship Id="rId3" Type="http://schemas.openxmlformats.org/officeDocument/2006/relationships/image" Target="../media/image480.png"/><Relationship Id="rId7" Type="http://schemas.openxmlformats.org/officeDocument/2006/relationships/image" Target="../media/image32.png"/><Relationship Id="rId2" Type="http://schemas.openxmlformats.org/officeDocument/2006/relationships/notesSlide" Target="../notesSlides/notesSlide91.xml"/><Relationship Id="rId1" Type="http://schemas.openxmlformats.org/officeDocument/2006/relationships/slideLayout" Target="../slideLayouts/slideLayout122.xml"/><Relationship Id="rId6" Type="http://schemas.openxmlformats.org/officeDocument/2006/relationships/slide" Target="slide1.xml"/><Relationship Id="rId5" Type="http://schemas.microsoft.com/office/2007/relationships/hdphoto" Target="../media/hdphoto1.wdp"/><Relationship Id="rId4" Type="http://schemas.openxmlformats.org/officeDocument/2006/relationships/image" Target="../media/image3.png"/></Relationships>
</file>

<file path=ppt/slides/_rels/slide281.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33.svg"/><Relationship Id="rId2" Type="http://schemas.openxmlformats.org/officeDocument/2006/relationships/notesSlide" Target="../notesSlides/notesSlide92.xml"/><Relationship Id="rId1" Type="http://schemas.openxmlformats.org/officeDocument/2006/relationships/slideLayout" Target="../slideLayouts/slideLayout122.xml"/><Relationship Id="rId6" Type="http://schemas.openxmlformats.org/officeDocument/2006/relationships/image" Target="../media/image32.png"/><Relationship Id="rId5" Type="http://schemas.openxmlformats.org/officeDocument/2006/relationships/slide" Target="slide1.xml"/><Relationship Id="rId4" Type="http://schemas.microsoft.com/office/2007/relationships/hdphoto" Target="../media/hdphoto1.wdp"/></Relationships>
</file>

<file path=ppt/slides/_rels/slide282.xml.rels><?xml version="1.0" encoding="UTF-8" standalone="yes"?>
<Relationships xmlns="http://schemas.openxmlformats.org/package/2006/relationships"><Relationship Id="rId8" Type="http://schemas.openxmlformats.org/officeDocument/2006/relationships/image" Target="../media/image486.svg"/><Relationship Id="rId13" Type="http://schemas.openxmlformats.org/officeDocument/2006/relationships/slide" Target="slide1.xml"/><Relationship Id="rId3" Type="http://schemas.openxmlformats.org/officeDocument/2006/relationships/image" Target="../media/image481.png"/><Relationship Id="rId7" Type="http://schemas.openxmlformats.org/officeDocument/2006/relationships/image" Target="../media/image485.png"/><Relationship Id="rId12" Type="http://schemas.microsoft.com/office/2007/relationships/hdphoto" Target="../media/hdphoto1.wdp"/><Relationship Id="rId2" Type="http://schemas.openxmlformats.org/officeDocument/2006/relationships/notesSlide" Target="../notesSlides/notesSlide93.xml"/><Relationship Id="rId1" Type="http://schemas.openxmlformats.org/officeDocument/2006/relationships/slideLayout" Target="../slideLayouts/slideLayout122.xml"/><Relationship Id="rId6" Type="http://schemas.openxmlformats.org/officeDocument/2006/relationships/image" Target="../media/image484.svg"/><Relationship Id="rId11" Type="http://schemas.openxmlformats.org/officeDocument/2006/relationships/image" Target="../media/image3.png"/><Relationship Id="rId5" Type="http://schemas.openxmlformats.org/officeDocument/2006/relationships/image" Target="../media/image483.png"/><Relationship Id="rId15" Type="http://schemas.openxmlformats.org/officeDocument/2006/relationships/image" Target="../media/image33.svg"/><Relationship Id="rId10" Type="http://schemas.openxmlformats.org/officeDocument/2006/relationships/image" Target="../media/image488.svg"/><Relationship Id="rId4" Type="http://schemas.openxmlformats.org/officeDocument/2006/relationships/image" Target="../media/image482.svg"/><Relationship Id="rId9" Type="http://schemas.openxmlformats.org/officeDocument/2006/relationships/image" Target="../media/image487.png"/><Relationship Id="rId14" Type="http://schemas.openxmlformats.org/officeDocument/2006/relationships/image" Target="../media/image32.png"/></Relationships>
</file>

<file path=ppt/slides/_rels/slide283.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33.svg"/><Relationship Id="rId2" Type="http://schemas.openxmlformats.org/officeDocument/2006/relationships/notesSlide" Target="../notesSlides/notesSlide94.xml"/><Relationship Id="rId1" Type="http://schemas.openxmlformats.org/officeDocument/2006/relationships/slideLayout" Target="../slideLayouts/slideLayout119.xml"/><Relationship Id="rId6" Type="http://schemas.openxmlformats.org/officeDocument/2006/relationships/image" Target="../media/image32.png"/><Relationship Id="rId5" Type="http://schemas.openxmlformats.org/officeDocument/2006/relationships/slide" Target="slide1.xml"/><Relationship Id="rId4" Type="http://schemas.microsoft.com/office/2007/relationships/hdphoto" Target="../media/hdphoto1.wdp"/></Relationships>
</file>

<file path=ppt/slides/_rels/slide284.xml.rels><?xml version="1.0" encoding="UTF-8" standalone="yes"?>
<Relationships xmlns="http://schemas.openxmlformats.org/package/2006/relationships"><Relationship Id="rId8" Type="http://schemas.openxmlformats.org/officeDocument/2006/relationships/image" Target="../media/image408.png"/><Relationship Id="rId3" Type="http://schemas.openxmlformats.org/officeDocument/2006/relationships/image" Target="../media/image358.png"/><Relationship Id="rId7" Type="http://schemas.openxmlformats.org/officeDocument/2006/relationships/slide" Target="slide1.xml"/><Relationship Id="rId2" Type="http://schemas.openxmlformats.org/officeDocument/2006/relationships/notesSlide" Target="../notesSlides/notesSlide95.xml"/><Relationship Id="rId1" Type="http://schemas.openxmlformats.org/officeDocument/2006/relationships/slideLayout" Target="../slideLayouts/slideLayout120.xml"/><Relationship Id="rId6" Type="http://schemas.microsoft.com/office/2007/relationships/hdphoto" Target="../media/hdphoto1.wdp"/><Relationship Id="rId5" Type="http://schemas.openxmlformats.org/officeDocument/2006/relationships/image" Target="../media/image3.png"/><Relationship Id="rId4" Type="http://schemas.openxmlformats.org/officeDocument/2006/relationships/image" Target="../media/image489.tiff"/><Relationship Id="rId9" Type="http://schemas.openxmlformats.org/officeDocument/2006/relationships/image" Target="../media/image409.svg"/></Relationships>
</file>

<file path=ppt/slides/_rels/slide285.xml.rels><?xml version="1.0" encoding="UTF-8" standalone="yes"?>
<Relationships xmlns="http://schemas.openxmlformats.org/package/2006/relationships"><Relationship Id="rId8" Type="http://schemas.openxmlformats.org/officeDocument/2006/relationships/image" Target="../media/image409.svg"/><Relationship Id="rId3" Type="http://schemas.openxmlformats.org/officeDocument/2006/relationships/image" Target="../media/image490.png"/><Relationship Id="rId7" Type="http://schemas.openxmlformats.org/officeDocument/2006/relationships/image" Target="../media/image408.png"/><Relationship Id="rId2" Type="http://schemas.openxmlformats.org/officeDocument/2006/relationships/notesSlide" Target="../notesSlides/notesSlide96.xml"/><Relationship Id="rId1" Type="http://schemas.openxmlformats.org/officeDocument/2006/relationships/slideLayout" Target="../slideLayouts/slideLayout120.xml"/><Relationship Id="rId6" Type="http://schemas.openxmlformats.org/officeDocument/2006/relationships/slide" Target="slide1.xml"/><Relationship Id="rId5" Type="http://schemas.microsoft.com/office/2007/relationships/hdphoto" Target="../media/hdphoto1.wdp"/><Relationship Id="rId4" Type="http://schemas.openxmlformats.org/officeDocument/2006/relationships/image" Target="../media/image3.png"/></Relationships>
</file>

<file path=ppt/slides/_rels/slide286.xml.rels><?xml version="1.0" encoding="UTF-8" standalone="yes"?>
<Relationships xmlns="http://schemas.openxmlformats.org/package/2006/relationships"><Relationship Id="rId8" Type="http://schemas.openxmlformats.org/officeDocument/2006/relationships/image" Target="../media/image408.png"/><Relationship Id="rId3" Type="http://schemas.openxmlformats.org/officeDocument/2006/relationships/image" Target="../media/image492.tiff"/><Relationship Id="rId7" Type="http://schemas.openxmlformats.org/officeDocument/2006/relationships/slide" Target="slide1.xml"/><Relationship Id="rId2" Type="http://schemas.openxmlformats.org/officeDocument/2006/relationships/image" Target="../media/image491.tiff"/><Relationship Id="rId1" Type="http://schemas.openxmlformats.org/officeDocument/2006/relationships/slideLayout" Target="../slideLayouts/slideLayout120.xml"/><Relationship Id="rId6" Type="http://schemas.microsoft.com/office/2007/relationships/hdphoto" Target="../media/hdphoto1.wdp"/><Relationship Id="rId5" Type="http://schemas.openxmlformats.org/officeDocument/2006/relationships/image" Target="../media/image3.png"/><Relationship Id="rId4" Type="http://schemas.openxmlformats.org/officeDocument/2006/relationships/image" Target="../media/image493.tiff"/><Relationship Id="rId9" Type="http://schemas.openxmlformats.org/officeDocument/2006/relationships/image" Target="../media/image409.svg"/></Relationships>
</file>

<file path=ppt/slides/_rels/slide287.xml.rels><?xml version="1.0" encoding="UTF-8" standalone="yes"?>
<Relationships xmlns="http://schemas.openxmlformats.org/package/2006/relationships"><Relationship Id="rId8" Type="http://schemas.openxmlformats.org/officeDocument/2006/relationships/image" Target="../media/image409.svg"/><Relationship Id="rId3" Type="http://schemas.openxmlformats.org/officeDocument/2006/relationships/image" Target="../media/image494.png"/><Relationship Id="rId7" Type="http://schemas.openxmlformats.org/officeDocument/2006/relationships/image" Target="../media/image408.png"/><Relationship Id="rId2" Type="http://schemas.openxmlformats.org/officeDocument/2006/relationships/notesSlide" Target="../notesSlides/notesSlide97.xml"/><Relationship Id="rId1" Type="http://schemas.openxmlformats.org/officeDocument/2006/relationships/slideLayout" Target="../slideLayouts/slideLayout120.xml"/><Relationship Id="rId6" Type="http://schemas.openxmlformats.org/officeDocument/2006/relationships/slide" Target="slide1.xml"/><Relationship Id="rId5" Type="http://schemas.microsoft.com/office/2007/relationships/hdphoto" Target="../media/hdphoto1.wdp"/><Relationship Id="rId4" Type="http://schemas.openxmlformats.org/officeDocument/2006/relationships/image" Target="../media/image3.png"/></Relationships>
</file>

<file path=ppt/slides/_rels/slide288.xml.rels><?xml version="1.0" encoding="UTF-8" standalone="yes"?>
<Relationships xmlns="http://schemas.openxmlformats.org/package/2006/relationships"><Relationship Id="rId8" Type="http://schemas.openxmlformats.org/officeDocument/2006/relationships/image" Target="../media/image408.png"/><Relationship Id="rId3" Type="http://schemas.openxmlformats.org/officeDocument/2006/relationships/image" Target="../media/image496.tiff"/><Relationship Id="rId7" Type="http://schemas.openxmlformats.org/officeDocument/2006/relationships/slide" Target="slide1.xml"/><Relationship Id="rId2" Type="http://schemas.openxmlformats.org/officeDocument/2006/relationships/image" Target="../media/image495.tiff"/><Relationship Id="rId1" Type="http://schemas.openxmlformats.org/officeDocument/2006/relationships/slideLayout" Target="../slideLayouts/slideLayout120.xml"/><Relationship Id="rId6" Type="http://schemas.microsoft.com/office/2007/relationships/hdphoto" Target="../media/hdphoto1.wdp"/><Relationship Id="rId5" Type="http://schemas.openxmlformats.org/officeDocument/2006/relationships/image" Target="../media/image3.png"/><Relationship Id="rId4" Type="http://schemas.openxmlformats.org/officeDocument/2006/relationships/image" Target="../media/image497.tiff"/><Relationship Id="rId9" Type="http://schemas.openxmlformats.org/officeDocument/2006/relationships/image" Target="../media/image409.svg"/></Relationships>
</file>

<file path=ppt/slides/_rels/slide289.xml.rels><?xml version="1.0" encoding="UTF-8" standalone="yes"?>
<Relationships xmlns="http://schemas.openxmlformats.org/package/2006/relationships"><Relationship Id="rId8" Type="http://schemas.openxmlformats.org/officeDocument/2006/relationships/image" Target="../media/image409.svg"/><Relationship Id="rId3" Type="http://schemas.openxmlformats.org/officeDocument/2006/relationships/image" Target="../media/image498.tiff"/><Relationship Id="rId7" Type="http://schemas.openxmlformats.org/officeDocument/2006/relationships/image" Target="../media/image408.png"/><Relationship Id="rId2" Type="http://schemas.openxmlformats.org/officeDocument/2006/relationships/notesSlide" Target="../notesSlides/notesSlide98.xml"/><Relationship Id="rId1" Type="http://schemas.openxmlformats.org/officeDocument/2006/relationships/slideLayout" Target="../slideLayouts/slideLayout120.xml"/><Relationship Id="rId6" Type="http://schemas.openxmlformats.org/officeDocument/2006/relationships/slide" Target="slide1.xml"/><Relationship Id="rId5" Type="http://schemas.microsoft.com/office/2007/relationships/hdphoto" Target="../media/hdphoto1.wdp"/><Relationship Id="rId4" Type="http://schemas.openxmlformats.org/officeDocument/2006/relationships/image" Target="../media/image3.png"/></Relationships>
</file>

<file path=ppt/slides/_rels/slide29.xml.rels><?xml version="1.0" encoding="UTF-8" standalone="yes"?>
<Relationships xmlns="http://schemas.openxmlformats.org/package/2006/relationships"><Relationship Id="rId8" Type="http://schemas.openxmlformats.org/officeDocument/2006/relationships/image" Target="../media/image79.png"/><Relationship Id="rId3" Type="http://schemas.openxmlformats.org/officeDocument/2006/relationships/image" Target="../media/image74.png"/><Relationship Id="rId7" Type="http://schemas.openxmlformats.org/officeDocument/2006/relationships/image" Target="../media/image78.png"/><Relationship Id="rId2" Type="http://schemas.openxmlformats.org/officeDocument/2006/relationships/image" Target="../media/image73.png"/><Relationship Id="rId1" Type="http://schemas.openxmlformats.org/officeDocument/2006/relationships/slideLayout" Target="../slideLayouts/slideLayout12.xml"/><Relationship Id="rId6" Type="http://schemas.openxmlformats.org/officeDocument/2006/relationships/image" Target="../media/image77.png"/><Relationship Id="rId11" Type="http://schemas.openxmlformats.org/officeDocument/2006/relationships/image" Target="../media/image35.svg"/><Relationship Id="rId5" Type="http://schemas.openxmlformats.org/officeDocument/2006/relationships/image" Target="../media/image76.png"/><Relationship Id="rId10" Type="http://schemas.openxmlformats.org/officeDocument/2006/relationships/image" Target="../media/image34.png"/><Relationship Id="rId4" Type="http://schemas.openxmlformats.org/officeDocument/2006/relationships/image" Target="../media/image75.png"/><Relationship Id="rId9" Type="http://schemas.openxmlformats.org/officeDocument/2006/relationships/slide" Target="slide1.xml"/></Relationships>
</file>

<file path=ppt/slides/_rels/slide290.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418.png"/><Relationship Id="rId7" Type="http://schemas.openxmlformats.org/officeDocument/2006/relationships/image" Target="../media/image3.png"/><Relationship Id="rId2" Type="http://schemas.openxmlformats.org/officeDocument/2006/relationships/notesSlide" Target="../notesSlides/notesSlide99.xml"/><Relationship Id="rId1" Type="http://schemas.openxmlformats.org/officeDocument/2006/relationships/slideLayout" Target="../slideLayouts/slideLayout120.xml"/><Relationship Id="rId6" Type="http://schemas.openxmlformats.org/officeDocument/2006/relationships/image" Target="../media/image420.png"/><Relationship Id="rId11" Type="http://schemas.openxmlformats.org/officeDocument/2006/relationships/image" Target="../media/image409.svg"/><Relationship Id="rId5" Type="http://schemas.openxmlformats.org/officeDocument/2006/relationships/image" Target="../media/image419.png"/><Relationship Id="rId10" Type="http://schemas.openxmlformats.org/officeDocument/2006/relationships/image" Target="../media/image408.png"/><Relationship Id="rId4" Type="http://schemas.microsoft.com/office/2007/relationships/hdphoto" Target="../media/hdphoto5.wdp"/><Relationship Id="rId9" Type="http://schemas.openxmlformats.org/officeDocument/2006/relationships/slide" Target="slide1.xml"/></Relationships>
</file>

<file path=ppt/slides/_rels/slide291.xml.rels><?xml version="1.0" encoding="UTF-8" standalone="yes"?>
<Relationships xmlns="http://schemas.openxmlformats.org/package/2006/relationships"><Relationship Id="rId8" Type="http://schemas.openxmlformats.org/officeDocument/2006/relationships/image" Target="../media/image33.svg"/><Relationship Id="rId3" Type="http://schemas.openxmlformats.org/officeDocument/2006/relationships/image" Target="../media/image396.png"/><Relationship Id="rId7" Type="http://schemas.openxmlformats.org/officeDocument/2006/relationships/image" Target="../media/image32.png"/><Relationship Id="rId2" Type="http://schemas.openxmlformats.org/officeDocument/2006/relationships/notesSlide" Target="../notesSlides/notesSlide100.xml"/><Relationship Id="rId1" Type="http://schemas.openxmlformats.org/officeDocument/2006/relationships/slideLayout" Target="../slideLayouts/slideLayout121.xml"/><Relationship Id="rId6" Type="http://schemas.openxmlformats.org/officeDocument/2006/relationships/slide" Target="slide1.xml"/><Relationship Id="rId5" Type="http://schemas.microsoft.com/office/2007/relationships/hdphoto" Target="../media/hdphoto1.wdp"/><Relationship Id="rId4" Type="http://schemas.openxmlformats.org/officeDocument/2006/relationships/image" Target="../media/image3.png"/></Relationships>
</file>

<file path=ppt/slides/_rels/slide292.xml.rels><?xml version="1.0" encoding="UTF-8" standalone="yes"?>
<Relationships xmlns="http://schemas.openxmlformats.org/package/2006/relationships"><Relationship Id="rId8" Type="http://schemas.openxmlformats.org/officeDocument/2006/relationships/image" Target="../media/image32.png"/><Relationship Id="rId3" Type="http://schemas.openxmlformats.org/officeDocument/2006/relationships/image" Target="../media/image499.png"/><Relationship Id="rId7" Type="http://schemas.openxmlformats.org/officeDocument/2006/relationships/slide" Target="slide1.xml"/><Relationship Id="rId2" Type="http://schemas.openxmlformats.org/officeDocument/2006/relationships/notesSlide" Target="../notesSlides/notesSlide101.xml"/><Relationship Id="rId1" Type="http://schemas.openxmlformats.org/officeDocument/2006/relationships/slideLayout" Target="../slideLayouts/slideLayout122.xml"/><Relationship Id="rId6" Type="http://schemas.microsoft.com/office/2007/relationships/hdphoto" Target="../media/hdphoto1.wdp"/><Relationship Id="rId5" Type="http://schemas.openxmlformats.org/officeDocument/2006/relationships/image" Target="../media/image3.png"/><Relationship Id="rId4" Type="http://schemas.openxmlformats.org/officeDocument/2006/relationships/image" Target="../media/image500.png"/><Relationship Id="rId9" Type="http://schemas.openxmlformats.org/officeDocument/2006/relationships/image" Target="../media/image33.svg"/></Relationships>
</file>

<file path=ppt/slides/_rels/slide293.xml.rels><?xml version="1.0" encoding="UTF-8" standalone="yes"?>
<Relationships xmlns="http://schemas.openxmlformats.org/package/2006/relationships"><Relationship Id="rId8" Type="http://schemas.openxmlformats.org/officeDocument/2006/relationships/image" Target="../media/image33.svg"/><Relationship Id="rId3" Type="http://schemas.openxmlformats.org/officeDocument/2006/relationships/chart" Target="../charts/chart10.xml"/><Relationship Id="rId7" Type="http://schemas.openxmlformats.org/officeDocument/2006/relationships/image" Target="../media/image32.png"/><Relationship Id="rId2" Type="http://schemas.openxmlformats.org/officeDocument/2006/relationships/notesSlide" Target="../notesSlides/notesSlide102.xml"/><Relationship Id="rId1" Type="http://schemas.openxmlformats.org/officeDocument/2006/relationships/slideLayout" Target="../slideLayouts/slideLayout122.xml"/><Relationship Id="rId6" Type="http://schemas.openxmlformats.org/officeDocument/2006/relationships/slide" Target="slide1.xml"/><Relationship Id="rId5" Type="http://schemas.microsoft.com/office/2007/relationships/hdphoto" Target="../media/hdphoto1.wdp"/><Relationship Id="rId4" Type="http://schemas.openxmlformats.org/officeDocument/2006/relationships/image" Target="../media/image3.png"/></Relationships>
</file>

<file path=ppt/slides/_rels/slide294.xml.rels><?xml version="1.0" encoding="UTF-8" standalone="yes"?>
<Relationships xmlns="http://schemas.openxmlformats.org/package/2006/relationships"><Relationship Id="rId8" Type="http://schemas.openxmlformats.org/officeDocument/2006/relationships/image" Target="../media/image502.svg"/><Relationship Id="rId13" Type="http://schemas.openxmlformats.org/officeDocument/2006/relationships/image" Target="../media/image33.svg"/><Relationship Id="rId3" Type="http://schemas.openxmlformats.org/officeDocument/2006/relationships/image" Target="../media/image467.png"/><Relationship Id="rId7" Type="http://schemas.openxmlformats.org/officeDocument/2006/relationships/image" Target="../media/image501.png"/><Relationship Id="rId12" Type="http://schemas.openxmlformats.org/officeDocument/2006/relationships/image" Target="../media/image32.png"/><Relationship Id="rId2" Type="http://schemas.openxmlformats.org/officeDocument/2006/relationships/notesSlide" Target="../notesSlides/notesSlide103.xml"/><Relationship Id="rId1" Type="http://schemas.openxmlformats.org/officeDocument/2006/relationships/slideLayout" Target="../slideLayouts/slideLayout122.xml"/><Relationship Id="rId6" Type="http://schemas.openxmlformats.org/officeDocument/2006/relationships/image" Target="../media/image470.svg"/><Relationship Id="rId11" Type="http://schemas.openxmlformats.org/officeDocument/2006/relationships/slide" Target="slide1.xml"/><Relationship Id="rId5" Type="http://schemas.openxmlformats.org/officeDocument/2006/relationships/image" Target="../media/image469.png"/><Relationship Id="rId10" Type="http://schemas.microsoft.com/office/2007/relationships/hdphoto" Target="../media/hdphoto1.wdp"/><Relationship Id="rId4" Type="http://schemas.openxmlformats.org/officeDocument/2006/relationships/image" Target="../media/image468.svg"/><Relationship Id="rId9" Type="http://schemas.openxmlformats.org/officeDocument/2006/relationships/image" Target="../media/image3.png"/></Relationships>
</file>

<file path=ppt/slides/_rels/slide295.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445.png"/><Relationship Id="rId7" Type="http://schemas.openxmlformats.org/officeDocument/2006/relationships/image" Target="../media/image3.png"/><Relationship Id="rId2" Type="http://schemas.openxmlformats.org/officeDocument/2006/relationships/notesSlide" Target="../notesSlides/notesSlide104.xml"/><Relationship Id="rId1" Type="http://schemas.openxmlformats.org/officeDocument/2006/relationships/slideLayout" Target="../slideLayouts/slideLayout122.xml"/><Relationship Id="rId6" Type="http://schemas.openxmlformats.org/officeDocument/2006/relationships/image" Target="../media/image447.svg"/><Relationship Id="rId11" Type="http://schemas.openxmlformats.org/officeDocument/2006/relationships/image" Target="../media/image33.svg"/><Relationship Id="rId5" Type="http://schemas.openxmlformats.org/officeDocument/2006/relationships/image" Target="../media/image446.png"/><Relationship Id="rId10" Type="http://schemas.openxmlformats.org/officeDocument/2006/relationships/image" Target="../media/image32.png"/><Relationship Id="rId4" Type="http://schemas.microsoft.com/office/2007/relationships/hdphoto" Target="../media/hdphoto6.wdp"/><Relationship Id="rId9" Type="http://schemas.openxmlformats.org/officeDocument/2006/relationships/slide" Target="slide1.xml"/></Relationships>
</file>

<file path=ppt/slides/_rels/slide296.xml.rels><?xml version="1.0" encoding="UTF-8" standalone="yes"?>
<Relationships xmlns="http://schemas.openxmlformats.org/package/2006/relationships"><Relationship Id="rId8" Type="http://schemas.openxmlformats.org/officeDocument/2006/relationships/image" Target="../media/image474.svg"/><Relationship Id="rId13" Type="http://schemas.openxmlformats.org/officeDocument/2006/relationships/image" Target="../media/image33.svg"/><Relationship Id="rId3" Type="http://schemas.openxmlformats.org/officeDocument/2006/relationships/image" Target="../media/image469.png"/><Relationship Id="rId7" Type="http://schemas.openxmlformats.org/officeDocument/2006/relationships/image" Target="../media/image473.png"/><Relationship Id="rId12" Type="http://schemas.openxmlformats.org/officeDocument/2006/relationships/image" Target="../media/image32.png"/><Relationship Id="rId2" Type="http://schemas.openxmlformats.org/officeDocument/2006/relationships/notesSlide" Target="../notesSlides/notesSlide105.xml"/><Relationship Id="rId1" Type="http://schemas.openxmlformats.org/officeDocument/2006/relationships/slideLayout" Target="../slideLayouts/slideLayout122.xml"/><Relationship Id="rId6" Type="http://schemas.openxmlformats.org/officeDocument/2006/relationships/image" Target="../media/image472.svg"/><Relationship Id="rId11" Type="http://schemas.openxmlformats.org/officeDocument/2006/relationships/slide" Target="slide1.xml"/><Relationship Id="rId5" Type="http://schemas.openxmlformats.org/officeDocument/2006/relationships/image" Target="../media/image471.png"/><Relationship Id="rId10" Type="http://schemas.microsoft.com/office/2007/relationships/hdphoto" Target="../media/hdphoto1.wdp"/><Relationship Id="rId4" Type="http://schemas.openxmlformats.org/officeDocument/2006/relationships/image" Target="../media/image470.svg"/><Relationship Id="rId9" Type="http://schemas.openxmlformats.org/officeDocument/2006/relationships/image" Target="../media/image3.png"/></Relationships>
</file>

<file path=ppt/slides/_rels/slide297.xml.rels><?xml version="1.0" encoding="UTF-8" standalone="yes"?>
<Relationships xmlns="http://schemas.openxmlformats.org/package/2006/relationships"><Relationship Id="rId8" Type="http://schemas.openxmlformats.org/officeDocument/2006/relationships/image" Target="../media/image33.svg"/><Relationship Id="rId3" Type="http://schemas.openxmlformats.org/officeDocument/2006/relationships/image" Target="../media/image427.png"/><Relationship Id="rId7" Type="http://schemas.openxmlformats.org/officeDocument/2006/relationships/image" Target="../media/image32.png"/><Relationship Id="rId2" Type="http://schemas.openxmlformats.org/officeDocument/2006/relationships/notesSlide" Target="../notesSlides/notesSlide106.xml"/><Relationship Id="rId1" Type="http://schemas.openxmlformats.org/officeDocument/2006/relationships/slideLayout" Target="../slideLayouts/slideLayout122.xml"/><Relationship Id="rId6" Type="http://schemas.openxmlformats.org/officeDocument/2006/relationships/slide" Target="slide1.xml"/><Relationship Id="rId5" Type="http://schemas.microsoft.com/office/2007/relationships/hdphoto" Target="../media/hdphoto1.wdp"/><Relationship Id="rId4" Type="http://schemas.openxmlformats.org/officeDocument/2006/relationships/image" Target="../media/image3.png"/></Relationships>
</file>

<file path=ppt/slides/_rels/slide298.xml.rels><?xml version="1.0" encoding="UTF-8" standalone="yes"?>
<Relationships xmlns="http://schemas.openxmlformats.org/package/2006/relationships"><Relationship Id="rId8" Type="http://schemas.openxmlformats.org/officeDocument/2006/relationships/image" Target="../media/image33.svg"/><Relationship Id="rId3" Type="http://schemas.openxmlformats.org/officeDocument/2006/relationships/image" Target="../media/image503.png"/><Relationship Id="rId7" Type="http://schemas.openxmlformats.org/officeDocument/2006/relationships/image" Target="../media/image32.png"/><Relationship Id="rId2" Type="http://schemas.openxmlformats.org/officeDocument/2006/relationships/notesSlide" Target="../notesSlides/notesSlide107.xml"/><Relationship Id="rId1" Type="http://schemas.openxmlformats.org/officeDocument/2006/relationships/slideLayout" Target="../slideLayouts/slideLayout122.xml"/><Relationship Id="rId6" Type="http://schemas.openxmlformats.org/officeDocument/2006/relationships/slide" Target="slide1.xml"/><Relationship Id="rId5" Type="http://schemas.microsoft.com/office/2007/relationships/hdphoto" Target="../media/hdphoto1.wdp"/><Relationship Id="rId4" Type="http://schemas.openxmlformats.org/officeDocument/2006/relationships/image" Target="../media/image3.png"/></Relationships>
</file>

<file path=ppt/slides/_rels/slide299.xml.rels><?xml version="1.0" encoding="UTF-8" standalone="yes"?>
<Relationships xmlns="http://schemas.openxmlformats.org/package/2006/relationships"><Relationship Id="rId8" Type="http://schemas.openxmlformats.org/officeDocument/2006/relationships/image" Target="../media/image33.svg"/><Relationship Id="rId3" Type="http://schemas.openxmlformats.org/officeDocument/2006/relationships/image" Target="../media/image504.png"/><Relationship Id="rId7" Type="http://schemas.openxmlformats.org/officeDocument/2006/relationships/image" Target="../media/image32.png"/><Relationship Id="rId2" Type="http://schemas.openxmlformats.org/officeDocument/2006/relationships/notesSlide" Target="../notesSlides/notesSlide108.xml"/><Relationship Id="rId1" Type="http://schemas.openxmlformats.org/officeDocument/2006/relationships/slideLayout" Target="../slideLayouts/slideLayout122.xml"/><Relationship Id="rId6" Type="http://schemas.openxmlformats.org/officeDocument/2006/relationships/slide" Target="slide1.xml"/><Relationship Id="rId5" Type="http://schemas.microsoft.com/office/2007/relationships/hdphoto" Target="../media/hdphoto1.wdp"/><Relationship Id="rId4" Type="http://schemas.openxmlformats.org/officeDocument/2006/relationships/image" Target="../media/image3.png"/></Relationships>
</file>

<file path=ppt/slides/_rels/slide3.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image" Target="../media/image36.png"/><Relationship Id="rId7" Type="http://schemas.openxmlformats.org/officeDocument/2006/relationships/image" Target="../media/image35.svg"/><Relationship Id="rId2" Type="http://schemas.openxmlformats.org/officeDocument/2006/relationships/hyperlink" Target="https://doi.org/10.1016/j.jaip.2018.08.016" TargetMode="External"/><Relationship Id="rId1" Type="http://schemas.openxmlformats.org/officeDocument/2006/relationships/slideLayout" Target="../slideLayouts/slideLayout2.xml"/><Relationship Id="rId6" Type="http://schemas.openxmlformats.org/officeDocument/2006/relationships/image" Target="../media/image34.png"/><Relationship Id="rId5" Type="http://schemas.openxmlformats.org/officeDocument/2006/relationships/slide" Target="slide1.xml"/><Relationship Id="rId4" Type="http://schemas.openxmlformats.org/officeDocument/2006/relationships/image" Target="../media/image37.jpg"/><Relationship Id="rId9" Type="http://schemas.microsoft.com/office/2007/relationships/hdphoto" Target="../media/hdphoto1.wdp"/></Relationships>
</file>

<file path=ppt/slides/_rels/slide30.xml.rels><?xml version="1.0" encoding="UTF-8" standalone="yes"?>
<Relationships xmlns="http://schemas.openxmlformats.org/package/2006/relationships"><Relationship Id="rId3" Type="http://schemas.openxmlformats.org/officeDocument/2006/relationships/slide" Target="slide1.xml"/><Relationship Id="rId7" Type="http://schemas.microsoft.com/office/2007/relationships/hdphoto" Target="../media/hdphoto1.wdp"/><Relationship Id="rId2" Type="http://schemas.openxmlformats.org/officeDocument/2006/relationships/hyperlink" Target="https://doi.org/10.1016/j.jaip.2018.08.016" TargetMode="External"/><Relationship Id="rId1" Type="http://schemas.openxmlformats.org/officeDocument/2006/relationships/slideLayout" Target="../slideLayouts/slideLayout12.xml"/><Relationship Id="rId6" Type="http://schemas.openxmlformats.org/officeDocument/2006/relationships/image" Target="../media/image3.png"/><Relationship Id="rId5" Type="http://schemas.openxmlformats.org/officeDocument/2006/relationships/image" Target="../media/image35.svg"/><Relationship Id="rId4" Type="http://schemas.openxmlformats.org/officeDocument/2006/relationships/image" Target="../media/image34.png"/></Relationships>
</file>

<file path=ppt/slides/_rels/slide300.xml.rels><?xml version="1.0" encoding="UTF-8" standalone="yes"?>
<Relationships xmlns="http://schemas.openxmlformats.org/package/2006/relationships"><Relationship Id="rId8" Type="http://schemas.openxmlformats.org/officeDocument/2006/relationships/image" Target="../media/image32.png"/><Relationship Id="rId3" Type="http://schemas.openxmlformats.org/officeDocument/2006/relationships/image" Target="../media/image505.png"/><Relationship Id="rId7" Type="http://schemas.openxmlformats.org/officeDocument/2006/relationships/slide" Target="slide1.xml"/><Relationship Id="rId2" Type="http://schemas.openxmlformats.org/officeDocument/2006/relationships/notesSlide" Target="../notesSlides/notesSlide109.xml"/><Relationship Id="rId1" Type="http://schemas.openxmlformats.org/officeDocument/2006/relationships/slideLayout" Target="../slideLayouts/slideLayout122.xml"/><Relationship Id="rId6" Type="http://schemas.microsoft.com/office/2007/relationships/hdphoto" Target="../media/hdphoto1.wdp"/><Relationship Id="rId5" Type="http://schemas.openxmlformats.org/officeDocument/2006/relationships/image" Target="../media/image3.png"/><Relationship Id="rId4" Type="http://schemas.openxmlformats.org/officeDocument/2006/relationships/image" Target="../media/image506.png"/><Relationship Id="rId9" Type="http://schemas.openxmlformats.org/officeDocument/2006/relationships/image" Target="../media/image33.svg"/></Relationships>
</file>

<file path=ppt/slides/_rels/slide301.xml.rels><?xml version="1.0" encoding="UTF-8" standalone="yes"?>
<Relationships xmlns="http://schemas.openxmlformats.org/package/2006/relationships"><Relationship Id="rId8" Type="http://schemas.openxmlformats.org/officeDocument/2006/relationships/slide" Target="slide1.xml"/><Relationship Id="rId3" Type="http://schemas.openxmlformats.org/officeDocument/2006/relationships/image" Target="../media/image507.png"/><Relationship Id="rId7" Type="http://schemas.microsoft.com/office/2007/relationships/hdphoto" Target="../media/hdphoto1.wdp"/><Relationship Id="rId2" Type="http://schemas.openxmlformats.org/officeDocument/2006/relationships/notesSlide" Target="../notesSlides/notesSlide110.xml"/><Relationship Id="rId1" Type="http://schemas.openxmlformats.org/officeDocument/2006/relationships/slideLayout" Target="../slideLayouts/slideLayout122.xml"/><Relationship Id="rId6" Type="http://schemas.openxmlformats.org/officeDocument/2006/relationships/image" Target="../media/image3.png"/><Relationship Id="rId5" Type="http://schemas.openxmlformats.org/officeDocument/2006/relationships/image" Target="../media/image509.png"/><Relationship Id="rId10" Type="http://schemas.openxmlformats.org/officeDocument/2006/relationships/image" Target="../media/image33.svg"/><Relationship Id="rId4" Type="http://schemas.openxmlformats.org/officeDocument/2006/relationships/image" Target="../media/image508.png"/><Relationship Id="rId9" Type="http://schemas.openxmlformats.org/officeDocument/2006/relationships/image" Target="../media/image32.png"/></Relationships>
</file>

<file path=ppt/slides/_rels/slide302.xml.rels><?xml version="1.0" encoding="UTF-8" standalone="yes"?>
<Relationships xmlns="http://schemas.openxmlformats.org/package/2006/relationships"><Relationship Id="rId8" Type="http://schemas.openxmlformats.org/officeDocument/2006/relationships/image" Target="../media/image33.svg"/><Relationship Id="rId3" Type="http://schemas.openxmlformats.org/officeDocument/2006/relationships/image" Target="../media/image510.png"/><Relationship Id="rId7" Type="http://schemas.openxmlformats.org/officeDocument/2006/relationships/image" Target="../media/image32.png"/><Relationship Id="rId2" Type="http://schemas.openxmlformats.org/officeDocument/2006/relationships/notesSlide" Target="../notesSlides/notesSlide111.xml"/><Relationship Id="rId1" Type="http://schemas.openxmlformats.org/officeDocument/2006/relationships/slideLayout" Target="../slideLayouts/slideLayout122.xml"/><Relationship Id="rId6" Type="http://schemas.openxmlformats.org/officeDocument/2006/relationships/slide" Target="slide1.xml"/><Relationship Id="rId5" Type="http://schemas.microsoft.com/office/2007/relationships/hdphoto" Target="../media/hdphoto1.wdp"/><Relationship Id="rId4" Type="http://schemas.openxmlformats.org/officeDocument/2006/relationships/image" Target="../media/image3.png"/></Relationships>
</file>

<file path=ppt/slides/_rels/slide303.xml.rels><?xml version="1.0" encoding="UTF-8" standalone="yes"?>
<Relationships xmlns="http://schemas.openxmlformats.org/package/2006/relationships"><Relationship Id="rId8" Type="http://schemas.openxmlformats.org/officeDocument/2006/relationships/slide" Target="slide1.xml"/><Relationship Id="rId3" Type="http://schemas.openxmlformats.org/officeDocument/2006/relationships/image" Target="../media/image511.png"/><Relationship Id="rId7" Type="http://schemas.microsoft.com/office/2007/relationships/hdphoto" Target="../media/hdphoto1.wdp"/><Relationship Id="rId2" Type="http://schemas.openxmlformats.org/officeDocument/2006/relationships/notesSlide" Target="../notesSlides/notesSlide112.xml"/><Relationship Id="rId1" Type="http://schemas.openxmlformats.org/officeDocument/2006/relationships/slideLayout" Target="../slideLayouts/slideLayout122.xml"/><Relationship Id="rId6" Type="http://schemas.openxmlformats.org/officeDocument/2006/relationships/image" Target="../media/image3.png"/><Relationship Id="rId5" Type="http://schemas.openxmlformats.org/officeDocument/2006/relationships/image" Target="../media/image513.png"/><Relationship Id="rId10" Type="http://schemas.openxmlformats.org/officeDocument/2006/relationships/image" Target="../media/image33.svg"/><Relationship Id="rId4" Type="http://schemas.openxmlformats.org/officeDocument/2006/relationships/image" Target="../media/image512.png"/><Relationship Id="rId9" Type="http://schemas.openxmlformats.org/officeDocument/2006/relationships/image" Target="../media/image32.png"/></Relationships>
</file>

<file path=ppt/slides/_rels/slide304.xml.rels><?xml version="1.0" encoding="UTF-8" standalone="yes"?>
<Relationships xmlns="http://schemas.openxmlformats.org/package/2006/relationships"><Relationship Id="rId8" Type="http://schemas.openxmlformats.org/officeDocument/2006/relationships/slide" Target="slide1.xml"/><Relationship Id="rId3" Type="http://schemas.openxmlformats.org/officeDocument/2006/relationships/image" Target="../media/image514.png"/><Relationship Id="rId7" Type="http://schemas.microsoft.com/office/2007/relationships/hdphoto" Target="../media/hdphoto1.wdp"/><Relationship Id="rId2" Type="http://schemas.openxmlformats.org/officeDocument/2006/relationships/notesSlide" Target="../notesSlides/notesSlide113.xml"/><Relationship Id="rId1" Type="http://schemas.openxmlformats.org/officeDocument/2006/relationships/slideLayout" Target="../slideLayouts/slideLayout122.xml"/><Relationship Id="rId6" Type="http://schemas.openxmlformats.org/officeDocument/2006/relationships/image" Target="../media/image3.png"/><Relationship Id="rId5" Type="http://schemas.openxmlformats.org/officeDocument/2006/relationships/image" Target="../media/image516.png"/><Relationship Id="rId10" Type="http://schemas.openxmlformats.org/officeDocument/2006/relationships/image" Target="../media/image33.svg"/><Relationship Id="rId4" Type="http://schemas.openxmlformats.org/officeDocument/2006/relationships/image" Target="../media/image515.png"/><Relationship Id="rId9" Type="http://schemas.openxmlformats.org/officeDocument/2006/relationships/image" Target="../media/image32.png"/></Relationships>
</file>

<file path=ppt/slides/_rels/slide305.xml.rels><?xml version="1.0" encoding="UTF-8" standalone="yes"?>
<Relationships xmlns="http://schemas.openxmlformats.org/package/2006/relationships"><Relationship Id="rId8" Type="http://schemas.openxmlformats.org/officeDocument/2006/relationships/image" Target="../media/image33.svg"/><Relationship Id="rId3" Type="http://schemas.openxmlformats.org/officeDocument/2006/relationships/image" Target="../media/image517.png"/><Relationship Id="rId7" Type="http://schemas.openxmlformats.org/officeDocument/2006/relationships/image" Target="../media/image32.png"/><Relationship Id="rId2" Type="http://schemas.openxmlformats.org/officeDocument/2006/relationships/notesSlide" Target="../notesSlides/notesSlide114.xml"/><Relationship Id="rId1" Type="http://schemas.openxmlformats.org/officeDocument/2006/relationships/slideLayout" Target="../slideLayouts/slideLayout122.xml"/><Relationship Id="rId6" Type="http://schemas.openxmlformats.org/officeDocument/2006/relationships/slide" Target="slide1.xml"/><Relationship Id="rId5" Type="http://schemas.microsoft.com/office/2007/relationships/hdphoto" Target="../media/hdphoto1.wdp"/><Relationship Id="rId4" Type="http://schemas.openxmlformats.org/officeDocument/2006/relationships/image" Target="../media/image3.png"/></Relationships>
</file>

<file path=ppt/slides/_rels/slide306.xml.rels><?xml version="1.0" encoding="UTF-8" standalone="yes"?>
<Relationships xmlns="http://schemas.openxmlformats.org/package/2006/relationships"><Relationship Id="rId8" Type="http://schemas.openxmlformats.org/officeDocument/2006/relationships/image" Target="../media/image33.svg"/><Relationship Id="rId3" Type="http://schemas.openxmlformats.org/officeDocument/2006/relationships/image" Target="../media/image518.png"/><Relationship Id="rId7" Type="http://schemas.openxmlformats.org/officeDocument/2006/relationships/image" Target="../media/image32.png"/><Relationship Id="rId2" Type="http://schemas.openxmlformats.org/officeDocument/2006/relationships/notesSlide" Target="../notesSlides/notesSlide115.xml"/><Relationship Id="rId1" Type="http://schemas.openxmlformats.org/officeDocument/2006/relationships/slideLayout" Target="../slideLayouts/slideLayout122.xml"/><Relationship Id="rId6" Type="http://schemas.openxmlformats.org/officeDocument/2006/relationships/slide" Target="slide1.xml"/><Relationship Id="rId5" Type="http://schemas.microsoft.com/office/2007/relationships/hdphoto" Target="../media/hdphoto1.wdp"/><Relationship Id="rId4" Type="http://schemas.openxmlformats.org/officeDocument/2006/relationships/image" Target="../media/image3.png"/></Relationships>
</file>

<file path=ppt/slides/_rels/slide307.xml.rels><?xml version="1.0" encoding="UTF-8" standalone="yes"?>
<Relationships xmlns="http://schemas.openxmlformats.org/package/2006/relationships"><Relationship Id="rId8" Type="http://schemas.openxmlformats.org/officeDocument/2006/relationships/image" Target="../media/image488.svg"/><Relationship Id="rId13" Type="http://schemas.openxmlformats.org/officeDocument/2006/relationships/slide" Target="slide1.xml"/><Relationship Id="rId3" Type="http://schemas.openxmlformats.org/officeDocument/2006/relationships/image" Target="../media/image481.png"/><Relationship Id="rId7" Type="http://schemas.openxmlformats.org/officeDocument/2006/relationships/image" Target="../media/image487.png"/><Relationship Id="rId12" Type="http://schemas.microsoft.com/office/2007/relationships/hdphoto" Target="../media/hdphoto1.wdp"/><Relationship Id="rId2" Type="http://schemas.openxmlformats.org/officeDocument/2006/relationships/notesSlide" Target="../notesSlides/notesSlide116.xml"/><Relationship Id="rId1" Type="http://schemas.openxmlformats.org/officeDocument/2006/relationships/slideLayout" Target="../slideLayouts/slideLayout122.xml"/><Relationship Id="rId6" Type="http://schemas.openxmlformats.org/officeDocument/2006/relationships/image" Target="../media/image486.svg"/><Relationship Id="rId11" Type="http://schemas.openxmlformats.org/officeDocument/2006/relationships/image" Target="../media/image3.png"/><Relationship Id="rId5" Type="http://schemas.openxmlformats.org/officeDocument/2006/relationships/image" Target="../media/image485.png"/><Relationship Id="rId15" Type="http://schemas.openxmlformats.org/officeDocument/2006/relationships/image" Target="../media/image33.svg"/><Relationship Id="rId10" Type="http://schemas.openxmlformats.org/officeDocument/2006/relationships/image" Target="../media/image520.svg"/><Relationship Id="rId4" Type="http://schemas.openxmlformats.org/officeDocument/2006/relationships/image" Target="../media/image482.svg"/><Relationship Id="rId9" Type="http://schemas.openxmlformats.org/officeDocument/2006/relationships/image" Target="../media/image519.png"/><Relationship Id="rId14" Type="http://schemas.openxmlformats.org/officeDocument/2006/relationships/image" Target="../media/image32.png"/></Relationships>
</file>

<file path=ppt/slides/_rels/slide31.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 Target="slide1.xml"/><Relationship Id="rId1" Type="http://schemas.openxmlformats.org/officeDocument/2006/relationships/slideLayout" Target="../slideLayouts/slideLayout12.xml"/><Relationship Id="rId4" Type="http://schemas.openxmlformats.org/officeDocument/2006/relationships/image" Target="../media/image35.svg"/></Relationships>
</file>

<file path=ppt/slides/_rels/slide32.xml.rels><?xml version="1.0" encoding="UTF-8" standalone="yes"?>
<Relationships xmlns="http://schemas.openxmlformats.org/package/2006/relationships"><Relationship Id="rId8" Type="http://schemas.openxmlformats.org/officeDocument/2006/relationships/image" Target="../media/image84.png"/><Relationship Id="rId13" Type="http://schemas.openxmlformats.org/officeDocument/2006/relationships/image" Target="../media/image75.png"/><Relationship Id="rId18" Type="http://schemas.openxmlformats.org/officeDocument/2006/relationships/image" Target="../media/image35.svg"/><Relationship Id="rId3" Type="http://schemas.openxmlformats.org/officeDocument/2006/relationships/image" Target="../media/image2.png"/><Relationship Id="rId7" Type="http://schemas.openxmlformats.org/officeDocument/2006/relationships/image" Target="../media/image83.png"/><Relationship Id="rId12" Type="http://schemas.openxmlformats.org/officeDocument/2006/relationships/image" Target="../media/image88.png"/><Relationship Id="rId17" Type="http://schemas.openxmlformats.org/officeDocument/2006/relationships/image" Target="../media/image34.png"/><Relationship Id="rId2" Type="http://schemas.openxmlformats.org/officeDocument/2006/relationships/image" Target="../media/image1.png"/><Relationship Id="rId16" Type="http://schemas.openxmlformats.org/officeDocument/2006/relationships/slide" Target="slide1.xml"/><Relationship Id="rId20" Type="http://schemas.microsoft.com/office/2007/relationships/hdphoto" Target="../media/hdphoto1.wdp"/><Relationship Id="rId1" Type="http://schemas.openxmlformats.org/officeDocument/2006/relationships/slideLayout" Target="../slideLayouts/slideLayout15.xml"/><Relationship Id="rId6" Type="http://schemas.openxmlformats.org/officeDocument/2006/relationships/image" Target="../media/image82.png"/><Relationship Id="rId11" Type="http://schemas.openxmlformats.org/officeDocument/2006/relationships/image" Target="../media/image87.png"/><Relationship Id="rId5" Type="http://schemas.openxmlformats.org/officeDocument/2006/relationships/image" Target="../media/image81.png"/><Relationship Id="rId15" Type="http://schemas.openxmlformats.org/officeDocument/2006/relationships/image" Target="../media/image90.png"/><Relationship Id="rId10" Type="http://schemas.openxmlformats.org/officeDocument/2006/relationships/image" Target="../media/image86.png"/><Relationship Id="rId19" Type="http://schemas.openxmlformats.org/officeDocument/2006/relationships/image" Target="../media/image3.png"/><Relationship Id="rId4" Type="http://schemas.openxmlformats.org/officeDocument/2006/relationships/image" Target="../media/image80.png"/><Relationship Id="rId9" Type="http://schemas.openxmlformats.org/officeDocument/2006/relationships/image" Target="../media/image85.png"/><Relationship Id="rId14" Type="http://schemas.openxmlformats.org/officeDocument/2006/relationships/image" Target="../media/image89.png"/></Relationships>
</file>

<file path=ppt/slides/_rels/slide33.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92.jpg"/><Relationship Id="rId7" Type="http://schemas.openxmlformats.org/officeDocument/2006/relationships/image" Target="../media/image3.png"/><Relationship Id="rId2" Type="http://schemas.openxmlformats.org/officeDocument/2006/relationships/image" Target="../media/image91.jpg"/><Relationship Id="rId1" Type="http://schemas.openxmlformats.org/officeDocument/2006/relationships/slideLayout" Target="../slideLayouts/slideLayout12.xml"/><Relationship Id="rId6" Type="http://schemas.openxmlformats.org/officeDocument/2006/relationships/image" Target="../media/image35.svg"/><Relationship Id="rId5" Type="http://schemas.openxmlformats.org/officeDocument/2006/relationships/image" Target="../media/image34.png"/><Relationship Id="rId4" Type="http://schemas.openxmlformats.org/officeDocument/2006/relationships/slide" Target="slide1.xml"/></Relationships>
</file>

<file path=ppt/slides/_rels/slide34.xml.rels><?xml version="1.0" encoding="UTF-8" standalone="yes"?>
<Relationships xmlns="http://schemas.openxmlformats.org/package/2006/relationships"><Relationship Id="rId3" Type="http://schemas.openxmlformats.org/officeDocument/2006/relationships/slide" Target="slide1.xml"/><Relationship Id="rId7" Type="http://schemas.microsoft.com/office/2007/relationships/hdphoto" Target="../media/hdphoto1.wdp"/><Relationship Id="rId2" Type="http://schemas.openxmlformats.org/officeDocument/2006/relationships/image" Target="../media/image93.jpg"/><Relationship Id="rId1" Type="http://schemas.openxmlformats.org/officeDocument/2006/relationships/slideLayout" Target="../slideLayouts/slideLayout12.xml"/><Relationship Id="rId6" Type="http://schemas.openxmlformats.org/officeDocument/2006/relationships/image" Target="../media/image3.png"/><Relationship Id="rId5" Type="http://schemas.openxmlformats.org/officeDocument/2006/relationships/image" Target="../media/image35.svg"/><Relationship Id="rId4" Type="http://schemas.openxmlformats.org/officeDocument/2006/relationships/image" Target="../media/image34.png"/></Relationships>
</file>

<file path=ppt/slides/_rels/slide35.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 Target="slide1.xml"/><Relationship Id="rId1" Type="http://schemas.openxmlformats.org/officeDocument/2006/relationships/slideLayout" Target="../slideLayouts/slideLayout12.xml"/><Relationship Id="rId4" Type="http://schemas.openxmlformats.org/officeDocument/2006/relationships/image" Target="../media/image35.svg"/></Relationships>
</file>

<file path=ppt/slides/_rels/slide36.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 Target="slide1.xml"/><Relationship Id="rId1" Type="http://schemas.openxmlformats.org/officeDocument/2006/relationships/slideLayout" Target="../slideLayouts/slideLayout12.xml"/><Relationship Id="rId4" Type="http://schemas.openxmlformats.org/officeDocument/2006/relationships/image" Target="../media/image35.svg"/></Relationships>
</file>

<file path=ppt/slides/_rels/slide37.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95.jpg"/><Relationship Id="rId7" Type="http://schemas.openxmlformats.org/officeDocument/2006/relationships/image" Target="../media/image3.png"/><Relationship Id="rId2" Type="http://schemas.openxmlformats.org/officeDocument/2006/relationships/image" Target="../media/image94.jpg"/><Relationship Id="rId1" Type="http://schemas.openxmlformats.org/officeDocument/2006/relationships/slideLayout" Target="../slideLayouts/slideLayout12.xml"/><Relationship Id="rId6" Type="http://schemas.openxmlformats.org/officeDocument/2006/relationships/image" Target="../media/image35.svg"/><Relationship Id="rId5" Type="http://schemas.openxmlformats.org/officeDocument/2006/relationships/image" Target="../media/image34.png"/><Relationship Id="rId4" Type="http://schemas.openxmlformats.org/officeDocument/2006/relationships/slide" Target="slide1.xml"/></Relationships>
</file>

<file path=ppt/slides/_rels/slide38.xml.rels><?xml version="1.0" encoding="UTF-8" standalone="yes"?>
<Relationships xmlns="http://schemas.openxmlformats.org/package/2006/relationships"><Relationship Id="rId3" Type="http://schemas.openxmlformats.org/officeDocument/2006/relationships/slide" Target="slide1.xml"/><Relationship Id="rId7" Type="http://schemas.microsoft.com/office/2007/relationships/hdphoto" Target="../media/hdphoto1.wdp"/><Relationship Id="rId2" Type="http://schemas.openxmlformats.org/officeDocument/2006/relationships/image" Target="../media/image96.jpg"/><Relationship Id="rId1" Type="http://schemas.openxmlformats.org/officeDocument/2006/relationships/slideLayout" Target="../slideLayouts/slideLayout12.xml"/><Relationship Id="rId6" Type="http://schemas.openxmlformats.org/officeDocument/2006/relationships/image" Target="../media/image3.png"/><Relationship Id="rId5" Type="http://schemas.openxmlformats.org/officeDocument/2006/relationships/image" Target="../media/image35.svg"/><Relationship Id="rId4" Type="http://schemas.openxmlformats.org/officeDocument/2006/relationships/image" Target="../media/image34.png"/></Relationships>
</file>

<file path=ppt/slides/_rels/slide39.xml.rels><?xml version="1.0" encoding="UTF-8" standalone="yes"?>
<Relationships xmlns="http://schemas.openxmlformats.org/package/2006/relationships"><Relationship Id="rId8" Type="http://schemas.openxmlformats.org/officeDocument/2006/relationships/image" Target="../media/image34.png"/><Relationship Id="rId3" Type="http://schemas.openxmlformats.org/officeDocument/2006/relationships/image" Target="../media/image76.png"/><Relationship Id="rId7" Type="http://schemas.openxmlformats.org/officeDocument/2006/relationships/slide" Target="slide1.xml"/><Relationship Id="rId2" Type="http://schemas.openxmlformats.org/officeDocument/2006/relationships/image" Target="../media/image97.png"/><Relationship Id="rId1" Type="http://schemas.openxmlformats.org/officeDocument/2006/relationships/slideLayout" Target="../slideLayouts/slideLayout12.xml"/><Relationship Id="rId6" Type="http://schemas.openxmlformats.org/officeDocument/2006/relationships/image" Target="../media/image98.png"/><Relationship Id="rId11" Type="http://schemas.microsoft.com/office/2007/relationships/hdphoto" Target="../media/hdphoto1.wdp"/><Relationship Id="rId5" Type="http://schemas.openxmlformats.org/officeDocument/2006/relationships/image" Target="../media/image74.png"/><Relationship Id="rId10" Type="http://schemas.openxmlformats.org/officeDocument/2006/relationships/image" Target="../media/image3.png"/><Relationship Id="rId4" Type="http://schemas.openxmlformats.org/officeDocument/2006/relationships/image" Target="../media/image73.png"/><Relationship Id="rId9" Type="http://schemas.openxmlformats.org/officeDocument/2006/relationships/image" Target="../media/image35.svg"/></Relationships>
</file>

<file path=ppt/slides/_rels/slide4.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 Target="slide1.xml"/><Relationship Id="rId1" Type="http://schemas.openxmlformats.org/officeDocument/2006/relationships/slideLayout" Target="../slideLayouts/slideLayout2.xml"/><Relationship Id="rId4" Type="http://schemas.openxmlformats.org/officeDocument/2006/relationships/image" Target="../media/image35.svg"/></Relationships>
</file>

<file path=ppt/slides/_rels/slide40.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100.png"/><Relationship Id="rId7" Type="http://schemas.openxmlformats.org/officeDocument/2006/relationships/image" Target="../media/image34.png"/><Relationship Id="rId2" Type="http://schemas.openxmlformats.org/officeDocument/2006/relationships/image" Target="../media/image99.jpg"/><Relationship Id="rId1" Type="http://schemas.openxmlformats.org/officeDocument/2006/relationships/slideLayout" Target="../slideLayouts/slideLayout12.xml"/><Relationship Id="rId6" Type="http://schemas.openxmlformats.org/officeDocument/2006/relationships/slide" Target="slide1.xml"/><Relationship Id="rId5" Type="http://schemas.openxmlformats.org/officeDocument/2006/relationships/image" Target="../media/image102.png"/><Relationship Id="rId10" Type="http://schemas.microsoft.com/office/2007/relationships/hdphoto" Target="../media/hdphoto1.wdp"/><Relationship Id="rId4" Type="http://schemas.openxmlformats.org/officeDocument/2006/relationships/image" Target="../media/image101.png"/><Relationship Id="rId9" Type="http://schemas.openxmlformats.org/officeDocument/2006/relationships/image" Target="../media/image3.png"/></Relationships>
</file>

<file path=ppt/slides/_rels/slide41.xml.rels><?xml version="1.0" encoding="UTF-8" standalone="yes"?>
<Relationships xmlns="http://schemas.openxmlformats.org/package/2006/relationships"><Relationship Id="rId8" Type="http://schemas.openxmlformats.org/officeDocument/2006/relationships/image" Target="../media/image34.png"/><Relationship Id="rId3" Type="http://schemas.openxmlformats.org/officeDocument/2006/relationships/image" Target="../media/image103.png"/><Relationship Id="rId7" Type="http://schemas.openxmlformats.org/officeDocument/2006/relationships/slide" Target="slide1.xml"/><Relationship Id="rId2" Type="http://schemas.openxmlformats.org/officeDocument/2006/relationships/image" Target="../media/image73.png"/><Relationship Id="rId1" Type="http://schemas.openxmlformats.org/officeDocument/2006/relationships/slideLayout" Target="../slideLayouts/slideLayout12.xml"/><Relationship Id="rId6" Type="http://schemas.openxmlformats.org/officeDocument/2006/relationships/image" Target="../media/image104.png"/><Relationship Id="rId11" Type="http://schemas.microsoft.com/office/2007/relationships/hdphoto" Target="../media/hdphoto1.wdp"/><Relationship Id="rId5" Type="http://schemas.openxmlformats.org/officeDocument/2006/relationships/image" Target="../media/image102.png"/><Relationship Id="rId10" Type="http://schemas.openxmlformats.org/officeDocument/2006/relationships/image" Target="../media/image3.png"/><Relationship Id="rId4" Type="http://schemas.openxmlformats.org/officeDocument/2006/relationships/image" Target="../media/image76.png"/><Relationship Id="rId9" Type="http://schemas.openxmlformats.org/officeDocument/2006/relationships/image" Target="../media/image35.svg"/></Relationships>
</file>

<file path=ppt/slides/_rels/slide42.xml.rels><?xml version="1.0" encoding="UTF-8" standalone="yes"?>
<Relationships xmlns="http://schemas.openxmlformats.org/package/2006/relationships"><Relationship Id="rId3" Type="http://schemas.openxmlformats.org/officeDocument/2006/relationships/image" Target="../media/image76.png"/><Relationship Id="rId7" Type="http://schemas.openxmlformats.org/officeDocument/2006/relationships/image" Target="../media/image35.svg"/><Relationship Id="rId2" Type="http://schemas.openxmlformats.org/officeDocument/2006/relationships/image" Target="../media/image73.png"/><Relationship Id="rId1" Type="http://schemas.openxmlformats.org/officeDocument/2006/relationships/slideLayout" Target="../slideLayouts/slideLayout12.xml"/><Relationship Id="rId6" Type="http://schemas.openxmlformats.org/officeDocument/2006/relationships/image" Target="../media/image34.png"/><Relationship Id="rId5" Type="http://schemas.openxmlformats.org/officeDocument/2006/relationships/slide" Target="slide1.xml"/><Relationship Id="rId4" Type="http://schemas.openxmlformats.org/officeDocument/2006/relationships/image" Target="../media/image102.png"/></Relationships>
</file>

<file path=ppt/slides/_rels/slide43.xml.rels><?xml version="1.0" encoding="UTF-8" standalone="yes"?>
<Relationships xmlns="http://schemas.openxmlformats.org/package/2006/relationships"><Relationship Id="rId8" Type="http://schemas.openxmlformats.org/officeDocument/2006/relationships/image" Target="../media/image76.png"/><Relationship Id="rId13" Type="http://schemas.openxmlformats.org/officeDocument/2006/relationships/image" Target="../media/image3.png"/><Relationship Id="rId3" Type="http://schemas.openxmlformats.org/officeDocument/2006/relationships/image" Target="../media/image106.png"/><Relationship Id="rId7" Type="http://schemas.openxmlformats.org/officeDocument/2006/relationships/image" Target="../media/image75.png"/><Relationship Id="rId12" Type="http://schemas.openxmlformats.org/officeDocument/2006/relationships/image" Target="../media/image35.svg"/><Relationship Id="rId2" Type="http://schemas.openxmlformats.org/officeDocument/2006/relationships/image" Target="../media/image105.jpg"/><Relationship Id="rId1" Type="http://schemas.openxmlformats.org/officeDocument/2006/relationships/slideLayout" Target="../slideLayouts/slideLayout12.xml"/><Relationship Id="rId6" Type="http://schemas.openxmlformats.org/officeDocument/2006/relationships/image" Target="../media/image73.png"/><Relationship Id="rId11" Type="http://schemas.openxmlformats.org/officeDocument/2006/relationships/image" Target="../media/image34.png"/><Relationship Id="rId5" Type="http://schemas.openxmlformats.org/officeDocument/2006/relationships/image" Target="../media/image107.png"/><Relationship Id="rId10" Type="http://schemas.openxmlformats.org/officeDocument/2006/relationships/slide" Target="slide1.xml"/><Relationship Id="rId4" Type="http://schemas.openxmlformats.org/officeDocument/2006/relationships/image" Target="../media/image77.png"/><Relationship Id="rId9" Type="http://schemas.openxmlformats.org/officeDocument/2006/relationships/image" Target="../media/image74.png"/><Relationship Id="rId14" Type="http://schemas.microsoft.com/office/2007/relationships/hdphoto" Target="../media/hdphoto1.wdp"/></Relationships>
</file>

<file path=ppt/slides/_rels/slide44.xml.rels><?xml version="1.0" encoding="UTF-8" standalone="yes"?>
<Relationships xmlns="http://schemas.openxmlformats.org/package/2006/relationships"><Relationship Id="rId3" Type="http://schemas.openxmlformats.org/officeDocument/2006/relationships/slide" Target="slide1.xml"/><Relationship Id="rId7" Type="http://schemas.microsoft.com/office/2007/relationships/hdphoto" Target="../media/hdphoto1.wdp"/><Relationship Id="rId2" Type="http://schemas.openxmlformats.org/officeDocument/2006/relationships/image" Target="../media/image108.jpg"/><Relationship Id="rId1" Type="http://schemas.openxmlformats.org/officeDocument/2006/relationships/slideLayout" Target="../slideLayouts/slideLayout12.xml"/><Relationship Id="rId6" Type="http://schemas.openxmlformats.org/officeDocument/2006/relationships/image" Target="../media/image3.png"/><Relationship Id="rId5" Type="http://schemas.openxmlformats.org/officeDocument/2006/relationships/image" Target="../media/image35.svg"/><Relationship Id="rId4" Type="http://schemas.openxmlformats.org/officeDocument/2006/relationships/image" Target="../media/image34.png"/></Relationships>
</file>

<file path=ppt/slides/_rels/slide45.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 Target="slide1.xml"/><Relationship Id="rId1" Type="http://schemas.openxmlformats.org/officeDocument/2006/relationships/slideLayout" Target="../slideLayouts/slideLayout12.xml"/><Relationship Id="rId4" Type="http://schemas.openxmlformats.org/officeDocument/2006/relationships/image" Target="../media/image35.svg"/></Relationships>
</file>

<file path=ppt/slides/_rels/slide46.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 Target="slide1.xml"/><Relationship Id="rId1" Type="http://schemas.openxmlformats.org/officeDocument/2006/relationships/slideLayout" Target="../slideLayouts/slideLayout20.xml"/><Relationship Id="rId4" Type="http://schemas.openxmlformats.org/officeDocument/2006/relationships/image" Target="../media/image35.svg"/></Relationships>
</file>

<file path=ppt/slides/_rels/slide47.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image" Target="../media/image109.png"/><Relationship Id="rId7" Type="http://schemas.openxmlformats.org/officeDocument/2006/relationships/image" Target="../media/image35.svg"/><Relationship Id="rId2" Type="http://schemas.openxmlformats.org/officeDocument/2006/relationships/hyperlink" Target="https://doi.org/10.1186/s12874-020-01065-0" TargetMode="External"/><Relationship Id="rId1" Type="http://schemas.openxmlformats.org/officeDocument/2006/relationships/slideLayout" Target="../slideLayouts/slideLayout17.xml"/><Relationship Id="rId6" Type="http://schemas.openxmlformats.org/officeDocument/2006/relationships/image" Target="../media/image34.png"/><Relationship Id="rId5" Type="http://schemas.openxmlformats.org/officeDocument/2006/relationships/slide" Target="slide1.xml"/><Relationship Id="rId4" Type="http://schemas.openxmlformats.org/officeDocument/2006/relationships/image" Target="../media/image110.jpg"/><Relationship Id="rId9" Type="http://schemas.microsoft.com/office/2007/relationships/hdphoto" Target="../media/hdphoto1.wdp"/></Relationships>
</file>

<file path=ppt/slides/_rels/slide48.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 Target="slide1.xml"/><Relationship Id="rId1" Type="http://schemas.openxmlformats.org/officeDocument/2006/relationships/slideLayout" Target="../slideLayouts/slideLayout17.xml"/><Relationship Id="rId4" Type="http://schemas.openxmlformats.org/officeDocument/2006/relationships/image" Target="../media/image35.svg"/></Relationships>
</file>

<file path=ppt/slides/_rels/slide49.xml.rels><?xml version="1.0" encoding="UTF-8" standalone="yes"?>
<Relationships xmlns="http://schemas.openxmlformats.org/package/2006/relationships"><Relationship Id="rId3" Type="http://schemas.openxmlformats.org/officeDocument/2006/relationships/slide" Target="slide1.xml"/><Relationship Id="rId2" Type="http://schemas.openxmlformats.org/officeDocument/2006/relationships/hyperlink" Target="http://isaregistries.org/partners/" TargetMode="External"/><Relationship Id="rId1" Type="http://schemas.openxmlformats.org/officeDocument/2006/relationships/slideLayout" Target="../slideLayouts/slideLayout17.xml"/><Relationship Id="rId5" Type="http://schemas.openxmlformats.org/officeDocument/2006/relationships/image" Target="../media/image35.svg"/><Relationship Id="rId4" Type="http://schemas.openxmlformats.org/officeDocument/2006/relationships/image" Target="../media/image34.png"/></Relationships>
</file>

<file path=ppt/slides/_rels/slide5.xml.rels><?xml version="1.0" encoding="UTF-8" standalone="yes"?>
<Relationships xmlns="http://schemas.openxmlformats.org/package/2006/relationships"><Relationship Id="rId3" Type="http://schemas.openxmlformats.org/officeDocument/2006/relationships/slide" Target="slide1.xml"/><Relationship Id="rId7" Type="http://schemas.microsoft.com/office/2007/relationships/hdphoto" Target="../media/hdphoto1.wdp"/><Relationship Id="rId2" Type="http://schemas.openxmlformats.org/officeDocument/2006/relationships/image" Target="../media/image38.jpg"/><Relationship Id="rId1" Type="http://schemas.openxmlformats.org/officeDocument/2006/relationships/slideLayout" Target="../slideLayouts/slideLayout2.xml"/><Relationship Id="rId6" Type="http://schemas.openxmlformats.org/officeDocument/2006/relationships/image" Target="../media/image3.png"/><Relationship Id="rId5" Type="http://schemas.openxmlformats.org/officeDocument/2006/relationships/image" Target="../media/image35.svg"/><Relationship Id="rId4" Type="http://schemas.openxmlformats.org/officeDocument/2006/relationships/image" Target="../media/image34.png"/></Relationships>
</file>

<file path=ppt/slides/_rels/slide50.xml.rels><?xml version="1.0" encoding="UTF-8" standalone="yes"?>
<Relationships xmlns="http://schemas.openxmlformats.org/package/2006/relationships"><Relationship Id="rId3" Type="http://schemas.openxmlformats.org/officeDocument/2006/relationships/image" Target="../media/image112.jpg"/><Relationship Id="rId2" Type="http://schemas.openxmlformats.org/officeDocument/2006/relationships/image" Target="../media/image111.png"/><Relationship Id="rId1" Type="http://schemas.openxmlformats.org/officeDocument/2006/relationships/slideLayout" Target="../slideLayouts/slideLayout17.xml"/><Relationship Id="rId6" Type="http://schemas.openxmlformats.org/officeDocument/2006/relationships/image" Target="../media/image35.svg"/><Relationship Id="rId5" Type="http://schemas.openxmlformats.org/officeDocument/2006/relationships/image" Target="../media/image34.png"/><Relationship Id="rId4" Type="http://schemas.openxmlformats.org/officeDocument/2006/relationships/slide" Target="slide1.xml"/></Relationships>
</file>

<file path=ppt/slides/_rels/slide51.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114.jpg"/><Relationship Id="rId7" Type="http://schemas.openxmlformats.org/officeDocument/2006/relationships/image" Target="../media/image3.png"/><Relationship Id="rId2" Type="http://schemas.openxmlformats.org/officeDocument/2006/relationships/image" Target="../media/image113.png"/><Relationship Id="rId1" Type="http://schemas.openxmlformats.org/officeDocument/2006/relationships/slideLayout" Target="../slideLayouts/slideLayout17.xml"/><Relationship Id="rId6" Type="http://schemas.openxmlformats.org/officeDocument/2006/relationships/image" Target="../media/image35.svg"/><Relationship Id="rId5" Type="http://schemas.openxmlformats.org/officeDocument/2006/relationships/image" Target="../media/image34.png"/><Relationship Id="rId4" Type="http://schemas.openxmlformats.org/officeDocument/2006/relationships/slide" Target="slide1.xml"/></Relationships>
</file>

<file path=ppt/slides/_rels/slide52.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116.jpg"/><Relationship Id="rId7" Type="http://schemas.openxmlformats.org/officeDocument/2006/relationships/image" Target="../media/image3.png"/><Relationship Id="rId2" Type="http://schemas.openxmlformats.org/officeDocument/2006/relationships/image" Target="../media/image115.png"/><Relationship Id="rId1" Type="http://schemas.openxmlformats.org/officeDocument/2006/relationships/slideLayout" Target="../slideLayouts/slideLayout17.xml"/><Relationship Id="rId6" Type="http://schemas.openxmlformats.org/officeDocument/2006/relationships/image" Target="../media/image35.svg"/><Relationship Id="rId5" Type="http://schemas.openxmlformats.org/officeDocument/2006/relationships/image" Target="../media/image34.png"/><Relationship Id="rId4" Type="http://schemas.openxmlformats.org/officeDocument/2006/relationships/slide" Target="slide1.xml"/></Relationships>
</file>

<file path=ppt/slides/_rels/slide53.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 Target="slide1.xml"/><Relationship Id="rId1" Type="http://schemas.openxmlformats.org/officeDocument/2006/relationships/slideLayout" Target="../slideLayouts/slideLayout17.xml"/><Relationship Id="rId6" Type="http://schemas.microsoft.com/office/2007/relationships/hdphoto" Target="../media/hdphoto1.wdp"/><Relationship Id="rId5" Type="http://schemas.openxmlformats.org/officeDocument/2006/relationships/image" Target="../media/image3.png"/><Relationship Id="rId4" Type="http://schemas.openxmlformats.org/officeDocument/2006/relationships/image" Target="../media/image35.svg"/></Relationships>
</file>

<file path=ppt/slides/_rels/slide54.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 Target="slide1.xml"/><Relationship Id="rId1" Type="http://schemas.openxmlformats.org/officeDocument/2006/relationships/slideLayout" Target="../slideLayouts/slideLayout17.xml"/><Relationship Id="rId6" Type="http://schemas.microsoft.com/office/2007/relationships/hdphoto" Target="../media/hdphoto1.wdp"/><Relationship Id="rId5" Type="http://schemas.openxmlformats.org/officeDocument/2006/relationships/image" Target="../media/image3.png"/><Relationship Id="rId4" Type="http://schemas.openxmlformats.org/officeDocument/2006/relationships/image" Target="../media/image35.svg"/></Relationships>
</file>

<file path=ppt/slides/_rels/slide55.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image" Target="../media/image118.jpg"/><Relationship Id="rId7" Type="http://schemas.openxmlformats.org/officeDocument/2006/relationships/image" Target="../media/image35.svg"/><Relationship Id="rId2" Type="http://schemas.openxmlformats.org/officeDocument/2006/relationships/image" Target="../media/image117.png"/><Relationship Id="rId1" Type="http://schemas.openxmlformats.org/officeDocument/2006/relationships/slideLayout" Target="../slideLayouts/slideLayout17.xml"/><Relationship Id="rId6" Type="http://schemas.openxmlformats.org/officeDocument/2006/relationships/image" Target="../media/image34.png"/><Relationship Id="rId5" Type="http://schemas.openxmlformats.org/officeDocument/2006/relationships/slide" Target="slide1.xml"/><Relationship Id="rId4" Type="http://schemas.openxmlformats.org/officeDocument/2006/relationships/hyperlink" Target="http://opc-clinics.org/AsthmaQuestionnaire/baseline.jsp" TargetMode="External"/><Relationship Id="rId9" Type="http://schemas.microsoft.com/office/2007/relationships/hdphoto" Target="../media/hdphoto1.wdp"/></Relationships>
</file>

<file path=ppt/slides/_rels/slide56.xml.rels><?xml version="1.0" encoding="UTF-8" standalone="yes"?>
<Relationships xmlns="http://schemas.openxmlformats.org/package/2006/relationships"><Relationship Id="rId3" Type="http://schemas.openxmlformats.org/officeDocument/2006/relationships/slide" Target="slide1.xml"/><Relationship Id="rId7" Type="http://schemas.microsoft.com/office/2007/relationships/hdphoto" Target="../media/hdphoto1.wdp"/><Relationship Id="rId2" Type="http://schemas.openxmlformats.org/officeDocument/2006/relationships/image" Target="../media/image119.jpg"/><Relationship Id="rId1" Type="http://schemas.openxmlformats.org/officeDocument/2006/relationships/slideLayout" Target="../slideLayouts/slideLayout17.xml"/><Relationship Id="rId6" Type="http://schemas.openxmlformats.org/officeDocument/2006/relationships/image" Target="../media/image3.png"/><Relationship Id="rId5" Type="http://schemas.openxmlformats.org/officeDocument/2006/relationships/image" Target="../media/image35.svg"/><Relationship Id="rId4" Type="http://schemas.openxmlformats.org/officeDocument/2006/relationships/image" Target="../media/image34.png"/></Relationships>
</file>

<file path=ppt/slides/_rels/slide57.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 Target="slide1.xml"/><Relationship Id="rId1" Type="http://schemas.openxmlformats.org/officeDocument/2006/relationships/slideLayout" Target="../slideLayouts/slideLayout17.xml"/><Relationship Id="rId4" Type="http://schemas.openxmlformats.org/officeDocument/2006/relationships/image" Target="../media/image35.svg"/></Relationships>
</file>

<file path=ppt/slides/_rels/slide58.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121.jpg"/><Relationship Id="rId7" Type="http://schemas.openxmlformats.org/officeDocument/2006/relationships/image" Target="../media/image3.png"/><Relationship Id="rId2" Type="http://schemas.openxmlformats.org/officeDocument/2006/relationships/image" Target="../media/image120.png"/><Relationship Id="rId1" Type="http://schemas.openxmlformats.org/officeDocument/2006/relationships/slideLayout" Target="../slideLayouts/slideLayout17.xml"/><Relationship Id="rId6" Type="http://schemas.openxmlformats.org/officeDocument/2006/relationships/image" Target="../media/image35.svg"/><Relationship Id="rId5" Type="http://schemas.openxmlformats.org/officeDocument/2006/relationships/image" Target="../media/image34.png"/><Relationship Id="rId4" Type="http://schemas.openxmlformats.org/officeDocument/2006/relationships/slide" Target="slide1.xml"/></Relationships>
</file>

<file path=ppt/slides/_rels/slide59.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 Target="slide1.xml"/><Relationship Id="rId1" Type="http://schemas.openxmlformats.org/officeDocument/2006/relationships/slideLayout" Target="../slideLayouts/slideLayout17.xml"/><Relationship Id="rId4" Type="http://schemas.openxmlformats.org/officeDocument/2006/relationships/image" Target="../media/image35.svg"/></Relationships>
</file>

<file path=ppt/slides/_rels/slide6.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 Target="slide1.xml"/><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3.png"/><Relationship Id="rId4" Type="http://schemas.openxmlformats.org/officeDocument/2006/relationships/image" Target="../media/image35.svg"/></Relationships>
</file>

<file path=ppt/slides/_rels/slide60.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 Target="slide1.xml"/><Relationship Id="rId1" Type="http://schemas.openxmlformats.org/officeDocument/2006/relationships/slideLayout" Target="../slideLayouts/slideLayout17.xml"/><Relationship Id="rId4" Type="http://schemas.openxmlformats.org/officeDocument/2006/relationships/image" Target="../media/image35.svg"/></Relationships>
</file>

<file path=ppt/slides/_rels/slide61.xml.rels><?xml version="1.0" encoding="UTF-8" standalone="yes"?>
<Relationships xmlns="http://schemas.openxmlformats.org/package/2006/relationships"><Relationship Id="rId3" Type="http://schemas.openxmlformats.org/officeDocument/2006/relationships/hyperlink" Target="http://isaregistries.org/research-proposal-requests/" TargetMode="External"/><Relationship Id="rId7" Type="http://schemas.openxmlformats.org/officeDocument/2006/relationships/image" Target="../media/image35.svg"/><Relationship Id="rId2" Type="http://schemas.openxmlformats.org/officeDocument/2006/relationships/hyperlink" Target="http://isaregistries.org/join-register-interest-isar/" TargetMode="External"/><Relationship Id="rId1" Type="http://schemas.openxmlformats.org/officeDocument/2006/relationships/slideLayout" Target="../slideLayouts/slideLayout17.xml"/><Relationship Id="rId6" Type="http://schemas.openxmlformats.org/officeDocument/2006/relationships/image" Target="../media/image34.png"/><Relationship Id="rId5" Type="http://schemas.openxmlformats.org/officeDocument/2006/relationships/slide" Target="slide1.xml"/><Relationship Id="rId4" Type="http://schemas.openxmlformats.org/officeDocument/2006/relationships/hyperlink" Target="http://isaregistries.org/" TargetMode="External"/></Relationships>
</file>

<file path=ppt/slides/_rels/slide62.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image" Target="../media/image123.jpg"/><Relationship Id="rId7" Type="http://schemas.openxmlformats.org/officeDocument/2006/relationships/image" Target="../media/image35.svg"/><Relationship Id="rId2" Type="http://schemas.openxmlformats.org/officeDocument/2006/relationships/image" Target="../media/image122.png"/><Relationship Id="rId1" Type="http://schemas.openxmlformats.org/officeDocument/2006/relationships/slideLayout" Target="../slideLayouts/slideLayout17.xml"/><Relationship Id="rId6" Type="http://schemas.openxmlformats.org/officeDocument/2006/relationships/image" Target="../media/image34.png"/><Relationship Id="rId5" Type="http://schemas.openxmlformats.org/officeDocument/2006/relationships/slide" Target="slide1.xml"/><Relationship Id="rId4" Type="http://schemas.openxmlformats.org/officeDocument/2006/relationships/hyperlink" Target="https://doi.org/10.1016/j.chest.2019.10.051" TargetMode="External"/><Relationship Id="rId9" Type="http://schemas.microsoft.com/office/2007/relationships/hdphoto" Target="../media/hdphoto1.wdp"/></Relationships>
</file>

<file path=ppt/slides/_rels/slide63.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 Target="slide1.xml"/><Relationship Id="rId1" Type="http://schemas.openxmlformats.org/officeDocument/2006/relationships/slideLayout" Target="../slideLayouts/slideLayout17.xml"/><Relationship Id="rId4" Type="http://schemas.openxmlformats.org/officeDocument/2006/relationships/image" Target="../media/image35.svg"/></Relationships>
</file>

<file path=ppt/slides/_rels/slide64.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 Target="slide1.xml"/><Relationship Id="rId1" Type="http://schemas.openxmlformats.org/officeDocument/2006/relationships/slideLayout" Target="../slideLayouts/slideLayout17.xml"/><Relationship Id="rId4" Type="http://schemas.openxmlformats.org/officeDocument/2006/relationships/image" Target="../media/image35.svg"/></Relationships>
</file>

<file path=ppt/slides/_rels/slide65.xml.rels><?xml version="1.0" encoding="UTF-8" standalone="yes"?>
<Relationships xmlns="http://schemas.openxmlformats.org/package/2006/relationships"><Relationship Id="rId3" Type="http://schemas.openxmlformats.org/officeDocument/2006/relationships/slide" Target="slide1.xml"/><Relationship Id="rId2" Type="http://schemas.openxmlformats.org/officeDocument/2006/relationships/image" Target="../media/image124.png"/><Relationship Id="rId1" Type="http://schemas.openxmlformats.org/officeDocument/2006/relationships/slideLayout" Target="../slideLayouts/slideLayout21.xml"/><Relationship Id="rId5" Type="http://schemas.openxmlformats.org/officeDocument/2006/relationships/image" Target="../media/image33.svg"/><Relationship Id="rId4" Type="http://schemas.openxmlformats.org/officeDocument/2006/relationships/image" Target="../media/image32.png"/></Relationships>
</file>

<file path=ppt/slides/_rels/slide66.xml.rels><?xml version="1.0" encoding="UTF-8" standalone="yes"?>
<Relationships xmlns="http://schemas.openxmlformats.org/package/2006/relationships"><Relationship Id="rId8" Type="http://schemas.openxmlformats.org/officeDocument/2006/relationships/image" Target="../media/image33.svg"/><Relationship Id="rId3" Type="http://schemas.openxmlformats.org/officeDocument/2006/relationships/image" Target="../media/image125.png"/><Relationship Id="rId7" Type="http://schemas.openxmlformats.org/officeDocument/2006/relationships/image" Target="../media/image32.png"/><Relationship Id="rId2" Type="http://schemas.openxmlformats.org/officeDocument/2006/relationships/notesSlide" Target="../notesSlides/notesSlide1.xml"/><Relationship Id="rId1" Type="http://schemas.openxmlformats.org/officeDocument/2006/relationships/slideLayout" Target="../slideLayouts/slideLayout27.xml"/><Relationship Id="rId6" Type="http://schemas.openxmlformats.org/officeDocument/2006/relationships/slide" Target="slide1.xml"/><Relationship Id="rId5" Type="http://schemas.openxmlformats.org/officeDocument/2006/relationships/image" Target="../media/image126.png"/><Relationship Id="rId10" Type="http://schemas.microsoft.com/office/2007/relationships/hdphoto" Target="../media/hdphoto1.wdp"/><Relationship Id="rId4" Type="http://schemas.openxmlformats.org/officeDocument/2006/relationships/hyperlink" Target="https://www.rcplondon.ac.uk/projects/outputs/why-asthma-still-kills" TargetMode="External"/><Relationship Id="rId9" Type="http://schemas.openxmlformats.org/officeDocument/2006/relationships/image" Target="../media/image3.png"/></Relationships>
</file>

<file path=ppt/slides/_rels/slide67.xml.rels><?xml version="1.0" encoding="UTF-8" standalone="yes"?>
<Relationships xmlns="http://schemas.openxmlformats.org/package/2006/relationships"><Relationship Id="rId8" Type="http://schemas.openxmlformats.org/officeDocument/2006/relationships/image" Target="../media/image133.png"/><Relationship Id="rId13" Type="http://schemas.openxmlformats.org/officeDocument/2006/relationships/slide" Target="slide1.xml"/><Relationship Id="rId3" Type="http://schemas.openxmlformats.org/officeDocument/2006/relationships/image" Target="../media/image128.svg"/><Relationship Id="rId7" Type="http://schemas.openxmlformats.org/officeDocument/2006/relationships/image" Target="../media/image132.svg"/><Relationship Id="rId12" Type="http://schemas.openxmlformats.org/officeDocument/2006/relationships/customXml" Target="../ink/ink2.xml"/><Relationship Id="rId2" Type="http://schemas.openxmlformats.org/officeDocument/2006/relationships/image" Target="../media/image127.png"/><Relationship Id="rId1" Type="http://schemas.openxmlformats.org/officeDocument/2006/relationships/slideLayout" Target="../slideLayouts/slideLayout27.xml"/><Relationship Id="rId6" Type="http://schemas.openxmlformats.org/officeDocument/2006/relationships/image" Target="../media/image131.png"/><Relationship Id="rId11" Type="http://schemas.openxmlformats.org/officeDocument/2006/relationships/image" Target="../media/image1340.png"/><Relationship Id="rId5" Type="http://schemas.openxmlformats.org/officeDocument/2006/relationships/image" Target="../media/image130.svg"/><Relationship Id="rId15" Type="http://schemas.openxmlformats.org/officeDocument/2006/relationships/image" Target="../media/image33.svg"/><Relationship Id="rId10" Type="http://schemas.openxmlformats.org/officeDocument/2006/relationships/customXml" Target="../ink/ink1.xml"/><Relationship Id="rId4" Type="http://schemas.openxmlformats.org/officeDocument/2006/relationships/image" Target="../media/image129.png"/><Relationship Id="rId9" Type="http://schemas.openxmlformats.org/officeDocument/2006/relationships/image" Target="../media/image134.png"/><Relationship Id="rId14" Type="http://schemas.openxmlformats.org/officeDocument/2006/relationships/image" Target="../media/image32.png"/></Relationships>
</file>

<file path=ppt/slides/_rels/slide68.xml.rels><?xml version="1.0" encoding="UTF-8" standalone="yes"?>
<Relationships xmlns="http://schemas.openxmlformats.org/package/2006/relationships"><Relationship Id="rId3" Type="http://schemas.openxmlformats.org/officeDocument/2006/relationships/slide" Target="slide1.xml"/><Relationship Id="rId2" Type="http://schemas.openxmlformats.org/officeDocument/2006/relationships/chart" Target="../charts/chart1.xml"/><Relationship Id="rId1" Type="http://schemas.openxmlformats.org/officeDocument/2006/relationships/slideLayout" Target="../slideLayouts/slideLayout27.xml"/><Relationship Id="rId5" Type="http://schemas.openxmlformats.org/officeDocument/2006/relationships/image" Target="../media/image33.svg"/><Relationship Id="rId4" Type="http://schemas.openxmlformats.org/officeDocument/2006/relationships/image" Target="../media/image32.png"/></Relationships>
</file>

<file path=ppt/slides/_rels/slide69.xml.rels><?xml version="1.0" encoding="UTF-8" standalone="yes"?>
<Relationships xmlns="http://schemas.openxmlformats.org/package/2006/relationships"><Relationship Id="rId8" Type="http://schemas.openxmlformats.org/officeDocument/2006/relationships/image" Target="../media/image33.svg"/><Relationship Id="rId3" Type="http://schemas.openxmlformats.org/officeDocument/2006/relationships/chart" Target="../charts/chart2.xml"/><Relationship Id="rId7" Type="http://schemas.openxmlformats.org/officeDocument/2006/relationships/image" Target="../media/image32.png"/><Relationship Id="rId2" Type="http://schemas.openxmlformats.org/officeDocument/2006/relationships/notesSlide" Target="../notesSlides/notesSlide2.xml"/><Relationship Id="rId1" Type="http://schemas.openxmlformats.org/officeDocument/2006/relationships/slideLayout" Target="../slideLayouts/slideLayout27.xml"/><Relationship Id="rId6" Type="http://schemas.openxmlformats.org/officeDocument/2006/relationships/slide" Target="slide1.xml"/><Relationship Id="rId5" Type="http://schemas.openxmlformats.org/officeDocument/2006/relationships/chart" Target="../charts/chart3.xml"/><Relationship Id="rId10" Type="http://schemas.microsoft.com/office/2007/relationships/hdphoto" Target="../media/hdphoto1.wdp"/><Relationship Id="rId4" Type="http://schemas.openxmlformats.org/officeDocument/2006/relationships/image" Target="../media/image135.png"/><Relationship Id="rId9" Type="http://schemas.openxmlformats.org/officeDocument/2006/relationships/image" Target="../media/image3.png"/></Relationships>
</file>

<file path=ppt/slides/_rels/slide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slide" Target="slide1.xml"/><Relationship Id="rId1" Type="http://schemas.openxmlformats.org/officeDocument/2006/relationships/slideLayout" Target="../slideLayouts/slideLayout2.xml"/><Relationship Id="rId6" Type="http://schemas.openxmlformats.org/officeDocument/2006/relationships/image" Target="../media/image35.svg"/><Relationship Id="rId5" Type="http://schemas.openxmlformats.org/officeDocument/2006/relationships/image" Target="../media/image34.png"/><Relationship Id="rId4" Type="http://schemas.openxmlformats.org/officeDocument/2006/relationships/image" Target="../media/image40.svg"/></Relationships>
</file>

<file path=ppt/slides/_rels/slide70.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slide" Target="slide1.xml"/><Relationship Id="rId1" Type="http://schemas.openxmlformats.org/officeDocument/2006/relationships/slideLayout" Target="../slideLayouts/slideLayout27.xml"/><Relationship Id="rId4" Type="http://schemas.openxmlformats.org/officeDocument/2006/relationships/image" Target="../media/image33.svg"/></Relationships>
</file>

<file path=ppt/slides/_rels/slide71.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image" Target="../media/image137.png"/><Relationship Id="rId7" Type="http://schemas.openxmlformats.org/officeDocument/2006/relationships/image" Target="../media/image35.svg"/><Relationship Id="rId2" Type="http://schemas.openxmlformats.org/officeDocument/2006/relationships/image" Target="../media/image136.png"/><Relationship Id="rId1" Type="http://schemas.openxmlformats.org/officeDocument/2006/relationships/slideLayout" Target="../slideLayouts/slideLayout35.xml"/><Relationship Id="rId6" Type="http://schemas.openxmlformats.org/officeDocument/2006/relationships/image" Target="../media/image34.png"/><Relationship Id="rId5" Type="http://schemas.openxmlformats.org/officeDocument/2006/relationships/slide" Target="slide1.xml"/><Relationship Id="rId4" Type="http://schemas.openxmlformats.org/officeDocument/2006/relationships/hyperlink" Target="https://www.sciencedirect.com/science/article/pii/S2213219821003111?via%3Dihub" TargetMode="External"/><Relationship Id="rId9" Type="http://schemas.microsoft.com/office/2007/relationships/hdphoto" Target="../media/hdphoto1.wdp"/></Relationships>
</file>

<file path=ppt/slides/_rels/slide72.xml.rels><?xml version="1.0" encoding="UTF-8" standalone="yes"?>
<Relationships xmlns="http://schemas.openxmlformats.org/package/2006/relationships"><Relationship Id="rId8" Type="http://schemas.openxmlformats.org/officeDocument/2006/relationships/image" Target="../media/image141.png"/><Relationship Id="rId3" Type="http://schemas.openxmlformats.org/officeDocument/2006/relationships/image" Target="../media/image139.png"/><Relationship Id="rId7" Type="http://schemas.openxmlformats.org/officeDocument/2006/relationships/image" Target="../media/image35.svg"/><Relationship Id="rId2" Type="http://schemas.openxmlformats.org/officeDocument/2006/relationships/image" Target="../media/image138.png"/><Relationship Id="rId1" Type="http://schemas.openxmlformats.org/officeDocument/2006/relationships/slideLayout" Target="../slideLayouts/slideLayout35.xml"/><Relationship Id="rId6" Type="http://schemas.openxmlformats.org/officeDocument/2006/relationships/image" Target="../media/image34.png"/><Relationship Id="rId11" Type="http://schemas.microsoft.com/office/2007/relationships/hdphoto" Target="../media/hdphoto1.wdp"/><Relationship Id="rId5" Type="http://schemas.openxmlformats.org/officeDocument/2006/relationships/slide" Target="slide1.xml"/><Relationship Id="rId10" Type="http://schemas.openxmlformats.org/officeDocument/2006/relationships/image" Target="../media/image3.png"/><Relationship Id="rId4" Type="http://schemas.openxmlformats.org/officeDocument/2006/relationships/image" Target="../media/image140.png"/><Relationship Id="rId9" Type="http://schemas.openxmlformats.org/officeDocument/2006/relationships/image" Target="../media/image142.svg"/></Relationships>
</file>

<file path=ppt/slides/_rels/slide73.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 Target="slide1.xml"/><Relationship Id="rId1" Type="http://schemas.openxmlformats.org/officeDocument/2006/relationships/slideLayout" Target="../slideLayouts/slideLayout32.xml"/><Relationship Id="rId6" Type="http://schemas.microsoft.com/office/2007/relationships/hdphoto" Target="../media/hdphoto1.wdp"/><Relationship Id="rId5" Type="http://schemas.openxmlformats.org/officeDocument/2006/relationships/image" Target="../media/image3.png"/><Relationship Id="rId4" Type="http://schemas.openxmlformats.org/officeDocument/2006/relationships/image" Target="../media/image35.svg"/></Relationships>
</file>

<file path=ppt/slides/_rels/slide74.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143.png"/><Relationship Id="rId7" Type="http://schemas.openxmlformats.org/officeDocument/2006/relationships/image" Target="../media/image34.png"/><Relationship Id="rId2" Type="http://schemas.openxmlformats.org/officeDocument/2006/relationships/hyperlink" Target="https://www.sciencedirect.com/science/article/pii/S2213219821003111?via%3Dihub" TargetMode="External"/><Relationship Id="rId1" Type="http://schemas.openxmlformats.org/officeDocument/2006/relationships/slideLayout" Target="../slideLayouts/slideLayout32.xml"/><Relationship Id="rId6" Type="http://schemas.openxmlformats.org/officeDocument/2006/relationships/slide" Target="slide1.xml"/><Relationship Id="rId5" Type="http://schemas.openxmlformats.org/officeDocument/2006/relationships/image" Target="../media/image145.png"/><Relationship Id="rId10" Type="http://schemas.microsoft.com/office/2007/relationships/hdphoto" Target="../media/hdphoto1.wdp"/><Relationship Id="rId4" Type="http://schemas.openxmlformats.org/officeDocument/2006/relationships/image" Target="../media/image144.jpg"/><Relationship Id="rId9" Type="http://schemas.openxmlformats.org/officeDocument/2006/relationships/image" Target="../media/image3.png"/></Relationships>
</file>

<file path=ppt/slides/_rels/slide75.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146.jpg"/><Relationship Id="rId7" Type="http://schemas.openxmlformats.org/officeDocument/2006/relationships/image" Target="../media/image3.png"/><Relationship Id="rId2" Type="http://schemas.openxmlformats.org/officeDocument/2006/relationships/hyperlink" Target="https://www.sciencedirect.com/science/article/pii/S2213219821003111?via%3Dihub" TargetMode="External"/><Relationship Id="rId1" Type="http://schemas.openxmlformats.org/officeDocument/2006/relationships/slideLayout" Target="../slideLayouts/slideLayout32.xml"/><Relationship Id="rId6" Type="http://schemas.openxmlformats.org/officeDocument/2006/relationships/image" Target="../media/image35.svg"/><Relationship Id="rId5" Type="http://schemas.openxmlformats.org/officeDocument/2006/relationships/image" Target="../media/image34.png"/><Relationship Id="rId4" Type="http://schemas.openxmlformats.org/officeDocument/2006/relationships/slide" Target="slide1.xml"/></Relationships>
</file>

<file path=ppt/slides/_rels/slide76.xml.rels><?xml version="1.0" encoding="UTF-8" standalone="yes"?>
<Relationships xmlns="http://schemas.openxmlformats.org/package/2006/relationships"><Relationship Id="rId3" Type="http://schemas.openxmlformats.org/officeDocument/2006/relationships/slide" Target="slide1.xml"/><Relationship Id="rId2" Type="http://schemas.openxmlformats.org/officeDocument/2006/relationships/hyperlink" Target="https://www.sciencedirect.com/science/article/pii/S2213219821003111?via%3Dihub" TargetMode="External"/><Relationship Id="rId1" Type="http://schemas.openxmlformats.org/officeDocument/2006/relationships/slideLayout" Target="../slideLayouts/slideLayout32.xml"/><Relationship Id="rId5" Type="http://schemas.openxmlformats.org/officeDocument/2006/relationships/image" Target="../media/image35.svg"/><Relationship Id="rId4" Type="http://schemas.openxmlformats.org/officeDocument/2006/relationships/image" Target="../media/image34.png"/></Relationships>
</file>

<file path=ppt/slides/_rels/slide77.xml.rels><?xml version="1.0" encoding="UTF-8" standalone="yes"?>
<Relationships xmlns="http://schemas.openxmlformats.org/package/2006/relationships"><Relationship Id="rId3" Type="http://schemas.openxmlformats.org/officeDocument/2006/relationships/hyperlink" Target="https://www.sciencedirect.com/science/article/pii/S2213219821003111?via%3Dihub" TargetMode="External"/><Relationship Id="rId2" Type="http://schemas.openxmlformats.org/officeDocument/2006/relationships/image" Target="../media/image147.png"/><Relationship Id="rId1" Type="http://schemas.openxmlformats.org/officeDocument/2006/relationships/slideLayout" Target="../slideLayouts/slideLayout32.xml"/><Relationship Id="rId6" Type="http://schemas.openxmlformats.org/officeDocument/2006/relationships/image" Target="../media/image35.svg"/><Relationship Id="rId5" Type="http://schemas.openxmlformats.org/officeDocument/2006/relationships/image" Target="../media/image34.png"/><Relationship Id="rId4" Type="http://schemas.openxmlformats.org/officeDocument/2006/relationships/slide" Target="slide1.xml"/></Relationships>
</file>

<file path=ppt/slides/_rels/slide78.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hyperlink" Target="https://www.sciencedirect.com/science/article/pii/S2213219821003111?via%3Dihub" TargetMode="External"/><Relationship Id="rId7" Type="http://schemas.openxmlformats.org/officeDocument/2006/relationships/image" Target="../media/image3.png"/><Relationship Id="rId2" Type="http://schemas.openxmlformats.org/officeDocument/2006/relationships/image" Target="../media/image148.jpg"/><Relationship Id="rId1" Type="http://schemas.openxmlformats.org/officeDocument/2006/relationships/slideLayout" Target="../slideLayouts/slideLayout34.xml"/><Relationship Id="rId6" Type="http://schemas.openxmlformats.org/officeDocument/2006/relationships/image" Target="../media/image35.svg"/><Relationship Id="rId5" Type="http://schemas.openxmlformats.org/officeDocument/2006/relationships/image" Target="../media/image34.png"/><Relationship Id="rId4" Type="http://schemas.openxmlformats.org/officeDocument/2006/relationships/slide" Target="slide1.xml"/></Relationships>
</file>

<file path=ppt/slides/_rels/slide79.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hyperlink" Target="https://www.sciencedirect.com/science/article/pii/S2213219821003111?via%3Dihub" TargetMode="External"/><Relationship Id="rId7" Type="http://schemas.openxmlformats.org/officeDocument/2006/relationships/image" Target="../media/image3.png"/><Relationship Id="rId2" Type="http://schemas.openxmlformats.org/officeDocument/2006/relationships/image" Target="../media/image149.png"/><Relationship Id="rId1" Type="http://schemas.openxmlformats.org/officeDocument/2006/relationships/slideLayout" Target="../slideLayouts/slideLayout32.xml"/><Relationship Id="rId6" Type="http://schemas.openxmlformats.org/officeDocument/2006/relationships/image" Target="../media/image35.svg"/><Relationship Id="rId5" Type="http://schemas.openxmlformats.org/officeDocument/2006/relationships/image" Target="../media/image34.png"/><Relationship Id="rId4" Type="http://schemas.openxmlformats.org/officeDocument/2006/relationships/slide" Target="slide1.xml"/></Relationships>
</file>

<file path=ppt/slides/_rels/slide8.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 Target="slide1.xml"/><Relationship Id="rId1" Type="http://schemas.openxmlformats.org/officeDocument/2006/relationships/slideLayout" Target="../slideLayouts/slideLayout2.xml"/><Relationship Id="rId4" Type="http://schemas.openxmlformats.org/officeDocument/2006/relationships/image" Target="../media/image35.svg"/></Relationships>
</file>

<file path=ppt/slides/_rels/slide80.xml.rels><?xml version="1.0" encoding="UTF-8" standalone="yes"?>
<Relationships xmlns="http://schemas.openxmlformats.org/package/2006/relationships"><Relationship Id="rId3" Type="http://schemas.openxmlformats.org/officeDocument/2006/relationships/hyperlink" Target="https://www.sciencedirect.com/science/article/pii/S2213219821003111?via%3Dihub" TargetMode="External"/><Relationship Id="rId2" Type="http://schemas.openxmlformats.org/officeDocument/2006/relationships/image" Target="../media/image150.png"/><Relationship Id="rId1" Type="http://schemas.openxmlformats.org/officeDocument/2006/relationships/slideLayout" Target="../slideLayouts/slideLayout32.xml"/><Relationship Id="rId6" Type="http://schemas.openxmlformats.org/officeDocument/2006/relationships/image" Target="../media/image35.svg"/><Relationship Id="rId5" Type="http://schemas.openxmlformats.org/officeDocument/2006/relationships/image" Target="../media/image34.png"/><Relationship Id="rId4" Type="http://schemas.openxmlformats.org/officeDocument/2006/relationships/slide" Target="slide1.xml"/></Relationships>
</file>

<file path=ppt/slides/_rels/slide81.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 Target="slide1.xml"/><Relationship Id="rId1" Type="http://schemas.openxmlformats.org/officeDocument/2006/relationships/slideLayout" Target="../slideLayouts/slideLayout32.xml"/><Relationship Id="rId4" Type="http://schemas.openxmlformats.org/officeDocument/2006/relationships/image" Target="../media/image35.svg"/></Relationships>
</file>

<file path=ppt/slides/_rels/slide82.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 Target="slide1.xml"/><Relationship Id="rId1" Type="http://schemas.openxmlformats.org/officeDocument/2006/relationships/slideLayout" Target="../slideLayouts/slideLayout32.xml"/><Relationship Id="rId4" Type="http://schemas.openxmlformats.org/officeDocument/2006/relationships/image" Target="../media/image35.svg"/></Relationships>
</file>

<file path=ppt/slides/_rels/slide83.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151.jpg"/><Relationship Id="rId7" Type="http://schemas.openxmlformats.org/officeDocument/2006/relationships/image" Target="../media/image34.png"/><Relationship Id="rId2" Type="http://schemas.openxmlformats.org/officeDocument/2006/relationships/image" Target="../media/image21.png"/><Relationship Id="rId1" Type="http://schemas.openxmlformats.org/officeDocument/2006/relationships/slideLayout" Target="../slideLayouts/slideLayout39.xml"/><Relationship Id="rId6" Type="http://schemas.openxmlformats.org/officeDocument/2006/relationships/slide" Target="slide1.xml"/><Relationship Id="rId5" Type="http://schemas.openxmlformats.org/officeDocument/2006/relationships/image" Target="../media/image153.png"/><Relationship Id="rId10" Type="http://schemas.microsoft.com/office/2007/relationships/hdphoto" Target="../media/hdphoto1.wdp"/><Relationship Id="rId4" Type="http://schemas.openxmlformats.org/officeDocument/2006/relationships/image" Target="../media/image152.jpg"/><Relationship Id="rId9" Type="http://schemas.openxmlformats.org/officeDocument/2006/relationships/image" Target="../media/image3.png"/></Relationships>
</file>

<file path=ppt/slides/_rels/slide84.xml.rels><?xml version="1.0" encoding="UTF-8" standalone="yes"?>
<Relationships xmlns="http://schemas.openxmlformats.org/package/2006/relationships"><Relationship Id="rId8" Type="http://schemas.openxmlformats.org/officeDocument/2006/relationships/image" Target="../media/image160.png"/><Relationship Id="rId13" Type="http://schemas.openxmlformats.org/officeDocument/2006/relationships/image" Target="../media/image35.svg"/><Relationship Id="rId3" Type="http://schemas.openxmlformats.org/officeDocument/2006/relationships/image" Target="../media/image155.png"/><Relationship Id="rId7" Type="http://schemas.openxmlformats.org/officeDocument/2006/relationships/image" Target="../media/image159.png"/><Relationship Id="rId12" Type="http://schemas.openxmlformats.org/officeDocument/2006/relationships/image" Target="../media/image34.png"/><Relationship Id="rId2" Type="http://schemas.openxmlformats.org/officeDocument/2006/relationships/image" Target="../media/image154.png"/><Relationship Id="rId1" Type="http://schemas.openxmlformats.org/officeDocument/2006/relationships/slideLayout" Target="../slideLayouts/slideLayout40.xml"/><Relationship Id="rId6" Type="http://schemas.openxmlformats.org/officeDocument/2006/relationships/image" Target="../media/image158.png"/><Relationship Id="rId11" Type="http://schemas.openxmlformats.org/officeDocument/2006/relationships/slide" Target="slide1.xml"/><Relationship Id="rId5" Type="http://schemas.openxmlformats.org/officeDocument/2006/relationships/image" Target="../media/image157.png"/><Relationship Id="rId10" Type="http://schemas.openxmlformats.org/officeDocument/2006/relationships/image" Target="../media/image162.png"/><Relationship Id="rId4" Type="http://schemas.openxmlformats.org/officeDocument/2006/relationships/image" Target="../media/image156.png"/><Relationship Id="rId9" Type="http://schemas.openxmlformats.org/officeDocument/2006/relationships/image" Target="../media/image161.png"/></Relationships>
</file>

<file path=ppt/slides/_rels/slide85.xml.rels><?xml version="1.0" encoding="UTF-8" standalone="yes"?>
<Relationships xmlns="http://schemas.openxmlformats.org/package/2006/relationships"><Relationship Id="rId8" Type="http://schemas.openxmlformats.org/officeDocument/2006/relationships/image" Target="../media/image169.png"/><Relationship Id="rId13" Type="http://schemas.openxmlformats.org/officeDocument/2006/relationships/image" Target="../media/image35.svg"/><Relationship Id="rId3" Type="http://schemas.openxmlformats.org/officeDocument/2006/relationships/image" Target="../media/image164.png"/><Relationship Id="rId7" Type="http://schemas.openxmlformats.org/officeDocument/2006/relationships/image" Target="../media/image168.png"/><Relationship Id="rId12" Type="http://schemas.openxmlformats.org/officeDocument/2006/relationships/image" Target="../media/image34.png"/><Relationship Id="rId2" Type="http://schemas.openxmlformats.org/officeDocument/2006/relationships/image" Target="../media/image163.png"/><Relationship Id="rId1" Type="http://schemas.openxmlformats.org/officeDocument/2006/relationships/slideLayout" Target="../slideLayouts/slideLayout37.xml"/><Relationship Id="rId6" Type="http://schemas.openxmlformats.org/officeDocument/2006/relationships/image" Target="../media/image167.png"/><Relationship Id="rId11" Type="http://schemas.openxmlformats.org/officeDocument/2006/relationships/slide" Target="slide1.xml"/><Relationship Id="rId5" Type="http://schemas.openxmlformats.org/officeDocument/2006/relationships/image" Target="../media/image166.png"/><Relationship Id="rId10" Type="http://schemas.openxmlformats.org/officeDocument/2006/relationships/image" Target="../media/image171.png"/><Relationship Id="rId4" Type="http://schemas.openxmlformats.org/officeDocument/2006/relationships/image" Target="../media/image165.png"/><Relationship Id="rId9" Type="http://schemas.openxmlformats.org/officeDocument/2006/relationships/image" Target="../media/image170.png"/></Relationships>
</file>

<file path=ppt/slides/_rels/slide86.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image" Target="../media/image152.jpg"/><Relationship Id="rId7" Type="http://schemas.openxmlformats.org/officeDocument/2006/relationships/image" Target="../media/image35.svg"/><Relationship Id="rId2" Type="http://schemas.openxmlformats.org/officeDocument/2006/relationships/image" Target="../media/image21.png"/><Relationship Id="rId1" Type="http://schemas.openxmlformats.org/officeDocument/2006/relationships/slideLayout" Target="../slideLayouts/slideLayout40.xml"/><Relationship Id="rId6" Type="http://schemas.openxmlformats.org/officeDocument/2006/relationships/image" Target="../media/image34.png"/><Relationship Id="rId5" Type="http://schemas.openxmlformats.org/officeDocument/2006/relationships/slide" Target="slide1.xml"/><Relationship Id="rId4" Type="http://schemas.openxmlformats.org/officeDocument/2006/relationships/hyperlink" Target="https://journal.chestnet.org/article/S0012-3692(21)00700-5/fulltext" TargetMode="External"/><Relationship Id="rId9" Type="http://schemas.microsoft.com/office/2007/relationships/hdphoto" Target="../media/hdphoto1.wdp"/></Relationships>
</file>

<file path=ppt/slides/_rels/slide87.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 Target="slide1.xml"/><Relationship Id="rId1" Type="http://schemas.openxmlformats.org/officeDocument/2006/relationships/slideLayout" Target="../slideLayouts/slideLayout38.xml"/><Relationship Id="rId4" Type="http://schemas.openxmlformats.org/officeDocument/2006/relationships/image" Target="../media/image35.svg"/></Relationships>
</file>

<file path=ppt/slides/_rels/slide88.xml.rels><?xml version="1.0" encoding="UTF-8" standalone="yes"?>
<Relationships xmlns="http://schemas.openxmlformats.org/package/2006/relationships"><Relationship Id="rId3" Type="http://schemas.openxmlformats.org/officeDocument/2006/relationships/slide" Target="slide1.xml"/><Relationship Id="rId2" Type="http://schemas.openxmlformats.org/officeDocument/2006/relationships/image" Target="../media/image153.png"/><Relationship Id="rId1" Type="http://schemas.openxmlformats.org/officeDocument/2006/relationships/slideLayout" Target="../slideLayouts/slideLayout37.xml"/><Relationship Id="rId5" Type="http://schemas.openxmlformats.org/officeDocument/2006/relationships/image" Target="../media/image35.svg"/><Relationship Id="rId4" Type="http://schemas.openxmlformats.org/officeDocument/2006/relationships/image" Target="../media/image34.png"/></Relationships>
</file>

<file path=ppt/slides/_rels/slide89.xml.rels><?xml version="1.0" encoding="UTF-8" standalone="yes"?>
<Relationships xmlns="http://schemas.openxmlformats.org/package/2006/relationships"><Relationship Id="rId3" Type="http://schemas.openxmlformats.org/officeDocument/2006/relationships/slide" Target="slide1.xml"/><Relationship Id="rId2" Type="http://schemas.openxmlformats.org/officeDocument/2006/relationships/image" Target="../media/image172.jpg"/><Relationship Id="rId1" Type="http://schemas.openxmlformats.org/officeDocument/2006/relationships/slideLayout" Target="../slideLayouts/slideLayout39.xml"/><Relationship Id="rId5" Type="http://schemas.openxmlformats.org/officeDocument/2006/relationships/image" Target="../media/image35.svg"/><Relationship Id="rId4" Type="http://schemas.openxmlformats.org/officeDocument/2006/relationships/image" Target="../media/image34.png"/></Relationships>
</file>

<file path=ppt/slides/_rels/slide9.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 Target="slide1.xml"/><Relationship Id="rId1" Type="http://schemas.openxmlformats.org/officeDocument/2006/relationships/slideLayout" Target="../slideLayouts/slideLayout2.xml"/><Relationship Id="rId4" Type="http://schemas.openxmlformats.org/officeDocument/2006/relationships/image" Target="../media/image35.svg"/></Relationships>
</file>

<file path=ppt/slides/_rels/slide90.xml.rels><?xml version="1.0" encoding="UTF-8" standalone="yes"?>
<Relationships xmlns="http://schemas.openxmlformats.org/package/2006/relationships"><Relationship Id="rId3" Type="http://schemas.openxmlformats.org/officeDocument/2006/relationships/slide" Target="slide1.xml"/><Relationship Id="rId7" Type="http://schemas.microsoft.com/office/2007/relationships/hdphoto" Target="../media/hdphoto1.wdp"/><Relationship Id="rId2" Type="http://schemas.openxmlformats.org/officeDocument/2006/relationships/image" Target="../media/image173.jpg"/><Relationship Id="rId1" Type="http://schemas.openxmlformats.org/officeDocument/2006/relationships/slideLayout" Target="../slideLayouts/slideLayout37.xml"/><Relationship Id="rId6" Type="http://schemas.openxmlformats.org/officeDocument/2006/relationships/image" Target="../media/image3.png"/><Relationship Id="rId5" Type="http://schemas.openxmlformats.org/officeDocument/2006/relationships/image" Target="../media/image35.svg"/><Relationship Id="rId4" Type="http://schemas.openxmlformats.org/officeDocument/2006/relationships/image" Target="../media/image34.png"/></Relationships>
</file>

<file path=ppt/slides/_rels/slide91.xml.rels><?xml version="1.0" encoding="UTF-8" standalone="yes"?>
<Relationships xmlns="http://schemas.openxmlformats.org/package/2006/relationships"><Relationship Id="rId3" Type="http://schemas.openxmlformats.org/officeDocument/2006/relationships/slide" Target="slide1.xml"/><Relationship Id="rId7" Type="http://schemas.microsoft.com/office/2007/relationships/hdphoto" Target="../media/hdphoto1.wdp"/><Relationship Id="rId2" Type="http://schemas.openxmlformats.org/officeDocument/2006/relationships/image" Target="../media/image174.png"/><Relationship Id="rId1" Type="http://schemas.openxmlformats.org/officeDocument/2006/relationships/slideLayout" Target="../slideLayouts/slideLayout40.xml"/><Relationship Id="rId6" Type="http://schemas.openxmlformats.org/officeDocument/2006/relationships/image" Target="../media/image3.png"/><Relationship Id="rId5" Type="http://schemas.openxmlformats.org/officeDocument/2006/relationships/image" Target="../media/image35.svg"/><Relationship Id="rId4" Type="http://schemas.openxmlformats.org/officeDocument/2006/relationships/image" Target="../media/image34.png"/></Relationships>
</file>

<file path=ppt/slides/_rels/slide92.xml.rels><?xml version="1.0" encoding="UTF-8" standalone="yes"?>
<Relationships xmlns="http://schemas.openxmlformats.org/package/2006/relationships"><Relationship Id="rId3" Type="http://schemas.openxmlformats.org/officeDocument/2006/relationships/slide" Target="slide1.xml"/><Relationship Id="rId7" Type="http://schemas.microsoft.com/office/2007/relationships/hdphoto" Target="../media/hdphoto1.wdp"/><Relationship Id="rId2" Type="http://schemas.openxmlformats.org/officeDocument/2006/relationships/image" Target="../media/image175.jpg"/><Relationship Id="rId1" Type="http://schemas.openxmlformats.org/officeDocument/2006/relationships/slideLayout" Target="../slideLayouts/slideLayout37.xml"/><Relationship Id="rId6" Type="http://schemas.openxmlformats.org/officeDocument/2006/relationships/image" Target="../media/image3.png"/><Relationship Id="rId5" Type="http://schemas.openxmlformats.org/officeDocument/2006/relationships/image" Target="../media/image35.svg"/><Relationship Id="rId4" Type="http://schemas.openxmlformats.org/officeDocument/2006/relationships/image" Target="../media/image34.png"/></Relationships>
</file>

<file path=ppt/slides/_rels/slide93.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 Target="slide1.xml"/><Relationship Id="rId1" Type="http://schemas.openxmlformats.org/officeDocument/2006/relationships/slideLayout" Target="../slideLayouts/slideLayout37.xml"/><Relationship Id="rId4" Type="http://schemas.openxmlformats.org/officeDocument/2006/relationships/image" Target="../media/image35.svg"/></Relationships>
</file>

<file path=ppt/slides/_rels/slide94.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177.jpg"/><Relationship Id="rId7" Type="http://schemas.openxmlformats.org/officeDocument/2006/relationships/image" Target="../media/image34.png"/><Relationship Id="rId2" Type="http://schemas.openxmlformats.org/officeDocument/2006/relationships/image" Target="../media/image176.jpg"/><Relationship Id="rId1" Type="http://schemas.openxmlformats.org/officeDocument/2006/relationships/slideLayout" Target="../slideLayouts/slideLayout37.xml"/><Relationship Id="rId6" Type="http://schemas.openxmlformats.org/officeDocument/2006/relationships/slide" Target="slide1.xml"/><Relationship Id="rId5" Type="http://schemas.openxmlformats.org/officeDocument/2006/relationships/hyperlink" Target="https://journal.chestnet.org/podcast-archive-2021" TargetMode="External"/><Relationship Id="rId4" Type="http://schemas.openxmlformats.org/officeDocument/2006/relationships/hyperlink" Target="https://journal.chestnet.org/article/S0012-3692(21)00958-2/fulltext" TargetMode="External"/></Relationships>
</file>

<file path=ppt/slides/_rels/slide95.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hyperlink" Target="https://www.sciencedirect.com/science/article/pii/S2213219821008977?via%3Dihub" TargetMode="External"/><Relationship Id="rId7" Type="http://schemas.openxmlformats.org/officeDocument/2006/relationships/image" Target="../media/image35.svg"/><Relationship Id="rId2" Type="http://schemas.openxmlformats.org/officeDocument/2006/relationships/image" Target="../media/image21.png"/><Relationship Id="rId1" Type="http://schemas.openxmlformats.org/officeDocument/2006/relationships/slideLayout" Target="../slideLayouts/slideLayout40.xml"/><Relationship Id="rId6" Type="http://schemas.openxmlformats.org/officeDocument/2006/relationships/image" Target="../media/image34.png"/><Relationship Id="rId5" Type="http://schemas.openxmlformats.org/officeDocument/2006/relationships/slide" Target="slide1.xml"/><Relationship Id="rId4" Type="http://schemas.openxmlformats.org/officeDocument/2006/relationships/image" Target="../media/image151.jpg"/><Relationship Id="rId9" Type="http://schemas.microsoft.com/office/2007/relationships/hdphoto" Target="../media/hdphoto1.wdp"/></Relationships>
</file>

<file path=ppt/slides/_rels/slide96.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 Target="slide1.xml"/><Relationship Id="rId1" Type="http://schemas.openxmlformats.org/officeDocument/2006/relationships/slideLayout" Target="../slideLayouts/slideLayout37.xml"/><Relationship Id="rId4" Type="http://schemas.openxmlformats.org/officeDocument/2006/relationships/image" Target="../media/image35.svg"/></Relationships>
</file>

<file path=ppt/slides/_rels/slide97.xml.rels><?xml version="1.0" encoding="UTF-8" standalone="yes"?>
<Relationships xmlns="http://schemas.openxmlformats.org/package/2006/relationships"><Relationship Id="rId3" Type="http://schemas.openxmlformats.org/officeDocument/2006/relationships/slide" Target="slide1.xml"/><Relationship Id="rId2" Type="http://schemas.openxmlformats.org/officeDocument/2006/relationships/image" Target="../media/image178.jpg"/><Relationship Id="rId1" Type="http://schemas.openxmlformats.org/officeDocument/2006/relationships/slideLayout" Target="../slideLayouts/slideLayout37.xml"/><Relationship Id="rId5" Type="http://schemas.openxmlformats.org/officeDocument/2006/relationships/image" Target="../media/image35.svg"/><Relationship Id="rId4" Type="http://schemas.openxmlformats.org/officeDocument/2006/relationships/image" Target="../media/image34.png"/></Relationships>
</file>

<file path=ppt/slides/_rels/slide98.xml.rels><?xml version="1.0" encoding="UTF-8" standalone="yes"?>
<Relationships xmlns="http://schemas.openxmlformats.org/package/2006/relationships"><Relationship Id="rId3" Type="http://schemas.openxmlformats.org/officeDocument/2006/relationships/slide" Target="slide1.xml"/><Relationship Id="rId7" Type="http://schemas.microsoft.com/office/2007/relationships/hdphoto" Target="../media/hdphoto1.wdp"/><Relationship Id="rId2" Type="http://schemas.openxmlformats.org/officeDocument/2006/relationships/image" Target="../media/image179.jpg"/><Relationship Id="rId1" Type="http://schemas.openxmlformats.org/officeDocument/2006/relationships/slideLayout" Target="../slideLayouts/slideLayout39.xml"/><Relationship Id="rId6" Type="http://schemas.openxmlformats.org/officeDocument/2006/relationships/image" Target="../media/image3.png"/><Relationship Id="rId5" Type="http://schemas.openxmlformats.org/officeDocument/2006/relationships/image" Target="../media/image35.svg"/><Relationship Id="rId4" Type="http://schemas.openxmlformats.org/officeDocument/2006/relationships/image" Target="../media/image34.png"/></Relationships>
</file>

<file path=ppt/slides/_rels/slide99.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 Target="slide1.xml"/><Relationship Id="rId1" Type="http://schemas.openxmlformats.org/officeDocument/2006/relationships/slideLayout" Target="../slideLayouts/slideLayout37.xml"/><Relationship Id="rId4" Type="http://schemas.openxmlformats.org/officeDocument/2006/relationships/image" Target="../media/image35.sv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bg object 17">
            <a:extLst>
              <a:ext uri="{FF2B5EF4-FFF2-40B4-BE49-F238E27FC236}">
                <a16:creationId xmlns:a16="http://schemas.microsoft.com/office/drawing/2014/main" id="{FCCD4C36-984B-3CE8-9052-CF12ECB8EF3E}"/>
              </a:ext>
            </a:extLst>
          </p:cNvPr>
          <p:cNvPicPr/>
          <p:nvPr/>
        </p:nvPicPr>
        <p:blipFill>
          <a:blip r:embed="rId2" cstate="print">
            <a:alphaModFix amt="10000"/>
            <a:extLst>
              <a:ext uri="{BEBA8EAE-BF5A-486C-A8C5-ECC9F3942E4B}">
                <a14:imgProps xmlns:a14="http://schemas.microsoft.com/office/drawing/2010/main">
                  <a14:imgLayer r:embed="rId3">
                    <a14:imgEffect>
                      <a14:saturation sat="0"/>
                    </a14:imgEffect>
                  </a14:imgLayer>
                </a14:imgProps>
              </a:ext>
            </a:extLst>
          </a:blip>
          <a:stretch>
            <a:fillRect/>
          </a:stretch>
        </p:blipFill>
        <p:spPr>
          <a:xfrm>
            <a:off x="1524002" y="1704015"/>
            <a:ext cx="5849256" cy="1778000"/>
          </a:xfrm>
          <a:prstGeom prst="rect">
            <a:avLst/>
          </a:prstGeom>
          <a:noFill/>
        </p:spPr>
      </p:pic>
      <p:sp>
        <p:nvSpPr>
          <p:cNvPr id="3" name="Text Placeholder 2">
            <a:extLst>
              <a:ext uri="{FF2B5EF4-FFF2-40B4-BE49-F238E27FC236}">
                <a16:creationId xmlns:a16="http://schemas.microsoft.com/office/drawing/2014/main" id="{212FB278-2E6D-ABF6-0A58-2B4351454FA5}"/>
              </a:ext>
            </a:extLst>
          </p:cNvPr>
          <p:cNvSpPr>
            <a:spLocks noGrp="1"/>
          </p:cNvSpPr>
          <p:nvPr>
            <p:ph type="body" idx="1"/>
          </p:nvPr>
        </p:nvSpPr>
        <p:spPr>
          <a:xfrm>
            <a:off x="459375" y="946445"/>
            <a:ext cx="8366759" cy="3779370"/>
          </a:xfrm>
          <a:solidFill>
            <a:schemeClr val="bg1">
              <a:lumMod val="95000"/>
            </a:schemeClr>
          </a:solidFill>
        </p:spPr>
        <p:txBody>
          <a:bodyPr wrap="square" lIns="0" tIns="0" rIns="0" bIns="0" numCol="2" anchor="t">
            <a:spAutoFit/>
          </a:bodyPr>
          <a:lstStyle/>
          <a:p>
            <a:pPr marL="285750" indent="-285750">
              <a:buFont typeface="Wingdings" panose="05000000000000000000" pitchFamily="2" charset="2"/>
              <a:buChar char="Ø"/>
            </a:pPr>
            <a:r>
              <a:rPr lang="en-SG" dirty="0">
                <a:solidFill>
                  <a:schemeClr val="tx2"/>
                </a:solidFill>
                <a:hlinkClick r:id="rId4" action="ppaction://hlinksldjump">
                  <a:extLst>
                    <a:ext uri="{A12FA001-AC4F-418D-AE19-62706E023703}">
                      <ahyp:hlinkClr xmlns:ahyp="http://schemas.microsoft.com/office/drawing/2018/hyperlinkcolor" val="tx"/>
                    </a:ext>
                  </a:extLst>
                </a:hlinkClick>
              </a:rPr>
              <a:t>DELPHI</a:t>
            </a:r>
          </a:p>
          <a:p>
            <a:pPr marL="285750" indent="-285750">
              <a:buFont typeface="Wingdings" panose="05000000000000000000" pitchFamily="2" charset="2"/>
              <a:buChar char="Ø"/>
            </a:pPr>
            <a:r>
              <a:rPr lang="en-SG" dirty="0">
                <a:solidFill>
                  <a:schemeClr val="tx2"/>
                </a:solidFill>
                <a:hlinkClick r:id="rId5" action="ppaction://hlinksldjump">
                  <a:extLst>
                    <a:ext uri="{A12FA001-AC4F-418D-AE19-62706E023703}">
                      <ahyp:hlinkClr xmlns:ahyp="http://schemas.microsoft.com/office/drawing/2018/hyperlinkcolor" val="tx"/>
                    </a:ext>
                  </a:extLst>
                </a:hlinkClick>
              </a:rPr>
              <a:t>Mission Statement</a:t>
            </a:r>
          </a:p>
          <a:p>
            <a:pPr marL="285750" indent="-285750">
              <a:buFont typeface="Wingdings" panose="05000000000000000000" pitchFamily="2" charset="2"/>
              <a:buChar char="Ø"/>
            </a:pPr>
            <a:r>
              <a:rPr lang="en-US" dirty="0">
                <a:solidFill>
                  <a:schemeClr val="tx2"/>
                </a:solidFill>
                <a:hlinkClick r:id="rId6" action="ppaction://hlinksldjump">
                  <a:extLst>
                    <a:ext uri="{A12FA001-AC4F-418D-AE19-62706E023703}">
                      <ahyp:hlinkClr xmlns:ahyp="http://schemas.microsoft.com/office/drawing/2018/hyperlinkcolor" val="tx"/>
                    </a:ext>
                  </a:extLst>
                </a:hlinkClick>
              </a:rPr>
              <a:t>Characterization of Severe Asthma Worldwide</a:t>
            </a:r>
          </a:p>
          <a:p>
            <a:pPr marL="285750" indent="-285750">
              <a:buFont typeface="Wingdings" panose="05000000000000000000" pitchFamily="2" charset="2"/>
              <a:buChar char="Ø"/>
            </a:pPr>
            <a:r>
              <a:rPr lang="en-US" dirty="0">
                <a:solidFill>
                  <a:schemeClr val="tx2"/>
                </a:solidFill>
                <a:hlinkClick r:id="rId7" action="ppaction://hlinksldjump">
                  <a:extLst>
                    <a:ext uri="{A12FA001-AC4F-418D-AE19-62706E023703}">
                      <ahyp:hlinkClr xmlns:ahyp="http://schemas.microsoft.com/office/drawing/2018/hyperlinkcolor" val="tx"/>
                    </a:ext>
                  </a:extLst>
                </a:hlinkClick>
              </a:rPr>
              <a:t>Protocol</a:t>
            </a:r>
          </a:p>
          <a:p>
            <a:pPr marL="285750" indent="-285750">
              <a:buFont typeface="Wingdings" panose="05000000000000000000" pitchFamily="2" charset="2"/>
              <a:buChar char="Ø"/>
            </a:pPr>
            <a:r>
              <a:rPr lang="en-US" dirty="0">
                <a:solidFill>
                  <a:schemeClr val="tx2"/>
                </a:solidFill>
                <a:hlinkClick r:id="rId8" action="ppaction://hlinksldjump">
                  <a:extLst>
                    <a:ext uri="{A12FA001-AC4F-418D-AE19-62706E023703}">
                      <ahyp:hlinkClr xmlns:ahyp="http://schemas.microsoft.com/office/drawing/2018/hyperlinkcolor" val="tx"/>
                    </a:ext>
                  </a:extLst>
                </a:hlinkClick>
              </a:rPr>
              <a:t>Hidden Severe Asthma</a:t>
            </a:r>
          </a:p>
          <a:p>
            <a:pPr marL="285750" indent="-285750">
              <a:buFont typeface="Wingdings" panose="05000000000000000000" pitchFamily="2" charset="2"/>
              <a:buChar char="Ø"/>
            </a:pPr>
            <a:r>
              <a:rPr lang="en-US" dirty="0">
                <a:solidFill>
                  <a:schemeClr val="tx2"/>
                </a:solidFill>
                <a:hlinkClick r:id="rId9" action="ppaction://hlinksldjump">
                  <a:extLst>
                    <a:ext uri="{A12FA001-AC4F-418D-AE19-62706E023703}">
                      <ahyp:hlinkClr xmlns:ahyp="http://schemas.microsoft.com/office/drawing/2018/hyperlinkcolor" val="tx"/>
                    </a:ext>
                  </a:extLst>
                </a:hlinkClick>
              </a:rPr>
              <a:t>BRISAR</a:t>
            </a:r>
          </a:p>
          <a:p>
            <a:pPr marL="285750" indent="-285750">
              <a:buFont typeface="Wingdings" panose="05000000000000000000" pitchFamily="2" charset="2"/>
              <a:buChar char="Ø"/>
            </a:pPr>
            <a:r>
              <a:rPr lang="en-US" dirty="0">
                <a:solidFill>
                  <a:schemeClr val="tx2"/>
                </a:solidFill>
                <a:hlinkClick r:id="rId10" action="ppaction://hlinksldjump">
                  <a:extLst>
                    <a:ext uri="{A12FA001-AC4F-418D-AE19-62706E023703}">
                      <ahyp:hlinkClr xmlns:ahyp="http://schemas.microsoft.com/office/drawing/2018/hyperlinkcolor" val="tx"/>
                    </a:ext>
                  </a:extLst>
                </a:hlinkClick>
              </a:rPr>
              <a:t>Eosinophilic and non-eosinophilic asthma</a:t>
            </a:r>
          </a:p>
          <a:p>
            <a:pPr marL="285750" indent="-285750">
              <a:buFont typeface="Wingdings" panose="05000000000000000000" pitchFamily="2" charset="2"/>
              <a:buChar char="Ø"/>
            </a:pPr>
            <a:r>
              <a:rPr lang="en-US" dirty="0">
                <a:solidFill>
                  <a:schemeClr val="tx2"/>
                </a:solidFill>
                <a:hlinkClick r:id="rId11" action="ppaction://hlinksldjump">
                  <a:extLst>
                    <a:ext uri="{A12FA001-AC4F-418D-AE19-62706E023703}">
                      <ahyp:hlinkClr xmlns:ahyp="http://schemas.microsoft.com/office/drawing/2018/hyperlinkcolor" val="tx"/>
                    </a:ext>
                  </a:extLst>
                </a:hlinkClick>
              </a:rPr>
              <a:t>RADIANT</a:t>
            </a:r>
          </a:p>
          <a:p>
            <a:pPr marL="285750" indent="-285750">
              <a:buFont typeface="Wingdings" panose="05000000000000000000" pitchFamily="2" charset="2"/>
              <a:buChar char="Ø"/>
            </a:pPr>
            <a:r>
              <a:rPr lang="en-US" dirty="0">
                <a:solidFill>
                  <a:schemeClr val="tx2"/>
                </a:solidFill>
                <a:hlinkClick r:id="rId12" action="ppaction://hlinksldjump">
                  <a:extLst>
                    <a:ext uri="{A12FA001-AC4F-418D-AE19-62706E023703}">
                      <ahyp:hlinkClr xmlns:ahyp="http://schemas.microsoft.com/office/drawing/2018/hyperlinkcolor" val="tx"/>
                    </a:ext>
                  </a:extLst>
                </a:hlinkClick>
              </a:rPr>
              <a:t>BACS</a:t>
            </a:r>
          </a:p>
          <a:p>
            <a:pPr marL="285750" indent="-285750">
              <a:buFont typeface="Wingdings" panose="05000000000000000000" pitchFamily="2" charset="2"/>
              <a:buChar char="Ø"/>
            </a:pPr>
            <a:r>
              <a:rPr lang="en-US" dirty="0">
                <a:solidFill>
                  <a:schemeClr val="tx2"/>
                </a:solidFill>
                <a:hlinkClick r:id="rId13" action="ppaction://hlinksldjump">
                  <a:extLst>
                    <a:ext uri="{A12FA001-AC4F-418D-AE19-62706E023703}">
                      <ahyp:hlinkClr xmlns:ahyp="http://schemas.microsoft.com/office/drawing/2018/hyperlinkcolor" val="tx"/>
                    </a:ext>
                  </a:extLst>
                </a:hlinkClick>
              </a:rPr>
              <a:t>SUNNIE</a:t>
            </a:r>
          </a:p>
          <a:p>
            <a:pPr marL="285750" indent="-285750">
              <a:buFont typeface="Wingdings" panose="05000000000000000000" pitchFamily="2" charset="2"/>
              <a:buChar char="Ø"/>
            </a:pPr>
            <a:r>
              <a:rPr lang="en-US" dirty="0">
                <a:solidFill>
                  <a:schemeClr val="tx2"/>
                </a:solidFill>
                <a:hlinkClick r:id="rId14" action="ppaction://hlinksldjump">
                  <a:extLst>
                    <a:ext uri="{A12FA001-AC4F-418D-AE19-62706E023703}">
                      <ahyp:hlinkClr xmlns:ahyp="http://schemas.microsoft.com/office/drawing/2018/hyperlinkcolor" val="tx"/>
                    </a:ext>
                  </a:extLst>
                </a:hlinkClick>
              </a:rPr>
              <a:t>LUNG FUNCTION TRAJECTORY</a:t>
            </a:r>
          </a:p>
          <a:p>
            <a:pPr marL="285750" indent="-285750">
              <a:buFont typeface="Wingdings" panose="05000000000000000000" pitchFamily="2" charset="2"/>
              <a:buChar char="Ø"/>
            </a:pPr>
            <a:r>
              <a:rPr lang="en-US" dirty="0">
                <a:solidFill>
                  <a:schemeClr val="tx2"/>
                </a:solidFill>
                <a:hlinkClick r:id="rId15" action="ppaction://hlinksldjump">
                  <a:extLst>
                    <a:ext uri="{A12FA001-AC4F-418D-AE19-62706E023703}">
                      <ahyp:hlinkClr xmlns:ahyp="http://schemas.microsoft.com/office/drawing/2018/hyperlinkcolor" val="tx"/>
                    </a:ext>
                  </a:extLst>
                </a:hlinkClick>
              </a:rPr>
              <a:t>GLITTER I</a:t>
            </a:r>
          </a:p>
          <a:p>
            <a:pPr marL="285750" indent="-285750">
              <a:buFont typeface="Wingdings" panose="05000000000000000000" pitchFamily="2" charset="2"/>
              <a:buChar char="Ø"/>
            </a:pPr>
            <a:r>
              <a:rPr lang="en-US" dirty="0">
                <a:solidFill>
                  <a:schemeClr val="tx2"/>
                </a:solidFill>
                <a:hlinkClick r:id="rId16" action="ppaction://hlinksldjump">
                  <a:extLst>
                    <a:ext uri="{A12FA001-AC4F-418D-AE19-62706E023703}">
                      <ahyp:hlinkClr xmlns:ahyp="http://schemas.microsoft.com/office/drawing/2018/hyperlinkcolor" val="tx"/>
                    </a:ext>
                  </a:extLst>
                </a:hlinkClick>
              </a:rPr>
              <a:t>GLITTER II</a:t>
            </a:r>
            <a:endParaRPr lang="en-US" dirty="0">
              <a:solidFill>
                <a:schemeClr val="tx2"/>
              </a:solidFill>
            </a:endParaRPr>
          </a:p>
          <a:p>
            <a:pPr marL="285750" indent="-285750">
              <a:buFont typeface="Wingdings" panose="05000000000000000000" pitchFamily="2" charset="2"/>
              <a:buChar char="Ø"/>
            </a:pPr>
            <a:r>
              <a:rPr lang="en-US" dirty="0">
                <a:solidFill>
                  <a:schemeClr val="tx2"/>
                </a:solidFill>
                <a:hlinkClick r:id="rId17" action="ppaction://hlinksldjump">
                  <a:extLst>
                    <a:ext uri="{A12FA001-AC4F-418D-AE19-62706E023703}">
                      <ahyp:hlinkClr xmlns:ahyp="http://schemas.microsoft.com/office/drawing/2018/hyperlinkcolor" val="tx"/>
                    </a:ext>
                  </a:extLst>
                </a:hlinkClick>
              </a:rPr>
              <a:t>FIRE</a:t>
            </a:r>
          </a:p>
          <a:p>
            <a:pPr marL="285750" indent="-285750">
              <a:buFont typeface="Wingdings" panose="05000000000000000000" pitchFamily="2" charset="2"/>
              <a:buChar char="Ø"/>
            </a:pPr>
            <a:r>
              <a:rPr lang="en-US" dirty="0">
                <a:solidFill>
                  <a:schemeClr val="tx2"/>
                </a:solidFill>
                <a:hlinkClick r:id="rId18" action="ppaction://hlinksldjump">
                  <a:extLst>
                    <a:ext uri="{A12FA001-AC4F-418D-AE19-62706E023703}">
                      <ahyp:hlinkClr xmlns:ahyp="http://schemas.microsoft.com/office/drawing/2018/hyperlinkcolor" val="tx"/>
                    </a:ext>
                  </a:extLst>
                </a:hlinkClick>
              </a:rPr>
              <a:t>PRISM I</a:t>
            </a:r>
          </a:p>
          <a:p>
            <a:pPr marL="285750" indent="-285750">
              <a:buFont typeface="Wingdings" panose="05000000000000000000" pitchFamily="2" charset="2"/>
              <a:buChar char="Ø"/>
            </a:pPr>
            <a:r>
              <a:rPr lang="en-US" dirty="0">
                <a:solidFill>
                  <a:schemeClr val="tx2"/>
                </a:solidFill>
                <a:hlinkClick r:id="rId19" action="ppaction://hlinksldjump">
                  <a:extLst>
                    <a:ext uri="{A12FA001-AC4F-418D-AE19-62706E023703}">
                      <ahyp:hlinkClr xmlns:ahyp="http://schemas.microsoft.com/office/drawing/2018/hyperlinkcolor" val="tx"/>
                    </a:ext>
                  </a:extLst>
                </a:hlinkClick>
              </a:rPr>
              <a:t>PRISM II</a:t>
            </a:r>
          </a:p>
          <a:p>
            <a:pPr marL="285750" indent="-285750">
              <a:buFont typeface="Wingdings" panose="05000000000000000000" pitchFamily="2" charset="2"/>
              <a:buChar char="Ø"/>
            </a:pPr>
            <a:r>
              <a:rPr lang="en-US" dirty="0">
                <a:solidFill>
                  <a:schemeClr val="tx2"/>
                </a:solidFill>
                <a:hlinkClick r:id="rId20" action="ppaction://hlinksldjump">
                  <a:extLst>
                    <a:ext uri="{A12FA001-AC4F-418D-AE19-62706E023703}">
                      <ahyp:hlinkClr xmlns:ahyp="http://schemas.microsoft.com/office/drawing/2018/hyperlinkcolor" val="tx"/>
                    </a:ext>
                  </a:extLst>
                </a:hlinkClick>
              </a:rPr>
              <a:t>INVENTORY</a:t>
            </a:r>
          </a:p>
          <a:p>
            <a:pPr marL="285750" indent="-285750">
              <a:buFont typeface="Wingdings" panose="05000000000000000000" pitchFamily="2" charset="2"/>
              <a:buChar char="Ø"/>
            </a:pPr>
            <a:r>
              <a:rPr lang="en-US" dirty="0">
                <a:solidFill>
                  <a:schemeClr val="tx2"/>
                </a:solidFill>
                <a:hlinkClick r:id="rId21" action="ppaction://hlinksldjump">
                  <a:extLst>
                    <a:ext uri="{A12FA001-AC4F-418D-AE19-62706E023703}">
                      <ahyp:hlinkClr xmlns:ahyp="http://schemas.microsoft.com/office/drawing/2018/hyperlinkcolor" val="tx"/>
                    </a:ext>
                  </a:extLst>
                </a:hlinkClick>
              </a:rPr>
              <a:t>BEAM</a:t>
            </a:r>
          </a:p>
          <a:p>
            <a:pPr marL="285750" indent="-285750">
              <a:buFont typeface="Wingdings" panose="05000000000000000000" pitchFamily="2" charset="2"/>
              <a:buChar char="Ø"/>
            </a:pPr>
            <a:r>
              <a:rPr lang="en-US" dirty="0">
                <a:solidFill>
                  <a:schemeClr val="tx2"/>
                </a:solidFill>
                <a:hlinkClick r:id="rId22" action="ppaction://hlinksldjump">
                  <a:extLst>
                    <a:ext uri="{A12FA001-AC4F-418D-AE19-62706E023703}">
                      <ahyp:hlinkClr xmlns:ahyp="http://schemas.microsoft.com/office/drawing/2018/hyperlinkcolor" val="tx"/>
                    </a:ext>
                  </a:extLst>
                </a:hlinkClick>
              </a:rPr>
              <a:t>International Variation</a:t>
            </a:r>
          </a:p>
          <a:p>
            <a:pPr marL="285750" indent="-285750">
              <a:buFont typeface="Wingdings" panose="05000000000000000000" pitchFamily="2" charset="2"/>
              <a:buChar char="Ø"/>
            </a:pPr>
            <a:r>
              <a:rPr lang="en-US" dirty="0">
                <a:solidFill>
                  <a:schemeClr val="tx2"/>
                </a:solidFill>
                <a:hlinkClick r:id="rId23" action="ppaction://hlinksldjump">
                  <a:extLst>
                    <a:ext uri="{A12FA001-AC4F-418D-AE19-62706E023703}">
                      <ahyp:hlinkClr xmlns:ahyp="http://schemas.microsoft.com/office/drawing/2018/hyperlinkcolor" val="tx"/>
                    </a:ext>
                  </a:extLst>
                </a:hlinkClick>
              </a:rPr>
              <a:t>IGNITE</a:t>
            </a:r>
            <a:endParaRPr lang="en-US" dirty="0">
              <a:solidFill>
                <a:schemeClr val="tx2"/>
              </a:solidFill>
            </a:endParaRPr>
          </a:p>
          <a:p>
            <a:pPr marL="285750" indent="-285750">
              <a:buFont typeface="Wingdings" panose="05000000000000000000" pitchFamily="2" charset="2"/>
              <a:buChar char="Ø"/>
            </a:pPr>
            <a:r>
              <a:rPr lang="en-US" dirty="0">
                <a:solidFill>
                  <a:schemeClr val="tx2"/>
                </a:solidFill>
                <a:hlinkClick r:id="rId24" action="ppaction://hlinksldjump">
                  <a:extLst>
                    <a:ext uri="{A12FA001-AC4F-418D-AE19-62706E023703}">
                      <ahyp:hlinkClr xmlns:ahyp="http://schemas.microsoft.com/office/drawing/2018/hyperlinkcolor" val="tx"/>
                    </a:ext>
                  </a:extLst>
                </a:hlinkClick>
              </a:rPr>
              <a:t>FULL BEAM I &amp; II</a:t>
            </a:r>
            <a:endParaRPr lang="en-US" dirty="0">
              <a:solidFill>
                <a:schemeClr val="tx2"/>
              </a:solidFill>
            </a:endParaRPr>
          </a:p>
          <a:p>
            <a:pPr marL="285750" indent="-285750">
              <a:buFont typeface="Wingdings" panose="05000000000000000000" pitchFamily="2" charset="2"/>
              <a:buChar char="Ø"/>
            </a:pPr>
            <a:r>
              <a:rPr lang="en-SG" dirty="0">
                <a:solidFill>
                  <a:schemeClr val="tx2"/>
                </a:solidFill>
                <a:hlinkClick r:id="rId25" action="ppaction://hlinksldjump">
                  <a:extLst>
                    <a:ext uri="{A12FA001-AC4F-418D-AE19-62706E023703}">
                      <ahyp:hlinkClr xmlns:ahyp="http://schemas.microsoft.com/office/drawing/2018/hyperlinkcolor" val="tx"/>
                    </a:ext>
                  </a:extLst>
                </a:hlinkClick>
              </a:rPr>
              <a:t>LUMINANT</a:t>
            </a:r>
            <a:endParaRPr lang="en-SG" dirty="0">
              <a:solidFill>
                <a:schemeClr val="tx2"/>
              </a:solidFill>
            </a:endParaRPr>
          </a:p>
          <a:p>
            <a:pPr marL="285750" indent="-285750">
              <a:buFont typeface="Wingdings" panose="05000000000000000000" pitchFamily="2" charset="2"/>
              <a:buChar char="Ø"/>
            </a:pPr>
            <a:r>
              <a:rPr lang="en-SG" dirty="0">
                <a:solidFill>
                  <a:schemeClr val="tx2"/>
                </a:solidFill>
                <a:hlinkClick r:id="rId26" action="ppaction://hlinksldjump">
                  <a:extLst>
                    <a:ext uri="{A12FA001-AC4F-418D-AE19-62706E023703}">
                      <ahyp:hlinkClr xmlns:ahyp="http://schemas.microsoft.com/office/drawing/2018/hyperlinkcolor" val="tx"/>
                    </a:ext>
                  </a:extLst>
                </a:hlinkClick>
              </a:rPr>
              <a:t>EVEREST</a:t>
            </a:r>
          </a:p>
          <a:p>
            <a:pPr marL="285750" indent="-285750">
              <a:buFont typeface="Wingdings" panose="05000000000000000000" pitchFamily="2" charset="2"/>
              <a:buChar char="Ø"/>
            </a:pPr>
            <a:r>
              <a:rPr lang="en-SG" dirty="0">
                <a:solidFill>
                  <a:schemeClr val="tx2"/>
                </a:solidFill>
                <a:hlinkClick r:id="rId27" action="ppaction://hlinksldjump">
                  <a:extLst>
                    <a:ext uri="{A12FA001-AC4F-418D-AE19-62706E023703}">
                      <ahyp:hlinkClr xmlns:ahyp="http://schemas.microsoft.com/office/drawing/2018/hyperlinkcolor" val="tx"/>
                    </a:ext>
                  </a:extLst>
                </a:hlinkClick>
              </a:rPr>
              <a:t>CLEAR</a:t>
            </a:r>
          </a:p>
          <a:p>
            <a:pPr marL="285750" indent="-285750">
              <a:buFont typeface="Wingdings" panose="05000000000000000000" pitchFamily="2" charset="2"/>
              <a:buChar char="Ø"/>
            </a:pPr>
            <a:r>
              <a:rPr lang="en-SG" dirty="0">
                <a:hlinkClick r:id="rId28" action="ppaction://hlinksldjump">
                  <a:extLst>
                    <a:ext uri="{A12FA001-AC4F-418D-AE19-62706E023703}">
                      <ahyp:hlinkClr xmlns:ahyp="http://schemas.microsoft.com/office/drawing/2018/hyperlinkcolor" val="tx"/>
                    </a:ext>
                  </a:extLst>
                </a:hlinkClick>
              </a:rPr>
              <a:t>SOLAR I</a:t>
            </a:r>
          </a:p>
          <a:p>
            <a:pPr marL="285750" indent="-285750">
              <a:buFont typeface="Wingdings" panose="05000000000000000000" pitchFamily="2" charset="2"/>
              <a:buChar char="Ø"/>
            </a:pPr>
            <a:r>
              <a:rPr lang="en-SG" dirty="0">
                <a:hlinkClick r:id="rId29" action="ppaction://hlinksldjump">
                  <a:extLst>
                    <a:ext uri="{A12FA001-AC4F-418D-AE19-62706E023703}">
                      <ahyp:hlinkClr xmlns:ahyp="http://schemas.microsoft.com/office/drawing/2018/hyperlinkcolor" val="tx"/>
                    </a:ext>
                  </a:extLst>
                </a:hlinkClick>
              </a:rPr>
              <a:t>SOLAR II</a:t>
            </a:r>
          </a:p>
          <a:p>
            <a:pPr marL="285750" indent="-285750">
              <a:buFont typeface="Wingdings" panose="05000000000000000000" pitchFamily="2" charset="2"/>
              <a:buChar char="Ø"/>
            </a:pPr>
            <a:r>
              <a:rPr lang="en-SG" dirty="0">
                <a:hlinkClick r:id="rId30" action="ppaction://hlinksldjump">
                  <a:extLst>
                    <a:ext uri="{A12FA001-AC4F-418D-AE19-62706E023703}">
                      <ahyp:hlinkClr xmlns:ahyp="http://schemas.microsoft.com/office/drawing/2018/hyperlinkcolor" val="tx"/>
                    </a:ext>
                  </a:extLst>
                </a:hlinkClick>
              </a:rPr>
              <a:t>STAR</a:t>
            </a:r>
            <a:endParaRPr lang="en-SG" dirty="0"/>
          </a:p>
          <a:p>
            <a:pPr marL="285750" indent="-285750">
              <a:buFont typeface="Wingdings" panose="05000000000000000000" pitchFamily="2" charset="2"/>
              <a:buChar char="Ø"/>
            </a:pPr>
            <a:r>
              <a:rPr lang="en-SG" dirty="0">
                <a:hlinkClick r:id="rId31" action="ppaction://hlinksldjump">
                  <a:extLst>
                    <a:ext uri="{A12FA001-AC4F-418D-AE19-62706E023703}">
                      <ahyp:hlinkClr xmlns:ahyp="http://schemas.microsoft.com/office/drawing/2018/hyperlinkcolor" val="tx"/>
                    </a:ext>
                  </a:extLst>
                </a:hlinkClick>
              </a:rPr>
              <a:t>Prediction Pathway</a:t>
            </a:r>
            <a:endParaRPr lang="en-SG" dirty="0"/>
          </a:p>
          <a:p>
            <a:pPr marL="285750" indent="-285750">
              <a:buFont typeface="Wingdings" panose="05000000000000000000" pitchFamily="2" charset="2"/>
              <a:buChar char="Ø"/>
            </a:pPr>
            <a:r>
              <a:rPr lang="en-SG" dirty="0">
                <a:hlinkClick r:id="rId32" action="ppaction://hlinksldjump">
                  <a:extLst>
                    <a:ext uri="{A12FA001-AC4F-418D-AE19-62706E023703}">
                      <ahyp:hlinkClr xmlns:ahyp="http://schemas.microsoft.com/office/drawing/2018/hyperlinkcolor" val="tx"/>
                    </a:ext>
                  </a:extLst>
                </a:hlinkClick>
              </a:rPr>
              <a:t>EMBER</a:t>
            </a:r>
            <a:endParaRPr lang="en-SG" dirty="0">
              <a:hlinkClick r:id="rId29" action="ppaction://hlinksldjump">
                <a:extLst>
                  <a:ext uri="{A12FA001-AC4F-418D-AE19-62706E023703}">
                    <ahyp:hlinkClr xmlns:ahyp="http://schemas.microsoft.com/office/drawing/2018/hyperlinkcolor" val="tx"/>
                  </a:ext>
                </a:extLst>
              </a:hlinkClick>
            </a:endParaRPr>
          </a:p>
        </p:txBody>
      </p:sp>
      <p:sp>
        <p:nvSpPr>
          <p:cNvPr id="2" name="Title 1">
            <a:extLst>
              <a:ext uri="{FF2B5EF4-FFF2-40B4-BE49-F238E27FC236}">
                <a16:creationId xmlns:a16="http://schemas.microsoft.com/office/drawing/2014/main" id="{F7739CF6-D895-8EAC-BC29-501061300CD7}"/>
              </a:ext>
            </a:extLst>
          </p:cNvPr>
          <p:cNvSpPr>
            <a:spLocks noGrp="1"/>
          </p:cNvSpPr>
          <p:nvPr>
            <p:ph type="title"/>
          </p:nvPr>
        </p:nvSpPr>
        <p:spPr>
          <a:xfrm>
            <a:off x="310692" y="195035"/>
            <a:ext cx="5497195" cy="369332"/>
          </a:xfrm>
        </p:spPr>
        <p:txBody>
          <a:bodyPr wrap="square" lIns="0" tIns="0" rIns="0" bIns="0" anchor="t">
            <a:spAutoFit/>
          </a:bodyPr>
          <a:lstStyle/>
          <a:p>
            <a:r>
              <a:rPr lang="en-SG"/>
              <a:t>Table of Contents</a:t>
            </a:r>
            <a:endParaRPr lang="en-GB"/>
          </a:p>
        </p:txBody>
      </p:sp>
    </p:spTree>
    <p:extLst>
      <p:ext uri="{BB962C8B-B14F-4D97-AF65-F5344CB8AC3E}">
        <p14:creationId xmlns:p14="http://schemas.microsoft.com/office/powerpoint/2010/main" val="798783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310692" y="966292"/>
            <a:ext cx="8456295" cy="2534920"/>
          </a:xfrm>
          <a:prstGeom prst="rect">
            <a:avLst/>
          </a:prstGeom>
        </p:spPr>
        <p:txBody>
          <a:bodyPr vert="horz" wrap="square" lIns="0" tIns="13335" rIns="0" bIns="0" rtlCol="0">
            <a:spAutoFit/>
          </a:bodyPr>
          <a:lstStyle/>
          <a:p>
            <a:pPr marL="145415" indent="-132715">
              <a:lnSpc>
                <a:spcPct val="100000"/>
              </a:lnSpc>
              <a:spcBef>
                <a:spcPts val="105"/>
              </a:spcBef>
              <a:buClr>
                <a:srgbClr val="FF9900"/>
              </a:buClr>
              <a:buFont typeface="Arial"/>
              <a:buChar char="•"/>
              <a:tabLst>
                <a:tab pos="145415" algn="l"/>
              </a:tabLst>
            </a:pPr>
            <a:r>
              <a:rPr sz="1400">
                <a:solidFill>
                  <a:srgbClr val="073762"/>
                </a:solidFill>
                <a:latin typeface="Arial"/>
                <a:cs typeface="Arial"/>
              </a:rPr>
              <a:t>Patient</a:t>
            </a:r>
            <a:r>
              <a:rPr sz="1400" spc="-45">
                <a:solidFill>
                  <a:srgbClr val="073762"/>
                </a:solidFill>
                <a:latin typeface="Arial"/>
                <a:cs typeface="Arial"/>
              </a:rPr>
              <a:t> </a:t>
            </a:r>
            <a:r>
              <a:rPr sz="1400">
                <a:solidFill>
                  <a:srgbClr val="073762"/>
                </a:solidFill>
                <a:latin typeface="Arial"/>
                <a:cs typeface="Arial"/>
              </a:rPr>
              <a:t>demographic</a:t>
            </a:r>
            <a:r>
              <a:rPr sz="1400" spc="-55">
                <a:solidFill>
                  <a:srgbClr val="073762"/>
                </a:solidFill>
                <a:latin typeface="Arial"/>
                <a:cs typeface="Arial"/>
              </a:rPr>
              <a:t> </a:t>
            </a:r>
            <a:r>
              <a:rPr sz="1400">
                <a:solidFill>
                  <a:srgbClr val="073762"/>
                </a:solidFill>
                <a:latin typeface="Arial"/>
                <a:cs typeface="Arial"/>
              </a:rPr>
              <a:t>and</a:t>
            </a:r>
            <a:r>
              <a:rPr sz="1400" spc="-40">
                <a:solidFill>
                  <a:srgbClr val="073762"/>
                </a:solidFill>
                <a:latin typeface="Arial"/>
                <a:cs typeface="Arial"/>
              </a:rPr>
              <a:t> </a:t>
            </a:r>
            <a:r>
              <a:rPr sz="1400">
                <a:solidFill>
                  <a:srgbClr val="073762"/>
                </a:solidFill>
                <a:latin typeface="Arial"/>
                <a:cs typeface="Arial"/>
              </a:rPr>
              <a:t>medical</a:t>
            </a:r>
            <a:r>
              <a:rPr sz="1400" spc="-50">
                <a:solidFill>
                  <a:srgbClr val="073762"/>
                </a:solidFill>
                <a:latin typeface="Arial"/>
                <a:cs typeface="Arial"/>
              </a:rPr>
              <a:t> </a:t>
            </a:r>
            <a:r>
              <a:rPr sz="1400">
                <a:solidFill>
                  <a:srgbClr val="073762"/>
                </a:solidFill>
                <a:latin typeface="Arial"/>
                <a:cs typeface="Arial"/>
              </a:rPr>
              <a:t>history</a:t>
            </a:r>
            <a:r>
              <a:rPr sz="1400" spc="-50">
                <a:solidFill>
                  <a:srgbClr val="073762"/>
                </a:solidFill>
                <a:latin typeface="Arial"/>
                <a:cs typeface="Arial"/>
              </a:rPr>
              <a:t> </a:t>
            </a:r>
            <a:r>
              <a:rPr sz="1400">
                <a:solidFill>
                  <a:srgbClr val="073762"/>
                </a:solidFill>
                <a:latin typeface="Arial"/>
                <a:cs typeface="Arial"/>
              </a:rPr>
              <a:t>data</a:t>
            </a:r>
            <a:r>
              <a:rPr sz="1400" spc="-35">
                <a:solidFill>
                  <a:srgbClr val="073762"/>
                </a:solidFill>
                <a:latin typeface="Arial"/>
                <a:cs typeface="Arial"/>
              </a:rPr>
              <a:t> </a:t>
            </a:r>
            <a:r>
              <a:rPr sz="1400">
                <a:solidFill>
                  <a:srgbClr val="073762"/>
                </a:solidFill>
                <a:latin typeface="Arial"/>
                <a:cs typeface="Arial"/>
              </a:rPr>
              <a:t>fields</a:t>
            </a:r>
            <a:r>
              <a:rPr sz="1400" spc="-45">
                <a:solidFill>
                  <a:srgbClr val="073762"/>
                </a:solidFill>
                <a:latin typeface="Arial"/>
                <a:cs typeface="Arial"/>
              </a:rPr>
              <a:t> </a:t>
            </a:r>
            <a:r>
              <a:rPr sz="1400">
                <a:solidFill>
                  <a:srgbClr val="073762"/>
                </a:solidFill>
                <a:latin typeface="Arial"/>
                <a:cs typeface="Arial"/>
              </a:rPr>
              <a:t>will allow</a:t>
            </a:r>
            <a:r>
              <a:rPr sz="1400" spc="-30">
                <a:solidFill>
                  <a:srgbClr val="073762"/>
                </a:solidFill>
                <a:latin typeface="Arial"/>
                <a:cs typeface="Arial"/>
              </a:rPr>
              <a:t> </a:t>
            </a:r>
            <a:r>
              <a:rPr sz="1400">
                <a:solidFill>
                  <a:srgbClr val="073762"/>
                </a:solidFill>
                <a:latin typeface="Arial"/>
                <a:cs typeface="Arial"/>
              </a:rPr>
              <a:t>patients</a:t>
            </a:r>
            <a:r>
              <a:rPr sz="1400" spc="-60">
                <a:solidFill>
                  <a:srgbClr val="073762"/>
                </a:solidFill>
                <a:latin typeface="Arial"/>
                <a:cs typeface="Arial"/>
              </a:rPr>
              <a:t> </a:t>
            </a:r>
            <a:r>
              <a:rPr sz="1400">
                <a:solidFill>
                  <a:srgbClr val="073762"/>
                </a:solidFill>
                <a:latin typeface="Arial"/>
                <a:cs typeface="Arial"/>
              </a:rPr>
              <a:t>to</a:t>
            </a:r>
            <a:r>
              <a:rPr sz="1400" spc="-35">
                <a:solidFill>
                  <a:srgbClr val="073762"/>
                </a:solidFill>
                <a:latin typeface="Arial"/>
                <a:cs typeface="Arial"/>
              </a:rPr>
              <a:t> </a:t>
            </a:r>
            <a:r>
              <a:rPr sz="1400">
                <a:solidFill>
                  <a:srgbClr val="073762"/>
                </a:solidFill>
                <a:latin typeface="Arial"/>
                <a:cs typeface="Arial"/>
              </a:rPr>
              <a:t>be</a:t>
            </a:r>
            <a:r>
              <a:rPr sz="1400" spc="-15">
                <a:solidFill>
                  <a:srgbClr val="073762"/>
                </a:solidFill>
                <a:latin typeface="Arial"/>
                <a:cs typeface="Arial"/>
              </a:rPr>
              <a:t> </a:t>
            </a:r>
            <a:r>
              <a:rPr sz="1400" b="1" spc="-10">
                <a:solidFill>
                  <a:srgbClr val="073762"/>
                </a:solidFill>
                <a:latin typeface="Arial"/>
                <a:cs typeface="Arial"/>
              </a:rPr>
              <a:t>categorised</a:t>
            </a:r>
            <a:r>
              <a:rPr sz="1400" spc="-10">
                <a:solidFill>
                  <a:srgbClr val="073762"/>
                </a:solidFill>
                <a:latin typeface="Arial"/>
                <a:cs typeface="Arial"/>
              </a:rPr>
              <a:t>.</a:t>
            </a:r>
            <a:endParaRPr sz="1400">
              <a:latin typeface="Arial"/>
              <a:cs typeface="Arial"/>
            </a:endParaRPr>
          </a:p>
          <a:p>
            <a:pPr marL="145415" marR="5080" indent="-133350">
              <a:lnSpc>
                <a:spcPct val="100000"/>
              </a:lnSpc>
              <a:spcBef>
                <a:spcPts val="1505"/>
              </a:spcBef>
              <a:buClr>
                <a:srgbClr val="FF9900"/>
              </a:buClr>
              <a:buChar char="•"/>
              <a:tabLst>
                <a:tab pos="146685" algn="l"/>
              </a:tabLst>
            </a:pPr>
            <a:r>
              <a:rPr sz="1400">
                <a:solidFill>
                  <a:srgbClr val="073762"/>
                </a:solidFill>
                <a:latin typeface="Arial"/>
                <a:cs typeface="Arial"/>
              </a:rPr>
              <a:t>The</a:t>
            </a:r>
            <a:r>
              <a:rPr sz="1400" spc="-25">
                <a:solidFill>
                  <a:srgbClr val="073762"/>
                </a:solidFill>
                <a:latin typeface="Arial"/>
                <a:cs typeface="Arial"/>
              </a:rPr>
              <a:t> </a:t>
            </a:r>
            <a:r>
              <a:rPr sz="1400" spc="-10">
                <a:solidFill>
                  <a:srgbClr val="073762"/>
                </a:solidFill>
                <a:latin typeface="Arial"/>
                <a:cs typeface="Arial"/>
              </a:rPr>
              <a:t>panel-</a:t>
            </a:r>
            <a:r>
              <a:rPr sz="1400">
                <a:solidFill>
                  <a:srgbClr val="073762"/>
                </a:solidFill>
                <a:latin typeface="Arial"/>
                <a:cs typeface="Arial"/>
              </a:rPr>
              <a:t>approved</a:t>
            </a:r>
            <a:r>
              <a:rPr sz="1400" spc="-30">
                <a:solidFill>
                  <a:srgbClr val="073762"/>
                </a:solidFill>
                <a:latin typeface="Arial"/>
                <a:cs typeface="Arial"/>
              </a:rPr>
              <a:t> </a:t>
            </a:r>
            <a:r>
              <a:rPr sz="1400">
                <a:solidFill>
                  <a:srgbClr val="073762"/>
                </a:solidFill>
                <a:latin typeface="Arial"/>
                <a:cs typeface="Arial"/>
              </a:rPr>
              <a:t>variables</a:t>
            </a:r>
            <a:r>
              <a:rPr sz="1400" spc="-15">
                <a:solidFill>
                  <a:srgbClr val="073762"/>
                </a:solidFill>
                <a:latin typeface="Arial"/>
                <a:cs typeface="Arial"/>
              </a:rPr>
              <a:t> </a:t>
            </a:r>
            <a:r>
              <a:rPr sz="1400">
                <a:solidFill>
                  <a:srgbClr val="073762"/>
                </a:solidFill>
                <a:latin typeface="Arial"/>
                <a:cs typeface="Arial"/>
              </a:rPr>
              <a:t>were</a:t>
            </a:r>
            <a:r>
              <a:rPr sz="1400" spc="-10">
                <a:solidFill>
                  <a:srgbClr val="073762"/>
                </a:solidFill>
                <a:latin typeface="Arial"/>
                <a:cs typeface="Arial"/>
              </a:rPr>
              <a:t> </a:t>
            </a:r>
            <a:r>
              <a:rPr sz="1400">
                <a:solidFill>
                  <a:srgbClr val="073762"/>
                </a:solidFill>
                <a:latin typeface="Arial"/>
                <a:cs typeface="Arial"/>
              </a:rPr>
              <a:t>chosen</a:t>
            </a:r>
            <a:r>
              <a:rPr sz="1400" spc="-45">
                <a:solidFill>
                  <a:srgbClr val="073762"/>
                </a:solidFill>
                <a:latin typeface="Arial"/>
                <a:cs typeface="Arial"/>
              </a:rPr>
              <a:t> </a:t>
            </a:r>
            <a:r>
              <a:rPr sz="1400">
                <a:solidFill>
                  <a:srgbClr val="073762"/>
                </a:solidFill>
                <a:latin typeface="Arial"/>
                <a:cs typeface="Arial"/>
              </a:rPr>
              <a:t>to</a:t>
            </a:r>
            <a:r>
              <a:rPr sz="1400" spc="-10">
                <a:solidFill>
                  <a:srgbClr val="073762"/>
                </a:solidFill>
                <a:latin typeface="Arial"/>
                <a:cs typeface="Arial"/>
              </a:rPr>
              <a:t> </a:t>
            </a:r>
            <a:r>
              <a:rPr sz="1400">
                <a:solidFill>
                  <a:srgbClr val="073762"/>
                </a:solidFill>
                <a:latin typeface="Arial"/>
                <a:cs typeface="Arial"/>
              </a:rPr>
              <a:t>ensure</a:t>
            </a:r>
            <a:r>
              <a:rPr sz="1400" spc="-50">
                <a:solidFill>
                  <a:srgbClr val="073762"/>
                </a:solidFill>
                <a:latin typeface="Arial"/>
                <a:cs typeface="Arial"/>
              </a:rPr>
              <a:t> </a:t>
            </a:r>
            <a:r>
              <a:rPr sz="1400">
                <a:solidFill>
                  <a:srgbClr val="073762"/>
                </a:solidFill>
                <a:latin typeface="Arial"/>
                <a:cs typeface="Arial"/>
              </a:rPr>
              <a:t>that</a:t>
            </a:r>
            <a:r>
              <a:rPr sz="1400" spc="-30">
                <a:solidFill>
                  <a:srgbClr val="073762"/>
                </a:solidFill>
                <a:latin typeface="Arial"/>
                <a:cs typeface="Arial"/>
              </a:rPr>
              <a:t> </a:t>
            </a:r>
            <a:r>
              <a:rPr sz="1400">
                <a:solidFill>
                  <a:srgbClr val="073762"/>
                </a:solidFill>
                <a:latin typeface="Arial"/>
                <a:cs typeface="Arial"/>
              </a:rPr>
              <a:t>a</a:t>
            </a:r>
            <a:r>
              <a:rPr sz="1400" spc="5">
                <a:solidFill>
                  <a:srgbClr val="073762"/>
                </a:solidFill>
                <a:latin typeface="Arial"/>
                <a:cs typeface="Arial"/>
              </a:rPr>
              <a:t> </a:t>
            </a:r>
            <a:r>
              <a:rPr sz="1400" b="1" spc="-10">
                <a:solidFill>
                  <a:srgbClr val="073762"/>
                </a:solidFill>
                <a:latin typeface="Arial"/>
                <a:cs typeface="Arial"/>
              </a:rPr>
              <a:t>comprehensive</a:t>
            </a:r>
            <a:r>
              <a:rPr sz="1400" b="1" spc="-45">
                <a:solidFill>
                  <a:srgbClr val="073762"/>
                </a:solidFill>
                <a:latin typeface="Arial"/>
                <a:cs typeface="Arial"/>
              </a:rPr>
              <a:t> </a:t>
            </a:r>
            <a:r>
              <a:rPr sz="1400" b="1">
                <a:solidFill>
                  <a:srgbClr val="073762"/>
                </a:solidFill>
                <a:latin typeface="Arial"/>
                <a:cs typeface="Arial"/>
              </a:rPr>
              <a:t>set</a:t>
            </a:r>
            <a:r>
              <a:rPr sz="1400" b="1" spc="-15">
                <a:solidFill>
                  <a:srgbClr val="073762"/>
                </a:solidFill>
                <a:latin typeface="Arial"/>
                <a:cs typeface="Arial"/>
              </a:rPr>
              <a:t> </a:t>
            </a:r>
            <a:r>
              <a:rPr sz="1400">
                <a:solidFill>
                  <a:srgbClr val="073762"/>
                </a:solidFill>
                <a:latin typeface="Arial"/>
                <a:cs typeface="Arial"/>
              </a:rPr>
              <a:t>of</a:t>
            </a:r>
            <a:r>
              <a:rPr sz="1400" spc="-5">
                <a:solidFill>
                  <a:srgbClr val="073762"/>
                </a:solidFill>
                <a:latin typeface="Arial"/>
                <a:cs typeface="Arial"/>
              </a:rPr>
              <a:t> </a:t>
            </a:r>
            <a:r>
              <a:rPr sz="1400">
                <a:solidFill>
                  <a:srgbClr val="073762"/>
                </a:solidFill>
                <a:latin typeface="Arial"/>
                <a:cs typeface="Arial"/>
              </a:rPr>
              <a:t>patient</a:t>
            </a:r>
            <a:r>
              <a:rPr sz="1400" spc="-40">
                <a:solidFill>
                  <a:srgbClr val="073762"/>
                </a:solidFill>
                <a:latin typeface="Arial"/>
                <a:cs typeface="Arial"/>
              </a:rPr>
              <a:t> </a:t>
            </a:r>
            <a:r>
              <a:rPr sz="1400" spc="-10">
                <a:solidFill>
                  <a:srgbClr val="073762"/>
                </a:solidFill>
                <a:latin typeface="Arial"/>
                <a:cs typeface="Arial"/>
              </a:rPr>
              <a:t>characteristics 	</a:t>
            </a:r>
            <a:r>
              <a:rPr sz="1400">
                <a:solidFill>
                  <a:srgbClr val="073762"/>
                </a:solidFill>
                <a:latin typeface="Arial"/>
                <a:cs typeface="Arial"/>
              </a:rPr>
              <a:t>are</a:t>
            </a:r>
            <a:r>
              <a:rPr sz="1400" spc="-25">
                <a:solidFill>
                  <a:srgbClr val="073762"/>
                </a:solidFill>
                <a:latin typeface="Arial"/>
                <a:cs typeface="Arial"/>
              </a:rPr>
              <a:t> </a:t>
            </a:r>
            <a:r>
              <a:rPr sz="1400">
                <a:solidFill>
                  <a:srgbClr val="073762"/>
                </a:solidFill>
                <a:latin typeface="Arial"/>
                <a:cs typeface="Arial"/>
              </a:rPr>
              <a:t>collected</a:t>
            </a:r>
            <a:r>
              <a:rPr sz="1400" spc="-50">
                <a:solidFill>
                  <a:srgbClr val="073762"/>
                </a:solidFill>
                <a:latin typeface="Arial"/>
                <a:cs typeface="Arial"/>
              </a:rPr>
              <a:t> </a:t>
            </a:r>
            <a:r>
              <a:rPr sz="1400">
                <a:solidFill>
                  <a:srgbClr val="073762"/>
                </a:solidFill>
                <a:latin typeface="Arial"/>
                <a:cs typeface="Arial"/>
              </a:rPr>
              <a:t>for</a:t>
            </a:r>
            <a:r>
              <a:rPr sz="1400" spc="-35">
                <a:solidFill>
                  <a:srgbClr val="073762"/>
                </a:solidFill>
                <a:latin typeface="Arial"/>
                <a:cs typeface="Arial"/>
              </a:rPr>
              <a:t> </a:t>
            </a:r>
            <a:r>
              <a:rPr sz="1400">
                <a:solidFill>
                  <a:srgbClr val="073762"/>
                </a:solidFill>
                <a:latin typeface="Arial"/>
                <a:cs typeface="Arial"/>
              </a:rPr>
              <a:t>patient</a:t>
            </a:r>
            <a:r>
              <a:rPr sz="1400" spc="-30">
                <a:solidFill>
                  <a:srgbClr val="073762"/>
                </a:solidFill>
                <a:latin typeface="Arial"/>
                <a:cs typeface="Arial"/>
              </a:rPr>
              <a:t> </a:t>
            </a:r>
            <a:r>
              <a:rPr sz="1400" spc="-10">
                <a:solidFill>
                  <a:srgbClr val="073762"/>
                </a:solidFill>
                <a:latin typeface="Arial"/>
                <a:cs typeface="Arial"/>
              </a:rPr>
              <a:t>aggregation.</a:t>
            </a:r>
            <a:endParaRPr sz="1400">
              <a:latin typeface="Arial"/>
              <a:cs typeface="Arial"/>
            </a:endParaRPr>
          </a:p>
          <a:p>
            <a:pPr marL="145415" marR="502284" indent="-133350">
              <a:lnSpc>
                <a:spcPct val="100000"/>
              </a:lnSpc>
              <a:spcBef>
                <a:spcPts val="1500"/>
              </a:spcBef>
              <a:buClr>
                <a:srgbClr val="FF9900"/>
              </a:buClr>
              <a:buChar char="•"/>
              <a:tabLst>
                <a:tab pos="146685" algn="l"/>
              </a:tabLst>
            </a:pPr>
            <a:r>
              <a:rPr sz="1400">
                <a:solidFill>
                  <a:srgbClr val="073762"/>
                </a:solidFill>
                <a:latin typeface="Arial"/>
                <a:cs typeface="Arial"/>
              </a:rPr>
              <a:t>Previous</a:t>
            </a:r>
            <a:r>
              <a:rPr sz="1400" spc="-35">
                <a:solidFill>
                  <a:srgbClr val="073762"/>
                </a:solidFill>
                <a:latin typeface="Arial"/>
                <a:cs typeface="Arial"/>
              </a:rPr>
              <a:t> </a:t>
            </a:r>
            <a:r>
              <a:rPr sz="1400">
                <a:solidFill>
                  <a:srgbClr val="073762"/>
                </a:solidFill>
                <a:latin typeface="Arial"/>
                <a:cs typeface="Arial"/>
              </a:rPr>
              <a:t>literature</a:t>
            </a:r>
            <a:r>
              <a:rPr sz="1400" spc="-60">
                <a:solidFill>
                  <a:srgbClr val="073762"/>
                </a:solidFill>
                <a:latin typeface="Arial"/>
                <a:cs typeface="Arial"/>
              </a:rPr>
              <a:t> </a:t>
            </a:r>
            <a:r>
              <a:rPr sz="1400">
                <a:solidFill>
                  <a:srgbClr val="073762"/>
                </a:solidFill>
                <a:latin typeface="Arial"/>
                <a:cs typeface="Arial"/>
              </a:rPr>
              <a:t>has</a:t>
            </a:r>
            <a:r>
              <a:rPr sz="1400" spc="-30">
                <a:solidFill>
                  <a:srgbClr val="073762"/>
                </a:solidFill>
                <a:latin typeface="Arial"/>
                <a:cs typeface="Arial"/>
              </a:rPr>
              <a:t> </a:t>
            </a:r>
            <a:r>
              <a:rPr sz="1400">
                <a:solidFill>
                  <a:srgbClr val="073762"/>
                </a:solidFill>
                <a:latin typeface="Arial"/>
                <a:cs typeface="Arial"/>
              </a:rPr>
              <a:t>shown</a:t>
            </a:r>
            <a:r>
              <a:rPr sz="1400" spc="-35">
                <a:solidFill>
                  <a:srgbClr val="073762"/>
                </a:solidFill>
                <a:latin typeface="Arial"/>
                <a:cs typeface="Arial"/>
              </a:rPr>
              <a:t> </a:t>
            </a:r>
            <a:r>
              <a:rPr sz="1400">
                <a:solidFill>
                  <a:srgbClr val="073762"/>
                </a:solidFill>
                <a:latin typeface="Arial"/>
                <a:cs typeface="Arial"/>
              </a:rPr>
              <a:t>that</a:t>
            </a:r>
            <a:r>
              <a:rPr sz="1400" spc="-45">
                <a:solidFill>
                  <a:srgbClr val="073762"/>
                </a:solidFill>
                <a:latin typeface="Arial"/>
                <a:cs typeface="Arial"/>
              </a:rPr>
              <a:t> </a:t>
            </a:r>
            <a:r>
              <a:rPr sz="1400">
                <a:solidFill>
                  <a:srgbClr val="073762"/>
                </a:solidFill>
                <a:latin typeface="Arial"/>
                <a:cs typeface="Arial"/>
              </a:rPr>
              <a:t>many</a:t>
            </a:r>
            <a:r>
              <a:rPr sz="1400" spc="-35">
                <a:solidFill>
                  <a:srgbClr val="073762"/>
                </a:solidFill>
                <a:latin typeface="Arial"/>
                <a:cs typeface="Arial"/>
              </a:rPr>
              <a:t> </a:t>
            </a:r>
            <a:r>
              <a:rPr sz="1400">
                <a:solidFill>
                  <a:srgbClr val="073762"/>
                </a:solidFill>
                <a:latin typeface="Arial"/>
                <a:cs typeface="Arial"/>
              </a:rPr>
              <a:t>patients</a:t>
            </a:r>
            <a:r>
              <a:rPr sz="1400" spc="-40">
                <a:solidFill>
                  <a:srgbClr val="073762"/>
                </a:solidFill>
                <a:latin typeface="Arial"/>
                <a:cs typeface="Arial"/>
              </a:rPr>
              <a:t> </a:t>
            </a:r>
            <a:r>
              <a:rPr sz="1400" b="1">
                <a:solidFill>
                  <a:srgbClr val="073762"/>
                </a:solidFill>
                <a:latin typeface="Arial"/>
                <a:cs typeface="Arial"/>
              </a:rPr>
              <a:t>overestimate</a:t>
            </a:r>
            <a:r>
              <a:rPr sz="1400" b="1" spc="-60">
                <a:solidFill>
                  <a:srgbClr val="073762"/>
                </a:solidFill>
                <a:latin typeface="Arial"/>
                <a:cs typeface="Arial"/>
              </a:rPr>
              <a:t> </a:t>
            </a:r>
            <a:r>
              <a:rPr sz="1400" b="1">
                <a:solidFill>
                  <a:srgbClr val="073762"/>
                </a:solidFill>
                <a:latin typeface="Arial"/>
                <a:cs typeface="Arial"/>
              </a:rPr>
              <a:t>their</a:t>
            </a:r>
            <a:r>
              <a:rPr sz="1400" b="1" spc="-45">
                <a:solidFill>
                  <a:srgbClr val="073762"/>
                </a:solidFill>
                <a:latin typeface="Arial"/>
                <a:cs typeface="Arial"/>
              </a:rPr>
              <a:t> </a:t>
            </a:r>
            <a:r>
              <a:rPr sz="1400" b="1">
                <a:solidFill>
                  <a:srgbClr val="073762"/>
                </a:solidFill>
                <a:latin typeface="Arial"/>
                <a:cs typeface="Arial"/>
              </a:rPr>
              <a:t>level</a:t>
            </a:r>
            <a:r>
              <a:rPr sz="1400" b="1" spc="-30">
                <a:solidFill>
                  <a:srgbClr val="073762"/>
                </a:solidFill>
                <a:latin typeface="Arial"/>
                <a:cs typeface="Arial"/>
              </a:rPr>
              <a:t> </a:t>
            </a:r>
            <a:r>
              <a:rPr sz="1400" b="1">
                <a:solidFill>
                  <a:srgbClr val="073762"/>
                </a:solidFill>
                <a:latin typeface="Arial"/>
                <a:cs typeface="Arial"/>
              </a:rPr>
              <a:t>of</a:t>
            </a:r>
            <a:r>
              <a:rPr sz="1400" b="1" spc="-35">
                <a:solidFill>
                  <a:srgbClr val="073762"/>
                </a:solidFill>
                <a:latin typeface="Arial"/>
                <a:cs typeface="Arial"/>
              </a:rPr>
              <a:t> </a:t>
            </a:r>
            <a:r>
              <a:rPr sz="1400" b="1">
                <a:solidFill>
                  <a:srgbClr val="073762"/>
                </a:solidFill>
                <a:latin typeface="Arial"/>
                <a:cs typeface="Arial"/>
              </a:rPr>
              <a:t>asthma</a:t>
            </a:r>
            <a:r>
              <a:rPr sz="1400" b="1" spc="-35">
                <a:solidFill>
                  <a:srgbClr val="073762"/>
                </a:solidFill>
                <a:latin typeface="Arial"/>
                <a:cs typeface="Arial"/>
              </a:rPr>
              <a:t> </a:t>
            </a:r>
            <a:r>
              <a:rPr sz="1400" b="1">
                <a:solidFill>
                  <a:srgbClr val="073762"/>
                </a:solidFill>
                <a:latin typeface="Arial"/>
                <a:cs typeface="Arial"/>
              </a:rPr>
              <a:t>control</a:t>
            </a:r>
            <a:r>
              <a:rPr sz="1400" b="1" spc="-30">
                <a:solidFill>
                  <a:srgbClr val="073762"/>
                </a:solidFill>
                <a:latin typeface="Arial"/>
                <a:cs typeface="Arial"/>
              </a:rPr>
              <a:t> </a:t>
            </a:r>
            <a:r>
              <a:rPr sz="1400" spc="-25">
                <a:solidFill>
                  <a:srgbClr val="073762"/>
                </a:solidFill>
                <a:latin typeface="Arial"/>
                <a:cs typeface="Arial"/>
              </a:rPr>
              <a:t>and 	</a:t>
            </a:r>
            <a:r>
              <a:rPr sz="1400" b="1">
                <a:solidFill>
                  <a:srgbClr val="073762"/>
                </a:solidFill>
                <a:latin typeface="Arial"/>
                <a:cs typeface="Arial"/>
              </a:rPr>
              <a:t>underestimate</a:t>
            </a:r>
            <a:r>
              <a:rPr sz="1400" b="1" spc="-65">
                <a:solidFill>
                  <a:srgbClr val="073762"/>
                </a:solidFill>
                <a:latin typeface="Arial"/>
                <a:cs typeface="Arial"/>
              </a:rPr>
              <a:t> </a:t>
            </a:r>
            <a:r>
              <a:rPr sz="1400" b="1">
                <a:solidFill>
                  <a:srgbClr val="073762"/>
                </a:solidFill>
                <a:latin typeface="Arial"/>
                <a:cs typeface="Arial"/>
              </a:rPr>
              <a:t>the</a:t>
            </a:r>
            <a:r>
              <a:rPr sz="1400" b="1" spc="-35">
                <a:solidFill>
                  <a:srgbClr val="073762"/>
                </a:solidFill>
                <a:latin typeface="Arial"/>
                <a:cs typeface="Arial"/>
              </a:rPr>
              <a:t> </a:t>
            </a:r>
            <a:r>
              <a:rPr sz="1400" b="1">
                <a:solidFill>
                  <a:srgbClr val="073762"/>
                </a:solidFill>
                <a:latin typeface="Arial"/>
                <a:cs typeface="Arial"/>
              </a:rPr>
              <a:t>severity</a:t>
            </a:r>
            <a:r>
              <a:rPr sz="1400" b="1" spc="-50">
                <a:solidFill>
                  <a:srgbClr val="073762"/>
                </a:solidFill>
                <a:latin typeface="Arial"/>
                <a:cs typeface="Arial"/>
              </a:rPr>
              <a:t> </a:t>
            </a:r>
            <a:r>
              <a:rPr sz="1400" b="1">
                <a:solidFill>
                  <a:srgbClr val="073762"/>
                </a:solidFill>
                <a:latin typeface="Arial"/>
                <a:cs typeface="Arial"/>
              </a:rPr>
              <a:t>of</a:t>
            </a:r>
            <a:r>
              <a:rPr sz="1400" b="1" spc="-25">
                <a:solidFill>
                  <a:srgbClr val="073762"/>
                </a:solidFill>
                <a:latin typeface="Arial"/>
                <a:cs typeface="Arial"/>
              </a:rPr>
              <a:t> </a:t>
            </a:r>
            <a:r>
              <a:rPr sz="1400" b="1">
                <a:solidFill>
                  <a:srgbClr val="073762"/>
                </a:solidFill>
                <a:latin typeface="Arial"/>
                <a:cs typeface="Arial"/>
              </a:rPr>
              <a:t>their</a:t>
            </a:r>
            <a:r>
              <a:rPr sz="1400" b="1" spc="-45">
                <a:solidFill>
                  <a:srgbClr val="073762"/>
                </a:solidFill>
                <a:latin typeface="Arial"/>
                <a:cs typeface="Arial"/>
              </a:rPr>
              <a:t> </a:t>
            </a:r>
            <a:r>
              <a:rPr sz="1400" b="1">
                <a:solidFill>
                  <a:srgbClr val="073762"/>
                </a:solidFill>
                <a:latin typeface="Arial"/>
                <a:cs typeface="Arial"/>
              </a:rPr>
              <a:t>condition</a:t>
            </a:r>
            <a:r>
              <a:rPr sz="1400">
                <a:solidFill>
                  <a:srgbClr val="073762"/>
                </a:solidFill>
                <a:latin typeface="Arial"/>
                <a:cs typeface="Arial"/>
              </a:rPr>
              <a:t>,</a:t>
            </a:r>
            <a:r>
              <a:rPr sz="1400" spc="-60">
                <a:solidFill>
                  <a:srgbClr val="073762"/>
                </a:solidFill>
                <a:latin typeface="Arial"/>
                <a:cs typeface="Arial"/>
              </a:rPr>
              <a:t> </a:t>
            </a:r>
            <a:r>
              <a:rPr sz="1400">
                <a:solidFill>
                  <a:srgbClr val="073762"/>
                </a:solidFill>
                <a:latin typeface="Arial"/>
                <a:cs typeface="Arial"/>
              </a:rPr>
              <a:t>indicating</a:t>
            </a:r>
            <a:r>
              <a:rPr sz="1400" spc="-60">
                <a:solidFill>
                  <a:srgbClr val="073762"/>
                </a:solidFill>
                <a:latin typeface="Arial"/>
                <a:cs typeface="Arial"/>
              </a:rPr>
              <a:t> </a:t>
            </a:r>
            <a:r>
              <a:rPr sz="1400">
                <a:solidFill>
                  <a:srgbClr val="073762"/>
                </a:solidFill>
                <a:latin typeface="Arial"/>
                <a:cs typeface="Arial"/>
              </a:rPr>
              <a:t>that</a:t>
            </a:r>
            <a:r>
              <a:rPr sz="1400" spc="-50">
                <a:solidFill>
                  <a:srgbClr val="073762"/>
                </a:solidFill>
                <a:latin typeface="Arial"/>
                <a:cs typeface="Arial"/>
              </a:rPr>
              <a:t> </a:t>
            </a:r>
            <a:r>
              <a:rPr sz="1400">
                <a:solidFill>
                  <a:srgbClr val="073762"/>
                </a:solidFill>
                <a:latin typeface="Arial"/>
                <a:cs typeface="Arial"/>
              </a:rPr>
              <a:t>they</a:t>
            </a:r>
            <a:r>
              <a:rPr sz="1400" spc="-40">
                <a:solidFill>
                  <a:srgbClr val="073762"/>
                </a:solidFill>
                <a:latin typeface="Arial"/>
                <a:cs typeface="Arial"/>
              </a:rPr>
              <a:t> </a:t>
            </a:r>
            <a:r>
              <a:rPr sz="1400">
                <a:solidFill>
                  <a:srgbClr val="073762"/>
                </a:solidFill>
                <a:latin typeface="Arial"/>
                <a:cs typeface="Arial"/>
              </a:rPr>
              <a:t>tolerate</a:t>
            </a:r>
            <a:r>
              <a:rPr sz="1400" spc="-65">
                <a:solidFill>
                  <a:srgbClr val="073762"/>
                </a:solidFill>
                <a:latin typeface="Arial"/>
                <a:cs typeface="Arial"/>
              </a:rPr>
              <a:t> </a:t>
            </a:r>
            <a:r>
              <a:rPr sz="1400">
                <a:solidFill>
                  <a:srgbClr val="073762"/>
                </a:solidFill>
                <a:latin typeface="Arial"/>
                <a:cs typeface="Arial"/>
              </a:rPr>
              <a:t>symptoms</a:t>
            </a:r>
            <a:r>
              <a:rPr sz="1400" spc="-45">
                <a:solidFill>
                  <a:srgbClr val="073762"/>
                </a:solidFill>
                <a:latin typeface="Arial"/>
                <a:cs typeface="Arial"/>
              </a:rPr>
              <a:t> </a:t>
            </a:r>
            <a:r>
              <a:rPr sz="1400">
                <a:solidFill>
                  <a:srgbClr val="073762"/>
                </a:solidFill>
                <a:latin typeface="Arial"/>
                <a:cs typeface="Arial"/>
              </a:rPr>
              <a:t>and</a:t>
            </a:r>
            <a:r>
              <a:rPr sz="1400" spc="-40">
                <a:solidFill>
                  <a:srgbClr val="073762"/>
                </a:solidFill>
                <a:latin typeface="Arial"/>
                <a:cs typeface="Arial"/>
              </a:rPr>
              <a:t> </a:t>
            </a:r>
            <a:r>
              <a:rPr sz="1400" spc="-10">
                <a:solidFill>
                  <a:srgbClr val="073762"/>
                </a:solidFill>
                <a:latin typeface="Arial"/>
                <a:cs typeface="Arial"/>
              </a:rPr>
              <a:t>lifestyle 	limitations.</a:t>
            </a:r>
            <a:endParaRPr sz="1400">
              <a:latin typeface="Arial"/>
              <a:cs typeface="Arial"/>
            </a:endParaRPr>
          </a:p>
          <a:p>
            <a:pPr marL="146050" indent="-133350">
              <a:lnSpc>
                <a:spcPct val="100000"/>
              </a:lnSpc>
              <a:spcBef>
                <a:spcPts val="1500"/>
              </a:spcBef>
              <a:buClr>
                <a:srgbClr val="FF9900"/>
              </a:buClr>
              <a:buChar char="•"/>
              <a:tabLst>
                <a:tab pos="146050" algn="l"/>
              </a:tabLst>
            </a:pPr>
            <a:r>
              <a:rPr sz="1400">
                <a:solidFill>
                  <a:srgbClr val="073762"/>
                </a:solidFill>
                <a:latin typeface="Arial"/>
                <a:cs typeface="Arial"/>
              </a:rPr>
              <a:t>Thus,</a:t>
            </a:r>
            <a:r>
              <a:rPr sz="1400" spc="-60">
                <a:solidFill>
                  <a:srgbClr val="073762"/>
                </a:solidFill>
                <a:latin typeface="Arial"/>
                <a:cs typeface="Arial"/>
              </a:rPr>
              <a:t> </a:t>
            </a:r>
            <a:r>
              <a:rPr sz="1400">
                <a:solidFill>
                  <a:srgbClr val="073762"/>
                </a:solidFill>
                <a:latin typeface="Arial"/>
                <a:cs typeface="Arial"/>
              </a:rPr>
              <a:t>the</a:t>
            </a:r>
            <a:r>
              <a:rPr sz="1400" spc="-35">
                <a:solidFill>
                  <a:srgbClr val="073762"/>
                </a:solidFill>
                <a:latin typeface="Arial"/>
                <a:cs typeface="Arial"/>
              </a:rPr>
              <a:t> </a:t>
            </a:r>
            <a:r>
              <a:rPr sz="1400" b="1" spc="-10">
                <a:solidFill>
                  <a:srgbClr val="073762"/>
                </a:solidFill>
                <a:latin typeface="Arial"/>
                <a:cs typeface="Arial"/>
              </a:rPr>
              <a:t>GINA</a:t>
            </a:r>
            <a:r>
              <a:rPr sz="1400" b="1" spc="-120">
                <a:solidFill>
                  <a:srgbClr val="073762"/>
                </a:solidFill>
                <a:latin typeface="Arial"/>
                <a:cs typeface="Arial"/>
              </a:rPr>
              <a:t> </a:t>
            </a:r>
            <a:r>
              <a:rPr sz="1400" b="1">
                <a:solidFill>
                  <a:srgbClr val="073762"/>
                </a:solidFill>
                <a:latin typeface="Arial"/>
                <a:cs typeface="Arial"/>
              </a:rPr>
              <a:t>Assessment</a:t>
            </a:r>
            <a:r>
              <a:rPr sz="1400" b="1" spc="-10">
                <a:solidFill>
                  <a:srgbClr val="073762"/>
                </a:solidFill>
                <a:latin typeface="Arial"/>
                <a:cs typeface="Arial"/>
              </a:rPr>
              <a:t> </a:t>
            </a:r>
            <a:r>
              <a:rPr sz="1400" b="1">
                <a:solidFill>
                  <a:srgbClr val="073762"/>
                </a:solidFill>
                <a:latin typeface="Arial"/>
                <a:cs typeface="Arial"/>
              </a:rPr>
              <a:t>for</a:t>
            </a:r>
            <a:r>
              <a:rPr sz="1400" b="1" spc="-80">
                <a:solidFill>
                  <a:srgbClr val="073762"/>
                </a:solidFill>
                <a:latin typeface="Arial"/>
                <a:cs typeface="Arial"/>
              </a:rPr>
              <a:t> </a:t>
            </a:r>
            <a:r>
              <a:rPr sz="1400" b="1">
                <a:solidFill>
                  <a:srgbClr val="073762"/>
                </a:solidFill>
                <a:latin typeface="Arial"/>
                <a:cs typeface="Arial"/>
              </a:rPr>
              <a:t>Asthma</a:t>
            </a:r>
            <a:r>
              <a:rPr sz="1400" b="1" spc="-5">
                <a:solidFill>
                  <a:srgbClr val="073762"/>
                </a:solidFill>
                <a:latin typeface="Arial"/>
                <a:cs typeface="Arial"/>
              </a:rPr>
              <a:t> </a:t>
            </a:r>
            <a:r>
              <a:rPr sz="1400" b="1">
                <a:solidFill>
                  <a:srgbClr val="073762"/>
                </a:solidFill>
                <a:latin typeface="Arial"/>
                <a:cs typeface="Arial"/>
              </a:rPr>
              <a:t>Control</a:t>
            </a:r>
            <a:r>
              <a:rPr sz="1400" b="1" spc="-25">
                <a:solidFill>
                  <a:srgbClr val="073762"/>
                </a:solidFill>
                <a:latin typeface="Arial"/>
                <a:cs typeface="Arial"/>
              </a:rPr>
              <a:t> </a:t>
            </a:r>
            <a:r>
              <a:rPr sz="1400">
                <a:solidFill>
                  <a:srgbClr val="073762"/>
                </a:solidFill>
                <a:latin typeface="Arial"/>
                <a:cs typeface="Arial"/>
              </a:rPr>
              <a:t>was</a:t>
            </a:r>
            <a:r>
              <a:rPr sz="1400" spc="-10">
                <a:solidFill>
                  <a:srgbClr val="073762"/>
                </a:solidFill>
                <a:latin typeface="Arial"/>
                <a:cs typeface="Arial"/>
              </a:rPr>
              <a:t> </a:t>
            </a:r>
            <a:r>
              <a:rPr sz="1400">
                <a:solidFill>
                  <a:srgbClr val="073762"/>
                </a:solidFill>
                <a:latin typeface="Arial"/>
                <a:cs typeface="Arial"/>
              </a:rPr>
              <a:t>the</a:t>
            </a:r>
            <a:r>
              <a:rPr sz="1400" spc="-50">
                <a:solidFill>
                  <a:srgbClr val="073762"/>
                </a:solidFill>
                <a:latin typeface="Arial"/>
                <a:cs typeface="Arial"/>
              </a:rPr>
              <a:t> </a:t>
            </a:r>
            <a:r>
              <a:rPr sz="1400">
                <a:solidFill>
                  <a:srgbClr val="073762"/>
                </a:solidFill>
                <a:latin typeface="Arial"/>
                <a:cs typeface="Arial"/>
              </a:rPr>
              <a:t>preferred</a:t>
            </a:r>
            <a:r>
              <a:rPr sz="1400" spc="-60">
                <a:solidFill>
                  <a:srgbClr val="073762"/>
                </a:solidFill>
                <a:latin typeface="Arial"/>
                <a:cs typeface="Arial"/>
              </a:rPr>
              <a:t> </a:t>
            </a:r>
            <a:r>
              <a:rPr sz="1400">
                <a:solidFill>
                  <a:srgbClr val="073762"/>
                </a:solidFill>
                <a:latin typeface="Arial"/>
                <a:cs typeface="Arial"/>
              </a:rPr>
              <a:t>tool</a:t>
            </a:r>
            <a:r>
              <a:rPr sz="1400" spc="-45">
                <a:solidFill>
                  <a:srgbClr val="073762"/>
                </a:solidFill>
                <a:latin typeface="Arial"/>
                <a:cs typeface="Arial"/>
              </a:rPr>
              <a:t> </a:t>
            </a:r>
            <a:r>
              <a:rPr sz="1400">
                <a:solidFill>
                  <a:srgbClr val="073762"/>
                </a:solidFill>
                <a:latin typeface="Arial"/>
                <a:cs typeface="Arial"/>
              </a:rPr>
              <a:t>for</a:t>
            </a:r>
            <a:r>
              <a:rPr sz="1400" spc="-40">
                <a:solidFill>
                  <a:srgbClr val="073762"/>
                </a:solidFill>
                <a:latin typeface="Arial"/>
                <a:cs typeface="Arial"/>
              </a:rPr>
              <a:t> </a:t>
            </a:r>
            <a:r>
              <a:rPr sz="1400">
                <a:solidFill>
                  <a:srgbClr val="073762"/>
                </a:solidFill>
                <a:latin typeface="Arial"/>
                <a:cs typeface="Arial"/>
              </a:rPr>
              <a:t>this</a:t>
            </a:r>
            <a:r>
              <a:rPr sz="1400" spc="-30">
                <a:solidFill>
                  <a:srgbClr val="073762"/>
                </a:solidFill>
                <a:latin typeface="Arial"/>
                <a:cs typeface="Arial"/>
              </a:rPr>
              <a:t> </a:t>
            </a:r>
            <a:r>
              <a:rPr sz="1400">
                <a:solidFill>
                  <a:srgbClr val="073762"/>
                </a:solidFill>
                <a:latin typeface="Arial"/>
                <a:cs typeface="Arial"/>
              </a:rPr>
              <a:t>assessment</a:t>
            </a:r>
            <a:r>
              <a:rPr sz="1400" spc="-50">
                <a:solidFill>
                  <a:srgbClr val="073762"/>
                </a:solidFill>
                <a:latin typeface="Arial"/>
                <a:cs typeface="Arial"/>
              </a:rPr>
              <a:t> </a:t>
            </a:r>
            <a:r>
              <a:rPr sz="1400">
                <a:solidFill>
                  <a:srgbClr val="073762"/>
                </a:solidFill>
                <a:latin typeface="Arial"/>
                <a:cs typeface="Arial"/>
              </a:rPr>
              <a:t>because</a:t>
            </a:r>
            <a:r>
              <a:rPr sz="1400" spc="-65">
                <a:solidFill>
                  <a:srgbClr val="073762"/>
                </a:solidFill>
                <a:latin typeface="Arial"/>
                <a:cs typeface="Arial"/>
              </a:rPr>
              <a:t> </a:t>
            </a:r>
            <a:r>
              <a:rPr sz="1400" spc="-25">
                <a:solidFill>
                  <a:srgbClr val="073762"/>
                </a:solidFill>
                <a:latin typeface="Arial"/>
                <a:cs typeface="Arial"/>
              </a:rPr>
              <a:t>it:</a:t>
            </a:r>
            <a:endParaRPr sz="1400">
              <a:latin typeface="Arial"/>
              <a:cs typeface="Arial"/>
            </a:endParaRPr>
          </a:p>
          <a:p>
            <a:pPr marL="281940" lvl="1" indent="-135255">
              <a:lnSpc>
                <a:spcPct val="100000"/>
              </a:lnSpc>
              <a:spcBef>
                <a:spcPts val="309"/>
              </a:spcBef>
              <a:buClr>
                <a:srgbClr val="FF9900"/>
              </a:buClr>
              <a:buChar char="–"/>
              <a:tabLst>
                <a:tab pos="281940" algn="l"/>
              </a:tabLst>
            </a:pPr>
            <a:r>
              <a:rPr sz="1200">
                <a:solidFill>
                  <a:srgbClr val="073762"/>
                </a:solidFill>
                <a:latin typeface="Arial"/>
                <a:cs typeface="Arial"/>
              </a:rPr>
              <a:t>does</a:t>
            </a:r>
            <a:r>
              <a:rPr sz="1200" spc="-45">
                <a:solidFill>
                  <a:srgbClr val="073762"/>
                </a:solidFill>
                <a:latin typeface="Arial"/>
                <a:cs typeface="Arial"/>
              </a:rPr>
              <a:t> </a:t>
            </a:r>
            <a:r>
              <a:rPr sz="1200">
                <a:solidFill>
                  <a:srgbClr val="073762"/>
                </a:solidFill>
                <a:latin typeface="Arial"/>
                <a:cs typeface="Arial"/>
              </a:rPr>
              <a:t>not</a:t>
            </a:r>
            <a:r>
              <a:rPr sz="1200" spc="-35">
                <a:solidFill>
                  <a:srgbClr val="073762"/>
                </a:solidFill>
                <a:latin typeface="Arial"/>
                <a:cs typeface="Arial"/>
              </a:rPr>
              <a:t> </a:t>
            </a:r>
            <a:r>
              <a:rPr sz="1200">
                <a:solidFill>
                  <a:srgbClr val="073762"/>
                </a:solidFill>
                <a:latin typeface="Arial"/>
                <a:cs typeface="Arial"/>
              </a:rPr>
              <a:t>overestimate</a:t>
            </a:r>
            <a:r>
              <a:rPr sz="1200" spc="-45">
                <a:solidFill>
                  <a:srgbClr val="073762"/>
                </a:solidFill>
                <a:latin typeface="Arial"/>
                <a:cs typeface="Arial"/>
              </a:rPr>
              <a:t> </a:t>
            </a:r>
            <a:r>
              <a:rPr sz="1200">
                <a:solidFill>
                  <a:srgbClr val="073762"/>
                </a:solidFill>
                <a:latin typeface="Arial"/>
                <a:cs typeface="Arial"/>
              </a:rPr>
              <a:t>the</a:t>
            </a:r>
            <a:r>
              <a:rPr sz="1200" spc="-25">
                <a:solidFill>
                  <a:srgbClr val="073762"/>
                </a:solidFill>
                <a:latin typeface="Arial"/>
                <a:cs typeface="Arial"/>
              </a:rPr>
              <a:t> </a:t>
            </a:r>
            <a:r>
              <a:rPr sz="1200">
                <a:solidFill>
                  <a:srgbClr val="073762"/>
                </a:solidFill>
                <a:latin typeface="Arial"/>
                <a:cs typeface="Arial"/>
              </a:rPr>
              <a:t>proportion</a:t>
            </a:r>
            <a:r>
              <a:rPr sz="1200" spc="-60">
                <a:solidFill>
                  <a:srgbClr val="073762"/>
                </a:solidFill>
                <a:latin typeface="Arial"/>
                <a:cs typeface="Arial"/>
              </a:rPr>
              <a:t> </a:t>
            </a:r>
            <a:r>
              <a:rPr sz="1200">
                <a:solidFill>
                  <a:srgbClr val="073762"/>
                </a:solidFill>
                <a:latin typeface="Arial"/>
                <a:cs typeface="Arial"/>
              </a:rPr>
              <a:t>of</a:t>
            </a:r>
            <a:r>
              <a:rPr sz="1200" spc="-15">
                <a:solidFill>
                  <a:srgbClr val="073762"/>
                </a:solidFill>
                <a:latin typeface="Arial"/>
                <a:cs typeface="Arial"/>
              </a:rPr>
              <a:t> </a:t>
            </a:r>
            <a:r>
              <a:rPr sz="1200">
                <a:solidFill>
                  <a:srgbClr val="073762"/>
                </a:solidFill>
                <a:latin typeface="Arial"/>
                <a:cs typeface="Arial"/>
              </a:rPr>
              <a:t>patients</a:t>
            </a:r>
            <a:r>
              <a:rPr sz="1200" spc="-35">
                <a:solidFill>
                  <a:srgbClr val="073762"/>
                </a:solidFill>
                <a:latin typeface="Arial"/>
                <a:cs typeface="Arial"/>
              </a:rPr>
              <a:t> </a:t>
            </a:r>
            <a:r>
              <a:rPr sz="1200">
                <a:solidFill>
                  <a:srgbClr val="073762"/>
                </a:solidFill>
                <a:latin typeface="Arial"/>
                <a:cs typeface="Arial"/>
              </a:rPr>
              <a:t>with</a:t>
            </a:r>
            <a:r>
              <a:rPr sz="1200" spc="-15">
                <a:solidFill>
                  <a:srgbClr val="073762"/>
                </a:solidFill>
                <a:latin typeface="Arial"/>
                <a:cs typeface="Arial"/>
              </a:rPr>
              <a:t> </a:t>
            </a:r>
            <a:r>
              <a:rPr sz="1200">
                <a:solidFill>
                  <a:srgbClr val="073762"/>
                </a:solidFill>
                <a:latin typeface="Arial"/>
                <a:cs typeface="Arial"/>
              </a:rPr>
              <a:t>controlled</a:t>
            </a:r>
            <a:r>
              <a:rPr sz="1200" spc="-60">
                <a:solidFill>
                  <a:srgbClr val="073762"/>
                </a:solidFill>
                <a:latin typeface="Arial"/>
                <a:cs typeface="Arial"/>
              </a:rPr>
              <a:t> </a:t>
            </a:r>
            <a:r>
              <a:rPr sz="1200">
                <a:solidFill>
                  <a:srgbClr val="073762"/>
                </a:solidFill>
                <a:latin typeface="Arial"/>
                <a:cs typeface="Arial"/>
              </a:rPr>
              <a:t>asthma,</a:t>
            </a:r>
            <a:r>
              <a:rPr sz="1200" spc="-35">
                <a:solidFill>
                  <a:srgbClr val="073762"/>
                </a:solidFill>
                <a:latin typeface="Arial"/>
                <a:cs typeface="Arial"/>
              </a:rPr>
              <a:t> </a:t>
            </a:r>
            <a:r>
              <a:rPr sz="1200" spc="-25">
                <a:solidFill>
                  <a:srgbClr val="073762"/>
                </a:solidFill>
                <a:latin typeface="Arial"/>
                <a:cs typeface="Arial"/>
              </a:rPr>
              <a:t>and</a:t>
            </a:r>
            <a:endParaRPr sz="1200">
              <a:latin typeface="Arial"/>
              <a:cs typeface="Arial"/>
            </a:endParaRPr>
          </a:p>
          <a:p>
            <a:pPr marL="282575" lvl="1" indent="-135890">
              <a:lnSpc>
                <a:spcPct val="100000"/>
              </a:lnSpc>
              <a:spcBef>
                <a:spcPts val="300"/>
              </a:spcBef>
              <a:buClr>
                <a:srgbClr val="FF9900"/>
              </a:buClr>
              <a:buChar char="–"/>
              <a:tabLst>
                <a:tab pos="282575" algn="l"/>
              </a:tabLst>
            </a:pPr>
            <a:r>
              <a:rPr sz="1200">
                <a:solidFill>
                  <a:srgbClr val="073762"/>
                </a:solidFill>
                <a:latin typeface="Arial"/>
                <a:cs typeface="Arial"/>
              </a:rPr>
              <a:t>is</a:t>
            </a:r>
            <a:r>
              <a:rPr sz="1200" spc="-20">
                <a:solidFill>
                  <a:srgbClr val="073762"/>
                </a:solidFill>
                <a:latin typeface="Arial"/>
                <a:cs typeface="Arial"/>
              </a:rPr>
              <a:t> </a:t>
            </a:r>
            <a:r>
              <a:rPr sz="1200">
                <a:solidFill>
                  <a:srgbClr val="073762"/>
                </a:solidFill>
                <a:latin typeface="Arial"/>
                <a:cs typeface="Arial"/>
              </a:rPr>
              <a:t>therefore</a:t>
            </a:r>
            <a:r>
              <a:rPr sz="1200" spc="-45">
                <a:solidFill>
                  <a:srgbClr val="073762"/>
                </a:solidFill>
                <a:latin typeface="Arial"/>
                <a:cs typeface="Arial"/>
              </a:rPr>
              <a:t> </a:t>
            </a:r>
            <a:r>
              <a:rPr sz="1200">
                <a:solidFill>
                  <a:srgbClr val="073762"/>
                </a:solidFill>
                <a:latin typeface="Arial"/>
                <a:cs typeface="Arial"/>
              </a:rPr>
              <a:t>more</a:t>
            </a:r>
            <a:r>
              <a:rPr sz="1200" spc="-30">
                <a:solidFill>
                  <a:srgbClr val="073762"/>
                </a:solidFill>
                <a:latin typeface="Arial"/>
                <a:cs typeface="Arial"/>
              </a:rPr>
              <a:t> </a:t>
            </a:r>
            <a:r>
              <a:rPr sz="1200">
                <a:solidFill>
                  <a:srgbClr val="073762"/>
                </a:solidFill>
                <a:latin typeface="Arial"/>
                <a:cs typeface="Arial"/>
              </a:rPr>
              <a:t>likely</a:t>
            </a:r>
            <a:r>
              <a:rPr sz="1200" spc="-25">
                <a:solidFill>
                  <a:srgbClr val="073762"/>
                </a:solidFill>
                <a:latin typeface="Arial"/>
                <a:cs typeface="Arial"/>
              </a:rPr>
              <a:t> </a:t>
            </a:r>
            <a:r>
              <a:rPr sz="1200">
                <a:solidFill>
                  <a:srgbClr val="073762"/>
                </a:solidFill>
                <a:latin typeface="Arial"/>
                <a:cs typeface="Arial"/>
              </a:rPr>
              <a:t>to</a:t>
            </a:r>
            <a:r>
              <a:rPr sz="1200" spc="-5">
                <a:solidFill>
                  <a:srgbClr val="073762"/>
                </a:solidFill>
                <a:latin typeface="Arial"/>
                <a:cs typeface="Arial"/>
              </a:rPr>
              <a:t> </a:t>
            </a:r>
            <a:r>
              <a:rPr sz="1200">
                <a:solidFill>
                  <a:srgbClr val="073762"/>
                </a:solidFill>
                <a:latin typeface="Arial"/>
                <a:cs typeface="Arial"/>
              </a:rPr>
              <a:t>give</a:t>
            </a:r>
            <a:r>
              <a:rPr sz="1200" spc="-15">
                <a:solidFill>
                  <a:srgbClr val="073762"/>
                </a:solidFill>
                <a:latin typeface="Arial"/>
                <a:cs typeface="Arial"/>
              </a:rPr>
              <a:t> </a:t>
            </a:r>
            <a:r>
              <a:rPr sz="1200">
                <a:solidFill>
                  <a:srgbClr val="073762"/>
                </a:solidFill>
                <a:latin typeface="Arial"/>
                <a:cs typeface="Arial"/>
              </a:rPr>
              <a:t>a</a:t>
            </a:r>
            <a:r>
              <a:rPr sz="1200" spc="-20">
                <a:solidFill>
                  <a:srgbClr val="073762"/>
                </a:solidFill>
                <a:latin typeface="Arial"/>
                <a:cs typeface="Arial"/>
              </a:rPr>
              <a:t> </a:t>
            </a:r>
            <a:r>
              <a:rPr sz="1200">
                <a:solidFill>
                  <a:srgbClr val="073762"/>
                </a:solidFill>
                <a:latin typeface="Arial"/>
                <a:cs typeface="Arial"/>
              </a:rPr>
              <a:t>less</a:t>
            </a:r>
            <a:r>
              <a:rPr sz="1200" spc="-10">
                <a:solidFill>
                  <a:srgbClr val="073762"/>
                </a:solidFill>
                <a:latin typeface="Arial"/>
                <a:cs typeface="Arial"/>
              </a:rPr>
              <a:t> </a:t>
            </a:r>
            <a:r>
              <a:rPr sz="1200">
                <a:solidFill>
                  <a:srgbClr val="073762"/>
                </a:solidFill>
                <a:latin typeface="Arial"/>
                <a:cs typeface="Arial"/>
              </a:rPr>
              <a:t>exaggerated</a:t>
            </a:r>
            <a:r>
              <a:rPr sz="1200" spc="-40">
                <a:solidFill>
                  <a:srgbClr val="073762"/>
                </a:solidFill>
                <a:latin typeface="Arial"/>
                <a:cs typeface="Arial"/>
              </a:rPr>
              <a:t> </a:t>
            </a:r>
            <a:r>
              <a:rPr sz="1200">
                <a:solidFill>
                  <a:srgbClr val="073762"/>
                </a:solidFill>
                <a:latin typeface="Arial"/>
                <a:cs typeface="Arial"/>
              </a:rPr>
              <a:t>score</a:t>
            </a:r>
            <a:r>
              <a:rPr sz="1200" spc="-20">
                <a:solidFill>
                  <a:srgbClr val="073762"/>
                </a:solidFill>
                <a:latin typeface="Arial"/>
                <a:cs typeface="Arial"/>
              </a:rPr>
              <a:t> </a:t>
            </a:r>
            <a:r>
              <a:rPr sz="1200">
                <a:solidFill>
                  <a:srgbClr val="073762"/>
                </a:solidFill>
                <a:latin typeface="Arial"/>
                <a:cs typeface="Arial"/>
              </a:rPr>
              <a:t>compared</a:t>
            </a:r>
            <a:r>
              <a:rPr sz="1200" spc="-45">
                <a:solidFill>
                  <a:srgbClr val="073762"/>
                </a:solidFill>
                <a:latin typeface="Arial"/>
                <a:cs typeface="Arial"/>
              </a:rPr>
              <a:t> </a:t>
            </a:r>
            <a:r>
              <a:rPr sz="1200">
                <a:solidFill>
                  <a:srgbClr val="073762"/>
                </a:solidFill>
                <a:latin typeface="Arial"/>
                <a:cs typeface="Arial"/>
              </a:rPr>
              <a:t>with</a:t>
            </a:r>
            <a:r>
              <a:rPr sz="1200" spc="-10">
                <a:solidFill>
                  <a:srgbClr val="073762"/>
                </a:solidFill>
                <a:latin typeface="Arial"/>
                <a:cs typeface="Arial"/>
              </a:rPr>
              <a:t> </a:t>
            </a:r>
            <a:r>
              <a:rPr sz="1200">
                <a:solidFill>
                  <a:srgbClr val="073762"/>
                </a:solidFill>
                <a:latin typeface="Arial"/>
                <a:cs typeface="Arial"/>
              </a:rPr>
              <a:t>other</a:t>
            </a:r>
            <a:r>
              <a:rPr sz="1200" spc="-45">
                <a:solidFill>
                  <a:srgbClr val="073762"/>
                </a:solidFill>
                <a:latin typeface="Arial"/>
                <a:cs typeface="Arial"/>
              </a:rPr>
              <a:t> </a:t>
            </a:r>
            <a:r>
              <a:rPr sz="1200">
                <a:solidFill>
                  <a:srgbClr val="073762"/>
                </a:solidFill>
                <a:latin typeface="Arial"/>
                <a:cs typeface="Arial"/>
              </a:rPr>
              <a:t>available</a:t>
            </a:r>
            <a:r>
              <a:rPr sz="1200" spc="-45">
                <a:solidFill>
                  <a:srgbClr val="073762"/>
                </a:solidFill>
                <a:latin typeface="Arial"/>
                <a:cs typeface="Arial"/>
              </a:rPr>
              <a:t> </a:t>
            </a:r>
            <a:r>
              <a:rPr sz="1200" spc="-10">
                <a:solidFill>
                  <a:srgbClr val="073762"/>
                </a:solidFill>
                <a:latin typeface="Arial"/>
                <a:cs typeface="Arial"/>
              </a:rPr>
              <a:t>questionnaires.</a:t>
            </a:r>
            <a:endParaRPr sz="1200">
              <a:latin typeface="Arial"/>
              <a:cs typeface="Arial"/>
            </a:endParaRPr>
          </a:p>
        </p:txBody>
      </p:sp>
      <p:sp>
        <p:nvSpPr>
          <p:cNvPr id="4" name="object 4"/>
          <p:cNvSpPr txBox="1">
            <a:spLocks noGrp="1"/>
          </p:cNvSpPr>
          <p:nvPr>
            <p:ph type="ftr" sz="quarter" idx="5"/>
          </p:nvPr>
        </p:nvSpPr>
        <p:spPr>
          <a:prstGeom prst="rect">
            <a:avLst/>
          </a:prstGeom>
        </p:spPr>
        <p:txBody>
          <a:bodyPr vert="horz" wrap="square" lIns="0" tIns="3175" rIns="0" bIns="0" rtlCol="0">
            <a:spAutoFit/>
          </a:bodyPr>
          <a:lstStyle/>
          <a:p>
            <a:pPr marL="12700">
              <a:lnSpc>
                <a:spcPct val="100000"/>
              </a:lnSpc>
              <a:spcBef>
                <a:spcPts val="25"/>
              </a:spcBef>
            </a:pPr>
            <a:r>
              <a:t>ISAR:</a:t>
            </a:r>
            <a:r>
              <a:rPr spc="-10"/>
              <a:t> International</a:t>
            </a:r>
            <a:r>
              <a:rPr spc="10"/>
              <a:t> </a:t>
            </a:r>
            <a:r>
              <a:t>Severe</a:t>
            </a:r>
            <a:r>
              <a:rPr spc="20"/>
              <a:t> </a:t>
            </a:r>
            <a:r>
              <a:t>Asthma</a:t>
            </a:r>
            <a:r>
              <a:rPr spc="-40"/>
              <a:t> </a:t>
            </a:r>
            <a:r>
              <a:rPr spc="-10"/>
              <a:t>Registry</a:t>
            </a:r>
          </a:p>
        </p:txBody>
      </p:sp>
      <p:sp>
        <p:nvSpPr>
          <p:cNvPr id="3" name="object 3"/>
          <p:cNvSpPr txBox="1">
            <a:spLocks noGrp="1"/>
          </p:cNvSpPr>
          <p:nvPr>
            <p:ph type="title"/>
          </p:nvPr>
        </p:nvSpPr>
        <p:spPr>
          <a:prstGeom prst="rect">
            <a:avLst/>
          </a:prstGeom>
        </p:spPr>
        <p:txBody>
          <a:bodyPr vert="horz" wrap="square" lIns="0" tIns="239521" rIns="0" bIns="0" rtlCol="0">
            <a:spAutoFit/>
          </a:bodyPr>
          <a:lstStyle/>
          <a:p>
            <a:pPr marL="12700">
              <a:lnSpc>
                <a:spcPct val="100000"/>
              </a:lnSpc>
              <a:spcBef>
                <a:spcPts val="100"/>
              </a:spcBef>
            </a:pPr>
            <a:r>
              <a:t>Patient</a:t>
            </a:r>
            <a:r>
              <a:rPr spc="-30"/>
              <a:t> </a:t>
            </a:r>
            <a:r>
              <a:t>details</a:t>
            </a:r>
            <a:r>
              <a:rPr spc="-45"/>
              <a:t> </a:t>
            </a:r>
            <a:r>
              <a:t>and</a:t>
            </a:r>
            <a:r>
              <a:rPr spc="-30"/>
              <a:t> </a:t>
            </a:r>
            <a:r>
              <a:t>medical</a:t>
            </a:r>
            <a:r>
              <a:rPr spc="-30"/>
              <a:t> </a:t>
            </a:r>
            <a:r>
              <a:rPr spc="-10"/>
              <a:t>history</a:t>
            </a:r>
          </a:p>
        </p:txBody>
      </p:sp>
      <p:pic>
        <p:nvPicPr>
          <p:cNvPr id="8" name="Graphic 7" descr="Beginning with solid fill">
            <a:hlinkClick r:id="rId2" action="ppaction://hlinksldjump"/>
            <a:extLst>
              <a:ext uri="{FF2B5EF4-FFF2-40B4-BE49-F238E27FC236}">
                <a16:creationId xmlns:a16="http://schemas.microsoft.com/office/drawing/2014/main" id="{BBE87885-E944-B4B0-8840-CC7F849F11B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275063" y="4560"/>
            <a:ext cx="7684770" cy="525525"/>
          </a:xfrm>
          <a:prstGeom prst="rect">
            <a:avLst/>
          </a:prstGeom>
        </p:spPr>
        <p:txBody>
          <a:bodyPr vert="horz" wrap="square" lIns="0" tIns="146430" rIns="0" bIns="0" rtlCol="0">
            <a:spAutoFit/>
          </a:bodyPr>
          <a:lstStyle/>
          <a:p>
            <a:pPr marL="12700">
              <a:lnSpc>
                <a:spcPct val="100000"/>
              </a:lnSpc>
              <a:spcBef>
                <a:spcPts val="95"/>
              </a:spcBef>
            </a:pPr>
            <a:r>
              <a:t>Characterization</a:t>
            </a:r>
            <a:r>
              <a:rPr spc="-40"/>
              <a:t> </a:t>
            </a:r>
            <a:r>
              <a:t>of</a:t>
            </a:r>
            <a:r>
              <a:rPr spc="-50"/>
              <a:t> </a:t>
            </a:r>
            <a:r>
              <a:t>phenotypes</a:t>
            </a:r>
            <a:r>
              <a:rPr spc="-15"/>
              <a:t> </a:t>
            </a:r>
            <a:r>
              <a:t>across</a:t>
            </a:r>
            <a:r>
              <a:rPr spc="-55"/>
              <a:t> </a:t>
            </a:r>
            <a:r>
              <a:t>all</a:t>
            </a:r>
            <a:r>
              <a:rPr spc="-55"/>
              <a:t> </a:t>
            </a:r>
            <a:r>
              <a:t>asthma</a:t>
            </a:r>
            <a:r>
              <a:rPr spc="-40"/>
              <a:t> </a:t>
            </a:r>
            <a:r>
              <a:t>severities</a:t>
            </a:r>
            <a:r>
              <a:rPr spc="-15"/>
              <a:t> </a:t>
            </a:r>
            <a:r>
              <a:t>in</a:t>
            </a:r>
            <a:r>
              <a:rPr spc="-60"/>
              <a:t> </a:t>
            </a:r>
            <a:r>
              <a:t>UK</a:t>
            </a:r>
            <a:r>
              <a:rPr spc="-70"/>
              <a:t> </a:t>
            </a:r>
            <a:r>
              <a:t>primary</a:t>
            </a:r>
            <a:r>
              <a:rPr spc="-40"/>
              <a:t> </a:t>
            </a:r>
            <a:r>
              <a:rPr spc="-20"/>
              <a:t>care</a:t>
            </a:r>
          </a:p>
        </p:txBody>
      </p:sp>
      <p:sp>
        <p:nvSpPr>
          <p:cNvPr id="3" name="object 3"/>
          <p:cNvSpPr txBox="1"/>
          <p:nvPr/>
        </p:nvSpPr>
        <p:spPr>
          <a:xfrm>
            <a:off x="78739" y="4899456"/>
            <a:ext cx="5012055" cy="116839"/>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600" b="0" i="0" u="none" strike="noStrike" kern="0" cap="none" spc="0" normalizeH="0" baseline="0" noProof="0">
                <a:ln>
                  <a:noFill/>
                </a:ln>
                <a:solidFill>
                  <a:sysClr val="windowText" lastClr="000000"/>
                </a:solidFill>
                <a:effectLst/>
                <a:uLnTx/>
                <a:uFillTx/>
                <a:latin typeface="Arial"/>
                <a:cs typeface="Arial"/>
              </a:rPr>
              <a:t>BEC</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Blood</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eosinophil</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count;</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GINA</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 Global</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Initiative</a:t>
            </a:r>
            <a:r>
              <a:rPr kumimoji="0" sz="600" b="0" i="0" u="none" strike="noStrike" kern="0" cap="none" spc="-3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for</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Asthma;</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GP</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 General</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practice;</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ICS</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Inhaled</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corticosteroid;</a:t>
            </a:r>
            <a:r>
              <a:rPr kumimoji="0" sz="600" b="0" i="0" u="none" strike="noStrike" kern="0" cap="none" spc="-3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PEF</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5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Peak</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expiratory </a:t>
            </a:r>
            <a:r>
              <a:rPr kumimoji="0" sz="600" b="0" i="0" u="none" strike="noStrike" kern="0" cap="none" spc="-20" normalizeH="0" baseline="0" noProof="0">
                <a:ln>
                  <a:noFill/>
                </a:ln>
                <a:solidFill>
                  <a:sysClr val="windowText" lastClr="000000"/>
                </a:solidFill>
                <a:effectLst/>
                <a:uLnTx/>
                <a:uFillTx/>
                <a:latin typeface="Arial"/>
                <a:cs typeface="Arial"/>
              </a:rPr>
              <a:t>flow</a:t>
            </a:r>
            <a:endParaRPr kumimoji="0" sz="600" b="0" i="0" u="none" strike="noStrike" kern="0" cap="none" spc="0" normalizeH="0" baseline="0" noProof="0">
              <a:ln>
                <a:noFill/>
              </a:ln>
              <a:solidFill>
                <a:sysClr val="windowText" lastClr="000000"/>
              </a:solidFill>
              <a:effectLst/>
              <a:uLnTx/>
              <a:uFillTx/>
              <a:latin typeface="Arial"/>
              <a:cs typeface="Arial"/>
            </a:endParaRPr>
          </a:p>
        </p:txBody>
      </p:sp>
      <p:grpSp>
        <p:nvGrpSpPr>
          <p:cNvPr id="4" name="object 4"/>
          <p:cNvGrpSpPr/>
          <p:nvPr/>
        </p:nvGrpSpPr>
        <p:grpSpPr>
          <a:xfrm>
            <a:off x="478536" y="937260"/>
            <a:ext cx="8342630" cy="3682365"/>
            <a:chOff x="478536" y="937260"/>
            <a:chExt cx="8342630" cy="3682365"/>
          </a:xfrm>
        </p:grpSpPr>
        <p:pic>
          <p:nvPicPr>
            <p:cNvPr id="5" name="object 5"/>
            <p:cNvPicPr/>
            <p:nvPr/>
          </p:nvPicPr>
          <p:blipFill>
            <a:blip r:embed="rId2" cstate="print"/>
            <a:stretch>
              <a:fillRect/>
            </a:stretch>
          </p:blipFill>
          <p:spPr>
            <a:xfrm>
              <a:off x="478536" y="937260"/>
              <a:ext cx="5369052" cy="3681984"/>
            </a:xfrm>
            <a:prstGeom prst="rect">
              <a:avLst/>
            </a:prstGeom>
          </p:spPr>
        </p:pic>
        <p:sp>
          <p:nvSpPr>
            <p:cNvPr id="6" name="object 6"/>
            <p:cNvSpPr/>
            <p:nvPr/>
          </p:nvSpPr>
          <p:spPr>
            <a:xfrm>
              <a:off x="5887212" y="2042160"/>
              <a:ext cx="2933700" cy="954405"/>
            </a:xfrm>
            <a:custGeom>
              <a:avLst/>
              <a:gdLst/>
              <a:ahLst/>
              <a:cxnLst/>
              <a:rect l="l" t="t" r="r" b="b"/>
              <a:pathLst>
                <a:path w="2933700" h="954405">
                  <a:moveTo>
                    <a:pt x="2774695" y="0"/>
                  </a:moveTo>
                  <a:lnTo>
                    <a:pt x="159003" y="0"/>
                  </a:lnTo>
                  <a:lnTo>
                    <a:pt x="108768" y="8111"/>
                  </a:lnTo>
                  <a:lnTo>
                    <a:pt x="65123" y="30695"/>
                  </a:lnTo>
                  <a:lnTo>
                    <a:pt x="30695" y="65123"/>
                  </a:lnTo>
                  <a:lnTo>
                    <a:pt x="8111" y="108768"/>
                  </a:lnTo>
                  <a:lnTo>
                    <a:pt x="0" y="159003"/>
                  </a:lnTo>
                  <a:lnTo>
                    <a:pt x="0" y="795019"/>
                  </a:lnTo>
                  <a:lnTo>
                    <a:pt x="8111" y="845255"/>
                  </a:lnTo>
                  <a:lnTo>
                    <a:pt x="30695" y="888900"/>
                  </a:lnTo>
                  <a:lnTo>
                    <a:pt x="65123" y="923328"/>
                  </a:lnTo>
                  <a:lnTo>
                    <a:pt x="108768" y="945912"/>
                  </a:lnTo>
                  <a:lnTo>
                    <a:pt x="159003" y="954023"/>
                  </a:lnTo>
                  <a:lnTo>
                    <a:pt x="2774695" y="954023"/>
                  </a:lnTo>
                  <a:lnTo>
                    <a:pt x="2824931" y="945912"/>
                  </a:lnTo>
                  <a:lnTo>
                    <a:pt x="2868576" y="923328"/>
                  </a:lnTo>
                  <a:lnTo>
                    <a:pt x="2903004" y="888900"/>
                  </a:lnTo>
                  <a:lnTo>
                    <a:pt x="2925588" y="845255"/>
                  </a:lnTo>
                  <a:lnTo>
                    <a:pt x="2933699" y="795019"/>
                  </a:lnTo>
                  <a:lnTo>
                    <a:pt x="2933699" y="159003"/>
                  </a:lnTo>
                  <a:lnTo>
                    <a:pt x="2925588" y="108768"/>
                  </a:lnTo>
                  <a:lnTo>
                    <a:pt x="2903004" y="65123"/>
                  </a:lnTo>
                  <a:lnTo>
                    <a:pt x="2868576" y="30695"/>
                  </a:lnTo>
                  <a:lnTo>
                    <a:pt x="2824931" y="8111"/>
                  </a:lnTo>
                  <a:lnTo>
                    <a:pt x="2774695" y="0"/>
                  </a:lnTo>
                  <a:close/>
                </a:path>
              </a:pathLst>
            </a:custGeom>
            <a:solidFill>
              <a:srgbClr val="D7D7D7"/>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7" name="object 7"/>
          <p:cNvSpPr txBox="1"/>
          <p:nvPr/>
        </p:nvSpPr>
        <p:spPr>
          <a:xfrm>
            <a:off x="6034278" y="2136394"/>
            <a:ext cx="2640965" cy="757555"/>
          </a:xfrm>
          <a:prstGeom prst="rect">
            <a:avLst/>
          </a:prstGeom>
        </p:spPr>
        <p:txBody>
          <a:bodyPr vert="horz" wrap="square" lIns="0" tIns="12700" rIns="0" bIns="0" rtlCol="0">
            <a:spAutoFit/>
          </a:bodyPr>
          <a:lstStyle/>
          <a:p>
            <a:pPr marL="12065" marR="5080" lvl="0" indent="-1905" algn="ctr" defTabSz="914400" eaLnBrk="1" fontAlgn="auto" latinLnBrk="0" hangingPunct="1">
              <a:lnSpc>
                <a:spcPct val="100000"/>
              </a:lnSpc>
              <a:spcBef>
                <a:spcPts val="100"/>
              </a:spcBef>
              <a:spcAft>
                <a:spcPts val="0"/>
              </a:spcAft>
              <a:buClrTx/>
              <a:buSzTx/>
              <a:buFontTx/>
              <a:buNone/>
              <a:tabLst/>
              <a:defRPr/>
            </a:pPr>
            <a:r>
              <a:rPr kumimoji="0" sz="1200" b="1" i="0" u="none" strike="noStrike" kern="0" cap="none" spc="0" normalizeH="0" baseline="0" noProof="0">
                <a:ln>
                  <a:noFill/>
                </a:ln>
                <a:solidFill>
                  <a:srgbClr val="001F5F"/>
                </a:solidFill>
                <a:effectLst/>
                <a:uLnTx/>
                <a:uFillTx/>
                <a:latin typeface="Arial"/>
                <a:cs typeface="Arial"/>
              </a:rPr>
              <a:t>Eosinophilic</a:t>
            </a:r>
            <a:r>
              <a:rPr kumimoji="0" sz="1200" b="1" i="0" u="none" strike="noStrike" kern="0" cap="none" spc="-10" normalizeH="0" baseline="0" noProof="0">
                <a:ln>
                  <a:noFill/>
                </a:ln>
                <a:solidFill>
                  <a:srgbClr val="001F5F"/>
                </a:solidFill>
                <a:effectLst/>
                <a:uLnTx/>
                <a:uFillTx/>
                <a:latin typeface="Arial"/>
                <a:cs typeface="Arial"/>
              </a:rPr>
              <a:t> </a:t>
            </a:r>
            <a:r>
              <a:rPr kumimoji="0" sz="1200" b="1" i="0" u="none" strike="noStrike" kern="0" cap="none" spc="0" normalizeH="0" baseline="0" noProof="0">
                <a:ln>
                  <a:noFill/>
                </a:ln>
                <a:solidFill>
                  <a:srgbClr val="001F5F"/>
                </a:solidFill>
                <a:effectLst/>
                <a:uLnTx/>
                <a:uFillTx/>
                <a:latin typeface="Arial"/>
                <a:cs typeface="Arial"/>
              </a:rPr>
              <a:t>patients</a:t>
            </a:r>
            <a:r>
              <a:rPr kumimoji="0" sz="1200" b="1" i="0" u="none" strike="noStrike" kern="0" cap="none" spc="-35" normalizeH="0" baseline="0" noProof="0">
                <a:ln>
                  <a:noFill/>
                </a:ln>
                <a:solidFill>
                  <a:srgbClr val="001F5F"/>
                </a:solidFill>
                <a:effectLst/>
                <a:uLnTx/>
                <a:uFillTx/>
                <a:latin typeface="Arial"/>
                <a:cs typeface="Arial"/>
              </a:rPr>
              <a:t> </a:t>
            </a:r>
            <a:r>
              <a:rPr kumimoji="0" sz="1200" b="1" i="0" u="none" strike="noStrike" kern="0" cap="none" spc="0" normalizeH="0" baseline="0" noProof="0">
                <a:ln>
                  <a:noFill/>
                </a:ln>
                <a:solidFill>
                  <a:srgbClr val="001F5F"/>
                </a:solidFill>
                <a:effectLst/>
                <a:uLnTx/>
                <a:uFillTx/>
                <a:latin typeface="Arial"/>
                <a:cs typeface="Arial"/>
              </a:rPr>
              <a:t>were</a:t>
            </a:r>
            <a:r>
              <a:rPr kumimoji="0" sz="1200" b="1" i="0" u="none" strike="noStrike" kern="0" cap="none" spc="-50" normalizeH="0" baseline="0" noProof="0">
                <a:ln>
                  <a:noFill/>
                </a:ln>
                <a:solidFill>
                  <a:srgbClr val="001F5F"/>
                </a:solidFill>
                <a:effectLst/>
                <a:uLnTx/>
                <a:uFillTx/>
                <a:latin typeface="Arial"/>
                <a:cs typeface="Arial"/>
              </a:rPr>
              <a:t> </a:t>
            </a:r>
            <a:r>
              <a:rPr kumimoji="0" sz="1200" b="1" i="0" u="none" strike="noStrike" kern="0" cap="none" spc="-20" normalizeH="0" baseline="0" noProof="0">
                <a:ln>
                  <a:noFill/>
                </a:ln>
                <a:solidFill>
                  <a:srgbClr val="001F5F"/>
                </a:solidFill>
                <a:effectLst/>
                <a:uLnTx/>
                <a:uFillTx/>
                <a:latin typeface="Arial"/>
                <a:cs typeface="Arial"/>
              </a:rPr>
              <a:t>more </a:t>
            </a:r>
            <a:r>
              <a:rPr kumimoji="0" sz="1200" b="1" i="0" u="none" strike="noStrike" kern="0" cap="none" spc="0" normalizeH="0" baseline="0" noProof="0">
                <a:ln>
                  <a:noFill/>
                </a:ln>
                <a:solidFill>
                  <a:srgbClr val="001F5F"/>
                </a:solidFill>
                <a:effectLst/>
                <a:uLnTx/>
                <a:uFillTx/>
                <a:latin typeface="Arial"/>
                <a:cs typeface="Arial"/>
              </a:rPr>
              <a:t>likely</a:t>
            </a:r>
            <a:r>
              <a:rPr kumimoji="0" sz="1200" b="1" i="0" u="none" strike="noStrike" kern="0" cap="none" spc="-45" normalizeH="0" baseline="0" noProof="0">
                <a:ln>
                  <a:noFill/>
                </a:ln>
                <a:solidFill>
                  <a:srgbClr val="001F5F"/>
                </a:solidFill>
                <a:effectLst/>
                <a:uLnTx/>
                <a:uFillTx/>
                <a:latin typeface="Arial"/>
                <a:cs typeface="Arial"/>
              </a:rPr>
              <a:t> </a:t>
            </a:r>
            <a:r>
              <a:rPr kumimoji="0" sz="1200" b="1" i="0" u="none" strike="noStrike" kern="0" cap="none" spc="0" normalizeH="0" baseline="0" noProof="0">
                <a:ln>
                  <a:noFill/>
                </a:ln>
                <a:solidFill>
                  <a:srgbClr val="001F5F"/>
                </a:solidFill>
                <a:effectLst/>
                <a:uLnTx/>
                <a:uFillTx/>
                <a:latin typeface="Arial"/>
                <a:cs typeface="Arial"/>
              </a:rPr>
              <a:t>to</a:t>
            </a:r>
            <a:r>
              <a:rPr kumimoji="0" sz="1200" b="1" i="0" u="none" strike="noStrike" kern="0" cap="none" spc="-15" normalizeH="0" baseline="0" noProof="0">
                <a:ln>
                  <a:noFill/>
                </a:ln>
                <a:solidFill>
                  <a:srgbClr val="001F5F"/>
                </a:solidFill>
                <a:effectLst/>
                <a:uLnTx/>
                <a:uFillTx/>
                <a:latin typeface="Arial"/>
                <a:cs typeface="Arial"/>
              </a:rPr>
              <a:t> </a:t>
            </a:r>
            <a:r>
              <a:rPr kumimoji="0" sz="1200" b="1" i="0" u="none" strike="noStrike" kern="0" cap="none" spc="0" normalizeH="0" baseline="0" noProof="0">
                <a:ln>
                  <a:noFill/>
                </a:ln>
                <a:solidFill>
                  <a:srgbClr val="001F5F"/>
                </a:solidFill>
                <a:effectLst/>
                <a:uLnTx/>
                <a:uFillTx/>
                <a:latin typeface="Arial"/>
                <a:cs typeface="Arial"/>
              </a:rPr>
              <a:t>have</a:t>
            </a:r>
            <a:r>
              <a:rPr kumimoji="0" sz="1200" b="1" i="0" u="none" strike="noStrike" kern="0" cap="none" spc="-20" normalizeH="0" baseline="0" noProof="0">
                <a:ln>
                  <a:noFill/>
                </a:ln>
                <a:solidFill>
                  <a:srgbClr val="001F5F"/>
                </a:solidFill>
                <a:effectLst/>
                <a:uLnTx/>
                <a:uFillTx/>
                <a:latin typeface="Arial"/>
                <a:cs typeface="Arial"/>
              </a:rPr>
              <a:t> </a:t>
            </a:r>
            <a:r>
              <a:rPr kumimoji="0" sz="1200" b="1" i="0" u="none" strike="noStrike" kern="0" cap="none" spc="0" normalizeH="0" baseline="0" noProof="0">
                <a:ln>
                  <a:noFill/>
                </a:ln>
                <a:solidFill>
                  <a:srgbClr val="001F5F"/>
                </a:solidFill>
                <a:effectLst/>
                <a:uLnTx/>
                <a:uFillTx/>
                <a:latin typeface="Arial"/>
                <a:cs typeface="Arial"/>
              </a:rPr>
              <a:t>poorer</a:t>
            </a:r>
            <a:r>
              <a:rPr kumimoji="0" sz="1200" b="1" i="0" u="none" strike="noStrike" kern="0" cap="none" spc="-25" normalizeH="0" baseline="0" noProof="0">
                <a:ln>
                  <a:noFill/>
                </a:ln>
                <a:solidFill>
                  <a:srgbClr val="001F5F"/>
                </a:solidFill>
                <a:effectLst/>
                <a:uLnTx/>
                <a:uFillTx/>
                <a:latin typeface="Arial"/>
                <a:cs typeface="Arial"/>
              </a:rPr>
              <a:t> </a:t>
            </a:r>
            <a:r>
              <a:rPr kumimoji="0" sz="1200" b="1" i="0" u="none" strike="noStrike" kern="0" cap="none" spc="0" normalizeH="0" baseline="0" noProof="0">
                <a:ln>
                  <a:noFill/>
                </a:ln>
                <a:solidFill>
                  <a:srgbClr val="001F5F"/>
                </a:solidFill>
                <a:effectLst/>
                <a:uLnTx/>
                <a:uFillTx/>
                <a:latin typeface="Arial"/>
                <a:cs typeface="Arial"/>
              </a:rPr>
              <a:t>asthma</a:t>
            </a:r>
            <a:r>
              <a:rPr kumimoji="0" sz="1200" b="1" i="0" u="none" strike="noStrike" kern="0" cap="none" spc="-45" normalizeH="0" baseline="0" noProof="0">
                <a:ln>
                  <a:noFill/>
                </a:ln>
                <a:solidFill>
                  <a:srgbClr val="001F5F"/>
                </a:solidFill>
                <a:effectLst/>
                <a:uLnTx/>
                <a:uFillTx/>
                <a:latin typeface="Arial"/>
                <a:cs typeface="Arial"/>
              </a:rPr>
              <a:t> </a:t>
            </a:r>
            <a:r>
              <a:rPr kumimoji="0" sz="1200" b="1" i="0" u="none" strike="noStrike" kern="0" cap="none" spc="-10" normalizeH="0" baseline="0" noProof="0">
                <a:ln>
                  <a:noFill/>
                </a:ln>
                <a:solidFill>
                  <a:srgbClr val="001F5F"/>
                </a:solidFill>
                <a:effectLst/>
                <a:uLnTx/>
                <a:uFillTx/>
                <a:latin typeface="Arial"/>
                <a:cs typeface="Arial"/>
              </a:rPr>
              <a:t>control </a:t>
            </a:r>
            <a:r>
              <a:rPr kumimoji="0" sz="1200" b="1" i="0" u="none" strike="noStrike" kern="0" cap="none" spc="0" normalizeH="0" baseline="0" noProof="0">
                <a:ln>
                  <a:noFill/>
                </a:ln>
                <a:solidFill>
                  <a:srgbClr val="001F5F"/>
                </a:solidFill>
                <a:effectLst/>
                <a:uLnTx/>
                <a:uFillTx/>
                <a:latin typeface="Arial"/>
                <a:cs typeface="Arial"/>
              </a:rPr>
              <a:t>and</a:t>
            </a:r>
            <a:r>
              <a:rPr kumimoji="0" sz="1200" b="1" i="0" u="none" strike="noStrike" kern="0" cap="none" spc="-25" normalizeH="0" baseline="0" noProof="0">
                <a:ln>
                  <a:noFill/>
                </a:ln>
                <a:solidFill>
                  <a:srgbClr val="001F5F"/>
                </a:solidFill>
                <a:effectLst/>
                <a:uLnTx/>
                <a:uFillTx/>
                <a:latin typeface="Arial"/>
                <a:cs typeface="Arial"/>
              </a:rPr>
              <a:t> </a:t>
            </a:r>
            <a:r>
              <a:rPr kumimoji="0" sz="1200" b="1" i="0" u="none" strike="noStrike" kern="0" cap="none" spc="0" normalizeH="0" baseline="0" noProof="0">
                <a:ln>
                  <a:noFill/>
                </a:ln>
                <a:solidFill>
                  <a:srgbClr val="001F5F"/>
                </a:solidFill>
                <a:effectLst/>
                <a:uLnTx/>
                <a:uFillTx/>
                <a:latin typeface="Arial"/>
                <a:cs typeface="Arial"/>
              </a:rPr>
              <a:t>greater</a:t>
            </a:r>
            <a:r>
              <a:rPr kumimoji="0" sz="1200" b="1" i="0" u="none" strike="noStrike" kern="0" cap="none" spc="-40" normalizeH="0" baseline="0" noProof="0">
                <a:ln>
                  <a:noFill/>
                </a:ln>
                <a:solidFill>
                  <a:srgbClr val="001F5F"/>
                </a:solidFill>
                <a:effectLst/>
                <a:uLnTx/>
                <a:uFillTx/>
                <a:latin typeface="Arial"/>
                <a:cs typeface="Arial"/>
              </a:rPr>
              <a:t> </a:t>
            </a:r>
            <a:r>
              <a:rPr kumimoji="0" sz="1200" b="1" i="0" u="none" strike="noStrike" kern="0" cap="none" spc="0" normalizeH="0" baseline="0" noProof="0">
                <a:ln>
                  <a:noFill/>
                </a:ln>
                <a:solidFill>
                  <a:srgbClr val="001F5F"/>
                </a:solidFill>
                <a:effectLst/>
                <a:uLnTx/>
                <a:uFillTx/>
                <a:latin typeface="Arial"/>
                <a:cs typeface="Arial"/>
              </a:rPr>
              <a:t>healthcare</a:t>
            </a:r>
            <a:r>
              <a:rPr kumimoji="0" sz="1200" b="1" i="0" u="none" strike="noStrike" kern="0" cap="none" spc="-45" normalizeH="0" baseline="0" noProof="0">
                <a:ln>
                  <a:noFill/>
                </a:ln>
                <a:solidFill>
                  <a:srgbClr val="001F5F"/>
                </a:solidFill>
                <a:effectLst/>
                <a:uLnTx/>
                <a:uFillTx/>
                <a:latin typeface="Arial"/>
                <a:cs typeface="Arial"/>
              </a:rPr>
              <a:t> </a:t>
            </a:r>
            <a:r>
              <a:rPr kumimoji="0" sz="1200" b="1" i="0" u="none" strike="noStrike" kern="0" cap="none" spc="-10" normalizeH="0" baseline="0" noProof="0">
                <a:ln>
                  <a:noFill/>
                </a:ln>
                <a:solidFill>
                  <a:srgbClr val="001F5F"/>
                </a:solidFill>
                <a:effectLst/>
                <a:uLnTx/>
                <a:uFillTx/>
                <a:latin typeface="Arial"/>
                <a:cs typeface="Arial"/>
              </a:rPr>
              <a:t>utilization </a:t>
            </a:r>
            <a:r>
              <a:rPr kumimoji="0" sz="1200" b="1" i="0" u="none" strike="noStrike" kern="0" cap="none" spc="0" normalizeH="0" baseline="0" noProof="0">
                <a:ln>
                  <a:noFill/>
                </a:ln>
                <a:solidFill>
                  <a:srgbClr val="001F5F"/>
                </a:solidFill>
                <a:effectLst/>
                <a:uLnTx/>
                <a:uFillTx/>
                <a:latin typeface="Arial"/>
                <a:cs typeface="Arial"/>
              </a:rPr>
              <a:t>than</a:t>
            </a:r>
            <a:r>
              <a:rPr kumimoji="0" sz="1200" b="1" i="0" u="none" strike="noStrike" kern="0" cap="none" spc="-25" normalizeH="0" baseline="0" noProof="0">
                <a:ln>
                  <a:noFill/>
                </a:ln>
                <a:solidFill>
                  <a:srgbClr val="001F5F"/>
                </a:solidFill>
                <a:effectLst/>
                <a:uLnTx/>
                <a:uFillTx/>
                <a:latin typeface="Arial"/>
                <a:cs typeface="Arial"/>
              </a:rPr>
              <a:t> </a:t>
            </a:r>
            <a:r>
              <a:rPr kumimoji="0" sz="1200" b="1" i="0" u="none" strike="noStrike" kern="0" cap="none" spc="-10" normalizeH="0" baseline="0" noProof="0">
                <a:ln>
                  <a:noFill/>
                </a:ln>
                <a:solidFill>
                  <a:srgbClr val="001F5F"/>
                </a:solidFill>
                <a:effectLst/>
                <a:uLnTx/>
                <a:uFillTx/>
                <a:latin typeface="Arial"/>
                <a:cs typeface="Arial"/>
              </a:rPr>
              <a:t>non-</a:t>
            </a:r>
            <a:r>
              <a:rPr kumimoji="0" sz="1200" b="1" i="0" u="none" strike="noStrike" kern="0" cap="none" spc="0" normalizeH="0" baseline="0" noProof="0">
                <a:ln>
                  <a:noFill/>
                </a:ln>
                <a:solidFill>
                  <a:srgbClr val="001F5F"/>
                </a:solidFill>
                <a:effectLst/>
                <a:uLnTx/>
                <a:uFillTx/>
                <a:latin typeface="Arial"/>
                <a:cs typeface="Arial"/>
              </a:rPr>
              <a:t>eosinophilic</a:t>
            </a:r>
            <a:r>
              <a:rPr kumimoji="0" sz="1200" b="1" i="0" u="none" strike="noStrike" kern="0" cap="none" spc="-10" normalizeH="0" baseline="0" noProof="0">
                <a:ln>
                  <a:noFill/>
                </a:ln>
                <a:solidFill>
                  <a:srgbClr val="001F5F"/>
                </a:solidFill>
                <a:effectLst/>
                <a:uLnTx/>
                <a:uFillTx/>
                <a:latin typeface="Arial"/>
                <a:cs typeface="Arial"/>
              </a:rPr>
              <a:t> patients</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sp>
        <p:nvSpPr>
          <p:cNvPr id="8" name="object 8"/>
          <p:cNvSpPr/>
          <p:nvPr/>
        </p:nvSpPr>
        <p:spPr>
          <a:xfrm>
            <a:off x="941069" y="1002030"/>
            <a:ext cx="2362200" cy="3141345"/>
          </a:xfrm>
          <a:custGeom>
            <a:avLst/>
            <a:gdLst/>
            <a:ahLst/>
            <a:cxnLst/>
            <a:rect l="l" t="t" r="r" b="b"/>
            <a:pathLst>
              <a:path w="2362200" h="3141345">
                <a:moveTo>
                  <a:pt x="1202436" y="3140964"/>
                </a:moveTo>
                <a:lnTo>
                  <a:pt x="2362200" y="3140964"/>
                </a:lnTo>
                <a:lnTo>
                  <a:pt x="2362200" y="2650236"/>
                </a:lnTo>
                <a:lnTo>
                  <a:pt x="1202436" y="2650236"/>
                </a:lnTo>
                <a:lnTo>
                  <a:pt x="1202436" y="3140964"/>
                </a:lnTo>
                <a:close/>
              </a:path>
              <a:path w="2362200" h="3141345">
                <a:moveTo>
                  <a:pt x="0" y="521208"/>
                </a:moveTo>
                <a:lnTo>
                  <a:pt x="1549908" y="521208"/>
                </a:lnTo>
                <a:lnTo>
                  <a:pt x="1549908" y="0"/>
                </a:lnTo>
                <a:lnTo>
                  <a:pt x="0" y="0"/>
                </a:lnTo>
                <a:lnTo>
                  <a:pt x="0" y="521208"/>
                </a:lnTo>
                <a:close/>
              </a:path>
            </a:pathLst>
          </a:custGeom>
          <a:ln w="28575">
            <a:solidFill>
              <a:srgbClr val="FF99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object 9"/>
          <p:cNvSpPr txBox="1"/>
          <p:nvPr/>
        </p:nvSpPr>
        <p:spPr>
          <a:xfrm>
            <a:off x="29667" y="5033471"/>
            <a:ext cx="2912110" cy="111125"/>
          </a:xfrm>
          <a:prstGeom prst="rect">
            <a:avLst/>
          </a:prstGeom>
        </p:spPr>
        <p:txBody>
          <a:bodyPr vert="horz" wrap="square" lIns="0" tIns="5080" rIns="0" bIns="0" rtlCol="0">
            <a:spAutoFit/>
          </a:bodyPr>
          <a:lstStyle/>
          <a:p>
            <a:pPr marL="12700" marR="0" lvl="0" indent="0" defTabSz="914400" eaLnBrk="1" fontAlgn="auto" latinLnBrk="0" hangingPunct="1">
              <a:lnSpc>
                <a:spcPct val="100000"/>
              </a:lnSpc>
              <a:spcBef>
                <a:spcPts val="40"/>
              </a:spcBef>
              <a:spcAft>
                <a:spcPts val="0"/>
              </a:spcAft>
              <a:buClrTx/>
              <a:buSzTx/>
              <a:buFontTx/>
              <a:buNone/>
              <a:tabLst/>
              <a:defRPr/>
            </a:pPr>
            <a:r>
              <a:rPr kumimoji="0" sz="600" b="0" i="0" u="none" strike="noStrike" kern="0" cap="none" spc="0" normalizeH="0" baseline="0" noProof="0">
                <a:ln>
                  <a:noFill/>
                </a:ln>
                <a:solidFill>
                  <a:sysClr val="windowText" lastClr="000000"/>
                </a:solidFill>
                <a:effectLst/>
                <a:uLnTx/>
                <a:uFillTx/>
                <a:latin typeface="Arial"/>
                <a:cs typeface="Arial"/>
              </a:rPr>
              <a:t>Kerkhof</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M,</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Price</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D</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et</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al.</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J</a:t>
            </a:r>
            <a:r>
              <a:rPr kumimoji="0" sz="600" b="0" i="1" u="none" strike="noStrike" kern="0" cap="none" spc="-10" normalizeH="0" baseline="0" noProof="0">
                <a:ln>
                  <a:noFill/>
                </a:ln>
                <a:solidFill>
                  <a:sysClr val="windowText" lastClr="000000"/>
                </a:solidFill>
                <a:effectLst/>
                <a:uLnTx/>
                <a:uFillTx/>
                <a:latin typeface="Arial"/>
                <a:cs typeface="Arial"/>
              </a:rPr>
              <a:t> Allergy</a:t>
            </a:r>
            <a:r>
              <a:rPr kumimoji="0" sz="600" b="0" i="1" u="none" strike="noStrike" kern="0" cap="none" spc="-1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Clin</a:t>
            </a:r>
            <a:r>
              <a:rPr kumimoji="0" sz="600" b="0" i="1" u="none" strike="noStrike" kern="0" cap="none" spc="1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Immunol</a:t>
            </a:r>
            <a:r>
              <a:rPr kumimoji="0" sz="600" b="0" i="1"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2021;</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doi:</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10.1016/j.jaip.2021.07.056</a:t>
            </a:r>
            <a:endParaRPr kumimoji="0" sz="600" b="0" i="0" u="none" strike="noStrike" kern="0" cap="none" spc="0" normalizeH="0" baseline="0" noProof="0">
              <a:ln>
                <a:noFill/>
              </a:ln>
              <a:solidFill>
                <a:sysClr val="windowText" lastClr="000000"/>
              </a:solidFill>
              <a:effectLst/>
              <a:uLnTx/>
              <a:uFillTx/>
              <a:latin typeface="Arial"/>
              <a:cs typeface="Arial"/>
            </a:endParaRPr>
          </a:p>
        </p:txBody>
      </p:sp>
      <p:pic>
        <p:nvPicPr>
          <p:cNvPr id="10" name="Graphic 9" descr="Beginning with solid fill">
            <a:hlinkClick r:id="rId3" action="ppaction://hlinksldjump"/>
            <a:extLst>
              <a:ext uri="{FF2B5EF4-FFF2-40B4-BE49-F238E27FC236}">
                <a16:creationId xmlns:a16="http://schemas.microsoft.com/office/drawing/2014/main" id="{E7287ECB-3E13-3D4B-4CF8-63CC5E0A02E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11" name="bg object 17">
            <a:extLst>
              <a:ext uri="{FF2B5EF4-FFF2-40B4-BE49-F238E27FC236}">
                <a16:creationId xmlns:a16="http://schemas.microsoft.com/office/drawing/2014/main" id="{319C03E1-E261-3ECE-2175-C1C7B3261428}"/>
              </a:ext>
            </a:extLst>
          </p:cNvPr>
          <p:cNvPicPr/>
          <p:nvPr/>
        </p:nvPicPr>
        <p:blipFill>
          <a:blip r:embed="rId6" cstate="print">
            <a:alphaModFix amt="10000"/>
            <a:extLst>
              <a:ext uri="{BEBA8EAE-BF5A-486C-A8C5-ECC9F3942E4B}">
                <a14:imgProps xmlns:a14="http://schemas.microsoft.com/office/drawing/2010/main">
                  <a14:imgLayer r:embed="rId7">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body" idx="1"/>
          </p:nvPr>
        </p:nvSpPr>
        <p:spPr>
          <a:prstGeom prst="rect">
            <a:avLst/>
          </a:prstGeom>
        </p:spPr>
        <p:txBody>
          <a:bodyPr vert="horz" wrap="square" lIns="0" tIns="59690" rIns="0" bIns="0" rtlCol="0">
            <a:spAutoFit/>
          </a:bodyPr>
          <a:lstStyle/>
          <a:p>
            <a:pPr marL="145415" indent="-132715">
              <a:lnSpc>
                <a:spcPct val="100000"/>
              </a:lnSpc>
              <a:spcBef>
                <a:spcPts val="470"/>
              </a:spcBef>
              <a:buClr>
                <a:srgbClr val="FF9900"/>
              </a:buClr>
              <a:buFont typeface="Arial"/>
              <a:buChar char="•"/>
              <a:tabLst>
                <a:tab pos="145415" algn="l"/>
              </a:tabLst>
            </a:pPr>
            <a:r>
              <a:t>The</a:t>
            </a:r>
            <a:r>
              <a:rPr spc="-20"/>
              <a:t> </a:t>
            </a:r>
            <a:r>
              <a:t>eosinophilic</a:t>
            </a:r>
            <a:r>
              <a:rPr spc="-45"/>
              <a:t> </a:t>
            </a:r>
            <a:r>
              <a:t>phenotype was</a:t>
            </a:r>
            <a:r>
              <a:rPr spc="-100"/>
              <a:t> </a:t>
            </a:r>
            <a:r>
              <a:rPr>
                <a:solidFill>
                  <a:srgbClr val="FF9900"/>
                </a:solidFill>
              </a:rPr>
              <a:t>predominant</a:t>
            </a:r>
            <a:r>
              <a:rPr spc="-40">
                <a:solidFill>
                  <a:srgbClr val="FF9900"/>
                </a:solidFill>
              </a:rPr>
              <a:t> </a:t>
            </a:r>
            <a:r>
              <a:t>across</a:t>
            </a:r>
            <a:r>
              <a:rPr spc="-30"/>
              <a:t> </a:t>
            </a:r>
            <a:r>
              <a:t>all</a:t>
            </a:r>
            <a:r>
              <a:rPr spc="-25"/>
              <a:t> </a:t>
            </a:r>
            <a:r>
              <a:t>asthma</a:t>
            </a:r>
            <a:r>
              <a:rPr spc="-30"/>
              <a:t> </a:t>
            </a:r>
            <a:r>
              <a:t>severities</a:t>
            </a:r>
            <a:r>
              <a:rPr spc="-45"/>
              <a:t> </a:t>
            </a:r>
            <a:r>
              <a:t>in</a:t>
            </a:r>
            <a:r>
              <a:rPr spc="-20"/>
              <a:t> </a:t>
            </a:r>
            <a:r>
              <a:t>UK</a:t>
            </a:r>
            <a:r>
              <a:rPr spc="-10"/>
              <a:t> </a:t>
            </a:r>
            <a:r>
              <a:t>primary</a:t>
            </a:r>
            <a:r>
              <a:rPr spc="-35"/>
              <a:t> </a:t>
            </a:r>
            <a:r>
              <a:rPr spc="-20"/>
              <a:t>care</a:t>
            </a:r>
          </a:p>
          <a:p>
            <a:pPr marL="281940" lvl="1" indent="-135255">
              <a:lnSpc>
                <a:spcPct val="100000"/>
              </a:lnSpc>
              <a:spcBef>
                <a:spcPts val="310"/>
              </a:spcBef>
              <a:buClr>
                <a:srgbClr val="FF9900"/>
              </a:buClr>
              <a:buChar char="–"/>
              <a:tabLst>
                <a:tab pos="281940" algn="l"/>
              </a:tabLst>
            </a:pPr>
            <a:r>
              <a:rPr sz="1200">
                <a:solidFill>
                  <a:srgbClr val="073762"/>
                </a:solidFill>
                <a:latin typeface="Arial"/>
                <a:cs typeface="Arial"/>
              </a:rPr>
              <a:t>72.5%</a:t>
            </a:r>
            <a:r>
              <a:rPr sz="1200" spc="-45">
                <a:solidFill>
                  <a:srgbClr val="073762"/>
                </a:solidFill>
                <a:latin typeface="Arial"/>
                <a:cs typeface="Arial"/>
              </a:rPr>
              <a:t> </a:t>
            </a:r>
            <a:r>
              <a:rPr sz="1200">
                <a:solidFill>
                  <a:srgbClr val="073762"/>
                </a:solidFill>
                <a:latin typeface="Arial"/>
                <a:cs typeface="Arial"/>
              </a:rPr>
              <a:t>of</a:t>
            </a:r>
            <a:r>
              <a:rPr sz="1200" spc="-10">
                <a:solidFill>
                  <a:srgbClr val="073762"/>
                </a:solidFill>
                <a:latin typeface="Arial"/>
                <a:cs typeface="Arial"/>
              </a:rPr>
              <a:t> </a:t>
            </a:r>
            <a:r>
              <a:rPr sz="1200">
                <a:solidFill>
                  <a:srgbClr val="073762"/>
                </a:solidFill>
                <a:latin typeface="Arial"/>
                <a:cs typeface="Arial"/>
              </a:rPr>
              <a:t>patients</a:t>
            </a:r>
            <a:r>
              <a:rPr sz="1200" spc="-45">
                <a:solidFill>
                  <a:srgbClr val="073762"/>
                </a:solidFill>
                <a:latin typeface="Arial"/>
                <a:cs typeface="Arial"/>
              </a:rPr>
              <a:t> </a:t>
            </a:r>
            <a:r>
              <a:rPr sz="1200">
                <a:solidFill>
                  <a:srgbClr val="073762"/>
                </a:solidFill>
                <a:latin typeface="Arial"/>
                <a:cs typeface="Arial"/>
              </a:rPr>
              <a:t>had</a:t>
            </a:r>
            <a:r>
              <a:rPr sz="1200" spc="-30">
                <a:solidFill>
                  <a:srgbClr val="073762"/>
                </a:solidFill>
                <a:latin typeface="Arial"/>
                <a:cs typeface="Arial"/>
              </a:rPr>
              <a:t> </a:t>
            </a:r>
            <a:r>
              <a:rPr sz="1200">
                <a:solidFill>
                  <a:srgbClr val="073762"/>
                </a:solidFill>
                <a:latin typeface="Arial"/>
                <a:cs typeface="Arial"/>
              </a:rPr>
              <a:t>most</a:t>
            </a:r>
            <a:r>
              <a:rPr sz="1200" spc="-20">
                <a:solidFill>
                  <a:srgbClr val="073762"/>
                </a:solidFill>
                <a:latin typeface="Arial"/>
                <a:cs typeface="Arial"/>
              </a:rPr>
              <a:t> </a:t>
            </a:r>
            <a:r>
              <a:rPr sz="1200">
                <a:solidFill>
                  <a:srgbClr val="073762"/>
                </a:solidFill>
                <a:latin typeface="Arial"/>
                <a:cs typeface="Arial"/>
              </a:rPr>
              <a:t>likely</a:t>
            </a:r>
            <a:r>
              <a:rPr sz="1200" spc="-30">
                <a:solidFill>
                  <a:srgbClr val="073762"/>
                </a:solidFill>
                <a:latin typeface="Arial"/>
                <a:cs typeface="Arial"/>
              </a:rPr>
              <a:t> </a:t>
            </a:r>
            <a:r>
              <a:rPr sz="1200">
                <a:solidFill>
                  <a:srgbClr val="073762"/>
                </a:solidFill>
                <a:latin typeface="Arial"/>
                <a:cs typeface="Arial"/>
              </a:rPr>
              <a:t>or</a:t>
            </a:r>
            <a:r>
              <a:rPr sz="1200" spc="-10">
                <a:solidFill>
                  <a:srgbClr val="073762"/>
                </a:solidFill>
                <a:latin typeface="Arial"/>
                <a:cs typeface="Arial"/>
              </a:rPr>
              <a:t> </a:t>
            </a:r>
            <a:r>
              <a:rPr sz="1200">
                <a:solidFill>
                  <a:srgbClr val="073762"/>
                </a:solidFill>
                <a:latin typeface="Arial"/>
                <a:cs typeface="Arial"/>
              </a:rPr>
              <a:t>likely</a:t>
            </a:r>
            <a:r>
              <a:rPr sz="1200" spc="-25">
                <a:solidFill>
                  <a:srgbClr val="073762"/>
                </a:solidFill>
                <a:latin typeface="Arial"/>
                <a:cs typeface="Arial"/>
              </a:rPr>
              <a:t> </a:t>
            </a:r>
            <a:r>
              <a:rPr sz="1200">
                <a:solidFill>
                  <a:srgbClr val="073762"/>
                </a:solidFill>
                <a:latin typeface="Arial"/>
                <a:cs typeface="Arial"/>
              </a:rPr>
              <a:t>eosinophilic</a:t>
            </a:r>
            <a:r>
              <a:rPr sz="1200" spc="-50">
                <a:solidFill>
                  <a:srgbClr val="073762"/>
                </a:solidFill>
                <a:latin typeface="Arial"/>
                <a:cs typeface="Arial"/>
              </a:rPr>
              <a:t> </a:t>
            </a:r>
            <a:r>
              <a:rPr sz="1200" spc="-10">
                <a:solidFill>
                  <a:srgbClr val="073762"/>
                </a:solidFill>
                <a:latin typeface="Arial"/>
                <a:cs typeface="Arial"/>
              </a:rPr>
              <a:t>phenotypes</a:t>
            </a:r>
            <a:endParaRPr sz="1200">
              <a:latin typeface="Arial"/>
              <a:cs typeface="Arial"/>
            </a:endParaRPr>
          </a:p>
          <a:p>
            <a:pPr marL="281940" lvl="1" indent="-135255">
              <a:lnSpc>
                <a:spcPct val="100000"/>
              </a:lnSpc>
              <a:spcBef>
                <a:spcPts val="300"/>
              </a:spcBef>
              <a:buClr>
                <a:srgbClr val="FF9900"/>
              </a:buClr>
              <a:buChar char="–"/>
              <a:tabLst>
                <a:tab pos="281940" algn="l"/>
              </a:tabLst>
            </a:pPr>
            <a:r>
              <a:rPr sz="1200">
                <a:solidFill>
                  <a:srgbClr val="073762"/>
                </a:solidFill>
                <a:latin typeface="Arial"/>
                <a:cs typeface="Arial"/>
              </a:rPr>
              <a:t>5.6%</a:t>
            </a:r>
            <a:r>
              <a:rPr sz="1200" spc="-40">
                <a:solidFill>
                  <a:srgbClr val="073762"/>
                </a:solidFill>
                <a:latin typeface="Arial"/>
                <a:cs typeface="Arial"/>
              </a:rPr>
              <a:t> </a:t>
            </a:r>
            <a:r>
              <a:rPr sz="1200">
                <a:solidFill>
                  <a:srgbClr val="073762"/>
                </a:solidFill>
                <a:latin typeface="Arial"/>
                <a:cs typeface="Arial"/>
              </a:rPr>
              <a:t>of</a:t>
            </a:r>
            <a:r>
              <a:rPr sz="1200" spc="-10">
                <a:solidFill>
                  <a:srgbClr val="073762"/>
                </a:solidFill>
                <a:latin typeface="Arial"/>
                <a:cs typeface="Arial"/>
              </a:rPr>
              <a:t> </a:t>
            </a:r>
            <a:r>
              <a:rPr sz="1200">
                <a:solidFill>
                  <a:srgbClr val="073762"/>
                </a:solidFill>
                <a:latin typeface="Arial"/>
                <a:cs typeface="Arial"/>
              </a:rPr>
              <a:t>patients</a:t>
            </a:r>
            <a:r>
              <a:rPr sz="1200" spc="-30">
                <a:solidFill>
                  <a:srgbClr val="073762"/>
                </a:solidFill>
                <a:latin typeface="Arial"/>
                <a:cs typeface="Arial"/>
              </a:rPr>
              <a:t> </a:t>
            </a:r>
            <a:r>
              <a:rPr sz="1200">
                <a:solidFill>
                  <a:srgbClr val="073762"/>
                </a:solidFill>
                <a:latin typeface="Arial"/>
                <a:cs typeface="Arial"/>
              </a:rPr>
              <a:t>were</a:t>
            </a:r>
            <a:r>
              <a:rPr sz="1200" spc="-25">
                <a:solidFill>
                  <a:srgbClr val="073762"/>
                </a:solidFill>
                <a:latin typeface="Arial"/>
                <a:cs typeface="Arial"/>
              </a:rPr>
              <a:t> </a:t>
            </a:r>
            <a:r>
              <a:rPr sz="1200">
                <a:solidFill>
                  <a:srgbClr val="073762"/>
                </a:solidFill>
                <a:latin typeface="Arial"/>
                <a:cs typeface="Arial"/>
              </a:rPr>
              <a:t>non-</a:t>
            </a:r>
            <a:r>
              <a:rPr sz="1200" spc="-10">
                <a:solidFill>
                  <a:srgbClr val="073762"/>
                </a:solidFill>
                <a:latin typeface="Arial"/>
                <a:cs typeface="Arial"/>
              </a:rPr>
              <a:t>eosinophilic</a:t>
            </a:r>
            <a:endParaRPr sz="1200">
              <a:latin typeface="Arial"/>
              <a:cs typeface="Arial"/>
            </a:endParaRPr>
          </a:p>
          <a:p>
            <a:pPr lvl="1">
              <a:lnSpc>
                <a:spcPct val="100000"/>
              </a:lnSpc>
              <a:spcBef>
                <a:spcPts val="110"/>
              </a:spcBef>
              <a:buClr>
                <a:srgbClr val="FF9900"/>
              </a:buClr>
              <a:buFont typeface="Arial"/>
              <a:buChar char="–"/>
            </a:pPr>
            <a:endParaRPr sz="1200">
              <a:latin typeface="Arial"/>
              <a:cs typeface="Arial"/>
            </a:endParaRPr>
          </a:p>
          <a:p>
            <a:pPr marL="146050" indent="-133350">
              <a:lnSpc>
                <a:spcPct val="100000"/>
              </a:lnSpc>
              <a:buClr>
                <a:srgbClr val="FF9900"/>
              </a:buClr>
              <a:buFont typeface="Arial"/>
              <a:buChar char="•"/>
              <a:tabLst>
                <a:tab pos="146050" algn="l"/>
              </a:tabLst>
            </a:pPr>
            <a:r>
              <a:t>Patients</a:t>
            </a:r>
            <a:r>
              <a:rPr spc="-40"/>
              <a:t> </a:t>
            </a:r>
            <a:r>
              <a:t>with</a:t>
            </a:r>
            <a:r>
              <a:rPr spc="-45"/>
              <a:t> </a:t>
            </a:r>
            <a:r>
              <a:t>most</a:t>
            </a:r>
            <a:r>
              <a:rPr spc="-15"/>
              <a:t> </a:t>
            </a:r>
            <a:r>
              <a:t>likely</a:t>
            </a:r>
            <a:r>
              <a:rPr spc="-45"/>
              <a:t> </a:t>
            </a:r>
            <a:r>
              <a:t>eosinophilic</a:t>
            </a:r>
            <a:r>
              <a:rPr spc="-40"/>
              <a:t> </a:t>
            </a:r>
            <a:r>
              <a:t>asthma</a:t>
            </a:r>
            <a:r>
              <a:rPr spc="-30"/>
              <a:t> </a:t>
            </a:r>
            <a:r>
              <a:t>tended</a:t>
            </a:r>
            <a:r>
              <a:rPr spc="-15"/>
              <a:t> </a:t>
            </a:r>
            <a:r>
              <a:t>to</a:t>
            </a:r>
            <a:r>
              <a:rPr spc="-20"/>
              <a:t> </a:t>
            </a:r>
            <a:r>
              <a:rPr spc="-10"/>
              <a:t>have</a:t>
            </a:r>
            <a:r>
              <a:rPr spc="-90"/>
              <a:t> </a:t>
            </a:r>
            <a:r>
              <a:rPr>
                <a:solidFill>
                  <a:srgbClr val="FF9900"/>
                </a:solidFill>
              </a:rPr>
              <a:t>more</a:t>
            </a:r>
            <a:r>
              <a:rPr spc="-10">
                <a:solidFill>
                  <a:srgbClr val="FF9900"/>
                </a:solidFill>
              </a:rPr>
              <a:t> comorbidities</a:t>
            </a:r>
            <a:r>
              <a:rPr spc="-10"/>
              <a:t>,</a:t>
            </a:r>
            <a:r>
              <a:rPr spc="-50"/>
              <a:t> </a:t>
            </a:r>
            <a:r>
              <a:rPr>
                <a:solidFill>
                  <a:srgbClr val="FF9900"/>
                </a:solidFill>
              </a:rPr>
              <a:t>poorer</a:t>
            </a:r>
            <a:r>
              <a:rPr spc="-15">
                <a:solidFill>
                  <a:srgbClr val="FF9900"/>
                </a:solidFill>
              </a:rPr>
              <a:t> </a:t>
            </a:r>
            <a:r>
              <a:rPr spc="-10">
                <a:solidFill>
                  <a:srgbClr val="FF9900"/>
                </a:solidFill>
              </a:rPr>
              <a:t>asthma</a:t>
            </a:r>
          </a:p>
          <a:p>
            <a:pPr marL="146685">
              <a:lnSpc>
                <a:spcPct val="100000"/>
              </a:lnSpc>
            </a:pPr>
            <a:r>
              <a:rPr>
                <a:solidFill>
                  <a:srgbClr val="FF9900"/>
                </a:solidFill>
              </a:rPr>
              <a:t>control</a:t>
            </a:r>
            <a:r>
              <a:t>,</a:t>
            </a:r>
            <a:r>
              <a:rPr spc="-35"/>
              <a:t> </a:t>
            </a:r>
            <a:r>
              <a:t>and</a:t>
            </a:r>
            <a:r>
              <a:rPr spc="-10"/>
              <a:t> </a:t>
            </a:r>
            <a:r>
              <a:rPr>
                <a:solidFill>
                  <a:srgbClr val="FF9900"/>
                </a:solidFill>
              </a:rPr>
              <a:t>greater</a:t>
            </a:r>
            <a:r>
              <a:rPr spc="-20">
                <a:solidFill>
                  <a:srgbClr val="FF9900"/>
                </a:solidFill>
              </a:rPr>
              <a:t> </a:t>
            </a:r>
            <a:r>
              <a:rPr>
                <a:solidFill>
                  <a:srgbClr val="FF9900"/>
                </a:solidFill>
              </a:rPr>
              <a:t>healthcare</a:t>
            </a:r>
            <a:r>
              <a:rPr spc="-40">
                <a:solidFill>
                  <a:srgbClr val="FF9900"/>
                </a:solidFill>
              </a:rPr>
              <a:t> </a:t>
            </a:r>
            <a:r>
              <a:rPr>
                <a:solidFill>
                  <a:srgbClr val="FF9900"/>
                </a:solidFill>
              </a:rPr>
              <a:t>resource</a:t>
            </a:r>
            <a:r>
              <a:rPr spc="-35">
                <a:solidFill>
                  <a:srgbClr val="FF9900"/>
                </a:solidFill>
              </a:rPr>
              <a:t> </a:t>
            </a:r>
            <a:r>
              <a:rPr>
                <a:solidFill>
                  <a:srgbClr val="FF9900"/>
                </a:solidFill>
              </a:rPr>
              <a:t>use </a:t>
            </a:r>
            <a:r>
              <a:t>than</a:t>
            </a:r>
            <a:r>
              <a:rPr spc="-20"/>
              <a:t> </a:t>
            </a:r>
            <a:r>
              <a:t>those</a:t>
            </a:r>
            <a:r>
              <a:rPr spc="-20"/>
              <a:t> </a:t>
            </a:r>
            <a:r>
              <a:t>with</a:t>
            </a:r>
            <a:r>
              <a:rPr spc="-40"/>
              <a:t> </a:t>
            </a:r>
            <a:r>
              <a:rPr spc="-10"/>
              <a:t>non-</a:t>
            </a:r>
            <a:r>
              <a:t>eosinophilic</a:t>
            </a:r>
            <a:r>
              <a:rPr spc="-40"/>
              <a:t> </a:t>
            </a:r>
            <a:r>
              <a:rPr spc="-10"/>
              <a:t>asthma</a:t>
            </a:r>
          </a:p>
          <a:p>
            <a:pPr marL="281305" marR="378460" lvl="1" indent="-135255">
              <a:lnSpc>
                <a:spcPct val="100000"/>
              </a:lnSpc>
              <a:spcBef>
                <a:spcPts val="310"/>
              </a:spcBef>
              <a:buClr>
                <a:srgbClr val="FF9900"/>
              </a:buClr>
              <a:buFont typeface="Arial"/>
              <a:buChar char="–"/>
              <a:tabLst>
                <a:tab pos="282575" algn="l"/>
              </a:tabLst>
            </a:pPr>
            <a:r>
              <a:rPr sz="1200" b="1">
                <a:solidFill>
                  <a:srgbClr val="073762"/>
                </a:solidFill>
                <a:latin typeface="Arial"/>
                <a:cs typeface="Arial"/>
              </a:rPr>
              <a:t>28.2%</a:t>
            </a:r>
            <a:r>
              <a:rPr sz="1200" b="1" spc="-40">
                <a:solidFill>
                  <a:srgbClr val="073762"/>
                </a:solidFill>
                <a:latin typeface="Arial"/>
                <a:cs typeface="Arial"/>
              </a:rPr>
              <a:t> </a:t>
            </a:r>
            <a:r>
              <a:rPr sz="1200">
                <a:solidFill>
                  <a:srgbClr val="073762"/>
                </a:solidFill>
                <a:latin typeface="Arial"/>
                <a:cs typeface="Arial"/>
              </a:rPr>
              <a:t>of</a:t>
            </a:r>
            <a:r>
              <a:rPr sz="1200" spc="-5">
                <a:solidFill>
                  <a:srgbClr val="073762"/>
                </a:solidFill>
                <a:latin typeface="Arial"/>
                <a:cs typeface="Arial"/>
              </a:rPr>
              <a:t> </a:t>
            </a:r>
            <a:r>
              <a:rPr sz="1200">
                <a:solidFill>
                  <a:srgbClr val="073762"/>
                </a:solidFill>
                <a:latin typeface="Arial"/>
                <a:cs typeface="Arial"/>
              </a:rPr>
              <a:t>patients</a:t>
            </a:r>
            <a:r>
              <a:rPr sz="1200" spc="-45">
                <a:solidFill>
                  <a:srgbClr val="073762"/>
                </a:solidFill>
                <a:latin typeface="Arial"/>
                <a:cs typeface="Arial"/>
              </a:rPr>
              <a:t> </a:t>
            </a:r>
            <a:r>
              <a:rPr sz="1200">
                <a:solidFill>
                  <a:srgbClr val="073762"/>
                </a:solidFill>
                <a:latin typeface="Arial"/>
                <a:cs typeface="Arial"/>
              </a:rPr>
              <a:t>with</a:t>
            </a:r>
            <a:r>
              <a:rPr sz="1200" spc="-5">
                <a:solidFill>
                  <a:srgbClr val="073762"/>
                </a:solidFill>
                <a:latin typeface="Arial"/>
                <a:cs typeface="Arial"/>
              </a:rPr>
              <a:t> </a:t>
            </a:r>
            <a:r>
              <a:rPr sz="1200">
                <a:solidFill>
                  <a:srgbClr val="073762"/>
                </a:solidFill>
                <a:latin typeface="Arial"/>
                <a:cs typeface="Arial"/>
              </a:rPr>
              <a:t>most</a:t>
            </a:r>
            <a:r>
              <a:rPr sz="1200" spc="-20">
                <a:solidFill>
                  <a:srgbClr val="073762"/>
                </a:solidFill>
                <a:latin typeface="Arial"/>
                <a:cs typeface="Arial"/>
              </a:rPr>
              <a:t> </a:t>
            </a:r>
            <a:r>
              <a:rPr sz="1200">
                <a:solidFill>
                  <a:srgbClr val="073762"/>
                </a:solidFill>
                <a:latin typeface="Arial"/>
                <a:cs typeface="Arial"/>
              </a:rPr>
              <a:t>likely</a:t>
            </a:r>
            <a:r>
              <a:rPr sz="1200" spc="-20">
                <a:solidFill>
                  <a:srgbClr val="073762"/>
                </a:solidFill>
                <a:latin typeface="Arial"/>
                <a:cs typeface="Arial"/>
              </a:rPr>
              <a:t> </a:t>
            </a:r>
            <a:r>
              <a:rPr sz="1200">
                <a:solidFill>
                  <a:srgbClr val="073762"/>
                </a:solidFill>
                <a:latin typeface="Arial"/>
                <a:cs typeface="Arial"/>
              </a:rPr>
              <a:t>eosinophilic</a:t>
            </a:r>
            <a:r>
              <a:rPr sz="1200" spc="-45">
                <a:solidFill>
                  <a:srgbClr val="073762"/>
                </a:solidFill>
                <a:latin typeface="Arial"/>
                <a:cs typeface="Arial"/>
              </a:rPr>
              <a:t> </a:t>
            </a:r>
            <a:r>
              <a:rPr sz="1200">
                <a:solidFill>
                  <a:srgbClr val="073762"/>
                </a:solidFill>
                <a:latin typeface="Arial"/>
                <a:cs typeface="Arial"/>
              </a:rPr>
              <a:t>asthma</a:t>
            </a:r>
            <a:r>
              <a:rPr sz="1200" spc="-40">
                <a:solidFill>
                  <a:srgbClr val="073762"/>
                </a:solidFill>
                <a:latin typeface="Arial"/>
                <a:cs typeface="Arial"/>
              </a:rPr>
              <a:t> </a:t>
            </a:r>
            <a:r>
              <a:rPr sz="1200">
                <a:solidFill>
                  <a:srgbClr val="073762"/>
                </a:solidFill>
                <a:latin typeface="Arial"/>
                <a:cs typeface="Arial"/>
              </a:rPr>
              <a:t>versus</a:t>
            </a:r>
            <a:r>
              <a:rPr sz="1200" spc="25">
                <a:solidFill>
                  <a:srgbClr val="073762"/>
                </a:solidFill>
                <a:latin typeface="Arial"/>
                <a:cs typeface="Arial"/>
              </a:rPr>
              <a:t> </a:t>
            </a:r>
            <a:r>
              <a:rPr sz="1200" b="1">
                <a:solidFill>
                  <a:srgbClr val="073762"/>
                </a:solidFill>
                <a:latin typeface="Arial"/>
                <a:cs typeface="Arial"/>
              </a:rPr>
              <a:t>6.9%</a:t>
            </a:r>
            <a:r>
              <a:rPr sz="1200" b="1" spc="-30">
                <a:solidFill>
                  <a:srgbClr val="073762"/>
                </a:solidFill>
                <a:latin typeface="Arial"/>
                <a:cs typeface="Arial"/>
              </a:rPr>
              <a:t> </a:t>
            </a:r>
            <a:r>
              <a:rPr sz="1200">
                <a:solidFill>
                  <a:srgbClr val="073762"/>
                </a:solidFill>
                <a:latin typeface="Arial"/>
                <a:cs typeface="Arial"/>
              </a:rPr>
              <a:t>of</a:t>
            </a:r>
            <a:r>
              <a:rPr sz="1200" spc="-5">
                <a:solidFill>
                  <a:srgbClr val="073762"/>
                </a:solidFill>
                <a:latin typeface="Arial"/>
                <a:cs typeface="Arial"/>
              </a:rPr>
              <a:t> </a:t>
            </a:r>
            <a:r>
              <a:rPr sz="1200">
                <a:solidFill>
                  <a:srgbClr val="073762"/>
                </a:solidFill>
                <a:latin typeface="Arial"/>
                <a:cs typeface="Arial"/>
              </a:rPr>
              <a:t>patients</a:t>
            </a:r>
            <a:r>
              <a:rPr sz="1200" spc="-30">
                <a:solidFill>
                  <a:srgbClr val="073762"/>
                </a:solidFill>
                <a:latin typeface="Arial"/>
                <a:cs typeface="Arial"/>
              </a:rPr>
              <a:t> </a:t>
            </a:r>
            <a:r>
              <a:rPr sz="1200">
                <a:solidFill>
                  <a:srgbClr val="073762"/>
                </a:solidFill>
                <a:latin typeface="Arial"/>
                <a:cs typeface="Arial"/>
              </a:rPr>
              <a:t>with</a:t>
            </a:r>
            <a:r>
              <a:rPr sz="1200" spc="-5">
                <a:solidFill>
                  <a:srgbClr val="073762"/>
                </a:solidFill>
                <a:latin typeface="Arial"/>
                <a:cs typeface="Arial"/>
              </a:rPr>
              <a:t> </a:t>
            </a:r>
            <a:r>
              <a:rPr sz="1200">
                <a:solidFill>
                  <a:srgbClr val="073762"/>
                </a:solidFill>
                <a:latin typeface="Arial"/>
                <a:cs typeface="Arial"/>
              </a:rPr>
              <a:t>non-</a:t>
            </a:r>
            <a:r>
              <a:rPr sz="1200" spc="-10">
                <a:solidFill>
                  <a:srgbClr val="073762"/>
                </a:solidFill>
                <a:latin typeface="Arial"/>
                <a:cs typeface="Arial"/>
              </a:rPr>
              <a:t>eosinophilic</a:t>
            </a:r>
            <a:r>
              <a:rPr sz="1200" spc="-50">
                <a:solidFill>
                  <a:srgbClr val="073762"/>
                </a:solidFill>
                <a:latin typeface="Arial"/>
                <a:cs typeface="Arial"/>
              </a:rPr>
              <a:t> </a:t>
            </a:r>
            <a:r>
              <a:rPr sz="1200">
                <a:solidFill>
                  <a:srgbClr val="073762"/>
                </a:solidFill>
                <a:latin typeface="Arial"/>
                <a:cs typeface="Arial"/>
              </a:rPr>
              <a:t>asthma</a:t>
            </a:r>
            <a:r>
              <a:rPr sz="1200" spc="-35">
                <a:solidFill>
                  <a:srgbClr val="073762"/>
                </a:solidFill>
                <a:latin typeface="Arial"/>
                <a:cs typeface="Arial"/>
              </a:rPr>
              <a:t> </a:t>
            </a:r>
            <a:r>
              <a:rPr sz="1200">
                <a:solidFill>
                  <a:srgbClr val="073762"/>
                </a:solidFill>
                <a:latin typeface="Arial"/>
                <a:cs typeface="Arial"/>
              </a:rPr>
              <a:t>had</a:t>
            </a:r>
            <a:r>
              <a:rPr sz="1200" spc="-25">
                <a:solidFill>
                  <a:srgbClr val="073762"/>
                </a:solidFill>
                <a:latin typeface="Arial"/>
                <a:cs typeface="Arial"/>
              </a:rPr>
              <a:t> </a:t>
            </a:r>
            <a:r>
              <a:rPr sz="1200" spc="-50">
                <a:solidFill>
                  <a:srgbClr val="073762"/>
                </a:solidFill>
                <a:latin typeface="Arial"/>
                <a:cs typeface="Arial"/>
              </a:rPr>
              <a:t>a 	</a:t>
            </a:r>
            <a:r>
              <a:rPr sz="1200">
                <a:solidFill>
                  <a:srgbClr val="073762"/>
                </a:solidFill>
                <a:latin typeface="Arial"/>
                <a:cs typeface="Arial"/>
              </a:rPr>
              <a:t>Charlson</a:t>
            </a:r>
            <a:r>
              <a:rPr sz="1200" spc="-50">
                <a:solidFill>
                  <a:srgbClr val="073762"/>
                </a:solidFill>
                <a:latin typeface="Arial"/>
                <a:cs typeface="Arial"/>
              </a:rPr>
              <a:t> </a:t>
            </a:r>
            <a:r>
              <a:rPr sz="1200">
                <a:solidFill>
                  <a:srgbClr val="073762"/>
                </a:solidFill>
                <a:latin typeface="Arial"/>
                <a:cs typeface="Arial"/>
              </a:rPr>
              <a:t>comorbidity</a:t>
            </a:r>
            <a:r>
              <a:rPr sz="1200" spc="-45">
                <a:solidFill>
                  <a:srgbClr val="073762"/>
                </a:solidFill>
                <a:latin typeface="Arial"/>
                <a:cs typeface="Arial"/>
              </a:rPr>
              <a:t> </a:t>
            </a:r>
            <a:r>
              <a:rPr sz="1200">
                <a:solidFill>
                  <a:srgbClr val="073762"/>
                </a:solidFill>
                <a:latin typeface="Arial"/>
                <a:cs typeface="Arial"/>
              </a:rPr>
              <a:t>index</a:t>
            </a:r>
            <a:r>
              <a:rPr sz="1200" spc="-50">
                <a:solidFill>
                  <a:srgbClr val="073762"/>
                </a:solidFill>
                <a:latin typeface="Arial"/>
                <a:cs typeface="Arial"/>
              </a:rPr>
              <a:t> </a:t>
            </a:r>
            <a:r>
              <a:rPr sz="1200">
                <a:solidFill>
                  <a:srgbClr val="073762"/>
                </a:solidFill>
                <a:latin typeface="Arial"/>
                <a:cs typeface="Arial"/>
              </a:rPr>
              <a:t>of</a:t>
            </a:r>
            <a:r>
              <a:rPr sz="1200" spc="-20">
                <a:solidFill>
                  <a:srgbClr val="073762"/>
                </a:solidFill>
                <a:latin typeface="Arial"/>
                <a:cs typeface="Arial"/>
              </a:rPr>
              <a:t> </a:t>
            </a:r>
            <a:r>
              <a:rPr sz="1200" spc="-25">
                <a:solidFill>
                  <a:srgbClr val="073762"/>
                </a:solidFill>
                <a:latin typeface="Arial"/>
                <a:cs typeface="Arial"/>
              </a:rPr>
              <a:t>≥2</a:t>
            </a:r>
            <a:endParaRPr sz="1200">
              <a:latin typeface="Arial"/>
              <a:cs typeface="Arial"/>
            </a:endParaRPr>
          </a:p>
          <a:p>
            <a:pPr marL="281305" marR="713105" lvl="1" indent="-135255">
              <a:lnSpc>
                <a:spcPct val="100000"/>
              </a:lnSpc>
              <a:spcBef>
                <a:spcPts val="300"/>
              </a:spcBef>
              <a:buClr>
                <a:srgbClr val="FF9900"/>
              </a:buClr>
              <a:buFont typeface="Arial"/>
              <a:buChar char="–"/>
              <a:tabLst>
                <a:tab pos="282575" algn="l"/>
              </a:tabLst>
            </a:pPr>
            <a:r>
              <a:rPr sz="1200" b="1">
                <a:solidFill>
                  <a:srgbClr val="073762"/>
                </a:solidFill>
                <a:latin typeface="Arial"/>
                <a:cs typeface="Arial"/>
              </a:rPr>
              <a:t>24.8%</a:t>
            </a:r>
            <a:r>
              <a:rPr sz="1200" b="1" spc="-40">
                <a:solidFill>
                  <a:srgbClr val="073762"/>
                </a:solidFill>
                <a:latin typeface="Arial"/>
                <a:cs typeface="Arial"/>
              </a:rPr>
              <a:t> </a:t>
            </a:r>
            <a:r>
              <a:rPr sz="1200">
                <a:solidFill>
                  <a:srgbClr val="073762"/>
                </a:solidFill>
                <a:latin typeface="Arial"/>
                <a:cs typeface="Arial"/>
              </a:rPr>
              <a:t>of</a:t>
            </a:r>
            <a:r>
              <a:rPr sz="1200" spc="-5">
                <a:solidFill>
                  <a:srgbClr val="073762"/>
                </a:solidFill>
                <a:latin typeface="Arial"/>
                <a:cs typeface="Arial"/>
              </a:rPr>
              <a:t> </a:t>
            </a:r>
            <a:r>
              <a:rPr sz="1200">
                <a:solidFill>
                  <a:srgbClr val="073762"/>
                </a:solidFill>
                <a:latin typeface="Arial"/>
                <a:cs typeface="Arial"/>
              </a:rPr>
              <a:t>patients</a:t>
            </a:r>
            <a:r>
              <a:rPr sz="1200" spc="-40">
                <a:solidFill>
                  <a:srgbClr val="073762"/>
                </a:solidFill>
                <a:latin typeface="Arial"/>
                <a:cs typeface="Arial"/>
              </a:rPr>
              <a:t> </a:t>
            </a:r>
            <a:r>
              <a:rPr sz="1200">
                <a:solidFill>
                  <a:srgbClr val="073762"/>
                </a:solidFill>
                <a:latin typeface="Arial"/>
                <a:cs typeface="Arial"/>
              </a:rPr>
              <a:t>with</a:t>
            </a:r>
            <a:r>
              <a:rPr sz="1200" spc="-10">
                <a:solidFill>
                  <a:srgbClr val="073762"/>
                </a:solidFill>
                <a:latin typeface="Arial"/>
                <a:cs typeface="Arial"/>
              </a:rPr>
              <a:t> </a:t>
            </a:r>
            <a:r>
              <a:rPr sz="1200">
                <a:solidFill>
                  <a:srgbClr val="073762"/>
                </a:solidFill>
                <a:latin typeface="Arial"/>
                <a:cs typeface="Arial"/>
              </a:rPr>
              <a:t>most</a:t>
            </a:r>
            <a:r>
              <a:rPr sz="1200" spc="-15">
                <a:solidFill>
                  <a:srgbClr val="073762"/>
                </a:solidFill>
                <a:latin typeface="Arial"/>
                <a:cs typeface="Arial"/>
              </a:rPr>
              <a:t> </a:t>
            </a:r>
            <a:r>
              <a:rPr sz="1200">
                <a:solidFill>
                  <a:srgbClr val="073762"/>
                </a:solidFill>
                <a:latin typeface="Arial"/>
                <a:cs typeface="Arial"/>
              </a:rPr>
              <a:t>likely</a:t>
            </a:r>
            <a:r>
              <a:rPr sz="1200" spc="-25">
                <a:solidFill>
                  <a:srgbClr val="073762"/>
                </a:solidFill>
                <a:latin typeface="Arial"/>
                <a:cs typeface="Arial"/>
              </a:rPr>
              <a:t> </a:t>
            </a:r>
            <a:r>
              <a:rPr sz="1200">
                <a:solidFill>
                  <a:srgbClr val="073762"/>
                </a:solidFill>
                <a:latin typeface="Arial"/>
                <a:cs typeface="Arial"/>
              </a:rPr>
              <a:t>eosinophilic</a:t>
            </a:r>
            <a:r>
              <a:rPr sz="1200" spc="-45">
                <a:solidFill>
                  <a:srgbClr val="073762"/>
                </a:solidFill>
                <a:latin typeface="Arial"/>
                <a:cs typeface="Arial"/>
              </a:rPr>
              <a:t> </a:t>
            </a:r>
            <a:r>
              <a:rPr sz="1200">
                <a:solidFill>
                  <a:srgbClr val="073762"/>
                </a:solidFill>
                <a:latin typeface="Arial"/>
                <a:cs typeface="Arial"/>
              </a:rPr>
              <a:t>asthma</a:t>
            </a:r>
            <a:r>
              <a:rPr sz="1200" spc="-35">
                <a:solidFill>
                  <a:srgbClr val="073762"/>
                </a:solidFill>
                <a:latin typeface="Arial"/>
                <a:cs typeface="Arial"/>
              </a:rPr>
              <a:t> </a:t>
            </a:r>
            <a:r>
              <a:rPr sz="1200">
                <a:solidFill>
                  <a:srgbClr val="073762"/>
                </a:solidFill>
                <a:latin typeface="Arial"/>
                <a:cs typeface="Arial"/>
              </a:rPr>
              <a:t>versus</a:t>
            </a:r>
            <a:r>
              <a:rPr sz="1200" spc="20">
                <a:solidFill>
                  <a:srgbClr val="073762"/>
                </a:solidFill>
                <a:latin typeface="Arial"/>
                <a:cs typeface="Arial"/>
              </a:rPr>
              <a:t> </a:t>
            </a:r>
            <a:r>
              <a:rPr sz="1200" b="1">
                <a:solidFill>
                  <a:srgbClr val="073762"/>
                </a:solidFill>
                <a:latin typeface="Arial"/>
                <a:cs typeface="Arial"/>
              </a:rPr>
              <a:t>15.3%</a:t>
            </a:r>
            <a:r>
              <a:rPr sz="1200" b="1" spc="-35">
                <a:solidFill>
                  <a:srgbClr val="073762"/>
                </a:solidFill>
                <a:latin typeface="Arial"/>
                <a:cs typeface="Arial"/>
              </a:rPr>
              <a:t> </a:t>
            </a:r>
            <a:r>
              <a:rPr sz="1200">
                <a:solidFill>
                  <a:srgbClr val="073762"/>
                </a:solidFill>
                <a:latin typeface="Arial"/>
                <a:cs typeface="Arial"/>
              </a:rPr>
              <a:t>of</a:t>
            </a:r>
            <a:r>
              <a:rPr sz="1200" spc="-10">
                <a:solidFill>
                  <a:srgbClr val="073762"/>
                </a:solidFill>
                <a:latin typeface="Arial"/>
                <a:cs typeface="Arial"/>
              </a:rPr>
              <a:t> </a:t>
            </a:r>
            <a:r>
              <a:rPr sz="1200">
                <a:solidFill>
                  <a:srgbClr val="073762"/>
                </a:solidFill>
                <a:latin typeface="Arial"/>
                <a:cs typeface="Arial"/>
              </a:rPr>
              <a:t>patients</a:t>
            </a:r>
            <a:r>
              <a:rPr sz="1200" spc="-40">
                <a:solidFill>
                  <a:srgbClr val="073762"/>
                </a:solidFill>
                <a:latin typeface="Arial"/>
                <a:cs typeface="Arial"/>
              </a:rPr>
              <a:t> </a:t>
            </a:r>
            <a:r>
              <a:rPr sz="1200">
                <a:solidFill>
                  <a:srgbClr val="073762"/>
                </a:solidFill>
                <a:latin typeface="Arial"/>
                <a:cs typeface="Arial"/>
              </a:rPr>
              <a:t>with</a:t>
            </a:r>
            <a:r>
              <a:rPr sz="1200" spc="-5">
                <a:solidFill>
                  <a:srgbClr val="073762"/>
                </a:solidFill>
                <a:latin typeface="Arial"/>
                <a:cs typeface="Arial"/>
              </a:rPr>
              <a:t> </a:t>
            </a:r>
            <a:r>
              <a:rPr sz="1200">
                <a:solidFill>
                  <a:srgbClr val="073762"/>
                </a:solidFill>
                <a:latin typeface="Arial"/>
                <a:cs typeface="Arial"/>
              </a:rPr>
              <a:t>non-</a:t>
            </a:r>
            <a:r>
              <a:rPr sz="1200" spc="-10">
                <a:solidFill>
                  <a:srgbClr val="073762"/>
                </a:solidFill>
                <a:latin typeface="Arial"/>
                <a:cs typeface="Arial"/>
              </a:rPr>
              <a:t>eosinophilic</a:t>
            </a:r>
            <a:r>
              <a:rPr sz="1200" spc="-45">
                <a:solidFill>
                  <a:srgbClr val="073762"/>
                </a:solidFill>
                <a:latin typeface="Arial"/>
                <a:cs typeface="Arial"/>
              </a:rPr>
              <a:t> </a:t>
            </a:r>
            <a:r>
              <a:rPr sz="1200" spc="-10">
                <a:solidFill>
                  <a:srgbClr val="073762"/>
                </a:solidFill>
                <a:latin typeface="Arial"/>
                <a:cs typeface="Arial"/>
              </a:rPr>
              <a:t>asthma 	</a:t>
            </a:r>
            <a:r>
              <a:rPr sz="1200">
                <a:solidFill>
                  <a:srgbClr val="073762"/>
                </a:solidFill>
                <a:latin typeface="Arial"/>
                <a:cs typeface="Arial"/>
              </a:rPr>
              <a:t>experienced</a:t>
            </a:r>
            <a:r>
              <a:rPr sz="1200" spc="-50">
                <a:solidFill>
                  <a:srgbClr val="073762"/>
                </a:solidFill>
                <a:latin typeface="Arial"/>
                <a:cs typeface="Arial"/>
              </a:rPr>
              <a:t> </a:t>
            </a:r>
            <a:r>
              <a:rPr sz="1200">
                <a:solidFill>
                  <a:srgbClr val="073762"/>
                </a:solidFill>
                <a:latin typeface="Arial"/>
                <a:cs typeface="Arial"/>
              </a:rPr>
              <a:t>≥1</a:t>
            </a:r>
            <a:r>
              <a:rPr sz="1200" spc="-30">
                <a:solidFill>
                  <a:srgbClr val="073762"/>
                </a:solidFill>
                <a:latin typeface="Arial"/>
                <a:cs typeface="Arial"/>
              </a:rPr>
              <a:t> </a:t>
            </a:r>
            <a:r>
              <a:rPr sz="1200">
                <a:solidFill>
                  <a:srgbClr val="073762"/>
                </a:solidFill>
                <a:latin typeface="Arial"/>
                <a:cs typeface="Arial"/>
              </a:rPr>
              <a:t>asthma</a:t>
            </a:r>
            <a:r>
              <a:rPr sz="1200" spc="-35">
                <a:solidFill>
                  <a:srgbClr val="073762"/>
                </a:solidFill>
                <a:latin typeface="Arial"/>
                <a:cs typeface="Arial"/>
              </a:rPr>
              <a:t> </a:t>
            </a:r>
            <a:r>
              <a:rPr sz="1200" spc="-10">
                <a:solidFill>
                  <a:srgbClr val="073762"/>
                </a:solidFill>
                <a:latin typeface="Arial"/>
                <a:cs typeface="Arial"/>
              </a:rPr>
              <a:t>attacks</a:t>
            </a:r>
            <a:endParaRPr sz="1200">
              <a:latin typeface="Arial"/>
              <a:cs typeface="Arial"/>
            </a:endParaRPr>
          </a:p>
          <a:p>
            <a:pPr lvl="1">
              <a:lnSpc>
                <a:spcPct val="100000"/>
              </a:lnSpc>
              <a:spcBef>
                <a:spcPts val="110"/>
              </a:spcBef>
              <a:buClr>
                <a:srgbClr val="FF9900"/>
              </a:buClr>
              <a:buFont typeface="Arial"/>
              <a:buChar char="–"/>
            </a:pPr>
            <a:endParaRPr sz="1200">
              <a:latin typeface="Arial"/>
              <a:cs typeface="Arial"/>
            </a:endParaRPr>
          </a:p>
          <a:p>
            <a:pPr marL="145415" indent="-132715">
              <a:lnSpc>
                <a:spcPct val="100000"/>
              </a:lnSpc>
              <a:spcBef>
                <a:spcPts val="5"/>
              </a:spcBef>
              <a:buClr>
                <a:srgbClr val="FF9900"/>
              </a:buClr>
              <a:buFont typeface="Arial"/>
              <a:buChar char="•"/>
              <a:tabLst>
                <a:tab pos="145415" algn="l"/>
              </a:tabLst>
            </a:pPr>
            <a:r>
              <a:t>Asthma</a:t>
            </a:r>
            <a:r>
              <a:rPr spc="15"/>
              <a:t> </a:t>
            </a:r>
            <a:r>
              <a:t>eosinophilic</a:t>
            </a:r>
            <a:r>
              <a:rPr spc="-45"/>
              <a:t> </a:t>
            </a:r>
            <a:r>
              <a:t>phenotyping should</a:t>
            </a:r>
            <a:r>
              <a:rPr spc="-35"/>
              <a:t> </a:t>
            </a:r>
            <a:r>
              <a:t>become</a:t>
            </a:r>
            <a:r>
              <a:rPr spc="-25"/>
              <a:t> </a:t>
            </a:r>
            <a:r>
              <a:t>part</a:t>
            </a:r>
            <a:r>
              <a:rPr spc="-15"/>
              <a:t> </a:t>
            </a:r>
            <a:r>
              <a:t>of</a:t>
            </a:r>
            <a:r>
              <a:rPr spc="-5"/>
              <a:t> </a:t>
            </a:r>
            <a:r>
              <a:t>routine</a:t>
            </a:r>
            <a:r>
              <a:rPr spc="-25"/>
              <a:t> </a:t>
            </a:r>
            <a:r>
              <a:t>clinical</a:t>
            </a:r>
            <a:r>
              <a:rPr spc="-50"/>
              <a:t> </a:t>
            </a:r>
            <a:r>
              <a:t>practice</a:t>
            </a:r>
            <a:r>
              <a:rPr spc="-45"/>
              <a:t> </a:t>
            </a:r>
            <a:r>
              <a:t>in</a:t>
            </a:r>
            <a:r>
              <a:rPr spc="-10"/>
              <a:t> </a:t>
            </a:r>
            <a:r>
              <a:t>primary</a:t>
            </a:r>
            <a:r>
              <a:rPr spc="-35"/>
              <a:t> </a:t>
            </a:r>
            <a:r>
              <a:rPr spc="-20"/>
              <a:t>care</a:t>
            </a:r>
          </a:p>
          <a:p>
            <a:pPr marL="281305" marR="288925" lvl="1" indent="-135255">
              <a:lnSpc>
                <a:spcPct val="100000"/>
              </a:lnSpc>
              <a:spcBef>
                <a:spcPts val="309"/>
              </a:spcBef>
              <a:buClr>
                <a:srgbClr val="FF9900"/>
              </a:buClr>
              <a:buChar char="–"/>
              <a:tabLst>
                <a:tab pos="282575" algn="l"/>
              </a:tabLst>
            </a:pPr>
            <a:r>
              <a:rPr sz="1200">
                <a:solidFill>
                  <a:srgbClr val="073762"/>
                </a:solidFill>
                <a:latin typeface="Arial"/>
                <a:cs typeface="Arial"/>
              </a:rPr>
              <a:t>Patients</a:t>
            </a:r>
            <a:r>
              <a:rPr sz="1200" spc="-35">
                <a:solidFill>
                  <a:srgbClr val="073762"/>
                </a:solidFill>
                <a:latin typeface="Arial"/>
                <a:cs typeface="Arial"/>
              </a:rPr>
              <a:t> </a:t>
            </a:r>
            <a:r>
              <a:rPr sz="1200">
                <a:solidFill>
                  <a:srgbClr val="073762"/>
                </a:solidFill>
                <a:latin typeface="Arial"/>
                <a:cs typeface="Arial"/>
              </a:rPr>
              <a:t>with</a:t>
            </a:r>
            <a:r>
              <a:rPr sz="1200" spc="-10">
                <a:solidFill>
                  <a:srgbClr val="073762"/>
                </a:solidFill>
                <a:latin typeface="Arial"/>
                <a:cs typeface="Arial"/>
              </a:rPr>
              <a:t> </a:t>
            </a:r>
            <a:r>
              <a:rPr sz="1200">
                <a:solidFill>
                  <a:srgbClr val="073762"/>
                </a:solidFill>
                <a:latin typeface="Arial"/>
                <a:cs typeface="Arial"/>
              </a:rPr>
              <a:t>eosinophilic</a:t>
            </a:r>
            <a:r>
              <a:rPr sz="1200" spc="-50">
                <a:solidFill>
                  <a:srgbClr val="073762"/>
                </a:solidFill>
                <a:latin typeface="Arial"/>
                <a:cs typeface="Arial"/>
              </a:rPr>
              <a:t> </a:t>
            </a:r>
            <a:r>
              <a:rPr sz="1200">
                <a:solidFill>
                  <a:srgbClr val="073762"/>
                </a:solidFill>
                <a:latin typeface="Arial"/>
                <a:cs typeface="Arial"/>
              </a:rPr>
              <a:t>asthma</a:t>
            </a:r>
            <a:r>
              <a:rPr sz="1200" spc="-40">
                <a:solidFill>
                  <a:srgbClr val="073762"/>
                </a:solidFill>
                <a:latin typeface="Arial"/>
                <a:cs typeface="Arial"/>
              </a:rPr>
              <a:t> </a:t>
            </a:r>
            <a:r>
              <a:rPr sz="1200">
                <a:solidFill>
                  <a:srgbClr val="073762"/>
                </a:solidFill>
                <a:latin typeface="Arial"/>
                <a:cs typeface="Arial"/>
              </a:rPr>
              <a:t>phenotypes</a:t>
            </a:r>
            <a:r>
              <a:rPr sz="1200" spc="-35">
                <a:solidFill>
                  <a:srgbClr val="073762"/>
                </a:solidFill>
                <a:latin typeface="Arial"/>
                <a:cs typeface="Arial"/>
              </a:rPr>
              <a:t> </a:t>
            </a:r>
            <a:r>
              <a:rPr sz="1200">
                <a:solidFill>
                  <a:srgbClr val="073762"/>
                </a:solidFill>
                <a:latin typeface="Arial"/>
                <a:cs typeface="Arial"/>
              </a:rPr>
              <a:t>may</a:t>
            </a:r>
            <a:r>
              <a:rPr sz="1200" spc="-40">
                <a:solidFill>
                  <a:srgbClr val="073762"/>
                </a:solidFill>
                <a:latin typeface="Arial"/>
                <a:cs typeface="Arial"/>
              </a:rPr>
              <a:t> </a:t>
            </a:r>
            <a:r>
              <a:rPr sz="1200">
                <a:solidFill>
                  <a:srgbClr val="073762"/>
                </a:solidFill>
                <a:latin typeface="Arial"/>
                <a:cs typeface="Arial"/>
              </a:rPr>
              <a:t>benefit</a:t>
            </a:r>
            <a:r>
              <a:rPr sz="1200" spc="-45">
                <a:solidFill>
                  <a:srgbClr val="073762"/>
                </a:solidFill>
                <a:latin typeface="Arial"/>
                <a:cs typeface="Arial"/>
              </a:rPr>
              <a:t> </a:t>
            </a:r>
            <a:r>
              <a:rPr sz="1200">
                <a:solidFill>
                  <a:srgbClr val="073762"/>
                </a:solidFill>
                <a:latin typeface="Arial"/>
                <a:cs typeface="Arial"/>
              </a:rPr>
              <a:t>from</a:t>
            </a:r>
            <a:r>
              <a:rPr sz="1200" spc="-25">
                <a:solidFill>
                  <a:srgbClr val="073762"/>
                </a:solidFill>
                <a:latin typeface="Arial"/>
                <a:cs typeface="Arial"/>
              </a:rPr>
              <a:t> </a:t>
            </a:r>
            <a:r>
              <a:rPr sz="1200">
                <a:solidFill>
                  <a:srgbClr val="073762"/>
                </a:solidFill>
                <a:latin typeface="Arial"/>
                <a:cs typeface="Arial"/>
              </a:rPr>
              <a:t>earlier</a:t>
            </a:r>
            <a:r>
              <a:rPr sz="1200" spc="-25">
                <a:solidFill>
                  <a:srgbClr val="073762"/>
                </a:solidFill>
                <a:latin typeface="Arial"/>
                <a:cs typeface="Arial"/>
              </a:rPr>
              <a:t> </a:t>
            </a:r>
            <a:r>
              <a:rPr sz="1200" spc="-10">
                <a:solidFill>
                  <a:srgbClr val="073762"/>
                </a:solidFill>
                <a:latin typeface="Arial"/>
                <a:cs typeface="Arial"/>
              </a:rPr>
              <a:t>intervention</a:t>
            </a:r>
            <a:r>
              <a:rPr sz="1200" spc="-55">
                <a:solidFill>
                  <a:srgbClr val="073762"/>
                </a:solidFill>
                <a:latin typeface="Arial"/>
                <a:cs typeface="Arial"/>
              </a:rPr>
              <a:t> </a:t>
            </a:r>
            <a:r>
              <a:rPr sz="1200">
                <a:solidFill>
                  <a:srgbClr val="073762"/>
                </a:solidFill>
                <a:latin typeface="Arial"/>
                <a:cs typeface="Arial"/>
              </a:rPr>
              <a:t>with</a:t>
            </a:r>
            <a:r>
              <a:rPr sz="1200" spc="-25">
                <a:solidFill>
                  <a:srgbClr val="073762"/>
                </a:solidFill>
                <a:latin typeface="Arial"/>
                <a:cs typeface="Arial"/>
              </a:rPr>
              <a:t> </a:t>
            </a:r>
            <a:r>
              <a:rPr sz="1200" spc="-10">
                <a:solidFill>
                  <a:srgbClr val="073762"/>
                </a:solidFill>
                <a:latin typeface="Arial"/>
                <a:cs typeface="Arial"/>
              </a:rPr>
              <a:t>Type</a:t>
            </a:r>
            <a:r>
              <a:rPr sz="1200" spc="-30">
                <a:solidFill>
                  <a:srgbClr val="073762"/>
                </a:solidFill>
                <a:latin typeface="Arial"/>
                <a:cs typeface="Arial"/>
              </a:rPr>
              <a:t> </a:t>
            </a:r>
            <a:r>
              <a:rPr sz="1200">
                <a:solidFill>
                  <a:srgbClr val="073762"/>
                </a:solidFill>
                <a:latin typeface="Arial"/>
                <a:cs typeface="Arial"/>
              </a:rPr>
              <a:t>2</a:t>
            </a:r>
            <a:r>
              <a:rPr sz="1200" spc="-10">
                <a:solidFill>
                  <a:srgbClr val="073762"/>
                </a:solidFill>
                <a:latin typeface="Arial"/>
                <a:cs typeface="Arial"/>
              </a:rPr>
              <a:t> </a:t>
            </a:r>
            <a:r>
              <a:rPr sz="1200">
                <a:solidFill>
                  <a:srgbClr val="073762"/>
                </a:solidFill>
                <a:latin typeface="Arial"/>
                <a:cs typeface="Arial"/>
              </a:rPr>
              <a:t>targeted</a:t>
            </a:r>
            <a:r>
              <a:rPr sz="1200" spc="-40">
                <a:solidFill>
                  <a:srgbClr val="073762"/>
                </a:solidFill>
                <a:latin typeface="Arial"/>
                <a:cs typeface="Arial"/>
              </a:rPr>
              <a:t> </a:t>
            </a:r>
            <a:r>
              <a:rPr sz="1200" spc="-10">
                <a:solidFill>
                  <a:srgbClr val="073762"/>
                </a:solidFill>
                <a:latin typeface="Arial"/>
                <a:cs typeface="Arial"/>
              </a:rPr>
              <a:t>treatments, 	</a:t>
            </a:r>
            <a:r>
              <a:rPr sz="1200">
                <a:solidFill>
                  <a:srgbClr val="073762"/>
                </a:solidFill>
                <a:latin typeface="Arial"/>
                <a:cs typeface="Arial"/>
              </a:rPr>
              <a:t>including</a:t>
            </a:r>
            <a:r>
              <a:rPr sz="1200" spc="-30">
                <a:solidFill>
                  <a:srgbClr val="073762"/>
                </a:solidFill>
                <a:latin typeface="Arial"/>
                <a:cs typeface="Arial"/>
              </a:rPr>
              <a:t> </a:t>
            </a:r>
            <a:r>
              <a:rPr sz="1200">
                <a:solidFill>
                  <a:srgbClr val="073762"/>
                </a:solidFill>
                <a:latin typeface="Arial"/>
                <a:cs typeface="Arial"/>
              </a:rPr>
              <a:t>ICS and</a:t>
            </a:r>
            <a:r>
              <a:rPr sz="1200" spc="-30">
                <a:solidFill>
                  <a:srgbClr val="073762"/>
                </a:solidFill>
                <a:latin typeface="Arial"/>
                <a:cs typeface="Arial"/>
              </a:rPr>
              <a:t> </a:t>
            </a:r>
            <a:r>
              <a:rPr sz="1200" spc="-10">
                <a:solidFill>
                  <a:srgbClr val="073762"/>
                </a:solidFill>
                <a:latin typeface="Arial"/>
                <a:cs typeface="Arial"/>
              </a:rPr>
              <a:t>steroid-</a:t>
            </a:r>
            <a:r>
              <a:rPr sz="1200">
                <a:solidFill>
                  <a:srgbClr val="073762"/>
                </a:solidFill>
                <a:latin typeface="Arial"/>
                <a:cs typeface="Arial"/>
              </a:rPr>
              <a:t>sparing</a:t>
            </a:r>
            <a:r>
              <a:rPr sz="1200" spc="-30">
                <a:solidFill>
                  <a:srgbClr val="073762"/>
                </a:solidFill>
                <a:latin typeface="Arial"/>
                <a:cs typeface="Arial"/>
              </a:rPr>
              <a:t> </a:t>
            </a:r>
            <a:r>
              <a:rPr sz="1200">
                <a:solidFill>
                  <a:srgbClr val="073762"/>
                </a:solidFill>
                <a:latin typeface="Arial"/>
                <a:cs typeface="Arial"/>
              </a:rPr>
              <a:t>therapies</a:t>
            </a:r>
            <a:r>
              <a:rPr sz="1200" spc="-35">
                <a:solidFill>
                  <a:srgbClr val="073762"/>
                </a:solidFill>
                <a:latin typeface="Arial"/>
                <a:cs typeface="Arial"/>
              </a:rPr>
              <a:t> </a:t>
            </a:r>
            <a:r>
              <a:rPr sz="1200">
                <a:solidFill>
                  <a:srgbClr val="073762"/>
                </a:solidFill>
                <a:latin typeface="Arial"/>
                <a:cs typeface="Arial"/>
              </a:rPr>
              <a:t>such</a:t>
            </a:r>
            <a:r>
              <a:rPr sz="1200" spc="-5">
                <a:solidFill>
                  <a:srgbClr val="073762"/>
                </a:solidFill>
                <a:latin typeface="Arial"/>
                <a:cs typeface="Arial"/>
              </a:rPr>
              <a:t> </a:t>
            </a:r>
            <a:r>
              <a:rPr sz="1200">
                <a:solidFill>
                  <a:srgbClr val="073762"/>
                </a:solidFill>
                <a:latin typeface="Arial"/>
                <a:cs typeface="Arial"/>
              </a:rPr>
              <a:t>as</a:t>
            </a:r>
            <a:r>
              <a:rPr sz="1200" spc="-10">
                <a:solidFill>
                  <a:srgbClr val="073762"/>
                </a:solidFill>
                <a:latin typeface="Arial"/>
                <a:cs typeface="Arial"/>
              </a:rPr>
              <a:t> biologics</a:t>
            </a:r>
            <a:endParaRPr sz="1200">
              <a:latin typeface="Arial"/>
              <a:cs typeface="Arial"/>
            </a:endParaRPr>
          </a:p>
        </p:txBody>
      </p:sp>
      <p:sp>
        <p:nvSpPr>
          <p:cNvPr id="4" name="object 4"/>
          <p:cNvSpPr txBox="1"/>
          <p:nvPr/>
        </p:nvSpPr>
        <p:spPr>
          <a:xfrm>
            <a:off x="78739" y="4906674"/>
            <a:ext cx="2912110" cy="202565"/>
          </a:xfrm>
          <a:prstGeom prst="rect">
            <a:avLst/>
          </a:prstGeom>
        </p:spPr>
        <p:txBody>
          <a:bodyPr vert="horz" wrap="square" lIns="0" tIns="5080" rIns="0" bIns="0" rtlCol="0">
            <a:spAutoFit/>
          </a:bodyPr>
          <a:lstStyle/>
          <a:p>
            <a:pPr marL="12700" marR="0" lvl="0" indent="0" defTabSz="914400" eaLnBrk="1" fontAlgn="auto" latinLnBrk="0" hangingPunct="1">
              <a:lnSpc>
                <a:spcPct val="100000"/>
              </a:lnSpc>
              <a:spcBef>
                <a:spcPts val="40"/>
              </a:spcBef>
              <a:spcAft>
                <a:spcPts val="0"/>
              </a:spcAft>
              <a:buClrTx/>
              <a:buSzTx/>
              <a:buFontTx/>
              <a:buNone/>
              <a:tabLst/>
              <a:defRPr/>
            </a:pPr>
            <a:r>
              <a:rPr kumimoji="0" sz="600" b="0" i="0" u="none" strike="noStrike" kern="0" cap="none" spc="0" normalizeH="0" baseline="0" noProof="0">
                <a:ln>
                  <a:noFill/>
                </a:ln>
                <a:solidFill>
                  <a:sysClr val="windowText" lastClr="000000"/>
                </a:solidFill>
                <a:effectLst/>
                <a:uLnTx/>
                <a:uFillTx/>
                <a:latin typeface="Arial"/>
                <a:cs typeface="Arial"/>
              </a:rPr>
              <a:t>ICS</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Inhaled</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corticosteroids</a:t>
            </a:r>
            <a:endParaRPr kumimoji="0" sz="600" b="0" i="0" u="none" strike="noStrike" kern="0" cap="none" spc="0" normalizeH="0" baseline="0" noProof="0">
              <a:ln>
                <a:noFill/>
              </a:ln>
              <a:solidFill>
                <a:sysClr val="windowText" lastClr="000000"/>
              </a:solidFill>
              <a:effectLst/>
              <a:uLnTx/>
              <a:uFillTx/>
              <a:latin typeface="Arial"/>
              <a:cs typeface="Arial"/>
            </a:endParaRPr>
          </a:p>
          <a:p>
            <a:pPr marL="12700" marR="0" lvl="0" indent="0" defTabSz="914400" eaLnBrk="1" fontAlgn="auto" latinLnBrk="0" hangingPunct="1">
              <a:lnSpc>
                <a:spcPct val="100000"/>
              </a:lnSpc>
              <a:spcBef>
                <a:spcPts val="0"/>
              </a:spcBef>
              <a:spcAft>
                <a:spcPts val="0"/>
              </a:spcAft>
              <a:buClrTx/>
              <a:buSzTx/>
              <a:buFontTx/>
              <a:buNone/>
              <a:tabLst/>
              <a:defRPr/>
            </a:pPr>
            <a:r>
              <a:rPr kumimoji="0" sz="600" b="0" i="0" u="none" strike="noStrike" kern="0" cap="none" spc="0" normalizeH="0" baseline="0" noProof="0">
                <a:ln>
                  <a:noFill/>
                </a:ln>
                <a:solidFill>
                  <a:sysClr val="windowText" lastClr="000000"/>
                </a:solidFill>
                <a:effectLst/>
                <a:uLnTx/>
                <a:uFillTx/>
                <a:latin typeface="Arial"/>
                <a:cs typeface="Arial"/>
              </a:rPr>
              <a:t>Kerkhof</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M,</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Price</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D</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et</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al.</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J</a:t>
            </a:r>
            <a:r>
              <a:rPr kumimoji="0" sz="600" b="0" i="1" u="none" strike="noStrike" kern="0" cap="none" spc="-10" normalizeH="0" baseline="0" noProof="0">
                <a:ln>
                  <a:noFill/>
                </a:ln>
                <a:solidFill>
                  <a:sysClr val="windowText" lastClr="000000"/>
                </a:solidFill>
                <a:effectLst/>
                <a:uLnTx/>
                <a:uFillTx/>
                <a:latin typeface="Arial"/>
                <a:cs typeface="Arial"/>
              </a:rPr>
              <a:t> Allergy</a:t>
            </a:r>
            <a:r>
              <a:rPr kumimoji="0" sz="600" b="0" i="1" u="none" strike="noStrike" kern="0" cap="none" spc="-1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Clin</a:t>
            </a:r>
            <a:r>
              <a:rPr kumimoji="0" sz="600" b="0" i="1" u="none" strike="noStrike" kern="0" cap="none" spc="1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Immunol</a:t>
            </a:r>
            <a:r>
              <a:rPr kumimoji="0" sz="600" b="0" i="1"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2021;</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doi:</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10.1016/j.jaip.2021.07.056</a:t>
            </a:r>
            <a:endParaRPr kumimoji="0" sz="600" b="0" i="0" u="none" strike="noStrike" kern="0" cap="none" spc="0" normalizeH="0" baseline="0" noProof="0">
              <a:ln>
                <a:noFill/>
              </a:ln>
              <a:solidFill>
                <a:sysClr val="windowText" lastClr="000000"/>
              </a:solidFill>
              <a:effectLst/>
              <a:uLnTx/>
              <a:uFillTx/>
              <a:latin typeface="Arial"/>
              <a:cs typeface="Arial"/>
            </a:endParaRPr>
          </a:p>
        </p:txBody>
      </p:sp>
      <p:sp>
        <p:nvSpPr>
          <p:cNvPr id="3" name="object 3"/>
          <p:cNvSpPr txBox="1">
            <a:spLocks noGrp="1"/>
          </p:cNvSpPr>
          <p:nvPr>
            <p:ph type="title"/>
          </p:nvPr>
        </p:nvSpPr>
        <p:spPr>
          <a:prstGeom prst="rect">
            <a:avLst/>
          </a:prstGeom>
        </p:spPr>
        <p:txBody>
          <a:bodyPr vert="horz" wrap="square" lIns="0" tIns="257682" rIns="0" bIns="0" rtlCol="0">
            <a:spAutoFit/>
          </a:bodyPr>
          <a:lstStyle/>
          <a:p>
            <a:pPr marL="168910">
              <a:lnSpc>
                <a:spcPct val="100000"/>
              </a:lnSpc>
              <a:spcBef>
                <a:spcPts val="95"/>
              </a:spcBef>
            </a:pPr>
            <a:r>
              <a:rPr spc="-10"/>
              <a:t>Conclusions</a:t>
            </a:r>
          </a:p>
        </p:txBody>
      </p:sp>
      <p:pic>
        <p:nvPicPr>
          <p:cNvPr id="5" name="Graphic 4" descr="Beginning with solid fill">
            <a:hlinkClick r:id="rId2" action="ppaction://hlinksldjump"/>
            <a:extLst>
              <a:ext uri="{FF2B5EF4-FFF2-40B4-BE49-F238E27FC236}">
                <a16:creationId xmlns:a16="http://schemas.microsoft.com/office/drawing/2014/main" id="{74E3CD32-C69F-1D59-B8CC-52FE402CBCD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662431" y="2299157"/>
            <a:ext cx="7748905" cy="636905"/>
          </a:xfrm>
          <a:prstGeom prst="rect">
            <a:avLst/>
          </a:prstGeom>
        </p:spPr>
        <p:txBody>
          <a:bodyPr vert="horz" wrap="square" lIns="0" tIns="13335" rIns="0" bIns="0" rtlCol="0">
            <a:spAutoFit/>
          </a:bodyPr>
          <a:lstStyle/>
          <a:p>
            <a:pPr marL="0" marR="0" lvl="0" indent="0" algn="ctr" defTabSz="914400" eaLnBrk="1" fontAlgn="auto" latinLnBrk="0" hangingPunct="1">
              <a:lnSpc>
                <a:spcPct val="100000"/>
              </a:lnSpc>
              <a:spcBef>
                <a:spcPts val="105"/>
              </a:spcBef>
              <a:spcAft>
                <a:spcPts val="0"/>
              </a:spcAft>
              <a:buClrTx/>
              <a:buSzTx/>
              <a:buFontTx/>
              <a:buNone/>
              <a:tabLst/>
              <a:defRPr/>
            </a:pPr>
            <a:r>
              <a:rPr kumimoji="0" sz="2000" b="1" i="0" u="none" strike="noStrike" kern="0" cap="none" spc="0" normalizeH="0" baseline="0" noProof="0">
                <a:ln>
                  <a:noFill/>
                </a:ln>
                <a:solidFill>
                  <a:srgbClr val="FFFFFF"/>
                </a:solidFill>
                <a:effectLst/>
                <a:uLnTx/>
                <a:uFillTx/>
                <a:latin typeface="Arial"/>
                <a:cs typeface="Arial"/>
              </a:rPr>
              <a:t>Impact</a:t>
            </a:r>
            <a:r>
              <a:rPr kumimoji="0" sz="2000" b="1" i="0" u="none" strike="noStrike" kern="0" cap="none" spc="-40" normalizeH="0" baseline="0" noProof="0">
                <a:ln>
                  <a:noFill/>
                </a:ln>
                <a:solidFill>
                  <a:srgbClr val="FFFFFF"/>
                </a:solidFill>
                <a:effectLst/>
                <a:uLnTx/>
                <a:uFillTx/>
                <a:latin typeface="Arial"/>
                <a:cs typeface="Arial"/>
              </a:rPr>
              <a:t> </a:t>
            </a:r>
            <a:r>
              <a:rPr kumimoji="0" sz="2000" b="1" i="0" u="none" strike="noStrike" kern="0" cap="none" spc="0" normalizeH="0" baseline="0" noProof="0">
                <a:ln>
                  <a:noFill/>
                </a:ln>
                <a:solidFill>
                  <a:srgbClr val="FFFFFF"/>
                </a:solidFill>
                <a:effectLst/>
                <a:uLnTx/>
                <a:uFillTx/>
                <a:latin typeface="Arial"/>
                <a:cs typeface="Arial"/>
              </a:rPr>
              <a:t>of</a:t>
            </a:r>
            <a:r>
              <a:rPr kumimoji="0" sz="2000" b="1" i="0" u="none" strike="noStrike" kern="0" cap="none" spc="-30" normalizeH="0" baseline="0" noProof="0">
                <a:ln>
                  <a:noFill/>
                </a:ln>
                <a:solidFill>
                  <a:srgbClr val="FFFFFF"/>
                </a:solidFill>
                <a:effectLst/>
                <a:uLnTx/>
                <a:uFillTx/>
                <a:latin typeface="Arial"/>
                <a:cs typeface="Arial"/>
              </a:rPr>
              <a:t> </a:t>
            </a:r>
            <a:r>
              <a:rPr kumimoji="0" sz="2000" b="1" i="0" u="none" strike="noStrike" kern="0" cap="none" spc="0" normalizeH="0" baseline="0" noProof="0">
                <a:ln>
                  <a:noFill/>
                </a:ln>
                <a:solidFill>
                  <a:srgbClr val="FFFFFF"/>
                </a:solidFill>
                <a:effectLst/>
                <a:uLnTx/>
                <a:uFillTx/>
                <a:latin typeface="Arial"/>
                <a:cs typeface="Arial"/>
              </a:rPr>
              <a:t>Socioeconomic</a:t>
            </a:r>
            <a:r>
              <a:rPr kumimoji="0" sz="2000" b="1" i="0" u="none" strike="noStrike" kern="0" cap="none" spc="-30" normalizeH="0" baseline="0" noProof="0">
                <a:ln>
                  <a:noFill/>
                </a:ln>
                <a:solidFill>
                  <a:srgbClr val="FFFFFF"/>
                </a:solidFill>
                <a:effectLst/>
                <a:uLnTx/>
                <a:uFillTx/>
                <a:latin typeface="Arial"/>
                <a:cs typeface="Arial"/>
              </a:rPr>
              <a:t> </a:t>
            </a:r>
            <a:r>
              <a:rPr kumimoji="0" sz="2000" b="1" i="0" u="none" strike="noStrike" kern="0" cap="none" spc="0" normalizeH="0" baseline="0" noProof="0">
                <a:ln>
                  <a:noFill/>
                </a:ln>
                <a:solidFill>
                  <a:srgbClr val="FFFFFF"/>
                </a:solidFill>
                <a:effectLst/>
                <a:uLnTx/>
                <a:uFillTx/>
                <a:latin typeface="Arial"/>
                <a:cs typeface="Arial"/>
              </a:rPr>
              <a:t>Status</a:t>
            </a:r>
            <a:r>
              <a:rPr kumimoji="0" sz="2000" b="1" i="0" u="none" strike="noStrike" kern="0" cap="none" spc="-50" normalizeH="0" baseline="0" noProof="0">
                <a:ln>
                  <a:noFill/>
                </a:ln>
                <a:solidFill>
                  <a:srgbClr val="FFFFFF"/>
                </a:solidFill>
                <a:effectLst/>
                <a:uLnTx/>
                <a:uFillTx/>
                <a:latin typeface="Arial"/>
                <a:cs typeface="Arial"/>
              </a:rPr>
              <a:t> </a:t>
            </a:r>
            <a:r>
              <a:rPr kumimoji="0" sz="2000" b="1" i="0" u="none" strike="noStrike" kern="0" cap="none" spc="0" normalizeH="0" baseline="0" noProof="0">
                <a:ln>
                  <a:noFill/>
                </a:ln>
                <a:solidFill>
                  <a:srgbClr val="FFFFFF"/>
                </a:solidFill>
                <a:effectLst/>
                <a:uLnTx/>
                <a:uFillTx/>
                <a:latin typeface="Arial"/>
                <a:cs typeface="Arial"/>
              </a:rPr>
              <a:t>on</a:t>
            </a:r>
            <a:r>
              <a:rPr kumimoji="0" sz="2000" b="1" i="0" u="none" strike="noStrike" kern="0" cap="none" spc="-90" normalizeH="0" baseline="0" noProof="0">
                <a:ln>
                  <a:noFill/>
                </a:ln>
                <a:solidFill>
                  <a:srgbClr val="FFFFFF"/>
                </a:solidFill>
                <a:effectLst/>
                <a:uLnTx/>
                <a:uFillTx/>
                <a:latin typeface="Arial"/>
                <a:cs typeface="Arial"/>
              </a:rPr>
              <a:t> </a:t>
            </a:r>
            <a:r>
              <a:rPr kumimoji="0" sz="2000" b="1" i="0" u="none" strike="noStrike" kern="0" cap="none" spc="0" normalizeH="0" baseline="0" noProof="0">
                <a:ln>
                  <a:noFill/>
                </a:ln>
                <a:solidFill>
                  <a:srgbClr val="FFFFFF"/>
                </a:solidFill>
                <a:effectLst/>
                <a:uLnTx/>
                <a:uFillTx/>
                <a:latin typeface="Arial"/>
                <a:cs typeface="Arial"/>
              </a:rPr>
              <a:t>Adult</a:t>
            </a:r>
            <a:r>
              <a:rPr kumimoji="0" sz="2000" b="1" i="0" u="none" strike="noStrike" kern="0" cap="none" spc="-40" normalizeH="0" baseline="0" noProof="0">
                <a:ln>
                  <a:noFill/>
                </a:ln>
                <a:solidFill>
                  <a:srgbClr val="FFFFFF"/>
                </a:solidFill>
                <a:effectLst/>
                <a:uLnTx/>
                <a:uFillTx/>
                <a:latin typeface="Arial"/>
                <a:cs typeface="Arial"/>
              </a:rPr>
              <a:t> </a:t>
            </a:r>
            <a:r>
              <a:rPr kumimoji="0" sz="2000" b="1" i="0" u="none" strike="noStrike" kern="0" cap="none" spc="0" normalizeH="0" baseline="0" noProof="0">
                <a:ln>
                  <a:noFill/>
                </a:ln>
                <a:solidFill>
                  <a:srgbClr val="FFFFFF"/>
                </a:solidFill>
                <a:effectLst/>
                <a:uLnTx/>
                <a:uFillTx/>
                <a:latin typeface="Arial"/>
                <a:cs typeface="Arial"/>
              </a:rPr>
              <a:t>Patients</a:t>
            </a:r>
            <a:r>
              <a:rPr kumimoji="0" sz="2000" b="1" i="0" u="none" strike="noStrike" kern="0" cap="none" spc="-45" normalizeH="0" baseline="0" noProof="0">
                <a:ln>
                  <a:noFill/>
                </a:ln>
                <a:solidFill>
                  <a:srgbClr val="FFFFFF"/>
                </a:solidFill>
                <a:effectLst/>
                <a:uLnTx/>
                <a:uFillTx/>
                <a:latin typeface="Arial"/>
                <a:cs typeface="Arial"/>
              </a:rPr>
              <a:t> </a:t>
            </a:r>
            <a:r>
              <a:rPr kumimoji="0" sz="2000" b="1" i="0" u="none" strike="noStrike" kern="0" cap="none" spc="0" normalizeH="0" baseline="0" noProof="0">
                <a:ln>
                  <a:noFill/>
                </a:ln>
                <a:solidFill>
                  <a:srgbClr val="FFFFFF"/>
                </a:solidFill>
                <a:effectLst/>
                <a:uLnTx/>
                <a:uFillTx/>
                <a:latin typeface="Arial"/>
                <a:cs typeface="Arial"/>
              </a:rPr>
              <a:t>with</a:t>
            </a:r>
            <a:r>
              <a:rPr kumimoji="0" sz="2000" b="1" i="0" u="none" strike="noStrike" kern="0" cap="none" spc="-125" normalizeH="0" baseline="0" noProof="0">
                <a:ln>
                  <a:noFill/>
                </a:ln>
                <a:solidFill>
                  <a:srgbClr val="FFFFFF"/>
                </a:solidFill>
                <a:effectLst/>
                <a:uLnTx/>
                <a:uFillTx/>
                <a:latin typeface="Arial"/>
                <a:cs typeface="Arial"/>
              </a:rPr>
              <a:t> </a:t>
            </a:r>
            <a:r>
              <a:rPr kumimoji="0" sz="2000" b="1" i="0" u="none" strike="noStrike" kern="0" cap="none" spc="-10" normalizeH="0" baseline="0" noProof="0">
                <a:ln>
                  <a:noFill/>
                </a:ln>
                <a:solidFill>
                  <a:srgbClr val="FFFFFF"/>
                </a:solidFill>
                <a:effectLst/>
                <a:uLnTx/>
                <a:uFillTx/>
                <a:latin typeface="Arial"/>
                <a:cs typeface="Arial"/>
              </a:rPr>
              <a:t>Asthma:</a:t>
            </a:r>
            <a:endParaRPr kumimoji="0" sz="2000" b="0" i="0" u="none" strike="noStrike" kern="0" cap="none" spc="0" normalizeH="0" baseline="0" noProof="0">
              <a:ln>
                <a:noFill/>
              </a:ln>
              <a:solidFill>
                <a:sysClr val="windowText" lastClr="000000"/>
              </a:solidFill>
              <a:effectLst/>
              <a:uLnTx/>
              <a:uFillTx/>
              <a:latin typeface="Arial"/>
              <a:cs typeface="Arial"/>
            </a:endParaRPr>
          </a:p>
          <a:p>
            <a:pPr marL="4445" marR="0" lvl="0" indent="0" algn="ctr" defTabSz="914400" eaLnBrk="1" fontAlgn="auto" latinLnBrk="0" hangingPunct="1">
              <a:lnSpc>
                <a:spcPct val="100000"/>
              </a:lnSpc>
              <a:spcBef>
                <a:spcPts val="5"/>
              </a:spcBef>
              <a:spcAft>
                <a:spcPts val="0"/>
              </a:spcAft>
              <a:buClrTx/>
              <a:buSzTx/>
              <a:buFontTx/>
              <a:buNone/>
              <a:tabLst/>
              <a:defRPr/>
            </a:pPr>
            <a:r>
              <a:rPr kumimoji="0" sz="2000" b="1" i="0" u="none" strike="noStrike" kern="0" cap="none" spc="0" normalizeH="0" baseline="0" noProof="0">
                <a:ln>
                  <a:noFill/>
                </a:ln>
                <a:solidFill>
                  <a:srgbClr val="FFFFFF"/>
                </a:solidFill>
                <a:effectLst/>
                <a:uLnTx/>
                <a:uFillTx/>
                <a:latin typeface="Arial"/>
                <a:cs typeface="Arial"/>
              </a:rPr>
              <a:t>A</a:t>
            </a:r>
            <a:r>
              <a:rPr kumimoji="0" sz="2000" b="1" i="0" u="none" strike="noStrike" kern="0" cap="none" spc="-90" normalizeH="0" baseline="0" noProof="0">
                <a:ln>
                  <a:noFill/>
                </a:ln>
                <a:solidFill>
                  <a:srgbClr val="FFFFFF"/>
                </a:solidFill>
                <a:effectLst/>
                <a:uLnTx/>
                <a:uFillTx/>
                <a:latin typeface="Arial"/>
                <a:cs typeface="Arial"/>
              </a:rPr>
              <a:t> </a:t>
            </a:r>
            <a:r>
              <a:rPr kumimoji="0" sz="2000" b="1" i="0" u="none" strike="noStrike" kern="0" cap="none" spc="-10" normalizeH="0" baseline="0" noProof="0">
                <a:ln>
                  <a:noFill/>
                </a:ln>
                <a:solidFill>
                  <a:srgbClr val="FFFFFF"/>
                </a:solidFill>
                <a:effectLst/>
                <a:uLnTx/>
                <a:uFillTx/>
                <a:latin typeface="Arial"/>
                <a:cs typeface="Arial"/>
              </a:rPr>
              <a:t>Population-</a:t>
            </a:r>
            <a:r>
              <a:rPr kumimoji="0" sz="2000" b="1" i="0" u="none" strike="noStrike" kern="0" cap="none" spc="0" normalizeH="0" baseline="0" noProof="0">
                <a:ln>
                  <a:noFill/>
                </a:ln>
                <a:solidFill>
                  <a:srgbClr val="FFFFFF"/>
                </a:solidFill>
                <a:effectLst/>
                <a:uLnTx/>
                <a:uFillTx/>
                <a:latin typeface="Arial"/>
                <a:cs typeface="Arial"/>
              </a:rPr>
              <a:t>based</a:t>
            </a:r>
            <a:r>
              <a:rPr kumimoji="0" sz="2000" b="1" i="0" u="none" strike="noStrike" kern="0" cap="none" spc="-25" normalizeH="0" baseline="0" noProof="0">
                <a:ln>
                  <a:noFill/>
                </a:ln>
                <a:solidFill>
                  <a:srgbClr val="FFFFFF"/>
                </a:solidFill>
                <a:effectLst/>
                <a:uLnTx/>
                <a:uFillTx/>
                <a:latin typeface="Arial"/>
                <a:cs typeface="Arial"/>
              </a:rPr>
              <a:t> </a:t>
            </a:r>
            <a:r>
              <a:rPr kumimoji="0" sz="2000" b="1" i="0" u="none" strike="noStrike" kern="0" cap="none" spc="0" normalizeH="0" baseline="0" noProof="0">
                <a:ln>
                  <a:noFill/>
                </a:ln>
                <a:solidFill>
                  <a:srgbClr val="FFFFFF"/>
                </a:solidFill>
                <a:effectLst/>
                <a:uLnTx/>
                <a:uFillTx/>
                <a:latin typeface="Arial"/>
                <a:cs typeface="Arial"/>
              </a:rPr>
              <a:t>Cohort</a:t>
            </a:r>
            <a:r>
              <a:rPr kumimoji="0" sz="2000" b="1" i="0" u="none" strike="noStrike" kern="0" cap="none" spc="-15" normalizeH="0" baseline="0" noProof="0">
                <a:ln>
                  <a:noFill/>
                </a:ln>
                <a:solidFill>
                  <a:srgbClr val="FFFFFF"/>
                </a:solidFill>
                <a:effectLst/>
                <a:uLnTx/>
                <a:uFillTx/>
                <a:latin typeface="Arial"/>
                <a:cs typeface="Arial"/>
              </a:rPr>
              <a:t> </a:t>
            </a:r>
            <a:r>
              <a:rPr kumimoji="0" sz="2000" b="1" i="0" u="none" strike="noStrike" kern="0" cap="none" spc="0" normalizeH="0" baseline="0" noProof="0">
                <a:ln>
                  <a:noFill/>
                </a:ln>
                <a:solidFill>
                  <a:srgbClr val="FFFFFF"/>
                </a:solidFill>
                <a:effectLst/>
                <a:uLnTx/>
                <a:uFillTx/>
                <a:latin typeface="Arial"/>
                <a:cs typeface="Arial"/>
              </a:rPr>
              <a:t>Study</a:t>
            </a:r>
            <a:r>
              <a:rPr kumimoji="0" sz="2000" b="1" i="0" u="none" strike="noStrike" kern="0" cap="none" spc="-15" normalizeH="0" baseline="0" noProof="0">
                <a:ln>
                  <a:noFill/>
                </a:ln>
                <a:solidFill>
                  <a:srgbClr val="FFFFFF"/>
                </a:solidFill>
                <a:effectLst/>
                <a:uLnTx/>
                <a:uFillTx/>
                <a:latin typeface="Arial"/>
                <a:cs typeface="Arial"/>
              </a:rPr>
              <a:t> </a:t>
            </a:r>
            <a:r>
              <a:rPr kumimoji="0" sz="2000" b="1" i="0" u="none" strike="noStrike" kern="0" cap="none" spc="0" normalizeH="0" baseline="0" noProof="0">
                <a:ln>
                  <a:noFill/>
                </a:ln>
                <a:solidFill>
                  <a:srgbClr val="FFFFFF"/>
                </a:solidFill>
                <a:effectLst/>
                <a:uLnTx/>
                <a:uFillTx/>
                <a:latin typeface="Arial"/>
                <a:cs typeface="Arial"/>
              </a:rPr>
              <a:t>from</a:t>
            </a:r>
            <a:r>
              <a:rPr kumimoji="0" sz="2000" b="1" i="0" u="none" strike="noStrike" kern="0" cap="none" spc="-15" normalizeH="0" baseline="0" noProof="0">
                <a:ln>
                  <a:noFill/>
                </a:ln>
                <a:solidFill>
                  <a:srgbClr val="FFFFFF"/>
                </a:solidFill>
                <a:effectLst/>
                <a:uLnTx/>
                <a:uFillTx/>
                <a:latin typeface="Arial"/>
                <a:cs typeface="Arial"/>
              </a:rPr>
              <a:t> </a:t>
            </a:r>
            <a:r>
              <a:rPr kumimoji="0" sz="2000" b="1" i="0" u="none" strike="noStrike" kern="0" cap="none" spc="0" normalizeH="0" baseline="0" noProof="0">
                <a:ln>
                  <a:noFill/>
                </a:ln>
                <a:solidFill>
                  <a:srgbClr val="FFFFFF"/>
                </a:solidFill>
                <a:effectLst/>
                <a:uLnTx/>
                <a:uFillTx/>
                <a:latin typeface="Arial"/>
                <a:cs typeface="Arial"/>
              </a:rPr>
              <a:t>UK</a:t>
            </a:r>
            <a:r>
              <a:rPr kumimoji="0" sz="2000" b="1" i="0" u="none" strike="noStrike" kern="0" cap="none" spc="5" normalizeH="0" baseline="0" noProof="0">
                <a:ln>
                  <a:noFill/>
                </a:ln>
                <a:solidFill>
                  <a:srgbClr val="FFFFFF"/>
                </a:solidFill>
                <a:effectLst/>
                <a:uLnTx/>
                <a:uFillTx/>
                <a:latin typeface="Arial"/>
                <a:cs typeface="Arial"/>
              </a:rPr>
              <a:t> </a:t>
            </a:r>
            <a:r>
              <a:rPr kumimoji="0" sz="2000" b="1" i="0" u="none" strike="noStrike" kern="0" cap="none" spc="0" normalizeH="0" baseline="0" noProof="0">
                <a:ln>
                  <a:noFill/>
                </a:ln>
                <a:solidFill>
                  <a:srgbClr val="FFFFFF"/>
                </a:solidFill>
                <a:effectLst/>
                <a:uLnTx/>
                <a:uFillTx/>
                <a:latin typeface="Arial"/>
                <a:cs typeface="Arial"/>
              </a:rPr>
              <a:t>Primary</a:t>
            </a:r>
            <a:r>
              <a:rPr kumimoji="0" sz="2000" b="1" i="0" u="none" strike="noStrike" kern="0" cap="none" spc="-65" normalizeH="0" baseline="0" noProof="0">
                <a:ln>
                  <a:noFill/>
                </a:ln>
                <a:solidFill>
                  <a:srgbClr val="FFFFFF"/>
                </a:solidFill>
                <a:effectLst/>
                <a:uLnTx/>
                <a:uFillTx/>
                <a:latin typeface="Arial"/>
                <a:cs typeface="Arial"/>
              </a:rPr>
              <a:t> </a:t>
            </a:r>
            <a:r>
              <a:rPr kumimoji="0" sz="2000" b="1" i="0" u="none" strike="noStrike" kern="0" cap="none" spc="-20" normalizeH="0" baseline="0" noProof="0">
                <a:ln>
                  <a:noFill/>
                </a:ln>
                <a:solidFill>
                  <a:srgbClr val="FFFFFF"/>
                </a:solidFill>
                <a:effectLst/>
                <a:uLnTx/>
                <a:uFillTx/>
                <a:latin typeface="Arial"/>
                <a:cs typeface="Arial"/>
              </a:rPr>
              <a:t>Care</a:t>
            </a:r>
            <a:endParaRPr kumimoji="0" sz="2000" b="0" i="0" u="none" strike="noStrike" kern="0" cap="none" spc="0" normalizeH="0" baseline="0" noProof="0">
              <a:ln>
                <a:noFill/>
              </a:ln>
              <a:solidFill>
                <a:sysClr val="windowText" lastClr="000000"/>
              </a:solidFill>
              <a:effectLst/>
              <a:uLnTx/>
              <a:uFillTx/>
              <a:latin typeface="Arial"/>
              <a:cs typeface="Arial"/>
            </a:endParaRPr>
          </a:p>
        </p:txBody>
      </p:sp>
      <p:sp>
        <p:nvSpPr>
          <p:cNvPr id="3" name="object 3"/>
          <p:cNvSpPr txBox="1"/>
          <p:nvPr/>
        </p:nvSpPr>
        <p:spPr>
          <a:xfrm>
            <a:off x="655726" y="3414776"/>
            <a:ext cx="7858759" cy="482600"/>
          </a:xfrm>
          <a:prstGeom prst="rect">
            <a:avLst/>
          </a:prstGeom>
        </p:spPr>
        <p:txBody>
          <a:bodyPr vert="horz" wrap="square" lIns="0" tIns="12065" rIns="0" bIns="0" rtlCol="0">
            <a:spAutoFit/>
          </a:bodyPr>
          <a:lstStyle/>
          <a:p>
            <a:pPr marL="12700" marR="5080" lvl="0" indent="0" algn="just" defTabSz="914400" eaLnBrk="1" fontAlgn="auto" latinLnBrk="0" hangingPunct="1">
              <a:lnSpc>
                <a:spcPct val="100000"/>
              </a:lnSpc>
              <a:spcBef>
                <a:spcPts val="95"/>
              </a:spcBef>
              <a:spcAft>
                <a:spcPts val="0"/>
              </a:spcAft>
              <a:buClrTx/>
              <a:buSzTx/>
              <a:buFontTx/>
              <a:buNone/>
              <a:tabLst/>
              <a:defRPr/>
            </a:pPr>
            <a:r>
              <a:rPr kumimoji="0" sz="1000" b="1" i="0" u="none" strike="noStrike" kern="0" cap="none" spc="0" normalizeH="0" baseline="0" noProof="0">
                <a:ln>
                  <a:noFill/>
                </a:ln>
                <a:solidFill>
                  <a:srgbClr val="2F2F2F"/>
                </a:solidFill>
                <a:effectLst/>
                <a:uLnTx/>
                <a:uFillTx/>
                <a:latin typeface="Arial"/>
                <a:cs typeface="Arial"/>
              </a:rPr>
              <a:t>John</a:t>
            </a:r>
            <a:r>
              <a:rPr kumimoji="0" sz="1000" b="1" i="0" u="none" strike="noStrike" kern="0" cap="none" spc="-15" normalizeH="0" baseline="0" noProof="0">
                <a:ln>
                  <a:noFill/>
                </a:ln>
                <a:solidFill>
                  <a:srgbClr val="2F2F2F"/>
                </a:solidFill>
                <a:effectLst/>
                <a:uLnTx/>
                <a:uFillTx/>
                <a:latin typeface="Arial"/>
                <a:cs typeface="Arial"/>
              </a:rPr>
              <a:t> </a:t>
            </a:r>
            <a:r>
              <a:rPr kumimoji="0" sz="1000" b="1" i="0" u="none" strike="noStrike" kern="0" cap="none" spc="0" normalizeH="0" baseline="0" noProof="0">
                <a:ln>
                  <a:noFill/>
                </a:ln>
                <a:solidFill>
                  <a:srgbClr val="2F2F2F"/>
                </a:solidFill>
                <a:effectLst/>
                <a:uLnTx/>
                <a:uFillTx/>
                <a:latin typeface="Arial"/>
                <a:cs typeface="Arial"/>
              </a:rPr>
              <a:t>Busby,</a:t>
            </a:r>
            <a:r>
              <a:rPr kumimoji="0" sz="1000" b="1" i="0" u="none" strike="noStrike" kern="0" cap="none" spc="-10" normalizeH="0" baseline="0" noProof="0">
                <a:ln>
                  <a:noFill/>
                </a:ln>
                <a:solidFill>
                  <a:srgbClr val="2F2F2F"/>
                </a:solidFill>
                <a:effectLst/>
                <a:uLnTx/>
                <a:uFillTx/>
                <a:latin typeface="Arial"/>
                <a:cs typeface="Arial"/>
              </a:rPr>
              <a:t> </a:t>
            </a:r>
            <a:r>
              <a:rPr kumimoji="0" sz="1000" b="1" i="0" u="none" strike="noStrike" kern="0" cap="none" spc="0" normalizeH="0" baseline="0" noProof="0">
                <a:ln>
                  <a:noFill/>
                </a:ln>
                <a:solidFill>
                  <a:srgbClr val="2F2F2F"/>
                </a:solidFill>
                <a:effectLst/>
                <a:uLnTx/>
                <a:uFillTx/>
                <a:latin typeface="Arial"/>
                <a:cs typeface="Arial"/>
              </a:rPr>
              <a:t>David</a:t>
            </a:r>
            <a:r>
              <a:rPr kumimoji="0" sz="1000" b="1" i="0" u="none" strike="noStrike" kern="0" cap="none" spc="-10" normalizeH="0" baseline="0" noProof="0">
                <a:ln>
                  <a:noFill/>
                </a:ln>
                <a:solidFill>
                  <a:srgbClr val="2F2F2F"/>
                </a:solidFill>
                <a:effectLst/>
                <a:uLnTx/>
                <a:uFillTx/>
                <a:latin typeface="Arial"/>
                <a:cs typeface="Arial"/>
              </a:rPr>
              <a:t> </a:t>
            </a:r>
            <a:r>
              <a:rPr kumimoji="0" sz="1000" b="1" i="0" u="none" strike="noStrike" kern="0" cap="none" spc="0" normalizeH="0" baseline="0" noProof="0">
                <a:ln>
                  <a:noFill/>
                </a:ln>
                <a:solidFill>
                  <a:srgbClr val="2F2F2F"/>
                </a:solidFill>
                <a:effectLst/>
                <a:uLnTx/>
                <a:uFillTx/>
                <a:latin typeface="Arial"/>
                <a:cs typeface="Arial"/>
              </a:rPr>
              <a:t>Price,</a:t>
            </a:r>
            <a:r>
              <a:rPr kumimoji="0" sz="1000" b="1" i="0" u="none" strike="noStrike" kern="0" cap="none" spc="-15" normalizeH="0" baseline="0" noProof="0">
                <a:ln>
                  <a:noFill/>
                </a:ln>
                <a:solidFill>
                  <a:srgbClr val="2F2F2F"/>
                </a:solidFill>
                <a:effectLst/>
                <a:uLnTx/>
                <a:uFillTx/>
                <a:latin typeface="Arial"/>
                <a:cs typeface="Arial"/>
              </a:rPr>
              <a:t> </a:t>
            </a:r>
            <a:r>
              <a:rPr kumimoji="0" sz="1000" b="1" i="0" u="none" strike="noStrike" kern="0" cap="none" spc="0" normalizeH="0" baseline="0" noProof="0">
                <a:ln>
                  <a:noFill/>
                </a:ln>
                <a:solidFill>
                  <a:srgbClr val="2F2F2F"/>
                </a:solidFill>
                <a:effectLst/>
                <a:uLnTx/>
                <a:uFillTx/>
                <a:latin typeface="Arial"/>
                <a:cs typeface="Arial"/>
              </a:rPr>
              <a:t>Riyad</a:t>
            </a:r>
            <a:r>
              <a:rPr kumimoji="0" sz="1000" b="1" i="0" u="none" strike="noStrike" kern="0" cap="none" spc="10" normalizeH="0" baseline="0" noProof="0">
                <a:ln>
                  <a:noFill/>
                </a:ln>
                <a:solidFill>
                  <a:srgbClr val="2F2F2F"/>
                </a:solidFill>
                <a:effectLst/>
                <a:uLnTx/>
                <a:uFillTx/>
                <a:latin typeface="Arial"/>
                <a:cs typeface="Arial"/>
              </a:rPr>
              <a:t> </a:t>
            </a:r>
            <a:r>
              <a:rPr kumimoji="0" sz="1000" b="1" i="0" u="none" strike="noStrike" kern="0" cap="none" spc="-20" normalizeH="0" baseline="0" noProof="0">
                <a:ln>
                  <a:noFill/>
                </a:ln>
                <a:solidFill>
                  <a:srgbClr val="2F2F2F"/>
                </a:solidFill>
                <a:effectLst/>
                <a:uLnTx/>
                <a:uFillTx/>
                <a:latin typeface="Arial"/>
                <a:cs typeface="Arial"/>
              </a:rPr>
              <a:t>Al-</a:t>
            </a:r>
            <a:r>
              <a:rPr kumimoji="0" sz="1000" b="1" i="0" u="none" strike="noStrike" kern="0" cap="none" spc="0" normalizeH="0" baseline="0" noProof="0">
                <a:ln>
                  <a:noFill/>
                </a:ln>
                <a:solidFill>
                  <a:srgbClr val="2F2F2F"/>
                </a:solidFill>
                <a:effectLst/>
                <a:uLnTx/>
                <a:uFillTx/>
                <a:latin typeface="Arial"/>
                <a:cs typeface="Arial"/>
              </a:rPr>
              <a:t>Lehebi,</a:t>
            </a:r>
            <a:r>
              <a:rPr kumimoji="0" sz="1000" b="1" i="0" u="none" strike="noStrike" kern="0" cap="none" spc="-15" normalizeH="0" baseline="0" noProof="0">
                <a:ln>
                  <a:noFill/>
                </a:ln>
                <a:solidFill>
                  <a:srgbClr val="2F2F2F"/>
                </a:solidFill>
                <a:effectLst/>
                <a:uLnTx/>
                <a:uFillTx/>
                <a:latin typeface="Arial"/>
                <a:cs typeface="Arial"/>
              </a:rPr>
              <a:t> </a:t>
            </a:r>
            <a:r>
              <a:rPr kumimoji="0" sz="1000" b="1" i="0" u="none" strike="noStrike" kern="0" cap="none" spc="0" normalizeH="0" baseline="0" noProof="0">
                <a:ln>
                  <a:noFill/>
                </a:ln>
                <a:solidFill>
                  <a:srgbClr val="2F2F2F"/>
                </a:solidFill>
                <a:effectLst/>
                <a:uLnTx/>
                <a:uFillTx/>
                <a:latin typeface="Arial"/>
                <a:cs typeface="Arial"/>
              </a:rPr>
              <a:t>Sinthia</a:t>
            </a:r>
            <a:r>
              <a:rPr kumimoji="0" sz="1000" b="1" i="0" u="none" strike="noStrike" kern="0" cap="none" spc="-15" normalizeH="0" baseline="0" noProof="0">
                <a:ln>
                  <a:noFill/>
                </a:ln>
                <a:solidFill>
                  <a:srgbClr val="2F2F2F"/>
                </a:solidFill>
                <a:effectLst/>
                <a:uLnTx/>
                <a:uFillTx/>
                <a:latin typeface="Arial"/>
                <a:cs typeface="Arial"/>
              </a:rPr>
              <a:t> </a:t>
            </a:r>
            <a:r>
              <a:rPr kumimoji="0" sz="1000" b="1" i="0" u="none" strike="noStrike" kern="0" cap="none" spc="-10" normalizeH="0" baseline="0" noProof="0">
                <a:ln>
                  <a:noFill/>
                </a:ln>
                <a:solidFill>
                  <a:srgbClr val="2F2F2F"/>
                </a:solidFill>
                <a:effectLst/>
                <a:uLnTx/>
                <a:uFillTx/>
                <a:latin typeface="Arial"/>
                <a:cs typeface="Arial"/>
              </a:rPr>
              <a:t>Bosnic-</a:t>
            </a:r>
            <a:r>
              <a:rPr kumimoji="0" sz="1000" b="1" i="0" u="none" strike="noStrike" kern="0" cap="none" spc="0" normalizeH="0" baseline="0" noProof="0">
                <a:ln>
                  <a:noFill/>
                </a:ln>
                <a:solidFill>
                  <a:srgbClr val="2F2F2F"/>
                </a:solidFill>
                <a:effectLst/>
                <a:uLnTx/>
                <a:uFillTx/>
                <a:latin typeface="Arial"/>
                <a:cs typeface="Arial"/>
              </a:rPr>
              <a:t>Anticevich,</a:t>
            </a:r>
            <a:r>
              <a:rPr kumimoji="0" sz="1000" b="1" i="0" u="none" strike="noStrike" kern="0" cap="none" spc="-15" normalizeH="0" baseline="0" noProof="0">
                <a:ln>
                  <a:noFill/>
                </a:ln>
                <a:solidFill>
                  <a:srgbClr val="2F2F2F"/>
                </a:solidFill>
                <a:effectLst/>
                <a:uLnTx/>
                <a:uFillTx/>
                <a:latin typeface="Arial"/>
                <a:cs typeface="Arial"/>
              </a:rPr>
              <a:t> </a:t>
            </a:r>
            <a:r>
              <a:rPr kumimoji="0" sz="1000" b="1" i="0" u="none" strike="noStrike" kern="0" cap="none" spc="0" normalizeH="0" baseline="0" noProof="0">
                <a:ln>
                  <a:noFill/>
                </a:ln>
                <a:solidFill>
                  <a:srgbClr val="2F2F2F"/>
                </a:solidFill>
                <a:effectLst/>
                <a:uLnTx/>
                <a:uFillTx/>
                <a:latin typeface="Arial"/>
                <a:cs typeface="Arial"/>
              </a:rPr>
              <a:t>Job</a:t>
            </a:r>
            <a:r>
              <a:rPr kumimoji="0" sz="1000" b="1" i="0" u="none" strike="noStrike" kern="0" cap="none" spc="-5" normalizeH="0" baseline="0" noProof="0">
                <a:ln>
                  <a:noFill/>
                </a:ln>
                <a:solidFill>
                  <a:srgbClr val="2F2F2F"/>
                </a:solidFill>
                <a:effectLst/>
                <a:uLnTx/>
                <a:uFillTx/>
                <a:latin typeface="Arial"/>
                <a:cs typeface="Arial"/>
              </a:rPr>
              <a:t> </a:t>
            </a:r>
            <a:r>
              <a:rPr kumimoji="0" sz="1000" b="1" i="0" u="none" strike="noStrike" kern="0" cap="none" spc="0" normalizeH="0" baseline="0" noProof="0">
                <a:ln>
                  <a:noFill/>
                </a:ln>
                <a:solidFill>
                  <a:srgbClr val="2F2F2F"/>
                </a:solidFill>
                <a:effectLst/>
                <a:uLnTx/>
                <a:uFillTx/>
                <a:latin typeface="Arial"/>
                <a:cs typeface="Arial"/>
              </a:rPr>
              <a:t>FM</a:t>
            </a:r>
            <a:r>
              <a:rPr kumimoji="0" sz="1000" b="1" i="0" u="none" strike="noStrike" kern="0" cap="none" spc="-5" normalizeH="0" baseline="0" noProof="0">
                <a:ln>
                  <a:noFill/>
                </a:ln>
                <a:solidFill>
                  <a:srgbClr val="2F2F2F"/>
                </a:solidFill>
                <a:effectLst/>
                <a:uLnTx/>
                <a:uFillTx/>
                <a:latin typeface="Arial"/>
                <a:cs typeface="Arial"/>
              </a:rPr>
              <a:t> </a:t>
            </a:r>
            <a:r>
              <a:rPr kumimoji="0" sz="1000" b="1" i="0" u="none" strike="noStrike" kern="0" cap="none" spc="0" normalizeH="0" baseline="0" noProof="0">
                <a:ln>
                  <a:noFill/>
                </a:ln>
                <a:solidFill>
                  <a:srgbClr val="2F2F2F"/>
                </a:solidFill>
                <a:effectLst/>
                <a:uLnTx/>
                <a:uFillTx/>
                <a:latin typeface="Arial"/>
                <a:cs typeface="Arial"/>
              </a:rPr>
              <a:t>van</a:t>
            </a:r>
            <a:r>
              <a:rPr kumimoji="0" sz="1000" b="1" i="0" u="none" strike="noStrike" kern="0" cap="none" spc="-10" normalizeH="0" baseline="0" noProof="0">
                <a:ln>
                  <a:noFill/>
                </a:ln>
                <a:solidFill>
                  <a:srgbClr val="2F2F2F"/>
                </a:solidFill>
                <a:effectLst/>
                <a:uLnTx/>
                <a:uFillTx/>
                <a:latin typeface="Arial"/>
                <a:cs typeface="Arial"/>
              </a:rPr>
              <a:t> </a:t>
            </a:r>
            <a:r>
              <a:rPr kumimoji="0" sz="1000" b="1" i="0" u="none" strike="noStrike" kern="0" cap="none" spc="0" normalizeH="0" baseline="0" noProof="0">
                <a:ln>
                  <a:noFill/>
                </a:ln>
                <a:solidFill>
                  <a:srgbClr val="2F2F2F"/>
                </a:solidFill>
                <a:effectLst/>
                <a:uLnTx/>
                <a:uFillTx/>
                <a:latin typeface="Arial"/>
                <a:cs typeface="Arial"/>
              </a:rPr>
              <a:t>Boven,</a:t>
            </a:r>
            <a:r>
              <a:rPr kumimoji="0" sz="1000" b="1" i="0" u="none" strike="noStrike" kern="0" cap="none" spc="-5" normalizeH="0" baseline="0" noProof="0">
                <a:ln>
                  <a:noFill/>
                </a:ln>
                <a:solidFill>
                  <a:srgbClr val="2F2F2F"/>
                </a:solidFill>
                <a:effectLst/>
                <a:uLnTx/>
                <a:uFillTx/>
                <a:latin typeface="Arial"/>
                <a:cs typeface="Arial"/>
              </a:rPr>
              <a:t> </a:t>
            </a:r>
            <a:r>
              <a:rPr kumimoji="0" sz="1000" b="1" i="0" u="none" strike="noStrike" kern="0" cap="none" spc="0" normalizeH="0" baseline="0" noProof="0">
                <a:ln>
                  <a:noFill/>
                </a:ln>
                <a:solidFill>
                  <a:srgbClr val="2F2F2F"/>
                </a:solidFill>
                <a:effectLst/>
                <a:uLnTx/>
                <a:uFillTx/>
                <a:latin typeface="Arial"/>
                <a:cs typeface="Arial"/>
              </a:rPr>
              <a:t>Benjamin</a:t>
            </a:r>
            <a:r>
              <a:rPr kumimoji="0" sz="1000" b="1" i="0" u="none" strike="noStrike" kern="0" cap="none" spc="-10" normalizeH="0" baseline="0" noProof="0">
                <a:ln>
                  <a:noFill/>
                </a:ln>
                <a:solidFill>
                  <a:srgbClr val="2F2F2F"/>
                </a:solidFill>
                <a:effectLst/>
                <a:uLnTx/>
                <a:uFillTx/>
                <a:latin typeface="Arial"/>
                <a:cs typeface="Arial"/>
              </a:rPr>
              <a:t> </a:t>
            </a:r>
            <a:r>
              <a:rPr kumimoji="0" sz="1000" b="1" i="0" u="none" strike="noStrike" kern="0" cap="none" spc="0" normalizeH="0" baseline="0" noProof="0">
                <a:ln>
                  <a:noFill/>
                </a:ln>
                <a:solidFill>
                  <a:srgbClr val="2F2F2F"/>
                </a:solidFill>
                <a:effectLst/>
                <a:uLnTx/>
                <a:uFillTx/>
                <a:latin typeface="Arial"/>
                <a:cs typeface="Arial"/>
              </a:rPr>
              <a:t>Emmanuel,</a:t>
            </a:r>
            <a:r>
              <a:rPr kumimoji="0" sz="1000" b="1" i="0" u="none" strike="noStrike" kern="0" cap="none" spc="-20" normalizeH="0" baseline="0" noProof="0">
                <a:ln>
                  <a:noFill/>
                </a:ln>
                <a:solidFill>
                  <a:srgbClr val="2F2F2F"/>
                </a:solidFill>
                <a:effectLst/>
                <a:uLnTx/>
                <a:uFillTx/>
                <a:latin typeface="Arial"/>
                <a:cs typeface="Arial"/>
              </a:rPr>
              <a:t> </a:t>
            </a:r>
            <a:r>
              <a:rPr kumimoji="0" sz="1000" b="1" i="0" u="none" strike="noStrike" kern="0" cap="none" spc="0" normalizeH="0" baseline="0" noProof="0">
                <a:ln>
                  <a:noFill/>
                </a:ln>
                <a:solidFill>
                  <a:srgbClr val="2F2F2F"/>
                </a:solidFill>
                <a:effectLst/>
                <a:uLnTx/>
                <a:uFillTx/>
                <a:latin typeface="Arial"/>
                <a:cs typeface="Arial"/>
              </a:rPr>
              <a:t>J</a:t>
            </a:r>
            <a:r>
              <a:rPr kumimoji="0" sz="1000" b="1" i="0" u="none" strike="noStrike" kern="0" cap="none" spc="-25" normalizeH="0" baseline="0" noProof="0">
                <a:ln>
                  <a:noFill/>
                </a:ln>
                <a:solidFill>
                  <a:srgbClr val="2F2F2F"/>
                </a:solidFill>
                <a:effectLst/>
                <a:uLnTx/>
                <a:uFillTx/>
                <a:latin typeface="Arial"/>
                <a:cs typeface="Arial"/>
              </a:rPr>
              <a:t> </a:t>
            </a:r>
            <a:r>
              <a:rPr kumimoji="0" sz="1000" b="1" i="0" u="none" strike="noStrike" kern="0" cap="none" spc="0" normalizeH="0" baseline="0" noProof="0">
                <a:ln>
                  <a:noFill/>
                </a:ln>
                <a:solidFill>
                  <a:srgbClr val="2F2F2F"/>
                </a:solidFill>
                <a:effectLst/>
                <a:uLnTx/>
                <a:uFillTx/>
                <a:latin typeface="Arial"/>
                <a:cs typeface="Arial"/>
              </a:rPr>
              <a:t>Mark</a:t>
            </a:r>
            <a:r>
              <a:rPr kumimoji="0" sz="1000" b="1" i="0" u="none" strike="noStrike" kern="0" cap="none" spc="-10" normalizeH="0" baseline="0" noProof="0">
                <a:ln>
                  <a:noFill/>
                </a:ln>
                <a:solidFill>
                  <a:srgbClr val="2F2F2F"/>
                </a:solidFill>
                <a:effectLst/>
                <a:uLnTx/>
                <a:uFillTx/>
                <a:latin typeface="Arial"/>
                <a:cs typeface="Arial"/>
              </a:rPr>
              <a:t> FitzGerald, </a:t>
            </a:r>
            <a:r>
              <a:rPr kumimoji="0" sz="1000" b="1" i="0" u="none" strike="noStrike" kern="0" cap="none" spc="0" normalizeH="0" baseline="0" noProof="0">
                <a:ln>
                  <a:noFill/>
                </a:ln>
                <a:solidFill>
                  <a:srgbClr val="2F2F2F"/>
                </a:solidFill>
                <a:effectLst/>
                <a:uLnTx/>
                <a:uFillTx/>
                <a:latin typeface="Arial"/>
                <a:cs typeface="Arial"/>
              </a:rPr>
              <a:t>Mina</a:t>
            </a:r>
            <a:r>
              <a:rPr kumimoji="0" sz="1000" b="1" i="0" u="none" strike="noStrike" kern="0" cap="none" spc="195" normalizeH="0" baseline="0" noProof="0">
                <a:ln>
                  <a:noFill/>
                </a:ln>
                <a:solidFill>
                  <a:srgbClr val="2F2F2F"/>
                </a:solidFill>
                <a:effectLst/>
                <a:uLnTx/>
                <a:uFillTx/>
                <a:latin typeface="Arial"/>
                <a:cs typeface="Arial"/>
              </a:rPr>
              <a:t> </a:t>
            </a:r>
            <a:r>
              <a:rPr kumimoji="0" sz="1000" b="1" i="0" u="none" strike="noStrike" kern="0" cap="none" spc="0" normalizeH="0" baseline="0" noProof="0">
                <a:ln>
                  <a:noFill/>
                </a:ln>
                <a:solidFill>
                  <a:srgbClr val="2F2F2F"/>
                </a:solidFill>
                <a:effectLst/>
                <a:uLnTx/>
                <a:uFillTx/>
                <a:latin typeface="Arial"/>
                <a:cs typeface="Arial"/>
              </a:rPr>
              <a:t>Gaga,</a:t>
            </a:r>
            <a:r>
              <a:rPr kumimoji="0" sz="1000" b="1" i="0" u="none" strike="noStrike" kern="0" cap="none" spc="210" normalizeH="0" baseline="0" noProof="0">
                <a:ln>
                  <a:noFill/>
                </a:ln>
                <a:solidFill>
                  <a:srgbClr val="2F2F2F"/>
                </a:solidFill>
                <a:effectLst/>
                <a:uLnTx/>
                <a:uFillTx/>
                <a:latin typeface="Arial"/>
                <a:cs typeface="Arial"/>
              </a:rPr>
              <a:t> </a:t>
            </a:r>
            <a:r>
              <a:rPr kumimoji="0" sz="1000" b="1" i="0" u="none" strike="noStrike" kern="0" cap="none" spc="0" normalizeH="0" baseline="0" noProof="0">
                <a:ln>
                  <a:noFill/>
                </a:ln>
                <a:solidFill>
                  <a:srgbClr val="2F2F2F"/>
                </a:solidFill>
                <a:effectLst/>
                <a:uLnTx/>
                <a:uFillTx/>
                <a:latin typeface="Arial"/>
                <a:cs typeface="Arial"/>
              </a:rPr>
              <a:t>Susanne</a:t>
            </a:r>
            <a:r>
              <a:rPr kumimoji="0" sz="1000" b="1" i="0" u="none" strike="noStrike" kern="0" cap="none" spc="200" normalizeH="0" baseline="0" noProof="0">
                <a:ln>
                  <a:noFill/>
                </a:ln>
                <a:solidFill>
                  <a:srgbClr val="2F2F2F"/>
                </a:solidFill>
                <a:effectLst/>
                <a:uLnTx/>
                <a:uFillTx/>
                <a:latin typeface="Arial"/>
                <a:cs typeface="Arial"/>
              </a:rPr>
              <a:t> </a:t>
            </a:r>
            <a:r>
              <a:rPr kumimoji="0" sz="1000" b="1" i="0" u="none" strike="noStrike" kern="0" cap="none" spc="0" normalizeH="0" baseline="0" noProof="0">
                <a:ln>
                  <a:noFill/>
                </a:ln>
                <a:solidFill>
                  <a:srgbClr val="2F2F2F"/>
                </a:solidFill>
                <a:effectLst/>
                <a:uLnTx/>
                <a:uFillTx/>
                <a:latin typeface="Arial"/>
                <a:cs typeface="Arial"/>
              </a:rPr>
              <a:t>Hansen,</a:t>
            </a:r>
            <a:r>
              <a:rPr kumimoji="0" sz="1000" b="1" i="0" u="none" strike="noStrike" kern="0" cap="none" spc="200" normalizeH="0" baseline="0" noProof="0">
                <a:ln>
                  <a:noFill/>
                </a:ln>
                <a:solidFill>
                  <a:srgbClr val="2F2F2F"/>
                </a:solidFill>
                <a:effectLst/>
                <a:uLnTx/>
                <a:uFillTx/>
                <a:latin typeface="Arial"/>
                <a:cs typeface="Arial"/>
              </a:rPr>
              <a:t> </a:t>
            </a:r>
            <a:r>
              <a:rPr kumimoji="0" sz="1000" b="1" i="0" u="none" strike="noStrike" kern="0" cap="none" spc="0" normalizeH="0" baseline="0" noProof="0">
                <a:ln>
                  <a:noFill/>
                </a:ln>
                <a:solidFill>
                  <a:srgbClr val="2F2F2F"/>
                </a:solidFill>
                <a:effectLst/>
                <a:uLnTx/>
                <a:uFillTx/>
                <a:latin typeface="Arial"/>
                <a:cs typeface="Arial"/>
              </a:rPr>
              <a:t>Mark</a:t>
            </a:r>
            <a:r>
              <a:rPr kumimoji="0" sz="1000" b="1" i="0" u="none" strike="noStrike" kern="0" cap="none" spc="204" normalizeH="0" baseline="0" noProof="0">
                <a:ln>
                  <a:noFill/>
                </a:ln>
                <a:solidFill>
                  <a:srgbClr val="2F2F2F"/>
                </a:solidFill>
                <a:effectLst/>
                <a:uLnTx/>
                <a:uFillTx/>
                <a:latin typeface="Arial"/>
                <a:cs typeface="Arial"/>
              </a:rPr>
              <a:t> </a:t>
            </a:r>
            <a:r>
              <a:rPr kumimoji="0" sz="1000" b="1" i="0" u="none" strike="noStrike" kern="0" cap="none" spc="0" normalizeH="0" baseline="0" noProof="0">
                <a:ln>
                  <a:noFill/>
                </a:ln>
                <a:solidFill>
                  <a:srgbClr val="2F2F2F"/>
                </a:solidFill>
                <a:effectLst/>
                <a:uLnTx/>
                <a:uFillTx/>
                <a:latin typeface="Arial"/>
                <a:cs typeface="Arial"/>
              </a:rPr>
              <a:t>Hew,</a:t>
            </a:r>
            <a:r>
              <a:rPr kumimoji="0" sz="1000" b="1" i="0" u="none" strike="noStrike" kern="0" cap="none" spc="195" normalizeH="0" baseline="0" noProof="0">
                <a:ln>
                  <a:noFill/>
                </a:ln>
                <a:solidFill>
                  <a:srgbClr val="2F2F2F"/>
                </a:solidFill>
                <a:effectLst/>
                <a:uLnTx/>
                <a:uFillTx/>
                <a:latin typeface="Arial"/>
                <a:cs typeface="Arial"/>
              </a:rPr>
              <a:t> </a:t>
            </a:r>
            <a:r>
              <a:rPr kumimoji="0" sz="1000" b="1" i="0" u="none" strike="noStrike" kern="0" cap="none" spc="0" normalizeH="0" baseline="0" noProof="0">
                <a:ln>
                  <a:noFill/>
                </a:ln>
                <a:solidFill>
                  <a:srgbClr val="2F2F2F"/>
                </a:solidFill>
                <a:effectLst/>
                <a:uLnTx/>
                <a:uFillTx/>
                <a:latin typeface="Arial"/>
                <a:cs typeface="Arial"/>
              </a:rPr>
              <a:t>Takashi</a:t>
            </a:r>
            <a:r>
              <a:rPr kumimoji="0" sz="1000" b="1" i="0" u="none" strike="noStrike" kern="0" cap="none" spc="210" normalizeH="0" baseline="0" noProof="0">
                <a:ln>
                  <a:noFill/>
                </a:ln>
                <a:solidFill>
                  <a:srgbClr val="2F2F2F"/>
                </a:solidFill>
                <a:effectLst/>
                <a:uLnTx/>
                <a:uFillTx/>
                <a:latin typeface="Arial"/>
                <a:cs typeface="Arial"/>
              </a:rPr>
              <a:t> </a:t>
            </a:r>
            <a:r>
              <a:rPr kumimoji="0" sz="1000" b="1" i="0" u="none" strike="noStrike" kern="0" cap="none" spc="0" normalizeH="0" baseline="0" noProof="0">
                <a:ln>
                  <a:noFill/>
                </a:ln>
                <a:solidFill>
                  <a:srgbClr val="2F2F2F"/>
                </a:solidFill>
                <a:effectLst/>
                <a:uLnTx/>
                <a:uFillTx/>
                <a:latin typeface="Arial"/>
                <a:cs typeface="Arial"/>
              </a:rPr>
              <a:t>Iwanaga,</a:t>
            </a:r>
            <a:r>
              <a:rPr kumimoji="0" sz="1000" b="1" i="0" u="none" strike="noStrike" kern="0" cap="none" spc="204" normalizeH="0" baseline="0" noProof="0">
                <a:ln>
                  <a:noFill/>
                </a:ln>
                <a:solidFill>
                  <a:srgbClr val="2F2F2F"/>
                </a:solidFill>
                <a:effectLst/>
                <a:uLnTx/>
                <a:uFillTx/>
                <a:latin typeface="Arial"/>
                <a:cs typeface="Arial"/>
              </a:rPr>
              <a:t> </a:t>
            </a:r>
            <a:r>
              <a:rPr kumimoji="0" sz="1000" b="1" i="0" u="none" strike="noStrike" kern="0" cap="none" spc="0" normalizeH="0" baseline="0" noProof="0">
                <a:ln>
                  <a:noFill/>
                </a:ln>
                <a:solidFill>
                  <a:srgbClr val="2F2F2F"/>
                </a:solidFill>
                <a:effectLst/>
                <a:uLnTx/>
                <a:uFillTx/>
                <a:latin typeface="Arial"/>
                <a:cs typeface="Arial"/>
              </a:rPr>
              <a:t>Désirée</a:t>
            </a:r>
            <a:r>
              <a:rPr kumimoji="0" sz="1000" b="1" i="0" u="none" strike="noStrike" kern="0" cap="none" spc="204" normalizeH="0" baseline="0" noProof="0">
                <a:ln>
                  <a:noFill/>
                </a:ln>
                <a:solidFill>
                  <a:srgbClr val="2F2F2F"/>
                </a:solidFill>
                <a:effectLst/>
                <a:uLnTx/>
                <a:uFillTx/>
                <a:latin typeface="Arial"/>
                <a:cs typeface="Arial"/>
              </a:rPr>
              <a:t> </a:t>
            </a:r>
            <a:r>
              <a:rPr kumimoji="0" sz="1000" b="1" i="0" u="none" strike="noStrike" kern="0" cap="none" spc="0" normalizeH="0" baseline="0" noProof="0">
                <a:ln>
                  <a:noFill/>
                </a:ln>
                <a:solidFill>
                  <a:srgbClr val="2F2F2F"/>
                </a:solidFill>
                <a:effectLst/>
                <a:uLnTx/>
                <a:uFillTx/>
                <a:latin typeface="Arial"/>
                <a:cs typeface="Arial"/>
              </a:rPr>
              <a:t>Larenas</a:t>
            </a:r>
            <a:r>
              <a:rPr kumimoji="0" sz="1000" b="1" i="0" u="none" strike="noStrike" kern="0" cap="none" spc="204" normalizeH="0" baseline="0" noProof="0">
                <a:ln>
                  <a:noFill/>
                </a:ln>
                <a:solidFill>
                  <a:srgbClr val="2F2F2F"/>
                </a:solidFill>
                <a:effectLst/>
                <a:uLnTx/>
                <a:uFillTx/>
                <a:latin typeface="Arial"/>
                <a:cs typeface="Arial"/>
              </a:rPr>
              <a:t> </a:t>
            </a:r>
            <a:r>
              <a:rPr kumimoji="0" sz="1000" b="1" i="0" u="none" strike="noStrike" kern="0" cap="none" spc="0" normalizeH="0" baseline="0" noProof="0">
                <a:ln>
                  <a:noFill/>
                </a:ln>
                <a:solidFill>
                  <a:srgbClr val="2F2F2F"/>
                </a:solidFill>
                <a:effectLst/>
                <a:uLnTx/>
                <a:uFillTx/>
                <a:latin typeface="Arial"/>
                <a:cs typeface="Arial"/>
              </a:rPr>
              <a:t>Linnemann,</a:t>
            </a:r>
            <a:r>
              <a:rPr kumimoji="0" sz="1000" b="1" i="0" u="none" strike="noStrike" kern="0" cap="none" spc="204" normalizeH="0" baseline="0" noProof="0">
                <a:ln>
                  <a:noFill/>
                </a:ln>
                <a:solidFill>
                  <a:srgbClr val="2F2F2F"/>
                </a:solidFill>
                <a:effectLst/>
                <a:uLnTx/>
                <a:uFillTx/>
                <a:latin typeface="Arial"/>
                <a:cs typeface="Arial"/>
              </a:rPr>
              <a:t> </a:t>
            </a:r>
            <a:r>
              <a:rPr kumimoji="0" sz="1000" b="1" i="0" u="none" strike="noStrike" kern="0" cap="none" spc="0" normalizeH="0" baseline="0" noProof="0">
                <a:ln>
                  <a:noFill/>
                </a:ln>
                <a:solidFill>
                  <a:srgbClr val="2F2F2F"/>
                </a:solidFill>
                <a:effectLst/>
                <a:uLnTx/>
                <a:uFillTx/>
                <a:latin typeface="Arial"/>
                <a:cs typeface="Arial"/>
              </a:rPr>
              <a:t>Bassam</a:t>
            </a:r>
            <a:r>
              <a:rPr kumimoji="0" sz="1000" b="1" i="0" u="none" strike="noStrike" kern="0" cap="none" spc="195" normalizeH="0" baseline="0" noProof="0">
                <a:ln>
                  <a:noFill/>
                </a:ln>
                <a:solidFill>
                  <a:srgbClr val="2F2F2F"/>
                </a:solidFill>
                <a:effectLst/>
                <a:uLnTx/>
                <a:uFillTx/>
                <a:latin typeface="Arial"/>
                <a:cs typeface="Arial"/>
              </a:rPr>
              <a:t> </a:t>
            </a:r>
            <a:r>
              <a:rPr kumimoji="0" sz="1000" b="1" i="0" u="none" strike="noStrike" kern="0" cap="none" spc="0" normalizeH="0" baseline="0" noProof="0">
                <a:ln>
                  <a:noFill/>
                </a:ln>
                <a:solidFill>
                  <a:srgbClr val="2F2F2F"/>
                </a:solidFill>
                <a:effectLst/>
                <a:uLnTx/>
                <a:uFillTx/>
                <a:latin typeface="Arial"/>
                <a:cs typeface="Arial"/>
              </a:rPr>
              <a:t>Mahboub,</a:t>
            </a:r>
            <a:r>
              <a:rPr kumimoji="0" sz="1000" b="1" i="0" u="none" strike="noStrike" kern="0" cap="none" spc="204" normalizeH="0" baseline="0" noProof="0">
                <a:ln>
                  <a:noFill/>
                </a:ln>
                <a:solidFill>
                  <a:srgbClr val="2F2F2F"/>
                </a:solidFill>
                <a:effectLst/>
                <a:uLnTx/>
                <a:uFillTx/>
                <a:latin typeface="Arial"/>
                <a:cs typeface="Arial"/>
              </a:rPr>
              <a:t> </a:t>
            </a:r>
            <a:r>
              <a:rPr kumimoji="0" sz="1000" b="1" i="0" u="none" strike="noStrike" kern="0" cap="none" spc="0" normalizeH="0" baseline="0" noProof="0">
                <a:ln>
                  <a:noFill/>
                </a:ln>
                <a:solidFill>
                  <a:srgbClr val="2F2F2F"/>
                </a:solidFill>
                <a:effectLst/>
                <a:uLnTx/>
                <a:uFillTx/>
                <a:latin typeface="Arial"/>
                <a:cs typeface="Arial"/>
              </a:rPr>
              <a:t>Patrick</a:t>
            </a:r>
            <a:r>
              <a:rPr kumimoji="0" sz="1000" b="1" i="0" u="none" strike="noStrike" kern="0" cap="none" spc="195" normalizeH="0" baseline="0" noProof="0">
                <a:ln>
                  <a:noFill/>
                </a:ln>
                <a:solidFill>
                  <a:srgbClr val="2F2F2F"/>
                </a:solidFill>
                <a:effectLst/>
                <a:uLnTx/>
                <a:uFillTx/>
                <a:latin typeface="Arial"/>
                <a:cs typeface="Arial"/>
              </a:rPr>
              <a:t> </a:t>
            </a:r>
            <a:r>
              <a:rPr kumimoji="0" sz="1000" b="1" i="0" u="none" strike="noStrike" kern="0" cap="none" spc="-10" normalizeH="0" baseline="0" noProof="0">
                <a:ln>
                  <a:noFill/>
                </a:ln>
                <a:solidFill>
                  <a:srgbClr val="2F2F2F"/>
                </a:solidFill>
                <a:effectLst/>
                <a:uLnTx/>
                <a:uFillTx/>
                <a:latin typeface="Arial"/>
                <a:cs typeface="Arial"/>
              </a:rPr>
              <a:t>Mitchell, </a:t>
            </a:r>
            <a:r>
              <a:rPr kumimoji="0" sz="1000" b="1" i="0" u="none" strike="noStrike" kern="0" cap="none" spc="0" normalizeH="0" baseline="0" noProof="0">
                <a:ln>
                  <a:noFill/>
                </a:ln>
                <a:solidFill>
                  <a:srgbClr val="2F2F2F"/>
                </a:solidFill>
                <a:effectLst/>
                <a:uLnTx/>
                <a:uFillTx/>
                <a:latin typeface="Arial"/>
                <a:cs typeface="Arial"/>
              </a:rPr>
              <a:t>Daniela</a:t>
            </a:r>
            <a:r>
              <a:rPr kumimoji="0" sz="1000" b="1" i="0" u="none" strike="noStrike" kern="0" cap="none" spc="-25" normalizeH="0" baseline="0" noProof="0">
                <a:ln>
                  <a:noFill/>
                </a:ln>
                <a:solidFill>
                  <a:srgbClr val="2F2F2F"/>
                </a:solidFill>
                <a:effectLst/>
                <a:uLnTx/>
                <a:uFillTx/>
                <a:latin typeface="Arial"/>
                <a:cs typeface="Arial"/>
              </a:rPr>
              <a:t> </a:t>
            </a:r>
            <a:r>
              <a:rPr kumimoji="0" sz="1000" b="1" i="0" u="none" strike="noStrike" kern="0" cap="none" spc="0" normalizeH="0" baseline="0" noProof="0">
                <a:ln>
                  <a:noFill/>
                </a:ln>
                <a:solidFill>
                  <a:srgbClr val="2F2F2F"/>
                </a:solidFill>
                <a:effectLst/>
                <a:uLnTx/>
                <a:uFillTx/>
                <a:latin typeface="Arial"/>
                <a:cs typeface="Arial"/>
              </a:rPr>
              <a:t>Morrone,</a:t>
            </a:r>
            <a:r>
              <a:rPr kumimoji="0" sz="1000" b="1" i="0" u="none" strike="noStrike" kern="0" cap="none" spc="-35" normalizeH="0" baseline="0" noProof="0">
                <a:ln>
                  <a:noFill/>
                </a:ln>
                <a:solidFill>
                  <a:srgbClr val="2F2F2F"/>
                </a:solidFill>
                <a:effectLst/>
                <a:uLnTx/>
                <a:uFillTx/>
                <a:latin typeface="Arial"/>
                <a:cs typeface="Arial"/>
              </a:rPr>
              <a:t> </a:t>
            </a:r>
            <a:r>
              <a:rPr kumimoji="0" sz="1000" b="1" i="0" u="none" strike="noStrike" kern="0" cap="none" spc="0" normalizeH="0" baseline="0" noProof="0">
                <a:ln>
                  <a:noFill/>
                </a:ln>
                <a:solidFill>
                  <a:srgbClr val="2F2F2F"/>
                </a:solidFill>
                <a:effectLst/>
                <a:uLnTx/>
                <a:uFillTx/>
                <a:latin typeface="Arial"/>
                <a:cs typeface="Arial"/>
              </a:rPr>
              <a:t>Jonathan</a:t>
            </a:r>
            <a:r>
              <a:rPr kumimoji="0" sz="1000" b="1" i="0" u="none" strike="noStrike" kern="0" cap="none" spc="-15" normalizeH="0" baseline="0" noProof="0">
                <a:ln>
                  <a:noFill/>
                </a:ln>
                <a:solidFill>
                  <a:srgbClr val="2F2F2F"/>
                </a:solidFill>
                <a:effectLst/>
                <a:uLnTx/>
                <a:uFillTx/>
                <a:latin typeface="Arial"/>
                <a:cs typeface="Arial"/>
              </a:rPr>
              <a:t> </a:t>
            </a:r>
            <a:r>
              <a:rPr kumimoji="0" sz="1000" b="1" i="0" u="none" strike="noStrike" kern="0" cap="none" spc="0" normalizeH="0" baseline="0" noProof="0">
                <a:ln>
                  <a:noFill/>
                </a:ln>
                <a:solidFill>
                  <a:srgbClr val="2F2F2F"/>
                </a:solidFill>
                <a:effectLst/>
                <a:uLnTx/>
                <a:uFillTx/>
                <a:latin typeface="Arial"/>
                <a:cs typeface="Arial"/>
              </a:rPr>
              <a:t>Pham,</a:t>
            </a:r>
            <a:r>
              <a:rPr kumimoji="0" sz="1000" b="1" i="0" u="none" strike="noStrike" kern="0" cap="none" spc="-40" normalizeH="0" baseline="0" noProof="0">
                <a:ln>
                  <a:noFill/>
                </a:ln>
                <a:solidFill>
                  <a:srgbClr val="2F2F2F"/>
                </a:solidFill>
                <a:effectLst/>
                <a:uLnTx/>
                <a:uFillTx/>
                <a:latin typeface="Arial"/>
                <a:cs typeface="Arial"/>
              </a:rPr>
              <a:t> </a:t>
            </a:r>
            <a:r>
              <a:rPr kumimoji="0" sz="1000" b="1" i="0" u="none" strike="noStrike" kern="0" cap="none" spc="0" normalizeH="0" baseline="0" noProof="0">
                <a:ln>
                  <a:noFill/>
                </a:ln>
                <a:solidFill>
                  <a:srgbClr val="2F2F2F"/>
                </a:solidFill>
                <a:effectLst/>
                <a:uLnTx/>
                <a:uFillTx/>
                <a:latin typeface="Arial"/>
                <a:cs typeface="Arial"/>
              </a:rPr>
              <a:t>Celeste</a:t>
            </a:r>
            <a:r>
              <a:rPr kumimoji="0" sz="1000" b="1" i="0" u="none" strike="noStrike" kern="0" cap="none" spc="-20" normalizeH="0" baseline="0" noProof="0">
                <a:ln>
                  <a:noFill/>
                </a:ln>
                <a:solidFill>
                  <a:srgbClr val="2F2F2F"/>
                </a:solidFill>
                <a:effectLst/>
                <a:uLnTx/>
                <a:uFillTx/>
                <a:latin typeface="Arial"/>
                <a:cs typeface="Arial"/>
              </a:rPr>
              <a:t> </a:t>
            </a:r>
            <a:r>
              <a:rPr kumimoji="0" sz="1000" b="1" i="0" u="none" strike="noStrike" kern="0" cap="none" spc="0" normalizeH="0" baseline="0" noProof="0">
                <a:ln>
                  <a:noFill/>
                </a:ln>
                <a:solidFill>
                  <a:srgbClr val="2F2F2F"/>
                </a:solidFill>
                <a:effectLst/>
                <a:uLnTx/>
                <a:uFillTx/>
                <a:latin typeface="Arial"/>
                <a:cs typeface="Arial"/>
              </a:rPr>
              <a:t>Porsbjerg,</a:t>
            </a:r>
            <a:r>
              <a:rPr kumimoji="0" sz="1000" b="1" i="0" u="none" strike="noStrike" kern="0" cap="none" spc="-15" normalizeH="0" baseline="0" noProof="0">
                <a:ln>
                  <a:noFill/>
                </a:ln>
                <a:solidFill>
                  <a:srgbClr val="2F2F2F"/>
                </a:solidFill>
                <a:effectLst/>
                <a:uLnTx/>
                <a:uFillTx/>
                <a:latin typeface="Arial"/>
                <a:cs typeface="Arial"/>
              </a:rPr>
              <a:t> </a:t>
            </a:r>
            <a:r>
              <a:rPr kumimoji="0" sz="1000" b="1" i="0" u="none" strike="noStrike" kern="0" cap="none" spc="0" normalizeH="0" baseline="0" noProof="0">
                <a:ln>
                  <a:noFill/>
                </a:ln>
                <a:solidFill>
                  <a:srgbClr val="2F2F2F"/>
                </a:solidFill>
                <a:effectLst/>
                <a:uLnTx/>
                <a:uFillTx/>
                <a:latin typeface="Arial"/>
                <a:cs typeface="Arial"/>
              </a:rPr>
              <a:t>Nicolas</a:t>
            </a:r>
            <a:r>
              <a:rPr kumimoji="0" sz="1000" b="1" i="0" u="none" strike="noStrike" kern="0" cap="none" spc="-30" normalizeH="0" baseline="0" noProof="0">
                <a:ln>
                  <a:noFill/>
                </a:ln>
                <a:solidFill>
                  <a:srgbClr val="2F2F2F"/>
                </a:solidFill>
                <a:effectLst/>
                <a:uLnTx/>
                <a:uFillTx/>
                <a:latin typeface="Arial"/>
                <a:cs typeface="Arial"/>
              </a:rPr>
              <a:t> </a:t>
            </a:r>
            <a:r>
              <a:rPr kumimoji="0" sz="1000" b="1" i="0" u="none" strike="noStrike" kern="0" cap="none" spc="0" normalizeH="0" baseline="0" noProof="0">
                <a:ln>
                  <a:noFill/>
                </a:ln>
                <a:solidFill>
                  <a:srgbClr val="2F2F2F"/>
                </a:solidFill>
                <a:effectLst/>
                <a:uLnTx/>
                <a:uFillTx/>
                <a:latin typeface="Arial"/>
                <a:cs typeface="Arial"/>
              </a:rPr>
              <a:t>Roche,</a:t>
            </a:r>
            <a:r>
              <a:rPr kumimoji="0" sz="1000" b="1" i="0" u="none" strike="noStrike" kern="0" cap="none" spc="-25" normalizeH="0" baseline="0" noProof="0">
                <a:ln>
                  <a:noFill/>
                </a:ln>
                <a:solidFill>
                  <a:srgbClr val="2F2F2F"/>
                </a:solidFill>
                <a:effectLst/>
                <a:uLnTx/>
                <a:uFillTx/>
                <a:latin typeface="Arial"/>
                <a:cs typeface="Arial"/>
              </a:rPr>
              <a:t> </a:t>
            </a:r>
            <a:r>
              <a:rPr kumimoji="0" sz="1000" b="1" i="0" u="none" strike="noStrike" kern="0" cap="none" spc="0" normalizeH="0" baseline="0" noProof="0">
                <a:ln>
                  <a:noFill/>
                </a:ln>
                <a:solidFill>
                  <a:srgbClr val="2F2F2F"/>
                </a:solidFill>
                <a:effectLst/>
                <a:uLnTx/>
                <a:uFillTx/>
                <a:latin typeface="Arial"/>
                <a:cs typeface="Arial"/>
              </a:rPr>
              <a:t>Eileen</a:t>
            </a:r>
            <a:r>
              <a:rPr kumimoji="0" sz="1000" b="1" i="0" u="none" strike="noStrike" kern="0" cap="none" spc="-15" normalizeH="0" baseline="0" noProof="0">
                <a:ln>
                  <a:noFill/>
                </a:ln>
                <a:solidFill>
                  <a:srgbClr val="2F2F2F"/>
                </a:solidFill>
                <a:effectLst/>
                <a:uLnTx/>
                <a:uFillTx/>
                <a:latin typeface="Arial"/>
                <a:cs typeface="Arial"/>
              </a:rPr>
              <a:t> </a:t>
            </a:r>
            <a:r>
              <a:rPr kumimoji="0" sz="1000" b="1" i="0" u="none" strike="noStrike" kern="0" cap="none" spc="0" normalizeH="0" baseline="0" noProof="0">
                <a:ln>
                  <a:noFill/>
                </a:ln>
                <a:solidFill>
                  <a:srgbClr val="2F2F2F"/>
                </a:solidFill>
                <a:effectLst/>
                <a:uLnTx/>
                <a:uFillTx/>
                <a:latin typeface="Arial"/>
                <a:cs typeface="Arial"/>
              </a:rPr>
              <a:t>Wang,</a:t>
            </a:r>
            <a:r>
              <a:rPr kumimoji="0" sz="1000" b="1" i="0" u="none" strike="noStrike" kern="0" cap="none" spc="-25" normalizeH="0" baseline="0" noProof="0">
                <a:ln>
                  <a:noFill/>
                </a:ln>
                <a:solidFill>
                  <a:srgbClr val="2F2F2F"/>
                </a:solidFill>
                <a:effectLst/>
                <a:uLnTx/>
                <a:uFillTx/>
                <a:latin typeface="Arial"/>
                <a:cs typeface="Arial"/>
              </a:rPr>
              <a:t> </a:t>
            </a:r>
            <a:r>
              <a:rPr kumimoji="0" sz="1000" b="1" i="0" u="none" strike="noStrike" kern="0" cap="none" spc="0" normalizeH="0" baseline="0" noProof="0">
                <a:ln>
                  <a:noFill/>
                </a:ln>
                <a:solidFill>
                  <a:srgbClr val="2F2F2F"/>
                </a:solidFill>
                <a:effectLst/>
                <a:uLnTx/>
                <a:uFillTx/>
                <a:latin typeface="Arial"/>
                <a:cs typeface="Arial"/>
              </a:rPr>
              <a:t>Neva</a:t>
            </a:r>
            <a:r>
              <a:rPr kumimoji="0" sz="1000" b="1" i="0" u="none" strike="noStrike" kern="0" cap="none" spc="-35" normalizeH="0" baseline="0" noProof="0">
                <a:ln>
                  <a:noFill/>
                </a:ln>
                <a:solidFill>
                  <a:srgbClr val="2F2F2F"/>
                </a:solidFill>
                <a:effectLst/>
                <a:uLnTx/>
                <a:uFillTx/>
                <a:latin typeface="Arial"/>
                <a:cs typeface="Arial"/>
              </a:rPr>
              <a:t> </a:t>
            </a:r>
            <a:r>
              <a:rPr kumimoji="0" sz="1000" b="1" i="0" u="none" strike="noStrike" kern="0" cap="none" spc="-10" normalizeH="0" baseline="0" noProof="0">
                <a:ln>
                  <a:noFill/>
                </a:ln>
                <a:solidFill>
                  <a:srgbClr val="2F2F2F"/>
                </a:solidFill>
                <a:effectLst/>
                <a:uLnTx/>
                <a:uFillTx/>
                <a:latin typeface="Arial"/>
                <a:cs typeface="Arial"/>
              </a:rPr>
              <a:t>Eleangovan,</a:t>
            </a:r>
            <a:r>
              <a:rPr kumimoji="0" sz="1000" b="1" i="0" u="none" strike="noStrike" kern="0" cap="none" spc="-45" normalizeH="0" baseline="0" noProof="0">
                <a:ln>
                  <a:noFill/>
                </a:ln>
                <a:solidFill>
                  <a:srgbClr val="2F2F2F"/>
                </a:solidFill>
                <a:effectLst/>
                <a:uLnTx/>
                <a:uFillTx/>
                <a:latin typeface="Arial"/>
                <a:cs typeface="Arial"/>
              </a:rPr>
              <a:t> </a:t>
            </a:r>
            <a:r>
              <a:rPr kumimoji="0" sz="1000" b="1" i="0" u="none" strike="noStrike" kern="0" cap="none" spc="0" normalizeH="0" baseline="0" noProof="0">
                <a:ln>
                  <a:noFill/>
                </a:ln>
                <a:solidFill>
                  <a:srgbClr val="2F2F2F"/>
                </a:solidFill>
                <a:effectLst/>
                <a:uLnTx/>
                <a:uFillTx/>
                <a:latin typeface="Arial"/>
                <a:cs typeface="Arial"/>
              </a:rPr>
              <a:t>Liam</a:t>
            </a:r>
            <a:r>
              <a:rPr kumimoji="0" sz="1000" b="1" i="0" u="none" strike="noStrike" kern="0" cap="none" spc="-20" normalizeH="0" baseline="0" noProof="0">
                <a:ln>
                  <a:noFill/>
                </a:ln>
                <a:solidFill>
                  <a:srgbClr val="2F2F2F"/>
                </a:solidFill>
                <a:effectLst/>
                <a:uLnTx/>
                <a:uFillTx/>
                <a:latin typeface="Arial"/>
                <a:cs typeface="Arial"/>
              </a:rPr>
              <a:t> </a:t>
            </a:r>
            <a:r>
              <a:rPr kumimoji="0" sz="1000" b="1" i="0" u="none" strike="noStrike" kern="0" cap="none" spc="0" normalizeH="0" baseline="0" noProof="0">
                <a:ln>
                  <a:noFill/>
                </a:ln>
                <a:solidFill>
                  <a:srgbClr val="2F2F2F"/>
                </a:solidFill>
                <a:effectLst/>
                <a:uLnTx/>
                <a:uFillTx/>
                <a:latin typeface="Arial"/>
                <a:cs typeface="Arial"/>
              </a:rPr>
              <a:t>G</a:t>
            </a:r>
            <a:r>
              <a:rPr kumimoji="0" sz="1000" b="1" i="0" u="none" strike="noStrike" kern="0" cap="none" spc="-30" normalizeH="0" baseline="0" noProof="0">
                <a:ln>
                  <a:noFill/>
                </a:ln>
                <a:solidFill>
                  <a:srgbClr val="2F2F2F"/>
                </a:solidFill>
                <a:effectLst/>
                <a:uLnTx/>
                <a:uFillTx/>
                <a:latin typeface="Arial"/>
                <a:cs typeface="Arial"/>
              </a:rPr>
              <a:t> </a:t>
            </a:r>
            <a:r>
              <a:rPr kumimoji="0" sz="1000" b="1" i="0" u="none" strike="noStrike" kern="0" cap="none" spc="-10" normalizeH="0" baseline="0" noProof="0">
                <a:ln>
                  <a:noFill/>
                </a:ln>
                <a:solidFill>
                  <a:srgbClr val="2F2F2F"/>
                </a:solidFill>
                <a:effectLst/>
                <a:uLnTx/>
                <a:uFillTx/>
                <a:latin typeface="Arial"/>
                <a:cs typeface="Arial"/>
              </a:rPr>
              <a:t>Heaney</a:t>
            </a:r>
            <a:endParaRPr kumimoji="0" sz="1000" b="0" i="0" u="none" strike="noStrike" kern="0" cap="none" spc="0" normalizeH="0" baseline="0" noProof="0">
              <a:ln>
                <a:noFill/>
              </a:ln>
              <a:solidFill>
                <a:sysClr val="windowText" lastClr="000000"/>
              </a:solidFill>
              <a:effectLst/>
              <a:uLnTx/>
              <a:uFillTx/>
              <a:latin typeface="Arial"/>
              <a:cs typeface="Arial"/>
            </a:endParaRPr>
          </a:p>
        </p:txBody>
      </p:sp>
      <p:pic>
        <p:nvPicPr>
          <p:cNvPr id="4" name="object 4"/>
          <p:cNvPicPr/>
          <p:nvPr/>
        </p:nvPicPr>
        <p:blipFill>
          <a:blip r:embed="rId2" cstate="print"/>
          <a:stretch>
            <a:fillRect/>
          </a:stretch>
        </p:blipFill>
        <p:spPr>
          <a:xfrm>
            <a:off x="3796342" y="1386959"/>
            <a:ext cx="1398929" cy="421998"/>
          </a:xfrm>
          <a:prstGeom prst="rect">
            <a:avLst/>
          </a:prstGeom>
        </p:spPr>
      </p:pic>
      <p:pic>
        <p:nvPicPr>
          <p:cNvPr id="5" name="Graphic 4" descr="Beginning with solid fill">
            <a:hlinkClick r:id="rId3" action="ppaction://hlinksldjump"/>
            <a:extLst>
              <a:ext uri="{FF2B5EF4-FFF2-40B4-BE49-F238E27FC236}">
                <a16:creationId xmlns:a16="http://schemas.microsoft.com/office/drawing/2014/main" id="{EBEADC4F-3855-7757-901A-C8BFDCD042C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337065" y="14921"/>
            <a:ext cx="7167880" cy="513968"/>
          </a:xfrm>
          <a:prstGeom prst="rect">
            <a:avLst/>
          </a:prstGeom>
        </p:spPr>
        <p:txBody>
          <a:bodyPr vert="horz" wrap="square" lIns="0" tIns="170814" rIns="0" bIns="0" rtlCol="0">
            <a:spAutoFit/>
          </a:bodyPr>
          <a:lstStyle/>
          <a:p>
            <a:pPr marL="62230">
              <a:lnSpc>
                <a:spcPct val="100000"/>
              </a:lnSpc>
              <a:spcBef>
                <a:spcPts val="95"/>
              </a:spcBef>
            </a:pPr>
            <a:r>
              <a:t>Background</a:t>
            </a:r>
            <a:r>
              <a:rPr spc="-20"/>
              <a:t> </a:t>
            </a:r>
            <a:r>
              <a:t>and</a:t>
            </a:r>
            <a:r>
              <a:rPr spc="-20"/>
              <a:t> </a:t>
            </a:r>
            <a:r>
              <a:rPr spc="-10"/>
              <a:t>Objectives</a:t>
            </a:r>
            <a:r>
              <a:rPr sz="1575" spc="-15" baseline="26455"/>
              <a:t>1</a:t>
            </a:r>
            <a:endParaRPr sz="1575" baseline="26455"/>
          </a:p>
        </p:txBody>
      </p:sp>
      <p:sp>
        <p:nvSpPr>
          <p:cNvPr id="3" name="object 3"/>
          <p:cNvSpPr txBox="1"/>
          <p:nvPr/>
        </p:nvSpPr>
        <p:spPr>
          <a:xfrm>
            <a:off x="641095" y="1420190"/>
            <a:ext cx="3155315" cy="880110"/>
          </a:xfrm>
          <a:prstGeom prst="rect">
            <a:avLst/>
          </a:prstGeom>
        </p:spPr>
        <p:txBody>
          <a:bodyPr vert="horz" wrap="square" lIns="0" tIns="13335" rIns="0" bIns="0" rtlCol="0">
            <a:spAutoFit/>
          </a:bodyPr>
          <a:lstStyle/>
          <a:p>
            <a:pPr marL="145415" marR="5080" lvl="0" indent="-133350" algn="just" defTabSz="914400" eaLnBrk="1" fontAlgn="auto" latinLnBrk="0" hangingPunct="1">
              <a:lnSpc>
                <a:spcPct val="100000"/>
              </a:lnSpc>
              <a:spcBef>
                <a:spcPts val="105"/>
              </a:spcBef>
              <a:spcAft>
                <a:spcPts val="0"/>
              </a:spcAft>
              <a:buClr>
                <a:srgbClr val="FF9900"/>
              </a:buClr>
              <a:buSzTx/>
              <a:buFont typeface="Arial"/>
              <a:buChar char="•"/>
              <a:tabLst>
                <a:tab pos="146685" algn="l"/>
              </a:tabLst>
              <a:defRPr/>
            </a:pPr>
            <a:r>
              <a:rPr kumimoji="0" sz="1400" b="1" i="0" u="none" strike="noStrike" kern="0" cap="none" spc="0" normalizeH="0" baseline="0" noProof="0">
                <a:ln>
                  <a:noFill/>
                </a:ln>
                <a:solidFill>
                  <a:srgbClr val="073762"/>
                </a:solidFill>
                <a:effectLst/>
                <a:uLnTx/>
                <a:uFillTx/>
                <a:latin typeface="Arial"/>
                <a:cs typeface="Arial"/>
              </a:rPr>
              <a:t>Socioeconomic</a:t>
            </a:r>
            <a:r>
              <a:rPr kumimoji="0" sz="1400" b="1" i="0" u="none" strike="noStrike" kern="0" cap="none" spc="30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status</a:t>
            </a:r>
            <a:r>
              <a:rPr kumimoji="0" sz="1400" b="1" i="0" u="none" strike="noStrike" kern="0" cap="none" spc="30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(SES)</a:t>
            </a:r>
            <a:r>
              <a:rPr kumimoji="0" sz="1400" b="1" i="0" u="none" strike="noStrike" kern="0" cap="none" spc="295" normalizeH="0" baseline="0" noProof="0">
                <a:ln>
                  <a:noFill/>
                </a:ln>
                <a:solidFill>
                  <a:srgbClr val="073762"/>
                </a:solidFill>
                <a:effectLst/>
                <a:uLnTx/>
                <a:uFillTx/>
                <a:latin typeface="Arial"/>
                <a:cs typeface="Arial"/>
              </a:rPr>
              <a:t>  </a:t>
            </a:r>
            <a:r>
              <a:rPr kumimoji="0" sz="1400" b="1" i="0" u="none" strike="noStrike" kern="0" cap="none" spc="-25" normalizeH="0" baseline="0" noProof="0">
                <a:ln>
                  <a:noFill/>
                </a:ln>
                <a:solidFill>
                  <a:srgbClr val="073762"/>
                </a:solidFill>
                <a:effectLst/>
                <a:uLnTx/>
                <a:uFillTx/>
                <a:latin typeface="Arial"/>
                <a:cs typeface="Arial"/>
              </a:rPr>
              <a:t>is 	</a:t>
            </a:r>
            <a:r>
              <a:rPr kumimoji="0" sz="1400" b="1" i="0" u="none" strike="noStrike" kern="0" cap="none" spc="0" normalizeH="0" baseline="0" noProof="0">
                <a:ln>
                  <a:noFill/>
                </a:ln>
                <a:solidFill>
                  <a:srgbClr val="073762"/>
                </a:solidFill>
                <a:effectLst/>
                <a:uLnTx/>
                <a:uFillTx/>
                <a:latin typeface="Arial"/>
                <a:cs typeface="Arial"/>
              </a:rPr>
              <a:t>known</a:t>
            </a:r>
            <a:r>
              <a:rPr kumimoji="0" sz="1400" b="1" i="0" u="none" strike="noStrike" kern="0" cap="none" spc="23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to</a:t>
            </a:r>
            <a:r>
              <a:rPr kumimoji="0" sz="1400" b="1" i="0" u="none" strike="noStrike" kern="0" cap="none" spc="24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affect</a:t>
            </a:r>
            <a:r>
              <a:rPr kumimoji="0" sz="1400" b="1" i="0" u="none" strike="noStrike" kern="0" cap="none" spc="24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asthma</a:t>
            </a:r>
            <a:r>
              <a:rPr kumimoji="0" sz="1400" b="1" i="0" u="none" strike="noStrike" kern="0" cap="none" spc="240"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outcomes 	</a:t>
            </a:r>
            <a:r>
              <a:rPr kumimoji="0" sz="1400" b="1" i="0" u="none" strike="noStrike" kern="0" cap="none" spc="0" normalizeH="0" baseline="0" noProof="0">
                <a:ln>
                  <a:noFill/>
                </a:ln>
                <a:solidFill>
                  <a:srgbClr val="073762"/>
                </a:solidFill>
                <a:effectLst/>
                <a:uLnTx/>
                <a:uFillTx/>
                <a:latin typeface="Arial"/>
                <a:cs typeface="Arial"/>
              </a:rPr>
              <a:t>such</a:t>
            </a:r>
            <a:r>
              <a:rPr kumimoji="0" sz="1400" b="1" i="0" u="none" strike="noStrike" kern="0" cap="none" spc="47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as</a:t>
            </a:r>
            <a:r>
              <a:rPr kumimoji="0" sz="1400" b="1" i="0" u="none" strike="noStrike" kern="0" cap="none" spc="47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morbidity,</a:t>
            </a:r>
            <a:r>
              <a:rPr kumimoji="0" sz="1400" b="1" i="0" u="none" strike="noStrike" kern="0" cap="none" spc="6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mortality</a:t>
            </a:r>
            <a:r>
              <a:rPr kumimoji="0" sz="1400" b="1" i="0" u="none" strike="noStrike" kern="0" cap="none" spc="450" normalizeH="0" baseline="0" noProof="0">
                <a:ln>
                  <a:noFill/>
                </a:ln>
                <a:solidFill>
                  <a:srgbClr val="073762"/>
                </a:solidFill>
                <a:effectLst/>
                <a:uLnTx/>
                <a:uFillTx/>
                <a:latin typeface="Arial"/>
                <a:cs typeface="Arial"/>
              </a:rPr>
              <a:t> </a:t>
            </a:r>
            <a:r>
              <a:rPr kumimoji="0" sz="1400" b="1" i="0" u="none" strike="noStrike" kern="0" cap="none" spc="-25" normalizeH="0" baseline="0" noProof="0">
                <a:ln>
                  <a:noFill/>
                </a:ln>
                <a:solidFill>
                  <a:srgbClr val="073762"/>
                </a:solidFill>
                <a:effectLst/>
                <a:uLnTx/>
                <a:uFillTx/>
                <a:latin typeface="Arial"/>
                <a:cs typeface="Arial"/>
              </a:rPr>
              <a:t>and 	</a:t>
            </a:r>
            <a:r>
              <a:rPr kumimoji="0" sz="1400" b="1" i="0" u="none" strike="noStrike" kern="0" cap="none" spc="0" normalizeH="0" baseline="0" noProof="0">
                <a:ln>
                  <a:noFill/>
                </a:ln>
                <a:solidFill>
                  <a:srgbClr val="073762"/>
                </a:solidFill>
                <a:effectLst/>
                <a:uLnTx/>
                <a:uFillTx/>
                <a:latin typeface="Arial"/>
                <a:cs typeface="Arial"/>
              </a:rPr>
              <a:t>healthcare</a:t>
            </a:r>
            <a:r>
              <a:rPr kumimoji="0" sz="1400" b="1" i="0" u="none" strike="noStrike" kern="0" cap="none" spc="-70"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utilization</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sp>
        <p:nvSpPr>
          <p:cNvPr id="4" name="object 4"/>
          <p:cNvSpPr txBox="1"/>
          <p:nvPr/>
        </p:nvSpPr>
        <p:spPr>
          <a:xfrm>
            <a:off x="641095" y="2464689"/>
            <a:ext cx="3155315" cy="239395"/>
          </a:xfrm>
          <a:prstGeom prst="rect">
            <a:avLst/>
          </a:prstGeom>
        </p:spPr>
        <p:txBody>
          <a:bodyPr vert="horz" wrap="square" lIns="0" tIns="12700" rIns="0" bIns="0" rtlCol="0">
            <a:spAutoFit/>
          </a:bodyPr>
          <a:lstStyle/>
          <a:p>
            <a:pPr marL="146050" marR="0" lvl="0" indent="-133350" defTabSz="914400" eaLnBrk="1" fontAlgn="auto" latinLnBrk="0" hangingPunct="1">
              <a:lnSpc>
                <a:spcPct val="100000"/>
              </a:lnSpc>
              <a:spcBef>
                <a:spcPts val="100"/>
              </a:spcBef>
              <a:spcAft>
                <a:spcPts val="0"/>
              </a:spcAft>
              <a:buClr>
                <a:srgbClr val="FF9900"/>
              </a:buClr>
              <a:buSzTx/>
              <a:buFontTx/>
              <a:buChar char="•"/>
              <a:tabLst>
                <a:tab pos="146050" algn="l"/>
              </a:tabLst>
              <a:defRPr/>
            </a:pPr>
            <a:r>
              <a:rPr kumimoji="0" sz="1400" b="0" i="0" u="none" strike="noStrike" kern="0" cap="none" spc="0" normalizeH="0" baseline="0" noProof="0">
                <a:ln>
                  <a:noFill/>
                </a:ln>
                <a:solidFill>
                  <a:srgbClr val="073762"/>
                </a:solidFill>
                <a:effectLst/>
                <a:uLnTx/>
                <a:uFillTx/>
                <a:latin typeface="Arial"/>
                <a:cs typeface="Arial"/>
              </a:rPr>
              <a:t>Suggested</a:t>
            </a:r>
            <a:r>
              <a:rPr kumimoji="0" sz="1400" b="0" i="0" u="none" strike="noStrike" kern="0" cap="none" spc="8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reasons</a:t>
            </a:r>
            <a:r>
              <a:rPr kumimoji="0" sz="1400" b="0" i="0" u="none" strike="noStrike" kern="0" cap="none" spc="7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for</a:t>
            </a:r>
            <a:r>
              <a:rPr kumimoji="0" sz="1400" b="0" i="0" u="none" strike="noStrike" kern="0" cap="none" spc="9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worse</a:t>
            </a:r>
            <a:r>
              <a:rPr kumimoji="0" sz="1400" b="0" i="0" u="none" strike="noStrike" kern="0" cap="none" spc="65"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asthma</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sp>
        <p:nvSpPr>
          <p:cNvPr id="5" name="object 5"/>
          <p:cNvSpPr txBox="1"/>
          <p:nvPr/>
        </p:nvSpPr>
        <p:spPr>
          <a:xfrm>
            <a:off x="775512" y="2678430"/>
            <a:ext cx="3019425" cy="23939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tab pos="949325" algn="l"/>
                <a:tab pos="1254125" algn="l"/>
                <a:tab pos="2100580" algn="l"/>
              </a:tabLst>
              <a:defRPr/>
            </a:pPr>
            <a:r>
              <a:rPr kumimoji="0" sz="1400" b="0" i="0" u="none" strike="noStrike" kern="0" cap="none" spc="-10" normalizeH="0" baseline="0" noProof="0">
                <a:ln>
                  <a:noFill/>
                </a:ln>
                <a:solidFill>
                  <a:srgbClr val="073762"/>
                </a:solidFill>
                <a:effectLst/>
                <a:uLnTx/>
                <a:uFillTx/>
                <a:latin typeface="Arial"/>
                <a:cs typeface="Arial"/>
              </a:rPr>
              <a:t>outcomes</a:t>
            </a:r>
            <a:r>
              <a:rPr kumimoji="0" sz="1400" b="0" i="0" u="none" strike="noStrike" kern="0" cap="none" spc="0" normalizeH="0" baseline="0" noProof="0">
                <a:ln>
                  <a:noFill/>
                </a:ln>
                <a:solidFill>
                  <a:srgbClr val="073762"/>
                </a:solidFill>
                <a:effectLst/>
                <a:uLnTx/>
                <a:uFillTx/>
                <a:latin typeface="Arial"/>
                <a:cs typeface="Arial"/>
              </a:rPr>
              <a:t>	</a:t>
            </a:r>
            <a:r>
              <a:rPr kumimoji="0" sz="1400" b="0" i="0" u="none" strike="noStrike" kern="0" cap="none" spc="-25" normalizeH="0" baseline="0" noProof="0">
                <a:ln>
                  <a:noFill/>
                </a:ln>
                <a:solidFill>
                  <a:srgbClr val="073762"/>
                </a:solidFill>
                <a:effectLst/>
                <a:uLnTx/>
                <a:uFillTx/>
                <a:latin typeface="Arial"/>
                <a:cs typeface="Arial"/>
              </a:rPr>
              <a:t>in</a:t>
            </a:r>
            <a:r>
              <a:rPr kumimoji="0" sz="1400" b="0" i="0" u="none" strike="noStrike" kern="0" cap="none" spc="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deprived</a:t>
            </a:r>
            <a:r>
              <a:rPr kumimoji="0" sz="1400" b="0" i="0" u="none" strike="noStrike" kern="0" cap="none" spc="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populations</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sp>
        <p:nvSpPr>
          <p:cNvPr id="6" name="object 6"/>
          <p:cNvSpPr txBox="1"/>
          <p:nvPr/>
        </p:nvSpPr>
        <p:spPr>
          <a:xfrm>
            <a:off x="775512" y="2891790"/>
            <a:ext cx="3020695" cy="452755"/>
          </a:xfrm>
          <a:prstGeom prst="rect">
            <a:avLst/>
          </a:prstGeom>
        </p:spPr>
        <p:txBody>
          <a:bodyPr vert="horz" wrap="square" lIns="0" tIns="12700" rIns="0" bIns="0" rtlCol="0">
            <a:spAutoFit/>
          </a:bodyPr>
          <a:lstStyle/>
          <a:p>
            <a:pPr marL="12700" marR="5080" lvl="0" indent="0" defTabSz="914400" eaLnBrk="1" fontAlgn="auto" latinLnBrk="0" hangingPunct="1">
              <a:lnSpc>
                <a:spcPct val="100000"/>
              </a:lnSpc>
              <a:spcBef>
                <a:spcPts val="100"/>
              </a:spcBef>
              <a:spcAft>
                <a:spcPts val="0"/>
              </a:spcAft>
              <a:buClrTx/>
              <a:buSzTx/>
              <a:buFontTx/>
              <a:buNone/>
              <a:tabLst/>
              <a:defRPr/>
            </a:pPr>
            <a:r>
              <a:rPr kumimoji="0" sz="1400" b="0" i="0" u="none" strike="noStrike" kern="0" cap="none" spc="0" normalizeH="0" baseline="0" noProof="0">
                <a:ln>
                  <a:noFill/>
                </a:ln>
                <a:solidFill>
                  <a:srgbClr val="073762"/>
                </a:solidFill>
                <a:effectLst/>
                <a:uLnTx/>
                <a:uFillTx/>
                <a:latin typeface="Arial"/>
                <a:cs typeface="Arial"/>
              </a:rPr>
              <a:t>include</a:t>
            </a:r>
            <a:r>
              <a:rPr kumimoji="0" sz="1400" b="0" i="0" u="none" strike="noStrike" kern="0" cap="none" spc="38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poorer</a:t>
            </a:r>
            <a:r>
              <a:rPr kumimoji="0" sz="1400" b="0" i="0" u="none" strike="noStrike" kern="0" cap="none" spc="40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living</a:t>
            </a:r>
            <a:r>
              <a:rPr kumimoji="0" sz="1400" b="0" i="0" u="none" strike="noStrike" kern="0" cap="none" spc="39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conditions</a:t>
            </a:r>
            <a:r>
              <a:rPr kumimoji="0" sz="1400" b="0" i="0" u="none" strike="noStrike" kern="0" cap="none" spc="395" normalizeH="0" baseline="0" noProof="0">
                <a:ln>
                  <a:noFill/>
                </a:ln>
                <a:solidFill>
                  <a:srgbClr val="073762"/>
                </a:solidFill>
                <a:effectLst/>
                <a:uLnTx/>
                <a:uFillTx/>
                <a:latin typeface="Arial"/>
                <a:cs typeface="Arial"/>
              </a:rPr>
              <a:t> </a:t>
            </a:r>
            <a:r>
              <a:rPr kumimoji="0" sz="1400" b="0" i="0" u="none" strike="noStrike" kern="0" cap="none" spc="-25" normalizeH="0" baseline="0" noProof="0">
                <a:ln>
                  <a:noFill/>
                </a:ln>
                <a:solidFill>
                  <a:srgbClr val="073762"/>
                </a:solidFill>
                <a:effectLst/>
                <a:uLnTx/>
                <a:uFillTx/>
                <a:latin typeface="Arial"/>
                <a:cs typeface="Arial"/>
              </a:rPr>
              <a:t>and </a:t>
            </a:r>
            <a:r>
              <a:rPr kumimoji="0" sz="1400" b="0" i="0" u="none" strike="noStrike" kern="0" cap="none" spc="0" normalizeH="0" baseline="0" noProof="0">
                <a:ln>
                  <a:noFill/>
                </a:ln>
                <a:solidFill>
                  <a:srgbClr val="073762"/>
                </a:solidFill>
                <a:effectLst/>
                <a:uLnTx/>
                <a:uFillTx/>
                <a:latin typeface="Arial"/>
                <a:cs typeface="Arial"/>
              </a:rPr>
              <a:t>reduced</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access</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to</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specialist</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20" normalizeH="0" baseline="0" noProof="0">
                <a:ln>
                  <a:noFill/>
                </a:ln>
                <a:solidFill>
                  <a:srgbClr val="073762"/>
                </a:solidFill>
                <a:effectLst/>
                <a:uLnTx/>
                <a:uFillTx/>
                <a:latin typeface="Arial"/>
                <a:cs typeface="Arial"/>
              </a:rPr>
              <a:t>care</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sp>
        <p:nvSpPr>
          <p:cNvPr id="7" name="object 7"/>
          <p:cNvSpPr txBox="1"/>
          <p:nvPr/>
        </p:nvSpPr>
        <p:spPr>
          <a:xfrm>
            <a:off x="641095" y="3509009"/>
            <a:ext cx="3155315" cy="239395"/>
          </a:xfrm>
          <a:prstGeom prst="rect">
            <a:avLst/>
          </a:prstGeom>
        </p:spPr>
        <p:txBody>
          <a:bodyPr vert="horz" wrap="square" lIns="0" tIns="12700" rIns="0" bIns="0" rtlCol="0">
            <a:spAutoFit/>
          </a:bodyPr>
          <a:lstStyle/>
          <a:p>
            <a:pPr marL="146050" marR="0" lvl="0" indent="-133350" defTabSz="914400" eaLnBrk="1" fontAlgn="auto" latinLnBrk="0" hangingPunct="1">
              <a:lnSpc>
                <a:spcPct val="100000"/>
              </a:lnSpc>
              <a:spcBef>
                <a:spcPts val="100"/>
              </a:spcBef>
              <a:spcAft>
                <a:spcPts val="0"/>
              </a:spcAft>
              <a:buClr>
                <a:srgbClr val="FF9900"/>
              </a:buClr>
              <a:buSzTx/>
              <a:buFontTx/>
              <a:buChar char="•"/>
              <a:tabLst>
                <a:tab pos="146050" algn="l"/>
              </a:tabLst>
              <a:defRPr/>
            </a:pPr>
            <a:r>
              <a:rPr kumimoji="0" sz="1400" b="0" i="0" u="none" strike="noStrike" kern="0" cap="none" spc="0" normalizeH="0" baseline="0" noProof="0">
                <a:ln>
                  <a:noFill/>
                </a:ln>
                <a:solidFill>
                  <a:srgbClr val="073762"/>
                </a:solidFill>
                <a:effectLst/>
                <a:uLnTx/>
                <a:uFillTx/>
                <a:latin typeface="Arial"/>
                <a:cs typeface="Arial"/>
              </a:rPr>
              <a:t>UK</a:t>
            </a:r>
            <a:r>
              <a:rPr kumimoji="0" sz="1400" b="0" i="0" u="none" strike="noStrike" kern="0" cap="none" spc="31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guidelines:</a:t>
            </a:r>
            <a:r>
              <a:rPr kumimoji="0" sz="1400" b="0" i="0" u="none" strike="noStrike" kern="0" cap="none" spc="3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patients</a:t>
            </a:r>
            <a:r>
              <a:rPr kumimoji="0" sz="1400" b="0" i="0" u="none" strike="noStrike" kern="0" cap="none" spc="31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with</a:t>
            </a:r>
            <a:r>
              <a:rPr kumimoji="0" sz="1400" b="0" i="0" u="none" strike="noStrike" kern="0" cap="none" spc="32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asthma</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sp>
        <p:nvSpPr>
          <p:cNvPr id="8" name="object 8"/>
          <p:cNvSpPr txBox="1"/>
          <p:nvPr/>
        </p:nvSpPr>
        <p:spPr>
          <a:xfrm>
            <a:off x="775512" y="3722014"/>
            <a:ext cx="3020695" cy="240029"/>
          </a:xfrm>
          <a:prstGeom prst="rect">
            <a:avLst/>
          </a:prstGeom>
        </p:spPr>
        <p:txBody>
          <a:bodyPr vert="horz" wrap="square" lIns="0" tIns="13335" rIns="0" bIns="0" rtlCol="0">
            <a:spAutoFit/>
          </a:bodyPr>
          <a:lstStyle/>
          <a:p>
            <a:pPr marL="12700" marR="0" lvl="0" indent="0" defTabSz="914400" eaLnBrk="1" fontAlgn="auto" latinLnBrk="0" hangingPunct="1">
              <a:lnSpc>
                <a:spcPct val="100000"/>
              </a:lnSpc>
              <a:spcBef>
                <a:spcPts val="105"/>
              </a:spcBef>
              <a:spcAft>
                <a:spcPts val="0"/>
              </a:spcAft>
              <a:buClrTx/>
              <a:buSzTx/>
              <a:buFontTx/>
              <a:buNone/>
              <a:tabLst>
                <a:tab pos="486409" algn="l"/>
                <a:tab pos="1294130" algn="l"/>
                <a:tab pos="2435860" algn="l"/>
              </a:tabLst>
              <a:defRPr/>
            </a:pPr>
            <a:r>
              <a:rPr kumimoji="0" sz="1400" b="0" i="0" u="none" strike="noStrike" kern="0" cap="none" spc="-20" normalizeH="0" baseline="0" noProof="0">
                <a:ln>
                  <a:noFill/>
                </a:ln>
                <a:solidFill>
                  <a:srgbClr val="073762"/>
                </a:solidFill>
                <a:effectLst/>
                <a:uLnTx/>
                <a:uFillTx/>
                <a:latin typeface="Arial"/>
                <a:cs typeface="Arial"/>
              </a:rPr>
              <a:t>that</a:t>
            </a:r>
            <a:r>
              <a:rPr kumimoji="0" sz="1400" b="0" i="0" u="none" strike="noStrike" kern="0" cap="none" spc="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remains</a:t>
            </a:r>
            <a:r>
              <a:rPr kumimoji="0" sz="1400" b="0" i="0" u="none" strike="noStrike" kern="0" cap="none" spc="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uncontrolled</a:t>
            </a:r>
            <a:r>
              <a:rPr kumimoji="0" sz="1400" b="0" i="0" u="none" strike="noStrike" kern="0" cap="none" spc="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despite</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sp>
        <p:nvSpPr>
          <p:cNvPr id="9" name="object 9"/>
          <p:cNvSpPr txBox="1"/>
          <p:nvPr/>
        </p:nvSpPr>
        <p:spPr>
          <a:xfrm>
            <a:off x="750112" y="3935984"/>
            <a:ext cx="3071495" cy="452755"/>
          </a:xfrm>
          <a:prstGeom prst="rect">
            <a:avLst/>
          </a:prstGeom>
        </p:spPr>
        <p:txBody>
          <a:bodyPr vert="horz" wrap="square" lIns="0" tIns="12700" rIns="0" bIns="0" rtlCol="0">
            <a:spAutoFit/>
          </a:bodyPr>
          <a:lstStyle/>
          <a:p>
            <a:pPr marL="38100" marR="30480" lvl="0" indent="0" defTabSz="914400" eaLnBrk="1" fontAlgn="auto" latinLnBrk="0" hangingPunct="1">
              <a:lnSpc>
                <a:spcPct val="100000"/>
              </a:lnSpc>
              <a:spcBef>
                <a:spcPts val="100"/>
              </a:spcBef>
              <a:spcAft>
                <a:spcPts val="0"/>
              </a:spcAft>
              <a:buClrTx/>
              <a:buSzTx/>
              <a:buFontTx/>
              <a:buNone/>
              <a:tabLst/>
              <a:defRPr/>
            </a:pPr>
            <a:r>
              <a:rPr kumimoji="0" sz="1400" b="0" i="0" u="none" strike="noStrike" kern="0" cap="none" spc="0" normalizeH="0" baseline="0" noProof="0">
                <a:ln>
                  <a:noFill/>
                </a:ln>
                <a:solidFill>
                  <a:srgbClr val="073762"/>
                </a:solidFill>
                <a:effectLst/>
                <a:uLnTx/>
                <a:uFillTx/>
                <a:latin typeface="Arial"/>
                <a:cs typeface="Arial"/>
              </a:rPr>
              <a:t>standard</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therapies</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should</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be</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referred </a:t>
            </a:r>
            <a:r>
              <a:rPr kumimoji="0" sz="1400" b="0" i="0" u="none" strike="noStrike" kern="0" cap="none" spc="0" normalizeH="0" baseline="0" noProof="0">
                <a:ln>
                  <a:noFill/>
                </a:ln>
                <a:solidFill>
                  <a:srgbClr val="073762"/>
                </a:solidFill>
                <a:effectLst/>
                <a:uLnTx/>
                <a:uFillTx/>
                <a:latin typeface="Arial"/>
                <a:cs typeface="Arial"/>
              </a:rPr>
              <a:t>to</a:t>
            </a:r>
            <a:r>
              <a:rPr kumimoji="0" sz="1400" b="0" i="0" u="none" strike="noStrike" kern="0" cap="none" spc="-15"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specialists</a:t>
            </a:r>
            <a:r>
              <a:rPr kumimoji="0" sz="1350" b="0" i="0" u="none" strike="noStrike" kern="0" cap="none" spc="-15" normalizeH="0" baseline="24691" noProof="0">
                <a:ln>
                  <a:noFill/>
                </a:ln>
                <a:solidFill>
                  <a:srgbClr val="073762"/>
                </a:solidFill>
                <a:effectLst/>
                <a:uLnTx/>
                <a:uFillTx/>
                <a:latin typeface="Arial"/>
                <a:cs typeface="Arial"/>
              </a:rPr>
              <a:t>2</a:t>
            </a:r>
            <a:endParaRPr kumimoji="0" sz="1350" b="0" i="0" u="none" strike="noStrike" kern="0" cap="none" spc="0" normalizeH="0" baseline="24691" noProof="0">
              <a:ln>
                <a:noFill/>
              </a:ln>
              <a:solidFill>
                <a:sysClr val="windowText" lastClr="000000"/>
              </a:solidFill>
              <a:effectLst/>
              <a:uLnTx/>
              <a:uFillTx/>
              <a:latin typeface="Arial"/>
              <a:cs typeface="Arial"/>
            </a:endParaRPr>
          </a:p>
        </p:txBody>
      </p:sp>
      <p:sp>
        <p:nvSpPr>
          <p:cNvPr id="10" name="object 10"/>
          <p:cNvSpPr txBox="1"/>
          <p:nvPr/>
        </p:nvSpPr>
        <p:spPr>
          <a:xfrm>
            <a:off x="53339" y="4905552"/>
            <a:ext cx="4976495" cy="208915"/>
          </a:xfrm>
          <a:prstGeom prst="rect">
            <a:avLst/>
          </a:prstGeom>
        </p:spPr>
        <p:txBody>
          <a:bodyPr vert="horz" wrap="square" lIns="0" tIns="12700" rIns="0" bIns="0" rtlCol="0">
            <a:spAutoFit/>
          </a:bodyPr>
          <a:lstStyle/>
          <a:p>
            <a:pPr marL="38100" marR="0" lvl="0" indent="0" defTabSz="914400" eaLnBrk="1" fontAlgn="auto" latinLnBrk="0" hangingPunct="1">
              <a:lnSpc>
                <a:spcPct val="100000"/>
              </a:lnSpc>
              <a:spcBef>
                <a:spcPts val="100"/>
              </a:spcBef>
              <a:spcAft>
                <a:spcPts val="0"/>
              </a:spcAft>
              <a:buClrTx/>
              <a:buSzTx/>
              <a:buFontTx/>
              <a:buNone/>
              <a:tabLst/>
              <a:defRPr/>
            </a:pPr>
            <a:r>
              <a:rPr kumimoji="0" sz="600" b="0" i="0" u="none" strike="noStrike" kern="0" cap="none" spc="0" normalizeH="0" baseline="0" noProof="0">
                <a:ln>
                  <a:noFill/>
                </a:ln>
                <a:solidFill>
                  <a:sysClr val="windowText" lastClr="000000"/>
                </a:solidFill>
                <a:effectLst/>
                <a:uLnTx/>
                <a:uFillTx/>
                <a:latin typeface="Arial"/>
                <a:cs typeface="Arial"/>
              </a:rPr>
              <a:t>SES</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Socioeconomic</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status</a:t>
            </a:r>
            <a:endParaRPr kumimoji="0" sz="600" b="0" i="0" u="none" strike="noStrike" kern="0" cap="none" spc="0" normalizeH="0" baseline="0" noProof="0">
              <a:ln>
                <a:noFill/>
              </a:ln>
              <a:solidFill>
                <a:sysClr val="windowText" lastClr="000000"/>
              </a:solidFill>
              <a:effectLst/>
              <a:uLnTx/>
              <a:uFillTx/>
              <a:latin typeface="Arial"/>
              <a:cs typeface="Arial"/>
            </a:endParaRPr>
          </a:p>
          <a:p>
            <a:pPr marL="38100" marR="0" lvl="0" indent="0" defTabSz="914400" eaLnBrk="1" fontAlgn="auto" latinLnBrk="0" hangingPunct="1">
              <a:lnSpc>
                <a:spcPct val="100000"/>
              </a:lnSpc>
              <a:spcBef>
                <a:spcPts val="5"/>
              </a:spcBef>
              <a:spcAft>
                <a:spcPts val="0"/>
              </a:spcAft>
              <a:buClrTx/>
              <a:buSzTx/>
              <a:buFontTx/>
              <a:buNone/>
              <a:tabLst/>
              <a:defRPr/>
            </a:pPr>
            <a:r>
              <a:rPr kumimoji="0" sz="600" b="0" i="0" u="none" strike="noStrike" kern="0" cap="none" spc="0" normalizeH="0" baseline="27777" noProof="0">
                <a:ln>
                  <a:noFill/>
                </a:ln>
                <a:solidFill>
                  <a:sysClr val="windowText" lastClr="000000"/>
                </a:solidFill>
                <a:effectLst/>
                <a:uLnTx/>
                <a:uFillTx/>
                <a:latin typeface="Arial"/>
                <a:cs typeface="Arial"/>
              </a:rPr>
              <a:t>1</a:t>
            </a:r>
            <a:r>
              <a:rPr kumimoji="0" sz="600" b="0" i="0" u="none" strike="noStrike" kern="0" cap="none" spc="0" normalizeH="0" baseline="0" noProof="0">
                <a:ln>
                  <a:noFill/>
                </a:ln>
                <a:solidFill>
                  <a:sysClr val="windowText" lastClr="000000"/>
                </a:solidFill>
                <a:effectLst/>
                <a:uLnTx/>
                <a:uFillTx/>
                <a:latin typeface="Arial"/>
                <a:cs typeface="Arial"/>
              </a:rPr>
              <a:t>Busby</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J,</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Price</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D</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et</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al.</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J</a:t>
            </a:r>
            <a:r>
              <a:rPr kumimoji="0" sz="600" b="0" i="1" u="none" strike="noStrike" kern="0" cap="none" spc="-2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Asthma</a:t>
            </a:r>
            <a:r>
              <a:rPr kumimoji="0" sz="600" b="0" i="1" u="none" strike="noStrike" kern="0" cap="none" spc="-1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Allergy </a:t>
            </a:r>
            <a:r>
              <a:rPr kumimoji="0" sz="600" b="0" i="0" u="none" strike="noStrike" kern="0" cap="none" spc="0" normalizeH="0" baseline="0" noProof="0">
                <a:ln>
                  <a:noFill/>
                </a:ln>
                <a:solidFill>
                  <a:sysClr val="windowText" lastClr="000000"/>
                </a:solidFill>
                <a:effectLst/>
                <a:uLnTx/>
                <a:uFillTx/>
                <a:latin typeface="Arial"/>
                <a:cs typeface="Arial"/>
              </a:rPr>
              <a:t>2021;in</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press;</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27777" noProof="0">
                <a:ln>
                  <a:noFill/>
                </a:ln>
                <a:solidFill>
                  <a:sysClr val="windowText" lastClr="000000"/>
                </a:solidFill>
                <a:effectLst/>
                <a:uLnTx/>
                <a:uFillTx/>
                <a:latin typeface="Arial"/>
                <a:cs typeface="Arial"/>
              </a:rPr>
              <a:t>2</a:t>
            </a:r>
            <a:r>
              <a:rPr kumimoji="0" sz="600" b="0" i="0" u="none" strike="noStrike" kern="0" cap="none" spc="0" normalizeH="0" baseline="0" noProof="0">
                <a:ln>
                  <a:noFill/>
                </a:ln>
                <a:solidFill>
                  <a:sysClr val="windowText" lastClr="000000"/>
                </a:solidFill>
                <a:effectLst/>
                <a:uLnTx/>
                <a:uFillTx/>
                <a:latin typeface="Arial"/>
                <a:cs typeface="Arial"/>
              </a:rPr>
              <a:t>BTS/SIGN.</a:t>
            </a:r>
            <a:r>
              <a:rPr kumimoji="0" sz="600" b="0" i="0" u="none" strike="noStrike" kern="0" cap="none" spc="-3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British</a:t>
            </a:r>
            <a:r>
              <a:rPr kumimoji="0" sz="600" b="0" i="0" u="none" strike="noStrike" kern="0" cap="none" spc="-3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guideline</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on</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the</a:t>
            </a:r>
            <a:r>
              <a:rPr kumimoji="0" sz="600" b="0" i="0" u="none" strike="noStrike" kern="0" cap="none" spc="-10" normalizeH="0" baseline="0" noProof="0">
                <a:ln>
                  <a:noFill/>
                </a:ln>
                <a:solidFill>
                  <a:sysClr val="windowText" lastClr="000000"/>
                </a:solidFill>
                <a:effectLst/>
                <a:uLnTx/>
                <a:uFillTx/>
                <a:latin typeface="Arial"/>
                <a:cs typeface="Arial"/>
              </a:rPr>
              <a:t> management</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of</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asthma:</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quick</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reference</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guide,</a:t>
            </a:r>
            <a:r>
              <a:rPr kumimoji="0" sz="600" b="0" i="0" u="none" strike="noStrike" kern="0" cap="none" spc="-20" normalizeH="0" baseline="0" noProof="0">
                <a:ln>
                  <a:noFill/>
                </a:ln>
                <a:solidFill>
                  <a:sysClr val="windowText" lastClr="000000"/>
                </a:solidFill>
                <a:effectLst/>
                <a:uLnTx/>
                <a:uFillTx/>
                <a:latin typeface="Arial"/>
                <a:cs typeface="Arial"/>
              </a:rPr>
              <a:t> 2019</a:t>
            </a:r>
            <a:endParaRPr kumimoji="0" sz="600" b="0" i="0" u="none" strike="noStrike" kern="0" cap="none" spc="0" normalizeH="0" baseline="0" noProof="0">
              <a:ln>
                <a:noFill/>
              </a:ln>
              <a:solidFill>
                <a:sysClr val="windowText" lastClr="000000"/>
              </a:solidFill>
              <a:effectLst/>
              <a:uLnTx/>
              <a:uFillTx/>
              <a:latin typeface="Arial"/>
              <a:cs typeface="Arial"/>
            </a:endParaRPr>
          </a:p>
        </p:txBody>
      </p:sp>
      <p:sp>
        <p:nvSpPr>
          <p:cNvPr id="11" name="object 11"/>
          <p:cNvSpPr/>
          <p:nvPr/>
        </p:nvSpPr>
        <p:spPr>
          <a:xfrm>
            <a:off x="1043939" y="885444"/>
            <a:ext cx="2308860" cy="297180"/>
          </a:xfrm>
          <a:custGeom>
            <a:avLst/>
            <a:gdLst/>
            <a:ahLst/>
            <a:cxnLst/>
            <a:rect l="l" t="t" r="r" b="b"/>
            <a:pathLst>
              <a:path w="2308860" h="297180">
                <a:moveTo>
                  <a:pt x="2259330" y="0"/>
                </a:moveTo>
                <a:lnTo>
                  <a:pt x="49529" y="0"/>
                </a:lnTo>
                <a:lnTo>
                  <a:pt x="30250" y="3899"/>
                </a:lnTo>
                <a:lnTo>
                  <a:pt x="14506" y="14525"/>
                </a:lnTo>
                <a:lnTo>
                  <a:pt x="3892" y="30271"/>
                </a:lnTo>
                <a:lnTo>
                  <a:pt x="0" y="49529"/>
                </a:lnTo>
                <a:lnTo>
                  <a:pt x="0" y="247650"/>
                </a:lnTo>
                <a:lnTo>
                  <a:pt x="3892" y="266908"/>
                </a:lnTo>
                <a:lnTo>
                  <a:pt x="14506" y="282654"/>
                </a:lnTo>
                <a:lnTo>
                  <a:pt x="30250" y="293280"/>
                </a:lnTo>
                <a:lnTo>
                  <a:pt x="49529" y="297179"/>
                </a:lnTo>
                <a:lnTo>
                  <a:pt x="2259330" y="297179"/>
                </a:lnTo>
                <a:lnTo>
                  <a:pt x="2278588" y="293280"/>
                </a:lnTo>
                <a:lnTo>
                  <a:pt x="2294334" y="282654"/>
                </a:lnTo>
                <a:lnTo>
                  <a:pt x="2304960" y="266908"/>
                </a:lnTo>
                <a:lnTo>
                  <a:pt x="2308860" y="247650"/>
                </a:lnTo>
                <a:lnTo>
                  <a:pt x="2308860" y="49529"/>
                </a:lnTo>
                <a:lnTo>
                  <a:pt x="2304960" y="30271"/>
                </a:lnTo>
                <a:lnTo>
                  <a:pt x="2294334" y="14525"/>
                </a:lnTo>
                <a:lnTo>
                  <a:pt x="2278588" y="3899"/>
                </a:lnTo>
                <a:lnTo>
                  <a:pt x="2259330"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object 12"/>
          <p:cNvSpPr txBox="1"/>
          <p:nvPr/>
        </p:nvSpPr>
        <p:spPr>
          <a:xfrm>
            <a:off x="1778254" y="926084"/>
            <a:ext cx="842010" cy="208279"/>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10" normalizeH="0" baseline="0" noProof="0">
                <a:ln>
                  <a:noFill/>
                </a:ln>
                <a:solidFill>
                  <a:srgbClr val="FFFFFF"/>
                </a:solidFill>
                <a:effectLst/>
                <a:uLnTx/>
                <a:uFillTx/>
                <a:latin typeface="Arial"/>
                <a:cs typeface="Arial"/>
              </a:rPr>
              <a:t>Background</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sp>
        <p:nvSpPr>
          <p:cNvPr id="13" name="object 13"/>
          <p:cNvSpPr/>
          <p:nvPr/>
        </p:nvSpPr>
        <p:spPr>
          <a:xfrm>
            <a:off x="5791200" y="885444"/>
            <a:ext cx="2308860" cy="297180"/>
          </a:xfrm>
          <a:custGeom>
            <a:avLst/>
            <a:gdLst/>
            <a:ahLst/>
            <a:cxnLst/>
            <a:rect l="l" t="t" r="r" b="b"/>
            <a:pathLst>
              <a:path w="2308859" h="297180">
                <a:moveTo>
                  <a:pt x="2259329" y="0"/>
                </a:moveTo>
                <a:lnTo>
                  <a:pt x="49529" y="0"/>
                </a:lnTo>
                <a:lnTo>
                  <a:pt x="30271" y="3899"/>
                </a:lnTo>
                <a:lnTo>
                  <a:pt x="14525" y="14525"/>
                </a:lnTo>
                <a:lnTo>
                  <a:pt x="3899" y="30271"/>
                </a:lnTo>
                <a:lnTo>
                  <a:pt x="0" y="49529"/>
                </a:lnTo>
                <a:lnTo>
                  <a:pt x="0" y="247650"/>
                </a:lnTo>
                <a:lnTo>
                  <a:pt x="3899" y="266908"/>
                </a:lnTo>
                <a:lnTo>
                  <a:pt x="14525" y="282654"/>
                </a:lnTo>
                <a:lnTo>
                  <a:pt x="30271" y="293280"/>
                </a:lnTo>
                <a:lnTo>
                  <a:pt x="49529" y="297179"/>
                </a:lnTo>
                <a:lnTo>
                  <a:pt x="2259329" y="297179"/>
                </a:lnTo>
                <a:lnTo>
                  <a:pt x="2278588" y="293280"/>
                </a:lnTo>
                <a:lnTo>
                  <a:pt x="2294334" y="282654"/>
                </a:lnTo>
                <a:lnTo>
                  <a:pt x="2304960" y="266908"/>
                </a:lnTo>
                <a:lnTo>
                  <a:pt x="2308859" y="247650"/>
                </a:lnTo>
                <a:lnTo>
                  <a:pt x="2308859" y="49529"/>
                </a:lnTo>
                <a:lnTo>
                  <a:pt x="2304960" y="30271"/>
                </a:lnTo>
                <a:lnTo>
                  <a:pt x="2294334" y="14525"/>
                </a:lnTo>
                <a:lnTo>
                  <a:pt x="2278588" y="3899"/>
                </a:lnTo>
                <a:lnTo>
                  <a:pt x="2259329"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object 14"/>
          <p:cNvSpPr txBox="1"/>
          <p:nvPr/>
        </p:nvSpPr>
        <p:spPr>
          <a:xfrm>
            <a:off x="6577965" y="926084"/>
            <a:ext cx="737235" cy="208279"/>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10" normalizeH="0" baseline="0" noProof="0">
                <a:ln>
                  <a:noFill/>
                </a:ln>
                <a:solidFill>
                  <a:srgbClr val="FFFFFF"/>
                </a:solidFill>
                <a:effectLst/>
                <a:uLnTx/>
                <a:uFillTx/>
                <a:latin typeface="Arial"/>
                <a:cs typeface="Arial"/>
              </a:rPr>
              <a:t>Objectives</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sp>
        <p:nvSpPr>
          <p:cNvPr id="15" name="object 15"/>
          <p:cNvSpPr txBox="1"/>
          <p:nvPr/>
        </p:nvSpPr>
        <p:spPr>
          <a:xfrm>
            <a:off x="5123434" y="1624711"/>
            <a:ext cx="3555365" cy="453390"/>
          </a:xfrm>
          <a:prstGeom prst="rect">
            <a:avLst/>
          </a:prstGeom>
        </p:spPr>
        <p:txBody>
          <a:bodyPr vert="horz" wrap="square" lIns="0" tIns="13335" rIns="0" bIns="0" rtlCol="0">
            <a:spAutoFit/>
          </a:bodyPr>
          <a:lstStyle/>
          <a:p>
            <a:pPr marL="12700" marR="0" lvl="0" indent="0" defTabSz="914400" eaLnBrk="1" fontAlgn="auto" latinLnBrk="0" hangingPunct="1">
              <a:lnSpc>
                <a:spcPct val="100000"/>
              </a:lnSpc>
              <a:spcBef>
                <a:spcPts val="105"/>
              </a:spcBef>
              <a:spcAft>
                <a:spcPts val="0"/>
              </a:spcAft>
              <a:buClrTx/>
              <a:buSzTx/>
              <a:buFontTx/>
              <a:buNone/>
              <a:tabLst/>
              <a:defRPr/>
            </a:pPr>
            <a:r>
              <a:rPr kumimoji="0" sz="1400" b="0" i="0" u="none" strike="noStrike" kern="0" cap="none" spc="0" normalizeH="0" baseline="0" noProof="0">
                <a:ln>
                  <a:noFill/>
                </a:ln>
                <a:solidFill>
                  <a:srgbClr val="FF9900"/>
                </a:solidFill>
                <a:effectLst/>
                <a:uLnTx/>
                <a:uFillTx/>
                <a:latin typeface="Arial"/>
                <a:cs typeface="Arial"/>
              </a:rPr>
              <a:t>1.</a:t>
            </a:r>
            <a:r>
              <a:rPr kumimoji="0" sz="1400" b="0" i="0" u="none" strike="noStrike" kern="0" cap="none" spc="180" normalizeH="0" baseline="0" noProof="0">
                <a:ln>
                  <a:noFill/>
                </a:ln>
                <a:solidFill>
                  <a:srgbClr val="FF9900"/>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Describe</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3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socioeconomic</a:t>
            </a:r>
            <a:r>
              <a:rPr kumimoji="0" sz="1400" b="1" i="0" u="none" strike="noStrike" kern="0" cap="none" spc="40"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disparities</a:t>
            </a:r>
            <a:endParaRPr kumimoji="0" sz="1400" b="0" i="0" u="none" strike="noStrike" kern="0" cap="none" spc="0" normalizeH="0" baseline="0" noProof="0">
              <a:ln>
                <a:noFill/>
              </a:ln>
              <a:solidFill>
                <a:sysClr val="windowText" lastClr="000000"/>
              </a:solidFill>
              <a:effectLst/>
              <a:uLnTx/>
              <a:uFillTx/>
              <a:latin typeface="Arial"/>
              <a:cs typeface="Arial"/>
            </a:endParaRPr>
          </a:p>
          <a:p>
            <a:pPr marL="241300" marR="0" lvl="0" indent="0" defTabSz="914400" eaLnBrk="1" fontAlgn="auto" latinLnBrk="0" hangingPunct="1">
              <a:lnSpc>
                <a:spcPct val="100000"/>
              </a:lnSpc>
              <a:spcBef>
                <a:spcPts val="0"/>
              </a:spcBef>
              <a:spcAft>
                <a:spcPts val="0"/>
              </a:spcAft>
              <a:buClrTx/>
              <a:buSzTx/>
              <a:buFontTx/>
              <a:buNone/>
              <a:tabLst/>
              <a:defRPr/>
            </a:pPr>
            <a:r>
              <a:rPr kumimoji="0" sz="1400" b="0" i="0" u="none" strike="noStrike" kern="0" cap="none" spc="0" normalizeH="0" baseline="0" noProof="0">
                <a:ln>
                  <a:noFill/>
                </a:ln>
                <a:solidFill>
                  <a:srgbClr val="073762"/>
                </a:solidFill>
                <a:effectLst/>
                <a:uLnTx/>
                <a:uFillTx/>
                <a:latin typeface="Arial"/>
                <a:cs typeface="Arial"/>
              </a:rPr>
              <a:t>in</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a:t>
            </a:r>
            <a:r>
              <a:rPr kumimoji="0" sz="1400" b="0" i="0" u="none" strike="noStrike" kern="0" cap="none" spc="-1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UK</a:t>
            </a:r>
            <a:r>
              <a:rPr kumimoji="0" sz="1400" b="0" i="0" u="none" strike="noStrike" kern="0" cap="none" spc="-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primary</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care</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asthma</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cohort</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sp>
        <p:nvSpPr>
          <p:cNvPr id="16" name="object 16"/>
          <p:cNvSpPr txBox="1"/>
          <p:nvPr/>
        </p:nvSpPr>
        <p:spPr>
          <a:xfrm>
            <a:off x="5123434" y="2242185"/>
            <a:ext cx="3555365" cy="452755"/>
          </a:xfrm>
          <a:prstGeom prst="rect">
            <a:avLst/>
          </a:prstGeom>
        </p:spPr>
        <p:txBody>
          <a:bodyPr vert="horz" wrap="square" lIns="0" tIns="12700" rIns="0" bIns="0" rtlCol="0">
            <a:spAutoFit/>
          </a:bodyPr>
          <a:lstStyle/>
          <a:p>
            <a:pPr marL="241300" marR="5080" lvl="0" indent="-228600" defTabSz="914400" eaLnBrk="1" fontAlgn="auto" latinLnBrk="0" hangingPunct="1">
              <a:lnSpc>
                <a:spcPct val="100000"/>
              </a:lnSpc>
              <a:spcBef>
                <a:spcPts val="100"/>
              </a:spcBef>
              <a:spcAft>
                <a:spcPts val="0"/>
              </a:spcAft>
              <a:buClrTx/>
              <a:buSzTx/>
              <a:buFontTx/>
              <a:buNone/>
              <a:tabLst>
                <a:tab pos="2035175" algn="l"/>
                <a:tab pos="2458720" algn="l"/>
              </a:tabLst>
              <a:defRPr/>
            </a:pPr>
            <a:r>
              <a:rPr kumimoji="0" sz="1400" b="0" i="0" u="none" strike="noStrike" kern="0" cap="none" spc="0" normalizeH="0" baseline="0" noProof="0">
                <a:ln>
                  <a:noFill/>
                </a:ln>
                <a:solidFill>
                  <a:srgbClr val="FF9900"/>
                </a:solidFill>
                <a:effectLst/>
                <a:uLnTx/>
                <a:uFillTx/>
                <a:latin typeface="Arial"/>
                <a:cs typeface="Arial"/>
              </a:rPr>
              <a:t>2.</a:t>
            </a:r>
            <a:r>
              <a:rPr kumimoji="0" sz="1400" b="0" i="0" u="none" strike="noStrike" kern="0" cap="none" spc="220" normalizeH="0" baseline="0" noProof="0">
                <a:ln>
                  <a:noFill/>
                </a:ln>
                <a:solidFill>
                  <a:srgbClr val="FF9900"/>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Identify</a:t>
            </a:r>
            <a:r>
              <a:rPr kumimoji="0" sz="1400" b="0" i="0" u="none" strike="noStrike" kern="0" cap="none" spc="9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100"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factors</a:t>
            </a:r>
            <a:r>
              <a:rPr kumimoji="0" sz="1400" b="1" i="0" u="none" strike="noStrike" kern="0" cap="none" spc="0" normalizeH="0" baseline="0" noProof="0">
                <a:ln>
                  <a:noFill/>
                </a:ln>
                <a:solidFill>
                  <a:srgbClr val="073762"/>
                </a:solidFill>
                <a:effectLst/>
                <a:uLnTx/>
                <a:uFillTx/>
                <a:latin typeface="Arial"/>
                <a:cs typeface="Arial"/>
              </a:rPr>
              <a:t>	</a:t>
            </a:r>
            <a:r>
              <a:rPr kumimoji="0" sz="1400" b="0" i="0" u="none" strike="noStrike" kern="0" cap="none" spc="-20" normalizeH="0" baseline="0" noProof="0">
                <a:ln>
                  <a:noFill/>
                </a:ln>
                <a:solidFill>
                  <a:srgbClr val="073762"/>
                </a:solidFill>
                <a:effectLst/>
                <a:uLnTx/>
                <a:uFillTx/>
                <a:latin typeface="Arial"/>
                <a:cs typeface="Arial"/>
              </a:rPr>
              <a:t>that</a:t>
            </a:r>
            <a:r>
              <a:rPr kumimoji="0" sz="1400" b="0" i="0" u="none" strike="noStrike" kern="0" cap="none" spc="0" normalizeH="0" baseline="0" noProof="0">
                <a:ln>
                  <a:noFill/>
                </a:ln>
                <a:solidFill>
                  <a:srgbClr val="073762"/>
                </a:solidFill>
                <a:effectLst/>
                <a:uLnTx/>
                <a:uFillTx/>
                <a:latin typeface="Arial"/>
                <a:cs typeface="Arial"/>
              </a:rPr>
              <a:t>	influence</a:t>
            </a:r>
            <a:r>
              <a:rPr kumimoji="0" sz="1400" b="0" i="0" u="none" strike="noStrike" kern="0" cap="none" spc="75" normalizeH="0" baseline="0" noProof="0">
                <a:ln>
                  <a:noFill/>
                </a:ln>
                <a:solidFill>
                  <a:srgbClr val="073762"/>
                </a:solidFill>
                <a:effectLst/>
                <a:uLnTx/>
                <a:uFillTx/>
                <a:latin typeface="Arial"/>
                <a:cs typeface="Arial"/>
              </a:rPr>
              <a:t>  </a:t>
            </a:r>
            <a:r>
              <a:rPr kumimoji="0" sz="1400" b="0" i="0" u="none" strike="noStrike" kern="0" cap="none" spc="-25" normalizeH="0" baseline="0" noProof="0">
                <a:ln>
                  <a:noFill/>
                </a:ln>
                <a:solidFill>
                  <a:srgbClr val="073762"/>
                </a:solidFill>
                <a:effectLst/>
                <a:uLnTx/>
                <a:uFillTx/>
                <a:latin typeface="Arial"/>
                <a:cs typeface="Arial"/>
              </a:rPr>
              <a:t>the </a:t>
            </a:r>
            <a:r>
              <a:rPr kumimoji="0" sz="1400" b="0" i="0" u="none" strike="noStrike" kern="0" cap="none" spc="0" normalizeH="0" baseline="0" noProof="0">
                <a:ln>
                  <a:noFill/>
                </a:ln>
                <a:solidFill>
                  <a:srgbClr val="073762"/>
                </a:solidFill>
                <a:effectLst/>
                <a:uLnTx/>
                <a:uFillTx/>
                <a:latin typeface="Arial"/>
                <a:cs typeface="Arial"/>
              </a:rPr>
              <a:t>impact</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of</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SES</a:t>
            </a:r>
            <a:r>
              <a:rPr kumimoji="0" sz="1400" b="0" i="0" u="none" strike="noStrike" kern="0" cap="none" spc="-1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on</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asthma</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outcomes</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sp>
        <p:nvSpPr>
          <p:cNvPr id="17" name="object 17"/>
          <p:cNvSpPr txBox="1"/>
          <p:nvPr/>
        </p:nvSpPr>
        <p:spPr>
          <a:xfrm>
            <a:off x="5123434" y="2859100"/>
            <a:ext cx="3556635" cy="1093470"/>
          </a:xfrm>
          <a:prstGeom prst="rect">
            <a:avLst/>
          </a:prstGeom>
        </p:spPr>
        <p:txBody>
          <a:bodyPr vert="horz" wrap="square" lIns="0" tIns="13335" rIns="0" bIns="0" rtlCol="0">
            <a:spAutoFit/>
          </a:bodyPr>
          <a:lstStyle/>
          <a:p>
            <a:pPr marL="241300" marR="5080" lvl="0" indent="-228600" algn="just" defTabSz="914400" eaLnBrk="1" fontAlgn="auto" latinLnBrk="0" hangingPunct="1">
              <a:lnSpc>
                <a:spcPct val="100000"/>
              </a:lnSpc>
              <a:spcBef>
                <a:spcPts val="105"/>
              </a:spcBef>
              <a:spcAft>
                <a:spcPts val="0"/>
              </a:spcAft>
              <a:buClrTx/>
              <a:buSzTx/>
              <a:buFontTx/>
              <a:buNone/>
              <a:tabLst/>
              <a:defRPr/>
            </a:pPr>
            <a:r>
              <a:rPr kumimoji="0" sz="1400" b="0" i="0" u="none" strike="noStrike" kern="0" cap="none" spc="0" normalizeH="0" baseline="0" noProof="0">
                <a:ln>
                  <a:noFill/>
                </a:ln>
                <a:solidFill>
                  <a:srgbClr val="FF9900"/>
                </a:solidFill>
                <a:effectLst/>
                <a:uLnTx/>
                <a:uFillTx/>
                <a:latin typeface="Arial"/>
                <a:cs typeface="Arial"/>
              </a:rPr>
              <a:t>3.</a:t>
            </a:r>
            <a:r>
              <a:rPr kumimoji="0" sz="1400" b="0" i="0" u="none" strike="noStrike" kern="0" cap="none" spc="220" normalizeH="0" baseline="0" noProof="0">
                <a:ln>
                  <a:noFill/>
                </a:ln>
                <a:solidFill>
                  <a:srgbClr val="FF9900"/>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Study</a:t>
            </a:r>
            <a:r>
              <a:rPr kumimoji="0" sz="1400" b="0" i="0" u="none" strike="noStrike" kern="0" cap="none" spc="8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10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impact</a:t>
            </a:r>
            <a:r>
              <a:rPr kumimoji="0" sz="1400" b="0" i="0" u="none" strike="noStrike" kern="0" cap="none" spc="9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of</a:t>
            </a:r>
            <a:r>
              <a:rPr kumimoji="0" sz="1400" b="0" i="0" u="none" strike="noStrike" kern="0" cap="none" spc="10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SES</a:t>
            </a:r>
            <a:r>
              <a:rPr kumimoji="0" sz="1400" b="0" i="0" u="none" strike="noStrike" kern="0" cap="none" spc="9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on</a:t>
            </a:r>
            <a:r>
              <a:rPr kumimoji="0" sz="1400" b="0" i="0" u="none" strike="noStrike" kern="0" cap="none" spc="95"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asthma </a:t>
            </a:r>
            <a:r>
              <a:rPr kumimoji="0" sz="1400" b="1" i="0" u="none" strike="noStrike" kern="0" cap="none" spc="0" normalizeH="0" baseline="0" noProof="0">
                <a:ln>
                  <a:noFill/>
                </a:ln>
                <a:solidFill>
                  <a:srgbClr val="073762"/>
                </a:solidFill>
                <a:effectLst/>
                <a:uLnTx/>
                <a:uFillTx/>
                <a:latin typeface="Arial"/>
                <a:cs typeface="Arial"/>
              </a:rPr>
              <a:t>presentations</a:t>
            </a:r>
            <a:r>
              <a:rPr kumimoji="0" sz="1400" b="1" i="0" u="none" strike="noStrike" kern="0" cap="none" spc="3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(e.g.,</a:t>
            </a:r>
            <a:r>
              <a:rPr kumimoji="0" sz="1400" b="0" i="0" u="none" strike="noStrike" kern="0" cap="none" spc="36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blood</a:t>
            </a:r>
            <a:r>
              <a:rPr kumimoji="0" sz="1400" b="0" i="0" u="none" strike="noStrike" kern="0" cap="none" spc="35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eosinophils), </a:t>
            </a:r>
            <a:r>
              <a:rPr kumimoji="0" sz="1400" b="1" i="0" u="none" strike="noStrike" kern="0" cap="none" spc="0" normalizeH="0" baseline="0" noProof="0">
                <a:ln>
                  <a:noFill/>
                </a:ln>
                <a:solidFill>
                  <a:srgbClr val="073762"/>
                </a:solidFill>
                <a:effectLst/>
                <a:uLnTx/>
                <a:uFillTx/>
                <a:latin typeface="Arial"/>
                <a:cs typeface="Arial"/>
              </a:rPr>
              <a:t>treatment</a:t>
            </a:r>
            <a:r>
              <a:rPr kumimoji="0" sz="1400" b="1" i="0" u="none" strike="noStrike" kern="0" cap="none" spc="7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processes</a:t>
            </a:r>
            <a:r>
              <a:rPr kumimoji="0" sz="1400" b="1" i="0" u="none" strike="noStrike" kern="0" cap="none" spc="7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(e.g.,</a:t>
            </a:r>
            <a:r>
              <a:rPr kumimoji="0" sz="1400" b="0" i="0" u="none" strike="noStrike" kern="0" cap="none" spc="75"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respiratory </a:t>
            </a:r>
            <a:r>
              <a:rPr kumimoji="0" sz="1400" b="0" i="0" u="none" strike="noStrike" kern="0" cap="none" spc="0" normalizeH="0" baseline="0" noProof="0">
                <a:ln>
                  <a:noFill/>
                </a:ln>
                <a:solidFill>
                  <a:srgbClr val="073762"/>
                </a:solidFill>
                <a:effectLst/>
                <a:uLnTx/>
                <a:uFillTx/>
                <a:latin typeface="Arial"/>
                <a:cs typeface="Arial"/>
              </a:rPr>
              <a:t>referrals)</a:t>
            </a:r>
            <a:r>
              <a:rPr kumimoji="0" sz="1400" b="0" i="0" u="none" strike="noStrike" kern="0" cap="none" spc="49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and</a:t>
            </a:r>
            <a:r>
              <a:rPr kumimoji="0" sz="1400" b="0" i="0" u="none" strike="noStrike" kern="0" cap="none" spc="5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outcomes</a:t>
            </a:r>
            <a:r>
              <a:rPr kumimoji="0" sz="1400" b="1" i="0" u="none" strike="noStrike" kern="0" cap="none" spc="49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(e.g.,</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asthma </a:t>
            </a:r>
            <a:r>
              <a:rPr kumimoji="0" sz="1400" b="0" i="0" u="none" strike="noStrike" kern="0" cap="none" spc="0" normalizeH="0" baseline="0" noProof="0">
                <a:ln>
                  <a:noFill/>
                </a:ln>
                <a:solidFill>
                  <a:srgbClr val="073762"/>
                </a:solidFill>
                <a:effectLst/>
                <a:uLnTx/>
                <a:uFillTx/>
                <a:latin typeface="Arial"/>
                <a:cs typeface="Arial"/>
              </a:rPr>
              <a:t>control</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and</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exacerbations)</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sp>
        <p:nvSpPr>
          <p:cNvPr id="18" name="object 18"/>
          <p:cNvSpPr/>
          <p:nvPr/>
        </p:nvSpPr>
        <p:spPr>
          <a:xfrm>
            <a:off x="4008120" y="2529839"/>
            <a:ext cx="881380" cy="239395"/>
          </a:xfrm>
          <a:custGeom>
            <a:avLst/>
            <a:gdLst/>
            <a:ahLst/>
            <a:cxnLst/>
            <a:rect l="l" t="t" r="r" b="b"/>
            <a:pathLst>
              <a:path w="881379" h="239394">
                <a:moveTo>
                  <a:pt x="761238" y="0"/>
                </a:moveTo>
                <a:lnTo>
                  <a:pt x="761238" y="59817"/>
                </a:lnTo>
                <a:lnTo>
                  <a:pt x="0" y="59817"/>
                </a:lnTo>
                <a:lnTo>
                  <a:pt x="0" y="179451"/>
                </a:lnTo>
                <a:lnTo>
                  <a:pt x="761238" y="179451"/>
                </a:lnTo>
                <a:lnTo>
                  <a:pt x="761238" y="239268"/>
                </a:lnTo>
                <a:lnTo>
                  <a:pt x="880871" y="119634"/>
                </a:lnTo>
                <a:lnTo>
                  <a:pt x="761238"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19" name="Graphic 18" descr="Beginning with solid fill">
            <a:hlinkClick r:id="rId2" action="ppaction://hlinksldjump"/>
            <a:extLst>
              <a:ext uri="{FF2B5EF4-FFF2-40B4-BE49-F238E27FC236}">
                <a16:creationId xmlns:a16="http://schemas.microsoft.com/office/drawing/2014/main" id="{C7D4BDD7-5C25-EE6A-B8F8-9326950804A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289877" y="-11654"/>
            <a:ext cx="7167880" cy="513968"/>
          </a:xfrm>
          <a:prstGeom prst="rect">
            <a:avLst/>
          </a:prstGeom>
        </p:spPr>
        <p:txBody>
          <a:bodyPr vert="horz" wrap="square" lIns="0" tIns="145541" rIns="0" bIns="0" rtlCol="0">
            <a:spAutoFit/>
          </a:bodyPr>
          <a:lstStyle/>
          <a:p>
            <a:pPr marL="26034">
              <a:lnSpc>
                <a:spcPct val="100000"/>
              </a:lnSpc>
              <a:spcBef>
                <a:spcPts val="95"/>
              </a:spcBef>
            </a:pPr>
            <a:r>
              <a:t>Study</a:t>
            </a:r>
            <a:r>
              <a:rPr spc="-40"/>
              <a:t> </a:t>
            </a:r>
            <a:r>
              <a:rPr spc="-10"/>
              <a:t>design</a:t>
            </a:r>
          </a:p>
        </p:txBody>
      </p:sp>
      <p:grpSp>
        <p:nvGrpSpPr>
          <p:cNvPr id="3" name="object 3"/>
          <p:cNvGrpSpPr/>
          <p:nvPr/>
        </p:nvGrpSpPr>
        <p:grpSpPr>
          <a:xfrm>
            <a:off x="2237422" y="1175766"/>
            <a:ext cx="2916555" cy="2416175"/>
            <a:chOff x="2237422" y="1175766"/>
            <a:chExt cx="2916555" cy="2416175"/>
          </a:xfrm>
        </p:grpSpPr>
        <p:sp>
          <p:nvSpPr>
            <p:cNvPr id="4" name="object 4"/>
            <p:cNvSpPr/>
            <p:nvPr/>
          </p:nvSpPr>
          <p:spPr>
            <a:xfrm>
              <a:off x="2251710" y="1806702"/>
              <a:ext cx="605155" cy="1771014"/>
            </a:xfrm>
            <a:custGeom>
              <a:avLst/>
              <a:gdLst/>
              <a:ahLst/>
              <a:cxnLst/>
              <a:rect l="l" t="t" r="r" b="b"/>
              <a:pathLst>
                <a:path w="605155" h="1771014">
                  <a:moveTo>
                    <a:pt x="605027" y="1770888"/>
                  </a:moveTo>
                  <a:lnTo>
                    <a:pt x="522931" y="1770427"/>
                  </a:lnTo>
                  <a:lnTo>
                    <a:pt x="444191" y="1769084"/>
                  </a:lnTo>
                  <a:lnTo>
                    <a:pt x="369528" y="1766921"/>
                  </a:lnTo>
                  <a:lnTo>
                    <a:pt x="299663" y="1763997"/>
                  </a:lnTo>
                  <a:lnTo>
                    <a:pt x="235317" y="1760372"/>
                  </a:lnTo>
                  <a:lnTo>
                    <a:pt x="177212" y="1756108"/>
                  </a:lnTo>
                  <a:lnTo>
                    <a:pt x="126068" y="1751264"/>
                  </a:lnTo>
                  <a:lnTo>
                    <a:pt x="82606" y="1745901"/>
                  </a:lnTo>
                  <a:lnTo>
                    <a:pt x="21612" y="1733861"/>
                  </a:lnTo>
                  <a:lnTo>
                    <a:pt x="0" y="1720469"/>
                  </a:lnTo>
                  <a:lnTo>
                    <a:pt x="0" y="50419"/>
                  </a:lnTo>
                  <a:lnTo>
                    <a:pt x="47547" y="30807"/>
                  </a:lnTo>
                  <a:lnTo>
                    <a:pt x="126068" y="19623"/>
                  </a:lnTo>
                  <a:lnTo>
                    <a:pt x="177212" y="14779"/>
                  </a:lnTo>
                  <a:lnTo>
                    <a:pt x="235317" y="10515"/>
                  </a:lnTo>
                  <a:lnTo>
                    <a:pt x="299663" y="6890"/>
                  </a:lnTo>
                  <a:lnTo>
                    <a:pt x="369528" y="3966"/>
                  </a:lnTo>
                  <a:lnTo>
                    <a:pt x="444191" y="1803"/>
                  </a:lnTo>
                  <a:lnTo>
                    <a:pt x="522931" y="460"/>
                  </a:lnTo>
                  <a:lnTo>
                    <a:pt x="605027" y="0"/>
                  </a:lnTo>
                </a:path>
              </a:pathLst>
            </a:custGeom>
            <a:ln w="28575">
              <a:solidFill>
                <a:srgbClr val="043662"/>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object 5"/>
            <p:cNvSpPr/>
            <p:nvPr/>
          </p:nvSpPr>
          <p:spPr>
            <a:xfrm>
              <a:off x="2786634" y="1175766"/>
              <a:ext cx="2367280" cy="1254760"/>
            </a:xfrm>
            <a:custGeom>
              <a:avLst/>
              <a:gdLst/>
              <a:ahLst/>
              <a:cxnLst/>
              <a:rect l="l" t="t" r="r" b="b"/>
              <a:pathLst>
                <a:path w="2367279" h="1254760">
                  <a:moveTo>
                    <a:pt x="2366772" y="0"/>
                  </a:moveTo>
                  <a:lnTo>
                    <a:pt x="0" y="0"/>
                  </a:lnTo>
                  <a:lnTo>
                    <a:pt x="0" y="1254252"/>
                  </a:lnTo>
                  <a:lnTo>
                    <a:pt x="2366772" y="1254252"/>
                  </a:lnTo>
                  <a:lnTo>
                    <a:pt x="2366772" y="0"/>
                  </a:lnTo>
                  <a:close/>
                </a:path>
              </a:pathLst>
            </a:custGeom>
            <a:solidFill>
              <a:srgbClr val="FFFFFF"/>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6" name="object 6"/>
          <p:cNvSpPr txBox="1"/>
          <p:nvPr/>
        </p:nvSpPr>
        <p:spPr>
          <a:xfrm>
            <a:off x="2786633" y="1175766"/>
            <a:ext cx="2367280" cy="1254760"/>
          </a:xfrm>
          <a:prstGeom prst="rect">
            <a:avLst/>
          </a:prstGeom>
          <a:ln w="25400">
            <a:solidFill>
              <a:srgbClr val="073762"/>
            </a:solidFill>
          </a:ln>
        </p:spPr>
        <p:txBody>
          <a:bodyPr vert="horz" wrap="square" lIns="0" tIns="157480" rIns="0" bIns="0" rtlCol="0">
            <a:spAutoFit/>
          </a:bodyPr>
          <a:lstStyle/>
          <a:p>
            <a:pPr marL="224790" marR="0" lvl="0" indent="-134620" defTabSz="914400" eaLnBrk="1" fontAlgn="auto" latinLnBrk="0" hangingPunct="1">
              <a:lnSpc>
                <a:spcPct val="100000"/>
              </a:lnSpc>
              <a:spcBef>
                <a:spcPts val="1240"/>
              </a:spcBef>
              <a:spcAft>
                <a:spcPts val="0"/>
              </a:spcAft>
              <a:buClr>
                <a:srgbClr val="FF9900"/>
              </a:buClr>
              <a:buSzTx/>
              <a:buFontTx/>
              <a:buChar char="•"/>
              <a:tabLst>
                <a:tab pos="224790" algn="l"/>
              </a:tabLst>
              <a:defRPr/>
            </a:pPr>
            <a:r>
              <a:rPr kumimoji="0" sz="1200" b="0" i="0" u="none" strike="noStrike" kern="0" cap="none" spc="0" normalizeH="0" baseline="0" noProof="0">
                <a:ln>
                  <a:noFill/>
                </a:ln>
                <a:solidFill>
                  <a:srgbClr val="073762"/>
                </a:solidFill>
                <a:effectLst/>
                <a:uLnTx/>
                <a:uFillTx/>
                <a:latin typeface="Arial"/>
                <a:cs typeface="Arial"/>
              </a:rPr>
              <a:t>Aged</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≥18</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years</a:t>
            </a:r>
            <a:r>
              <a:rPr kumimoji="0" sz="1200" b="0" i="0" u="none" strike="noStrike" kern="0" cap="none" spc="-10" normalizeH="0" baseline="0" noProof="0">
                <a:ln>
                  <a:noFill/>
                </a:ln>
                <a:solidFill>
                  <a:srgbClr val="073762"/>
                </a:solidFill>
                <a:effectLst/>
                <a:uLnTx/>
                <a:uFillTx/>
                <a:latin typeface="Arial"/>
                <a:cs typeface="Arial"/>
              </a:rPr>
              <a:t> </a:t>
            </a:r>
            <a:r>
              <a:rPr kumimoji="0" sz="1200" b="0" i="0" u="none" strike="noStrike" kern="0" cap="none" spc="-25" normalizeH="0" baseline="0" noProof="0">
                <a:ln>
                  <a:noFill/>
                </a:ln>
                <a:solidFill>
                  <a:srgbClr val="073762"/>
                </a:solidFill>
                <a:effectLst/>
                <a:uLnTx/>
                <a:uFillTx/>
                <a:latin typeface="Arial"/>
                <a:cs typeface="Arial"/>
              </a:rPr>
              <a:t>old</a:t>
            </a:r>
            <a:endParaRPr kumimoji="0" sz="1200" b="0" i="0" u="none" strike="noStrike" kern="0" cap="none" spc="0" normalizeH="0" baseline="0" noProof="0">
              <a:ln>
                <a:noFill/>
              </a:ln>
              <a:solidFill>
                <a:sysClr val="windowText" lastClr="000000"/>
              </a:solidFill>
              <a:effectLst/>
              <a:uLnTx/>
              <a:uFillTx/>
              <a:latin typeface="Arial"/>
              <a:cs typeface="Arial"/>
            </a:endParaRPr>
          </a:p>
          <a:p>
            <a:pPr marL="0" marR="0" lvl="0" indent="0" defTabSz="914400" eaLnBrk="1" fontAlgn="auto" latinLnBrk="0" hangingPunct="1">
              <a:lnSpc>
                <a:spcPct val="100000"/>
              </a:lnSpc>
              <a:spcBef>
                <a:spcPts val="120"/>
              </a:spcBef>
              <a:spcAft>
                <a:spcPts val="0"/>
              </a:spcAft>
              <a:buClr>
                <a:srgbClr val="FF9900"/>
              </a:buClr>
              <a:buSzTx/>
              <a:buFont typeface="Arial"/>
              <a:buChar char="•"/>
              <a:tabLst/>
              <a:defRPr/>
            </a:pPr>
            <a:endParaRPr kumimoji="0" sz="1200" b="0" i="0" u="none" strike="noStrike" kern="0" cap="none" spc="0" normalizeH="0" baseline="0" noProof="0">
              <a:ln>
                <a:noFill/>
              </a:ln>
              <a:solidFill>
                <a:sysClr val="windowText" lastClr="000000"/>
              </a:solidFill>
              <a:effectLst/>
              <a:uLnTx/>
              <a:uFillTx/>
              <a:latin typeface="Arial"/>
              <a:cs typeface="Arial"/>
            </a:endParaRPr>
          </a:p>
          <a:p>
            <a:pPr marL="224790" marR="0" lvl="0" indent="-134620" defTabSz="914400" eaLnBrk="1" fontAlgn="auto" latinLnBrk="0" hangingPunct="1">
              <a:lnSpc>
                <a:spcPct val="100000"/>
              </a:lnSpc>
              <a:spcBef>
                <a:spcPts val="0"/>
              </a:spcBef>
              <a:spcAft>
                <a:spcPts val="0"/>
              </a:spcAft>
              <a:buClr>
                <a:srgbClr val="FF9900"/>
              </a:buClr>
              <a:buSzTx/>
              <a:buFontTx/>
              <a:buChar char="•"/>
              <a:tabLst>
                <a:tab pos="224790" algn="l"/>
              </a:tabLst>
              <a:defRPr/>
            </a:pPr>
            <a:r>
              <a:rPr kumimoji="0" sz="1200" b="0" i="0" u="none" strike="noStrike" kern="0" cap="none" spc="0" normalizeH="0" baseline="0" noProof="0">
                <a:ln>
                  <a:noFill/>
                </a:ln>
                <a:solidFill>
                  <a:srgbClr val="073762"/>
                </a:solidFill>
                <a:effectLst/>
                <a:uLnTx/>
                <a:uFillTx/>
                <a:latin typeface="Arial"/>
                <a:cs typeface="Arial"/>
              </a:rPr>
              <a:t>Asthma</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diagnosis</a:t>
            </a:r>
            <a:endParaRPr kumimoji="0" sz="1200" b="0" i="0" u="none" strike="noStrike" kern="0" cap="none" spc="0" normalizeH="0" baseline="0" noProof="0">
              <a:ln>
                <a:noFill/>
              </a:ln>
              <a:solidFill>
                <a:sysClr val="windowText" lastClr="000000"/>
              </a:solidFill>
              <a:effectLst/>
              <a:uLnTx/>
              <a:uFillTx/>
              <a:latin typeface="Arial"/>
              <a:cs typeface="Arial"/>
            </a:endParaRPr>
          </a:p>
          <a:p>
            <a:pPr marL="0" marR="0" lvl="0" indent="0" defTabSz="914400" eaLnBrk="1" fontAlgn="auto" latinLnBrk="0" hangingPunct="1">
              <a:lnSpc>
                <a:spcPct val="100000"/>
              </a:lnSpc>
              <a:spcBef>
                <a:spcPts val="120"/>
              </a:spcBef>
              <a:spcAft>
                <a:spcPts val="0"/>
              </a:spcAft>
              <a:buClr>
                <a:srgbClr val="FF9900"/>
              </a:buClr>
              <a:buSzTx/>
              <a:buFont typeface="Arial"/>
              <a:buChar char="•"/>
              <a:tabLst/>
              <a:defRPr/>
            </a:pPr>
            <a:endParaRPr kumimoji="0" sz="1200" b="0" i="0" u="none" strike="noStrike" kern="0" cap="none" spc="0" normalizeH="0" baseline="0" noProof="0">
              <a:ln>
                <a:noFill/>
              </a:ln>
              <a:solidFill>
                <a:sysClr val="windowText" lastClr="000000"/>
              </a:solidFill>
              <a:effectLst/>
              <a:uLnTx/>
              <a:uFillTx/>
              <a:latin typeface="Arial"/>
              <a:cs typeface="Arial"/>
            </a:endParaRPr>
          </a:p>
          <a:p>
            <a:pPr marL="224790" marR="0" lvl="0" indent="-134620" defTabSz="914400" eaLnBrk="1" fontAlgn="auto" latinLnBrk="0" hangingPunct="1">
              <a:lnSpc>
                <a:spcPct val="100000"/>
              </a:lnSpc>
              <a:spcBef>
                <a:spcPts val="0"/>
              </a:spcBef>
              <a:spcAft>
                <a:spcPts val="0"/>
              </a:spcAft>
              <a:buClr>
                <a:srgbClr val="FF9900"/>
              </a:buClr>
              <a:buSzTx/>
              <a:buFontTx/>
              <a:buChar char="•"/>
              <a:tabLst>
                <a:tab pos="224790" algn="l"/>
              </a:tabLst>
              <a:defRPr/>
            </a:pPr>
            <a:r>
              <a:rPr kumimoji="0" sz="1200" b="0" i="0" u="none" strike="noStrike" kern="0" cap="none" spc="0" normalizeH="0" baseline="0" noProof="0">
                <a:ln>
                  <a:noFill/>
                </a:ln>
                <a:solidFill>
                  <a:srgbClr val="073762"/>
                </a:solidFill>
                <a:effectLst/>
                <a:uLnTx/>
                <a:uFillTx/>
                <a:latin typeface="Arial"/>
                <a:cs typeface="Arial"/>
              </a:rPr>
              <a:t>≥3</a:t>
            </a:r>
            <a:r>
              <a:rPr kumimoji="0" sz="1200" b="0" i="0" u="none" strike="noStrike" kern="0" cap="none" spc="-1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years</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of</a:t>
            </a:r>
            <a:r>
              <a:rPr kumimoji="0" sz="1200" b="0" i="0" u="none" strike="noStrike" kern="0" cap="none" spc="-1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data</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available</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sp>
        <p:nvSpPr>
          <p:cNvPr id="7" name="object 7"/>
          <p:cNvSpPr/>
          <p:nvPr/>
        </p:nvSpPr>
        <p:spPr>
          <a:xfrm>
            <a:off x="2786633" y="3254502"/>
            <a:ext cx="2359660" cy="1254760"/>
          </a:xfrm>
          <a:custGeom>
            <a:avLst/>
            <a:gdLst/>
            <a:ahLst/>
            <a:cxnLst/>
            <a:rect l="l" t="t" r="r" b="b"/>
            <a:pathLst>
              <a:path w="2359660" h="1254760">
                <a:moveTo>
                  <a:pt x="2359151" y="0"/>
                </a:moveTo>
                <a:lnTo>
                  <a:pt x="0" y="0"/>
                </a:lnTo>
                <a:lnTo>
                  <a:pt x="0" y="1254252"/>
                </a:lnTo>
                <a:lnTo>
                  <a:pt x="2359151" y="1254252"/>
                </a:lnTo>
                <a:lnTo>
                  <a:pt x="2359151" y="0"/>
                </a:lnTo>
                <a:close/>
              </a:path>
            </a:pathLst>
          </a:custGeom>
          <a:solidFill>
            <a:srgbClr val="FFFFFF"/>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object 8"/>
          <p:cNvSpPr txBox="1"/>
          <p:nvPr/>
        </p:nvSpPr>
        <p:spPr>
          <a:xfrm>
            <a:off x="2786633" y="3254502"/>
            <a:ext cx="2359660" cy="1254760"/>
          </a:xfrm>
          <a:prstGeom prst="rect">
            <a:avLst/>
          </a:prstGeom>
          <a:ln w="25400">
            <a:solidFill>
              <a:srgbClr val="073762"/>
            </a:solidFill>
          </a:ln>
        </p:spPr>
        <p:txBody>
          <a:bodyPr vert="horz" wrap="square" lIns="0" tIns="41275" rIns="0" bIns="0" rtlCol="0">
            <a:spAutoFit/>
          </a:bodyPr>
          <a:lstStyle/>
          <a:p>
            <a:pPr marL="224790" marR="107950" lvl="0" indent="-134620" defTabSz="914400" eaLnBrk="1" fontAlgn="auto" latinLnBrk="0" hangingPunct="1">
              <a:lnSpc>
                <a:spcPct val="100000"/>
              </a:lnSpc>
              <a:spcBef>
                <a:spcPts val="325"/>
              </a:spcBef>
              <a:spcAft>
                <a:spcPts val="0"/>
              </a:spcAft>
              <a:buClr>
                <a:srgbClr val="FF9900"/>
              </a:buClr>
              <a:buSzTx/>
              <a:buFontTx/>
              <a:buChar char="•"/>
              <a:tabLst>
                <a:tab pos="224790" algn="l"/>
              </a:tabLst>
              <a:defRPr/>
            </a:pPr>
            <a:r>
              <a:rPr kumimoji="0" sz="1200" b="0" i="0" u="none" strike="noStrike" kern="0" cap="none" spc="-10" normalizeH="0" baseline="0" noProof="0">
                <a:ln>
                  <a:noFill/>
                </a:ln>
                <a:solidFill>
                  <a:srgbClr val="073762"/>
                </a:solidFill>
                <a:effectLst/>
                <a:uLnTx/>
                <a:uFillTx/>
                <a:latin typeface="Arial"/>
                <a:cs typeface="Arial"/>
              </a:rPr>
              <a:t>Socioeconomic</a:t>
            </a:r>
            <a:r>
              <a:rPr kumimoji="0" sz="1200" b="0" i="0" u="none" strike="noStrike" kern="0" cap="none" spc="-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status</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derived </a:t>
            </a:r>
            <a:r>
              <a:rPr kumimoji="0" sz="1200" b="0" i="0" u="none" strike="noStrike" kern="0" cap="none" spc="0" normalizeH="0" baseline="0" noProof="0">
                <a:ln>
                  <a:noFill/>
                </a:ln>
                <a:solidFill>
                  <a:srgbClr val="073762"/>
                </a:solidFill>
                <a:effectLst/>
                <a:uLnTx/>
                <a:uFillTx/>
                <a:latin typeface="Arial"/>
                <a:cs typeface="Arial"/>
              </a:rPr>
              <a:t>from</a:t>
            </a:r>
            <a:r>
              <a:rPr kumimoji="0" sz="1200" b="0" i="0" u="none" strike="noStrike" kern="0" cap="none" spc="-1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UK </a:t>
            </a:r>
            <a:r>
              <a:rPr kumimoji="0" sz="1200" b="0" i="0" u="none" strike="noStrike" kern="0" cap="none" spc="-20" normalizeH="0" baseline="0" noProof="0">
                <a:ln>
                  <a:noFill/>
                </a:ln>
                <a:solidFill>
                  <a:srgbClr val="073762"/>
                </a:solidFill>
                <a:effectLst/>
                <a:uLnTx/>
                <a:uFillTx/>
                <a:latin typeface="Arial"/>
                <a:cs typeface="Arial"/>
              </a:rPr>
              <a:t>2011</a:t>
            </a:r>
            <a:r>
              <a:rPr kumimoji="0" sz="1200" b="0" i="0" u="none" strike="noStrike" kern="0" cap="none" spc="-4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Indices</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25" normalizeH="0" baseline="0" noProof="0">
                <a:ln>
                  <a:noFill/>
                </a:ln>
                <a:solidFill>
                  <a:srgbClr val="073762"/>
                </a:solidFill>
                <a:effectLst/>
                <a:uLnTx/>
                <a:uFillTx/>
                <a:latin typeface="Arial"/>
                <a:cs typeface="Arial"/>
              </a:rPr>
              <a:t>of </a:t>
            </a:r>
            <a:r>
              <a:rPr kumimoji="0" sz="1200" b="0" i="0" u="none" strike="noStrike" kern="0" cap="none" spc="0" normalizeH="0" baseline="0" noProof="0">
                <a:ln>
                  <a:noFill/>
                </a:ln>
                <a:solidFill>
                  <a:srgbClr val="073762"/>
                </a:solidFill>
                <a:effectLst/>
                <a:uLnTx/>
                <a:uFillTx/>
                <a:latin typeface="Arial"/>
                <a:cs typeface="Arial"/>
              </a:rPr>
              <a:t>Multiple</a:t>
            </a:r>
            <a:r>
              <a:rPr kumimoji="0" sz="1200" b="0" i="0" u="none" strike="noStrike" kern="0" cap="none" spc="-6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Deprivation</a:t>
            </a:r>
            <a:r>
              <a:rPr kumimoji="0" sz="1200" b="0" i="0" u="none" strike="noStrike" kern="0" cap="none" spc="-70"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scores*:</a:t>
            </a:r>
            <a:endParaRPr kumimoji="0" sz="1200" b="0" i="0" u="none" strike="noStrike" kern="0" cap="none" spc="0" normalizeH="0" baseline="0" noProof="0">
              <a:ln>
                <a:noFill/>
              </a:ln>
              <a:solidFill>
                <a:sysClr val="windowText" lastClr="000000"/>
              </a:solidFill>
              <a:effectLst/>
              <a:uLnTx/>
              <a:uFillTx/>
              <a:latin typeface="Arial"/>
              <a:cs typeface="Arial"/>
            </a:endParaRPr>
          </a:p>
          <a:p>
            <a:pPr marL="358775" marR="0" lvl="1" indent="-133985" defTabSz="914400" eaLnBrk="1" fontAlgn="auto" latinLnBrk="0" hangingPunct="1">
              <a:lnSpc>
                <a:spcPct val="100000"/>
              </a:lnSpc>
              <a:spcBef>
                <a:spcPts val="310"/>
              </a:spcBef>
              <a:spcAft>
                <a:spcPts val="0"/>
              </a:spcAft>
              <a:buClr>
                <a:srgbClr val="FF9900"/>
              </a:buClr>
              <a:buSzTx/>
              <a:buFont typeface="Arial"/>
              <a:buChar char="–"/>
              <a:tabLst>
                <a:tab pos="358775" algn="l"/>
              </a:tabLst>
              <a:defRPr/>
            </a:pPr>
            <a:r>
              <a:rPr kumimoji="0" sz="1000" b="1" i="0" u="none" strike="noStrike" kern="0" cap="none" spc="0" normalizeH="0" baseline="0" noProof="0">
                <a:ln>
                  <a:noFill/>
                </a:ln>
                <a:solidFill>
                  <a:srgbClr val="073762"/>
                </a:solidFill>
                <a:effectLst/>
                <a:uLnTx/>
                <a:uFillTx/>
                <a:latin typeface="Arial"/>
                <a:cs typeface="Arial"/>
              </a:rPr>
              <a:t>Quintile</a:t>
            </a:r>
            <a:r>
              <a:rPr kumimoji="0" sz="1000" b="1" i="0" u="none" strike="noStrike" kern="0" cap="none" spc="-45" normalizeH="0" baseline="0" noProof="0">
                <a:ln>
                  <a:noFill/>
                </a:ln>
                <a:solidFill>
                  <a:srgbClr val="073762"/>
                </a:solidFill>
                <a:effectLst/>
                <a:uLnTx/>
                <a:uFillTx/>
                <a:latin typeface="Arial"/>
                <a:cs typeface="Arial"/>
              </a:rPr>
              <a:t> </a:t>
            </a:r>
            <a:r>
              <a:rPr kumimoji="0" sz="1000" b="1" i="0" u="none" strike="noStrike" kern="0" cap="none" spc="0" normalizeH="0" baseline="0" noProof="0">
                <a:ln>
                  <a:noFill/>
                </a:ln>
                <a:solidFill>
                  <a:srgbClr val="073762"/>
                </a:solidFill>
                <a:effectLst/>
                <a:uLnTx/>
                <a:uFillTx/>
                <a:latin typeface="Arial"/>
                <a:cs typeface="Arial"/>
              </a:rPr>
              <a:t>5:</a:t>
            </a:r>
            <a:r>
              <a:rPr kumimoji="0" sz="1000" b="1" i="0" u="none" strike="noStrike" kern="0" cap="none" spc="-30" normalizeH="0" baseline="0" noProof="0">
                <a:ln>
                  <a:noFill/>
                </a:ln>
                <a:solidFill>
                  <a:srgbClr val="073762"/>
                </a:solidFill>
                <a:effectLst/>
                <a:uLnTx/>
                <a:uFillTx/>
                <a:latin typeface="Arial"/>
                <a:cs typeface="Arial"/>
              </a:rPr>
              <a:t> </a:t>
            </a:r>
            <a:r>
              <a:rPr kumimoji="0" sz="1000" b="1" i="0" u="none" strike="noStrike" kern="0" cap="none" spc="0" normalizeH="0" baseline="0" noProof="0">
                <a:ln>
                  <a:noFill/>
                </a:ln>
                <a:solidFill>
                  <a:srgbClr val="073762"/>
                </a:solidFill>
                <a:effectLst/>
                <a:uLnTx/>
                <a:uFillTx/>
                <a:latin typeface="Arial"/>
                <a:cs typeface="Arial"/>
              </a:rPr>
              <a:t>least</a:t>
            </a:r>
            <a:r>
              <a:rPr kumimoji="0" sz="1000" b="1" i="0" u="none" strike="noStrike" kern="0" cap="none" spc="-25" normalizeH="0" baseline="0" noProof="0">
                <a:ln>
                  <a:noFill/>
                </a:ln>
                <a:solidFill>
                  <a:srgbClr val="073762"/>
                </a:solidFill>
                <a:effectLst/>
                <a:uLnTx/>
                <a:uFillTx/>
                <a:latin typeface="Arial"/>
                <a:cs typeface="Arial"/>
              </a:rPr>
              <a:t> </a:t>
            </a:r>
            <a:r>
              <a:rPr kumimoji="0" sz="1000" b="1" i="0" u="none" strike="noStrike" kern="0" cap="none" spc="-10" normalizeH="0" baseline="0" noProof="0">
                <a:ln>
                  <a:noFill/>
                </a:ln>
                <a:solidFill>
                  <a:srgbClr val="073762"/>
                </a:solidFill>
                <a:effectLst/>
                <a:uLnTx/>
                <a:uFillTx/>
                <a:latin typeface="Arial"/>
                <a:cs typeface="Arial"/>
              </a:rPr>
              <a:t>deprived</a:t>
            </a:r>
            <a:endParaRPr kumimoji="0" sz="1000" b="0" i="0" u="none" strike="noStrike" kern="0" cap="none" spc="0" normalizeH="0" baseline="0" noProof="0">
              <a:ln>
                <a:noFill/>
              </a:ln>
              <a:solidFill>
                <a:sysClr val="windowText" lastClr="000000"/>
              </a:solidFill>
              <a:effectLst/>
              <a:uLnTx/>
              <a:uFillTx/>
              <a:latin typeface="Arial"/>
              <a:cs typeface="Arial"/>
            </a:endParaRPr>
          </a:p>
          <a:p>
            <a:pPr marL="0" marR="0" lvl="1" indent="0" defTabSz="914400" eaLnBrk="1" fontAlgn="auto" latinLnBrk="0" hangingPunct="1">
              <a:lnSpc>
                <a:spcPct val="100000"/>
              </a:lnSpc>
              <a:spcBef>
                <a:spcPts val="650"/>
              </a:spcBef>
              <a:spcAft>
                <a:spcPts val="0"/>
              </a:spcAft>
              <a:buClr>
                <a:srgbClr val="FF9900"/>
              </a:buClr>
              <a:buSzTx/>
              <a:buFont typeface="Arial"/>
              <a:buChar char="–"/>
              <a:tabLst/>
              <a:defRPr/>
            </a:pPr>
            <a:endParaRPr kumimoji="0" sz="1000" b="0" i="0" u="none" strike="noStrike" kern="0" cap="none" spc="0" normalizeH="0" baseline="0" noProof="0">
              <a:ln>
                <a:noFill/>
              </a:ln>
              <a:solidFill>
                <a:sysClr val="windowText" lastClr="000000"/>
              </a:solidFill>
              <a:effectLst/>
              <a:uLnTx/>
              <a:uFillTx/>
              <a:latin typeface="Arial"/>
              <a:cs typeface="Arial"/>
            </a:endParaRPr>
          </a:p>
          <a:p>
            <a:pPr marL="358775" marR="0" lvl="1" indent="-133985" defTabSz="914400" eaLnBrk="1" fontAlgn="auto" latinLnBrk="0" hangingPunct="1">
              <a:lnSpc>
                <a:spcPct val="100000"/>
              </a:lnSpc>
              <a:spcBef>
                <a:spcPts val="0"/>
              </a:spcBef>
              <a:spcAft>
                <a:spcPts val="0"/>
              </a:spcAft>
              <a:buClr>
                <a:srgbClr val="FF9900"/>
              </a:buClr>
              <a:buSzTx/>
              <a:buFont typeface="Arial"/>
              <a:buChar char="–"/>
              <a:tabLst>
                <a:tab pos="358775" algn="l"/>
              </a:tabLst>
              <a:defRPr/>
            </a:pPr>
            <a:r>
              <a:rPr kumimoji="0" sz="1000" b="1" i="0" u="none" strike="noStrike" kern="0" cap="none" spc="0" normalizeH="0" baseline="0" noProof="0">
                <a:ln>
                  <a:noFill/>
                </a:ln>
                <a:solidFill>
                  <a:srgbClr val="073762"/>
                </a:solidFill>
                <a:effectLst/>
                <a:uLnTx/>
                <a:uFillTx/>
                <a:latin typeface="Arial"/>
                <a:cs typeface="Arial"/>
              </a:rPr>
              <a:t>Quintile</a:t>
            </a:r>
            <a:r>
              <a:rPr kumimoji="0" sz="1000" b="1" i="0" u="none" strike="noStrike" kern="0" cap="none" spc="-45" normalizeH="0" baseline="0" noProof="0">
                <a:ln>
                  <a:noFill/>
                </a:ln>
                <a:solidFill>
                  <a:srgbClr val="073762"/>
                </a:solidFill>
                <a:effectLst/>
                <a:uLnTx/>
                <a:uFillTx/>
                <a:latin typeface="Arial"/>
                <a:cs typeface="Arial"/>
              </a:rPr>
              <a:t> </a:t>
            </a:r>
            <a:r>
              <a:rPr kumimoji="0" sz="1000" b="1" i="0" u="none" strike="noStrike" kern="0" cap="none" spc="0" normalizeH="0" baseline="0" noProof="0">
                <a:ln>
                  <a:noFill/>
                </a:ln>
                <a:solidFill>
                  <a:srgbClr val="073762"/>
                </a:solidFill>
                <a:effectLst/>
                <a:uLnTx/>
                <a:uFillTx/>
                <a:latin typeface="Arial"/>
                <a:cs typeface="Arial"/>
              </a:rPr>
              <a:t>1:</a:t>
            </a:r>
            <a:r>
              <a:rPr kumimoji="0" sz="1000" b="1" i="0" u="none" strike="noStrike" kern="0" cap="none" spc="-25" normalizeH="0" baseline="0" noProof="0">
                <a:ln>
                  <a:noFill/>
                </a:ln>
                <a:solidFill>
                  <a:srgbClr val="073762"/>
                </a:solidFill>
                <a:effectLst/>
                <a:uLnTx/>
                <a:uFillTx/>
                <a:latin typeface="Arial"/>
                <a:cs typeface="Arial"/>
              </a:rPr>
              <a:t> </a:t>
            </a:r>
            <a:r>
              <a:rPr kumimoji="0" sz="1000" b="1" i="0" u="none" strike="noStrike" kern="0" cap="none" spc="0" normalizeH="0" baseline="0" noProof="0">
                <a:ln>
                  <a:noFill/>
                </a:ln>
                <a:solidFill>
                  <a:srgbClr val="073762"/>
                </a:solidFill>
                <a:effectLst/>
                <a:uLnTx/>
                <a:uFillTx/>
                <a:latin typeface="Arial"/>
                <a:cs typeface="Arial"/>
              </a:rPr>
              <a:t>most</a:t>
            </a:r>
            <a:r>
              <a:rPr kumimoji="0" sz="1000" b="1" i="0" u="none" strike="noStrike" kern="0" cap="none" spc="-25" normalizeH="0" baseline="0" noProof="0">
                <a:ln>
                  <a:noFill/>
                </a:ln>
                <a:solidFill>
                  <a:srgbClr val="073762"/>
                </a:solidFill>
                <a:effectLst/>
                <a:uLnTx/>
                <a:uFillTx/>
                <a:latin typeface="Arial"/>
                <a:cs typeface="Arial"/>
              </a:rPr>
              <a:t> </a:t>
            </a:r>
            <a:r>
              <a:rPr kumimoji="0" sz="1000" b="1" i="0" u="none" strike="noStrike" kern="0" cap="none" spc="-10" normalizeH="0" baseline="0" noProof="0">
                <a:ln>
                  <a:noFill/>
                </a:ln>
                <a:solidFill>
                  <a:srgbClr val="073762"/>
                </a:solidFill>
                <a:effectLst/>
                <a:uLnTx/>
                <a:uFillTx/>
                <a:latin typeface="Arial"/>
                <a:cs typeface="Arial"/>
              </a:rPr>
              <a:t>deprived</a:t>
            </a:r>
            <a:endParaRPr kumimoji="0" sz="1000" b="0" i="0" u="none" strike="noStrike" kern="0" cap="none" spc="0" normalizeH="0" baseline="0" noProof="0">
              <a:ln>
                <a:noFill/>
              </a:ln>
              <a:solidFill>
                <a:sysClr val="windowText" lastClr="000000"/>
              </a:solidFill>
              <a:effectLst/>
              <a:uLnTx/>
              <a:uFillTx/>
              <a:latin typeface="Arial"/>
              <a:cs typeface="Arial"/>
            </a:endParaRPr>
          </a:p>
        </p:txBody>
      </p:sp>
      <p:sp>
        <p:nvSpPr>
          <p:cNvPr id="9" name="object 9"/>
          <p:cNvSpPr/>
          <p:nvPr/>
        </p:nvSpPr>
        <p:spPr>
          <a:xfrm>
            <a:off x="286511" y="2622804"/>
            <a:ext cx="1816735" cy="297180"/>
          </a:xfrm>
          <a:custGeom>
            <a:avLst/>
            <a:gdLst/>
            <a:ahLst/>
            <a:cxnLst/>
            <a:rect l="l" t="t" r="r" b="b"/>
            <a:pathLst>
              <a:path w="1816735" h="297180">
                <a:moveTo>
                  <a:pt x="1767077" y="0"/>
                </a:moveTo>
                <a:lnTo>
                  <a:pt x="49530" y="0"/>
                </a:lnTo>
                <a:lnTo>
                  <a:pt x="30250" y="3899"/>
                </a:lnTo>
                <a:lnTo>
                  <a:pt x="14506" y="14525"/>
                </a:lnTo>
                <a:lnTo>
                  <a:pt x="3892" y="30271"/>
                </a:lnTo>
                <a:lnTo>
                  <a:pt x="0" y="49529"/>
                </a:lnTo>
                <a:lnTo>
                  <a:pt x="0" y="247650"/>
                </a:lnTo>
                <a:lnTo>
                  <a:pt x="3892" y="266908"/>
                </a:lnTo>
                <a:lnTo>
                  <a:pt x="14506" y="282654"/>
                </a:lnTo>
                <a:lnTo>
                  <a:pt x="30250" y="293280"/>
                </a:lnTo>
                <a:lnTo>
                  <a:pt x="49530" y="297179"/>
                </a:lnTo>
                <a:lnTo>
                  <a:pt x="1767077" y="297179"/>
                </a:lnTo>
                <a:lnTo>
                  <a:pt x="1786336" y="293280"/>
                </a:lnTo>
                <a:lnTo>
                  <a:pt x="1802082" y="282654"/>
                </a:lnTo>
                <a:lnTo>
                  <a:pt x="1812708" y="266908"/>
                </a:lnTo>
                <a:lnTo>
                  <a:pt x="1816608" y="247650"/>
                </a:lnTo>
                <a:lnTo>
                  <a:pt x="1816608" y="49529"/>
                </a:lnTo>
                <a:lnTo>
                  <a:pt x="1812708" y="30271"/>
                </a:lnTo>
                <a:lnTo>
                  <a:pt x="1802082" y="14525"/>
                </a:lnTo>
                <a:lnTo>
                  <a:pt x="1786336" y="3899"/>
                </a:lnTo>
                <a:lnTo>
                  <a:pt x="1767077"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object 10"/>
          <p:cNvSpPr txBox="1"/>
          <p:nvPr/>
        </p:nvSpPr>
        <p:spPr>
          <a:xfrm>
            <a:off x="433222" y="2663698"/>
            <a:ext cx="1522730" cy="208279"/>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0" normalizeH="0" baseline="0" noProof="0">
                <a:ln>
                  <a:noFill/>
                </a:ln>
                <a:solidFill>
                  <a:srgbClr val="FF9900"/>
                </a:solidFill>
                <a:effectLst/>
                <a:uLnTx/>
                <a:uFillTx/>
                <a:latin typeface="Arial"/>
                <a:cs typeface="Arial"/>
              </a:rPr>
              <a:t>Historical</a:t>
            </a:r>
            <a:r>
              <a:rPr kumimoji="0" sz="1200" b="0" i="0" u="none" strike="noStrike" kern="0" cap="none" spc="-50" normalizeH="0" baseline="0" noProof="0">
                <a:ln>
                  <a:noFill/>
                </a:ln>
                <a:solidFill>
                  <a:srgbClr val="FF9900"/>
                </a:solidFill>
                <a:effectLst/>
                <a:uLnTx/>
                <a:uFillTx/>
                <a:latin typeface="Arial"/>
                <a:cs typeface="Arial"/>
              </a:rPr>
              <a:t> </a:t>
            </a:r>
            <a:r>
              <a:rPr kumimoji="0" sz="1200" b="0" i="0" u="none" strike="noStrike" kern="0" cap="none" spc="0" normalizeH="0" baseline="0" noProof="0">
                <a:ln>
                  <a:noFill/>
                </a:ln>
                <a:solidFill>
                  <a:srgbClr val="FF9900"/>
                </a:solidFill>
                <a:effectLst/>
                <a:uLnTx/>
                <a:uFillTx/>
                <a:latin typeface="Arial"/>
                <a:cs typeface="Arial"/>
              </a:rPr>
              <a:t>cohort</a:t>
            </a:r>
            <a:r>
              <a:rPr kumimoji="0" sz="1200" b="0" i="0" u="none" strike="noStrike" kern="0" cap="none" spc="-35" normalizeH="0" baseline="0" noProof="0">
                <a:ln>
                  <a:noFill/>
                </a:ln>
                <a:solidFill>
                  <a:srgbClr val="FF9900"/>
                </a:solidFill>
                <a:effectLst/>
                <a:uLnTx/>
                <a:uFillTx/>
                <a:latin typeface="Arial"/>
                <a:cs typeface="Arial"/>
              </a:rPr>
              <a:t> </a:t>
            </a:r>
            <a:r>
              <a:rPr kumimoji="0" sz="1200" b="0" i="0" u="none" strike="noStrike" kern="0" cap="none" spc="-20" normalizeH="0" baseline="0" noProof="0">
                <a:ln>
                  <a:noFill/>
                </a:ln>
                <a:solidFill>
                  <a:srgbClr val="FF9900"/>
                </a:solidFill>
                <a:effectLst/>
                <a:uLnTx/>
                <a:uFillTx/>
                <a:latin typeface="Arial"/>
                <a:cs typeface="Arial"/>
              </a:rPr>
              <a:t>study</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sp>
        <p:nvSpPr>
          <p:cNvPr id="11" name="object 11"/>
          <p:cNvSpPr txBox="1"/>
          <p:nvPr/>
        </p:nvSpPr>
        <p:spPr>
          <a:xfrm>
            <a:off x="3149600" y="843788"/>
            <a:ext cx="1448435" cy="239395"/>
          </a:xfrm>
          <a:prstGeom prst="rect">
            <a:avLst/>
          </a:prstGeom>
        </p:spPr>
        <p:txBody>
          <a:bodyPr vert="horz" wrap="square" lIns="0" tIns="13335" rIns="0" bIns="0" rtlCol="0">
            <a:spAutoFit/>
          </a:bodyPr>
          <a:lstStyle/>
          <a:p>
            <a:pPr marL="12700" marR="0" lvl="0" indent="0" defTabSz="914400" eaLnBrk="1" fontAlgn="auto" latinLnBrk="0" hangingPunct="1">
              <a:lnSpc>
                <a:spcPct val="100000"/>
              </a:lnSpc>
              <a:spcBef>
                <a:spcPts val="105"/>
              </a:spcBef>
              <a:spcAft>
                <a:spcPts val="0"/>
              </a:spcAft>
              <a:buClrTx/>
              <a:buSzTx/>
              <a:buFontTx/>
              <a:buNone/>
              <a:tabLst/>
              <a:defRPr/>
            </a:pPr>
            <a:r>
              <a:rPr kumimoji="0" sz="1400" b="1" i="0" u="none" strike="noStrike" kern="0" cap="none" spc="0" normalizeH="0" baseline="0" noProof="0">
                <a:ln>
                  <a:noFill/>
                </a:ln>
                <a:solidFill>
                  <a:srgbClr val="001F5F"/>
                </a:solidFill>
                <a:effectLst/>
                <a:uLnTx/>
                <a:uFillTx/>
                <a:latin typeface="Arial"/>
                <a:cs typeface="Arial"/>
              </a:rPr>
              <a:t>Inclusion</a:t>
            </a:r>
            <a:r>
              <a:rPr kumimoji="0" sz="1400" b="1" i="0" u="none" strike="noStrike" kern="0" cap="none" spc="-80" normalizeH="0" baseline="0" noProof="0">
                <a:ln>
                  <a:noFill/>
                </a:ln>
                <a:solidFill>
                  <a:srgbClr val="001F5F"/>
                </a:solidFill>
                <a:effectLst/>
                <a:uLnTx/>
                <a:uFillTx/>
                <a:latin typeface="Arial"/>
                <a:cs typeface="Arial"/>
              </a:rPr>
              <a:t> </a:t>
            </a:r>
            <a:r>
              <a:rPr kumimoji="0" sz="1400" b="1" i="0" u="none" strike="noStrike" kern="0" cap="none" spc="-10" normalizeH="0" baseline="0" noProof="0">
                <a:ln>
                  <a:noFill/>
                </a:ln>
                <a:solidFill>
                  <a:srgbClr val="001F5F"/>
                </a:solidFill>
                <a:effectLst/>
                <a:uLnTx/>
                <a:uFillTx/>
                <a:latin typeface="Arial"/>
                <a:cs typeface="Arial"/>
              </a:rPr>
              <a:t>criteria</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sp>
        <p:nvSpPr>
          <p:cNvPr id="12" name="object 12"/>
          <p:cNvSpPr txBox="1"/>
          <p:nvPr/>
        </p:nvSpPr>
        <p:spPr>
          <a:xfrm>
            <a:off x="3032886" y="2910662"/>
            <a:ext cx="1781175" cy="240029"/>
          </a:xfrm>
          <a:prstGeom prst="rect">
            <a:avLst/>
          </a:prstGeom>
        </p:spPr>
        <p:txBody>
          <a:bodyPr vert="horz" wrap="square" lIns="0" tIns="13335" rIns="0" bIns="0" rtlCol="0">
            <a:spAutoFit/>
          </a:bodyPr>
          <a:lstStyle/>
          <a:p>
            <a:pPr marL="12700" marR="0" lvl="0" indent="0" defTabSz="914400" eaLnBrk="1" fontAlgn="auto" latinLnBrk="0" hangingPunct="1">
              <a:lnSpc>
                <a:spcPct val="100000"/>
              </a:lnSpc>
              <a:spcBef>
                <a:spcPts val="105"/>
              </a:spcBef>
              <a:spcAft>
                <a:spcPts val="0"/>
              </a:spcAft>
              <a:buClrTx/>
              <a:buSzTx/>
              <a:buFontTx/>
              <a:buNone/>
              <a:tabLst/>
              <a:defRPr/>
            </a:pPr>
            <a:r>
              <a:rPr kumimoji="0" sz="1400" b="1" i="0" u="none" strike="noStrike" kern="0" cap="none" spc="0" normalizeH="0" baseline="0" noProof="0">
                <a:ln>
                  <a:noFill/>
                </a:ln>
                <a:solidFill>
                  <a:srgbClr val="001F5F"/>
                </a:solidFill>
                <a:effectLst/>
                <a:uLnTx/>
                <a:uFillTx/>
                <a:latin typeface="Arial"/>
                <a:cs typeface="Arial"/>
              </a:rPr>
              <a:t>Deprivation</a:t>
            </a:r>
            <a:r>
              <a:rPr kumimoji="0" sz="1400" b="1" i="0" u="none" strike="noStrike" kern="0" cap="none" spc="-40" normalizeH="0" baseline="0" noProof="0">
                <a:ln>
                  <a:noFill/>
                </a:ln>
                <a:solidFill>
                  <a:srgbClr val="001F5F"/>
                </a:solidFill>
                <a:effectLst/>
                <a:uLnTx/>
                <a:uFillTx/>
                <a:latin typeface="Arial"/>
                <a:cs typeface="Arial"/>
              </a:rPr>
              <a:t> </a:t>
            </a:r>
            <a:r>
              <a:rPr kumimoji="0" sz="1400" b="1" i="0" u="none" strike="noStrike" kern="0" cap="none" spc="-10" normalizeH="0" baseline="0" noProof="0">
                <a:ln>
                  <a:noFill/>
                </a:ln>
                <a:solidFill>
                  <a:srgbClr val="001F5F"/>
                </a:solidFill>
                <a:effectLst/>
                <a:uLnTx/>
                <a:uFillTx/>
                <a:latin typeface="Arial"/>
                <a:cs typeface="Arial"/>
              </a:rPr>
              <a:t>quintiles</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sp>
        <p:nvSpPr>
          <p:cNvPr id="13" name="object 13"/>
          <p:cNvSpPr/>
          <p:nvPr/>
        </p:nvSpPr>
        <p:spPr>
          <a:xfrm>
            <a:off x="6150864" y="827532"/>
            <a:ext cx="2308860" cy="297180"/>
          </a:xfrm>
          <a:custGeom>
            <a:avLst/>
            <a:gdLst/>
            <a:ahLst/>
            <a:cxnLst/>
            <a:rect l="l" t="t" r="r" b="b"/>
            <a:pathLst>
              <a:path w="2308859" h="297180">
                <a:moveTo>
                  <a:pt x="2259330" y="0"/>
                </a:moveTo>
                <a:lnTo>
                  <a:pt x="49530" y="0"/>
                </a:lnTo>
                <a:lnTo>
                  <a:pt x="30271" y="3899"/>
                </a:lnTo>
                <a:lnTo>
                  <a:pt x="14525" y="14525"/>
                </a:lnTo>
                <a:lnTo>
                  <a:pt x="3899" y="30271"/>
                </a:lnTo>
                <a:lnTo>
                  <a:pt x="0" y="49529"/>
                </a:lnTo>
                <a:lnTo>
                  <a:pt x="0" y="247650"/>
                </a:lnTo>
                <a:lnTo>
                  <a:pt x="3899" y="266908"/>
                </a:lnTo>
                <a:lnTo>
                  <a:pt x="14525" y="282654"/>
                </a:lnTo>
                <a:lnTo>
                  <a:pt x="30271" y="293280"/>
                </a:lnTo>
                <a:lnTo>
                  <a:pt x="49530" y="297179"/>
                </a:lnTo>
                <a:lnTo>
                  <a:pt x="2259330" y="297179"/>
                </a:lnTo>
                <a:lnTo>
                  <a:pt x="2278588" y="293280"/>
                </a:lnTo>
                <a:lnTo>
                  <a:pt x="2294334" y="282654"/>
                </a:lnTo>
                <a:lnTo>
                  <a:pt x="2304960" y="266908"/>
                </a:lnTo>
                <a:lnTo>
                  <a:pt x="2308860" y="247650"/>
                </a:lnTo>
                <a:lnTo>
                  <a:pt x="2308860" y="49529"/>
                </a:lnTo>
                <a:lnTo>
                  <a:pt x="2304960" y="30271"/>
                </a:lnTo>
                <a:lnTo>
                  <a:pt x="2294334" y="14525"/>
                </a:lnTo>
                <a:lnTo>
                  <a:pt x="2278588" y="3899"/>
                </a:lnTo>
                <a:lnTo>
                  <a:pt x="2259330"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object 14"/>
          <p:cNvSpPr txBox="1"/>
          <p:nvPr/>
        </p:nvSpPr>
        <p:spPr>
          <a:xfrm>
            <a:off x="6983983" y="867536"/>
            <a:ext cx="643890" cy="208279"/>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10" normalizeH="0" baseline="0" noProof="0">
                <a:ln>
                  <a:noFill/>
                </a:ln>
                <a:solidFill>
                  <a:srgbClr val="FFFFFF"/>
                </a:solidFill>
                <a:effectLst/>
                <a:uLnTx/>
                <a:uFillTx/>
                <a:latin typeface="Arial"/>
                <a:cs typeface="Arial"/>
              </a:rPr>
              <a:t>Analyses</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sp>
        <p:nvSpPr>
          <p:cNvPr id="15" name="object 15"/>
          <p:cNvSpPr txBox="1"/>
          <p:nvPr/>
        </p:nvSpPr>
        <p:spPr>
          <a:xfrm>
            <a:off x="6398767" y="1294395"/>
            <a:ext cx="1760220" cy="638175"/>
          </a:xfrm>
          <a:prstGeom prst="rect">
            <a:avLst/>
          </a:prstGeom>
        </p:spPr>
        <p:txBody>
          <a:bodyPr vert="horz" wrap="square" lIns="0" tIns="60325" rIns="0" bIns="0" rtlCol="0">
            <a:spAutoFit/>
          </a:bodyPr>
          <a:lstStyle/>
          <a:p>
            <a:pPr marL="147320" marR="0" lvl="0" indent="-134620" defTabSz="914400" eaLnBrk="1" fontAlgn="auto" latinLnBrk="0" hangingPunct="1">
              <a:lnSpc>
                <a:spcPct val="100000"/>
              </a:lnSpc>
              <a:spcBef>
                <a:spcPts val="475"/>
              </a:spcBef>
              <a:spcAft>
                <a:spcPts val="0"/>
              </a:spcAft>
              <a:buClr>
                <a:srgbClr val="FF9900"/>
              </a:buClr>
              <a:buSzTx/>
              <a:buFont typeface="Arial"/>
              <a:buChar char="•"/>
              <a:tabLst>
                <a:tab pos="147320" algn="l"/>
              </a:tabLst>
              <a:defRPr/>
            </a:pPr>
            <a:r>
              <a:rPr kumimoji="0" sz="1200" b="1" i="0" u="none" strike="noStrike" kern="0" cap="none" spc="0" normalizeH="0" baseline="0" noProof="0">
                <a:ln>
                  <a:noFill/>
                </a:ln>
                <a:solidFill>
                  <a:srgbClr val="073762"/>
                </a:solidFill>
                <a:effectLst/>
                <a:uLnTx/>
                <a:uFillTx/>
                <a:latin typeface="Arial"/>
                <a:cs typeface="Arial"/>
              </a:rPr>
              <a:t>Asthma</a:t>
            </a:r>
            <a:r>
              <a:rPr kumimoji="0" sz="1200" b="1" i="0" u="none" strike="noStrike" kern="0" cap="none" spc="-35" normalizeH="0" baseline="0" noProof="0">
                <a:ln>
                  <a:noFill/>
                </a:ln>
                <a:solidFill>
                  <a:srgbClr val="073762"/>
                </a:solidFill>
                <a:effectLst/>
                <a:uLnTx/>
                <a:uFillTx/>
                <a:latin typeface="Arial"/>
                <a:cs typeface="Arial"/>
              </a:rPr>
              <a:t> </a:t>
            </a:r>
            <a:r>
              <a:rPr kumimoji="0" sz="1200" b="1" i="0" u="none" strike="noStrike" kern="0" cap="none" spc="-10" normalizeH="0" baseline="0" noProof="0">
                <a:ln>
                  <a:noFill/>
                </a:ln>
                <a:solidFill>
                  <a:srgbClr val="073762"/>
                </a:solidFill>
                <a:effectLst/>
                <a:uLnTx/>
                <a:uFillTx/>
                <a:latin typeface="Arial"/>
                <a:cs typeface="Arial"/>
              </a:rPr>
              <a:t>presentations</a:t>
            </a:r>
            <a:endParaRPr kumimoji="0" sz="1200" b="0" i="0" u="none" strike="noStrike" kern="0" cap="none" spc="0" normalizeH="0" baseline="0" noProof="0">
              <a:ln>
                <a:noFill/>
              </a:ln>
              <a:solidFill>
                <a:sysClr val="windowText" lastClr="000000"/>
              </a:solidFill>
              <a:effectLst/>
              <a:uLnTx/>
              <a:uFillTx/>
              <a:latin typeface="Arial"/>
              <a:cs typeface="Arial"/>
            </a:endParaRPr>
          </a:p>
          <a:p>
            <a:pPr marL="280670" marR="0" lvl="1" indent="-133985" defTabSz="914400" eaLnBrk="1" fontAlgn="auto" latinLnBrk="0" hangingPunct="1">
              <a:lnSpc>
                <a:spcPct val="100000"/>
              </a:lnSpc>
              <a:spcBef>
                <a:spcPts val="305"/>
              </a:spcBef>
              <a:spcAft>
                <a:spcPts val="0"/>
              </a:spcAft>
              <a:buClr>
                <a:srgbClr val="FF9900"/>
              </a:buClr>
              <a:buSzTx/>
              <a:buFontTx/>
              <a:buChar char="–"/>
              <a:tabLst>
                <a:tab pos="280670" algn="l"/>
              </a:tabLst>
              <a:defRPr/>
            </a:pPr>
            <a:r>
              <a:rPr kumimoji="0" sz="1000" b="0" i="0" u="none" strike="noStrike" kern="0" cap="none" spc="0" normalizeH="0" baseline="0" noProof="0">
                <a:ln>
                  <a:noFill/>
                </a:ln>
                <a:solidFill>
                  <a:srgbClr val="073762"/>
                </a:solidFill>
                <a:effectLst/>
                <a:uLnTx/>
                <a:uFillTx/>
                <a:latin typeface="Arial"/>
                <a:cs typeface="Arial"/>
              </a:rPr>
              <a:t>Blood</a:t>
            </a:r>
            <a:r>
              <a:rPr kumimoji="0" sz="1000" b="0" i="0" u="none" strike="noStrike" kern="0" cap="none" spc="-35" normalizeH="0" baseline="0" noProof="0">
                <a:ln>
                  <a:noFill/>
                </a:ln>
                <a:solidFill>
                  <a:srgbClr val="073762"/>
                </a:solidFill>
                <a:effectLst/>
                <a:uLnTx/>
                <a:uFillTx/>
                <a:latin typeface="Arial"/>
                <a:cs typeface="Arial"/>
              </a:rPr>
              <a:t> </a:t>
            </a:r>
            <a:r>
              <a:rPr kumimoji="0" sz="1000" b="0" i="0" u="none" strike="noStrike" kern="0" cap="none" spc="-10" normalizeH="0" baseline="0" noProof="0">
                <a:ln>
                  <a:noFill/>
                </a:ln>
                <a:solidFill>
                  <a:srgbClr val="073762"/>
                </a:solidFill>
                <a:effectLst/>
                <a:uLnTx/>
                <a:uFillTx/>
                <a:latin typeface="Arial"/>
                <a:cs typeface="Arial"/>
              </a:rPr>
              <a:t>eosinophils</a:t>
            </a:r>
            <a:endParaRPr kumimoji="0" sz="1000" b="0" i="0" u="none" strike="noStrike" kern="0" cap="none" spc="0" normalizeH="0" baseline="0" noProof="0">
              <a:ln>
                <a:noFill/>
              </a:ln>
              <a:solidFill>
                <a:sysClr val="windowText" lastClr="000000"/>
              </a:solidFill>
              <a:effectLst/>
              <a:uLnTx/>
              <a:uFillTx/>
              <a:latin typeface="Arial"/>
              <a:cs typeface="Arial"/>
            </a:endParaRPr>
          </a:p>
          <a:p>
            <a:pPr marL="280670" marR="0" lvl="1" indent="-133985" defTabSz="914400" eaLnBrk="1" fontAlgn="auto" latinLnBrk="0" hangingPunct="1">
              <a:lnSpc>
                <a:spcPct val="100000"/>
              </a:lnSpc>
              <a:spcBef>
                <a:spcPts val="300"/>
              </a:spcBef>
              <a:spcAft>
                <a:spcPts val="0"/>
              </a:spcAft>
              <a:buClr>
                <a:srgbClr val="FF9900"/>
              </a:buClr>
              <a:buSzTx/>
              <a:buFontTx/>
              <a:buChar char="–"/>
              <a:tabLst>
                <a:tab pos="280670" algn="l"/>
              </a:tabLst>
              <a:defRPr/>
            </a:pPr>
            <a:r>
              <a:rPr kumimoji="0" sz="1000" b="0" i="0" u="none" strike="noStrike" kern="0" cap="none" spc="0" normalizeH="0" baseline="0" noProof="0">
                <a:ln>
                  <a:noFill/>
                </a:ln>
                <a:solidFill>
                  <a:srgbClr val="073762"/>
                </a:solidFill>
                <a:effectLst/>
                <a:uLnTx/>
                <a:uFillTx/>
                <a:latin typeface="Arial"/>
                <a:cs typeface="Arial"/>
              </a:rPr>
              <a:t>Peak</a:t>
            </a:r>
            <a:r>
              <a:rPr kumimoji="0" sz="1000" b="0" i="0" u="none" strike="noStrike" kern="0" cap="none" spc="-30" normalizeH="0" baseline="0" noProof="0">
                <a:ln>
                  <a:noFill/>
                </a:ln>
                <a:solidFill>
                  <a:srgbClr val="073762"/>
                </a:solidFill>
                <a:effectLst/>
                <a:uLnTx/>
                <a:uFillTx/>
                <a:latin typeface="Arial"/>
                <a:cs typeface="Arial"/>
              </a:rPr>
              <a:t> </a:t>
            </a:r>
            <a:r>
              <a:rPr kumimoji="0" sz="1000" b="0" i="0" u="none" strike="noStrike" kern="0" cap="none" spc="-20" normalizeH="0" baseline="0" noProof="0">
                <a:ln>
                  <a:noFill/>
                </a:ln>
                <a:solidFill>
                  <a:srgbClr val="073762"/>
                </a:solidFill>
                <a:effectLst/>
                <a:uLnTx/>
                <a:uFillTx/>
                <a:latin typeface="Arial"/>
                <a:cs typeface="Arial"/>
              </a:rPr>
              <a:t>flow</a:t>
            </a:r>
            <a:endParaRPr kumimoji="0" sz="1000" b="0" i="0" u="none" strike="noStrike" kern="0" cap="none" spc="0" normalizeH="0" baseline="0" noProof="0">
              <a:ln>
                <a:noFill/>
              </a:ln>
              <a:solidFill>
                <a:sysClr val="windowText" lastClr="000000"/>
              </a:solidFill>
              <a:effectLst/>
              <a:uLnTx/>
              <a:uFillTx/>
              <a:latin typeface="Arial"/>
              <a:cs typeface="Arial"/>
            </a:endParaRPr>
          </a:p>
        </p:txBody>
      </p:sp>
      <p:sp>
        <p:nvSpPr>
          <p:cNvPr id="16" name="object 16"/>
          <p:cNvSpPr txBox="1"/>
          <p:nvPr/>
        </p:nvSpPr>
        <p:spPr>
          <a:xfrm>
            <a:off x="6398767" y="2049030"/>
            <a:ext cx="1684020" cy="828675"/>
          </a:xfrm>
          <a:prstGeom prst="rect">
            <a:avLst/>
          </a:prstGeom>
        </p:spPr>
        <p:txBody>
          <a:bodyPr vert="horz" wrap="square" lIns="0" tIns="60325" rIns="0" bIns="0" rtlCol="0">
            <a:spAutoFit/>
          </a:bodyPr>
          <a:lstStyle/>
          <a:p>
            <a:pPr marL="147320" marR="0" lvl="0" indent="-134620" defTabSz="914400" eaLnBrk="1" fontAlgn="auto" latinLnBrk="0" hangingPunct="1">
              <a:lnSpc>
                <a:spcPct val="100000"/>
              </a:lnSpc>
              <a:spcBef>
                <a:spcPts val="475"/>
              </a:spcBef>
              <a:spcAft>
                <a:spcPts val="0"/>
              </a:spcAft>
              <a:buClr>
                <a:srgbClr val="FF9900"/>
              </a:buClr>
              <a:buSzTx/>
              <a:buFont typeface="Arial"/>
              <a:buChar char="•"/>
              <a:tabLst>
                <a:tab pos="147320" algn="l"/>
              </a:tabLst>
              <a:defRPr/>
            </a:pPr>
            <a:r>
              <a:rPr kumimoji="0" sz="1200" b="1" i="0" u="none" strike="noStrike" kern="0" cap="none" spc="-10" normalizeH="0" baseline="0" noProof="0">
                <a:ln>
                  <a:noFill/>
                </a:ln>
                <a:solidFill>
                  <a:srgbClr val="073762"/>
                </a:solidFill>
                <a:effectLst/>
                <a:uLnTx/>
                <a:uFillTx/>
                <a:latin typeface="Arial"/>
                <a:cs typeface="Arial"/>
              </a:rPr>
              <a:t>Treatment</a:t>
            </a:r>
            <a:r>
              <a:rPr kumimoji="0" sz="1200" b="1" i="0" u="none" strike="noStrike" kern="0" cap="none" spc="-15" normalizeH="0" baseline="0" noProof="0">
                <a:ln>
                  <a:noFill/>
                </a:ln>
                <a:solidFill>
                  <a:srgbClr val="073762"/>
                </a:solidFill>
                <a:effectLst/>
                <a:uLnTx/>
                <a:uFillTx/>
                <a:latin typeface="Arial"/>
                <a:cs typeface="Arial"/>
              </a:rPr>
              <a:t> </a:t>
            </a:r>
            <a:r>
              <a:rPr kumimoji="0" sz="1200" b="1" i="0" u="none" strike="noStrike" kern="0" cap="none" spc="-10" normalizeH="0" baseline="0" noProof="0">
                <a:ln>
                  <a:noFill/>
                </a:ln>
                <a:solidFill>
                  <a:srgbClr val="073762"/>
                </a:solidFill>
                <a:effectLst/>
                <a:uLnTx/>
                <a:uFillTx/>
                <a:latin typeface="Arial"/>
                <a:cs typeface="Arial"/>
              </a:rPr>
              <a:t>processes</a:t>
            </a:r>
            <a:endParaRPr kumimoji="0" sz="1200" b="0" i="0" u="none" strike="noStrike" kern="0" cap="none" spc="0" normalizeH="0" baseline="0" noProof="0">
              <a:ln>
                <a:noFill/>
              </a:ln>
              <a:solidFill>
                <a:sysClr val="windowText" lastClr="000000"/>
              </a:solidFill>
              <a:effectLst/>
              <a:uLnTx/>
              <a:uFillTx/>
              <a:latin typeface="Arial"/>
              <a:cs typeface="Arial"/>
            </a:endParaRPr>
          </a:p>
          <a:p>
            <a:pPr marL="280670" marR="0" lvl="1" indent="-133985" defTabSz="914400" eaLnBrk="1" fontAlgn="auto" latinLnBrk="0" hangingPunct="1">
              <a:lnSpc>
                <a:spcPct val="100000"/>
              </a:lnSpc>
              <a:spcBef>
                <a:spcPts val="305"/>
              </a:spcBef>
              <a:spcAft>
                <a:spcPts val="0"/>
              </a:spcAft>
              <a:buClr>
                <a:srgbClr val="FF9900"/>
              </a:buClr>
              <a:buSzTx/>
              <a:buFontTx/>
              <a:buChar char="–"/>
              <a:tabLst>
                <a:tab pos="280670" algn="l"/>
              </a:tabLst>
              <a:defRPr/>
            </a:pPr>
            <a:r>
              <a:rPr kumimoji="0" sz="1000" b="0" i="0" u="none" strike="noStrike" kern="0" cap="none" spc="0" normalizeH="0" baseline="0" noProof="0">
                <a:ln>
                  <a:noFill/>
                </a:ln>
                <a:solidFill>
                  <a:srgbClr val="073762"/>
                </a:solidFill>
                <a:effectLst/>
                <a:uLnTx/>
                <a:uFillTx/>
                <a:latin typeface="Arial"/>
                <a:cs typeface="Arial"/>
              </a:rPr>
              <a:t>Medication</a:t>
            </a:r>
            <a:r>
              <a:rPr kumimoji="0" sz="1000" b="0" i="0" u="none" strike="noStrike" kern="0" cap="none" spc="-65" normalizeH="0" baseline="0" noProof="0">
                <a:ln>
                  <a:noFill/>
                </a:ln>
                <a:solidFill>
                  <a:srgbClr val="073762"/>
                </a:solidFill>
                <a:effectLst/>
                <a:uLnTx/>
                <a:uFillTx/>
                <a:latin typeface="Arial"/>
                <a:cs typeface="Arial"/>
              </a:rPr>
              <a:t> </a:t>
            </a:r>
            <a:r>
              <a:rPr kumimoji="0" sz="1000" b="0" i="0" u="none" strike="noStrike" kern="0" cap="none" spc="-10" normalizeH="0" baseline="0" noProof="0">
                <a:ln>
                  <a:noFill/>
                </a:ln>
                <a:solidFill>
                  <a:srgbClr val="073762"/>
                </a:solidFill>
                <a:effectLst/>
                <a:uLnTx/>
                <a:uFillTx/>
                <a:latin typeface="Arial"/>
                <a:cs typeface="Arial"/>
              </a:rPr>
              <a:t>adherence</a:t>
            </a:r>
            <a:endParaRPr kumimoji="0" sz="1000" b="0" i="0" u="none" strike="noStrike" kern="0" cap="none" spc="0" normalizeH="0" baseline="0" noProof="0">
              <a:ln>
                <a:noFill/>
              </a:ln>
              <a:solidFill>
                <a:sysClr val="windowText" lastClr="000000"/>
              </a:solidFill>
              <a:effectLst/>
              <a:uLnTx/>
              <a:uFillTx/>
              <a:latin typeface="Arial"/>
              <a:cs typeface="Arial"/>
            </a:endParaRPr>
          </a:p>
          <a:p>
            <a:pPr marL="280670" marR="0" lvl="1" indent="-133985" defTabSz="914400" eaLnBrk="1" fontAlgn="auto" latinLnBrk="0" hangingPunct="1">
              <a:lnSpc>
                <a:spcPct val="100000"/>
              </a:lnSpc>
              <a:spcBef>
                <a:spcPts val="300"/>
              </a:spcBef>
              <a:spcAft>
                <a:spcPts val="0"/>
              </a:spcAft>
              <a:buClr>
                <a:srgbClr val="FF9900"/>
              </a:buClr>
              <a:buSzTx/>
              <a:buFontTx/>
              <a:buChar char="–"/>
              <a:tabLst>
                <a:tab pos="280670" algn="l"/>
              </a:tabLst>
              <a:defRPr/>
            </a:pPr>
            <a:r>
              <a:rPr kumimoji="0" sz="1000" b="0" i="0" u="none" strike="noStrike" kern="0" cap="none" spc="0" normalizeH="0" baseline="0" noProof="0">
                <a:ln>
                  <a:noFill/>
                </a:ln>
                <a:solidFill>
                  <a:srgbClr val="073762"/>
                </a:solidFill>
                <a:effectLst/>
                <a:uLnTx/>
                <a:uFillTx/>
                <a:latin typeface="Arial"/>
                <a:cs typeface="Arial"/>
              </a:rPr>
              <a:t>Asthma</a:t>
            </a:r>
            <a:r>
              <a:rPr kumimoji="0" sz="1000" b="0" i="0" u="none" strike="noStrike" kern="0" cap="none" spc="-40" normalizeH="0" baseline="0" noProof="0">
                <a:ln>
                  <a:noFill/>
                </a:ln>
                <a:solidFill>
                  <a:srgbClr val="073762"/>
                </a:solidFill>
                <a:effectLst/>
                <a:uLnTx/>
                <a:uFillTx/>
                <a:latin typeface="Arial"/>
                <a:cs typeface="Arial"/>
              </a:rPr>
              <a:t> </a:t>
            </a:r>
            <a:r>
              <a:rPr kumimoji="0" sz="1000" b="0" i="0" u="none" strike="noStrike" kern="0" cap="none" spc="-10" normalizeH="0" baseline="0" noProof="0">
                <a:ln>
                  <a:noFill/>
                </a:ln>
                <a:solidFill>
                  <a:srgbClr val="073762"/>
                </a:solidFill>
                <a:effectLst/>
                <a:uLnTx/>
                <a:uFillTx/>
                <a:latin typeface="Arial"/>
                <a:cs typeface="Arial"/>
              </a:rPr>
              <a:t>reviews</a:t>
            </a:r>
            <a:endParaRPr kumimoji="0" sz="1000" b="0" i="0" u="none" strike="noStrike" kern="0" cap="none" spc="0" normalizeH="0" baseline="0" noProof="0">
              <a:ln>
                <a:noFill/>
              </a:ln>
              <a:solidFill>
                <a:sysClr val="windowText" lastClr="000000"/>
              </a:solidFill>
              <a:effectLst/>
              <a:uLnTx/>
              <a:uFillTx/>
              <a:latin typeface="Arial"/>
              <a:cs typeface="Arial"/>
            </a:endParaRPr>
          </a:p>
          <a:p>
            <a:pPr marL="280670" marR="0" lvl="1" indent="-133985" defTabSz="914400" eaLnBrk="1" fontAlgn="auto" latinLnBrk="0" hangingPunct="1">
              <a:lnSpc>
                <a:spcPct val="100000"/>
              </a:lnSpc>
              <a:spcBef>
                <a:spcPts val="300"/>
              </a:spcBef>
              <a:spcAft>
                <a:spcPts val="0"/>
              </a:spcAft>
              <a:buClr>
                <a:srgbClr val="FF9900"/>
              </a:buClr>
              <a:buSzTx/>
              <a:buFontTx/>
              <a:buChar char="–"/>
              <a:tabLst>
                <a:tab pos="280670" algn="l"/>
              </a:tabLst>
              <a:defRPr/>
            </a:pPr>
            <a:r>
              <a:rPr kumimoji="0" sz="1000" b="0" i="0" u="none" strike="noStrike" kern="0" cap="none" spc="0" normalizeH="0" baseline="0" noProof="0">
                <a:ln>
                  <a:noFill/>
                </a:ln>
                <a:solidFill>
                  <a:srgbClr val="073762"/>
                </a:solidFill>
                <a:effectLst/>
                <a:uLnTx/>
                <a:uFillTx/>
                <a:latin typeface="Arial"/>
                <a:cs typeface="Arial"/>
              </a:rPr>
              <a:t>Respiratory</a:t>
            </a:r>
            <a:r>
              <a:rPr kumimoji="0" sz="1000" b="0" i="0" u="none" strike="noStrike" kern="0" cap="none" spc="-70" normalizeH="0" baseline="0" noProof="0">
                <a:ln>
                  <a:noFill/>
                </a:ln>
                <a:solidFill>
                  <a:srgbClr val="073762"/>
                </a:solidFill>
                <a:effectLst/>
                <a:uLnTx/>
                <a:uFillTx/>
                <a:latin typeface="Arial"/>
                <a:cs typeface="Arial"/>
              </a:rPr>
              <a:t> </a:t>
            </a:r>
            <a:r>
              <a:rPr kumimoji="0" sz="1000" b="0" i="0" u="none" strike="noStrike" kern="0" cap="none" spc="-10" normalizeH="0" baseline="0" noProof="0">
                <a:ln>
                  <a:noFill/>
                </a:ln>
                <a:solidFill>
                  <a:srgbClr val="073762"/>
                </a:solidFill>
                <a:effectLst/>
                <a:uLnTx/>
                <a:uFillTx/>
                <a:latin typeface="Arial"/>
                <a:cs typeface="Arial"/>
              </a:rPr>
              <a:t>referrals</a:t>
            </a:r>
            <a:endParaRPr kumimoji="0" sz="1000" b="0" i="0" u="none" strike="noStrike" kern="0" cap="none" spc="0" normalizeH="0" baseline="0" noProof="0">
              <a:ln>
                <a:noFill/>
              </a:ln>
              <a:solidFill>
                <a:sysClr val="windowText" lastClr="000000"/>
              </a:solidFill>
              <a:effectLst/>
              <a:uLnTx/>
              <a:uFillTx/>
              <a:latin typeface="Arial"/>
              <a:cs typeface="Arial"/>
            </a:endParaRPr>
          </a:p>
        </p:txBody>
      </p:sp>
      <p:sp>
        <p:nvSpPr>
          <p:cNvPr id="17" name="object 17"/>
          <p:cNvSpPr txBox="1"/>
          <p:nvPr/>
        </p:nvSpPr>
        <p:spPr>
          <a:xfrm>
            <a:off x="6398767" y="2994291"/>
            <a:ext cx="1464310" cy="638175"/>
          </a:xfrm>
          <a:prstGeom prst="rect">
            <a:avLst/>
          </a:prstGeom>
        </p:spPr>
        <p:txBody>
          <a:bodyPr vert="horz" wrap="square" lIns="0" tIns="60325" rIns="0" bIns="0" rtlCol="0">
            <a:spAutoFit/>
          </a:bodyPr>
          <a:lstStyle/>
          <a:p>
            <a:pPr marL="147320" marR="0" lvl="0" indent="-134620" defTabSz="914400" eaLnBrk="1" fontAlgn="auto" latinLnBrk="0" hangingPunct="1">
              <a:lnSpc>
                <a:spcPct val="100000"/>
              </a:lnSpc>
              <a:spcBef>
                <a:spcPts val="475"/>
              </a:spcBef>
              <a:spcAft>
                <a:spcPts val="0"/>
              </a:spcAft>
              <a:buClr>
                <a:srgbClr val="FF9900"/>
              </a:buClr>
              <a:buSzTx/>
              <a:buFont typeface="Arial"/>
              <a:buChar char="•"/>
              <a:tabLst>
                <a:tab pos="147320" algn="l"/>
              </a:tabLst>
              <a:defRPr/>
            </a:pPr>
            <a:r>
              <a:rPr kumimoji="0" sz="1200" b="1" i="0" u="none" strike="noStrike" kern="0" cap="none" spc="0" normalizeH="0" baseline="0" noProof="0">
                <a:ln>
                  <a:noFill/>
                </a:ln>
                <a:solidFill>
                  <a:srgbClr val="073762"/>
                </a:solidFill>
                <a:effectLst/>
                <a:uLnTx/>
                <a:uFillTx/>
                <a:latin typeface="Arial"/>
                <a:cs typeface="Arial"/>
              </a:rPr>
              <a:t>Clinical</a:t>
            </a:r>
            <a:r>
              <a:rPr kumimoji="0" sz="1200" b="1" i="0" u="none" strike="noStrike" kern="0" cap="none" spc="-45" normalizeH="0" baseline="0" noProof="0">
                <a:ln>
                  <a:noFill/>
                </a:ln>
                <a:solidFill>
                  <a:srgbClr val="073762"/>
                </a:solidFill>
                <a:effectLst/>
                <a:uLnTx/>
                <a:uFillTx/>
                <a:latin typeface="Arial"/>
                <a:cs typeface="Arial"/>
              </a:rPr>
              <a:t> </a:t>
            </a:r>
            <a:r>
              <a:rPr kumimoji="0" sz="1200" b="1" i="0" u="none" strike="noStrike" kern="0" cap="none" spc="-10" normalizeH="0" baseline="0" noProof="0">
                <a:ln>
                  <a:noFill/>
                </a:ln>
                <a:solidFill>
                  <a:srgbClr val="073762"/>
                </a:solidFill>
                <a:effectLst/>
                <a:uLnTx/>
                <a:uFillTx/>
                <a:latin typeface="Arial"/>
                <a:cs typeface="Arial"/>
              </a:rPr>
              <a:t>outcomes</a:t>
            </a:r>
            <a:endParaRPr kumimoji="0" sz="1200" b="0" i="0" u="none" strike="noStrike" kern="0" cap="none" spc="0" normalizeH="0" baseline="0" noProof="0">
              <a:ln>
                <a:noFill/>
              </a:ln>
              <a:solidFill>
                <a:sysClr val="windowText" lastClr="000000"/>
              </a:solidFill>
              <a:effectLst/>
              <a:uLnTx/>
              <a:uFillTx/>
              <a:latin typeface="Arial"/>
              <a:cs typeface="Arial"/>
            </a:endParaRPr>
          </a:p>
          <a:p>
            <a:pPr marL="280670" marR="0" lvl="1" indent="-133985" defTabSz="914400" eaLnBrk="1" fontAlgn="auto" latinLnBrk="0" hangingPunct="1">
              <a:lnSpc>
                <a:spcPct val="100000"/>
              </a:lnSpc>
              <a:spcBef>
                <a:spcPts val="305"/>
              </a:spcBef>
              <a:spcAft>
                <a:spcPts val="0"/>
              </a:spcAft>
              <a:buClr>
                <a:srgbClr val="FF9900"/>
              </a:buClr>
              <a:buSzTx/>
              <a:buFontTx/>
              <a:buChar char="–"/>
              <a:tabLst>
                <a:tab pos="280670" algn="l"/>
              </a:tabLst>
              <a:defRPr/>
            </a:pPr>
            <a:r>
              <a:rPr kumimoji="0" sz="1000" b="0" i="0" u="none" strike="noStrike" kern="0" cap="none" spc="0" normalizeH="0" baseline="0" noProof="0">
                <a:ln>
                  <a:noFill/>
                </a:ln>
                <a:solidFill>
                  <a:srgbClr val="073762"/>
                </a:solidFill>
                <a:effectLst/>
                <a:uLnTx/>
                <a:uFillTx/>
                <a:latin typeface="Arial"/>
                <a:cs typeface="Arial"/>
              </a:rPr>
              <a:t>Asthma</a:t>
            </a:r>
            <a:r>
              <a:rPr kumimoji="0" sz="1000" b="0" i="0" u="none" strike="noStrike" kern="0" cap="none" spc="-40" normalizeH="0" baseline="0" noProof="0">
                <a:ln>
                  <a:noFill/>
                </a:ln>
                <a:solidFill>
                  <a:srgbClr val="073762"/>
                </a:solidFill>
                <a:effectLst/>
                <a:uLnTx/>
                <a:uFillTx/>
                <a:latin typeface="Arial"/>
                <a:cs typeface="Arial"/>
              </a:rPr>
              <a:t> </a:t>
            </a:r>
            <a:r>
              <a:rPr kumimoji="0" sz="1000" b="0" i="0" u="none" strike="noStrike" kern="0" cap="none" spc="-10" normalizeH="0" baseline="0" noProof="0">
                <a:ln>
                  <a:noFill/>
                </a:ln>
                <a:solidFill>
                  <a:srgbClr val="073762"/>
                </a:solidFill>
                <a:effectLst/>
                <a:uLnTx/>
                <a:uFillTx/>
                <a:latin typeface="Arial"/>
                <a:cs typeface="Arial"/>
              </a:rPr>
              <a:t>control</a:t>
            </a:r>
            <a:endParaRPr kumimoji="0" sz="1000" b="0" i="0" u="none" strike="noStrike" kern="0" cap="none" spc="0" normalizeH="0" baseline="0" noProof="0">
              <a:ln>
                <a:noFill/>
              </a:ln>
              <a:solidFill>
                <a:sysClr val="windowText" lastClr="000000"/>
              </a:solidFill>
              <a:effectLst/>
              <a:uLnTx/>
              <a:uFillTx/>
              <a:latin typeface="Arial"/>
              <a:cs typeface="Arial"/>
            </a:endParaRPr>
          </a:p>
          <a:p>
            <a:pPr marL="280670" marR="0" lvl="1" indent="-133985" defTabSz="914400" eaLnBrk="1" fontAlgn="auto" latinLnBrk="0" hangingPunct="1">
              <a:lnSpc>
                <a:spcPct val="100000"/>
              </a:lnSpc>
              <a:spcBef>
                <a:spcPts val="300"/>
              </a:spcBef>
              <a:spcAft>
                <a:spcPts val="0"/>
              </a:spcAft>
              <a:buClr>
                <a:srgbClr val="FF9900"/>
              </a:buClr>
              <a:buSzTx/>
              <a:buFontTx/>
              <a:buChar char="–"/>
              <a:tabLst>
                <a:tab pos="280670" algn="l"/>
              </a:tabLst>
              <a:defRPr/>
            </a:pPr>
            <a:r>
              <a:rPr kumimoji="0" sz="1000" b="0" i="0" u="none" strike="noStrike" kern="0" cap="none" spc="-10" normalizeH="0" baseline="0" noProof="0">
                <a:ln>
                  <a:noFill/>
                </a:ln>
                <a:solidFill>
                  <a:srgbClr val="073762"/>
                </a:solidFill>
                <a:effectLst/>
                <a:uLnTx/>
                <a:uFillTx/>
                <a:latin typeface="Arial"/>
                <a:cs typeface="Arial"/>
              </a:rPr>
              <a:t>Exacerbations</a:t>
            </a:r>
            <a:endParaRPr kumimoji="0" sz="1000" b="0" i="0" u="none" strike="noStrike" kern="0" cap="none" spc="0" normalizeH="0" baseline="0" noProof="0">
              <a:ln>
                <a:noFill/>
              </a:ln>
              <a:solidFill>
                <a:sysClr val="windowText" lastClr="000000"/>
              </a:solidFill>
              <a:effectLst/>
              <a:uLnTx/>
              <a:uFillTx/>
              <a:latin typeface="Arial"/>
              <a:cs typeface="Arial"/>
            </a:endParaRPr>
          </a:p>
        </p:txBody>
      </p:sp>
      <p:sp>
        <p:nvSpPr>
          <p:cNvPr id="18" name="object 18"/>
          <p:cNvSpPr txBox="1"/>
          <p:nvPr/>
        </p:nvSpPr>
        <p:spPr>
          <a:xfrm>
            <a:off x="6398767" y="3748645"/>
            <a:ext cx="1928495" cy="905510"/>
          </a:xfrm>
          <a:prstGeom prst="rect">
            <a:avLst/>
          </a:prstGeom>
        </p:spPr>
        <p:txBody>
          <a:bodyPr vert="horz" wrap="square" lIns="0" tIns="60325" rIns="0" bIns="0" rtlCol="0">
            <a:spAutoFit/>
          </a:bodyPr>
          <a:lstStyle/>
          <a:p>
            <a:pPr marL="147320" marR="0" lvl="0" indent="-134620" defTabSz="914400" eaLnBrk="1" fontAlgn="auto" latinLnBrk="0" hangingPunct="1">
              <a:lnSpc>
                <a:spcPct val="100000"/>
              </a:lnSpc>
              <a:spcBef>
                <a:spcPts val="475"/>
              </a:spcBef>
              <a:spcAft>
                <a:spcPts val="0"/>
              </a:spcAft>
              <a:buClr>
                <a:srgbClr val="FF9900"/>
              </a:buClr>
              <a:buSzTx/>
              <a:buFont typeface="Arial"/>
              <a:buChar char="•"/>
              <a:tabLst>
                <a:tab pos="147320" algn="l"/>
              </a:tabLst>
              <a:defRPr/>
            </a:pPr>
            <a:r>
              <a:rPr kumimoji="0" sz="1200" b="1" i="0" u="none" strike="noStrike" kern="0" cap="none" spc="0" normalizeH="0" baseline="0" noProof="0">
                <a:ln>
                  <a:noFill/>
                </a:ln>
                <a:solidFill>
                  <a:srgbClr val="6C6C6C"/>
                </a:solidFill>
                <a:effectLst/>
                <a:uLnTx/>
                <a:uFillTx/>
                <a:latin typeface="Arial"/>
                <a:cs typeface="Arial"/>
              </a:rPr>
              <a:t>Sensitivity</a:t>
            </a:r>
            <a:r>
              <a:rPr kumimoji="0" sz="1200" b="1" i="0" u="none" strike="noStrike" kern="0" cap="none" spc="-70" normalizeH="0" baseline="0" noProof="0">
                <a:ln>
                  <a:noFill/>
                </a:ln>
                <a:solidFill>
                  <a:srgbClr val="6C6C6C"/>
                </a:solidFill>
                <a:effectLst/>
                <a:uLnTx/>
                <a:uFillTx/>
                <a:latin typeface="Arial"/>
                <a:cs typeface="Arial"/>
              </a:rPr>
              <a:t> </a:t>
            </a:r>
            <a:r>
              <a:rPr kumimoji="0" sz="1200" b="1" i="0" u="none" strike="noStrike" kern="0" cap="none" spc="-10" normalizeH="0" baseline="0" noProof="0">
                <a:ln>
                  <a:noFill/>
                </a:ln>
                <a:solidFill>
                  <a:srgbClr val="6C6C6C"/>
                </a:solidFill>
                <a:effectLst/>
                <a:uLnTx/>
                <a:uFillTx/>
                <a:latin typeface="Arial"/>
                <a:cs typeface="Arial"/>
              </a:rPr>
              <a:t>analyses:</a:t>
            </a:r>
            <a:endParaRPr kumimoji="0" sz="1200" b="0" i="0" u="none" strike="noStrike" kern="0" cap="none" spc="0" normalizeH="0" baseline="0" noProof="0">
              <a:ln>
                <a:noFill/>
              </a:ln>
              <a:solidFill>
                <a:sysClr val="windowText" lastClr="000000"/>
              </a:solidFill>
              <a:effectLst/>
              <a:uLnTx/>
              <a:uFillTx/>
              <a:latin typeface="Arial"/>
              <a:cs typeface="Arial"/>
            </a:endParaRPr>
          </a:p>
          <a:p>
            <a:pPr marL="281940" marR="5080" lvl="0" indent="-135890" defTabSz="914400" eaLnBrk="1" fontAlgn="auto" latinLnBrk="0" hangingPunct="1">
              <a:lnSpc>
                <a:spcPct val="100000"/>
              </a:lnSpc>
              <a:spcBef>
                <a:spcPts val="305"/>
              </a:spcBef>
              <a:spcAft>
                <a:spcPts val="0"/>
              </a:spcAft>
              <a:buClrTx/>
              <a:buSzTx/>
              <a:buFontTx/>
              <a:buNone/>
              <a:tabLst/>
              <a:defRPr/>
            </a:pPr>
            <a:r>
              <a:rPr kumimoji="0" sz="1000" b="0" i="0" u="none" strike="noStrike" kern="0" cap="none" spc="0" normalizeH="0" baseline="0" noProof="0">
                <a:ln>
                  <a:noFill/>
                </a:ln>
                <a:solidFill>
                  <a:srgbClr val="FF9900"/>
                </a:solidFill>
                <a:effectLst/>
                <a:uLnTx/>
                <a:uFillTx/>
                <a:latin typeface="Arial"/>
                <a:cs typeface="Arial"/>
              </a:rPr>
              <a:t>–</a:t>
            </a:r>
            <a:r>
              <a:rPr kumimoji="0" sz="1000" b="0" i="0" u="none" strike="noStrike" kern="0" cap="none" spc="225" normalizeH="0" baseline="0" noProof="0">
                <a:ln>
                  <a:noFill/>
                </a:ln>
                <a:solidFill>
                  <a:srgbClr val="FF9900"/>
                </a:solidFill>
                <a:effectLst/>
                <a:uLnTx/>
                <a:uFillTx/>
                <a:latin typeface="Arial"/>
                <a:cs typeface="Arial"/>
              </a:rPr>
              <a:t> </a:t>
            </a:r>
            <a:r>
              <a:rPr kumimoji="0" sz="1000" b="0" i="0" u="none" strike="noStrike" kern="0" cap="none" spc="0" normalizeH="0" baseline="0" noProof="0">
                <a:ln>
                  <a:noFill/>
                </a:ln>
                <a:solidFill>
                  <a:srgbClr val="6C6C6C"/>
                </a:solidFill>
                <a:effectLst/>
                <a:uLnTx/>
                <a:uFillTx/>
                <a:latin typeface="Arial"/>
                <a:cs typeface="Arial"/>
              </a:rPr>
              <a:t>Impact</a:t>
            </a:r>
            <a:r>
              <a:rPr kumimoji="0" sz="1000" b="0" i="0" u="none" strike="noStrike" kern="0" cap="none" spc="-30" normalizeH="0" baseline="0" noProof="0">
                <a:ln>
                  <a:noFill/>
                </a:ln>
                <a:solidFill>
                  <a:srgbClr val="6C6C6C"/>
                </a:solidFill>
                <a:effectLst/>
                <a:uLnTx/>
                <a:uFillTx/>
                <a:latin typeface="Arial"/>
                <a:cs typeface="Arial"/>
              </a:rPr>
              <a:t> </a:t>
            </a:r>
            <a:r>
              <a:rPr kumimoji="0" sz="1000" b="0" i="0" u="none" strike="noStrike" kern="0" cap="none" spc="0" normalizeH="0" baseline="0" noProof="0">
                <a:ln>
                  <a:noFill/>
                </a:ln>
                <a:solidFill>
                  <a:srgbClr val="6C6C6C"/>
                </a:solidFill>
                <a:effectLst/>
                <a:uLnTx/>
                <a:uFillTx/>
                <a:latin typeface="Arial"/>
                <a:cs typeface="Arial"/>
              </a:rPr>
              <a:t>of</a:t>
            </a:r>
            <a:r>
              <a:rPr kumimoji="0" sz="1000" b="0" i="0" u="none" strike="noStrike" kern="0" cap="none" spc="-10" normalizeH="0" baseline="0" noProof="0">
                <a:ln>
                  <a:noFill/>
                </a:ln>
                <a:solidFill>
                  <a:srgbClr val="6C6C6C"/>
                </a:solidFill>
                <a:effectLst/>
                <a:uLnTx/>
                <a:uFillTx/>
                <a:latin typeface="Arial"/>
                <a:cs typeface="Arial"/>
              </a:rPr>
              <a:t> demographic </a:t>
            </a:r>
            <a:r>
              <a:rPr kumimoji="0" sz="1000" b="0" i="0" u="none" strike="noStrike" kern="0" cap="none" spc="0" normalizeH="0" baseline="0" noProof="0">
                <a:ln>
                  <a:noFill/>
                </a:ln>
                <a:solidFill>
                  <a:srgbClr val="6C6C6C"/>
                </a:solidFill>
                <a:effectLst/>
                <a:uLnTx/>
                <a:uFillTx/>
                <a:latin typeface="Arial"/>
                <a:cs typeface="Arial"/>
              </a:rPr>
              <a:t>factors</a:t>
            </a:r>
            <a:r>
              <a:rPr kumimoji="0" sz="1000" b="0" i="0" u="none" strike="noStrike" kern="0" cap="none" spc="-45" normalizeH="0" baseline="0" noProof="0">
                <a:ln>
                  <a:noFill/>
                </a:ln>
                <a:solidFill>
                  <a:srgbClr val="6C6C6C"/>
                </a:solidFill>
                <a:effectLst/>
                <a:uLnTx/>
                <a:uFillTx/>
                <a:latin typeface="Arial"/>
                <a:cs typeface="Arial"/>
              </a:rPr>
              <a:t> </a:t>
            </a:r>
            <a:r>
              <a:rPr kumimoji="0" sz="1000" b="0" i="0" u="none" strike="noStrike" kern="0" cap="none" spc="0" normalizeH="0" baseline="0" noProof="0">
                <a:ln>
                  <a:noFill/>
                </a:ln>
                <a:solidFill>
                  <a:srgbClr val="6C6C6C"/>
                </a:solidFill>
                <a:effectLst/>
                <a:uLnTx/>
                <a:uFillTx/>
                <a:latin typeface="Arial"/>
                <a:cs typeface="Arial"/>
              </a:rPr>
              <a:t>and</a:t>
            </a:r>
            <a:r>
              <a:rPr kumimoji="0" sz="1000" b="0" i="0" u="none" strike="noStrike" kern="0" cap="none" spc="-45" normalizeH="0" baseline="0" noProof="0">
                <a:ln>
                  <a:noFill/>
                </a:ln>
                <a:solidFill>
                  <a:srgbClr val="6C6C6C"/>
                </a:solidFill>
                <a:effectLst/>
                <a:uLnTx/>
                <a:uFillTx/>
                <a:latin typeface="Arial"/>
                <a:cs typeface="Arial"/>
              </a:rPr>
              <a:t> </a:t>
            </a:r>
            <a:r>
              <a:rPr kumimoji="0" sz="1000" b="0" i="0" u="none" strike="noStrike" kern="0" cap="none" spc="0" normalizeH="0" baseline="0" noProof="0">
                <a:ln>
                  <a:noFill/>
                </a:ln>
                <a:solidFill>
                  <a:srgbClr val="6C6C6C"/>
                </a:solidFill>
                <a:effectLst/>
                <a:uLnTx/>
                <a:uFillTx/>
                <a:latin typeface="Arial"/>
                <a:cs typeface="Arial"/>
              </a:rPr>
              <a:t>asthma</a:t>
            </a:r>
            <a:r>
              <a:rPr kumimoji="0" sz="1000" b="0" i="0" u="none" strike="noStrike" kern="0" cap="none" spc="-50" normalizeH="0" baseline="0" noProof="0">
                <a:ln>
                  <a:noFill/>
                </a:ln>
                <a:solidFill>
                  <a:srgbClr val="6C6C6C"/>
                </a:solidFill>
                <a:effectLst/>
                <a:uLnTx/>
                <a:uFillTx/>
                <a:latin typeface="Arial"/>
                <a:cs typeface="Arial"/>
              </a:rPr>
              <a:t> </a:t>
            </a:r>
            <a:r>
              <a:rPr kumimoji="0" sz="1000" b="0" i="0" u="none" strike="noStrike" kern="0" cap="none" spc="-10" normalizeH="0" baseline="0" noProof="0">
                <a:ln>
                  <a:noFill/>
                </a:ln>
                <a:solidFill>
                  <a:srgbClr val="6C6C6C"/>
                </a:solidFill>
                <a:effectLst/>
                <a:uLnTx/>
                <a:uFillTx/>
                <a:latin typeface="Arial"/>
                <a:cs typeface="Arial"/>
              </a:rPr>
              <a:t>severity </a:t>
            </a:r>
            <a:r>
              <a:rPr kumimoji="0" sz="1000" b="0" i="0" u="none" strike="noStrike" kern="0" cap="none" spc="0" normalizeH="0" baseline="0" noProof="0">
                <a:ln>
                  <a:noFill/>
                </a:ln>
                <a:solidFill>
                  <a:srgbClr val="6C6C6C"/>
                </a:solidFill>
                <a:effectLst/>
                <a:uLnTx/>
                <a:uFillTx/>
                <a:latin typeface="Arial"/>
                <a:cs typeface="Arial"/>
              </a:rPr>
              <a:t>(≥2</a:t>
            </a:r>
            <a:r>
              <a:rPr kumimoji="0" sz="1000" b="0" i="0" u="none" strike="noStrike" kern="0" cap="none" spc="15" normalizeH="0" baseline="0" noProof="0">
                <a:ln>
                  <a:noFill/>
                </a:ln>
                <a:solidFill>
                  <a:srgbClr val="6C6C6C"/>
                </a:solidFill>
                <a:effectLst/>
                <a:uLnTx/>
                <a:uFillTx/>
                <a:latin typeface="Arial"/>
                <a:cs typeface="Arial"/>
              </a:rPr>
              <a:t> </a:t>
            </a:r>
            <a:r>
              <a:rPr kumimoji="0" sz="1000" b="0" i="0" u="none" strike="noStrike" kern="0" cap="none" spc="-10" normalizeH="0" baseline="0" noProof="0">
                <a:ln>
                  <a:noFill/>
                </a:ln>
                <a:solidFill>
                  <a:srgbClr val="6C6C6C"/>
                </a:solidFill>
                <a:effectLst/>
                <a:uLnTx/>
                <a:uFillTx/>
                <a:latin typeface="Arial"/>
                <a:cs typeface="Arial"/>
              </a:rPr>
              <a:t>exacerbations)</a:t>
            </a:r>
            <a:r>
              <a:rPr kumimoji="0" sz="1000" b="0" i="0" u="none" strike="noStrike" kern="0" cap="none" spc="-5" normalizeH="0" baseline="0" noProof="0">
                <a:ln>
                  <a:noFill/>
                </a:ln>
                <a:solidFill>
                  <a:srgbClr val="6C6C6C"/>
                </a:solidFill>
                <a:effectLst/>
                <a:uLnTx/>
                <a:uFillTx/>
                <a:latin typeface="Arial"/>
                <a:cs typeface="Arial"/>
              </a:rPr>
              <a:t> </a:t>
            </a:r>
            <a:r>
              <a:rPr kumimoji="0" sz="1000" b="0" i="0" u="none" strike="noStrike" kern="0" cap="none" spc="0" normalizeH="0" baseline="0" noProof="0">
                <a:ln>
                  <a:noFill/>
                </a:ln>
                <a:solidFill>
                  <a:srgbClr val="6C6C6C"/>
                </a:solidFill>
                <a:effectLst/>
                <a:uLnTx/>
                <a:uFillTx/>
                <a:latin typeface="Arial"/>
                <a:cs typeface="Arial"/>
              </a:rPr>
              <a:t>on</a:t>
            </a:r>
            <a:r>
              <a:rPr kumimoji="0" sz="1000" b="0" i="0" u="none" strike="noStrike" kern="0" cap="none" spc="15" normalizeH="0" baseline="0" noProof="0">
                <a:ln>
                  <a:noFill/>
                </a:ln>
                <a:solidFill>
                  <a:srgbClr val="6C6C6C"/>
                </a:solidFill>
                <a:effectLst/>
                <a:uLnTx/>
                <a:uFillTx/>
                <a:latin typeface="Arial"/>
                <a:cs typeface="Arial"/>
              </a:rPr>
              <a:t> </a:t>
            </a:r>
            <a:r>
              <a:rPr kumimoji="0" sz="1000" b="0" i="0" u="none" strike="noStrike" kern="0" cap="none" spc="-10" normalizeH="0" baseline="0" noProof="0">
                <a:ln>
                  <a:noFill/>
                </a:ln>
                <a:solidFill>
                  <a:srgbClr val="6C6C6C"/>
                </a:solidFill>
                <a:effectLst/>
                <a:uLnTx/>
                <a:uFillTx/>
                <a:latin typeface="Arial"/>
                <a:cs typeface="Arial"/>
              </a:rPr>
              <a:t>clinical outcomes</a:t>
            </a:r>
            <a:endParaRPr kumimoji="0" sz="1000" b="0" i="0" u="none" strike="noStrike" kern="0" cap="none" spc="0" normalizeH="0" baseline="0" noProof="0">
              <a:ln>
                <a:noFill/>
              </a:ln>
              <a:solidFill>
                <a:sysClr val="windowText" lastClr="000000"/>
              </a:solidFill>
              <a:effectLst/>
              <a:uLnTx/>
              <a:uFillTx/>
              <a:latin typeface="Arial"/>
              <a:cs typeface="Arial"/>
            </a:endParaRPr>
          </a:p>
        </p:txBody>
      </p:sp>
      <p:sp>
        <p:nvSpPr>
          <p:cNvPr id="19" name="object 19"/>
          <p:cNvSpPr/>
          <p:nvPr/>
        </p:nvSpPr>
        <p:spPr>
          <a:xfrm>
            <a:off x="5417058" y="2841370"/>
            <a:ext cx="810895" cy="85725"/>
          </a:xfrm>
          <a:custGeom>
            <a:avLst/>
            <a:gdLst/>
            <a:ahLst/>
            <a:cxnLst/>
            <a:rect l="l" t="t" r="r" b="b"/>
            <a:pathLst>
              <a:path w="810895" h="85725">
                <a:moveTo>
                  <a:pt x="724662" y="0"/>
                </a:moveTo>
                <a:lnTo>
                  <a:pt x="724662" y="85725"/>
                </a:lnTo>
                <a:lnTo>
                  <a:pt x="781727" y="57150"/>
                </a:lnTo>
                <a:lnTo>
                  <a:pt x="738886" y="57150"/>
                </a:lnTo>
                <a:lnTo>
                  <a:pt x="738886" y="28575"/>
                </a:lnTo>
                <a:lnTo>
                  <a:pt x="781896" y="28575"/>
                </a:lnTo>
                <a:lnTo>
                  <a:pt x="724662" y="0"/>
                </a:lnTo>
                <a:close/>
              </a:path>
              <a:path w="810895" h="85725">
                <a:moveTo>
                  <a:pt x="724662" y="28575"/>
                </a:moveTo>
                <a:lnTo>
                  <a:pt x="0" y="28575"/>
                </a:lnTo>
                <a:lnTo>
                  <a:pt x="0" y="57150"/>
                </a:lnTo>
                <a:lnTo>
                  <a:pt x="724662" y="57150"/>
                </a:lnTo>
                <a:lnTo>
                  <a:pt x="724662" y="28575"/>
                </a:lnTo>
                <a:close/>
              </a:path>
              <a:path w="810895" h="85725">
                <a:moveTo>
                  <a:pt x="781896" y="28575"/>
                </a:moveTo>
                <a:lnTo>
                  <a:pt x="738886" y="28575"/>
                </a:lnTo>
                <a:lnTo>
                  <a:pt x="738886" y="57150"/>
                </a:lnTo>
                <a:lnTo>
                  <a:pt x="781727" y="57150"/>
                </a:lnTo>
                <a:lnTo>
                  <a:pt x="810387" y="42799"/>
                </a:lnTo>
                <a:lnTo>
                  <a:pt x="781896" y="28575"/>
                </a:lnTo>
                <a:close/>
              </a:path>
            </a:pathLst>
          </a:custGeom>
          <a:solidFill>
            <a:srgbClr val="0436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20" name="object 20"/>
          <p:cNvPicPr/>
          <p:nvPr/>
        </p:nvPicPr>
        <p:blipFill>
          <a:blip r:embed="rId2" cstate="print"/>
          <a:stretch>
            <a:fillRect/>
          </a:stretch>
        </p:blipFill>
        <p:spPr>
          <a:xfrm>
            <a:off x="381351" y="2189050"/>
            <a:ext cx="1626928" cy="348175"/>
          </a:xfrm>
          <a:prstGeom prst="rect">
            <a:avLst/>
          </a:prstGeom>
        </p:spPr>
      </p:pic>
      <p:pic>
        <p:nvPicPr>
          <p:cNvPr id="21" name="object 21"/>
          <p:cNvPicPr/>
          <p:nvPr/>
        </p:nvPicPr>
        <p:blipFill>
          <a:blip r:embed="rId3" cstate="print"/>
          <a:stretch>
            <a:fillRect/>
          </a:stretch>
        </p:blipFill>
        <p:spPr>
          <a:xfrm>
            <a:off x="3944620" y="4059173"/>
            <a:ext cx="85725" cy="174244"/>
          </a:xfrm>
          <a:prstGeom prst="rect">
            <a:avLst/>
          </a:prstGeom>
        </p:spPr>
      </p:pic>
      <p:sp>
        <p:nvSpPr>
          <p:cNvPr id="22" name="object 22"/>
          <p:cNvSpPr txBox="1"/>
          <p:nvPr/>
        </p:nvSpPr>
        <p:spPr>
          <a:xfrm>
            <a:off x="42468" y="4890008"/>
            <a:ext cx="7931784" cy="116839"/>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600" b="0" i="0" u="none" strike="noStrike" kern="0" cap="none" spc="0" normalizeH="0" baseline="0" noProof="0">
                <a:ln>
                  <a:noFill/>
                </a:ln>
                <a:solidFill>
                  <a:sysClr val="windowText" lastClr="000000"/>
                </a:solidFill>
                <a:effectLst/>
                <a:uLnTx/>
                <a:uFillTx/>
                <a:latin typeface="Arial"/>
                <a:cs typeface="Arial"/>
              </a:rPr>
              <a:t>*Indices of</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Multiple</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Deprivation</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scores reflect</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the</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relative</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deprivation</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of the</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areas</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where</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the</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general</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practices </a:t>
            </a:r>
            <a:r>
              <a:rPr kumimoji="0" sz="600" b="0" i="0" u="none" strike="noStrike" kern="0" cap="none" spc="0" normalizeH="0" baseline="0" noProof="0">
                <a:ln>
                  <a:noFill/>
                </a:ln>
                <a:solidFill>
                  <a:sysClr val="windowText" lastClr="000000"/>
                </a:solidFill>
                <a:effectLst/>
                <a:uLnTx/>
                <a:uFillTx/>
                <a:latin typeface="Arial"/>
                <a:cs typeface="Arial"/>
              </a:rPr>
              <a:t>are</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located</a:t>
            </a:r>
            <a:r>
              <a:rPr kumimoji="0" sz="600" b="0" i="0" u="none" strike="noStrike" kern="0" cap="none" spc="-114"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they</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take</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weighted</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average of</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income,</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employment,</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health,</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education,</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housing,</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crime</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and</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living</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environment</a:t>
            </a:r>
            <a:endParaRPr kumimoji="0" sz="600" b="0" i="0" u="none" strike="noStrike" kern="0" cap="none" spc="0" normalizeH="0" baseline="0" noProof="0">
              <a:ln>
                <a:noFill/>
              </a:ln>
              <a:solidFill>
                <a:sysClr val="windowText" lastClr="000000"/>
              </a:solidFill>
              <a:effectLst/>
              <a:uLnTx/>
              <a:uFillTx/>
              <a:latin typeface="Arial"/>
              <a:cs typeface="Arial"/>
            </a:endParaRPr>
          </a:p>
        </p:txBody>
      </p:sp>
      <p:sp>
        <p:nvSpPr>
          <p:cNvPr id="24" name="object 24"/>
          <p:cNvSpPr txBox="1"/>
          <p:nvPr/>
        </p:nvSpPr>
        <p:spPr>
          <a:xfrm>
            <a:off x="78739" y="4998115"/>
            <a:ext cx="1870710" cy="111125"/>
          </a:xfrm>
          <a:prstGeom prst="rect">
            <a:avLst/>
          </a:prstGeom>
        </p:spPr>
        <p:txBody>
          <a:bodyPr vert="horz" wrap="square" lIns="0" tIns="5080" rIns="0" bIns="0" rtlCol="0">
            <a:spAutoFit/>
          </a:bodyPr>
          <a:lstStyle/>
          <a:p>
            <a:pPr marL="12700" marR="0" lvl="0" indent="0" defTabSz="914400" eaLnBrk="1" fontAlgn="auto" latinLnBrk="0" hangingPunct="1">
              <a:lnSpc>
                <a:spcPct val="100000"/>
              </a:lnSpc>
              <a:spcBef>
                <a:spcPts val="40"/>
              </a:spcBef>
              <a:spcAft>
                <a:spcPts val="0"/>
              </a:spcAft>
              <a:buClrTx/>
              <a:buSzTx/>
              <a:buFontTx/>
              <a:buNone/>
              <a:tabLst/>
              <a:defRPr/>
            </a:pPr>
            <a:r>
              <a:rPr kumimoji="0" sz="600" b="0" i="0" u="none" strike="noStrike" kern="0" cap="none" spc="0" normalizeH="0" baseline="0" noProof="0">
                <a:ln>
                  <a:noFill/>
                </a:ln>
                <a:solidFill>
                  <a:sysClr val="windowText" lastClr="000000"/>
                </a:solidFill>
                <a:effectLst/>
                <a:uLnTx/>
                <a:uFillTx/>
                <a:latin typeface="Arial"/>
                <a:cs typeface="Arial"/>
              </a:rPr>
              <a:t>Busby</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J,</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Price</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D</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et</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al.</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J</a:t>
            </a:r>
            <a:r>
              <a:rPr kumimoji="0" sz="600" b="0" i="1" u="none" strike="noStrike" kern="0" cap="none" spc="-1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Asthma</a:t>
            </a:r>
            <a:r>
              <a:rPr kumimoji="0" sz="600" b="0" i="1" u="none" strike="noStrike" kern="0" cap="none" spc="-2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Allergy </a:t>
            </a:r>
            <a:r>
              <a:rPr kumimoji="0" sz="600" b="0" i="0" u="none" strike="noStrike" kern="0" cap="none" spc="0" normalizeH="0" baseline="0" noProof="0">
                <a:ln>
                  <a:noFill/>
                </a:ln>
                <a:solidFill>
                  <a:sysClr val="windowText" lastClr="000000"/>
                </a:solidFill>
                <a:effectLst/>
                <a:uLnTx/>
                <a:uFillTx/>
                <a:latin typeface="Arial"/>
                <a:cs typeface="Arial"/>
              </a:rPr>
              <a:t>2021;in</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press.</a:t>
            </a:r>
            <a:endParaRPr kumimoji="0" sz="600" b="0" i="0" u="none" strike="noStrike" kern="0" cap="none" spc="0" normalizeH="0" baseline="0" noProof="0">
              <a:ln>
                <a:noFill/>
              </a:ln>
              <a:solidFill>
                <a:sysClr val="windowText" lastClr="000000"/>
              </a:solidFill>
              <a:effectLst/>
              <a:uLnTx/>
              <a:uFillTx/>
              <a:latin typeface="Arial"/>
              <a:cs typeface="Arial"/>
            </a:endParaRPr>
          </a:p>
        </p:txBody>
      </p:sp>
      <p:sp>
        <p:nvSpPr>
          <p:cNvPr id="23" name="object 23"/>
          <p:cNvSpPr txBox="1"/>
          <p:nvPr/>
        </p:nvSpPr>
        <p:spPr>
          <a:xfrm>
            <a:off x="5353303" y="2615945"/>
            <a:ext cx="906780"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1" i="0" u="none" strike="noStrike" kern="0" cap="none" spc="-10" normalizeH="0" baseline="0" noProof="0">
                <a:ln>
                  <a:noFill/>
                </a:ln>
                <a:solidFill>
                  <a:srgbClr val="001F5F"/>
                </a:solidFill>
                <a:effectLst/>
                <a:uLnTx/>
                <a:uFillTx/>
                <a:latin typeface="Arial"/>
                <a:cs typeface="Arial"/>
              </a:rPr>
              <a:t>1-</a:t>
            </a:r>
            <a:r>
              <a:rPr kumimoji="0" sz="900" b="1" i="0" u="none" strike="noStrike" kern="0" cap="none" spc="0" normalizeH="0" baseline="0" noProof="0">
                <a:ln>
                  <a:noFill/>
                </a:ln>
                <a:solidFill>
                  <a:srgbClr val="001F5F"/>
                </a:solidFill>
                <a:effectLst/>
                <a:uLnTx/>
                <a:uFillTx/>
                <a:latin typeface="Arial"/>
                <a:cs typeface="Arial"/>
              </a:rPr>
              <a:t>year</a:t>
            </a:r>
            <a:r>
              <a:rPr kumimoji="0" sz="900" b="1" i="0" u="none" strike="noStrike" kern="0" cap="none" spc="75" normalizeH="0" baseline="0" noProof="0">
                <a:ln>
                  <a:noFill/>
                </a:ln>
                <a:solidFill>
                  <a:srgbClr val="001F5F"/>
                </a:solidFill>
                <a:effectLst/>
                <a:uLnTx/>
                <a:uFillTx/>
                <a:latin typeface="Arial"/>
                <a:cs typeface="Arial"/>
              </a:rPr>
              <a:t> </a:t>
            </a:r>
            <a:r>
              <a:rPr kumimoji="0" sz="900" b="1" i="0" u="none" strike="noStrike" kern="0" cap="none" spc="-10" normalizeH="0" baseline="0" noProof="0">
                <a:ln>
                  <a:noFill/>
                </a:ln>
                <a:solidFill>
                  <a:srgbClr val="001F5F"/>
                </a:solidFill>
                <a:effectLst/>
                <a:uLnTx/>
                <a:uFillTx/>
                <a:latin typeface="Arial"/>
                <a:cs typeface="Arial"/>
              </a:rPr>
              <a:t>follow-</a:t>
            </a:r>
            <a:r>
              <a:rPr kumimoji="0" sz="900" b="1" i="0" u="none" strike="noStrike" kern="0" cap="none" spc="-25" normalizeH="0" baseline="0" noProof="0">
                <a:ln>
                  <a:noFill/>
                </a:ln>
                <a:solidFill>
                  <a:srgbClr val="001F5F"/>
                </a:solidFill>
                <a:effectLst/>
                <a:uLnTx/>
                <a:uFillTx/>
                <a:latin typeface="Arial"/>
                <a:cs typeface="Arial"/>
              </a:rPr>
              <a:t>up</a:t>
            </a:r>
            <a:endParaRPr kumimoji="0" sz="900" b="0" i="0" u="none" strike="noStrike" kern="0" cap="none" spc="0" normalizeH="0" baseline="0" noProof="0">
              <a:ln>
                <a:noFill/>
              </a:ln>
              <a:solidFill>
                <a:sysClr val="windowText" lastClr="000000"/>
              </a:solidFill>
              <a:effectLst/>
              <a:uLnTx/>
              <a:uFillTx/>
              <a:latin typeface="Arial"/>
              <a:cs typeface="Arial"/>
            </a:endParaRPr>
          </a:p>
        </p:txBody>
      </p:sp>
      <p:pic>
        <p:nvPicPr>
          <p:cNvPr id="25" name="Graphic 24" descr="Beginning with solid fill">
            <a:hlinkClick r:id="rId4" action="ppaction://hlinksldjump"/>
            <a:extLst>
              <a:ext uri="{FF2B5EF4-FFF2-40B4-BE49-F238E27FC236}">
                <a16:creationId xmlns:a16="http://schemas.microsoft.com/office/drawing/2014/main" id="{054AE6B4-74D9-8906-ECE4-ACF61E2F6609}"/>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292862" y="21707"/>
            <a:ext cx="7167880" cy="513968"/>
          </a:xfrm>
          <a:prstGeom prst="rect">
            <a:avLst/>
          </a:prstGeom>
        </p:spPr>
        <p:txBody>
          <a:bodyPr vert="horz" wrap="square" lIns="0" tIns="169671" rIns="0" bIns="0" rtlCol="0">
            <a:spAutoFit/>
          </a:bodyPr>
          <a:lstStyle/>
          <a:p>
            <a:pPr marL="41910">
              <a:lnSpc>
                <a:spcPct val="100000"/>
              </a:lnSpc>
              <a:spcBef>
                <a:spcPts val="95"/>
              </a:spcBef>
            </a:pPr>
            <a:r>
              <a:rPr spc="-10"/>
              <a:t>Socioeconomic</a:t>
            </a:r>
            <a:r>
              <a:rPr spc="-20"/>
              <a:t> </a:t>
            </a:r>
            <a:r>
              <a:t>disparities</a:t>
            </a:r>
            <a:r>
              <a:rPr spc="-10"/>
              <a:t> </a:t>
            </a:r>
            <a:r>
              <a:t>in</a:t>
            </a:r>
            <a:r>
              <a:rPr spc="-35"/>
              <a:t> </a:t>
            </a:r>
            <a:r>
              <a:t>a</a:t>
            </a:r>
            <a:r>
              <a:rPr spc="-35"/>
              <a:t> </a:t>
            </a:r>
            <a:r>
              <a:t>UK</a:t>
            </a:r>
            <a:r>
              <a:rPr spc="-45"/>
              <a:t> </a:t>
            </a:r>
            <a:r>
              <a:t>primary</a:t>
            </a:r>
            <a:r>
              <a:rPr spc="-25"/>
              <a:t> </a:t>
            </a:r>
            <a:r>
              <a:t>care</a:t>
            </a:r>
            <a:r>
              <a:rPr spc="-35"/>
              <a:t> </a:t>
            </a:r>
            <a:r>
              <a:t>asthma</a:t>
            </a:r>
            <a:r>
              <a:rPr spc="-30"/>
              <a:t> </a:t>
            </a:r>
            <a:r>
              <a:rPr spc="-10"/>
              <a:t>cohort</a:t>
            </a:r>
          </a:p>
        </p:txBody>
      </p:sp>
      <p:grpSp>
        <p:nvGrpSpPr>
          <p:cNvPr id="3" name="object 3"/>
          <p:cNvGrpSpPr/>
          <p:nvPr/>
        </p:nvGrpSpPr>
        <p:grpSpPr>
          <a:xfrm>
            <a:off x="3076846" y="1114552"/>
            <a:ext cx="2480310" cy="2468245"/>
            <a:chOff x="3076846" y="1114552"/>
            <a:chExt cx="2480310" cy="2468245"/>
          </a:xfrm>
        </p:grpSpPr>
        <p:sp>
          <p:nvSpPr>
            <p:cNvPr id="4" name="object 4"/>
            <p:cNvSpPr/>
            <p:nvPr/>
          </p:nvSpPr>
          <p:spPr>
            <a:xfrm>
              <a:off x="4322952" y="1124077"/>
              <a:ext cx="1205865" cy="1224915"/>
            </a:xfrm>
            <a:custGeom>
              <a:avLst/>
              <a:gdLst/>
              <a:ahLst/>
              <a:cxnLst/>
              <a:rect l="l" t="t" r="r" b="b"/>
              <a:pathLst>
                <a:path w="1205864" h="1224914">
                  <a:moveTo>
                    <a:pt x="0" y="0"/>
                  </a:moveTo>
                  <a:lnTo>
                    <a:pt x="0" y="1224407"/>
                  </a:lnTo>
                  <a:lnTo>
                    <a:pt x="1205611" y="1010031"/>
                  </a:lnTo>
                  <a:lnTo>
                    <a:pt x="1196024" y="961709"/>
                  </a:lnTo>
                  <a:lnTo>
                    <a:pt x="1184608" y="914157"/>
                  </a:lnTo>
                  <a:lnTo>
                    <a:pt x="1171402" y="867408"/>
                  </a:lnTo>
                  <a:lnTo>
                    <a:pt x="1156447" y="821496"/>
                  </a:lnTo>
                  <a:lnTo>
                    <a:pt x="1139785" y="776456"/>
                  </a:lnTo>
                  <a:lnTo>
                    <a:pt x="1121457" y="732322"/>
                  </a:lnTo>
                  <a:lnTo>
                    <a:pt x="1101502" y="689129"/>
                  </a:lnTo>
                  <a:lnTo>
                    <a:pt x="1079964" y="646910"/>
                  </a:lnTo>
                  <a:lnTo>
                    <a:pt x="1056882" y="605700"/>
                  </a:lnTo>
                  <a:lnTo>
                    <a:pt x="1032297" y="565534"/>
                  </a:lnTo>
                  <a:lnTo>
                    <a:pt x="1006251" y="526446"/>
                  </a:lnTo>
                  <a:lnTo>
                    <a:pt x="978784" y="488470"/>
                  </a:lnTo>
                  <a:lnTo>
                    <a:pt x="949937" y="451640"/>
                  </a:lnTo>
                  <a:lnTo>
                    <a:pt x="919752" y="415991"/>
                  </a:lnTo>
                  <a:lnTo>
                    <a:pt x="888270" y="381558"/>
                  </a:lnTo>
                  <a:lnTo>
                    <a:pt x="855531" y="348374"/>
                  </a:lnTo>
                  <a:lnTo>
                    <a:pt x="821576" y="316474"/>
                  </a:lnTo>
                  <a:lnTo>
                    <a:pt x="786447" y="285892"/>
                  </a:lnTo>
                  <a:lnTo>
                    <a:pt x="750184" y="256663"/>
                  </a:lnTo>
                  <a:lnTo>
                    <a:pt x="712829" y="228821"/>
                  </a:lnTo>
                  <a:lnTo>
                    <a:pt x="674422" y="202400"/>
                  </a:lnTo>
                  <a:lnTo>
                    <a:pt x="635004" y="177435"/>
                  </a:lnTo>
                  <a:lnTo>
                    <a:pt x="594617" y="153960"/>
                  </a:lnTo>
                  <a:lnTo>
                    <a:pt x="553301" y="132009"/>
                  </a:lnTo>
                  <a:lnTo>
                    <a:pt x="511097" y="111617"/>
                  </a:lnTo>
                  <a:lnTo>
                    <a:pt x="468047" y="92818"/>
                  </a:lnTo>
                  <a:lnTo>
                    <a:pt x="424191" y="75646"/>
                  </a:lnTo>
                  <a:lnTo>
                    <a:pt x="379571" y="60136"/>
                  </a:lnTo>
                  <a:lnTo>
                    <a:pt x="334227" y="46322"/>
                  </a:lnTo>
                  <a:lnTo>
                    <a:pt x="288200" y="34238"/>
                  </a:lnTo>
                  <a:lnTo>
                    <a:pt x="241532" y="23920"/>
                  </a:lnTo>
                  <a:lnTo>
                    <a:pt x="194263" y="15400"/>
                  </a:lnTo>
                  <a:lnTo>
                    <a:pt x="146434" y="8714"/>
                  </a:lnTo>
                  <a:lnTo>
                    <a:pt x="98086" y="3895"/>
                  </a:lnTo>
                  <a:lnTo>
                    <a:pt x="49261" y="979"/>
                  </a:lnTo>
                  <a:lnTo>
                    <a:pt x="0"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object 5"/>
            <p:cNvSpPr/>
            <p:nvPr/>
          </p:nvSpPr>
          <p:spPr>
            <a:xfrm>
              <a:off x="4322952" y="2134108"/>
              <a:ext cx="1224915" cy="1335405"/>
            </a:xfrm>
            <a:custGeom>
              <a:avLst/>
              <a:gdLst/>
              <a:ahLst/>
              <a:cxnLst/>
              <a:rect l="l" t="t" r="r" b="b"/>
              <a:pathLst>
                <a:path w="1224914" h="1335404">
                  <a:moveTo>
                    <a:pt x="1205611" y="0"/>
                  </a:moveTo>
                  <a:lnTo>
                    <a:pt x="0" y="214375"/>
                  </a:lnTo>
                  <a:lnTo>
                    <a:pt x="493395" y="1334897"/>
                  </a:lnTo>
                  <a:lnTo>
                    <a:pt x="537140" y="1314614"/>
                  </a:lnTo>
                  <a:lnTo>
                    <a:pt x="579771" y="1292790"/>
                  </a:lnTo>
                  <a:lnTo>
                    <a:pt x="621265" y="1269468"/>
                  </a:lnTo>
                  <a:lnTo>
                    <a:pt x="661597" y="1244693"/>
                  </a:lnTo>
                  <a:lnTo>
                    <a:pt x="700744" y="1218511"/>
                  </a:lnTo>
                  <a:lnTo>
                    <a:pt x="738682" y="1190965"/>
                  </a:lnTo>
                  <a:lnTo>
                    <a:pt x="775387" y="1162100"/>
                  </a:lnTo>
                  <a:lnTo>
                    <a:pt x="810835" y="1131962"/>
                  </a:lnTo>
                  <a:lnTo>
                    <a:pt x="845003" y="1100594"/>
                  </a:lnTo>
                  <a:lnTo>
                    <a:pt x="877865" y="1068042"/>
                  </a:lnTo>
                  <a:lnTo>
                    <a:pt x="909399" y="1034350"/>
                  </a:lnTo>
                  <a:lnTo>
                    <a:pt x="939581" y="999562"/>
                  </a:lnTo>
                  <a:lnTo>
                    <a:pt x="968387" y="963725"/>
                  </a:lnTo>
                  <a:lnTo>
                    <a:pt x="995792" y="926881"/>
                  </a:lnTo>
                  <a:lnTo>
                    <a:pt x="1021774" y="889077"/>
                  </a:lnTo>
                  <a:lnTo>
                    <a:pt x="1046307" y="850356"/>
                  </a:lnTo>
                  <a:lnTo>
                    <a:pt x="1069369" y="810763"/>
                  </a:lnTo>
                  <a:lnTo>
                    <a:pt x="1090936" y="770344"/>
                  </a:lnTo>
                  <a:lnTo>
                    <a:pt x="1110982" y="729142"/>
                  </a:lnTo>
                  <a:lnTo>
                    <a:pt x="1129486" y="687202"/>
                  </a:lnTo>
                  <a:lnTo>
                    <a:pt x="1146422" y="644570"/>
                  </a:lnTo>
                  <a:lnTo>
                    <a:pt x="1161768" y="601290"/>
                  </a:lnTo>
                  <a:lnTo>
                    <a:pt x="1175498" y="557406"/>
                  </a:lnTo>
                  <a:lnTo>
                    <a:pt x="1187590" y="512963"/>
                  </a:lnTo>
                  <a:lnTo>
                    <a:pt x="1198019" y="468007"/>
                  </a:lnTo>
                  <a:lnTo>
                    <a:pt x="1206761" y="422581"/>
                  </a:lnTo>
                  <a:lnTo>
                    <a:pt x="1213793" y="376730"/>
                  </a:lnTo>
                  <a:lnTo>
                    <a:pt x="1219091" y="330499"/>
                  </a:lnTo>
                  <a:lnTo>
                    <a:pt x="1222630" y="283933"/>
                  </a:lnTo>
                  <a:lnTo>
                    <a:pt x="1224388" y="237077"/>
                  </a:lnTo>
                  <a:lnTo>
                    <a:pt x="1224340" y="189974"/>
                  </a:lnTo>
                  <a:lnTo>
                    <a:pt x="1222462" y="142671"/>
                  </a:lnTo>
                  <a:lnTo>
                    <a:pt x="1218730" y="95210"/>
                  </a:lnTo>
                  <a:lnTo>
                    <a:pt x="1213121" y="47639"/>
                  </a:lnTo>
                  <a:lnTo>
                    <a:pt x="1205611" y="0"/>
                  </a:lnTo>
                  <a:close/>
                </a:path>
              </a:pathLst>
            </a:custGeom>
            <a:solidFill>
              <a:srgbClr val="1D89EE"/>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object 6"/>
            <p:cNvSpPr/>
            <p:nvPr/>
          </p:nvSpPr>
          <p:spPr>
            <a:xfrm>
              <a:off x="4322952" y="2134108"/>
              <a:ext cx="1224915" cy="1335405"/>
            </a:xfrm>
            <a:custGeom>
              <a:avLst/>
              <a:gdLst/>
              <a:ahLst/>
              <a:cxnLst/>
              <a:rect l="l" t="t" r="r" b="b"/>
              <a:pathLst>
                <a:path w="1224914" h="1335404">
                  <a:moveTo>
                    <a:pt x="1205611" y="0"/>
                  </a:moveTo>
                  <a:lnTo>
                    <a:pt x="1213121" y="47639"/>
                  </a:lnTo>
                  <a:lnTo>
                    <a:pt x="1218730" y="95210"/>
                  </a:lnTo>
                  <a:lnTo>
                    <a:pt x="1222462" y="142671"/>
                  </a:lnTo>
                  <a:lnTo>
                    <a:pt x="1224340" y="189974"/>
                  </a:lnTo>
                  <a:lnTo>
                    <a:pt x="1224388" y="237077"/>
                  </a:lnTo>
                  <a:lnTo>
                    <a:pt x="1222630" y="283933"/>
                  </a:lnTo>
                  <a:lnTo>
                    <a:pt x="1219091" y="330499"/>
                  </a:lnTo>
                  <a:lnTo>
                    <a:pt x="1213793" y="376730"/>
                  </a:lnTo>
                  <a:lnTo>
                    <a:pt x="1206761" y="422581"/>
                  </a:lnTo>
                  <a:lnTo>
                    <a:pt x="1198019" y="468007"/>
                  </a:lnTo>
                  <a:lnTo>
                    <a:pt x="1187590" y="512963"/>
                  </a:lnTo>
                  <a:lnTo>
                    <a:pt x="1175498" y="557406"/>
                  </a:lnTo>
                  <a:lnTo>
                    <a:pt x="1161768" y="601290"/>
                  </a:lnTo>
                  <a:lnTo>
                    <a:pt x="1146422" y="644570"/>
                  </a:lnTo>
                  <a:lnTo>
                    <a:pt x="1129486" y="687202"/>
                  </a:lnTo>
                  <a:lnTo>
                    <a:pt x="1110982" y="729142"/>
                  </a:lnTo>
                  <a:lnTo>
                    <a:pt x="1090936" y="770344"/>
                  </a:lnTo>
                  <a:lnTo>
                    <a:pt x="1069369" y="810763"/>
                  </a:lnTo>
                  <a:lnTo>
                    <a:pt x="1046307" y="850356"/>
                  </a:lnTo>
                  <a:lnTo>
                    <a:pt x="1021774" y="889077"/>
                  </a:lnTo>
                  <a:lnTo>
                    <a:pt x="995792" y="926881"/>
                  </a:lnTo>
                  <a:lnTo>
                    <a:pt x="968387" y="963725"/>
                  </a:lnTo>
                  <a:lnTo>
                    <a:pt x="939581" y="999562"/>
                  </a:lnTo>
                  <a:lnTo>
                    <a:pt x="909399" y="1034350"/>
                  </a:lnTo>
                  <a:lnTo>
                    <a:pt x="877865" y="1068042"/>
                  </a:lnTo>
                  <a:lnTo>
                    <a:pt x="845003" y="1100594"/>
                  </a:lnTo>
                  <a:lnTo>
                    <a:pt x="810835" y="1131962"/>
                  </a:lnTo>
                  <a:lnTo>
                    <a:pt x="775387" y="1162100"/>
                  </a:lnTo>
                  <a:lnTo>
                    <a:pt x="738682" y="1190965"/>
                  </a:lnTo>
                  <a:lnTo>
                    <a:pt x="700744" y="1218511"/>
                  </a:lnTo>
                  <a:lnTo>
                    <a:pt x="661597" y="1244693"/>
                  </a:lnTo>
                  <a:lnTo>
                    <a:pt x="621265" y="1269468"/>
                  </a:lnTo>
                  <a:lnTo>
                    <a:pt x="579771" y="1292790"/>
                  </a:lnTo>
                  <a:lnTo>
                    <a:pt x="537140" y="1314614"/>
                  </a:lnTo>
                  <a:lnTo>
                    <a:pt x="493395" y="1334897"/>
                  </a:lnTo>
                  <a:lnTo>
                    <a:pt x="0" y="214375"/>
                  </a:lnTo>
                  <a:lnTo>
                    <a:pt x="1205611" y="0"/>
                  </a:lnTo>
                  <a:close/>
                </a:path>
              </a:pathLst>
            </a:custGeom>
            <a:ln w="19050">
              <a:solidFill>
                <a:srgbClr val="FFFF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object 7"/>
            <p:cNvSpPr/>
            <p:nvPr/>
          </p:nvSpPr>
          <p:spPr>
            <a:xfrm>
              <a:off x="3451733" y="2348484"/>
              <a:ext cx="1364615" cy="1224280"/>
            </a:xfrm>
            <a:custGeom>
              <a:avLst/>
              <a:gdLst/>
              <a:ahLst/>
              <a:cxnLst/>
              <a:rect l="l" t="t" r="r" b="b"/>
              <a:pathLst>
                <a:path w="1364614" h="1224279">
                  <a:moveTo>
                    <a:pt x="871219" y="0"/>
                  </a:moveTo>
                  <a:lnTo>
                    <a:pt x="0" y="860298"/>
                  </a:lnTo>
                  <a:lnTo>
                    <a:pt x="35107" y="894457"/>
                  </a:lnTo>
                  <a:lnTo>
                    <a:pt x="71323" y="926998"/>
                  </a:lnTo>
                  <a:lnTo>
                    <a:pt x="108595" y="957910"/>
                  </a:lnTo>
                  <a:lnTo>
                    <a:pt x="146868" y="987182"/>
                  </a:lnTo>
                  <a:lnTo>
                    <a:pt x="186091" y="1014804"/>
                  </a:lnTo>
                  <a:lnTo>
                    <a:pt x="226208" y="1040767"/>
                  </a:lnTo>
                  <a:lnTo>
                    <a:pt x="267169" y="1065059"/>
                  </a:lnTo>
                  <a:lnTo>
                    <a:pt x="308918" y="1087671"/>
                  </a:lnTo>
                  <a:lnTo>
                    <a:pt x="351404" y="1108593"/>
                  </a:lnTo>
                  <a:lnTo>
                    <a:pt x="394572" y="1127814"/>
                  </a:lnTo>
                  <a:lnTo>
                    <a:pt x="438370" y="1145324"/>
                  </a:lnTo>
                  <a:lnTo>
                    <a:pt x="482744" y="1161113"/>
                  </a:lnTo>
                  <a:lnTo>
                    <a:pt x="527642" y="1175171"/>
                  </a:lnTo>
                  <a:lnTo>
                    <a:pt x="573010" y="1187487"/>
                  </a:lnTo>
                  <a:lnTo>
                    <a:pt x="618794" y="1198051"/>
                  </a:lnTo>
                  <a:lnTo>
                    <a:pt x="664942" y="1206854"/>
                  </a:lnTo>
                  <a:lnTo>
                    <a:pt x="711400" y="1213884"/>
                  </a:lnTo>
                  <a:lnTo>
                    <a:pt x="758116" y="1219132"/>
                  </a:lnTo>
                  <a:lnTo>
                    <a:pt x="805035" y="1222588"/>
                  </a:lnTo>
                  <a:lnTo>
                    <a:pt x="852106" y="1224241"/>
                  </a:lnTo>
                  <a:lnTo>
                    <a:pt x="899273" y="1224080"/>
                  </a:lnTo>
                  <a:lnTo>
                    <a:pt x="946486" y="1222097"/>
                  </a:lnTo>
                  <a:lnTo>
                    <a:pt x="993689" y="1218280"/>
                  </a:lnTo>
                  <a:lnTo>
                    <a:pt x="1040830" y="1212620"/>
                  </a:lnTo>
                  <a:lnTo>
                    <a:pt x="1087857" y="1205106"/>
                  </a:lnTo>
                  <a:lnTo>
                    <a:pt x="1134714" y="1195728"/>
                  </a:lnTo>
                  <a:lnTo>
                    <a:pt x="1181350" y="1184476"/>
                  </a:lnTo>
                  <a:lnTo>
                    <a:pt x="1227712" y="1171339"/>
                  </a:lnTo>
                  <a:lnTo>
                    <a:pt x="1273745" y="1156308"/>
                  </a:lnTo>
                  <a:lnTo>
                    <a:pt x="1319397" y="1139372"/>
                  </a:lnTo>
                  <a:lnTo>
                    <a:pt x="1364614" y="1120521"/>
                  </a:lnTo>
                  <a:lnTo>
                    <a:pt x="871219" y="0"/>
                  </a:lnTo>
                  <a:close/>
                </a:path>
              </a:pathLst>
            </a:custGeom>
            <a:solidFill>
              <a:srgbClr val="4DAE49"/>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object 8"/>
            <p:cNvSpPr/>
            <p:nvPr/>
          </p:nvSpPr>
          <p:spPr>
            <a:xfrm>
              <a:off x="3451733" y="2348484"/>
              <a:ext cx="1364615" cy="1224280"/>
            </a:xfrm>
            <a:custGeom>
              <a:avLst/>
              <a:gdLst/>
              <a:ahLst/>
              <a:cxnLst/>
              <a:rect l="l" t="t" r="r" b="b"/>
              <a:pathLst>
                <a:path w="1364614" h="1224279">
                  <a:moveTo>
                    <a:pt x="1364614" y="1120521"/>
                  </a:moveTo>
                  <a:lnTo>
                    <a:pt x="1319397" y="1139372"/>
                  </a:lnTo>
                  <a:lnTo>
                    <a:pt x="1273745" y="1156308"/>
                  </a:lnTo>
                  <a:lnTo>
                    <a:pt x="1227712" y="1171339"/>
                  </a:lnTo>
                  <a:lnTo>
                    <a:pt x="1181350" y="1184476"/>
                  </a:lnTo>
                  <a:lnTo>
                    <a:pt x="1134714" y="1195728"/>
                  </a:lnTo>
                  <a:lnTo>
                    <a:pt x="1087857" y="1205106"/>
                  </a:lnTo>
                  <a:lnTo>
                    <a:pt x="1040830" y="1212620"/>
                  </a:lnTo>
                  <a:lnTo>
                    <a:pt x="993689" y="1218280"/>
                  </a:lnTo>
                  <a:lnTo>
                    <a:pt x="946486" y="1222097"/>
                  </a:lnTo>
                  <a:lnTo>
                    <a:pt x="899273" y="1224080"/>
                  </a:lnTo>
                  <a:lnTo>
                    <a:pt x="852106" y="1224241"/>
                  </a:lnTo>
                  <a:lnTo>
                    <a:pt x="805035" y="1222588"/>
                  </a:lnTo>
                  <a:lnTo>
                    <a:pt x="758116" y="1219132"/>
                  </a:lnTo>
                  <a:lnTo>
                    <a:pt x="711400" y="1213884"/>
                  </a:lnTo>
                  <a:lnTo>
                    <a:pt x="664942" y="1206854"/>
                  </a:lnTo>
                  <a:lnTo>
                    <a:pt x="618794" y="1198051"/>
                  </a:lnTo>
                  <a:lnTo>
                    <a:pt x="573010" y="1187487"/>
                  </a:lnTo>
                  <a:lnTo>
                    <a:pt x="527642" y="1175171"/>
                  </a:lnTo>
                  <a:lnTo>
                    <a:pt x="482744" y="1161113"/>
                  </a:lnTo>
                  <a:lnTo>
                    <a:pt x="438370" y="1145324"/>
                  </a:lnTo>
                  <a:lnTo>
                    <a:pt x="394572" y="1127814"/>
                  </a:lnTo>
                  <a:lnTo>
                    <a:pt x="351404" y="1108593"/>
                  </a:lnTo>
                  <a:lnTo>
                    <a:pt x="308918" y="1087671"/>
                  </a:lnTo>
                  <a:lnTo>
                    <a:pt x="267169" y="1065059"/>
                  </a:lnTo>
                  <a:lnTo>
                    <a:pt x="226208" y="1040767"/>
                  </a:lnTo>
                  <a:lnTo>
                    <a:pt x="186091" y="1014804"/>
                  </a:lnTo>
                  <a:lnTo>
                    <a:pt x="146868" y="987182"/>
                  </a:lnTo>
                  <a:lnTo>
                    <a:pt x="108595" y="957910"/>
                  </a:lnTo>
                  <a:lnTo>
                    <a:pt x="71323" y="926998"/>
                  </a:lnTo>
                  <a:lnTo>
                    <a:pt x="35107" y="894457"/>
                  </a:lnTo>
                  <a:lnTo>
                    <a:pt x="0" y="860298"/>
                  </a:lnTo>
                  <a:lnTo>
                    <a:pt x="871219" y="0"/>
                  </a:lnTo>
                  <a:lnTo>
                    <a:pt x="1364614" y="1120521"/>
                  </a:lnTo>
                  <a:close/>
                </a:path>
              </a:pathLst>
            </a:custGeom>
            <a:ln w="19050">
              <a:solidFill>
                <a:srgbClr val="FFFF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object 9"/>
            <p:cNvSpPr/>
            <p:nvPr/>
          </p:nvSpPr>
          <p:spPr>
            <a:xfrm>
              <a:off x="3086371" y="1510411"/>
              <a:ext cx="1224915" cy="1698625"/>
            </a:xfrm>
            <a:custGeom>
              <a:avLst/>
              <a:gdLst/>
              <a:ahLst/>
              <a:cxnLst/>
              <a:rect l="l" t="t" r="r" b="b"/>
              <a:pathLst>
                <a:path w="1224914" h="1698625">
                  <a:moveTo>
                    <a:pt x="331833" y="0"/>
                  </a:moveTo>
                  <a:lnTo>
                    <a:pt x="299683" y="35582"/>
                  </a:lnTo>
                  <a:lnTo>
                    <a:pt x="269175" y="72082"/>
                  </a:lnTo>
                  <a:lnTo>
                    <a:pt x="240307" y="109451"/>
                  </a:lnTo>
                  <a:lnTo>
                    <a:pt x="213079" y="147642"/>
                  </a:lnTo>
                  <a:lnTo>
                    <a:pt x="187491" y="186605"/>
                  </a:lnTo>
                  <a:lnTo>
                    <a:pt x="163542" y="226294"/>
                  </a:lnTo>
                  <a:lnTo>
                    <a:pt x="141231" y="266660"/>
                  </a:lnTo>
                  <a:lnTo>
                    <a:pt x="120558" y="307655"/>
                  </a:lnTo>
                  <a:lnTo>
                    <a:pt x="101521" y="349230"/>
                  </a:lnTo>
                  <a:lnTo>
                    <a:pt x="84122" y="391338"/>
                  </a:lnTo>
                  <a:lnTo>
                    <a:pt x="68358" y="433931"/>
                  </a:lnTo>
                  <a:lnTo>
                    <a:pt x="54229" y="476960"/>
                  </a:lnTo>
                  <a:lnTo>
                    <a:pt x="41735" y="520377"/>
                  </a:lnTo>
                  <a:lnTo>
                    <a:pt x="30876" y="564135"/>
                  </a:lnTo>
                  <a:lnTo>
                    <a:pt x="21649" y="608185"/>
                  </a:lnTo>
                  <a:lnTo>
                    <a:pt x="14056" y="652479"/>
                  </a:lnTo>
                  <a:lnTo>
                    <a:pt x="8095" y="696970"/>
                  </a:lnTo>
                  <a:lnTo>
                    <a:pt x="3765" y="741608"/>
                  </a:lnTo>
                  <a:lnTo>
                    <a:pt x="1067" y="786346"/>
                  </a:lnTo>
                  <a:lnTo>
                    <a:pt x="0" y="831136"/>
                  </a:lnTo>
                  <a:lnTo>
                    <a:pt x="562" y="875929"/>
                  </a:lnTo>
                  <a:lnTo>
                    <a:pt x="2753" y="920678"/>
                  </a:lnTo>
                  <a:lnTo>
                    <a:pt x="6573" y="965334"/>
                  </a:lnTo>
                  <a:lnTo>
                    <a:pt x="12022" y="1009850"/>
                  </a:lnTo>
                  <a:lnTo>
                    <a:pt x="19098" y="1054177"/>
                  </a:lnTo>
                  <a:lnTo>
                    <a:pt x="27800" y="1098267"/>
                  </a:lnTo>
                  <a:lnTo>
                    <a:pt x="38130" y="1142072"/>
                  </a:lnTo>
                  <a:lnTo>
                    <a:pt x="50085" y="1185545"/>
                  </a:lnTo>
                  <a:lnTo>
                    <a:pt x="63665" y="1228636"/>
                  </a:lnTo>
                  <a:lnTo>
                    <a:pt x="78869" y="1271298"/>
                  </a:lnTo>
                  <a:lnTo>
                    <a:pt x="95698" y="1313483"/>
                  </a:lnTo>
                  <a:lnTo>
                    <a:pt x="114150" y="1355142"/>
                  </a:lnTo>
                  <a:lnTo>
                    <a:pt x="134224" y="1396228"/>
                  </a:lnTo>
                  <a:lnTo>
                    <a:pt x="155921" y="1436692"/>
                  </a:lnTo>
                  <a:lnTo>
                    <a:pt x="179239" y="1476486"/>
                  </a:lnTo>
                  <a:lnTo>
                    <a:pt x="204179" y="1515563"/>
                  </a:lnTo>
                  <a:lnTo>
                    <a:pt x="230738" y="1553874"/>
                  </a:lnTo>
                  <a:lnTo>
                    <a:pt x="258918" y="1591371"/>
                  </a:lnTo>
                  <a:lnTo>
                    <a:pt x="288716" y="1628006"/>
                  </a:lnTo>
                  <a:lnTo>
                    <a:pt x="320133" y="1663731"/>
                  </a:lnTo>
                  <a:lnTo>
                    <a:pt x="353169" y="1698497"/>
                  </a:lnTo>
                  <a:lnTo>
                    <a:pt x="1224389" y="838200"/>
                  </a:lnTo>
                  <a:lnTo>
                    <a:pt x="331833" y="0"/>
                  </a:lnTo>
                  <a:close/>
                </a:path>
              </a:pathLst>
            </a:custGeom>
            <a:solidFill>
              <a:srgbClr val="FF99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object 10"/>
            <p:cNvSpPr/>
            <p:nvPr/>
          </p:nvSpPr>
          <p:spPr>
            <a:xfrm>
              <a:off x="3086371" y="1510411"/>
              <a:ext cx="1224915" cy="1698625"/>
            </a:xfrm>
            <a:custGeom>
              <a:avLst/>
              <a:gdLst/>
              <a:ahLst/>
              <a:cxnLst/>
              <a:rect l="l" t="t" r="r" b="b"/>
              <a:pathLst>
                <a:path w="1224914" h="1698625">
                  <a:moveTo>
                    <a:pt x="353169" y="1698497"/>
                  </a:moveTo>
                  <a:lnTo>
                    <a:pt x="320133" y="1663731"/>
                  </a:lnTo>
                  <a:lnTo>
                    <a:pt x="288716" y="1628006"/>
                  </a:lnTo>
                  <a:lnTo>
                    <a:pt x="258918" y="1591371"/>
                  </a:lnTo>
                  <a:lnTo>
                    <a:pt x="230738" y="1553874"/>
                  </a:lnTo>
                  <a:lnTo>
                    <a:pt x="204179" y="1515563"/>
                  </a:lnTo>
                  <a:lnTo>
                    <a:pt x="179239" y="1476486"/>
                  </a:lnTo>
                  <a:lnTo>
                    <a:pt x="155921" y="1436692"/>
                  </a:lnTo>
                  <a:lnTo>
                    <a:pt x="134224" y="1396228"/>
                  </a:lnTo>
                  <a:lnTo>
                    <a:pt x="114150" y="1355142"/>
                  </a:lnTo>
                  <a:lnTo>
                    <a:pt x="95698" y="1313483"/>
                  </a:lnTo>
                  <a:lnTo>
                    <a:pt x="78869" y="1271298"/>
                  </a:lnTo>
                  <a:lnTo>
                    <a:pt x="63665" y="1228636"/>
                  </a:lnTo>
                  <a:lnTo>
                    <a:pt x="50085" y="1185545"/>
                  </a:lnTo>
                  <a:lnTo>
                    <a:pt x="38130" y="1142072"/>
                  </a:lnTo>
                  <a:lnTo>
                    <a:pt x="27800" y="1098267"/>
                  </a:lnTo>
                  <a:lnTo>
                    <a:pt x="19098" y="1054177"/>
                  </a:lnTo>
                  <a:lnTo>
                    <a:pt x="12022" y="1009850"/>
                  </a:lnTo>
                  <a:lnTo>
                    <a:pt x="6573" y="965334"/>
                  </a:lnTo>
                  <a:lnTo>
                    <a:pt x="2753" y="920678"/>
                  </a:lnTo>
                  <a:lnTo>
                    <a:pt x="562" y="875929"/>
                  </a:lnTo>
                  <a:lnTo>
                    <a:pt x="0" y="831136"/>
                  </a:lnTo>
                  <a:lnTo>
                    <a:pt x="1067" y="786346"/>
                  </a:lnTo>
                  <a:lnTo>
                    <a:pt x="3765" y="741608"/>
                  </a:lnTo>
                  <a:lnTo>
                    <a:pt x="8095" y="696970"/>
                  </a:lnTo>
                  <a:lnTo>
                    <a:pt x="14056" y="652479"/>
                  </a:lnTo>
                  <a:lnTo>
                    <a:pt x="21649" y="608185"/>
                  </a:lnTo>
                  <a:lnTo>
                    <a:pt x="30876" y="564135"/>
                  </a:lnTo>
                  <a:lnTo>
                    <a:pt x="41735" y="520377"/>
                  </a:lnTo>
                  <a:lnTo>
                    <a:pt x="54229" y="476960"/>
                  </a:lnTo>
                  <a:lnTo>
                    <a:pt x="68358" y="433931"/>
                  </a:lnTo>
                  <a:lnTo>
                    <a:pt x="84122" y="391338"/>
                  </a:lnTo>
                  <a:lnTo>
                    <a:pt x="101521" y="349230"/>
                  </a:lnTo>
                  <a:lnTo>
                    <a:pt x="120558" y="307655"/>
                  </a:lnTo>
                  <a:lnTo>
                    <a:pt x="141231" y="266660"/>
                  </a:lnTo>
                  <a:lnTo>
                    <a:pt x="163542" y="226294"/>
                  </a:lnTo>
                  <a:lnTo>
                    <a:pt x="187491" y="186605"/>
                  </a:lnTo>
                  <a:lnTo>
                    <a:pt x="213079" y="147642"/>
                  </a:lnTo>
                  <a:lnTo>
                    <a:pt x="240307" y="109451"/>
                  </a:lnTo>
                  <a:lnTo>
                    <a:pt x="269175" y="72082"/>
                  </a:lnTo>
                  <a:lnTo>
                    <a:pt x="299683" y="35582"/>
                  </a:lnTo>
                  <a:lnTo>
                    <a:pt x="331833" y="0"/>
                  </a:lnTo>
                  <a:lnTo>
                    <a:pt x="1224389" y="838200"/>
                  </a:lnTo>
                  <a:lnTo>
                    <a:pt x="353169" y="1698497"/>
                  </a:lnTo>
                  <a:close/>
                </a:path>
              </a:pathLst>
            </a:custGeom>
            <a:ln w="19050">
              <a:solidFill>
                <a:srgbClr val="FFFF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object 11"/>
            <p:cNvSpPr/>
            <p:nvPr/>
          </p:nvSpPr>
          <p:spPr>
            <a:xfrm>
              <a:off x="3430397" y="1124077"/>
              <a:ext cx="892810" cy="1224915"/>
            </a:xfrm>
            <a:custGeom>
              <a:avLst/>
              <a:gdLst/>
              <a:ahLst/>
              <a:cxnLst/>
              <a:rect l="l" t="t" r="r" b="b"/>
              <a:pathLst>
                <a:path w="892810" h="1224914">
                  <a:moveTo>
                    <a:pt x="892555" y="0"/>
                  </a:moveTo>
                  <a:lnTo>
                    <a:pt x="841967" y="1043"/>
                  </a:lnTo>
                  <a:lnTo>
                    <a:pt x="791663" y="4158"/>
                  </a:lnTo>
                  <a:lnTo>
                    <a:pt x="741700" y="9318"/>
                  </a:lnTo>
                  <a:lnTo>
                    <a:pt x="692135" y="16500"/>
                  </a:lnTo>
                  <a:lnTo>
                    <a:pt x="643026" y="25679"/>
                  </a:lnTo>
                  <a:lnTo>
                    <a:pt x="594430" y="36830"/>
                  </a:lnTo>
                  <a:lnTo>
                    <a:pt x="546404" y="49929"/>
                  </a:lnTo>
                  <a:lnTo>
                    <a:pt x="499006" y="64950"/>
                  </a:lnTo>
                  <a:lnTo>
                    <a:pt x="452292" y="81870"/>
                  </a:lnTo>
                  <a:lnTo>
                    <a:pt x="406320" y="100663"/>
                  </a:lnTo>
                  <a:lnTo>
                    <a:pt x="361147" y="121305"/>
                  </a:lnTo>
                  <a:lnTo>
                    <a:pt x="316831" y="143771"/>
                  </a:lnTo>
                  <a:lnTo>
                    <a:pt x="273428" y="168036"/>
                  </a:lnTo>
                  <a:lnTo>
                    <a:pt x="230996" y="194076"/>
                  </a:lnTo>
                  <a:lnTo>
                    <a:pt x="189593" y="221867"/>
                  </a:lnTo>
                  <a:lnTo>
                    <a:pt x="149274" y="251382"/>
                  </a:lnTo>
                  <a:lnTo>
                    <a:pt x="110099" y="282599"/>
                  </a:lnTo>
                  <a:lnTo>
                    <a:pt x="72123" y="315492"/>
                  </a:lnTo>
                  <a:lnTo>
                    <a:pt x="35404" y="350036"/>
                  </a:lnTo>
                  <a:lnTo>
                    <a:pt x="0" y="386207"/>
                  </a:lnTo>
                  <a:lnTo>
                    <a:pt x="892555" y="1224407"/>
                  </a:lnTo>
                  <a:lnTo>
                    <a:pt x="892555" y="0"/>
                  </a:lnTo>
                  <a:close/>
                </a:path>
              </a:pathLst>
            </a:custGeom>
            <a:solidFill>
              <a:srgbClr val="9588A6"/>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object 12"/>
            <p:cNvSpPr/>
            <p:nvPr/>
          </p:nvSpPr>
          <p:spPr>
            <a:xfrm>
              <a:off x="3430397" y="1124077"/>
              <a:ext cx="892810" cy="1224915"/>
            </a:xfrm>
            <a:custGeom>
              <a:avLst/>
              <a:gdLst/>
              <a:ahLst/>
              <a:cxnLst/>
              <a:rect l="l" t="t" r="r" b="b"/>
              <a:pathLst>
                <a:path w="892810" h="1224914">
                  <a:moveTo>
                    <a:pt x="0" y="386207"/>
                  </a:moveTo>
                  <a:lnTo>
                    <a:pt x="35404" y="350036"/>
                  </a:lnTo>
                  <a:lnTo>
                    <a:pt x="72123" y="315492"/>
                  </a:lnTo>
                  <a:lnTo>
                    <a:pt x="110099" y="282599"/>
                  </a:lnTo>
                  <a:lnTo>
                    <a:pt x="149274" y="251382"/>
                  </a:lnTo>
                  <a:lnTo>
                    <a:pt x="189593" y="221867"/>
                  </a:lnTo>
                  <a:lnTo>
                    <a:pt x="230996" y="194076"/>
                  </a:lnTo>
                  <a:lnTo>
                    <a:pt x="273428" y="168036"/>
                  </a:lnTo>
                  <a:lnTo>
                    <a:pt x="316831" y="143771"/>
                  </a:lnTo>
                  <a:lnTo>
                    <a:pt x="361147" y="121305"/>
                  </a:lnTo>
                  <a:lnTo>
                    <a:pt x="406320" y="100663"/>
                  </a:lnTo>
                  <a:lnTo>
                    <a:pt x="452292" y="81870"/>
                  </a:lnTo>
                  <a:lnTo>
                    <a:pt x="499006" y="64950"/>
                  </a:lnTo>
                  <a:lnTo>
                    <a:pt x="546404" y="49929"/>
                  </a:lnTo>
                  <a:lnTo>
                    <a:pt x="594430" y="36830"/>
                  </a:lnTo>
                  <a:lnTo>
                    <a:pt x="643026" y="25679"/>
                  </a:lnTo>
                  <a:lnTo>
                    <a:pt x="692135" y="16500"/>
                  </a:lnTo>
                  <a:lnTo>
                    <a:pt x="741700" y="9318"/>
                  </a:lnTo>
                  <a:lnTo>
                    <a:pt x="791663" y="4158"/>
                  </a:lnTo>
                  <a:lnTo>
                    <a:pt x="841967" y="1043"/>
                  </a:lnTo>
                  <a:lnTo>
                    <a:pt x="892555" y="0"/>
                  </a:lnTo>
                  <a:lnTo>
                    <a:pt x="892555" y="1224407"/>
                  </a:lnTo>
                  <a:lnTo>
                    <a:pt x="0" y="386207"/>
                  </a:lnTo>
                  <a:close/>
                </a:path>
              </a:pathLst>
            </a:custGeom>
            <a:ln w="19050">
              <a:solidFill>
                <a:srgbClr val="FFFF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3" name="object 13"/>
          <p:cNvSpPr txBox="1"/>
          <p:nvPr/>
        </p:nvSpPr>
        <p:spPr>
          <a:xfrm>
            <a:off x="5178297" y="1201928"/>
            <a:ext cx="351155"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10" normalizeH="0" baseline="0" noProof="0">
                <a:ln>
                  <a:noFill/>
                </a:ln>
                <a:solidFill>
                  <a:sysClr val="windowText" lastClr="000000"/>
                </a:solidFill>
                <a:effectLst/>
                <a:uLnTx/>
                <a:uFillTx/>
                <a:latin typeface="Arial"/>
                <a:cs typeface="Arial"/>
              </a:rPr>
              <a:t>22.2%</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14" name="object 14"/>
          <p:cNvSpPr txBox="1"/>
          <p:nvPr/>
        </p:nvSpPr>
        <p:spPr>
          <a:xfrm>
            <a:off x="5487161" y="2907919"/>
            <a:ext cx="351155"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10" normalizeH="0" baseline="0" noProof="0">
                <a:ln>
                  <a:noFill/>
                </a:ln>
                <a:solidFill>
                  <a:sysClr val="windowText" lastClr="000000"/>
                </a:solidFill>
                <a:effectLst/>
                <a:uLnTx/>
                <a:uFillTx/>
                <a:latin typeface="Arial"/>
                <a:cs typeface="Arial"/>
              </a:rPr>
              <a:t>21.2%</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15" name="object 15"/>
          <p:cNvSpPr txBox="1"/>
          <p:nvPr/>
        </p:nvSpPr>
        <p:spPr>
          <a:xfrm>
            <a:off x="2644520" y="2280285"/>
            <a:ext cx="351155"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10" normalizeH="0" baseline="0" noProof="0">
                <a:ln>
                  <a:noFill/>
                </a:ln>
                <a:solidFill>
                  <a:sysClr val="windowText" lastClr="000000"/>
                </a:solidFill>
                <a:effectLst/>
                <a:uLnTx/>
                <a:uFillTx/>
                <a:latin typeface="Arial"/>
                <a:cs typeface="Arial"/>
              </a:rPr>
              <a:t>24.4%</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16" name="object 16"/>
          <p:cNvSpPr txBox="1"/>
          <p:nvPr/>
        </p:nvSpPr>
        <p:spPr>
          <a:xfrm>
            <a:off x="3432428" y="1009269"/>
            <a:ext cx="351155"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10" normalizeH="0" baseline="0" noProof="0">
                <a:ln>
                  <a:noFill/>
                </a:ln>
                <a:solidFill>
                  <a:sysClr val="windowText" lastClr="000000"/>
                </a:solidFill>
                <a:effectLst/>
                <a:uLnTx/>
                <a:uFillTx/>
                <a:latin typeface="Arial"/>
                <a:cs typeface="Arial"/>
              </a:rPr>
              <a:t>13.0%</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17" name="object 17"/>
          <p:cNvSpPr/>
          <p:nvPr/>
        </p:nvSpPr>
        <p:spPr>
          <a:xfrm>
            <a:off x="2667761" y="3979926"/>
            <a:ext cx="58419" cy="58419"/>
          </a:xfrm>
          <a:custGeom>
            <a:avLst/>
            <a:gdLst/>
            <a:ahLst/>
            <a:cxnLst/>
            <a:rect l="l" t="t" r="r" b="b"/>
            <a:pathLst>
              <a:path w="58419" h="58420">
                <a:moveTo>
                  <a:pt x="57912" y="0"/>
                </a:moveTo>
                <a:lnTo>
                  <a:pt x="0" y="0"/>
                </a:lnTo>
                <a:lnTo>
                  <a:pt x="0" y="57912"/>
                </a:lnTo>
                <a:lnTo>
                  <a:pt x="57912" y="57912"/>
                </a:lnTo>
                <a:lnTo>
                  <a:pt x="57912"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object 18"/>
          <p:cNvSpPr/>
          <p:nvPr/>
        </p:nvSpPr>
        <p:spPr>
          <a:xfrm>
            <a:off x="3365753" y="3979926"/>
            <a:ext cx="56515" cy="58419"/>
          </a:xfrm>
          <a:custGeom>
            <a:avLst/>
            <a:gdLst/>
            <a:ahLst/>
            <a:cxnLst/>
            <a:rect l="l" t="t" r="r" b="b"/>
            <a:pathLst>
              <a:path w="56514" h="58420">
                <a:moveTo>
                  <a:pt x="56387" y="0"/>
                </a:moveTo>
                <a:lnTo>
                  <a:pt x="0" y="0"/>
                </a:lnTo>
                <a:lnTo>
                  <a:pt x="0" y="57912"/>
                </a:lnTo>
                <a:lnTo>
                  <a:pt x="56387" y="57912"/>
                </a:lnTo>
                <a:lnTo>
                  <a:pt x="56387" y="0"/>
                </a:lnTo>
                <a:close/>
              </a:path>
            </a:pathLst>
          </a:custGeom>
          <a:solidFill>
            <a:srgbClr val="1D89EE"/>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object 19"/>
          <p:cNvSpPr/>
          <p:nvPr/>
        </p:nvSpPr>
        <p:spPr>
          <a:xfrm>
            <a:off x="4062221" y="3979926"/>
            <a:ext cx="58419" cy="58419"/>
          </a:xfrm>
          <a:custGeom>
            <a:avLst/>
            <a:gdLst/>
            <a:ahLst/>
            <a:cxnLst/>
            <a:rect l="l" t="t" r="r" b="b"/>
            <a:pathLst>
              <a:path w="58420" h="58420">
                <a:moveTo>
                  <a:pt x="57912" y="0"/>
                </a:moveTo>
                <a:lnTo>
                  <a:pt x="0" y="0"/>
                </a:lnTo>
                <a:lnTo>
                  <a:pt x="0" y="57912"/>
                </a:lnTo>
                <a:lnTo>
                  <a:pt x="57912" y="57912"/>
                </a:lnTo>
                <a:lnTo>
                  <a:pt x="57912" y="0"/>
                </a:lnTo>
                <a:close/>
              </a:path>
            </a:pathLst>
          </a:custGeom>
          <a:solidFill>
            <a:srgbClr val="4DAE49"/>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object 20"/>
          <p:cNvSpPr/>
          <p:nvPr/>
        </p:nvSpPr>
        <p:spPr>
          <a:xfrm>
            <a:off x="4760214" y="3979926"/>
            <a:ext cx="56515" cy="58419"/>
          </a:xfrm>
          <a:custGeom>
            <a:avLst/>
            <a:gdLst/>
            <a:ahLst/>
            <a:cxnLst/>
            <a:rect l="l" t="t" r="r" b="b"/>
            <a:pathLst>
              <a:path w="56514" h="58420">
                <a:moveTo>
                  <a:pt x="56387" y="0"/>
                </a:moveTo>
                <a:lnTo>
                  <a:pt x="0" y="0"/>
                </a:lnTo>
                <a:lnTo>
                  <a:pt x="0" y="57912"/>
                </a:lnTo>
                <a:lnTo>
                  <a:pt x="56387" y="57912"/>
                </a:lnTo>
                <a:lnTo>
                  <a:pt x="56387" y="0"/>
                </a:lnTo>
                <a:close/>
              </a:path>
            </a:pathLst>
          </a:custGeom>
          <a:solidFill>
            <a:srgbClr val="FF99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object 21"/>
          <p:cNvSpPr/>
          <p:nvPr/>
        </p:nvSpPr>
        <p:spPr>
          <a:xfrm>
            <a:off x="5456682" y="3979926"/>
            <a:ext cx="58419" cy="58419"/>
          </a:xfrm>
          <a:custGeom>
            <a:avLst/>
            <a:gdLst/>
            <a:ahLst/>
            <a:cxnLst/>
            <a:rect l="l" t="t" r="r" b="b"/>
            <a:pathLst>
              <a:path w="58420" h="58420">
                <a:moveTo>
                  <a:pt x="57912" y="0"/>
                </a:moveTo>
                <a:lnTo>
                  <a:pt x="0" y="0"/>
                </a:lnTo>
                <a:lnTo>
                  <a:pt x="0" y="57912"/>
                </a:lnTo>
                <a:lnTo>
                  <a:pt x="57912" y="57912"/>
                </a:lnTo>
                <a:lnTo>
                  <a:pt x="57912" y="0"/>
                </a:lnTo>
                <a:close/>
              </a:path>
            </a:pathLst>
          </a:custGeom>
          <a:solidFill>
            <a:srgbClr val="9588A6"/>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object 22"/>
          <p:cNvSpPr/>
          <p:nvPr/>
        </p:nvSpPr>
        <p:spPr>
          <a:xfrm>
            <a:off x="2944367" y="4334255"/>
            <a:ext cx="2929255" cy="134620"/>
          </a:xfrm>
          <a:custGeom>
            <a:avLst/>
            <a:gdLst/>
            <a:ahLst/>
            <a:cxnLst/>
            <a:rect l="l" t="t" r="r" b="b"/>
            <a:pathLst>
              <a:path w="2929254" h="134620">
                <a:moveTo>
                  <a:pt x="2727071" y="0"/>
                </a:moveTo>
                <a:lnTo>
                  <a:pt x="2727071" y="33528"/>
                </a:lnTo>
                <a:lnTo>
                  <a:pt x="202056" y="33528"/>
                </a:lnTo>
                <a:lnTo>
                  <a:pt x="202056" y="0"/>
                </a:lnTo>
                <a:lnTo>
                  <a:pt x="0" y="67056"/>
                </a:lnTo>
                <a:lnTo>
                  <a:pt x="202056" y="134112"/>
                </a:lnTo>
                <a:lnTo>
                  <a:pt x="202056" y="100584"/>
                </a:lnTo>
                <a:lnTo>
                  <a:pt x="2727071" y="100584"/>
                </a:lnTo>
                <a:lnTo>
                  <a:pt x="2727071" y="134112"/>
                </a:lnTo>
                <a:lnTo>
                  <a:pt x="2929128" y="67056"/>
                </a:lnTo>
                <a:lnTo>
                  <a:pt x="2727071" y="0"/>
                </a:lnTo>
                <a:close/>
              </a:path>
            </a:pathLst>
          </a:custGeom>
          <a:solidFill>
            <a:srgbClr val="FFCC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object 23"/>
          <p:cNvSpPr txBox="1"/>
          <p:nvPr/>
        </p:nvSpPr>
        <p:spPr>
          <a:xfrm>
            <a:off x="2736850" y="3598926"/>
            <a:ext cx="3297554" cy="766445"/>
          </a:xfrm>
          <a:prstGeom prst="rect">
            <a:avLst/>
          </a:prstGeom>
        </p:spPr>
        <p:txBody>
          <a:bodyPr vert="horz" wrap="square" lIns="0" tIns="12700" rIns="0" bIns="0" rtlCol="0">
            <a:spAutoFit/>
          </a:bodyPr>
          <a:lstStyle/>
          <a:p>
            <a:pPr marL="1064895"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10" normalizeH="0" baseline="0" noProof="0">
                <a:ln>
                  <a:noFill/>
                </a:ln>
                <a:solidFill>
                  <a:sysClr val="windowText" lastClr="000000"/>
                </a:solidFill>
                <a:effectLst/>
                <a:uLnTx/>
                <a:uFillTx/>
                <a:latin typeface="Arial"/>
                <a:cs typeface="Arial"/>
              </a:rPr>
              <a:t>19.2%</a:t>
            </a:r>
            <a:endParaRPr kumimoji="0" sz="900" b="0" i="0" u="none" strike="noStrike" kern="0" cap="none" spc="0" normalizeH="0" baseline="0" noProof="0">
              <a:ln>
                <a:noFill/>
              </a:ln>
              <a:solidFill>
                <a:sysClr val="windowText" lastClr="000000"/>
              </a:solidFill>
              <a:effectLst/>
              <a:uLnTx/>
              <a:uFillTx/>
              <a:latin typeface="Arial"/>
              <a:cs typeface="Arial"/>
            </a:endParaRPr>
          </a:p>
          <a:p>
            <a:pPr marL="0" marR="0" lvl="0" indent="0" defTabSz="914400" eaLnBrk="1" fontAlgn="auto" latinLnBrk="0" hangingPunct="1">
              <a:lnSpc>
                <a:spcPct val="100000"/>
              </a:lnSpc>
              <a:spcBef>
                <a:spcPts val="405"/>
              </a:spcBef>
              <a:spcAft>
                <a:spcPts val="0"/>
              </a:spcAft>
              <a:buClrTx/>
              <a:buSzTx/>
              <a:buFontTx/>
              <a:buNone/>
              <a:tabLst/>
              <a:defRPr/>
            </a:pPr>
            <a:endParaRPr kumimoji="0" sz="900" b="0" i="0" u="none" strike="noStrike" kern="0" cap="none" spc="0" normalizeH="0" baseline="0" noProof="0">
              <a:ln>
                <a:noFill/>
              </a:ln>
              <a:solidFill>
                <a:sysClr val="windowText" lastClr="000000"/>
              </a:solidFill>
              <a:effectLst/>
              <a:uLnTx/>
              <a:uFillTx/>
              <a:latin typeface="Arial"/>
              <a:cs typeface="Arial"/>
            </a:endParaRPr>
          </a:p>
          <a:p>
            <a:pPr marL="0" marR="0" lvl="0" indent="0" algn="ctr" defTabSz="914400" eaLnBrk="1" fontAlgn="auto" latinLnBrk="0" hangingPunct="1">
              <a:lnSpc>
                <a:spcPct val="100000"/>
              </a:lnSpc>
              <a:spcBef>
                <a:spcPts val="0"/>
              </a:spcBef>
              <a:spcAft>
                <a:spcPts val="0"/>
              </a:spcAft>
              <a:buClrTx/>
              <a:buSzTx/>
              <a:buFontTx/>
              <a:buNone/>
              <a:tabLst>
                <a:tab pos="697230" algn="l"/>
                <a:tab pos="1394460" algn="l"/>
                <a:tab pos="2092325" algn="l"/>
                <a:tab pos="2789555" algn="l"/>
              </a:tabLst>
              <a:defRPr/>
            </a:pPr>
            <a:r>
              <a:rPr kumimoji="0" sz="900" b="0" i="0" u="none" strike="noStrike" kern="0" cap="none" spc="0" normalizeH="0" baseline="0" noProof="0">
                <a:ln>
                  <a:noFill/>
                </a:ln>
                <a:solidFill>
                  <a:sysClr val="windowText" lastClr="000000"/>
                </a:solidFill>
                <a:effectLst/>
                <a:uLnTx/>
                <a:uFillTx/>
                <a:latin typeface="Arial"/>
                <a:cs typeface="Arial"/>
              </a:rPr>
              <a:t>Quintile</a:t>
            </a:r>
            <a:r>
              <a:rPr kumimoji="0" sz="900" b="0" i="0" u="none" strike="noStrike" kern="0" cap="none" spc="-30" normalizeH="0" baseline="0" noProof="0">
                <a:ln>
                  <a:noFill/>
                </a:ln>
                <a:solidFill>
                  <a:sysClr val="windowText" lastClr="000000"/>
                </a:solidFill>
                <a:effectLst/>
                <a:uLnTx/>
                <a:uFillTx/>
                <a:latin typeface="Arial"/>
                <a:cs typeface="Arial"/>
              </a:rPr>
              <a:t> </a:t>
            </a:r>
            <a:r>
              <a:rPr kumimoji="0" sz="900" b="0" i="0" u="none" strike="noStrike" kern="0" cap="none" spc="-50" normalizeH="0" baseline="0" noProof="0">
                <a:ln>
                  <a:noFill/>
                </a:ln>
                <a:solidFill>
                  <a:sysClr val="windowText" lastClr="000000"/>
                </a:solidFill>
                <a:effectLst/>
                <a:uLnTx/>
                <a:uFillTx/>
                <a:latin typeface="Arial"/>
                <a:cs typeface="Arial"/>
              </a:rPr>
              <a:t>5</a:t>
            </a:r>
            <a:r>
              <a:rPr kumimoji="0" sz="900" b="0" i="0" u="none" strike="noStrike" kern="0" cap="none" spc="0" normalizeH="0" baseline="0" noProof="0">
                <a:ln>
                  <a:noFill/>
                </a:ln>
                <a:solidFill>
                  <a:sysClr val="windowText" lastClr="000000"/>
                </a:solidFill>
                <a:effectLst/>
                <a:uLnTx/>
                <a:uFillTx/>
                <a:latin typeface="Arial"/>
                <a:cs typeface="Arial"/>
              </a:rPr>
              <a:t>	Quintile</a:t>
            </a:r>
            <a:r>
              <a:rPr kumimoji="0" sz="900" b="0" i="0" u="none" strike="noStrike" kern="0" cap="none" spc="-30" normalizeH="0" baseline="0" noProof="0">
                <a:ln>
                  <a:noFill/>
                </a:ln>
                <a:solidFill>
                  <a:sysClr val="windowText" lastClr="000000"/>
                </a:solidFill>
                <a:effectLst/>
                <a:uLnTx/>
                <a:uFillTx/>
                <a:latin typeface="Arial"/>
                <a:cs typeface="Arial"/>
              </a:rPr>
              <a:t> </a:t>
            </a:r>
            <a:r>
              <a:rPr kumimoji="0" sz="900" b="0" i="0" u="none" strike="noStrike" kern="0" cap="none" spc="-50" normalizeH="0" baseline="0" noProof="0">
                <a:ln>
                  <a:noFill/>
                </a:ln>
                <a:solidFill>
                  <a:sysClr val="windowText" lastClr="000000"/>
                </a:solidFill>
                <a:effectLst/>
                <a:uLnTx/>
                <a:uFillTx/>
                <a:latin typeface="Arial"/>
                <a:cs typeface="Arial"/>
              </a:rPr>
              <a:t>4</a:t>
            </a:r>
            <a:r>
              <a:rPr kumimoji="0" sz="900" b="0" i="0" u="none" strike="noStrike" kern="0" cap="none" spc="0" normalizeH="0" baseline="0" noProof="0">
                <a:ln>
                  <a:noFill/>
                </a:ln>
                <a:solidFill>
                  <a:sysClr val="windowText" lastClr="000000"/>
                </a:solidFill>
                <a:effectLst/>
                <a:uLnTx/>
                <a:uFillTx/>
                <a:latin typeface="Arial"/>
                <a:cs typeface="Arial"/>
              </a:rPr>
              <a:t>	Quintile</a:t>
            </a:r>
            <a:r>
              <a:rPr kumimoji="0" sz="900" b="0" i="0" u="none" strike="noStrike" kern="0" cap="none" spc="-30" normalizeH="0" baseline="0" noProof="0">
                <a:ln>
                  <a:noFill/>
                </a:ln>
                <a:solidFill>
                  <a:sysClr val="windowText" lastClr="000000"/>
                </a:solidFill>
                <a:effectLst/>
                <a:uLnTx/>
                <a:uFillTx/>
                <a:latin typeface="Arial"/>
                <a:cs typeface="Arial"/>
              </a:rPr>
              <a:t> </a:t>
            </a:r>
            <a:r>
              <a:rPr kumimoji="0" sz="900" b="0" i="0" u="none" strike="noStrike" kern="0" cap="none" spc="-50" normalizeH="0" baseline="0" noProof="0">
                <a:ln>
                  <a:noFill/>
                </a:ln>
                <a:solidFill>
                  <a:sysClr val="windowText" lastClr="000000"/>
                </a:solidFill>
                <a:effectLst/>
                <a:uLnTx/>
                <a:uFillTx/>
                <a:latin typeface="Arial"/>
                <a:cs typeface="Arial"/>
              </a:rPr>
              <a:t>3</a:t>
            </a:r>
            <a:r>
              <a:rPr kumimoji="0" sz="900" b="0" i="0" u="none" strike="noStrike" kern="0" cap="none" spc="0" normalizeH="0" baseline="0" noProof="0">
                <a:ln>
                  <a:noFill/>
                </a:ln>
                <a:solidFill>
                  <a:sysClr val="windowText" lastClr="000000"/>
                </a:solidFill>
                <a:effectLst/>
                <a:uLnTx/>
                <a:uFillTx/>
                <a:latin typeface="Arial"/>
                <a:cs typeface="Arial"/>
              </a:rPr>
              <a:t>	Quintile</a:t>
            </a:r>
            <a:r>
              <a:rPr kumimoji="0" sz="900" b="0" i="0" u="none" strike="noStrike" kern="0" cap="none" spc="-30" normalizeH="0" baseline="0" noProof="0">
                <a:ln>
                  <a:noFill/>
                </a:ln>
                <a:solidFill>
                  <a:sysClr val="windowText" lastClr="000000"/>
                </a:solidFill>
                <a:effectLst/>
                <a:uLnTx/>
                <a:uFillTx/>
                <a:latin typeface="Arial"/>
                <a:cs typeface="Arial"/>
              </a:rPr>
              <a:t> </a:t>
            </a:r>
            <a:r>
              <a:rPr kumimoji="0" sz="900" b="0" i="0" u="none" strike="noStrike" kern="0" cap="none" spc="-50" normalizeH="0" baseline="0" noProof="0">
                <a:ln>
                  <a:noFill/>
                </a:ln>
                <a:solidFill>
                  <a:sysClr val="windowText" lastClr="000000"/>
                </a:solidFill>
                <a:effectLst/>
                <a:uLnTx/>
                <a:uFillTx/>
                <a:latin typeface="Arial"/>
                <a:cs typeface="Arial"/>
              </a:rPr>
              <a:t>2</a:t>
            </a:r>
            <a:r>
              <a:rPr kumimoji="0" sz="900" b="0" i="0" u="none" strike="noStrike" kern="0" cap="none" spc="0" normalizeH="0" baseline="0" noProof="0">
                <a:ln>
                  <a:noFill/>
                </a:ln>
                <a:solidFill>
                  <a:sysClr val="windowText" lastClr="000000"/>
                </a:solidFill>
                <a:effectLst/>
                <a:uLnTx/>
                <a:uFillTx/>
                <a:latin typeface="Arial"/>
                <a:cs typeface="Arial"/>
              </a:rPr>
              <a:t>	Quintile</a:t>
            </a:r>
            <a:r>
              <a:rPr kumimoji="0" sz="900" b="0" i="0" u="none" strike="noStrike" kern="0" cap="none" spc="-30" normalizeH="0" baseline="0" noProof="0">
                <a:ln>
                  <a:noFill/>
                </a:ln>
                <a:solidFill>
                  <a:sysClr val="windowText" lastClr="000000"/>
                </a:solidFill>
                <a:effectLst/>
                <a:uLnTx/>
                <a:uFillTx/>
                <a:latin typeface="Arial"/>
                <a:cs typeface="Arial"/>
              </a:rPr>
              <a:t> </a:t>
            </a:r>
            <a:r>
              <a:rPr kumimoji="0" sz="900" b="0" i="0" u="none" strike="noStrike" kern="0" cap="none" spc="-50" normalizeH="0" baseline="0" noProof="0">
                <a:ln>
                  <a:noFill/>
                </a:ln>
                <a:solidFill>
                  <a:sysClr val="windowText" lastClr="000000"/>
                </a:solidFill>
                <a:effectLst/>
                <a:uLnTx/>
                <a:uFillTx/>
                <a:latin typeface="Arial"/>
                <a:cs typeface="Arial"/>
              </a:rPr>
              <a:t>1</a:t>
            </a:r>
            <a:endParaRPr kumimoji="0" sz="900" b="0" i="0" u="none" strike="noStrike" kern="0" cap="none" spc="0" normalizeH="0" baseline="0" noProof="0">
              <a:ln>
                <a:noFill/>
              </a:ln>
              <a:solidFill>
                <a:sysClr val="windowText" lastClr="000000"/>
              </a:solidFill>
              <a:effectLst/>
              <a:uLnTx/>
              <a:uFillTx/>
              <a:latin typeface="Arial"/>
              <a:cs typeface="Arial"/>
            </a:endParaRPr>
          </a:p>
          <a:p>
            <a:pPr marL="0" marR="0" lvl="0" indent="0" defTabSz="914400" eaLnBrk="1" fontAlgn="auto" latinLnBrk="0" hangingPunct="1">
              <a:lnSpc>
                <a:spcPct val="100000"/>
              </a:lnSpc>
              <a:spcBef>
                <a:spcPts val="235"/>
              </a:spcBef>
              <a:spcAft>
                <a:spcPts val="0"/>
              </a:spcAft>
              <a:buClrTx/>
              <a:buSzTx/>
              <a:buFontTx/>
              <a:buNone/>
              <a:tabLst/>
              <a:defRPr/>
            </a:pPr>
            <a:endParaRPr kumimoji="0" sz="900" b="0" i="0" u="none" strike="noStrike" kern="0" cap="none" spc="0" normalizeH="0" baseline="0" noProof="0">
              <a:ln>
                <a:noFill/>
              </a:ln>
              <a:solidFill>
                <a:sysClr val="windowText" lastClr="000000"/>
              </a:solidFill>
              <a:effectLst/>
              <a:uLnTx/>
              <a:uFillTx/>
              <a:latin typeface="Arial"/>
              <a:cs typeface="Arial"/>
            </a:endParaRPr>
          </a:p>
          <a:p>
            <a:pPr marL="38100" marR="0" lvl="0" indent="0" algn="ctr" defTabSz="914400" eaLnBrk="1" fontAlgn="auto" latinLnBrk="0" hangingPunct="1">
              <a:lnSpc>
                <a:spcPct val="100000"/>
              </a:lnSpc>
              <a:spcBef>
                <a:spcPts val="0"/>
              </a:spcBef>
              <a:spcAft>
                <a:spcPts val="0"/>
              </a:spcAft>
              <a:buClrTx/>
              <a:buSzTx/>
              <a:buFontTx/>
              <a:buNone/>
              <a:tabLst/>
              <a:defRPr/>
            </a:pPr>
            <a:r>
              <a:rPr kumimoji="0" sz="800" b="1" i="0" u="none" strike="noStrike" kern="0" cap="none" spc="-10" normalizeH="0" baseline="0" noProof="0">
                <a:ln>
                  <a:noFill/>
                </a:ln>
                <a:solidFill>
                  <a:sysClr val="windowText" lastClr="000000"/>
                </a:solidFill>
                <a:effectLst/>
                <a:uLnTx/>
                <a:uFillTx/>
                <a:latin typeface="Arial"/>
                <a:cs typeface="Arial"/>
              </a:rPr>
              <a:t>N=127,040</a:t>
            </a:r>
            <a:endParaRPr kumimoji="0" sz="800" b="0" i="0" u="none" strike="noStrike" kern="0" cap="none" spc="0" normalizeH="0" baseline="0" noProof="0">
              <a:ln>
                <a:noFill/>
              </a:ln>
              <a:solidFill>
                <a:sysClr val="windowText" lastClr="000000"/>
              </a:solidFill>
              <a:effectLst/>
              <a:uLnTx/>
              <a:uFillTx/>
              <a:latin typeface="Arial"/>
              <a:cs typeface="Arial"/>
            </a:endParaRPr>
          </a:p>
        </p:txBody>
      </p:sp>
      <p:sp>
        <p:nvSpPr>
          <p:cNvPr id="26" name="object 26"/>
          <p:cNvSpPr txBox="1"/>
          <p:nvPr/>
        </p:nvSpPr>
        <p:spPr>
          <a:xfrm>
            <a:off x="78739" y="4998115"/>
            <a:ext cx="1870710" cy="111125"/>
          </a:xfrm>
          <a:prstGeom prst="rect">
            <a:avLst/>
          </a:prstGeom>
        </p:spPr>
        <p:txBody>
          <a:bodyPr vert="horz" wrap="square" lIns="0" tIns="5080" rIns="0" bIns="0" rtlCol="0">
            <a:spAutoFit/>
          </a:bodyPr>
          <a:lstStyle/>
          <a:p>
            <a:pPr marL="12700" marR="0" lvl="0" indent="0" defTabSz="914400" eaLnBrk="1" fontAlgn="auto" latinLnBrk="0" hangingPunct="1">
              <a:lnSpc>
                <a:spcPct val="100000"/>
              </a:lnSpc>
              <a:spcBef>
                <a:spcPts val="40"/>
              </a:spcBef>
              <a:spcAft>
                <a:spcPts val="0"/>
              </a:spcAft>
              <a:buClrTx/>
              <a:buSzTx/>
              <a:buFontTx/>
              <a:buNone/>
              <a:tabLst/>
              <a:defRPr/>
            </a:pPr>
            <a:r>
              <a:rPr kumimoji="0" sz="600" b="0" i="0" u="none" strike="noStrike" kern="0" cap="none" spc="0" normalizeH="0" baseline="0" noProof="0">
                <a:ln>
                  <a:noFill/>
                </a:ln>
                <a:solidFill>
                  <a:sysClr val="windowText" lastClr="000000"/>
                </a:solidFill>
                <a:effectLst/>
                <a:uLnTx/>
                <a:uFillTx/>
                <a:latin typeface="Arial"/>
                <a:cs typeface="Arial"/>
              </a:rPr>
              <a:t>Busby</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J,</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Price</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D</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et</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al.</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J</a:t>
            </a:r>
            <a:r>
              <a:rPr kumimoji="0" sz="600" b="0" i="1" u="none" strike="noStrike" kern="0" cap="none" spc="-1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Asthma</a:t>
            </a:r>
            <a:r>
              <a:rPr kumimoji="0" sz="600" b="0" i="1" u="none" strike="noStrike" kern="0" cap="none" spc="-2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Allergy </a:t>
            </a:r>
            <a:r>
              <a:rPr kumimoji="0" sz="600" b="0" i="0" u="none" strike="noStrike" kern="0" cap="none" spc="0" normalizeH="0" baseline="0" noProof="0">
                <a:ln>
                  <a:noFill/>
                </a:ln>
                <a:solidFill>
                  <a:sysClr val="windowText" lastClr="000000"/>
                </a:solidFill>
                <a:effectLst/>
                <a:uLnTx/>
                <a:uFillTx/>
                <a:latin typeface="Arial"/>
                <a:cs typeface="Arial"/>
              </a:rPr>
              <a:t>2021;in</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press.</a:t>
            </a:r>
            <a:endParaRPr kumimoji="0" sz="600" b="0" i="0" u="none" strike="noStrike" kern="0" cap="none" spc="0" normalizeH="0" baseline="0" noProof="0">
              <a:ln>
                <a:noFill/>
              </a:ln>
              <a:solidFill>
                <a:sysClr val="windowText" lastClr="000000"/>
              </a:solidFill>
              <a:effectLst/>
              <a:uLnTx/>
              <a:uFillTx/>
              <a:latin typeface="Arial"/>
              <a:cs typeface="Arial"/>
            </a:endParaRPr>
          </a:p>
        </p:txBody>
      </p:sp>
      <p:sp>
        <p:nvSpPr>
          <p:cNvPr id="24" name="object 24"/>
          <p:cNvSpPr txBox="1"/>
          <p:nvPr/>
        </p:nvSpPr>
        <p:spPr>
          <a:xfrm>
            <a:off x="2676525" y="4581855"/>
            <a:ext cx="746125" cy="14795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800" b="1" i="0" u="none" strike="noStrike" kern="0" cap="none" spc="0" normalizeH="0" baseline="0" noProof="0">
                <a:ln>
                  <a:noFill/>
                </a:ln>
                <a:solidFill>
                  <a:sysClr val="windowText" lastClr="000000"/>
                </a:solidFill>
                <a:effectLst/>
                <a:uLnTx/>
                <a:uFillTx/>
                <a:latin typeface="Arial"/>
                <a:cs typeface="Arial"/>
              </a:rPr>
              <a:t>Least</a:t>
            </a:r>
            <a:r>
              <a:rPr kumimoji="0" sz="800" b="1" i="0" u="none" strike="noStrike" kern="0" cap="none" spc="-35" normalizeH="0" baseline="0" noProof="0">
                <a:ln>
                  <a:noFill/>
                </a:ln>
                <a:solidFill>
                  <a:sysClr val="windowText" lastClr="000000"/>
                </a:solidFill>
                <a:effectLst/>
                <a:uLnTx/>
                <a:uFillTx/>
                <a:latin typeface="Arial"/>
                <a:cs typeface="Arial"/>
              </a:rPr>
              <a:t> </a:t>
            </a:r>
            <a:r>
              <a:rPr kumimoji="0" sz="800" b="1" i="0" u="none" strike="noStrike" kern="0" cap="none" spc="-10" normalizeH="0" baseline="0" noProof="0">
                <a:ln>
                  <a:noFill/>
                </a:ln>
                <a:solidFill>
                  <a:sysClr val="windowText" lastClr="000000"/>
                </a:solidFill>
                <a:effectLst/>
                <a:uLnTx/>
                <a:uFillTx/>
                <a:latin typeface="Arial"/>
                <a:cs typeface="Arial"/>
              </a:rPr>
              <a:t>deprived</a:t>
            </a:r>
            <a:endParaRPr kumimoji="0" sz="800" b="0" i="0" u="none" strike="noStrike" kern="0" cap="none" spc="0" normalizeH="0" baseline="0" noProof="0">
              <a:ln>
                <a:noFill/>
              </a:ln>
              <a:solidFill>
                <a:sysClr val="windowText" lastClr="000000"/>
              </a:solidFill>
              <a:effectLst/>
              <a:uLnTx/>
              <a:uFillTx/>
              <a:latin typeface="Arial"/>
              <a:cs typeface="Arial"/>
            </a:endParaRPr>
          </a:p>
        </p:txBody>
      </p:sp>
      <p:sp>
        <p:nvSpPr>
          <p:cNvPr id="25" name="object 25"/>
          <p:cNvSpPr txBox="1"/>
          <p:nvPr/>
        </p:nvSpPr>
        <p:spPr>
          <a:xfrm>
            <a:off x="5417565" y="4581855"/>
            <a:ext cx="715645" cy="14795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800" b="1" i="0" u="none" strike="noStrike" kern="0" cap="none" spc="0" normalizeH="0" baseline="0" noProof="0">
                <a:ln>
                  <a:noFill/>
                </a:ln>
                <a:solidFill>
                  <a:sysClr val="windowText" lastClr="000000"/>
                </a:solidFill>
                <a:effectLst/>
                <a:uLnTx/>
                <a:uFillTx/>
                <a:latin typeface="Arial"/>
                <a:cs typeface="Arial"/>
              </a:rPr>
              <a:t>Most</a:t>
            </a:r>
            <a:r>
              <a:rPr kumimoji="0" sz="800" b="1" i="0" u="none" strike="noStrike" kern="0" cap="none" spc="-10" normalizeH="0" baseline="0" noProof="0">
                <a:ln>
                  <a:noFill/>
                </a:ln>
                <a:solidFill>
                  <a:sysClr val="windowText" lastClr="000000"/>
                </a:solidFill>
                <a:effectLst/>
                <a:uLnTx/>
                <a:uFillTx/>
                <a:latin typeface="Arial"/>
                <a:cs typeface="Arial"/>
              </a:rPr>
              <a:t> deprived</a:t>
            </a:r>
            <a:endParaRPr kumimoji="0" sz="800" b="0" i="0" u="none" strike="noStrike" kern="0" cap="none" spc="0" normalizeH="0" baseline="0" noProof="0">
              <a:ln>
                <a:noFill/>
              </a:ln>
              <a:solidFill>
                <a:sysClr val="windowText" lastClr="000000"/>
              </a:solidFill>
              <a:effectLst/>
              <a:uLnTx/>
              <a:uFillTx/>
              <a:latin typeface="Arial"/>
              <a:cs typeface="Arial"/>
            </a:endParaRPr>
          </a:p>
        </p:txBody>
      </p:sp>
      <p:pic>
        <p:nvPicPr>
          <p:cNvPr id="27" name="Graphic 26" descr="Beginning with solid fill">
            <a:hlinkClick r:id="rId2" action="ppaction://hlinksldjump"/>
            <a:extLst>
              <a:ext uri="{FF2B5EF4-FFF2-40B4-BE49-F238E27FC236}">
                <a16:creationId xmlns:a16="http://schemas.microsoft.com/office/drawing/2014/main" id="{B3DCC147-597E-2267-7711-E95E9636C05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329945" y="-1714"/>
            <a:ext cx="7167880" cy="513968"/>
          </a:xfrm>
          <a:prstGeom prst="rect">
            <a:avLst/>
          </a:prstGeom>
        </p:spPr>
        <p:txBody>
          <a:bodyPr vert="horz" wrap="square" lIns="0" tIns="169671" rIns="0" bIns="0" rtlCol="0">
            <a:spAutoFit/>
          </a:bodyPr>
          <a:lstStyle/>
          <a:p>
            <a:pPr marL="41910">
              <a:lnSpc>
                <a:spcPct val="100000"/>
              </a:lnSpc>
              <a:spcBef>
                <a:spcPts val="95"/>
              </a:spcBef>
            </a:pPr>
            <a:r>
              <a:t>Demographic</a:t>
            </a:r>
            <a:r>
              <a:rPr spc="-20"/>
              <a:t> </a:t>
            </a:r>
            <a:r>
              <a:t>and</a:t>
            </a:r>
            <a:r>
              <a:rPr spc="-45"/>
              <a:t> </a:t>
            </a:r>
            <a:r>
              <a:t>clinical</a:t>
            </a:r>
            <a:r>
              <a:rPr spc="-25"/>
              <a:t> </a:t>
            </a:r>
            <a:r>
              <a:rPr spc="-10"/>
              <a:t>characteristics</a:t>
            </a:r>
            <a:r>
              <a:rPr spc="-15"/>
              <a:t> </a:t>
            </a:r>
            <a:r>
              <a:t>of</a:t>
            </a:r>
            <a:r>
              <a:rPr spc="-30"/>
              <a:t> </a:t>
            </a:r>
            <a:r>
              <a:t>asthma</a:t>
            </a:r>
            <a:r>
              <a:rPr spc="-35"/>
              <a:t> </a:t>
            </a:r>
            <a:r>
              <a:t>patients</a:t>
            </a:r>
            <a:r>
              <a:rPr spc="-15"/>
              <a:t> </a:t>
            </a:r>
            <a:r>
              <a:t>by</a:t>
            </a:r>
            <a:r>
              <a:rPr spc="-40"/>
              <a:t> </a:t>
            </a:r>
            <a:r>
              <a:rPr spc="-25"/>
              <a:t>SES</a:t>
            </a:r>
          </a:p>
        </p:txBody>
      </p:sp>
      <p:grpSp>
        <p:nvGrpSpPr>
          <p:cNvPr id="3" name="object 3"/>
          <p:cNvGrpSpPr/>
          <p:nvPr/>
        </p:nvGrpSpPr>
        <p:grpSpPr>
          <a:xfrm>
            <a:off x="841247" y="1420367"/>
            <a:ext cx="7900670" cy="2747010"/>
            <a:chOff x="841247" y="1420367"/>
            <a:chExt cx="7900670" cy="2747010"/>
          </a:xfrm>
        </p:grpSpPr>
        <p:sp>
          <p:nvSpPr>
            <p:cNvPr id="4" name="object 4"/>
            <p:cNvSpPr/>
            <p:nvPr/>
          </p:nvSpPr>
          <p:spPr>
            <a:xfrm>
              <a:off x="1057656" y="1420367"/>
              <a:ext cx="7219315" cy="2741930"/>
            </a:xfrm>
            <a:custGeom>
              <a:avLst/>
              <a:gdLst/>
              <a:ahLst/>
              <a:cxnLst/>
              <a:rect l="l" t="t" r="r" b="b"/>
              <a:pathLst>
                <a:path w="7219315" h="2741929">
                  <a:moveTo>
                    <a:pt x="196596" y="419100"/>
                  </a:moveTo>
                  <a:lnTo>
                    <a:pt x="0" y="419100"/>
                  </a:lnTo>
                  <a:lnTo>
                    <a:pt x="0" y="2741676"/>
                  </a:lnTo>
                  <a:lnTo>
                    <a:pt x="196596" y="2741676"/>
                  </a:lnTo>
                  <a:lnTo>
                    <a:pt x="196596" y="419100"/>
                  </a:lnTo>
                  <a:close/>
                </a:path>
                <a:path w="7219315" h="2741929">
                  <a:moveTo>
                    <a:pt x="1074420" y="1110996"/>
                  </a:moveTo>
                  <a:lnTo>
                    <a:pt x="877824" y="1110996"/>
                  </a:lnTo>
                  <a:lnTo>
                    <a:pt x="877824" y="2741676"/>
                  </a:lnTo>
                  <a:lnTo>
                    <a:pt x="1074420" y="2741676"/>
                  </a:lnTo>
                  <a:lnTo>
                    <a:pt x="1074420" y="1110996"/>
                  </a:lnTo>
                  <a:close/>
                </a:path>
                <a:path w="7219315" h="2741929">
                  <a:moveTo>
                    <a:pt x="1952244" y="0"/>
                  </a:moveTo>
                  <a:lnTo>
                    <a:pt x="1755648" y="0"/>
                  </a:lnTo>
                  <a:lnTo>
                    <a:pt x="1755648" y="2741676"/>
                  </a:lnTo>
                  <a:lnTo>
                    <a:pt x="1952244" y="2741676"/>
                  </a:lnTo>
                  <a:lnTo>
                    <a:pt x="1952244" y="0"/>
                  </a:lnTo>
                  <a:close/>
                </a:path>
                <a:path w="7219315" h="2741929">
                  <a:moveTo>
                    <a:pt x="2830068" y="1077468"/>
                  </a:moveTo>
                  <a:lnTo>
                    <a:pt x="2633472" y="1077468"/>
                  </a:lnTo>
                  <a:lnTo>
                    <a:pt x="2633472" y="2741676"/>
                  </a:lnTo>
                  <a:lnTo>
                    <a:pt x="2830068" y="2741676"/>
                  </a:lnTo>
                  <a:lnTo>
                    <a:pt x="2830068" y="1077468"/>
                  </a:lnTo>
                  <a:close/>
                </a:path>
                <a:path w="7219315" h="2741929">
                  <a:moveTo>
                    <a:pt x="3707892" y="2318004"/>
                  </a:moveTo>
                  <a:lnTo>
                    <a:pt x="3511296" y="2318004"/>
                  </a:lnTo>
                  <a:lnTo>
                    <a:pt x="3511296" y="2741676"/>
                  </a:lnTo>
                  <a:lnTo>
                    <a:pt x="3707892" y="2741676"/>
                  </a:lnTo>
                  <a:lnTo>
                    <a:pt x="3707892" y="2318004"/>
                  </a:lnTo>
                  <a:close/>
                </a:path>
                <a:path w="7219315" h="2741929">
                  <a:moveTo>
                    <a:pt x="4585716" y="1920240"/>
                  </a:moveTo>
                  <a:lnTo>
                    <a:pt x="4389120" y="1920240"/>
                  </a:lnTo>
                  <a:lnTo>
                    <a:pt x="4389120" y="2741676"/>
                  </a:lnTo>
                  <a:lnTo>
                    <a:pt x="4585716" y="2741676"/>
                  </a:lnTo>
                  <a:lnTo>
                    <a:pt x="4585716" y="1920240"/>
                  </a:lnTo>
                  <a:close/>
                </a:path>
                <a:path w="7219315" h="2741929">
                  <a:moveTo>
                    <a:pt x="5463540" y="1397508"/>
                  </a:moveTo>
                  <a:lnTo>
                    <a:pt x="5266944" y="1397508"/>
                  </a:lnTo>
                  <a:lnTo>
                    <a:pt x="5266944" y="2741676"/>
                  </a:lnTo>
                  <a:lnTo>
                    <a:pt x="5463540" y="2741676"/>
                  </a:lnTo>
                  <a:lnTo>
                    <a:pt x="5463540" y="1397508"/>
                  </a:lnTo>
                  <a:close/>
                </a:path>
                <a:path w="7219315" h="2741929">
                  <a:moveTo>
                    <a:pt x="6341364" y="1772412"/>
                  </a:moveTo>
                  <a:lnTo>
                    <a:pt x="6144768" y="1772412"/>
                  </a:lnTo>
                  <a:lnTo>
                    <a:pt x="6144768" y="2741676"/>
                  </a:lnTo>
                  <a:lnTo>
                    <a:pt x="6341364" y="2741676"/>
                  </a:lnTo>
                  <a:lnTo>
                    <a:pt x="6341364" y="1772412"/>
                  </a:lnTo>
                  <a:close/>
                </a:path>
                <a:path w="7219315" h="2741929">
                  <a:moveTo>
                    <a:pt x="7219188" y="2171700"/>
                  </a:moveTo>
                  <a:lnTo>
                    <a:pt x="7022592" y="2171700"/>
                  </a:lnTo>
                  <a:lnTo>
                    <a:pt x="7022592" y="2741676"/>
                  </a:lnTo>
                  <a:lnTo>
                    <a:pt x="7219188" y="2741676"/>
                  </a:lnTo>
                  <a:lnTo>
                    <a:pt x="7219188" y="217170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object 5"/>
            <p:cNvSpPr/>
            <p:nvPr/>
          </p:nvSpPr>
          <p:spPr>
            <a:xfrm>
              <a:off x="1307592" y="1679447"/>
              <a:ext cx="7219315" cy="2482850"/>
            </a:xfrm>
            <a:custGeom>
              <a:avLst/>
              <a:gdLst/>
              <a:ahLst/>
              <a:cxnLst/>
              <a:rect l="l" t="t" r="r" b="b"/>
              <a:pathLst>
                <a:path w="7219315" h="2482850">
                  <a:moveTo>
                    <a:pt x="196596" y="300228"/>
                  </a:moveTo>
                  <a:lnTo>
                    <a:pt x="0" y="300228"/>
                  </a:lnTo>
                  <a:lnTo>
                    <a:pt x="0" y="2482596"/>
                  </a:lnTo>
                  <a:lnTo>
                    <a:pt x="196596" y="2482596"/>
                  </a:lnTo>
                  <a:lnTo>
                    <a:pt x="196596" y="300228"/>
                  </a:lnTo>
                  <a:close/>
                </a:path>
                <a:path w="7219315" h="2482850">
                  <a:moveTo>
                    <a:pt x="1074420" y="789432"/>
                  </a:moveTo>
                  <a:lnTo>
                    <a:pt x="877824" y="789432"/>
                  </a:lnTo>
                  <a:lnTo>
                    <a:pt x="877824" y="2482596"/>
                  </a:lnTo>
                  <a:lnTo>
                    <a:pt x="1074420" y="2482596"/>
                  </a:lnTo>
                  <a:lnTo>
                    <a:pt x="1074420" y="789432"/>
                  </a:lnTo>
                  <a:close/>
                </a:path>
                <a:path w="7219315" h="2482850">
                  <a:moveTo>
                    <a:pt x="1952244" y="0"/>
                  </a:moveTo>
                  <a:lnTo>
                    <a:pt x="1755648" y="0"/>
                  </a:lnTo>
                  <a:lnTo>
                    <a:pt x="1755648" y="2482596"/>
                  </a:lnTo>
                  <a:lnTo>
                    <a:pt x="1952244" y="2482596"/>
                  </a:lnTo>
                  <a:lnTo>
                    <a:pt x="1952244" y="0"/>
                  </a:lnTo>
                  <a:close/>
                </a:path>
                <a:path w="7219315" h="2482850">
                  <a:moveTo>
                    <a:pt x="2830068" y="1054608"/>
                  </a:moveTo>
                  <a:lnTo>
                    <a:pt x="2633472" y="1054608"/>
                  </a:lnTo>
                  <a:lnTo>
                    <a:pt x="2633472" y="2482596"/>
                  </a:lnTo>
                  <a:lnTo>
                    <a:pt x="2830068" y="2482596"/>
                  </a:lnTo>
                  <a:lnTo>
                    <a:pt x="2830068" y="1054608"/>
                  </a:lnTo>
                  <a:close/>
                </a:path>
                <a:path w="7219315" h="2482850">
                  <a:moveTo>
                    <a:pt x="3707892" y="2026920"/>
                  </a:moveTo>
                  <a:lnTo>
                    <a:pt x="3511296" y="2026920"/>
                  </a:lnTo>
                  <a:lnTo>
                    <a:pt x="3511296" y="2482596"/>
                  </a:lnTo>
                  <a:lnTo>
                    <a:pt x="3707892" y="2482596"/>
                  </a:lnTo>
                  <a:lnTo>
                    <a:pt x="3707892" y="2026920"/>
                  </a:lnTo>
                  <a:close/>
                </a:path>
                <a:path w="7219315" h="2482850">
                  <a:moveTo>
                    <a:pt x="4585716" y="1684020"/>
                  </a:moveTo>
                  <a:lnTo>
                    <a:pt x="4389120" y="1684020"/>
                  </a:lnTo>
                  <a:lnTo>
                    <a:pt x="4389120" y="2482596"/>
                  </a:lnTo>
                  <a:lnTo>
                    <a:pt x="4585716" y="2482596"/>
                  </a:lnTo>
                  <a:lnTo>
                    <a:pt x="4585716" y="1684020"/>
                  </a:lnTo>
                  <a:close/>
                </a:path>
                <a:path w="7219315" h="2482850">
                  <a:moveTo>
                    <a:pt x="5463540" y="1274064"/>
                  </a:moveTo>
                  <a:lnTo>
                    <a:pt x="5266931" y="1274064"/>
                  </a:lnTo>
                  <a:lnTo>
                    <a:pt x="5266931" y="2482596"/>
                  </a:lnTo>
                  <a:lnTo>
                    <a:pt x="5463540" y="2482596"/>
                  </a:lnTo>
                  <a:lnTo>
                    <a:pt x="5463540" y="1274064"/>
                  </a:lnTo>
                  <a:close/>
                </a:path>
                <a:path w="7219315" h="2482850">
                  <a:moveTo>
                    <a:pt x="6341364" y="1225296"/>
                  </a:moveTo>
                  <a:lnTo>
                    <a:pt x="6144768" y="1225296"/>
                  </a:lnTo>
                  <a:lnTo>
                    <a:pt x="6144768" y="2482596"/>
                  </a:lnTo>
                  <a:lnTo>
                    <a:pt x="6341364" y="2482596"/>
                  </a:lnTo>
                  <a:lnTo>
                    <a:pt x="6341364" y="1225296"/>
                  </a:lnTo>
                  <a:close/>
                </a:path>
                <a:path w="7219315" h="2482850">
                  <a:moveTo>
                    <a:pt x="7219188" y="1802892"/>
                  </a:moveTo>
                  <a:lnTo>
                    <a:pt x="7022592" y="1802892"/>
                  </a:lnTo>
                  <a:lnTo>
                    <a:pt x="7022592" y="2482596"/>
                  </a:lnTo>
                  <a:lnTo>
                    <a:pt x="7219188" y="2482596"/>
                  </a:lnTo>
                  <a:lnTo>
                    <a:pt x="7219188" y="1802892"/>
                  </a:lnTo>
                  <a:close/>
                </a:path>
              </a:pathLst>
            </a:custGeom>
            <a:solidFill>
              <a:srgbClr val="FF99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object 6"/>
            <p:cNvSpPr/>
            <p:nvPr/>
          </p:nvSpPr>
          <p:spPr>
            <a:xfrm>
              <a:off x="841247" y="4162044"/>
              <a:ext cx="7900670" cy="0"/>
            </a:xfrm>
            <a:custGeom>
              <a:avLst/>
              <a:gdLst/>
              <a:ahLst/>
              <a:cxnLst/>
              <a:rect l="l" t="t" r="r" b="b"/>
              <a:pathLst>
                <a:path w="7900670">
                  <a:moveTo>
                    <a:pt x="0" y="0"/>
                  </a:moveTo>
                  <a:lnTo>
                    <a:pt x="7900416" y="0"/>
                  </a:lnTo>
                </a:path>
              </a:pathLst>
            </a:custGeom>
            <a:ln w="9525">
              <a:solidFill>
                <a:srgbClr val="E1E1E1"/>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7" name="object 7"/>
          <p:cNvSpPr txBox="1"/>
          <p:nvPr/>
        </p:nvSpPr>
        <p:spPr>
          <a:xfrm>
            <a:off x="1031239" y="1631441"/>
            <a:ext cx="248920"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20" normalizeH="0" baseline="0" noProof="0">
                <a:ln>
                  <a:noFill/>
                </a:ln>
                <a:solidFill>
                  <a:sysClr val="windowText" lastClr="000000"/>
                </a:solidFill>
                <a:effectLst/>
                <a:uLnTx/>
                <a:uFillTx/>
                <a:latin typeface="Arial"/>
                <a:cs typeface="Arial"/>
              </a:rPr>
              <a:t>82.6</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8" name="object 8"/>
          <p:cNvSpPr txBox="1"/>
          <p:nvPr/>
        </p:nvSpPr>
        <p:spPr>
          <a:xfrm>
            <a:off x="2786888" y="1214373"/>
            <a:ext cx="249554"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20" normalizeH="0" baseline="0" noProof="0">
                <a:ln>
                  <a:noFill/>
                </a:ln>
                <a:solidFill>
                  <a:sysClr val="windowText" lastClr="000000"/>
                </a:solidFill>
                <a:effectLst/>
                <a:uLnTx/>
                <a:uFillTx/>
                <a:latin typeface="Arial"/>
                <a:cs typeface="Arial"/>
              </a:rPr>
              <a:t>97.5</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9" name="object 9"/>
          <p:cNvSpPr txBox="1"/>
          <p:nvPr/>
        </p:nvSpPr>
        <p:spPr>
          <a:xfrm>
            <a:off x="3664965" y="2289429"/>
            <a:ext cx="248920"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20" normalizeH="0" baseline="0" noProof="0">
                <a:ln>
                  <a:noFill/>
                </a:ln>
                <a:solidFill>
                  <a:sysClr val="windowText" lastClr="000000"/>
                </a:solidFill>
                <a:effectLst/>
                <a:uLnTx/>
                <a:uFillTx/>
                <a:latin typeface="Arial"/>
                <a:cs typeface="Arial"/>
              </a:rPr>
              <a:t>59.2</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10" name="object 10"/>
          <p:cNvSpPr txBox="1"/>
          <p:nvPr/>
        </p:nvSpPr>
        <p:spPr>
          <a:xfrm>
            <a:off x="6298819" y="2610104"/>
            <a:ext cx="248920"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20" normalizeH="0" baseline="0" noProof="0">
                <a:ln>
                  <a:noFill/>
                </a:ln>
                <a:solidFill>
                  <a:sysClr val="windowText" lastClr="000000"/>
                </a:solidFill>
                <a:effectLst/>
                <a:uLnTx/>
                <a:uFillTx/>
                <a:latin typeface="Arial"/>
                <a:cs typeface="Arial"/>
              </a:rPr>
              <a:t>47.8</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11" name="object 11"/>
          <p:cNvSpPr txBox="1"/>
          <p:nvPr/>
        </p:nvSpPr>
        <p:spPr>
          <a:xfrm>
            <a:off x="7176896" y="2984373"/>
            <a:ext cx="248920"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20" normalizeH="0" baseline="0" noProof="0">
                <a:ln>
                  <a:noFill/>
                </a:ln>
                <a:solidFill>
                  <a:sysClr val="windowText" lastClr="000000"/>
                </a:solidFill>
                <a:effectLst/>
                <a:uLnTx/>
                <a:uFillTx/>
                <a:latin typeface="Arial"/>
                <a:cs typeface="Arial"/>
              </a:rPr>
              <a:t>34.5</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12" name="object 12"/>
          <p:cNvSpPr txBox="1"/>
          <p:nvPr/>
        </p:nvSpPr>
        <p:spPr>
          <a:xfrm>
            <a:off x="1281175" y="1771904"/>
            <a:ext cx="248920"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20" normalizeH="0" baseline="0" noProof="0">
                <a:ln>
                  <a:noFill/>
                </a:ln>
                <a:solidFill>
                  <a:sysClr val="windowText" lastClr="000000"/>
                </a:solidFill>
                <a:effectLst/>
                <a:uLnTx/>
                <a:uFillTx/>
                <a:latin typeface="Arial"/>
                <a:cs typeface="Arial"/>
              </a:rPr>
              <a:t>77.6</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13" name="object 13"/>
          <p:cNvSpPr txBox="1"/>
          <p:nvPr/>
        </p:nvSpPr>
        <p:spPr>
          <a:xfrm>
            <a:off x="1883664" y="2261361"/>
            <a:ext cx="549275" cy="162560"/>
          </a:xfrm>
          <a:prstGeom prst="rect">
            <a:avLst/>
          </a:prstGeom>
        </p:spPr>
        <p:txBody>
          <a:bodyPr vert="horz" wrap="square" lIns="0" tIns="12700" rIns="0" bIns="0" rtlCol="0">
            <a:spAutoFit/>
          </a:bodyPr>
          <a:lstStyle/>
          <a:p>
            <a:pPr marL="38100" marR="0" lvl="0" indent="0" defTabSz="914400" eaLnBrk="1" fontAlgn="auto" latinLnBrk="0" hangingPunct="1">
              <a:lnSpc>
                <a:spcPct val="100000"/>
              </a:lnSpc>
              <a:spcBef>
                <a:spcPts val="100"/>
              </a:spcBef>
              <a:spcAft>
                <a:spcPts val="0"/>
              </a:spcAft>
              <a:buClrTx/>
              <a:buSzTx/>
              <a:buFontTx/>
              <a:buNone/>
              <a:tabLst/>
              <a:defRPr/>
            </a:pPr>
            <a:r>
              <a:rPr kumimoji="0" sz="1350" b="0" i="0" u="none" strike="noStrike" kern="0" cap="none" spc="0" normalizeH="0" baseline="-30864" noProof="0">
                <a:ln>
                  <a:noFill/>
                </a:ln>
                <a:solidFill>
                  <a:sysClr val="windowText" lastClr="000000"/>
                </a:solidFill>
                <a:effectLst/>
                <a:uLnTx/>
                <a:uFillTx/>
                <a:latin typeface="Arial"/>
                <a:cs typeface="Arial"/>
              </a:rPr>
              <a:t>58.0</a:t>
            </a:r>
            <a:r>
              <a:rPr kumimoji="0" sz="1350" b="0" i="0" u="none" strike="noStrike" kern="0" cap="none" spc="-60" normalizeH="0" baseline="-30864" noProof="0">
                <a:ln>
                  <a:noFill/>
                </a:ln>
                <a:solidFill>
                  <a:sysClr val="windowText" lastClr="000000"/>
                </a:solidFill>
                <a:effectLst/>
                <a:uLnTx/>
                <a:uFillTx/>
                <a:latin typeface="Arial"/>
                <a:cs typeface="Arial"/>
              </a:rPr>
              <a:t> </a:t>
            </a:r>
            <a:r>
              <a:rPr kumimoji="0" sz="900" b="0" i="0" u="none" strike="noStrike" kern="0" cap="none" spc="-20" normalizeH="0" baseline="0" noProof="0">
                <a:ln>
                  <a:noFill/>
                </a:ln>
                <a:solidFill>
                  <a:sysClr val="windowText" lastClr="000000"/>
                </a:solidFill>
                <a:effectLst/>
                <a:uLnTx/>
                <a:uFillTx/>
                <a:latin typeface="Arial"/>
                <a:cs typeface="Arial"/>
              </a:rPr>
              <a:t>60.2</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14" name="object 14"/>
          <p:cNvSpPr txBox="1"/>
          <p:nvPr/>
        </p:nvSpPr>
        <p:spPr>
          <a:xfrm>
            <a:off x="3037077" y="1471040"/>
            <a:ext cx="248920"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20" normalizeH="0" baseline="0" noProof="0">
                <a:ln>
                  <a:noFill/>
                </a:ln>
                <a:solidFill>
                  <a:sysClr val="windowText" lastClr="000000"/>
                </a:solidFill>
                <a:effectLst/>
                <a:uLnTx/>
                <a:uFillTx/>
                <a:latin typeface="Arial"/>
                <a:cs typeface="Arial"/>
              </a:rPr>
              <a:t>88.3</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15" name="object 15"/>
          <p:cNvSpPr txBox="1"/>
          <p:nvPr/>
        </p:nvSpPr>
        <p:spPr>
          <a:xfrm>
            <a:off x="3914902" y="2525344"/>
            <a:ext cx="248920" cy="16319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20" normalizeH="0" baseline="0" noProof="0">
                <a:ln>
                  <a:noFill/>
                </a:ln>
                <a:solidFill>
                  <a:sysClr val="windowText" lastClr="000000"/>
                </a:solidFill>
                <a:effectLst/>
                <a:uLnTx/>
                <a:uFillTx/>
                <a:latin typeface="Arial"/>
                <a:cs typeface="Arial"/>
              </a:rPr>
              <a:t>50.8</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16" name="object 16"/>
          <p:cNvSpPr txBox="1"/>
          <p:nvPr/>
        </p:nvSpPr>
        <p:spPr>
          <a:xfrm>
            <a:off x="4517390" y="3498545"/>
            <a:ext cx="550545" cy="163195"/>
          </a:xfrm>
          <a:prstGeom prst="rect">
            <a:avLst/>
          </a:prstGeom>
        </p:spPr>
        <p:txBody>
          <a:bodyPr vert="horz" wrap="square" lIns="0" tIns="12700" rIns="0" bIns="0" rtlCol="0">
            <a:spAutoFit/>
          </a:bodyPr>
          <a:lstStyle/>
          <a:p>
            <a:pPr marL="38100" marR="0" lvl="0" indent="0" defTabSz="914400" eaLnBrk="1" fontAlgn="auto" latinLnBrk="0" hangingPunct="1">
              <a:lnSpc>
                <a:spcPct val="100000"/>
              </a:lnSpc>
              <a:spcBef>
                <a:spcPts val="100"/>
              </a:spcBef>
              <a:spcAft>
                <a:spcPts val="0"/>
              </a:spcAft>
              <a:buClrTx/>
              <a:buSzTx/>
              <a:buFontTx/>
              <a:buNone/>
              <a:tabLst/>
              <a:defRPr/>
            </a:pPr>
            <a:r>
              <a:rPr kumimoji="0" sz="1350" b="0" i="0" u="none" strike="noStrike" kern="0" cap="none" spc="0" normalizeH="0" baseline="-15432" noProof="0">
                <a:ln>
                  <a:noFill/>
                </a:ln>
                <a:solidFill>
                  <a:sysClr val="windowText" lastClr="000000"/>
                </a:solidFill>
                <a:effectLst/>
                <a:uLnTx/>
                <a:uFillTx/>
                <a:latin typeface="Arial"/>
                <a:cs typeface="Arial"/>
              </a:rPr>
              <a:t>15.1</a:t>
            </a:r>
            <a:r>
              <a:rPr kumimoji="0" sz="1350" b="0" i="0" u="none" strike="noStrike" kern="0" cap="none" spc="-60" normalizeH="0" baseline="-15432" noProof="0">
                <a:ln>
                  <a:noFill/>
                </a:ln>
                <a:solidFill>
                  <a:sysClr val="windowText" lastClr="000000"/>
                </a:solidFill>
                <a:effectLst/>
                <a:uLnTx/>
                <a:uFillTx/>
                <a:latin typeface="Arial"/>
                <a:cs typeface="Arial"/>
              </a:rPr>
              <a:t> </a:t>
            </a:r>
            <a:r>
              <a:rPr kumimoji="0" sz="900" b="0" i="0" u="none" strike="noStrike" kern="0" cap="none" spc="-20" normalizeH="0" baseline="0" noProof="0">
                <a:ln>
                  <a:noFill/>
                </a:ln>
                <a:solidFill>
                  <a:sysClr val="windowText" lastClr="000000"/>
                </a:solidFill>
                <a:effectLst/>
                <a:uLnTx/>
                <a:uFillTx/>
                <a:latin typeface="Arial"/>
                <a:cs typeface="Arial"/>
              </a:rPr>
              <a:t>16.2</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17" name="object 17"/>
          <p:cNvSpPr txBox="1"/>
          <p:nvPr/>
        </p:nvSpPr>
        <p:spPr>
          <a:xfrm>
            <a:off x="5395595" y="3133470"/>
            <a:ext cx="549275" cy="162560"/>
          </a:xfrm>
          <a:prstGeom prst="rect">
            <a:avLst/>
          </a:prstGeom>
        </p:spPr>
        <p:txBody>
          <a:bodyPr vert="horz" wrap="square" lIns="0" tIns="12700" rIns="0" bIns="0" rtlCol="0">
            <a:spAutoFit/>
          </a:bodyPr>
          <a:lstStyle/>
          <a:p>
            <a:pPr marL="381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0" normalizeH="0" baseline="0" noProof="0">
                <a:ln>
                  <a:noFill/>
                </a:ln>
                <a:solidFill>
                  <a:sysClr val="windowText" lastClr="000000"/>
                </a:solidFill>
                <a:effectLst/>
                <a:uLnTx/>
                <a:uFillTx/>
                <a:latin typeface="Arial"/>
                <a:cs typeface="Arial"/>
              </a:rPr>
              <a:t>29.2</a:t>
            </a:r>
            <a:r>
              <a:rPr kumimoji="0" sz="900" b="0" i="0" u="none" strike="noStrike" kern="0" cap="none" spc="-40" normalizeH="0" baseline="0" noProof="0">
                <a:ln>
                  <a:noFill/>
                </a:ln>
                <a:solidFill>
                  <a:sysClr val="windowText" lastClr="000000"/>
                </a:solidFill>
                <a:effectLst/>
                <a:uLnTx/>
                <a:uFillTx/>
                <a:latin typeface="Arial"/>
                <a:cs typeface="Arial"/>
              </a:rPr>
              <a:t> </a:t>
            </a:r>
            <a:r>
              <a:rPr kumimoji="0" sz="1350" b="0" i="0" u="none" strike="noStrike" kern="0" cap="none" spc="-30" normalizeH="0" baseline="-12345" noProof="0">
                <a:ln>
                  <a:noFill/>
                </a:ln>
                <a:solidFill>
                  <a:sysClr val="windowText" lastClr="000000"/>
                </a:solidFill>
                <a:effectLst/>
                <a:uLnTx/>
                <a:uFillTx/>
                <a:latin typeface="Arial"/>
                <a:cs typeface="Arial"/>
              </a:rPr>
              <a:t>28.4</a:t>
            </a:r>
            <a:endParaRPr kumimoji="0" sz="1350" b="0" i="0" u="none" strike="noStrike" kern="0" cap="none" spc="0" normalizeH="0" baseline="-12345" noProof="0">
              <a:ln>
                <a:noFill/>
              </a:ln>
              <a:solidFill>
                <a:sysClr val="windowText" lastClr="000000"/>
              </a:solidFill>
              <a:effectLst/>
              <a:uLnTx/>
              <a:uFillTx/>
              <a:latin typeface="Arial"/>
              <a:cs typeface="Arial"/>
            </a:endParaRPr>
          </a:p>
        </p:txBody>
      </p:sp>
      <p:sp>
        <p:nvSpPr>
          <p:cNvPr id="18" name="object 18"/>
          <p:cNvSpPr txBox="1"/>
          <p:nvPr/>
        </p:nvSpPr>
        <p:spPr>
          <a:xfrm>
            <a:off x="6548755" y="2745104"/>
            <a:ext cx="248920"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20" normalizeH="0" baseline="0" noProof="0">
                <a:ln>
                  <a:noFill/>
                </a:ln>
                <a:solidFill>
                  <a:sysClr val="windowText" lastClr="000000"/>
                </a:solidFill>
                <a:effectLst/>
                <a:uLnTx/>
                <a:uFillTx/>
                <a:latin typeface="Arial"/>
                <a:cs typeface="Arial"/>
              </a:rPr>
              <a:t>43.0</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19" name="object 19"/>
          <p:cNvSpPr txBox="1"/>
          <p:nvPr/>
        </p:nvSpPr>
        <p:spPr>
          <a:xfrm>
            <a:off x="7426832" y="2697226"/>
            <a:ext cx="248920"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20" normalizeH="0" baseline="0" noProof="0">
                <a:ln>
                  <a:noFill/>
                </a:ln>
                <a:solidFill>
                  <a:sysClr val="windowText" lastClr="000000"/>
                </a:solidFill>
                <a:effectLst/>
                <a:uLnTx/>
                <a:uFillTx/>
                <a:latin typeface="Arial"/>
                <a:cs typeface="Arial"/>
              </a:rPr>
              <a:t>44.7</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20" name="object 20"/>
          <p:cNvSpPr txBox="1"/>
          <p:nvPr/>
        </p:nvSpPr>
        <p:spPr>
          <a:xfrm>
            <a:off x="8054720" y="3273932"/>
            <a:ext cx="498475" cy="272415"/>
          </a:xfrm>
          <a:prstGeom prst="rect">
            <a:avLst/>
          </a:prstGeom>
        </p:spPr>
        <p:txBody>
          <a:bodyPr vert="horz" wrap="square" lIns="0" tIns="12700" rIns="0" bIns="0" rtlCol="0">
            <a:spAutoFit/>
          </a:bodyPr>
          <a:lstStyle/>
          <a:p>
            <a:pPr marL="262255" marR="0" lvl="0" indent="0" defTabSz="914400" eaLnBrk="1" fontAlgn="auto" latinLnBrk="0" hangingPunct="1">
              <a:lnSpc>
                <a:spcPts val="969"/>
              </a:lnSpc>
              <a:spcBef>
                <a:spcPts val="100"/>
              </a:spcBef>
              <a:spcAft>
                <a:spcPts val="0"/>
              </a:spcAft>
              <a:buClrTx/>
              <a:buSzTx/>
              <a:buFontTx/>
              <a:buNone/>
              <a:tabLst/>
              <a:defRPr/>
            </a:pPr>
            <a:r>
              <a:rPr kumimoji="0" sz="900" b="0" i="0" u="none" strike="noStrike" kern="0" cap="none" spc="-20" normalizeH="0" baseline="0" noProof="0">
                <a:ln>
                  <a:noFill/>
                </a:ln>
                <a:solidFill>
                  <a:sysClr val="windowText" lastClr="000000"/>
                </a:solidFill>
                <a:effectLst/>
                <a:uLnTx/>
                <a:uFillTx/>
                <a:latin typeface="Arial"/>
                <a:cs typeface="Arial"/>
              </a:rPr>
              <a:t>24.2</a:t>
            </a:r>
            <a:endParaRPr kumimoji="0" sz="900" b="0" i="0" u="none" strike="noStrike" kern="0" cap="none" spc="0" normalizeH="0" baseline="0" noProof="0">
              <a:ln>
                <a:noFill/>
              </a:ln>
              <a:solidFill>
                <a:sysClr val="windowText" lastClr="000000"/>
              </a:solidFill>
              <a:effectLst/>
              <a:uLnTx/>
              <a:uFillTx/>
              <a:latin typeface="Arial"/>
              <a:cs typeface="Arial"/>
            </a:endParaRPr>
          </a:p>
          <a:p>
            <a:pPr marL="12700" marR="0" lvl="0" indent="0" defTabSz="914400" eaLnBrk="1" fontAlgn="auto" latinLnBrk="0" hangingPunct="1">
              <a:lnSpc>
                <a:spcPts val="969"/>
              </a:lnSpc>
              <a:spcBef>
                <a:spcPts val="0"/>
              </a:spcBef>
              <a:spcAft>
                <a:spcPts val="0"/>
              </a:spcAft>
              <a:buClrTx/>
              <a:buSzTx/>
              <a:buFontTx/>
              <a:buNone/>
              <a:tabLst/>
              <a:defRPr/>
            </a:pPr>
            <a:r>
              <a:rPr kumimoji="0" sz="900" b="0" i="0" u="none" strike="noStrike" kern="0" cap="none" spc="-20" normalizeH="0" baseline="0" noProof="0">
                <a:ln>
                  <a:noFill/>
                </a:ln>
                <a:solidFill>
                  <a:sysClr val="windowText" lastClr="000000"/>
                </a:solidFill>
                <a:effectLst/>
                <a:uLnTx/>
                <a:uFillTx/>
                <a:latin typeface="Arial"/>
                <a:cs typeface="Arial"/>
              </a:rPr>
              <a:t>20.3</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21" name="object 21"/>
          <p:cNvSpPr txBox="1"/>
          <p:nvPr/>
        </p:nvSpPr>
        <p:spPr>
          <a:xfrm>
            <a:off x="667308" y="4073144"/>
            <a:ext cx="89535"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50" normalizeH="0" baseline="0" noProof="0">
                <a:ln>
                  <a:noFill/>
                </a:ln>
                <a:solidFill>
                  <a:sysClr val="windowText" lastClr="000000"/>
                </a:solidFill>
                <a:effectLst/>
                <a:uLnTx/>
                <a:uFillTx/>
                <a:latin typeface="Arial"/>
                <a:cs typeface="Arial"/>
              </a:rPr>
              <a:t>0</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22" name="object 22"/>
          <p:cNvSpPr txBox="1"/>
          <p:nvPr/>
        </p:nvSpPr>
        <p:spPr>
          <a:xfrm>
            <a:off x="603910" y="3510533"/>
            <a:ext cx="153670"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25" normalizeH="0" baseline="0" noProof="0">
                <a:ln>
                  <a:noFill/>
                </a:ln>
                <a:solidFill>
                  <a:sysClr val="windowText" lastClr="000000"/>
                </a:solidFill>
                <a:effectLst/>
                <a:uLnTx/>
                <a:uFillTx/>
                <a:latin typeface="Arial"/>
                <a:cs typeface="Arial"/>
              </a:rPr>
              <a:t>20</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23" name="object 23"/>
          <p:cNvSpPr txBox="1"/>
          <p:nvPr/>
        </p:nvSpPr>
        <p:spPr>
          <a:xfrm>
            <a:off x="603910" y="2947797"/>
            <a:ext cx="153670"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25" normalizeH="0" baseline="0" noProof="0">
                <a:ln>
                  <a:noFill/>
                </a:ln>
                <a:solidFill>
                  <a:sysClr val="windowText" lastClr="000000"/>
                </a:solidFill>
                <a:effectLst/>
                <a:uLnTx/>
                <a:uFillTx/>
                <a:latin typeface="Arial"/>
                <a:cs typeface="Arial"/>
              </a:rPr>
              <a:t>40</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24" name="object 24"/>
          <p:cNvSpPr txBox="1"/>
          <p:nvPr/>
        </p:nvSpPr>
        <p:spPr>
          <a:xfrm>
            <a:off x="603910" y="2385441"/>
            <a:ext cx="153670"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25" normalizeH="0" baseline="0" noProof="0">
                <a:ln>
                  <a:noFill/>
                </a:ln>
                <a:solidFill>
                  <a:sysClr val="windowText" lastClr="000000"/>
                </a:solidFill>
                <a:effectLst/>
                <a:uLnTx/>
                <a:uFillTx/>
                <a:latin typeface="Arial"/>
                <a:cs typeface="Arial"/>
              </a:rPr>
              <a:t>60</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25" name="object 25"/>
          <p:cNvSpPr txBox="1"/>
          <p:nvPr/>
        </p:nvSpPr>
        <p:spPr>
          <a:xfrm>
            <a:off x="603910" y="1822830"/>
            <a:ext cx="153670"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25" normalizeH="0" baseline="0" noProof="0">
                <a:ln>
                  <a:noFill/>
                </a:ln>
                <a:solidFill>
                  <a:sysClr val="windowText" lastClr="000000"/>
                </a:solidFill>
                <a:effectLst/>
                <a:uLnTx/>
                <a:uFillTx/>
                <a:latin typeface="Arial"/>
                <a:cs typeface="Arial"/>
              </a:rPr>
              <a:t>80</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26" name="object 26"/>
          <p:cNvSpPr txBox="1"/>
          <p:nvPr/>
        </p:nvSpPr>
        <p:spPr>
          <a:xfrm>
            <a:off x="540207" y="1260094"/>
            <a:ext cx="215900"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25" normalizeH="0" baseline="0" noProof="0">
                <a:ln>
                  <a:noFill/>
                </a:ln>
                <a:solidFill>
                  <a:sysClr val="windowText" lastClr="000000"/>
                </a:solidFill>
                <a:effectLst/>
                <a:uLnTx/>
                <a:uFillTx/>
                <a:latin typeface="Arial"/>
                <a:cs typeface="Arial"/>
              </a:rPr>
              <a:t>100</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27" name="object 27"/>
          <p:cNvSpPr txBox="1"/>
          <p:nvPr/>
        </p:nvSpPr>
        <p:spPr>
          <a:xfrm>
            <a:off x="899566" y="4211828"/>
            <a:ext cx="762635" cy="16319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0" normalizeH="0" baseline="0" noProof="0">
                <a:ln>
                  <a:noFill/>
                </a:ln>
                <a:solidFill>
                  <a:sysClr val="windowText" lastClr="000000"/>
                </a:solidFill>
                <a:effectLst/>
                <a:uLnTx/>
                <a:uFillTx/>
                <a:latin typeface="Arial"/>
                <a:cs typeface="Arial"/>
              </a:rPr>
              <a:t>Age</a:t>
            </a:r>
            <a:r>
              <a:rPr kumimoji="0" sz="900" b="0" i="0" u="none" strike="noStrike" kern="0" cap="none" spc="-25" normalizeH="0" baseline="0" noProof="0">
                <a:ln>
                  <a:noFill/>
                </a:ln>
                <a:solidFill>
                  <a:sysClr val="windowText" lastClr="000000"/>
                </a:solidFill>
                <a:effectLst/>
                <a:uLnTx/>
                <a:uFillTx/>
                <a:latin typeface="Arial"/>
                <a:cs typeface="Arial"/>
              </a:rPr>
              <a:t> </a:t>
            </a:r>
            <a:r>
              <a:rPr kumimoji="0" sz="900" b="0" i="0" u="none" strike="noStrike" kern="0" cap="none" spc="0" normalizeH="0" baseline="0" noProof="0">
                <a:ln>
                  <a:noFill/>
                </a:ln>
                <a:solidFill>
                  <a:sysClr val="windowText" lastClr="000000"/>
                </a:solidFill>
                <a:effectLst/>
                <a:uLnTx/>
                <a:uFillTx/>
                <a:latin typeface="Arial"/>
                <a:cs typeface="Arial"/>
              </a:rPr>
              <a:t>≥35</a:t>
            </a:r>
            <a:r>
              <a:rPr kumimoji="0" sz="900" b="0" i="0" u="none" strike="noStrike" kern="0" cap="none" spc="-10" normalizeH="0" baseline="0" noProof="0">
                <a:ln>
                  <a:noFill/>
                </a:ln>
                <a:solidFill>
                  <a:sysClr val="windowText" lastClr="000000"/>
                </a:solidFill>
                <a:effectLst/>
                <a:uLnTx/>
                <a:uFillTx/>
                <a:latin typeface="Arial"/>
                <a:cs typeface="Arial"/>
              </a:rPr>
              <a:t> years</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28" name="object 28"/>
          <p:cNvSpPr txBox="1"/>
          <p:nvPr/>
        </p:nvSpPr>
        <p:spPr>
          <a:xfrm>
            <a:off x="1955673" y="4208779"/>
            <a:ext cx="406400" cy="16319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10" normalizeH="0" baseline="0" noProof="0">
                <a:ln>
                  <a:noFill/>
                </a:ln>
                <a:solidFill>
                  <a:sysClr val="windowText" lastClr="000000"/>
                </a:solidFill>
                <a:effectLst/>
                <a:uLnTx/>
                <a:uFillTx/>
                <a:latin typeface="Arial"/>
                <a:cs typeface="Arial"/>
              </a:rPr>
              <a:t>Female</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29" name="object 29"/>
          <p:cNvSpPr txBox="1"/>
          <p:nvPr/>
        </p:nvSpPr>
        <p:spPr>
          <a:xfrm>
            <a:off x="2652522" y="4208779"/>
            <a:ext cx="4283710" cy="294640"/>
          </a:xfrm>
          <a:prstGeom prst="rect">
            <a:avLst/>
          </a:prstGeom>
        </p:spPr>
        <p:txBody>
          <a:bodyPr vert="horz" wrap="square" lIns="0" tIns="12700" rIns="0" bIns="0" rtlCol="0">
            <a:spAutoFit/>
          </a:bodyPr>
          <a:lstStyle/>
          <a:p>
            <a:pPr marL="12700" marR="0" lvl="0" indent="0" defTabSz="914400" eaLnBrk="1" fontAlgn="auto" latinLnBrk="0" hangingPunct="1">
              <a:lnSpc>
                <a:spcPts val="1060"/>
              </a:lnSpc>
              <a:spcBef>
                <a:spcPts val="100"/>
              </a:spcBef>
              <a:spcAft>
                <a:spcPts val="0"/>
              </a:spcAft>
              <a:buClrTx/>
              <a:buSzTx/>
              <a:buFontTx/>
              <a:buNone/>
              <a:tabLst/>
              <a:defRPr/>
            </a:pPr>
            <a:r>
              <a:rPr kumimoji="0" sz="900" b="0" i="0" u="none" strike="noStrike" kern="0" cap="none" spc="0" normalizeH="0" baseline="0" noProof="0">
                <a:ln>
                  <a:noFill/>
                </a:ln>
                <a:solidFill>
                  <a:sysClr val="windowText" lastClr="000000"/>
                </a:solidFill>
                <a:effectLst/>
                <a:uLnTx/>
                <a:uFillTx/>
                <a:latin typeface="Arial"/>
                <a:cs typeface="Arial"/>
              </a:rPr>
              <a:t>White</a:t>
            </a:r>
            <a:r>
              <a:rPr kumimoji="0" sz="900" b="0" i="0" u="none" strike="noStrike" kern="0" cap="none" spc="-20" normalizeH="0" baseline="0" noProof="0">
                <a:ln>
                  <a:noFill/>
                </a:ln>
                <a:solidFill>
                  <a:sysClr val="windowText" lastClr="000000"/>
                </a:solidFill>
                <a:effectLst/>
                <a:uLnTx/>
                <a:uFillTx/>
                <a:latin typeface="Arial"/>
                <a:cs typeface="Arial"/>
              </a:rPr>
              <a:t> </a:t>
            </a:r>
            <a:r>
              <a:rPr kumimoji="0" sz="900" b="0" i="0" u="none" strike="noStrike" kern="0" cap="none" spc="0" normalizeH="0" baseline="0" noProof="0">
                <a:ln>
                  <a:noFill/>
                </a:ln>
                <a:solidFill>
                  <a:sysClr val="windowText" lastClr="000000"/>
                </a:solidFill>
                <a:effectLst/>
                <a:uLnTx/>
                <a:uFillTx/>
                <a:latin typeface="Arial"/>
                <a:cs typeface="Arial"/>
              </a:rPr>
              <a:t>ethnicity</a:t>
            </a:r>
            <a:r>
              <a:rPr kumimoji="0" sz="900" b="0" i="0" u="none" strike="noStrike" kern="0" cap="none" spc="210" normalizeH="0" baseline="0" noProof="0">
                <a:ln>
                  <a:noFill/>
                </a:ln>
                <a:solidFill>
                  <a:sysClr val="windowText" lastClr="000000"/>
                </a:solidFill>
                <a:effectLst/>
                <a:uLnTx/>
                <a:uFillTx/>
                <a:latin typeface="Arial"/>
                <a:cs typeface="Arial"/>
              </a:rPr>
              <a:t>  </a:t>
            </a:r>
            <a:r>
              <a:rPr kumimoji="0" sz="900" b="0" i="0" u="none" strike="noStrike" kern="0" cap="none" spc="-10" normalizeH="0" baseline="0" noProof="0">
                <a:ln>
                  <a:noFill/>
                </a:ln>
                <a:solidFill>
                  <a:sysClr val="windowText" lastClr="000000"/>
                </a:solidFill>
                <a:effectLst/>
                <a:uLnTx/>
                <a:uFillTx/>
                <a:latin typeface="Arial"/>
                <a:cs typeface="Arial"/>
              </a:rPr>
              <a:t>Never-</a:t>
            </a:r>
            <a:r>
              <a:rPr kumimoji="0" sz="900" b="0" i="0" u="none" strike="noStrike" kern="0" cap="none" spc="0" normalizeH="0" baseline="0" noProof="0">
                <a:ln>
                  <a:noFill/>
                </a:ln>
                <a:solidFill>
                  <a:sysClr val="windowText" lastClr="000000"/>
                </a:solidFill>
                <a:effectLst/>
                <a:uLnTx/>
                <a:uFillTx/>
                <a:latin typeface="Arial"/>
                <a:cs typeface="Arial"/>
              </a:rPr>
              <a:t>smokers</a:t>
            </a:r>
            <a:r>
              <a:rPr kumimoji="0" sz="900" b="0" i="0" u="none" strike="noStrike" kern="0" cap="none" spc="204" normalizeH="0" baseline="0" noProof="0">
                <a:ln>
                  <a:noFill/>
                </a:ln>
                <a:solidFill>
                  <a:sysClr val="windowText" lastClr="000000"/>
                </a:solidFill>
                <a:effectLst/>
                <a:uLnTx/>
                <a:uFillTx/>
                <a:latin typeface="Arial"/>
                <a:cs typeface="Arial"/>
              </a:rPr>
              <a:t>  </a:t>
            </a:r>
            <a:r>
              <a:rPr kumimoji="0" sz="900" b="0" i="0" u="none" strike="noStrike" kern="0" cap="none" spc="0" normalizeH="0" baseline="0" noProof="0">
                <a:ln>
                  <a:noFill/>
                </a:ln>
                <a:solidFill>
                  <a:sysClr val="windowText" lastClr="000000"/>
                </a:solidFill>
                <a:effectLst/>
                <a:uLnTx/>
                <a:uFillTx/>
                <a:latin typeface="Arial"/>
                <a:cs typeface="Arial"/>
              </a:rPr>
              <a:t>Atopic</a:t>
            </a:r>
            <a:r>
              <a:rPr kumimoji="0" sz="900" b="0" i="0" u="none" strike="noStrike" kern="0" cap="none" spc="-10" normalizeH="0" baseline="0" noProof="0">
                <a:ln>
                  <a:noFill/>
                </a:ln>
                <a:solidFill>
                  <a:sysClr val="windowText" lastClr="000000"/>
                </a:solidFill>
                <a:effectLst/>
                <a:uLnTx/>
                <a:uFillTx/>
                <a:latin typeface="Arial"/>
                <a:cs typeface="Arial"/>
              </a:rPr>
              <a:t> </a:t>
            </a:r>
            <a:r>
              <a:rPr kumimoji="0" sz="900" b="0" i="0" u="none" strike="noStrike" kern="0" cap="none" spc="0" normalizeH="0" baseline="0" noProof="0">
                <a:ln>
                  <a:noFill/>
                </a:ln>
                <a:solidFill>
                  <a:sysClr val="windowText" lastClr="000000"/>
                </a:solidFill>
                <a:effectLst/>
                <a:uLnTx/>
                <a:uFillTx/>
                <a:latin typeface="Arial"/>
                <a:cs typeface="Arial"/>
              </a:rPr>
              <a:t>disease</a:t>
            </a:r>
            <a:r>
              <a:rPr kumimoji="0" sz="900" b="0" i="0" u="none" strike="noStrike" kern="0" cap="none" spc="440" normalizeH="0" baseline="0" noProof="0">
                <a:ln>
                  <a:noFill/>
                </a:ln>
                <a:solidFill>
                  <a:sysClr val="windowText" lastClr="000000"/>
                </a:solidFill>
                <a:effectLst/>
                <a:uLnTx/>
                <a:uFillTx/>
                <a:latin typeface="Arial"/>
                <a:cs typeface="Arial"/>
              </a:rPr>
              <a:t> </a:t>
            </a:r>
            <a:r>
              <a:rPr kumimoji="0" sz="900" b="0" i="0" u="none" strike="noStrike" kern="0" cap="none" spc="0" normalizeH="0" baseline="0" noProof="0">
                <a:ln>
                  <a:noFill/>
                </a:ln>
                <a:solidFill>
                  <a:sysClr val="windowText" lastClr="000000"/>
                </a:solidFill>
                <a:effectLst/>
                <a:uLnTx/>
                <a:uFillTx/>
                <a:latin typeface="Arial"/>
                <a:cs typeface="Arial"/>
              </a:rPr>
              <a:t>GINA</a:t>
            </a:r>
            <a:r>
              <a:rPr kumimoji="0" sz="900" b="0" i="0" u="none" strike="noStrike" kern="0" cap="none" spc="-10" normalizeH="0" baseline="0" noProof="0">
                <a:ln>
                  <a:noFill/>
                </a:ln>
                <a:solidFill>
                  <a:sysClr val="windowText" lastClr="000000"/>
                </a:solidFill>
                <a:effectLst/>
                <a:uLnTx/>
                <a:uFillTx/>
                <a:latin typeface="Arial"/>
                <a:cs typeface="Arial"/>
              </a:rPr>
              <a:t> </a:t>
            </a:r>
            <a:r>
              <a:rPr kumimoji="0" sz="900" b="0" i="0" u="none" strike="noStrike" kern="0" cap="none" spc="0" normalizeH="0" baseline="0" noProof="0">
                <a:ln>
                  <a:noFill/>
                </a:ln>
                <a:solidFill>
                  <a:sysClr val="windowText" lastClr="000000"/>
                </a:solidFill>
                <a:effectLst/>
                <a:uLnTx/>
                <a:uFillTx/>
                <a:latin typeface="Arial"/>
                <a:cs typeface="Arial"/>
              </a:rPr>
              <a:t>Steps</a:t>
            </a:r>
            <a:r>
              <a:rPr kumimoji="0" sz="900" b="0" i="0" u="none" strike="noStrike" kern="0" cap="none" spc="-15" normalizeH="0" baseline="0" noProof="0">
                <a:ln>
                  <a:noFill/>
                </a:ln>
                <a:solidFill>
                  <a:sysClr val="windowText" lastClr="000000"/>
                </a:solidFill>
                <a:effectLst/>
                <a:uLnTx/>
                <a:uFillTx/>
                <a:latin typeface="Arial"/>
                <a:cs typeface="Arial"/>
              </a:rPr>
              <a:t> </a:t>
            </a:r>
            <a:r>
              <a:rPr kumimoji="0" sz="900" b="0" i="0" u="none" strike="noStrike" kern="0" cap="none" spc="0" normalizeH="0" baseline="0" noProof="0">
                <a:ln>
                  <a:noFill/>
                </a:ln>
                <a:solidFill>
                  <a:sysClr val="windowText" lastClr="000000"/>
                </a:solidFill>
                <a:effectLst/>
                <a:uLnTx/>
                <a:uFillTx/>
                <a:latin typeface="Arial"/>
                <a:cs typeface="Arial"/>
              </a:rPr>
              <a:t>4</a:t>
            </a:r>
            <a:r>
              <a:rPr kumimoji="0" sz="900" b="0" i="0" u="none" strike="noStrike" kern="0" cap="none" spc="-15" normalizeH="0" baseline="0" noProof="0">
                <a:ln>
                  <a:noFill/>
                </a:ln>
                <a:solidFill>
                  <a:sysClr val="windowText" lastClr="000000"/>
                </a:solidFill>
                <a:effectLst/>
                <a:uLnTx/>
                <a:uFillTx/>
                <a:latin typeface="Arial"/>
                <a:cs typeface="Arial"/>
              </a:rPr>
              <a:t> </a:t>
            </a:r>
            <a:r>
              <a:rPr kumimoji="0" sz="900" b="0" i="0" u="none" strike="noStrike" kern="0" cap="none" spc="0" normalizeH="0" baseline="0" noProof="0">
                <a:ln>
                  <a:noFill/>
                </a:ln>
                <a:solidFill>
                  <a:sysClr val="windowText" lastClr="000000"/>
                </a:solidFill>
                <a:effectLst/>
                <a:uLnTx/>
                <a:uFillTx/>
                <a:latin typeface="Arial"/>
                <a:cs typeface="Arial"/>
              </a:rPr>
              <a:t>or</a:t>
            </a:r>
            <a:r>
              <a:rPr kumimoji="0" sz="900" b="0" i="0" u="none" strike="noStrike" kern="0" cap="none" spc="425" normalizeH="0" baseline="0" noProof="0">
                <a:ln>
                  <a:noFill/>
                </a:ln>
                <a:solidFill>
                  <a:sysClr val="windowText" lastClr="000000"/>
                </a:solidFill>
                <a:effectLst/>
                <a:uLnTx/>
                <a:uFillTx/>
                <a:latin typeface="Arial"/>
                <a:cs typeface="Arial"/>
              </a:rPr>
              <a:t> </a:t>
            </a:r>
            <a:r>
              <a:rPr kumimoji="0" sz="900" b="0" i="0" u="none" strike="noStrike" kern="0" cap="none" spc="0" normalizeH="0" baseline="0" noProof="0">
                <a:ln>
                  <a:noFill/>
                </a:ln>
                <a:solidFill>
                  <a:sysClr val="windowText" lastClr="000000"/>
                </a:solidFill>
                <a:effectLst/>
                <a:uLnTx/>
                <a:uFillTx/>
                <a:latin typeface="Arial"/>
                <a:cs typeface="Arial"/>
              </a:rPr>
              <a:t>Asthma</a:t>
            </a:r>
            <a:r>
              <a:rPr kumimoji="0" sz="900" b="0" i="0" u="none" strike="noStrike" kern="0" cap="none" spc="-15" normalizeH="0" baseline="0" noProof="0">
                <a:ln>
                  <a:noFill/>
                </a:ln>
                <a:solidFill>
                  <a:sysClr val="windowText" lastClr="000000"/>
                </a:solidFill>
                <a:effectLst/>
                <a:uLnTx/>
                <a:uFillTx/>
                <a:latin typeface="Arial"/>
                <a:cs typeface="Arial"/>
              </a:rPr>
              <a:t> </a:t>
            </a:r>
            <a:r>
              <a:rPr kumimoji="0" sz="900" b="0" i="0" u="none" strike="noStrike" kern="0" cap="none" spc="-10" normalizeH="0" baseline="0" noProof="0">
                <a:ln>
                  <a:noFill/>
                </a:ln>
                <a:solidFill>
                  <a:sysClr val="windowText" lastClr="000000"/>
                </a:solidFill>
                <a:effectLst/>
                <a:uLnTx/>
                <a:uFillTx/>
                <a:latin typeface="Arial"/>
                <a:cs typeface="Arial"/>
              </a:rPr>
              <a:t>review</a:t>
            </a:r>
            <a:endParaRPr kumimoji="0" sz="900" b="0" i="0" u="none" strike="noStrike" kern="0" cap="none" spc="0" normalizeH="0" baseline="0" noProof="0">
              <a:ln>
                <a:noFill/>
              </a:ln>
              <a:solidFill>
                <a:sysClr val="windowText" lastClr="000000"/>
              </a:solidFill>
              <a:effectLst/>
              <a:uLnTx/>
              <a:uFillTx/>
              <a:latin typeface="Arial"/>
              <a:cs typeface="Arial"/>
            </a:endParaRPr>
          </a:p>
          <a:p>
            <a:pPr marL="2986405" marR="0" lvl="0" indent="0" defTabSz="914400" eaLnBrk="1" fontAlgn="auto" latinLnBrk="0" hangingPunct="1">
              <a:lnSpc>
                <a:spcPts val="1060"/>
              </a:lnSpc>
              <a:spcBef>
                <a:spcPts val="0"/>
              </a:spcBef>
              <a:spcAft>
                <a:spcPts val="0"/>
              </a:spcAft>
              <a:buClrTx/>
              <a:buSzTx/>
              <a:buFontTx/>
              <a:buNone/>
              <a:tabLst/>
              <a:defRPr/>
            </a:pPr>
            <a:r>
              <a:rPr kumimoji="0" sz="900" b="0" i="0" u="none" strike="noStrike" kern="0" cap="none" spc="-50" normalizeH="0" baseline="0" noProof="0">
                <a:ln>
                  <a:noFill/>
                </a:ln>
                <a:solidFill>
                  <a:sysClr val="windowText" lastClr="000000"/>
                </a:solidFill>
                <a:effectLst/>
                <a:uLnTx/>
                <a:uFillTx/>
                <a:latin typeface="Arial"/>
                <a:cs typeface="Arial"/>
              </a:rPr>
              <a:t>5</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30" name="object 30"/>
          <p:cNvSpPr txBox="1"/>
          <p:nvPr/>
        </p:nvSpPr>
        <p:spPr>
          <a:xfrm>
            <a:off x="7093077" y="4208779"/>
            <a:ext cx="666750" cy="294640"/>
          </a:xfrm>
          <a:prstGeom prst="rect">
            <a:avLst/>
          </a:prstGeom>
        </p:spPr>
        <p:txBody>
          <a:bodyPr vert="horz" wrap="square" lIns="0" tIns="12700" rIns="0" bIns="0" rtlCol="0">
            <a:spAutoFit/>
          </a:bodyPr>
          <a:lstStyle/>
          <a:p>
            <a:pPr marL="0" marR="0" lvl="0" indent="0" algn="ctr" defTabSz="914400" eaLnBrk="1" fontAlgn="auto" latinLnBrk="0" hangingPunct="1">
              <a:lnSpc>
                <a:spcPts val="1060"/>
              </a:lnSpc>
              <a:spcBef>
                <a:spcPts val="100"/>
              </a:spcBef>
              <a:spcAft>
                <a:spcPts val="0"/>
              </a:spcAft>
              <a:buClrTx/>
              <a:buSzTx/>
              <a:buFontTx/>
              <a:buNone/>
              <a:tabLst/>
              <a:defRPr/>
            </a:pPr>
            <a:r>
              <a:rPr kumimoji="0" sz="900" b="0" i="0" u="none" strike="noStrike" kern="0" cap="none" spc="-10" normalizeH="0" baseline="0" noProof="0">
                <a:ln>
                  <a:noFill/>
                </a:ln>
                <a:solidFill>
                  <a:sysClr val="windowText" lastClr="000000"/>
                </a:solidFill>
                <a:effectLst/>
                <a:uLnTx/>
                <a:uFillTx/>
                <a:latin typeface="Arial"/>
                <a:cs typeface="Arial"/>
              </a:rPr>
              <a:t>Uncontrolled</a:t>
            </a:r>
            <a:endParaRPr kumimoji="0" sz="900" b="0" i="0" u="none" strike="noStrike" kern="0" cap="none" spc="0" normalizeH="0" baseline="0" noProof="0">
              <a:ln>
                <a:noFill/>
              </a:ln>
              <a:solidFill>
                <a:sysClr val="windowText" lastClr="000000"/>
              </a:solidFill>
              <a:effectLst/>
              <a:uLnTx/>
              <a:uFillTx/>
              <a:latin typeface="Arial"/>
              <a:cs typeface="Arial"/>
            </a:endParaRPr>
          </a:p>
          <a:p>
            <a:pPr marL="0" marR="0" lvl="0" indent="0" algn="ctr" defTabSz="914400" eaLnBrk="1" fontAlgn="auto" latinLnBrk="0" hangingPunct="1">
              <a:lnSpc>
                <a:spcPts val="1060"/>
              </a:lnSpc>
              <a:spcBef>
                <a:spcPts val="0"/>
              </a:spcBef>
              <a:spcAft>
                <a:spcPts val="0"/>
              </a:spcAft>
              <a:buClrTx/>
              <a:buSzTx/>
              <a:buFontTx/>
              <a:buNone/>
              <a:tabLst/>
              <a:defRPr/>
            </a:pPr>
            <a:r>
              <a:rPr kumimoji="0" sz="900" b="0" i="0" u="none" strike="noStrike" kern="0" cap="none" spc="-10" normalizeH="0" baseline="0" noProof="0">
                <a:ln>
                  <a:noFill/>
                </a:ln>
                <a:solidFill>
                  <a:sysClr val="windowText" lastClr="000000"/>
                </a:solidFill>
                <a:effectLst/>
                <a:uLnTx/>
                <a:uFillTx/>
                <a:latin typeface="Arial"/>
                <a:cs typeface="Arial"/>
              </a:rPr>
              <a:t>disease</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31" name="object 31"/>
          <p:cNvSpPr txBox="1"/>
          <p:nvPr/>
        </p:nvSpPr>
        <p:spPr>
          <a:xfrm>
            <a:off x="7936230" y="4208779"/>
            <a:ext cx="735965" cy="294640"/>
          </a:xfrm>
          <a:prstGeom prst="rect">
            <a:avLst/>
          </a:prstGeom>
        </p:spPr>
        <p:txBody>
          <a:bodyPr vert="horz" wrap="square" lIns="0" tIns="12700" rIns="0" bIns="0" rtlCol="0">
            <a:spAutoFit/>
          </a:bodyPr>
          <a:lstStyle/>
          <a:p>
            <a:pPr marL="1270" marR="0" lvl="0" indent="0" algn="ctr" defTabSz="914400" eaLnBrk="1" fontAlgn="auto" latinLnBrk="0" hangingPunct="1">
              <a:lnSpc>
                <a:spcPts val="1060"/>
              </a:lnSpc>
              <a:spcBef>
                <a:spcPts val="100"/>
              </a:spcBef>
              <a:spcAft>
                <a:spcPts val="0"/>
              </a:spcAft>
              <a:buClrTx/>
              <a:buSzTx/>
              <a:buFontTx/>
              <a:buNone/>
              <a:tabLst/>
              <a:defRPr/>
            </a:pPr>
            <a:r>
              <a:rPr kumimoji="0" sz="900" b="0" i="0" u="none" strike="noStrike" kern="0" cap="none" spc="-25" normalizeH="0" baseline="0" noProof="0">
                <a:ln>
                  <a:noFill/>
                </a:ln>
                <a:solidFill>
                  <a:sysClr val="windowText" lastClr="000000"/>
                </a:solidFill>
                <a:effectLst/>
                <a:uLnTx/>
                <a:uFillTx/>
                <a:latin typeface="Arial"/>
                <a:cs typeface="Arial"/>
              </a:rPr>
              <a:t>Any</a:t>
            </a:r>
            <a:endParaRPr kumimoji="0" sz="900" b="0" i="0" u="none" strike="noStrike" kern="0" cap="none" spc="0" normalizeH="0" baseline="0" noProof="0">
              <a:ln>
                <a:noFill/>
              </a:ln>
              <a:solidFill>
                <a:sysClr val="windowText" lastClr="000000"/>
              </a:solidFill>
              <a:effectLst/>
              <a:uLnTx/>
              <a:uFillTx/>
              <a:latin typeface="Arial"/>
              <a:cs typeface="Arial"/>
            </a:endParaRPr>
          </a:p>
          <a:p>
            <a:pPr marL="0" marR="0" lvl="0" indent="0" algn="ctr" defTabSz="914400" eaLnBrk="1" fontAlgn="auto" latinLnBrk="0" hangingPunct="1">
              <a:lnSpc>
                <a:spcPts val="1060"/>
              </a:lnSpc>
              <a:spcBef>
                <a:spcPts val="0"/>
              </a:spcBef>
              <a:spcAft>
                <a:spcPts val="0"/>
              </a:spcAft>
              <a:buClrTx/>
              <a:buSzTx/>
              <a:buFontTx/>
              <a:buNone/>
              <a:tabLst/>
              <a:defRPr/>
            </a:pPr>
            <a:r>
              <a:rPr kumimoji="0" sz="900" b="0" i="0" u="none" strike="noStrike" kern="0" cap="none" spc="-10" normalizeH="0" baseline="0" noProof="0">
                <a:ln>
                  <a:noFill/>
                </a:ln>
                <a:solidFill>
                  <a:sysClr val="windowText" lastClr="000000"/>
                </a:solidFill>
                <a:effectLst/>
                <a:uLnTx/>
                <a:uFillTx/>
                <a:latin typeface="Arial"/>
                <a:cs typeface="Arial"/>
              </a:rPr>
              <a:t>exacerbations</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32" name="object 32"/>
          <p:cNvSpPr txBox="1"/>
          <p:nvPr/>
        </p:nvSpPr>
        <p:spPr>
          <a:xfrm>
            <a:off x="393998" y="2026306"/>
            <a:ext cx="167005" cy="1463675"/>
          </a:xfrm>
          <a:prstGeom prst="rect">
            <a:avLst/>
          </a:prstGeom>
        </p:spPr>
        <p:txBody>
          <a:bodyPr vert="vert270" wrap="square" lIns="0" tIns="0" rIns="0" bIns="0" rtlCol="0">
            <a:spAutoFit/>
          </a:bodyPr>
          <a:lstStyle/>
          <a:p>
            <a:pPr marL="12700" marR="0" lvl="0" indent="0" defTabSz="914400" eaLnBrk="1" fontAlgn="auto" latinLnBrk="0" hangingPunct="1">
              <a:lnSpc>
                <a:spcPct val="100000"/>
              </a:lnSpc>
              <a:spcBef>
                <a:spcPts val="0"/>
              </a:spcBef>
              <a:spcAft>
                <a:spcPts val="0"/>
              </a:spcAft>
              <a:buClrTx/>
              <a:buSzTx/>
              <a:buFontTx/>
              <a:buNone/>
              <a:tabLst/>
              <a:defRPr/>
            </a:pPr>
            <a:r>
              <a:rPr kumimoji="0" sz="1000" b="0" i="0" u="none" strike="noStrike" kern="0" cap="none" spc="0" normalizeH="0" baseline="0" noProof="0">
                <a:ln>
                  <a:noFill/>
                </a:ln>
                <a:solidFill>
                  <a:sysClr val="windowText" lastClr="000000"/>
                </a:solidFill>
                <a:effectLst/>
                <a:uLnTx/>
                <a:uFillTx/>
                <a:latin typeface="Arial"/>
                <a:cs typeface="Arial"/>
              </a:rPr>
              <a:t>Proportion</a:t>
            </a:r>
            <a:r>
              <a:rPr kumimoji="0" sz="1000" b="0" i="0" u="none" strike="noStrike" kern="0" cap="none" spc="-15" normalizeH="0" baseline="0" noProof="0">
                <a:ln>
                  <a:noFill/>
                </a:ln>
                <a:solidFill>
                  <a:sysClr val="windowText" lastClr="000000"/>
                </a:solidFill>
                <a:effectLst/>
                <a:uLnTx/>
                <a:uFillTx/>
                <a:latin typeface="Arial"/>
                <a:cs typeface="Arial"/>
              </a:rPr>
              <a:t> </a:t>
            </a:r>
            <a:r>
              <a:rPr kumimoji="0" sz="1000" b="0" i="0" u="none" strike="noStrike" kern="0" cap="none" spc="0" normalizeH="0" baseline="0" noProof="0">
                <a:ln>
                  <a:noFill/>
                </a:ln>
                <a:solidFill>
                  <a:sysClr val="windowText" lastClr="000000"/>
                </a:solidFill>
                <a:effectLst/>
                <a:uLnTx/>
                <a:uFillTx/>
                <a:latin typeface="Arial"/>
                <a:cs typeface="Arial"/>
              </a:rPr>
              <a:t>of</a:t>
            </a:r>
            <a:r>
              <a:rPr kumimoji="0" sz="1000" b="0" i="0" u="none" strike="noStrike" kern="0" cap="none" spc="-45" normalizeH="0" baseline="0" noProof="0">
                <a:ln>
                  <a:noFill/>
                </a:ln>
                <a:solidFill>
                  <a:sysClr val="windowText" lastClr="000000"/>
                </a:solidFill>
                <a:effectLst/>
                <a:uLnTx/>
                <a:uFillTx/>
                <a:latin typeface="Arial"/>
                <a:cs typeface="Arial"/>
              </a:rPr>
              <a:t> </a:t>
            </a:r>
            <a:r>
              <a:rPr kumimoji="0" sz="1000" b="0" i="0" u="none" strike="noStrike" kern="0" cap="none" spc="0" normalizeH="0" baseline="0" noProof="0">
                <a:ln>
                  <a:noFill/>
                </a:ln>
                <a:solidFill>
                  <a:sysClr val="windowText" lastClr="000000"/>
                </a:solidFill>
                <a:effectLst/>
                <a:uLnTx/>
                <a:uFillTx/>
                <a:latin typeface="Arial"/>
                <a:cs typeface="Arial"/>
              </a:rPr>
              <a:t>patients</a:t>
            </a:r>
            <a:r>
              <a:rPr kumimoji="0" sz="1000" b="0" i="0" u="none" strike="noStrike" kern="0" cap="none" spc="-10" normalizeH="0" baseline="0" noProof="0">
                <a:ln>
                  <a:noFill/>
                </a:ln>
                <a:solidFill>
                  <a:sysClr val="windowText" lastClr="000000"/>
                </a:solidFill>
                <a:effectLst/>
                <a:uLnTx/>
                <a:uFillTx/>
                <a:latin typeface="Arial"/>
                <a:cs typeface="Arial"/>
              </a:rPr>
              <a:t> </a:t>
            </a:r>
            <a:r>
              <a:rPr kumimoji="0" sz="1000" b="0" i="0" u="none" strike="noStrike" kern="0" cap="none" spc="-25" normalizeH="0" baseline="0" noProof="0">
                <a:ln>
                  <a:noFill/>
                </a:ln>
                <a:solidFill>
                  <a:sysClr val="windowText" lastClr="000000"/>
                </a:solidFill>
                <a:effectLst/>
                <a:uLnTx/>
                <a:uFillTx/>
                <a:latin typeface="Arial"/>
                <a:cs typeface="Arial"/>
              </a:rPr>
              <a:t>(%)</a:t>
            </a:r>
            <a:endParaRPr kumimoji="0" sz="1000" b="0" i="0" u="none" strike="noStrike" kern="0" cap="none" spc="0" normalizeH="0" baseline="0" noProof="0">
              <a:ln>
                <a:noFill/>
              </a:ln>
              <a:solidFill>
                <a:sysClr val="windowText" lastClr="000000"/>
              </a:solidFill>
              <a:effectLst/>
              <a:uLnTx/>
              <a:uFillTx/>
              <a:latin typeface="Arial"/>
              <a:cs typeface="Arial"/>
            </a:endParaRPr>
          </a:p>
        </p:txBody>
      </p:sp>
      <p:sp>
        <p:nvSpPr>
          <p:cNvPr id="33" name="object 33"/>
          <p:cNvSpPr/>
          <p:nvPr/>
        </p:nvSpPr>
        <p:spPr>
          <a:xfrm>
            <a:off x="2702051" y="4578096"/>
            <a:ext cx="58419" cy="58419"/>
          </a:xfrm>
          <a:custGeom>
            <a:avLst/>
            <a:gdLst/>
            <a:ahLst/>
            <a:cxnLst/>
            <a:rect l="l" t="t" r="r" b="b"/>
            <a:pathLst>
              <a:path w="58419" h="58420">
                <a:moveTo>
                  <a:pt x="57912" y="0"/>
                </a:moveTo>
                <a:lnTo>
                  <a:pt x="0" y="0"/>
                </a:lnTo>
                <a:lnTo>
                  <a:pt x="0" y="57911"/>
                </a:lnTo>
                <a:lnTo>
                  <a:pt x="57912" y="57911"/>
                </a:lnTo>
                <a:lnTo>
                  <a:pt x="57912"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object 34"/>
          <p:cNvSpPr/>
          <p:nvPr/>
        </p:nvSpPr>
        <p:spPr>
          <a:xfrm>
            <a:off x="4782311" y="4578096"/>
            <a:ext cx="58419" cy="58419"/>
          </a:xfrm>
          <a:custGeom>
            <a:avLst/>
            <a:gdLst/>
            <a:ahLst/>
            <a:cxnLst/>
            <a:rect l="l" t="t" r="r" b="b"/>
            <a:pathLst>
              <a:path w="58420" h="58420">
                <a:moveTo>
                  <a:pt x="57912" y="0"/>
                </a:moveTo>
                <a:lnTo>
                  <a:pt x="0" y="0"/>
                </a:lnTo>
                <a:lnTo>
                  <a:pt x="0" y="57911"/>
                </a:lnTo>
                <a:lnTo>
                  <a:pt x="57912" y="57911"/>
                </a:lnTo>
                <a:lnTo>
                  <a:pt x="57912" y="0"/>
                </a:lnTo>
                <a:close/>
              </a:path>
            </a:pathLst>
          </a:custGeom>
          <a:solidFill>
            <a:srgbClr val="FF99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object 35"/>
          <p:cNvSpPr txBox="1"/>
          <p:nvPr/>
        </p:nvSpPr>
        <p:spPr>
          <a:xfrm>
            <a:off x="2771394" y="4518152"/>
            <a:ext cx="3804285"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tab pos="2092960" algn="l"/>
              </a:tabLst>
              <a:defRPr/>
            </a:pPr>
            <a:r>
              <a:rPr kumimoji="0" sz="900" b="0" i="0" u="none" strike="noStrike" kern="0" cap="none" spc="0" normalizeH="0" baseline="0" noProof="0">
                <a:ln>
                  <a:noFill/>
                </a:ln>
                <a:solidFill>
                  <a:sysClr val="windowText" lastClr="000000"/>
                </a:solidFill>
                <a:effectLst/>
                <a:uLnTx/>
                <a:uFillTx/>
                <a:latin typeface="Arial"/>
                <a:cs typeface="Arial"/>
              </a:rPr>
              <a:t>Least</a:t>
            </a:r>
            <a:r>
              <a:rPr kumimoji="0" sz="900" b="0" i="0" u="none" strike="noStrike" kern="0" cap="none" spc="-30" normalizeH="0" baseline="0" noProof="0">
                <a:ln>
                  <a:noFill/>
                </a:ln>
                <a:solidFill>
                  <a:sysClr val="windowText" lastClr="000000"/>
                </a:solidFill>
                <a:effectLst/>
                <a:uLnTx/>
                <a:uFillTx/>
                <a:latin typeface="Arial"/>
                <a:cs typeface="Arial"/>
              </a:rPr>
              <a:t> </a:t>
            </a:r>
            <a:r>
              <a:rPr kumimoji="0" sz="900" b="0" i="0" u="none" strike="noStrike" kern="0" cap="none" spc="0" normalizeH="0" baseline="0" noProof="0">
                <a:ln>
                  <a:noFill/>
                </a:ln>
                <a:solidFill>
                  <a:sysClr val="windowText" lastClr="000000"/>
                </a:solidFill>
                <a:effectLst/>
                <a:uLnTx/>
                <a:uFillTx/>
                <a:latin typeface="Arial"/>
                <a:cs typeface="Arial"/>
              </a:rPr>
              <a:t>deprived</a:t>
            </a:r>
            <a:r>
              <a:rPr kumimoji="0" sz="900" b="0" i="0" u="none" strike="noStrike" kern="0" cap="none" spc="-20" normalizeH="0" baseline="0" noProof="0">
                <a:ln>
                  <a:noFill/>
                </a:ln>
                <a:solidFill>
                  <a:sysClr val="windowText" lastClr="000000"/>
                </a:solidFill>
                <a:effectLst/>
                <a:uLnTx/>
                <a:uFillTx/>
                <a:latin typeface="Arial"/>
                <a:cs typeface="Arial"/>
              </a:rPr>
              <a:t> </a:t>
            </a:r>
            <a:r>
              <a:rPr kumimoji="0" sz="900" b="0" i="0" u="none" strike="noStrike" kern="0" cap="none" spc="0" normalizeH="0" baseline="0" noProof="0">
                <a:ln>
                  <a:noFill/>
                </a:ln>
                <a:solidFill>
                  <a:sysClr val="windowText" lastClr="000000"/>
                </a:solidFill>
                <a:effectLst/>
                <a:uLnTx/>
                <a:uFillTx/>
                <a:latin typeface="Arial"/>
                <a:cs typeface="Arial"/>
              </a:rPr>
              <a:t>quintile</a:t>
            </a:r>
            <a:r>
              <a:rPr kumimoji="0" sz="900" b="0" i="0" u="none" strike="noStrike" kern="0" cap="none" spc="-30" normalizeH="0" baseline="0" noProof="0">
                <a:ln>
                  <a:noFill/>
                </a:ln>
                <a:solidFill>
                  <a:sysClr val="windowText" lastClr="000000"/>
                </a:solidFill>
                <a:effectLst/>
                <a:uLnTx/>
                <a:uFillTx/>
                <a:latin typeface="Arial"/>
                <a:cs typeface="Arial"/>
              </a:rPr>
              <a:t> </a:t>
            </a:r>
            <a:r>
              <a:rPr kumimoji="0" sz="900" b="0" i="0" u="none" strike="noStrike" kern="0" cap="none" spc="-10" normalizeH="0" baseline="0" noProof="0">
                <a:ln>
                  <a:noFill/>
                </a:ln>
                <a:solidFill>
                  <a:sysClr val="windowText" lastClr="000000"/>
                </a:solidFill>
                <a:effectLst/>
                <a:uLnTx/>
                <a:uFillTx/>
                <a:latin typeface="Arial"/>
                <a:cs typeface="Arial"/>
              </a:rPr>
              <a:t>(n=28,215)</a:t>
            </a:r>
            <a:r>
              <a:rPr kumimoji="0" sz="900" b="0" i="0" u="none" strike="noStrike" kern="0" cap="none" spc="0" normalizeH="0" baseline="0" noProof="0">
                <a:ln>
                  <a:noFill/>
                </a:ln>
                <a:solidFill>
                  <a:sysClr val="windowText" lastClr="000000"/>
                </a:solidFill>
                <a:effectLst/>
                <a:uLnTx/>
                <a:uFillTx/>
                <a:latin typeface="Arial"/>
                <a:cs typeface="Arial"/>
              </a:rPr>
              <a:t>	Most</a:t>
            </a:r>
            <a:r>
              <a:rPr kumimoji="0" sz="900" b="0" i="0" u="none" strike="noStrike" kern="0" cap="none" spc="-35" normalizeH="0" baseline="0" noProof="0">
                <a:ln>
                  <a:noFill/>
                </a:ln>
                <a:solidFill>
                  <a:sysClr val="windowText" lastClr="000000"/>
                </a:solidFill>
                <a:effectLst/>
                <a:uLnTx/>
                <a:uFillTx/>
                <a:latin typeface="Arial"/>
                <a:cs typeface="Arial"/>
              </a:rPr>
              <a:t> </a:t>
            </a:r>
            <a:r>
              <a:rPr kumimoji="0" sz="900" b="0" i="0" u="none" strike="noStrike" kern="0" cap="none" spc="0" normalizeH="0" baseline="0" noProof="0">
                <a:ln>
                  <a:noFill/>
                </a:ln>
                <a:solidFill>
                  <a:sysClr val="windowText" lastClr="000000"/>
                </a:solidFill>
                <a:effectLst/>
                <a:uLnTx/>
                <a:uFillTx/>
                <a:latin typeface="Arial"/>
                <a:cs typeface="Arial"/>
              </a:rPr>
              <a:t>deprived</a:t>
            </a:r>
            <a:r>
              <a:rPr kumimoji="0" sz="900" b="0" i="0" u="none" strike="noStrike" kern="0" cap="none" spc="-20" normalizeH="0" baseline="0" noProof="0">
                <a:ln>
                  <a:noFill/>
                </a:ln>
                <a:solidFill>
                  <a:sysClr val="windowText" lastClr="000000"/>
                </a:solidFill>
                <a:effectLst/>
                <a:uLnTx/>
                <a:uFillTx/>
                <a:latin typeface="Arial"/>
                <a:cs typeface="Arial"/>
              </a:rPr>
              <a:t> </a:t>
            </a:r>
            <a:r>
              <a:rPr kumimoji="0" sz="900" b="0" i="0" u="none" strike="noStrike" kern="0" cap="none" spc="0" normalizeH="0" baseline="0" noProof="0">
                <a:ln>
                  <a:noFill/>
                </a:ln>
                <a:solidFill>
                  <a:sysClr val="windowText" lastClr="000000"/>
                </a:solidFill>
                <a:effectLst/>
                <a:uLnTx/>
                <a:uFillTx/>
                <a:latin typeface="Arial"/>
                <a:cs typeface="Arial"/>
              </a:rPr>
              <a:t>quintile</a:t>
            </a:r>
            <a:r>
              <a:rPr kumimoji="0" sz="900" b="0" i="0" u="none" strike="noStrike" kern="0" cap="none" spc="-30" normalizeH="0" baseline="0" noProof="0">
                <a:ln>
                  <a:noFill/>
                </a:ln>
                <a:solidFill>
                  <a:sysClr val="windowText" lastClr="000000"/>
                </a:solidFill>
                <a:effectLst/>
                <a:uLnTx/>
                <a:uFillTx/>
                <a:latin typeface="Arial"/>
                <a:cs typeface="Arial"/>
              </a:rPr>
              <a:t> </a:t>
            </a:r>
            <a:r>
              <a:rPr kumimoji="0" sz="900" b="0" i="0" u="none" strike="noStrike" kern="0" cap="none" spc="-10" normalizeH="0" baseline="0" noProof="0">
                <a:ln>
                  <a:noFill/>
                </a:ln>
                <a:solidFill>
                  <a:sysClr val="windowText" lastClr="000000"/>
                </a:solidFill>
                <a:effectLst/>
                <a:uLnTx/>
                <a:uFillTx/>
                <a:latin typeface="Arial"/>
                <a:cs typeface="Arial"/>
              </a:rPr>
              <a:t>(n=16,534)</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36" name="object 36"/>
          <p:cNvSpPr txBox="1"/>
          <p:nvPr/>
        </p:nvSpPr>
        <p:spPr>
          <a:xfrm>
            <a:off x="7944739" y="1318386"/>
            <a:ext cx="534670" cy="140970"/>
          </a:xfrm>
          <a:prstGeom prst="rect">
            <a:avLst/>
          </a:prstGeom>
        </p:spPr>
        <p:txBody>
          <a:bodyPr vert="horz" wrap="square" lIns="0" tIns="13335" rIns="0" bIns="0" rtlCol="0">
            <a:spAutoFit/>
          </a:bodyPr>
          <a:lstStyle/>
          <a:p>
            <a:pPr marL="12700" marR="0" lvl="0" indent="0" defTabSz="914400" eaLnBrk="1" fontAlgn="auto" latinLnBrk="0" hangingPunct="1">
              <a:lnSpc>
                <a:spcPct val="100000"/>
              </a:lnSpc>
              <a:spcBef>
                <a:spcPts val="105"/>
              </a:spcBef>
              <a:spcAft>
                <a:spcPts val="0"/>
              </a:spcAft>
              <a:buClrTx/>
              <a:buSzTx/>
              <a:buFontTx/>
              <a:buNone/>
              <a:tabLst/>
              <a:defRPr/>
            </a:pPr>
            <a:r>
              <a:rPr kumimoji="0" sz="750" b="0" i="1" u="none" strike="noStrike" kern="0" cap="none" spc="0" normalizeH="0" baseline="0" noProof="0">
                <a:ln>
                  <a:noFill/>
                </a:ln>
                <a:solidFill>
                  <a:sysClr val="windowText" lastClr="000000"/>
                </a:solidFill>
                <a:effectLst/>
                <a:uLnTx/>
                <a:uFillTx/>
                <a:latin typeface="Arial"/>
                <a:cs typeface="Arial"/>
              </a:rPr>
              <a:t>All</a:t>
            </a:r>
            <a:r>
              <a:rPr kumimoji="0" sz="750" b="0" i="1" u="none" strike="noStrike" kern="0" cap="none" spc="-20" normalizeH="0" baseline="0" noProof="0">
                <a:ln>
                  <a:noFill/>
                </a:ln>
                <a:solidFill>
                  <a:sysClr val="windowText" lastClr="000000"/>
                </a:solidFill>
                <a:effectLst/>
                <a:uLnTx/>
                <a:uFillTx/>
                <a:latin typeface="Arial"/>
                <a:cs typeface="Arial"/>
              </a:rPr>
              <a:t> </a:t>
            </a:r>
            <a:r>
              <a:rPr kumimoji="0" sz="750" b="0" i="1" u="none" strike="noStrike" kern="0" cap="none" spc="0" normalizeH="0" baseline="0" noProof="0">
                <a:ln>
                  <a:noFill/>
                </a:ln>
                <a:solidFill>
                  <a:sysClr val="windowText" lastClr="000000"/>
                </a:solidFill>
                <a:effectLst/>
                <a:uLnTx/>
                <a:uFillTx/>
                <a:latin typeface="Arial"/>
                <a:cs typeface="Arial"/>
              </a:rPr>
              <a:t>p</a:t>
            </a:r>
            <a:r>
              <a:rPr kumimoji="0" sz="750" b="0" i="1" u="none" strike="noStrike" kern="0" cap="none" spc="5" normalizeH="0" baseline="0" noProof="0">
                <a:ln>
                  <a:noFill/>
                </a:ln>
                <a:solidFill>
                  <a:sysClr val="windowText" lastClr="000000"/>
                </a:solidFill>
                <a:effectLst/>
                <a:uLnTx/>
                <a:uFillTx/>
                <a:latin typeface="Arial"/>
                <a:cs typeface="Arial"/>
              </a:rPr>
              <a:t> </a:t>
            </a:r>
            <a:r>
              <a:rPr kumimoji="0" sz="750" b="0" i="1" u="none" strike="noStrike" kern="0" cap="none" spc="-10" normalizeH="0" baseline="0" noProof="0">
                <a:ln>
                  <a:noFill/>
                </a:ln>
                <a:solidFill>
                  <a:sysClr val="windowText" lastClr="000000"/>
                </a:solidFill>
                <a:effectLst/>
                <a:uLnTx/>
                <a:uFillTx/>
                <a:latin typeface="Arial"/>
                <a:cs typeface="Arial"/>
              </a:rPr>
              <a:t>&lt;0.001</a:t>
            </a:r>
            <a:endParaRPr kumimoji="0" sz="750" b="0" i="0" u="none" strike="noStrike" kern="0" cap="none" spc="0" normalizeH="0" baseline="0" noProof="0">
              <a:ln>
                <a:noFill/>
              </a:ln>
              <a:solidFill>
                <a:sysClr val="windowText" lastClr="000000"/>
              </a:solidFill>
              <a:effectLst/>
              <a:uLnTx/>
              <a:uFillTx/>
              <a:latin typeface="Arial"/>
              <a:cs typeface="Arial"/>
            </a:endParaRPr>
          </a:p>
        </p:txBody>
      </p:sp>
      <p:sp>
        <p:nvSpPr>
          <p:cNvPr id="37" name="object 37"/>
          <p:cNvSpPr/>
          <p:nvPr/>
        </p:nvSpPr>
        <p:spPr>
          <a:xfrm>
            <a:off x="885444" y="734568"/>
            <a:ext cx="7604759" cy="266700"/>
          </a:xfrm>
          <a:custGeom>
            <a:avLst/>
            <a:gdLst/>
            <a:ahLst/>
            <a:cxnLst/>
            <a:rect l="l" t="t" r="r" b="b"/>
            <a:pathLst>
              <a:path w="7604759" h="266700">
                <a:moveTo>
                  <a:pt x="7560309" y="0"/>
                </a:moveTo>
                <a:lnTo>
                  <a:pt x="44450" y="0"/>
                </a:lnTo>
                <a:lnTo>
                  <a:pt x="27148" y="3498"/>
                </a:lnTo>
                <a:lnTo>
                  <a:pt x="13019" y="13033"/>
                </a:lnTo>
                <a:lnTo>
                  <a:pt x="3493" y="27164"/>
                </a:lnTo>
                <a:lnTo>
                  <a:pt x="0" y="44450"/>
                </a:lnTo>
                <a:lnTo>
                  <a:pt x="0" y="222250"/>
                </a:lnTo>
                <a:lnTo>
                  <a:pt x="3493" y="239535"/>
                </a:lnTo>
                <a:lnTo>
                  <a:pt x="13019" y="253666"/>
                </a:lnTo>
                <a:lnTo>
                  <a:pt x="27148" y="263201"/>
                </a:lnTo>
                <a:lnTo>
                  <a:pt x="44450" y="266700"/>
                </a:lnTo>
                <a:lnTo>
                  <a:pt x="7560309" y="266700"/>
                </a:lnTo>
                <a:lnTo>
                  <a:pt x="7577595" y="263201"/>
                </a:lnTo>
                <a:lnTo>
                  <a:pt x="7591726" y="253666"/>
                </a:lnTo>
                <a:lnTo>
                  <a:pt x="7601261" y="239535"/>
                </a:lnTo>
                <a:lnTo>
                  <a:pt x="7604759" y="222250"/>
                </a:lnTo>
                <a:lnTo>
                  <a:pt x="7604759" y="44450"/>
                </a:lnTo>
                <a:lnTo>
                  <a:pt x="7601261" y="27164"/>
                </a:lnTo>
                <a:lnTo>
                  <a:pt x="7591726" y="13033"/>
                </a:lnTo>
                <a:lnTo>
                  <a:pt x="7577595" y="3498"/>
                </a:lnTo>
                <a:lnTo>
                  <a:pt x="7560309" y="0"/>
                </a:lnTo>
                <a:close/>
              </a:path>
            </a:pathLst>
          </a:custGeom>
          <a:solidFill>
            <a:srgbClr val="D7D7D7"/>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object 38"/>
          <p:cNvSpPr txBox="1"/>
          <p:nvPr/>
        </p:nvSpPr>
        <p:spPr>
          <a:xfrm>
            <a:off x="1161084" y="775792"/>
            <a:ext cx="7051675" cy="177800"/>
          </a:xfrm>
          <a:prstGeom prst="rect">
            <a:avLst/>
          </a:prstGeom>
        </p:spPr>
        <p:txBody>
          <a:bodyPr vert="horz" wrap="square" lIns="0" tIns="12065" rIns="0" bIns="0" rtlCol="0">
            <a:spAutoFit/>
          </a:bodyPr>
          <a:lstStyle/>
          <a:p>
            <a:pPr marL="12700" marR="0" lvl="0" indent="0" defTabSz="914400" eaLnBrk="1" fontAlgn="auto" latinLnBrk="0" hangingPunct="1">
              <a:lnSpc>
                <a:spcPct val="100000"/>
              </a:lnSpc>
              <a:spcBef>
                <a:spcPts val="95"/>
              </a:spcBef>
              <a:spcAft>
                <a:spcPts val="0"/>
              </a:spcAft>
              <a:buClrTx/>
              <a:buSzTx/>
              <a:buFontTx/>
              <a:buNone/>
              <a:tabLst/>
              <a:defRPr/>
            </a:pPr>
            <a:r>
              <a:rPr kumimoji="0" sz="1000" b="1" i="0" u="none" strike="noStrike" kern="0" cap="none" spc="0" normalizeH="0" baseline="0" noProof="0">
                <a:ln>
                  <a:noFill/>
                </a:ln>
                <a:solidFill>
                  <a:srgbClr val="001F5F"/>
                </a:solidFill>
                <a:effectLst/>
                <a:uLnTx/>
                <a:uFillTx/>
                <a:latin typeface="Arial"/>
                <a:cs typeface="Arial"/>
              </a:rPr>
              <a:t>Most</a:t>
            </a:r>
            <a:r>
              <a:rPr kumimoji="0" sz="1000" b="1" i="0" u="none" strike="noStrike" kern="0" cap="none" spc="-3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deprived</a:t>
            </a:r>
            <a:r>
              <a:rPr kumimoji="0" sz="1000" b="1" i="0" u="none" strike="noStrike" kern="0" cap="none" spc="-4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patients</a:t>
            </a:r>
            <a:r>
              <a:rPr kumimoji="0" sz="1000" b="1" i="0" u="none" strike="noStrike" kern="0" cap="none" spc="-2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were</a:t>
            </a:r>
            <a:r>
              <a:rPr kumimoji="0" sz="1000" b="1" i="0" u="none" strike="noStrike" kern="0" cap="none" spc="-3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more</a:t>
            </a:r>
            <a:r>
              <a:rPr kumimoji="0" sz="1000" b="1" i="0" u="none" strike="noStrike" kern="0" cap="none" spc="-2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likely</a:t>
            </a:r>
            <a:r>
              <a:rPr kumimoji="0" sz="1000" b="1" i="0" u="none" strike="noStrike" kern="0" cap="none" spc="-4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to</a:t>
            </a:r>
            <a:r>
              <a:rPr kumimoji="0" sz="1000" b="1" i="0" u="none" strike="noStrike" kern="0" cap="none" spc="-1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have</a:t>
            </a:r>
            <a:r>
              <a:rPr kumimoji="0" sz="1000" b="1" i="0" u="none" strike="noStrike" kern="0" cap="none" spc="-4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atopic</a:t>
            </a:r>
            <a:r>
              <a:rPr kumimoji="0" sz="1000" b="1" i="0" u="none" strike="noStrike" kern="0" cap="none" spc="-3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disease</a:t>
            </a:r>
            <a:r>
              <a:rPr kumimoji="0" sz="1000" b="1" i="0" u="none" strike="noStrike" kern="0" cap="none" spc="-3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and</a:t>
            </a:r>
            <a:r>
              <a:rPr kumimoji="0" sz="1000" b="1" i="0" u="none" strike="noStrike" kern="0" cap="none" spc="-20" normalizeH="0" baseline="0" noProof="0">
                <a:ln>
                  <a:noFill/>
                </a:ln>
                <a:solidFill>
                  <a:srgbClr val="001F5F"/>
                </a:solidFill>
                <a:effectLst/>
                <a:uLnTx/>
                <a:uFillTx/>
                <a:latin typeface="Arial"/>
                <a:cs typeface="Arial"/>
              </a:rPr>
              <a:t> </a:t>
            </a:r>
            <a:r>
              <a:rPr kumimoji="0" sz="1000" b="1" i="0" u="none" strike="noStrike" kern="0" cap="none" spc="-10" normalizeH="0" baseline="0" noProof="0">
                <a:ln>
                  <a:noFill/>
                </a:ln>
                <a:solidFill>
                  <a:srgbClr val="001F5F"/>
                </a:solidFill>
                <a:effectLst/>
                <a:uLnTx/>
                <a:uFillTx/>
                <a:latin typeface="Arial"/>
                <a:cs typeface="Arial"/>
              </a:rPr>
              <a:t>uncontrolled</a:t>
            </a:r>
            <a:r>
              <a:rPr kumimoji="0" sz="1000" b="1" i="0" u="none" strike="noStrike" kern="0" cap="none" spc="-2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asthma</a:t>
            </a:r>
            <a:r>
              <a:rPr kumimoji="0" sz="1000" b="1" i="0" u="none" strike="noStrike" kern="0" cap="none" spc="-2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than</a:t>
            </a:r>
            <a:r>
              <a:rPr kumimoji="0" sz="1000" b="1" i="0" u="none" strike="noStrike" kern="0" cap="none" spc="-2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least</a:t>
            </a:r>
            <a:r>
              <a:rPr kumimoji="0" sz="1000" b="1" i="0" u="none" strike="noStrike" kern="0" cap="none" spc="-3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deprived</a:t>
            </a:r>
            <a:r>
              <a:rPr kumimoji="0" sz="1000" b="1" i="0" u="none" strike="noStrike" kern="0" cap="none" spc="-35" normalizeH="0" baseline="0" noProof="0">
                <a:ln>
                  <a:noFill/>
                </a:ln>
                <a:solidFill>
                  <a:srgbClr val="001F5F"/>
                </a:solidFill>
                <a:effectLst/>
                <a:uLnTx/>
                <a:uFillTx/>
                <a:latin typeface="Arial"/>
                <a:cs typeface="Arial"/>
              </a:rPr>
              <a:t> </a:t>
            </a:r>
            <a:r>
              <a:rPr kumimoji="0" sz="1000" b="1" i="0" u="none" strike="noStrike" kern="0" cap="none" spc="-10" normalizeH="0" baseline="0" noProof="0">
                <a:ln>
                  <a:noFill/>
                </a:ln>
                <a:solidFill>
                  <a:srgbClr val="001F5F"/>
                </a:solidFill>
                <a:effectLst/>
                <a:uLnTx/>
                <a:uFillTx/>
                <a:latin typeface="Arial"/>
                <a:cs typeface="Arial"/>
              </a:rPr>
              <a:t>patients</a:t>
            </a:r>
            <a:endParaRPr kumimoji="0" sz="1000" b="0" i="0" u="none" strike="noStrike" kern="0" cap="none" spc="0" normalizeH="0" baseline="0" noProof="0">
              <a:ln>
                <a:noFill/>
              </a:ln>
              <a:solidFill>
                <a:sysClr val="windowText" lastClr="000000"/>
              </a:solidFill>
              <a:effectLst/>
              <a:uLnTx/>
              <a:uFillTx/>
              <a:latin typeface="Arial"/>
              <a:cs typeface="Arial"/>
            </a:endParaRPr>
          </a:p>
        </p:txBody>
      </p:sp>
      <p:sp>
        <p:nvSpPr>
          <p:cNvPr id="40" name="object 40"/>
          <p:cNvSpPr txBox="1"/>
          <p:nvPr/>
        </p:nvSpPr>
        <p:spPr>
          <a:xfrm>
            <a:off x="78739" y="4998115"/>
            <a:ext cx="1870710" cy="111125"/>
          </a:xfrm>
          <a:prstGeom prst="rect">
            <a:avLst/>
          </a:prstGeom>
        </p:spPr>
        <p:txBody>
          <a:bodyPr vert="horz" wrap="square" lIns="0" tIns="5080" rIns="0" bIns="0" rtlCol="0">
            <a:spAutoFit/>
          </a:bodyPr>
          <a:lstStyle/>
          <a:p>
            <a:pPr marL="12700" marR="0" lvl="0" indent="0" defTabSz="914400" eaLnBrk="1" fontAlgn="auto" latinLnBrk="0" hangingPunct="1">
              <a:lnSpc>
                <a:spcPct val="100000"/>
              </a:lnSpc>
              <a:spcBef>
                <a:spcPts val="40"/>
              </a:spcBef>
              <a:spcAft>
                <a:spcPts val="0"/>
              </a:spcAft>
              <a:buClrTx/>
              <a:buSzTx/>
              <a:buFontTx/>
              <a:buNone/>
              <a:tabLst/>
              <a:defRPr/>
            </a:pPr>
            <a:r>
              <a:rPr kumimoji="0" sz="600" b="0" i="0" u="none" strike="noStrike" kern="0" cap="none" spc="0" normalizeH="0" baseline="0" noProof="0">
                <a:ln>
                  <a:noFill/>
                </a:ln>
                <a:solidFill>
                  <a:sysClr val="windowText" lastClr="000000"/>
                </a:solidFill>
                <a:effectLst/>
                <a:uLnTx/>
                <a:uFillTx/>
                <a:latin typeface="Arial"/>
                <a:cs typeface="Arial"/>
              </a:rPr>
              <a:t>Busby</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J,</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Price</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D</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et</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al.</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J</a:t>
            </a:r>
            <a:r>
              <a:rPr kumimoji="0" sz="600" b="0" i="1" u="none" strike="noStrike" kern="0" cap="none" spc="-1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Asthma</a:t>
            </a:r>
            <a:r>
              <a:rPr kumimoji="0" sz="600" b="0" i="1" u="none" strike="noStrike" kern="0" cap="none" spc="-2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Allergy </a:t>
            </a:r>
            <a:r>
              <a:rPr kumimoji="0" sz="600" b="0" i="0" u="none" strike="noStrike" kern="0" cap="none" spc="0" normalizeH="0" baseline="0" noProof="0">
                <a:ln>
                  <a:noFill/>
                </a:ln>
                <a:solidFill>
                  <a:sysClr val="windowText" lastClr="000000"/>
                </a:solidFill>
                <a:effectLst/>
                <a:uLnTx/>
                <a:uFillTx/>
                <a:latin typeface="Arial"/>
                <a:cs typeface="Arial"/>
              </a:rPr>
              <a:t>2021;in</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press.</a:t>
            </a:r>
            <a:endParaRPr kumimoji="0" sz="600" b="0" i="0" u="none" strike="noStrike" kern="0" cap="none" spc="0" normalizeH="0" baseline="0" noProof="0">
              <a:ln>
                <a:noFill/>
              </a:ln>
              <a:solidFill>
                <a:sysClr val="windowText" lastClr="000000"/>
              </a:solidFill>
              <a:effectLst/>
              <a:uLnTx/>
              <a:uFillTx/>
              <a:latin typeface="Arial"/>
              <a:cs typeface="Arial"/>
            </a:endParaRPr>
          </a:p>
        </p:txBody>
      </p:sp>
      <p:sp>
        <p:nvSpPr>
          <p:cNvPr id="39" name="object 39"/>
          <p:cNvSpPr txBox="1"/>
          <p:nvPr/>
        </p:nvSpPr>
        <p:spPr>
          <a:xfrm>
            <a:off x="78739" y="4899456"/>
            <a:ext cx="2233295" cy="116839"/>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600" b="0" i="0" u="none" strike="noStrike" kern="0" cap="none" spc="0" normalizeH="0" baseline="0" noProof="0">
                <a:ln>
                  <a:noFill/>
                </a:ln>
                <a:solidFill>
                  <a:sysClr val="windowText" lastClr="000000"/>
                </a:solidFill>
                <a:effectLst/>
                <a:uLnTx/>
                <a:uFillTx/>
                <a:latin typeface="Arial"/>
                <a:cs typeface="Arial"/>
              </a:rPr>
              <a:t>GINA</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 Global</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Initiative</a:t>
            </a:r>
            <a:r>
              <a:rPr kumimoji="0" sz="600" b="0" i="0" u="none" strike="noStrike" kern="0" cap="none" spc="-3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for Asthma;</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SES</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10" normalizeH="0" baseline="0" noProof="0">
                <a:ln>
                  <a:noFill/>
                </a:ln>
                <a:solidFill>
                  <a:sysClr val="windowText" lastClr="000000"/>
                </a:solidFill>
                <a:effectLst/>
                <a:uLnTx/>
                <a:uFillTx/>
                <a:latin typeface="Arial"/>
                <a:cs typeface="Arial"/>
              </a:rPr>
              <a:t> Socioeconomic</a:t>
            </a:r>
            <a:r>
              <a:rPr kumimoji="0" sz="600" b="0" i="0" u="none" strike="noStrike" kern="0" cap="none" spc="3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status</a:t>
            </a:r>
            <a:endParaRPr kumimoji="0" sz="600" b="0" i="0" u="none" strike="noStrike" kern="0" cap="none" spc="0" normalizeH="0" baseline="0" noProof="0">
              <a:ln>
                <a:noFill/>
              </a:ln>
              <a:solidFill>
                <a:sysClr val="windowText" lastClr="000000"/>
              </a:solidFill>
              <a:effectLst/>
              <a:uLnTx/>
              <a:uFillTx/>
              <a:latin typeface="Arial"/>
              <a:cs typeface="Arial"/>
            </a:endParaRPr>
          </a:p>
        </p:txBody>
      </p:sp>
      <p:pic>
        <p:nvPicPr>
          <p:cNvPr id="41" name="Graphic 40" descr="Beginning with solid fill">
            <a:hlinkClick r:id="rId2" action="ppaction://hlinksldjump"/>
            <a:extLst>
              <a:ext uri="{FF2B5EF4-FFF2-40B4-BE49-F238E27FC236}">
                <a16:creationId xmlns:a16="http://schemas.microsoft.com/office/drawing/2014/main" id="{09584F7C-0464-F840-6BDD-C0661EC9B2E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345295" y="25147"/>
            <a:ext cx="7167880" cy="513968"/>
          </a:xfrm>
          <a:prstGeom prst="rect">
            <a:avLst/>
          </a:prstGeom>
        </p:spPr>
        <p:txBody>
          <a:bodyPr vert="horz" wrap="square" lIns="0" tIns="12065" rIns="0" bIns="0" rtlCol="0">
            <a:spAutoFit/>
          </a:bodyPr>
          <a:lstStyle/>
          <a:p>
            <a:pPr marL="38100" marR="30480">
              <a:lnSpc>
                <a:spcPct val="100000"/>
              </a:lnSpc>
              <a:spcBef>
                <a:spcPts val="95"/>
              </a:spcBef>
            </a:pPr>
            <a:r>
              <a:t>Impact</a:t>
            </a:r>
            <a:r>
              <a:rPr spc="-30"/>
              <a:t> </a:t>
            </a:r>
            <a:r>
              <a:t>of</a:t>
            </a:r>
            <a:r>
              <a:rPr spc="-55"/>
              <a:t> </a:t>
            </a:r>
            <a:r>
              <a:t>SES</a:t>
            </a:r>
            <a:r>
              <a:rPr spc="-65"/>
              <a:t> </a:t>
            </a:r>
            <a:r>
              <a:t>on</a:t>
            </a:r>
            <a:r>
              <a:rPr spc="-55"/>
              <a:t> </a:t>
            </a:r>
            <a:r>
              <a:t>asthma</a:t>
            </a:r>
            <a:r>
              <a:rPr spc="-30"/>
              <a:t> </a:t>
            </a:r>
            <a:r>
              <a:t>presentations,</a:t>
            </a:r>
            <a:r>
              <a:rPr spc="-15"/>
              <a:t> </a:t>
            </a:r>
            <a:r>
              <a:t>treatment</a:t>
            </a:r>
            <a:r>
              <a:rPr spc="-35"/>
              <a:t> </a:t>
            </a:r>
            <a:r>
              <a:t>processes</a:t>
            </a:r>
            <a:r>
              <a:rPr spc="-45"/>
              <a:t> </a:t>
            </a:r>
            <a:r>
              <a:t>and</a:t>
            </a:r>
            <a:r>
              <a:rPr spc="-55"/>
              <a:t> </a:t>
            </a:r>
            <a:r>
              <a:rPr spc="-10"/>
              <a:t>clinical </a:t>
            </a:r>
            <a:r>
              <a:t>outcomes</a:t>
            </a:r>
            <a:r>
              <a:rPr spc="-25"/>
              <a:t> </a:t>
            </a:r>
            <a:r>
              <a:t>in</a:t>
            </a:r>
            <a:r>
              <a:rPr spc="-50"/>
              <a:t> </a:t>
            </a:r>
            <a:r>
              <a:t>UK</a:t>
            </a:r>
            <a:r>
              <a:rPr spc="-55"/>
              <a:t> </a:t>
            </a:r>
            <a:r>
              <a:t>primary</a:t>
            </a:r>
            <a:r>
              <a:rPr spc="-30"/>
              <a:t> </a:t>
            </a:r>
            <a:r>
              <a:rPr spc="-10" err="1"/>
              <a:t>care</a:t>
            </a:r>
            <a:r>
              <a:rPr sz="1575" spc="-15" baseline="26455" err="1"/>
              <a:t>a</a:t>
            </a:r>
            <a:endParaRPr sz="1575" baseline="26455"/>
          </a:p>
        </p:txBody>
      </p:sp>
      <p:sp>
        <p:nvSpPr>
          <p:cNvPr id="3" name="object 3"/>
          <p:cNvSpPr txBox="1"/>
          <p:nvPr/>
        </p:nvSpPr>
        <p:spPr>
          <a:xfrm>
            <a:off x="53339" y="4741875"/>
            <a:ext cx="8010525" cy="208279"/>
          </a:xfrm>
          <a:prstGeom prst="rect">
            <a:avLst/>
          </a:prstGeom>
        </p:spPr>
        <p:txBody>
          <a:bodyPr vert="horz" wrap="square" lIns="0" tIns="12700" rIns="0" bIns="0" rtlCol="0">
            <a:spAutoFit/>
          </a:bodyPr>
          <a:lstStyle/>
          <a:p>
            <a:pPr marL="38100" marR="30480" lvl="0" indent="0" defTabSz="914400" eaLnBrk="1" fontAlgn="auto" latinLnBrk="0" hangingPunct="1">
              <a:lnSpc>
                <a:spcPct val="100000"/>
              </a:lnSpc>
              <a:spcBef>
                <a:spcPts val="100"/>
              </a:spcBef>
              <a:spcAft>
                <a:spcPts val="0"/>
              </a:spcAft>
              <a:buClrTx/>
              <a:buSzTx/>
              <a:buFontTx/>
              <a:buNone/>
              <a:tabLst/>
              <a:defRPr/>
            </a:pPr>
            <a:r>
              <a:rPr kumimoji="0" sz="600" b="0" i="0" u="none" strike="noStrike" kern="0" cap="none" spc="-15" normalizeH="0" baseline="27777" noProof="0">
                <a:ln>
                  <a:noFill/>
                </a:ln>
                <a:solidFill>
                  <a:sysClr val="windowText" lastClr="000000"/>
                </a:solidFill>
                <a:effectLst/>
                <a:uLnTx/>
                <a:uFillTx/>
                <a:latin typeface="Arial"/>
                <a:cs typeface="Arial"/>
              </a:rPr>
              <a:t>a</a:t>
            </a:r>
            <a:r>
              <a:rPr kumimoji="0" sz="600" b="0" i="0" u="none" strike="noStrike" kern="0" cap="none" spc="-10" normalizeH="0" baseline="0" noProof="0">
                <a:ln>
                  <a:noFill/>
                </a:ln>
                <a:solidFill>
                  <a:sysClr val="windowText" lastClr="000000"/>
                </a:solidFill>
                <a:effectLst/>
                <a:uLnTx/>
                <a:uFillTx/>
                <a:latin typeface="Arial"/>
                <a:cs typeface="Arial"/>
              </a:rPr>
              <a:t>Adjusted</a:t>
            </a:r>
            <a:r>
              <a:rPr kumimoji="0" sz="600" b="0" i="0" u="none" strike="noStrike" kern="0" cap="none" spc="3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for</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year,</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age </a:t>
            </a:r>
            <a:r>
              <a:rPr kumimoji="0" sz="600" b="0" i="0" u="none" strike="noStrike" kern="0" cap="none" spc="-10" normalizeH="0" baseline="0" noProof="0">
                <a:ln>
                  <a:noFill/>
                </a:ln>
                <a:solidFill>
                  <a:sysClr val="windowText" lastClr="000000"/>
                </a:solidFill>
                <a:effectLst/>
                <a:uLnTx/>
                <a:uFillTx/>
                <a:latin typeface="Arial"/>
                <a:cs typeface="Arial"/>
              </a:rPr>
              <a:t>(5-</a:t>
            </a:r>
            <a:r>
              <a:rPr kumimoji="0" sz="600" b="0" i="0" u="none" strike="noStrike" kern="0" cap="none" spc="0" normalizeH="0" baseline="0" noProof="0">
                <a:ln>
                  <a:noFill/>
                </a:ln>
                <a:solidFill>
                  <a:sysClr val="windowText" lastClr="000000"/>
                </a:solidFill>
                <a:effectLst/>
                <a:uLnTx/>
                <a:uFillTx/>
                <a:latin typeface="Arial"/>
                <a:cs typeface="Arial"/>
              </a:rPr>
              <a:t>year</a:t>
            </a:r>
            <a:r>
              <a:rPr kumimoji="0" sz="600" b="0" i="0" u="none" strike="noStrike" kern="0" cap="none" spc="-10" normalizeH="0" baseline="0" noProof="0">
                <a:ln>
                  <a:noFill/>
                </a:ln>
                <a:solidFill>
                  <a:sysClr val="windowText" lastClr="000000"/>
                </a:solidFill>
                <a:effectLst/>
                <a:uLnTx/>
                <a:uFillTx/>
                <a:latin typeface="Arial"/>
                <a:cs typeface="Arial"/>
              </a:rPr>
              <a:t> groups) </a:t>
            </a:r>
            <a:r>
              <a:rPr kumimoji="0" sz="600" b="0" i="0" u="none" strike="noStrike" kern="0" cap="none" spc="0" normalizeH="0" baseline="0" noProof="0">
                <a:ln>
                  <a:noFill/>
                </a:ln>
                <a:solidFill>
                  <a:sysClr val="windowText" lastClr="000000"/>
                </a:solidFill>
                <a:effectLst/>
                <a:uLnTx/>
                <a:uFillTx/>
                <a:latin typeface="Arial"/>
                <a:cs typeface="Arial"/>
              </a:rPr>
              <a:t>and sex;</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27777" noProof="0">
                <a:ln>
                  <a:noFill/>
                </a:ln>
                <a:solidFill>
                  <a:sysClr val="windowText" lastClr="000000"/>
                </a:solidFill>
                <a:effectLst/>
                <a:uLnTx/>
                <a:uFillTx/>
                <a:latin typeface="Arial"/>
                <a:cs typeface="Arial"/>
              </a:rPr>
              <a:t>b</a:t>
            </a:r>
            <a:r>
              <a:rPr kumimoji="0" sz="600" b="0" i="0" u="none" strike="noStrike" kern="0" cap="none" spc="0" normalizeH="0" baseline="0" noProof="0">
                <a:ln>
                  <a:noFill/>
                </a:ln>
                <a:solidFill>
                  <a:sysClr val="windowText" lastClr="000000"/>
                </a:solidFill>
                <a:effectLst/>
                <a:uLnTx/>
                <a:uFillTx/>
                <a:latin typeface="Arial"/>
                <a:cs typeface="Arial"/>
              </a:rPr>
              <a:t>Odds ratio.</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Patient</a:t>
            </a:r>
            <a:r>
              <a:rPr kumimoji="0" sz="600" b="0" i="0" u="none" strike="noStrike" kern="0" cap="none" spc="-10" normalizeH="0" baseline="0" noProof="0">
                <a:ln>
                  <a:noFill/>
                </a:ln>
                <a:solidFill>
                  <a:sysClr val="windowText" lastClr="000000"/>
                </a:solidFill>
                <a:effectLst/>
                <a:uLnTx/>
                <a:uFillTx/>
                <a:latin typeface="Arial"/>
                <a:cs typeface="Arial"/>
              </a:rPr>
              <a:t> numbers:</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n=45,761 for</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blood </a:t>
            </a:r>
            <a:r>
              <a:rPr kumimoji="0" sz="600" b="0" i="0" u="none" strike="noStrike" kern="0" cap="none" spc="-10" normalizeH="0" baseline="0" noProof="0">
                <a:ln>
                  <a:noFill/>
                </a:ln>
                <a:solidFill>
                  <a:sysClr val="windowText" lastClr="000000"/>
                </a:solidFill>
                <a:effectLst/>
                <a:uLnTx/>
                <a:uFillTx/>
                <a:latin typeface="Arial"/>
                <a:cs typeface="Arial"/>
              </a:rPr>
              <a:t>eosinophils;</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n=71,291</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for</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peak flow;</a:t>
            </a:r>
            <a:r>
              <a:rPr kumimoji="0" sz="600" b="0" i="0" u="none" strike="noStrike" kern="0" cap="none" spc="-10" normalizeH="0" baseline="0" noProof="0">
                <a:ln>
                  <a:noFill/>
                </a:ln>
                <a:solidFill>
                  <a:sysClr val="windowText" lastClr="000000"/>
                </a:solidFill>
                <a:effectLst/>
                <a:uLnTx/>
                <a:uFillTx/>
                <a:latin typeface="Arial"/>
                <a:cs typeface="Arial"/>
              </a:rPr>
              <a:t> n=102,712</a:t>
            </a:r>
            <a:r>
              <a:rPr kumimoji="0" sz="600" b="0" i="0" u="none" strike="noStrike" kern="0" cap="none" spc="0" normalizeH="0" baseline="0" noProof="0">
                <a:ln>
                  <a:noFill/>
                </a:ln>
                <a:solidFill>
                  <a:sysClr val="windowText" lastClr="000000"/>
                </a:solidFill>
                <a:effectLst/>
                <a:uLnTx/>
                <a:uFillTx/>
                <a:latin typeface="Arial"/>
                <a:cs typeface="Arial"/>
              </a:rPr>
              <a:t> for</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treatment </a:t>
            </a:r>
            <a:r>
              <a:rPr kumimoji="0" sz="600" b="0" i="0" u="none" strike="noStrike" kern="0" cap="none" spc="-10" normalizeH="0" baseline="0" noProof="0">
                <a:ln>
                  <a:noFill/>
                </a:ln>
                <a:solidFill>
                  <a:sysClr val="windowText" lastClr="000000"/>
                </a:solidFill>
                <a:effectLst/>
                <a:uLnTx/>
                <a:uFillTx/>
                <a:latin typeface="Arial"/>
                <a:cs typeface="Arial"/>
              </a:rPr>
              <a:t>adherent; n=127,</a:t>
            </a:r>
            <a:r>
              <a:rPr kumimoji="0" sz="600" b="0" i="0" u="none" strike="noStrike" kern="0" cap="none" spc="-114"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040 for</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asthma</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review; </a:t>
            </a:r>
            <a:r>
              <a:rPr kumimoji="0" sz="600" b="0" i="0" u="none" strike="noStrike" kern="0" cap="none" spc="-10" normalizeH="0" baseline="0" noProof="0">
                <a:ln>
                  <a:noFill/>
                </a:ln>
                <a:solidFill>
                  <a:sysClr val="windowText" lastClr="000000"/>
                </a:solidFill>
                <a:effectLst/>
                <a:uLnTx/>
                <a:uFillTx/>
                <a:latin typeface="Arial"/>
                <a:cs typeface="Arial"/>
              </a:rPr>
              <a:t>n=127,040</a:t>
            </a:r>
            <a:r>
              <a:rPr kumimoji="0" sz="600" b="0" i="0" u="none" strike="noStrike" kern="0" cap="none" spc="0" normalizeH="0" baseline="0" noProof="0">
                <a:ln>
                  <a:noFill/>
                </a:ln>
                <a:solidFill>
                  <a:sysClr val="windowText" lastClr="000000"/>
                </a:solidFill>
                <a:effectLst/>
                <a:uLnTx/>
                <a:uFillTx/>
                <a:latin typeface="Arial"/>
                <a:cs typeface="Arial"/>
              </a:rPr>
              <a:t> for</a:t>
            </a:r>
            <a:r>
              <a:rPr kumimoji="0" sz="600" b="0" i="0" u="none" strike="noStrike" kern="0" cap="none" spc="-10" normalizeH="0" baseline="0" noProof="0">
                <a:ln>
                  <a:noFill/>
                </a:ln>
                <a:solidFill>
                  <a:sysClr val="windowText" lastClr="000000"/>
                </a:solidFill>
                <a:effectLst/>
                <a:uLnTx/>
                <a:uFillTx/>
                <a:latin typeface="Arial"/>
                <a:cs typeface="Arial"/>
              </a:rPr>
              <a:t> respiratory</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referral;</a:t>
            </a:r>
            <a:r>
              <a:rPr kumimoji="0" sz="600" b="0" i="0" u="none" strike="noStrike" kern="0" cap="none" spc="50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n=40,078</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for</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uncontrolled</a:t>
            </a:r>
            <a:r>
              <a:rPr kumimoji="0" sz="600" b="0" i="0" u="none" strike="noStrike" kern="0" cap="none" spc="-3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disease;</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n=127,040 for</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any</a:t>
            </a:r>
            <a:r>
              <a:rPr kumimoji="0" sz="600" b="0" i="0" u="none" strike="noStrike" kern="0" cap="none" spc="-10" normalizeH="0" baseline="0" noProof="0">
                <a:ln>
                  <a:noFill/>
                </a:ln>
                <a:solidFill>
                  <a:sysClr val="windowText" lastClr="000000"/>
                </a:solidFill>
                <a:effectLst/>
                <a:uLnTx/>
                <a:uFillTx/>
                <a:latin typeface="Arial"/>
                <a:cs typeface="Arial"/>
              </a:rPr>
              <a:t> exacerbations</a:t>
            </a:r>
            <a:endParaRPr kumimoji="0" sz="600" b="0" i="0" u="none" strike="noStrike" kern="0" cap="none" spc="0" normalizeH="0" baseline="0" noProof="0">
              <a:ln>
                <a:noFill/>
              </a:ln>
              <a:solidFill>
                <a:sysClr val="windowText" lastClr="000000"/>
              </a:solidFill>
              <a:effectLst/>
              <a:uLnTx/>
              <a:uFillTx/>
              <a:latin typeface="Arial"/>
              <a:cs typeface="Arial"/>
            </a:endParaRPr>
          </a:p>
        </p:txBody>
      </p:sp>
      <p:grpSp>
        <p:nvGrpSpPr>
          <p:cNvPr id="4" name="object 4"/>
          <p:cNvGrpSpPr/>
          <p:nvPr/>
        </p:nvGrpSpPr>
        <p:grpSpPr>
          <a:xfrm>
            <a:off x="159014" y="833627"/>
            <a:ext cx="8691245" cy="3816350"/>
            <a:chOff x="159014" y="833627"/>
            <a:chExt cx="8691245" cy="3816350"/>
          </a:xfrm>
        </p:grpSpPr>
        <p:pic>
          <p:nvPicPr>
            <p:cNvPr id="5" name="object 5"/>
            <p:cNvPicPr/>
            <p:nvPr/>
          </p:nvPicPr>
          <p:blipFill>
            <a:blip r:embed="rId2" cstate="print"/>
            <a:stretch>
              <a:fillRect/>
            </a:stretch>
          </p:blipFill>
          <p:spPr>
            <a:xfrm>
              <a:off x="159014" y="989075"/>
              <a:ext cx="3110368" cy="2788920"/>
            </a:xfrm>
            <a:prstGeom prst="rect">
              <a:avLst/>
            </a:prstGeom>
          </p:spPr>
        </p:pic>
        <p:pic>
          <p:nvPicPr>
            <p:cNvPr id="6" name="object 6"/>
            <p:cNvPicPr/>
            <p:nvPr/>
          </p:nvPicPr>
          <p:blipFill>
            <a:blip r:embed="rId3" cstate="print"/>
            <a:stretch>
              <a:fillRect/>
            </a:stretch>
          </p:blipFill>
          <p:spPr>
            <a:xfrm>
              <a:off x="179832" y="3736848"/>
              <a:ext cx="3355848" cy="758951"/>
            </a:xfrm>
            <a:prstGeom prst="rect">
              <a:avLst/>
            </a:prstGeom>
          </p:spPr>
        </p:pic>
        <p:pic>
          <p:nvPicPr>
            <p:cNvPr id="7" name="object 7"/>
            <p:cNvPicPr/>
            <p:nvPr/>
          </p:nvPicPr>
          <p:blipFill>
            <a:blip r:embed="rId4" cstate="print"/>
            <a:stretch>
              <a:fillRect/>
            </a:stretch>
          </p:blipFill>
          <p:spPr>
            <a:xfrm>
              <a:off x="3220211" y="833627"/>
              <a:ext cx="3355847" cy="3816096"/>
            </a:xfrm>
            <a:prstGeom prst="rect">
              <a:avLst/>
            </a:prstGeom>
          </p:spPr>
        </p:pic>
        <p:sp>
          <p:nvSpPr>
            <p:cNvPr id="8" name="object 8"/>
            <p:cNvSpPr/>
            <p:nvPr/>
          </p:nvSpPr>
          <p:spPr>
            <a:xfrm>
              <a:off x="6454140" y="3491483"/>
              <a:ext cx="2395855" cy="759460"/>
            </a:xfrm>
            <a:custGeom>
              <a:avLst/>
              <a:gdLst/>
              <a:ahLst/>
              <a:cxnLst/>
              <a:rect l="l" t="t" r="r" b="b"/>
              <a:pathLst>
                <a:path w="2395854" h="759460">
                  <a:moveTo>
                    <a:pt x="2269236" y="0"/>
                  </a:moveTo>
                  <a:lnTo>
                    <a:pt x="126491" y="0"/>
                  </a:lnTo>
                  <a:lnTo>
                    <a:pt x="77259" y="9941"/>
                  </a:lnTo>
                  <a:lnTo>
                    <a:pt x="37052" y="37052"/>
                  </a:lnTo>
                  <a:lnTo>
                    <a:pt x="9941" y="77259"/>
                  </a:lnTo>
                  <a:lnTo>
                    <a:pt x="0" y="126492"/>
                  </a:lnTo>
                  <a:lnTo>
                    <a:pt x="0" y="632460"/>
                  </a:lnTo>
                  <a:lnTo>
                    <a:pt x="9941" y="681697"/>
                  </a:lnTo>
                  <a:lnTo>
                    <a:pt x="37052" y="721904"/>
                  </a:lnTo>
                  <a:lnTo>
                    <a:pt x="77259" y="749012"/>
                  </a:lnTo>
                  <a:lnTo>
                    <a:pt x="126491" y="758952"/>
                  </a:lnTo>
                  <a:lnTo>
                    <a:pt x="2269236" y="758952"/>
                  </a:lnTo>
                  <a:lnTo>
                    <a:pt x="2318468" y="749012"/>
                  </a:lnTo>
                  <a:lnTo>
                    <a:pt x="2358675" y="721904"/>
                  </a:lnTo>
                  <a:lnTo>
                    <a:pt x="2385786" y="681697"/>
                  </a:lnTo>
                  <a:lnTo>
                    <a:pt x="2395728" y="632460"/>
                  </a:lnTo>
                  <a:lnTo>
                    <a:pt x="2395728" y="126492"/>
                  </a:lnTo>
                  <a:lnTo>
                    <a:pt x="2385786" y="77259"/>
                  </a:lnTo>
                  <a:lnTo>
                    <a:pt x="2358675" y="37052"/>
                  </a:lnTo>
                  <a:lnTo>
                    <a:pt x="2318468" y="9941"/>
                  </a:lnTo>
                  <a:lnTo>
                    <a:pt x="2269236" y="0"/>
                  </a:lnTo>
                  <a:close/>
                </a:path>
              </a:pathLst>
            </a:custGeom>
            <a:solidFill>
              <a:srgbClr val="D7D7D7"/>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9" name="object 9"/>
          <p:cNvSpPr txBox="1"/>
          <p:nvPr/>
        </p:nvSpPr>
        <p:spPr>
          <a:xfrm>
            <a:off x="6571615" y="3551046"/>
            <a:ext cx="2165350" cy="634365"/>
          </a:xfrm>
          <a:prstGeom prst="rect">
            <a:avLst/>
          </a:prstGeom>
        </p:spPr>
        <p:txBody>
          <a:bodyPr vert="horz" wrap="square" lIns="0" tIns="12065" rIns="0" bIns="0" rtlCol="0">
            <a:spAutoFit/>
          </a:bodyPr>
          <a:lstStyle/>
          <a:p>
            <a:pPr marL="12700" marR="5080" lvl="0" indent="0" algn="just" defTabSz="914400" eaLnBrk="1" fontAlgn="auto" latinLnBrk="0" hangingPunct="1">
              <a:lnSpc>
                <a:spcPct val="100000"/>
              </a:lnSpc>
              <a:spcBef>
                <a:spcPts val="95"/>
              </a:spcBef>
              <a:spcAft>
                <a:spcPts val="0"/>
              </a:spcAft>
              <a:buClrTx/>
              <a:buSzTx/>
              <a:buFontTx/>
              <a:buNone/>
              <a:tabLst/>
              <a:defRPr/>
            </a:pPr>
            <a:r>
              <a:rPr kumimoji="0" sz="1000" b="1" i="0" u="none" strike="noStrike" kern="0" cap="none" spc="0" normalizeH="0" baseline="0" noProof="0">
                <a:ln>
                  <a:noFill/>
                </a:ln>
                <a:solidFill>
                  <a:srgbClr val="006FC0"/>
                </a:solidFill>
                <a:effectLst/>
                <a:uLnTx/>
                <a:uFillTx/>
                <a:latin typeface="Arial"/>
                <a:cs typeface="Arial"/>
              </a:rPr>
              <a:t>Clinical</a:t>
            </a:r>
            <a:r>
              <a:rPr kumimoji="0" sz="1000" b="1" i="0" u="none" strike="noStrike" kern="0" cap="none" spc="80" normalizeH="0" baseline="0" noProof="0">
                <a:ln>
                  <a:noFill/>
                </a:ln>
                <a:solidFill>
                  <a:srgbClr val="006FC0"/>
                </a:solidFill>
                <a:effectLst/>
                <a:uLnTx/>
                <a:uFillTx/>
                <a:latin typeface="Arial"/>
                <a:cs typeface="Arial"/>
              </a:rPr>
              <a:t> </a:t>
            </a:r>
            <a:r>
              <a:rPr kumimoji="0" sz="1000" b="1" i="0" u="none" strike="noStrike" kern="0" cap="none" spc="0" normalizeH="0" baseline="0" noProof="0">
                <a:ln>
                  <a:noFill/>
                </a:ln>
                <a:solidFill>
                  <a:srgbClr val="006FC0"/>
                </a:solidFill>
                <a:effectLst/>
                <a:uLnTx/>
                <a:uFillTx/>
                <a:latin typeface="Arial"/>
                <a:cs typeface="Arial"/>
              </a:rPr>
              <a:t>implication</a:t>
            </a:r>
            <a:r>
              <a:rPr kumimoji="0" sz="1000" b="1" i="0" u="none" strike="noStrike" kern="0" cap="none" spc="0" normalizeH="0" baseline="0" noProof="0">
                <a:ln>
                  <a:noFill/>
                </a:ln>
                <a:solidFill>
                  <a:srgbClr val="001F5F"/>
                </a:solidFill>
                <a:effectLst/>
                <a:uLnTx/>
                <a:uFillTx/>
                <a:latin typeface="Arial"/>
                <a:cs typeface="Arial"/>
              </a:rPr>
              <a:t>:</a:t>
            </a:r>
            <a:r>
              <a:rPr kumimoji="0" sz="1000" b="1" i="0" u="none" strike="noStrike" kern="0" cap="none" spc="9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More</a:t>
            </a:r>
            <a:r>
              <a:rPr kumimoji="0" sz="1000" b="1" i="0" u="none" strike="noStrike" kern="0" cap="none" spc="85" normalizeH="0" baseline="0" noProof="0">
                <a:ln>
                  <a:noFill/>
                </a:ln>
                <a:solidFill>
                  <a:srgbClr val="001F5F"/>
                </a:solidFill>
                <a:effectLst/>
                <a:uLnTx/>
                <a:uFillTx/>
                <a:latin typeface="Arial"/>
                <a:cs typeface="Arial"/>
              </a:rPr>
              <a:t> </a:t>
            </a:r>
            <a:r>
              <a:rPr kumimoji="0" sz="1000" b="1" i="0" u="none" strike="noStrike" kern="0" cap="none" spc="-10" normalizeH="0" baseline="0" noProof="0">
                <a:ln>
                  <a:noFill/>
                </a:ln>
                <a:solidFill>
                  <a:srgbClr val="001F5F"/>
                </a:solidFill>
                <a:effectLst/>
                <a:uLnTx/>
                <a:uFillTx/>
                <a:latin typeface="Arial"/>
                <a:cs typeface="Arial"/>
              </a:rPr>
              <a:t>deprived </a:t>
            </a:r>
            <a:r>
              <a:rPr kumimoji="0" sz="1000" b="1" i="0" u="none" strike="noStrike" kern="0" cap="none" spc="0" normalizeH="0" baseline="0" noProof="0">
                <a:ln>
                  <a:noFill/>
                </a:ln>
                <a:solidFill>
                  <a:srgbClr val="001F5F"/>
                </a:solidFill>
                <a:effectLst/>
                <a:uLnTx/>
                <a:uFillTx/>
                <a:latin typeface="Arial"/>
                <a:cs typeface="Arial"/>
              </a:rPr>
              <a:t>patients</a:t>
            </a:r>
            <a:r>
              <a:rPr kumimoji="0" sz="1000" b="1" i="0" u="none" strike="noStrike" kern="0" cap="none" spc="4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may</a:t>
            </a:r>
            <a:r>
              <a:rPr kumimoji="0" sz="1000" b="1" i="0" u="none" strike="noStrike" kern="0" cap="none" spc="3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have</a:t>
            </a:r>
            <a:r>
              <a:rPr kumimoji="0" sz="1000" b="1" i="0" u="none" strike="noStrike" kern="0" cap="none" spc="4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greater</a:t>
            </a:r>
            <a:r>
              <a:rPr kumimoji="0" sz="1000" b="1" i="0" u="none" strike="noStrike" kern="0" cap="none" spc="4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need</a:t>
            </a:r>
            <a:r>
              <a:rPr kumimoji="0" sz="1000" b="1" i="0" u="none" strike="noStrike" kern="0" cap="none" spc="45" normalizeH="0" baseline="0" noProof="0">
                <a:ln>
                  <a:noFill/>
                </a:ln>
                <a:solidFill>
                  <a:srgbClr val="001F5F"/>
                </a:solidFill>
                <a:effectLst/>
                <a:uLnTx/>
                <a:uFillTx/>
                <a:latin typeface="Arial"/>
                <a:cs typeface="Arial"/>
              </a:rPr>
              <a:t> </a:t>
            </a:r>
            <a:r>
              <a:rPr kumimoji="0" sz="1000" b="1" i="0" u="none" strike="noStrike" kern="0" cap="none" spc="-25" normalizeH="0" baseline="0" noProof="0">
                <a:ln>
                  <a:noFill/>
                </a:ln>
                <a:solidFill>
                  <a:srgbClr val="001F5F"/>
                </a:solidFill>
                <a:effectLst/>
                <a:uLnTx/>
                <a:uFillTx/>
                <a:latin typeface="Arial"/>
                <a:cs typeface="Arial"/>
              </a:rPr>
              <a:t>for </a:t>
            </a:r>
            <a:r>
              <a:rPr kumimoji="0" sz="1000" b="1" i="0" u="none" strike="noStrike" kern="0" cap="none" spc="0" normalizeH="0" baseline="0" noProof="0">
                <a:ln>
                  <a:noFill/>
                </a:ln>
                <a:solidFill>
                  <a:srgbClr val="001F5F"/>
                </a:solidFill>
                <a:effectLst/>
                <a:uLnTx/>
                <a:uFillTx/>
                <a:latin typeface="Arial"/>
                <a:cs typeface="Arial"/>
              </a:rPr>
              <a:t>specialist</a:t>
            </a:r>
            <a:r>
              <a:rPr kumimoji="0" sz="1000" b="1" i="0" u="none" strike="noStrike" kern="0" cap="none" spc="18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reviews</a:t>
            </a:r>
            <a:r>
              <a:rPr kumimoji="0" sz="1000" b="1" i="0" u="none" strike="noStrike" kern="0" cap="none" spc="18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and</a:t>
            </a:r>
            <a:r>
              <a:rPr kumimoji="0" sz="1000" b="1" i="0" u="none" strike="noStrike" kern="0" cap="none" spc="185" normalizeH="0" baseline="0" noProof="0">
                <a:ln>
                  <a:noFill/>
                </a:ln>
                <a:solidFill>
                  <a:srgbClr val="001F5F"/>
                </a:solidFill>
                <a:effectLst/>
                <a:uLnTx/>
                <a:uFillTx/>
                <a:latin typeface="Arial"/>
                <a:cs typeface="Arial"/>
              </a:rPr>
              <a:t> </a:t>
            </a:r>
            <a:r>
              <a:rPr kumimoji="0" sz="1000" b="1" i="0" u="none" strike="noStrike" kern="0" cap="none" spc="-10" normalizeH="0" baseline="0" noProof="0">
                <a:ln>
                  <a:noFill/>
                </a:ln>
                <a:solidFill>
                  <a:srgbClr val="001F5F"/>
                </a:solidFill>
                <a:effectLst/>
                <a:uLnTx/>
                <a:uFillTx/>
                <a:latin typeface="Arial"/>
                <a:cs typeface="Arial"/>
              </a:rPr>
              <a:t>phenotype- </a:t>
            </a:r>
            <a:r>
              <a:rPr kumimoji="0" sz="1000" b="1" i="0" u="none" strike="noStrike" kern="0" cap="none" spc="0" normalizeH="0" baseline="0" noProof="0">
                <a:ln>
                  <a:noFill/>
                </a:ln>
                <a:solidFill>
                  <a:srgbClr val="001F5F"/>
                </a:solidFill>
                <a:effectLst/>
                <a:uLnTx/>
                <a:uFillTx/>
                <a:latin typeface="Arial"/>
                <a:cs typeface="Arial"/>
              </a:rPr>
              <a:t>targeted</a:t>
            </a:r>
            <a:r>
              <a:rPr kumimoji="0" sz="1000" b="1" i="0" u="none" strike="noStrike" kern="0" cap="none" spc="-4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treatments</a:t>
            </a:r>
            <a:r>
              <a:rPr kumimoji="0" sz="1000" b="1" i="0" u="none" strike="noStrike" kern="0" cap="none" spc="-4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like</a:t>
            </a:r>
            <a:r>
              <a:rPr kumimoji="0" sz="1000" b="1" i="0" u="none" strike="noStrike" kern="0" cap="none" spc="-55" normalizeH="0" baseline="0" noProof="0">
                <a:ln>
                  <a:noFill/>
                </a:ln>
                <a:solidFill>
                  <a:srgbClr val="001F5F"/>
                </a:solidFill>
                <a:effectLst/>
                <a:uLnTx/>
                <a:uFillTx/>
                <a:latin typeface="Arial"/>
                <a:cs typeface="Arial"/>
              </a:rPr>
              <a:t> </a:t>
            </a:r>
            <a:r>
              <a:rPr kumimoji="0" sz="1000" b="1" i="0" u="none" strike="noStrike" kern="0" cap="none" spc="-10" normalizeH="0" baseline="0" noProof="0">
                <a:ln>
                  <a:noFill/>
                </a:ln>
                <a:solidFill>
                  <a:srgbClr val="001F5F"/>
                </a:solidFill>
                <a:effectLst/>
                <a:uLnTx/>
                <a:uFillTx/>
                <a:latin typeface="Arial"/>
                <a:cs typeface="Arial"/>
              </a:rPr>
              <a:t>biologics</a:t>
            </a:r>
            <a:endParaRPr kumimoji="0" sz="1000" b="0" i="0" u="none" strike="noStrike" kern="0" cap="none" spc="0" normalizeH="0" baseline="0" noProof="0">
              <a:ln>
                <a:noFill/>
              </a:ln>
              <a:solidFill>
                <a:sysClr val="windowText" lastClr="000000"/>
              </a:solidFill>
              <a:effectLst/>
              <a:uLnTx/>
              <a:uFillTx/>
              <a:latin typeface="Arial"/>
              <a:cs typeface="Arial"/>
            </a:endParaRPr>
          </a:p>
        </p:txBody>
      </p:sp>
      <p:sp>
        <p:nvSpPr>
          <p:cNvPr id="10" name="object 10"/>
          <p:cNvSpPr/>
          <p:nvPr/>
        </p:nvSpPr>
        <p:spPr>
          <a:xfrm>
            <a:off x="6441947" y="940308"/>
            <a:ext cx="2405380" cy="1004569"/>
          </a:xfrm>
          <a:custGeom>
            <a:avLst/>
            <a:gdLst/>
            <a:ahLst/>
            <a:cxnLst/>
            <a:rect l="l" t="t" r="r" b="b"/>
            <a:pathLst>
              <a:path w="2405379" h="1004569">
                <a:moveTo>
                  <a:pt x="2237485" y="0"/>
                </a:moveTo>
                <a:lnTo>
                  <a:pt x="167385" y="0"/>
                </a:lnTo>
                <a:lnTo>
                  <a:pt x="122884" y="5978"/>
                </a:lnTo>
                <a:lnTo>
                  <a:pt x="82898" y="22850"/>
                </a:lnTo>
                <a:lnTo>
                  <a:pt x="49022" y="49022"/>
                </a:lnTo>
                <a:lnTo>
                  <a:pt x="22850" y="82898"/>
                </a:lnTo>
                <a:lnTo>
                  <a:pt x="5978" y="122884"/>
                </a:lnTo>
                <a:lnTo>
                  <a:pt x="0" y="167386"/>
                </a:lnTo>
                <a:lnTo>
                  <a:pt x="0" y="836929"/>
                </a:lnTo>
                <a:lnTo>
                  <a:pt x="5978" y="881431"/>
                </a:lnTo>
                <a:lnTo>
                  <a:pt x="22850" y="921417"/>
                </a:lnTo>
                <a:lnTo>
                  <a:pt x="49022" y="955294"/>
                </a:lnTo>
                <a:lnTo>
                  <a:pt x="82898" y="981465"/>
                </a:lnTo>
                <a:lnTo>
                  <a:pt x="122884" y="998337"/>
                </a:lnTo>
                <a:lnTo>
                  <a:pt x="167385" y="1004315"/>
                </a:lnTo>
                <a:lnTo>
                  <a:pt x="2237485" y="1004315"/>
                </a:lnTo>
                <a:lnTo>
                  <a:pt x="2281987" y="998337"/>
                </a:lnTo>
                <a:lnTo>
                  <a:pt x="2321973" y="981465"/>
                </a:lnTo>
                <a:lnTo>
                  <a:pt x="2355850" y="955294"/>
                </a:lnTo>
                <a:lnTo>
                  <a:pt x="2382021" y="921417"/>
                </a:lnTo>
                <a:lnTo>
                  <a:pt x="2398893" y="881431"/>
                </a:lnTo>
                <a:lnTo>
                  <a:pt x="2404872" y="836929"/>
                </a:lnTo>
                <a:lnTo>
                  <a:pt x="2404872" y="167386"/>
                </a:lnTo>
                <a:lnTo>
                  <a:pt x="2398893" y="122884"/>
                </a:lnTo>
                <a:lnTo>
                  <a:pt x="2382021" y="82898"/>
                </a:lnTo>
                <a:lnTo>
                  <a:pt x="2355850" y="49022"/>
                </a:lnTo>
                <a:lnTo>
                  <a:pt x="2321973" y="22850"/>
                </a:lnTo>
                <a:lnTo>
                  <a:pt x="2281987" y="5978"/>
                </a:lnTo>
                <a:lnTo>
                  <a:pt x="2237485" y="0"/>
                </a:lnTo>
                <a:close/>
              </a:path>
            </a:pathLst>
          </a:custGeom>
          <a:solidFill>
            <a:srgbClr val="D7D7D7"/>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object 11"/>
          <p:cNvSpPr txBox="1"/>
          <p:nvPr/>
        </p:nvSpPr>
        <p:spPr>
          <a:xfrm>
            <a:off x="6570344" y="970025"/>
            <a:ext cx="2150745" cy="939800"/>
          </a:xfrm>
          <a:prstGeom prst="rect">
            <a:avLst/>
          </a:prstGeom>
        </p:spPr>
        <p:txBody>
          <a:bodyPr vert="horz" wrap="square" lIns="0" tIns="12065" rIns="0" bIns="0" rtlCol="0">
            <a:spAutoFit/>
          </a:bodyPr>
          <a:lstStyle/>
          <a:p>
            <a:pPr marL="12700" marR="5080" lvl="0" indent="0" algn="just" defTabSz="914400" eaLnBrk="1" fontAlgn="auto" latinLnBrk="0" hangingPunct="1">
              <a:lnSpc>
                <a:spcPct val="100000"/>
              </a:lnSpc>
              <a:spcBef>
                <a:spcPts val="95"/>
              </a:spcBef>
              <a:spcAft>
                <a:spcPts val="0"/>
              </a:spcAft>
              <a:buClrTx/>
              <a:buSzTx/>
              <a:buFontTx/>
              <a:buNone/>
              <a:tabLst/>
              <a:defRPr/>
            </a:pPr>
            <a:r>
              <a:rPr kumimoji="0" sz="1000" b="1" i="0" u="none" strike="noStrike" kern="0" cap="none" spc="0" normalizeH="0" baseline="0" noProof="0">
                <a:ln>
                  <a:noFill/>
                </a:ln>
                <a:solidFill>
                  <a:srgbClr val="001F5F"/>
                </a:solidFill>
                <a:effectLst/>
                <a:uLnTx/>
                <a:uFillTx/>
                <a:latin typeface="Arial"/>
                <a:cs typeface="Arial"/>
              </a:rPr>
              <a:t>Most</a:t>
            </a:r>
            <a:r>
              <a:rPr kumimoji="0" sz="1000" b="1" i="0" u="none" strike="noStrike" kern="0" cap="none" spc="24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deprived</a:t>
            </a:r>
            <a:r>
              <a:rPr kumimoji="0" sz="1000" b="1" i="0" u="none" strike="noStrike" kern="0" cap="none" spc="24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patients</a:t>
            </a:r>
            <a:r>
              <a:rPr kumimoji="0" sz="1000" b="1" i="0" u="none" strike="noStrike" kern="0" cap="none" spc="23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had</a:t>
            </a:r>
            <a:r>
              <a:rPr kumimoji="0" sz="1000" b="1" i="0" u="none" strike="noStrike" kern="0" cap="none" spc="245" normalizeH="0" baseline="0" noProof="0">
                <a:ln>
                  <a:noFill/>
                </a:ln>
                <a:solidFill>
                  <a:srgbClr val="001F5F"/>
                </a:solidFill>
                <a:effectLst/>
                <a:uLnTx/>
                <a:uFillTx/>
                <a:latin typeface="Arial"/>
                <a:cs typeface="Arial"/>
              </a:rPr>
              <a:t> </a:t>
            </a:r>
            <a:r>
              <a:rPr kumimoji="0" sz="1000" b="1" i="0" u="none" strike="noStrike" kern="0" cap="none" spc="-20" normalizeH="0" baseline="0" noProof="0">
                <a:ln>
                  <a:noFill/>
                </a:ln>
                <a:solidFill>
                  <a:srgbClr val="001F5F"/>
                </a:solidFill>
                <a:effectLst/>
                <a:uLnTx/>
                <a:uFillTx/>
                <a:latin typeface="Arial"/>
                <a:cs typeface="Arial"/>
              </a:rPr>
              <a:t>more </a:t>
            </a:r>
            <a:r>
              <a:rPr kumimoji="0" sz="1000" b="1" i="0" u="none" strike="noStrike" kern="0" cap="none" spc="0" normalizeH="0" baseline="0" noProof="0">
                <a:ln>
                  <a:noFill/>
                </a:ln>
                <a:solidFill>
                  <a:srgbClr val="006FC0"/>
                </a:solidFill>
                <a:effectLst/>
                <a:uLnTx/>
                <a:uFillTx/>
                <a:latin typeface="Arial"/>
                <a:cs typeface="Arial"/>
              </a:rPr>
              <a:t>uncontrolled</a:t>
            </a:r>
            <a:r>
              <a:rPr kumimoji="0" sz="1000" b="1" i="0" u="none" strike="noStrike" kern="0" cap="none" spc="365" normalizeH="0" baseline="0" noProof="0">
                <a:ln>
                  <a:noFill/>
                </a:ln>
                <a:solidFill>
                  <a:srgbClr val="006FC0"/>
                </a:solidFill>
                <a:effectLst/>
                <a:uLnTx/>
                <a:uFillTx/>
                <a:latin typeface="Arial"/>
                <a:cs typeface="Arial"/>
              </a:rPr>
              <a:t> </a:t>
            </a:r>
            <a:r>
              <a:rPr kumimoji="0" sz="1000" b="1" i="0" u="none" strike="noStrike" kern="0" cap="none" spc="0" normalizeH="0" baseline="0" noProof="0">
                <a:ln>
                  <a:noFill/>
                </a:ln>
                <a:solidFill>
                  <a:srgbClr val="006FC0"/>
                </a:solidFill>
                <a:effectLst/>
                <a:uLnTx/>
                <a:uFillTx/>
                <a:latin typeface="Arial"/>
                <a:cs typeface="Arial"/>
              </a:rPr>
              <a:t>asthma</a:t>
            </a:r>
            <a:r>
              <a:rPr kumimoji="0" sz="1000" b="1" i="0" u="none" strike="noStrike" kern="0" cap="none" spc="370" normalizeH="0" baseline="0" noProof="0">
                <a:ln>
                  <a:noFill/>
                </a:ln>
                <a:solidFill>
                  <a:srgbClr val="006FC0"/>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and</a:t>
            </a:r>
            <a:r>
              <a:rPr kumimoji="0" sz="1000" b="1" i="0" u="none" strike="noStrike" kern="0" cap="none" spc="365" normalizeH="0" baseline="0" noProof="0">
                <a:ln>
                  <a:noFill/>
                </a:ln>
                <a:solidFill>
                  <a:srgbClr val="001F5F"/>
                </a:solidFill>
                <a:effectLst/>
                <a:uLnTx/>
                <a:uFillTx/>
                <a:latin typeface="Arial"/>
                <a:cs typeface="Arial"/>
              </a:rPr>
              <a:t> </a:t>
            </a:r>
            <a:r>
              <a:rPr kumimoji="0" sz="1000" b="1" i="0" u="none" strike="noStrike" kern="0" cap="none" spc="-10" normalizeH="0" baseline="0" noProof="0">
                <a:ln>
                  <a:noFill/>
                </a:ln>
                <a:solidFill>
                  <a:srgbClr val="001F5F"/>
                </a:solidFill>
                <a:effectLst/>
                <a:uLnTx/>
                <a:uFillTx/>
                <a:latin typeface="Arial"/>
                <a:cs typeface="Arial"/>
              </a:rPr>
              <a:t>greater </a:t>
            </a:r>
            <a:r>
              <a:rPr kumimoji="0" sz="1000" b="1" i="0" u="none" strike="noStrike" kern="0" cap="none" spc="0" normalizeH="0" baseline="0" noProof="0">
                <a:ln>
                  <a:noFill/>
                </a:ln>
                <a:solidFill>
                  <a:srgbClr val="001F5F"/>
                </a:solidFill>
                <a:effectLst/>
                <a:uLnTx/>
                <a:uFillTx/>
                <a:latin typeface="Arial"/>
                <a:cs typeface="Arial"/>
              </a:rPr>
              <a:t>likelihood</a:t>
            </a:r>
            <a:r>
              <a:rPr kumimoji="0" sz="1000" b="1" i="0" u="none" strike="noStrike" kern="0" cap="none" spc="45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of</a:t>
            </a:r>
            <a:r>
              <a:rPr kumimoji="0" sz="1000" b="1" i="0" u="none" strike="noStrike" kern="0" cap="none" spc="45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6FC0"/>
                </a:solidFill>
                <a:effectLst/>
                <a:uLnTx/>
                <a:uFillTx/>
                <a:latin typeface="Arial"/>
                <a:cs typeface="Arial"/>
              </a:rPr>
              <a:t>exacerbations</a:t>
            </a:r>
            <a:r>
              <a:rPr kumimoji="0" sz="1000" b="1" i="0" u="none" strike="noStrike" kern="0" cap="none" spc="455" normalizeH="0" baseline="0" noProof="0">
                <a:ln>
                  <a:noFill/>
                </a:ln>
                <a:solidFill>
                  <a:srgbClr val="006FC0"/>
                </a:solidFill>
                <a:effectLst/>
                <a:uLnTx/>
                <a:uFillTx/>
                <a:latin typeface="Arial"/>
                <a:cs typeface="Arial"/>
              </a:rPr>
              <a:t> </a:t>
            </a:r>
            <a:r>
              <a:rPr kumimoji="0" sz="1000" b="1" i="0" u="none" strike="noStrike" kern="0" cap="none" spc="-20" normalizeH="0" baseline="0" noProof="0">
                <a:ln>
                  <a:noFill/>
                </a:ln>
                <a:solidFill>
                  <a:srgbClr val="001F5F"/>
                </a:solidFill>
                <a:effectLst/>
                <a:uLnTx/>
                <a:uFillTx/>
                <a:latin typeface="Arial"/>
                <a:cs typeface="Arial"/>
              </a:rPr>
              <a:t>than </a:t>
            </a:r>
            <a:r>
              <a:rPr kumimoji="0" sz="1000" b="1" i="0" u="none" strike="noStrike" kern="0" cap="none" spc="0" normalizeH="0" baseline="0" noProof="0">
                <a:ln>
                  <a:noFill/>
                </a:ln>
                <a:solidFill>
                  <a:srgbClr val="001F5F"/>
                </a:solidFill>
                <a:effectLst/>
                <a:uLnTx/>
                <a:uFillTx/>
                <a:latin typeface="Arial"/>
                <a:cs typeface="Arial"/>
              </a:rPr>
              <a:t>least</a:t>
            </a:r>
            <a:r>
              <a:rPr kumimoji="0" sz="1000" b="1" i="0" u="none" strike="noStrike" kern="0" cap="none" spc="25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deprived</a:t>
            </a:r>
            <a:r>
              <a:rPr kumimoji="0" sz="1000" b="1" i="0" u="none" strike="noStrike" kern="0" cap="none" spc="26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patients,</a:t>
            </a:r>
            <a:r>
              <a:rPr kumimoji="0" sz="1000" b="1" i="0" u="none" strike="noStrike" kern="0" cap="none" spc="24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but</a:t>
            </a:r>
            <a:r>
              <a:rPr kumimoji="0" sz="1000" b="1" i="0" u="none" strike="noStrike" kern="0" cap="none" spc="260" normalizeH="0" baseline="0" noProof="0">
                <a:ln>
                  <a:noFill/>
                </a:ln>
                <a:solidFill>
                  <a:srgbClr val="001F5F"/>
                </a:solidFill>
                <a:effectLst/>
                <a:uLnTx/>
                <a:uFillTx/>
                <a:latin typeface="Arial"/>
                <a:cs typeface="Arial"/>
              </a:rPr>
              <a:t> </a:t>
            </a:r>
            <a:r>
              <a:rPr kumimoji="0" sz="1000" b="1" i="0" u="none" strike="noStrike" kern="0" cap="none" spc="-10" normalizeH="0" baseline="0" noProof="0">
                <a:ln>
                  <a:noFill/>
                </a:ln>
                <a:solidFill>
                  <a:srgbClr val="001F5F"/>
                </a:solidFill>
                <a:effectLst/>
                <a:uLnTx/>
                <a:uFillTx/>
                <a:latin typeface="Arial"/>
                <a:cs typeface="Arial"/>
              </a:rPr>
              <a:t>rates </a:t>
            </a:r>
            <a:r>
              <a:rPr kumimoji="0" sz="1000" b="1" i="0" u="none" strike="noStrike" kern="0" cap="none" spc="0" normalizeH="0" baseline="0" noProof="0">
                <a:ln>
                  <a:noFill/>
                </a:ln>
                <a:solidFill>
                  <a:srgbClr val="001F5F"/>
                </a:solidFill>
                <a:effectLst/>
                <a:uLnTx/>
                <a:uFillTx/>
                <a:latin typeface="Arial"/>
                <a:cs typeface="Arial"/>
              </a:rPr>
              <a:t>of</a:t>
            </a:r>
            <a:r>
              <a:rPr kumimoji="0" sz="1000" b="1" i="0" u="none" strike="noStrike" kern="0" cap="none" spc="40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6FC0"/>
                </a:solidFill>
                <a:effectLst/>
                <a:uLnTx/>
                <a:uFillTx/>
                <a:latin typeface="Arial"/>
                <a:cs typeface="Arial"/>
              </a:rPr>
              <a:t>respiratory</a:t>
            </a:r>
            <a:r>
              <a:rPr kumimoji="0" sz="1000" b="1" i="0" u="none" strike="noStrike" kern="0" cap="none" spc="400" normalizeH="0" baseline="0" noProof="0">
                <a:ln>
                  <a:noFill/>
                </a:ln>
                <a:solidFill>
                  <a:srgbClr val="006FC0"/>
                </a:solidFill>
                <a:effectLst/>
                <a:uLnTx/>
                <a:uFillTx/>
                <a:latin typeface="Arial"/>
                <a:cs typeface="Arial"/>
              </a:rPr>
              <a:t> </a:t>
            </a:r>
            <a:r>
              <a:rPr kumimoji="0" sz="1000" b="1" i="0" u="none" strike="noStrike" kern="0" cap="none" spc="0" normalizeH="0" baseline="0" noProof="0">
                <a:ln>
                  <a:noFill/>
                </a:ln>
                <a:solidFill>
                  <a:srgbClr val="006FC0"/>
                </a:solidFill>
                <a:effectLst/>
                <a:uLnTx/>
                <a:uFillTx/>
                <a:latin typeface="Arial"/>
                <a:cs typeface="Arial"/>
              </a:rPr>
              <a:t>referrals</a:t>
            </a:r>
            <a:r>
              <a:rPr kumimoji="0" sz="1000" b="1" i="0" u="none" strike="noStrike" kern="0" cap="none" spc="409" normalizeH="0" baseline="0" noProof="0">
                <a:ln>
                  <a:noFill/>
                </a:ln>
                <a:solidFill>
                  <a:srgbClr val="006FC0"/>
                </a:solidFill>
                <a:effectLst/>
                <a:uLnTx/>
                <a:uFillTx/>
                <a:latin typeface="Arial"/>
                <a:cs typeface="Arial"/>
              </a:rPr>
              <a:t> </a:t>
            </a:r>
            <a:r>
              <a:rPr kumimoji="0" sz="1000" b="1" i="0" u="none" strike="noStrike" kern="0" cap="none" spc="-10" normalizeH="0" baseline="0" noProof="0">
                <a:ln>
                  <a:noFill/>
                </a:ln>
                <a:solidFill>
                  <a:srgbClr val="001F5F"/>
                </a:solidFill>
                <a:effectLst/>
                <a:uLnTx/>
                <a:uFillTx/>
                <a:latin typeface="Arial"/>
                <a:cs typeface="Arial"/>
              </a:rPr>
              <a:t>remained comparable</a:t>
            </a:r>
            <a:endParaRPr kumimoji="0" sz="1000" b="0" i="0" u="none" strike="noStrike" kern="0" cap="none" spc="0" normalizeH="0" baseline="0" noProof="0">
              <a:ln>
                <a:noFill/>
              </a:ln>
              <a:solidFill>
                <a:sysClr val="windowText" lastClr="000000"/>
              </a:solidFill>
              <a:effectLst/>
              <a:uLnTx/>
              <a:uFillTx/>
              <a:latin typeface="Arial"/>
              <a:cs typeface="Arial"/>
            </a:endParaRPr>
          </a:p>
        </p:txBody>
      </p:sp>
      <p:sp>
        <p:nvSpPr>
          <p:cNvPr id="12" name="object 12"/>
          <p:cNvSpPr/>
          <p:nvPr/>
        </p:nvSpPr>
        <p:spPr>
          <a:xfrm>
            <a:off x="6452615" y="2287523"/>
            <a:ext cx="2394585" cy="829310"/>
          </a:xfrm>
          <a:custGeom>
            <a:avLst/>
            <a:gdLst/>
            <a:ahLst/>
            <a:cxnLst/>
            <a:rect l="l" t="t" r="r" b="b"/>
            <a:pathLst>
              <a:path w="2394584" h="829310">
                <a:moveTo>
                  <a:pt x="2256028" y="0"/>
                </a:moveTo>
                <a:lnTo>
                  <a:pt x="138176" y="0"/>
                </a:lnTo>
                <a:lnTo>
                  <a:pt x="94496" y="7042"/>
                </a:lnTo>
                <a:lnTo>
                  <a:pt x="56564" y="26655"/>
                </a:lnTo>
                <a:lnTo>
                  <a:pt x="26655" y="56564"/>
                </a:lnTo>
                <a:lnTo>
                  <a:pt x="7042" y="94496"/>
                </a:lnTo>
                <a:lnTo>
                  <a:pt x="0" y="138175"/>
                </a:lnTo>
                <a:lnTo>
                  <a:pt x="0" y="690880"/>
                </a:lnTo>
                <a:lnTo>
                  <a:pt x="7042" y="734559"/>
                </a:lnTo>
                <a:lnTo>
                  <a:pt x="26655" y="772491"/>
                </a:lnTo>
                <a:lnTo>
                  <a:pt x="56564" y="802400"/>
                </a:lnTo>
                <a:lnTo>
                  <a:pt x="94496" y="822013"/>
                </a:lnTo>
                <a:lnTo>
                  <a:pt x="138176" y="829056"/>
                </a:lnTo>
                <a:lnTo>
                  <a:pt x="2256028" y="829056"/>
                </a:lnTo>
                <a:lnTo>
                  <a:pt x="2299707" y="822013"/>
                </a:lnTo>
                <a:lnTo>
                  <a:pt x="2337639" y="802400"/>
                </a:lnTo>
                <a:lnTo>
                  <a:pt x="2367548" y="772491"/>
                </a:lnTo>
                <a:lnTo>
                  <a:pt x="2387161" y="734559"/>
                </a:lnTo>
                <a:lnTo>
                  <a:pt x="2394204" y="690880"/>
                </a:lnTo>
                <a:lnTo>
                  <a:pt x="2394204" y="138175"/>
                </a:lnTo>
                <a:lnTo>
                  <a:pt x="2387161" y="94496"/>
                </a:lnTo>
                <a:lnTo>
                  <a:pt x="2367548" y="56564"/>
                </a:lnTo>
                <a:lnTo>
                  <a:pt x="2337639" y="26655"/>
                </a:lnTo>
                <a:lnTo>
                  <a:pt x="2299707" y="7042"/>
                </a:lnTo>
                <a:lnTo>
                  <a:pt x="2256028" y="0"/>
                </a:lnTo>
                <a:close/>
              </a:path>
            </a:pathLst>
          </a:custGeom>
          <a:solidFill>
            <a:srgbClr val="D7D7D7"/>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object 13"/>
          <p:cNvSpPr txBox="1"/>
          <p:nvPr/>
        </p:nvSpPr>
        <p:spPr>
          <a:xfrm>
            <a:off x="6572250" y="2306573"/>
            <a:ext cx="2158365" cy="787400"/>
          </a:xfrm>
          <a:prstGeom prst="rect">
            <a:avLst/>
          </a:prstGeom>
        </p:spPr>
        <p:txBody>
          <a:bodyPr vert="horz" wrap="square" lIns="0" tIns="12065" rIns="0" bIns="0" rtlCol="0">
            <a:spAutoFit/>
          </a:bodyPr>
          <a:lstStyle/>
          <a:p>
            <a:pPr marL="12700" marR="5080" lvl="0" indent="0" algn="just" defTabSz="914400" eaLnBrk="1" fontAlgn="auto" latinLnBrk="0" hangingPunct="1">
              <a:lnSpc>
                <a:spcPct val="100000"/>
              </a:lnSpc>
              <a:spcBef>
                <a:spcPts val="95"/>
              </a:spcBef>
              <a:spcAft>
                <a:spcPts val="0"/>
              </a:spcAft>
              <a:buClrTx/>
              <a:buSzTx/>
              <a:buFontTx/>
              <a:buNone/>
              <a:tabLst/>
              <a:defRPr/>
            </a:pPr>
            <a:r>
              <a:rPr kumimoji="0" sz="1000" b="1" i="0" u="none" strike="noStrike" kern="0" cap="none" spc="0" normalizeH="0" baseline="0" noProof="0">
                <a:ln>
                  <a:noFill/>
                </a:ln>
                <a:solidFill>
                  <a:srgbClr val="006FC0"/>
                </a:solidFill>
                <a:effectLst/>
                <a:uLnTx/>
                <a:uFillTx/>
                <a:latin typeface="Arial"/>
                <a:cs typeface="Arial"/>
              </a:rPr>
              <a:t>Sensitivity</a:t>
            </a:r>
            <a:r>
              <a:rPr kumimoji="0" sz="1000" b="1" i="0" u="none" strike="noStrike" kern="0" cap="none" spc="285" normalizeH="0" baseline="0" noProof="0">
                <a:ln>
                  <a:noFill/>
                </a:ln>
                <a:solidFill>
                  <a:srgbClr val="006FC0"/>
                </a:solidFill>
                <a:effectLst/>
                <a:uLnTx/>
                <a:uFillTx/>
                <a:latin typeface="Arial"/>
                <a:cs typeface="Arial"/>
              </a:rPr>
              <a:t> </a:t>
            </a:r>
            <a:r>
              <a:rPr kumimoji="0" sz="1000" b="1" i="0" u="none" strike="noStrike" kern="0" cap="none" spc="0" normalizeH="0" baseline="0" noProof="0">
                <a:ln>
                  <a:noFill/>
                </a:ln>
                <a:solidFill>
                  <a:srgbClr val="006FC0"/>
                </a:solidFill>
                <a:effectLst/>
                <a:uLnTx/>
                <a:uFillTx/>
                <a:latin typeface="Arial"/>
                <a:cs typeface="Arial"/>
              </a:rPr>
              <a:t>analysis</a:t>
            </a:r>
            <a:r>
              <a:rPr kumimoji="0" sz="1000" b="1" i="0" u="none" strike="noStrike" kern="0" cap="none" spc="0" normalizeH="0" baseline="0" noProof="0">
                <a:ln>
                  <a:noFill/>
                </a:ln>
                <a:solidFill>
                  <a:srgbClr val="001F5F"/>
                </a:solidFill>
                <a:effectLst/>
                <a:uLnTx/>
                <a:uFillTx/>
                <a:latin typeface="Arial"/>
                <a:cs typeface="Arial"/>
              </a:rPr>
              <a:t>:</a:t>
            </a:r>
            <a:r>
              <a:rPr kumimoji="0" sz="1000" b="1" i="0" u="none" strike="noStrike" kern="0" cap="none" spc="29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Similar</a:t>
            </a:r>
            <a:r>
              <a:rPr kumimoji="0" sz="1000" b="1" i="0" u="none" strike="noStrike" kern="0" cap="none" spc="290" normalizeH="0" baseline="0" noProof="0">
                <a:ln>
                  <a:noFill/>
                </a:ln>
                <a:solidFill>
                  <a:srgbClr val="001F5F"/>
                </a:solidFill>
                <a:effectLst/>
                <a:uLnTx/>
                <a:uFillTx/>
                <a:latin typeface="Arial"/>
                <a:cs typeface="Arial"/>
              </a:rPr>
              <a:t> </a:t>
            </a:r>
            <a:r>
              <a:rPr kumimoji="0" sz="1000" b="1" i="0" u="none" strike="noStrike" kern="0" cap="none" spc="-10" normalizeH="0" baseline="0" noProof="0">
                <a:ln>
                  <a:noFill/>
                </a:ln>
                <a:solidFill>
                  <a:srgbClr val="001F5F"/>
                </a:solidFill>
                <a:effectLst/>
                <a:uLnTx/>
                <a:uFillTx/>
                <a:latin typeface="Arial"/>
                <a:cs typeface="Arial"/>
              </a:rPr>
              <a:t>rates </a:t>
            </a:r>
            <a:r>
              <a:rPr kumimoji="0" sz="1000" b="1" i="0" u="none" strike="noStrike" kern="0" cap="none" spc="0" normalizeH="0" baseline="0" noProof="0">
                <a:ln>
                  <a:noFill/>
                </a:ln>
                <a:solidFill>
                  <a:srgbClr val="001F5F"/>
                </a:solidFill>
                <a:effectLst/>
                <a:uLnTx/>
                <a:uFillTx/>
                <a:latin typeface="Arial"/>
                <a:cs typeface="Arial"/>
              </a:rPr>
              <a:t>of</a:t>
            </a:r>
            <a:r>
              <a:rPr kumimoji="0" sz="1000" b="1" i="0" u="none" strike="noStrike" kern="0" cap="none" spc="14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respiratory</a:t>
            </a:r>
            <a:r>
              <a:rPr kumimoji="0" sz="1000" b="1" i="0" u="none" strike="noStrike" kern="0" cap="none" spc="14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referrals</a:t>
            </a:r>
            <a:r>
              <a:rPr kumimoji="0" sz="1000" b="1" i="0" u="none" strike="noStrike" kern="0" cap="none" spc="145" normalizeH="0" baseline="0" noProof="0">
                <a:ln>
                  <a:noFill/>
                </a:ln>
                <a:solidFill>
                  <a:srgbClr val="001F5F"/>
                </a:solidFill>
                <a:effectLst/>
                <a:uLnTx/>
                <a:uFillTx/>
                <a:latin typeface="Arial"/>
                <a:cs typeface="Arial"/>
              </a:rPr>
              <a:t>  </a:t>
            </a:r>
            <a:r>
              <a:rPr kumimoji="0" sz="1000" b="1" i="0" u="none" strike="noStrike" kern="0" cap="none" spc="-10" normalizeH="0" baseline="0" noProof="0">
                <a:ln>
                  <a:noFill/>
                </a:ln>
                <a:solidFill>
                  <a:srgbClr val="001F5F"/>
                </a:solidFill>
                <a:effectLst/>
                <a:uLnTx/>
                <a:uFillTx/>
                <a:latin typeface="Arial"/>
                <a:cs typeface="Arial"/>
              </a:rPr>
              <a:t>between </a:t>
            </a:r>
            <a:r>
              <a:rPr kumimoji="0" sz="1000" b="1" i="0" u="none" strike="noStrike" kern="0" cap="none" spc="0" normalizeH="0" baseline="0" noProof="0">
                <a:ln>
                  <a:noFill/>
                </a:ln>
                <a:solidFill>
                  <a:srgbClr val="001F5F"/>
                </a:solidFill>
                <a:effectLst/>
                <a:uLnTx/>
                <a:uFillTx/>
                <a:latin typeface="Arial"/>
                <a:cs typeface="Arial"/>
              </a:rPr>
              <a:t>most</a:t>
            </a:r>
            <a:r>
              <a:rPr kumimoji="0" sz="1000" b="1" i="0" u="none" strike="noStrike" kern="0" cap="none" spc="29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and</a:t>
            </a:r>
            <a:r>
              <a:rPr kumimoji="0" sz="1000" b="1" i="0" u="none" strike="noStrike" kern="0" cap="none" spc="29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least</a:t>
            </a:r>
            <a:r>
              <a:rPr kumimoji="0" sz="1000" b="1" i="0" u="none" strike="noStrike" kern="0" cap="none" spc="29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deprived</a:t>
            </a:r>
            <a:r>
              <a:rPr kumimoji="0" sz="1000" b="1" i="0" u="none" strike="noStrike" kern="0" cap="none" spc="295" normalizeH="0" baseline="0" noProof="0">
                <a:ln>
                  <a:noFill/>
                </a:ln>
                <a:solidFill>
                  <a:srgbClr val="001F5F"/>
                </a:solidFill>
                <a:effectLst/>
                <a:uLnTx/>
                <a:uFillTx/>
                <a:latin typeface="Arial"/>
                <a:cs typeface="Arial"/>
              </a:rPr>
              <a:t> </a:t>
            </a:r>
            <a:r>
              <a:rPr kumimoji="0" sz="1000" b="1" i="0" u="none" strike="noStrike" kern="0" cap="none" spc="-10" normalizeH="0" baseline="0" noProof="0">
                <a:ln>
                  <a:noFill/>
                </a:ln>
                <a:solidFill>
                  <a:srgbClr val="001F5F"/>
                </a:solidFill>
                <a:effectLst/>
                <a:uLnTx/>
                <a:uFillTx/>
                <a:latin typeface="Arial"/>
                <a:cs typeface="Arial"/>
              </a:rPr>
              <a:t>patients </a:t>
            </a:r>
            <a:r>
              <a:rPr kumimoji="0" sz="1000" b="1" i="0" u="none" strike="noStrike" kern="0" cap="none" spc="0" normalizeH="0" baseline="0" noProof="0">
                <a:ln>
                  <a:noFill/>
                </a:ln>
                <a:solidFill>
                  <a:srgbClr val="001F5F"/>
                </a:solidFill>
                <a:effectLst/>
                <a:uLnTx/>
                <a:uFillTx/>
                <a:latin typeface="Arial"/>
                <a:cs typeface="Arial"/>
              </a:rPr>
              <a:t>remained</a:t>
            </a:r>
            <a:r>
              <a:rPr kumimoji="0" sz="1000" b="1" i="0" u="none" strike="noStrike" kern="0" cap="none" spc="12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among</a:t>
            </a:r>
            <a:r>
              <a:rPr kumimoji="0" sz="1000" b="1" i="0" u="none" strike="noStrike" kern="0" cap="none" spc="13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those</a:t>
            </a:r>
            <a:r>
              <a:rPr kumimoji="0" sz="1000" b="1" i="0" u="none" strike="noStrike" kern="0" cap="none" spc="12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with</a:t>
            </a:r>
            <a:r>
              <a:rPr kumimoji="0" sz="1000" b="1" i="0" u="none" strike="noStrike" kern="0" cap="none" spc="125" normalizeH="0" baseline="0" noProof="0">
                <a:ln>
                  <a:noFill/>
                </a:ln>
                <a:solidFill>
                  <a:srgbClr val="001F5F"/>
                </a:solidFill>
                <a:effectLst/>
                <a:uLnTx/>
                <a:uFillTx/>
                <a:latin typeface="Arial"/>
                <a:cs typeface="Arial"/>
              </a:rPr>
              <a:t>  </a:t>
            </a:r>
            <a:r>
              <a:rPr kumimoji="0" sz="1000" b="1" i="0" u="none" strike="noStrike" kern="0" cap="none" spc="-25" normalizeH="0" baseline="0" noProof="0">
                <a:ln>
                  <a:noFill/>
                </a:ln>
                <a:solidFill>
                  <a:srgbClr val="001F5F"/>
                </a:solidFill>
                <a:effectLst/>
                <a:uLnTx/>
                <a:uFillTx/>
                <a:latin typeface="Arial"/>
                <a:cs typeface="Arial"/>
              </a:rPr>
              <a:t>≥2 </a:t>
            </a:r>
            <a:r>
              <a:rPr kumimoji="0" sz="1000" b="1" i="0" u="none" strike="noStrike" kern="0" cap="none" spc="-10" normalizeH="0" baseline="0" noProof="0">
                <a:ln>
                  <a:noFill/>
                </a:ln>
                <a:solidFill>
                  <a:srgbClr val="001F5F"/>
                </a:solidFill>
                <a:effectLst/>
                <a:uLnTx/>
                <a:uFillTx/>
                <a:latin typeface="Arial"/>
                <a:cs typeface="Arial"/>
              </a:rPr>
              <a:t>exacerbations</a:t>
            </a:r>
            <a:endParaRPr kumimoji="0" sz="1000" b="0" i="0" u="none" strike="noStrike" kern="0" cap="none" spc="0" normalizeH="0" baseline="0" noProof="0">
              <a:ln>
                <a:noFill/>
              </a:ln>
              <a:solidFill>
                <a:sysClr val="windowText" lastClr="000000"/>
              </a:solidFill>
              <a:effectLst/>
              <a:uLnTx/>
              <a:uFillTx/>
              <a:latin typeface="Arial"/>
              <a:cs typeface="Arial"/>
            </a:endParaRPr>
          </a:p>
        </p:txBody>
      </p:sp>
      <p:grpSp>
        <p:nvGrpSpPr>
          <p:cNvPr id="14" name="object 14"/>
          <p:cNvGrpSpPr/>
          <p:nvPr/>
        </p:nvGrpSpPr>
        <p:grpSpPr>
          <a:xfrm>
            <a:off x="7646416" y="2032254"/>
            <a:ext cx="99695" cy="1379855"/>
            <a:chOff x="7646416" y="2032254"/>
            <a:chExt cx="99695" cy="1379855"/>
          </a:xfrm>
        </p:grpSpPr>
        <p:pic>
          <p:nvPicPr>
            <p:cNvPr id="15" name="object 15"/>
            <p:cNvPicPr/>
            <p:nvPr/>
          </p:nvPicPr>
          <p:blipFill>
            <a:blip r:embed="rId5" cstate="print"/>
            <a:stretch>
              <a:fillRect/>
            </a:stretch>
          </p:blipFill>
          <p:spPr>
            <a:xfrm>
              <a:off x="7646416" y="2032254"/>
              <a:ext cx="85725" cy="180212"/>
            </a:xfrm>
            <a:prstGeom prst="rect">
              <a:avLst/>
            </a:prstGeom>
          </p:spPr>
        </p:pic>
        <p:pic>
          <p:nvPicPr>
            <p:cNvPr id="16" name="object 16"/>
            <p:cNvPicPr/>
            <p:nvPr/>
          </p:nvPicPr>
          <p:blipFill>
            <a:blip r:embed="rId6" cstate="print"/>
            <a:stretch>
              <a:fillRect/>
            </a:stretch>
          </p:blipFill>
          <p:spPr>
            <a:xfrm>
              <a:off x="7660132" y="3231642"/>
              <a:ext cx="85725" cy="180212"/>
            </a:xfrm>
            <a:prstGeom prst="rect">
              <a:avLst/>
            </a:prstGeom>
          </p:spPr>
        </p:pic>
      </p:grpSp>
      <p:sp>
        <p:nvSpPr>
          <p:cNvPr id="17" name="object 17"/>
          <p:cNvSpPr txBox="1"/>
          <p:nvPr/>
        </p:nvSpPr>
        <p:spPr>
          <a:xfrm>
            <a:off x="78739" y="4931973"/>
            <a:ext cx="1870710" cy="202565"/>
          </a:xfrm>
          <a:prstGeom prst="rect">
            <a:avLst/>
          </a:prstGeom>
        </p:spPr>
        <p:txBody>
          <a:bodyPr vert="horz" wrap="square" lIns="0" tIns="5080" rIns="0" bIns="0" rtlCol="0">
            <a:spAutoFit/>
          </a:bodyPr>
          <a:lstStyle/>
          <a:p>
            <a:pPr marL="12700" marR="0" lvl="0" indent="0" defTabSz="914400" eaLnBrk="1" fontAlgn="auto" latinLnBrk="0" hangingPunct="1">
              <a:lnSpc>
                <a:spcPct val="100000"/>
              </a:lnSpc>
              <a:spcBef>
                <a:spcPts val="40"/>
              </a:spcBef>
              <a:spcAft>
                <a:spcPts val="0"/>
              </a:spcAft>
              <a:buClrTx/>
              <a:buSzTx/>
              <a:buFontTx/>
              <a:buNone/>
              <a:tabLst/>
              <a:defRPr/>
            </a:pPr>
            <a:r>
              <a:rPr kumimoji="0" sz="600" b="0" i="0" u="none" strike="noStrike" kern="0" cap="none" spc="0" normalizeH="0" baseline="0" noProof="0">
                <a:ln>
                  <a:noFill/>
                </a:ln>
                <a:solidFill>
                  <a:sysClr val="windowText" lastClr="000000"/>
                </a:solidFill>
                <a:effectLst/>
                <a:uLnTx/>
                <a:uFillTx/>
                <a:latin typeface="Arial"/>
                <a:cs typeface="Arial"/>
              </a:rPr>
              <a:t>SES</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Socioeconomic</a:t>
            </a:r>
            <a:r>
              <a:rPr kumimoji="0" sz="600" b="0" i="0" u="none" strike="noStrike" kern="0" cap="none" spc="3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status</a:t>
            </a:r>
            <a:endParaRPr kumimoji="0" sz="600" b="0" i="0" u="none" strike="noStrike" kern="0" cap="none" spc="0" normalizeH="0" baseline="0" noProof="0">
              <a:ln>
                <a:noFill/>
              </a:ln>
              <a:solidFill>
                <a:sysClr val="windowText" lastClr="000000"/>
              </a:solidFill>
              <a:effectLst/>
              <a:uLnTx/>
              <a:uFillTx/>
              <a:latin typeface="Arial"/>
              <a:cs typeface="Arial"/>
            </a:endParaRPr>
          </a:p>
          <a:p>
            <a:pPr marL="12700" marR="0" lvl="0" indent="0" defTabSz="914400" eaLnBrk="1" fontAlgn="auto" latinLnBrk="0" hangingPunct="1">
              <a:lnSpc>
                <a:spcPct val="100000"/>
              </a:lnSpc>
              <a:spcBef>
                <a:spcPts val="0"/>
              </a:spcBef>
              <a:spcAft>
                <a:spcPts val="0"/>
              </a:spcAft>
              <a:buClrTx/>
              <a:buSzTx/>
              <a:buFontTx/>
              <a:buNone/>
              <a:tabLst/>
              <a:defRPr/>
            </a:pPr>
            <a:r>
              <a:rPr kumimoji="0" sz="600" b="0" i="0" u="none" strike="noStrike" kern="0" cap="none" spc="0" normalizeH="0" baseline="0" noProof="0">
                <a:ln>
                  <a:noFill/>
                </a:ln>
                <a:solidFill>
                  <a:sysClr val="windowText" lastClr="000000"/>
                </a:solidFill>
                <a:effectLst/>
                <a:uLnTx/>
                <a:uFillTx/>
                <a:latin typeface="Arial"/>
                <a:cs typeface="Arial"/>
              </a:rPr>
              <a:t>Busby</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J,</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Price</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D</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et</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al.</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J</a:t>
            </a:r>
            <a:r>
              <a:rPr kumimoji="0" sz="600" b="0" i="1" u="none" strike="noStrike" kern="0" cap="none" spc="-1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Asthma</a:t>
            </a:r>
            <a:r>
              <a:rPr kumimoji="0" sz="600" b="0" i="1" u="none" strike="noStrike" kern="0" cap="none" spc="-2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Allergy </a:t>
            </a:r>
            <a:r>
              <a:rPr kumimoji="0" sz="600" b="0" i="0" u="none" strike="noStrike" kern="0" cap="none" spc="0" normalizeH="0" baseline="0" noProof="0">
                <a:ln>
                  <a:noFill/>
                </a:ln>
                <a:solidFill>
                  <a:sysClr val="windowText" lastClr="000000"/>
                </a:solidFill>
                <a:effectLst/>
                <a:uLnTx/>
                <a:uFillTx/>
                <a:latin typeface="Arial"/>
                <a:cs typeface="Arial"/>
              </a:rPr>
              <a:t>2021;in</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press.</a:t>
            </a:r>
            <a:endParaRPr kumimoji="0" sz="600" b="0" i="0" u="none" strike="noStrike" kern="0" cap="none" spc="0" normalizeH="0" baseline="0" noProof="0">
              <a:ln>
                <a:noFill/>
              </a:ln>
              <a:solidFill>
                <a:sysClr val="windowText" lastClr="000000"/>
              </a:solidFill>
              <a:effectLst/>
              <a:uLnTx/>
              <a:uFillTx/>
              <a:latin typeface="Arial"/>
              <a:cs typeface="Arial"/>
            </a:endParaRPr>
          </a:p>
        </p:txBody>
      </p:sp>
      <p:pic>
        <p:nvPicPr>
          <p:cNvPr id="18" name="Graphic 17" descr="Beginning with solid fill">
            <a:hlinkClick r:id="rId7" action="ppaction://hlinksldjump"/>
            <a:extLst>
              <a:ext uri="{FF2B5EF4-FFF2-40B4-BE49-F238E27FC236}">
                <a16:creationId xmlns:a16="http://schemas.microsoft.com/office/drawing/2014/main" id="{343182FA-260E-17E3-DFF5-48046D2F5283}"/>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19" name="bg object 17">
            <a:extLst>
              <a:ext uri="{FF2B5EF4-FFF2-40B4-BE49-F238E27FC236}">
                <a16:creationId xmlns:a16="http://schemas.microsoft.com/office/drawing/2014/main" id="{412B97D0-62EA-51F7-EAB5-2C808934DDDE}"/>
              </a:ext>
            </a:extLst>
          </p:cNvPr>
          <p:cNvPicPr/>
          <p:nvPr/>
        </p:nvPicPr>
        <p:blipFill>
          <a:blip r:embed="rId10" cstate="print">
            <a:alphaModFix amt="10000"/>
            <a:extLst>
              <a:ext uri="{BEBA8EAE-BF5A-486C-A8C5-ECC9F3942E4B}">
                <a14:imgProps xmlns:a14="http://schemas.microsoft.com/office/drawing/2010/main">
                  <a14:imgLayer r:embed="rId11">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353393" y="8962"/>
            <a:ext cx="7167880" cy="513968"/>
          </a:xfrm>
          <a:prstGeom prst="rect">
            <a:avLst/>
          </a:prstGeom>
        </p:spPr>
        <p:txBody>
          <a:bodyPr vert="horz" wrap="square" lIns="0" tIns="169671" rIns="0" bIns="0" rtlCol="0">
            <a:spAutoFit/>
          </a:bodyPr>
          <a:lstStyle/>
          <a:p>
            <a:pPr marL="41910">
              <a:lnSpc>
                <a:spcPct val="100000"/>
              </a:lnSpc>
              <a:spcBef>
                <a:spcPts val="95"/>
              </a:spcBef>
            </a:pPr>
            <a:r>
              <a:t>Age</a:t>
            </a:r>
            <a:r>
              <a:rPr spc="-10"/>
              <a:t> </a:t>
            </a:r>
            <a:r>
              <a:t>influences</a:t>
            </a:r>
            <a:r>
              <a:rPr spc="-35"/>
              <a:t> </a:t>
            </a:r>
            <a:r>
              <a:t>the</a:t>
            </a:r>
            <a:r>
              <a:rPr spc="-30"/>
              <a:t> </a:t>
            </a:r>
            <a:r>
              <a:t>magnitude</a:t>
            </a:r>
            <a:r>
              <a:rPr spc="-25"/>
              <a:t> </a:t>
            </a:r>
            <a:r>
              <a:t>of</a:t>
            </a:r>
            <a:r>
              <a:rPr spc="-40"/>
              <a:t> </a:t>
            </a:r>
            <a:r>
              <a:t>SES’s</a:t>
            </a:r>
            <a:r>
              <a:rPr spc="-55"/>
              <a:t> </a:t>
            </a:r>
            <a:r>
              <a:t>impact</a:t>
            </a:r>
            <a:r>
              <a:rPr spc="-40"/>
              <a:t> </a:t>
            </a:r>
            <a:r>
              <a:t>on</a:t>
            </a:r>
            <a:r>
              <a:rPr spc="-50"/>
              <a:t> </a:t>
            </a:r>
            <a:r>
              <a:t>asthma</a:t>
            </a:r>
            <a:r>
              <a:rPr spc="-40"/>
              <a:t> </a:t>
            </a:r>
            <a:r>
              <a:rPr spc="-10"/>
              <a:t>outcomes</a:t>
            </a:r>
          </a:p>
        </p:txBody>
      </p:sp>
      <p:sp>
        <p:nvSpPr>
          <p:cNvPr id="3" name="object 3"/>
          <p:cNvSpPr/>
          <p:nvPr/>
        </p:nvSpPr>
        <p:spPr>
          <a:xfrm>
            <a:off x="5632703" y="2226564"/>
            <a:ext cx="2910840" cy="551815"/>
          </a:xfrm>
          <a:custGeom>
            <a:avLst/>
            <a:gdLst/>
            <a:ahLst/>
            <a:cxnLst/>
            <a:rect l="l" t="t" r="r" b="b"/>
            <a:pathLst>
              <a:path w="2910840" h="551814">
                <a:moveTo>
                  <a:pt x="2818892" y="0"/>
                </a:moveTo>
                <a:lnTo>
                  <a:pt x="91948" y="0"/>
                </a:lnTo>
                <a:lnTo>
                  <a:pt x="56149" y="7223"/>
                </a:lnTo>
                <a:lnTo>
                  <a:pt x="26924" y="26924"/>
                </a:lnTo>
                <a:lnTo>
                  <a:pt x="7223" y="56149"/>
                </a:lnTo>
                <a:lnTo>
                  <a:pt x="0" y="91948"/>
                </a:lnTo>
                <a:lnTo>
                  <a:pt x="0" y="459740"/>
                </a:lnTo>
                <a:lnTo>
                  <a:pt x="7223" y="495538"/>
                </a:lnTo>
                <a:lnTo>
                  <a:pt x="26924" y="524764"/>
                </a:lnTo>
                <a:lnTo>
                  <a:pt x="56149" y="544464"/>
                </a:lnTo>
                <a:lnTo>
                  <a:pt x="91948" y="551688"/>
                </a:lnTo>
                <a:lnTo>
                  <a:pt x="2818892" y="551688"/>
                </a:lnTo>
                <a:lnTo>
                  <a:pt x="2854690" y="544464"/>
                </a:lnTo>
                <a:lnTo>
                  <a:pt x="2883916" y="524763"/>
                </a:lnTo>
                <a:lnTo>
                  <a:pt x="2903616" y="495538"/>
                </a:lnTo>
                <a:lnTo>
                  <a:pt x="2910840" y="459740"/>
                </a:lnTo>
                <a:lnTo>
                  <a:pt x="2910840" y="91948"/>
                </a:lnTo>
                <a:lnTo>
                  <a:pt x="2903616" y="56149"/>
                </a:lnTo>
                <a:lnTo>
                  <a:pt x="2883916" y="26924"/>
                </a:lnTo>
                <a:lnTo>
                  <a:pt x="2854690" y="7223"/>
                </a:lnTo>
                <a:lnTo>
                  <a:pt x="2818892" y="0"/>
                </a:lnTo>
                <a:close/>
              </a:path>
            </a:pathLst>
          </a:custGeom>
          <a:solidFill>
            <a:srgbClr val="D7D7D7"/>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 name="object 4"/>
          <p:cNvSpPr txBox="1"/>
          <p:nvPr/>
        </p:nvSpPr>
        <p:spPr>
          <a:xfrm>
            <a:off x="5753480" y="2258694"/>
            <a:ext cx="2667635" cy="482600"/>
          </a:xfrm>
          <a:prstGeom prst="rect">
            <a:avLst/>
          </a:prstGeom>
        </p:spPr>
        <p:txBody>
          <a:bodyPr vert="horz" wrap="square" lIns="0" tIns="12065" rIns="0" bIns="0" rtlCol="0">
            <a:spAutoFit/>
          </a:bodyPr>
          <a:lstStyle/>
          <a:p>
            <a:pPr marL="12700" marR="5080" lvl="0" indent="144780" defTabSz="914400" eaLnBrk="1" fontAlgn="auto" latinLnBrk="0" hangingPunct="1">
              <a:lnSpc>
                <a:spcPct val="100000"/>
              </a:lnSpc>
              <a:spcBef>
                <a:spcPts val="95"/>
              </a:spcBef>
              <a:spcAft>
                <a:spcPts val="0"/>
              </a:spcAft>
              <a:buClrTx/>
              <a:buSzTx/>
              <a:buFontTx/>
              <a:buNone/>
              <a:tabLst/>
              <a:defRPr/>
            </a:pPr>
            <a:r>
              <a:rPr kumimoji="0" sz="1000" b="1" i="0" u="none" strike="noStrike" kern="0" cap="none" spc="0" normalizeH="0" baseline="0" noProof="0">
                <a:ln>
                  <a:noFill/>
                </a:ln>
                <a:solidFill>
                  <a:srgbClr val="001F5F"/>
                </a:solidFill>
                <a:effectLst/>
                <a:uLnTx/>
                <a:uFillTx/>
                <a:latin typeface="Arial"/>
                <a:cs typeface="Arial"/>
              </a:rPr>
              <a:t>The</a:t>
            </a:r>
            <a:r>
              <a:rPr kumimoji="0" sz="1000" b="1" i="0" u="none" strike="noStrike" kern="0" cap="none" spc="-5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impact</a:t>
            </a:r>
            <a:r>
              <a:rPr kumimoji="0" sz="1000" b="1" i="0" u="none" strike="noStrike" kern="0" cap="none" spc="-4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of</a:t>
            </a:r>
            <a:r>
              <a:rPr kumimoji="0" sz="1000" b="1" i="0" u="none" strike="noStrike" kern="0" cap="none" spc="-2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increased</a:t>
            </a:r>
            <a:r>
              <a:rPr kumimoji="0" sz="1000" b="1" i="0" u="none" strike="noStrike" kern="0" cap="none" spc="-4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deprivation</a:t>
            </a:r>
            <a:r>
              <a:rPr kumimoji="0" sz="1000" b="1" i="0" u="none" strike="noStrike" kern="0" cap="none" spc="-45" normalizeH="0" baseline="0" noProof="0">
                <a:ln>
                  <a:noFill/>
                </a:ln>
                <a:solidFill>
                  <a:srgbClr val="001F5F"/>
                </a:solidFill>
                <a:effectLst/>
                <a:uLnTx/>
                <a:uFillTx/>
                <a:latin typeface="Arial"/>
                <a:cs typeface="Arial"/>
              </a:rPr>
              <a:t> </a:t>
            </a:r>
            <a:r>
              <a:rPr kumimoji="0" sz="1000" b="1" i="0" u="none" strike="noStrike" kern="0" cap="none" spc="-25" normalizeH="0" baseline="0" noProof="0">
                <a:ln>
                  <a:noFill/>
                </a:ln>
                <a:solidFill>
                  <a:srgbClr val="001F5F"/>
                </a:solidFill>
                <a:effectLst/>
                <a:uLnTx/>
                <a:uFillTx/>
                <a:latin typeface="Arial"/>
                <a:cs typeface="Arial"/>
              </a:rPr>
              <a:t>on </a:t>
            </a:r>
            <a:r>
              <a:rPr kumimoji="0" sz="1000" b="1" i="0" u="none" strike="noStrike" kern="0" cap="none" spc="0" normalizeH="0" baseline="0" noProof="0">
                <a:ln>
                  <a:noFill/>
                </a:ln>
                <a:solidFill>
                  <a:srgbClr val="001F5F"/>
                </a:solidFill>
                <a:effectLst/>
                <a:uLnTx/>
                <a:uFillTx/>
                <a:latin typeface="Arial"/>
                <a:cs typeface="Arial"/>
              </a:rPr>
              <a:t>asthma</a:t>
            </a:r>
            <a:r>
              <a:rPr kumimoji="0" sz="1000" b="1" i="0" u="none" strike="noStrike" kern="0" cap="none" spc="-3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control</a:t>
            </a:r>
            <a:r>
              <a:rPr kumimoji="0" sz="1000" b="1" i="0" u="none" strike="noStrike" kern="0" cap="none" spc="-3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was</a:t>
            </a:r>
            <a:r>
              <a:rPr kumimoji="0" sz="1000" b="1" i="0" u="none" strike="noStrike" kern="0" cap="none" spc="-5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greater</a:t>
            </a:r>
            <a:r>
              <a:rPr kumimoji="0" sz="1000" b="1" i="0" u="none" strike="noStrike" kern="0" cap="none" spc="-3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in</a:t>
            </a:r>
            <a:r>
              <a:rPr kumimoji="0" sz="1000" b="1" i="0" u="none" strike="noStrike" kern="0" cap="none" spc="-2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patients</a:t>
            </a:r>
            <a:r>
              <a:rPr kumimoji="0" sz="1000" b="1" i="0" u="none" strike="noStrike" kern="0" cap="none" spc="-30" normalizeH="0" baseline="0" noProof="0">
                <a:ln>
                  <a:noFill/>
                </a:ln>
                <a:solidFill>
                  <a:srgbClr val="001F5F"/>
                </a:solidFill>
                <a:effectLst/>
                <a:uLnTx/>
                <a:uFillTx/>
                <a:latin typeface="Arial"/>
                <a:cs typeface="Arial"/>
              </a:rPr>
              <a:t> </a:t>
            </a:r>
            <a:r>
              <a:rPr kumimoji="0" sz="1000" b="1" i="0" u="none" strike="noStrike" kern="0" cap="none" spc="-20" normalizeH="0" baseline="0" noProof="0">
                <a:ln>
                  <a:noFill/>
                </a:ln>
                <a:solidFill>
                  <a:srgbClr val="001F5F"/>
                </a:solidFill>
                <a:effectLst/>
                <a:uLnTx/>
                <a:uFillTx/>
                <a:latin typeface="Arial"/>
                <a:cs typeface="Arial"/>
              </a:rPr>
              <a:t>aged</a:t>
            </a:r>
            <a:endParaRPr kumimoji="0" sz="1000" b="0" i="0" u="none" strike="noStrike" kern="0" cap="none" spc="0" normalizeH="0" baseline="0" noProof="0">
              <a:ln>
                <a:noFill/>
              </a:ln>
              <a:solidFill>
                <a:sysClr val="windowText" lastClr="000000"/>
              </a:solidFill>
              <a:effectLst/>
              <a:uLnTx/>
              <a:uFillTx/>
              <a:latin typeface="Arial"/>
              <a:cs typeface="Arial"/>
            </a:endParaRPr>
          </a:p>
          <a:p>
            <a:pPr marL="165100" marR="0" lvl="0" indent="0" defTabSz="914400" eaLnBrk="1" fontAlgn="auto" latinLnBrk="0" hangingPunct="1">
              <a:lnSpc>
                <a:spcPct val="100000"/>
              </a:lnSpc>
              <a:spcBef>
                <a:spcPts val="0"/>
              </a:spcBef>
              <a:spcAft>
                <a:spcPts val="0"/>
              </a:spcAft>
              <a:buClrTx/>
              <a:buSzTx/>
              <a:buFontTx/>
              <a:buNone/>
              <a:tabLst/>
              <a:defRPr/>
            </a:pPr>
            <a:r>
              <a:rPr kumimoji="0" sz="1000" b="1" i="0" u="none" strike="noStrike" kern="0" cap="none" spc="0" normalizeH="0" baseline="0" noProof="0">
                <a:ln>
                  <a:noFill/>
                </a:ln>
                <a:solidFill>
                  <a:srgbClr val="001F5F"/>
                </a:solidFill>
                <a:effectLst/>
                <a:uLnTx/>
                <a:uFillTx/>
                <a:latin typeface="Arial"/>
                <a:cs typeface="Arial"/>
              </a:rPr>
              <a:t>≥75</a:t>
            </a:r>
            <a:r>
              <a:rPr kumimoji="0" sz="1000" b="1" i="0" u="none" strike="noStrike" kern="0" cap="none" spc="-4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years</a:t>
            </a:r>
            <a:r>
              <a:rPr kumimoji="0" sz="1000" b="1" i="0" u="none" strike="noStrike" kern="0" cap="none" spc="-2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than</a:t>
            </a:r>
            <a:r>
              <a:rPr kumimoji="0" sz="1000" b="1" i="0" u="none" strike="noStrike" kern="0" cap="none" spc="-2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in</a:t>
            </a:r>
            <a:r>
              <a:rPr kumimoji="0" sz="1000" b="1" i="0" u="none" strike="noStrike" kern="0" cap="none" spc="-2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those</a:t>
            </a:r>
            <a:r>
              <a:rPr kumimoji="0" sz="1000" b="1" i="0" u="none" strike="noStrike" kern="0" cap="none" spc="-3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aged</a:t>
            </a:r>
            <a:r>
              <a:rPr kumimoji="0" sz="1000" b="1" i="0" u="none" strike="noStrike" kern="0" cap="none" spc="-3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&lt;35</a:t>
            </a:r>
            <a:r>
              <a:rPr kumimoji="0" sz="1000" b="1" i="0" u="none" strike="noStrike" kern="0" cap="none" spc="-20" normalizeH="0" baseline="0" noProof="0">
                <a:ln>
                  <a:noFill/>
                </a:ln>
                <a:solidFill>
                  <a:srgbClr val="001F5F"/>
                </a:solidFill>
                <a:effectLst/>
                <a:uLnTx/>
                <a:uFillTx/>
                <a:latin typeface="Arial"/>
                <a:cs typeface="Arial"/>
              </a:rPr>
              <a:t> years</a:t>
            </a:r>
            <a:endParaRPr kumimoji="0" sz="1000" b="0" i="0" u="none" strike="noStrike" kern="0" cap="none" spc="0" normalizeH="0" baseline="0" noProof="0">
              <a:ln>
                <a:noFill/>
              </a:ln>
              <a:solidFill>
                <a:sysClr val="windowText" lastClr="000000"/>
              </a:solidFill>
              <a:effectLst/>
              <a:uLnTx/>
              <a:uFillTx/>
              <a:latin typeface="Arial"/>
              <a:cs typeface="Arial"/>
            </a:endParaRPr>
          </a:p>
        </p:txBody>
      </p:sp>
      <p:pic>
        <p:nvPicPr>
          <p:cNvPr id="5" name="object 5"/>
          <p:cNvPicPr/>
          <p:nvPr/>
        </p:nvPicPr>
        <p:blipFill>
          <a:blip r:embed="rId2" cstate="print"/>
          <a:stretch>
            <a:fillRect/>
          </a:stretch>
        </p:blipFill>
        <p:spPr>
          <a:xfrm>
            <a:off x="2025402" y="1127760"/>
            <a:ext cx="3064670" cy="3820667"/>
          </a:xfrm>
          <a:prstGeom prst="rect">
            <a:avLst/>
          </a:prstGeom>
        </p:spPr>
      </p:pic>
      <p:sp>
        <p:nvSpPr>
          <p:cNvPr id="6" name="object 6"/>
          <p:cNvSpPr/>
          <p:nvPr/>
        </p:nvSpPr>
        <p:spPr>
          <a:xfrm>
            <a:off x="2796539" y="754380"/>
            <a:ext cx="1922145" cy="226060"/>
          </a:xfrm>
          <a:custGeom>
            <a:avLst/>
            <a:gdLst/>
            <a:ahLst/>
            <a:cxnLst/>
            <a:rect l="l" t="t" r="r" b="b"/>
            <a:pathLst>
              <a:path w="1922145" h="226059">
                <a:moveTo>
                  <a:pt x="1884172" y="0"/>
                </a:moveTo>
                <a:lnTo>
                  <a:pt x="37592" y="0"/>
                </a:lnTo>
                <a:lnTo>
                  <a:pt x="22985" y="2962"/>
                </a:lnTo>
                <a:lnTo>
                  <a:pt x="11033" y="11033"/>
                </a:lnTo>
                <a:lnTo>
                  <a:pt x="2962" y="22985"/>
                </a:lnTo>
                <a:lnTo>
                  <a:pt x="0" y="37592"/>
                </a:lnTo>
                <a:lnTo>
                  <a:pt x="0" y="187960"/>
                </a:lnTo>
                <a:lnTo>
                  <a:pt x="2962" y="202566"/>
                </a:lnTo>
                <a:lnTo>
                  <a:pt x="11033" y="214518"/>
                </a:lnTo>
                <a:lnTo>
                  <a:pt x="22985" y="222589"/>
                </a:lnTo>
                <a:lnTo>
                  <a:pt x="37592" y="225552"/>
                </a:lnTo>
                <a:lnTo>
                  <a:pt x="1884172" y="225552"/>
                </a:lnTo>
                <a:lnTo>
                  <a:pt x="1898778" y="222589"/>
                </a:lnTo>
                <a:lnTo>
                  <a:pt x="1910730" y="214518"/>
                </a:lnTo>
                <a:lnTo>
                  <a:pt x="1918801" y="202566"/>
                </a:lnTo>
                <a:lnTo>
                  <a:pt x="1921764" y="187960"/>
                </a:lnTo>
                <a:lnTo>
                  <a:pt x="1921764" y="37592"/>
                </a:lnTo>
                <a:lnTo>
                  <a:pt x="1918801" y="22985"/>
                </a:lnTo>
                <a:lnTo>
                  <a:pt x="1910730" y="11033"/>
                </a:lnTo>
                <a:lnTo>
                  <a:pt x="1898778" y="2962"/>
                </a:lnTo>
                <a:lnTo>
                  <a:pt x="1884172"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object 7"/>
          <p:cNvSpPr txBox="1"/>
          <p:nvPr/>
        </p:nvSpPr>
        <p:spPr>
          <a:xfrm>
            <a:off x="3102355" y="766063"/>
            <a:ext cx="1310005" cy="193675"/>
          </a:xfrm>
          <a:prstGeom prst="rect">
            <a:avLst/>
          </a:prstGeom>
        </p:spPr>
        <p:txBody>
          <a:bodyPr vert="horz" wrap="square" lIns="0" tIns="13335" rIns="0" bIns="0" rtlCol="0">
            <a:spAutoFit/>
          </a:bodyPr>
          <a:lstStyle/>
          <a:p>
            <a:pPr marL="12700" marR="0" lvl="0" indent="0" defTabSz="914400" eaLnBrk="1" fontAlgn="auto" latinLnBrk="0" hangingPunct="1">
              <a:lnSpc>
                <a:spcPct val="100000"/>
              </a:lnSpc>
              <a:spcBef>
                <a:spcPts val="105"/>
              </a:spcBef>
              <a:spcAft>
                <a:spcPts val="0"/>
              </a:spcAft>
              <a:buClrTx/>
              <a:buSzTx/>
              <a:buFontTx/>
              <a:buNone/>
              <a:tabLst/>
              <a:defRPr/>
            </a:pPr>
            <a:r>
              <a:rPr kumimoji="0" sz="1100" b="0" i="0" u="none" strike="noStrike" kern="0" cap="none" spc="0" normalizeH="0" baseline="0" noProof="0">
                <a:ln>
                  <a:noFill/>
                </a:ln>
                <a:solidFill>
                  <a:srgbClr val="FFFFFF"/>
                </a:solidFill>
                <a:effectLst/>
                <a:uLnTx/>
                <a:uFillTx/>
                <a:latin typeface="Arial"/>
                <a:cs typeface="Arial"/>
              </a:rPr>
              <a:t>Uncontrolled</a:t>
            </a:r>
            <a:r>
              <a:rPr kumimoji="0" sz="1100" b="0" i="0" u="none" strike="noStrike" kern="0" cap="none" spc="-60" normalizeH="0" baseline="0" noProof="0">
                <a:ln>
                  <a:noFill/>
                </a:ln>
                <a:solidFill>
                  <a:srgbClr val="FFFFFF"/>
                </a:solidFill>
                <a:effectLst/>
                <a:uLnTx/>
                <a:uFillTx/>
                <a:latin typeface="Arial"/>
                <a:cs typeface="Arial"/>
              </a:rPr>
              <a:t> </a:t>
            </a:r>
            <a:r>
              <a:rPr kumimoji="0" sz="1100" b="0" i="0" u="none" strike="noStrike" kern="0" cap="none" spc="-10" normalizeH="0" baseline="0" noProof="0">
                <a:ln>
                  <a:noFill/>
                </a:ln>
                <a:solidFill>
                  <a:srgbClr val="FFFFFF"/>
                </a:solidFill>
                <a:effectLst/>
                <a:uLnTx/>
                <a:uFillTx/>
                <a:latin typeface="Arial"/>
                <a:cs typeface="Arial"/>
              </a:rPr>
              <a:t>asthma</a:t>
            </a:r>
            <a:endParaRPr kumimoji="0" sz="1100" b="0" i="0" u="none" strike="noStrike" kern="0" cap="none" spc="0" normalizeH="0" baseline="0" noProof="0">
              <a:ln>
                <a:noFill/>
              </a:ln>
              <a:solidFill>
                <a:sysClr val="windowText" lastClr="000000"/>
              </a:solidFill>
              <a:effectLst/>
              <a:uLnTx/>
              <a:uFillTx/>
              <a:latin typeface="Arial"/>
              <a:cs typeface="Arial"/>
            </a:endParaRPr>
          </a:p>
        </p:txBody>
      </p:sp>
      <p:sp>
        <p:nvSpPr>
          <p:cNvPr id="8" name="object 8"/>
          <p:cNvSpPr txBox="1"/>
          <p:nvPr/>
        </p:nvSpPr>
        <p:spPr>
          <a:xfrm>
            <a:off x="78739" y="4931973"/>
            <a:ext cx="1870710" cy="202565"/>
          </a:xfrm>
          <a:prstGeom prst="rect">
            <a:avLst/>
          </a:prstGeom>
        </p:spPr>
        <p:txBody>
          <a:bodyPr vert="horz" wrap="square" lIns="0" tIns="5080" rIns="0" bIns="0" rtlCol="0">
            <a:spAutoFit/>
          </a:bodyPr>
          <a:lstStyle/>
          <a:p>
            <a:pPr marL="12700" marR="0" lvl="0" indent="0" defTabSz="914400" eaLnBrk="1" fontAlgn="auto" latinLnBrk="0" hangingPunct="1">
              <a:lnSpc>
                <a:spcPct val="100000"/>
              </a:lnSpc>
              <a:spcBef>
                <a:spcPts val="40"/>
              </a:spcBef>
              <a:spcAft>
                <a:spcPts val="0"/>
              </a:spcAft>
              <a:buClrTx/>
              <a:buSzTx/>
              <a:buFontTx/>
              <a:buNone/>
              <a:tabLst/>
              <a:defRPr/>
            </a:pPr>
            <a:r>
              <a:rPr kumimoji="0" sz="600" b="0" i="0" u="none" strike="noStrike" kern="0" cap="none" spc="0" normalizeH="0" baseline="0" noProof="0">
                <a:ln>
                  <a:noFill/>
                </a:ln>
                <a:solidFill>
                  <a:sysClr val="windowText" lastClr="000000"/>
                </a:solidFill>
                <a:effectLst/>
                <a:uLnTx/>
                <a:uFillTx/>
                <a:latin typeface="Arial"/>
                <a:cs typeface="Arial"/>
              </a:rPr>
              <a:t>SES</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Socioeconomic</a:t>
            </a:r>
            <a:r>
              <a:rPr kumimoji="0" sz="600" b="0" i="0" u="none" strike="noStrike" kern="0" cap="none" spc="3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status</a:t>
            </a:r>
            <a:endParaRPr kumimoji="0" sz="600" b="0" i="0" u="none" strike="noStrike" kern="0" cap="none" spc="0" normalizeH="0" baseline="0" noProof="0">
              <a:ln>
                <a:noFill/>
              </a:ln>
              <a:solidFill>
                <a:sysClr val="windowText" lastClr="000000"/>
              </a:solidFill>
              <a:effectLst/>
              <a:uLnTx/>
              <a:uFillTx/>
              <a:latin typeface="Arial"/>
              <a:cs typeface="Arial"/>
            </a:endParaRPr>
          </a:p>
          <a:p>
            <a:pPr marL="12700" marR="0" lvl="0" indent="0" defTabSz="914400" eaLnBrk="1" fontAlgn="auto" latinLnBrk="0" hangingPunct="1">
              <a:lnSpc>
                <a:spcPct val="100000"/>
              </a:lnSpc>
              <a:spcBef>
                <a:spcPts val="0"/>
              </a:spcBef>
              <a:spcAft>
                <a:spcPts val="0"/>
              </a:spcAft>
              <a:buClrTx/>
              <a:buSzTx/>
              <a:buFontTx/>
              <a:buNone/>
              <a:tabLst/>
              <a:defRPr/>
            </a:pPr>
            <a:r>
              <a:rPr kumimoji="0" sz="600" b="0" i="0" u="none" strike="noStrike" kern="0" cap="none" spc="0" normalizeH="0" baseline="0" noProof="0">
                <a:ln>
                  <a:noFill/>
                </a:ln>
                <a:solidFill>
                  <a:sysClr val="windowText" lastClr="000000"/>
                </a:solidFill>
                <a:effectLst/>
                <a:uLnTx/>
                <a:uFillTx/>
                <a:latin typeface="Arial"/>
                <a:cs typeface="Arial"/>
              </a:rPr>
              <a:t>Busby</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J,</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Price</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D</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et</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al.</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J</a:t>
            </a:r>
            <a:r>
              <a:rPr kumimoji="0" sz="600" b="0" i="1" u="none" strike="noStrike" kern="0" cap="none" spc="-1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Asthma</a:t>
            </a:r>
            <a:r>
              <a:rPr kumimoji="0" sz="600" b="0" i="1" u="none" strike="noStrike" kern="0" cap="none" spc="-2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Allergy </a:t>
            </a:r>
            <a:r>
              <a:rPr kumimoji="0" sz="600" b="0" i="0" u="none" strike="noStrike" kern="0" cap="none" spc="0" normalizeH="0" baseline="0" noProof="0">
                <a:ln>
                  <a:noFill/>
                </a:ln>
                <a:solidFill>
                  <a:sysClr val="windowText" lastClr="000000"/>
                </a:solidFill>
                <a:effectLst/>
                <a:uLnTx/>
                <a:uFillTx/>
                <a:latin typeface="Arial"/>
                <a:cs typeface="Arial"/>
              </a:rPr>
              <a:t>2021;in</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press.</a:t>
            </a:r>
            <a:endParaRPr kumimoji="0" sz="600" b="0" i="0" u="none" strike="noStrike" kern="0" cap="none" spc="0" normalizeH="0" baseline="0" noProof="0">
              <a:ln>
                <a:noFill/>
              </a:ln>
              <a:solidFill>
                <a:sysClr val="windowText" lastClr="000000"/>
              </a:solidFill>
              <a:effectLst/>
              <a:uLnTx/>
              <a:uFillTx/>
              <a:latin typeface="Arial"/>
              <a:cs typeface="Arial"/>
            </a:endParaRPr>
          </a:p>
        </p:txBody>
      </p:sp>
      <p:pic>
        <p:nvPicPr>
          <p:cNvPr id="9" name="Graphic 8" descr="Beginning with solid fill">
            <a:hlinkClick r:id="rId3" action="ppaction://hlinksldjump"/>
            <a:extLst>
              <a:ext uri="{FF2B5EF4-FFF2-40B4-BE49-F238E27FC236}">
                <a16:creationId xmlns:a16="http://schemas.microsoft.com/office/drawing/2014/main" id="{20B1C49A-F35A-3ADC-ADD2-9D0F445A7C9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10" name="bg object 17">
            <a:extLst>
              <a:ext uri="{FF2B5EF4-FFF2-40B4-BE49-F238E27FC236}">
                <a16:creationId xmlns:a16="http://schemas.microsoft.com/office/drawing/2014/main" id="{06A47F3E-FC4C-2AD8-4A29-E5DC4F5CC8D2}"/>
              </a:ext>
            </a:extLst>
          </p:cNvPr>
          <p:cNvPicPr/>
          <p:nvPr/>
        </p:nvPicPr>
        <p:blipFill>
          <a:blip r:embed="rId6" cstate="print">
            <a:alphaModFix amt="10000"/>
            <a:extLst>
              <a:ext uri="{BEBA8EAE-BF5A-486C-A8C5-ECC9F3942E4B}">
                <a14:imgProps xmlns:a14="http://schemas.microsoft.com/office/drawing/2010/main">
                  <a14:imgLayer r:embed="rId7">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396240" y="32920"/>
            <a:ext cx="7167880" cy="513968"/>
          </a:xfrm>
          <a:prstGeom prst="rect">
            <a:avLst/>
          </a:prstGeom>
        </p:spPr>
        <p:txBody>
          <a:bodyPr vert="horz" wrap="square" lIns="0" tIns="189737" rIns="0" bIns="0" rtlCol="0">
            <a:spAutoFit/>
          </a:bodyPr>
          <a:lstStyle/>
          <a:p>
            <a:pPr marL="22225">
              <a:lnSpc>
                <a:spcPct val="100000"/>
              </a:lnSpc>
              <a:spcBef>
                <a:spcPts val="95"/>
              </a:spcBef>
            </a:pPr>
            <a:r>
              <a:t>Ethnicity</a:t>
            </a:r>
            <a:r>
              <a:rPr spc="-45"/>
              <a:t> </a:t>
            </a:r>
            <a:r>
              <a:t>influences</a:t>
            </a:r>
            <a:r>
              <a:rPr spc="-25"/>
              <a:t> </a:t>
            </a:r>
            <a:r>
              <a:t>the</a:t>
            </a:r>
            <a:r>
              <a:rPr spc="-45"/>
              <a:t> </a:t>
            </a:r>
            <a:r>
              <a:t>magnitude</a:t>
            </a:r>
            <a:r>
              <a:rPr spc="-10"/>
              <a:t> </a:t>
            </a:r>
            <a:r>
              <a:t>of</a:t>
            </a:r>
            <a:r>
              <a:rPr spc="-45"/>
              <a:t> </a:t>
            </a:r>
            <a:r>
              <a:t>SES’s</a:t>
            </a:r>
            <a:r>
              <a:rPr spc="-50"/>
              <a:t> </a:t>
            </a:r>
            <a:r>
              <a:t>impact</a:t>
            </a:r>
            <a:r>
              <a:rPr spc="-25"/>
              <a:t> </a:t>
            </a:r>
            <a:r>
              <a:t>on</a:t>
            </a:r>
            <a:r>
              <a:rPr spc="-45"/>
              <a:t> </a:t>
            </a:r>
            <a:r>
              <a:t>asthma</a:t>
            </a:r>
            <a:r>
              <a:rPr spc="-35"/>
              <a:t> </a:t>
            </a:r>
            <a:r>
              <a:rPr spc="-10"/>
              <a:t>outcomes</a:t>
            </a:r>
          </a:p>
        </p:txBody>
      </p:sp>
      <p:sp>
        <p:nvSpPr>
          <p:cNvPr id="3" name="object 3"/>
          <p:cNvSpPr/>
          <p:nvPr/>
        </p:nvSpPr>
        <p:spPr>
          <a:xfrm>
            <a:off x="396240" y="4387596"/>
            <a:ext cx="8351520" cy="276225"/>
          </a:xfrm>
          <a:custGeom>
            <a:avLst/>
            <a:gdLst/>
            <a:ahLst/>
            <a:cxnLst/>
            <a:rect l="l" t="t" r="r" b="b"/>
            <a:pathLst>
              <a:path w="8351520" h="276225">
                <a:moveTo>
                  <a:pt x="8305545" y="0"/>
                </a:moveTo>
                <a:lnTo>
                  <a:pt x="45974" y="0"/>
                </a:lnTo>
                <a:lnTo>
                  <a:pt x="28080" y="3613"/>
                </a:lnTo>
                <a:lnTo>
                  <a:pt x="13466" y="13466"/>
                </a:lnTo>
                <a:lnTo>
                  <a:pt x="3613" y="28080"/>
                </a:lnTo>
                <a:lnTo>
                  <a:pt x="0" y="45973"/>
                </a:lnTo>
                <a:lnTo>
                  <a:pt x="0" y="229869"/>
                </a:lnTo>
                <a:lnTo>
                  <a:pt x="3613" y="247763"/>
                </a:lnTo>
                <a:lnTo>
                  <a:pt x="13466" y="262377"/>
                </a:lnTo>
                <a:lnTo>
                  <a:pt x="28080" y="272230"/>
                </a:lnTo>
                <a:lnTo>
                  <a:pt x="45974" y="275843"/>
                </a:lnTo>
                <a:lnTo>
                  <a:pt x="8305545" y="275843"/>
                </a:lnTo>
                <a:lnTo>
                  <a:pt x="8323445" y="272230"/>
                </a:lnTo>
                <a:lnTo>
                  <a:pt x="8338058" y="262377"/>
                </a:lnTo>
                <a:lnTo>
                  <a:pt x="8347908" y="247763"/>
                </a:lnTo>
                <a:lnTo>
                  <a:pt x="8351519" y="229869"/>
                </a:lnTo>
                <a:lnTo>
                  <a:pt x="8351519" y="45973"/>
                </a:lnTo>
                <a:lnTo>
                  <a:pt x="8347908" y="28080"/>
                </a:lnTo>
                <a:lnTo>
                  <a:pt x="8338057" y="13466"/>
                </a:lnTo>
                <a:lnTo>
                  <a:pt x="8323445" y="3613"/>
                </a:lnTo>
                <a:lnTo>
                  <a:pt x="8305545" y="0"/>
                </a:lnTo>
                <a:close/>
              </a:path>
            </a:pathLst>
          </a:custGeom>
          <a:solidFill>
            <a:srgbClr val="D7D7D7"/>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 name="object 4"/>
          <p:cNvSpPr txBox="1"/>
          <p:nvPr/>
        </p:nvSpPr>
        <p:spPr>
          <a:xfrm>
            <a:off x="514299" y="4434332"/>
            <a:ext cx="8116570" cy="177800"/>
          </a:xfrm>
          <a:prstGeom prst="rect">
            <a:avLst/>
          </a:prstGeom>
        </p:spPr>
        <p:txBody>
          <a:bodyPr vert="horz" wrap="square" lIns="0" tIns="12065" rIns="0" bIns="0" rtlCol="0">
            <a:spAutoFit/>
          </a:bodyPr>
          <a:lstStyle/>
          <a:p>
            <a:pPr marL="12700" marR="0" lvl="0" indent="0" defTabSz="914400" eaLnBrk="1" fontAlgn="auto" latinLnBrk="0" hangingPunct="1">
              <a:lnSpc>
                <a:spcPct val="100000"/>
              </a:lnSpc>
              <a:spcBef>
                <a:spcPts val="95"/>
              </a:spcBef>
              <a:spcAft>
                <a:spcPts val="0"/>
              </a:spcAft>
              <a:buClrTx/>
              <a:buSzTx/>
              <a:buFontTx/>
              <a:buNone/>
              <a:tabLst/>
              <a:defRPr/>
            </a:pPr>
            <a:r>
              <a:rPr kumimoji="0" sz="1000" b="1" i="0" u="none" strike="noStrike" kern="0" cap="none" spc="0" normalizeH="0" baseline="0" noProof="0">
                <a:ln>
                  <a:noFill/>
                </a:ln>
                <a:solidFill>
                  <a:srgbClr val="001F5F"/>
                </a:solidFill>
                <a:effectLst/>
                <a:uLnTx/>
                <a:uFillTx/>
                <a:latin typeface="Arial"/>
                <a:cs typeface="Arial"/>
              </a:rPr>
              <a:t>The</a:t>
            </a:r>
            <a:r>
              <a:rPr kumimoji="0" sz="1000" b="1" i="0" u="none" strike="noStrike" kern="0" cap="none" spc="-4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impact</a:t>
            </a:r>
            <a:r>
              <a:rPr kumimoji="0" sz="1000" b="1" i="0" u="none" strike="noStrike" kern="0" cap="none" spc="-4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of</a:t>
            </a:r>
            <a:r>
              <a:rPr kumimoji="0" sz="1000" b="1" i="0" u="none" strike="noStrike" kern="0" cap="none" spc="-1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increased</a:t>
            </a:r>
            <a:r>
              <a:rPr kumimoji="0" sz="1000" b="1" i="0" u="none" strike="noStrike" kern="0" cap="none" spc="-4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deprivation</a:t>
            </a:r>
            <a:r>
              <a:rPr kumimoji="0" sz="1000" b="1" i="0" u="none" strike="noStrike" kern="0" cap="none" spc="-4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on</a:t>
            </a:r>
            <a:r>
              <a:rPr kumimoji="0" sz="1000" b="1" i="0" u="none" strike="noStrike" kern="0" cap="none" spc="-2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asthma</a:t>
            </a:r>
            <a:r>
              <a:rPr kumimoji="0" sz="1000" b="1" i="0" u="none" strike="noStrike" kern="0" cap="none" spc="-4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control</a:t>
            </a:r>
            <a:r>
              <a:rPr kumimoji="0" sz="1000" b="1" i="0" u="none" strike="noStrike" kern="0" cap="none" spc="-2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and</a:t>
            </a:r>
            <a:r>
              <a:rPr kumimoji="0" sz="1000" b="1" i="0" u="none" strike="noStrike" kern="0" cap="none" spc="-3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exacerbations</a:t>
            </a:r>
            <a:r>
              <a:rPr kumimoji="0" sz="1000" b="1" i="0" u="none" strike="noStrike" kern="0" cap="none" spc="-3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was</a:t>
            </a:r>
            <a:r>
              <a:rPr kumimoji="0" sz="1000" b="1" i="0" u="none" strike="noStrike" kern="0" cap="none" spc="-5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greater</a:t>
            </a:r>
            <a:r>
              <a:rPr kumimoji="0" sz="1000" b="1" i="0" u="none" strike="noStrike" kern="0" cap="none" spc="-3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in</a:t>
            </a:r>
            <a:r>
              <a:rPr kumimoji="0" sz="1000" b="1" i="0" u="none" strike="noStrike" kern="0" cap="none" spc="-3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ethnic</a:t>
            </a:r>
            <a:r>
              <a:rPr kumimoji="0" sz="1000" b="1" i="0" u="none" strike="noStrike" kern="0" cap="none" spc="-4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minority</a:t>
            </a:r>
            <a:r>
              <a:rPr kumimoji="0" sz="1000" b="1" i="0" u="none" strike="noStrike" kern="0" cap="none" spc="-2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groups</a:t>
            </a:r>
            <a:r>
              <a:rPr kumimoji="0" sz="1000" b="1" i="0" u="none" strike="noStrike" kern="0" cap="none" spc="-3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than</a:t>
            </a:r>
            <a:r>
              <a:rPr kumimoji="0" sz="1000" b="1" i="0" u="none" strike="noStrike" kern="0" cap="none" spc="-3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in</a:t>
            </a:r>
            <a:r>
              <a:rPr kumimoji="0" sz="1000" b="1" i="0" u="none" strike="noStrike" kern="0" cap="none" spc="-2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White</a:t>
            </a:r>
            <a:r>
              <a:rPr kumimoji="0" sz="1000" b="1" i="0" u="none" strike="noStrike" kern="0" cap="none" spc="-30" normalizeH="0" baseline="0" noProof="0">
                <a:ln>
                  <a:noFill/>
                </a:ln>
                <a:solidFill>
                  <a:srgbClr val="001F5F"/>
                </a:solidFill>
                <a:effectLst/>
                <a:uLnTx/>
                <a:uFillTx/>
                <a:latin typeface="Arial"/>
                <a:cs typeface="Arial"/>
              </a:rPr>
              <a:t> </a:t>
            </a:r>
            <a:r>
              <a:rPr kumimoji="0" sz="1000" b="1" i="0" u="none" strike="noStrike" kern="0" cap="none" spc="-10" normalizeH="0" baseline="0" noProof="0">
                <a:ln>
                  <a:noFill/>
                </a:ln>
                <a:solidFill>
                  <a:srgbClr val="001F5F"/>
                </a:solidFill>
                <a:effectLst/>
                <a:uLnTx/>
                <a:uFillTx/>
                <a:latin typeface="Arial"/>
                <a:cs typeface="Arial"/>
              </a:rPr>
              <a:t>patients</a:t>
            </a:r>
            <a:endParaRPr kumimoji="0" sz="1000" b="0" i="0" u="none" strike="noStrike" kern="0" cap="none" spc="0" normalizeH="0" baseline="0" noProof="0">
              <a:ln>
                <a:noFill/>
              </a:ln>
              <a:solidFill>
                <a:sysClr val="windowText" lastClr="000000"/>
              </a:solidFill>
              <a:effectLst/>
              <a:uLnTx/>
              <a:uFillTx/>
              <a:latin typeface="Arial"/>
              <a:cs typeface="Arial"/>
            </a:endParaRPr>
          </a:p>
        </p:txBody>
      </p:sp>
      <p:sp>
        <p:nvSpPr>
          <p:cNvPr id="5" name="object 5"/>
          <p:cNvSpPr/>
          <p:nvPr/>
        </p:nvSpPr>
        <p:spPr>
          <a:xfrm>
            <a:off x="1461516" y="809244"/>
            <a:ext cx="1922145" cy="224154"/>
          </a:xfrm>
          <a:custGeom>
            <a:avLst/>
            <a:gdLst/>
            <a:ahLst/>
            <a:cxnLst/>
            <a:rect l="l" t="t" r="r" b="b"/>
            <a:pathLst>
              <a:path w="1922145" h="224155">
                <a:moveTo>
                  <a:pt x="1884426" y="0"/>
                </a:moveTo>
                <a:lnTo>
                  <a:pt x="37337" y="0"/>
                </a:lnTo>
                <a:lnTo>
                  <a:pt x="22824" y="2940"/>
                </a:lnTo>
                <a:lnTo>
                  <a:pt x="10953" y="10953"/>
                </a:lnTo>
                <a:lnTo>
                  <a:pt x="2940" y="22824"/>
                </a:lnTo>
                <a:lnTo>
                  <a:pt x="0" y="37337"/>
                </a:lnTo>
                <a:lnTo>
                  <a:pt x="0" y="186689"/>
                </a:lnTo>
                <a:lnTo>
                  <a:pt x="2940" y="201203"/>
                </a:lnTo>
                <a:lnTo>
                  <a:pt x="10953" y="213074"/>
                </a:lnTo>
                <a:lnTo>
                  <a:pt x="22824" y="221087"/>
                </a:lnTo>
                <a:lnTo>
                  <a:pt x="37337" y="224027"/>
                </a:lnTo>
                <a:lnTo>
                  <a:pt x="1884426" y="224027"/>
                </a:lnTo>
                <a:lnTo>
                  <a:pt x="1898939" y="221087"/>
                </a:lnTo>
                <a:lnTo>
                  <a:pt x="1910810" y="213074"/>
                </a:lnTo>
                <a:lnTo>
                  <a:pt x="1918823" y="201203"/>
                </a:lnTo>
                <a:lnTo>
                  <a:pt x="1921764" y="186689"/>
                </a:lnTo>
                <a:lnTo>
                  <a:pt x="1921764" y="37337"/>
                </a:lnTo>
                <a:lnTo>
                  <a:pt x="1918823" y="22824"/>
                </a:lnTo>
                <a:lnTo>
                  <a:pt x="1910810" y="10953"/>
                </a:lnTo>
                <a:lnTo>
                  <a:pt x="1898939" y="2940"/>
                </a:lnTo>
                <a:lnTo>
                  <a:pt x="1884426"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object 6"/>
          <p:cNvSpPr txBox="1"/>
          <p:nvPr/>
        </p:nvSpPr>
        <p:spPr>
          <a:xfrm>
            <a:off x="1767332" y="819988"/>
            <a:ext cx="1310005" cy="194310"/>
          </a:xfrm>
          <a:prstGeom prst="rect">
            <a:avLst/>
          </a:prstGeom>
        </p:spPr>
        <p:txBody>
          <a:bodyPr vert="horz" wrap="square" lIns="0" tIns="13335" rIns="0" bIns="0" rtlCol="0">
            <a:spAutoFit/>
          </a:bodyPr>
          <a:lstStyle/>
          <a:p>
            <a:pPr marL="12700" marR="0" lvl="0" indent="0" defTabSz="914400" eaLnBrk="1" fontAlgn="auto" latinLnBrk="0" hangingPunct="1">
              <a:lnSpc>
                <a:spcPct val="100000"/>
              </a:lnSpc>
              <a:spcBef>
                <a:spcPts val="105"/>
              </a:spcBef>
              <a:spcAft>
                <a:spcPts val="0"/>
              </a:spcAft>
              <a:buClrTx/>
              <a:buSzTx/>
              <a:buFontTx/>
              <a:buNone/>
              <a:tabLst/>
              <a:defRPr/>
            </a:pPr>
            <a:r>
              <a:rPr kumimoji="0" sz="1100" b="0" i="0" u="none" strike="noStrike" kern="0" cap="none" spc="-10" normalizeH="0" baseline="0" noProof="0">
                <a:ln>
                  <a:noFill/>
                </a:ln>
                <a:solidFill>
                  <a:srgbClr val="FFFFFF"/>
                </a:solidFill>
                <a:effectLst/>
                <a:uLnTx/>
                <a:uFillTx/>
                <a:latin typeface="Arial"/>
                <a:cs typeface="Arial"/>
              </a:rPr>
              <a:t>Uncontrolled</a:t>
            </a:r>
            <a:r>
              <a:rPr kumimoji="0" sz="1100" b="0" i="0" u="none" strike="noStrike" kern="0" cap="none" spc="40" normalizeH="0" baseline="0" noProof="0">
                <a:ln>
                  <a:noFill/>
                </a:ln>
                <a:solidFill>
                  <a:srgbClr val="FFFFFF"/>
                </a:solidFill>
                <a:effectLst/>
                <a:uLnTx/>
                <a:uFillTx/>
                <a:latin typeface="Arial"/>
                <a:cs typeface="Arial"/>
              </a:rPr>
              <a:t> </a:t>
            </a:r>
            <a:r>
              <a:rPr kumimoji="0" sz="1100" b="0" i="0" u="none" strike="noStrike" kern="0" cap="none" spc="-10" normalizeH="0" baseline="0" noProof="0">
                <a:ln>
                  <a:noFill/>
                </a:ln>
                <a:solidFill>
                  <a:srgbClr val="FFFFFF"/>
                </a:solidFill>
                <a:effectLst/>
                <a:uLnTx/>
                <a:uFillTx/>
                <a:latin typeface="Arial"/>
                <a:cs typeface="Arial"/>
              </a:rPr>
              <a:t>asthma</a:t>
            </a:r>
            <a:endParaRPr kumimoji="0" sz="1100" b="0" i="0" u="none" strike="noStrike" kern="0" cap="none" spc="0" normalizeH="0" baseline="0" noProof="0">
              <a:ln>
                <a:noFill/>
              </a:ln>
              <a:solidFill>
                <a:sysClr val="windowText" lastClr="000000"/>
              </a:solidFill>
              <a:effectLst/>
              <a:uLnTx/>
              <a:uFillTx/>
              <a:latin typeface="Arial"/>
              <a:cs typeface="Arial"/>
            </a:endParaRPr>
          </a:p>
        </p:txBody>
      </p:sp>
      <p:sp>
        <p:nvSpPr>
          <p:cNvPr id="7" name="object 7"/>
          <p:cNvSpPr/>
          <p:nvPr/>
        </p:nvSpPr>
        <p:spPr>
          <a:xfrm>
            <a:off x="5946647" y="809244"/>
            <a:ext cx="1922145" cy="224154"/>
          </a:xfrm>
          <a:custGeom>
            <a:avLst/>
            <a:gdLst/>
            <a:ahLst/>
            <a:cxnLst/>
            <a:rect l="l" t="t" r="r" b="b"/>
            <a:pathLst>
              <a:path w="1922145" h="224155">
                <a:moveTo>
                  <a:pt x="1884426" y="0"/>
                </a:moveTo>
                <a:lnTo>
                  <a:pt x="37337" y="0"/>
                </a:lnTo>
                <a:lnTo>
                  <a:pt x="22824" y="2940"/>
                </a:lnTo>
                <a:lnTo>
                  <a:pt x="10953" y="10953"/>
                </a:lnTo>
                <a:lnTo>
                  <a:pt x="2940" y="22824"/>
                </a:lnTo>
                <a:lnTo>
                  <a:pt x="0" y="37337"/>
                </a:lnTo>
                <a:lnTo>
                  <a:pt x="0" y="186689"/>
                </a:lnTo>
                <a:lnTo>
                  <a:pt x="2940" y="201203"/>
                </a:lnTo>
                <a:lnTo>
                  <a:pt x="10953" y="213074"/>
                </a:lnTo>
                <a:lnTo>
                  <a:pt x="22824" y="221087"/>
                </a:lnTo>
                <a:lnTo>
                  <a:pt x="37337" y="224027"/>
                </a:lnTo>
                <a:lnTo>
                  <a:pt x="1884426" y="224027"/>
                </a:lnTo>
                <a:lnTo>
                  <a:pt x="1898939" y="221087"/>
                </a:lnTo>
                <a:lnTo>
                  <a:pt x="1910810" y="213074"/>
                </a:lnTo>
                <a:lnTo>
                  <a:pt x="1918823" y="201203"/>
                </a:lnTo>
                <a:lnTo>
                  <a:pt x="1921763" y="186689"/>
                </a:lnTo>
                <a:lnTo>
                  <a:pt x="1921763" y="37337"/>
                </a:lnTo>
                <a:lnTo>
                  <a:pt x="1918823" y="22824"/>
                </a:lnTo>
                <a:lnTo>
                  <a:pt x="1910810" y="10953"/>
                </a:lnTo>
                <a:lnTo>
                  <a:pt x="1898939" y="2940"/>
                </a:lnTo>
                <a:lnTo>
                  <a:pt x="1884426"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object 8"/>
          <p:cNvSpPr txBox="1"/>
          <p:nvPr/>
        </p:nvSpPr>
        <p:spPr>
          <a:xfrm>
            <a:off x="6321678" y="819988"/>
            <a:ext cx="1174750" cy="194310"/>
          </a:xfrm>
          <a:prstGeom prst="rect">
            <a:avLst/>
          </a:prstGeom>
        </p:spPr>
        <p:txBody>
          <a:bodyPr vert="horz" wrap="square" lIns="0" tIns="13335" rIns="0" bIns="0" rtlCol="0">
            <a:spAutoFit/>
          </a:bodyPr>
          <a:lstStyle/>
          <a:p>
            <a:pPr marL="12700" marR="0" lvl="0" indent="0" defTabSz="914400" eaLnBrk="1" fontAlgn="auto" latinLnBrk="0" hangingPunct="1">
              <a:lnSpc>
                <a:spcPct val="100000"/>
              </a:lnSpc>
              <a:spcBef>
                <a:spcPts val="105"/>
              </a:spcBef>
              <a:spcAft>
                <a:spcPts val="0"/>
              </a:spcAft>
              <a:buClrTx/>
              <a:buSzTx/>
              <a:buFontTx/>
              <a:buNone/>
              <a:tabLst/>
              <a:defRPr/>
            </a:pPr>
            <a:r>
              <a:rPr kumimoji="0" sz="1100" b="0" i="0" u="none" strike="noStrike" kern="0" cap="none" spc="0" normalizeH="0" baseline="0" noProof="0">
                <a:ln>
                  <a:noFill/>
                </a:ln>
                <a:solidFill>
                  <a:srgbClr val="FFFFFF"/>
                </a:solidFill>
                <a:effectLst/>
                <a:uLnTx/>
                <a:uFillTx/>
                <a:latin typeface="Arial"/>
                <a:cs typeface="Arial"/>
              </a:rPr>
              <a:t>Any</a:t>
            </a:r>
            <a:r>
              <a:rPr kumimoji="0" sz="1100" b="0" i="0" u="none" strike="noStrike" kern="0" cap="none" spc="-25" normalizeH="0" baseline="0" noProof="0">
                <a:ln>
                  <a:noFill/>
                </a:ln>
                <a:solidFill>
                  <a:srgbClr val="FFFFFF"/>
                </a:solidFill>
                <a:effectLst/>
                <a:uLnTx/>
                <a:uFillTx/>
                <a:latin typeface="Arial"/>
                <a:cs typeface="Arial"/>
              </a:rPr>
              <a:t> </a:t>
            </a:r>
            <a:r>
              <a:rPr kumimoji="0" sz="1100" b="0" i="0" u="none" strike="noStrike" kern="0" cap="none" spc="-10" normalizeH="0" baseline="0" noProof="0">
                <a:ln>
                  <a:noFill/>
                </a:ln>
                <a:solidFill>
                  <a:srgbClr val="FFFFFF"/>
                </a:solidFill>
                <a:effectLst/>
                <a:uLnTx/>
                <a:uFillTx/>
                <a:latin typeface="Arial"/>
                <a:cs typeface="Arial"/>
              </a:rPr>
              <a:t>exacerbations</a:t>
            </a:r>
            <a:endParaRPr kumimoji="0" sz="1100" b="0" i="0" u="none" strike="noStrike" kern="0" cap="none" spc="0" normalizeH="0" baseline="0" noProof="0">
              <a:ln>
                <a:noFill/>
              </a:ln>
              <a:solidFill>
                <a:sysClr val="windowText" lastClr="000000"/>
              </a:solidFill>
              <a:effectLst/>
              <a:uLnTx/>
              <a:uFillTx/>
              <a:latin typeface="Arial"/>
              <a:cs typeface="Arial"/>
            </a:endParaRPr>
          </a:p>
        </p:txBody>
      </p:sp>
      <p:pic>
        <p:nvPicPr>
          <p:cNvPr id="9" name="object 9"/>
          <p:cNvPicPr/>
          <p:nvPr/>
        </p:nvPicPr>
        <p:blipFill>
          <a:blip r:embed="rId2" cstate="print"/>
          <a:stretch>
            <a:fillRect/>
          </a:stretch>
        </p:blipFill>
        <p:spPr>
          <a:xfrm>
            <a:off x="369622" y="1213103"/>
            <a:ext cx="3961585" cy="2897771"/>
          </a:xfrm>
          <a:prstGeom prst="rect">
            <a:avLst/>
          </a:prstGeom>
        </p:spPr>
      </p:pic>
      <p:pic>
        <p:nvPicPr>
          <p:cNvPr id="10" name="object 10"/>
          <p:cNvPicPr/>
          <p:nvPr/>
        </p:nvPicPr>
        <p:blipFill>
          <a:blip r:embed="rId3" cstate="print"/>
          <a:stretch>
            <a:fillRect/>
          </a:stretch>
        </p:blipFill>
        <p:spPr>
          <a:xfrm>
            <a:off x="4753355" y="1220668"/>
            <a:ext cx="4073652" cy="2976428"/>
          </a:xfrm>
          <a:prstGeom prst="rect">
            <a:avLst/>
          </a:prstGeom>
        </p:spPr>
      </p:pic>
      <p:sp>
        <p:nvSpPr>
          <p:cNvPr id="11" name="object 11"/>
          <p:cNvSpPr txBox="1"/>
          <p:nvPr/>
        </p:nvSpPr>
        <p:spPr>
          <a:xfrm>
            <a:off x="78739" y="4906674"/>
            <a:ext cx="2064385" cy="202565"/>
          </a:xfrm>
          <a:prstGeom prst="rect">
            <a:avLst/>
          </a:prstGeom>
        </p:spPr>
        <p:txBody>
          <a:bodyPr vert="horz" wrap="square" lIns="0" tIns="5080" rIns="0" bIns="0" rtlCol="0">
            <a:spAutoFit/>
          </a:bodyPr>
          <a:lstStyle/>
          <a:p>
            <a:pPr marL="12700" marR="5080" lvl="0" indent="0" defTabSz="914400" eaLnBrk="1" fontAlgn="auto" latinLnBrk="0" hangingPunct="1">
              <a:lnSpc>
                <a:spcPct val="100000"/>
              </a:lnSpc>
              <a:spcBef>
                <a:spcPts val="40"/>
              </a:spcBef>
              <a:spcAft>
                <a:spcPts val="0"/>
              </a:spcAft>
              <a:buClrTx/>
              <a:buSzTx/>
              <a:buFontTx/>
              <a:buNone/>
              <a:tabLst/>
              <a:defRPr/>
            </a:pPr>
            <a:r>
              <a:rPr kumimoji="0" sz="600" b="0" i="0" u="none" strike="noStrike" kern="0" cap="none" spc="0" normalizeH="0" baseline="0" noProof="0">
                <a:ln>
                  <a:noFill/>
                </a:ln>
                <a:solidFill>
                  <a:sysClr val="windowText" lastClr="000000"/>
                </a:solidFill>
                <a:effectLst/>
                <a:uLnTx/>
                <a:uFillTx/>
                <a:latin typeface="Arial"/>
                <a:cs typeface="Arial"/>
              </a:rPr>
              <a:t>EMG = Ethnic</a:t>
            </a:r>
            <a:r>
              <a:rPr kumimoji="0" sz="600" b="0" i="0" u="none" strike="noStrike" kern="0" cap="none" spc="-10" normalizeH="0" baseline="0" noProof="0">
                <a:ln>
                  <a:noFill/>
                </a:ln>
                <a:solidFill>
                  <a:sysClr val="windowText" lastClr="000000"/>
                </a:solidFill>
                <a:effectLst/>
                <a:uLnTx/>
                <a:uFillTx/>
                <a:latin typeface="Arial"/>
                <a:cs typeface="Arial"/>
              </a:rPr>
              <a:t> minority</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groups;</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SES =</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Socioeconomic</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status</a:t>
            </a:r>
            <a:r>
              <a:rPr kumimoji="0" sz="600" b="0" i="0" u="none" strike="noStrike" kern="0" cap="none" spc="50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Busby</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J,</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Price</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D</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et</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al.</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J</a:t>
            </a:r>
            <a:r>
              <a:rPr kumimoji="0" sz="600" b="0" i="1" u="none" strike="noStrike" kern="0" cap="none" spc="-1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Asthma</a:t>
            </a:r>
            <a:r>
              <a:rPr kumimoji="0" sz="600" b="0" i="1" u="none" strike="noStrike" kern="0" cap="none" spc="-2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Allergy </a:t>
            </a:r>
            <a:r>
              <a:rPr kumimoji="0" sz="600" b="0" i="0" u="none" strike="noStrike" kern="0" cap="none" spc="0" normalizeH="0" baseline="0" noProof="0">
                <a:ln>
                  <a:noFill/>
                </a:ln>
                <a:solidFill>
                  <a:sysClr val="windowText" lastClr="000000"/>
                </a:solidFill>
                <a:effectLst/>
                <a:uLnTx/>
                <a:uFillTx/>
                <a:latin typeface="Arial"/>
                <a:cs typeface="Arial"/>
              </a:rPr>
              <a:t>2021;in</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press.</a:t>
            </a:r>
            <a:endParaRPr kumimoji="0" sz="600" b="0" i="0" u="none" strike="noStrike" kern="0" cap="none" spc="0" normalizeH="0" baseline="0" noProof="0">
              <a:ln>
                <a:noFill/>
              </a:ln>
              <a:solidFill>
                <a:sysClr val="windowText" lastClr="000000"/>
              </a:solidFill>
              <a:effectLst/>
              <a:uLnTx/>
              <a:uFillTx/>
              <a:latin typeface="Arial"/>
              <a:cs typeface="Arial"/>
            </a:endParaRPr>
          </a:p>
        </p:txBody>
      </p:sp>
      <p:pic>
        <p:nvPicPr>
          <p:cNvPr id="12" name="Graphic 11" descr="Beginning with solid fill">
            <a:hlinkClick r:id="rId4" action="ppaction://hlinksldjump"/>
            <a:extLst>
              <a:ext uri="{FF2B5EF4-FFF2-40B4-BE49-F238E27FC236}">
                <a16:creationId xmlns:a16="http://schemas.microsoft.com/office/drawing/2014/main" id="{6E7DC90F-23DF-2D0D-DF4F-60EE297ABC5C}"/>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13" name="bg object 17">
            <a:extLst>
              <a:ext uri="{FF2B5EF4-FFF2-40B4-BE49-F238E27FC236}">
                <a16:creationId xmlns:a16="http://schemas.microsoft.com/office/drawing/2014/main" id="{BDE02CCE-44F1-73E5-EFC9-0B25EDCC4A32}"/>
              </a:ext>
            </a:extLst>
          </p:cNvPr>
          <p:cNvPicPr/>
          <p:nvPr/>
        </p:nvPicPr>
        <p:blipFill>
          <a:blip r:embed="rId7" cstate="print">
            <a:alphaModFix amt="10000"/>
            <a:extLst>
              <a:ext uri="{BEBA8EAE-BF5A-486C-A8C5-ECC9F3942E4B}">
                <a14:imgProps xmlns:a14="http://schemas.microsoft.com/office/drawing/2010/main">
                  <a14:imgLayer r:embed="rId8">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310692" y="966292"/>
            <a:ext cx="8384540" cy="3364865"/>
          </a:xfrm>
          <a:prstGeom prst="rect">
            <a:avLst/>
          </a:prstGeom>
        </p:spPr>
        <p:txBody>
          <a:bodyPr vert="horz" wrap="square" lIns="0" tIns="13335" rIns="0" bIns="0" rtlCol="0">
            <a:spAutoFit/>
          </a:bodyPr>
          <a:lstStyle/>
          <a:p>
            <a:pPr marL="145415" indent="-132715">
              <a:lnSpc>
                <a:spcPct val="100000"/>
              </a:lnSpc>
              <a:spcBef>
                <a:spcPts val="105"/>
              </a:spcBef>
              <a:buClr>
                <a:srgbClr val="FF9900"/>
              </a:buClr>
              <a:buFont typeface="Arial"/>
              <a:buChar char="•"/>
              <a:tabLst>
                <a:tab pos="145415" algn="l"/>
              </a:tabLst>
            </a:pPr>
            <a:r>
              <a:rPr sz="1400">
                <a:solidFill>
                  <a:srgbClr val="073762"/>
                </a:solidFill>
                <a:latin typeface="Arial"/>
                <a:cs typeface="Arial"/>
              </a:rPr>
              <a:t>The</a:t>
            </a:r>
            <a:r>
              <a:rPr sz="1400" spc="-35">
                <a:solidFill>
                  <a:srgbClr val="073762"/>
                </a:solidFill>
                <a:latin typeface="Arial"/>
                <a:cs typeface="Arial"/>
              </a:rPr>
              <a:t> </a:t>
            </a:r>
            <a:r>
              <a:rPr sz="1400">
                <a:solidFill>
                  <a:srgbClr val="073762"/>
                </a:solidFill>
                <a:latin typeface="Arial"/>
                <a:cs typeface="Arial"/>
              </a:rPr>
              <a:t>Delphi</a:t>
            </a:r>
            <a:r>
              <a:rPr sz="1400" spc="-20">
                <a:solidFill>
                  <a:srgbClr val="073762"/>
                </a:solidFill>
                <a:latin typeface="Arial"/>
                <a:cs typeface="Arial"/>
              </a:rPr>
              <a:t> </a:t>
            </a:r>
            <a:r>
              <a:rPr sz="1400">
                <a:solidFill>
                  <a:srgbClr val="073762"/>
                </a:solidFill>
                <a:latin typeface="Arial"/>
                <a:cs typeface="Arial"/>
              </a:rPr>
              <a:t>panel</a:t>
            </a:r>
            <a:r>
              <a:rPr sz="1400" spc="-45">
                <a:solidFill>
                  <a:srgbClr val="073762"/>
                </a:solidFill>
                <a:latin typeface="Arial"/>
                <a:cs typeface="Arial"/>
              </a:rPr>
              <a:t> </a:t>
            </a:r>
            <a:r>
              <a:rPr sz="1400">
                <a:solidFill>
                  <a:srgbClr val="073762"/>
                </a:solidFill>
                <a:latin typeface="Arial"/>
                <a:cs typeface="Arial"/>
              </a:rPr>
              <a:t>agreed</a:t>
            </a:r>
            <a:r>
              <a:rPr sz="1400" spc="-45">
                <a:solidFill>
                  <a:srgbClr val="073762"/>
                </a:solidFill>
                <a:latin typeface="Arial"/>
                <a:cs typeface="Arial"/>
              </a:rPr>
              <a:t> </a:t>
            </a:r>
            <a:r>
              <a:rPr sz="1400">
                <a:solidFill>
                  <a:srgbClr val="073762"/>
                </a:solidFill>
                <a:latin typeface="Arial"/>
                <a:cs typeface="Arial"/>
              </a:rPr>
              <a:t>to</a:t>
            </a:r>
            <a:r>
              <a:rPr sz="1400" spc="-25">
                <a:solidFill>
                  <a:srgbClr val="073762"/>
                </a:solidFill>
                <a:latin typeface="Arial"/>
                <a:cs typeface="Arial"/>
              </a:rPr>
              <a:t> </a:t>
            </a:r>
            <a:r>
              <a:rPr sz="1400">
                <a:solidFill>
                  <a:srgbClr val="073762"/>
                </a:solidFill>
                <a:latin typeface="Arial"/>
                <a:cs typeface="Arial"/>
              </a:rPr>
              <a:t>collect</a:t>
            </a:r>
            <a:r>
              <a:rPr sz="1400" spc="-30">
                <a:solidFill>
                  <a:srgbClr val="073762"/>
                </a:solidFill>
                <a:latin typeface="Arial"/>
                <a:cs typeface="Arial"/>
              </a:rPr>
              <a:t> </a:t>
            </a:r>
            <a:r>
              <a:rPr sz="1400" b="1">
                <a:solidFill>
                  <a:srgbClr val="073762"/>
                </a:solidFill>
                <a:latin typeface="Arial"/>
                <a:cs typeface="Arial"/>
              </a:rPr>
              <a:t>screening</a:t>
            </a:r>
            <a:r>
              <a:rPr sz="1400" b="1" spc="-60">
                <a:solidFill>
                  <a:srgbClr val="073762"/>
                </a:solidFill>
                <a:latin typeface="Arial"/>
                <a:cs typeface="Arial"/>
              </a:rPr>
              <a:t> </a:t>
            </a:r>
            <a:r>
              <a:rPr sz="1400" b="1">
                <a:solidFill>
                  <a:srgbClr val="073762"/>
                </a:solidFill>
                <a:latin typeface="Arial"/>
                <a:cs typeface="Arial"/>
              </a:rPr>
              <a:t>and</a:t>
            </a:r>
            <a:r>
              <a:rPr sz="1400" b="1" spc="-25">
                <a:solidFill>
                  <a:srgbClr val="073762"/>
                </a:solidFill>
                <a:latin typeface="Arial"/>
                <a:cs typeface="Arial"/>
              </a:rPr>
              <a:t> </a:t>
            </a:r>
            <a:r>
              <a:rPr sz="1400" b="1">
                <a:solidFill>
                  <a:srgbClr val="073762"/>
                </a:solidFill>
                <a:latin typeface="Arial"/>
                <a:cs typeface="Arial"/>
              </a:rPr>
              <a:t>diagnostic</a:t>
            </a:r>
            <a:r>
              <a:rPr sz="1400" b="1" spc="-50">
                <a:solidFill>
                  <a:srgbClr val="073762"/>
                </a:solidFill>
                <a:latin typeface="Arial"/>
                <a:cs typeface="Arial"/>
              </a:rPr>
              <a:t> </a:t>
            </a:r>
            <a:r>
              <a:rPr sz="1400" b="1">
                <a:solidFill>
                  <a:srgbClr val="073762"/>
                </a:solidFill>
                <a:latin typeface="Arial"/>
                <a:cs typeface="Arial"/>
              </a:rPr>
              <a:t>results</a:t>
            </a:r>
            <a:r>
              <a:rPr sz="1400" b="1" spc="-40">
                <a:solidFill>
                  <a:srgbClr val="073762"/>
                </a:solidFill>
                <a:latin typeface="Arial"/>
                <a:cs typeface="Arial"/>
              </a:rPr>
              <a:t> </a:t>
            </a:r>
            <a:r>
              <a:rPr sz="1400">
                <a:solidFill>
                  <a:srgbClr val="073762"/>
                </a:solidFill>
                <a:latin typeface="Arial"/>
                <a:cs typeface="Arial"/>
              </a:rPr>
              <a:t>to</a:t>
            </a:r>
            <a:r>
              <a:rPr sz="1400" spc="-30">
                <a:solidFill>
                  <a:srgbClr val="073762"/>
                </a:solidFill>
                <a:latin typeface="Arial"/>
                <a:cs typeface="Arial"/>
              </a:rPr>
              <a:t> </a:t>
            </a:r>
            <a:r>
              <a:rPr sz="1400">
                <a:solidFill>
                  <a:srgbClr val="073762"/>
                </a:solidFill>
                <a:latin typeface="Arial"/>
                <a:cs typeface="Arial"/>
              </a:rPr>
              <a:t>help</a:t>
            </a:r>
            <a:r>
              <a:rPr sz="1400" spc="-35">
                <a:solidFill>
                  <a:srgbClr val="073762"/>
                </a:solidFill>
                <a:latin typeface="Arial"/>
                <a:cs typeface="Arial"/>
              </a:rPr>
              <a:t> </a:t>
            </a:r>
            <a:r>
              <a:rPr sz="1400">
                <a:solidFill>
                  <a:srgbClr val="073762"/>
                </a:solidFill>
                <a:latin typeface="Arial"/>
                <a:cs typeface="Arial"/>
              </a:rPr>
              <a:t>identify</a:t>
            </a:r>
            <a:r>
              <a:rPr sz="1400" spc="-45">
                <a:solidFill>
                  <a:srgbClr val="073762"/>
                </a:solidFill>
                <a:latin typeface="Arial"/>
                <a:cs typeface="Arial"/>
              </a:rPr>
              <a:t> </a:t>
            </a:r>
            <a:r>
              <a:rPr sz="1400">
                <a:solidFill>
                  <a:srgbClr val="073762"/>
                </a:solidFill>
                <a:latin typeface="Arial"/>
                <a:cs typeface="Arial"/>
              </a:rPr>
              <a:t>the</a:t>
            </a:r>
            <a:r>
              <a:rPr sz="1400" spc="-30">
                <a:solidFill>
                  <a:srgbClr val="073762"/>
                </a:solidFill>
                <a:latin typeface="Arial"/>
                <a:cs typeface="Arial"/>
              </a:rPr>
              <a:t> </a:t>
            </a:r>
            <a:r>
              <a:rPr sz="1400" b="1" spc="-20">
                <a:solidFill>
                  <a:srgbClr val="073762"/>
                </a:solidFill>
                <a:latin typeface="Arial"/>
                <a:cs typeface="Arial"/>
              </a:rPr>
              <a:t>care</a:t>
            </a:r>
            <a:endParaRPr sz="1400">
              <a:latin typeface="Arial"/>
              <a:cs typeface="Arial"/>
            </a:endParaRPr>
          </a:p>
          <a:p>
            <a:pPr marL="146685">
              <a:lnSpc>
                <a:spcPct val="100000"/>
              </a:lnSpc>
              <a:spcBef>
                <a:spcPts val="5"/>
              </a:spcBef>
            </a:pPr>
            <a:r>
              <a:rPr sz="1400" b="1">
                <a:solidFill>
                  <a:srgbClr val="073762"/>
                </a:solidFill>
                <a:latin typeface="Arial"/>
                <a:cs typeface="Arial"/>
              </a:rPr>
              <a:t>requirements</a:t>
            </a:r>
            <a:r>
              <a:rPr sz="1400" b="1" spc="-70">
                <a:solidFill>
                  <a:srgbClr val="073762"/>
                </a:solidFill>
                <a:latin typeface="Arial"/>
                <a:cs typeface="Arial"/>
              </a:rPr>
              <a:t> </a:t>
            </a:r>
            <a:r>
              <a:rPr sz="1400">
                <a:solidFill>
                  <a:srgbClr val="073762"/>
                </a:solidFill>
                <a:latin typeface="Arial"/>
                <a:cs typeface="Arial"/>
              </a:rPr>
              <a:t>of</a:t>
            </a:r>
            <a:r>
              <a:rPr sz="1400" spc="-45">
                <a:solidFill>
                  <a:srgbClr val="073762"/>
                </a:solidFill>
                <a:latin typeface="Arial"/>
                <a:cs typeface="Arial"/>
              </a:rPr>
              <a:t> </a:t>
            </a:r>
            <a:r>
              <a:rPr sz="1400">
                <a:solidFill>
                  <a:srgbClr val="073762"/>
                </a:solidFill>
                <a:latin typeface="Arial"/>
                <a:cs typeface="Arial"/>
              </a:rPr>
              <a:t>individual</a:t>
            </a:r>
            <a:r>
              <a:rPr sz="1400" spc="-40">
                <a:solidFill>
                  <a:srgbClr val="073762"/>
                </a:solidFill>
                <a:latin typeface="Arial"/>
                <a:cs typeface="Arial"/>
              </a:rPr>
              <a:t> </a:t>
            </a:r>
            <a:r>
              <a:rPr sz="1400" spc="-10">
                <a:solidFill>
                  <a:srgbClr val="073762"/>
                </a:solidFill>
                <a:latin typeface="Arial"/>
                <a:cs typeface="Arial"/>
              </a:rPr>
              <a:t>patients.</a:t>
            </a:r>
            <a:endParaRPr sz="1400">
              <a:latin typeface="Arial"/>
              <a:cs typeface="Arial"/>
            </a:endParaRPr>
          </a:p>
          <a:p>
            <a:pPr marL="145415" marR="199390" indent="-133350">
              <a:lnSpc>
                <a:spcPct val="100000"/>
              </a:lnSpc>
              <a:spcBef>
                <a:spcPts val="1500"/>
              </a:spcBef>
              <a:buClr>
                <a:srgbClr val="FF9900"/>
              </a:buClr>
              <a:buFont typeface="Arial"/>
              <a:buChar char="•"/>
              <a:tabLst>
                <a:tab pos="146685" algn="l"/>
              </a:tabLst>
            </a:pPr>
            <a:r>
              <a:rPr sz="1400" b="1">
                <a:solidFill>
                  <a:srgbClr val="073762"/>
                </a:solidFill>
                <a:latin typeface="Arial"/>
                <a:cs typeface="Arial"/>
              </a:rPr>
              <a:t>Biomarkers</a:t>
            </a:r>
            <a:r>
              <a:rPr sz="1400" b="1" spc="-50">
                <a:solidFill>
                  <a:srgbClr val="073762"/>
                </a:solidFill>
                <a:latin typeface="Arial"/>
                <a:cs typeface="Arial"/>
              </a:rPr>
              <a:t> </a:t>
            </a:r>
            <a:r>
              <a:rPr sz="1400">
                <a:solidFill>
                  <a:srgbClr val="073762"/>
                </a:solidFill>
                <a:latin typeface="Arial"/>
                <a:cs typeface="Arial"/>
              </a:rPr>
              <a:t>such</a:t>
            </a:r>
            <a:r>
              <a:rPr sz="1400" spc="-50">
                <a:solidFill>
                  <a:srgbClr val="073762"/>
                </a:solidFill>
                <a:latin typeface="Arial"/>
                <a:cs typeface="Arial"/>
              </a:rPr>
              <a:t> </a:t>
            </a:r>
            <a:r>
              <a:rPr sz="1400">
                <a:solidFill>
                  <a:srgbClr val="073762"/>
                </a:solidFill>
                <a:latin typeface="Arial"/>
                <a:cs typeface="Arial"/>
              </a:rPr>
              <a:t>as</a:t>
            </a:r>
            <a:r>
              <a:rPr sz="1400" spc="-35">
                <a:solidFill>
                  <a:srgbClr val="073762"/>
                </a:solidFill>
                <a:latin typeface="Arial"/>
                <a:cs typeface="Arial"/>
              </a:rPr>
              <a:t> </a:t>
            </a:r>
            <a:r>
              <a:rPr sz="1400">
                <a:solidFill>
                  <a:srgbClr val="073762"/>
                </a:solidFill>
                <a:latin typeface="Arial"/>
                <a:cs typeface="Arial"/>
              </a:rPr>
              <a:t>peripheral</a:t>
            </a:r>
            <a:r>
              <a:rPr sz="1400" spc="-65">
                <a:solidFill>
                  <a:srgbClr val="073762"/>
                </a:solidFill>
                <a:latin typeface="Arial"/>
                <a:cs typeface="Arial"/>
              </a:rPr>
              <a:t> </a:t>
            </a:r>
            <a:r>
              <a:rPr sz="1400">
                <a:solidFill>
                  <a:srgbClr val="073762"/>
                </a:solidFill>
                <a:latin typeface="Arial"/>
                <a:cs typeface="Arial"/>
              </a:rPr>
              <a:t>blood</a:t>
            </a:r>
            <a:r>
              <a:rPr sz="1400" spc="-40">
                <a:solidFill>
                  <a:srgbClr val="073762"/>
                </a:solidFill>
                <a:latin typeface="Arial"/>
                <a:cs typeface="Arial"/>
              </a:rPr>
              <a:t> </a:t>
            </a:r>
            <a:r>
              <a:rPr sz="1400">
                <a:solidFill>
                  <a:srgbClr val="073762"/>
                </a:solidFill>
                <a:latin typeface="Arial"/>
                <a:cs typeface="Arial"/>
              </a:rPr>
              <a:t>and</a:t>
            </a:r>
            <a:r>
              <a:rPr sz="1400" spc="-40">
                <a:solidFill>
                  <a:srgbClr val="073762"/>
                </a:solidFill>
                <a:latin typeface="Arial"/>
                <a:cs typeface="Arial"/>
              </a:rPr>
              <a:t> </a:t>
            </a:r>
            <a:r>
              <a:rPr sz="1400">
                <a:solidFill>
                  <a:srgbClr val="073762"/>
                </a:solidFill>
                <a:latin typeface="Arial"/>
                <a:cs typeface="Arial"/>
              </a:rPr>
              <a:t>sputum</a:t>
            </a:r>
            <a:r>
              <a:rPr sz="1400" spc="-60">
                <a:solidFill>
                  <a:srgbClr val="073762"/>
                </a:solidFill>
                <a:latin typeface="Arial"/>
                <a:cs typeface="Arial"/>
              </a:rPr>
              <a:t> </a:t>
            </a:r>
            <a:r>
              <a:rPr sz="1400">
                <a:solidFill>
                  <a:srgbClr val="073762"/>
                </a:solidFill>
                <a:latin typeface="Arial"/>
                <a:cs typeface="Arial"/>
              </a:rPr>
              <a:t>eosinophils,</a:t>
            </a:r>
            <a:r>
              <a:rPr sz="1400" spc="-70">
                <a:solidFill>
                  <a:srgbClr val="073762"/>
                </a:solidFill>
                <a:latin typeface="Arial"/>
                <a:cs typeface="Arial"/>
              </a:rPr>
              <a:t> </a:t>
            </a:r>
            <a:r>
              <a:rPr sz="1400">
                <a:solidFill>
                  <a:srgbClr val="073762"/>
                </a:solidFill>
                <a:latin typeface="Arial"/>
                <a:cs typeface="Arial"/>
              </a:rPr>
              <a:t>and</a:t>
            </a:r>
            <a:r>
              <a:rPr sz="1400" spc="-40">
                <a:solidFill>
                  <a:srgbClr val="073762"/>
                </a:solidFill>
                <a:latin typeface="Arial"/>
                <a:cs typeface="Arial"/>
              </a:rPr>
              <a:t> </a:t>
            </a:r>
            <a:r>
              <a:rPr sz="1400">
                <a:solidFill>
                  <a:srgbClr val="073762"/>
                </a:solidFill>
                <a:latin typeface="Arial"/>
                <a:cs typeface="Arial"/>
              </a:rPr>
              <a:t>fractional</a:t>
            </a:r>
            <a:r>
              <a:rPr sz="1400" spc="-50">
                <a:solidFill>
                  <a:srgbClr val="073762"/>
                </a:solidFill>
                <a:latin typeface="Arial"/>
                <a:cs typeface="Arial"/>
              </a:rPr>
              <a:t> </a:t>
            </a:r>
            <a:r>
              <a:rPr sz="1400">
                <a:solidFill>
                  <a:srgbClr val="073762"/>
                </a:solidFill>
                <a:latin typeface="Arial"/>
                <a:cs typeface="Arial"/>
              </a:rPr>
              <a:t>exhaled</a:t>
            </a:r>
            <a:r>
              <a:rPr sz="1400" spc="-40">
                <a:solidFill>
                  <a:srgbClr val="073762"/>
                </a:solidFill>
                <a:latin typeface="Arial"/>
                <a:cs typeface="Arial"/>
              </a:rPr>
              <a:t> </a:t>
            </a:r>
            <a:r>
              <a:rPr sz="1400">
                <a:solidFill>
                  <a:srgbClr val="073762"/>
                </a:solidFill>
                <a:latin typeface="Arial"/>
                <a:cs typeface="Arial"/>
              </a:rPr>
              <a:t>nitric</a:t>
            </a:r>
            <a:r>
              <a:rPr sz="1400" spc="-45">
                <a:solidFill>
                  <a:srgbClr val="073762"/>
                </a:solidFill>
                <a:latin typeface="Arial"/>
                <a:cs typeface="Arial"/>
              </a:rPr>
              <a:t> </a:t>
            </a:r>
            <a:r>
              <a:rPr sz="1400">
                <a:solidFill>
                  <a:srgbClr val="073762"/>
                </a:solidFill>
                <a:latin typeface="Arial"/>
                <a:cs typeface="Arial"/>
              </a:rPr>
              <a:t>oxide</a:t>
            </a:r>
            <a:r>
              <a:rPr sz="1400" spc="-20">
                <a:solidFill>
                  <a:srgbClr val="073762"/>
                </a:solidFill>
                <a:latin typeface="Arial"/>
                <a:cs typeface="Arial"/>
              </a:rPr>
              <a:t> have 	</a:t>
            </a:r>
            <a:r>
              <a:rPr sz="1400">
                <a:solidFill>
                  <a:srgbClr val="073762"/>
                </a:solidFill>
                <a:latin typeface="Arial"/>
                <a:cs typeface="Arial"/>
              </a:rPr>
              <a:t>been</a:t>
            </a:r>
            <a:r>
              <a:rPr sz="1400" spc="-35">
                <a:solidFill>
                  <a:srgbClr val="073762"/>
                </a:solidFill>
                <a:latin typeface="Arial"/>
                <a:cs typeface="Arial"/>
              </a:rPr>
              <a:t> </a:t>
            </a:r>
            <a:r>
              <a:rPr sz="1400">
                <a:solidFill>
                  <a:srgbClr val="073762"/>
                </a:solidFill>
                <a:latin typeface="Arial"/>
                <a:cs typeface="Arial"/>
              </a:rPr>
              <a:t>shown</a:t>
            </a:r>
            <a:r>
              <a:rPr sz="1400" spc="-35">
                <a:solidFill>
                  <a:srgbClr val="073762"/>
                </a:solidFill>
                <a:latin typeface="Arial"/>
                <a:cs typeface="Arial"/>
              </a:rPr>
              <a:t> </a:t>
            </a:r>
            <a:r>
              <a:rPr sz="1400">
                <a:solidFill>
                  <a:srgbClr val="073762"/>
                </a:solidFill>
                <a:latin typeface="Arial"/>
                <a:cs typeface="Arial"/>
              </a:rPr>
              <a:t>to</a:t>
            </a:r>
            <a:r>
              <a:rPr sz="1400" spc="-25">
                <a:solidFill>
                  <a:srgbClr val="073762"/>
                </a:solidFill>
                <a:latin typeface="Arial"/>
                <a:cs typeface="Arial"/>
              </a:rPr>
              <a:t> be:</a:t>
            </a:r>
            <a:endParaRPr sz="1400">
              <a:latin typeface="Arial"/>
              <a:cs typeface="Arial"/>
            </a:endParaRPr>
          </a:p>
          <a:p>
            <a:pPr marL="281940" lvl="1" indent="-135255">
              <a:lnSpc>
                <a:spcPct val="100000"/>
              </a:lnSpc>
              <a:spcBef>
                <a:spcPts val="305"/>
              </a:spcBef>
              <a:buClr>
                <a:srgbClr val="FF9900"/>
              </a:buClr>
              <a:buChar char="–"/>
              <a:tabLst>
                <a:tab pos="281940" algn="l"/>
              </a:tabLst>
            </a:pPr>
            <a:r>
              <a:rPr sz="1200">
                <a:solidFill>
                  <a:srgbClr val="073762"/>
                </a:solidFill>
                <a:latin typeface="Arial"/>
                <a:cs typeface="Arial"/>
              </a:rPr>
              <a:t>Useful</a:t>
            </a:r>
            <a:r>
              <a:rPr sz="1200" spc="-50">
                <a:solidFill>
                  <a:srgbClr val="073762"/>
                </a:solidFill>
                <a:latin typeface="Arial"/>
                <a:cs typeface="Arial"/>
              </a:rPr>
              <a:t> </a:t>
            </a:r>
            <a:r>
              <a:rPr sz="1200">
                <a:solidFill>
                  <a:srgbClr val="073762"/>
                </a:solidFill>
                <a:latin typeface="Arial"/>
                <a:cs typeface="Arial"/>
              </a:rPr>
              <a:t>for</a:t>
            </a:r>
            <a:r>
              <a:rPr sz="1200" spc="-20">
                <a:solidFill>
                  <a:srgbClr val="073762"/>
                </a:solidFill>
                <a:latin typeface="Arial"/>
                <a:cs typeface="Arial"/>
              </a:rPr>
              <a:t> </a:t>
            </a:r>
            <a:r>
              <a:rPr sz="1200">
                <a:solidFill>
                  <a:srgbClr val="073762"/>
                </a:solidFill>
                <a:latin typeface="Arial"/>
                <a:cs typeface="Arial"/>
              </a:rPr>
              <a:t>the</a:t>
            </a:r>
            <a:r>
              <a:rPr sz="1200" spc="-5">
                <a:solidFill>
                  <a:srgbClr val="073762"/>
                </a:solidFill>
                <a:latin typeface="Arial"/>
                <a:cs typeface="Arial"/>
              </a:rPr>
              <a:t> </a:t>
            </a:r>
            <a:r>
              <a:rPr sz="1200" b="1">
                <a:solidFill>
                  <a:srgbClr val="073762"/>
                </a:solidFill>
                <a:latin typeface="Arial"/>
                <a:cs typeface="Arial"/>
              </a:rPr>
              <a:t>management</a:t>
            </a:r>
            <a:r>
              <a:rPr sz="1200" b="1" spc="-40">
                <a:solidFill>
                  <a:srgbClr val="073762"/>
                </a:solidFill>
                <a:latin typeface="Arial"/>
                <a:cs typeface="Arial"/>
              </a:rPr>
              <a:t> </a:t>
            </a:r>
            <a:r>
              <a:rPr sz="1200" b="1">
                <a:solidFill>
                  <a:srgbClr val="073762"/>
                </a:solidFill>
                <a:latin typeface="Arial"/>
                <a:cs typeface="Arial"/>
              </a:rPr>
              <a:t>of asthma</a:t>
            </a:r>
            <a:r>
              <a:rPr sz="1200">
                <a:solidFill>
                  <a:srgbClr val="073762"/>
                </a:solidFill>
                <a:latin typeface="Arial"/>
                <a:cs typeface="Arial"/>
              </a:rPr>
              <a:t>,</a:t>
            </a:r>
            <a:r>
              <a:rPr sz="1200" spc="-25">
                <a:solidFill>
                  <a:srgbClr val="073762"/>
                </a:solidFill>
                <a:latin typeface="Arial"/>
                <a:cs typeface="Arial"/>
              </a:rPr>
              <a:t> and</a:t>
            </a:r>
            <a:endParaRPr sz="1200">
              <a:latin typeface="Arial"/>
              <a:cs typeface="Arial"/>
            </a:endParaRPr>
          </a:p>
          <a:p>
            <a:pPr marL="281940" lvl="1" indent="-135255">
              <a:lnSpc>
                <a:spcPct val="100000"/>
              </a:lnSpc>
              <a:spcBef>
                <a:spcPts val="305"/>
              </a:spcBef>
              <a:buClr>
                <a:srgbClr val="FF9900"/>
              </a:buClr>
              <a:buChar char="–"/>
              <a:tabLst>
                <a:tab pos="281940" algn="l"/>
              </a:tabLst>
            </a:pPr>
            <a:r>
              <a:rPr sz="1200">
                <a:solidFill>
                  <a:srgbClr val="073762"/>
                </a:solidFill>
                <a:latin typeface="Arial"/>
                <a:cs typeface="Arial"/>
              </a:rPr>
              <a:t>May</a:t>
            </a:r>
            <a:r>
              <a:rPr sz="1200" spc="-20">
                <a:solidFill>
                  <a:srgbClr val="073762"/>
                </a:solidFill>
                <a:latin typeface="Arial"/>
                <a:cs typeface="Arial"/>
              </a:rPr>
              <a:t> </a:t>
            </a:r>
            <a:r>
              <a:rPr sz="1200">
                <a:solidFill>
                  <a:srgbClr val="073762"/>
                </a:solidFill>
                <a:latin typeface="Arial"/>
                <a:cs typeface="Arial"/>
              </a:rPr>
              <a:t>help</a:t>
            </a:r>
            <a:r>
              <a:rPr sz="1200" spc="-55">
                <a:solidFill>
                  <a:srgbClr val="073762"/>
                </a:solidFill>
                <a:latin typeface="Arial"/>
                <a:cs typeface="Arial"/>
              </a:rPr>
              <a:t> </a:t>
            </a:r>
            <a:r>
              <a:rPr sz="1200">
                <a:solidFill>
                  <a:srgbClr val="073762"/>
                </a:solidFill>
                <a:latin typeface="Arial"/>
                <a:cs typeface="Arial"/>
              </a:rPr>
              <a:t>identify</a:t>
            </a:r>
            <a:r>
              <a:rPr sz="1200" spc="-55">
                <a:solidFill>
                  <a:srgbClr val="073762"/>
                </a:solidFill>
                <a:latin typeface="Arial"/>
                <a:cs typeface="Arial"/>
              </a:rPr>
              <a:t> </a:t>
            </a:r>
            <a:r>
              <a:rPr sz="1200">
                <a:solidFill>
                  <a:srgbClr val="073762"/>
                </a:solidFill>
                <a:latin typeface="Arial"/>
                <a:cs typeface="Arial"/>
              </a:rPr>
              <a:t>specific</a:t>
            </a:r>
            <a:r>
              <a:rPr sz="1200" spc="-55">
                <a:solidFill>
                  <a:srgbClr val="073762"/>
                </a:solidFill>
                <a:latin typeface="Arial"/>
                <a:cs typeface="Arial"/>
              </a:rPr>
              <a:t> </a:t>
            </a:r>
            <a:r>
              <a:rPr sz="1200">
                <a:solidFill>
                  <a:srgbClr val="073762"/>
                </a:solidFill>
                <a:latin typeface="Arial"/>
                <a:cs typeface="Arial"/>
              </a:rPr>
              <a:t>subtypes</a:t>
            </a:r>
            <a:r>
              <a:rPr sz="1200" spc="-30">
                <a:solidFill>
                  <a:srgbClr val="073762"/>
                </a:solidFill>
                <a:latin typeface="Arial"/>
                <a:cs typeface="Arial"/>
              </a:rPr>
              <a:t> </a:t>
            </a:r>
            <a:r>
              <a:rPr sz="1200">
                <a:solidFill>
                  <a:srgbClr val="073762"/>
                </a:solidFill>
                <a:latin typeface="Arial"/>
                <a:cs typeface="Arial"/>
              </a:rPr>
              <a:t>of</a:t>
            </a:r>
            <a:r>
              <a:rPr sz="1200" spc="-30">
                <a:solidFill>
                  <a:srgbClr val="073762"/>
                </a:solidFill>
                <a:latin typeface="Arial"/>
                <a:cs typeface="Arial"/>
              </a:rPr>
              <a:t> </a:t>
            </a:r>
            <a:r>
              <a:rPr sz="1200">
                <a:solidFill>
                  <a:srgbClr val="073762"/>
                </a:solidFill>
                <a:latin typeface="Arial"/>
                <a:cs typeface="Arial"/>
              </a:rPr>
              <a:t>severe</a:t>
            </a:r>
            <a:r>
              <a:rPr sz="1200" spc="-30">
                <a:solidFill>
                  <a:srgbClr val="073762"/>
                </a:solidFill>
                <a:latin typeface="Arial"/>
                <a:cs typeface="Arial"/>
              </a:rPr>
              <a:t> </a:t>
            </a:r>
            <a:r>
              <a:rPr sz="1200">
                <a:solidFill>
                  <a:srgbClr val="073762"/>
                </a:solidFill>
                <a:latin typeface="Arial"/>
                <a:cs typeface="Arial"/>
              </a:rPr>
              <a:t>asthma</a:t>
            </a:r>
            <a:r>
              <a:rPr sz="1200" spc="-20">
                <a:solidFill>
                  <a:srgbClr val="073762"/>
                </a:solidFill>
                <a:latin typeface="Arial"/>
                <a:cs typeface="Arial"/>
              </a:rPr>
              <a:t> </a:t>
            </a:r>
            <a:r>
              <a:rPr sz="1200" b="1">
                <a:solidFill>
                  <a:srgbClr val="073762"/>
                </a:solidFill>
                <a:latin typeface="Arial"/>
                <a:cs typeface="Arial"/>
              </a:rPr>
              <a:t>likely</a:t>
            </a:r>
            <a:r>
              <a:rPr sz="1200" b="1" spc="-40">
                <a:solidFill>
                  <a:srgbClr val="073762"/>
                </a:solidFill>
                <a:latin typeface="Arial"/>
                <a:cs typeface="Arial"/>
              </a:rPr>
              <a:t> </a:t>
            </a:r>
            <a:r>
              <a:rPr sz="1200" b="1">
                <a:solidFill>
                  <a:srgbClr val="073762"/>
                </a:solidFill>
                <a:latin typeface="Arial"/>
                <a:cs typeface="Arial"/>
              </a:rPr>
              <a:t>to</a:t>
            </a:r>
            <a:r>
              <a:rPr sz="1200" b="1" spc="-15">
                <a:solidFill>
                  <a:srgbClr val="073762"/>
                </a:solidFill>
                <a:latin typeface="Arial"/>
                <a:cs typeface="Arial"/>
              </a:rPr>
              <a:t> </a:t>
            </a:r>
            <a:r>
              <a:rPr sz="1200" b="1">
                <a:solidFill>
                  <a:srgbClr val="073762"/>
                </a:solidFill>
                <a:latin typeface="Arial"/>
                <a:cs typeface="Arial"/>
              </a:rPr>
              <a:t>benefit</a:t>
            </a:r>
            <a:r>
              <a:rPr sz="1200" b="1" spc="-15">
                <a:solidFill>
                  <a:srgbClr val="073762"/>
                </a:solidFill>
                <a:latin typeface="Arial"/>
                <a:cs typeface="Arial"/>
              </a:rPr>
              <a:t> </a:t>
            </a:r>
            <a:r>
              <a:rPr sz="1200" b="1">
                <a:solidFill>
                  <a:srgbClr val="073762"/>
                </a:solidFill>
                <a:latin typeface="Arial"/>
                <a:cs typeface="Arial"/>
              </a:rPr>
              <a:t>from</a:t>
            </a:r>
            <a:r>
              <a:rPr sz="1200" b="1" spc="-20">
                <a:solidFill>
                  <a:srgbClr val="073762"/>
                </a:solidFill>
                <a:latin typeface="Arial"/>
                <a:cs typeface="Arial"/>
              </a:rPr>
              <a:t> </a:t>
            </a:r>
            <a:r>
              <a:rPr sz="1200" b="1">
                <a:solidFill>
                  <a:srgbClr val="073762"/>
                </a:solidFill>
                <a:latin typeface="Arial"/>
                <a:cs typeface="Arial"/>
              </a:rPr>
              <a:t>treatment</a:t>
            </a:r>
            <a:r>
              <a:rPr sz="1200" b="1" spc="-40">
                <a:solidFill>
                  <a:srgbClr val="073762"/>
                </a:solidFill>
                <a:latin typeface="Arial"/>
                <a:cs typeface="Arial"/>
              </a:rPr>
              <a:t> </a:t>
            </a:r>
            <a:r>
              <a:rPr sz="1200" b="1">
                <a:solidFill>
                  <a:srgbClr val="073762"/>
                </a:solidFill>
                <a:latin typeface="Arial"/>
                <a:cs typeface="Arial"/>
              </a:rPr>
              <a:t>with</a:t>
            </a:r>
            <a:r>
              <a:rPr sz="1200" b="1" spc="-35">
                <a:solidFill>
                  <a:srgbClr val="073762"/>
                </a:solidFill>
                <a:latin typeface="Arial"/>
                <a:cs typeface="Arial"/>
              </a:rPr>
              <a:t> </a:t>
            </a:r>
            <a:r>
              <a:rPr sz="1200" b="1">
                <a:solidFill>
                  <a:srgbClr val="073762"/>
                </a:solidFill>
                <a:latin typeface="Arial"/>
                <a:cs typeface="Arial"/>
              </a:rPr>
              <a:t>novel biological</a:t>
            </a:r>
            <a:r>
              <a:rPr sz="1200" b="1" spc="-5">
                <a:solidFill>
                  <a:srgbClr val="073762"/>
                </a:solidFill>
                <a:latin typeface="Arial"/>
                <a:cs typeface="Arial"/>
              </a:rPr>
              <a:t> </a:t>
            </a:r>
            <a:r>
              <a:rPr sz="1200" b="1" spc="-10">
                <a:solidFill>
                  <a:srgbClr val="073762"/>
                </a:solidFill>
                <a:latin typeface="Arial"/>
                <a:cs typeface="Arial"/>
              </a:rPr>
              <a:t>agents</a:t>
            </a:r>
            <a:r>
              <a:rPr sz="1200" spc="-10">
                <a:solidFill>
                  <a:srgbClr val="073762"/>
                </a:solidFill>
                <a:latin typeface="Arial"/>
                <a:cs typeface="Arial"/>
              </a:rPr>
              <a:t>.</a:t>
            </a:r>
            <a:endParaRPr sz="1200">
              <a:latin typeface="Arial"/>
              <a:cs typeface="Arial"/>
            </a:endParaRPr>
          </a:p>
          <a:p>
            <a:pPr lvl="1">
              <a:lnSpc>
                <a:spcPct val="100000"/>
              </a:lnSpc>
              <a:spcBef>
                <a:spcPts val="110"/>
              </a:spcBef>
              <a:buClr>
                <a:srgbClr val="FF9900"/>
              </a:buClr>
              <a:buFont typeface="Arial"/>
              <a:buChar char="–"/>
            </a:pPr>
            <a:endParaRPr sz="1200">
              <a:latin typeface="Arial"/>
              <a:cs typeface="Arial"/>
            </a:endParaRPr>
          </a:p>
          <a:p>
            <a:pPr marL="146050" indent="-133350">
              <a:lnSpc>
                <a:spcPct val="100000"/>
              </a:lnSpc>
              <a:buClr>
                <a:srgbClr val="FF9900"/>
              </a:buClr>
              <a:buChar char="•"/>
              <a:tabLst>
                <a:tab pos="146050" algn="l"/>
              </a:tabLst>
            </a:pPr>
            <a:r>
              <a:rPr sz="1400" spc="-10">
                <a:solidFill>
                  <a:srgbClr val="073762"/>
                </a:solidFill>
                <a:latin typeface="Arial"/>
                <a:cs typeface="Arial"/>
              </a:rPr>
              <a:t>Nonadherence</a:t>
            </a:r>
            <a:r>
              <a:rPr sz="1400" spc="-60">
                <a:solidFill>
                  <a:srgbClr val="073762"/>
                </a:solidFill>
                <a:latin typeface="Arial"/>
                <a:cs typeface="Arial"/>
              </a:rPr>
              <a:t> </a:t>
            </a:r>
            <a:r>
              <a:rPr sz="1400">
                <a:solidFill>
                  <a:srgbClr val="073762"/>
                </a:solidFill>
                <a:latin typeface="Arial"/>
                <a:cs typeface="Arial"/>
              </a:rPr>
              <a:t>to</a:t>
            </a:r>
            <a:r>
              <a:rPr sz="1400" spc="-25">
                <a:solidFill>
                  <a:srgbClr val="073762"/>
                </a:solidFill>
                <a:latin typeface="Arial"/>
                <a:cs typeface="Arial"/>
              </a:rPr>
              <a:t> </a:t>
            </a:r>
            <a:r>
              <a:rPr sz="1400">
                <a:solidFill>
                  <a:srgbClr val="073762"/>
                </a:solidFill>
                <a:latin typeface="Arial"/>
                <a:cs typeface="Arial"/>
              </a:rPr>
              <a:t>therapy</a:t>
            </a:r>
            <a:r>
              <a:rPr sz="1400" spc="-45">
                <a:solidFill>
                  <a:srgbClr val="073762"/>
                </a:solidFill>
                <a:latin typeface="Arial"/>
                <a:cs typeface="Arial"/>
              </a:rPr>
              <a:t> </a:t>
            </a:r>
            <a:r>
              <a:rPr sz="1400">
                <a:solidFill>
                  <a:srgbClr val="073762"/>
                </a:solidFill>
                <a:latin typeface="Arial"/>
                <a:cs typeface="Arial"/>
              </a:rPr>
              <a:t>is</a:t>
            </a:r>
            <a:r>
              <a:rPr sz="1400" spc="-20">
                <a:solidFill>
                  <a:srgbClr val="073762"/>
                </a:solidFill>
                <a:latin typeface="Arial"/>
                <a:cs typeface="Arial"/>
              </a:rPr>
              <a:t> </a:t>
            </a:r>
            <a:r>
              <a:rPr sz="1400">
                <a:solidFill>
                  <a:srgbClr val="073762"/>
                </a:solidFill>
                <a:latin typeface="Arial"/>
                <a:cs typeface="Arial"/>
              </a:rPr>
              <a:t>approximately</a:t>
            </a:r>
            <a:r>
              <a:rPr sz="1400" spc="-20">
                <a:solidFill>
                  <a:srgbClr val="073762"/>
                </a:solidFill>
                <a:latin typeface="Arial"/>
                <a:cs typeface="Arial"/>
              </a:rPr>
              <a:t> </a:t>
            </a:r>
            <a:r>
              <a:rPr sz="1400" b="1">
                <a:solidFill>
                  <a:srgbClr val="073762"/>
                </a:solidFill>
                <a:latin typeface="Arial"/>
                <a:cs typeface="Arial"/>
              </a:rPr>
              <a:t>50%</a:t>
            </a:r>
            <a:r>
              <a:rPr sz="1400" b="1" spc="-25">
                <a:solidFill>
                  <a:srgbClr val="073762"/>
                </a:solidFill>
                <a:latin typeface="Arial"/>
                <a:cs typeface="Arial"/>
              </a:rPr>
              <a:t> </a:t>
            </a:r>
            <a:r>
              <a:rPr sz="1400">
                <a:solidFill>
                  <a:srgbClr val="073762"/>
                </a:solidFill>
                <a:latin typeface="Arial"/>
                <a:cs typeface="Arial"/>
              </a:rPr>
              <a:t>in</a:t>
            </a:r>
            <a:r>
              <a:rPr sz="1400" spc="-15">
                <a:solidFill>
                  <a:srgbClr val="073762"/>
                </a:solidFill>
                <a:latin typeface="Arial"/>
                <a:cs typeface="Arial"/>
              </a:rPr>
              <a:t> </a:t>
            </a:r>
            <a:r>
              <a:rPr sz="1400">
                <a:solidFill>
                  <a:srgbClr val="073762"/>
                </a:solidFill>
                <a:latin typeface="Arial"/>
                <a:cs typeface="Arial"/>
              </a:rPr>
              <a:t>adults</a:t>
            </a:r>
            <a:r>
              <a:rPr sz="1400" spc="-30">
                <a:solidFill>
                  <a:srgbClr val="073762"/>
                </a:solidFill>
                <a:latin typeface="Arial"/>
                <a:cs typeface="Arial"/>
              </a:rPr>
              <a:t> </a:t>
            </a:r>
            <a:r>
              <a:rPr sz="1400">
                <a:solidFill>
                  <a:srgbClr val="073762"/>
                </a:solidFill>
                <a:latin typeface="Arial"/>
                <a:cs typeface="Arial"/>
              </a:rPr>
              <a:t>with severe</a:t>
            </a:r>
            <a:r>
              <a:rPr sz="1400" spc="-20">
                <a:solidFill>
                  <a:srgbClr val="073762"/>
                </a:solidFill>
                <a:latin typeface="Arial"/>
                <a:cs typeface="Arial"/>
              </a:rPr>
              <a:t> </a:t>
            </a:r>
            <a:r>
              <a:rPr sz="1400" spc="-10">
                <a:solidFill>
                  <a:srgbClr val="073762"/>
                </a:solidFill>
                <a:latin typeface="Arial"/>
                <a:cs typeface="Arial"/>
              </a:rPr>
              <a:t>asthma.</a:t>
            </a:r>
            <a:endParaRPr sz="1400">
              <a:latin typeface="Arial"/>
              <a:cs typeface="Arial"/>
            </a:endParaRPr>
          </a:p>
          <a:p>
            <a:pPr marL="146050" indent="-133350">
              <a:lnSpc>
                <a:spcPct val="100000"/>
              </a:lnSpc>
              <a:spcBef>
                <a:spcPts val="1500"/>
              </a:spcBef>
              <a:buClr>
                <a:srgbClr val="FF9900"/>
              </a:buClr>
              <a:buChar char="•"/>
              <a:tabLst>
                <a:tab pos="146050" algn="l"/>
              </a:tabLst>
            </a:pPr>
            <a:r>
              <a:rPr sz="1400">
                <a:solidFill>
                  <a:srgbClr val="073762"/>
                </a:solidFill>
                <a:latin typeface="Arial"/>
                <a:cs typeface="Arial"/>
              </a:rPr>
              <a:t>Physicians</a:t>
            </a:r>
            <a:r>
              <a:rPr sz="1400" spc="-30">
                <a:solidFill>
                  <a:srgbClr val="073762"/>
                </a:solidFill>
                <a:latin typeface="Arial"/>
                <a:cs typeface="Arial"/>
              </a:rPr>
              <a:t> </a:t>
            </a:r>
            <a:r>
              <a:rPr sz="1400">
                <a:solidFill>
                  <a:srgbClr val="073762"/>
                </a:solidFill>
                <a:latin typeface="Arial"/>
                <a:cs typeface="Arial"/>
              </a:rPr>
              <a:t>need</a:t>
            </a:r>
            <a:r>
              <a:rPr sz="1400" spc="-45">
                <a:solidFill>
                  <a:srgbClr val="073762"/>
                </a:solidFill>
                <a:latin typeface="Arial"/>
                <a:cs typeface="Arial"/>
              </a:rPr>
              <a:t> </a:t>
            </a:r>
            <a:r>
              <a:rPr sz="1400">
                <a:solidFill>
                  <a:srgbClr val="073762"/>
                </a:solidFill>
                <a:latin typeface="Arial"/>
                <a:cs typeface="Arial"/>
              </a:rPr>
              <a:t>to</a:t>
            </a:r>
            <a:r>
              <a:rPr sz="1400" spc="-30">
                <a:solidFill>
                  <a:srgbClr val="073762"/>
                </a:solidFill>
                <a:latin typeface="Arial"/>
                <a:cs typeface="Arial"/>
              </a:rPr>
              <a:t> </a:t>
            </a:r>
            <a:r>
              <a:rPr sz="1400">
                <a:solidFill>
                  <a:srgbClr val="073762"/>
                </a:solidFill>
                <a:latin typeface="Arial"/>
                <a:cs typeface="Arial"/>
              </a:rPr>
              <a:t>ensure</a:t>
            </a:r>
            <a:r>
              <a:rPr sz="1400" spc="-40">
                <a:solidFill>
                  <a:srgbClr val="073762"/>
                </a:solidFill>
                <a:latin typeface="Arial"/>
                <a:cs typeface="Arial"/>
              </a:rPr>
              <a:t> </a:t>
            </a:r>
            <a:r>
              <a:rPr sz="1400">
                <a:solidFill>
                  <a:srgbClr val="073762"/>
                </a:solidFill>
                <a:latin typeface="Arial"/>
                <a:cs typeface="Arial"/>
              </a:rPr>
              <a:t>that</a:t>
            </a:r>
            <a:r>
              <a:rPr sz="1400" spc="-45">
                <a:solidFill>
                  <a:srgbClr val="073762"/>
                </a:solidFill>
                <a:latin typeface="Arial"/>
                <a:cs typeface="Arial"/>
              </a:rPr>
              <a:t> </a:t>
            </a:r>
            <a:r>
              <a:rPr sz="1400">
                <a:solidFill>
                  <a:srgbClr val="073762"/>
                </a:solidFill>
                <a:latin typeface="Arial"/>
                <a:cs typeface="Arial"/>
              </a:rPr>
              <a:t>patients</a:t>
            </a:r>
            <a:r>
              <a:rPr sz="1400" spc="-50">
                <a:solidFill>
                  <a:srgbClr val="073762"/>
                </a:solidFill>
                <a:latin typeface="Arial"/>
                <a:cs typeface="Arial"/>
              </a:rPr>
              <a:t> </a:t>
            </a:r>
            <a:r>
              <a:rPr sz="1400">
                <a:solidFill>
                  <a:srgbClr val="073762"/>
                </a:solidFill>
                <a:latin typeface="Arial"/>
                <a:cs typeface="Arial"/>
              </a:rPr>
              <a:t>are</a:t>
            </a:r>
            <a:r>
              <a:rPr sz="1400" spc="-15">
                <a:solidFill>
                  <a:srgbClr val="073762"/>
                </a:solidFill>
                <a:latin typeface="Arial"/>
                <a:cs typeface="Arial"/>
              </a:rPr>
              <a:t> </a:t>
            </a:r>
            <a:r>
              <a:rPr sz="1400" b="1">
                <a:solidFill>
                  <a:srgbClr val="073762"/>
                </a:solidFill>
                <a:latin typeface="Arial"/>
                <a:cs typeface="Arial"/>
              </a:rPr>
              <a:t>satisfied</a:t>
            </a:r>
            <a:r>
              <a:rPr sz="1400" b="1" spc="-60">
                <a:solidFill>
                  <a:srgbClr val="073762"/>
                </a:solidFill>
                <a:latin typeface="Arial"/>
                <a:cs typeface="Arial"/>
              </a:rPr>
              <a:t> </a:t>
            </a:r>
            <a:r>
              <a:rPr sz="1400">
                <a:solidFill>
                  <a:srgbClr val="073762"/>
                </a:solidFill>
                <a:latin typeface="Arial"/>
                <a:cs typeface="Arial"/>
              </a:rPr>
              <a:t>with</a:t>
            </a:r>
            <a:r>
              <a:rPr sz="1400" spc="-25">
                <a:solidFill>
                  <a:srgbClr val="073762"/>
                </a:solidFill>
                <a:latin typeface="Arial"/>
                <a:cs typeface="Arial"/>
              </a:rPr>
              <a:t> </a:t>
            </a:r>
            <a:r>
              <a:rPr sz="1400">
                <a:solidFill>
                  <a:srgbClr val="073762"/>
                </a:solidFill>
                <a:latin typeface="Arial"/>
                <a:cs typeface="Arial"/>
              </a:rPr>
              <a:t>their</a:t>
            </a:r>
            <a:r>
              <a:rPr sz="1400" spc="-30">
                <a:solidFill>
                  <a:srgbClr val="073762"/>
                </a:solidFill>
                <a:latin typeface="Arial"/>
                <a:cs typeface="Arial"/>
              </a:rPr>
              <a:t> </a:t>
            </a:r>
            <a:r>
              <a:rPr sz="1400">
                <a:solidFill>
                  <a:srgbClr val="073762"/>
                </a:solidFill>
                <a:latin typeface="Arial"/>
                <a:cs typeface="Arial"/>
              </a:rPr>
              <a:t>medication</a:t>
            </a:r>
            <a:r>
              <a:rPr sz="1400" spc="-55">
                <a:solidFill>
                  <a:srgbClr val="073762"/>
                </a:solidFill>
                <a:latin typeface="Arial"/>
                <a:cs typeface="Arial"/>
              </a:rPr>
              <a:t> </a:t>
            </a:r>
            <a:r>
              <a:rPr sz="1400">
                <a:solidFill>
                  <a:srgbClr val="073762"/>
                </a:solidFill>
                <a:latin typeface="Arial"/>
                <a:cs typeface="Arial"/>
              </a:rPr>
              <a:t>to</a:t>
            </a:r>
            <a:r>
              <a:rPr sz="1400" spc="-20">
                <a:solidFill>
                  <a:srgbClr val="073762"/>
                </a:solidFill>
                <a:latin typeface="Arial"/>
                <a:cs typeface="Arial"/>
              </a:rPr>
              <a:t> </a:t>
            </a:r>
            <a:r>
              <a:rPr sz="1400">
                <a:solidFill>
                  <a:srgbClr val="073762"/>
                </a:solidFill>
                <a:latin typeface="Arial"/>
                <a:cs typeface="Arial"/>
              </a:rPr>
              <a:t>increase</a:t>
            </a:r>
            <a:r>
              <a:rPr sz="1400" spc="-65">
                <a:solidFill>
                  <a:srgbClr val="073762"/>
                </a:solidFill>
                <a:latin typeface="Arial"/>
                <a:cs typeface="Arial"/>
              </a:rPr>
              <a:t> </a:t>
            </a:r>
            <a:r>
              <a:rPr sz="1400">
                <a:solidFill>
                  <a:srgbClr val="073762"/>
                </a:solidFill>
                <a:latin typeface="Arial"/>
                <a:cs typeface="Arial"/>
              </a:rPr>
              <a:t>adherence</a:t>
            </a:r>
            <a:r>
              <a:rPr sz="1400" spc="-50">
                <a:solidFill>
                  <a:srgbClr val="073762"/>
                </a:solidFill>
                <a:latin typeface="Arial"/>
                <a:cs typeface="Arial"/>
              </a:rPr>
              <a:t> </a:t>
            </a:r>
            <a:r>
              <a:rPr sz="1400" spc="-25">
                <a:solidFill>
                  <a:srgbClr val="073762"/>
                </a:solidFill>
                <a:latin typeface="Arial"/>
                <a:cs typeface="Arial"/>
              </a:rPr>
              <a:t>and</a:t>
            </a:r>
            <a:endParaRPr sz="1400">
              <a:latin typeface="Arial"/>
              <a:cs typeface="Arial"/>
            </a:endParaRPr>
          </a:p>
          <a:p>
            <a:pPr marL="146685">
              <a:lnSpc>
                <a:spcPct val="100000"/>
              </a:lnSpc>
            </a:pPr>
            <a:r>
              <a:rPr sz="1400">
                <a:solidFill>
                  <a:srgbClr val="073762"/>
                </a:solidFill>
                <a:latin typeface="Arial"/>
                <a:cs typeface="Arial"/>
              </a:rPr>
              <a:t>optimise</a:t>
            </a:r>
            <a:r>
              <a:rPr sz="1400" spc="-60">
                <a:solidFill>
                  <a:srgbClr val="073762"/>
                </a:solidFill>
                <a:latin typeface="Arial"/>
                <a:cs typeface="Arial"/>
              </a:rPr>
              <a:t> </a:t>
            </a:r>
            <a:r>
              <a:rPr sz="1400">
                <a:solidFill>
                  <a:srgbClr val="073762"/>
                </a:solidFill>
                <a:latin typeface="Arial"/>
                <a:cs typeface="Arial"/>
              </a:rPr>
              <a:t>disease</a:t>
            </a:r>
            <a:r>
              <a:rPr sz="1400" spc="-55">
                <a:solidFill>
                  <a:srgbClr val="073762"/>
                </a:solidFill>
                <a:latin typeface="Arial"/>
                <a:cs typeface="Arial"/>
              </a:rPr>
              <a:t> </a:t>
            </a:r>
            <a:r>
              <a:rPr sz="1400" spc="-10">
                <a:solidFill>
                  <a:srgbClr val="073762"/>
                </a:solidFill>
                <a:latin typeface="Arial"/>
                <a:cs typeface="Arial"/>
              </a:rPr>
              <a:t>control.</a:t>
            </a:r>
            <a:endParaRPr sz="1400">
              <a:latin typeface="Arial"/>
              <a:cs typeface="Arial"/>
            </a:endParaRPr>
          </a:p>
          <a:p>
            <a:pPr marL="145415" marR="5080" indent="-133350">
              <a:lnSpc>
                <a:spcPct val="100000"/>
              </a:lnSpc>
              <a:spcBef>
                <a:spcPts val="1500"/>
              </a:spcBef>
              <a:buClr>
                <a:srgbClr val="FF9900"/>
              </a:buClr>
              <a:buChar char="•"/>
              <a:tabLst>
                <a:tab pos="146685" algn="l"/>
              </a:tabLst>
            </a:pPr>
            <a:r>
              <a:rPr sz="1400">
                <a:solidFill>
                  <a:srgbClr val="073762"/>
                </a:solidFill>
                <a:latin typeface="Arial"/>
                <a:cs typeface="Arial"/>
              </a:rPr>
              <a:t>There</a:t>
            </a:r>
            <a:r>
              <a:rPr sz="1400" spc="-40">
                <a:solidFill>
                  <a:srgbClr val="073762"/>
                </a:solidFill>
                <a:latin typeface="Arial"/>
                <a:cs typeface="Arial"/>
              </a:rPr>
              <a:t> </a:t>
            </a:r>
            <a:r>
              <a:rPr sz="1400">
                <a:solidFill>
                  <a:srgbClr val="073762"/>
                </a:solidFill>
                <a:latin typeface="Arial"/>
                <a:cs typeface="Arial"/>
              </a:rPr>
              <a:t>is</a:t>
            </a:r>
            <a:r>
              <a:rPr sz="1400" spc="-10">
                <a:solidFill>
                  <a:srgbClr val="073762"/>
                </a:solidFill>
                <a:latin typeface="Arial"/>
                <a:cs typeface="Arial"/>
              </a:rPr>
              <a:t> </a:t>
            </a:r>
            <a:r>
              <a:rPr sz="1400">
                <a:solidFill>
                  <a:srgbClr val="073762"/>
                </a:solidFill>
                <a:latin typeface="Arial"/>
                <a:cs typeface="Arial"/>
              </a:rPr>
              <a:t>a</a:t>
            </a:r>
            <a:r>
              <a:rPr sz="1400" spc="-15">
                <a:solidFill>
                  <a:srgbClr val="073762"/>
                </a:solidFill>
                <a:latin typeface="Arial"/>
                <a:cs typeface="Arial"/>
              </a:rPr>
              <a:t> </a:t>
            </a:r>
            <a:r>
              <a:rPr sz="1400">
                <a:solidFill>
                  <a:srgbClr val="073762"/>
                </a:solidFill>
                <a:latin typeface="Arial"/>
                <a:cs typeface="Arial"/>
              </a:rPr>
              <a:t>potential</a:t>
            </a:r>
            <a:r>
              <a:rPr sz="1400" spc="-35">
                <a:solidFill>
                  <a:srgbClr val="073762"/>
                </a:solidFill>
                <a:latin typeface="Arial"/>
                <a:cs typeface="Arial"/>
              </a:rPr>
              <a:t> </a:t>
            </a:r>
            <a:r>
              <a:rPr sz="1400">
                <a:solidFill>
                  <a:srgbClr val="073762"/>
                </a:solidFill>
                <a:latin typeface="Arial"/>
                <a:cs typeface="Arial"/>
              </a:rPr>
              <a:t>for</a:t>
            </a:r>
            <a:r>
              <a:rPr sz="1400" spc="-25">
                <a:solidFill>
                  <a:srgbClr val="073762"/>
                </a:solidFill>
                <a:latin typeface="Arial"/>
                <a:cs typeface="Arial"/>
              </a:rPr>
              <a:t> </a:t>
            </a:r>
            <a:r>
              <a:rPr sz="1400">
                <a:solidFill>
                  <a:srgbClr val="073762"/>
                </a:solidFill>
                <a:latin typeface="Arial"/>
                <a:cs typeface="Arial"/>
              </a:rPr>
              <a:t>ISAR</a:t>
            </a:r>
            <a:r>
              <a:rPr sz="1400" spc="-20">
                <a:solidFill>
                  <a:srgbClr val="073762"/>
                </a:solidFill>
                <a:latin typeface="Arial"/>
                <a:cs typeface="Arial"/>
              </a:rPr>
              <a:t> </a:t>
            </a:r>
            <a:r>
              <a:rPr sz="1400">
                <a:solidFill>
                  <a:srgbClr val="073762"/>
                </a:solidFill>
                <a:latin typeface="Arial"/>
                <a:cs typeface="Arial"/>
              </a:rPr>
              <a:t>to</a:t>
            </a:r>
            <a:r>
              <a:rPr sz="1400" spc="-25">
                <a:solidFill>
                  <a:srgbClr val="073762"/>
                </a:solidFill>
                <a:latin typeface="Arial"/>
                <a:cs typeface="Arial"/>
              </a:rPr>
              <a:t> </a:t>
            </a:r>
            <a:r>
              <a:rPr sz="1400">
                <a:solidFill>
                  <a:srgbClr val="073762"/>
                </a:solidFill>
                <a:latin typeface="Arial"/>
                <a:cs typeface="Arial"/>
              </a:rPr>
              <a:t>investigate</a:t>
            </a:r>
            <a:r>
              <a:rPr sz="1400" spc="-50">
                <a:solidFill>
                  <a:srgbClr val="073762"/>
                </a:solidFill>
                <a:latin typeface="Arial"/>
                <a:cs typeface="Arial"/>
              </a:rPr>
              <a:t> </a:t>
            </a:r>
            <a:r>
              <a:rPr sz="1400" spc="-10">
                <a:solidFill>
                  <a:srgbClr val="073762"/>
                </a:solidFill>
                <a:latin typeface="Arial"/>
                <a:cs typeface="Arial"/>
              </a:rPr>
              <a:t>nonadherence</a:t>
            </a:r>
            <a:r>
              <a:rPr sz="1400" spc="-60">
                <a:solidFill>
                  <a:srgbClr val="073762"/>
                </a:solidFill>
                <a:latin typeface="Arial"/>
                <a:cs typeface="Arial"/>
              </a:rPr>
              <a:t> </a:t>
            </a:r>
            <a:r>
              <a:rPr sz="1400">
                <a:solidFill>
                  <a:srgbClr val="073762"/>
                </a:solidFill>
                <a:latin typeface="Arial"/>
                <a:cs typeface="Arial"/>
              </a:rPr>
              <a:t>across</a:t>
            </a:r>
            <a:r>
              <a:rPr sz="1400" spc="-20">
                <a:solidFill>
                  <a:srgbClr val="073762"/>
                </a:solidFill>
                <a:latin typeface="Arial"/>
                <a:cs typeface="Arial"/>
              </a:rPr>
              <a:t> </a:t>
            </a:r>
            <a:r>
              <a:rPr sz="1400" b="1">
                <a:solidFill>
                  <a:srgbClr val="073762"/>
                </a:solidFill>
                <a:latin typeface="Arial"/>
                <a:cs typeface="Arial"/>
              </a:rPr>
              <a:t>different</a:t>
            </a:r>
            <a:r>
              <a:rPr sz="1400" b="1" spc="-45">
                <a:solidFill>
                  <a:srgbClr val="073762"/>
                </a:solidFill>
                <a:latin typeface="Arial"/>
                <a:cs typeface="Arial"/>
              </a:rPr>
              <a:t> </a:t>
            </a:r>
            <a:r>
              <a:rPr sz="1400" b="1">
                <a:solidFill>
                  <a:srgbClr val="073762"/>
                </a:solidFill>
                <a:latin typeface="Arial"/>
                <a:cs typeface="Arial"/>
              </a:rPr>
              <a:t>geographical</a:t>
            </a:r>
            <a:r>
              <a:rPr sz="1400" b="1" spc="-40">
                <a:solidFill>
                  <a:srgbClr val="073762"/>
                </a:solidFill>
                <a:latin typeface="Arial"/>
                <a:cs typeface="Arial"/>
              </a:rPr>
              <a:t> </a:t>
            </a:r>
            <a:r>
              <a:rPr sz="1400" b="1" spc="-10">
                <a:solidFill>
                  <a:srgbClr val="073762"/>
                </a:solidFill>
                <a:latin typeface="Arial"/>
                <a:cs typeface="Arial"/>
              </a:rPr>
              <a:t>regions</a:t>
            </a:r>
            <a:r>
              <a:rPr sz="1400" spc="-10">
                <a:solidFill>
                  <a:srgbClr val="073762"/>
                </a:solidFill>
                <a:latin typeface="Arial"/>
                <a:cs typeface="Arial"/>
              </a:rPr>
              <a:t>,</a:t>
            </a:r>
            <a:r>
              <a:rPr sz="1400" spc="-45">
                <a:solidFill>
                  <a:srgbClr val="073762"/>
                </a:solidFill>
                <a:latin typeface="Arial"/>
                <a:cs typeface="Arial"/>
              </a:rPr>
              <a:t> </a:t>
            </a:r>
            <a:r>
              <a:rPr sz="1400" spc="-10">
                <a:solidFill>
                  <a:srgbClr val="073762"/>
                </a:solidFill>
                <a:latin typeface="Arial"/>
                <a:cs typeface="Arial"/>
              </a:rPr>
              <a:t>which 	</a:t>
            </a:r>
            <a:r>
              <a:rPr sz="1400">
                <a:solidFill>
                  <a:srgbClr val="073762"/>
                </a:solidFill>
                <a:latin typeface="Arial"/>
                <a:cs typeface="Arial"/>
              </a:rPr>
              <a:t>comes</a:t>
            </a:r>
            <a:r>
              <a:rPr sz="1400" spc="-60">
                <a:solidFill>
                  <a:srgbClr val="073762"/>
                </a:solidFill>
                <a:latin typeface="Arial"/>
                <a:cs typeface="Arial"/>
              </a:rPr>
              <a:t> </a:t>
            </a:r>
            <a:r>
              <a:rPr sz="1400">
                <a:solidFill>
                  <a:srgbClr val="073762"/>
                </a:solidFill>
                <a:latin typeface="Arial"/>
                <a:cs typeface="Arial"/>
              </a:rPr>
              <a:t>with</a:t>
            </a:r>
            <a:r>
              <a:rPr sz="1400" spc="-10">
                <a:solidFill>
                  <a:srgbClr val="073762"/>
                </a:solidFill>
                <a:latin typeface="Arial"/>
                <a:cs typeface="Arial"/>
              </a:rPr>
              <a:t> </a:t>
            </a:r>
            <a:r>
              <a:rPr sz="1400">
                <a:solidFill>
                  <a:srgbClr val="073762"/>
                </a:solidFill>
                <a:latin typeface="Arial"/>
                <a:cs typeface="Arial"/>
              </a:rPr>
              <a:t>different</a:t>
            </a:r>
            <a:r>
              <a:rPr sz="1400" spc="-55">
                <a:solidFill>
                  <a:srgbClr val="073762"/>
                </a:solidFill>
                <a:latin typeface="Arial"/>
                <a:cs typeface="Arial"/>
              </a:rPr>
              <a:t> </a:t>
            </a:r>
            <a:r>
              <a:rPr sz="1400">
                <a:solidFill>
                  <a:srgbClr val="073762"/>
                </a:solidFill>
                <a:latin typeface="Arial"/>
                <a:cs typeface="Arial"/>
              </a:rPr>
              <a:t>health</a:t>
            </a:r>
            <a:r>
              <a:rPr sz="1400" spc="-50">
                <a:solidFill>
                  <a:srgbClr val="073762"/>
                </a:solidFill>
                <a:latin typeface="Arial"/>
                <a:cs typeface="Arial"/>
              </a:rPr>
              <a:t> </a:t>
            </a:r>
            <a:r>
              <a:rPr sz="1400">
                <a:solidFill>
                  <a:srgbClr val="073762"/>
                </a:solidFill>
                <a:latin typeface="Arial"/>
                <a:cs typeface="Arial"/>
              </a:rPr>
              <a:t>care</a:t>
            </a:r>
            <a:r>
              <a:rPr sz="1400" spc="-45">
                <a:solidFill>
                  <a:srgbClr val="073762"/>
                </a:solidFill>
                <a:latin typeface="Arial"/>
                <a:cs typeface="Arial"/>
              </a:rPr>
              <a:t> </a:t>
            </a:r>
            <a:r>
              <a:rPr sz="1400">
                <a:solidFill>
                  <a:srgbClr val="073762"/>
                </a:solidFill>
                <a:latin typeface="Arial"/>
                <a:cs typeface="Arial"/>
              </a:rPr>
              <a:t>systems,</a:t>
            </a:r>
            <a:r>
              <a:rPr sz="1400" spc="-45">
                <a:solidFill>
                  <a:srgbClr val="073762"/>
                </a:solidFill>
                <a:latin typeface="Arial"/>
                <a:cs typeface="Arial"/>
              </a:rPr>
              <a:t> </a:t>
            </a:r>
            <a:r>
              <a:rPr sz="1400">
                <a:solidFill>
                  <a:srgbClr val="073762"/>
                </a:solidFill>
                <a:latin typeface="Arial"/>
                <a:cs typeface="Arial"/>
              </a:rPr>
              <a:t>availability</a:t>
            </a:r>
            <a:r>
              <a:rPr sz="1400" spc="-40">
                <a:solidFill>
                  <a:srgbClr val="073762"/>
                </a:solidFill>
                <a:latin typeface="Arial"/>
                <a:cs typeface="Arial"/>
              </a:rPr>
              <a:t> </a:t>
            </a:r>
            <a:r>
              <a:rPr sz="1400">
                <a:solidFill>
                  <a:srgbClr val="073762"/>
                </a:solidFill>
                <a:latin typeface="Arial"/>
                <a:cs typeface="Arial"/>
              </a:rPr>
              <a:t>of</a:t>
            </a:r>
            <a:r>
              <a:rPr sz="1400" spc="-35">
                <a:solidFill>
                  <a:srgbClr val="073762"/>
                </a:solidFill>
                <a:latin typeface="Arial"/>
                <a:cs typeface="Arial"/>
              </a:rPr>
              <a:t> </a:t>
            </a:r>
            <a:r>
              <a:rPr sz="1400">
                <a:solidFill>
                  <a:srgbClr val="073762"/>
                </a:solidFill>
                <a:latin typeface="Arial"/>
                <a:cs typeface="Arial"/>
              </a:rPr>
              <a:t>medications,</a:t>
            </a:r>
            <a:r>
              <a:rPr sz="1400" spc="-55">
                <a:solidFill>
                  <a:srgbClr val="073762"/>
                </a:solidFill>
                <a:latin typeface="Arial"/>
                <a:cs typeface="Arial"/>
              </a:rPr>
              <a:t> </a:t>
            </a:r>
            <a:r>
              <a:rPr sz="1400">
                <a:solidFill>
                  <a:srgbClr val="073762"/>
                </a:solidFill>
                <a:latin typeface="Arial"/>
                <a:cs typeface="Arial"/>
              </a:rPr>
              <a:t>access</a:t>
            </a:r>
            <a:r>
              <a:rPr sz="1400" spc="-55">
                <a:solidFill>
                  <a:srgbClr val="073762"/>
                </a:solidFill>
                <a:latin typeface="Arial"/>
                <a:cs typeface="Arial"/>
              </a:rPr>
              <a:t> </a:t>
            </a:r>
            <a:r>
              <a:rPr sz="1400">
                <a:solidFill>
                  <a:srgbClr val="073762"/>
                </a:solidFill>
                <a:latin typeface="Arial"/>
                <a:cs typeface="Arial"/>
              </a:rPr>
              <a:t>to</a:t>
            </a:r>
            <a:r>
              <a:rPr sz="1400" spc="-35">
                <a:solidFill>
                  <a:srgbClr val="073762"/>
                </a:solidFill>
                <a:latin typeface="Arial"/>
                <a:cs typeface="Arial"/>
              </a:rPr>
              <a:t> </a:t>
            </a:r>
            <a:r>
              <a:rPr sz="1400">
                <a:solidFill>
                  <a:srgbClr val="073762"/>
                </a:solidFill>
                <a:latin typeface="Arial"/>
                <a:cs typeface="Arial"/>
              </a:rPr>
              <a:t>specialists,</a:t>
            </a:r>
            <a:r>
              <a:rPr sz="1400" spc="-55">
                <a:solidFill>
                  <a:srgbClr val="073762"/>
                </a:solidFill>
                <a:latin typeface="Arial"/>
                <a:cs typeface="Arial"/>
              </a:rPr>
              <a:t> </a:t>
            </a:r>
            <a:r>
              <a:rPr sz="1400">
                <a:solidFill>
                  <a:srgbClr val="073762"/>
                </a:solidFill>
                <a:latin typeface="Arial"/>
                <a:cs typeface="Arial"/>
              </a:rPr>
              <a:t>and</a:t>
            </a:r>
            <a:r>
              <a:rPr sz="1400" spc="-35">
                <a:solidFill>
                  <a:srgbClr val="073762"/>
                </a:solidFill>
                <a:latin typeface="Arial"/>
                <a:cs typeface="Arial"/>
              </a:rPr>
              <a:t> </a:t>
            </a:r>
            <a:r>
              <a:rPr sz="1400" spc="-10">
                <a:solidFill>
                  <a:srgbClr val="073762"/>
                </a:solidFill>
                <a:latin typeface="Arial"/>
                <a:cs typeface="Arial"/>
              </a:rPr>
              <a:t>asthma 	education.</a:t>
            </a:r>
            <a:endParaRPr sz="1400">
              <a:latin typeface="Arial"/>
              <a:cs typeface="Arial"/>
            </a:endParaRPr>
          </a:p>
        </p:txBody>
      </p:sp>
      <p:sp>
        <p:nvSpPr>
          <p:cNvPr id="4" name="object 4"/>
          <p:cNvSpPr txBox="1">
            <a:spLocks noGrp="1"/>
          </p:cNvSpPr>
          <p:nvPr>
            <p:ph type="ftr" sz="quarter" idx="5"/>
          </p:nvPr>
        </p:nvSpPr>
        <p:spPr>
          <a:prstGeom prst="rect">
            <a:avLst/>
          </a:prstGeom>
        </p:spPr>
        <p:txBody>
          <a:bodyPr vert="horz" wrap="square" lIns="0" tIns="3175" rIns="0" bIns="0" rtlCol="0">
            <a:spAutoFit/>
          </a:bodyPr>
          <a:lstStyle/>
          <a:p>
            <a:pPr marL="12700">
              <a:lnSpc>
                <a:spcPct val="100000"/>
              </a:lnSpc>
              <a:spcBef>
                <a:spcPts val="25"/>
              </a:spcBef>
            </a:pPr>
            <a:r>
              <a:t>ISAR:</a:t>
            </a:r>
            <a:r>
              <a:rPr spc="-10"/>
              <a:t> International</a:t>
            </a:r>
            <a:r>
              <a:rPr spc="10"/>
              <a:t> </a:t>
            </a:r>
            <a:r>
              <a:t>Severe</a:t>
            </a:r>
            <a:r>
              <a:rPr spc="20"/>
              <a:t> </a:t>
            </a:r>
            <a:r>
              <a:t>Asthma</a:t>
            </a:r>
            <a:r>
              <a:rPr spc="-40"/>
              <a:t> </a:t>
            </a:r>
            <a:r>
              <a:rPr spc="-10"/>
              <a:t>Registry</a:t>
            </a:r>
          </a:p>
        </p:txBody>
      </p:sp>
      <p:sp>
        <p:nvSpPr>
          <p:cNvPr id="3" name="object 3"/>
          <p:cNvSpPr txBox="1">
            <a:spLocks noGrp="1"/>
          </p:cNvSpPr>
          <p:nvPr>
            <p:ph type="title"/>
          </p:nvPr>
        </p:nvSpPr>
        <p:spPr>
          <a:prstGeom prst="rect">
            <a:avLst/>
          </a:prstGeom>
        </p:spPr>
        <p:txBody>
          <a:bodyPr vert="horz" wrap="square" lIns="0" tIns="239521" rIns="0" bIns="0" rtlCol="0">
            <a:spAutoFit/>
          </a:bodyPr>
          <a:lstStyle/>
          <a:p>
            <a:pPr marL="12700">
              <a:lnSpc>
                <a:spcPct val="100000"/>
              </a:lnSpc>
              <a:spcBef>
                <a:spcPts val="100"/>
              </a:spcBef>
            </a:pPr>
            <a:r>
              <a:t>Diagnostics,</a:t>
            </a:r>
            <a:r>
              <a:rPr spc="-45"/>
              <a:t> </a:t>
            </a:r>
            <a:r>
              <a:t>adherence,</a:t>
            </a:r>
            <a:r>
              <a:rPr spc="-40"/>
              <a:t> </a:t>
            </a:r>
            <a:r>
              <a:t>and</a:t>
            </a:r>
            <a:r>
              <a:rPr spc="-55"/>
              <a:t> </a:t>
            </a:r>
            <a:r>
              <a:rPr spc="-10"/>
              <a:t>comorbidities</a:t>
            </a:r>
          </a:p>
        </p:txBody>
      </p:sp>
      <p:pic>
        <p:nvPicPr>
          <p:cNvPr id="8" name="Graphic 7" descr="Beginning with solid fill">
            <a:hlinkClick r:id="rId2" action="ppaction://hlinksldjump"/>
            <a:extLst>
              <a:ext uri="{FF2B5EF4-FFF2-40B4-BE49-F238E27FC236}">
                <a16:creationId xmlns:a16="http://schemas.microsoft.com/office/drawing/2014/main" id="{C19F9903-F380-64B7-A18A-9DF4518B95F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body" idx="1"/>
          </p:nvPr>
        </p:nvSpPr>
        <p:spPr>
          <a:prstGeom prst="rect">
            <a:avLst/>
          </a:prstGeom>
        </p:spPr>
        <p:txBody>
          <a:bodyPr vert="horz" wrap="square" lIns="0" tIns="13335" rIns="0" bIns="0" rtlCol="0">
            <a:spAutoFit/>
          </a:bodyPr>
          <a:lstStyle/>
          <a:p>
            <a:pPr marL="146050" indent="-133350">
              <a:lnSpc>
                <a:spcPct val="100000"/>
              </a:lnSpc>
              <a:spcBef>
                <a:spcPts val="105"/>
              </a:spcBef>
              <a:buClr>
                <a:srgbClr val="FF9900"/>
              </a:buClr>
              <a:buFont typeface="Arial"/>
              <a:buChar char="•"/>
              <a:tabLst>
                <a:tab pos="146050" algn="l"/>
              </a:tabLst>
            </a:pPr>
            <a:r>
              <a:t>There</a:t>
            </a:r>
            <a:r>
              <a:rPr spc="-30"/>
              <a:t> </a:t>
            </a:r>
            <a:r>
              <a:t>was</a:t>
            </a:r>
            <a:r>
              <a:rPr spc="-45"/>
              <a:t> </a:t>
            </a:r>
            <a:r>
              <a:t>evidence</a:t>
            </a:r>
            <a:r>
              <a:rPr spc="-40"/>
              <a:t> </a:t>
            </a:r>
            <a:r>
              <a:t>of</a:t>
            </a:r>
            <a:r>
              <a:rPr spc="-15"/>
              <a:t> </a:t>
            </a:r>
            <a:r>
              <a:rPr spc="-10">
                <a:solidFill>
                  <a:srgbClr val="FF9900"/>
                </a:solidFill>
              </a:rPr>
              <a:t>socioeconomic</a:t>
            </a:r>
            <a:r>
              <a:rPr spc="-50">
                <a:solidFill>
                  <a:srgbClr val="FF9900"/>
                </a:solidFill>
              </a:rPr>
              <a:t> </a:t>
            </a:r>
            <a:r>
              <a:rPr>
                <a:solidFill>
                  <a:srgbClr val="FF9900"/>
                </a:solidFill>
              </a:rPr>
              <a:t>disparities</a:t>
            </a:r>
            <a:r>
              <a:rPr spc="-45">
                <a:solidFill>
                  <a:srgbClr val="FF9900"/>
                </a:solidFill>
              </a:rPr>
              <a:t> </a:t>
            </a:r>
            <a:r>
              <a:t>in</a:t>
            </a:r>
            <a:r>
              <a:rPr spc="-35"/>
              <a:t> </a:t>
            </a:r>
            <a:r>
              <a:t>a</a:t>
            </a:r>
            <a:r>
              <a:rPr spc="-15"/>
              <a:t> </a:t>
            </a:r>
            <a:r>
              <a:t>UK</a:t>
            </a:r>
            <a:r>
              <a:rPr spc="-10"/>
              <a:t> </a:t>
            </a:r>
            <a:r>
              <a:t>primary</a:t>
            </a:r>
            <a:r>
              <a:rPr spc="-40"/>
              <a:t> </a:t>
            </a:r>
            <a:r>
              <a:t>care</a:t>
            </a:r>
            <a:r>
              <a:rPr spc="-25"/>
              <a:t> </a:t>
            </a:r>
            <a:r>
              <a:t>asthma</a:t>
            </a:r>
            <a:r>
              <a:rPr spc="-30"/>
              <a:t> </a:t>
            </a:r>
            <a:r>
              <a:rPr spc="-10"/>
              <a:t>cohort</a:t>
            </a:r>
          </a:p>
          <a:p>
            <a:pPr marL="146050" indent="-133350">
              <a:lnSpc>
                <a:spcPct val="100000"/>
              </a:lnSpc>
              <a:spcBef>
                <a:spcPts val="1500"/>
              </a:spcBef>
              <a:buClr>
                <a:srgbClr val="FF9900"/>
              </a:buClr>
              <a:buFont typeface="Arial"/>
              <a:buChar char="•"/>
              <a:tabLst>
                <a:tab pos="146050" algn="l"/>
              </a:tabLst>
            </a:pPr>
            <a:r>
              <a:t>Socioeconomic</a:t>
            </a:r>
            <a:r>
              <a:rPr spc="-70"/>
              <a:t> </a:t>
            </a:r>
            <a:r>
              <a:t>deprivation</a:t>
            </a:r>
            <a:r>
              <a:rPr spc="-65"/>
              <a:t> </a:t>
            </a:r>
            <a:r>
              <a:t>has</a:t>
            </a:r>
            <a:r>
              <a:rPr spc="-40"/>
              <a:t> </a:t>
            </a:r>
            <a:r>
              <a:t>an</a:t>
            </a:r>
            <a:r>
              <a:rPr spc="-40"/>
              <a:t> </a:t>
            </a:r>
            <a:r>
              <a:t>adverse</a:t>
            </a:r>
            <a:r>
              <a:rPr spc="-50"/>
              <a:t> </a:t>
            </a:r>
            <a:r>
              <a:t>effect</a:t>
            </a:r>
            <a:r>
              <a:rPr spc="-60"/>
              <a:t> </a:t>
            </a:r>
            <a:r>
              <a:t>on</a:t>
            </a:r>
            <a:r>
              <a:rPr spc="-35"/>
              <a:t> </a:t>
            </a:r>
            <a:r>
              <a:rPr>
                <a:solidFill>
                  <a:srgbClr val="FF9900"/>
                </a:solidFill>
              </a:rPr>
              <a:t>asthma</a:t>
            </a:r>
            <a:r>
              <a:rPr spc="-55">
                <a:solidFill>
                  <a:srgbClr val="FF9900"/>
                </a:solidFill>
              </a:rPr>
              <a:t> </a:t>
            </a:r>
            <a:r>
              <a:rPr spc="-10">
                <a:solidFill>
                  <a:srgbClr val="FF9900"/>
                </a:solidFill>
              </a:rPr>
              <a:t>outcomes</a:t>
            </a:r>
          </a:p>
          <a:p>
            <a:pPr marL="281940" lvl="1" indent="-135255">
              <a:lnSpc>
                <a:spcPct val="100000"/>
              </a:lnSpc>
              <a:spcBef>
                <a:spcPts val="305"/>
              </a:spcBef>
              <a:buClr>
                <a:srgbClr val="FF9900"/>
              </a:buClr>
              <a:buChar char="–"/>
              <a:tabLst>
                <a:tab pos="281940" algn="l"/>
              </a:tabLst>
            </a:pPr>
            <a:r>
              <a:rPr sz="1200">
                <a:solidFill>
                  <a:srgbClr val="073762"/>
                </a:solidFill>
                <a:latin typeface="Arial"/>
                <a:cs typeface="Arial"/>
              </a:rPr>
              <a:t>Most</a:t>
            </a:r>
            <a:r>
              <a:rPr sz="1200" spc="190">
                <a:solidFill>
                  <a:srgbClr val="073762"/>
                </a:solidFill>
                <a:latin typeface="Arial"/>
                <a:cs typeface="Arial"/>
              </a:rPr>
              <a:t> </a:t>
            </a:r>
            <a:r>
              <a:rPr sz="1200">
                <a:solidFill>
                  <a:srgbClr val="073762"/>
                </a:solidFill>
                <a:latin typeface="Arial"/>
                <a:cs typeface="Arial"/>
              </a:rPr>
              <a:t>deprived</a:t>
            </a:r>
            <a:r>
              <a:rPr sz="1200" spc="195">
                <a:solidFill>
                  <a:srgbClr val="073762"/>
                </a:solidFill>
                <a:latin typeface="Arial"/>
                <a:cs typeface="Arial"/>
              </a:rPr>
              <a:t> </a:t>
            </a:r>
            <a:r>
              <a:rPr sz="1200">
                <a:solidFill>
                  <a:srgbClr val="073762"/>
                </a:solidFill>
                <a:latin typeface="Arial"/>
                <a:cs typeface="Arial"/>
              </a:rPr>
              <a:t>patients</a:t>
            </a:r>
            <a:r>
              <a:rPr sz="1200" spc="185">
                <a:solidFill>
                  <a:srgbClr val="073762"/>
                </a:solidFill>
                <a:latin typeface="Arial"/>
                <a:cs typeface="Arial"/>
              </a:rPr>
              <a:t> </a:t>
            </a:r>
            <a:r>
              <a:rPr sz="1200">
                <a:solidFill>
                  <a:srgbClr val="073762"/>
                </a:solidFill>
                <a:latin typeface="Arial"/>
                <a:cs typeface="Arial"/>
              </a:rPr>
              <a:t>were</a:t>
            </a:r>
            <a:r>
              <a:rPr sz="1200" spc="190">
                <a:solidFill>
                  <a:srgbClr val="073762"/>
                </a:solidFill>
                <a:latin typeface="Arial"/>
                <a:cs typeface="Arial"/>
              </a:rPr>
              <a:t> </a:t>
            </a:r>
            <a:r>
              <a:rPr sz="1200">
                <a:solidFill>
                  <a:srgbClr val="073762"/>
                </a:solidFill>
                <a:latin typeface="Arial"/>
                <a:cs typeface="Arial"/>
              </a:rPr>
              <a:t>more</a:t>
            </a:r>
            <a:r>
              <a:rPr sz="1200" spc="190">
                <a:solidFill>
                  <a:srgbClr val="073762"/>
                </a:solidFill>
                <a:latin typeface="Arial"/>
                <a:cs typeface="Arial"/>
              </a:rPr>
              <a:t> </a:t>
            </a:r>
            <a:r>
              <a:rPr sz="1200">
                <a:solidFill>
                  <a:srgbClr val="073762"/>
                </a:solidFill>
                <a:latin typeface="Arial"/>
                <a:cs typeface="Arial"/>
              </a:rPr>
              <a:t>likely</a:t>
            </a:r>
            <a:r>
              <a:rPr sz="1200" spc="175">
                <a:solidFill>
                  <a:srgbClr val="073762"/>
                </a:solidFill>
                <a:latin typeface="Arial"/>
                <a:cs typeface="Arial"/>
              </a:rPr>
              <a:t> </a:t>
            </a:r>
            <a:r>
              <a:rPr sz="1200">
                <a:solidFill>
                  <a:srgbClr val="073762"/>
                </a:solidFill>
                <a:latin typeface="Arial"/>
                <a:cs typeface="Arial"/>
              </a:rPr>
              <a:t>to</a:t>
            </a:r>
            <a:r>
              <a:rPr sz="1200" spc="195">
                <a:solidFill>
                  <a:srgbClr val="073762"/>
                </a:solidFill>
                <a:latin typeface="Arial"/>
                <a:cs typeface="Arial"/>
              </a:rPr>
              <a:t> </a:t>
            </a:r>
            <a:r>
              <a:rPr sz="1200">
                <a:solidFill>
                  <a:srgbClr val="073762"/>
                </a:solidFill>
                <a:latin typeface="Arial"/>
                <a:cs typeface="Arial"/>
              </a:rPr>
              <a:t>have</a:t>
            </a:r>
            <a:r>
              <a:rPr sz="1200" spc="195">
                <a:solidFill>
                  <a:srgbClr val="073762"/>
                </a:solidFill>
                <a:latin typeface="Arial"/>
                <a:cs typeface="Arial"/>
              </a:rPr>
              <a:t> </a:t>
            </a:r>
            <a:r>
              <a:rPr sz="1200">
                <a:solidFill>
                  <a:srgbClr val="073762"/>
                </a:solidFill>
                <a:latin typeface="Arial"/>
                <a:cs typeface="Arial"/>
              </a:rPr>
              <a:t>worse</a:t>
            </a:r>
            <a:r>
              <a:rPr sz="1200" spc="190">
                <a:solidFill>
                  <a:srgbClr val="073762"/>
                </a:solidFill>
                <a:latin typeface="Arial"/>
                <a:cs typeface="Arial"/>
              </a:rPr>
              <a:t> </a:t>
            </a:r>
            <a:r>
              <a:rPr sz="1200">
                <a:solidFill>
                  <a:srgbClr val="073762"/>
                </a:solidFill>
                <a:latin typeface="Arial"/>
                <a:cs typeface="Arial"/>
              </a:rPr>
              <a:t>peak</a:t>
            </a:r>
            <a:r>
              <a:rPr sz="1200" spc="180">
                <a:solidFill>
                  <a:srgbClr val="073762"/>
                </a:solidFill>
                <a:latin typeface="Arial"/>
                <a:cs typeface="Arial"/>
              </a:rPr>
              <a:t> </a:t>
            </a:r>
            <a:r>
              <a:rPr sz="1200">
                <a:solidFill>
                  <a:srgbClr val="073762"/>
                </a:solidFill>
                <a:latin typeface="Arial"/>
                <a:cs typeface="Arial"/>
              </a:rPr>
              <a:t>flow,</a:t>
            </a:r>
            <a:r>
              <a:rPr sz="1200" spc="195">
                <a:solidFill>
                  <a:srgbClr val="073762"/>
                </a:solidFill>
                <a:latin typeface="Arial"/>
                <a:cs typeface="Arial"/>
              </a:rPr>
              <a:t> </a:t>
            </a:r>
            <a:r>
              <a:rPr sz="1200">
                <a:solidFill>
                  <a:srgbClr val="073762"/>
                </a:solidFill>
                <a:latin typeface="Arial"/>
                <a:cs typeface="Arial"/>
              </a:rPr>
              <a:t>uncontrolled</a:t>
            </a:r>
            <a:r>
              <a:rPr sz="1200" spc="195">
                <a:solidFill>
                  <a:srgbClr val="073762"/>
                </a:solidFill>
                <a:latin typeface="Arial"/>
                <a:cs typeface="Arial"/>
              </a:rPr>
              <a:t> </a:t>
            </a:r>
            <a:r>
              <a:rPr sz="1200">
                <a:solidFill>
                  <a:srgbClr val="073762"/>
                </a:solidFill>
                <a:latin typeface="Arial"/>
                <a:cs typeface="Arial"/>
              </a:rPr>
              <a:t>disease</a:t>
            </a:r>
            <a:r>
              <a:rPr sz="1200" spc="195">
                <a:solidFill>
                  <a:srgbClr val="073762"/>
                </a:solidFill>
                <a:latin typeface="Arial"/>
                <a:cs typeface="Arial"/>
              </a:rPr>
              <a:t> </a:t>
            </a:r>
            <a:r>
              <a:rPr sz="1200">
                <a:solidFill>
                  <a:srgbClr val="073762"/>
                </a:solidFill>
                <a:latin typeface="Arial"/>
                <a:cs typeface="Arial"/>
              </a:rPr>
              <a:t>or</a:t>
            </a:r>
            <a:r>
              <a:rPr sz="1200" spc="185">
                <a:solidFill>
                  <a:srgbClr val="073762"/>
                </a:solidFill>
                <a:latin typeface="Arial"/>
                <a:cs typeface="Arial"/>
              </a:rPr>
              <a:t> </a:t>
            </a:r>
            <a:r>
              <a:rPr sz="1200">
                <a:solidFill>
                  <a:srgbClr val="073762"/>
                </a:solidFill>
                <a:latin typeface="Arial"/>
                <a:cs typeface="Arial"/>
              </a:rPr>
              <a:t>an</a:t>
            </a:r>
            <a:r>
              <a:rPr sz="1200" spc="195">
                <a:solidFill>
                  <a:srgbClr val="073762"/>
                </a:solidFill>
                <a:latin typeface="Arial"/>
                <a:cs typeface="Arial"/>
              </a:rPr>
              <a:t> </a:t>
            </a:r>
            <a:r>
              <a:rPr sz="1200">
                <a:solidFill>
                  <a:srgbClr val="073762"/>
                </a:solidFill>
                <a:latin typeface="Arial"/>
                <a:cs typeface="Arial"/>
              </a:rPr>
              <a:t>exacerbation</a:t>
            </a:r>
            <a:r>
              <a:rPr sz="1200" spc="185">
                <a:solidFill>
                  <a:srgbClr val="073762"/>
                </a:solidFill>
                <a:latin typeface="Arial"/>
                <a:cs typeface="Arial"/>
              </a:rPr>
              <a:t> </a:t>
            </a:r>
            <a:r>
              <a:rPr sz="1200" spc="-10">
                <a:solidFill>
                  <a:srgbClr val="073762"/>
                </a:solidFill>
                <a:latin typeface="Arial"/>
                <a:cs typeface="Arial"/>
              </a:rPr>
              <a:t>during</a:t>
            </a:r>
            <a:endParaRPr sz="1200">
              <a:latin typeface="Arial"/>
              <a:cs typeface="Arial"/>
            </a:endParaRPr>
          </a:p>
          <a:p>
            <a:pPr marL="281940">
              <a:lnSpc>
                <a:spcPct val="100000"/>
              </a:lnSpc>
            </a:pPr>
            <a:r>
              <a:rPr sz="1200" b="0" spc="-10">
                <a:latin typeface="Arial"/>
                <a:cs typeface="Arial"/>
              </a:rPr>
              <a:t>follow-</a:t>
            </a:r>
            <a:r>
              <a:rPr sz="1200" b="0">
                <a:latin typeface="Arial"/>
                <a:cs typeface="Arial"/>
              </a:rPr>
              <a:t>up</a:t>
            </a:r>
            <a:r>
              <a:rPr sz="1200" b="0" spc="-35">
                <a:latin typeface="Arial"/>
                <a:cs typeface="Arial"/>
              </a:rPr>
              <a:t> </a:t>
            </a:r>
            <a:r>
              <a:rPr sz="1200" b="0">
                <a:latin typeface="Arial"/>
                <a:cs typeface="Arial"/>
              </a:rPr>
              <a:t>than</a:t>
            </a:r>
            <a:r>
              <a:rPr sz="1200" b="0" spc="-10">
                <a:latin typeface="Arial"/>
                <a:cs typeface="Arial"/>
              </a:rPr>
              <a:t> </a:t>
            </a:r>
            <a:r>
              <a:rPr sz="1200" b="0">
                <a:latin typeface="Arial"/>
                <a:cs typeface="Arial"/>
              </a:rPr>
              <a:t>least</a:t>
            </a:r>
            <a:r>
              <a:rPr sz="1200" b="0" spc="-20">
                <a:latin typeface="Arial"/>
                <a:cs typeface="Arial"/>
              </a:rPr>
              <a:t> </a:t>
            </a:r>
            <a:r>
              <a:rPr sz="1200" b="0">
                <a:latin typeface="Arial"/>
                <a:cs typeface="Arial"/>
              </a:rPr>
              <a:t>deprived</a:t>
            </a:r>
            <a:r>
              <a:rPr sz="1200" b="0" spc="-10">
                <a:latin typeface="Arial"/>
                <a:cs typeface="Arial"/>
              </a:rPr>
              <a:t> patients</a:t>
            </a:r>
            <a:endParaRPr sz="1200">
              <a:latin typeface="Arial"/>
              <a:cs typeface="Arial"/>
            </a:endParaRPr>
          </a:p>
          <a:p>
            <a:pPr>
              <a:lnSpc>
                <a:spcPct val="100000"/>
              </a:lnSpc>
              <a:spcBef>
                <a:spcPts val="114"/>
              </a:spcBef>
            </a:pPr>
            <a:endParaRPr sz="1200">
              <a:latin typeface="Arial"/>
              <a:cs typeface="Arial"/>
            </a:endParaRPr>
          </a:p>
          <a:p>
            <a:pPr marL="145415" marR="5715" indent="-133350">
              <a:lnSpc>
                <a:spcPct val="100000"/>
              </a:lnSpc>
              <a:buClr>
                <a:srgbClr val="FF9900"/>
              </a:buClr>
              <a:buFont typeface="Arial"/>
              <a:buChar char="•"/>
              <a:tabLst>
                <a:tab pos="146685" algn="l"/>
              </a:tabLst>
            </a:pPr>
            <a:r>
              <a:t>Although</a:t>
            </a:r>
            <a:r>
              <a:rPr spc="114"/>
              <a:t> </a:t>
            </a:r>
            <a:r>
              <a:t>more</a:t>
            </a:r>
            <a:r>
              <a:rPr spc="130"/>
              <a:t> </a:t>
            </a:r>
            <a:r>
              <a:t>deprived</a:t>
            </a:r>
            <a:r>
              <a:rPr spc="110"/>
              <a:t> </a:t>
            </a:r>
            <a:r>
              <a:t>patients</a:t>
            </a:r>
            <a:r>
              <a:rPr spc="125"/>
              <a:t> </a:t>
            </a:r>
            <a:r>
              <a:t>had</a:t>
            </a:r>
            <a:r>
              <a:rPr spc="120"/>
              <a:t> </a:t>
            </a:r>
            <a:r>
              <a:t>more</a:t>
            </a:r>
            <a:r>
              <a:rPr spc="114"/>
              <a:t> </a:t>
            </a:r>
            <a:r>
              <a:t>uncontrolled</a:t>
            </a:r>
            <a:r>
              <a:rPr spc="120"/>
              <a:t> </a:t>
            </a:r>
            <a:r>
              <a:t>disease,</a:t>
            </a:r>
            <a:r>
              <a:rPr spc="135"/>
              <a:t> </a:t>
            </a:r>
            <a:r>
              <a:t>rates</a:t>
            </a:r>
            <a:r>
              <a:rPr spc="120"/>
              <a:t> </a:t>
            </a:r>
            <a:r>
              <a:t>of</a:t>
            </a:r>
            <a:r>
              <a:rPr spc="114"/>
              <a:t> </a:t>
            </a:r>
            <a:r>
              <a:rPr>
                <a:solidFill>
                  <a:srgbClr val="FF9900"/>
                </a:solidFill>
              </a:rPr>
              <a:t>respiratory</a:t>
            </a:r>
            <a:r>
              <a:rPr spc="95">
                <a:solidFill>
                  <a:srgbClr val="FF9900"/>
                </a:solidFill>
              </a:rPr>
              <a:t> </a:t>
            </a:r>
            <a:r>
              <a:rPr spc="-10">
                <a:solidFill>
                  <a:srgbClr val="FF9900"/>
                </a:solidFill>
              </a:rPr>
              <a:t>referrals 	</a:t>
            </a:r>
            <a:r>
              <a:rPr>
                <a:solidFill>
                  <a:srgbClr val="001F5F"/>
                </a:solidFill>
              </a:rPr>
              <a:t>were</a:t>
            </a:r>
            <a:r>
              <a:rPr spc="-55">
                <a:solidFill>
                  <a:srgbClr val="001F5F"/>
                </a:solidFill>
              </a:rPr>
              <a:t> </a:t>
            </a:r>
            <a:r>
              <a:rPr>
                <a:solidFill>
                  <a:srgbClr val="001F5F"/>
                </a:solidFill>
              </a:rPr>
              <a:t>similar</a:t>
            </a:r>
            <a:r>
              <a:rPr spc="-45">
                <a:solidFill>
                  <a:srgbClr val="001F5F"/>
                </a:solidFill>
              </a:rPr>
              <a:t> </a:t>
            </a:r>
            <a:r>
              <a:rPr>
                <a:solidFill>
                  <a:srgbClr val="001F5F"/>
                </a:solidFill>
              </a:rPr>
              <a:t>to</a:t>
            </a:r>
            <a:r>
              <a:rPr spc="-20">
                <a:solidFill>
                  <a:srgbClr val="001F5F"/>
                </a:solidFill>
              </a:rPr>
              <a:t> </a:t>
            </a:r>
            <a:r>
              <a:rPr>
                <a:solidFill>
                  <a:srgbClr val="001F5F"/>
                </a:solidFill>
              </a:rPr>
              <a:t>those</a:t>
            </a:r>
            <a:r>
              <a:rPr spc="-35">
                <a:solidFill>
                  <a:srgbClr val="001F5F"/>
                </a:solidFill>
              </a:rPr>
              <a:t> </a:t>
            </a:r>
            <a:r>
              <a:rPr>
                <a:solidFill>
                  <a:srgbClr val="001F5F"/>
                </a:solidFill>
              </a:rPr>
              <a:t>of</a:t>
            </a:r>
            <a:r>
              <a:rPr spc="-30">
                <a:solidFill>
                  <a:srgbClr val="001F5F"/>
                </a:solidFill>
              </a:rPr>
              <a:t> </a:t>
            </a:r>
            <a:r>
              <a:rPr>
                <a:solidFill>
                  <a:srgbClr val="001F5F"/>
                </a:solidFill>
              </a:rPr>
              <a:t>less</a:t>
            </a:r>
            <a:r>
              <a:rPr spc="-30">
                <a:solidFill>
                  <a:srgbClr val="001F5F"/>
                </a:solidFill>
              </a:rPr>
              <a:t> </a:t>
            </a:r>
            <a:r>
              <a:rPr>
                <a:solidFill>
                  <a:srgbClr val="001F5F"/>
                </a:solidFill>
              </a:rPr>
              <a:t>deprived</a:t>
            </a:r>
            <a:r>
              <a:rPr spc="-50">
                <a:solidFill>
                  <a:srgbClr val="001F5F"/>
                </a:solidFill>
              </a:rPr>
              <a:t> </a:t>
            </a:r>
            <a:r>
              <a:rPr spc="-10">
                <a:solidFill>
                  <a:srgbClr val="001F5F"/>
                </a:solidFill>
              </a:rPr>
              <a:t>patients</a:t>
            </a:r>
          </a:p>
          <a:p>
            <a:pPr marL="281940" lvl="1" indent="-135255">
              <a:lnSpc>
                <a:spcPct val="100000"/>
              </a:lnSpc>
              <a:spcBef>
                <a:spcPts val="309"/>
              </a:spcBef>
              <a:buClr>
                <a:srgbClr val="FF9900"/>
              </a:buClr>
              <a:buChar char="–"/>
              <a:tabLst>
                <a:tab pos="281940" algn="l"/>
              </a:tabLst>
            </a:pPr>
            <a:r>
              <a:rPr sz="1200">
                <a:solidFill>
                  <a:srgbClr val="073762"/>
                </a:solidFill>
                <a:latin typeface="Arial"/>
                <a:cs typeface="Arial"/>
              </a:rPr>
              <a:t>More</a:t>
            </a:r>
            <a:r>
              <a:rPr sz="1200" spc="-25">
                <a:solidFill>
                  <a:srgbClr val="073762"/>
                </a:solidFill>
                <a:latin typeface="Arial"/>
                <a:cs typeface="Arial"/>
              </a:rPr>
              <a:t> </a:t>
            </a:r>
            <a:r>
              <a:rPr sz="1200">
                <a:solidFill>
                  <a:srgbClr val="073762"/>
                </a:solidFill>
                <a:latin typeface="Arial"/>
                <a:cs typeface="Arial"/>
              </a:rPr>
              <a:t>deprived</a:t>
            </a:r>
            <a:r>
              <a:rPr sz="1200" spc="-25">
                <a:solidFill>
                  <a:srgbClr val="073762"/>
                </a:solidFill>
                <a:latin typeface="Arial"/>
                <a:cs typeface="Arial"/>
              </a:rPr>
              <a:t> </a:t>
            </a:r>
            <a:r>
              <a:rPr sz="1200">
                <a:solidFill>
                  <a:srgbClr val="073762"/>
                </a:solidFill>
                <a:latin typeface="Arial"/>
                <a:cs typeface="Arial"/>
              </a:rPr>
              <a:t>patients</a:t>
            </a:r>
            <a:r>
              <a:rPr sz="1200" spc="-25">
                <a:solidFill>
                  <a:srgbClr val="073762"/>
                </a:solidFill>
                <a:latin typeface="Arial"/>
                <a:cs typeface="Arial"/>
              </a:rPr>
              <a:t> </a:t>
            </a:r>
            <a:r>
              <a:rPr sz="1200">
                <a:solidFill>
                  <a:srgbClr val="073762"/>
                </a:solidFill>
                <a:latin typeface="Arial"/>
                <a:cs typeface="Arial"/>
              </a:rPr>
              <a:t>may</a:t>
            </a:r>
            <a:r>
              <a:rPr sz="1200" spc="-30">
                <a:solidFill>
                  <a:srgbClr val="073762"/>
                </a:solidFill>
                <a:latin typeface="Arial"/>
                <a:cs typeface="Arial"/>
              </a:rPr>
              <a:t> </a:t>
            </a:r>
            <a:r>
              <a:rPr sz="1200">
                <a:solidFill>
                  <a:srgbClr val="073762"/>
                </a:solidFill>
                <a:latin typeface="Arial"/>
                <a:cs typeface="Arial"/>
              </a:rPr>
              <a:t>have</a:t>
            </a:r>
            <a:r>
              <a:rPr sz="1200" spc="-15">
                <a:solidFill>
                  <a:srgbClr val="073762"/>
                </a:solidFill>
                <a:latin typeface="Arial"/>
                <a:cs typeface="Arial"/>
              </a:rPr>
              <a:t> </a:t>
            </a:r>
            <a:r>
              <a:rPr sz="1200">
                <a:solidFill>
                  <a:srgbClr val="073762"/>
                </a:solidFill>
                <a:latin typeface="Arial"/>
                <a:cs typeface="Arial"/>
              </a:rPr>
              <a:t>greater</a:t>
            </a:r>
            <a:r>
              <a:rPr sz="1200" spc="-25">
                <a:solidFill>
                  <a:srgbClr val="073762"/>
                </a:solidFill>
                <a:latin typeface="Arial"/>
                <a:cs typeface="Arial"/>
              </a:rPr>
              <a:t> </a:t>
            </a:r>
            <a:r>
              <a:rPr sz="1200">
                <a:solidFill>
                  <a:srgbClr val="073762"/>
                </a:solidFill>
                <a:latin typeface="Arial"/>
                <a:cs typeface="Arial"/>
              </a:rPr>
              <a:t>need</a:t>
            </a:r>
            <a:r>
              <a:rPr sz="1200" spc="-45">
                <a:solidFill>
                  <a:srgbClr val="073762"/>
                </a:solidFill>
                <a:latin typeface="Arial"/>
                <a:cs typeface="Arial"/>
              </a:rPr>
              <a:t> </a:t>
            </a:r>
            <a:r>
              <a:rPr sz="1200">
                <a:solidFill>
                  <a:srgbClr val="073762"/>
                </a:solidFill>
                <a:latin typeface="Arial"/>
                <a:cs typeface="Arial"/>
              </a:rPr>
              <a:t>for</a:t>
            </a:r>
            <a:r>
              <a:rPr sz="1200" spc="-25">
                <a:solidFill>
                  <a:srgbClr val="073762"/>
                </a:solidFill>
                <a:latin typeface="Arial"/>
                <a:cs typeface="Arial"/>
              </a:rPr>
              <a:t> </a:t>
            </a:r>
            <a:r>
              <a:rPr sz="1200">
                <a:solidFill>
                  <a:srgbClr val="073762"/>
                </a:solidFill>
                <a:latin typeface="Arial"/>
                <a:cs typeface="Arial"/>
              </a:rPr>
              <a:t>specialist</a:t>
            </a:r>
            <a:r>
              <a:rPr sz="1200" spc="-45">
                <a:solidFill>
                  <a:srgbClr val="073762"/>
                </a:solidFill>
                <a:latin typeface="Arial"/>
                <a:cs typeface="Arial"/>
              </a:rPr>
              <a:t> </a:t>
            </a:r>
            <a:r>
              <a:rPr sz="1200">
                <a:solidFill>
                  <a:srgbClr val="073762"/>
                </a:solidFill>
                <a:latin typeface="Arial"/>
                <a:cs typeface="Arial"/>
              </a:rPr>
              <a:t>reviews and</a:t>
            </a:r>
            <a:r>
              <a:rPr sz="1200" spc="-45">
                <a:solidFill>
                  <a:srgbClr val="073762"/>
                </a:solidFill>
                <a:latin typeface="Arial"/>
                <a:cs typeface="Arial"/>
              </a:rPr>
              <a:t> </a:t>
            </a:r>
            <a:r>
              <a:rPr sz="1200" spc="-10">
                <a:solidFill>
                  <a:srgbClr val="073762"/>
                </a:solidFill>
                <a:latin typeface="Arial"/>
                <a:cs typeface="Arial"/>
              </a:rPr>
              <a:t>phenotype-</a:t>
            </a:r>
            <a:r>
              <a:rPr sz="1200">
                <a:solidFill>
                  <a:srgbClr val="073762"/>
                </a:solidFill>
                <a:latin typeface="Arial"/>
                <a:cs typeface="Arial"/>
              </a:rPr>
              <a:t>targeted</a:t>
            </a:r>
            <a:r>
              <a:rPr sz="1200" spc="-45">
                <a:solidFill>
                  <a:srgbClr val="073762"/>
                </a:solidFill>
                <a:latin typeface="Arial"/>
                <a:cs typeface="Arial"/>
              </a:rPr>
              <a:t> </a:t>
            </a:r>
            <a:r>
              <a:rPr sz="1200">
                <a:solidFill>
                  <a:srgbClr val="073762"/>
                </a:solidFill>
                <a:latin typeface="Arial"/>
                <a:cs typeface="Arial"/>
              </a:rPr>
              <a:t>treatments</a:t>
            </a:r>
            <a:r>
              <a:rPr sz="1200" spc="-35">
                <a:solidFill>
                  <a:srgbClr val="073762"/>
                </a:solidFill>
                <a:latin typeface="Arial"/>
                <a:cs typeface="Arial"/>
              </a:rPr>
              <a:t> </a:t>
            </a:r>
            <a:r>
              <a:rPr sz="1200">
                <a:solidFill>
                  <a:srgbClr val="073762"/>
                </a:solidFill>
                <a:latin typeface="Arial"/>
                <a:cs typeface="Arial"/>
              </a:rPr>
              <a:t>like</a:t>
            </a:r>
            <a:r>
              <a:rPr sz="1200" spc="-15">
                <a:solidFill>
                  <a:srgbClr val="073762"/>
                </a:solidFill>
                <a:latin typeface="Arial"/>
                <a:cs typeface="Arial"/>
              </a:rPr>
              <a:t> </a:t>
            </a:r>
            <a:r>
              <a:rPr sz="1200" spc="-10">
                <a:solidFill>
                  <a:srgbClr val="073762"/>
                </a:solidFill>
                <a:latin typeface="Arial"/>
                <a:cs typeface="Arial"/>
              </a:rPr>
              <a:t>biologics</a:t>
            </a:r>
            <a:endParaRPr sz="1200">
              <a:latin typeface="Arial"/>
              <a:cs typeface="Arial"/>
            </a:endParaRPr>
          </a:p>
          <a:p>
            <a:pPr lvl="1">
              <a:lnSpc>
                <a:spcPct val="100000"/>
              </a:lnSpc>
              <a:spcBef>
                <a:spcPts val="110"/>
              </a:spcBef>
              <a:buClr>
                <a:srgbClr val="FF9900"/>
              </a:buClr>
              <a:buFont typeface="Arial"/>
              <a:buChar char="–"/>
            </a:pPr>
            <a:endParaRPr sz="1200">
              <a:latin typeface="Arial"/>
              <a:cs typeface="Arial"/>
            </a:endParaRPr>
          </a:p>
          <a:p>
            <a:pPr marL="145415" indent="-132715">
              <a:lnSpc>
                <a:spcPct val="100000"/>
              </a:lnSpc>
              <a:buFont typeface="Arial"/>
              <a:buChar char="•"/>
              <a:tabLst>
                <a:tab pos="145415" algn="l"/>
              </a:tabLst>
            </a:pPr>
            <a:r>
              <a:rPr>
                <a:solidFill>
                  <a:srgbClr val="FF9900"/>
                </a:solidFill>
              </a:rPr>
              <a:t>Age</a:t>
            </a:r>
            <a:r>
              <a:rPr spc="20">
                <a:solidFill>
                  <a:srgbClr val="FF9900"/>
                </a:solidFill>
              </a:rPr>
              <a:t> </a:t>
            </a:r>
            <a:r>
              <a:t>and</a:t>
            </a:r>
            <a:r>
              <a:rPr spc="-20"/>
              <a:t> </a:t>
            </a:r>
            <a:r>
              <a:rPr>
                <a:solidFill>
                  <a:srgbClr val="FF9900"/>
                </a:solidFill>
              </a:rPr>
              <a:t>ethnicity</a:t>
            </a:r>
            <a:r>
              <a:rPr spc="-45">
                <a:solidFill>
                  <a:srgbClr val="FF9900"/>
                </a:solidFill>
              </a:rPr>
              <a:t> </a:t>
            </a:r>
            <a:r>
              <a:t>influence</a:t>
            </a:r>
            <a:r>
              <a:rPr spc="-50"/>
              <a:t> </a:t>
            </a:r>
            <a:r>
              <a:t>the</a:t>
            </a:r>
            <a:r>
              <a:rPr spc="-25"/>
              <a:t> </a:t>
            </a:r>
            <a:r>
              <a:t>magnitude</a:t>
            </a:r>
            <a:r>
              <a:rPr spc="-35"/>
              <a:t> </a:t>
            </a:r>
            <a:r>
              <a:t>of</a:t>
            </a:r>
            <a:r>
              <a:rPr spc="-25"/>
              <a:t> </a:t>
            </a:r>
            <a:r>
              <a:t>SES’s</a:t>
            </a:r>
            <a:r>
              <a:rPr spc="-15"/>
              <a:t> </a:t>
            </a:r>
            <a:r>
              <a:t>impact</a:t>
            </a:r>
            <a:r>
              <a:rPr spc="-40"/>
              <a:t> </a:t>
            </a:r>
            <a:r>
              <a:t>on</a:t>
            </a:r>
            <a:r>
              <a:rPr spc="-15"/>
              <a:t> </a:t>
            </a:r>
            <a:r>
              <a:t>asthma</a:t>
            </a:r>
            <a:r>
              <a:rPr spc="-40"/>
              <a:t> </a:t>
            </a:r>
            <a:r>
              <a:rPr spc="-10"/>
              <a:t>outcomes</a:t>
            </a:r>
          </a:p>
          <a:p>
            <a:pPr marL="281940" marR="9525" lvl="1" indent="-135890">
              <a:lnSpc>
                <a:spcPct val="100000"/>
              </a:lnSpc>
              <a:spcBef>
                <a:spcPts val="310"/>
              </a:spcBef>
              <a:buClr>
                <a:srgbClr val="FF9900"/>
              </a:buClr>
              <a:buChar char="–"/>
              <a:tabLst>
                <a:tab pos="281940" algn="l"/>
              </a:tabLst>
            </a:pPr>
            <a:r>
              <a:rPr sz="1200">
                <a:solidFill>
                  <a:srgbClr val="073762"/>
                </a:solidFill>
                <a:latin typeface="Arial"/>
                <a:cs typeface="Arial"/>
              </a:rPr>
              <a:t>The</a:t>
            </a:r>
            <a:r>
              <a:rPr sz="1200" spc="-30">
                <a:solidFill>
                  <a:srgbClr val="073762"/>
                </a:solidFill>
                <a:latin typeface="Arial"/>
                <a:cs typeface="Arial"/>
              </a:rPr>
              <a:t> </a:t>
            </a:r>
            <a:r>
              <a:rPr sz="1200">
                <a:solidFill>
                  <a:srgbClr val="073762"/>
                </a:solidFill>
                <a:latin typeface="Arial"/>
                <a:cs typeface="Arial"/>
              </a:rPr>
              <a:t>impact</a:t>
            </a:r>
            <a:r>
              <a:rPr sz="1200" spc="-25">
                <a:solidFill>
                  <a:srgbClr val="073762"/>
                </a:solidFill>
                <a:latin typeface="Arial"/>
                <a:cs typeface="Arial"/>
              </a:rPr>
              <a:t> </a:t>
            </a:r>
            <a:r>
              <a:rPr sz="1200">
                <a:solidFill>
                  <a:srgbClr val="073762"/>
                </a:solidFill>
                <a:latin typeface="Arial"/>
                <a:cs typeface="Arial"/>
              </a:rPr>
              <a:t>of</a:t>
            </a:r>
            <a:r>
              <a:rPr sz="1200" spc="-15">
                <a:solidFill>
                  <a:srgbClr val="073762"/>
                </a:solidFill>
                <a:latin typeface="Arial"/>
                <a:cs typeface="Arial"/>
              </a:rPr>
              <a:t> </a:t>
            </a:r>
            <a:r>
              <a:rPr sz="1200">
                <a:solidFill>
                  <a:srgbClr val="073762"/>
                </a:solidFill>
                <a:latin typeface="Arial"/>
                <a:cs typeface="Arial"/>
              </a:rPr>
              <a:t>increased</a:t>
            </a:r>
            <a:r>
              <a:rPr sz="1200" spc="-25">
                <a:solidFill>
                  <a:srgbClr val="073762"/>
                </a:solidFill>
                <a:latin typeface="Arial"/>
                <a:cs typeface="Arial"/>
              </a:rPr>
              <a:t> </a:t>
            </a:r>
            <a:r>
              <a:rPr sz="1200">
                <a:solidFill>
                  <a:srgbClr val="073762"/>
                </a:solidFill>
                <a:latin typeface="Arial"/>
                <a:cs typeface="Arial"/>
              </a:rPr>
              <a:t>deprivation</a:t>
            </a:r>
            <a:r>
              <a:rPr sz="1200" spc="-20">
                <a:solidFill>
                  <a:srgbClr val="073762"/>
                </a:solidFill>
                <a:latin typeface="Arial"/>
                <a:cs typeface="Arial"/>
              </a:rPr>
              <a:t> </a:t>
            </a:r>
            <a:r>
              <a:rPr sz="1200">
                <a:solidFill>
                  <a:srgbClr val="073762"/>
                </a:solidFill>
                <a:latin typeface="Arial"/>
                <a:cs typeface="Arial"/>
              </a:rPr>
              <a:t>on</a:t>
            </a:r>
            <a:r>
              <a:rPr sz="1200" spc="-25">
                <a:solidFill>
                  <a:srgbClr val="073762"/>
                </a:solidFill>
                <a:latin typeface="Arial"/>
                <a:cs typeface="Arial"/>
              </a:rPr>
              <a:t> </a:t>
            </a:r>
            <a:r>
              <a:rPr sz="1200">
                <a:solidFill>
                  <a:srgbClr val="073762"/>
                </a:solidFill>
                <a:latin typeface="Arial"/>
                <a:cs typeface="Arial"/>
              </a:rPr>
              <a:t>asthma</a:t>
            </a:r>
            <a:r>
              <a:rPr sz="1200" spc="-20">
                <a:solidFill>
                  <a:srgbClr val="073762"/>
                </a:solidFill>
                <a:latin typeface="Arial"/>
                <a:cs typeface="Arial"/>
              </a:rPr>
              <a:t> </a:t>
            </a:r>
            <a:r>
              <a:rPr sz="1200">
                <a:solidFill>
                  <a:srgbClr val="073762"/>
                </a:solidFill>
                <a:latin typeface="Arial"/>
                <a:cs typeface="Arial"/>
              </a:rPr>
              <a:t>control</a:t>
            </a:r>
            <a:r>
              <a:rPr sz="1200" spc="-35">
                <a:solidFill>
                  <a:srgbClr val="073762"/>
                </a:solidFill>
                <a:latin typeface="Arial"/>
                <a:cs typeface="Arial"/>
              </a:rPr>
              <a:t> </a:t>
            </a:r>
            <a:r>
              <a:rPr sz="1200">
                <a:solidFill>
                  <a:srgbClr val="073762"/>
                </a:solidFill>
                <a:latin typeface="Arial"/>
                <a:cs typeface="Arial"/>
              </a:rPr>
              <a:t>was</a:t>
            </a:r>
            <a:r>
              <a:rPr sz="1200" spc="-30">
                <a:solidFill>
                  <a:srgbClr val="073762"/>
                </a:solidFill>
                <a:latin typeface="Arial"/>
                <a:cs typeface="Arial"/>
              </a:rPr>
              <a:t> </a:t>
            </a:r>
            <a:r>
              <a:rPr sz="1200">
                <a:solidFill>
                  <a:srgbClr val="073762"/>
                </a:solidFill>
                <a:latin typeface="Arial"/>
                <a:cs typeface="Arial"/>
              </a:rPr>
              <a:t>more</a:t>
            </a:r>
            <a:r>
              <a:rPr sz="1200" spc="-40">
                <a:solidFill>
                  <a:srgbClr val="073762"/>
                </a:solidFill>
                <a:latin typeface="Arial"/>
                <a:cs typeface="Arial"/>
              </a:rPr>
              <a:t> </a:t>
            </a:r>
            <a:r>
              <a:rPr sz="1200">
                <a:solidFill>
                  <a:srgbClr val="073762"/>
                </a:solidFill>
                <a:latin typeface="Arial"/>
                <a:cs typeface="Arial"/>
              </a:rPr>
              <a:t>pronounced</a:t>
            </a:r>
            <a:r>
              <a:rPr sz="1200" spc="-20">
                <a:solidFill>
                  <a:srgbClr val="073762"/>
                </a:solidFill>
                <a:latin typeface="Arial"/>
                <a:cs typeface="Arial"/>
              </a:rPr>
              <a:t> </a:t>
            </a:r>
            <a:r>
              <a:rPr sz="1200">
                <a:solidFill>
                  <a:srgbClr val="073762"/>
                </a:solidFill>
                <a:latin typeface="Arial"/>
                <a:cs typeface="Arial"/>
              </a:rPr>
              <a:t>in</a:t>
            </a:r>
            <a:r>
              <a:rPr sz="1200" spc="-35">
                <a:solidFill>
                  <a:srgbClr val="073762"/>
                </a:solidFill>
                <a:latin typeface="Arial"/>
                <a:cs typeface="Arial"/>
              </a:rPr>
              <a:t> </a:t>
            </a:r>
            <a:r>
              <a:rPr sz="1200">
                <a:solidFill>
                  <a:srgbClr val="073762"/>
                </a:solidFill>
                <a:latin typeface="Arial"/>
                <a:cs typeface="Arial"/>
              </a:rPr>
              <a:t>older</a:t>
            </a:r>
            <a:r>
              <a:rPr sz="1200" spc="-30">
                <a:solidFill>
                  <a:srgbClr val="073762"/>
                </a:solidFill>
                <a:latin typeface="Arial"/>
                <a:cs typeface="Arial"/>
              </a:rPr>
              <a:t> </a:t>
            </a:r>
            <a:r>
              <a:rPr sz="1200">
                <a:solidFill>
                  <a:srgbClr val="073762"/>
                </a:solidFill>
                <a:latin typeface="Arial"/>
                <a:cs typeface="Arial"/>
              </a:rPr>
              <a:t>patients</a:t>
            </a:r>
            <a:r>
              <a:rPr sz="1200" spc="-25">
                <a:solidFill>
                  <a:srgbClr val="073762"/>
                </a:solidFill>
                <a:latin typeface="Arial"/>
                <a:cs typeface="Arial"/>
              </a:rPr>
              <a:t> </a:t>
            </a:r>
            <a:r>
              <a:rPr sz="1200">
                <a:solidFill>
                  <a:srgbClr val="073762"/>
                </a:solidFill>
                <a:latin typeface="Arial"/>
                <a:cs typeface="Arial"/>
              </a:rPr>
              <a:t>versus</a:t>
            </a:r>
            <a:r>
              <a:rPr sz="1200" spc="-25">
                <a:solidFill>
                  <a:srgbClr val="073762"/>
                </a:solidFill>
                <a:latin typeface="Arial"/>
                <a:cs typeface="Arial"/>
              </a:rPr>
              <a:t> </a:t>
            </a:r>
            <a:r>
              <a:rPr sz="1200">
                <a:solidFill>
                  <a:srgbClr val="073762"/>
                </a:solidFill>
                <a:latin typeface="Arial"/>
                <a:cs typeface="Arial"/>
              </a:rPr>
              <a:t>younger</a:t>
            </a:r>
            <a:r>
              <a:rPr sz="1200" spc="-35">
                <a:solidFill>
                  <a:srgbClr val="073762"/>
                </a:solidFill>
                <a:latin typeface="Arial"/>
                <a:cs typeface="Arial"/>
              </a:rPr>
              <a:t> </a:t>
            </a:r>
            <a:r>
              <a:rPr sz="1200" spc="-10">
                <a:solidFill>
                  <a:srgbClr val="073762"/>
                </a:solidFill>
                <a:latin typeface="Arial"/>
                <a:cs typeface="Arial"/>
              </a:rPr>
              <a:t>patients, </a:t>
            </a:r>
            <a:r>
              <a:rPr sz="1200">
                <a:solidFill>
                  <a:srgbClr val="073762"/>
                </a:solidFill>
                <a:latin typeface="Arial"/>
                <a:cs typeface="Arial"/>
              </a:rPr>
              <a:t>and</a:t>
            </a:r>
            <a:r>
              <a:rPr sz="1200" spc="-30">
                <a:solidFill>
                  <a:srgbClr val="073762"/>
                </a:solidFill>
                <a:latin typeface="Arial"/>
                <a:cs typeface="Arial"/>
              </a:rPr>
              <a:t> </a:t>
            </a:r>
            <a:r>
              <a:rPr sz="1200">
                <a:solidFill>
                  <a:srgbClr val="073762"/>
                </a:solidFill>
                <a:latin typeface="Arial"/>
                <a:cs typeface="Arial"/>
              </a:rPr>
              <a:t>in</a:t>
            </a:r>
            <a:r>
              <a:rPr sz="1200" spc="-15">
                <a:solidFill>
                  <a:srgbClr val="073762"/>
                </a:solidFill>
                <a:latin typeface="Arial"/>
                <a:cs typeface="Arial"/>
              </a:rPr>
              <a:t> </a:t>
            </a:r>
            <a:r>
              <a:rPr sz="1200">
                <a:solidFill>
                  <a:srgbClr val="073762"/>
                </a:solidFill>
                <a:latin typeface="Arial"/>
                <a:cs typeface="Arial"/>
              </a:rPr>
              <a:t>ethnic</a:t>
            </a:r>
            <a:r>
              <a:rPr sz="1200" spc="-35">
                <a:solidFill>
                  <a:srgbClr val="073762"/>
                </a:solidFill>
                <a:latin typeface="Arial"/>
                <a:cs typeface="Arial"/>
              </a:rPr>
              <a:t> </a:t>
            </a:r>
            <a:r>
              <a:rPr sz="1200">
                <a:solidFill>
                  <a:srgbClr val="073762"/>
                </a:solidFill>
                <a:latin typeface="Arial"/>
                <a:cs typeface="Arial"/>
              </a:rPr>
              <a:t>minority</a:t>
            </a:r>
            <a:r>
              <a:rPr sz="1200" spc="-25">
                <a:solidFill>
                  <a:srgbClr val="073762"/>
                </a:solidFill>
                <a:latin typeface="Arial"/>
                <a:cs typeface="Arial"/>
              </a:rPr>
              <a:t> </a:t>
            </a:r>
            <a:r>
              <a:rPr sz="1200">
                <a:solidFill>
                  <a:srgbClr val="073762"/>
                </a:solidFill>
                <a:latin typeface="Arial"/>
                <a:cs typeface="Arial"/>
              </a:rPr>
              <a:t>groups</a:t>
            </a:r>
            <a:r>
              <a:rPr sz="1200" spc="-30">
                <a:solidFill>
                  <a:srgbClr val="073762"/>
                </a:solidFill>
                <a:latin typeface="Arial"/>
                <a:cs typeface="Arial"/>
              </a:rPr>
              <a:t> </a:t>
            </a:r>
            <a:r>
              <a:rPr sz="1200">
                <a:solidFill>
                  <a:srgbClr val="073762"/>
                </a:solidFill>
                <a:latin typeface="Arial"/>
                <a:cs typeface="Arial"/>
              </a:rPr>
              <a:t>versus</a:t>
            </a:r>
            <a:r>
              <a:rPr sz="1200" spc="-10">
                <a:solidFill>
                  <a:srgbClr val="073762"/>
                </a:solidFill>
                <a:latin typeface="Arial"/>
                <a:cs typeface="Arial"/>
              </a:rPr>
              <a:t> </a:t>
            </a:r>
            <a:r>
              <a:rPr sz="1200">
                <a:solidFill>
                  <a:srgbClr val="073762"/>
                </a:solidFill>
                <a:latin typeface="Arial"/>
                <a:cs typeface="Arial"/>
              </a:rPr>
              <a:t>White</a:t>
            </a:r>
            <a:r>
              <a:rPr sz="1200" spc="-50">
                <a:solidFill>
                  <a:srgbClr val="073762"/>
                </a:solidFill>
                <a:latin typeface="Arial"/>
                <a:cs typeface="Arial"/>
              </a:rPr>
              <a:t> </a:t>
            </a:r>
            <a:r>
              <a:rPr sz="1200" spc="-10">
                <a:solidFill>
                  <a:srgbClr val="073762"/>
                </a:solidFill>
                <a:latin typeface="Arial"/>
                <a:cs typeface="Arial"/>
              </a:rPr>
              <a:t>patients</a:t>
            </a:r>
            <a:endParaRPr sz="1200">
              <a:latin typeface="Arial"/>
              <a:cs typeface="Arial"/>
            </a:endParaRPr>
          </a:p>
          <a:p>
            <a:pPr lvl="1">
              <a:lnSpc>
                <a:spcPct val="100000"/>
              </a:lnSpc>
              <a:spcBef>
                <a:spcPts val="110"/>
              </a:spcBef>
              <a:buClr>
                <a:srgbClr val="FF9900"/>
              </a:buClr>
              <a:buFont typeface="Arial"/>
              <a:buChar char="–"/>
            </a:pPr>
            <a:endParaRPr sz="1200">
              <a:latin typeface="Arial"/>
              <a:cs typeface="Arial"/>
            </a:endParaRPr>
          </a:p>
          <a:p>
            <a:pPr marL="145415" marR="5080" indent="-133350">
              <a:lnSpc>
                <a:spcPct val="100000"/>
              </a:lnSpc>
              <a:buClr>
                <a:srgbClr val="FF9900"/>
              </a:buClr>
              <a:buFont typeface="Arial"/>
              <a:buChar char="•"/>
              <a:tabLst>
                <a:tab pos="146685" algn="l"/>
              </a:tabLst>
            </a:pPr>
            <a:r>
              <a:t>Interventions</a:t>
            </a:r>
            <a:r>
              <a:rPr spc="305"/>
              <a:t> </a:t>
            </a:r>
            <a:r>
              <a:t>to</a:t>
            </a:r>
            <a:r>
              <a:rPr spc="305"/>
              <a:t> </a:t>
            </a:r>
            <a:r>
              <a:rPr>
                <a:solidFill>
                  <a:srgbClr val="FF9900"/>
                </a:solidFill>
              </a:rPr>
              <a:t>resolve</a:t>
            </a:r>
            <a:r>
              <a:rPr spc="310">
                <a:solidFill>
                  <a:srgbClr val="FF9900"/>
                </a:solidFill>
              </a:rPr>
              <a:t> </a:t>
            </a:r>
            <a:r>
              <a:rPr>
                <a:solidFill>
                  <a:srgbClr val="FF9900"/>
                </a:solidFill>
              </a:rPr>
              <a:t>socioeconomic</a:t>
            </a:r>
            <a:r>
              <a:rPr spc="310">
                <a:solidFill>
                  <a:srgbClr val="FF9900"/>
                </a:solidFill>
              </a:rPr>
              <a:t> </a:t>
            </a:r>
            <a:r>
              <a:rPr>
                <a:solidFill>
                  <a:srgbClr val="FF9900"/>
                </a:solidFill>
              </a:rPr>
              <a:t>disparities</a:t>
            </a:r>
            <a:r>
              <a:rPr spc="300">
                <a:solidFill>
                  <a:srgbClr val="FF9900"/>
                </a:solidFill>
              </a:rPr>
              <a:t> </a:t>
            </a:r>
            <a:r>
              <a:t>should</a:t>
            </a:r>
            <a:r>
              <a:rPr spc="305"/>
              <a:t> </a:t>
            </a:r>
            <a:r>
              <a:t>be</a:t>
            </a:r>
            <a:r>
              <a:rPr spc="310"/>
              <a:t> </a:t>
            </a:r>
            <a:r>
              <a:t>explored,</a:t>
            </a:r>
            <a:r>
              <a:rPr spc="315"/>
              <a:t> </a:t>
            </a:r>
            <a:r>
              <a:t>both</a:t>
            </a:r>
            <a:r>
              <a:rPr spc="295"/>
              <a:t> </a:t>
            </a:r>
            <a:r>
              <a:t>in</a:t>
            </a:r>
            <a:r>
              <a:rPr spc="305"/>
              <a:t> </a:t>
            </a:r>
            <a:r>
              <a:t>the</a:t>
            </a:r>
            <a:r>
              <a:rPr spc="295"/>
              <a:t> </a:t>
            </a:r>
            <a:r>
              <a:t>UK</a:t>
            </a:r>
            <a:r>
              <a:rPr spc="315"/>
              <a:t> </a:t>
            </a:r>
            <a:r>
              <a:rPr spc="-25"/>
              <a:t>and 	</a:t>
            </a:r>
            <a:r>
              <a:rPr spc="-20"/>
              <a:t>globally, </a:t>
            </a:r>
            <a:r>
              <a:t>to</a:t>
            </a:r>
            <a:r>
              <a:rPr spc="-35"/>
              <a:t> </a:t>
            </a:r>
            <a:r>
              <a:t>improve</a:t>
            </a:r>
            <a:r>
              <a:rPr spc="-25"/>
              <a:t> </a:t>
            </a:r>
            <a:r>
              <a:t>overall</a:t>
            </a:r>
            <a:r>
              <a:rPr spc="-45"/>
              <a:t> </a:t>
            </a:r>
            <a:r>
              <a:t>asthma</a:t>
            </a:r>
            <a:r>
              <a:rPr spc="-55"/>
              <a:t> </a:t>
            </a:r>
            <a:r>
              <a:rPr spc="-10"/>
              <a:t>outcomes</a:t>
            </a:r>
          </a:p>
        </p:txBody>
      </p:sp>
      <p:sp>
        <p:nvSpPr>
          <p:cNvPr id="4" name="object 4"/>
          <p:cNvSpPr txBox="1"/>
          <p:nvPr/>
        </p:nvSpPr>
        <p:spPr>
          <a:xfrm>
            <a:off x="78739" y="4906674"/>
            <a:ext cx="1870710" cy="202565"/>
          </a:xfrm>
          <a:prstGeom prst="rect">
            <a:avLst/>
          </a:prstGeom>
        </p:spPr>
        <p:txBody>
          <a:bodyPr vert="horz" wrap="square" lIns="0" tIns="5080" rIns="0" bIns="0" rtlCol="0">
            <a:spAutoFit/>
          </a:bodyPr>
          <a:lstStyle/>
          <a:p>
            <a:pPr marL="12700" marR="0" lvl="0" indent="0" defTabSz="914400" eaLnBrk="1" fontAlgn="auto" latinLnBrk="0" hangingPunct="1">
              <a:lnSpc>
                <a:spcPct val="100000"/>
              </a:lnSpc>
              <a:spcBef>
                <a:spcPts val="40"/>
              </a:spcBef>
              <a:spcAft>
                <a:spcPts val="0"/>
              </a:spcAft>
              <a:buClrTx/>
              <a:buSzTx/>
              <a:buFontTx/>
              <a:buNone/>
              <a:tabLst/>
              <a:defRPr/>
            </a:pPr>
            <a:r>
              <a:rPr kumimoji="0" sz="600" b="0" i="0" u="none" strike="noStrike" kern="0" cap="none" spc="0" normalizeH="0" baseline="0" noProof="0">
                <a:ln>
                  <a:noFill/>
                </a:ln>
                <a:solidFill>
                  <a:sysClr val="windowText" lastClr="000000"/>
                </a:solidFill>
                <a:effectLst/>
                <a:uLnTx/>
                <a:uFillTx/>
                <a:latin typeface="Arial"/>
                <a:cs typeface="Arial"/>
              </a:rPr>
              <a:t>SES</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Socioeconomic</a:t>
            </a:r>
            <a:r>
              <a:rPr kumimoji="0" sz="600" b="0" i="0" u="none" strike="noStrike" kern="0" cap="none" spc="3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status</a:t>
            </a:r>
            <a:endParaRPr kumimoji="0" sz="600" b="0" i="0" u="none" strike="noStrike" kern="0" cap="none" spc="0" normalizeH="0" baseline="0" noProof="0">
              <a:ln>
                <a:noFill/>
              </a:ln>
              <a:solidFill>
                <a:sysClr val="windowText" lastClr="000000"/>
              </a:solidFill>
              <a:effectLst/>
              <a:uLnTx/>
              <a:uFillTx/>
              <a:latin typeface="Arial"/>
              <a:cs typeface="Arial"/>
            </a:endParaRPr>
          </a:p>
          <a:p>
            <a:pPr marL="12700" marR="0" lvl="0" indent="0" defTabSz="914400" eaLnBrk="1" fontAlgn="auto" latinLnBrk="0" hangingPunct="1">
              <a:lnSpc>
                <a:spcPct val="100000"/>
              </a:lnSpc>
              <a:spcBef>
                <a:spcPts val="0"/>
              </a:spcBef>
              <a:spcAft>
                <a:spcPts val="0"/>
              </a:spcAft>
              <a:buClrTx/>
              <a:buSzTx/>
              <a:buFontTx/>
              <a:buNone/>
              <a:tabLst/>
              <a:defRPr/>
            </a:pPr>
            <a:r>
              <a:rPr kumimoji="0" sz="600" b="0" i="0" u="none" strike="noStrike" kern="0" cap="none" spc="0" normalizeH="0" baseline="0" noProof="0">
                <a:ln>
                  <a:noFill/>
                </a:ln>
                <a:solidFill>
                  <a:sysClr val="windowText" lastClr="000000"/>
                </a:solidFill>
                <a:effectLst/>
                <a:uLnTx/>
                <a:uFillTx/>
                <a:latin typeface="Arial"/>
                <a:cs typeface="Arial"/>
              </a:rPr>
              <a:t>Busby</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J,</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Price</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D</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et</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al.</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J</a:t>
            </a:r>
            <a:r>
              <a:rPr kumimoji="0" sz="600" b="0" i="1" u="none" strike="noStrike" kern="0" cap="none" spc="-1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Asthma</a:t>
            </a:r>
            <a:r>
              <a:rPr kumimoji="0" sz="600" b="0" i="1" u="none" strike="noStrike" kern="0" cap="none" spc="-2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Allergy </a:t>
            </a:r>
            <a:r>
              <a:rPr kumimoji="0" sz="600" b="0" i="0" u="none" strike="noStrike" kern="0" cap="none" spc="0" normalizeH="0" baseline="0" noProof="0">
                <a:ln>
                  <a:noFill/>
                </a:ln>
                <a:solidFill>
                  <a:sysClr val="windowText" lastClr="000000"/>
                </a:solidFill>
                <a:effectLst/>
                <a:uLnTx/>
                <a:uFillTx/>
                <a:latin typeface="Arial"/>
                <a:cs typeface="Arial"/>
              </a:rPr>
              <a:t>2021;in</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press.</a:t>
            </a:r>
            <a:endParaRPr kumimoji="0" sz="600" b="0" i="0" u="none" strike="noStrike" kern="0" cap="none" spc="0" normalizeH="0" baseline="0" noProof="0">
              <a:ln>
                <a:noFill/>
              </a:ln>
              <a:solidFill>
                <a:sysClr val="windowText" lastClr="000000"/>
              </a:solidFill>
              <a:effectLst/>
              <a:uLnTx/>
              <a:uFillTx/>
              <a:latin typeface="Arial"/>
              <a:cs typeface="Arial"/>
            </a:endParaRPr>
          </a:p>
        </p:txBody>
      </p:sp>
      <p:sp>
        <p:nvSpPr>
          <p:cNvPr id="3" name="object 3"/>
          <p:cNvSpPr txBox="1">
            <a:spLocks noGrp="1"/>
          </p:cNvSpPr>
          <p:nvPr>
            <p:ph type="title"/>
          </p:nvPr>
        </p:nvSpPr>
        <p:spPr>
          <a:xfrm>
            <a:off x="311302" y="0"/>
            <a:ext cx="7167880" cy="513968"/>
          </a:xfrm>
          <a:prstGeom prst="rect">
            <a:avLst/>
          </a:prstGeom>
        </p:spPr>
        <p:txBody>
          <a:bodyPr vert="horz" wrap="square" lIns="0" tIns="256793" rIns="0" bIns="0" rtlCol="0">
            <a:spAutoFit/>
          </a:bodyPr>
          <a:lstStyle/>
          <a:p>
            <a:pPr marL="182245">
              <a:lnSpc>
                <a:spcPct val="100000"/>
              </a:lnSpc>
              <a:spcBef>
                <a:spcPts val="95"/>
              </a:spcBef>
            </a:pPr>
            <a:r>
              <a:rPr spc="-10"/>
              <a:t>Conclusions</a:t>
            </a:r>
          </a:p>
        </p:txBody>
      </p:sp>
      <p:pic>
        <p:nvPicPr>
          <p:cNvPr id="5" name="Graphic 4" descr="Beginning with solid fill">
            <a:hlinkClick r:id="rId2" action="ppaction://hlinksldjump"/>
            <a:extLst>
              <a:ext uri="{FF2B5EF4-FFF2-40B4-BE49-F238E27FC236}">
                <a16:creationId xmlns:a16="http://schemas.microsoft.com/office/drawing/2014/main" id="{5EAFAFDA-8F7E-AF34-D340-B5CE6435B32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389636" y="966292"/>
            <a:ext cx="8225155" cy="2207260"/>
          </a:xfrm>
          <a:prstGeom prst="rect">
            <a:avLst/>
          </a:prstGeom>
        </p:spPr>
        <p:txBody>
          <a:bodyPr vert="horz" wrap="square" lIns="0" tIns="13335" rIns="0" bIns="0" rtlCol="0">
            <a:spAutoFit/>
          </a:bodyPr>
          <a:lstStyle/>
          <a:p>
            <a:pPr marL="145415" marR="0" lvl="0" indent="-132715" defTabSz="914400" eaLnBrk="1" fontAlgn="auto" latinLnBrk="0" hangingPunct="1">
              <a:lnSpc>
                <a:spcPct val="100000"/>
              </a:lnSpc>
              <a:spcBef>
                <a:spcPts val="105"/>
              </a:spcBef>
              <a:spcAft>
                <a:spcPts val="0"/>
              </a:spcAft>
              <a:buClr>
                <a:srgbClr val="FF9900"/>
              </a:buClr>
              <a:buSzTx/>
              <a:buFont typeface="Arial"/>
              <a:buChar char="•"/>
              <a:tabLst>
                <a:tab pos="145415" algn="l"/>
              </a:tabLst>
              <a:defRPr/>
            </a:pPr>
            <a:r>
              <a:rPr kumimoji="0" sz="1400" b="1" i="0" u="none" strike="noStrike" kern="0" cap="none" spc="0" normalizeH="0" baseline="0" noProof="0">
                <a:ln>
                  <a:noFill/>
                </a:ln>
                <a:solidFill>
                  <a:srgbClr val="073762"/>
                </a:solidFill>
                <a:effectLst/>
                <a:uLnTx/>
                <a:uFillTx/>
                <a:latin typeface="Arial"/>
                <a:cs typeface="Arial"/>
              </a:rPr>
              <a:t>We</a:t>
            </a:r>
            <a:r>
              <a:rPr kumimoji="0" sz="1400" b="1" i="0" u="none" strike="noStrike" kern="0" cap="none" spc="44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would</a:t>
            </a:r>
            <a:r>
              <a:rPr kumimoji="0" sz="1400" b="1" i="0" u="none" strike="noStrike" kern="0" cap="none" spc="45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like</a:t>
            </a:r>
            <a:r>
              <a:rPr kumimoji="0" sz="1400" b="1" i="0" u="none" strike="noStrike" kern="0" cap="none" spc="45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to</a:t>
            </a:r>
            <a:r>
              <a:rPr kumimoji="0" sz="1400" b="1" i="0" u="none" strike="noStrike" kern="0" cap="none" spc="45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thank</a:t>
            </a:r>
            <a:r>
              <a:rPr kumimoji="0" sz="1400" b="1" i="0" u="none" strike="noStrike" kern="0" cap="none" spc="45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all</a:t>
            </a:r>
            <a:r>
              <a:rPr kumimoji="0" sz="1400" b="1" i="0" u="none" strike="noStrike" kern="0" cap="none" spc="46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patients</a:t>
            </a:r>
            <a:r>
              <a:rPr kumimoji="0" sz="1400" b="1" i="0" u="none" strike="noStrike" kern="0" cap="none" spc="459"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and</a:t>
            </a:r>
            <a:r>
              <a:rPr kumimoji="0" sz="1400" b="1" i="0" u="none" strike="noStrike" kern="0" cap="none" spc="44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collaborators</a:t>
            </a:r>
            <a:r>
              <a:rPr kumimoji="0" sz="1400" b="1" i="0" u="none" strike="noStrike" kern="0" cap="none" spc="434"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who</a:t>
            </a:r>
            <a:r>
              <a:rPr kumimoji="0" sz="1400" b="1" i="0" u="none" strike="noStrike" kern="0" cap="none" spc="434"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contributed</a:t>
            </a:r>
            <a:r>
              <a:rPr kumimoji="0" sz="1400" b="1" i="0" u="none" strike="noStrike" kern="0" cap="none" spc="44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to</a:t>
            </a:r>
            <a:r>
              <a:rPr kumimoji="0" sz="1400" b="1" i="0" u="none" strike="noStrike" kern="0" cap="none" spc="45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this</a:t>
            </a:r>
            <a:r>
              <a:rPr kumimoji="0" sz="1400" b="1" i="0" u="none" strike="noStrike" kern="0" cap="none" spc="450"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academic</a:t>
            </a:r>
            <a:endParaRPr kumimoji="0" sz="1400" b="0" i="0" u="none" strike="noStrike" kern="0" cap="none" spc="0" normalizeH="0" baseline="0" noProof="0">
              <a:ln>
                <a:noFill/>
              </a:ln>
              <a:solidFill>
                <a:sysClr val="windowText" lastClr="000000"/>
              </a:solidFill>
              <a:effectLst/>
              <a:uLnTx/>
              <a:uFillTx/>
              <a:latin typeface="Arial"/>
              <a:cs typeface="Arial"/>
            </a:endParaRPr>
          </a:p>
          <a:p>
            <a:pPr marL="146685" marR="0" lvl="0" indent="0" defTabSz="914400" eaLnBrk="1" fontAlgn="auto" latinLnBrk="0" hangingPunct="1">
              <a:lnSpc>
                <a:spcPct val="100000"/>
              </a:lnSpc>
              <a:spcBef>
                <a:spcPts val="5"/>
              </a:spcBef>
              <a:spcAft>
                <a:spcPts val="0"/>
              </a:spcAft>
              <a:buClrTx/>
              <a:buSzTx/>
              <a:buFontTx/>
              <a:buNone/>
              <a:tabLst/>
              <a:defRPr/>
            </a:pPr>
            <a:r>
              <a:rPr kumimoji="0" sz="1400" b="1" i="0" u="none" strike="noStrike" kern="0" cap="none" spc="0" normalizeH="0" baseline="0" noProof="0">
                <a:ln>
                  <a:noFill/>
                </a:ln>
                <a:solidFill>
                  <a:srgbClr val="073762"/>
                </a:solidFill>
                <a:effectLst/>
                <a:uLnTx/>
                <a:uFillTx/>
                <a:latin typeface="Arial"/>
                <a:cs typeface="Arial"/>
              </a:rPr>
              <a:t>research</a:t>
            </a:r>
            <a:r>
              <a:rPr kumimoji="0" sz="1400" b="1" i="0" u="none" strike="noStrike" kern="0" cap="none" spc="-55" normalizeH="0" baseline="0" noProof="0">
                <a:ln>
                  <a:noFill/>
                </a:ln>
                <a:solidFill>
                  <a:srgbClr val="073762"/>
                </a:solidFill>
                <a:effectLst/>
                <a:uLnTx/>
                <a:uFillTx/>
                <a:latin typeface="Arial"/>
                <a:cs typeface="Arial"/>
              </a:rPr>
              <a:t> </a:t>
            </a:r>
            <a:r>
              <a:rPr kumimoji="0" sz="1400" b="1" i="0" u="none" strike="noStrike" kern="0" cap="none" spc="-20" normalizeH="0" baseline="0" noProof="0">
                <a:ln>
                  <a:noFill/>
                </a:ln>
                <a:solidFill>
                  <a:srgbClr val="073762"/>
                </a:solidFill>
                <a:effectLst/>
                <a:uLnTx/>
                <a:uFillTx/>
                <a:latin typeface="Arial"/>
                <a:cs typeface="Arial"/>
              </a:rPr>
              <a:t>study,</a:t>
            </a:r>
            <a:r>
              <a:rPr kumimoji="0" sz="1400" b="1" i="0" u="none" strike="noStrike" kern="0" cap="none" spc="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which</a:t>
            </a:r>
            <a:r>
              <a:rPr kumimoji="0" sz="1400" b="1" i="0" u="none" strike="noStrike" kern="0" cap="none" spc="-6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was</a:t>
            </a:r>
            <a:r>
              <a:rPr kumimoji="0" sz="1400" b="1" i="0" u="none" strike="noStrike" kern="0" cap="none" spc="-6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prioritized</a:t>
            </a:r>
            <a:r>
              <a:rPr kumimoji="0" sz="1400" b="1" i="0" u="none" strike="noStrike" kern="0" cap="none" spc="-6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by</a:t>
            </a:r>
            <a:r>
              <a:rPr kumimoji="0" sz="1400" b="1" i="0" u="none" strike="noStrike" kern="0" cap="none" spc="-30"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ISAR.</a:t>
            </a:r>
            <a:endParaRPr kumimoji="0" sz="1400" b="0" i="0" u="none" strike="noStrike" kern="0" cap="none" spc="0" normalizeH="0" baseline="0" noProof="0">
              <a:ln>
                <a:noFill/>
              </a:ln>
              <a:solidFill>
                <a:sysClr val="windowText" lastClr="000000"/>
              </a:solidFill>
              <a:effectLst/>
              <a:uLnTx/>
              <a:uFillTx/>
              <a:latin typeface="Arial"/>
              <a:cs typeface="Arial"/>
            </a:endParaRPr>
          </a:p>
          <a:p>
            <a:pPr marL="145415" marR="5080" lvl="0" indent="-133350" algn="just" defTabSz="914400" eaLnBrk="1" fontAlgn="auto" latinLnBrk="0" hangingPunct="1">
              <a:lnSpc>
                <a:spcPct val="100000"/>
              </a:lnSpc>
              <a:spcBef>
                <a:spcPts val="1500"/>
              </a:spcBef>
              <a:spcAft>
                <a:spcPts val="0"/>
              </a:spcAft>
              <a:buClr>
                <a:srgbClr val="FF9900"/>
              </a:buClr>
              <a:buSzTx/>
              <a:buFont typeface="Arial"/>
              <a:buChar char="•"/>
              <a:tabLst>
                <a:tab pos="146685" algn="l"/>
              </a:tabLst>
              <a:defRPr/>
            </a:pPr>
            <a:r>
              <a:rPr kumimoji="0" sz="1400" b="1" i="0" u="none" strike="noStrike" kern="0" cap="none" spc="0" normalizeH="0" baseline="0" noProof="0">
                <a:ln>
                  <a:noFill/>
                </a:ln>
                <a:solidFill>
                  <a:srgbClr val="073762"/>
                </a:solidFill>
                <a:effectLst/>
                <a:uLnTx/>
                <a:uFillTx/>
                <a:latin typeface="Arial"/>
                <a:cs typeface="Arial"/>
              </a:rPr>
              <a:t>This</a:t>
            </a:r>
            <a:r>
              <a:rPr kumimoji="0" sz="1400" b="1" i="0" u="none" strike="noStrike" kern="0" cap="none" spc="12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research</a:t>
            </a:r>
            <a:r>
              <a:rPr kumimoji="0" sz="1400" b="1" i="0" u="none" strike="noStrike" kern="0" cap="none" spc="12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study</a:t>
            </a:r>
            <a:r>
              <a:rPr kumimoji="0" sz="1400" b="1" i="0" u="none" strike="noStrike" kern="0" cap="none" spc="9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was</a:t>
            </a:r>
            <a:r>
              <a:rPr kumimoji="0" sz="1400" b="1" i="0" u="none" strike="noStrike" kern="0" cap="none" spc="12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funded</a:t>
            </a:r>
            <a:r>
              <a:rPr kumimoji="0" sz="1400" b="1" i="0" u="none" strike="noStrike" kern="0" cap="none" spc="12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and</a:t>
            </a:r>
            <a:r>
              <a:rPr kumimoji="0" sz="1400" b="1" i="0" u="none" strike="noStrike" kern="0" cap="none" spc="13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delivered</a:t>
            </a:r>
            <a:r>
              <a:rPr kumimoji="0" sz="1400" b="1" i="0" u="none" strike="noStrike" kern="0" cap="none" spc="12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by</a:t>
            </a:r>
            <a:r>
              <a:rPr kumimoji="0" sz="1400" b="1" i="0" u="none" strike="noStrike" kern="0" cap="none" spc="10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the</a:t>
            </a:r>
            <a:r>
              <a:rPr kumimoji="0" sz="1400" b="1" i="0" u="none" strike="noStrike" kern="0" cap="none" spc="14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Observational</a:t>
            </a:r>
            <a:r>
              <a:rPr kumimoji="0" sz="1400" b="1" i="0" u="none" strike="noStrike" kern="0" cap="none" spc="14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and</a:t>
            </a:r>
            <a:r>
              <a:rPr kumimoji="0" sz="1400" b="1" i="0" u="none" strike="noStrike" kern="0" cap="none" spc="13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Pragmatic</a:t>
            </a:r>
            <a:r>
              <a:rPr kumimoji="0" sz="1400" b="1" i="0" u="none" strike="noStrike" kern="0" cap="none" spc="120"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Research 	</a:t>
            </a:r>
            <a:r>
              <a:rPr kumimoji="0" sz="1400" b="1" i="0" u="none" strike="noStrike" kern="0" cap="none" spc="0" normalizeH="0" baseline="0" noProof="0">
                <a:ln>
                  <a:noFill/>
                </a:ln>
                <a:solidFill>
                  <a:srgbClr val="073762"/>
                </a:solidFill>
                <a:effectLst/>
                <a:uLnTx/>
                <a:uFillTx/>
                <a:latin typeface="Arial"/>
                <a:cs typeface="Arial"/>
              </a:rPr>
              <a:t>Institute</a:t>
            </a:r>
            <a:r>
              <a:rPr kumimoji="0" sz="1400" b="1" i="0" u="none" strike="noStrike" kern="0" cap="none" spc="16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Pte</a:t>
            </a:r>
            <a:r>
              <a:rPr kumimoji="0" sz="1400" b="1" i="0" u="none" strike="noStrike" kern="0" cap="none" spc="16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Ltd</a:t>
            </a:r>
            <a:r>
              <a:rPr kumimoji="0" sz="1400" b="1" i="0" u="none" strike="noStrike" kern="0" cap="none" spc="16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(OPRI).</a:t>
            </a:r>
            <a:r>
              <a:rPr kumimoji="0" sz="1400" b="1" i="0" u="none" strike="noStrike" kern="0" cap="none" spc="16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Optimum</a:t>
            </a:r>
            <a:r>
              <a:rPr kumimoji="0" sz="1400" b="1" i="0" u="none" strike="noStrike" kern="0" cap="none" spc="17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Patient</a:t>
            </a:r>
            <a:r>
              <a:rPr kumimoji="0" sz="1400" b="1" i="0" u="none" strike="noStrike" kern="0" cap="none" spc="16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Care</a:t>
            </a:r>
            <a:r>
              <a:rPr kumimoji="0" sz="1400" b="1" i="0" u="none" strike="noStrike" kern="0" cap="none" spc="16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Global</a:t>
            </a:r>
            <a:r>
              <a:rPr kumimoji="0" sz="1400" b="1" i="0" u="none" strike="noStrike" kern="0" cap="none" spc="16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received</a:t>
            </a:r>
            <a:r>
              <a:rPr kumimoji="0" sz="1400" b="1" i="0" u="none" strike="noStrike" kern="0" cap="none" spc="17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partial</a:t>
            </a:r>
            <a:r>
              <a:rPr kumimoji="0" sz="1400" b="1" i="0" u="none" strike="noStrike" kern="0" cap="none" spc="17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funding</a:t>
            </a:r>
            <a:r>
              <a:rPr kumimoji="0" sz="1400" b="1" i="0" u="none" strike="noStrike" kern="0" cap="none" spc="170" normalizeH="0" baseline="0" noProof="0">
                <a:ln>
                  <a:noFill/>
                </a:ln>
                <a:solidFill>
                  <a:srgbClr val="073762"/>
                </a:solidFill>
                <a:effectLst/>
                <a:uLnTx/>
                <a:uFillTx/>
                <a:latin typeface="Arial"/>
                <a:cs typeface="Arial"/>
              </a:rPr>
              <a:t>  </a:t>
            </a:r>
            <a:r>
              <a:rPr kumimoji="0" sz="1400" b="1" i="0" u="none" strike="noStrike" kern="0" cap="none" spc="-20" normalizeH="0" baseline="0" noProof="0">
                <a:ln>
                  <a:noFill/>
                </a:ln>
                <a:solidFill>
                  <a:srgbClr val="073762"/>
                </a:solidFill>
                <a:effectLst/>
                <a:uLnTx/>
                <a:uFillTx/>
                <a:latin typeface="Arial"/>
                <a:cs typeface="Arial"/>
              </a:rPr>
              <a:t>from 	</a:t>
            </a:r>
            <a:r>
              <a:rPr kumimoji="0" sz="1400" b="1" i="0" u="none" strike="noStrike" kern="0" cap="none" spc="0" normalizeH="0" baseline="0" noProof="0">
                <a:ln>
                  <a:noFill/>
                </a:ln>
                <a:solidFill>
                  <a:srgbClr val="073762"/>
                </a:solidFill>
                <a:effectLst/>
                <a:uLnTx/>
                <a:uFillTx/>
                <a:latin typeface="Arial"/>
                <a:cs typeface="Arial"/>
              </a:rPr>
              <a:t>AstraZeneca</a:t>
            </a:r>
            <a:r>
              <a:rPr kumimoji="0" sz="1400" b="1" i="0" u="none" strike="noStrike" kern="0" cap="none" spc="-4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Ltd</a:t>
            </a:r>
            <a:r>
              <a:rPr kumimoji="0" sz="1400" b="1" i="0" u="none" strike="noStrike" kern="0" cap="none" spc="-4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to</a:t>
            </a:r>
            <a:r>
              <a:rPr kumimoji="0" sz="1400" b="1" i="0" u="none" strike="noStrike" kern="0" cap="none" spc="-5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support</a:t>
            </a:r>
            <a:r>
              <a:rPr kumimoji="0" sz="1400" b="1" i="0" u="none" strike="noStrike" kern="0" cap="none" spc="-5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dataset</a:t>
            </a:r>
            <a:r>
              <a:rPr kumimoji="0" sz="1400" b="1" i="0" u="none" strike="noStrike" kern="0" cap="none" spc="-60"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creation.</a:t>
            </a:r>
            <a:endParaRPr kumimoji="0" sz="1400" b="0" i="0" u="none" strike="noStrike" kern="0" cap="none" spc="0" normalizeH="0" baseline="0" noProof="0">
              <a:ln>
                <a:noFill/>
              </a:ln>
              <a:solidFill>
                <a:sysClr val="windowText" lastClr="000000"/>
              </a:solidFill>
              <a:effectLst/>
              <a:uLnTx/>
              <a:uFillTx/>
              <a:latin typeface="Arial"/>
              <a:cs typeface="Arial"/>
            </a:endParaRPr>
          </a:p>
          <a:p>
            <a:pPr marL="146685" marR="5080" lvl="0" indent="-134620" algn="just" defTabSz="914400" eaLnBrk="1" fontAlgn="auto" latinLnBrk="0" hangingPunct="1">
              <a:lnSpc>
                <a:spcPct val="100000"/>
              </a:lnSpc>
              <a:spcBef>
                <a:spcPts val="1510"/>
              </a:spcBef>
              <a:spcAft>
                <a:spcPts val="0"/>
              </a:spcAft>
              <a:buClr>
                <a:srgbClr val="FF9900"/>
              </a:buClr>
              <a:buSzTx/>
              <a:buFontTx/>
              <a:buChar char="•"/>
              <a:tabLst>
                <a:tab pos="146685" algn="l"/>
              </a:tabLst>
              <a:defRPr/>
            </a:pPr>
            <a:r>
              <a:rPr kumimoji="0" sz="1200" b="0" i="0" u="none" strike="noStrike" kern="0" cap="none" spc="0" normalizeH="0" baseline="0" noProof="0">
                <a:ln>
                  <a:noFill/>
                </a:ln>
                <a:solidFill>
                  <a:srgbClr val="073762"/>
                </a:solidFill>
                <a:effectLst/>
                <a:uLnTx/>
                <a:uFillTx/>
                <a:latin typeface="Arial"/>
                <a:cs typeface="Arial"/>
              </a:rPr>
              <a:t>OPCRD</a:t>
            </a:r>
            <a:r>
              <a:rPr kumimoji="0" sz="1200" b="0" i="0" u="none" strike="noStrike" kern="0" cap="none" spc="28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has</a:t>
            </a:r>
            <a:r>
              <a:rPr kumimoji="0" sz="1200" b="0" i="0" u="none" strike="noStrike" kern="0" cap="none" spc="28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been</a:t>
            </a:r>
            <a:r>
              <a:rPr kumimoji="0" sz="1200" b="0" i="0" u="none" strike="noStrike" kern="0" cap="none" spc="29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reviewed</a:t>
            </a:r>
            <a:r>
              <a:rPr kumimoji="0" sz="1200" b="0" i="0" u="none" strike="noStrike" kern="0" cap="none" spc="29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and</a:t>
            </a:r>
            <a:r>
              <a:rPr kumimoji="0" sz="1200" b="0" i="0" u="none" strike="noStrike" kern="0" cap="none" spc="27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ethically</a:t>
            </a:r>
            <a:r>
              <a:rPr kumimoji="0" sz="1200" b="0" i="0" u="none" strike="noStrike" kern="0" cap="none" spc="28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approved</a:t>
            </a:r>
            <a:r>
              <a:rPr kumimoji="0" sz="1200" b="0" i="0" u="none" strike="noStrike" kern="0" cap="none" spc="28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by</a:t>
            </a:r>
            <a:r>
              <a:rPr kumimoji="0" sz="1200" b="0" i="0" u="none" strike="noStrike" kern="0" cap="none" spc="27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the</a:t>
            </a:r>
            <a:r>
              <a:rPr kumimoji="0" sz="1200" b="0" i="0" u="none" strike="noStrike" kern="0" cap="none" spc="29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NHS</a:t>
            </a:r>
            <a:r>
              <a:rPr kumimoji="0" sz="1200" b="0" i="0" u="none" strike="noStrike" kern="0" cap="none" spc="29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Health</a:t>
            </a:r>
            <a:r>
              <a:rPr kumimoji="0" sz="1200" b="0" i="0" u="none" strike="noStrike" kern="0" cap="none" spc="29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Research</a:t>
            </a:r>
            <a:r>
              <a:rPr kumimoji="0" sz="1200" b="0" i="0" u="none" strike="noStrike" kern="0" cap="none" spc="29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Authority</a:t>
            </a:r>
            <a:r>
              <a:rPr kumimoji="0" sz="1200" b="0" i="0" u="none" strike="noStrike" kern="0" cap="none" spc="28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to</a:t>
            </a:r>
            <a:r>
              <a:rPr kumimoji="0" sz="1200" b="0" i="0" u="none" strike="noStrike" kern="0" cap="none" spc="29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hold</a:t>
            </a:r>
            <a:r>
              <a:rPr kumimoji="0" sz="1200" b="0" i="0" u="none" strike="noStrike" kern="0" cap="none" spc="28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and</a:t>
            </a:r>
            <a:r>
              <a:rPr kumimoji="0" sz="1200" b="0" i="0" u="none" strike="noStrike" kern="0" cap="none" spc="285"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process </a:t>
            </a:r>
            <a:r>
              <a:rPr kumimoji="0" sz="1200" b="0" i="0" u="none" strike="noStrike" kern="0" cap="none" spc="0" normalizeH="0" baseline="0" noProof="0">
                <a:ln>
                  <a:noFill/>
                </a:ln>
                <a:solidFill>
                  <a:srgbClr val="073762"/>
                </a:solidFill>
                <a:effectLst/>
                <a:uLnTx/>
                <a:uFillTx/>
                <a:latin typeface="Arial"/>
                <a:cs typeface="Arial"/>
              </a:rPr>
              <a:t>anonymized</a:t>
            </a:r>
            <a:r>
              <a:rPr kumimoji="0" sz="1200" b="0" i="0" u="none" strike="noStrike" kern="0" cap="none" spc="4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data</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as</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part</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of</a:t>
            </a:r>
            <a:r>
              <a:rPr kumimoji="0" sz="1200" b="0" i="0" u="none" strike="noStrike" kern="0" cap="none" spc="4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service</a:t>
            </a:r>
            <a:r>
              <a:rPr kumimoji="0" sz="1200" b="0" i="0" u="none" strike="noStrike" kern="0" cap="none" spc="4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delivery</a:t>
            </a:r>
            <a:r>
              <a:rPr kumimoji="0" sz="1200" b="0" i="0" u="none" strike="noStrike" kern="0" cap="none" spc="4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(Research</a:t>
            </a:r>
            <a:r>
              <a:rPr kumimoji="0" sz="1200" b="0" i="0" u="none" strike="noStrike" kern="0" cap="none" spc="4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Ethics</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Committee</a:t>
            </a:r>
            <a:r>
              <a:rPr kumimoji="0" sz="1200" b="0" i="0" u="none" strike="noStrike" kern="0" cap="none" spc="4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reference:</a:t>
            </a:r>
            <a:r>
              <a:rPr kumimoji="0" sz="1200" b="0" i="0" u="none" strike="noStrike" kern="0" cap="none" spc="4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15/EM/0150).</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Ethical</a:t>
            </a:r>
            <a:r>
              <a:rPr kumimoji="0" sz="1200" b="0" i="0" u="none" strike="noStrike" kern="0" cap="none" spc="4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approval</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25" normalizeH="0" baseline="0" noProof="0">
                <a:ln>
                  <a:noFill/>
                </a:ln>
                <a:solidFill>
                  <a:srgbClr val="073762"/>
                </a:solidFill>
                <a:effectLst/>
                <a:uLnTx/>
                <a:uFillTx/>
                <a:latin typeface="Arial"/>
                <a:cs typeface="Arial"/>
              </a:rPr>
              <a:t>for </a:t>
            </a:r>
            <a:r>
              <a:rPr kumimoji="0" sz="1200" b="0" i="0" u="none" strike="noStrike" kern="0" cap="none" spc="0" normalizeH="0" baseline="0" noProof="0">
                <a:ln>
                  <a:noFill/>
                </a:ln>
                <a:solidFill>
                  <a:srgbClr val="073762"/>
                </a:solidFill>
                <a:effectLst/>
                <a:uLnTx/>
                <a:uFillTx/>
                <a:latin typeface="Arial"/>
                <a:cs typeface="Arial"/>
              </a:rPr>
              <a:t>this</a:t>
            </a:r>
            <a:r>
              <a:rPr kumimoji="0" sz="1200" b="0" i="0" u="none" strike="noStrike" kern="0" cap="none" spc="7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research</a:t>
            </a:r>
            <a:r>
              <a:rPr kumimoji="0" sz="1200" b="0" i="0" u="none" strike="noStrike" kern="0" cap="none" spc="8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study</a:t>
            </a:r>
            <a:r>
              <a:rPr kumimoji="0" sz="1200" b="0" i="0" u="none" strike="noStrike" kern="0" cap="none" spc="7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was</a:t>
            </a:r>
            <a:r>
              <a:rPr kumimoji="0" sz="1200" b="0" i="0" u="none" strike="noStrike" kern="0" cap="none" spc="8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granted</a:t>
            </a:r>
            <a:r>
              <a:rPr kumimoji="0" sz="1200" b="0" i="0" u="none" strike="noStrike" kern="0" cap="none" spc="7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by</a:t>
            </a:r>
            <a:r>
              <a:rPr kumimoji="0" sz="1200" b="0" i="0" u="none" strike="noStrike" kern="0" cap="none" spc="6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the</a:t>
            </a:r>
            <a:r>
              <a:rPr kumimoji="0" sz="1200" b="0" i="0" u="none" strike="noStrike" kern="0" cap="none" spc="8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ADEPT</a:t>
            </a:r>
            <a:r>
              <a:rPr kumimoji="0" sz="1200" b="0" i="0" u="none" strike="noStrike" kern="0" cap="none" spc="7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committee</a:t>
            </a:r>
            <a:r>
              <a:rPr kumimoji="0" sz="1200" b="0" i="0" u="none" strike="noStrike" kern="0" cap="none" spc="8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(ADEPT0120).</a:t>
            </a:r>
            <a:r>
              <a:rPr kumimoji="0" sz="1200" b="0" i="0" u="none" strike="noStrike" kern="0" cap="none" spc="8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The</a:t>
            </a:r>
            <a:r>
              <a:rPr kumimoji="0" sz="1200" b="0" i="0" u="none" strike="noStrike" kern="0" cap="none" spc="8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study</a:t>
            </a:r>
            <a:r>
              <a:rPr kumimoji="0" sz="1200" b="0" i="0" u="none" strike="noStrike" kern="0" cap="none" spc="6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was</a:t>
            </a:r>
            <a:r>
              <a:rPr kumimoji="0" sz="1200" b="0" i="0" u="none" strike="noStrike" kern="0" cap="none" spc="8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designed,</a:t>
            </a:r>
            <a:r>
              <a:rPr kumimoji="0" sz="1200" b="0" i="0" u="none" strike="noStrike" kern="0" cap="none" spc="8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implemented</a:t>
            </a:r>
            <a:r>
              <a:rPr kumimoji="0" sz="1200" b="0" i="0" u="none" strike="noStrike" kern="0" cap="none" spc="85" normalizeH="0" baseline="0" noProof="0">
                <a:ln>
                  <a:noFill/>
                </a:ln>
                <a:solidFill>
                  <a:srgbClr val="073762"/>
                </a:solidFill>
                <a:effectLst/>
                <a:uLnTx/>
                <a:uFillTx/>
                <a:latin typeface="Arial"/>
                <a:cs typeface="Arial"/>
              </a:rPr>
              <a:t> </a:t>
            </a:r>
            <a:r>
              <a:rPr kumimoji="0" sz="1200" b="0" i="0" u="none" strike="noStrike" kern="0" cap="none" spc="-25" normalizeH="0" baseline="0" noProof="0">
                <a:ln>
                  <a:noFill/>
                </a:ln>
                <a:solidFill>
                  <a:srgbClr val="073762"/>
                </a:solidFill>
                <a:effectLst/>
                <a:uLnTx/>
                <a:uFillTx/>
                <a:latin typeface="Arial"/>
                <a:cs typeface="Arial"/>
              </a:rPr>
              <a:t>and </a:t>
            </a:r>
            <a:r>
              <a:rPr kumimoji="0" sz="1200" b="0" i="0" u="none" strike="noStrike" kern="0" cap="none" spc="0" normalizeH="0" baseline="0" noProof="0">
                <a:ln>
                  <a:noFill/>
                </a:ln>
                <a:solidFill>
                  <a:srgbClr val="073762"/>
                </a:solidFill>
                <a:effectLst/>
                <a:uLnTx/>
                <a:uFillTx/>
                <a:latin typeface="Arial"/>
                <a:cs typeface="Arial"/>
              </a:rPr>
              <a:t>registered</a:t>
            </a:r>
            <a:r>
              <a:rPr kumimoji="0" sz="1200" b="0" i="0" u="none" strike="noStrike" kern="0" cap="none" spc="-4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in</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accordance</a:t>
            </a:r>
            <a:r>
              <a:rPr kumimoji="0" sz="1200" b="0" i="0" u="none" strike="noStrike" kern="0" cap="none" spc="-4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with</a:t>
            </a:r>
            <a:r>
              <a:rPr kumimoji="0" sz="1200" b="0" i="0" u="none" strike="noStrike" kern="0" cap="none" spc="-1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the</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criteria</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of</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ENCePP</a:t>
            </a:r>
            <a:r>
              <a:rPr kumimoji="0" sz="1200" b="0" i="0" u="none" strike="noStrike" kern="0" cap="none" spc="-55"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(EUPAS32482).</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sp>
        <p:nvSpPr>
          <p:cNvPr id="3" name="object 3"/>
          <p:cNvSpPr txBox="1">
            <a:spLocks noGrp="1"/>
          </p:cNvSpPr>
          <p:nvPr>
            <p:ph type="title"/>
          </p:nvPr>
        </p:nvSpPr>
        <p:spPr>
          <a:prstGeom prst="rect">
            <a:avLst/>
          </a:prstGeom>
        </p:spPr>
        <p:txBody>
          <a:bodyPr vert="horz" wrap="square" lIns="0" tIns="256793" rIns="0" bIns="0" rtlCol="0">
            <a:spAutoFit/>
          </a:bodyPr>
          <a:lstStyle/>
          <a:p>
            <a:pPr marL="182245">
              <a:lnSpc>
                <a:spcPct val="100000"/>
              </a:lnSpc>
              <a:spcBef>
                <a:spcPts val="95"/>
              </a:spcBef>
            </a:pPr>
            <a:r>
              <a:rPr spc="-10"/>
              <a:t>Acknowledgements</a:t>
            </a:r>
          </a:p>
        </p:txBody>
      </p:sp>
      <p:pic>
        <p:nvPicPr>
          <p:cNvPr id="4" name="object 4"/>
          <p:cNvPicPr/>
          <p:nvPr/>
        </p:nvPicPr>
        <p:blipFill>
          <a:blip r:embed="rId2" cstate="print"/>
          <a:stretch>
            <a:fillRect/>
          </a:stretch>
        </p:blipFill>
        <p:spPr>
          <a:xfrm>
            <a:off x="3362329" y="3632606"/>
            <a:ext cx="1725921" cy="368807"/>
          </a:xfrm>
          <a:prstGeom prst="rect">
            <a:avLst/>
          </a:prstGeom>
        </p:spPr>
      </p:pic>
      <p:pic>
        <p:nvPicPr>
          <p:cNvPr id="5" name="object 5"/>
          <p:cNvPicPr/>
          <p:nvPr/>
        </p:nvPicPr>
        <p:blipFill>
          <a:blip r:embed="rId3" cstate="print"/>
          <a:stretch>
            <a:fillRect/>
          </a:stretch>
        </p:blipFill>
        <p:spPr>
          <a:xfrm>
            <a:off x="5314188" y="3572255"/>
            <a:ext cx="403860" cy="411480"/>
          </a:xfrm>
          <a:prstGeom prst="rect">
            <a:avLst/>
          </a:prstGeom>
        </p:spPr>
      </p:pic>
      <p:sp>
        <p:nvSpPr>
          <p:cNvPr id="6" name="object 6"/>
          <p:cNvSpPr txBox="1"/>
          <p:nvPr/>
        </p:nvSpPr>
        <p:spPr>
          <a:xfrm>
            <a:off x="78739" y="4906674"/>
            <a:ext cx="8027670" cy="202565"/>
          </a:xfrm>
          <a:prstGeom prst="rect">
            <a:avLst/>
          </a:prstGeom>
        </p:spPr>
        <p:txBody>
          <a:bodyPr vert="horz" wrap="square" lIns="0" tIns="5080" rIns="0" bIns="0" rtlCol="0">
            <a:spAutoFit/>
          </a:bodyPr>
          <a:lstStyle/>
          <a:p>
            <a:pPr marL="12700" marR="5080" lvl="0" indent="0" defTabSz="914400" eaLnBrk="1" fontAlgn="auto" latinLnBrk="0" hangingPunct="1">
              <a:lnSpc>
                <a:spcPct val="100000"/>
              </a:lnSpc>
              <a:spcBef>
                <a:spcPts val="40"/>
              </a:spcBef>
              <a:spcAft>
                <a:spcPts val="0"/>
              </a:spcAft>
              <a:buClrTx/>
              <a:buSzTx/>
              <a:buFontTx/>
              <a:buNone/>
              <a:tabLst/>
              <a:defRPr/>
            </a:pPr>
            <a:r>
              <a:rPr kumimoji="0" sz="600" b="0" i="0" u="none" strike="noStrike" kern="0" cap="none" spc="0" normalizeH="0" baseline="0" noProof="0">
                <a:ln>
                  <a:noFill/>
                </a:ln>
                <a:solidFill>
                  <a:sysClr val="windowText" lastClr="000000"/>
                </a:solidFill>
                <a:effectLst/>
                <a:uLnTx/>
                <a:uFillTx/>
                <a:latin typeface="Arial"/>
                <a:cs typeface="Arial"/>
              </a:rPr>
              <a:t>ADEPT</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Anonymised</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Data</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Ethics</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Protocols</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and</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Transparency;</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ENCePP</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10" normalizeH="0" baseline="0" noProof="0">
                <a:ln>
                  <a:noFill/>
                </a:ln>
                <a:solidFill>
                  <a:sysClr val="windowText" lastClr="000000"/>
                </a:solidFill>
                <a:effectLst/>
                <a:uLnTx/>
                <a:uFillTx/>
                <a:latin typeface="Arial"/>
                <a:cs typeface="Arial"/>
              </a:rPr>
              <a:t> European </a:t>
            </a:r>
            <a:r>
              <a:rPr kumimoji="0" sz="600" b="0" i="0" u="none" strike="noStrike" kern="0" cap="none" spc="0" normalizeH="0" baseline="0" noProof="0">
                <a:ln>
                  <a:noFill/>
                </a:ln>
                <a:solidFill>
                  <a:sysClr val="windowText" lastClr="000000"/>
                </a:solidFill>
                <a:effectLst/>
                <a:uLnTx/>
                <a:uFillTx/>
                <a:latin typeface="Arial"/>
                <a:cs typeface="Arial"/>
              </a:rPr>
              <a:t>Network</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of</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Centres</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for</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Pharmacoepidemiology</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and</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Pharmacovigilance;</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ISAR =</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International</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Severe</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Asthma</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Registry;</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NHS</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National</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Health</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Service</a:t>
            </a:r>
            <a:r>
              <a:rPr kumimoji="0" sz="600" b="0" i="0" u="none" strike="noStrike" kern="0" cap="none" spc="50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Busby</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J,</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Price</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D</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et</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al.</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J</a:t>
            </a:r>
            <a:r>
              <a:rPr kumimoji="0" sz="600" b="0" i="1" u="none" strike="noStrike" kern="0" cap="none" spc="-1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Asthma</a:t>
            </a:r>
            <a:r>
              <a:rPr kumimoji="0" sz="600" b="0" i="1" u="none" strike="noStrike" kern="0" cap="none" spc="-2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Allergy </a:t>
            </a:r>
            <a:r>
              <a:rPr kumimoji="0" sz="600" b="0" i="0" u="none" strike="noStrike" kern="0" cap="none" spc="0" normalizeH="0" baseline="0" noProof="0">
                <a:ln>
                  <a:noFill/>
                </a:ln>
                <a:solidFill>
                  <a:sysClr val="windowText" lastClr="000000"/>
                </a:solidFill>
                <a:effectLst/>
                <a:uLnTx/>
                <a:uFillTx/>
                <a:latin typeface="Arial"/>
                <a:cs typeface="Arial"/>
              </a:rPr>
              <a:t>2021;in</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press.</a:t>
            </a:r>
            <a:endParaRPr kumimoji="0" sz="600" b="0" i="0" u="none" strike="noStrike" kern="0" cap="none" spc="0" normalizeH="0" baseline="0" noProof="0">
              <a:ln>
                <a:noFill/>
              </a:ln>
              <a:solidFill>
                <a:sysClr val="windowText" lastClr="000000"/>
              </a:solidFill>
              <a:effectLst/>
              <a:uLnTx/>
              <a:uFillTx/>
              <a:latin typeface="Arial"/>
              <a:cs typeface="Arial"/>
            </a:endParaRPr>
          </a:p>
        </p:txBody>
      </p:sp>
      <p:pic>
        <p:nvPicPr>
          <p:cNvPr id="7" name="Graphic 6" descr="Beginning with solid fill">
            <a:hlinkClick r:id="rId4" action="ppaction://hlinksldjump"/>
            <a:extLst>
              <a:ext uri="{FF2B5EF4-FFF2-40B4-BE49-F238E27FC236}">
                <a16:creationId xmlns:a16="http://schemas.microsoft.com/office/drawing/2014/main" id="{5EAFAFDA-8F7E-AF34-D340-B5CE6435B320}"/>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398779" y="2299157"/>
            <a:ext cx="8279130" cy="636905"/>
          </a:xfrm>
          <a:prstGeom prst="rect">
            <a:avLst/>
          </a:prstGeom>
        </p:spPr>
        <p:txBody>
          <a:bodyPr vert="horz" wrap="square" lIns="0" tIns="13335" rIns="0" bIns="0" rtlCol="0">
            <a:spAutoFit/>
          </a:bodyPr>
          <a:lstStyle/>
          <a:p>
            <a:pPr marL="0" marR="0" lvl="0" indent="0" algn="ctr" defTabSz="914400" eaLnBrk="1" fontAlgn="auto" latinLnBrk="0" hangingPunct="1">
              <a:lnSpc>
                <a:spcPct val="100000"/>
              </a:lnSpc>
              <a:spcBef>
                <a:spcPts val="105"/>
              </a:spcBef>
              <a:spcAft>
                <a:spcPts val="0"/>
              </a:spcAft>
              <a:buClrTx/>
              <a:buSzTx/>
              <a:buFontTx/>
              <a:buNone/>
              <a:tabLst/>
              <a:defRPr/>
            </a:pPr>
            <a:r>
              <a:rPr kumimoji="0" sz="2000" b="1" i="0" u="none" strike="noStrike" kern="0" cap="none" spc="0" normalizeH="0" baseline="0" noProof="0">
                <a:ln>
                  <a:noFill/>
                </a:ln>
                <a:solidFill>
                  <a:srgbClr val="FFFFFF"/>
                </a:solidFill>
                <a:effectLst/>
                <a:uLnTx/>
                <a:uFillTx/>
                <a:latin typeface="Arial"/>
                <a:cs typeface="Arial"/>
              </a:rPr>
              <a:t>Global</a:t>
            </a:r>
            <a:r>
              <a:rPr kumimoji="0" sz="2000" b="1" i="0" u="none" strike="noStrike" kern="0" cap="none" spc="-45" normalizeH="0" baseline="0" noProof="0">
                <a:ln>
                  <a:noFill/>
                </a:ln>
                <a:solidFill>
                  <a:srgbClr val="FFFFFF"/>
                </a:solidFill>
                <a:effectLst/>
                <a:uLnTx/>
                <a:uFillTx/>
                <a:latin typeface="Arial"/>
                <a:cs typeface="Arial"/>
              </a:rPr>
              <a:t> </a:t>
            </a:r>
            <a:r>
              <a:rPr kumimoji="0" sz="2000" b="1" i="0" u="none" strike="noStrike" kern="0" cap="none" spc="-10" normalizeH="0" baseline="0" noProof="0">
                <a:ln>
                  <a:noFill/>
                </a:ln>
                <a:solidFill>
                  <a:srgbClr val="FFFFFF"/>
                </a:solidFill>
                <a:effectLst/>
                <a:uLnTx/>
                <a:uFillTx/>
                <a:latin typeface="Arial"/>
                <a:cs typeface="Arial"/>
              </a:rPr>
              <a:t>Variability</a:t>
            </a:r>
            <a:r>
              <a:rPr kumimoji="0" sz="2000" b="1" i="0" u="none" strike="noStrike" kern="0" cap="none" spc="-50" normalizeH="0" baseline="0" noProof="0">
                <a:ln>
                  <a:noFill/>
                </a:ln>
                <a:solidFill>
                  <a:srgbClr val="FFFFFF"/>
                </a:solidFill>
                <a:effectLst/>
                <a:uLnTx/>
                <a:uFillTx/>
                <a:latin typeface="Arial"/>
                <a:cs typeface="Arial"/>
              </a:rPr>
              <a:t> </a:t>
            </a:r>
            <a:r>
              <a:rPr kumimoji="0" sz="2000" b="1" i="0" u="none" strike="noStrike" kern="0" cap="none" spc="0" normalizeH="0" baseline="0" noProof="0">
                <a:ln>
                  <a:noFill/>
                </a:ln>
                <a:solidFill>
                  <a:srgbClr val="FFFFFF"/>
                </a:solidFill>
                <a:effectLst/>
                <a:uLnTx/>
                <a:uFillTx/>
                <a:latin typeface="Arial"/>
                <a:cs typeface="Arial"/>
              </a:rPr>
              <a:t>in</a:t>
            </a:r>
            <a:r>
              <a:rPr kumimoji="0" sz="2000" b="1" i="0" u="none" strike="noStrike" kern="0" cap="none" spc="-95" normalizeH="0" baseline="0" noProof="0">
                <a:ln>
                  <a:noFill/>
                </a:ln>
                <a:solidFill>
                  <a:srgbClr val="FFFFFF"/>
                </a:solidFill>
                <a:effectLst/>
                <a:uLnTx/>
                <a:uFillTx/>
                <a:latin typeface="Arial"/>
                <a:cs typeface="Arial"/>
              </a:rPr>
              <a:t> </a:t>
            </a:r>
            <a:r>
              <a:rPr kumimoji="0" sz="2000" b="1" i="0" u="none" strike="noStrike" kern="0" cap="none" spc="-10" normalizeH="0" baseline="0" noProof="0">
                <a:ln>
                  <a:noFill/>
                </a:ln>
                <a:solidFill>
                  <a:srgbClr val="FFFFFF"/>
                </a:solidFill>
                <a:effectLst/>
                <a:uLnTx/>
                <a:uFillTx/>
                <a:latin typeface="Arial"/>
                <a:cs typeface="Arial"/>
              </a:rPr>
              <a:t>Administrative</a:t>
            </a:r>
            <a:r>
              <a:rPr kumimoji="0" sz="2000" b="1" i="0" u="none" strike="noStrike" kern="0" cap="none" spc="-114" normalizeH="0" baseline="0" noProof="0">
                <a:ln>
                  <a:noFill/>
                </a:ln>
                <a:solidFill>
                  <a:srgbClr val="FFFFFF"/>
                </a:solidFill>
                <a:effectLst/>
                <a:uLnTx/>
                <a:uFillTx/>
                <a:latin typeface="Arial"/>
                <a:cs typeface="Arial"/>
              </a:rPr>
              <a:t> </a:t>
            </a:r>
            <a:r>
              <a:rPr kumimoji="0" sz="2000" b="1" i="0" u="none" strike="noStrike" kern="0" cap="none" spc="0" normalizeH="0" baseline="0" noProof="0">
                <a:ln>
                  <a:noFill/>
                </a:ln>
                <a:solidFill>
                  <a:srgbClr val="FFFFFF"/>
                </a:solidFill>
                <a:effectLst/>
                <a:uLnTx/>
                <a:uFillTx/>
                <a:latin typeface="Arial"/>
                <a:cs typeface="Arial"/>
              </a:rPr>
              <a:t>Approval</a:t>
            </a:r>
            <a:r>
              <a:rPr kumimoji="0" sz="2000" b="1" i="0" u="none" strike="noStrike" kern="0" cap="none" spc="-10" normalizeH="0" baseline="0" noProof="0">
                <a:ln>
                  <a:noFill/>
                </a:ln>
                <a:solidFill>
                  <a:srgbClr val="FFFFFF"/>
                </a:solidFill>
                <a:effectLst/>
                <a:uLnTx/>
                <a:uFillTx/>
                <a:latin typeface="Arial"/>
                <a:cs typeface="Arial"/>
              </a:rPr>
              <a:t> </a:t>
            </a:r>
            <a:r>
              <a:rPr kumimoji="0" sz="2000" b="1" i="0" u="none" strike="noStrike" kern="0" cap="none" spc="0" normalizeH="0" baseline="0" noProof="0">
                <a:ln>
                  <a:noFill/>
                </a:ln>
                <a:solidFill>
                  <a:srgbClr val="FFFFFF"/>
                </a:solidFill>
                <a:effectLst/>
                <a:uLnTx/>
                <a:uFillTx/>
                <a:latin typeface="Arial"/>
                <a:cs typeface="Arial"/>
              </a:rPr>
              <a:t>Prescription</a:t>
            </a:r>
            <a:r>
              <a:rPr kumimoji="0" sz="2000" b="1" i="0" u="none" strike="noStrike" kern="0" cap="none" spc="-55" normalizeH="0" baseline="0" noProof="0">
                <a:ln>
                  <a:noFill/>
                </a:ln>
                <a:solidFill>
                  <a:srgbClr val="FFFFFF"/>
                </a:solidFill>
                <a:effectLst/>
                <a:uLnTx/>
                <a:uFillTx/>
                <a:latin typeface="Arial"/>
                <a:cs typeface="Arial"/>
              </a:rPr>
              <a:t> </a:t>
            </a:r>
            <a:r>
              <a:rPr kumimoji="0" sz="2000" b="1" i="0" u="none" strike="noStrike" kern="0" cap="none" spc="0" normalizeH="0" baseline="0" noProof="0">
                <a:ln>
                  <a:noFill/>
                </a:ln>
                <a:solidFill>
                  <a:srgbClr val="FFFFFF"/>
                </a:solidFill>
                <a:effectLst/>
                <a:uLnTx/>
                <a:uFillTx/>
                <a:latin typeface="Arial"/>
                <a:cs typeface="Arial"/>
              </a:rPr>
              <a:t>Criteria</a:t>
            </a:r>
            <a:r>
              <a:rPr kumimoji="0" sz="2000" b="1" i="0" u="none" strike="noStrike" kern="0" cap="none" spc="-55" normalizeH="0" baseline="0" noProof="0">
                <a:ln>
                  <a:noFill/>
                </a:ln>
                <a:solidFill>
                  <a:srgbClr val="FFFFFF"/>
                </a:solidFill>
                <a:effectLst/>
                <a:uLnTx/>
                <a:uFillTx/>
                <a:latin typeface="Arial"/>
                <a:cs typeface="Arial"/>
              </a:rPr>
              <a:t> </a:t>
            </a:r>
            <a:r>
              <a:rPr kumimoji="0" sz="2000" b="1" i="0" u="none" strike="noStrike" kern="0" cap="none" spc="-25" normalizeH="0" baseline="0" noProof="0">
                <a:ln>
                  <a:noFill/>
                </a:ln>
                <a:solidFill>
                  <a:srgbClr val="FFFFFF"/>
                </a:solidFill>
                <a:effectLst/>
                <a:uLnTx/>
                <a:uFillTx/>
                <a:latin typeface="Arial"/>
                <a:cs typeface="Arial"/>
              </a:rPr>
              <a:t>for</a:t>
            </a:r>
            <a:endParaRPr kumimoji="0" sz="2000" b="0" i="0" u="none" strike="noStrike" kern="0" cap="none" spc="0" normalizeH="0" baseline="0" noProof="0">
              <a:ln>
                <a:noFill/>
              </a:ln>
              <a:solidFill>
                <a:sysClr val="windowText" lastClr="000000"/>
              </a:solidFill>
              <a:effectLst/>
              <a:uLnTx/>
              <a:uFillTx/>
              <a:latin typeface="Arial"/>
              <a:cs typeface="Arial"/>
            </a:endParaRPr>
          </a:p>
          <a:p>
            <a:pPr marL="0" marR="0" lvl="0" indent="0" algn="ctr" defTabSz="914400" eaLnBrk="1" fontAlgn="auto" latinLnBrk="0" hangingPunct="1">
              <a:lnSpc>
                <a:spcPct val="100000"/>
              </a:lnSpc>
              <a:spcBef>
                <a:spcPts val="5"/>
              </a:spcBef>
              <a:spcAft>
                <a:spcPts val="0"/>
              </a:spcAft>
              <a:buClrTx/>
              <a:buSzTx/>
              <a:buFontTx/>
              <a:buNone/>
              <a:tabLst/>
              <a:defRPr/>
            </a:pPr>
            <a:r>
              <a:rPr kumimoji="0" sz="2000" b="1" i="0" u="none" strike="noStrike" kern="0" cap="none" spc="0" normalizeH="0" baseline="0" noProof="0">
                <a:ln>
                  <a:noFill/>
                </a:ln>
                <a:solidFill>
                  <a:srgbClr val="FFFFFF"/>
                </a:solidFill>
                <a:effectLst/>
                <a:uLnTx/>
                <a:uFillTx/>
                <a:latin typeface="Arial"/>
                <a:cs typeface="Arial"/>
              </a:rPr>
              <a:t>Biologic</a:t>
            </a:r>
            <a:r>
              <a:rPr kumimoji="0" sz="2000" b="1" i="0" u="none" strike="noStrike" kern="0" cap="none" spc="-45" normalizeH="0" baseline="0" noProof="0">
                <a:ln>
                  <a:noFill/>
                </a:ln>
                <a:solidFill>
                  <a:srgbClr val="FFFFFF"/>
                </a:solidFill>
                <a:effectLst/>
                <a:uLnTx/>
                <a:uFillTx/>
                <a:latin typeface="Arial"/>
                <a:cs typeface="Arial"/>
              </a:rPr>
              <a:t> </a:t>
            </a:r>
            <a:r>
              <a:rPr kumimoji="0" sz="2000" b="1" i="0" u="none" strike="noStrike" kern="0" cap="none" spc="0" normalizeH="0" baseline="0" noProof="0">
                <a:ln>
                  <a:noFill/>
                </a:ln>
                <a:solidFill>
                  <a:srgbClr val="FFFFFF"/>
                </a:solidFill>
                <a:effectLst/>
                <a:uLnTx/>
                <a:uFillTx/>
                <a:latin typeface="Arial"/>
                <a:cs typeface="Arial"/>
              </a:rPr>
              <a:t>Therapy</a:t>
            </a:r>
            <a:r>
              <a:rPr kumimoji="0" sz="2000" b="1" i="0" u="none" strike="noStrike" kern="0" cap="none" spc="-40" normalizeH="0" baseline="0" noProof="0">
                <a:ln>
                  <a:noFill/>
                </a:ln>
                <a:solidFill>
                  <a:srgbClr val="FFFFFF"/>
                </a:solidFill>
                <a:effectLst/>
                <a:uLnTx/>
                <a:uFillTx/>
                <a:latin typeface="Arial"/>
                <a:cs typeface="Arial"/>
              </a:rPr>
              <a:t> </a:t>
            </a:r>
            <a:r>
              <a:rPr kumimoji="0" sz="2000" b="1" i="0" u="none" strike="noStrike" kern="0" cap="none" spc="0" normalizeH="0" baseline="0" noProof="0">
                <a:ln>
                  <a:noFill/>
                </a:ln>
                <a:solidFill>
                  <a:srgbClr val="FFFFFF"/>
                </a:solidFill>
                <a:effectLst/>
                <a:uLnTx/>
                <a:uFillTx/>
                <a:latin typeface="Arial"/>
                <a:cs typeface="Arial"/>
              </a:rPr>
              <a:t>in</a:t>
            </a:r>
            <a:r>
              <a:rPr kumimoji="0" sz="2000" b="1" i="0" u="none" strike="noStrike" kern="0" cap="none" spc="-35" normalizeH="0" baseline="0" noProof="0">
                <a:ln>
                  <a:noFill/>
                </a:ln>
                <a:solidFill>
                  <a:srgbClr val="FFFFFF"/>
                </a:solidFill>
                <a:effectLst/>
                <a:uLnTx/>
                <a:uFillTx/>
                <a:latin typeface="Arial"/>
                <a:cs typeface="Arial"/>
              </a:rPr>
              <a:t> </a:t>
            </a:r>
            <a:r>
              <a:rPr kumimoji="0" sz="2000" b="1" i="0" u="none" strike="noStrike" kern="0" cap="none" spc="0" normalizeH="0" baseline="0" noProof="0">
                <a:ln>
                  <a:noFill/>
                </a:ln>
                <a:solidFill>
                  <a:srgbClr val="FFFFFF"/>
                </a:solidFill>
                <a:effectLst/>
                <a:uLnTx/>
                <a:uFillTx/>
                <a:latin typeface="Arial"/>
                <a:cs typeface="Arial"/>
              </a:rPr>
              <a:t>Severe</a:t>
            </a:r>
            <a:r>
              <a:rPr kumimoji="0" sz="2000" b="1" i="0" u="none" strike="noStrike" kern="0" cap="none" spc="-95" normalizeH="0" baseline="0" noProof="0">
                <a:ln>
                  <a:noFill/>
                </a:ln>
                <a:solidFill>
                  <a:srgbClr val="FFFFFF"/>
                </a:solidFill>
                <a:effectLst/>
                <a:uLnTx/>
                <a:uFillTx/>
                <a:latin typeface="Arial"/>
                <a:cs typeface="Arial"/>
              </a:rPr>
              <a:t> </a:t>
            </a:r>
            <a:r>
              <a:rPr kumimoji="0" sz="2000" b="1" i="0" u="none" strike="noStrike" kern="0" cap="none" spc="-10" normalizeH="0" baseline="0" noProof="0">
                <a:ln>
                  <a:noFill/>
                </a:ln>
                <a:solidFill>
                  <a:srgbClr val="FFFFFF"/>
                </a:solidFill>
                <a:effectLst/>
                <a:uLnTx/>
                <a:uFillTx/>
                <a:latin typeface="Arial"/>
                <a:cs typeface="Arial"/>
              </a:rPr>
              <a:t>Asthma</a:t>
            </a:r>
            <a:endParaRPr kumimoji="0" sz="2000" b="0" i="0" u="none" strike="noStrike" kern="0" cap="none" spc="0" normalizeH="0" baseline="0" noProof="0">
              <a:ln>
                <a:noFill/>
              </a:ln>
              <a:solidFill>
                <a:sysClr val="windowText" lastClr="000000"/>
              </a:solidFill>
              <a:effectLst/>
              <a:uLnTx/>
              <a:uFillTx/>
              <a:latin typeface="Arial"/>
              <a:cs typeface="Arial"/>
            </a:endParaRPr>
          </a:p>
        </p:txBody>
      </p:sp>
      <p:sp>
        <p:nvSpPr>
          <p:cNvPr id="3" name="object 3"/>
          <p:cNvSpPr txBox="1"/>
          <p:nvPr/>
        </p:nvSpPr>
        <p:spPr>
          <a:xfrm>
            <a:off x="228396" y="3415665"/>
            <a:ext cx="6845300" cy="1260475"/>
          </a:xfrm>
          <a:prstGeom prst="rect">
            <a:avLst/>
          </a:prstGeom>
        </p:spPr>
        <p:txBody>
          <a:bodyPr vert="horz" wrap="square" lIns="0" tIns="12700" rIns="0" bIns="0" rtlCol="0">
            <a:spAutoFit/>
          </a:bodyPr>
          <a:lstStyle/>
          <a:p>
            <a:pPr marL="12700" marR="5080" lvl="0" indent="0" algn="just" defTabSz="914400" eaLnBrk="1" fontAlgn="auto" latinLnBrk="0" hangingPunct="1">
              <a:lnSpc>
                <a:spcPct val="100000"/>
              </a:lnSpc>
              <a:spcBef>
                <a:spcPts val="100"/>
              </a:spcBef>
              <a:spcAft>
                <a:spcPts val="0"/>
              </a:spcAft>
              <a:buClrTx/>
              <a:buSzTx/>
              <a:buFontTx/>
              <a:buNone/>
              <a:tabLst/>
              <a:defRPr/>
            </a:pPr>
            <a:r>
              <a:rPr kumimoji="0" sz="900" b="1" i="0" u="none" strike="noStrike" kern="0" cap="none" spc="0" normalizeH="0" baseline="0" noProof="0">
                <a:ln>
                  <a:noFill/>
                </a:ln>
                <a:solidFill>
                  <a:srgbClr val="2F2F2F"/>
                </a:solidFill>
                <a:effectLst/>
                <a:uLnTx/>
                <a:uFillTx/>
                <a:latin typeface="Arial"/>
                <a:cs typeface="Arial"/>
              </a:rPr>
              <a:t>Celeste</a:t>
            </a:r>
            <a:r>
              <a:rPr kumimoji="0" sz="900" b="1" i="0" u="none" strike="noStrike" kern="0" cap="none" spc="110"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M.</a:t>
            </a:r>
            <a:r>
              <a:rPr kumimoji="0" sz="900" b="1" i="0" u="none" strike="noStrike" kern="0" cap="none" spc="120"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Porsbjerg,</a:t>
            </a:r>
            <a:r>
              <a:rPr kumimoji="0" sz="900" b="1" i="0" u="none" strike="noStrike" kern="0" cap="none" spc="130"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Andrew</a:t>
            </a:r>
            <a:r>
              <a:rPr kumimoji="0" sz="900" b="1" i="0" u="none" strike="noStrike" kern="0" cap="none" spc="145"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N.</a:t>
            </a:r>
            <a:r>
              <a:rPr kumimoji="0" sz="900" b="1" i="0" u="none" strike="noStrike" kern="0" cap="none" spc="120" normalizeH="0" baseline="0" noProof="0">
                <a:ln>
                  <a:noFill/>
                </a:ln>
                <a:solidFill>
                  <a:srgbClr val="2F2F2F"/>
                </a:solidFill>
                <a:effectLst/>
                <a:uLnTx/>
                <a:uFillTx/>
                <a:latin typeface="Arial"/>
                <a:cs typeface="Arial"/>
              </a:rPr>
              <a:t> </a:t>
            </a:r>
            <a:r>
              <a:rPr kumimoji="0" sz="900" b="1" i="0" u="none" strike="noStrike" kern="0" cap="none" spc="-10" normalizeH="0" baseline="0" noProof="0">
                <a:ln>
                  <a:noFill/>
                </a:ln>
                <a:solidFill>
                  <a:srgbClr val="2F2F2F"/>
                </a:solidFill>
                <a:effectLst/>
                <a:uLnTx/>
                <a:uFillTx/>
                <a:latin typeface="Arial"/>
                <a:cs typeface="Arial"/>
              </a:rPr>
              <a:t>Menzies-</a:t>
            </a:r>
            <a:r>
              <a:rPr kumimoji="0" sz="900" b="1" i="0" u="none" strike="noStrike" kern="0" cap="none" spc="0" normalizeH="0" baseline="0" noProof="0">
                <a:ln>
                  <a:noFill/>
                </a:ln>
                <a:solidFill>
                  <a:srgbClr val="2F2F2F"/>
                </a:solidFill>
                <a:effectLst/>
                <a:uLnTx/>
                <a:uFillTx/>
                <a:latin typeface="Arial"/>
                <a:cs typeface="Arial"/>
              </a:rPr>
              <a:t>Gow,</a:t>
            </a:r>
            <a:r>
              <a:rPr kumimoji="0" sz="900" b="1" i="0" u="none" strike="noStrike" kern="0" cap="none" spc="120"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Trung</a:t>
            </a:r>
            <a:r>
              <a:rPr kumimoji="0" sz="900" b="1" i="0" u="none" strike="noStrike" kern="0" cap="none" spc="114"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N.</a:t>
            </a:r>
            <a:r>
              <a:rPr kumimoji="0" sz="900" b="1" i="0" u="none" strike="noStrike" kern="0" cap="none" spc="130"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Tran,</a:t>
            </a:r>
            <a:r>
              <a:rPr kumimoji="0" sz="900" b="1" i="0" u="none" strike="noStrike" kern="0" cap="none" spc="120"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Ruth</a:t>
            </a:r>
            <a:r>
              <a:rPr kumimoji="0" sz="900" b="1" i="0" u="none" strike="noStrike" kern="0" cap="none" spc="120"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B.</a:t>
            </a:r>
            <a:r>
              <a:rPr kumimoji="0" sz="900" b="1" i="0" u="none" strike="noStrike" kern="0" cap="none" spc="130"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Murray,</a:t>
            </a:r>
            <a:r>
              <a:rPr kumimoji="0" sz="900" b="1" i="0" u="none" strike="noStrike" kern="0" cap="none" spc="140"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Bindhu</a:t>
            </a:r>
            <a:r>
              <a:rPr kumimoji="0" sz="900" b="1" i="0" u="none" strike="noStrike" kern="0" cap="none" spc="130"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Unni,</a:t>
            </a:r>
            <a:r>
              <a:rPr kumimoji="0" sz="900" b="1" i="0" u="none" strike="noStrike" kern="0" cap="none" spc="120"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Shi</a:t>
            </a:r>
            <a:r>
              <a:rPr kumimoji="0" sz="900" b="1" i="0" u="none" strike="noStrike" kern="0" cap="none" spc="130"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Ling</a:t>
            </a:r>
            <a:r>
              <a:rPr kumimoji="0" sz="900" b="1" i="0" u="none" strike="noStrike" kern="0" cap="none" spc="130"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Audrey</a:t>
            </a:r>
            <a:r>
              <a:rPr kumimoji="0" sz="900" b="1" i="0" u="none" strike="noStrike" kern="0" cap="none" spc="110"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Ang</a:t>
            </a:r>
            <a:r>
              <a:rPr kumimoji="0" sz="900" b="1" i="0" u="none" strike="noStrike" kern="0" cap="none" spc="130" normalizeH="0" baseline="0" noProof="0">
                <a:ln>
                  <a:noFill/>
                </a:ln>
                <a:solidFill>
                  <a:srgbClr val="2F2F2F"/>
                </a:solidFill>
                <a:effectLst/>
                <a:uLnTx/>
                <a:uFillTx/>
                <a:latin typeface="Arial"/>
                <a:cs typeface="Arial"/>
              </a:rPr>
              <a:t> </a:t>
            </a:r>
            <a:r>
              <a:rPr kumimoji="0" sz="900" b="1" i="0" u="none" strike="noStrike" kern="0" cap="none" spc="-20" normalizeH="0" baseline="0" noProof="0">
                <a:ln>
                  <a:noFill/>
                </a:ln>
                <a:solidFill>
                  <a:srgbClr val="2F2F2F"/>
                </a:solidFill>
                <a:effectLst/>
                <a:uLnTx/>
                <a:uFillTx/>
                <a:latin typeface="Arial"/>
                <a:cs typeface="Arial"/>
              </a:rPr>
              <a:t>BSc, </a:t>
            </a:r>
            <a:r>
              <a:rPr kumimoji="0" sz="900" b="1" i="0" u="none" strike="noStrike" kern="0" cap="none" spc="0" normalizeH="0" baseline="0" noProof="0">
                <a:ln>
                  <a:noFill/>
                </a:ln>
                <a:solidFill>
                  <a:srgbClr val="2F2F2F"/>
                </a:solidFill>
                <a:effectLst/>
                <a:uLnTx/>
                <a:uFillTx/>
                <a:latin typeface="Arial"/>
                <a:cs typeface="Arial"/>
              </a:rPr>
              <a:t>Marianna</a:t>
            </a:r>
            <a:r>
              <a:rPr kumimoji="0" sz="900" b="1" i="0" u="none" strike="noStrike" kern="0" cap="none" spc="220"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Alacqua,</a:t>
            </a:r>
            <a:r>
              <a:rPr kumimoji="0" sz="900" b="1" i="0" u="none" strike="noStrike" kern="0" cap="none" spc="215"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Mona</a:t>
            </a:r>
            <a:r>
              <a:rPr kumimoji="0" sz="900" b="1" i="0" u="none" strike="noStrike" kern="0" cap="none" spc="210" normalizeH="0" baseline="0" noProof="0">
                <a:ln>
                  <a:noFill/>
                </a:ln>
                <a:solidFill>
                  <a:srgbClr val="2F2F2F"/>
                </a:solidFill>
                <a:effectLst/>
                <a:uLnTx/>
                <a:uFillTx/>
                <a:latin typeface="Arial"/>
                <a:cs typeface="Arial"/>
              </a:rPr>
              <a:t> </a:t>
            </a:r>
            <a:r>
              <a:rPr kumimoji="0" sz="900" b="1" i="0" u="none" strike="noStrike" kern="0" cap="none" spc="-10" normalizeH="0" baseline="0" noProof="0">
                <a:ln>
                  <a:noFill/>
                </a:ln>
                <a:solidFill>
                  <a:srgbClr val="2F2F2F"/>
                </a:solidFill>
                <a:effectLst/>
                <a:uLnTx/>
                <a:uFillTx/>
                <a:latin typeface="Arial"/>
                <a:cs typeface="Arial"/>
              </a:rPr>
              <a:t>Al-</a:t>
            </a:r>
            <a:r>
              <a:rPr kumimoji="0" sz="900" b="1" i="0" u="none" strike="noStrike" kern="0" cap="none" spc="0" normalizeH="0" baseline="0" noProof="0">
                <a:ln>
                  <a:noFill/>
                </a:ln>
                <a:solidFill>
                  <a:srgbClr val="2F2F2F"/>
                </a:solidFill>
                <a:effectLst/>
                <a:uLnTx/>
                <a:uFillTx/>
                <a:latin typeface="Arial"/>
                <a:cs typeface="Arial"/>
              </a:rPr>
              <a:t>Ahmad,</a:t>
            </a:r>
            <a:r>
              <a:rPr kumimoji="0" sz="900" b="1" i="0" u="none" strike="noStrike" kern="0" cap="none" spc="210"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Riyad</a:t>
            </a:r>
            <a:r>
              <a:rPr kumimoji="0" sz="900" b="1" i="0" u="none" strike="noStrike" kern="0" cap="none" spc="229" normalizeH="0" baseline="0" noProof="0">
                <a:ln>
                  <a:noFill/>
                </a:ln>
                <a:solidFill>
                  <a:srgbClr val="2F2F2F"/>
                </a:solidFill>
                <a:effectLst/>
                <a:uLnTx/>
                <a:uFillTx/>
                <a:latin typeface="Arial"/>
                <a:cs typeface="Arial"/>
              </a:rPr>
              <a:t> </a:t>
            </a:r>
            <a:r>
              <a:rPr kumimoji="0" sz="900" b="1" i="0" u="none" strike="noStrike" kern="0" cap="none" spc="-10" normalizeH="0" baseline="0" noProof="0">
                <a:ln>
                  <a:noFill/>
                </a:ln>
                <a:solidFill>
                  <a:srgbClr val="2F2F2F"/>
                </a:solidFill>
                <a:effectLst/>
                <a:uLnTx/>
                <a:uFillTx/>
                <a:latin typeface="Arial"/>
                <a:cs typeface="Arial"/>
              </a:rPr>
              <a:t>Al-</a:t>
            </a:r>
            <a:r>
              <a:rPr kumimoji="0" sz="900" b="1" i="0" u="none" strike="noStrike" kern="0" cap="none" spc="0" normalizeH="0" baseline="0" noProof="0">
                <a:ln>
                  <a:noFill/>
                </a:ln>
                <a:solidFill>
                  <a:srgbClr val="2F2F2F"/>
                </a:solidFill>
                <a:effectLst/>
                <a:uLnTx/>
                <a:uFillTx/>
                <a:latin typeface="Arial"/>
                <a:cs typeface="Arial"/>
              </a:rPr>
              <a:t>Lehebi,</a:t>
            </a:r>
            <a:r>
              <a:rPr kumimoji="0" sz="900" b="1" i="0" u="none" strike="noStrike" kern="0" cap="none" spc="210"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Alan</a:t>
            </a:r>
            <a:r>
              <a:rPr kumimoji="0" sz="900" b="1" i="0" u="none" strike="noStrike" kern="0" cap="none" spc="229"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Altraja,</a:t>
            </a:r>
            <a:r>
              <a:rPr kumimoji="0" sz="900" b="1" i="0" u="none" strike="noStrike" kern="0" cap="none" spc="210"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Andrey</a:t>
            </a:r>
            <a:r>
              <a:rPr kumimoji="0" sz="900" b="1" i="0" u="none" strike="noStrike" kern="0" cap="none" spc="195"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S.</a:t>
            </a:r>
            <a:r>
              <a:rPr kumimoji="0" sz="900" b="1" i="0" u="none" strike="noStrike" kern="0" cap="none" spc="215"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Belevskiy,</a:t>
            </a:r>
            <a:r>
              <a:rPr kumimoji="0" sz="900" b="1" i="0" u="none" strike="noStrike" kern="0" cap="none" spc="215"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Unnur</a:t>
            </a:r>
            <a:r>
              <a:rPr kumimoji="0" sz="900" b="1" i="0" u="none" strike="noStrike" kern="0" cap="none" spc="210"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S.</a:t>
            </a:r>
            <a:r>
              <a:rPr kumimoji="0" sz="900" b="1" i="0" u="none" strike="noStrike" kern="0" cap="none" spc="215"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Björnsdóttir,</a:t>
            </a:r>
            <a:r>
              <a:rPr kumimoji="0" sz="900" b="1" i="0" u="none" strike="noStrike" kern="0" cap="none" spc="215" normalizeH="0" baseline="0" noProof="0">
                <a:ln>
                  <a:noFill/>
                </a:ln>
                <a:solidFill>
                  <a:srgbClr val="2F2F2F"/>
                </a:solidFill>
                <a:effectLst/>
                <a:uLnTx/>
                <a:uFillTx/>
                <a:latin typeface="Arial"/>
                <a:cs typeface="Arial"/>
              </a:rPr>
              <a:t> </a:t>
            </a:r>
            <a:r>
              <a:rPr kumimoji="0" sz="900" b="1" i="0" u="none" strike="noStrike" kern="0" cap="none" spc="-10" normalizeH="0" baseline="0" noProof="0">
                <a:ln>
                  <a:noFill/>
                </a:ln>
                <a:solidFill>
                  <a:srgbClr val="2F2F2F"/>
                </a:solidFill>
                <a:effectLst/>
                <a:uLnTx/>
                <a:uFillTx/>
                <a:latin typeface="Arial"/>
                <a:cs typeface="Arial"/>
              </a:rPr>
              <a:t>Arnaud </a:t>
            </a:r>
            <a:r>
              <a:rPr kumimoji="0" sz="900" b="1" i="0" u="none" strike="noStrike" kern="0" cap="none" spc="0" normalizeH="0" baseline="0" noProof="0">
                <a:ln>
                  <a:noFill/>
                </a:ln>
                <a:solidFill>
                  <a:srgbClr val="2F2F2F"/>
                </a:solidFill>
                <a:effectLst/>
                <a:uLnTx/>
                <a:uFillTx/>
                <a:latin typeface="Arial"/>
                <a:cs typeface="Arial"/>
              </a:rPr>
              <a:t>Bourdin, John</a:t>
            </a:r>
            <a:r>
              <a:rPr kumimoji="0" sz="900" b="1" i="0" u="none" strike="noStrike" kern="0" cap="none" spc="10"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Busby,</a:t>
            </a:r>
            <a:r>
              <a:rPr kumimoji="0" sz="900" b="1" i="0" u="none" strike="noStrike" kern="0" cap="none" spc="5"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G.</a:t>
            </a:r>
            <a:r>
              <a:rPr kumimoji="0" sz="900" b="1" i="0" u="none" strike="noStrike" kern="0" cap="none" spc="5"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Walter Canonica,</a:t>
            </a:r>
            <a:r>
              <a:rPr kumimoji="0" sz="900" b="1" i="0" u="none" strike="noStrike" kern="0" cap="none" spc="5"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George</a:t>
            </a:r>
            <a:r>
              <a:rPr kumimoji="0" sz="900" b="1" i="0" u="none" strike="noStrike" kern="0" cap="none" spc="5"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C.</a:t>
            </a:r>
            <a:r>
              <a:rPr kumimoji="0" sz="900" b="1" i="0" u="none" strike="noStrike" kern="0" cap="none" spc="5"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Christoff, Borja</a:t>
            </a:r>
            <a:r>
              <a:rPr kumimoji="0" sz="900" b="1" i="0" u="none" strike="noStrike" kern="0" cap="none" spc="5"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G.</a:t>
            </a:r>
            <a:r>
              <a:rPr kumimoji="0" sz="900" b="1" i="0" u="none" strike="noStrike" kern="0" cap="none" spc="5"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Cosio,</a:t>
            </a:r>
            <a:r>
              <a:rPr kumimoji="0" sz="900" b="1" i="0" u="none" strike="noStrike" kern="0" cap="none" spc="-10"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Richard</a:t>
            </a:r>
            <a:r>
              <a:rPr kumimoji="0" sz="900" b="1" i="0" u="none" strike="noStrike" kern="0" cap="none" spc="10"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W. Costello,</a:t>
            </a:r>
            <a:r>
              <a:rPr kumimoji="0" sz="900" b="1" i="0" u="none" strike="noStrike" kern="0" cap="none" spc="-5"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J.</a:t>
            </a:r>
            <a:r>
              <a:rPr kumimoji="0" sz="900" b="1" i="0" u="none" strike="noStrike" kern="0" cap="none" spc="-5"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Mark</a:t>
            </a:r>
            <a:r>
              <a:rPr kumimoji="0" sz="900" b="1" i="0" u="none" strike="noStrike" kern="0" cap="none" spc="-5"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FitzGerald, </a:t>
            </a:r>
            <a:r>
              <a:rPr kumimoji="0" sz="900" b="1" i="0" u="none" strike="noStrike" kern="0" cap="none" spc="-20" normalizeH="0" baseline="0" noProof="0">
                <a:ln>
                  <a:noFill/>
                </a:ln>
                <a:solidFill>
                  <a:srgbClr val="2F2F2F"/>
                </a:solidFill>
                <a:effectLst/>
                <a:uLnTx/>
                <a:uFillTx/>
                <a:latin typeface="Arial"/>
                <a:cs typeface="Arial"/>
              </a:rPr>
              <a:t>João </a:t>
            </a:r>
            <a:r>
              <a:rPr kumimoji="0" sz="900" b="1" i="0" u="none" strike="noStrike" kern="0" cap="none" spc="0" normalizeH="0" baseline="0" noProof="0">
                <a:ln>
                  <a:noFill/>
                </a:ln>
                <a:solidFill>
                  <a:srgbClr val="2F2F2F"/>
                </a:solidFill>
                <a:effectLst/>
                <a:uLnTx/>
                <a:uFillTx/>
                <a:latin typeface="Arial"/>
                <a:cs typeface="Arial"/>
              </a:rPr>
              <a:t>A</a:t>
            </a:r>
            <a:r>
              <a:rPr kumimoji="0" sz="900" b="1" i="0" u="none" strike="noStrike" kern="0" cap="none" spc="-20"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Fonseca, Susanne</a:t>
            </a:r>
            <a:r>
              <a:rPr kumimoji="0" sz="900" b="1" i="0" u="none" strike="noStrike" kern="0" cap="none" spc="-5"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Hansen,</a:t>
            </a:r>
            <a:r>
              <a:rPr kumimoji="0" sz="900" b="1" i="0" u="none" strike="noStrike" kern="0" cap="none" spc="-15"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Liam</a:t>
            </a:r>
            <a:r>
              <a:rPr kumimoji="0" sz="900" b="1" i="0" u="none" strike="noStrike" kern="0" cap="none" spc="-5"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G. Heaney,</a:t>
            </a:r>
            <a:r>
              <a:rPr kumimoji="0" sz="900" b="1" i="0" u="none" strike="noStrike" kern="0" cap="none" spc="-5"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Enrico</a:t>
            </a:r>
            <a:r>
              <a:rPr kumimoji="0" sz="900" b="1" i="0" u="none" strike="noStrike" kern="0" cap="none" spc="-5"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Heffler,</a:t>
            </a:r>
            <a:r>
              <a:rPr kumimoji="0" sz="900" b="1" i="0" u="none" strike="noStrike" kern="0" cap="none" spc="-5"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Mark</a:t>
            </a:r>
            <a:r>
              <a:rPr kumimoji="0" sz="900" b="1" i="0" u="none" strike="noStrike" kern="0" cap="none" spc="-5"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Hew,</a:t>
            </a:r>
            <a:r>
              <a:rPr kumimoji="0" sz="900" b="1" i="0" u="none" strike="noStrike" kern="0" cap="none" spc="-5"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Takashi Iwanaga, David</a:t>
            </a:r>
            <a:r>
              <a:rPr kumimoji="0" sz="900" b="1" i="0" u="none" strike="noStrike" kern="0" cap="none" spc="-5"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J. Jackson,</a:t>
            </a:r>
            <a:r>
              <a:rPr kumimoji="0" sz="900" b="1" i="0" u="none" strike="noStrike" kern="0" cap="none" spc="-5"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Janwillem W.</a:t>
            </a:r>
            <a:r>
              <a:rPr kumimoji="0" sz="900" b="1" i="0" u="none" strike="noStrike" kern="0" cap="none" spc="-5" normalizeH="0" baseline="0" noProof="0">
                <a:ln>
                  <a:noFill/>
                </a:ln>
                <a:solidFill>
                  <a:srgbClr val="2F2F2F"/>
                </a:solidFill>
                <a:effectLst/>
                <a:uLnTx/>
                <a:uFillTx/>
                <a:latin typeface="Arial"/>
                <a:cs typeface="Arial"/>
              </a:rPr>
              <a:t> </a:t>
            </a:r>
            <a:r>
              <a:rPr kumimoji="0" sz="900" b="1" i="0" u="none" strike="noStrike" kern="0" cap="none" spc="-25" normalizeH="0" baseline="0" noProof="0">
                <a:ln>
                  <a:noFill/>
                </a:ln>
                <a:solidFill>
                  <a:srgbClr val="2F2F2F"/>
                </a:solidFill>
                <a:effectLst/>
                <a:uLnTx/>
                <a:uFillTx/>
                <a:latin typeface="Arial"/>
                <a:cs typeface="Arial"/>
              </a:rPr>
              <a:t>H. </a:t>
            </a:r>
            <a:r>
              <a:rPr kumimoji="0" sz="900" b="1" i="0" u="none" strike="noStrike" kern="0" cap="none" spc="0" normalizeH="0" baseline="0" noProof="0">
                <a:ln>
                  <a:noFill/>
                </a:ln>
                <a:solidFill>
                  <a:srgbClr val="2F2F2F"/>
                </a:solidFill>
                <a:effectLst/>
                <a:uLnTx/>
                <a:uFillTx/>
                <a:latin typeface="Arial"/>
                <a:cs typeface="Arial"/>
              </a:rPr>
              <a:t>Kocks,</a:t>
            </a:r>
            <a:r>
              <a:rPr kumimoji="0" sz="900" b="1" i="0" u="none" strike="noStrike" kern="0" cap="none" spc="250"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Maria</a:t>
            </a:r>
            <a:r>
              <a:rPr kumimoji="0" sz="900" b="1" i="0" u="none" strike="noStrike" kern="0" cap="none" spc="250"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Kallieri,</a:t>
            </a:r>
            <a:r>
              <a:rPr kumimoji="0" sz="900" b="1" i="0" u="none" strike="noStrike" kern="0" cap="none" spc="260" normalizeH="0" baseline="0" noProof="0">
                <a:ln>
                  <a:noFill/>
                </a:ln>
                <a:solidFill>
                  <a:srgbClr val="2F2F2F"/>
                </a:solidFill>
                <a:effectLst/>
                <a:uLnTx/>
                <a:uFillTx/>
                <a:latin typeface="Arial"/>
                <a:cs typeface="Arial"/>
              </a:rPr>
              <a:t> </a:t>
            </a:r>
            <a:r>
              <a:rPr kumimoji="0" sz="900" b="1" i="0" u="none" strike="noStrike" kern="0" cap="none" spc="-10" normalizeH="0" baseline="0" noProof="0">
                <a:ln>
                  <a:noFill/>
                </a:ln>
                <a:solidFill>
                  <a:srgbClr val="2F2F2F"/>
                </a:solidFill>
                <a:effectLst/>
                <a:uLnTx/>
                <a:uFillTx/>
                <a:latin typeface="Arial"/>
                <a:cs typeface="Arial"/>
              </a:rPr>
              <a:t>Hsin-</a:t>
            </a:r>
            <a:r>
              <a:rPr kumimoji="0" sz="900" b="1" i="0" u="none" strike="noStrike" kern="0" cap="none" spc="0" normalizeH="0" baseline="0" noProof="0">
                <a:ln>
                  <a:noFill/>
                </a:ln>
                <a:solidFill>
                  <a:srgbClr val="2F2F2F"/>
                </a:solidFill>
                <a:effectLst/>
                <a:uLnTx/>
                <a:uFillTx/>
                <a:latin typeface="Arial"/>
                <a:cs typeface="Arial"/>
              </a:rPr>
              <a:t>Kuo</a:t>
            </a:r>
            <a:r>
              <a:rPr kumimoji="0" sz="900" b="1" i="0" u="none" strike="noStrike" kern="0" cap="none" spc="250"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Bruce</a:t>
            </a:r>
            <a:r>
              <a:rPr kumimoji="0" sz="900" b="1" i="0" u="none" strike="noStrike" kern="0" cap="none" spc="260"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Ko,</a:t>
            </a:r>
            <a:r>
              <a:rPr kumimoji="0" sz="900" b="1" i="0" u="none" strike="noStrike" kern="0" cap="none" spc="250"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Mariko</a:t>
            </a:r>
            <a:r>
              <a:rPr kumimoji="0" sz="900" b="1" i="0" u="none" strike="noStrike" kern="0" cap="none" spc="260"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Siyue</a:t>
            </a:r>
            <a:r>
              <a:rPr kumimoji="0" sz="900" b="1" i="0" u="none" strike="noStrike" kern="0" cap="none" spc="260"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Koh,</a:t>
            </a:r>
            <a:r>
              <a:rPr kumimoji="0" sz="900" b="1" i="0" u="none" strike="noStrike" kern="0" cap="none" spc="260"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Désirée</a:t>
            </a:r>
            <a:r>
              <a:rPr kumimoji="0" sz="900" b="1" i="0" u="none" strike="noStrike" kern="0" cap="none" spc="254" normalizeH="0" baseline="0" noProof="0">
                <a:ln>
                  <a:noFill/>
                </a:ln>
                <a:solidFill>
                  <a:srgbClr val="2F2F2F"/>
                </a:solidFill>
                <a:effectLst/>
                <a:uLnTx/>
                <a:uFillTx/>
                <a:latin typeface="Arial"/>
                <a:cs typeface="Arial"/>
              </a:rPr>
              <a:t> </a:t>
            </a:r>
            <a:r>
              <a:rPr kumimoji="0" sz="900" b="1" i="0" u="none" strike="noStrike" kern="0" cap="none" spc="-10" normalizeH="0" baseline="0" noProof="0">
                <a:ln>
                  <a:noFill/>
                </a:ln>
                <a:solidFill>
                  <a:srgbClr val="2F2F2F"/>
                </a:solidFill>
                <a:effectLst/>
                <a:uLnTx/>
                <a:uFillTx/>
                <a:latin typeface="Arial"/>
                <a:cs typeface="Arial"/>
              </a:rPr>
              <a:t>Larenas-</a:t>
            </a:r>
            <a:r>
              <a:rPr kumimoji="0" sz="900" b="1" i="0" u="none" strike="noStrike" kern="0" cap="none" spc="0" normalizeH="0" baseline="0" noProof="0">
                <a:ln>
                  <a:noFill/>
                </a:ln>
                <a:solidFill>
                  <a:srgbClr val="2F2F2F"/>
                </a:solidFill>
                <a:effectLst/>
                <a:uLnTx/>
                <a:uFillTx/>
                <a:latin typeface="Arial"/>
                <a:cs typeface="Arial"/>
              </a:rPr>
              <a:t>Linnemann,</a:t>
            </a:r>
            <a:r>
              <a:rPr kumimoji="0" sz="900" b="1" i="0" u="none" strike="noStrike" kern="0" cap="none" spc="254"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Lauri</a:t>
            </a:r>
            <a:r>
              <a:rPr kumimoji="0" sz="900" b="1" i="0" u="none" strike="noStrike" kern="0" cap="none" spc="250"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A.</a:t>
            </a:r>
            <a:r>
              <a:rPr kumimoji="0" sz="900" b="1" i="0" u="none" strike="noStrike" kern="0" cap="none" spc="254"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Lehtimäki,</a:t>
            </a:r>
            <a:r>
              <a:rPr kumimoji="0" sz="900" b="1" i="0" u="none" strike="noStrike" kern="0" cap="none" spc="250" normalizeH="0" baseline="0" noProof="0">
                <a:ln>
                  <a:noFill/>
                </a:ln>
                <a:solidFill>
                  <a:srgbClr val="2F2F2F"/>
                </a:solidFill>
                <a:effectLst/>
                <a:uLnTx/>
                <a:uFillTx/>
                <a:latin typeface="Arial"/>
                <a:cs typeface="Arial"/>
              </a:rPr>
              <a:t> </a:t>
            </a:r>
            <a:r>
              <a:rPr kumimoji="0" sz="900" b="1" i="0" u="none" strike="noStrike" kern="0" cap="none" spc="-10" normalizeH="0" baseline="0" noProof="0">
                <a:ln>
                  <a:noFill/>
                </a:ln>
                <a:solidFill>
                  <a:srgbClr val="2F2F2F"/>
                </a:solidFill>
                <a:effectLst/>
                <a:uLnTx/>
                <a:uFillTx/>
                <a:latin typeface="Arial"/>
                <a:cs typeface="Arial"/>
              </a:rPr>
              <a:t>Stelios </a:t>
            </a:r>
            <a:r>
              <a:rPr kumimoji="0" sz="900" b="1" i="0" u="none" strike="noStrike" kern="0" cap="none" spc="0" normalizeH="0" baseline="0" noProof="0">
                <a:ln>
                  <a:noFill/>
                </a:ln>
                <a:solidFill>
                  <a:srgbClr val="2F2F2F"/>
                </a:solidFill>
                <a:effectLst/>
                <a:uLnTx/>
                <a:uFillTx/>
                <a:latin typeface="Arial"/>
                <a:cs typeface="Arial"/>
              </a:rPr>
              <a:t>Loukides, Njira</a:t>
            </a:r>
            <a:r>
              <a:rPr kumimoji="0" sz="900" b="1" i="0" u="none" strike="noStrike" kern="0" cap="none" spc="5"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Lugogo,</a:t>
            </a:r>
            <a:r>
              <a:rPr kumimoji="0" sz="900" b="1" i="0" u="none" strike="noStrike" kern="0" cap="none" spc="10"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Jorge</a:t>
            </a:r>
            <a:r>
              <a:rPr kumimoji="0" sz="900" b="1" i="0" u="none" strike="noStrike" kern="0" cap="none" spc="10"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Maspero, Andriana</a:t>
            </a:r>
            <a:r>
              <a:rPr kumimoji="0" sz="900" b="1" i="0" u="none" strike="noStrike" kern="0" cap="none" spc="10"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I.</a:t>
            </a:r>
            <a:r>
              <a:rPr kumimoji="0" sz="900" b="1" i="0" u="none" strike="noStrike" kern="0" cap="none" spc="5"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Papaioannou,</a:t>
            </a:r>
            <a:r>
              <a:rPr kumimoji="0" sz="900" b="1" i="0" u="none" strike="noStrike" kern="0" cap="none" spc="5"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Luis </a:t>
            </a:r>
            <a:r>
              <a:rPr kumimoji="0" sz="900" b="1" i="0" u="none" strike="noStrike" kern="0" cap="none" spc="-10" normalizeH="0" baseline="0" noProof="0">
                <a:ln>
                  <a:noFill/>
                </a:ln>
                <a:solidFill>
                  <a:srgbClr val="2F2F2F"/>
                </a:solidFill>
                <a:effectLst/>
                <a:uLnTx/>
                <a:uFillTx/>
                <a:latin typeface="Arial"/>
                <a:cs typeface="Arial"/>
              </a:rPr>
              <a:t>Perez-de-</a:t>
            </a:r>
            <a:r>
              <a:rPr kumimoji="0" sz="900" b="1" i="0" u="none" strike="noStrike" kern="0" cap="none" spc="0" normalizeH="0" baseline="0" noProof="0">
                <a:ln>
                  <a:noFill/>
                </a:ln>
                <a:solidFill>
                  <a:srgbClr val="2F2F2F"/>
                </a:solidFill>
                <a:effectLst/>
                <a:uLnTx/>
                <a:uFillTx/>
                <a:latin typeface="Arial"/>
                <a:cs typeface="Arial"/>
              </a:rPr>
              <a:t>Llano,</a:t>
            </a:r>
            <a:r>
              <a:rPr kumimoji="0" sz="900" b="1" i="0" u="none" strike="noStrike" kern="0" cap="none" spc="10"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Paulo</a:t>
            </a:r>
            <a:r>
              <a:rPr kumimoji="0" sz="900" b="1" i="0" u="none" strike="noStrike" kern="0" cap="none" spc="10"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Márcio</a:t>
            </a:r>
            <a:r>
              <a:rPr kumimoji="0" sz="900" b="1" i="0" u="none" strike="noStrike" kern="0" cap="none" spc="5"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Pitrez,</a:t>
            </a:r>
            <a:r>
              <a:rPr kumimoji="0" sz="900" b="1" i="0" u="none" strike="noStrike" kern="0" cap="none" spc="5"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Todor A.</a:t>
            </a:r>
            <a:r>
              <a:rPr kumimoji="0" sz="900" b="1" i="0" u="none" strike="noStrike" kern="0" cap="none" spc="5" normalizeH="0" baseline="0" noProof="0">
                <a:ln>
                  <a:noFill/>
                </a:ln>
                <a:solidFill>
                  <a:srgbClr val="2F2F2F"/>
                </a:solidFill>
                <a:effectLst/>
                <a:uLnTx/>
                <a:uFillTx/>
                <a:latin typeface="Arial"/>
                <a:cs typeface="Arial"/>
              </a:rPr>
              <a:t> </a:t>
            </a:r>
            <a:r>
              <a:rPr kumimoji="0" sz="900" b="1" i="0" u="none" strike="noStrike" kern="0" cap="none" spc="-10" normalizeH="0" baseline="0" noProof="0">
                <a:ln>
                  <a:noFill/>
                </a:ln>
                <a:solidFill>
                  <a:srgbClr val="2F2F2F"/>
                </a:solidFill>
                <a:effectLst/>
                <a:uLnTx/>
                <a:uFillTx/>
                <a:latin typeface="Arial"/>
                <a:cs typeface="Arial"/>
              </a:rPr>
              <a:t>Popov, </a:t>
            </a:r>
            <a:r>
              <a:rPr kumimoji="0" sz="900" b="1" i="0" u="none" strike="noStrike" kern="0" cap="none" spc="0" normalizeH="0" baseline="0" noProof="0">
                <a:ln>
                  <a:noFill/>
                </a:ln>
                <a:solidFill>
                  <a:srgbClr val="2F2F2F"/>
                </a:solidFill>
                <a:effectLst/>
                <a:uLnTx/>
                <a:uFillTx/>
                <a:latin typeface="Arial"/>
                <a:cs typeface="Arial"/>
              </a:rPr>
              <a:t>Linda</a:t>
            </a:r>
            <a:r>
              <a:rPr kumimoji="0" sz="900" b="1" i="0" u="none" strike="noStrike" kern="0" cap="none" spc="100"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M.</a:t>
            </a:r>
            <a:r>
              <a:rPr kumimoji="0" sz="900" b="1" i="0" u="none" strike="noStrike" kern="0" cap="none" spc="95"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Rasmussen,</a:t>
            </a:r>
            <a:r>
              <a:rPr kumimoji="0" sz="900" b="1" i="0" u="none" strike="noStrike" kern="0" cap="none" spc="95"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Chin</a:t>
            </a:r>
            <a:r>
              <a:rPr kumimoji="0" sz="900" b="1" i="0" u="none" strike="noStrike" kern="0" cap="none" spc="85"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Kook</a:t>
            </a:r>
            <a:r>
              <a:rPr kumimoji="0" sz="900" b="1" i="0" u="none" strike="noStrike" kern="0" cap="none" spc="114"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Rhee,</a:t>
            </a:r>
            <a:r>
              <a:rPr kumimoji="0" sz="900" b="1" i="0" u="none" strike="noStrike" kern="0" cap="none" spc="100"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Mohsen</a:t>
            </a:r>
            <a:r>
              <a:rPr kumimoji="0" sz="900" b="1" i="0" u="none" strike="noStrike" kern="0" cap="none" spc="100"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Sadatsafavi,</a:t>
            </a:r>
            <a:r>
              <a:rPr kumimoji="0" sz="900" b="1" i="0" u="none" strike="noStrike" kern="0" cap="none" spc="110"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Johannes</a:t>
            </a:r>
            <a:r>
              <a:rPr kumimoji="0" sz="900" b="1" i="0" u="none" strike="noStrike" kern="0" cap="none" spc="100"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Schmid,</a:t>
            </a:r>
            <a:r>
              <a:rPr kumimoji="0" sz="900" b="1" i="0" u="none" strike="noStrike" kern="0" cap="none" spc="110"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Salman</a:t>
            </a:r>
            <a:r>
              <a:rPr kumimoji="0" sz="900" b="1" i="0" u="none" strike="noStrike" kern="0" cap="none" spc="105"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Siddiqui,</a:t>
            </a:r>
            <a:r>
              <a:rPr kumimoji="0" sz="900" b="1" i="0" u="none" strike="noStrike" kern="0" cap="none" spc="100"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Camille</a:t>
            </a:r>
            <a:r>
              <a:rPr kumimoji="0" sz="900" b="1" i="0" u="none" strike="noStrike" kern="0" cap="none" spc="100"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Taillé,</a:t>
            </a:r>
            <a:r>
              <a:rPr kumimoji="0" sz="900" b="1" i="0" u="none" strike="noStrike" kern="0" cap="none" spc="110" normalizeH="0" baseline="0" noProof="0">
                <a:ln>
                  <a:noFill/>
                </a:ln>
                <a:solidFill>
                  <a:srgbClr val="2F2F2F"/>
                </a:solidFill>
                <a:effectLst/>
                <a:uLnTx/>
                <a:uFillTx/>
                <a:latin typeface="Arial"/>
                <a:cs typeface="Arial"/>
              </a:rPr>
              <a:t> </a:t>
            </a:r>
            <a:r>
              <a:rPr kumimoji="0" sz="900" b="1" i="0" u="none" strike="noStrike" kern="0" cap="none" spc="-10" normalizeH="0" baseline="0" noProof="0">
                <a:ln>
                  <a:noFill/>
                </a:ln>
                <a:solidFill>
                  <a:srgbClr val="2F2F2F"/>
                </a:solidFill>
                <a:effectLst/>
                <a:uLnTx/>
                <a:uFillTx/>
                <a:latin typeface="Arial"/>
                <a:cs typeface="Arial"/>
              </a:rPr>
              <a:t>Christian </a:t>
            </a:r>
            <a:r>
              <a:rPr kumimoji="0" sz="900" b="1" i="0" u="none" strike="noStrike" kern="0" cap="none" spc="0" normalizeH="0" baseline="0" noProof="0">
                <a:ln>
                  <a:noFill/>
                </a:ln>
                <a:solidFill>
                  <a:srgbClr val="2F2F2F"/>
                </a:solidFill>
                <a:effectLst/>
                <a:uLnTx/>
                <a:uFillTx/>
                <a:latin typeface="Arial"/>
                <a:cs typeface="Arial"/>
              </a:rPr>
              <a:t>Taube,</a:t>
            </a:r>
            <a:r>
              <a:rPr kumimoji="0" sz="900" b="1" i="0" u="none" strike="noStrike" kern="0" cap="none" spc="45"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Carlos</a:t>
            </a:r>
            <a:r>
              <a:rPr kumimoji="0" sz="900" b="1" i="0" u="none" strike="noStrike" kern="0" cap="none" spc="60"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A.</a:t>
            </a:r>
            <a:r>
              <a:rPr kumimoji="0" sz="900" b="1" i="0" u="none" strike="noStrike" kern="0" cap="none" spc="60" normalizeH="0" baseline="0" noProof="0">
                <a:ln>
                  <a:noFill/>
                </a:ln>
                <a:solidFill>
                  <a:srgbClr val="2F2F2F"/>
                </a:solidFill>
                <a:effectLst/>
                <a:uLnTx/>
                <a:uFillTx/>
                <a:latin typeface="Arial"/>
                <a:cs typeface="Arial"/>
              </a:rPr>
              <a:t> </a:t>
            </a:r>
            <a:r>
              <a:rPr kumimoji="0" sz="900" b="1" i="0" u="none" strike="noStrike" kern="0" cap="none" spc="-10" normalizeH="0" baseline="0" noProof="0">
                <a:ln>
                  <a:noFill/>
                </a:ln>
                <a:solidFill>
                  <a:srgbClr val="2F2F2F"/>
                </a:solidFill>
                <a:effectLst/>
                <a:uLnTx/>
                <a:uFillTx/>
                <a:latin typeface="Arial"/>
                <a:cs typeface="Arial"/>
              </a:rPr>
              <a:t>Torres-</a:t>
            </a:r>
            <a:r>
              <a:rPr kumimoji="0" sz="900" b="1" i="0" u="none" strike="noStrike" kern="0" cap="none" spc="0" normalizeH="0" baseline="0" noProof="0">
                <a:ln>
                  <a:noFill/>
                </a:ln>
                <a:solidFill>
                  <a:srgbClr val="2F2F2F"/>
                </a:solidFill>
                <a:effectLst/>
                <a:uLnTx/>
                <a:uFillTx/>
                <a:latin typeface="Arial"/>
                <a:cs typeface="Arial"/>
              </a:rPr>
              <a:t>Duque,</a:t>
            </a:r>
            <a:r>
              <a:rPr kumimoji="0" sz="900" b="1" i="0" u="none" strike="noStrike" kern="0" cap="none" spc="60"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Charlotte</a:t>
            </a:r>
            <a:r>
              <a:rPr kumimoji="0" sz="900" b="1" i="0" u="none" strike="noStrike" kern="0" cap="none" spc="60"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Ulrik,</a:t>
            </a:r>
            <a:r>
              <a:rPr kumimoji="0" sz="900" b="1" i="0" u="none" strike="noStrike" kern="0" cap="none" spc="60"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John</a:t>
            </a:r>
            <a:r>
              <a:rPr kumimoji="0" sz="900" b="1" i="0" u="none" strike="noStrike" kern="0" cap="none" spc="45"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W.</a:t>
            </a:r>
            <a:r>
              <a:rPr kumimoji="0" sz="900" b="1" i="0" u="none" strike="noStrike" kern="0" cap="none" spc="60"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Upham,</a:t>
            </a:r>
            <a:r>
              <a:rPr kumimoji="0" sz="900" b="1" i="0" u="none" strike="noStrike" kern="0" cap="none" spc="60"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Eileen</a:t>
            </a:r>
            <a:r>
              <a:rPr kumimoji="0" sz="900" b="1" i="0" u="none" strike="noStrike" kern="0" cap="none" spc="60"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Wang,</a:t>
            </a:r>
            <a:r>
              <a:rPr kumimoji="0" sz="900" b="1" i="0" u="none" strike="noStrike" kern="0" cap="none" spc="45"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Michael</a:t>
            </a:r>
            <a:r>
              <a:rPr kumimoji="0" sz="900" b="1" i="0" u="none" strike="noStrike" kern="0" cap="none" spc="65"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E.</a:t>
            </a:r>
            <a:r>
              <a:rPr kumimoji="0" sz="900" b="1" i="0" u="none" strike="noStrike" kern="0" cap="none" spc="45"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Wechsler,</a:t>
            </a:r>
            <a:r>
              <a:rPr kumimoji="0" sz="900" b="1" i="0" u="none" strike="noStrike" kern="0" cap="none" spc="60"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Lakmini</a:t>
            </a:r>
            <a:r>
              <a:rPr kumimoji="0" sz="900" b="1" i="0" u="none" strike="noStrike" kern="0" cap="none" spc="50" normalizeH="0" baseline="0" noProof="0">
                <a:ln>
                  <a:noFill/>
                </a:ln>
                <a:solidFill>
                  <a:srgbClr val="2F2F2F"/>
                </a:solidFill>
                <a:effectLst/>
                <a:uLnTx/>
                <a:uFillTx/>
                <a:latin typeface="Arial"/>
                <a:cs typeface="Arial"/>
              </a:rPr>
              <a:t> </a:t>
            </a:r>
            <a:r>
              <a:rPr kumimoji="0" sz="900" b="1" i="0" u="none" strike="noStrike" kern="0" cap="none" spc="-10" normalizeH="0" baseline="0" noProof="0">
                <a:ln>
                  <a:noFill/>
                </a:ln>
                <a:solidFill>
                  <a:srgbClr val="2F2F2F"/>
                </a:solidFill>
                <a:effectLst/>
                <a:uLnTx/>
                <a:uFillTx/>
                <a:latin typeface="Arial"/>
                <a:cs typeface="Arial"/>
              </a:rPr>
              <a:t>Bulathsinhala, </a:t>
            </a:r>
            <a:r>
              <a:rPr kumimoji="0" sz="900" b="1" i="0" u="none" strike="noStrike" kern="0" cap="none" spc="0" normalizeH="0" baseline="0" noProof="0">
                <a:ln>
                  <a:noFill/>
                </a:ln>
                <a:solidFill>
                  <a:srgbClr val="2F2F2F"/>
                </a:solidFill>
                <a:effectLst/>
                <a:uLnTx/>
                <a:uFillTx/>
                <a:latin typeface="Arial"/>
                <a:cs typeface="Arial"/>
              </a:rPr>
              <a:t>Victoria</a:t>
            </a:r>
            <a:r>
              <a:rPr kumimoji="0" sz="900" b="1" i="0" u="none" strike="noStrike" kern="0" cap="none" spc="-30"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Carter,</a:t>
            </a:r>
            <a:r>
              <a:rPr kumimoji="0" sz="900" b="1" i="0" u="none" strike="noStrike" kern="0" cap="none" spc="-30"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Isha</a:t>
            </a:r>
            <a:r>
              <a:rPr kumimoji="0" sz="900" b="1" i="0" u="none" strike="noStrike" kern="0" cap="none" spc="-25"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Chaudhry, Neva</a:t>
            </a:r>
            <a:r>
              <a:rPr kumimoji="0" sz="900" b="1" i="0" u="none" strike="noStrike" kern="0" cap="none" spc="-15"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Eleangovan,</a:t>
            </a:r>
            <a:r>
              <a:rPr kumimoji="0" sz="900" b="1" i="0" u="none" strike="noStrike" kern="0" cap="none" spc="-45"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Naeimeh</a:t>
            </a:r>
            <a:r>
              <a:rPr kumimoji="0" sz="900" b="1" i="0" u="none" strike="noStrike" kern="0" cap="none" spc="-30"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Hosseini,</a:t>
            </a:r>
            <a:r>
              <a:rPr kumimoji="0" sz="900" b="1" i="0" u="none" strike="noStrike" kern="0" cap="none" spc="-35" normalizeH="0" baseline="0" noProof="0">
                <a:ln>
                  <a:noFill/>
                </a:ln>
                <a:solidFill>
                  <a:srgbClr val="2F2F2F"/>
                </a:solidFill>
                <a:effectLst/>
                <a:uLnTx/>
                <a:uFillTx/>
                <a:latin typeface="Arial"/>
                <a:cs typeface="Arial"/>
              </a:rPr>
              <a:t> </a:t>
            </a:r>
            <a:r>
              <a:rPr kumimoji="0" sz="900" b="1" i="0" u="none" strike="noStrike" kern="0" cap="none" spc="-10" normalizeH="0" baseline="0" noProof="0">
                <a:ln>
                  <a:noFill/>
                </a:ln>
                <a:solidFill>
                  <a:srgbClr val="2F2F2F"/>
                </a:solidFill>
                <a:effectLst/>
                <a:uLnTx/>
                <a:uFillTx/>
                <a:latin typeface="Arial"/>
                <a:cs typeface="Arial"/>
              </a:rPr>
              <a:t>Mari-</a:t>
            </a:r>
            <a:r>
              <a:rPr kumimoji="0" sz="900" b="1" i="0" u="none" strike="noStrike" kern="0" cap="none" spc="0" normalizeH="0" baseline="0" noProof="0">
                <a:ln>
                  <a:noFill/>
                </a:ln>
                <a:solidFill>
                  <a:srgbClr val="2F2F2F"/>
                </a:solidFill>
                <a:effectLst/>
                <a:uLnTx/>
                <a:uFillTx/>
                <a:latin typeface="Arial"/>
                <a:cs typeface="Arial"/>
              </a:rPr>
              <a:t>Anne</a:t>
            </a:r>
            <a:r>
              <a:rPr kumimoji="0" sz="900" b="1" i="0" u="none" strike="noStrike" kern="0" cap="none" spc="-30"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Rowlands,</a:t>
            </a:r>
            <a:r>
              <a:rPr kumimoji="0" sz="900" b="1" i="0" u="none" strike="noStrike" kern="0" cap="none" spc="-50"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David</a:t>
            </a:r>
            <a:r>
              <a:rPr kumimoji="0" sz="900" b="1" i="0" u="none" strike="noStrike" kern="0" cap="none" spc="-15"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Price,</a:t>
            </a:r>
            <a:r>
              <a:rPr kumimoji="0" sz="900" b="1" i="0" u="none" strike="noStrike" kern="0" cap="none" spc="-30"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Job</a:t>
            </a:r>
            <a:r>
              <a:rPr kumimoji="0" sz="900" b="1" i="0" u="none" strike="noStrike" kern="0" cap="none" spc="-30"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FM</a:t>
            </a:r>
            <a:r>
              <a:rPr kumimoji="0" sz="900" b="1" i="0" u="none" strike="noStrike" kern="0" cap="none" spc="-15" normalizeH="0" baseline="0" noProof="0">
                <a:ln>
                  <a:noFill/>
                </a:ln>
                <a:solidFill>
                  <a:srgbClr val="2F2F2F"/>
                </a:solidFill>
                <a:effectLst/>
                <a:uLnTx/>
                <a:uFillTx/>
                <a:latin typeface="Arial"/>
                <a:cs typeface="Arial"/>
              </a:rPr>
              <a:t> </a:t>
            </a:r>
            <a:r>
              <a:rPr kumimoji="0" sz="900" b="1" i="0" u="none" strike="noStrike" kern="0" cap="none" spc="0" normalizeH="0" baseline="0" noProof="0">
                <a:ln>
                  <a:noFill/>
                </a:ln>
                <a:solidFill>
                  <a:srgbClr val="2F2F2F"/>
                </a:solidFill>
                <a:effectLst/>
                <a:uLnTx/>
                <a:uFillTx/>
                <a:latin typeface="Arial"/>
                <a:cs typeface="Arial"/>
              </a:rPr>
              <a:t>van</a:t>
            </a:r>
            <a:r>
              <a:rPr kumimoji="0" sz="900" b="1" i="0" u="none" strike="noStrike" kern="0" cap="none" spc="-20" normalizeH="0" baseline="0" noProof="0">
                <a:ln>
                  <a:noFill/>
                </a:ln>
                <a:solidFill>
                  <a:srgbClr val="2F2F2F"/>
                </a:solidFill>
                <a:effectLst/>
                <a:uLnTx/>
                <a:uFillTx/>
                <a:latin typeface="Arial"/>
                <a:cs typeface="Arial"/>
              </a:rPr>
              <a:t> </a:t>
            </a:r>
            <a:r>
              <a:rPr kumimoji="0" sz="900" b="1" i="0" u="none" strike="noStrike" kern="0" cap="none" spc="-10" normalizeH="0" baseline="0" noProof="0">
                <a:ln>
                  <a:noFill/>
                </a:ln>
                <a:solidFill>
                  <a:srgbClr val="2F2F2F"/>
                </a:solidFill>
                <a:effectLst/>
                <a:uLnTx/>
                <a:uFillTx/>
                <a:latin typeface="Arial"/>
                <a:cs typeface="Arial"/>
              </a:rPr>
              <a:t>Boven</a:t>
            </a:r>
            <a:endParaRPr kumimoji="0" sz="900" b="0" i="0" u="none" strike="noStrike" kern="0" cap="none" spc="0" normalizeH="0" baseline="0" noProof="0">
              <a:ln>
                <a:noFill/>
              </a:ln>
              <a:solidFill>
                <a:sysClr val="windowText" lastClr="000000"/>
              </a:solidFill>
              <a:effectLst/>
              <a:uLnTx/>
              <a:uFillTx/>
              <a:latin typeface="Arial"/>
              <a:cs typeface="Arial"/>
            </a:endParaRPr>
          </a:p>
        </p:txBody>
      </p:sp>
      <p:pic>
        <p:nvPicPr>
          <p:cNvPr id="4" name="object 4"/>
          <p:cNvPicPr/>
          <p:nvPr/>
        </p:nvPicPr>
        <p:blipFill>
          <a:blip r:embed="rId2" cstate="print"/>
          <a:stretch>
            <a:fillRect/>
          </a:stretch>
        </p:blipFill>
        <p:spPr>
          <a:xfrm>
            <a:off x="3451894" y="1211833"/>
            <a:ext cx="1982661" cy="592518"/>
          </a:xfrm>
          <a:prstGeom prst="rect">
            <a:avLst/>
          </a:prstGeom>
        </p:spPr>
      </p:pic>
      <p:pic>
        <p:nvPicPr>
          <p:cNvPr id="5" name="Graphic 4" descr="Beginning with solid fill">
            <a:hlinkClick r:id="rId3" action="ppaction://hlinksldjump"/>
            <a:extLst>
              <a:ext uri="{FF2B5EF4-FFF2-40B4-BE49-F238E27FC236}">
                <a16:creationId xmlns:a16="http://schemas.microsoft.com/office/drawing/2014/main" id="{BAB61987-979F-7E8A-F701-ECD76FB9377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335280" y="123951"/>
            <a:ext cx="6979920" cy="380492"/>
          </a:xfrm>
          <a:prstGeom prst="rect">
            <a:avLst/>
          </a:prstGeom>
        </p:spPr>
        <p:txBody>
          <a:bodyPr vert="horz" wrap="square" lIns="0" tIns="12065" rIns="0" bIns="0" rtlCol="0">
            <a:spAutoFit/>
          </a:bodyPr>
          <a:lstStyle/>
          <a:p>
            <a:pPr marL="48260">
              <a:lnSpc>
                <a:spcPct val="100000"/>
              </a:lnSpc>
              <a:spcBef>
                <a:spcPts val="95"/>
              </a:spcBef>
            </a:pPr>
            <a:r>
              <a:t>Background</a:t>
            </a:r>
            <a:r>
              <a:rPr spc="-20"/>
              <a:t> </a:t>
            </a:r>
            <a:r>
              <a:t>and</a:t>
            </a:r>
            <a:r>
              <a:rPr spc="-20"/>
              <a:t> </a:t>
            </a:r>
            <a:r>
              <a:rPr spc="-10"/>
              <a:t>Objectives</a:t>
            </a:r>
          </a:p>
        </p:txBody>
      </p:sp>
      <p:sp>
        <p:nvSpPr>
          <p:cNvPr id="3" name="object 3"/>
          <p:cNvSpPr txBox="1"/>
          <p:nvPr/>
        </p:nvSpPr>
        <p:spPr>
          <a:xfrm>
            <a:off x="580745" y="1386966"/>
            <a:ext cx="3145790" cy="1513205"/>
          </a:xfrm>
          <a:prstGeom prst="rect">
            <a:avLst/>
          </a:prstGeom>
        </p:spPr>
        <p:txBody>
          <a:bodyPr vert="horz" wrap="square" lIns="0" tIns="13335" rIns="0" bIns="0" rtlCol="0">
            <a:spAutoFit/>
          </a:bodyPr>
          <a:lstStyle/>
          <a:p>
            <a:pPr marL="145415" marR="5080" lvl="0" indent="-133350" algn="just" defTabSz="914400" eaLnBrk="1" fontAlgn="auto" latinLnBrk="0" hangingPunct="1">
              <a:lnSpc>
                <a:spcPct val="100000"/>
              </a:lnSpc>
              <a:spcBef>
                <a:spcPts val="105"/>
              </a:spcBef>
              <a:spcAft>
                <a:spcPts val="0"/>
              </a:spcAft>
              <a:buClr>
                <a:srgbClr val="FF9900"/>
              </a:buClr>
              <a:buSzTx/>
              <a:buFont typeface="Arial"/>
              <a:buChar char="•"/>
              <a:tabLst>
                <a:tab pos="146685" algn="l"/>
              </a:tabLst>
              <a:defRPr/>
            </a:pPr>
            <a:r>
              <a:rPr kumimoji="0" sz="1400" b="1" i="0" u="none" strike="noStrike" kern="0" cap="none" spc="0" normalizeH="0" baseline="0" noProof="0">
                <a:ln>
                  <a:noFill/>
                </a:ln>
                <a:solidFill>
                  <a:srgbClr val="073762"/>
                </a:solidFill>
                <a:effectLst/>
                <a:uLnTx/>
                <a:uFillTx/>
                <a:latin typeface="Arial"/>
                <a:cs typeface="Arial"/>
              </a:rPr>
              <a:t>Five</a:t>
            </a:r>
            <a:r>
              <a:rPr kumimoji="0" sz="1400" b="1" i="0" u="none" strike="noStrike" kern="0" cap="none" spc="22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biologics</a:t>
            </a:r>
            <a:r>
              <a:rPr kumimoji="0" sz="1400" b="1" i="0" u="none" strike="noStrike" kern="0" cap="none" spc="21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are</a:t>
            </a:r>
            <a:r>
              <a:rPr kumimoji="0" sz="1400" b="1" i="0" u="none" strike="noStrike" kern="0" cap="none" spc="21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licensed</a:t>
            </a:r>
            <a:r>
              <a:rPr kumimoji="0" sz="1400" b="1" i="0" u="none" strike="noStrike" kern="0" cap="none" spc="204"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by</a:t>
            </a:r>
            <a:r>
              <a:rPr kumimoji="0" sz="1400" b="1" i="0" u="none" strike="noStrike" kern="0" cap="none" spc="180" normalizeH="0" baseline="0" noProof="0">
                <a:ln>
                  <a:noFill/>
                </a:ln>
                <a:solidFill>
                  <a:srgbClr val="073762"/>
                </a:solidFill>
                <a:effectLst/>
                <a:uLnTx/>
                <a:uFillTx/>
                <a:latin typeface="Arial"/>
                <a:cs typeface="Arial"/>
              </a:rPr>
              <a:t> </a:t>
            </a:r>
            <a:r>
              <a:rPr kumimoji="0" sz="1400" b="1" i="0" u="none" strike="noStrike" kern="0" cap="none" spc="-25" normalizeH="0" baseline="0" noProof="0">
                <a:ln>
                  <a:noFill/>
                </a:ln>
                <a:solidFill>
                  <a:srgbClr val="073762"/>
                </a:solidFill>
                <a:effectLst/>
                <a:uLnTx/>
                <a:uFillTx/>
                <a:latin typeface="Arial"/>
                <a:cs typeface="Arial"/>
              </a:rPr>
              <a:t>the 	</a:t>
            </a:r>
            <a:r>
              <a:rPr kumimoji="0" sz="1400" b="1" i="0" u="none" strike="noStrike" kern="0" cap="none" spc="0" normalizeH="0" baseline="0" noProof="0">
                <a:ln>
                  <a:noFill/>
                </a:ln>
                <a:solidFill>
                  <a:srgbClr val="073762"/>
                </a:solidFill>
                <a:effectLst/>
                <a:uLnTx/>
                <a:uFillTx/>
                <a:latin typeface="Arial"/>
                <a:cs typeface="Arial"/>
              </a:rPr>
              <a:t>FDA</a:t>
            </a:r>
            <a:r>
              <a:rPr kumimoji="0" sz="1400" b="1" i="0" u="none" strike="noStrike" kern="0" cap="none" spc="30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and</a:t>
            </a:r>
            <a:r>
              <a:rPr kumimoji="0" sz="1400" b="1" i="0" u="none" strike="noStrike" kern="0" cap="none" spc="39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EMA</a:t>
            </a:r>
            <a:r>
              <a:rPr kumimoji="0" sz="1400" b="1" i="0" u="none" strike="noStrike" kern="0" cap="none" spc="31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for</a:t>
            </a:r>
            <a:r>
              <a:rPr kumimoji="0" sz="1400" b="1" i="0" u="none" strike="noStrike" kern="0" cap="none" spc="38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severe</a:t>
            </a:r>
            <a:r>
              <a:rPr kumimoji="0" sz="1400" b="1" i="0" u="none" strike="noStrike" kern="0" cap="none" spc="375"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asthma 	treatment</a:t>
            </a:r>
            <a:endParaRPr kumimoji="0" sz="1400" b="0" i="0" u="none" strike="noStrike" kern="0" cap="none" spc="0" normalizeH="0" baseline="0" noProof="0">
              <a:ln>
                <a:noFill/>
              </a:ln>
              <a:solidFill>
                <a:sysClr val="windowText" lastClr="000000"/>
              </a:solidFill>
              <a:effectLst/>
              <a:uLnTx/>
              <a:uFillTx/>
              <a:latin typeface="Arial"/>
              <a:cs typeface="Arial"/>
            </a:endParaRPr>
          </a:p>
          <a:p>
            <a:pPr marL="281940" marR="0" lvl="1" indent="-135255" algn="just" defTabSz="914400" eaLnBrk="1" fontAlgn="auto" latinLnBrk="0" hangingPunct="1">
              <a:lnSpc>
                <a:spcPct val="100000"/>
              </a:lnSpc>
              <a:spcBef>
                <a:spcPts val="305"/>
              </a:spcBef>
              <a:spcAft>
                <a:spcPts val="0"/>
              </a:spcAft>
              <a:buClr>
                <a:srgbClr val="FF9900"/>
              </a:buClr>
              <a:buSzTx/>
              <a:buFontTx/>
              <a:buChar char="–"/>
              <a:tabLst>
                <a:tab pos="281940" algn="l"/>
              </a:tabLst>
              <a:defRPr/>
            </a:pPr>
            <a:r>
              <a:rPr kumimoji="0" sz="1200" b="0" i="0" u="none" strike="noStrike" kern="0" cap="none" spc="-10" normalizeH="0" baseline="0" noProof="0">
                <a:ln>
                  <a:noFill/>
                </a:ln>
                <a:solidFill>
                  <a:srgbClr val="073762"/>
                </a:solidFill>
                <a:effectLst/>
                <a:uLnTx/>
                <a:uFillTx/>
                <a:latin typeface="Arial"/>
                <a:cs typeface="Arial"/>
              </a:rPr>
              <a:t>Anti-</a:t>
            </a:r>
            <a:r>
              <a:rPr kumimoji="0" sz="1200" b="0" i="0" u="none" strike="noStrike" kern="0" cap="none" spc="0" normalizeH="0" baseline="0" noProof="0">
                <a:ln>
                  <a:noFill/>
                </a:ln>
                <a:solidFill>
                  <a:srgbClr val="073762"/>
                </a:solidFill>
                <a:effectLst/>
                <a:uLnTx/>
                <a:uFillTx/>
                <a:latin typeface="Arial"/>
                <a:cs typeface="Arial"/>
              </a:rPr>
              <a:t>IgE:</a:t>
            </a:r>
            <a:r>
              <a:rPr kumimoji="0" sz="1200" b="0" i="0" u="none" strike="noStrike" kern="0" cap="none" spc="5"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Omalizumab</a:t>
            </a:r>
            <a:endParaRPr kumimoji="0" sz="1200" b="0" i="0" u="none" strike="noStrike" kern="0" cap="none" spc="0" normalizeH="0" baseline="0" noProof="0">
              <a:ln>
                <a:noFill/>
              </a:ln>
              <a:solidFill>
                <a:sysClr val="windowText" lastClr="000000"/>
              </a:solidFill>
              <a:effectLst/>
              <a:uLnTx/>
              <a:uFillTx/>
              <a:latin typeface="Arial"/>
              <a:cs typeface="Arial"/>
            </a:endParaRPr>
          </a:p>
          <a:p>
            <a:pPr marL="282575" marR="0" lvl="1" indent="-135890" algn="just" defTabSz="914400" eaLnBrk="1" fontAlgn="auto" latinLnBrk="0" hangingPunct="1">
              <a:lnSpc>
                <a:spcPct val="100000"/>
              </a:lnSpc>
              <a:spcBef>
                <a:spcPts val="300"/>
              </a:spcBef>
              <a:spcAft>
                <a:spcPts val="0"/>
              </a:spcAft>
              <a:buClr>
                <a:srgbClr val="FF9900"/>
              </a:buClr>
              <a:buSzTx/>
              <a:buFontTx/>
              <a:buChar char="–"/>
              <a:tabLst>
                <a:tab pos="282575" algn="l"/>
              </a:tabLst>
              <a:defRPr/>
            </a:pPr>
            <a:r>
              <a:rPr kumimoji="0" sz="1200" b="0" i="0" u="none" strike="noStrike" kern="0" cap="none" spc="-10" normalizeH="0" baseline="0" noProof="0">
                <a:ln>
                  <a:noFill/>
                </a:ln>
                <a:solidFill>
                  <a:srgbClr val="073762"/>
                </a:solidFill>
                <a:effectLst/>
                <a:uLnTx/>
                <a:uFillTx/>
                <a:latin typeface="Arial"/>
                <a:cs typeface="Arial"/>
              </a:rPr>
              <a:t>Anti-</a:t>
            </a:r>
            <a:r>
              <a:rPr kumimoji="0" sz="1200" b="0" i="0" u="none" strike="noStrike" kern="0" cap="none" spc="0" normalizeH="0" baseline="0" noProof="0">
                <a:ln>
                  <a:noFill/>
                </a:ln>
                <a:solidFill>
                  <a:srgbClr val="073762"/>
                </a:solidFill>
                <a:effectLst/>
                <a:uLnTx/>
                <a:uFillTx/>
                <a:latin typeface="Arial"/>
                <a:cs typeface="Arial"/>
              </a:rPr>
              <a:t>IL5/5R:</a:t>
            </a:r>
            <a:r>
              <a:rPr kumimoji="0" sz="1200" b="0" i="0" u="none" strike="noStrike" kern="0" cap="none" spc="37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Mepolizumab,</a:t>
            </a:r>
            <a:r>
              <a:rPr kumimoji="0" sz="1200" b="0" i="0" u="none" strike="noStrike" kern="0" cap="none" spc="375"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benralizumab</a:t>
            </a:r>
            <a:endParaRPr kumimoji="0" sz="1200" b="0" i="0" u="none" strike="noStrike" kern="0" cap="none" spc="0" normalizeH="0" baseline="0" noProof="0">
              <a:ln>
                <a:noFill/>
              </a:ln>
              <a:solidFill>
                <a:sysClr val="windowText" lastClr="000000"/>
              </a:solidFill>
              <a:effectLst/>
              <a:uLnTx/>
              <a:uFillTx/>
              <a:latin typeface="Arial"/>
              <a:cs typeface="Arial"/>
            </a:endParaRPr>
          </a:p>
          <a:p>
            <a:pPr marL="281940" marR="0" lvl="0" indent="0" algn="just" defTabSz="914400" eaLnBrk="1" fontAlgn="auto" latinLnBrk="0" hangingPunct="1">
              <a:lnSpc>
                <a:spcPct val="100000"/>
              </a:lnSpc>
              <a:spcBef>
                <a:spcPts val="5"/>
              </a:spcBef>
              <a:spcAft>
                <a:spcPts val="0"/>
              </a:spcAft>
              <a:buClrTx/>
              <a:buSzTx/>
              <a:buFontTx/>
              <a:buNone/>
              <a:tabLst/>
              <a:defRPr/>
            </a:pPr>
            <a:r>
              <a:rPr kumimoji="0" sz="1200" b="0" i="0" u="none" strike="noStrike" kern="0" cap="none" spc="0" normalizeH="0" baseline="0" noProof="0">
                <a:ln>
                  <a:noFill/>
                </a:ln>
                <a:solidFill>
                  <a:srgbClr val="073762"/>
                </a:solidFill>
                <a:effectLst/>
                <a:uLnTx/>
                <a:uFillTx/>
                <a:latin typeface="Arial"/>
                <a:cs typeface="Arial"/>
              </a:rPr>
              <a:t>and</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reslizumab</a:t>
            </a:r>
            <a:endParaRPr kumimoji="0" sz="1200" b="0" i="0" u="none" strike="noStrike" kern="0" cap="none" spc="0" normalizeH="0" baseline="0" noProof="0">
              <a:ln>
                <a:noFill/>
              </a:ln>
              <a:solidFill>
                <a:sysClr val="windowText" lastClr="000000"/>
              </a:solidFill>
              <a:effectLst/>
              <a:uLnTx/>
              <a:uFillTx/>
              <a:latin typeface="Arial"/>
              <a:cs typeface="Arial"/>
            </a:endParaRPr>
          </a:p>
          <a:p>
            <a:pPr marL="281940" marR="0" lvl="1" indent="-135255" algn="just" defTabSz="914400" eaLnBrk="1" fontAlgn="auto" latinLnBrk="0" hangingPunct="1">
              <a:lnSpc>
                <a:spcPct val="100000"/>
              </a:lnSpc>
              <a:spcBef>
                <a:spcPts val="295"/>
              </a:spcBef>
              <a:spcAft>
                <a:spcPts val="0"/>
              </a:spcAft>
              <a:buClr>
                <a:srgbClr val="FF9900"/>
              </a:buClr>
              <a:buSzTx/>
              <a:buFontTx/>
              <a:buChar char="–"/>
              <a:tabLst>
                <a:tab pos="281940" algn="l"/>
              </a:tabLst>
              <a:defRPr/>
            </a:pPr>
            <a:r>
              <a:rPr kumimoji="0" sz="1200" b="0" i="0" u="none" strike="noStrike" kern="0" cap="none" spc="-10" normalizeH="0" baseline="0" noProof="0">
                <a:ln>
                  <a:noFill/>
                </a:ln>
                <a:solidFill>
                  <a:srgbClr val="073762"/>
                </a:solidFill>
                <a:effectLst/>
                <a:uLnTx/>
                <a:uFillTx/>
                <a:latin typeface="Arial"/>
                <a:cs typeface="Arial"/>
              </a:rPr>
              <a:t>Anti-</a:t>
            </a:r>
            <a:r>
              <a:rPr kumimoji="0" sz="1200" b="0" i="0" u="none" strike="noStrike" kern="0" cap="none" spc="0" normalizeH="0" baseline="0" noProof="0">
                <a:ln>
                  <a:noFill/>
                </a:ln>
                <a:solidFill>
                  <a:srgbClr val="073762"/>
                </a:solidFill>
                <a:effectLst/>
                <a:uLnTx/>
                <a:uFillTx/>
                <a:latin typeface="Arial"/>
                <a:cs typeface="Arial"/>
              </a:rPr>
              <a:t>IL4Rα: </a:t>
            </a:r>
            <a:r>
              <a:rPr kumimoji="0" sz="1200" b="0" i="0" u="none" strike="noStrike" kern="0" cap="none" spc="-10" normalizeH="0" baseline="0" noProof="0">
                <a:ln>
                  <a:noFill/>
                </a:ln>
                <a:solidFill>
                  <a:srgbClr val="073762"/>
                </a:solidFill>
                <a:effectLst/>
                <a:uLnTx/>
                <a:uFillTx/>
                <a:latin typeface="Arial"/>
                <a:cs typeface="Arial"/>
              </a:rPr>
              <a:t>Dupilumab</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sp>
        <p:nvSpPr>
          <p:cNvPr id="4" name="object 4"/>
          <p:cNvSpPr txBox="1"/>
          <p:nvPr/>
        </p:nvSpPr>
        <p:spPr>
          <a:xfrm>
            <a:off x="580745" y="3063621"/>
            <a:ext cx="3145790" cy="880110"/>
          </a:xfrm>
          <a:prstGeom prst="rect">
            <a:avLst/>
          </a:prstGeom>
        </p:spPr>
        <p:txBody>
          <a:bodyPr vert="horz" wrap="square" lIns="0" tIns="12700" rIns="0" bIns="0" rtlCol="0">
            <a:spAutoFit/>
          </a:bodyPr>
          <a:lstStyle/>
          <a:p>
            <a:pPr marL="145415" marR="5080" lvl="0" indent="-133350" algn="just" defTabSz="914400" eaLnBrk="1" fontAlgn="auto" latinLnBrk="0" hangingPunct="1">
              <a:lnSpc>
                <a:spcPct val="100000"/>
              </a:lnSpc>
              <a:spcBef>
                <a:spcPts val="100"/>
              </a:spcBef>
              <a:spcAft>
                <a:spcPts val="0"/>
              </a:spcAft>
              <a:buClr>
                <a:srgbClr val="FF9900"/>
              </a:buClr>
              <a:buSzTx/>
              <a:buFontTx/>
              <a:buChar char="•"/>
              <a:tabLst>
                <a:tab pos="146685" algn="l"/>
              </a:tabLst>
              <a:defRPr/>
            </a:pPr>
            <a:r>
              <a:rPr kumimoji="0" sz="1400" b="0" i="0" u="none" strike="noStrike" kern="0" cap="none" spc="0" normalizeH="0" baseline="0" noProof="0">
                <a:ln>
                  <a:noFill/>
                </a:ln>
                <a:solidFill>
                  <a:srgbClr val="073762"/>
                </a:solidFill>
                <a:effectLst/>
                <a:uLnTx/>
                <a:uFillTx/>
                <a:latin typeface="Arial"/>
                <a:cs typeface="Arial"/>
              </a:rPr>
              <a:t>Accessibility</a:t>
            </a:r>
            <a:r>
              <a:rPr kumimoji="0" sz="1400" b="0" i="0" u="none" strike="noStrike" kern="0" cap="none" spc="1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to</a:t>
            </a:r>
            <a:r>
              <a:rPr kumimoji="0" sz="1400" b="0" i="0" u="none" strike="noStrike" kern="0" cap="none" spc="1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biologic</a:t>
            </a:r>
            <a:r>
              <a:rPr kumimoji="0" sz="1400" b="0" i="0" u="none" strike="noStrike" kern="0" cap="none" spc="1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therapy</a:t>
            </a:r>
            <a:r>
              <a:rPr kumimoji="0" sz="1400" b="0" i="0" u="none" strike="noStrike" kern="0" cap="none" spc="130" normalizeH="0" baseline="0" noProof="0">
                <a:ln>
                  <a:noFill/>
                </a:ln>
                <a:solidFill>
                  <a:srgbClr val="073762"/>
                </a:solidFill>
                <a:effectLst/>
                <a:uLnTx/>
                <a:uFillTx/>
                <a:latin typeface="Arial"/>
                <a:cs typeface="Arial"/>
              </a:rPr>
              <a:t>  </a:t>
            </a:r>
            <a:r>
              <a:rPr kumimoji="0" sz="1400" b="0" i="0" u="none" strike="noStrike" kern="0" cap="none" spc="-25" normalizeH="0" baseline="0" noProof="0">
                <a:ln>
                  <a:noFill/>
                </a:ln>
                <a:solidFill>
                  <a:srgbClr val="073762"/>
                </a:solidFill>
                <a:effectLst/>
                <a:uLnTx/>
                <a:uFillTx/>
                <a:latin typeface="Arial"/>
                <a:cs typeface="Arial"/>
              </a:rPr>
              <a:t>is 	</a:t>
            </a:r>
            <a:r>
              <a:rPr kumimoji="0" sz="1400" b="0" i="0" u="none" strike="noStrike" kern="0" cap="none" spc="0" normalizeH="0" baseline="0" noProof="0">
                <a:ln>
                  <a:noFill/>
                </a:ln>
                <a:solidFill>
                  <a:srgbClr val="073762"/>
                </a:solidFill>
                <a:effectLst/>
                <a:uLnTx/>
                <a:uFillTx/>
                <a:latin typeface="Arial"/>
                <a:cs typeface="Arial"/>
              </a:rPr>
              <a:t>restricted</a:t>
            </a:r>
            <a:r>
              <a:rPr kumimoji="0" sz="1400" b="0" i="0" u="none" strike="noStrike" kern="0" cap="none" spc="10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by</a:t>
            </a:r>
            <a:r>
              <a:rPr kumimoji="0" sz="1400" b="0" i="0" u="none" strike="noStrike" kern="0" cap="none" spc="10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clinical,</a:t>
            </a:r>
            <a:r>
              <a:rPr kumimoji="0" sz="1400" b="0" i="0" u="none" strike="noStrike" kern="0" cap="none" spc="114"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administrative 	</a:t>
            </a:r>
            <a:r>
              <a:rPr kumimoji="0" sz="1400" b="0" i="0" u="none" strike="noStrike" kern="0" cap="none" spc="0" normalizeH="0" baseline="0" noProof="0">
                <a:ln>
                  <a:noFill/>
                </a:ln>
                <a:solidFill>
                  <a:srgbClr val="073762"/>
                </a:solidFill>
                <a:effectLst/>
                <a:uLnTx/>
                <a:uFillTx/>
                <a:latin typeface="Arial"/>
                <a:cs typeface="Arial"/>
              </a:rPr>
              <a:t>and</a:t>
            </a:r>
            <a:r>
              <a:rPr kumimoji="0" sz="1400" b="0" i="0" u="none" strike="noStrike" kern="0" cap="none" spc="1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reimbursement</a:t>
            </a:r>
            <a:r>
              <a:rPr kumimoji="0" sz="1400" b="0" i="0" u="none" strike="noStrike" kern="0" cap="none" spc="1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criteria</a:t>
            </a:r>
            <a:r>
              <a:rPr kumimoji="0" sz="1400" b="0" i="0" u="none" strike="noStrike" kern="0" cap="none" spc="1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that</a:t>
            </a:r>
            <a:r>
              <a:rPr kumimoji="0" sz="1400" b="0" i="0" u="none" strike="noStrike" kern="0" cap="none" spc="125"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differ 	</a:t>
            </a:r>
            <a:r>
              <a:rPr kumimoji="0" sz="1400" b="0" i="0" u="none" strike="noStrike" kern="0" cap="none" spc="0" normalizeH="0" baseline="0" noProof="0">
                <a:ln>
                  <a:noFill/>
                </a:ln>
                <a:solidFill>
                  <a:srgbClr val="073762"/>
                </a:solidFill>
                <a:effectLst/>
                <a:uLnTx/>
                <a:uFillTx/>
                <a:latin typeface="Arial"/>
                <a:cs typeface="Arial"/>
              </a:rPr>
              <a:t>across</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countries</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sp>
        <p:nvSpPr>
          <p:cNvPr id="5" name="object 5"/>
          <p:cNvSpPr txBox="1"/>
          <p:nvPr/>
        </p:nvSpPr>
        <p:spPr>
          <a:xfrm>
            <a:off x="580745" y="4107891"/>
            <a:ext cx="3145790" cy="452755"/>
          </a:xfrm>
          <a:prstGeom prst="rect">
            <a:avLst/>
          </a:prstGeom>
        </p:spPr>
        <p:txBody>
          <a:bodyPr vert="horz" wrap="square" lIns="0" tIns="12700" rIns="0" bIns="0" rtlCol="0">
            <a:spAutoFit/>
          </a:bodyPr>
          <a:lstStyle/>
          <a:p>
            <a:pPr marL="145415" marR="5080" lvl="0" indent="-133350" defTabSz="914400" eaLnBrk="1" fontAlgn="auto" latinLnBrk="0" hangingPunct="1">
              <a:lnSpc>
                <a:spcPct val="100000"/>
              </a:lnSpc>
              <a:spcBef>
                <a:spcPts val="100"/>
              </a:spcBef>
              <a:spcAft>
                <a:spcPts val="0"/>
              </a:spcAft>
              <a:buClr>
                <a:srgbClr val="FF9900"/>
              </a:buClr>
              <a:buSzTx/>
              <a:buFontTx/>
              <a:buChar char="•"/>
              <a:tabLst>
                <a:tab pos="146685" algn="l"/>
              </a:tabLst>
              <a:defRPr/>
            </a:pPr>
            <a:r>
              <a:rPr kumimoji="0" sz="1400" b="0" i="0" u="none" strike="noStrike" kern="0" cap="none" spc="0" normalizeH="0" baseline="0" noProof="0">
                <a:ln>
                  <a:noFill/>
                </a:ln>
                <a:solidFill>
                  <a:srgbClr val="073762"/>
                </a:solidFill>
                <a:effectLst/>
                <a:uLnTx/>
                <a:uFillTx/>
                <a:latin typeface="Arial"/>
                <a:cs typeface="Arial"/>
              </a:rPr>
              <a:t>No</a:t>
            </a:r>
            <a:r>
              <a:rPr kumimoji="0" sz="1400" b="0" i="0" u="none" strike="noStrike" kern="0" cap="none" spc="28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previous</a:t>
            </a:r>
            <a:r>
              <a:rPr kumimoji="0" sz="1400" b="0" i="0" u="none" strike="noStrike" kern="0" cap="none" spc="26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studies</a:t>
            </a:r>
            <a:r>
              <a:rPr kumimoji="0" sz="1400" b="0" i="0" u="none" strike="noStrike" kern="0" cap="none" spc="27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have</a:t>
            </a:r>
            <a:r>
              <a:rPr kumimoji="0" sz="1400" b="0" i="0" u="none" strike="noStrike" kern="0" cap="none" spc="275"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compared 	</a:t>
            </a:r>
            <a:r>
              <a:rPr kumimoji="0" sz="1400" b="0" i="0" u="none" strike="noStrike" kern="0" cap="none" spc="0" normalizeH="0" baseline="0" noProof="0">
                <a:ln>
                  <a:noFill/>
                </a:ln>
                <a:solidFill>
                  <a:srgbClr val="073762"/>
                </a:solidFill>
                <a:effectLst/>
                <a:uLnTx/>
                <a:uFillTx/>
                <a:latin typeface="Arial"/>
                <a:cs typeface="Arial"/>
              </a:rPr>
              <a:t>biologic</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access</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globally</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sp>
        <p:nvSpPr>
          <p:cNvPr id="6" name="object 6"/>
          <p:cNvSpPr txBox="1"/>
          <p:nvPr/>
        </p:nvSpPr>
        <p:spPr>
          <a:xfrm>
            <a:off x="78739" y="4911039"/>
            <a:ext cx="7333615" cy="116839"/>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600" b="0" i="0" u="none" strike="noStrike" kern="0" cap="none" spc="0" normalizeH="0" baseline="0" noProof="0">
                <a:ln>
                  <a:noFill/>
                </a:ln>
                <a:solidFill>
                  <a:sysClr val="windowText" lastClr="000000"/>
                </a:solidFill>
                <a:effectLst/>
                <a:uLnTx/>
                <a:uFillTx/>
                <a:latin typeface="Arial"/>
                <a:cs typeface="Arial"/>
              </a:rPr>
              <a:t>EMA</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European</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Medicine</a:t>
            </a:r>
            <a:r>
              <a:rPr kumimoji="0" sz="600" b="0" i="0" u="none" strike="noStrike" kern="0" cap="none" spc="0" normalizeH="0" baseline="0" noProof="0">
                <a:ln>
                  <a:noFill/>
                </a:ln>
                <a:solidFill>
                  <a:sysClr val="windowText" lastClr="000000"/>
                </a:solidFill>
                <a:effectLst/>
                <a:uLnTx/>
                <a:uFillTx/>
                <a:latin typeface="Arial"/>
                <a:cs typeface="Arial"/>
              </a:rPr>
              <a:t> Agency;</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FDA =</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Food and</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Drug</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Administration;</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IgE</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Immunoglobulin</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IL4Rα</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Interleukin</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4</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receptor</a:t>
            </a:r>
            <a:r>
              <a:rPr kumimoji="0" sz="600" b="0" i="0" u="none" strike="noStrike" kern="0" cap="none" spc="0" normalizeH="0" baseline="0" noProof="0">
                <a:ln>
                  <a:noFill/>
                </a:ln>
                <a:solidFill>
                  <a:sysClr val="windowText" lastClr="000000"/>
                </a:solidFill>
                <a:effectLst/>
                <a:uLnTx/>
                <a:uFillTx/>
                <a:latin typeface="Arial"/>
                <a:cs typeface="Arial"/>
              </a:rPr>
              <a:t> alpha;</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IL5/5R</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Interleukin</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5/5 receptor; ISAR</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International</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Severe</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Asthma</a:t>
            </a:r>
            <a:r>
              <a:rPr kumimoji="0" sz="600" b="0" i="0" u="none" strike="noStrike" kern="0" cap="none" spc="3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Registry</a:t>
            </a:r>
            <a:endParaRPr kumimoji="0" sz="600" b="0" i="0" u="none" strike="noStrike" kern="0" cap="none" spc="0" normalizeH="0" baseline="0" noProof="0">
              <a:ln>
                <a:noFill/>
              </a:ln>
              <a:solidFill>
                <a:sysClr val="windowText" lastClr="000000"/>
              </a:solidFill>
              <a:effectLst/>
              <a:uLnTx/>
              <a:uFillTx/>
              <a:latin typeface="Arial"/>
              <a:cs typeface="Arial"/>
            </a:endParaRPr>
          </a:p>
        </p:txBody>
      </p:sp>
      <p:sp>
        <p:nvSpPr>
          <p:cNvPr id="7" name="object 7"/>
          <p:cNvSpPr/>
          <p:nvPr/>
        </p:nvSpPr>
        <p:spPr>
          <a:xfrm>
            <a:off x="1043939" y="885444"/>
            <a:ext cx="2308860" cy="297180"/>
          </a:xfrm>
          <a:custGeom>
            <a:avLst/>
            <a:gdLst/>
            <a:ahLst/>
            <a:cxnLst/>
            <a:rect l="l" t="t" r="r" b="b"/>
            <a:pathLst>
              <a:path w="2308860" h="297180">
                <a:moveTo>
                  <a:pt x="2259330" y="0"/>
                </a:moveTo>
                <a:lnTo>
                  <a:pt x="49529" y="0"/>
                </a:lnTo>
                <a:lnTo>
                  <a:pt x="30250" y="3899"/>
                </a:lnTo>
                <a:lnTo>
                  <a:pt x="14506" y="14525"/>
                </a:lnTo>
                <a:lnTo>
                  <a:pt x="3892" y="30271"/>
                </a:lnTo>
                <a:lnTo>
                  <a:pt x="0" y="49529"/>
                </a:lnTo>
                <a:lnTo>
                  <a:pt x="0" y="247650"/>
                </a:lnTo>
                <a:lnTo>
                  <a:pt x="3892" y="266908"/>
                </a:lnTo>
                <a:lnTo>
                  <a:pt x="14506" y="282654"/>
                </a:lnTo>
                <a:lnTo>
                  <a:pt x="30250" y="293280"/>
                </a:lnTo>
                <a:lnTo>
                  <a:pt x="49529" y="297179"/>
                </a:lnTo>
                <a:lnTo>
                  <a:pt x="2259330" y="297179"/>
                </a:lnTo>
                <a:lnTo>
                  <a:pt x="2278588" y="293280"/>
                </a:lnTo>
                <a:lnTo>
                  <a:pt x="2294334" y="282654"/>
                </a:lnTo>
                <a:lnTo>
                  <a:pt x="2304960" y="266908"/>
                </a:lnTo>
                <a:lnTo>
                  <a:pt x="2308860" y="247650"/>
                </a:lnTo>
                <a:lnTo>
                  <a:pt x="2308860" y="49529"/>
                </a:lnTo>
                <a:lnTo>
                  <a:pt x="2304960" y="30271"/>
                </a:lnTo>
                <a:lnTo>
                  <a:pt x="2294334" y="14525"/>
                </a:lnTo>
                <a:lnTo>
                  <a:pt x="2278588" y="3899"/>
                </a:lnTo>
                <a:lnTo>
                  <a:pt x="2259330"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object 8"/>
          <p:cNvSpPr txBox="1"/>
          <p:nvPr/>
        </p:nvSpPr>
        <p:spPr>
          <a:xfrm>
            <a:off x="1778254" y="926084"/>
            <a:ext cx="842010" cy="208279"/>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10" normalizeH="0" baseline="0" noProof="0">
                <a:ln>
                  <a:noFill/>
                </a:ln>
                <a:solidFill>
                  <a:srgbClr val="FFFFFF"/>
                </a:solidFill>
                <a:effectLst/>
                <a:uLnTx/>
                <a:uFillTx/>
                <a:latin typeface="Arial"/>
                <a:cs typeface="Arial"/>
              </a:rPr>
              <a:t>Background</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sp>
        <p:nvSpPr>
          <p:cNvPr id="9" name="object 9"/>
          <p:cNvSpPr/>
          <p:nvPr/>
        </p:nvSpPr>
        <p:spPr>
          <a:xfrm>
            <a:off x="5791200" y="885444"/>
            <a:ext cx="2308860" cy="297180"/>
          </a:xfrm>
          <a:custGeom>
            <a:avLst/>
            <a:gdLst/>
            <a:ahLst/>
            <a:cxnLst/>
            <a:rect l="l" t="t" r="r" b="b"/>
            <a:pathLst>
              <a:path w="2308859" h="297180">
                <a:moveTo>
                  <a:pt x="2259329" y="0"/>
                </a:moveTo>
                <a:lnTo>
                  <a:pt x="49529" y="0"/>
                </a:lnTo>
                <a:lnTo>
                  <a:pt x="30271" y="3899"/>
                </a:lnTo>
                <a:lnTo>
                  <a:pt x="14525" y="14525"/>
                </a:lnTo>
                <a:lnTo>
                  <a:pt x="3899" y="30271"/>
                </a:lnTo>
                <a:lnTo>
                  <a:pt x="0" y="49529"/>
                </a:lnTo>
                <a:lnTo>
                  <a:pt x="0" y="247650"/>
                </a:lnTo>
                <a:lnTo>
                  <a:pt x="3899" y="266908"/>
                </a:lnTo>
                <a:lnTo>
                  <a:pt x="14525" y="282654"/>
                </a:lnTo>
                <a:lnTo>
                  <a:pt x="30271" y="293280"/>
                </a:lnTo>
                <a:lnTo>
                  <a:pt x="49529" y="297179"/>
                </a:lnTo>
                <a:lnTo>
                  <a:pt x="2259329" y="297179"/>
                </a:lnTo>
                <a:lnTo>
                  <a:pt x="2278588" y="293280"/>
                </a:lnTo>
                <a:lnTo>
                  <a:pt x="2294334" y="282654"/>
                </a:lnTo>
                <a:lnTo>
                  <a:pt x="2304960" y="266908"/>
                </a:lnTo>
                <a:lnTo>
                  <a:pt x="2308859" y="247650"/>
                </a:lnTo>
                <a:lnTo>
                  <a:pt x="2308859" y="49529"/>
                </a:lnTo>
                <a:lnTo>
                  <a:pt x="2304960" y="30271"/>
                </a:lnTo>
                <a:lnTo>
                  <a:pt x="2294334" y="14525"/>
                </a:lnTo>
                <a:lnTo>
                  <a:pt x="2278588" y="3899"/>
                </a:lnTo>
                <a:lnTo>
                  <a:pt x="2259329"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object 10"/>
          <p:cNvSpPr txBox="1"/>
          <p:nvPr/>
        </p:nvSpPr>
        <p:spPr>
          <a:xfrm>
            <a:off x="6577965" y="926084"/>
            <a:ext cx="737235" cy="208279"/>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10" normalizeH="0" baseline="0" noProof="0">
                <a:ln>
                  <a:noFill/>
                </a:ln>
                <a:solidFill>
                  <a:srgbClr val="FFFFFF"/>
                </a:solidFill>
                <a:effectLst/>
                <a:uLnTx/>
                <a:uFillTx/>
                <a:latin typeface="Arial"/>
                <a:cs typeface="Arial"/>
              </a:rPr>
              <a:t>Objectives</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sp>
        <p:nvSpPr>
          <p:cNvPr id="11" name="object 11"/>
          <p:cNvSpPr txBox="1"/>
          <p:nvPr/>
        </p:nvSpPr>
        <p:spPr>
          <a:xfrm>
            <a:off x="5261864" y="1624711"/>
            <a:ext cx="3283585" cy="453390"/>
          </a:xfrm>
          <a:prstGeom prst="rect">
            <a:avLst/>
          </a:prstGeom>
        </p:spPr>
        <p:txBody>
          <a:bodyPr vert="horz" wrap="square" lIns="0" tIns="13335" rIns="0" bIns="0" rtlCol="0">
            <a:spAutoFit/>
          </a:bodyPr>
          <a:lstStyle/>
          <a:p>
            <a:pPr marL="241300" marR="5080" lvl="0" indent="-228600" defTabSz="914400" eaLnBrk="1" fontAlgn="auto" latinLnBrk="0" hangingPunct="1">
              <a:lnSpc>
                <a:spcPct val="100000"/>
              </a:lnSpc>
              <a:spcBef>
                <a:spcPts val="105"/>
              </a:spcBef>
              <a:spcAft>
                <a:spcPts val="0"/>
              </a:spcAft>
              <a:buClrTx/>
              <a:buSzTx/>
              <a:buFontTx/>
              <a:buNone/>
              <a:tabLst>
                <a:tab pos="1080770" algn="l"/>
                <a:tab pos="1910080" algn="l"/>
                <a:tab pos="2719070" algn="l"/>
              </a:tabLst>
              <a:defRPr/>
            </a:pPr>
            <a:r>
              <a:rPr kumimoji="0" sz="1400" b="0" i="0" u="none" strike="noStrike" kern="0" cap="none" spc="0" normalizeH="0" baseline="0" noProof="0">
                <a:ln>
                  <a:noFill/>
                </a:ln>
                <a:solidFill>
                  <a:srgbClr val="FF9900"/>
                </a:solidFill>
                <a:effectLst/>
                <a:uLnTx/>
                <a:uFillTx/>
                <a:latin typeface="Arial"/>
                <a:cs typeface="Arial"/>
              </a:rPr>
              <a:t>1.</a:t>
            </a:r>
            <a:r>
              <a:rPr kumimoji="0" sz="1400" b="0" i="0" u="none" strike="noStrike" kern="0" cap="none" spc="229" normalizeH="0" baseline="0" noProof="0">
                <a:ln>
                  <a:noFill/>
                </a:ln>
                <a:solidFill>
                  <a:srgbClr val="FF9900"/>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Analyze</a:t>
            </a:r>
            <a:r>
              <a:rPr kumimoji="0" sz="1400" b="0" i="0" u="none" strike="noStrike" kern="0" cap="none" spc="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national</a:t>
            </a:r>
            <a:r>
              <a:rPr kumimoji="0" sz="1400" b="0" i="0" u="none" strike="noStrike" kern="0" cap="none" spc="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biologic</a:t>
            </a:r>
            <a:r>
              <a:rPr kumimoji="0" sz="1400" b="0" i="0" u="none" strike="noStrike" kern="0" cap="none" spc="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access </a:t>
            </a:r>
            <a:r>
              <a:rPr kumimoji="0" sz="1400" b="0" i="0" u="none" strike="noStrike" kern="0" cap="none" spc="0" normalizeH="0" baseline="0" noProof="0">
                <a:ln>
                  <a:noFill/>
                </a:ln>
                <a:solidFill>
                  <a:srgbClr val="073762"/>
                </a:solidFill>
                <a:effectLst/>
                <a:uLnTx/>
                <a:uFillTx/>
                <a:latin typeface="Arial"/>
                <a:cs typeface="Arial"/>
              </a:rPr>
              <a:t>criteria</a:t>
            </a:r>
            <a:r>
              <a:rPr kumimoji="0" sz="1400" b="0" i="0" u="none" strike="noStrike" kern="0" cap="none" spc="-6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in</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ISAR</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collaborating</a:t>
            </a:r>
            <a:r>
              <a:rPr kumimoji="0" sz="1400" b="0" i="0" u="none" strike="noStrike" kern="0" cap="none" spc="-7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countries</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sp>
        <p:nvSpPr>
          <p:cNvPr id="12" name="object 12"/>
          <p:cNvSpPr txBox="1"/>
          <p:nvPr/>
        </p:nvSpPr>
        <p:spPr>
          <a:xfrm>
            <a:off x="5261864" y="2242185"/>
            <a:ext cx="3284220" cy="452755"/>
          </a:xfrm>
          <a:prstGeom prst="rect">
            <a:avLst/>
          </a:prstGeom>
        </p:spPr>
        <p:txBody>
          <a:bodyPr vert="horz" wrap="square" lIns="0" tIns="12700" rIns="0" bIns="0" rtlCol="0">
            <a:spAutoFit/>
          </a:bodyPr>
          <a:lstStyle/>
          <a:p>
            <a:pPr marL="241300" marR="5080" lvl="0" indent="-228600" defTabSz="914400" eaLnBrk="1" fontAlgn="auto" latinLnBrk="0" hangingPunct="1">
              <a:lnSpc>
                <a:spcPct val="100000"/>
              </a:lnSpc>
              <a:spcBef>
                <a:spcPts val="100"/>
              </a:spcBef>
              <a:spcAft>
                <a:spcPts val="0"/>
              </a:spcAft>
              <a:buClrTx/>
              <a:buSzTx/>
              <a:buFontTx/>
              <a:buNone/>
              <a:tabLst/>
              <a:defRPr/>
            </a:pPr>
            <a:r>
              <a:rPr kumimoji="0" sz="1400" b="0" i="0" u="none" strike="noStrike" kern="0" cap="none" spc="0" normalizeH="0" baseline="0" noProof="0">
                <a:ln>
                  <a:noFill/>
                </a:ln>
                <a:solidFill>
                  <a:srgbClr val="FF9900"/>
                </a:solidFill>
                <a:effectLst/>
                <a:uLnTx/>
                <a:uFillTx/>
                <a:latin typeface="Arial"/>
                <a:cs typeface="Arial"/>
              </a:rPr>
              <a:t>2.</a:t>
            </a:r>
            <a:r>
              <a:rPr kumimoji="0" sz="1400" b="0" i="0" u="none" strike="noStrike" kern="0" cap="none" spc="210" normalizeH="0" baseline="0" noProof="0">
                <a:ln>
                  <a:noFill/>
                </a:ln>
                <a:solidFill>
                  <a:srgbClr val="FF9900"/>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Study</a:t>
            </a:r>
            <a:r>
              <a:rPr kumimoji="0" sz="1400" b="0" i="0" u="none" strike="noStrike" kern="0" cap="none" spc="4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global</a:t>
            </a:r>
            <a:r>
              <a:rPr kumimoji="0" sz="1400" b="0" i="0" u="none" strike="noStrike" kern="0" cap="none" spc="46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differences</a:t>
            </a:r>
            <a:r>
              <a:rPr kumimoji="0" sz="1400" b="0" i="0" u="none" strike="noStrike" kern="0" cap="none" spc="47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in</a:t>
            </a:r>
            <a:r>
              <a:rPr kumimoji="0" sz="1400" b="0" i="0" u="none" strike="noStrike" kern="0" cap="none" spc="455"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ease-</a:t>
            </a:r>
            <a:r>
              <a:rPr kumimoji="0" sz="1400" b="0" i="0" u="none" strike="noStrike" kern="0" cap="none" spc="-25" normalizeH="0" baseline="0" noProof="0">
                <a:ln>
                  <a:noFill/>
                </a:ln>
                <a:solidFill>
                  <a:srgbClr val="073762"/>
                </a:solidFill>
                <a:effectLst/>
                <a:uLnTx/>
                <a:uFillTx/>
                <a:latin typeface="Arial"/>
                <a:cs typeface="Arial"/>
              </a:rPr>
              <a:t>of- </a:t>
            </a:r>
            <a:r>
              <a:rPr kumimoji="0" sz="1400" b="0" i="0" u="none" strike="noStrike" kern="0" cap="none" spc="0" normalizeH="0" baseline="0" noProof="0">
                <a:ln>
                  <a:noFill/>
                </a:ln>
                <a:solidFill>
                  <a:srgbClr val="073762"/>
                </a:solidFill>
                <a:effectLst/>
                <a:uLnTx/>
                <a:uFillTx/>
                <a:latin typeface="Arial"/>
                <a:cs typeface="Arial"/>
              </a:rPr>
              <a:t>access</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to</a:t>
            </a:r>
            <a:r>
              <a:rPr kumimoji="0" sz="1400" b="0" i="0" u="none" strike="noStrike" kern="0" cap="none" spc="-15"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biologics</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sp>
        <p:nvSpPr>
          <p:cNvPr id="13" name="object 13"/>
          <p:cNvSpPr txBox="1"/>
          <p:nvPr/>
        </p:nvSpPr>
        <p:spPr>
          <a:xfrm>
            <a:off x="5261864" y="2859100"/>
            <a:ext cx="3283585" cy="667385"/>
          </a:xfrm>
          <a:prstGeom prst="rect">
            <a:avLst/>
          </a:prstGeom>
        </p:spPr>
        <p:txBody>
          <a:bodyPr vert="horz" wrap="square" lIns="0" tIns="13335" rIns="0" bIns="0" rtlCol="0">
            <a:spAutoFit/>
          </a:bodyPr>
          <a:lstStyle/>
          <a:p>
            <a:pPr marL="241300" marR="5080" lvl="0" indent="-228600" algn="just" defTabSz="914400" eaLnBrk="1" fontAlgn="auto" latinLnBrk="0" hangingPunct="1">
              <a:lnSpc>
                <a:spcPct val="100000"/>
              </a:lnSpc>
              <a:spcBef>
                <a:spcPts val="105"/>
              </a:spcBef>
              <a:spcAft>
                <a:spcPts val="0"/>
              </a:spcAft>
              <a:buClrTx/>
              <a:buSzTx/>
              <a:buFontTx/>
              <a:buNone/>
              <a:tabLst/>
              <a:defRPr/>
            </a:pPr>
            <a:r>
              <a:rPr kumimoji="0" sz="1400" b="0" i="0" u="none" strike="noStrike" kern="0" cap="none" spc="0" normalizeH="0" baseline="0" noProof="0">
                <a:ln>
                  <a:noFill/>
                </a:ln>
                <a:solidFill>
                  <a:srgbClr val="FF9900"/>
                </a:solidFill>
                <a:effectLst/>
                <a:uLnTx/>
                <a:uFillTx/>
                <a:latin typeface="Arial"/>
                <a:cs typeface="Arial"/>
              </a:rPr>
              <a:t>3.</a:t>
            </a:r>
            <a:r>
              <a:rPr kumimoji="0" sz="1400" b="0" i="0" u="none" strike="noStrike" kern="0" cap="none" spc="215" normalizeH="0" baseline="0" noProof="0">
                <a:ln>
                  <a:noFill/>
                </a:ln>
                <a:solidFill>
                  <a:srgbClr val="FF9900"/>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Compare</a:t>
            </a:r>
            <a:r>
              <a:rPr kumimoji="0" sz="1400" b="0" i="0" u="none" strike="noStrike" kern="0" cap="none" spc="27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national</a:t>
            </a:r>
            <a:r>
              <a:rPr kumimoji="0" sz="1400" b="0" i="0" u="none" strike="noStrike" kern="0" cap="none" spc="27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biologic</a:t>
            </a:r>
            <a:r>
              <a:rPr kumimoji="0" sz="1400" b="0" i="0" u="none" strike="noStrike" kern="0" cap="none" spc="27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access </a:t>
            </a:r>
            <a:r>
              <a:rPr kumimoji="0" sz="1400" b="0" i="0" u="none" strike="noStrike" kern="0" cap="none" spc="0" normalizeH="0" baseline="0" noProof="0">
                <a:ln>
                  <a:noFill/>
                </a:ln>
                <a:solidFill>
                  <a:srgbClr val="073762"/>
                </a:solidFill>
                <a:effectLst/>
                <a:uLnTx/>
                <a:uFillTx/>
                <a:latin typeface="Arial"/>
                <a:cs typeface="Arial"/>
              </a:rPr>
              <a:t>criteria in</a:t>
            </a:r>
            <a:r>
              <a:rPr kumimoji="0" sz="1400" b="0" i="0" u="none" strike="noStrike" kern="0" cap="none" spc="-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ISAR</a:t>
            </a:r>
            <a:r>
              <a:rPr kumimoji="0" sz="1400" b="0" i="0" u="none" strike="noStrike" kern="0" cap="none" spc="-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collaborating</a:t>
            </a:r>
            <a:r>
              <a:rPr kumimoji="0" sz="1400" b="0" i="0" u="none" strike="noStrike" kern="0" cap="none" spc="-15"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countries </a:t>
            </a:r>
            <a:r>
              <a:rPr kumimoji="0" sz="1400" b="0" i="0" u="none" strike="noStrike" kern="0" cap="none" spc="0" normalizeH="0" baseline="0" noProof="0">
                <a:ln>
                  <a:noFill/>
                </a:ln>
                <a:solidFill>
                  <a:srgbClr val="073762"/>
                </a:solidFill>
                <a:effectLst/>
                <a:uLnTx/>
                <a:uFillTx/>
                <a:latin typeface="Arial"/>
                <a:cs typeface="Arial"/>
              </a:rPr>
              <a:t>with</a:t>
            </a:r>
            <a:r>
              <a:rPr kumimoji="0" sz="1400" b="0" i="0" u="none" strike="noStrike" kern="0" cap="none" spc="-1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established</a:t>
            </a:r>
            <a:r>
              <a:rPr kumimoji="0" sz="1400" b="0" i="0" u="none" strike="noStrike" kern="0" cap="none" spc="-7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regulatory</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criteria</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sp>
        <p:nvSpPr>
          <p:cNvPr id="14" name="object 14"/>
          <p:cNvSpPr/>
          <p:nvPr/>
        </p:nvSpPr>
        <p:spPr>
          <a:xfrm>
            <a:off x="4008120" y="2529839"/>
            <a:ext cx="881380" cy="239395"/>
          </a:xfrm>
          <a:custGeom>
            <a:avLst/>
            <a:gdLst/>
            <a:ahLst/>
            <a:cxnLst/>
            <a:rect l="l" t="t" r="r" b="b"/>
            <a:pathLst>
              <a:path w="881379" h="239394">
                <a:moveTo>
                  <a:pt x="761238" y="0"/>
                </a:moveTo>
                <a:lnTo>
                  <a:pt x="761238" y="59817"/>
                </a:lnTo>
                <a:lnTo>
                  <a:pt x="0" y="59817"/>
                </a:lnTo>
                <a:lnTo>
                  <a:pt x="0" y="179451"/>
                </a:lnTo>
                <a:lnTo>
                  <a:pt x="761238" y="179451"/>
                </a:lnTo>
                <a:lnTo>
                  <a:pt x="761238" y="239268"/>
                </a:lnTo>
                <a:lnTo>
                  <a:pt x="880871" y="119634"/>
                </a:lnTo>
                <a:lnTo>
                  <a:pt x="761238"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object 15"/>
          <p:cNvSpPr txBox="1"/>
          <p:nvPr/>
        </p:nvSpPr>
        <p:spPr>
          <a:xfrm>
            <a:off x="78739" y="5009697"/>
            <a:ext cx="3148330" cy="111125"/>
          </a:xfrm>
          <a:prstGeom prst="rect">
            <a:avLst/>
          </a:prstGeom>
        </p:spPr>
        <p:txBody>
          <a:bodyPr vert="horz" wrap="square" lIns="0" tIns="5080" rIns="0" bIns="0" rtlCol="0">
            <a:spAutoFit/>
          </a:bodyPr>
          <a:lstStyle/>
          <a:p>
            <a:pPr marL="12700" marR="0" lvl="0" indent="0" defTabSz="914400" eaLnBrk="1" fontAlgn="auto" latinLnBrk="0" hangingPunct="1">
              <a:lnSpc>
                <a:spcPct val="100000"/>
              </a:lnSpc>
              <a:spcBef>
                <a:spcPts val="40"/>
              </a:spcBef>
              <a:spcAft>
                <a:spcPts val="0"/>
              </a:spcAft>
              <a:buClrTx/>
              <a:buSzTx/>
              <a:buFontTx/>
              <a:buNone/>
              <a:tabLst/>
              <a:defRPr/>
            </a:pPr>
            <a:r>
              <a:rPr kumimoji="0" sz="600" b="0" i="0" u="none" strike="noStrike" kern="0" cap="none" spc="-10" normalizeH="0" baseline="0" noProof="0">
                <a:ln>
                  <a:noFill/>
                </a:ln>
                <a:solidFill>
                  <a:sysClr val="windowText" lastClr="000000"/>
                </a:solidFill>
                <a:effectLst/>
                <a:uLnTx/>
                <a:uFillTx/>
                <a:latin typeface="Arial"/>
                <a:cs typeface="Arial"/>
              </a:rPr>
              <a:t>Porsbjerg</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C,</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Price</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D</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et</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al.</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J</a:t>
            </a:r>
            <a:r>
              <a:rPr kumimoji="0" sz="600" b="0" i="1" u="none" strike="noStrike" kern="0" cap="none" spc="-20"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Allergy</a:t>
            </a:r>
            <a:r>
              <a:rPr kumimoji="0" sz="600" b="0" i="1" u="none" strike="noStrike" kern="0" cap="none" spc="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Clin</a:t>
            </a:r>
            <a:r>
              <a:rPr kumimoji="0" sz="600" b="0" i="1" u="none" strike="noStrike" kern="0" cap="none" spc="20" normalizeH="0" baseline="0" noProof="0">
                <a:ln>
                  <a:noFill/>
                </a:ln>
                <a:solidFill>
                  <a:sysClr val="windowText" lastClr="000000"/>
                </a:solidFill>
                <a:effectLst/>
                <a:uLnTx/>
                <a:uFillTx/>
                <a:latin typeface="Arial"/>
                <a:cs typeface="Arial"/>
              </a:rPr>
              <a:t> </a:t>
            </a:r>
            <a:r>
              <a:rPr kumimoji="0" sz="600" b="0" i="1" u="none" strike="noStrike" kern="0" cap="none" spc="-10" normalizeH="0" baseline="0" noProof="0">
                <a:ln>
                  <a:noFill/>
                </a:ln>
                <a:solidFill>
                  <a:sysClr val="windowText" lastClr="000000"/>
                </a:solidFill>
                <a:effectLst/>
                <a:uLnTx/>
                <a:uFillTx/>
                <a:latin typeface="Arial"/>
                <a:cs typeface="Arial"/>
              </a:rPr>
              <a:t>Immunol</a:t>
            </a:r>
            <a:r>
              <a:rPr kumimoji="0" sz="600" b="0" i="1" u="none" strike="noStrike" kern="0" cap="none" spc="-1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Pract</a:t>
            </a:r>
            <a:r>
              <a:rPr kumimoji="0" sz="600" b="0" i="1"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2022;doi:10.1016/j.jaip.2021.12.027.</a:t>
            </a:r>
            <a:endParaRPr kumimoji="0" sz="600" b="0" i="0" u="none" strike="noStrike" kern="0" cap="none" spc="0" normalizeH="0" baseline="0" noProof="0">
              <a:ln>
                <a:noFill/>
              </a:ln>
              <a:solidFill>
                <a:sysClr val="windowText" lastClr="000000"/>
              </a:solidFill>
              <a:effectLst/>
              <a:uLnTx/>
              <a:uFillTx/>
              <a:latin typeface="Arial"/>
              <a:cs typeface="Arial"/>
            </a:endParaRPr>
          </a:p>
        </p:txBody>
      </p:sp>
      <p:pic>
        <p:nvPicPr>
          <p:cNvPr id="16" name="Graphic 15" descr="Beginning with solid fill">
            <a:hlinkClick r:id="rId2" action="ppaction://hlinksldjump"/>
            <a:extLst>
              <a:ext uri="{FF2B5EF4-FFF2-40B4-BE49-F238E27FC236}">
                <a16:creationId xmlns:a16="http://schemas.microsoft.com/office/drawing/2014/main" id="{97004CE0-429C-9622-4B46-3B36F7DE3C8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360299" y="132353"/>
            <a:ext cx="6979920" cy="380492"/>
          </a:xfrm>
          <a:prstGeom prst="rect">
            <a:avLst/>
          </a:prstGeom>
        </p:spPr>
        <p:txBody>
          <a:bodyPr vert="horz" wrap="square" lIns="0" tIns="12065" rIns="0" bIns="0" rtlCol="0">
            <a:spAutoFit/>
          </a:bodyPr>
          <a:lstStyle/>
          <a:p>
            <a:pPr marL="12700">
              <a:lnSpc>
                <a:spcPct val="100000"/>
              </a:lnSpc>
              <a:spcBef>
                <a:spcPts val="95"/>
              </a:spcBef>
            </a:pPr>
            <a:r>
              <a:t>Study</a:t>
            </a:r>
            <a:r>
              <a:rPr spc="-30"/>
              <a:t> </a:t>
            </a:r>
            <a:r>
              <a:t>design</a:t>
            </a:r>
            <a:r>
              <a:rPr spc="-20"/>
              <a:t> </a:t>
            </a:r>
            <a:r>
              <a:t>–</a:t>
            </a:r>
            <a:r>
              <a:rPr spc="-45"/>
              <a:t> </a:t>
            </a:r>
            <a:r>
              <a:t>Data</a:t>
            </a:r>
            <a:r>
              <a:rPr spc="-30"/>
              <a:t> </a:t>
            </a:r>
            <a:r>
              <a:rPr spc="-10"/>
              <a:t>collection</a:t>
            </a:r>
          </a:p>
        </p:txBody>
      </p:sp>
      <p:sp>
        <p:nvSpPr>
          <p:cNvPr id="3" name="object 3"/>
          <p:cNvSpPr txBox="1"/>
          <p:nvPr/>
        </p:nvSpPr>
        <p:spPr>
          <a:xfrm>
            <a:off x="42468" y="4819903"/>
            <a:ext cx="3841115" cy="208279"/>
          </a:xfrm>
          <a:prstGeom prst="rect">
            <a:avLst/>
          </a:prstGeom>
        </p:spPr>
        <p:txBody>
          <a:bodyPr vert="horz" wrap="square" lIns="0" tIns="12700" rIns="0" bIns="0" rtlCol="0">
            <a:spAutoFit/>
          </a:bodyPr>
          <a:lstStyle/>
          <a:p>
            <a:pPr marL="12700" marR="5080" lvl="0" indent="0" defTabSz="914400" eaLnBrk="1" fontAlgn="auto" latinLnBrk="0" hangingPunct="1">
              <a:lnSpc>
                <a:spcPct val="100000"/>
              </a:lnSpc>
              <a:spcBef>
                <a:spcPts val="100"/>
              </a:spcBef>
              <a:spcAft>
                <a:spcPts val="0"/>
              </a:spcAft>
              <a:buClrTx/>
              <a:buSzTx/>
              <a:buFontTx/>
              <a:buNone/>
              <a:tabLst/>
              <a:defRPr/>
            </a:pPr>
            <a:r>
              <a:rPr kumimoji="0" sz="600" b="0" i="0" u="none" strike="noStrike" kern="0" cap="none" spc="-10" normalizeH="0" baseline="0" noProof="0">
                <a:ln>
                  <a:noFill/>
                </a:ln>
                <a:solidFill>
                  <a:sysClr val="windowText" lastClr="000000"/>
                </a:solidFill>
                <a:effectLst/>
                <a:uLnTx/>
                <a:uFillTx/>
                <a:latin typeface="Arial"/>
                <a:cs typeface="Arial"/>
              </a:rPr>
              <a:t>*Responses</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were</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received</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from</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all </a:t>
            </a:r>
            <a:r>
              <a:rPr kumimoji="0" sz="600" b="0" i="0" u="none" strike="noStrike" kern="0" cap="none" spc="-10" normalizeH="0" baseline="0" noProof="0">
                <a:ln>
                  <a:noFill/>
                </a:ln>
                <a:solidFill>
                  <a:sysClr val="windowText" lastClr="000000"/>
                </a:solidFill>
                <a:effectLst/>
                <a:uLnTx/>
                <a:uFillTx/>
                <a:latin typeface="Arial"/>
                <a:cs typeface="Arial"/>
              </a:rPr>
              <a:t>countries</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except</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India,</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which</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was</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eventually</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removed</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from</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the</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data</a:t>
            </a:r>
            <a:r>
              <a:rPr kumimoji="0" sz="600" b="0" i="0" u="none" strike="noStrike" kern="0" cap="none" spc="-10" normalizeH="0" baseline="0" noProof="0">
                <a:ln>
                  <a:noFill/>
                </a:ln>
                <a:solidFill>
                  <a:sysClr val="windowText" lastClr="000000"/>
                </a:solidFill>
                <a:effectLst/>
                <a:uLnTx/>
                <a:uFillTx/>
                <a:latin typeface="Arial"/>
                <a:cs typeface="Arial"/>
              </a:rPr>
              <a:t> analysis.</a:t>
            </a:r>
            <a:r>
              <a:rPr kumimoji="0" sz="600" b="0" i="0" u="none" strike="noStrike" kern="0" cap="none" spc="50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ISAR</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International Severe</a:t>
            </a:r>
            <a:r>
              <a:rPr kumimoji="0" sz="600" b="0" i="0" u="none" strike="noStrike" kern="0" cap="none" spc="0" normalizeH="0" baseline="0" noProof="0">
                <a:ln>
                  <a:noFill/>
                </a:ln>
                <a:solidFill>
                  <a:sysClr val="windowText" lastClr="000000"/>
                </a:solidFill>
                <a:effectLst/>
                <a:uLnTx/>
                <a:uFillTx/>
                <a:latin typeface="Arial"/>
                <a:cs typeface="Arial"/>
              </a:rPr>
              <a:t> Asthma</a:t>
            </a:r>
            <a:r>
              <a:rPr kumimoji="0" sz="600" b="0" i="0" u="none" strike="noStrike" kern="0" cap="none" spc="3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Registry;</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ISC</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 ISAR</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Steering </a:t>
            </a:r>
            <a:r>
              <a:rPr kumimoji="0" sz="600" b="0" i="0" u="none" strike="noStrike" kern="0" cap="none" spc="-10" normalizeH="0" baseline="0" noProof="0">
                <a:ln>
                  <a:noFill/>
                </a:ln>
                <a:solidFill>
                  <a:sysClr val="windowText" lastClr="000000"/>
                </a:solidFill>
                <a:effectLst/>
                <a:uLnTx/>
                <a:uFillTx/>
                <a:latin typeface="Arial"/>
                <a:cs typeface="Arial"/>
              </a:rPr>
              <a:t>Committee</a:t>
            </a:r>
            <a:endParaRPr kumimoji="0" sz="600" b="0" i="0" u="none" strike="noStrike" kern="0" cap="none" spc="0" normalizeH="0" baseline="0" noProof="0">
              <a:ln>
                <a:noFill/>
              </a:ln>
              <a:solidFill>
                <a:sysClr val="windowText" lastClr="000000"/>
              </a:solidFill>
              <a:effectLst/>
              <a:uLnTx/>
              <a:uFillTx/>
              <a:latin typeface="Arial"/>
              <a:cs typeface="Arial"/>
            </a:endParaRPr>
          </a:p>
        </p:txBody>
      </p:sp>
      <p:sp>
        <p:nvSpPr>
          <p:cNvPr id="4" name="object 4"/>
          <p:cNvSpPr/>
          <p:nvPr/>
        </p:nvSpPr>
        <p:spPr>
          <a:xfrm>
            <a:off x="851916" y="1220724"/>
            <a:ext cx="3519170" cy="512445"/>
          </a:xfrm>
          <a:custGeom>
            <a:avLst/>
            <a:gdLst/>
            <a:ahLst/>
            <a:cxnLst/>
            <a:rect l="l" t="t" r="r" b="b"/>
            <a:pathLst>
              <a:path w="3519170" h="512444">
                <a:moveTo>
                  <a:pt x="3433572" y="0"/>
                </a:moveTo>
                <a:lnTo>
                  <a:pt x="85343" y="0"/>
                </a:lnTo>
                <a:lnTo>
                  <a:pt x="52126" y="6709"/>
                </a:lnTo>
                <a:lnTo>
                  <a:pt x="24998" y="25003"/>
                </a:lnTo>
                <a:lnTo>
                  <a:pt x="6707" y="52131"/>
                </a:lnTo>
                <a:lnTo>
                  <a:pt x="0" y="85343"/>
                </a:lnTo>
                <a:lnTo>
                  <a:pt x="0" y="426720"/>
                </a:lnTo>
                <a:lnTo>
                  <a:pt x="6707" y="459932"/>
                </a:lnTo>
                <a:lnTo>
                  <a:pt x="24998" y="487060"/>
                </a:lnTo>
                <a:lnTo>
                  <a:pt x="52126" y="505354"/>
                </a:lnTo>
                <a:lnTo>
                  <a:pt x="85343" y="512063"/>
                </a:lnTo>
                <a:lnTo>
                  <a:pt x="3433572" y="512063"/>
                </a:lnTo>
                <a:lnTo>
                  <a:pt x="3466784" y="505354"/>
                </a:lnTo>
                <a:lnTo>
                  <a:pt x="3493912" y="487060"/>
                </a:lnTo>
                <a:lnTo>
                  <a:pt x="3512206" y="459932"/>
                </a:lnTo>
                <a:lnTo>
                  <a:pt x="3518916" y="426720"/>
                </a:lnTo>
                <a:lnTo>
                  <a:pt x="3518916" y="85343"/>
                </a:lnTo>
                <a:lnTo>
                  <a:pt x="3512206" y="52131"/>
                </a:lnTo>
                <a:lnTo>
                  <a:pt x="3493912" y="25003"/>
                </a:lnTo>
                <a:lnTo>
                  <a:pt x="3466784" y="6709"/>
                </a:lnTo>
                <a:lnTo>
                  <a:pt x="3433572"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object 5"/>
          <p:cNvSpPr txBox="1"/>
          <p:nvPr/>
        </p:nvSpPr>
        <p:spPr>
          <a:xfrm>
            <a:off x="1006246" y="1292732"/>
            <a:ext cx="3208655" cy="361315"/>
          </a:xfrm>
          <a:prstGeom prst="rect">
            <a:avLst/>
          </a:prstGeom>
        </p:spPr>
        <p:txBody>
          <a:bodyPr vert="horz" wrap="square" lIns="0" tIns="13335" rIns="0" bIns="0" rtlCol="0">
            <a:spAutoFit/>
          </a:bodyPr>
          <a:lstStyle/>
          <a:p>
            <a:pPr marL="12700" marR="5080" lvl="0" indent="118745" defTabSz="914400" eaLnBrk="1" fontAlgn="auto" latinLnBrk="0" hangingPunct="1">
              <a:lnSpc>
                <a:spcPct val="100000"/>
              </a:lnSpc>
              <a:spcBef>
                <a:spcPts val="105"/>
              </a:spcBef>
              <a:spcAft>
                <a:spcPts val="0"/>
              </a:spcAft>
              <a:buClrTx/>
              <a:buSzTx/>
              <a:buFontTx/>
              <a:buNone/>
              <a:tabLst/>
              <a:defRPr/>
            </a:pPr>
            <a:r>
              <a:rPr kumimoji="0" sz="1100" b="0" i="0" u="none" strike="noStrike" kern="0" cap="none" spc="0" normalizeH="0" baseline="0" noProof="0">
                <a:ln>
                  <a:noFill/>
                </a:ln>
                <a:solidFill>
                  <a:srgbClr val="FF9900"/>
                </a:solidFill>
                <a:effectLst/>
                <a:uLnTx/>
                <a:uFillTx/>
                <a:latin typeface="Arial"/>
                <a:cs typeface="Arial"/>
              </a:rPr>
              <a:t>Biologic</a:t>
            </a:r>
            <a:r>
              <a:rPr kumimoji="0" sz="1100" b="0" i="0" u="none" strike="noStrike" kern="0" cap="none" spc="-30" normalizeH="0" baseline="0" noProof="0">
                <a:ln>
                  <a:noFill/>
                </a:ln>
                <a:solidFill>
                  <a:srgbClr val="FF9900"/>
                </a:solidFill>
                <a:effectLst/>
                <a:uLnTx/>
                <a:uFillTx/>
                <a:latin typeface="Arial"/>
                <a:cs typeface="Arial"/>
              </a:rPr>
              <a:t> </a:t>
            </a:r>
            <a:r>
              <a:rPr kumimoji="0" sz="1100" b="0" i="0" u="none" strike="noStrike" kern="0" cap="none" spc="0" normalizeH="0" baseline="0" noProof="0">
                <a:ln>
                  <a:noFill/>
                </a:ln>
                <a:solidFill>
                  <a:srgbClr val="FF9900"/>
                </a:solidFill>
                <a:effectLst/>
                <a:uLnTx/>
                <a:uFillTx/>
                <a:latin typeface="Arial"/>
                <a:cs typeface="Arial"/>
              </a:rPr>
              <a:t>prescription</a:t>
            </a:r>
            <a:r>
              <a:rPr kumimoji="0" sz="1100" b="0" i="0" u="none" strike="noStrike" kern="0" cap="none" spc="-60" normalizeH="0" baseline="0" noProof="0">
                <a:ln>
                  <a:noFill/>
                </a:ln>
                <a:solidFill>
                  <a:srgbClr val="FF9900"/>
                </a:solidFill>
                <a:effectLst/>
                <a:uLnTx/>
                <a:uFillTx/>
                <a:latin typeface="Arial"/>
                <a:cs typeface="Arial"/>
              </a:rPr>
              <a:t> </a:t>
            </a:r>
            <a:r>
              <a:rPr kumimoji="0" sz="1100" b="0" i="0" u="none" strike="noStrike" kern="0" cap="none" spc="0" normalizeH="0" baseline="0" noProof="0">
                <a:ln>
                  <a:noFill/>
                </a:ln>
                <a:solidFill>
                  <a:srgbClr val="FF9900"/>
                </a:solidFill>
                <a:effectLst/>
                <a:uLnTx/>
                <a:uFillTx/>
                <a:latin typeface="Arial"/>
                <a:cs typeface="Arial"/>
              </a:rPr>
              <a:t>criteria</a:t>
            </a:r>
            <a:r>
              <a:rPr kumimoji="0" sz="1100" b="0" i="0" u="none" strike="noStrike" kern="0" cap="none" spc="-50" normalizeH="0" baseline="0" noProof="0">
                <a:ln>
                  <a:noFill/>
                </a:ln>
                <a:solidFill>
                  <a:srgbClr val="FF9900"/>
                </a:solidFill>
                <a:effectLst/>
                <a:uLnTx/>
                <a:uFillTx/>
                <a:latin typeface="Arial"/>
                <a:cs typeface="Arial"/>
              </a:rPr>
              <a:t> </a:t>
            </a:r>
            <a:r>
              <a:rPr kumimoji="0" sz="1100" b="0" i="0" u="none" strike="noStrike" kern="0" cap="none" spc="0" normalizeH="0" baseline="0" noProof="0">
                <a:ln>
                  <a:noFill/>
                </a:ln>
                <a:solidFill>
                  <a:srgbClr val="FFFFFF"/>
                </a:solidFill>
                <a:effectLst/>
                <a:uLnTx/>
                <a:uFillTx/>
                <a:latin typeface="Arial"/>
                <a:cs typeface="Arial"/>
              </a:rPr>
              <a:t>were</a:t>
            </a:r>
            <a:r>
              <a:rPr kumimoji="0" sz="1100" b="0" i="0" u="none" strike="noStrike" kern="0" cap="none" spc="-40" normalizeH="0" baseline="0" noProof="0">
                <a:ln>
                  <a:noFill/>
                </a:ln>
                <a:solidFill>
                  <a:srgbClr val="FFFFFF"/>
                </a:solidFill>
                <a:effectLst/>
                <a:uLnTx/>
                <a:uFillTx/>
                <a:latin typeface="Arial"/>
                <a:cs typeface="Arial"/>
              </a:rPr>
              <a:t> </a:t>
            </a:r>
            <a:r>
              <a:rPr kumimoji="0" sz="1100" b="0" i="0" u="none" strike="noStrike" kern="0" cap="none" spc="0" normalizeH="0" baseline="0" noProof="0">
                <a:ln>
                  <a:noFill/>
                </a:ln>
                <a:solidFill>
                  <a:srgbClr val="FFFFFF"/>
                </a:solidFill>
                <a:effectLst/>
                <a:uLnTx/>
                <a:uFillTx/>
                <a:latin typeface="Arial"/>
                <a:cs typeface="Arial"/>
              </a:rPr>
              <a:t>obtained</a:t>
            </a:r>
            <a:r>
              <a:rPr kumimoji="0" sz="1100" b="0" i="0" u="none" strike="noStrike" kern="0" cap="none" spc="-50" normalizeH="0" baseline="0" noProof="0">
                <a:ln>
                  <a:noFill/>
                </a:ln>
                <a:solidFill>
                  <a:srgbClr val="FFFFFF"/>
                </a:solidFill>
                <a:effectLst/>
                <a:uLnTx/>
                <a:uFillTx/>
                <a:latin typeface="Arial"/>
                <a:cs typeface="Arial"/>
              </a:rPr>
              <a:t> </a:t>
            </a:r>
            <a:r>
              <a:rPr kumimoji="0" sz="1100" b="0" i="0" u="none" strike="noStrike" kern="0" cap="none" spc="-20" normalizeH="0" baseline="0" noProof="0">
                <a:ln>
                  <a:noFill/>
                </a:ln>
                <a:solidFill>
                  <a:srgbClr val="FFFFFF"/>
                </a:solidFill>
                <a:effectLst/>
                <a:uLnTx/>
                <a:uFillTx/>
                <a:latin typeface="Arial"/>
                <a:cs typeface="Arial"/>
              </a:rPr>
              <a:t>from </a:t>
            </a:r>
            <a:r>
              <a:rPr kumimoji="0" sz="1100" b="0" i="0" u="none" strike="noStrike" kern="0" cap="none" spc="0" normalizeH="0" baseline="0" noProof="0">
                <a:ln>
                  <a:noFill/>
                </a:ln>
                <a:solidFill>
                  <a:srgbClr val="FFFFFF"/>
                </a:solidFill>
                <a:effectLst/>
                <a:uLnTx/>
                <a:uFillTx/>
                <a:latin typeface="Arial"/>
                <a:cs typeface="Arial"/>
              </a:rPr>
              <a:t>publicly</a:t>
            </a:r>
            <a:r>
              <a:rPr kumimoji="0" sz="1100" b="0" i="0" u="none" strike="noStrike" kern="0" cap="none" spc="-35" normalizeH="0" baseline="0" noProof="0">
                <a:ln>
                  <a:noFill/>
                </a:ln>
                <a:solidFill>
                  <a:srgbClr val="FFFFFF"/>
                </a:solidFill>
                <a:effectLst/>
                <a:uLnTx/>
                <a:uFillTx/>
                <a:latin typeface="Arial"/>
                <a:cs typeface="Arial"/>
              </a:rPr>
              <a:t> </a:t>
            </a:r>
            <a:r>
              <a:rPr kumimoji="0" sz="1100" b="0" i="0" u="none" strike="noStrike" kern="0" cap="none" spc="0" normalizeH="0" baseline="0" noProof="0">
                <a:ln>
                  <a:noFill/>
                </a:ln>
                <a:solidFill>
                  <a:srgbClr val="FFFFFF"/>
                </a:solidFill>
                <a:effectLst/>
                <a:uLnTx/>
                <a:uFillTx/>
                <a:latin typeface="Arial"/>
                <a:cs typeface="Arial"/>
              </a:rPr>
              <a:t>available</a:t>
            </a:r>
            <a:r>
              <a:rPr kumimoji="0" sz="1100" b="0" i="0" u="none" strike="noStrike" kern="0" cap="none" spc="-15" normalizeH="0" baseline="0" noProof="0">
                <a:ln>
                  <a:noFill/>
                </a:ln>
                <a:solidFill>
                  <a:srgbClr val="FFFFFF"/>
                </a:solidFill>
                <a:effectLst/>
                <a:uLnTx/>
                <a:uFillTx/>
                <a:latin typeface="Arial"/>
                <a:cs typeface="Arial"/>
              </a:rPr>
              <a:t> </a:t>
            </a:r>
            <a:r>
              <a:rPr kumimoji="0" sz="1100" b="0" i="0" u="none" strike="noStrike" kern="0" cap="none" spc="0" normalizeH="0" baseline="0" noProof="0">
                <a:ln>
                  <a:noFill/>
                </a:ln>
                <a:solidFill>
                  <a:srgbClr val="FFFFFF"/>
                </a:solidFill>
                <a:effectLst/>
                <a:uLnTx/>
                <a:uFillTx/>
                <a:latin typeface="Arial"/>
                <a:cs typeface="Arial"/>
              </a:rPr>
              <a:t>drug</a:t>
            </a:r>
            <a:r>
              <a:rPr kumimoji="0" sz="1100" b="0" i="0" u="none" strike="noStrike" kern="0" cap="none" spc="-65" normalizeH="0" baseline="0" noProof="0">
                <a:ln>
                  <a:noFill/>
                </a:ln>
                <a:solidFill>
                  <a:srgbClr val="FFFFFF"/>
                </a:solidFill>
                <a:effectLst/>
                <a:uLnTx/>
                <a:uFillTx/>
                <a:latin typeface="Arial"/>
                <a:cs typeface="Arial"/>
              </a:rPr>
              <a:t> </a:t>
            </a:r>
            <a:r>
              <a:rPr kumimoji="0" sz="1100" b="0" i="0" u="none" strike="noStrike" kern="0" cap="none" spc="0" normalizeH="0" baseline="0" noProof="0">
                <a:ln>
                  <a:noFill/>
                </a:ln>
                <a:solidFill>
                  <a:srgbClr val="FFFFFF"/>
                </a:solidFill>
                <a:effectLst/>
                <a:uLnTx/>
                <a:uFillTx/>
                <a:latin typeface="Arial"/>
                <a:cs typeface="Arial"/>
              </a:rPr>
              <a:t>regulation</a:t>
            </a:r>
            <a:r>
              <a:rPr kumimoji="0" sz="1100" b="0" i="0" u="none" strike="noStrike" kern="0" cap="none" spc="-60" normalizeH="0" baseline="0" noProof="0">
                <a:ln>
                  <a:noFill/>
                </a:ln>
                <a:solidFill>
                  <a:srgbClr val="FFFFFF"/>
                </a:solidFill>
                <a:effectLst/>
                <a:uLnTx/>
                <a:uFillTx/>
                <a:latin typeface="Arial"/>
                <a:cs typeface="Arial"/>
              </a:rPr>
              <a:t> </a:t>
            </a:r>
            <a:r>
              <a:rPr kumimoji="0" sz="1100" b="0" i="0" u="none" strike="noStrike" kern="0" cap="none" spc="0" normalizeH="0" baseline="0" noProof="0">
                <a:ln>
                  <a:noFill/>
                </a:ln>
                <a:solidFill>
                  <a:srgbClr val="FFFFFF"/>
                </a:solidFill>
                <a:effectLst/>
                <a:uLnTx/>
                <a:uFillTx/>
                <a:latin typeface="Arial"/>
                <a:cs typeface="Arial"/>
              </a:rPr>
              <a:t>authority</a:t>
            </a:r>
            <a:r>
              <a:rPr kumimoji="0" sz="1100" b="0" i="0" u="none" strike="noStrike" kern="0" cap="none" spc="-70" normalizeH="0" baseline="0" noProof="0">
                <a:ln>
                  <a:noFill/>
                </a:ln>
                <a:solidFill>
                  <a:srgbClr val="FFFFFF"/>
                </a:solidFill>
                <a:effectLst/>
                <a:uLnTx/>
                <a:uFillTx/>
                <a:latin typeface="Arial"/>
                <a:cs typeface="Arial"/>
              </a:rPr>
              <a:t> </a:t>
            </a:r>
            <a:r>
              <a:rPr kumimoji="0" sz="1100" b="0" i="0" u="none" strike="noStrike" kern="0" cap="none" spc="-10" normalizeH="0" baseline="0" noProof="0">
                <a:ln>
                  <a:noFill/>
                </a:ln>
                <a:solidFill>
                  <a:srgbClr val="FFFFFF"/>
                </a:solidFill>
                <a:effectLst/>
                <a:uLnTx/>
                <a:uFillTx/>
                <a:latin typeface="Arial"/>
                <a:cs typeface="Arial"/>
              </a:rPr>
              <a:t>websites</a:t>
            </a:r>
            <a:endParaRPr kumimoji="0" sz="1100" b="0" i="0" u="none" strike="noStrike" kern="0" cap="none" spc="0" normalizeH="0" baseline="0" noProof="0">
              <a:ln>
                <a:noFill/>
              </a:ln>
              <a:solidFill>
                <a:sysClr val="windowText" lastClr="000000"/>
              </a:solidFill>
              <a:effectLst/>
              <a:uLnTx/>
              <a:uFillTx/>
              <a:latin typeface="Arial"/>
              <a:cs typeface="Arial"/>
            </a:endParaRPr>
          </a:p>
        </p:txBody>
      </p:sp>
      <p:sp>
        <p:nvSpPr>
          <p:cNvPr id="6" name="object 6"/>
          <p:cNvSpPr/>
          <p:nvPr/>
        </p:nvSpPr>
        <p:spPr>
          <a:xfrm>
            <a:off x="2546604" y="1867661"/>
            <a:ext cx="114300" cy="324485"/>
          </a:xfrm>
          <a:custGeom>
            <a:avLst/>
            <a:gdLst/>
            <a:ahLst/>
            <a:cxnLst/>
            <a:rect l="l" t="t" r="r" b="b"/>
            <a:pathLst>
              <a:path w="114300" h="324485">
                <a:moveTo>
                  <a:pt x="38100" y="209676"/>
                </a:moveTo>
                <a:lnTo>
                  <a:pt x="0" y="209676"/>
                </a:lnTo>
                <a:lnTo>
                  <a:pt x="57150" y="323976"/>
                </a:lnTo>
                <a:lnTo>
                  <a:pt x="104775" y="228726"/>
                </a:lnTo>
                <a:lnTo>
                  <a:pt x="38100" y="228726"/>
                </a:lnTo>
                <a:lnTo>
                  <a:pt x="38100" y="209676"/>
                </a:lnTo>
                <a:close/>
              </a:path>
              <a:path w="114300" h="324485">
                <a:moveTo>
                  <a:pt x="76200" y="0"/>
                </a:moveTo>
                <a:lnTo>
                  <a:pt x="38100" y="0"/>
                </a:lnTo>
                <a:lnTo>
                  <a:pt x="38100" y="228726"/>
                </a:lnTo>
                <a:lnTo>
                  <a:pt x="76200" y="228726"/>
                </a:lnTo>
                <a:lnTo>
                  <a:pt x="76200" y="0"/>
                </a:lnTo>
                <a:close/>
              </a:path>
              <a:path w="114300" h="324485">
                <a:moveTo>
                  <a:pt x="114300" y="209676"/>
                </a:moveTo>
                <a:lnTo>
                  <a:pt x="76200" y="209676"/>
                </a:lnTo>
                <a:lnTo>
                  <a:pt x="76200" y="228726"/>
                </a:lnTo>
                <a:lnTo>
                  <a:pt x="104775" y="228726"/>
                </a:lnTo>
                <a:lnTo>
                  <a:pt x="114300" y="209676"/>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object 7"/>
          <p:cNvSpPr/>
          <p:nvPr/>
        </p:nvSpPr>
        <p:spPr>
          <a:xfrm>
            <a:off x="858011" y="2325623"/>
            <a:ext cx="3503929" cy="657225"/>
          </a:xfrm>
          <a:custGeom>
            <a:avLst/>
            <a:gdLst/>
            <a:ahLst/>
            <a:cxnLst/>
            <a:rect l="l" t="t" r="r" b="b"/>
            <a:pathLst>
              <a:path w="3503929" h="657225">
                <a:moveTo>
                  <a:pt x="3394202" y="0"/>
                </a:moveTo>
                <a:lnTo>
                  <a:pt x="109474" y="0"/>
                </a:lnTo>
                <a:lnTo>
                  <a:pt x="66860" y="8604"/>
                </a:lnTo>
                <a:lnTo>
                  <a:pt x="32062" y="32067"/>
                </a:lnTo>
                <a:lnTo>
                  <a:pt x="8602" y="66865"/>
                </a:lnTo>
                <a:lnTo>
                  <a:pt x="0" y="109474"/>
                </a:lnTo>
                <a:lnTo>
                  <a:pt x="0" y="547369"/>
                </a:lnTo>
                <a:lnTo>
                  <a:pt x="8602" y="589978"/>
                </a:lnTo>
                <a:lnTo>
                  <a:pt x="32062" y="624776"/>
                </a:lnTo>
                <a:lnTo>
                  <a:pt x="66860" y="648239"/>
                </a:lnTo>
                <a:lnTo>
                  <a:pt x="109474" y="656844"/>
                </a:lnTo>
                <a:lnTo>
                  <a:pt x="3394202" y="656844"/>
                </a:lnTo>
                <a:lnTo>
                  <a:pt x="3436810" y="648239"/>
                </a:lnTo>
                <a:lnTo>
                  <a:pt x="3471608" y="624776"/>
                </a:lnTo>
                <a:lnTo>
                  <a:pt x="3495071" y="589978"/>
                </a:lnTo>
                <a:lnTo>
                  <a:pt x="3503676" y="547369"/>
                </a:lnTo>
                <a:lnTo>
                  <a:pt x="3503676" y="109474"/>
                </a:lnTo>
                <a:lnTo>
                  <a:pt x="3495071" y="66865"/>
                </a:lnTo>
                <a:lnTo>
                  <a:pt x="3471608" y="32067"/>
                </a:lnTo>
                <a:lnTo>
                  <a:pt x="3436810" y="8604"/>
                </a:lnTo>
                <a:lnTo>
                  <a:pt x="3394202"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object 8"/>
          <p:cNvSpPr txBox="1"/>
          <p:nvPr/>
        </p:nvSpPr>
        <p:spPr>
          <a:xfrm>
            <a:off x="977900" y="2386076"/>
            <a:ext cx="3265804" cy="528955"/>
          </a:xfrm>
          <a:prstGeom prst="rect">
            <a:avLst/>
          </a:prstGeom>
        </p:spPr>
        <p:txBody>
          <a:bodyPr vert="horz" wrap="square" lIns="0" tIns="12700" rIns="0" bIns="0" rtlCol="0">
            <a:spAutoFit/>
          </a:bodyPr>
          <a:lstStyle/>
          <a:p>
            <a:pPr marL="12700" marR="5080" lvl="0" indent="0" algn="ctr" defTabSz="914400" eaLnBrk="1" fontAlgn="auto" latinLnBrk="0" hangingPunct="1">
              <a:lnSpc>
                <a:spcPct val="100000"/>
              </a:lnSpc>
              <a:spcBef>
                <a:spcPts val="100"/>
              </a:spcBef>
              <a:spcAft>
                <a:spcPts val="0"/>
              </a:spcAft>
              <a:buClrTx/>
              <a:buSzTx/>
              <a:buFontTx/>
              <a:buNone/>
              <a:tabLst/>
              <a:defRPr/>
            </a:pPr>
            <a:r>
              <a:rPr kumimoji="0" sz="1100" b="0" i="0" u="none" strike="noStrike" kern="0" cap="none" spc="0" normalizeH="0" baseline="0" noProof="0">
                <a:ln>
                  <a:noFill/>
                </a:ln>
                <a:solidFill>
                  <a:srgbClr val="FFFFFF"/>
                </a:solidFill>
                <a:effectLst/>
                <a:uLnTx/>
                <a:uFillTx/>
                <a:latin typeface="Arial"/>
                <a:cs typeface="Arial"/>
              </a:rPr>
              <a:t>A</a:t>
            </a:r>
            <a:r>
              <a:rPr kumimoji="0" sz="1100" b="0" i="0" u="none" strike="noStrike" kern="0" cap="none" spc="-15" normalizeH="0" baseline="0" noProof="0">
                <a:ln>
                  <a:noFill/>
                </a:ln>
                <a:solidFill>
                  <a:srgbClr val="FFFFFF"/>
                </a:solidFill>
                <a:effectLst/>
                <a:uLnTx/>
                <a:uFillTx/>
                <a:latin typeface="Arial"/>
                <a:cs typeface="Arial"/>
              </a:rPr>
              <a:t> </a:t>
            </a:r>
            <a:r>
              <a:rPr kumimoji="0" sz="1100" b="0" i="0" u="none" strike="noStrike" kern="0" cap="none" spc="-10" normalizeH="0" baseline="0" noProof="0">
                <a:ln>
                  <a:noFill/>
                </a:ln>
                <a:solidFill>
                  <a:srgbClr val="FF9900"/>
                </a:solidFill>
                <a:effectLst/>
                <a:uLnTx/>
                <a:uFillTx/>
                <a:latin typeface="Arial"/>
                <a:cs typeface="Arial"/>
              </a:rPr>
              <a:t>semi-</a:t>
            </a:r>
            <a:r>
              <a:rPr kumimoji="0" sz="1100" b="0" i="0" u="none" strike="noStrike" kern="0" cap="none" spc="0" normalizeH="0" baseline="0" noProof="0">
                <a:ln>
                  <a:noFill/>
                </a:ln>
                <a:solidFill>
                  <a:srgbClr val="FF9900"/>
                </a:solidFill>
                <a:effectLst/>
                <a:uLnTx/>
                <a:uFillTx/>
                <a:latin typeface="Arial"/>
                <a:cs typeface="Arial"/>
              </a:rPr>
              <a:t>structured</a:t>
            </a:r>
            <a:r>
              <a:rPr kumimoji="0" sz="1100" b="0" i="0" u="none" strike="noStrike" kern="0" cap="none" spc="-50" normalizeH="0" baseline="0" noProof="0">
                <a:ln>
                  <a:noFill/>
                </a:ln>
                <a:solidFill>
                  <a:srgbClr val="FF9900"/>
                </a:solidFill>
                <a:effectLst/>
                <a:uLnTx/>
                <a:uFillTx/>
                <a:latin typeface="Arial"/>
                <a:cs typeface="Arial"/>
              </a:rPr>
              <a:t> </a:t>
            </a:r>
            <a:r>
              <a:rPr kumimoji="0" sz="1100" b="0" i="0" u="none" strike="noStrike" kern="0" cap="none" spc="0" normalizeH="0" baseline="0" noProof="0">
                <a:ln>
                  <a:noFill/>
                </a:ln>
                <a:solidFill>
                  <a:srgbClr val="FF9900"/>
                </a:solidFill>
                <a:effectLst/>
                <a:uLnTx/>
                <a:uFillTx/>
                <a:latin typeface="Arial"/>
                <a:cs typeface="Arial"/>
              </a:rPr>
              <a:t>survey</a:t>
            </a:r>
            <a:r>
              <a:rPr kumimoji="0" sz="1100" b="0" i="0" u="none" strike="noStrike" kern="0" cap="none" spc="-40" normalizeH="0" baseline="0" noProof="0">
                <a:ln>
                  <a:noFill/>
                </a:ln>
                <a:solidFill>
                  <a:srgbClr val="FF9900"/>
                </a:solidFill>
                <a:effectLst/>
                <a:uLnTx/>
                <a:uFillTx/>
                <a:latin typeface="Arial"/>
                <a:cs typeface="Arial"/>
              </a:rPr>
              <a:t> </a:t>
            </a:r>
            <a:r>
              <a:rPr kumimoji="0" sz="1100" b="0" i="0" u="none" strike="noStrike" kern="0" cap="none" spc="0" normalizeH="0" baseline="0" noProof="0">
                <a:ln>
                  <a:noFill/>
                </a:ln>
                <a:solidFill>
                  <a:srgbClr val="FFFFFF"/>
                </a:solidFill>
                <a:effectLst/>
                <a:uLnTx/>
                <a:uFillTx/>
                <a:latin typeface="Arial"/>
                <a:cs typeface="Arial"/>
              </a:rPr>
              <a:t>was</a:t>
            </a:r>
            <a:r>
              <a:rPr kumimoji="0" sz="1100" b="0" i="0" u="none" strike="noStrike" kern="0" cap="none" spc="10" normalizeH="0" baseline="0" noProof="0">
                <a:ln>
                  <a:noFill/>
                </a:ln>
                <a:solidFill>
                  <a:srgbClr val="FFFFFF"/>
                </a:solidFill>
                <a:effectLst/>
                <a:uLnTx/>
                <a:uFillTx/>
                <a:latin typeface="Arial"/>
                <a:cs typeface="Arial"/>
              </a:rPr>
              <a:t> </a:t>
            </a:r>
            <a:r>
              <a:rPr kumimoji="0" sz="1100" b="0" i="0" u="none" strike="noStrike" kern="0" cap="none" spc="0" normalizeH="0" baseline="0" noProof="0">
                <a:ln>
                  <a:noFill/>
                </a:ln>
                <a:solidFill>
                  <a:srgbClr val="FFFFFF"/>
                </a:solidFill>
                <a:effectLst/>
                <a:uLnTx/>
                <a:uFillTx/>
                <a:latin typeface="Arial"/>
                <a:cs typeface="Arial"/>
              </a:rPr>
              <a:t>sent</a:t>
            </a:r>
            <a:r>
              <a:rPr kumimoji="0" sz="1100" b="0" i="0" u="none" strike="noStrike" kern="0" cap="none" spc="-15" normalizeH="0" baseline="0" noProof="0">
                <a:ln>
                  <a:noFill/>
                </a:ln>
                <a:solidFill>
                  <a:srgbClr val="FFFFFF"/>
                </a:solidFill>
                <a:effectLst/>
                <a:uLnTx/>
                <a:uFillTx/>
                <a:latin typeface="Arial"/>
                <a:cs typeface="Arial"/>
              </a:rPr>
              <a:t> </a:t>
            </a:r>
            <a:r>
              <a:rPr kumimoji="0" sz="1100" b="0" i="0" u="none" strike="noStrike" kern="0" cap="none" spc="0" normalizeH="0" baseline="0" noProof="0">
                <a:ln>
                  <a:noFill/>
                </a:ln>
                <a:solidFill>
                  <a:srgbClr val="FFFFFF"/>
                </a:solidFill>
                <a:effectLst/>
                <a:uLnTx/>
                <a:uFillTx/>
                <a:latin typeface="Arial"/>
                <a:cs typeface="Arial"/>
              </a:rPr>
              <a:t>to</a:t>
            </a:r>
            <a:r>
              <a:rPr kumimoji="0" sz="1100" b="0" i="0" u="none" strike="noStrike" kern="0" cap="none" spc="-25" normalizeH="0" baseline="0" noProof="0">
                <a:ln>
                  <a:noFill/>
                </a:ln>
                <a:solidFill>
                  <a:srgbClr val="FFFFFF"/>
                </a:solidFill>
                <a:effectLst/>
                <a:uLnTx/>
                <a:uFillTx/>
                <a:latin typeface="Arial"/>
                <a:cs typeface="Arial"/>
              </a:rPr>
              <a:t> </a:t>
            </a:r>
            <a:r>
              <a:rPr kumimoji="0" sz="1100" b="0" i="0" u="none" strike="noStrike" kern="0" cap="none" spc="0" normalizeH="0" baseline="0" noProof="0">
                <a:ln>
                  <a:noFill/>
                </a:ln>
                <a:solidFill>
                  <a:srgbClr val="FFFFFF"/>
                </a:solidFill>
                <a:effectLst/>
                <a:uLnTx/>
                <a:uFillTx/>
                <a:latin typeface="Arial"/>
                <a:cs typeface="Arial"/>
              </a:rPr>
              <a:t>severe</a:t>
            </a:r>
            <a:r>
              <a:rPr kumimoji="0" sz="1100" b="0" i="0" u="none" strike="noStrike" kern="0" cap="none" spc="-15" normalizeH="0" baseline="0" noProof="0">
                <a:ln>
                  <a:noFill/>
                </a:ln>
                <a:solidFill>
                  <a:srgbClr val="FFFFFF"/>
                </a:solidFill>
                <a:effectLst/>
                <a:uLnTx/>
                <a:uFillTx/>
                <a:latin typeface="Arial"/>
                <a:cs typeface="Arial"/>
              </a:rPr>
              <a:t> </a:t>
            </a:r>
            <a:r>
              <a:rPr kumimoji="0" sz="1100" b="0" i="0" u="none" strike="noStrike" kern="0" cap="none" spc="-10" normalizeH="0" baseline="0" noProof="0">
                <a:ln>
                  <a:noFill/>
                </a:ln>
                <a:solidFill>
                  <a:srgbClr val="FFFFFF"/>
                </a:solidFill>
                <a:effectLst/>
                <a:uLnTx/>
                <a:uFillTx/>
                <a:latin typeface="Arial"/>
                <a:cs typeface="Arial"/>
              </a:rPr>
              <a:t>asthma </a:t>
            </a:r>
            <a:r>
              <a:rPr kumimoji="0" sz="1100" b="0" i="0" u="none" strike="noStrike" kern="0" cap="none" spc="0" normalizeH="0" baseline="0" noProof="0">
                <a:ln>
                  <a:noFill/>
                </a:ln>
                <a:solidFill>
                  <a:srgbClr val="FFFFFF"/>
                </a:solidFill>
                <a:effectLst/>
                <a:uLnTx/>
                <a:uFillTx/>
                <a:latin typeface="Arial"/>
                <a:cs typeface="Arial"/>
              </a:rPr>
              <a:t>experts</a:t>
            </a:r>
            <a:r>
              <a:rPr kumimoji="0" sz="1100" b="0" i="0" u="none" strike="noStrike" kern="0" cap="none" spc="-30" normalizeH="0" baseline="0" noProof="0">
                <a:ln>
                  <a:noFill/>
                </a:ln>
                <a:solidFill>
                  <a:srgbClr val="FFFFFF"/>
                </a:solidFill>
                <a:effectLst/>
                <a:uLnTx/>
                <a:uFillTx/>
                <a:latin typeface="Arial"/>
                <a:cs typeface="Arial"/>
              </a:rPr>
              <a:t> </a:t>
            </a:r>
            <a:r>
              <a:rPr kumimoji="0" sz="1100" b="0" i="0" u="none" strike="noStrike" kern="0" cap="none" spc="0" normalizeH="0" baseline="0" noProof="0">
                <a:ln>
                  <a:noFill/>
                </a:ln>
                <a:solidFill>
                  <a:srgbClr val="FFFFFF"/>
                </a:solidFill>
                <a:effectLst/>
                <a:uLnTx/>
                <a:uFillTx/>
                <a:latin typeface="Arial"/>
                <a:cs typeface="Arial"/>
              </a:rPr>
              <a:t>from</a:t>
            </a:r>
            <a:r>
              <a:rPr kumimoji="0" sz="1100" b="0" i="0" u="none" strike="noStrike" kern="0" cap="none" spc="-60" normalizeH="0" baseline="0" noProof="0">
                <a:ln>
                  <a:noFill/>
                </a:ln>
                <a:solidFill>
                  <a:srgbClr val="FFFFFF"/>
                </a:solidFill>
                <a:effectLst/>
                <a:uLnTx/>
                <a:uFillTx/>
                <a:latin typeface="Arial"/>
                <a:cs typeface="Arial"/>
              </a:rPr>
              <a:t> </a:t>
            </a:r>
            <a:r>
              <a:rPr kumimoji="0" sz="1100" b="0" i="0" u="none" strike="noStrike" kern="0" cap="none" spc="0" normalizeH="0" baseline="0" noProof="0">
                <a:ln>
                  <a:noFill/>
                </a:ln>
                <a:solidFill>
                  <a:srgbClr val="FFFFFF"/>
                </a:solidFill>
                <a:effectLst/>
                <a:uLnTx/>
                <a:uFillTx/>
                <a:latin typeface="Arial"/>
                <a:cs typeface="Arial"/>
              </a:rPr>
              <a:t>29</a:t>
            </a:r>
            <a:r>
              <a:rPr kumimoji="0" sz="1100" b="0" i="0" u="none" strike="noStrike" kern="0" cap="none" spc="-20" normalizeH="0" baseline="0" noProof="0">
                <a:ln>
                  <a:noFill/>
                </a:ln>
                <a:solidFill>
                  <a:srgbClr val="FFFFFF"/>
                </a:solidFill>
                <a:effectLst/>
                <a:uLnTx/>
                <a:uFillTx/>
                <a:latin typeface="Arial"/>
                <a:cs typeface="Arial"/>
              </a:rPr>
              <a:t> </a:t>
            </a:r>
            <a:r>
              <a:rPr kumimoji="0" sz="1100" b="0" i="0" u="none" strike="noStrike" kern="0" cap="none" spc="0" normalizeH="0" baseline="0" noProof="0">
                <a:ln>
                  <a:noFill/>
                </a:ln>
                <a:solidFill>
                  <a:srgbClr val="FFFFFF"/>
                </a:solidFill>
                <a:effectLst/>
                <a:uLnTx/>
                <a:uFillTx/>
                <a:latin typeface="Arial"/>
                <a:cs typeface="Arial"/>
              </a:rPr>
              <a:t>ISAR</a:t>
            </a:r>
            <a:r>
              <a:rPr kumimoji="0" sz="1100" b="0" i="0" u="none" strike="noStrike" kern="0" cap="none" spc="-10" normalizeH="0" baseline="0" noProof="0">
                <a:ln>
                  <a:noFill/>
                </a:ln>
                <a:solidFill>
                  <a:srgbClr val="FFFFFF"/>
                </a:solidFill>
                <a:effectLst/>
                <a:uLnTx/>
                <a:uFillTx/>
                <a:latin typeface="Arial"/>
                <a:cs typeface="Arial"/>
              </a:rPr>
              <a:t> </a:t>
            </a:r>
            <a:r>
              <a:rPr kumimoji="0" sz="1100" b="0" i="0" u="none" strike="noStrike" kern="0" cap="none" spc="0" normalizeH="0" baseline="0" noProof="0">
                <a:ln>
                  <a:noFill/>
                </a:ln>
                <a:solidFill>
                  <a:srgbClr val="FFFFFF"/>
                </a:solidFill>
                <a:effectLst/>
                <a:uLnTx/>
                <a:uFillTx/>
                <a:latin typeface="Arial"/>
                <a:cs typeface="Arial"/>
              </a:rPr>
              <a:t>countries*</a:t>
            </a:r>
            <a:r>
              <a:rPr kumimoji="0" sz="1100" b="0" i="0" u="none" strike="noStrike" kern="0" cap="none" spc="-35" normalizeH="0" baseline="0" noProof="0">
                <a:ln>
                  <a:noFill/>
                </a:ln>
                <a:solidFill>
                  <a:srgbClr val="FFFFFF"/>
                </a:solidFill>
                <a:effectLst/>
                <a:uLnTx/>
                <a:uFillTx/>
                <a:latin typeface="Arial"/>
                <a:cs typeface="Arial"/>
              </a:rPr>
              <a:t> </a:t>
            </a:r>
            <a:r>
              <a:rPr kumimoji="0" sz="1100" b="0" i="0" u="none" strike="noStrike" kern="0" cap="none" spc="0" normalizeH="0" baseline="0" noProof="0">
                <a:ln>
                  <a:noFill/>
                </a:ln>
                <a:solidFill>
                  <a:srgbClr val="FFFFFF"/>
                </a:solidFill>
                <a:effectLst/>
                <a:uLnTx/>
                <a:uFillTx/>
                <a:latin typeface="Arial"/>
                <a:cs typeface="Arial"/>
              </a:rPr>
              <a:t>to</a:t>
            </a:r>
            <a:r>
              <a:rPr kumimoji="0" sz="1100" b="0" i="0" u="none" strike="noStrike" kern="0" cap="none" spc="-30" normalizeH="0" baseline="0" noProof="0">
                <a:ln>
                  <a:noFill/>
                </a:ln>
                <a:solidFill>
                  <a:srgbClr val="FFFFFF"/>
                </a:solidFill>
                <a:effectLst/>
                <a:uLnTx/>
                <a:uFillTx/>
                <a:latin typeface="Arial"/>
                <a:cs typeface="Arial"/>
              </a:rPr>
              <a:t> </a:t>
            </a:r>
            <a:r>
              <a:rPr kumimoji="0" sz="1100" b="0" i="0" u="none" strike="noStrike" kern="0" cap="none" spc="0" normalizeH="0" baseline="0" noProof="0">
                <a:ln>
                  <a:noFill/>
                </a:ln>
                <a:solidFill>
                  <a:srgbClr val="FFFFFF"/>
                </a:solidFill>
                <a:effectLst/>
                <a:uLnTx/>
                <a:uFillTx/>
                <a:latin typeface="Arial"/>
                <a:cs typeface="Arial"/>
              </a:rPr>
              <a:t>compare</a:t>
            </a:r>
            <a:r>
              <a:rPr kumimoji="0" sz="1100" b="0" i="0" u="none" strike="noStrike" kern="0" cap="none" spc="-25" normalizeH="0" baseline="0" noProof="0">
                <a:ln>
                  <a:noFill/>
                </a:ln>
                <a:solidFill>
                  <a:srgbClr val="FFFFFF"/>
                </a:solidFill>
                <a:effectLst/>
                <a:uLnTx/>
                <a:uFillTx/>
                <a:latin typeface="Arial"/>
                <a:cs typeface="Arial"/>
              </a:rPr>
              <a:t> </a:t>
            </a:r>
            <a:r>
              <a:rPr kumimoji="0" sz="1100" b="0" i="0" u="none" strike="noStrike" kern="0" cap="none" spc="-10" normalizeH="0" baseline="0" noProof="0">
                <a:ln>
                  <a:noFill/>
                </a:ln>
                <a:solidFill>
                  <a:srgbClr val="FFFFFF"/>
                </a:solidFill>
                <a:effectLst/>
                <a:uLnTx/>
                <a:uFillTx/>
                <a:latin typeface="Arial"/>
                <a:cs typeface="Arial"/>
              </a:rPr>
              <a:t>official </a:t>
            </a:r>
            <a:r>
              <a:rPr kumimoji="0" sz="1100" b="0" i="0" u="none" strike="noStrike" kern="0" cap="none" spc="0" normalizeH="0" baseline="0" noProof="0">
                <a:ln>
                  <a:noFill/>
                </a:ln>
                <a:solidFill>
                  <a:srgbClr val="FFFFFF"/>
                </a:solidFill>
                <a:effectLst/>
                <a:uLnTx/>
                <a:uFillTx/>
                <a:latin typeface="Arial"/>
                <a:cs typeface="Arial"/>
              </a:rPr>
              <a:t>criteria</a:t>
            </a:r>
            <a:r>
              <a:rPr kumimoji="0" sz="1100" b="0" i="0" u="none" strike="noStrike" kern="0" cap="none" spc="-40" normalizeH="0" baseline="0" noProof="0">
                <a:ln>
                  <a:noFill/>
                </a:ln>
                <a:solidFill>
                  <a:srgbClr val="FFFFFF"/>
                </a:solidFill>
                <a:effectLst/>
                <a:uLnTx/>
                <a:uFillTx/>
                <a:latin typeface="Arial"/>
                <a:cs typeface="Arial"/>
              </a:rPr>
              <a:t> </a:t>
            </a:r>
            <a:r>
              <a:rPr kumimoji="0" sz="1100" b="0" i="0" u="none" strike="noStrike" kern="0" cap="none" spc="0" normalizeH="0" baseline="0" noProof="0">
                <a:ln>
                  <a:noFill/>
                </a:ln>
                <a:solidFill>
                  <a:srgbClr val="FFFFFF"/>
                </a:solidFill>
                <a:effectLst/>
                <a:uLnTx/>
                <a:uFillTx/>
                <a:latin typeface="Arial"/>
                <a:cs typeface="Arial"/>
              </a:rPr>
              <a:t>with</a:t>
            </a:r>
            <a:r>
              <a:rPr kumimoji="0" sz="1100" b="0" i="0" u="none" strike="noStrike" kern="0" cap="none" spc="5" normalizeH="0" baseline="0" noProof="0">
                <a:ln>
                  <a:noFill/>
                </a:ln>
                <a:solidFill>
                  <a:srgbClr val="FFFFFF"/>
                </a:solidFill>
                <a:effectLst/>
                <a:uLnTx/>
                <a:uFillTx/>
                <a:latin typeface="Arial"/>
                <a:cs typeface="Arial"/>
              </a:rPr>
              <a:t> </a:t>
            </a:r>
            <a:r>
              <a:rPr kumimoji="0" sz="1100" b="0" i="0" u="none" strike="noStrike" kern="0" cap="none" spc="-10" normalizeH="0" baseline="0" noProof="0">
                <a:ln>
                  <a:noFill/>
                </a:ln>
                <a:solidFill>
                  <a:srgbClr val="FFFFFF"/>
                </a:solidFill>
                <a:effectLst/>
                <a:uLnTx/>
                <a:uFillTx/>
                <a:latin typeface="Arial"/>
                <a:cs typeface="Arial"/>
              </a:rPr>
              <a:t>real-</a:t>
            </a:r>
            <a:r>
              <a:rPr kumimoji="0" sz="1100" b="0" i="0" u="none" strike="noStrike" kern="0" cap="none" spc="0" normalizeH="0" baseline="0" noProof="0">
                <a:ln>
                  <a:noFill/>
                </a:ln>
                <a:solidFill>
                  <a:srgbClr val="FFFFFF"/>
                </a:solidFill>
                <a:effectLst/>
                <a:uLnTx/>
                <a:uFillTx/>
                <a:latin typeface="Arial"/>
                <a:cs typeface="Arial"/>
              </a:rPr>
              <a:t>life</a:t>
            </a:r>
            <a:r>
              <a:rPr kumimoji="0" sz="1100" b="0" i="0" u="none" strike="noStrike" kern="0" cap="none" spc="-30" normalizeH="0" baseline="0" noProof="0">
                <a:ln>
                  <a:noFill/>
                </a:ln>
                <a:solidFill>
                  <a:srgbClr val="FFFFFF"/>
                </a:solidFill>
                <a:effectLst/>
                <a:uLnTx/>
                <a:uFillTx/>
                <a:latin typeface="Arial"/>
                <a:cs typeface="Arial"/>
              </a:rPr>
              <a:t> </a:t>
            </a:r>
            <a:r>
              <a:rPr kumimoji="0" sz="1100" b="0" i="0" u="none" strike="noStrike" kern="0" cap="none" spc="-10" normalizeH="0" baseline="0" noProof="0">
                <a:ln>
                  <a:noFill/>
                </a:ln>
                <a:solidFill>
                  <a:srgbClr val="FFFFFF"/>
                </a:solidFill>
                <a:effectLst/>
                <a:uLnTx/>
                <a:uFillTx/>
                <a:latin typeface="Arial"/>
                <a:cs typeface="Arial"/>
              </a:rPr>
              <a:t>practice</a:t>
            </a:r>
            <a:endParaRPr kumimoji="0" sz="1100" b="0" i="0" u="none" strike="noStrike" kern="0" cap="none" spc="0" normalizeH="0" baseline="0" noProof="0">
              <a:ln>
                <a:noFill/>
              </a:ln>
              <a:solidFill>
                <a:sysClr val="windowText" lastClr="000000"/>
              </a:solidFill>
              <a:effectLst/>
              <a:uLnTx/>
              <a:uFillTx/>
              <a:latin typeface="Arial"/>
              <a:cs typeface="Arial"/>
            </a:endParaRPr>
          </a:p>
        </p:txBody>
      </p:sp>
      <p:sp>
        <p:nvSpPr>
          <p:cNvPr id="9" name="object 9"/>
          <p:cNvSpPr/>
          <p:nvPr/>
        </p:nvSpPr>
        <p:spPr>
          <a:xfrm>
            <a:off x="2546604" y="3105150"/>
            <a:ext cx="114300" cy="324485"/>
          </a:xfrm>
          <a:custGeom>
            <a:avLst/>
            <a:gdLst/>
            <a:ahLst/>
            <a:cxnLst/>
            <a:rect l="l" t="t" r="r" b="b"/>
            <a:pathLst>
              <a:path w="114300" h="324485">
                <a:moveTo>
                  <a:pt x="38100" y="209676"/>
                </a:moveTo>
                <a:lnTo>
                  <a:pt x="0" y="209676"/>
                </a:lnTo>
                <a:lnTo>
                  <a:pt x="57150" y="323976"/>
                </a:lnTo>
                <a:lnTo>
                  <a:pt x="104775" y="228726"/>
                </a:lnTo>
                <a:lnTo>
                  <a:pt x="38100" y="228726"/>
                </a:lnTo>
                <a:lnTo>
                  <a:pt x="38100" y="209676"/>
                </a:lnTo>
                <a:close/>
              </a:path>
              <a:path w="114300" h="324485">
                <a:moveTo>
                  <a:pt x="76200" y="0"/>
                </a:moveTo>
                <a:lnTo>
                  <a:pt x="38100" y="0"/>
                </a:lnTo>
                <a:lnTo>
                  <a:pt x="38100" y="228726"/>
                </a:lnTo>
                <a:lnTo>
                  <a:pt x="76200" y="228726"/>
                </a:lnTo>
                <a:lnTo>
                  <a:pt x="76200" y="0"/>
                </a:lnTo>
                <a:close/>
              </a:path>
              <a:path w="114300" h="324485">
                <a:moveTo>
                  <a:pt x="114300" y="209676"/>
                </a:moveTo>
                <a:lnTo>
                  <a:pt x="76200" y="209676"/>
                </a:lnTo>
                <a:lnTo>
                  <a:pt x="76200" y="228726"/>
                </a:lnTo>
                <a:lnTo>
                  <a:pt x="104775" y="228726"/>
                </a:lnTo>
                <a:lnTo>
                  <a:pt x="114300" y="209676"/>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object 10"/>
          <p:cNvSpPr/>
          <p:nvPr/>
        </p:nvSpPr>
        <p:spPr>
          <a:xfrm>
            <a:off x="839724" y="3596640"/>
            <a:ext cx="3522345" cy="530860"/>
          </a:xfrm>
          <a:custGeom>
            <a:avLst/>
            <a:gdLst/>
            <a:ahLst/>
            <a:cxnLst/>
            <a:rect l="l" t="t" r="r" b="b"/>
            <a:pathLst>
              <a:path w="3522345" h="530860">
                <a:moveTo>
                  <a:pt x="3433572" y="0"/>
                </a:moveTo>
                <a:lnTo>
                  <a:pt x="88391" y="0"/>
                </a:lnTo>
                <a:lnTo>
                  <a:pt x="53985" y="6953"/>
                </a:lnTo>
                <a:lnTo>
                  <a:pt x="25888" y="25908"/>
                </a:lnTo>
                <a:lnTo>
                  <a:pt x="6946" y="54006"/>
                </a:lnTo>
                <a:lnTo>
                  <a:pt x="0" y="88392"/>
                </a:lnTo>
                <a:lnTo>
                  <a:pt x="0" y="441960"/>
                </a:lnTo>
                <a:lnTo>
                  <a:pt x="6946" y="476366"/>
                </a:lnTo>
                <a:lnTo>
                  <a:pt x="25888" y="504463"/>
                </a:lnTo>
                <a:lnTo>
                  <a:pt x="53985" y="523405"/>
                </a:lnTo>
                <a:lnTo>
                  <a:pt x="88391" y="530352"/>
                </a:lnTo>
                <a:lnTo>
                  <a:pt x="3433572" y="530352"/>
                </a:lnTo>
                <a:lnTo>
                  <a:pt x="3467957" y="523405"/>
                </a:lnTo>
                <a:lnTo>
                  <a:pt x="3496055" y="504463"/>
                </a:lnTo>
                <a:lnTo>
                  <a:pt x="3515010" y="476366"/>
                </a:lnTo>
                <a:lnTo>
                  <a:pt x="3521964" y="441960"/>
                </a:lnTo>
                <a:lnTo>
                  <a:pt x="3521964" y="88392"/>
                </a:lnTo>
                <a:lnTo>
                  <a:pt x="3515010" y="54006"/>
                </a:lnTo>
                <a:lnTo>
                  <a:pt x="3496055" y="25908"/>
                </a:lnTo>
                <a:lnTo>
                  <a:pt x="3467957" y="6953"/>
                </a:lnTo>
                <a:lnTo>
                  <a:pt x="3433572"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object 11"/>
          <p:cNvSpPr txBox="1"/>
          <p:nvPr/>
        </p:nvSpPr>
        <p:spPr>
          <a:xfrm>
            <a:off x="1003808" y="3677539"/>
            <a:ext cx="3192780" cy="361315"/>
          </a:xfrm>
          <a:prstGeom prst="rect">
            <a:avLst/>
          </a:prstGeom>
        </p:spPr>
        <p:txBody>
          <a:bodyPr vert="horz" wrap="square" lIns="0" tIns="12700" rIns="0" bIns="0" rtlCol="0">
            <a:spAutoFit/>
          </a:bodyPr>
          <a:lstStyle/>
          <a:p>
            <a:pPr marL="26034" marR="5080" lvl="0" indent="-13970" defTabSz="914400" eaLnBrk="1" fontAlgn="auto" latinLnBrk="0" hangingPunct="1">
              <a:lnSpc>
                <a:spcPct val="100000"/>
              </a:lnSpc>
              <a:spcBef>
                <a:spcPts val="100"/>
              </a:spcBef>
              <a:spcAft>
                <a:spcPts val="0"/>
              </a:spcAft>
              <a:buClrTx/>
              <a:buSzTx/>
              <a:buFontTx/>
              <a:buNone/>
              <a:tabLst/>
              <a:defRPr/>
            </a:pPr>
            <a:r>
              <a:rPr kumimoji="0" sz="1100" b="0" i="0" u="none" strike="noStrike" kern="0" cap="none" spc="0" normalizeH="0" baseline="0" noProof="0">
                <a:ln>
                  <a:noFill/>
                </a:ln>
                <a:solidFill>
                  <a:srgbClr val="FFFFFF"/>
                </a:solidFill>
                <a:effectLst/>
                <a:uLnTx/>
                <a:uFillTx/>
                <a:latin typeface="Arial"/>
                <a:cs typeface="Arial"/>
              </a:rPr>
              <a:t>Tabulated</a:t>
            </a:r>
            <a:r>
              <a:rPr kumimoji="0" sz="1100" b="0" i="0" u="none" strike="noStrike" kern="0" cap="none" spc="-35" normalizeH="0" baseline="0" noProof="0">
                <a:ln>
                  <a:noFill/>
                </a:ln>
                <a:solidFill>
                  <a:srgbClr val="FFFFFF"/>
                </a:solidFill>
                <a:effectLst/>
                <a:uLnTx/>
                <a:uFillTx/>
                <a:latin typeface="Arial"/>
                <a:cs typeface="Arial"/>
              </a:rPr>
              <a:t> </a:t>
            </a:r>
            <a:r>
              <a:rPr kumimoji="0" sz="1100" b="0" i="0" u="none" strike="noStrike" kern="0" cap="none" spc="0" normalizeH="0" baseline="0" noProof="0">
                <a:ln>
                  <a:noFill/>
                </a:ln>
                <a:solidFill>
                  <a:srgbClr val="FFFFFF"/>
                </a:solidFill>
                <a:effectLst/>
                <a:uLnTx/>
                <a:uFillTx/>
                <a:latin typeface="Arial"/>
                <a:cs typeface="Arial"/>
              </a:rPr>
              <a:t>data</a:t>
            </a:r>
            <a:r>
              <a:rPr kumimoji="0" sz="1100" b="0" i="0" u="none" strike="noStrike" kern="0" cap="none" spc="-35" normalizeH="0" baseline="0" noProof="0">
                <a:ln>
                  <a:noFill/>
                </a:ln>
                <a:solidFill>
                  <a:srgbClr val="FFFFFF"/>
                </a:solidFill>
                <a:effectLst/>
                <a:uLnTx/>
                <a:uFillTx/>
                <a:latin typeface="Arial"/>
                <a:cs typeface="Arial"/>
              </a:rPr>
              <a:t> </a:t>
            </a:r>
            <a:r>
              <a:rPr kumimoji="0" sz="1100" b="0" i="0" u="none" strike="noStrike" kern="0" cap="none" spc="0" normalizeH="0" baseline="0" noProof="0">
                <a:ln>
                  <a:noFill/>
                </a:ln>
                <a:solidFill>
                  <a:srgbClr val="FFFFFF"/>
                </a:solidFill>
                <a:effectLst/>
                <a:uLnTx/>
                <a:uFillTx/>
                <a:latin typeface="Arial"/>
                <a:cs typeface="Arial"/>
              </a:rPr>
              <a:t>were</a:t>
            </a:r>
            <a:r>
              <a:rPr kumimoji="0" sz="1100" b="0" i="0" u="none" strike="noStrike" kern="0" cap="none" spc="-5" normalizeH="0" baseline="0" noProof="0">
                <a:ln>
                  <a:noFill/>
                </a:ln>
                <a:solidFill>
                  <a:srgbClr val="FFFFFF"/>
                </a:solidFill>
                <a:effectLst/>
                <a:uLnTx/>
                <a:uFillTx/>
                <a:latin typeface="Arial"/>
                <a:cs typeface="Arial"/>
              </a:rPr>
              <a:t> </a:t>
            </a:r>
            <a:r>
              <a:rPr kumimoji="0" sz="1100" b="0" i="0" u="none" strike="noStrike" kern="0" cap="none" spc="0" normalizeH="0" baseline="0" noProof="0">
                <a:ln>
                  <a:noFill/>
                </a:ln>
                <a:solidFill>
                  <a:srgbClr val="FFFFFF"/>
                </a:solidFill>
                <a:effectLst/>
                <a:uLnTx/>
                <a:uFillTx/>
                <a:latin typeface="Arial"/>
                <a:cs typeface="Arial"/>
              </a:rPr>
              <a:t>re-sent</a:t>
            </a:r>
            <a:r>
              <a:rPr kumimoji="0" sz="1100" b="0" i="0" u="none" strike="noStrike" kern="0" cap="none" spc="-40" normalizeH="0" baseline="0" noProof="0">
                <a:ln>
                  <a:noFill/>
                </a:ln>
                <a:solidFill>
                  <a:srgbClr val="FFFFFF"/>
                </a:solidFill>
                <a:effectLst/>
                <a:uLnTx/>
                <a:uFillTx/>
                <a:latin typeface="Arial"/>
                <a:cs typeface="Arial"/>
              </a:rPr>
              <a:t> </a:t>
            </a:r>
            <a:r>
              <a:rPr kumimoji="0" sz="1100" b="0" i="0" u="none" strike="noStrike" kern="0" cap="none" spc="0" normalizeH="0" baseline="0" noProof="0">
                <a:ln>
                  <a:noFill/>
                </a:ln>
                <a:solidFill>
                  <a:srgbClr val="FFFFFF"/>
                </a:solidFill>
                <a:effectLst/>
                <a:uLnTx/>
                <a:uFillTx/>
                <a:latin typeface="Arial"/>
                <a:cs typeface="Arial"/>
              </a:rPr>
              <a:t>to</a:t>
            </a:r>
            <a:r>
              <a:rPr kumimoji="0" sz="1100" b="0" i="0" u="none" strike="noStrike" kern="0" cap="none" spc="-30" normalizeH="0" baseline="0" noProof="0">
                <a:ln>
                  <a:noFill/>
                </a:ln>
                <a:solidFill>
                  <a:srgbClr val="FFFFFF"/>
                </a:solidFill>
                <a:effectLst/>
                <a:uLnTx/>
                <a:uFillTx/>
                <a:latin typeface="Arial"/>
                <a:cs typeface="Arial"/>
              </a:rPr>
              <a:t> </a:t>
            </a:r>
            <a:r>
              <a:rPr kumimoji="0" sz="1100" b="0" i="0" u="none" strike="noStrike" kern="0" cap="none" spc="0" normalizeH="0" baseline="0" noProof="0">
                <a:ln>
                  <a:noFill/>
                </a:ln>
                <a:solidFill>
                  <a:srgbClr val="FFFFFF"/>
                </a:solidFill>
                <a:effectLst/>
                <a:uLnTx/>
                <a:uFillTx/>
                <a:latin typeface="Arial"/>
                <a:cs typeface="Arial"/>
              </a:rPr>
              <a:t>the</a:t>
            </a:r>
            <a:r>
              <a:rPr kumimoji="0" sz="1100" b="0" i="0" u="none" strike="noStrike" kern="0" cap="none" spc="-40" normalizeH="0" baseline="0" noProof="0">
                <a:ln>
                  <a:noFill/>
                </a:ln>
                <a:solidFill>
                  <a:srgbClr val="FFFFFF"/>
                </a:solidFill>
                <a:effectLst/>
                <a:uLnTx/>
                <a:uFillTx/>
                <a:latin typeface="Arial"/>
                <a:cs typeface="Arial"/>
              </a:rPr>
              <a:t> </a:t>
            </a:r>
            <a:r>
              <a:rPr kumimoji="0" sz="1100" b="0" i="0" u="none" strike="noStrike" kern="0" cap="none" spc="0" normalizeH="0" baseline="0" noProof="0">
                <a:ln>
                  <a:noFill/>
                </a:ln>
                <a:solidFill>
                  <a:srgbClr val="FFFFFF"/>
                </a:solidFill>
                <a:effectLst/>
                <a:uLnTx/>
                <a:uFillTx/>
                <a:latin typeface="Arial"/>
                <a:cs typeface="Arial"/>
              </a:rPr>
              <a:t>ISC</a:t>
            </a:r>
            <a:r>
              <a:rPr kumimoji="0" sz="1100" b="0" i="0" u="none" strike="noStrike" kern="0" cap="none" spc="-25" normalizeH="0" baseline="0" noProof="0">
                <a:ln>
                  <a:noFill/>
                </a:ln>
                <a:solidFill>
                  <a:srgbClr val="FFFFFF"/>
                </a:solidFill>
                <a:effectLst/>
                <a:uLnTx/>
                <a:uFillTx/>
                <a:latin typeface="Arial"/>
                <a:cs typeface="Arial"/>
              </a:rPr>
              <a:t> </a:t>
            </a:r>
            <a:r>
              <a:rPr kumimoji="0" sz="1100" b="0" i="0" u="none" strike="noStrike" kern="0" cap="none" spc="0" normalizeH="0" baseline="0" noProof="0">
                <a:ln>
                  <a:noFill/>
                </a:ln>
                <a:solidFill>
                  <a:srgbClr val="FFFFFF"/>
                </a:solidFill>
                <a:effectLst/>
                <a:uLnTx/>
                <a:uFillTx/>
                <a:latin typeface="Arial"/>
                <a:cs typeface="Arial"/>
              </a:rPr>
              <a:t>members</a:t>
            </a:r>
            <a:r>
              <a:rPr kumimoji="0" sz="1100" b="0" i="0" u="none" strike="noStrike" kern="0" cap="none" spc="-55" normalizeH="0" baseline="0" noProof="0">
                <a:ln>
                  <a:noFill/>
                </a:ln>
                <a:solidFill>
                  <a:srgbClr val="FFFFFF"/>
                </a:solidFill>
                <a:effectLst/>
                <a:uLnTx/>
                <a:uFillTx/>
                <a:latin typeface="Arial"/>
                <a:cs typeface="Arial"/>
              </a:rPr>
              <a:t> </a:t>
            </a:r>
            <a:r>
              <a:rPr kumimoji="0" sz="1100" b="0" i="0" u="none" strike="noStrike" kern="0" cap="none" spc="-25" normalizeH="0" baseline="0" noProof="0">
                <a:ln>
                  <a:noFill/>
                </a:ln>
                <a:solidFill>
                  <a:srgbClr val="FFFFFF"/>
                </a:solidFill>
                <a:effectLst/>
                <a:uLnTx/>
                <a:uFillTx/>
                <a:latin typeface="Arial"/>
                <a:cs typeface="Arial"/>
              </a:rPr>
              <a:t>in </a:t>
            </a:r>
            <a:r>
              <a:rPr kumimoji="0" sz="1100" b="0" i="0" u="none" strike="noStrike" kern="0" cap="none" spc="0" normalizeH="0" baseline="0" noProof="0">
                <a:ln>
                  <a:noFill/>
                </a:ln>
                <a:solidFill>
                  <a:srgbClr val="FF9900"/>
                </a:solidFill>
                <a:effectLst/>
                <a:uLnTx/>
                <a:uFillTx/>
                <a:latin typeface="Arial"/>
                <a:cs typeface="Arial"/>
              </a:rPr>
              <a:t>ISAR</a:t>
            </a:r>
            <a:r>
              <a:rPr kumimoji="0" sz="1100" b="0" i="0" u="none" strike="noStrike" kern="0" cap="none" spc="-15" normalizeH="0" baseline="0" noProof="0">
                <a:ln>
                  <a:noFill/>
                </a:ln>
                <a:solidFill>
                  <a:srgbClr val="FF9900"/>
                </a:solidFill>
                <a:effectLst/>
                <a:uLnTx/>
                <a:uFillTx/>
                <a:latin typeface="Arial"/>
                <a:cs typeface="Arial"/>
              </a:rPr>
              <a:t> </a:t>
            </a:r>
            <a:r>
              <a:rPr kumimoji="0" sz="1100" b="0" i="0" u="none" strike="noStrike" kern="0" cap="none" spc="0" normalizeH="0" baseline="0" noProof="0">
                <a:ln>
                  <a:noFill/>
                </a:ln>
                <a:solidFill>
                  <a:srgbClr val="FF9900"/>
                </a:solidFill>
                <a:effectLst/>
                <a:uLnTx/>
                <a:uFillTx/>
                <a:latin typeface="Arial"/>
                <a:cs typeface="Arial"/>
              </a:rPr>
              <a:t>countries</a:t>
            </a:r>
            <a:r>
              <a:rPr kumimoji="0" sz="1100" b="0" i="0" u="none" strike="noStrike" kern="0" cap="none" spc="-35" normalizeH="0" baseline="0" noProof="0">
                <a:ln>
                  <a:noFill/>
                </a:ln>
                <a:solidFill>
                  <a:srgbClr val="FF9900"/>
                </a:solidFill>
                <a:effectLst/>
                <a:uLnTx/>
                <a:uFillTx/>
                <a:latin typeface="Arial"/>
                <a:cs typeface="Arial"/>
              </a:rPr>
              <a:t> </a:t>
            </a:r>
            <a:r>
              <a:rPr kumimoji="0" sz="1100" b="0" i="0" u="none" strike="noStrike" kern="0" cap="none" spc="0" normalizeH="0" baseline="0" noProof="0">
                <a:ln>
                  <a:noFill/>
                </a:ln>
                <a:solidFill>
                  <a:srgbClr val="FFFFFF"/>
                </a:solidFill>
                <a:effectLst/>
                <a:uLnTx/>
                <a:uFillTx/>
                <a:latin typeface="Arial"/>
                <a:cs typeface="Arial"/>
              </a:rPr>
              <a:t>to</a:t>
            </a:r>
            <a:r>
              <a:rPr kumimoji="0" sz="1100" b="0" i="0" u="none" strike="noStrike" kern="0" cap="none" spc="-30" normalizeH="0" baseline="0" noProof="0">
                <a:ln>
                  <a:noFill/>
                </a:ln>
                <a:solidFill>
                  <a:srgbClr val="FFFFFF"/>
                </a:solidFill>
                <a:effectLst/>
                <a:uLnTx/>
                <a:uFillTx/>
                <a:latin typeface="Arial"/>
                <a:cs typeface="Arial"/>
              </a:rPr>
              <a:t> </a:t>
            </a:r>
            <a:r>
              <a:rPr kumimoji="0" sz="1100" b="0" i="0" u="none" strike="noStrike" kern="0" cap="none" spc="0" normalizeH="0" baseline="0" noProof="0">
                <a:ln>
                  <a:noFill/>
                </a:ln>
                <a:solidFill>
                  <a:srgbClr val="FFFFFF"/>
                </a:solidFill>
                <a:effectLst/>
                <a:uLnTx/>
                <a:uFillTx/>
                <a:latin typeface="Arial"/>
                <a:cs typeface="Arial"/>
              </a:rPr>
              <a:t>check</a:t>
            </a:r>
            <a:r>
              <a:rPr kumimoji="0" sz="1100" b="0" i="0" u="none" strike="noStrike" kern="0" cap="none" spc="-20" normalizeH="0" baseline="0" noProof="0">
                <a:ln>
                  <a:noFill/>
                </a:ln>
                <a:solidFill>
                  <a:srgbClr val="FFFFFF"/>
                </a:solidFill>
                <a:effectLst/>
                <a:uLnTx/>
                <a:uFillTx/>
                <a:latin typeface="Arial"/>
                <a:cs typeface="Arial"/>
              </a:rPr>
              <a:t> </a:t>
            </a:r>
            <a:r>
              <a:rPr kumimoji="0" sz="1100" b="0" i="0" u="none" strike="noStrike" kern="0" cap="none" spc="0" normalizeH="0" baseline="0" noProof="0">
                <a:ln>
                  <a:noFill/>
                </a:ln>
                <a:solidFill>
                  <a:srgbClr val="FFFFFF"/>
                </a:solidFill>
                <a:effectLst/>
                <a:uLnTx/>
                <a:uFillTx/>
                <a:latin typeface="Arial"/>
                <a:cs typeface="Arial"/>
              </a:rPr>
              <a:t>the</a:t>
            </a:r>
            <a:r>
              <a:rPr kumimoji="0" sz="1100" b="0" i="0" u="none" strike="noStrike" kern="0" cap="none" spc="-35" normalizeH="0" baseline="0" noProof="0">
                <a:ln>
                  <a:noFill/>
                </a:ln>
                <a:solidFill>
                  <a:srgbClr val="FFFFFF"/>
                </a:solidFill>
                <a:effectLst/>
                <a:uLnTx/>
                <a:uFillTx/>
                <a:latin typeface="Arial"/>
                <a:cs typeface="Arial"/>
              </a:rPr>
              <a:t> </a:t>
            </a:r>
            <a:r>
              <a:rPr kumimoji="0" sz="1100" b="0" i="0" u="none" strike="noStrike" kern="0" cap="none" spc="0" normalizeH="0" baseline="0" noProof="0">
                <a:ln>
                  <a:noFill/>
                </a:ln>
                <a:solidFill>
                  <a:srgbClr val="FFFFFF"/>
                </a:solidFill>
                <a:effectLst/>
                <a:uLnTx/>
                <a:uFillTx/>
                <a:latin typeface="Arial"/>
                <a:cs typeface="Arial"/>
              </a:rPr>
              <a:t>criteria</a:t>
            </a:r>
            <a:r>
              <a:rPr kumimoji="0" sz="1100" b="0" i="0" u="none" strike="noStrike" kern="0" cap="none" spc="-35" normalizeH="0" baseline="0" noProof="0">
                <a:ln>
                  <a:noFill/>
                </a:ln>
                <a:solidFill>
                  <a:srgbClr val="FFFFFF"/>
                </a:solidFill>
                <a:effectLst/>
                <a:uLnTx/>
                <a:uFillTx/>
                <a:latin typeface="Arial"/>
                <a:cs typeface="Arial"/>
              </a:rPr>
              <a:t> </a:t>
            </a:r>
            <a:r>
              <a:rPr kumimoji="0" sz="1100" b="0" i="0" u="none" strike="noStrike" kern="0" cap="none" spc="0" normalizeH="0" baseline="0" noProof="0">
                <a:ln>
                  <a:noFill/>
                </a:ln>
                <a:solidFill>
                  <a:srgbClr val="FFFFFF"/>
                </a:solidFill>
                <a:effectLst/>
                <a:uLnTx/>
                <a:uFillTx/>
                <a:latin typeface="Arial"/>
                <a:cs typeface="Arial"/>
              </a:rPr>
              <a:t>for</a:t>
            </a:r>
            <a:r>
              <a:rPr kumimoji="0" sz="1100" b="0" i="0" u="none" strike="noStrike" kern="0" cap="none" spc="-50" normalizeH="0" baseline="0" noProof="0">
                <a:ln>
                  <a:noFill/>
                </a:ln>
                <a:solidFill>
                  <a:srgbClr val="FFFFFF"/>
                </a:solidFill>
                <a:effectLst/>
                <a:uLnTx/>
                <a:uFillTx/>
                <a:latin typeface="Arial"/>
                <a:cs typeface="Arial"/>
              </a:rPr>
              <a:t> </a:t>
            </a:r>
            <a:r>
              <a:rPr kumimoji="0" sz="1100" b="0" i="0" u="none" strike="noStrike" kern="0" cap="none" spc="0" normalizeH="0" baseline="0" noProof="0">
                <a:ln>
                  <a:noFill/>
                </a:ln>
                <a:solidFill>
                  <a:srgbClr val="FFFFFF"/>
                </a:solidFill>
                <a:effectLst/>
                <a:uLnTx/>
                <a:uFillTx/>
                <a:latin typeface="Arial"/>
                <a:cs typeface="Arial"/>
              </a:rPr>
              <a:t>all </a:t>
            </a:r>
            <a:r>
              <a:rPr kumimoji="0" sz="1100" b="0" i="0" u="none" strike="noStrike" kern="0" cap="none" spc="-10" normalizeH="0" baseline="0" noProof="0">
                <a:ln>
                  <a:noFill/>
                </a:ln>
                <a:solidFill>
                  <a:srgbClr val="FFFFFF"/>
                </a:solidFill>
                <a:effectLst/>
                <a:uLnTx/>
                <a:uFillTx/>
                <a:latin typeface="Arial"/>
                <a:cs typeface="Arial"/>
              </a:rPr>
              <a:t>biologics</a:t>
            </a:r>
            <a:endParaRPr kumimoji="0" sz="1100" b="0" i="0" u="none" strike="noStrike" kern="0" cap="none" spc="0" normalizeH="0" baseline="0" noProof="0">
              <a:ln>
                <a:noFill/>
              </a:ln>
              <a:solidFill>
                <a:sysClr val="windowText" lastClr="000000"/>
              </a:solidFill>
              <a:effectLst/>
              <a:uLnTx/>
              <a:uFillTx/>
              <a:latin typeface="Arial"/>
              <a:cs typeface="Arial"/>
            </a:endParaRPr>
          </a:p>
        </p:txBody>
      </p:sp>
      <p:grpSp>
        <p:nvGrpSpPr>
          <p:cNvPr id="12" name="object 12"/>
          <p:cNvGrpSpPr/>
          <p:nvPr/>
        </p:nvGrpSpPr>
        <p:grpSpPr>
          <a:xfrm>
            <a:off x="249006" y="3585947"/>
            <a:ext cx="459740" cy="504190"/>
            <a:chOff x="249006" y="3585947"/>
            <a:chExt cx="459740" cy="504190"/>
          </a:xfrm>
        </p:grpSpPr>
        <p:pic>
          <p:nvPicPr>
            <p:cNvPr id="13" name="object 13"/>
            <p:cNvPicPr/>
            <p:nvPr/>
          </p:nvPicPr>
          <p:blipFill>
            <a:blip r:embed="rId2" cstate="print"/>
            <a:stretch>
              <a:fillRect/>
            </a:stretch>
          </p:blipFill>
          <p:spPr>
            <a:xfrm>
              <a:off x="249006" y="3842534"/>
              <a:ext cx="458311" cy="247132"/>
            </a:xfrm>
            <a:prstGeom prst="rect">
              <a:avLst/>
            </a:prstGeom>
          </p:spPr>
        </p:pic>
        <p:sp>
          <p:nvSpPr>
            <p:cNvPr id="14" name="object 14"/>
            <p:cNvSpPr/>
            <p:nvPr/>
          </p:nvSpPr>
          <p:spPr>
            <a:xfrm>
              <a:off x="249385" y="3585947"/>
              <a:ext cx="459105" cy="226695"/>
            </a:xfrm>
            <a:custGeom>
              <a:avLst/>
              <a:gdLst/>
              <a:ahLst/>
              <a:cxnLst/>
              <a:rect l="l" t="t" r="r" b="b"/>
              <a:pathLst>
                <a:path w="459105" h="226695">
                  <a:moveTo>
                    <a:pt x="158023" y="188901"/>
                  </a:moveTo>
                  <a:lnTo>
                    <a:pt x="118281" y="188901"/>
                  </a:lnTo>
                  <a:lnTo>
                    <a:pt x="118281" y="226680"/>
                  </a:lnTo>
                  <a:lnTo>
                    <a:pt x="158023" y="188901"/>
                  </a:lnTo>
                  <a:close/>
                </a:path>
                <a:path w="459105" h="226695">
                  <a:moveTo>
                    <a:pt x="248232" y="188901"/>
                  </a:moveTo>
                  <a:lnTo>
                    <a:pt x="200920" y="188901"/>
                  </a:lnTo>
                  <a:lnTo>
                    <a:pt x="225522" y="226680"/>
                  </a:lnTo>
                  <a:lnTo>
                    <a:pt x="248232" y="188901"/>
                  </a:lnTo>
                  <a:close/>
                </a:path>
                <a:path w="459105" h="226695">
                  <a:moveTo>
                    <a:pt x="332764" y="188901"/>
                  </a:moveTo>
                  <a:lnTo>
                    <a:pt x="293022" y="188901"/>
                  </a:lnTo>
                  <a:lnTo>
                    <a:pt x="332764" y="226680"/>
                  </a:lnTo>
                  <a:lnTo>
                    <a:pt x="332764" y="188901"/>
                  </a:lnTo>
                  <a:close/>
                </a:path>
                <a:path w="459105" h="226695">
                  <a:moveTo>
                    <a:pt x="433697" y="0"/>
                  </a:moveTo>
                  <a:lnTo>
                    <a:pt x="25233" y="0"/>
                  </a:lnTo>
                  <a:lnTo>
                    <a:pt x="0" y="25185"/>
                  </a:lnTo>
                  <a:lnTo>
                    <a:pt x="0" y="163716"/>
                  </a:lnTo>
                  <a:lnTo>
                    <a:pt x="433697" y="188901"/>
                  </a:lnTo>
                  <a:lnTo>
                    <a:pt x="443517" y="186922"/>
                  </a:lnTo>
                  <a:lnTo>
                    <a:pt x="451538" y="181525"/>
                  </a:lnTo>
                  <a:lnTo>
                    <a:pt x="456947" y="173519"/>
                  </a:lnTo>
                  <a:lnTo>
                    <a:pt x="458931" y="163716"/>
                  </a:lnTo>
                  <a:lnTo>
                    <a:pt x="458931" y="132234"/>
                  </a:lnTo>
                  <a:lnTo>
                    <a:pt x="63083" y="132234"/>
                  </a:lnTo>
                  <a:lnTo>
                    <a:pt x="63083" y="119641"/>
                  </a:lnTo>
                  <a:lnTo>
                    <a:pt x="458931" y="119641"/>
                  </a:lnTo>
                  <a:lnTo>
                    <a:pt x="458931" y="100752"/>
                  </a:lnTo>
                  <a:lnTo>
                    <a:pt x="63083" y="100752"/>
                  </a:lnTo>
                  <a:lnTo>
                    <a:pt x="63083" y="88159"/>
                  </a:lnTo>
                  <a:lnTo>
                    <a:pt x="458931" y="88159"/>
                  </a:lnTo>
                  <a:lnTo>
                    <a:pt x="458931" y="69270"/>
                  </a:lnTo>
                  <a:lnTo>
                    <a:pt x="63083" y="69270"/>
                  </a:lnTo>
                  <a:lnTo>
                    <a:pt x="63083" y="56677"/>
                  </a:lnTo>
                  <a:lnTo>
                    <a:pt x="458931" y="56677"/>
                  </a:lnTo>
                  <a:lnTo>
                    <a:pt x="458931" y="25185"/>
                  </a:lnTo>
                  <a:lnTo>
                    <a:pt x="456947" y="15384"/>
                  </a:lnTo>
                  <a:lnTo>
                    <a:pt x="451538" y="7378"/>
                  </a:lnTo>
                  <a:lnTo>
                    <a:pt x="443517" y="1979"/>
                  </a:lnTo>
                  <a:lnTo>
                    <a:pt x="433697" y="0"/>
                  </a:lnTo>
                  <a:close/>
                </a:path>
                <a:path w="459105" h="226695">
                  <a:moveTo>
                    <a:pt x="458931" y="119641"/>
                  </a:moveTo>
                  <a:lnTo>
                    <a:pt x="294914" y="119641"/>
                  </a:lnTo>
                  <a:lnTo>
                    <a:pt x="294914" y="132234"/>
                  </a:lnTo>
                  <a:lnTo>
                    <a:pt x="458931" y="132234"/>
                  </a:lnTo>
                  <a:lnTo>
                    <a:pt x="458931" y="119641"/>
                  </a:lnTo>
                  <a:close/>
                </a:path>
                <a:path w="459105" h="226695">
                  <a:moveTo>
                    <a:pt x="458931" y="88159"/>
                  </a:moveTo>
                  <a:lnTo>
                    <a:pt x="395847" y="88159"/>
                  </a:lnTo>
                  <a:lnTo>
                    <a:pt x="395847" y="100752"/>
                  </a:lnTo>
                  <a:lnTo>
                    <a:pt x="458931" y="100752"/>
                  </a:lnTo>
                  <a:lnTo>
                    <a:pt x="458931" y="88159"/>
                  </a:lnTo>
                  <a:close/>
                </a:path>
                <a:path w="459105" h="226695">
                  <a:moveTo>
                    <a:pt x="458931" y="56677"/>
                  </a:moveTo>
                  <a:lnTo>
                    <a:pt x="357997" y="56677"/>
                  </a:lnTo>
                  <a:lnTo>
                    <a:pt x="357997" y="69270"/>
                  </a:lnTo>
                  <a:lnTo>
                    <a:pt x="458931" y="69270"/>
                  </a:lnTo>
                  <a:lnTo>
                    <a:pt x="458931" y="56677"/>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5" name="object 15"/>
          <p:cNvSpPr/>
          <p:nvPr/>
        </p:nvSpPr>
        <p:spPr>
          <a:xfrm>
            <a:off x="282398" y="2392789"/>
            <a:ext cx="391160" cy="505459"/>
          </a:xfrm>
          <a:custGeom>
            <a:avLst/>
            <a:gdLst/>
            <a:ahLst/>
            <a:cxnLst/>
            <a:rect l="l" t="t" r="r" b="b"/>
            <a:pathLst>
              <a:path w="391159" h="505460">
                <a:moveTo>
                  <a:pt x="233408" y="0"/>
                </a:moveTo>
                <a:lnTo>
                  <a:pt x="157708" y="0"/>
                </a:lnTo>
                <a:lnTo>
                  <a:pt x="132475" y="25248"/>
                </a:lnTo>
                <a:lnTo>
                  <a:pt x="132475" y="37883"/>
                </a:lnTo>
                <a:lnTo>
                  <a:pt x="25233" y="37883"/>
                </a:lnTo>
                <a:lnTo>
                  <a:pt x="15435" y="39875"/>
                </a:lnTo>
                <a:lnTo>
                  <a:pt x="7412" y="45299"/>
                </a:lnTo>
                <a:lnTo>
                  <a:pt x="1991" y="53328"/>
                </a:lnTo>
                <a:lnTo>
                  <a:pt x="0" y="63131"/>
                </a:lnTo>
                <a:lnTo>
                  <a:pt x="0" y="479731"/>
                </a:lnTo>
                <a:lnTo>
                  <a:pt x="365883" y="504979"/>
                </a:lnTo>
                <a:lnTo>
                  <a:pt x="375681" y="502987"/>
                </a:lnTo>
                <a:lnTo>
                  <a:pt x="383704" y="497562"/>
                </a:lnTo>
                <a:lnTo>
                  <a:pt x="389125" y="489534"/>
                </a:lnTo>
                <a:lnTo>
                  <a:pt x="391116" y="479731"/>
                </a:lnTo>
                <a:lnTo>
                  <a:pt x="391116" y="467106"/>
                </a:lnTo>
                <a:lnTo>
                  <a:pt x="37850" y="467106"/>
                </a:lnTo>
                <a:lnTo>
                  <a:pt x="37850" y="75755"/>
                </a:lnTo>
                <a:lnTo>
                  <a:pt x="391116" y="75755"/>
                </a:lnTo>
                <a:lnTo>
                  <a:pt x="391116" y="63131"/>
                </a:lnTo>
                <a:lnTo>
                  <a:pt x="195558" y="63131"/>
                </a:lnTo>
                <a:lnTo>
                  <a:pt x="188077" y="61681"/>
                </a:lnTo>
                <a:lnTo>
                  <a:pt x="182074" y="57687"/>
                </a:lnTo>
                <a:lnTo>
                  <a:pt x="178082" y="51681"/>
                </a:lnTo>
                <a:lnTo>
                  <a:pt x="176633" y="44195"/>
                </a:lnTo>
                <a:lnTo>
                  <a:pt x="176633" y="39145"/>
                </a:lnTo>
                <a:lnTo>
                  <a:pt x="178525" y="34095"/>
                </a:lnTo>
                <a:lnTo>
                  <a:pt x="182310" y="30929"/>
                </a:lnTo>
                <a:lnTo>
                  <a:pt x="185465" y="27142"/>
                </a:lnTo>
                <a:lnTo>
                  <a:pt x="190511" y="25248"/>
                </a:lnTo>
                <a:lnTo>
                  <a:pt x="258641" y="25248"/>
                </a:lnTo>
                <a:lnTo>
                  <a:pt x="256650" y="15444"/>
                </a:lnTo>
                <a:lnTo>
                  <a:pt x="251229" y="7416"/>
                </a:lnTo>
                <a:lnTo>
                  <a:pt x="243206" y="1992"/>
                </a:lnTo>
                <a:lnTo>
                  <a:pt x="233408" y="0"/>
                </a:lnTo>
                <a:close/>
              </a:path>
              <a:path w="391159" h="505460">
                <a:moveTo>
                  <a:pt x="391116" y="75755"/>
                </a:moveTo>
                <a:lnTo>
                  <a:pt x="353266" y="75755"/>
                </a:lnTo>
                <a:lnTo>
                  <a:pt x="353266" y="467106"/>
                </a:lnTo>
                <a:lnTo>
                  <a:pt x="391116" y="467106"/>
                </a:lnTo>
                <a:lnTo>
                  <a:pt x="391116" y="75755"/>
                </a:lnTo>
                <a:close/>
              </a:path>
              <a:path w="391159" h="505460">
                <a:moveTo>
                  <a:pt x="283875" y="75755"/>
                </a:moveTo>
                <a:lnTo>
                  <a:pt x="107241" y="75755"/>
                </a:lnTo>
                <a:lnTo>
                  <a:pt x="107241" y="113628"/>
                </a:lnTo>
                <a:lnTo>
                  <a:pt x="283875" y="113628"/>
                </a:lnTo>
                <a:lnTo>
                  <a:pt x="283875" y="75755"/>
                </a:lnTo>
                <a:close/>
              </a:path>
              <a:path w="391159" h="505460">
                <a:moveTo>
                  <a:pt x="258641" y="25248"/>
                </a:moveTo>
                <a:lnTo>
                  <a:pt x="195558" y="25248"/>
                </a:lnTo>
                <a:lnTo>
                  <a:pt x="203039" y="26699"/>
                </a:lnTo>
                <a:lnTo>
                  <a:pt x="209042" y="30697"/>
                </a:lnTo>
                <a:lnTo>
                  <a:pt x="213034" y="36707"/>
                </a:lnTo>
                <a:lnTo>
                  <a:pt x="214483" y="44195"/>
                </a:lnTo>
                <a:lnTo>
                  <a:pt x="213034" y="51681"/>
                </a:lnTo>
                <a:lnTo>
                  <a:pt x="209042" y="57687"/>
                </a:lnTo>
                <a:lnTo>
                  <a:pt x="203039" y="61681"/>
                </a:lnTo>
                <a:lnTo>
                  <a:pt x="195558" y="63131"/>
                </a:lnTo>
                <a:lnTo>
                  <a:pt x="391116" y="63131"/>
                </a:lnTo>
                <a:lnTo>
                  <a:pt x="258641" y="37883"/>
                </a:lnTo>
                <a:lnTo>
                  <a:pt x="258641" y="25248"/>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6" name="object 16"/>
          <p:cNvGrpSpPr/>
          <p:nvPr/>
        </p:nvGrpSpPr>
        <p:grpSpPr>
          <a:xfrm>
            <a:off x="184726" y="1327068"/>
            <a:ext cx="580390" cy="353695"/>
            <a:chOff x="184726" y="1327068"/>
            <a:chExt cx="580390" cy="353695"/>
          </a:xfrm>
        </p:grpSpPr>
        <p:sp>
          <p:nvSpPr>
            <p:cNvPr id="17" name="object 17"/>
            <p:cNvSpPr/>
            <p:nvPr/>
          </p:nvSpPr>
          <p:spPr>
            <a:xfrm>
              <a:off x="184721" y="1327073"/>
              <a:ext cx="580390" cy="353695"/>
            </a:xfrm>
            <a:custGeom>
              <a:avLst/>
              <a:gdLst/>
              <a:ahLst/>
              <a:cxnLst/>
              <a:rect l="l" t="t" r="r" b="b"/>
              <a:pathLst>
                <a:path w="580390" h="353694">
                  <a:moveTo>
                    <a:pt x="504659" y="25247"/>
                  </a:moveTo>
                  <a:lnTo>
                    <a:pt x="502678" y="15417"/>
                  </a:lnTo>
                  <a:lnTo>
                    <a:pt x="497268" y="7391"/>
                  </a:lnTo>
                  <a:lnTo>
                    <a:pt x="489254" y="1981"/>
                  </a:lnTo>
                  <a:lnTo>
                    <a:pt x="479425" y="0"/>
                  </a:lnTo>
                  <a:lnTo>
                    <a:pt x="466813" y="0"/>
                  </a:lnTo>
                  <a:lnTo>
                    <a:pt x="466813" y="37871"/>
                  </a:lnTo>
                  <a:lnTo>
                    <a:pt x="466813" y="252488"/>
                  </a:lnTo>
                  <a:lnTo>
                    <a:pt x="113550" y="252488"/>
                  </a:lnTo>
                  <a:lnTo>
                    <a:pt x="113550" y="37871"/>
                  </a:lnTo>
                  <a:lnTo>
                    <a:pt x="466813" y="37871"/>
                  </a:lnTo>
                  <a:lnTo>
                    <a:pt x="466813" y="0"/>
                  </a:lnTo>
                  <a:lnTo>
                    <a:pt x="100926" y="0"/>
                  </a:lnTo>
                  <a:lnTo>
                    <a:pt x="91109" y="1981"/>
                  </a:lnTo>
                  <a:lnTo>
                    <a:pt x="83083" y="7391"/>
                  </a:lnTo>
                  <a:lnTo>
                    <a:pt x="77685" y="15417"/>
                  </a:lnTo>
                  <a:lnTo>
                    <a:pt x="75692" y="25247"/>
                  </a:lnTo>
                  <a:lnTo>
                    <a:pt x="75692" y="290360"/>
                  </a:lnTo>
                  <a:lnTo>
                    <a:pt x="504659" y="290360"/>
                  </a:lnTo>
                  <a:lnTo>
                    <a:pt x="504659" y="252488"/>
                  </a:lnTo>
                  <a:lnTo>
                    <a:pt x="504659" y="37871"/>
                  </a:lnTo>
                  <a:lnTo>
                    <a:pt x="504659" y="25247"/>
                  </a:lnTo>
                  <a:close/>
                </a:path>
                <a:path w="580390" h="353694">
                  <a:moveTo>
                    <a:pt x="580364" y="315607"/>
                  </a:moveTo>
                  <a:lnTo>
                    <a:pt x="328028" y="315607"/>
                  </a:lnTo>
                  <a:lnTo>
                    <a:pt x="328244" y="325183"/>
                  </a:lnTo>
                  <a:lnTo>
                    <a:pt x="325780" y="328015"/>
                  </a:lnTo>
                  <a:lnTo>
                    <a:pt x="255371" y="328447"/>
                  </a:lnTo>
                  <a:lnTo>
                    <a:pt x="252552" y="325970"/>
                  </a:lnTo>
                  <a:lnTo>
                    <a:pt x="252336" y="315607"/>
                  </a:lnTo>
                  <a:lnTo>
                    <a:pt x="0" y="315607"/>
                  </a:lnTo>
                  <a:lnTo>
                    <a:pt x="0" y="328231"/>
                  </a:lnTo>
                  <a:lnTo>
                    <a:pt x="1981" y="338061"/>
                  </a:lnTo>
                  <a:lnTo>
                    <a:pt x="7391" y="346087"/>
                  </a:lnTo>
                  <a:lnTo>
                    <a:pt x="15405" y="351497"/>
                  </a:lnTo>
                  <a:lnTo>
                    <a:pt x="25234" y="353479"/>
                  </a:lnTo>
                  <a:lnTo>
                    <a:pt x="555129" y="353479"/>
                  </a:lnTo>
                  <a:lnTo>
                    <a:pt x="564946" y="351497"/>
                  </a:lnTo>
                  <a:lnTo>
                    <a:pt x="572973" y="346087"/>
                  </a:lnTo>
                  <a:lnTo>
                    <a:pt x="578383" y="338061"/>
                  </a:lnTo>
                  <a:lnTo>
                    <a:pt x="580364" y="328231"/>
                  </a:lnTo>
                  <a:lnTo>
                    <a:pt x="580364" y="315607"/>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18" name="object 18"/>
            <p:cNvPicPr/>
            <p:nvPr/>
          </p:nvPicPr>
          <p:blipFill>
            <a:blip r:embed="rId3" cstate="print"/>
            <a:stretch>
              <a:fillRect/>
            </a:stretch>
          </p:blipFill>
          <p:spPr>
            <a:xfrm>
              <a:off x="386591" y="1383877"/>
              <a:ext cx="176633" cy="176739"/>
            </a:xfrm>
            <a:prstGeom prst="rect">
              <a:avLst/>
            </a:prstGeom>
          </p:spPr>
        </p:pic>
      </p:grpSp>
      <p:grpSp>
        <p:nvGrpSpPr>
          <p:cNvPr id="19" name="object 19"/>
          <p:cNvGrpSpPr/>
          <p:nvPr/>
        </p:nvGrpSpPr>
        <p:grpSpPr>
          <a:xfrm>
            <a:off x="4669790" y="826261"/>
            <a:ext cx="3956050" cy="3956050"/>
            <a:chOff x="4669790" y="826261"/>
            <a:chExt cx="3956050" cy="3956050"/>
          </a:xfrm>
        </p:grpSpPr>
        <p:sp>
          <p:nvSpPr>
            <p:cNvPr id="20" name="object 20"/>
            <p:cNvSpPr/>
            <p:nvPr/>
          </p:nvSpPr>
          <p:spPr>
            <a:xfrm>
              <a:off x="4682490" y="838961"/>
              <a:ext cx="3930650" cy="3930650"/>
            </a:xfrm>
            <a:custGeom>
              <a:avLst/>
              <a:gdLst/>
              <a:ahLst/>
              <a:cxnLst/>
              <a:rect l="l" t="t" r="r" b="b"/>
              <a:pathLst>
                <a:path w="3930650" h="3930650">
                  <a:moveTo>
                    <a:pt x="0" y="1965198"/>
                  </a:moveTo>
                  <a:lnTo>
                    <a:pt x="585" y="1916740"/>
                  </a:lnTo>
                  <a:lnTo>
                    <a:pt x="2334" y="1868570"/>
                  </a:lnTo>
                  <a:lnTo>
                    <a:pt x="5231" y="1820702"/>
                  </a:lnTo>
                  <a:lnTo>
                    <a:pt x="9264" y="1773149"/>
                  </a:lnTo>
                  <a:lnTo>
                    <a:pt x="14419" y="1725924"/>
                  </a:lnTo>
                  <a:lnTo>
                    <a:pt x="20683" y="1679041"/>
                  </a:lnTo>
                  <a:lnTo>
                    <a:pt x="28043" y="1632514"/>
                  </a:lnTo>
                  <a:lnTo>
                    <a:pt x="36484" y="1586355"/>
                  </a:lnTo>
                  <a:lnTo>
                    <a:pt x="45994" y="1540579"/>
                  </a:lnTo>
                  <a:lnTo>
                    <a:pt x="56558" y="1495198"/>
                  </a:lnTo>
                  <a:lnTo>
                    <a:pt x="68164" y="1450227"/>
                  </a:lnTo>
                  <a:lnTo>
                    <a:pt x="80798" y="1405678"/>
                  </a:lnTo>
                  <a:lnTo>
                    <a:pt x="94447" y="1361566"/>
                  </a:lnTo>
                  <a:lnTo>
                    <a:pt x="109096" y="1317902"/>
                  </a:lnTo>
                  <a:lnTo>
                    <a:pt x="124734" y="1274702"/>
                  </a:lnTo>
                  <a:lnTo>
                    <a:pt x="141346" y="1231979"/>
                  </a:lnTo>
                  <a:lnTo>
                    <a:pt x="158918" y="1189745"/>
                  </a:lnTo>
                  <a:lnTo>
                    <a:pt x="177438" y="1148014"/>
                  </a:lnTo>
                  <a:lnTo>
                    <a:pt x="196891" y="1106801"/>
                  </a:lnTo>
                  <a:lnTo>
                    <a:pt x="217265" y="1066118"/>
                  </a:lnTo>
                  <a:lnTo>
                    <a:pt x="238546" y="1025978"/>
                  </a:lnTo>
                  <a:lnTo>
                    <a:pt x="260720" y="986396"/>
                  </a:lnTo>
                  <a:lnTo>
                    <a:pt x="283775" y="947384"/>
                  </a:lnTo>
                  <a:lnTo>
                    <a:pt x="307696" y="908956"/>
                  </a:lnTo>
                  <a:lnTo>
                    <a:pt x="332470" y="871126"/>
                  </a:lnTo>
                  <a:lnTo>
                    <a:pt x="358084" y="833906"/>
                  </a:lnTo>
                  <a:lnTo>
                    <a:pt x="384524" y="797312"/>
                  </a:lnTo>
                  <a:lnTo>
                    <a:pt x="411777" y="761355"/>
                  </a:lnTo>
                  <a:lnTo>
                    <a:pt x="439829" y="726049"/>
                  </a:lnTo>
                  <a:lnTo>
                    <a:pt x="468667" y="691408"/>
                  </a:lnTo>
                  <a:lnTo>
                    <a:pt x="498278" y="657446"/>
                  </a:lnTo>
                  <a:lnTo>
                    <a:pt x="528647" y="624175"/>
                  </a:lnTo>
                  <a:lnTo>
                    <a:pt x="559762" y="591609"/>
                  </a:lnTo>
                  <a:lnTo>
                    <a:pt x="591609" y="559762"/>
                  </a:lnTo>
                  <a:lnTo>
                    <a:pt x="624175" y="528647"/>
                  </a:lnTo>
                  <a:lnTo>
                    <a:pt x="657446" y="498278"/>
                  </a:lnTo>
                  <a:lnTo>
                    <a:pt x="691408" y="468667"/>
                  </a:lnTo>
                  <a:lnTo>
                    <a:pt x="726049" y="439829"/>
                  </a:lnTo>
                  <a:lnTo>
                    <a:pt x="761355" y="411777"/>
                  </a:lnTo>
                  <a:lnTo>
                    <a:pt x="797312" y="384524"/>
                  </a:lnTo>
                  <a:lnTo>
                    <a:pt x="833906" y="358084"/>
                  </a:lnTo>
                  <a:lnTo>
                    <a:pt x="871126" y="332470"/>
                  </a:lnTo>
                  <a:lnTo>
                    <a:pt x="908956" y="307696"/>
                  </a:lnTo>
                  <a:lnTo>
                    <a:pt x="947384" y="283775"/>
                  </a:lnTo>
                  <a:lnTo>
                    <a:pt x="986396" y="260720"/>
                  </a:lnTo>
                  <a:lnTo>
                    <a:pt x="1025978" y="238546"/>
                  </a:lnTo>
                  <a:lnTo>
                    <a:pt x="1066118" y="217265"/>
                  </a:lnTo>
                  <a:lnTo>
                    <a:pt x="1106801" y="196891"/>
                  </a:lnTo>
                  <a:lnTo>
                    <a:pt x="1148014" y="177438"/>
                  </a:lnTo>
                  <a:lnTo>
                    <a:pt x="1189745" y="158918"/>
                  </a:lnTo>
                  <a:lnTo>
                    <a:pt x="1231979" y="141346"/>
                  </a:lnTo>
                  <a:lnTo>
                    <a:pt x="1274702" y="124734"/>
                  </a:lnTo>
                  <a:lnTo>
                    <a:pt x="1317902" y="109096"/>
                  </a:lnTo>
                  <a:lnTo>
                    <a:pt x="1361566" y="94447"/>
                  </a:lnTo>
                  <a:lnTo>
                    <a:pt x="1405678" y="80798"/>
                  </a:lnTo>
                  <a:lnTo>
                    <a:pt x="1450227" y="68164"/>
                  </a:lnTo>
                  <a:lnTo>
                    <a:pt x="1495198" y="56558"/>
                  </a:lnTo>
                  <a:lnTo>
                    <a:pt x="1540579" y="45994"/>
                  </a:lnTo>
                  <a:lnTo>
                    <a:pt x="1586355" y="36484"/>
                  </a:lnTo>
                  <a:lnTo>
                    <a:pt x="1632514" y="28043"/>
                  </a:lnTo>
                  <a:lnTo>
                    <a:pt x="1679041" y="20683"/>
                  </a:lnTo>
                  <a:lnTo>
                    <a:pt x="1725924" y="14419"/>
                  </a:lnTo>
                  <a:lnTo>
                    <a:pt x="1773149" y="9264"/>
                  </a:lnTo>
                  <a:lnTo>
                    <a:pt x="1820702" y="5231"/>
                  </a:lnTo>
                  <a:lnTo>
                    <a:pt x="1868570" y="2334"/>
                  </a:lnTo>
                  <a:lnTo>
                    <a:pt x="1916740" y="585"/>
                  </a:lnTo>
                  <a:lnTo>
                    <a:pt x="1965198" y="0"/>
                  </a:lnTo>
                  <a:lnTo>
                    <a:pt x="2013655" y="585"/>
                  </a:lnTo>
                  <a:lnTo>
                    <a:pt x="2061825" y="2334"/>
                  </a:lnTo>
                  <a:lnTo>
                    <a:pt x="2109693" y="5231"/>
                  </a:lnTo>
                  <a:lnTo>
                    <a:pt x="2157246" y="9264"/>
                  </a:lnTo>
                  <a:lnTo>
                    <a:pt x="2204471" y="14419"/>
                  </a:lnTo>
                  <a:lnTo>
                    <a:pt x="2251354" y="20683"/>
                  </a:lnTo>
                  <a:lnTo>
                    <a:pt x="2297881" y="28043"/>
                  </a:lnTo>
                  <a:lnTo>
                    <a:pt x="2344040" y="36484"/>
                  </a:lnTo>
                  <a:lnTo>
                    <a:pt x="2389816" y="45994"/>
                  </a:lnTo>
                  <a:lnTo>
                    <a:pt x="2435197" y="56558"/>
                  </a:lnTo>
                  <a:lnTo>
                    <a:pt x="2480168" y="68164"/>
                  </a:lnTo>
                  <a:lnTo>
                    <a:pt x="2524717" y="80798"/>
                  </a:lnTo>
                  <a:lnTo>
                    <a:pt x="2568829" y="94447"/>
                  </a:lnTo>
                  <a:lnTo>
                    <a:pt x="2612493" y="109096"/>
                  </a:lnTo>
                  <a:lnTo>
                    <a:pt x="2655693" y="124734"/>
                  </a:lnTo>
                  <a:lnTo>
                    <a:pt x="2698416" y="141346"/>
                  </a:lnTo>
                  <a:lnTo>
                    <a:pt x="2740650" y="158918"/>
                  </a:lnTo>
                  <a:lnTo>
                    <a:pt x="2782381" y="177438"/>
                  </a:lnTo>
                  <a:lnTo>
                    <a:pt x="2823594" y="196891"/>
                  </a:lnTo>
                  <a:lnTo>
                    <a:pt x="2864277" y="217265"/>
                  </a:lnTo>
                  <a:lnTo>
                    <a:pt x="2904417" y="238546"/>
                  </a:lnTo>
                  <a:lnTo>
                    <a:pt x="2943999" y="260720"/>
                  </a:lnTo>
                  <a:lnTo>
                    <a:pt x="2983011" y="283775"/>
                  </a:lnTo>
                  <a:lnTo>
                    <a:pt x="3021439" y="307696"/>
                  </a:lnTo>
                  <a:lnTo>
                    <a:pt x="3059269" y="332470"/>
                  </a:lnTo>
                  <a:lnTo>
                    <a:pt x="3096489" y="358084"/>
                  </a:lnTo>
                  <a:lnTo>
                    <a:pt x="3133083" y="384524"/>
                  </a:lnTo>
                  <a:lnTo>
                    <a:pt x="3169040" y="411777"/>
                  </a:lnTo>
                  <a:lnTo>
                    <a:pt x="3204346" y="439829"/>
                  </a:lnTo>
                  <a:lnTo>
                    <a:pt x="3238987" y="468667"/>
                  </a:lnTo>
                  <a:lnTo>
                    <a:pt x="3272949" y="498278"/>
                  </a:lnTo>
                  <a:lnTo>
                    <a:pt x="3306220" y="528647"/>
                  </a:lnTo>
                  <a:lnTo>
                    <a:pt x="3338786" y="559762"/>
                  </a:lnTo>
                  <a:lnTo>
                    <a:pt x="3370633" y="591609"/>
                  </a:lnTo>
                  <a:lnTo>
                    <a:pt x="3401748" y="624175"/>
                  </a:lnTo>
                  <a:lnTo>
                    <a:pt x="3432117" y="657446"/>
                  </a:lnTo>
                  <a:lnTo>
                    <a:pt x="3461728" y="691408"/>
                  </a:lnTo>
                  <a:lnTo>
                    <a:pt x="3490566" y="726049"/>
                  </a:lnTo>
                  <a:lnTo>
                    <a:pt x="3518618" y="761355"/>
                  </a:lnTo>
                  <a:lnTo>
                    <a:pt x="3545871" y="797312"/>
                  </a:lnTo>
                  <a:lnTo>
                    <a:pt x="3572311" y="833906"/>
                  </a:lnTo>
                  <a:lnTo>
                    <a:pt x="3597925" y="871126"/>
                  </a:lnTo>
                  <a:lnTo>
                    <a:pt x="3622699" y="908956"/>
                  </a:lnTo>
                  <a:lnTo>
                    <a:pt x="3646620" y="947384"/>
                  </a:lnTo>
                  <a:lnTo>
                    <a:pt x="3669675" y="986396"/>
                  </a:lnTo>
                  <a:lnTo>
                    <a:pt x="3691849" y="1025978"/>
                  </a:lnTo>
                  <a:lnTo>
                    <a:pt x="3713130" y="1066118"/>
                  </a:lnTo>
                  <a:lnTo>
                    <a:pt x="3733504" y="1106801"/>
                  </a:lnTo>
                  <a:lnTo>
                    <a:pt x="3752957" y="1148014"/>
                  </a:lnTo>
                  <a:lnTo>
                    <a:pt x="3771477" y="1189745"/>
                  </a:lnTo>
                  <a:lnTo>
                    <a:pt x="3789049" y="1231979"/>
                  </a:lnTo>
                  <a:lnTo>
                    <a:pt x="3805661" y="1274702"/>
                  </a:lnTo>
                  <a:lnTo>
                    <a:pt x="3821299" y="1317902"/>
                  </a:lnTo>
                  <a:lnTo>
                    <a:pt x="3835948" y="1361566"/>
                  </a:lnTo>
                  <a:lnTo>
                    <a:pt x="3849597" y="1405678"/>
                  </a:lnTo>
                  <a:lnTo>
                    <a:pt x="3862231" y="1450227"/>
                  </a:lnTo>
                  <a:lnTo>
                    <a:pt x="3873837" y="1495198"/>
                  </a:lnTo>
                  <a:lnTo>
                    <a:pt x="3884401" y="1540579"/>
                  </a:lnTo>
                  <a:lnTo>
                    <a:pt x="3893911" y="1586355"/>
                  </a:lnTo>
                  <a:lnTo>
                    <a:pt x="3902352" y="1632514"/>
                  </a:lnTo>
                  <a:lnTo>
                    <a:pt x="3909712" y="1679041"/>
                  </a:lnTo>
                  <a:lnTo>
                    <a:pt x="3915976" y="1725924"/>
                  </a:lnTo>
                  <a:lnTo>
                    <a:pt x="3921131" y="1773149"/>
                  </a:lnTo>
                  <a:lnTo>
                    <a:pt x="3925164" y="1820702"/>
                  </a:lnTo>
                  <a:lnTo>
                    <a:pt x="3928061" y="1868570"/>
                  </a:lnTo>
                  <a:lnTo>
                    <a:pt x="3929810" y="1916740"/>
                  </a:lnTo>
                  <a:lnTo>
                    <a:pt x="3930395" y="1965198"/>
                  </a:lnTo>
                  <a:lnTo>
                    <a:pt x="3929810" y="2013655"/>
                  </a:lnTo>
                  <a:lnTo>
                    <a:pt x="3928061" y="2061825"/>
                  </a:lnTo>
                  <a:lnTo>
                    <a:pt x="3925164" y="2109693"/>
                  </a:lnTo>
                  <a:lnTo>
                    <a:pt x="3921131" y="2157246"/>
                  </a:lnTo>
                  <a:lnTo>
                    <a:pt x="3915976" y="2204471"/>
                  </a:lnTo>
                  <a:lnTo>
                    <a:pt x="3909712" y="2251354"/>
                  </a:lnTo>
                  <a:lnTo>
                    <a:pt x="3902352" y="2297881"/>
                  </a:lnTo>
                  <a:lnTo>
                    <a:pt x="3893911" y="2344040"/>
                  </a:lnTo>
                  <a:lnTo>
                    <a:pt x="3884401" y="2389816"/>
                  </a:lnTo>
                  <a:lnTo>
                    <a:pt x="3873837" y="2435197"/>
                  </a:lnTo>
                  <a:lnTo>
                    <a:pt x="3862231" y="2480168"/>
                  </a:lnTo>
                  <a:lnTo>
                    <a:pt x="3849597" y="2524717"/>
                  </a:lnTo>
                  <a:lnTo>
                    <a:pt x="3835948" y="2568829"/>
                  </a:lnTo>
                  <a:lnTo>
                    <a:pt x="3821299" y="2612493"/>
                  </a:lnTo>
                  <a:lnTo>
                    <a:pt x="3805661" y="2655693"/>
                  </a:lnTo>
                  <a:lnTo>
                    <a:pt x="3789049" y="2698416"/>
                  </a:lnTo>
                  <a:lnTo>
                    <a:pt x="3771477" y="2740650"/>
                  </a:lnTo>
                  <a:lnTo>
                    <a:pt x="3752957" y="2782381"/>
                  </a:lnTo>
                  <a:lnTo>
                    <a:pt x="3733504" y="2823594"/>
                  </a:lnTo>
                  <a:lnTo>
                    <a:pt x="3713130" y="2864277"/>
                  </a:lnTo>
                  <a:lnTo>
                    <a:pt x="3691849" y="2904417"/>
                  </a:lnTo>
                  <a:lnTo>
                    <a:pt x="3669675" y="2943999"/>
                  </a:lnTo>
                  <a:lnTo>
                    <a:pt x="3646620" y="2983011"/>
                  </a:lnTo>
                  <a:lnTo>
                    <a:pt x="3622699" y="3021439"/>
                  </a:lnTo>
                  <a:lnTo>
                    <a:pt x="3597925" y="3059269"/>
                  </a:lnTo>
                  <a:lnTo>
                    <a:pt x="3572311" y="3096489"/>
                  </a:lnTo>
                  <a:lnTo>
                    <a:pt x="3545871" y="3133083"/>
                  </a:lnTo>
                  <a:lnTo>
                    <a:pt x="3518618" y="3169040"/>
                  </a:lnTo>
                  <a:lnTo>
                    <a:pt x="3490566" y="3204346"/>
                  </a:lnTo>
                  <a:lnTo>
                    <a:pt x="3461728" y="3238987"/>
                  </a:lnTo>
                  <a:lnTo>
                    <a:pt x="3432117" y="3272949"/>
                  </a:lnTo>
                  <a:lnTo>
                    <a:pt x="3401748" y="3306220"/>
                  </a:lnTo>
                  <a:lnTo>
                    <a:pt x="3370633" y="3338786"/>
                  </a:lnTo>
                  <a:lnTo>
                    <a:pt x="3338786" y="3370633"/>
                  </a:lnTo>
                  <a:lnTo>
                    <a:pt x="3306220" y="3401748"/>
                  </a:lnTo>
                  <a:lnTo>
                    <a:pt x="3272949" y="3432117"/>
                  </a:lnTo>
                  <a:lnTo>
                    <a:pt x="3238987" y="3461728"/>
                  </a:lnTo>
                  <a:lnTo>
                    <a:pt x="3204346" y="3490566"/>
                  </a:lnTo>
                  <a:lnTo>
                    <a:pt x="3169040" y="3518618"/>
                  </a:lnTo>
                  <a:lnTo>
                    <a:pt x="3133083" y="3545871"/>
                  </a:lnTo>
                  <a:lnTo>
                    <a:pt x="3096489" y="3572311"/>
                  </a:lnTo>
                  <a:lnTo>
                    <a:pt x="3059269" y="3597925"/>
                  </a:lnTo>
                  <a:lnTo>
                    <a:pt x="3021439" y="3622699"/>
                  </a:lnTo>
                  <a:lnTo>
                    <a:pt x="2983011" y="3646620"/>
                  </a:lnTo>
                  <a:lnTo>
                    <a:pt x="2943999" y="3669675"/>
                  </a:lnTo>
                  <a:lnTo>
                    <a:pt x="2904417" y="3691849"/>
                  </a:lnTo>
                  <a:lnTo>
                    <a:pt x="2864277" y="3713130"/>
                  </a:lnTo>
                  <a:lnTo>
                    <a:pt x="2823594" y="3733504"/>
                  </a:lnTo>
                  <a:lnTo>
                    <a:pt x="2782381" y="3752957"/>
                  </a:lnTo>
                  <a:lnTo>
                    <a:pt x="2740650" y="3771477"/>
                  </a:lnTo>
                  <a:lnTo>
                    <a:pt x="2698416" y="3789049"/>
                  </a:lnTo>
                  <a:lnTo>
                    <a:pt x="2655693" y="3805661"/>
                  </a:lnTo>
                  <a:lnTo>
                    <a:pt x="2612493" y="3821299"/>
                  </a:lnTo>
                  <a:lnTo>
                    <a:pt x="2568829" y="3835948"/>
                  </a:lnTo>
                  <a:lnTo>
                    <a:pt x="2524717" y="3849597"/>
                  </a:lnTo>
                  <a:lnTo>
                    <a:pt x="2480168" y="3862231"/>
                  </a:lnTo>
                  <a:lnTo>
                    <a:pt x="2435197" y="3873837"/>
                  </a:lnTo>
                  <a:lnTo>
                    <a:pt x="2389816" y="3884401"/>
                  </a:lnTo>
                  <a:lnTo>
                    <a:pt x="2344040" y="3893911"/>
                  </a:lnTo>
                  <a:lnTo>
                    <a:pt x="2297881" y="3902352"/>
                  </a:lnTo>
                  <a:lnTo>
                    <a:pt x="2251354" y="3909712"/>
                  </a:lnTo>
                  <a:lnTo>
                    <a:pt x="2204471" y="3915976"/>
                  </a:lnTo>
                  <a:lnTo>
                    <a:pt x="2157246" y="3921131"/>
                  </a:lnTo>
                  <a:lnTo>
                    <a:pt x="2109693" y="3925164"/>
                  </a:lnTo>
                  <a:lnTo>
                    <a:pt x="2061825" y="3928061"/>
                  </a:lnTo>
                  <a:lnTo>
                    <a:pt x="2013655" y="3929810"/>
                  </a:lnTo>
                  <a:lnTo>
                    <a:pt x="1965198" y="3930396"/>
                  </a:lnTo>
                  <a:lnTo>
                    <a:pt x="1916740" y="3929810"/>
                  </a:lnTo>
                  <a:lnTo>
                    <a:pt x="1868570" y="3928061"/>
                  </a:lnTo>
                  <a:lnTo>
                    <a:pt x="1820702" y="3925164"/>
                  </a:lnTo>
                  <a:lnTo>
                    <a:pt x="1773149" y="3921131"/>
                  </a:lnTo>
                  <a:lnTo>
                    <a:pt x="1725924" y="3915976"/>
                  </a:lnTo>
                  <a:lnTo>
                    <a:pt x="1679041" y="3909712"/>
                  </a:lnTo>
                  <a:lnTo>
                    <a:pt x="1632514" y="3902352"/>
                  </a:lnTo>
                  <a:lnTo>
                    <a:pt x="1586355" y="3893911"/>
                  </a:lnTo>
                  <a:lnTo>
                    <a:pt x="1540579" y="3884401"/>
                  </a:lnTo>
                  <a:lnTo>
                    <a:pt x="1495198" y="3873837"/>
                  </a:lnTo>
                  <a:lnTo>
                    <a:pt x="1450227" y="3862231"/>
                  </a:lnTo>
                  <a:lnTo>
                    <a:pt x="1405678" y="3849597"/>
                  </a:lnTo>
                  <a:lnTo>
                    <a:pt x="1361566" y="3835948"/>
                  </a:lnTo>
                  <a:lnTo>
                    <a:pt x="1317902" y="3821299"/>
                  </a:lnTo>
                  <a:lnTo>
                    <a:pt x="1274702" y="3805661"/>
                  </a:lnTo>
                  <a:lnTo>
                    <a:pt x="1231979" y="3789049"/>
                  </a:lnTo>
                  <a:lnTo>
                    <a:pt x="1189745" y="3771477"/>
                  </a:lnTo>
                  <a:lnTo>
                    <a:pt x="1148014" y="3752957"/>
                  </a:lnTo>
                  <a:lnTo>
                    <a:pt x="1106801" y="3733504"/>
                  </a:lnTo>
                  <a:lnTo>
                    <a:pt x="1066118" y="3713130"/>
                  </a:lnTo>
                  <a:lnTo>
                    <a:pt x="1025978" y="3691849"/>
                  </a:lnTo>
                  <a:lnTo>
                    <a:pt x="986396" y="3669675"/>
                  </a:lnTo>
                  <a:lnTo>
                    <a:pt x="947384" y="3646620"/>
                  </a:lnTo>
                  <a:lnTo>
                    <a:pt x="908956" y="3622699"/>
                  </a:lnTo>
                  <a:lnTo>
                    <a:pt x="871126" y="3597925"/>
                  </a:lnTo>
                  <a:lnTo>
                    <a:pt x="833906" y="3572311"/>
                  </a:lnTo>
                  <a:lnTo>
                    <a:pt x="797312" y="3545871"/>
                  </a:lnTo>
                  <a:lnTo>
                    <a:pt x="761355" y="3518618"/>
                  </a:lnTo>
                  <a:lnTo>
                    <a:pt x="726049" y="3490566"/>
                  </a:lnTo>
                  <a:lnTo>
                    <a:pt x="691408" y="3461728"/>
                  </a:lnTo>
                  <a:lnTo>
                    <a:pt x="657446" y="3432117"/>
                  </a:lnTo>
                  <a:lnTo>
                    <a:pt x="624175" y="3401748"/>
                  </a:lnTo>
                  <a:lnTo>
                    <a:pt x="591609" y="3370633"/>
                  </a:lnTo>
                  <a:lnTo>
                    <a:pt x="559762" y="3338786"/>
                  </a:lnTo>
                  <a:lnTo>
                    <a:pt x="528647" y="3306220"/>
                  </a:lnTo>
                  <a:lnTo>
                    <a:pt x="498278" y="3272949"/>
                  </a:lnTo>
                  <a:lnTo>
                    <a:pt x="468667" y="3238987"/>
                  </a:lnTo>
                  <a:lnTo>
                    <a:pt x="439829" y="3204346"/>
                  </a:lnTo>
                  <a:lnTo>
                    <a:pt x="411777" y="3169040"/>
                  </a:lnTo>
                  <a:lnTo>
                    <a:pt x="384524" y="3133083"/>
                  </a:lnTo>
                  <a:lnTo>
                    <a:pt x="358084" y="3096489"/>
                  </a:lnTo>
                  <a:lnTo>
                    <a:pt x="332470" y="3059269"/>
                  </a:lnTo>
                  <a:lnTo>
                    <a:pt x="307696" y="3021439"/>
                  </a:lnTo>
                  <a:lnTo>
                    <a:pt x="283775" y="2983011"/>
                  </a:lnTo>
                  <a:lnTo>
                    <a:pt x="260720" y="2943999"/>
                  </a:lnTo>
                  <a:lnTo>
                    <a:pt x="238546" y="2904417"/>
                  </a:lnTo>
                  <a:lnTo>
                    <a:pt x="217265" y="2864277"/>
                  </a:lnTo>
                  <a:lnTo>
                    <a:pt x="196891" y="2823594"/>
                  </a:lnTo>
                  <a:lnTo>
                    <a:pt x="177438" y="2782381"/>
                  </a:lnTo>
                  <a:lnTo>
                    <a:pt x="158918" y="2740650"/>
                  </a:lnTo>
                  <a:lnTo>
                    <a:pt x="141346" y="2698416"/>
                  </a:lnTo>
                  <a:lnTo>
                    <a:pt x="124734" y="2655693"/>
                  </a:lnTo>
                  <a:lnTo>
                    <a:pt x="109096" y="2612493"/>
                  </a:lnTo>
                  <a:lnTo>
                    <a:pt x="94447" y="2568829"/>
                  </a:lnTo>
                  <a:lnTo>
                    <a:pt x="80798" y="2524717"/>
                  </a:lnTo>
                  <a:lnTo>
                    <a:pt x="68164" y="2480168"/>
                  </a:lnTo>
                  <a:lnTo>
                    <a:pt x="56558" y="2435197"/>
                  </a:lnTo>
                  <a:lnTo>
                    <a:pt x="45994" y="2389816"/>
                  </a:lnTo>
                  <a:lnTo>
                    <a:pt x="36484" y="2344040"/>
                  </a:lnTo>
                  <a:lnTo>
                    <a:pt x="28043" y="2297881"/>
                  </a:lnTo>
                  <a:lnTo>
                    <a:pt x="20683" y="2251354"/>
                  </a:lnTo>
                  <a:lnTo>
                    <a:pt x="14419" y="2204471"/>
                  </a:lnTo>
                  <a:lnTo>
                    <a:pt x="9264" y="2157246"/>
                  </a:lnTo>
                  <a:lnTo>
                    <a:pt x="5231" y="2109693"/>
                  </a:lnTo>
                  <a:lnTo>
                    <a:pt x="2334" y="2061825"/>
                  </a:lnTo>
                  <a:lnTo>
                    <a:pt x="585" y="2013655"/>
                  </a:lnTo>
                  <a:lnTo>
                    <a:pt x="0" y="1965198"/>
                  </a:lnTo>
                  <a:close/>
                </a:path>
              </a:pathLst>
            </a:custGeom>
            <a:ln w="25400">
              <a:solidFill>
                <a:srgbClr val="073762"/>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object 21"/>
            <p:cNvSpPr/>
            <p:nvPr/>
          </p:nvSpPr>
          <p:spPr>
            <a:xfrm>
              <a:off x="6477000" y="1042415"/>
              <a:ext cx="340360" cy="204470"/>
            </a:xfrm>
            <a:custGeom>
              <a:avLst/>
              <a:gdLst/>
              <a:ahLst/>
              <a:cxnLst/>
              <a:rect l="l" t="t" r="r" b="b"/>
              <a:pathLst>
                <a:path w="340359" h="204469">
                  <a:moveTo>
                    <a:pt x="305816" y="0"/>
                  </a:moveTo>
                  <a:lnTo>
                    <a:pt x="34035" y="0"/>
                  </a:lnTo>
                  <a:lnTo>
                    <a:pt x="20788" y="2674"/>
                  </a:lnTo>
                  <a:lnTo>
                    <a:pt x="9969" y="9969"/>
                  </a:lnTo>
                  <a:lnTo>
                    <a:pt x="2674" y="20788"/>
                  </a:lnTo>
                  <a:lnTo>
                    <a:pt x="0" y="34036"/>
                  </a:lnTo>
                  <a:lnTo>
                    <a:pt x="0" y="170180"/>
                  </a:lnTo>
                  <a:lnTo>
                    <a:pt x="2674" y="183427"/>
                  </a:lnTo>
                  <a:lnTo>
                    <a:pt x="9969" y="194246"/>
                  </a:lnTo>
                  <a:lnTo>
                    <a:pt x="20788" y="201541"/>
                  </a:lnTo>
                  <a:lnTo>
                    <a:pt x="34035" y="204216"/>
                  </a:lnTo>
                  <a:lnTo>
                    <a:pt x="305816" y="204216"/>
                  </a:lnTo>
                  <a:lnTo>
                    <a:pt x="319063" y="201541"/>
                  </a:lnTo>
                  <a:lnTo>
                    <a:pt x="329882" y="194246"/>
                  </a:lnTo>
                  <a:lnTo>
                    <a:pt x="337177" y="183427"/>
                  </a:lnTo>
                  <a:lnTo>
                    <a:pt x="339851" y="170180"/>
                  </a:lnTo>
                  <a:lnTo>
                    <a:pt x="339851" y="34036"/>
                  </a:lnTo>
                  <a:lnTo>
                    <a:pt x="337177" y="20788"/>
                  </a:lnTo>
                  <a:lnTo>
                    <a:pt x="329882" y="9969"/>
                  </a:lnTo>
                  <a:lnTo>
                    <a:pt x="319063" y="2674"/>
                  </a:lnTo>
                  <a:lnTo>
                    <a:pt x="305816" y="0"/>
                  </a:lnTo>
                  <a:close/>
                </a:path>
              </a:pathLst>
            </a:custGeom>
            <a:solidFill>
              <a:srgbClr val="E7E6E6"/>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2" name="object 22"/>
          <p:cNvSpPr txBox="1"/>
          <p:nvPr/>
        </p:nvSpPr>
        <p:spPr>
          <a:xfrm>
            <a:off x="6571233" y="1077594"/>
            <a:ext cx="150495" cy="132080"/>
          </a:xfrm>
          <a:prstGeom prst="rect">
            <a:avLst/>
          </a:prstGeom>
        </p:spPr>
        <p:txBody>
          <a:bodyPr vert="horz" wrap="square" lIns="0" tIns="12065" rIns="0" bIns="0" rtlCol="0">
            <a:spAutoFit/>
          </a:bodyPr>
          <a:lstStyle/>
          <a:p>
            <a:pPr marL="12700" marR="0" lvl="0" indent="0" defTabSz="914400" eaLnBrk="1" fontAlgn="auto" latinLnBrk="0" hangingPunct="1">
              <a:lnSpc>
                <a:spcPct val="100000"/>
              </a:lnSpc>
              <a:spcBef>
                <a:spcPts val="95"/>
              </a:spcBef>
              <a:spcAft>
                <a:spcPts val="0"/>
              </a:spcAft>
              <a:buClrTx/>
              <a:buSzTx/>
              <a:buFontTx/>
              <a:buNone/>
              <a:tabLst/>
              <a:defRPr/>
            </a:pPr>
            <a:r>
              <a:rPr kumimoji="0" sz="700" b="1" i="0" u="none" strike="noStrike" kern="0" cap="none" spc="-25" normalizeH="0" baseline="0" noProof="0">
                <a:ln>
                  <a:noFill/>
                </a:ln>
                <a:solidFill>
                  <a:srgbClr val="073762"/>
                </a:solidFill>
                <a:effectLst/>
                <a:uLnTx/>
                <a:uFillTx/>
                <a:latin typeface="Arial"/>
                <a:cs typeface="Arial"/>
              </a:rPr>
              <a:t>AR</a:t>
            </a:r>
            <a:endParaRPr kumimoji="0" sz="700" b="0" i="0" u="none" strike="noStrike" kern="0" cap="none" spc="0" normalizeH="0" baseline="0" noProof="0">
              <a:ln>
                <a:noFill/>
              </a:ln>
              <a:solidFill>
                <a:sysClr val="windowText" lastClr="000000"/>
              </a:solidFill>
              <a:effectLst/>
              <a:uLnTx/>
              <a:uFillTx/>
              <a:latin typeface="Arial"/>
              <a:cs typeface="Arial"/>
            </a:endParaRPr>
          </a:p>
        </p:txBody>
      </p:sp>
      <p:grpSp>
        <p:nvGrpSpPr>
          <p:cNvPr id="23" name="object 23"/>
          <p:cNvGrpSpPr/>
          <p:nvPr/>
        </p:nvGrpSpPr>
        <p:grpSpPr>
          <a:xfrm>
            <a:off x="6502907" y="710183"/>
            <a:ext cx="1203960" cy="748665"/>
            <a:chOff x="6502907" y="710183"/>
            <a:chExt cx="1203960" cy="748665"/>
          </a:xfrm>
        </p:grpSpPr>
        <p:pic>
          <p:nvPicPr>
            <p:cNvPr id="24" name="object 24"/>
            <p:cNvPicPr/>
            <p:nvPr/>
          </p:nvPicPr>
          <p:blipFill>
            <a:blip r:embed="rId4" cstate="print"/>
            <a:stretch>
              <a:fillRect/>
            </a:stretch>
          </p:blipFill>
          <p:spPr>
            <a:xfrm>
              <a:off x="6502907" y="710183"/>
              <a:ext cx="288035" cy="288036"/>
            </a:xfrm>
            <a:prstGeom prst="rect">
              <a:avLst/>
            </a:prstGeom>
          </p:spPr>
        </p:pic>
        <p:pic>
          <p:nvPicPr>
            <p:cNvPr id="25" name="object 25"/>
            <p:cNvPicPr/>
            <p:nvPr/>
          </p:nvPicPr>
          <p:blipFill>
            <a:blip r:embed="rId5" cstate="print"/>
            <a:stretch>
              <a:fillRect/>
            </a:stretch>
          </p:blipFill>
          <p:spPr>
            <a:xfrm>
              <a:off x="7418831" y="946403"/>
              <a:ext cx="288035" cy="288036"/>
            </a:xfrm>
            <a:prstGeom prst="rect">
              <a:avLst/>
            </a:prstGeom>
          </p:spPr>
        </p:pic>
        <p:sp>
          <p:nvSpPr>
            <p:cNvPr id="26" name="object 26"/>
            <p:cNvSpPr/>
            <p:nvPr/>
          </p:nvSpPr>
          <p:spPr>
            <a:xfrm>
              <a:off x="7126223" y="1252727"/>
              <a:ext cx="341630" cy="205740"/>
            </a:xfrm>
            <a:custGeom>
              <a:avLst/>
              <a:gdLst/>
              <a:ahLst/>
              <a:cxnLst/>
              <a:rect l="l" t="t" r="r" b="b"/>
              <a:pathLst>
                <a:path w="341629" h="205740">
                  <a:moveTo>
                    <a:pt x="307085" y="0"/>
                  </a:moveTo>
                  <a:lnTo>
                    <a:pt x="34290" y="0"/>
                  </a:lnTo>
                  <a:lnTo>
                    <a:pt x="20949" y="2696"/>
                  </a:lnTo>
                  <a:lnTo>
                    <a:pt x="10048" y="10048"/>
                  </a:lnTo>
                  <a:lnTo>
                    <a:pt x="2696" y="20949"/>
                  </a:lnTo>
                  <a:lnTo>
                    <a:pt x="0" y="34289"/>
                  </a:lnTo>
                  <a:lnTo>
                    <a:pt x="0" y="171450"/>
                  </a:lnTo>
                  <a:lnTo>
                    <a:pt x="2696" y="184790"/>
                  </a:lnTo>
                  <a:lnTo>
                    <a:pt x="10048" y="195691"/>
                  </a:lnTo>
                  <a:lnTo>
                    <a:pt x="20949" y="203043"/>
                  </a:lnTo>
                  <a:lnTo>
                    <a:pt x="34290" y="205739"/>
                  </a:lnTo>
                  <a:lnTo>
                    <a:pt x="307085" y="205739"/>
                  </a:lnTo>
                  <a:lnTo>
                    <a:pt x="320426" y="203043"/>
                  </a:lnTo>
                  <a:lnTo>
                    <a:pt x="331327" y="195691"/>
                  </a:lnTo>
                  <a:lnTo>
                    <a:pt x="338679" y="184790"/>
                  </a:lnTo>
                  <a:lnTo>
                    <a:pt x="341375" y="171450"/>
                  </a:lnTo>
                  <a:lnTo>
                    <a:pt x="341375" y="34289"/>
                  </a:lnTo>
                  <a:lnTo>
                    <a:pt x="338679" y="20949"/>
                  </a:lnTo>
                  <a:lnTo>
                    <a:pt x="331327" y="10048"/>
                  </a:lnTo>
                  <a:lnTo>
                    <a:pt x="320426" y="2696"/>
                  </a:lnTo>
                  <a:lnTo>
                    <a:pt x="307085" y="0"/>
                  </a:lnTo>
                  <a:close/>
                </a:path>
              </a:pathLst>
            </a:custGeom>
            <a:solidFill>
              <a:srgbClr val="E7E6E6"/>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7" name="object 27"/>
          <p:cNvSpPr txBox="1"/>
          <p:nvPr/>
        </p:nvSpPr>
        <p:spPr>
          <a:xfrm>
            <a:off x="7221728" y="1288542"/>
            <a:ext cx="151130" cy="132080"/>
          </a:xfrm>
          <a:prstGeom prst="rect">
            <a:avLst/>
          </a:prstGeom>
        </p:spPr>
        <p:txBody>
          <a:bodyPr vert="horz" wrap="square" lIns="0" tIns="12065" rIns="0" bIns="0" rtlCol="0">
            <a:spAutoFit/>
          </a:bodyPr>
          <a:lstStyle/>
          <a:p>
            <a:pPr marL="12700" marR="0" lvl="0" indent="0" defTabSz="914400" eaLnBrk="1" fontAlgn="auto" latinLnBrk="0" hangingPunct="1">
              <a:lnSpc>
                <a:spcPct val="100000"/>
              </a:lnSpc>
              <a:spcBef>
                <a:spcPts val="95"/>
              </a:spcBef>
              <a:spcAft>
                <a:spcPts val="0"/>
              </a:spcAft>
              <a:buClrTx/>
              <a:buSzTx/>
              <a:buFontTx/>
              <a:buNone/>
              <a:tabLst/>
              <a:defRPr/>
            </a:pPr>
            <a:r>
              <a:rPr kumimoji="0" sz="700" b="1" i="0" u="none" strike="noStrike" kern="0" cap="none" spc="-25" normalizeH="0" baseline="0" noProof="0">
                <a:ln>
                  <a:noFill/>
                </a:ln>
                <a:solidFill>
                  <a:srgbClr val="073762"/>
                </a:solidFill>
                <a:effectLst/>
                <a:uLnTx/>
                <a:uFillTx/>
                <a:latin typeface="Arial"/>
                <a:cs typeface="Arial"/>
              </a:rPr>
              <a:t>AU</a:t>
            </a:r>
            <a:endParaRPr kumimoji="0" sz="700" b="0" i="0" u="none" strike="noStrike" kern="0" cap="none" spc="0" normalizeH="0" baseline="0" noProof="0">
              <a:ln>
                <a:noFill/>
              </a:ln>
              <a:solidFill>
                <a:sysClr val="windowText" lastClr="000000"/>
              </a:solidFill>
              <a:effectLst/>
              <a:uLnTx/>
              <a:uFillTx/>
              <a:latin typeface="Arial"/>
              <a:cs typeface="Arial"/>
            </a:endParaRPr>
          </a:p>
        </p:txBody>
      </p:sp>
      <p:grpSp>
        <p:nvGrpSpPr>
          <p:cNvPr id="28" name="object 28"/>
          <p:cNvGrpSpPr/>
          <p:nvPr/>
        </p:nvGrpSpPr>
        <p:grpSpPr>
          <a:xfrm>
            <a:off x="7725156" y="1459991"/>
            <a:ext cx="660400" cy="288290"/>
            <a:chOff x="7725156" y="1459991"/>
            <a:chExt cx="660400" cy="288290"/>
          </a:xfrm>
        </p:grpSpPr>
        <p:pic>
          <p:nvPicPr>
            <p:cNvPr id="29" name="object 29"/>
            <p:cNvPicPr/>
            <p:nvPr/>
          </p:nvPicPr>
          <p:blipFill>
            <a:blip r:embed="rId6" cstate="print"/>
            <a:stretch>
              <a:fillRect/>
            </a:stretch>
          </p:blipFill>
          <p:spPr>
            <a:xfrm>
              <a:off x="8097012" y="1459991"/>
              <a:ext cx="288035" cy="288036"/>
            </a:xfrm>
            <a:prstGeom prst="rect">
              <a:avLst/>
            </a:prstGeom>
          </p:spPr>
        </p:pic>
        <p:sp>
          <p:nvSpPr>
            <p:cNvPr id="30" name="object 30"/>
            <p:cNvSpPr/>
            <p:nvPr/>
          </p:nvSpPr>
          <p:spPr>
            <a:xfrm>
              <a:off x="7725156" y="1501139"/>
              <a:ext cx="340360" cy="204470"/>
            </a:xfrm>
            <a:custGeom>
              <a:avLst/>
              <a:gdLst/>
              <a:ahLst/>
              <a:cxnLst/>
              <a:rect l="l" t="t" r="r" b="b"/>
              <a:pathLst>
                <a:path w="340359" h="204469">
                  <a:moveTo>
                    <a:pt x="305816" y="0"/>
                  </a:moveTo>
                  <a:lnTo>
                    <a:pt x="34036" y="0"/>
                  </a:lnTo>
                  <a:lnTo>
                    <a:pt x="20788" y="2674"/>
                  </a:lnTo>
                  <a:lnTo>
                    <a:pt x="9969" y="9969"/>
                  </a:lnTo>
                  <a:lnTo>
                    <a:pt x="2674" y="20788"/>
                  </a:lnTo>
                  <a:lnTo>
                    <a:pt x="0" y="34036"/>
                  </a:lnTo>
                  <a:lnTo>
                    <a:pt x="0" y="170180"/>
                  </a:lnTo>
                  <a:lnTo>
                    <a:pt x="2674" y="183427"/>
                  </a:lnTo>
                  <a:lnTo>
                    <a:pt x="9969" y="194246"/>
                  </a:lnTo>
                  <a:lnTo>
                    <a:pt x="20788" y="201541"/>
                  </a:lnTo>
                  <a:lnTo>
                    <a:pt x="34036" y="204215"/>
                  </a:lnTo>
                  <a:lnTo>
                    <a:pt x="305816" y="204215"/>
                  </a:lnTo>
                  <a:lnTo>
                    <a:pt x="319063" y="201541"/>
                  </a:lnTo>
                  <a:lnTo>
                    <a:pt x="329882" y="194246"/>
                  </a:lnTo>
                  <a:lnTo>
                    <a:pt x="337177" y="183427"/>
                  </a:lnTo>
                  <a:lnTo>
                    <a:pt x="339851" y="170180"/>
                  </a:lnTo>
                  <a:lnTo>
                    <a:pt x="339851" y="34036"/>
                  </a:lnTo>
                  <a:lnTo>
                    <a:pt x="337177" y="20788"/>
                  </a:lnTo>
                  <a:lnTo>
                    <a:pt x="329882" y="9969"/>
                  </a:lnTo>
                  <a:lnTo>
                    <a:pt x="319063" y="2674"/>
                  </a:lnTo>
                  <a:lnTo>
                    <a:pt x="305816" y="0"/>
                  </a:lnTo>
                  <a:close/>
                </a:path>
              </a:pathLst>
            </a:custGeom>
            <a:solidFill>
              <a:srgbClr val="E7E6E6"/>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31" name="object 31"/>
          <p:cNvSpPr txBox="1"/>
          <p:nvPr/>
        </p:nvSpPr>
        <p:spPr>
          <a:xfrm>
            <a:off x="7820406" y="1536573"/>
            <a:ext cx="153670" cy="132080"/>
          </a:xfrm>
          <a:prstGeom prst="rect">
            <a:avLst/>
          </a:prstGeom>
        </p:spPr>
        <p:txBody>
          <a:bodyPr vert="horz" wrap="square" lIns="0" tIns="12065" rIns="0" bIns="0" rtlCol="0">
            <a:spAutoFit/>
          </a:bodyPr>
          <a:lstStyle/>
          <a:p>
            <a:pPr marL="12700" marR="0" lvl="0" indent="0" defTabSz="914400" eaLnBrk="1" fontAlgn="auto" latinLnBrk="0" hangingPunct="1">
              <a:lnSpc>
                <a:spcPct val="100000"/>
              </a:lnSpc>
              <a:spcBef>
                <a:spcPts val="95"/>
              </a:spcBef>
              <a:spcAft>
                <a:spcPts val="0"/>
              </a:spcAft>
              <a:buClrTx/>
              <a:buSzTx/>
              <a:buFontTx/>
              <a:buNone/>
              <a:tabLst/>
              <a:defRPr/>
            </a:pPr>
            <a:r>
              <a:rPr kumimoji="0" sz="700" b="1" i="0" u="none" strike="noStrike" kern="0" cap="none" spc="-25" normalizeH="0" baseline="0" noProof="0">
                <a:ln>
                  <a:noFill/>
                </a:ln>
                <a:solidFill>
                  <a:srgbClr val="073762"/>
                </a:solidFill>
                <a:effectLst/>
                <a:uLnTx/>
                <a:uFillTx/>
                <a:latin typeface="Arial"/>
                <a:cs typeface="Arial"/>
              </a:rPr>
              <a:t>BR</a:t>
            </a:r>
            <a:endParaRPr kumimoji="0" sz="700" b="0" i="0" u="none" strike="noStrike" kern="0" cap="none" spc="0" normalizeH="0" baseline="0" noProof="0">
              <a:ln>
                <a:noFill/>
              </a:ln>
              <a:solidFill>
                <a:sysClr val="windowText" lastClr="000000"/>
              </a:solidFill>
              <a:effectLst/>
              <a:uLnTx/>
              <a:uFillTx/>
              <a:latin typeface="Arial"/>
              <a:cs typeface="Arial"/>
            </a:endParaRPr>
          </a:p>
        </p:txBody>
      </p:sp>
      <p:grpSp>
        <p:nvGrpSpPr>
          <p:cNvPr id="32" name="object 32"/>
          <p:cNvGrpSpPr/>
          <p:nvPr/>
        </p:nvGrpSpPr>
        <p:grpSpPr>
          <a:xfrm>
            <a:off x="7985759" y="1996439"/>
            <a:ext cx="655320" cy="288290"/>
            <a:chOff x="7985759" y="1996439"/>
            <a:chExt cx="655320" cy="288290"/>
          </a:xfrm>
        </p:grpSpPr>
        <p:pic>
          <p:nvPicPr>
            <p:cNvPr id="33" name="object 33"/>
            <p:cNvPicPr/>
            <p:nvPr/>
          </p:nvPicPr>
          <p:blipFill>
            <a:blip r:embed="rId7" cstate="print"/>
            <a:stretch>
              <a:fillRect/>
            </a:stretch>
          </p:blipFill>
          <p:spPr>
            <a:xfrm>
              <a:off x="8353043" y="1996439"/>
              <a:ext cx="288035" cy="288036"/>
            </a:xfrm>
            <a:prstGeom prst="rect">
              <a:avLst/>
            </a:prstGeom>
          </p:spPr>
        </p:pic>
        <p:sp>
          <p:nvSpPr>
            <p:cNvPr id="34" name="object 34"/>
            <p:cNvSpPr/>
            <p:nvPr/>
          </p:nvSpPr>
          <p:spPr>
            <a:xfrm>
              <a:off x="7985759" y="2036063"/>
              <a:ext cx="341630" cy="204470"/>
            </a:xfrm>
            <a:custGeom>
              <a:avLst/>
              <a:gdLst/>
              <a:ahLst/>
              <a:cxnLst/>
              <a:rect l="l" t="t" r="r" b="b"/>
              <a:pathLst>
                <a:path w="341629" h="204469">
                  <a:moveTo>
                    <a:pt x="307340" y="0"/>
                  </a:moveTo>
                  <a:lnTo>
                    <a:pt x="34036" y="0"/>
                  </a:lnTo>
                  <a:lnTo>
                    <a:pt x="20788" y="2674"/>
                  </a:lnTo>
                  <a:lnTo>
                    <a:pt x="9969" y="9969"/>
                  </a:lnTo>
                  <a:lnTo>
                    <a:pt x="2674" y="20788"/>
                  </a:lnTo>
                  <a:lnTo>
                    <a:pt x="0" y="34036"/>
                  </a:lnTo>
                  <a:lnTo>
                    <a:pt x="0" y="170180"/>
                  </a:lnTo>
                  <a:lnTo>
                    <a:pt x="2674" y="183427"/>
                  </a:lnTo>
                  <a:lnTo>
                    <a:pt x="9969" y="194246"/>
                  </a:lnTo>
                  <a:lnTo>
                    <a:pt x="20788" y="201541"/>
                  </a:lnTo>
                  <a:lnTo>
                    <a:pt x="34036" y="204216"/>
                  </a:lnTo>
                  <a:lnTo>
                    <a:pt x="307340" y="204216"/>
                  </a:lnTo>
                  <a:lnTo>
                    <a:pt x="320587" y="201541"/>
                  </a:lnTo>
                  <a:lnTo>
                    <a:pt x="331406" y="194246"/>
                  </a:lnTo>
                  <a:lnTo>
                    <a:pt x="338701" y="183427"/>
                  </a:lnTo>
                  <a:lnTo>
                    <a:pt x="341375" y="170180"/>
                  </a:lnTo>
                  <a:lnTo>
                    <a:pt x="341375" y="34036"/>
                  </a:lnTo>
                  <a:lnTo>
                    <a:pt x="338701" y="20788"/>
                  </a:lnTo>
                  <a:lnTo>
                    <a:pt x="331406" y="9969"/>
                  </a:lnTo>
                  <a:lnTo>
                    <a:pt x="320587" y="2674"/>
                  </a:lnTo>
                  <a:lnTo>
                    <a:pt x="307340" y="0"/>
                  </a:lnTo>
                  <a:close/>
                </a:path>
              </a:pathLst>
            </a:custGeom>
            <a:solidFill>
              <a:srgbClr val="E7E6E6"/>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35" name="object 35"/>
          <p:cNvSpPr txBox="1"/>
          <p:nvPr/>
        </p:nvSpPr>
        <p:spPr>
          <a:xfrm>
            <a:off x="8081518" y="2070607"/>
            <a:ext cx="153670" cy="132080"/>
          </a:xfrm>
          <a:prstGeom prst="rect">
            <a:avLst/>
          </a:prstGeom>
        </p:spPr>
        <p:txBody>
          <a:bodyPr vert="horz" wrap="square" lIns="0" tIns="12065" rIns="0" bIns="0" rtlCol="0">
            <a:spAutoFit/>
          </a:bodyPr>
          <a:lstStyle/>
          <a:p>
            <a:pPr marL="12700" marR="0" lvl="0" indent="0" defTabSz="914400" eaLnBrk="1" fontAlgn="auto" latinLnBrk="0" hangingPunct="1">
              <a:lnSpc>
                <a:spcPct val="100000"/>
              </a:lnSpc>
              <a:spcBef>
                <a:spcPts val="95"/>
              </a:spcBef>
              <a:spcAft>
                <a:spcPts val="0"/>
              </a:spcAft>
              <a:buClrTx/>
              <a:buSzTx/>
              <a:buFontTx/>
              <a:buNone/>
              <a:tabLst/>
              <a:defRPr/>
            </a:pPr>
            <a:r>
              <a:rPr kumimoji="0" sz="700" b="1" i="0" u="none" strike="noStrike" kern="0" cap="none" spc="-25" normalizeH="0" baseline="0" noProof="0">
                <a:ln>
                  <a:noFill/>
                </a:ln>
                <a:solidFill>
                  <a:srgbClr val="073762"/>
                </a:solidFill>
                <a:effectLst/>
                <a:uLnTx/>
                <a:uFillTx/>
                <a:latin typeface="Arial"/>
                <a:cs typeface="Arial"/>
              </a:rPr>
              <a:t>CA</a:t>
            </a:r>
            <a:endParaRPr kumimoji="0" sz="700" b="0" i="0" u="none" strike="noStrike" kern="0" cap="none" spc="0" normalizeH="0" baseline="0" noProof="0">
              <a:ln>
                <a:noFill/>
              </a:ln>
              <a:solidFill>
                <a:sysClr val="windowText" lastClr="000000"/>
              </a:solidFill>
              <a:effectLst/>
              <a:uLnTx/>
              <a:uFillTx/>
              <a:latin typeface="Arial"/>
              <a:cs typeface="Arial"/>
            </a:endParaRPr>
          </a:p>
        </p:txBody>
      </p:sp>
      <p:grpSp>
        <p:nvGrpSpPr>
          <p:cNvPr id="36" name="object 36"/>
          <p:cNvGrpSpPr/>
          <p:nvPr/>
        </p:nvGrpSpPr>
        <p:grpSpPr>
          <a:xfrm>
            <a:off x="4536947" y="932688"/>
            <a:ext cx="4218940" cy="3980815"/>
            <a:chOff x="4536947" y="932688"/>
            <a:chExt cx="4218940" cy="3980815"/>
          </a:xfrm>
        </p:grpSpPr>
        <p:pic>
          <p:nvPicPr>
            <p:cNvPr id="37" name="object 37"/>
            <p:cNvPicPr/>
            <p:nvPr/>
          </p:nvPicPr>
          <p:blipFill>
            <a:blip r:embed="rId8" cstate="print"/>
            <a:stretch>
              <a:fillRect/>
            </a:stretch>
          </p:blipFill>
          <p:spPr>
            <a:xfrm>
              <a:off x="8467344" y="2711195"/>
              <a:ext cx="288035" cy="288036"/>
            </a:xfrm>
            <a:prstGeom prst="rect">
              <a:avLst/>
            </a:prstGeom>
          </p:spPr>
        </p:pic>
        <p:pic>
          <p:nvPicPr>
            <p:cNvPr id="38" name="object 38"/>
            <p:cNvPicPr/>
            <p:nvPr/>
          </p:nvPicPr>
          <p:blipFill>
            <a:blip r:embed="rId9" cstate="print"/>
            <a:stretch>
              <a:fillRect/>
            </a:stretch>
          </p:blipFill>
          <p:spPr>
            <a:xfrm>
              <a:off x="8296655" y="3383280"/>
              <a:ext cx="288035" cy="288035"/>
            </a:xfrm>
            <a:prstGeom prst="rect">
              <a:avLst/>
            </a:prstGeom>
          </p:spPr>
        </p:pic>
        <p:pic>
          <p:nvPicPr>
            <p:cNvPr id="39" name="object 39"/>
            <p:cNvPicPr/>
            <p:nvPr/>
          </p:nvPicPr>
          <p:blipFill>
            <a:blip r:embed="rId10" cstate="print"/>
            <a:stretch>
              <a:fillRect/>
            </a:stretch>
          </p:blipFill>
          <p:spPr>
            <a:xfrm>
              <a:off x="7252715" y="4523232"/>
              <a:ext cx="288035" cy="288036"/>
            </a:xfrm>
            <a:prstGeom prst="rect">
              <a:avLst/>
            </a:prstGeom>
          </p:spPr>
        </p:pic>
        <p:pic>
          <p:nvPicPr>
            <p:cNvPr id="40" name="object 40"/>
            <p:cNvPicPr/>
            <p:nvPr/>
          </p:nvPicPr>
          <p:blipFill>
            <a:blip r:embed="rId11" cstate="print"/>
            <a:stretch>
              <a:fillRect/>
            </a:stretch>
          </p:blipFill>
          <p:spPr>
            <a:xfrm>
              <a:off x="6502907" y="4625340"/>
              <a:ext cx="288035" cy="288035"/>
            </a:xfrm>
            <a:prstGeom prst="rect">
              <a:avLst/>
            </a:prstGeom>
          </p:spPr>
        </p:pic>
        <p:pic>
          <p:nvPicPr>
            <p:cNvPr id="41" name="object 41"/>
            <p:cNvPicPr/>
            <p:nvPr/>
          </p:nvPicPr>
          <p:blipFill>
            <a:blip r:embed="rId12" cstate="print"/>
            <a:stretch>
              <a:fillRect/>
            </a:stretch>
          </p:blipFill>
          <p:spPr>
            <a:xfrm>
              <a:off x="5120639" y="4090416"/>
              <a:ext cx="288036" cy="288036"/>
            </a:xfrm>
            <a:prstGeom prst="rect">
              <a:avLst/>
            </a:prstGeom>
          </p:spPr>
        </p:pic>
        <p:pic>
          <p:nvPicPr>
            <p:cNvPr id="42" name="object 42"/>
            <p:cNvPicPr/>
            <p:nvPr/>
          </p:nvPicPr>
          <p:blipFill>
            <a:blip r:embed="rId13" cstate="print"/>
            <a:stretch>
              <a:fillRect/>
            </a:stretch>
          </p:blipFill>
          <p:spPr>
            <a:xfrm>
              <a:off x="4651247" y="3377183"/>
              <a:ext cx="288036" cy="288036"/>
            </a:xfrm>
            <a:prstGeom prst="rect">
              <a:avLst/>
            </a:prstGeom>
          </p:spPr>
        </p:pic>
        <p:pic>
          <p:nvPicPr>
            <p:cNvPr id="43" name="object 43"/>
            <p:cNvPicPr/>
            <p:nvPr/>
          </p:nvPicPr>
          <p:blipFill>
            <a:blip r:embed="rId14" cstate="print"/>
            <a:stretch>
              <a:fillRect/>
            </a:stretch>
          </p:blipFill>
          <p:spPr>
            <a:xfrm>
              <a:off x="4536947" y="2711195"/>
              <a:ext cx="288036" cy="288036"/>
            </a:xfrm>
            <a:prstGeom prst="rect">
              <a:avLst/>
            </a:prstGeom>
          </p:spPr>
        </p:pic>
        <p:pic>
          <p:nvPicPr>
            <p:cNvPr id="44" name="object 44"/>
            <p:cNvPicPr/>
            <p:nvPr/>
          </p:nvPicPr>
          <p:blipFill>
            <a:blip r:embed="rId15" cstate="print"/>
            <a:stretch>
              <a:fillRect/>
            </a:stretch>
          </p:blipFill>
          <p:spPr>
            <a:xfrm>
              <a:off x="4602479" y="1981200"/>
              <a:ext cx="288036" cy="288036"/>
            </a:xfrm>
            <a:prstGeom prst="rect">
              <a:avLst/>
            </a:prstGeom>
          </p:spPr>
        </p:pic>
        <p:pic>
          <p:nvPicPr>
            <p:cNvPr id="45" name="object 45"/>
            <p:cNvPicPr/>
            <p:nvPr/>
          </p:nvPicPr>
          <p:blipFill>
            <a:blip r:embed="rId16" cstate="print"/>
            <a:stretch>
              <a:fillRect/>
            </a:stretch>
          </p:blipFill>
          <p:spPr>
            <a:xfrm>
              <a:off x="4931663" y="1458468"/>
              <a:ext cx="286512" cy="288036"/>
            </a:xfrm>
            <a:prstGeom prst="rect">
              <a:avLst/>
            </a:prstGeom>
          </p:spPr>
        </p:pic>
        <p:pic>
          <p:nvPicPr>
            <p:cNvPr id="46" name="object 46"/>
            <p:cNvPicPr/>
            <p:nvPr/>
          </p:nvPicPr>
          <p:blipFill>
            <a:blip r:embed="rId17" cstate="print"/>
            <a:stretch>
              <a:fillRect/>
            </a:stretch>
          </p:blipFill>
          <p:spPr>
            <a:xfrm>
              <a:off x="5586983" y="932688"/>
              <a:ext cx="288036" cy="288036"/>
            </a:xfrm>
            <a:prstGeom prst="rect">
              <a:avLst/>
            </a:prstGeom>
          </p:spPr>
        </p:pic>
        <p:sp>
          <p:nvSpPr>
            <p:cNvPr id="47" name="object 47"/>
            <p:cNvSpPr/>
            <p:nvPr/>
          </p:nvSpPr>
          <p:spPr>
            <a:xfrm>
              <a:off x="6475475" y="4378452"/>
              <a:ext cx="340360" cy="204470"/>
            </a:xfrm>
            <a:custGeom>
              <a:avLst/>
              <a:gdLst/>
              <a:ahLst/>
              <a:cxnLst/>
              <a:rect l="l" t="t" r="r" b="b"/>
              <a:pathLst>
                <a:path w="340359" h="204470">
                  <a:moveTo>
                    <a:pt x="305816" y="0"/>
                  </a:moveTo>
                  <a:lnTo>
                    <a:pt x="34035" y="0"/>
                  </a:lnTo>
                  <a:lnTo>
                    <a:pt x="20788" y="2674"/>
                  </a:lnTo>
                  <a:lnTo>
                    <a:pt x="9969" y="9969"/>
                  </a:lnTo>
                  <a:lnTo>
                    <a:pt x="2674" y="20788"/>
                  </a:lnTo>
                  <a:lnTo>
                    <a:pt x="0" y="34036"/>
                  </a:lnTo>
                  <a:lnTo>
                    <a:pt x="0" y="170180"/>
                  </a:lnTo>
                  <a:lnTo>
                    <a:pt x="2674" y="183427"/>
                  </a:lnTo>
                  <a:lnTo>
                    <a:pt x="9969" y="194246"/>
                  </a:lnTo>
                  <a:lnTo>
                    <a:pt x="20788" y="201541"/>
                  </a:lnTo>
                  <a:lnTo>
                    <a:pt x="34035" y="204216"/>
                  </a:lnTo>
                  <a:lnTo>
                    <a:pt x="305816" y="204216"/>
                  </a:lnTo>
                  <a:lnTo>
                    <a:pt x="319063" y="201541"/>
                  </a:lnTo>
                  <a:lnTo>
                    <a:pt x="329882" y="194246"/>
                  </a:lnTo>
                  <a:lnTo>
                    <a:pt x="337177" y="183427"/>
                  </a:lnTo>
                  <a:lnTo>
                    <a:pt x="339851" y="170180"/>
                  </a:lnTo>
                  <a:lnTo>
                    <a:pt x="339851" y="34036"/>
                  </a:lnTo>
                  <a:lnTo>
                    <a:pt x="337177" y="20788"/>
                  </a:lnTo>
                  <a:lnTo>
                    <a:pt x="329882" y="9969"/>
                  </a:lnTo>
                  <a:lnTo>
                    <a:pt x="319063" y="2674"/>
                  </a:lnTo>
                  <a:lnTo>
                    <a:pt x="305816" y="0"/>
                  </a:lnTo>
                  <a:close/>
                </a:path>
              </a:pathLst>
            </a:custGeom>
            <a:solidFill>
              <a:srgbClr val="E7E6E6"/>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48" name="object 48"/>
          <p:cNvSpPr txBox="1"/>
          <p:nvPr/>
        </p:nvSpPr>
        <p:spPr>
          <a:xfrm>
            <a:off x="6567043" y="4414520"/>
            <a:ext cx="160655" cy="132080"/>
          </a:xfrm>
          <a:prstGeom prst="rect">
            <a:avLst/>
          </a:prstGeom>
        </p:spPr>
        <p:txBody>
          <a:bodyPr vert="horz" wrap="square" lIns="0" tIns="12065" rIns="0" bIns="0" rtlCol="0">
            <a:spAutoFit/>
          </a:bodyPr>
          <a:lstStyle/>
          <a:p>
            <a:pPr marL="12700" marR="0" lvl="0" indent="0" defTabSz="914400" eaLnBrk="1" fontAlgn="auto" latinLnBrk="0" hangingPunct="1">
              <a:lnSpc>
                <a:spcPct val="100000"/>
              </a:lnSpc>
              <a:spcBef>
                <a:spcPts val="95"/>
              </a:spcBef>
              <a:spcAft>
                <a:spcPts val="0"/>
              </a:spcAft>
              <a:buClrTx/>
              <a:buSzTx/>
              <a:buFontTx/>
              <a:buNone/>
              <a:tabLst/>
              <a:defRPr/>
            </a:pPr>
            <a:r>
              <a:rPr kumimoji="0" sz="700" b="1" i="0" u="none" strike="noStrike" kern="0" cap="none" spc="-25" normalizeH="0" baseline="0" noProof="0">
                <a:ln>
                  <a:noFill/>
                </a:ln>
                <a:solidFill>
                  <a:srgbClr val="073762"/>
                </a:solidFill>
                <a:effectLst/>
                <a:uLnTx/>
                <a:uFillTx/>
                <a:latin typeface="Arial"/>
                <a:cs typeface="Arial"/>
              </a:rPr>
              <a:t>MX</a:t>
            </a:r>
            <a:endParaRPr kumimoji="0" sz="700" b="0" i="0" u="none" strike="noStrike" kern="0" cap="none" spc="0" normalizeH="0" baseline="0" noProof="0">
              <a:ln>
                <a:noFill/>
              </a:ln>
              <a:solidFill>
                <a:sysClr val="windowText" lastClr="000000"/>
              </a:solidFill>
              <a:effectLst/>
              <a:uLnTx/>
              <a:uFillTx/>
              <a:latin typeface="Arial"/>
              <a:cs typeface="Arial"/>
            </a:endParaRPr>
          </a:p>
        </p:txBody>
      </p:sp>
      <p:sp>
        <p:nvSpPr>
          <p:cNvPr id="49" name="object 49"/>
          <p:cNvSpPr/>
          <p:nvPr/>
        </p:nvSpPr>
        <p:spPr>
          <a:xfrm>
            <a:off x="8101583" y="2752344"/>
            <a:ext cx="340360" cy="205740"/>
          </a:xfrm>
          <a:custGeom>
            <a:avLst/>
            <a:gdLst/>
            <a:ahLst/>
            <a:cxnLst/>
            <a:rect l="l" t="t" r="r" b="b"/>
            <a:pathLst>
              <a:path w="340359" h="205739">
                <a:moveTo>
                  <a:pt x="305562" y="0"/>
                </a:moveTo>
                <a:lnTo>
                  <a:pt x="34290" y="0"/>
                </a:lnTo>
                <a:lnTo>
                  <a:pt x="20949" y="2696"/>
                </a:lnTo>
                <a:lnTo>
                  <a:pt x="10048" y="10048"/>
                </a:lnTo>
                <a:lnTo>
                  <a:pt x="2696" y="20949"/>
                </a:lnTo>
                <a:lnTo>
                  <a:pt x="0" y="34289"/>
                </a:lnTo>
                <a:lnTo>
                  <a:pt x="0" y="171450"/>
                </a:lnTo>
                <a:lnTo>
                  <a:pt x="2696" y="184790"/>
                </a:lnTo>
                <a:lnTo>
                  <a:pt x="10048" y="195691"/>
                </a:lnTo>
                <a:lnTo>
                  <a:pt x="20949" y="203043"/>
                </a:lnTo>
                <a:lnTo>
                  <a:pt x="34290" y="205739"/>
                </a:lnTo>
                <a:lnTo>
                  <a:pt x="305562" y="205739"/>
                </a:lnTo>
                <a:lnTo>
                  <a:pt x="318902" y="203043"/>
                </a:lnTo>
                <a:lnTo>
                  <a:pt x="329803" y="195691"/>
                </a:lnTo>
                <a:lnTo>
                  <a:pt x="337155" y="184790"/>
                </a:lnTo>
                <a:lnTo>
                  <a:pt x="339851" y="171450"/>
                </a:lnTo>
                <a:lnTo>
                  <a:pt x="339851" y="34289"/>
                </a:lnTo>
                <a:lnTo>
                  <a:pt x="337155" y="20949"/>
                </a:lnTo>
                <a:lnTo>
                  <a:pt x="329803" y="10048"/>
                </a:lnTo>
                <a:lnTo>
                  <a:pt x="318902" y="2696"/>
                </a:lnTo>
                <a:lnTo>
                  <a:pt x="305562" y="0"/>
                </a:lnTo>
                <a:close/>
              </a:path>
            </a:pathLst>
          </a:custGeom>
          <a:solidFill>
            <a:srgbClr val="E7E6E6"/>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object 50"/>
          <p:cNvSpPr txBox="1"/>
          <p:nvPr/>
        </p:nvSpPr>
        <p:spPr>
          <a:xfrm>
            <a:off x="8193151" y="2788411"/>
            <a:ext cx="158750" cy="132080"/>
          </a:xfrm>
          <a:prstGeom prst="rect">
            <a:avLst/>
          </a:prstGeom>
        </p:spPr>
        <p:txBody>
          <a:bodyPr vert="horz" wrap="square" lIns="0" tIns="12065" rIns="0" bIns="0" rtlCol="0">
            <a:spAutoFit/>
          </a:bodyPr>
          <a:lstStyle/>
          <a:p>
            <a:pPr marL="12700" marR="0" lvl="0" indent="0" defTabSz="914400" eaLnBrk="1" fontAlgn="auto" latinLnBrk="0" hangingPunct="1">
              <a:lnSpc>
                <a:spcPct val="100000"/>
              </a:lnSpc>
              <a:spcBef>
                <a:spcPts val="95"/>
              </a:spcBef>
              <a:spcAft>
                <a:spcPts val="0"/>
              </a:spcAft>
              <a:buClrTx/>
              <a:buSzTx/>
              <a:buFontTx/>
              <a:buNone/>
              <a:tabLst/>
              <a:defRPr/>
            </a:pPr>
            <a:r>
              <a:rPr kumimoji="0" sz="700" b="1" i="0" u="none" strike="noStrike" kern="0" cap="none" spc="-25" normalizeH="0" baseline="0" noProof="0">
                <a:ln>
                  <a:noFill/>
                </a:ln>
                <a:solidFill>
                  <a:srgbClr val="073762"/>
                </a:solidFill>
                <a:effectLst/>
                <a:uLnTx/>
                <a:uFillTx/>
                <a:latin typeface="Arial"/>
                <a:cs typeface="Arial"/>
              </a:rPr>
              <a:t>CO</a:t>
            </a:r>
            <a:endParaRPr kumimoji="0" sz="700" b="0" i="0" u="none" strike="noStrike" kern="0" cap="none" spc="0" normalizeH="0" baseline="0" noProof="0">
              <a:ln>
                <a:noFill/>
              </a:ln>
              <a:solidFill>
                <a:sysClr val="windowText" lastClr="000000"/>
              </a:solidFill>
              <a:effectLst/>
              <a:uLnTx/>
              <a:uFillTx/>
              <a:latin typeface="Arial"/>
              <a:cs typeface="Arial"/>
            </a:endParaRPr>
          </a:p>
        </p:txBody>
      </p:sp>
      <p:sp>
        <p:nvSpPr>
          <p:cNvPr id="51" name="object 51"/>
          <p:cNvSpPr/>
          <p:nvPr/>
        </p:nvSpPr>
        <p:spPr>
          <a:xfrm>
            <a:off x="7914131" y="3429000"/>
            <a:ext cx="341630" cy="204470"/>
          </a:xfrm>
          <a:custGeom>
            <a:avLst/>
            <a:gdLst/>
            <a:ahLst/>
            <a:cxnLst/>
            <a:rect l="l" t="t" r="r" b="b"/>
            <a:pathLst>
              <a:path w="341629" h="204470">
                <a:moveTo>
                  <a:pt x="307340" y="0"/>
                </a:moveTo>
                <a:lnTo>
                  <a:pt x="34036" y="0"/>
                </a:lnTo>
                <a:lnTo>
                  <a:pt x="20788" y="2674"/>
                </a:lnTo>
                <a:lnTo>
                  <a:pt x="9969" y="9969"/>
                </a:lnTo>
                <a:lnTo>
                  <a:pt x="2674" y="20788"/>
                </a:lnTo>
                <a:lnTo>
                  <a:pt x="0" y="34036"/>
                </a:lnTo>
                <a:lnTo>
                  <a:pt x="0" y="170180"/>
                </a:lnTo>
                <a:lnTo>
                  <a:pt x="2674" y="183427"/>
                </a:lnTo>
                <a:lnTo>
                  <a:pt x="9969" y="194246"/>
                </a:lnTo>
                <a:lnTo>
                  <a:pt x="20788" y="201541"/>
                </a:lnTo>
                <a:lnTo>
                  <a:pt x="34036" y="204215"/>
                </a:lnTo>
                <a:lnTo>
                  <a:pt x="307340" y="204215"/>
                </a:lnTo>
                <a:lnTo>
                  <a:pt x="320587" y="201541"/>
                </a:lnTo>
                <a:lnTo>
                  <a:pt x="331406" y="194246"/>
                </a:lnTo>
                <a:lnTo>
                  <a:pt x="338701" y="183427"/>
                </a:lnTo>
                <a:lnTo>
                  <a:pt x="341375" y="170180"/>
                </a:lnTo>
                <a:lnTo>
                  <a:pt x="341375" y="34036"/>
                </a:lnTo>
                <a:lnTo>
                  <a:pt x="338701" y="20788"/>
                </a:lnTo>
                <a:lnTo>
                  <a:pt x="331406" y="9969"/>
                </a:lnTo>
                <a:lnTo>
                  <a:pt x="320587" y="2674"/>
                </a:lnTo>
                <a:lnTo>
                  <a:pt x="307340" y="0"/>
                </a:lnTo>
                <a:close/>
              </a:path>
            </a:pathLst>
          </a:custGeom>
          <a:solidFill>
            <a:srgbClr val="E7E6E6"/>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object 52"/>
          <p:cNvSpPr txBox="1"/>
          <p:nvPr/>
        </p:nvSpPr>
        <p:spPr>
          <a:xfrm>
            <a:off x="8018780" y="3464178"/>
            <a:ext cx="133350" cy="132080"/>
          </a:xfrm>
          <a:prstGeom prst="rect">
            <a:avLst/>
          </a:prstGeom>
        </p:spPr>
        <p:txBody>
          <a:bodyPr vert="horz" wrap="square" lIns="0" tIns="12065" rIns="0" bIns="0" rtlCol="0">
            <a:spAutoFit/>
          </a:bodyPr>
          <a:lstStyle/>
          <a:p>
            <a:pPr marL="12700" marR="0" lvl="0" indent="0" defTabSz="914400" eaLnBrk="1" fontAlgn="auto" latinLnBrk="0" hangingPunct="1">
              <a:lnSpc>
                <a:spcPct val="100000"/>
              </a:lnSpc>
              <a:spcBef>
                <a:spcPts val="95"/>
              </a:spcBef>
              <a:spcAft>
                <a:spcPts val="0"/>
              </a:spcAft>
              <a:buClrTx/>
              <a:buSzTx/>
              <a:buFontTx/>
              <a:buNone/>
              <a:tabLst/>
              <a:defRPr/>
            </a:pPr>
            <a:r>
              <a:rPr kumimoji="0" sz="700" b="1" i="0" u="none" strike="noStrike" kern="0" cap="none" spc="-25" normalizeH="0" baseline="0" noProof="0">
                <a:ln>
                  <a:noFill/>
                </a:ln>
                <a:solidFill>
                  <a:srgbClr val="073762"/>
                </a:solidFill>
                <a:effectLst/>
                <a:uLnTx/>
                <a:uFillTx/>
                <a:latin typeface="Arial"/>
                <a:cs typeface="Arial"/>
              </a:rPr>
              <a:t>JP</a:t>
            </a:r>
            <a:endParaRPr kumimoji="0" sz="700" b="0" i="0" u="none" strike="noStrike" kern="0" cap="none" spc="0" normalizeH="0" baseline="0" noProof="0">
              <a:ln>
                <a:noFill/>
              </a:ln>
              <a:solidFill>
                <a:sysClr val="windowText" lastClr="000000"/>
              </a:solidFill>
              <a:effectLst/>
              <a:uLnTx/>
              <a:uFillTx/>
              <a:latin typeface="Arial"/>
              <a:cs typeface="Arial"/>
            </a:endParaRPr>
          </a:p>
        </p:txBody>
      </p:sp>
      <p:sp>
        <p:nvSpPr>
          <p:cNvPr id="53" name="object 53"/>
          <p:cNvSpPr/>
          <p:nvPr/>
        </p:nvSpPr>
        <p:spPr>
          <a:xfrm>
            <a:off x="7071359" y="4297679"/>
            <a:ext cx="363220" cy="205740"/>
          </a:xfrm>
          <a:custGeom>
            <a:avLst/>
            <a:gdLst/>
            <a:ahLst/>
            <a:cxnLst/>
            <a:rect l="l" t="t" r="r" b="b"/>
            <a:pathLst>
              <a:path w="363220" h="205739">
                <a:moveTo>
                  <a:pt x="328422" y="0"/>
                </a:moveTo>
                <a:lnTo>
                  <a:pt x="34290" y="0"/>
                </a:lnTo>
                <a:lnTo>
                  <a:pt x="20949" y="2694"/>
                </a:lnTo>
                <a:lnTo>
                  <a:pt x="10048" y="10044"/>
                </a:lnTo>
                <a:lnTo>
                  <a:pt x="2696" y="20943"/>
                </a:lnTo>
                <a:lnTo>
                  <a:pt x="0" y="34290"/>
                </a:lnTo>
                <a:lnTo>
                  <a:pt x="0" y="171450"/>
                </a:lnTo>
                <a:lnTo>
                  <a:pt x="2696" y="184796"/>
                </a:lnTo>
                <a:lnTo>
                  <a:pt x="10048" y="195695"/>
                </a:lnTo>
                <a:lnTo>
                  <a:pt x="20949" y="203045"/>
                </a:lnTo>
                <a:lnTo>
                  <a:pt x="34290" y="205740"/>
                </a:lnTo>
                <a:lnTo>
                  <a:pt x="328422" y="205740"/>
                </a:lnTo>
                <a:lnTo>
                  <a:pt x="341762" y="203045"/>
                </a:lnTo>
                <a:lnTo>
                  <a:pt x="352663" y="195695"/>
                </a:lnTo>
                <a:lnTo>
                  <a:pt x="360015" y="184796"/>
                </a:lnTo>
                <a:lnTo>
                  <a:pt x="362712" y="171450"/>
                </a:lnTo>
                <a:lnTo>
                  <a:pt x="362712" y="34290"/>
                </a:lnTo>
                <a:lnTo>
                  <a:pt x="360015" y="20943"/>
                </a:lnTo>
                <a:lnTo>
                  <a:pt x="352663" y="10044"/>
                </a:lnTo>
                <a:lnTo>
                  <a:pt x="341762" y="2694"/>
                </a:lnTo>
                <a:lnTo>
                  <a:pt x="328422" y="0"/>
                </a:lnTo>
                <a:close/>
              </a:path>
            </a:pathLst>
          </a:custGeom>
          <a:solidFill>
            <a:srgbClr val="E7E6E6"/>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object 54"/>
          <p:cNvSpPr txBox="1"/>
          <p:nvPr/>
        </p:nvSpPr>
        <p:spPr>
          <a:xfrm>
            <a:off x="7166864" y="4334052"/>
            <a:ext cx="173355" cy="132080"/>
          </a:xfrm>
          <a:prstGeom prst="rect">
            <a:avLst/>
          </a:prstGeom>
        </p:spPr>
        <p:txBody>
          <a:bodyPr vert="horz" wrap="square" lIns="0" tIns="12065" rIns="0" bIns="0" rtlCol="0">
            <a:spAutoFit/>
          </a:bodyPr>
          <a:lstStyle/>
          <a:p>
            <a:pPr marL="12700" marR="0" lvl="0" indent="0" defTabSz="914400" eaLnBrk="1" fontAlgn="auto" latinLnBrk="0" hangingPunct="1">
              <a:lnSpc>
                <a:spcPct val="100000"/>
              </a:lnSpc>
              <a:spcBef>
                <a:spcPts val="95"/>
              </a:spcBef>
              <a:spcAft>
                <a:spcPts val="0"/>
              </a:spcAft>
              <a:buClrTx/>
              <a:buSzTx/>
              <a:buFontTx/>
              <a:buNone/>
              <a:tabLst/>
              <a:defRPr/>
            </a:pPr>
            <a:r>
              <a:rPr kumimoji="0" sz="700" b="1" i="0" u="none" strike="noStrike" kern="0" cap="none" spc="-25" normalizeH="0" baseline="0" noProof="0">
                <a:ln>
                  <a:noFill/>
                </a:ln>
                <a:solidFill>
                  <a:srgbClr val="073762"/>
                </a:solidFill>
                <a:effectLst/>
                <a:uLnTx/>
                <a:uFillTx/>
                <a:latin typeface="Arial"/>
                <a:cs typeface="Arial"/>
              </a:rPr>
              <a:t>KW</a:t>
            </a:r>
            <a:endParaRPr kumimoji="0" sz="700" b="0" i="0" u="none" strike="noStrike" kern="0" cap="none" spc="0" normalizeH="0" baseline="0" noProof="0">
              <a:ln>
                <a:noFill/>
              </a:ln>
              <a:solidFill>
                <a:sysClr val="windowText" lastClr="000000"/>
              </a:solidFill>
              <a:effectLst/>
              <a:uLnTx/>
              <a:uFillTx/>
              <a:latin typeface="Arial"/>
              <a:cs typeface="Arial"/>
            </a:endParaRPr>
          </a:p>
        </p:txBody>
      </p:sp>
      <p:sp>
        <p:nvSpPr>
          <p:cNvPr id="55" name="object 55"/>
          <p:cNvSpPr/>
          <p:nvPr/>
        </p:nvSpPr>
        <p:spPr>
          <a:xfrm>
            <a:off x="5408676" y="3924300"/>
            <a:ext cx="340360" cy="204470"/>
          </a:xfrm>
          <a:custGeom>
            <a:avLst/>
            <a:gdLst/>
            <a:ahLst/>
            <a:cxnLst/>
            <a:rect l="l" t="t" r="r" b="b"/>
            <a:pathLst>
              <a:path w="340360" h="204470">
                <a:moveTo>
                  <a:pt x="305815" y="0"/>
                </a:moveTo>
                <a:lnTo>
                  <a:pt x="34036" y="0"/>
                </a:lnTo>
                <a:lnTo>
                  <a:pt x="20788" y="2674"/>
                </a:lnTo>
                <a:lnTo>
                  <a:pt x="9969" y="9969"/>
                </a:lnTo>
                <a:lnTo>
                  <a:pt x="2674" y="20788"/>
                </a:lnTo>
                <a:lnTo>
                  <a:pt x="0" y="34036"/>
                </a:lnTo>
                <a:lnTo>
                  <a:pt x="0" y="170180"/>
                </a:lnTo>
                <a:lnTo>
                  <a:pt x="2674" y="183427"/>
                </a:lnTo>
                <a:lnTo>
                  <a:pt x="9969" y="194246"/>
                </a:lnTo>
                <a:lnTo>
                  <a:pt x="20788" y="201541"/>
                </a:lnTo>
                <a:lnTo>
                  <a:pt x="34036" y="204215"/>
                </a:lnTo>
                <a:lnTo>
                  <a:pt x="305815" y="204215"/>
                </a:lnTo>
                <a:lnTo>
                  <a:pt x="319063" y="201541"/>
                </a:lnTo>
                <a:lnTo>
                  <a:pt x="329882" y="194246"/>
                </a:lnTo>
                <a:lnTo>
                  <a:pt x="337177" y="183427"/>
                </a:lnTo>
                <a:lnTo>
                  <a:pt x="339851" y="170180"/>
                </a:lnTo>
                <a:lnTo>
                  <a:pt x="339851" y="34036"/>
                </a:lnTo>
                <a:lnTo>
                  <a:pt x="337177" y="20788"/>
                </a:lnTo>
                <a:lnTo>
                  <a:pt x="329882" y="9969"/>
                </a:lnTo>
                <a:lnTo>
                  <a:pt x="319063" y="2674"/>
                </a:lnTo>
                <a:lnTo>
                  <a:pt x="305815" y="0"/>
                </a:lnTo>
                <a:close/>
              </a:path>
            </a:pathLst>
          </a:custGeom>
          <a:solidFill>
            <a:srgbClr val="E7E6E6"/>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object 56"/>
          <p:cNvSpPr txBox="1"/>
          <p:nvPr/>
        </p:nvSpPr>
        <p:spPr>
          <a:xfrm>
            <a:off x="5505703" y="3960063"/>
            <a:ext cx="149860" cy="132080"/>
          </a:xfrm>
          <a:prstGeom prst="rect">
            <a:avLst/>
          </a:prstGeom>
        </p:spPr>
        <p:txBody>
          <a:bodyPr vert="horz" wrap="square" lIns="0" tIns="12065" rIns="0" bIns="0" rtlCol="0">
            <a:spAutoFit/>
          </a:bodyPr>
          <a:lstStyle/>
          <a:p>
            <a:pPr marL="12700" marR="0" lvl="0" indent="0" defTabSz="914400" eaLnBrk="1" fontAlgn="auto" latinLnBrk="0" hangingPunct="1">
              <a:lnSpc>
                <a:spcPct val="100000"/>
              </a:lnSpc>
              <a:spcBef>
                <a:spcPts val="95"/>
              </a:spcBef>
              <a:spcAft>
                <a:spcPts val="0"/>
              </a:spcAft>
              <a:buClrTx/>
              <a:buSzTx/>
              <a:buFontTx/>
              <a:buNone/>
              <a:tabLst/>
              <a:defRPr/>
            </a:pPr>
            <a:r>
              <a:rPr kumimoji="0" sz="700" b="1" i="0" u="none" strike="noStrike" kern="0" cap="none" spc="-25" normalizeH="0" baseline="0" noProof="0">
                <a:ln>
                  <a:noFill/>
                </a:ln>
                <a:solidFill>
                  <a:srgbClr val="073762"/>
                </a:solidFill>
                <a:effectLst/>
                <a:uLnTx/>
                <a:uFillTx/>
                <a:latin typeface="Arial"/>
                <a:cs typeface="Arial"/>
              </a:rPr>
              <a:t>SA</a:t>
            </a:r>
            <a:endParaRPr kumimoji="0" sz="700" b="0" i="0" u="none" strike="noStrike" kern="0" cap="none" spc="0" normalizeH="0" baseline="0" noProof="0">
              <a:ln>
                <a:noFill/>
              </a:ln>
              <a:solidFill>
                <a:sysClr val="windowText" lastClr="000000"/>
              </a:solidFill>
              <a:effectLst/>
              <a:uLnTx/>
              <a:uFillTx/>
              <a:latin typeface="Arial"/>
              <a:cs typeface="Arial"/>
            </a:endParaRPr>
          </a:p>
        </p:txBody>
      </p:sp>
      <p:sp>
        <p:nvSpPr>
          <p:cNvPr id="57" name="object 57"/>
          <p:cNvSpPr/>
          <p:nvPr/>
        </p:nvSpPr>
        <p:spPr>
          <a:xfrm>
            <a:off x="4986528" y="3419855"/>
            <a:ext cx="341630" cy="204470"/>
          </a:xfrm>
          <a:custGeom>
            <a:avLst/>
            <a:gdLst/>
            <a:ahLst/>
            <a:cxnLst/>
            <a:rect l="l" t="t" r="r" b="b"/>
            <a:pathLst>
              <a:path w="341629" h="204470">
                <a:moveTo>
                  <a:pt x="307339" y="0"/>
                </a:moveTo>
                <a:lnTo>
                  <a:pt x="34036" y="0"/>
                </a:lnTo>
                <a:lnTo>
                  <a:pt x="20788" y="2674"/>
                </a:lnTo>
                <a:lnTo>
                  <a:pt x="9969" y="9969"/>
                </a:lnTo>
                <a:lnTo>
                  <a:pt x="2674" y="20788"/>
                </a:lnTo>
                <a:lnTo>
                  <a:pt x="0" y="34036"/>
                </a:lnTo>
                <a:lnTo>
                  <a:pt x="0" y="170180"/>
                </a:lnTo>
                <a:lnTo>
                  <a:pt x="2674" y="183427"/>
                </a:lnTo>
                <a:lnTo>
                  <a:pt x="9969" y="194246"/>
                </a:lnTo>
                <a:lnTo>
                  <a:pt x="20788" y="201541"/>
                </a:lnTo>
                <a:lnTo>
                  <a:pt x="34036" y="204216"/>
                </a:lnTo>
                <a:lnTo>
                  <a:pt x="307339" y="204216"/>
                </a:lnTo>
                <a:lnTo>
                  <a:pt x="320587" y="201541"/>
                </a:lnTo>
                <a:lnTo>
                  <a:pt x="331406" y="194246"/>
                </a:lnTo>
                <a:lnTo>
                  <a:pt x="338701" y="183427"/>
                </a:lnTo>
                <a:lnTo>
                  <a:pt x="341375" y="170180"/>
                </a:lnTo>
                <a:lnTo>
                  <a:pt x="341375" y="34036"/>
                </a:lnTo>
                <a:lnTo>
                  <a:pt x="338701" y="20788"/>
                </a:lnTo>
                <a:lnTo>
                  <a:pt x="331406" y="9969"/>
                </a:lnTo>
                <a:lnTo>
                  <a:pt x="320587" y="2674"/>
                </a:lnTo>
                <a:lnTo>
                  <a:pt x="307339" y="0"/>
                </a:lnTo>
                <a:close/>
              </a:path>
            </a:pathLst>
          </a:custGeom>
          <a:solidFill>
            <a:srgbClr val="E7E6E6"/>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object 58"/>
          <p:cNvSpPr txBox="1"/>
          <p:nvPr/>
        </p:nvSpPr>
        <p:spPr>
          <a:xfrm>
            <a:off x="5081778" y="3455034"/>
            <a:ext cx="154305" cy="132080"/>
          </a:xfrm>
          <a:prstGeom prst="rect">
            <a:avLst/>
          </a:prstGeom>
        </p:spPr>
        <p:txBody>
          <a:bodyPr vert="horz" wrap="square" lIns="0" tIns="12065" rIns="0" bIns="0" rtlCol="0">
            <a:spAutoFit/>
          </a:bodyPr>
          <a:lstStyle/>
          <a:p>
            <a:pPr marL="12700" marR="0" lvl="0" indent="0" defTabSz="914400" eaLnBrk="1" fontAlgn="auto" latinLnBrk="0" hangingPunct="1">
              <a:lnSpc>
                <a:spcPct val="100000"/>
              </a:lnSpc>
              <a:spcBef>
                <a:spcPts val="95"/>
              </a:spcBef>
              <a:spcAft>
                <a:spcPts val="0"/>
              </a:spcAft>
              <a:buClrTx/>
              <a:buSzTx/>
              <a:buFontTx/>
              <a:buNone/>
              <a:tabLst/>
              <a:defRPr/>
            </a:pPr>
            <a:r>
              <a:rPr kumimoji="0" sz="700" b="1" i="0" u="none" strike="noStrike" kern="0" cap="none" spc="-25" normalizeH="0" baseline="0" noProof="0">
                <a:ln>
                  <a:noFill/>
                </a:ln>
                <a:solidFill>
                  <a:srgbClr val="073762"/>
                </a:solidFill>
                <a:effectLst/>
                <a:uLnTx/>
                <a:uFillTx/>
                <a:latin typeface="Arial"/>
                <a:cs typeface="Arial"/>
              </a:rPr>
              <a:t>SG</a:t>
            </a:r>
            <a:endParaRPr kumimoji="0" sz="700" b="0" i="0" u="none" strike="noStrike" kern="0" cap="none" spc="0" normalizeH="0" baseline="0" noProof="0">
              <a:ln>
                <a:noFill/>
              </a:ln>
              <a:solidFill>
                <a:sysClr val="windowText" lastClr="000000"/>
              </a:solidFill>
              <a:effectLst/>
              <a:uLnTx/>
              <a:uFillTx/>
              <a:latin typeface="Arial"/>
              <a:cs typeface="Arial"/>
            </a:endParaRPr>
          </a:p>
        </p:txBody>
      </p:sp>
      <p:sp>
        <p:nvSpPr>
          <p:cNvPr id="59" name="object 59"/>
          <p:cNvSpPr/>
          <p:nvPr/>
        </p:nvSpPr>
        <p:spPr>
          <a:xfrm>
            <a:off x="4850891" y="2752344"/>
            <a:ext cx="340360" cy="205740"/>
          </a:xfrm>
          <a:custGeom>
            <a:avLst/>
            <a:gdLst/>
            <a:ahLst/>
            <a:cxnLst/>
            <a:rect l="l" t="t" r="r" b="b"/>
            <a:pathLst>
              <a:path w="340360" h="205739">
                <a:moveTo>
                  <a:pt x="305562" y="0"/>
                </a:moveTo>
                <a:lnTo>
                  <a:pt x="34290" y="0"/>
                </a:lnTo>
                <a:lnTo>
                  <a:pt x="20949" y="2696"/>
                </a:lnTo>
                <a:lnTo>
                  <a:pt x="10048" y="10048"/>
                </a:lnTo>
                <a:lnTo>
                  <a:pt x="2696" y="20949"/>
                </a:lnTo>
                <a:lnTo>
                  <a:pt x="0" y="34289"/>
                </a:lnTo>
                <a:lnTo>
                  <a:pt x="0" y="171450"/>
                </a:lnTo>
                <a:lnTo>
                  <a:pt x="2696" y="184790"/>
                </a:lnTo>
                <a:lnTo>
                  <a:pt x="10048" y="195691"/>
                </a:lnTo>
                <a:lnTo>
                  <a:pt x="20949" y="203043"/>
                </a:lnTo>
                <a:lnTo>
                  <a:pt x="34290" y="205739"/>
                </a:lnTo>
                <a:lnTo>
                  <a:pt x="305562" y="205739"/>
                </a:lnTo>
                <a:lnTo>
                  <a:pt x="318902" y="203043"/>
                </a:lnTo>
                <a:lnTo>
                  <a:pt x="329803" y="195691"/>
                </a:lnTo>
                <a:lnTo>
                  <a:pt x="337155" y="184790"/>
                </a:lnTo>
                <a:lnTo>
                  <a:pt x="339852" y="171450"/>
                </a:lnTo>
                <a:lnTo>
                  <a:pt x="339852" y="34289"/>
                </a:lnTo>
                <a:lnTo>
                  <a:pt x="337155" y="20949"/>
                </a:lnTo>
                <a:lnTo>
                  <a:pt x="329803" y="10048"/>
                </a:lnTo>
                <a:lnTo>
                  <a:pt x="318902" y="2696"/>
                </a:lnTo>
                <a:lnTo>
                  <a:pt x="305562" y="0"/>
                </a:lnTo>
                <a:close/>
              </a:path>
            </a:pathLst>
          </a:custGeom>
          <a:solidFill>
            <a:srgbClr val="E7E6E6"/>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object 60"/>
          <p:cNvSpPr txBox="1"/>
          <p:nvPr/>
        </p:nvSpPr>
        <p:spPr>
          <a:xfrm>
            <a:off x="4945507" y="2788411"/>
            <a:ext cx="154305" cy="132080"/>
          </a:xfrm>
          <a:prstGeom prst="rect">
            <a:avLst/>
          </a:prstGeom>
        </p:spPr>
        <p:txBody>
          <a:bodyPr vert="horz" wrap="square" lIns="0" tIns="12065" rIns="0" bIns="0" rtlCol="0">
            <a:spAutoFit/>
          </a:bodyPr>
          <a:lstStyle/>
          <a:p>
            <a:pPr marL="12700" marR="0" lvl="0" indent="0" defTabSz="914400" eaLnBrk="1" fontAlgn="auto" latinLnBrk="0" hangingPunct="1">
              <a:lnSpc>
                <a:spcPct val="100000"/>
              </a:lnSpc>
              <a:spcBef>
                <a:spcPts val="95"/>
              </a:spcBef>
              <a:spcAft>
                <a:spcPts val="0"/>
              </a:spcAft>
              <a:buClrTx/>
              <a:buSzTx/>
              <a:buFontTx/>
              <a:buNone/>
              <a:tabLst/>
              <a:defRPr/>
            </a:pPr>
            <a:r>
              <a:rPr kumimoji="0" sz="700" b="1" i="0" u="none" strike="noStrike" kern="0" cap="none" spc="-25" normalizeH="0" baseline="0" noProof="0">
                <a:ln>
                  <a:noFill/>
                </a:ln>
                <a:solidFill>
                  <a:srgbClr val="073762"/>
                </a:solidFill>
                <a:effectLst/>
                <a:uLnTx/>
                <a:uFillTx/>
                <a:latin typeface="Arial"/>
                <a:cs typeface="Arial"/>
              </a:rPr>
              <a:t>KR</a:t>
            </a:r>
            <a:endParaRPr kumimoji="0" sz="700" b="0" i="0" u="none" strike="noStrike" kern="0" cap="none" spc="0" normalizeH="0" baseline="0" noProof="0">
              <a:ln>
                <a:noFill/>
              </a:ln>
              <a:solidFill>
                <a:sysClr val="windowText" lastClr="000000"/>
              </a:solidFill>
              <a:effectLst/>
              <a:uLnTx/>
              <a:uFillTx/>
              <a:latin typeface="Arial"/>
              <a:cs typeface="Arial"/>
            </a:endParaRPr>
          </a:p>
        </p:txBody>
      </p:sp>
      <p:sp>
        <p:nvSpPr>
          <p:cNvPr id="61" name="object 61"/>
          <p:cNvSpPr/>
          <p:nvPr/>
        </p:nvSpPr>
        <p:spPr>
          <a:xfrm>
            <a:off x="4916423" y="2019300"/>
            <a:ext cx="419100" cy="204470"/>
          </a:xfrm>
          <a:custGeom>
            <a:avLst/>
            <a:gdLst/>
            <a:ahLst/>
            <a:cxnLst/>
            <a:rect l="l" t="t" r="r" b="b"/>
            <a:pathLst>
              <a:path w="419100" h="204469">
                <a:moveTo>
                  <a:pt x="385063" y="0"/>
                </a:moveTo>
                <a:lnTo>
                  <a:pt x="34036" y="0"/>
                </a:lnTo>
                <a:lnTo>
                  <a:pt x="20788" y="2674"/>
                </a:lnTo>
                <a:lnTo>
                  <a:pt x="9969" y="9969"/>
                </a:lnTo>
                <a:lnTo>
                  <a:pt x="2674" y="20788"/>
                </a:lnTo>
                <a:lnTo>
                  <a:pt x="0" y="34036"/>
                </a:lnTo>
                <a:lnTo>
                  <a:pt x="0" y="170180"/>
                </a:lnTo>
                <a:lnTo>
                  <a:pt x="2674" y="183427"/>
                </a:lnTo>
                <a:lnTo>
                  <a:pt x="9969" y="194246"/>
                </a:lnTo>
                <a:lnTo>
                  <a:pt x="20788" y="201541"/>
                </a:lnTo>
                <a:lnTo>
                  <a:pt x="34036" y="204216"/>
                </a:lnTo>
                <a:lnTo>
                  <a:pt x="385063" y="204216"/>
                </a:lnTo>
                <a:lnTo>
                  <a:pt x="398311" y="201541"/>
                </a:lnTo>
                <a:lnTo>
                  <a:pt x="409130" y="194246"/>
                </a:lnTo>
                <a:lnTo>
                  <a:pt x="416425" y="183427"/>
                </a:lnTo>
                <a:lnTo>
                  <a:pt x="419100" y="170180"/>
                </a:lnTo>
                <a:lnTo>
                  <a:pt x="419100" y="34036"/>
                </a:lnTo>
                <a:lnTo>
                  <a:pt x="416425" y="20788"/>
                </a:lnTo>
                <a:lnTo>
                  <a:pt x="409130" y="9969"/>
                </a:lnTo>
                <a:lnTo>
                  <a:pt x="398311" y="2674"/>
                </a:lnTo>
                <a:lnTo>
                  <a:pt x="385063" y="0"/>
                </a:lnTo>
                <a:close/>
              </a:path>
            </a:pathLst>
          </a:custGeom>
          <a:solidFill>
            <a:srgbClr val="E7E6E6"/>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object 62"/>
          <p:cNvSpPr txBox="1"/>
          <p:nvPr/>
        </p:nvSpPr>
        <p:spPr>
          <a:xfrm>
            <a:off x="5045455" y="2053539"/>
            <a:ext cx="161925" cy="132080"/>
          </a:xfrm>
          <a:prstGeom prst="rect">
            <a:avLst/>
          </a:prstGeom>
        </p:spPr>
        <p:txBody>
          <a:bodyPr vert="horz" wrap="square" lIns="0" tIns="12065" rIns="0" bIns="0" rtlCol="0">
            <a:spAutoFit/>
          </a:bodyPr>
          <a:lstStyle/>
          <a:p>
            <a:pPr marL="12700" marR="0" lvl="0" indent="0" defTabSz="914400" eaLnBrk="1" fontAlgn="auto" latinLnBrk="0" hangingPunct="1">
              <a:lnSpc>
                <a:spcPct val="100000"/>
              </a:lnSpc>
              <a:spcBef>
                <a:spcPts val="95"/>
              </a:spcBef>
              <a:spcAft>
                <a:spcPts val="0"/>
              </a:spcAft>
              <a:buClrTx/>
              <a:buSzTx/>
              <a:buFontTx/>
              <a:buNone/>
              <a:tabLst/>
              <a:defRPr/>
            </a:pPr>
            <a:r>
              <a:rPr kumimoji="0" sz="700" b="1" i="0" u="none" strike="noStrike" kern="0" cap="none" spc="-25" normalizeH="0" baseline="0" noProof="0">
                <a:ln>
                  <a:noFill/>
                </a:ln>
                <a:solidFill>
                  <a:srgbClr val="073762"/>
                </a:solidFill>
                <a:effectLst/>
                <a:uLnTx/>
                <a:uFillTx/>
                <a:latin typeface="Arial"/>
                <a:cs typeface="Arial"/>
              </a:rPr>
              <a:t>TW</a:t>
            </a:r>
            <a:endParaRPr kumimoji="0" sz="700" b="0" i="0" u="none" strike="noStrike" kern="0" cap="none" spc="0" normalizeH="0" baseline="0" noProof="0">
              <a:ln>
                <a:noFill/>
              </a:ln>
              <a:solidFill>
                <a:sysClr val="windowText" lastClr="000000"/>
              </a:solidFill>
              <a:effectLst/>
              <a:uLnTx/>
              <a:uFillTx/>
              <a:latin typeface="Arial"/>
              <a:cs typeface="Arial"/>
            </a:endParaRPr>
          </a:p>
        </p:txBody>
      </p:sp>
      <p:sp>
        <p:nvSpPr>
          <p:cNvPr id="63" name="object 63"/>
          <p:cNvSpPr/>
          <p:nvPr/>
        </p:nvSpPr>
        <p:spPr>
          <a:xfrm>
            <a:off x="5256276" y="1499616"/>
            <a:ext cx="340360" cy="204470"/>
          </a:xfrm>
          <a:custGeom>
            <a:avLst/>
            <a:gdLst/>
            <a:ahLst/>
            <a:cxnLst/>
            <a:rect l="l" t="t" r="r" b="b"/>
            <a:pathLst>
              <a:path w="340360" h="204469">
                <a:moveTo>
                  <a:pt x="305815" y="0"/>
                </a:moveTo>
                <a:lnTo>
                  <a:pt x="34036" y="0"/>
                </a:lnTo>
                <a:lnTo>
                  <a:pt x="20788" y="2674"/>
                </a:lnTo>
                <a:lnTo>
                  <a:pt x="9969" y="9969"/>
                </a:lnTo>
                <a:lnTo>
                  <a:pt x="2674" y="20788"/>
                </a:lnTo>
                <a:lnTo>
                  <a:pt x="0" y="34036"/>
                </a:lnTo>
                <a:lnTo>
                  <a:pt x="0" y="170180"/>
                </a:lnTo>
                <a:lnTo>
                  <a:pt x="2674" y="183427"/>
                </a:lnTo>
                <a:lnTo>
                  <a:pt x="9969" y="194246"/>
                </a:lnTo>
                <a:lnTo>
                  <a:pt x="20788" y="201541"/>
                </a:lnTo>
                <a:lnTo>
                  <a:pt x="34036" y="204216"/>
                </a:lnTo>
                <a:lnTo>
                  <a:pt x="305815" y="204216"/>
                </a:lnTo>
                <a:lnTo>
                  <a:pt x="319063" y="201541"/>
                </a:lnTo>
                <a:lnTo>
                  <a:pt x="329882" y="194246"/>
                </a:lnTo>
                <a:lnTo>
                  <a:pt x="337177" y="183427"/>
                </a:lnTo>
                <a:lnTo>
                  <a:pt x="339851" y="170180"/>
                </a:lnTo>
                <a:lnTo>
                  <a:pt x="339851" y="34036"/>
                </a:lnTo>
                <a:lnTo>
                  <a:pt x="337177" y="20788"/>
                </a:lnTo>
                <a:lnTo>
                  <a:pt x="329882" y="9969"/>
                </a:lnTo>
                <a:lnTo>
                  <a:pt x="319063" y="2674"/>
                </a:lnTo>
                <a:lnTo>
                  <a:pt x="305815" y="0"/>
                </a:lnTo>
                <a:close/>
              </a:path>
            </a:pathLst>
          </a:custGeom>
          <a:solidFill>
            <a:srgbClr val="E7E6E6"/>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4" name="object 64"/>
          <p:cNvSpPr txBox="1"/>
          <p:nvPr/>
        </p:nvSpPr>
        <p:spPr>
          <a:xfrm>
            <a:off x="5351145" y="1534794"/>
            <a:ext cx="153670" cy="132080"/>
          </a:xfrm>
          <a:prstGeom prst="rect">
            <a:avLst/>
          </a:prstGeom>
        </p:spPr>
        <p:txBody>
          <a:bodyPr vert="horz" wrap="square" lIns="0" tIns="12065" rIns="0" bIns="0" rtlCol="0">
            <a:spAutoFit/>
          </a:bodyPr>
          <a:lstStyle/>
          <a:p>
            <a:pPr marL="12700" marR="0" lvl="0" indent="0" defTabSz="914400" eaLnBrk="1" fontAlgn="auto" latinLnBrk="0" hangingPunct="1">
              <a:lnSpc>
                <a:spcPct val="100000"/>
              </a:lnSpc>
              <a:spcBef>
                <a:spcPts val="95"/>
              </a:spcBef>
              <a:spcAft>
                <a:spcPts val="0"/>
              </a:spcAft>
              <a:buClrTx/>
              <a:buSzTx/>
              <a:buFontTx/>
              <a:buNone/>
              <a:tabLst/>
              <a:defRPr/>
            </a:pPr>
            <a:r>
              <a:rPr kumimoji="0" sz="700" b="1" i="0" u="none" strike="noStrike" kern="0" cap="none" spc="-25" normalizeH="0" baseline="0" noProof="0">
                <a:ln>
                  <a:noFill/>
                </a:ln>
                <a:solidFill>
                  <a:srgbClr val="073762"/>
                </a:solidFill>
                <a:effectLst/>
                <a:uLnTx/>
                <a:uFillTx/>
                <a:latin typeface="Arial"/>
                <a:cs typeface="Arial"/>
              </a:rPr>
              <a:t>UK</a:t>
            </a:r>
            <a:endParaRPr kumimoji="0" sz="700" b="0" i="0" u="none" strike="noStrike" kern="0" cap="none" spc="0" normalizeH="0" baseline="0" noProof="0">
              <a:ln>
                <a:noFill/>
              </a:ln>
              <a:solidFill>
                <a:sysClr val="windowText" lastClr="000000"/>
              </a:solidFill>
              <a:effectLst/>
              <a:uLnTx/>
              <a:uFillTx/>
              <a:latin typeface="Arial"/>
              <a:cs typeface="Arial"/>
            </a:endParaRPr>
          </a:p>
        </p:txBody>
      </p:sp>
      <p:sp>
        <p:nvSpPr>
          <p:cNvPr id="65" name="object 65"/>
          <p:cNvSpPr/>
          <p:nvPr/>
        </p:nvSpPr>
        <p:spPr>
          <a:xfrm>
            <a:off x="5826252" y="1234439"/>
            <a:ext cx="340360" cy="204470"/>
          </a:xfrm>
          <a:custGeom>
            <a:avLst/>
            <a:gdLst/>
            <a:ahLst/>
            <a:cxnLst/>
            <a:rect l="l" t="t" r="r" b="b"/>
            <a:pathLst>
              <a:path w="340360" h="204469">
                <a:moveTo>
                  <a:pt x="305815" y="0"/>
                </a:moveTo>
                <a:lnTo>
                  <a:pt x="34036" y="0"/>
                </a:lnTo>
                <a:lnTo>
                  <a:pt x="20788" y="2674"/>
                </a:lnTo>
                <a:lnTo>
                  <a:pt x="9969" y="9969"/>
                </a:lnTo>
                <a:lnTo>
                  <a:pt x="2674" y="20788"/>
                </a:lnTo>
                <a:lnTo>
                  <a:pt x="0" y="34036"/>
                </a:lnTo>
                <a:lnTo>
                  <a:pt x="0" y="170180"/>
                </a:lnTo>
                <a:lnTo>
                  <a:pt x="2674" y="183427"/>
                </a:lnTo>
                <a:lnTo>
                  <a:pt x="9969" y="194246"/>
                </a:lnTo>
                <a:lnTo>
                  <a:pt x="20788" y="201541"/>
                </a:lnTo>
                <a:lnTo>
                  <a:pt x="34036" y="204215"/>
                </a:lnTo>
                <a:lnTo>
                  <a:pt x="305815" y="204215"/>
                </a:lnTo>
                <a:lnTo>
                  <a:pt x="319063" y="201541"/>
                </a:lnTo>
                <a:lnTo>
                  <a:pt x="329882" y="194246"/>
                </a:lnTo>
                <a:lnTo>
                  <a:pt x="337177" y="183427"/>
                </a:lnTo>
                <a:lnTo>
                  <a:pt x="339851" y="170180"/>
                </a:lnTo>
                <a:lnTo>
                  <a:pt x="339851" y="34036"/>
                </a:lnTo>
                <a:lnTo>
                  <a:pt x="337177" y="20788"/>
                </a:lnTo>
                <a:lnTo>
                  <a:pt x="329882" y="9969"/>
                </a:lnTo>
                <a:lnTo>
                  <a:pt x="319063" y="2674"/>
                </a:lnTo>
                <a:lnTo>
                  <a:pt x="305815" y="0"/>
                </a:lnTo>
                <a:close/>
              </a:path>
            </a:pathLst>
          </a:custGeom>
          <a:solidFill>
            <a:srgbClr val="E7E6E6"/>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6" name="object 66"/>
          <p:cNvSpPr txBox="1"/>
          <p:nvPr/>
        </p:nvSpPr>
        <p:spPr>
          <a:xfrm>
            <a:off x="5922390" y="1269618"/>
            <a:ext cx="148590" cy="132080"/>
          </a:xfrm>
          <a:prstGeom prst="rect">
            <a:avLst/>
          </a:prstGeom>
        </p:spPr>
        <p:txBody>
          <a:bodyPr vert="horz" wrap="square" lIns="0" tIns="12065" rIns="0" bIns="0" rtlCol="0">
            <a:spAutoFit/>
          </a:bodyPr>
          <a:lstStyle/>
          <a:p>
            <a:pPr marL="12700" marR="0" lvl="0" indent="0" defTabSz="914400" eaLnBrk="1" fontAlgn="auto" latinLnBrk="0" hangingPunct="1">
              <a:lnSpc>
                <a:spcPct val="100000"/>
              </a:lnSpc>
              <a:spcBef>
                <a:spcPts val="95"/>
              </a:spcBef>
              <a:spcAft>
                <a:spcPts val="0"/>
              </a:spcAft>
              <a:buClrTx/>
              <a:buSzTx/>
              <a:buFontTx/>
              <a:buNone/>
              <a:tabLst/>
              <a:defRPr/>
            </a:pPr>
            <a:r>
              <a:rPr kumimoji="0" sz="700" b="1" i="0" u="none" strike="noStrike" kern="0" cap="none" spc="-25" normalizeH="0" baseline="0" noProof="0">
                <a:ln>
                  <a:noFill/>
                </a:ln>
                <a:solidFill>
                  <a:srgbClr val="073762"/>
                </a:solidFill>
                <a:effectLst/>
                <a:uLnTx/>
                <a:uFillTx/>
                <a:latin typeface="Arial"/>
                <a:cs typeface="Arial"/>
              </a:rPr>
              <a:t>US</a:t>
            </a:r>
            <a:endParaRPr kumimoji="0" sz="700" b="0" i="0" u="none" strike="noStrike" kern="0" cap="none" spc="0" normalizeH="0" baseline="0" noProof="0">
              <a:ln>
                <a:noFill/>
              </a:ln>
              <a:solidFill>
                <a:sysClr val="windowText" lastClr="000000"/>
              </a:solidFill>
              <a:effectLst/>
              <a:uLnTx/>
              <a:uFillTx/>
              <a:latin typeface="Arial"/>
              <a:cs typeface="Arial"/>
            </a:endParaRPr>
          </a:p>
        </p:txBody>
      </p:sp>
      <p:grpSp>
        <p:nvGrpSpPr>
          <p:cNvPr id="67" name="object 67"/>
          <p:cNvGrpSpPr/>
          <p:nvPr/>
        </p:nvGrpSpPr>
        <p:grpSpPr>
          <a:xfrm>
            <a:off x="5750052" y="4085844"/>
            <a:ext cx="2459990" cy="725805"/>
            <a:chOff x="5750052" y="4085844"/>
            <a:chExt cx="2459990" cy="725805"/>
          </a:xfrm>
        </p:grpSpPr>
        <p:pic>
          <p:nvPicPr>
            <p:cNvPr id="68" name="object 68"/>
            <p:cNvPicPr/>
            <p:nvPr/>
          </p:nvPicPr>
          <p:blipFill>
            <a:blip r:embed="rId18" cstate="print"/>
            <a:stretch>
              <a:fillRect/>
            </a:stretch>
          </p:blipFill>
          <p:spPr>
            <a:xfrm>
              <a:off x="7921752" y="4085844"/>
              <a:ext cx="288035" cy="288036"/>
            </a:xfrm>
            <a:prstGeom prst="rect">
              <a:avLst/>
            </a:prstGeom>
          </p:spPr>
        </p:pic>
        <p:pic>
          <p:nvPicPr>
            <p:cNvPr id="69" name="object 69"/>
            <p:cNvPicPr/>
            <p:nvPr/>
          </p:nvPicPr>
          <p:blipFill>
            <a:blip r:embed="rId19" cstate="print"/>
            <a:stretch>
              <a:fillRect/>
            </a:stretch>
          </p:blipFill>
          <p:spPr>
            <a:xfrm>
              <a:off x="5750052" y="4523231"/>
              <a:ext cx="288036" cy="288036"/>
            </a:xfrm>
            <a:prstGeom prst="rect">
              <a:avLst/>
            </a:prstGeom>
          </p:spPr>
        </p:pic>
        <p:sp>
          <p:nvSpPr>
            <p:cNvPr id="70" name="object 70"/>
            <p:cNvSpPr/>
            <p:nvPr/>
          </p:nvSpPr>
          <p:spPr>
            <a:xfrm>
              <a:off x="5861304" y="4297680"/>
              <a:ext cx="363220" cy="205740"/>
            </a:xfrm>
            <a:custGeom>
              <a:avLst/>
              <a:gdLst/>
              <a:ahLst/>
              <a:cxnLst/>
              <a:rect l="l" t="t" r="r" b="b"/>
              <a:pathLst>
                <a:path w="363220" h="205739">
                  <a:moveTo>
                    <a:pt x="328422" y="0"/>
                  </a:moveTo>
                  <a:lnTo>
                    <a:pt x="34290" y="0"/>
                  </a:lnTo>
                  <a:lnTo>
                    <a:pt x="20949" y="2694"/>
                  </a:lnTo>
                  <a:lnTo>
                    <a:pt x="10048" y="10044"/>
                  </a:lnTo>
                  <a:lnTo>
                    <a:pt x="2696" y="20943"/>
                  </a:lnTo>
                  <a:lnTo>
                    <a:pt x="0" y="34290"/>
                  </a:lnTo>
                  <a:lnTo>
                    <a:pt x="0" y="171450"/>
                  </a:lnTo>
                  <a:lnTo>
                    <a:pt x="2696" y="184796"/>
                  </a:lnTo>
                  <a:lnTo>
                    <a:pt x="10048" y="195695"/>
                  </a:lnTo>
                  <a:lnTo>
                    <a:pt x="20949" y="203045"/>
                  </a:lnTo>
                  <a:lnTo>
                    <a:pt x="34290" y="205740"/>
                  </a:lnTo>
                  <a:lnTo>
                    <a:pt x="328422" y="205740"/>
                  </a:lnTo>
                  <a:lnTo>
                    <a:pt x="341762" y="203045"/>
                  </a:lnTo>
                  <a:lnTo>
                    <a:pt x="352663" y="195695"/>
                  </a:lnTo>
                  <a:lnTo>
                    <a:pt x="360015" y="184796"/>
                  </a:lnTo>
                  <a:lnTo>
                    <a:pt x="362712" y="171450"/>
                  </a:lnTo>
                  <a:lnTo>
                    <a:pt x="362712" y="34290"/>
                  </a:lnTo>
                  <a:lnTo>
                    <a:pt x="360015" y="20943"/>
                  </a:lnTo>
                  <a:lnTo>
                    <a:pt x="352663" y="10044"/>
                  </a:lnTo>
                  <a:lnTo>
                    <a:pt x="341762" y="2694"/>
                  </a:lnTo>
                  <a:lnTo>
                    <a:pt x="328422" y="0"/>
                  </a:lnTo>
                  <a:close/>
                </a:path>
              </a:pathLst>
            </a:custGeom>
            <a:solidFill>
              <a:srgbClr val="E7E6E6"/>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71" name="object 71"/>
          <p:cNvSpPr txBox="1"/>
          <p:nvPr/>
        </p:nvSpPr>
        <p:spPr>
          <a:xfrm>
            <a:off x="5966205" y="4334052"/>
            <a:ext cx="153670" cy="132080"/>
          </a:xfrm>
          <a:prstGeom prst="rect">
            <a:avLst/>
          </a:prstGeom>
        </p:spPr>
        <p:txBody>
          <a:bodyPr vert="horz" wrap="square" lIns="0" tIns="12065" rIns="0" bIns="0" rtlCol="0">
            <a:spAutoFit/>
          </a:bodyPr>
          <a:lstStyle/>
          <a:p>
            <a:pPr marL="12700" marR="0" lvl="0" indent="0" defTabSz="914400" eaLnBrk="1" fontAlgn="auto" latinLnBrk="0" hangingPunct="1">
              <a:lnSpc>
                <a:spcPct val="100000"/>
              </a:lnSpc>
              <a:spcBef>
                <a:spcPts val="95"/>
              </a:spcBef>
              <a:spcAft>
                <a:spcPts val="0"/>
              </a:spcAft>
              <a:buClrTx/>
              <a:buSzTx/>
              <a:buFontTx/>
              <a:buNone/>
              <a:tabLst/>
              <a:defRPr/>
            </a:pPr>
            <a:r>
              <a:rPr kumimoji="0" sz="700" b="1" i="0" u="none" strike="noStrike" kern="0" cap="none" spc="-25" normalizeH="0" baseline="0" noProof="0">
                <a:ln>
                  <a:noFill/>
                </a:ln>
                <a:solidFill>
                  <a:srgbClr val="073762"/>
                </a:solidFill>
                <a:effectLst/>
                <a:uLnTx/>
                <a:uFillTx/>
                <a:latin typeface="Arial"/>
                <a:cs typeface="Arial"/>
              </a:rPr>
              <a:t>RU</a:t>
            </a:r>
            <a:endParaRPr kumimoji="0" sz="700" b="0" i="0" u="none" strike="noStrike" kern="0" cap="none" spc="0" normalizeH="0" baseline="0" noProof="0">
              <a:ln>
                <a:noFill/>
              </a:ln>
              <a:solidFill>
                <a:sysClr val="windowText" lastClr="000000"/>
              </a:solidFill>
              <a:effectLst/>
              <a:uLnTx/>
              <a:uFillTx/>
              <a:latin typeface="Arial"/>
              <a:cs typeface="Arial"/>
            </a:endParaRPr>
          </a:p>
        </p:txBody>
      </p:sp>
      <p:sp>
        <p:nvSpPr>
          <p:cNvPr id="72" name="object 72"/>
          <p:cNvSpPr/>
          <p:nvPr/>
        </p:nvSpPr>
        <p:spPr>
          <a:xfrm>
            <a:off x="7580376" y="3924300"/>
            <a:ext cx="341630" cy="204470"/>
          </a:xfrm>
          <a:custGeom>
            <a:avLst/>
            <a:gdLst/>
            <a:ahLst/>
            <a:cxnLst/>
            <a:rect l="l" t="t" r="r" b="b"/>
            <a:pathLst>
              <a:path w="341629" h="204470">
                <a:moveTo>
                  <a:pt x="307340" y="0"/>
                </a:moveTo>
                <a:lnTo>
                  <a:pt x="34035" y="0"/>
                </a:lnTo>
                <a:lnTo>
                  <a:pt x="20788" y="2674"/>
                </a:lnTo>
                <a:lnTo>
                  <a:pt x="9969" y="9969"/>
                </a:lnTo>
                <a:lnTo>
                  <a:pt x="2674" y="20788"/>
                </a:lnTo>
                <a:lnTo>
                  <a:pt x="0" y="34036"/>
                </a:lnTo>
                <a:lnTo>
                  <a:pt x="0" y="170180"/>
                </a:lnTo>
                <a:lnTo>
                  <a:pt x="2674" y="183427"/>
                </a:lnTo>
                <a:lnTo>
                  <a:pt x="9969" y="194246"/>
                </a:lnTo>
                <a:lnTo>
                  <a:pt x="20788" y="201541"/>
                </a:lnTo>
                <a:lnTo>
                  <a:pt x="34035" y="204215"/>
                </a:lnTo>
                <a:lnTo>
                  <a:pt x="307340" y="204215"/>
                </a:lnTo>
                <a:lnTo>
                  <a:pt x="320587" y="201541"/>
                </a:lnTo>
                <a:lnTo>
                  <a:pt x="331406" y="194246"/>
                </a:lnTo>
                <a:lnTo>
                  <a:pt x="338701" y="183427"/>
                </a:lnTo>
                <a:lnTo>
                  <a:pt x="341375" y="170180"/>
                </a:lnTo>
                <a:lnTo>
                  <a:pt x="341375" y="34036"/>
                </a:lnTo>
                <a:lnTo>
                  <a:pt x="338701" y="20788"/>
                </a:lnTo>
                <a:lnTo>
                  <a:pt x="331406" y="9969"/>
                </a:lnTo>
                <a:lnTo>
                  <a:pt x="320587" y="2674"/>
                </a:lnTo>
                <a:lnTo>
                  <a:pt x="307340" y="0"/>
                </a:lnTo>
                <a:close/>
              </a:path>
            </a:pathLst>
          </a:custGeom>
          <a:solidFill>
            <a:srgbClr val="E7E6E6"/>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3" name="object 73"/>
          <p:cNvSpPr txBox="1"/>
          <p:nvPr/>
        </p:nvSpPr>
        <p:spPr>
          <a:xfrm>
            <a:off x="7697469" y="3960063"/>
            <a:ext cx="108585" cy="132080"/>
          </a:xfrm>
          <a:prstGeom prst="rect">
            <a:avLst/>
          </a:prstGeom>
        </p:spPr>
        <p:txBody>
          <a:bodyPr vert="horz" wrap="square" lIns="0" tIns="12065" rIns="0" bIns="0" rtlCol="0">
            <a:spAutoFit/>
          </a:bodyPr>
          <a:lstStyle/>
          <a:p>
            <a:pPr marL="12700" marR="0" lvl="0" indent="0" defTabSz="914400" eaLnBrk="1" fontAlgn="auto" latinLnBrk="0" hangingPunct="1">
              <a:lnSpc>
                <a:spcPct val="100000"/>
              </a:lnSpc>
              <a:spcBef>
                <a:spcPts val="95"/>
              </a:spcBef>
              <a:spcAft>
                <a:spcPts val="0"/>
              </a:spcAft>
              <a:buClrTx/>
              <a:buSzTx/>
              <a:buFontTx/>
              <a:buNone/>
              <a:tabLst/>
              <a:defRPr/>
            </a:pPr>
            <a:r>
              <a:rPr kumimoji="0" sz="700" b="1" i="0" u="none" strike="noStrike" kern="0" cap="none" spc="-25" normalizeH="0" baseline="0" noProof="0">
                <a:ln>
                  <a:noFill/>
                </a:ln>
                <a:solidFill>
                  <a:srgbClr val="073762"/>
                </a:solidFill>
                <a:effectLst/>
                <a:uLnTx/>
                <a:uFillTx/>
                <a:latin typeface="Arial"/>
                <a:cs typeface="Arial"/>
              </a:rPr>
              <a:t>IS</a:t>
            </a:r>
            <a:endParaRPr kumimoji="0" sz="700" b="0" i="0" u="none" strike="noStrike" kern="0" cap="none" spc="0" normalizeH="0" baseline="0" noProof="0">
              <a:ln>
                <a:noFill/>
              </a:ln>
              <a:solidFill>
                <a:sysClr val="windowText" lastClr="000000"/>
              </a:solidFill>
              <a:effectLst/>
              <a:uLnTx/>
              <a:uFillTx/>
              <a:latin typeface="Arial"/>
              <a:cs typeface="Arial"/>
            </a:endParaRPr>
          </a:p>
        </p:txBody>
      </p:sp>
      <p:grpSp>
        <p:nvGrpSpPr>
          <p:cNvPr id="74" name="object 74"/>
          <p:cNvGrpSpPr/>
          <p:nvPr/>
        </p:nvGrpSpPr>
        <p:grpSpPr>
          <a:xfrm>
            <a:off x="5393435" y="1630679"/>
            <a:ext cx="2490470" cy="2486025"/>
            <a:chOff x="5393435" y="1630679"/>
            <a:chExt cx="2490470" cy="2486025"/>
          </a:xfrm>
        </p:grpSpPr>
        <p:sp>
          <p:nvSpPr>
            <p:cNvPr id="75" name="object 75"/>
            <p:cNvSpPr/>
            <p:nvPr/>
          </p:nvSpPr>
          <p:spPr>
            <a:xfrm>
              <a:off x="5534405" y="1776221"/>
              <a:ext cx="2212975" cy="2211705"/>
            </a:xfrm>
            <a:custGeom>
              <a:avLst/>
              <a:gdLst/>
              <a:ahLst/>
              <a:cxnLst/>
              <a:rect l="l" t="t" r="r" b="b"/>
              <a:pathLst>
                <a:path w="2212975" h="2211704">
                  <a:moveTo>
                    <a:pt x="0" y="1105661"/>
                  </a:moveTo>
                  <a:lnTo>
                    <a:pt x="1022" y="1057702"/>
                  </a:lnTo>
                  <a:lnTo>
                    <a:pt x="4060" y="1010264"/>
                  </a:lnTo>
                  <a:lnTo>
                    <a:pt x="9074" y="963390"/>
                  </a:lnTo>
                  <a:lnTo>
                    <a:pt x="16021" y="917120"/>
                  </a:lnTo>
                  <a:lnTo>
                    <a:pt x="24860" y="871496"/>
                  </a:lnTo>
                  <a:lnTo>
                    <a:pt x="35550" y="826560"/>
                  </a:lnTo>
                  <a:lnTo>
                    <a:pt x="48049" y="782353"/>
                  </a:lnTo>
                  <a:lnTo>
                    <a:pt x="62316" y="738917"/>
                  </a:lnTo>
                  <a:lnTo>
                    <a:pt x="78308" y="696293"/>
                  </a:lnTo>
                  <a:lnTo>
                    <a:pt x="95986" y="654522"/>
                  </a:lnTo>
                  <a:lnTo>
                    <a:pt x="115306" y="613647"/>
                  </a:lnTo>
                  <a:lnTo>
                    <a:pt x="136228" y="573708"/>
                  </a:lnTo>
                  <a:lnTo>
                    <a:pt x="158710" y="534748"/>
                  </a:lnTo>
                  <a:lnTo>
                    <a:pt x="182710" y="496807"/>
                  </a:lnTo>
                  <a:lnTo>
                    <a:pt x="208188" y="459927"/>
                  </a:lnTo>
                  <a:lnTo>
                    <a:pt x="235101" y="424150"/>
                  </a:lnTo>
                  <a:lnTo>
                    <a:pt x="263409" y="389517"/>
                  </a:lnTo>
                  <a:lnTo>
                    <a:pt x="293069" y="356070"/>
                  </a:lnTo>
                  <a:lnTo>
                    <a:pt x="324040" y="323850"/>
                  </a:lnTo>
                  <a:lnTo>
                    <a:pt x="356281" y="292898"/>
                  </a:lnTo>
                  <a:lnTo>
                    <a:pt x="389750" y="263256"/>
                  </a:lnTo>
                  <a:lnTo>
                    <a:pt x="424406" y="234966"/>
                  </a:lnTo>
                  <a:lnTo>
                    <a:pt x="460206" y="208069"/>
                  </a:lnTo>
                  <a:lnTo>
                    <a:pt x="497111" y="182607"/>
                  </a:lnTo>
                  <a:lnTo>
                    <a:pt x="535078" y="158620"/>
                  </a:lnTo>
                  <a:lnTo>
                    <a:pt x="574065" y="136152"/>
                  </a:lnTo>
                  <a:lnTo>
                    <a:pt x="614032" y="115242"/>
                  </a:lnTo>
                  <a:lnTo>
                    <a:pt x="654936" y="95933"/>
                  </a:lnTo>
                  <a:lnTo>
                    <a:pt x="696736" y="78266"/>
                  </a:lnTo>
                  <a:lnTo>
                    <a:pt x="739392" y="62282"/>
                  </a:lnTo>
                  <a:lnTo>
                    <a:pt x="782860" y="48023"/>
                  </a:lnTo>
                  <a:lnTo>
                    <a:pt x="827100" y="35531"/>
                  </a:lnTo>
                  <a:lnTo>
                    <a:pt x="872071" y="24847"/>
                  </a:lnTo>
                  <a:lnTo>
                    <a:pt x="917730" y="16013"/>
                  </a:lnTo>
                  <a:lnTo>
                    <a:pt x="964036" y="9069"/>
                  </a:lnTo>
                  <a:lnTo>
                    <a:pt x="1010948" y="4058"/>
                  </a:lnTo>
                  <a:lnTo>
                    <a:pt x="1058424" y="1021"/>
                  </a:lnTo>
                  <a:lnTo>
                    <a:pt x="1106424" y="0"/>
                  </a:lnTo>
                  <a:lnTo>
                    <a:pt x="1154423" y="1021"/>
                  </a:lnTo>
                  <a:lnTo>
                    <a:pt x="1201899" y="4058"/>
                  </a:lnTo>
                  <a:lnTo>
                    <a:pt x="1248811" y="9069"/>
                  </a:lnTo>
                  <a:lnTo>
                    <a:pt x="1295117" y="16013"/>
                  </a:lnTo>
                  <a:lnTo>
                    <a:pt x="1340776" y="24847"/>
                  </a:lnTo>
                  <a:lnTo>
                    <a:pt x="1385747" y="35531"/>
                  </a:lnTo>
                  <a:lnTo>
                    <a:pt x="1429987" y="48023"/>
                  </a:lnTo>
                  <a:lnTo>
                    <a:pt x="1473455" y="62282"/>
                  </a:lnTo>
                  <a:lnTo>
                    <a:pt x="1516111" y="78266"/>
                  </a:lnTo>
                  <a:lnTo>
                    <a:pt x="1557911" y="95933"/>
                  </a:lnTo>
                  <a:lnTo>
                    <a:pt x="1598815" y="115242"/>
                  </a:lnTo>
                  <a:lnTo>
                    <a:pt x="1638782" y="136152"/>
                  </a:lnTo>
                  <a:lnTo>
                    <a:pt x="1677769" y="158620"/>
                  </a:lnTo>
                  <a:lnTo>
                    <a:pt x="1715736" y="182607"/>
                  </a:lnTo>
                  <a:lnTo>
                    <a:pt x="1752641" y="208069"/>
                  </a:lnTo>
                  <a:lnTo>
                    <a:pt x="1788441" y="234966"/>
                  </a:lnTo>
                  <a:lnTo>
                    <a:pt x="1823097" y="263256"/>
                  </a:lnTo>
                  <a:lnTo>
                    <a:pt x="1856566" y="292898"/>
                  </a:lnTo>
                  <a:lnTo>
                    <a:pt x="1888807" y="323849"/>
                  </a:lnTo>
                  <a:lnTo>
                    <a:pt x="1919778" y="356070"/>
                  </a:lnTo>
                  <a:lnTo>
                    <a:pt x="1949438" y="389517"/>
                  </a:lnTo>
                  <a:lnTo>
                    <a:pt x="1977746" y="424150"/>
                  </a:lnTo>
                  <a:lnTo>
                    <a:pt x="2004659" y="459927"/>
                  </a:lnTo>
                  <a:lnTo>
                    <a:pt x="2030137" y="496807"/>
                  </a:lnTo>
                  <a:lnTo>
                    <a:pt x="2054137" y="534748"/>
                  </a:lnTo>
                  <a:lnTo>
                    <a:pt x="2076619" y="573708"/>
                  </a:lnTo>
                  <a:lnTo>
                    <a:pt x="2097541" y="613647"/>
                  </a:lnTo>
                  <a:lnTo>
                    <a:pt x="2116861" y="654522"/>
                  </a:lnTo>
                  <a:lnTo>
                    <a:pt x="2134539" y="696293"/>
                  </a:lnTo>
                  <a:lnTo>
                    <a:pt x="2150531" y="738917"/>
                  </a:lnTo>
                  <a:lnTo>
                    <a:pt x="2164798" y="782353"/>
                  </a:lnTo>
                  <a:lnTo>
                    <a:pt x="2177297" y="826560"/>
                  </a:lnTo>
                  <a:lnTo>
                    <a:pt x="2187987" y="871496"/>
                  </a:lnTo>
                  <a:lnTo>
                    <a:pt x="2196826" y="917120"/>
                  </a:lnTo>
                  <a:lnTo>
                    <a:pt x="2203773" y="963390"/>
                  </a:lnTo>
                  <a:lnTo>
                    <a:pt x="2208787" y="1010264"/>
                  </a:lnTo>
                  <a:lnTo>
                    <a:pt x="2211825" y="1057702"/>
                  </a:lnTo>
                  <a:lnTo>
                    <a:pt x="2212848" y="1105661"/>
                  </a:lnTo>
                  <a:lnTo>
                    <a:pt x="2211825" y="1153621"/>
                  </a:lnTo>
                  <a:lnTo>
                    <a:pt x="2208787" y="1201059"/>
                  </a:lnTo>
                  <a:lnTo>
                    <a:pt x="2203773" y="1247933"/>
                  </a:lnTo>
                  <a:lnTo>
                    <a:pt x="2196826" y="1294203"/>
                  </a:lnTo>
                  <a:lnTo>
                    <a:pt x="2187987" y="1339827"/>
                  </a:lnTo>
                  <a:lnTo>
                    <a:pt x="2177297" y="1384763"/>
                  </a:lnTo>
                  <a:lnTo>
                    <a:pt x="2164798" y="1428970"/>
                  </a:lnTo>
                  <a:lnTo>
                    <a:pt x="2150531" y="1472406"/>
                  </a:lnTo>
                  <a:lnTo>
                    <a:pt x="2134539" y="1515030"/>
                  </a:lnTo>
                  <a:lnTo>
                    <a:pt x="2116861" y="1556801"/>
                  </a:lnTo>
                  <a:lnTo>
                    <a:pt x="2097541" y="1597676"/>
                  </a:lnTo>
                  <a:lnTo>
                    <a:pt x="2076619" y="1637615"/>
                  </a:lnTo>
                  <a:lnTo>
                    <a:pt x="2054137" y="1676575"/>
                  </a:lnTo>
                  <a:lnTo>
                    <a:pt x="2030137" y="1714516"/>
                  </a:lnTo>
                  <a:lnTo>
                    <a:pt x="2004659" y="1751396"/>
                  </a:lnTo>
                  <a:lnTo>
                    <a:pt x="1977746" y="1787173"/>
                  </a:lnTo>
                  <a:lnTo>
                    <a:pt x="1949438" y="1821806"/>
                  </a:lnTo>
                  <a:lnTo>
                    <a:pt x="1919778" y="1855253"/>
                  </a:lnTo>
                  <a:lnTo>
                    <a:pt x="1888807" y="1887473"/>
                  </a:lnTo>
                  <a:lnTo>
                    <a:pt x="1856566" y="1918425"/>
                  </a:lnTo>
                  <a:lnTo>
                    <a:pt x="1823097" y="1948067"/>
                  </a:lnTo>
                  <a:lnTo>
                    <a:pt x="1788441" y="1976357"/>
                  </a:lnTo>
                  <a:lnTo>
                    <a:pt x="1752641" y="2003254"/>
                  </a:lnTo>
                  <a:lnTo>
                    <a:pt x="1715736" y="2028716"/>
                  </a:lnTo>
                  <a:lnTo>
                    <a:pt x="1677769" y="2052703"/>
                  </a:lnTo>
                  <a:lnTo>
                    <a:pt x="1638782" y="2075171"/>
                  </a:lnTo>
                  <a:lnTo>
                    <a:pt x="1598815" y="2096081"/>
                  </a:lnTo>
                  <a:lnTo>
                    <a:pt x="1557911" y="2115390"/>
                  </a:lnTo>
                  <a:lnTo>
                    <a:pt x="1516111" y="2133057"/>
                  </a:lnTo>
                  <a:lnTo>
                    <a:pt x="1473455" y="2149041"/>
                  </a:lnTo>
                  <a:lnTo>
                    <a:pt x="1429987" y="2163300"/>
                  </a:lnTo>
                  <a:lnTo>
                    <a:pt x="1385747" y="2175792"/>
                  </a:lnTo>
                  <a:lnTo>
                    <a:pt x="1340776" y="2186476"/>
                  </a:lnTo>
                  <a:lnTo>
                    <a:pt x="1295117" y="2195310"/>
                  </a:lnTo>
                  <a:lnTo>
                    <a:pt x="1248811" y="2202254"/>
                  </a:lnTo>
                  <a:lnTo>
                    <a:pt x="1201899" y="2207265"/>
                  </a:lnTo>
                  <a:lnTo>
                    <a:pt x="1154423" y="2210302"/>
                  </a:lnTo>
                  <a:lnTo>
                    <a:pt x="1106424" y="2211324"/>
                  </a:lnTo>
                  <a:lnTo>
                    <a:pt x="1058424" y="2210302"/>
                  </a:lnTo>
                  <a:lnTo>
                    <a:pt x="1010948" y="2207265"/>
                  </a:lnTo>
                  <a:lnTo>
                    <a:pt x="964036" y="2202254"/>
                  </a:lnTo>
                  <a:lnTo>
                    <a:pt x="917730" y="2195310"/>
                  </a:lnTo>
                  <a:lnTo>
                    <a:pt x="872071" y="2186476"/>
                  </a:lnTo>
                  <a:lnTo>
                    <a:pt x="827100" y="2175792"/>
                  </a:lnTo>
                  <a:lnTo>
                    <a:pt x="782860" y="2163300"/>
                  </a:lnTo>
                  <a:lnTo>
                    <a:pt x="739392" y="2149041"/>
                  </a:lnTo>
                  <a:lnTo>
                    <a:pt x="696736" y="2133057"/>
                  </a:lnTo>
                  <a:lnTo>
                    <a:pt x="654936" y="2115390"/>
                  </a:lnTo>
                  <a:lnTo>
                    <a:pt x="614032" y="2096081"/>
                  </a:lnTo>
                  <a:lnTo>
                    <a:pt x="574065" y="2075171"/>
                  </a:lnTo>
                  <a:lnTo>
                    <a:pt x="535078" y="2052703"/>
                  </a:lnTo>
                  <a:lnTo>
                    <a:pt x="497111" y="2028716"/>
                  </a:lnTo>
                  <a:lnTo>
                    <a:pt x="460206" y="2003254"/>
                  </a:lnTo>
                  <a:lnTo>
                    <a:pt x="424406" y="1976357"/>
                  </a:lnTo>
                  <a:lnTo>
                    <a:pt x="389750" y="1948067"/>
                  </a:lnTo>
                  <a:lnTo>
                    <a:pt x="356281" y="1918425"/>
                  </a:lnTo>
                  <a:lnTo>
                    <a:pt x="324040" y="1887473"/>
                  </a:lnTo>
                  <a:lnTo>
                    <a:pt x="293069" y="1855253"/>
                  </a:lnTo>
                  <a:lnTo>
                    <a:pt x="263409" y="1821806"/>
                  </a:lnTo>
                  <a:lnTo>
                    <a:pt x="235101" y="1787173"/>
                  </a:lnTo>
                  <a:lnTo>
                    <a:pt x="208188" y="1751396"/>
                  </a:lnTo>
                  <a:lnTo>
                    <a:pt x="182710" y="1714516"/>
                  </a:lnTo>
                  <a:lnTo>
                    <a:pt x="158710" y="1676575"/>
                  </a:lnTo>
                  <a:lnTo>
                    <a:pt x="136228" y="1637615"/>
                  </a:lnTo>
                  <a:lnTo>
                    <a:pt x="115306" y="1597676"/>
                  </a:lnTo>
                  <a:lnTo>
                    <a:pt x="95986" y="1556801"/>
                  </a:lnTo>
                  <a:lnTo>
                    <a:pt x="78308" y="1515030"/>
                  </a:lnTo>
                  <a:lnTo>
                    <a:pt x="62316" y="1472406"/>
                  </a:lnTo>
                  <a:lnTo>
                    <a:pt x="48049" y="1428970"/>
                  </a:lnTo>
                  <a:lnTo>
                    <a:pt x="35550" y="1384763"/>
                  </a:lnTo>
                  <a:lnTo>
                    <a:pt x="24860" y="1339827"/>
                  </a:lnTo>
                  <a:lnTo>
                    <a:pt x="16021" y="1294203"/>
                  </a:lnTo>
                  <a:lnTo>
                    <a:pt x="9074" y="1247933"/>
                  </a:lnTo>
                  <a:lnTo>
                    <a:pt x="4060" y="1201059"/>
                  </a:lnTo>
                  <a:lnTo>
                    <a:pt x="1022" y="1153621"/>
                  </a:lnTo>
                  <a:lnTo>
                    <a:pt x="0" y="1105661"/>
                  </a:lnTo>
                  <a:close/>
                </a:path>
              </a:pathLst>
            </a:custGeom>
            <a:ln w="25400">
              <a:solidFill>
                <a:srgbClr val="073762"/>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76" name="object 76"/>
            <p:cNvPicPr/>
            <p:nvPr/>
          </p:nvPicPr>
          <p:blipFill>
            <a:blip r:embed="rId20" cstate="print"/>
            <a:stretch>
              <a:fillRect/>
            </a:stretch>
          </p:blipFill>
          <p:spPr>
            <a:xfrm>
              <a:off x="6505955" y="1630679"/>
              <a:ext cx="288035" cy="288035"/>
            </a:xfrm>
            <a:prstGeom prst="rect">
              <a:avLst/>
            </a:prstGeom>
          </p:spPr>
        </p:pic>
        <p:pic>
          <p:nvPicPr>
            <p:cNvPr id="77" name="object 77"/>
            <p:cNvPicPr/>
            <p:nvPr/>
          </p:nvPicPr>
          <p:blipFill>
            <a:blip r:embed="rId21" cstate="print"/>
            <a:stretch>
              <a:fillRect/>
            </a:stretch>
          </p:blipFill>
          <p:spPr>
            <a:xfrm>
              <a:off x="7059167" y="1799843"/>
              <a:ext cx="288035" cy="288035"/>
            </a:xfrm>
            <a:prstGeom prst="rect">
              <a:avLst/>
            </a:prstGeom>
          </p:spPr>
        </p:pic>
        <p:pic>
          <p:nvPicPr>
            <p:cNvPr id="78" name="object 78"/>
            <p:cNvPicPr/>
            <p:nvPr/>
          </p:nvPicPr>
          <p:blipFill>
            <a:blip r:embed="rId22" cstate="print"/>
            <a:stretch>
              <a:fillRect/>
            </a:stretch>
          </p:blipFill>
          <p:spPr>
            <a:xfrm>
              <a:off x="7450835" y="2212847"/>
              <a:ext cx="288035" cy="288036"/>
            </a:xfrm>
            <a:prstGeom prst="rect">
              <a:avLst/>
            </a:prstGeom>
          </p:spPr>
        </p:pic>
        <p:pic>
          <p:nvPicPr>
            <p:cNvPr id="79" name="object 79"/>
            <p:cNvPicPr/>
            <p:nvPr/>
          </p:nvPicPr>
          <p:blipFill>
            <a:blip r:embed="rId23" cstate="print"/>
            <a:stretch>
              <a:fillRect/>
            </a:stretch>
          </p:blipFill>
          <p:spPr>
            <a:xfrm>
              <a:off x="7595615" y="2665475"/>
              <a:ext cx="288035" cy="288036"/>
            </a:xfrm>
            <a:prstGeom prst="rect">
              <a:avLst/>
            </a:prstGeom>
          </p:spPr>
        </p:pic>
        <p:pic>
          <p:nvPicPr>
            <p:cNvPr id="80" name="object 80"/>
            <p:cNvPicPr/>
            <p:nvPr/>
          </p:nvPicPr>
          <p:blipFill>
            <a:blip r:embed="rId24" cstate="print"/>
            <a:stretch>
              <a:fillRect/>
            </a:stretch>
          </p:blipFill>
          <p:spPr>
            <a:xfrm>
              <a:off x="7446263" y="3139439"/>
              <a:ext cx="288035" cy="288036"/>
            </a:xfrm>
            <a:prstGeom prst="rect">
              <a:avLst/>
            </a:prstGeom>
          </p:spPr>
        </p:pic>
        <p:pic>
          <p:nvPicPr>
            <p:cNvPr id="81" name="object 81"/>
            <p:cNvPicPr/>
            <p:nvPr/>
          </p:nvPicPr>
          <p:blipFill>
            <a:blip r:embed="rId25" cstate="print"/>
            <a:stretch>
              <a:fillRect/>
            </a:stretch>
          </p:blipFill>
          <p:spPr>
            <a:xfrm>
              <a:off x="7059167" y="3636263"/>
              <a:ext cx="288035" cy="288036"/>
            </a:xfrm>
            <a:prstGeom prst="rect">
              <a:avLst/>
            </a:prstGeom>
          </p:spPr>
        </p:pic>
        <p:pic>
          <p:nvPicPr>
            <p:cNvPr id="82" name="object 82"/>
            <p:cNvPicPr/>
            <p:nvPr/>
          </p:nvPicPr>
          <p:blipFill>
            <a:blip r:embed="rId26" cstate="print"/>
            <a:stretch>
              <a:fillRect/>
            </a:stretch>
          </p:blipFill>
          <p:spPr>
            <a:xfrm>
              <a:off x="6502907" y="3828287"/>
              <a:ext cx="288035" cy="288036"/>
            </a:xfrm>
            <a:prstGeom prst="rect">
              <a:avLst/>
            </a:prstGeom>
          </p:spPr>
        </p:pic>
        <p:pic>
          <p:nvPicPr>
            <p:cNvPr id="83" name="object 83"/>
            <p:cNvPicPr/>
            <p:nvPr/>
          </p:nvPicPr>
          <p:blipFill>
            <a:blip r:embed="rId27" cstate="print"/>
            <a:stretch>
              <a:fillRect/>
            </a:stretch>
          </p:blipFill>
          <p:spPr>
            <a:xfrm>
              <a:off x="5917691" y="3630167"/>
              <a:ext cx="288036" cy="288035"/>
            </a:xfrm>
            <a:prstGeom prst="rect">
              <a:avLst/>
            </a:prstGeom>
          </p:spPr>
        </p:pic>
        <p:pic>
          <p:nvPicPr>
            <p:cNvPr id="84" name="object 84"/>
            <p:cNvPicPr/>
            <p:nvPr/>
          </p:nvPicPr>
          <p:blipFill>
            <a:blip r:embed="rId28" cstate="print"/>
            <a:stretch>
              <a:fillRect/>
            </a:stretch>
          </p:blipFill>
          <p:spPr>
            <a:xfrm>
              <a:off x="5532119" y="3139439"/>
              <a:ext cx="288036" cy="288036"/>
            </a:xfrm>
            <a:prstGeom prst="rect">
              <a:avLst/>
            </a:prstGeom>
          </p:spPr>
        </p:pic>
        <p:pic>
          <p:nvPicPr>
            <p:cNvPr id="85" name="object 85"/>
            <p:cNvPicPr/>
            <p:nvPr/>
          </p:nvPicPr>
          <p:blipFill>
            <a:blip r:embed="rId29" cstate="print"/>
            <a:stretch>
              <a:fillRect/>
            </a:stretch>
          </p:blipFill>
          <p:spPr>
            <a:xfrm>
              <a:off x="5393435" y="2662427"/>
              <a:ext cx="288036" cy="288036"/>
            </a:xfrm>
            <a:prstGeom prst="rect">
              <a:avLst/>
            </a:prstGeom>
          </p:spPr>
        </p:pic>
        <p:pic>
          <p:nvPicPr>
            <p:cNvPr id="86" name="object 86"/>
            <p:cNvPicPr/>
            <p:nvPr/>
          </p:nvPicPr>
          <p:blipFill>
            <a:blip r:embed="rId30" cstate="print"/>
            <a:stretch>
              <a:fillRect/>
            </a:stretch>
          </p:blipFill>
          <p:spPr>
            <a:xfrm>
              <a:off x="5917691" y="1796795"/>
              <a:ext cx="288036" cy="288035"/>
            </a:xfrm>
            <a:prstGeom prst="rect">
              <a:avLst/>
            </a:prstGeom>
          </p:spPr>
        </p:pic>
        <p:sp>
          <p:nvSpPr>
            <p:cNvPr id="87" name="object 87"/>
            <p:cNvSpPr/>
            <p:nvPr/>
          </p:nvSpPr>
          <p:spPr>
            <a:xfrm>
              <a:off x="6502907" y="1947671"/>
              <a:ext cx="297180" cy="134620"/>
            </a:xfrm>
            <a:custGeom>
              <a:avLst/>
              <a:gdLst/>
              <a:ahLst/>
              <a:cxnLst/>
              <a:rect l="l" t="t" r="r" b="b"/>
              <a:pathLst>
                <a:path w="297179" h="134619">
                  <a:moveTo>
                    <a:pt x="274827" y="0"/>
                  </a:moveTo>
                  <a:lnTo>
                    <a:pt x="22351" y="0"/>
                  </a:lnTo>
                  <a:lnTo>
                    <a:pt x="13662" y="1760"/>
                  </a:lnTo>
                  <a:lnTo>
                    <a:pt x="6556" y="6556"/>
                  </a:lnTo>
                  <a:lnTo>
                    <a:pt x="1760" y="13662"/>
                  </a:lnTo>
                  <a:lnTo>
                    <a:pt x="0" y="22351"/>
                  </a:lnTo>
                  <a:lnTo>
                    <a:pt x="0" y="111759"/>
                  </a:lnTo>
                  <a:lnTo>
                    <a:pt x="1760" y="120449"/>
                  </a:lnTo>
                  <a:lnTo>
                    <a:pt x="6556" y="127555"/>
                  </a:lnTo>
                  <a:lnTo>
                    <a:pt x="13662" y="132351"/>
                  </a:lnTo>
                  <a:lnTo>
                    <a:pt x="22351" y="134111"/>
                  </a:lnTo>
                  <a:lnTo>
                    <a:pt x="274827" y="134111"/>
                  </a:lnTo>
                  <a:lnTo>
                    <a:pt x="283517" y="132351"/>
                  </a:lnTo>
                  <a:lnTo>
                    <a:pt x="290623" y="127555"/>
                  </a:lnTo>
                  <a:lnTo>
                    <a:pt x="295419" y="120449"/>
                  </a:lnTo>
                  <a:lnTo>
                    <a:pt x="297180" y="111759"/>
                  </a:lnTo>
                  <a:lnTo>
                    <a:pt x="297180" y="22351"/>
                  </a:lnTo>
                  <a:lnTo>
                    <a:pt x="295419" y="13662"/>
                  </a:lnTo>
                  <a:lnTo>
                    <a:pt x="290623" y="6556"/>
                  </a:lnTo>
                  <a:lnTo>
                    <a:pt x="283517" y="1760"/>
                  </a:lnTo>
                  <a:lnTo>
                    <a:pt x="274827" y="0"/>
                  </a:lnTo>
                  <a:close/>
                </a:path>
              </a:pathLst>
            </a:custGeom>
            <a:solidFill>
              <a:srgbClr val="E7E6E6"/>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88" name="object 88"/>
          <p:cNvSpPr txBox="1"/>
          <p:nvPr/>
        </p:nvSpPr>
        <p:spPr>
          <a:xfrm>
            <a:off x="6592316" y="1962353"/>
            <a:ext cx="120650" cy="102870"/>
          </a:xfrm>
          <a:prstGeom prst="rect">
            <a:avLst/>
          </a:prstGeom>
        </p:spPr>
        <p:txBody>
          <a:bodyPr vert="horz" wrap="square" lIns="0" tIns="13335" rIns="0" bIns="0" rtlCol="0">
            <a:spAutoFit/>
          </a:bodyPr>
          <a:lstStyle/>
          <a:p>
            <a:pPr marL="12700" marR="0" lvl="0" indent="0" defTabSz="914400" eaLnBrk="1" fontAlgn="auto" latinLnBrk="0" hangingPunct="1">
              <a:lnSpc>
                <a:spcPct val="100000"/>
              </a:lnSpc>
              <a:spcBef>
                <a:spcPts val="105"/>
              </a:spcBef>
              <a:spcAft>
                <a:spcPts val="0"/>
              </a:spcAft>
              <a:buClrTx/>
              <a:buSzTx/>
              <a:buFontTx/>
              <a:buNone/>
              <a:tabLst/>
              <a:defRPr/>
            </a:pPr>
            <a:r>
              <a:rPr kumimoji="0" sz="500" b="1" i="0" u="none" strike="noStrike" kern="0" cap="none" spc="-25" normalizeH="0" baseline="0" noProof="0">
                <a:ln>
                  <a:noFill/>
                </a:ln>
                <a:solidFill>
                  <a:srgbClr val="073762"/>
                </a:solidFill>
                <a:effectLst/>
                <a:uLnTx/>
                <a:uFillTx/>
                <a:latin typeface="Arial"/>
                <a:cs typeface="Arial"/>
              </a:rPr>
              <a:t>BG</a:t>
            </a:r>
            <a:endParaRPr kumimoji="0" sz="500" b="0" i="0" u="none" strike="noStrike" kern="0" cap="none" spc="0" normalizeH="0" baseline="0" noProof="0">
              <a:ln>
                <a:noFill/>
              </a:ln>
              <a:solidFill>
                <a:sysClr val="windowText" lastClr="000000"/>
              </a:solidFill>
              <a:effectLst/>
              <a:uLnTx/>
              <a:uFillTx/>
              <a:latin typeface="Arial"/>
              <a:cs typeface="Arial"/>
            </a:endParaRPr>
          </a:p>
        </p:txBody>
      </p:sp>
      <p:sp>
        <p:nvSpPr>
          <p:cNvPr id="89" name="object 89"/>
          <p:cNvSpPr/>
          <p:nvPr/>
        </p:nvSpPr>
        <p:spPr>
          <a:xfrm>
            <a:off x="6891528" y="2101595"/>
            <a:ext cx="299085" cy="134620"/>
          </a:xfrm>
          <a:custGeom>
            <a:avLst/>
            <a:gdLst/>
            <a:ahLst/>
            <a:cxnLst/>
            <a:rect l="l" t="t" r="r" b="b"/>
            <a:pathLst>
              <a:path w="299084" h="134619">
                <a:moveTo>
                  <a:pt x="276351" y="0"/>
                </a:moveTo>
                <a:lnTo>
                  <a:pt x="22351" y="0"/>
                </a:lnTo>
                <a:lnTo>
                  <a:pt x="13662" y="1760"/>
                </a:lnTo>
                <a:lnTo>
                  <a:pt x="6556" y="6556"/>
                </a:lnTo>
                <a:lnTo>
                  <a:pt x="1760" y="13662"/>
                </a:lnTo>
                <a:lnTo>
                  <a:pt x="0" y="22352"/>
                </a:lnTo>
                <a:lnTo>
                  <a:pt x="0" y="111760"/>
                </a:lnTo>
                <a:lnTo>
                  <a:pt x="1760" y="120449"/>
                </a:lnTo>
                <a:lnTo>
                  <a:pt x="6556" y="127555"/>
                </a:lnTo>
                <a:lnTo>
                  <a:pt x="13662" y="132351"/>
                </a:lnTo>
                <a:lnTo>
                  <a:pt x="22351" y="134112"/>
                </a:lnTo>
                <a:lnTo>
                  <a:pt x="276351" y="134112"/>
                </a:lnTo>
                <a:lnTo>
                  <a:pt x="285041" y="132351"/>
                </a:lnTo>
                <a:lnTo>
                  <a:pt x="292147" y="127555"/>
                </a:lnTo>
                <a:lnTo>
                  <a:pt x="296943" y="120449"/>
                </a:lnTo>
                <a:lnTo>
                  <a:pt x="298703" y="111760"/>
                </a:lnTo>
                <a:lnTo>
                  <a:pt x="298703" y="22352"/>
                </a:lnTo>
                <a:lnTo>
                  <a:pt x="296943" y="13662"/>
                </a:lnTo>
                <a:lnTo>
                  <a:pt x="292147" y="6556"/>
                </a:lnTo>
                <a:lnTo>
                  <a:pt x="285041" y="1760"/>
                </a:lnTo>
                <a:lnTo>
                  <a:pt x="276351" y="0"/>
                </a:lnTo>
                <a:close/>
              </a:path>
            </a:pathLst>
          </a:custGeom>
          <a:solidFill>
            <a:srgbClr val="E7E6E6"/>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0" name="object 90"/>
          <p:cNvSpPr txBox="1"/>
          <p:nvPr/>
        </p:nvSpPr>
        <p:spPr>
          <a:xfrm>
            <a:off x="6982714" y="2117217"/>
            <a:ext cx="116839" cy="10223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500" b="1" i="0" u="none" strike="noStrike" kern="0" cap="none" spc="-25" normalizeH="0" baseline="0" noProof="0">
                <a:ln>
                  <a:noFill/>
                </a:ln>
                <a:solidFill>
                  <a:srgbClr val="073762"/>
                </a:solidFill>
                <a:effectLst/>
                <a:uLnTx/>
                <a:uFillTx/>
                <a:latin typeface="Arial"/>
                <a:cs typeface="Arial"/>
              </a:rPr>
              <a:t>DK</a:t>
            </a:r>
            <a:endParaRPr kumimoji="0" sz="500" b="0" i="0" u="none" strike="noStrike" kern="0" cap="none" spc="0" normalizeH="0" baseline="0" noProof="0">
              <a:ln>
                <a:noFill/>
              </a:ln>
              <a:solidFill>
                <a:sysClr val="windowText" lastClr="000000"/>
              </a:solidFill>
              <a:effectLst/>
              <a:uLnTx/>
              <a:uFillTx/>
              <a:latin typeface="Arial"/>
              <a:cs typeface="Arial"/>
            </a:endParaRPr>
          </a:p>
        </p:txBody>
      </p:sp>
      <p:sp>
        <p:nvSpPr>
          <p:cNvPr id="91" name="object 91"/>
          <p:cNvSpPr/>
          <p:nvPr/>
        </p:nvSpPr>
        <p:spPr>
          <a:xfrm>
            <a:off x="7123176" y="2354579"/>
            <a:ext cx="297180" cy="132715"/>
          </a:xfrm>
          <a:custGeom>
            <a:avLst/>
            <a:gdLst/>
            <a:ahLst/>
            <a:cxnLst/>
            <a:rect l="l" t="t" r="r" b="b"/>
            <a:pathLst>
              <a:path w="297179" h="132714">
                <a:moveTo>
                  <a:pt x="275081" y="0"/>
                </a:moveTo>
                <a:lnTo>
                  <a:pt x="22098" y="0"/>
                </a:lnTo>
                <a:lnTo>
                  <a:pt x="13501" y="1738"/>
                </a:lnTo>
                <a:lnTo>
                  <a:pt x="6476" y="6476"/>
                </a:lnTo>
                <a:lnTo>
                  <a:pt x="1738" y="13501"/>
                </a:lnTo>
                <a:lnTo>
                  <a:pt x="0" y="22097"/>
                </a:lnTo>
                <a:lnTo>
                  <a:pt x="0" y="110489"/>
                </a:lnTo>
                <a:lnTo>
                  <a:pt x="1738" y="119086"/>
                </a:lnTo>
                <a:lnTo>
                  <a:pt x="6476" y="126111"/>
                </a:lnTo>
                <a:lnTo>
                  <a:pt x="13501" y="130849"/>
                </a:lnTo>
                <a:lnTo>
                  <a:pt x="22098" y="132587"/>
                </a:lnTo>
                <a:lnTo>
                  <a:pt x="275081" y="132587"/>
                </a:lnTo>
                <a:lnTo>
                  <a:pt x="283678" y="130849"/>
                </a:lnTo>
                <a:lnTo>
                  <a:pt x="290702" y="126110"/>
                </a:lnTo>
                <a:lnTo>
                  <a:pt x="295441" y="119086"/>
                </a:lnTo>
                <a:lnTo>
                  <a:pt x="297179" y="110489"/>
                </a:lnTo>
                <a:lnTo>
                  <a:pt x="297179" y="22097"/>
                </a:lnTo>
                <a:lnTo>
                  <a:pt x="295441" y="13501"/>
                </a:lnTo>
                <a:lnTo>
                  <a:pt x="290702" y="6476"/>
                </a:lnTo>
                <a:lnTo>
                  <a:pt x="283678" y="1738"/>
                </a:lnTo>
                <a:lnTo>
                  <a:pt x="275081" y="0"/>
                </a:lnTo>
                <a:close/>
              </a:path>
            </a:pathLst>
          </a:custGeom>
          <a:solidFill>
            <a:srgbClr val="E7E6E6"/>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2" name="object 92"/>
          <p:cNvSpPr txBox="1"/>
          <p:nvPr/>
        </p:nvSpPr>
        <p:spPr>
          <a:xfrm>
            <a:off x="7217156" y="2369312"/>
            <a:ext cx="111125" cy="10223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500" b="1" i="0" u="none" strike="noStrike" kern="0" cap="none" spc="-25" normalizeH="0" baseline="0" noProof="0">
                <a:ln>
                  <a:noFill/>
                </a:ln>
                <a:solidFill>
                  <a:srgbClr val="073762"/>
                </a:solidFill>
                <a:effectLst/>
                <a:uLnTx/>
                <a:uFillTx/>
                <a:latin typeface="Arial"/>
                <a:cs typeface="Arial"/>
              </a:rPr>
              <a:t>EE</a:t>
            </a:r>
            <a:endParaRPr kumimoji="0" sz="500" b="0" i="0" u="none" strike="noStrike" kern="0" cap="none" spc="0" normalizeH="0" baseline="0" noProof="0">
              <a:ln>
                <a:noFill/>
              </a:ln>
              <a:solidFill>
                <a:sysClr val="windowText" lastClr="000000"/>
              </a:solidFill>
              <a:effectLst/>
              <a:uLnTx/>
              <a:uFillTx/>
              <a:latin typeface="Arial"/>
              <a:cs typeface="Arial"/>
            </a:endParaRPr>
          </a:p>
        </p:txBody>
      </p:sp>
      <p:sp>
        <p:nvSpPr>
          <p:cNvPr id="93" name="object 93"/>
          <p:cNvSpPr/>
          <p:nvPr/>
        </p:nvSpPr>
        <p:spPr>
          <a:xfrm>
            <a:off x="7264907" y="2737104"/>
            <a:ext cx="297180" cy="132715"/>
          </a:xfrm>
          <a:custGeom>
            <a:avLst/>
            <a:gdLst/>
            <a:ahLst/>
            <a:cxnLst/>
            <a:rect l="l" t="t" r="r" b="b"/>
            <a:pathLst>
              <a:path w="297179" h="132714">
                <a:moveTo>
                  <a:pt x="275082" y="0"/>
                </a:moveTo>
                <a:lnTo>
                  <a:pt x="22098" y="0"/>
                </a:lnTo>
                <a:lnTo>
                  <a:pt x="13501" y="1738"/>
                </a:lnTo>
                <a:lnTo>
                  <a:pt x="6477" y="6476"/>
                </a:lnTo>
                <a:lnTo>
                  <a:pt x="1738" y="13501"/>
                </a:lnTo>
                <a:lnTo>
                  <a:pt x="0" y="22097"/>
                </a:lnTo>
                <a:lnTo>
                  <a:pt x="0" y="110489"/>
                </a:lnTo>
                <a:lnTo>
                  <a:pt x="1738" y="119086"/>
                </a:lnTo>
                <a:lnTo>
                  <a:pt x="6476" y="126111"/>
                </a:lnTo>
                <a:lnTo>
                  <a:pt x="13501" y="130849"/>
                </a:lnTo>
                <a:lnTo>
                  <a:pt x="22098" y="132587"/>
                </a:lnTo>
                <a:lnTo>
                  <a:pt x="275082" y="132587"/>
                </a:lnTo>
                <a:lnTo>
                  <a:pt x="283678" y="130849"/>
                </a:lnTo>
                <a:lnTo>
                  <a:pt x="290702" y="126110"/>
                </a:lnTo>
                <a:lnTo>
                  <a:pt x="295441" y="119086"/>
                </a:lnTo>
                <a:lnTo>
                  <a:pt x="297180" y="110489"/>
                </a:lnTo>
                <a:lnTo>
                  <a:pt x="297180" y="22097"/>
                </a:lnTo>
                <a:lnTo>
                  <a:pt x="295441" y="13501"/>
                </a:lnTo>
                <a:lnTo>
                  <a:pt x="290703" y="6476"/>
                </a:lnTo>
                <a:lnTo>
                  <a:pt x="283678" y="1738"/>
                </a:lnTo>
                <a:lnTo>
                  <a:pt x="275082" y="0"/>
                </a:lnTo>
                <a:close/>
              </a:path>
            </a:pathLst>
          </a:custGeom>
          <a:solidFill>
            <a:srgbClr val="E7E6E6"/>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4" name="object 94"/>
          <p:cNvSpPr txBox="1"/>
          <p:nvPr/>
        </p:nvSpPr>
        <p:spPr>
          <a:xfrm>
            <a:off x="7372604" y="2751836"/>
            <a:ext cx="83820" cy="10223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500" b="1" i="0" u="none" strike="noStrike" kern="0" cap="none" spc="-25" normalizeH="0" baseline="0" noProof="0">
                <a:ln>
                  <a:noFill/>
                </a:ln>
                <a:solidFill>
                  <a:srgbClr val="073762"/>
                </a:solidFill>
                <a:effectLst/>
                <a:uLnTx/>
                <a:uFillTx/>
                <a:latin typeface="Arial"/>
                <a:cs typeface="Arial"/>
              </a:rPr>
              <a:t>FI</a:t>
            </a:r>
            <a:endParaRPr kumimoji="0" sz="500" b="0" i="0" u="none" strike="noStrike" kern="0" cap="none" spc="0" normalizeH="0" baseline="0" noProof="0">
              <a:ln>
                <a:noFill/>
              </a:ln>
              <a:solidFill>
                <a:sysClr val="windowText" lastClr="000000"/>
              </a:solidFill>
              <a:effectLst/>
              <a:uLnTx/>
              <a:uFillTx/>
              <a:latin typeface="Arial"/>
              <a:cs typeface="Arial"/>
            </a:endParaRPr>
          </a:p>
        </p:txBody>
      </p:sp>
      <p:sp>
        <p:nvSpPr>
          <p:cNvPr id="95" name="object 95"/>
          <p:cNvSpPr/>
          <p:nvPr/>
        </p:nvSpPr>
        <p:spPr>
          <a:xfrm>
            <a:off x="7126223" y="3214116"/>
            <a:ext cx="297180" cy="134620"/>
          </a:xfrm>
          <a:custGeom>
            <a:avLst/>
            <a:gdLst/>
            <a:ahLst/>
            <a:cxnLst/>
            <a:rect l="l" t="t" r="r" b="b"/>
            <a:pathLst>
              <a:path w="297179" h="134620">
                <a:moveTo>
                  <a:pt x="274827" y="0"/>
                </a:moveTo>
                <a:lnTo>
                  <a:pt x="22351" y="0"/>
                </a:lnTo>
                <a:lnTo>
                  <a:pt x="13662" y="1760"/>
                </a:lnTo>
                <a:lnTo>
                  <a:pt x="6556" y="6556"/>
                </a:lnTo>
                <a:lnTo>
                  <a:pt x="1760" y="13662"/>
                </a:lnTo>
                <a:lnTo>
                  <a:pt x="0" y="22351"/>
                </a:lnTo>
                <a:lnTo>
                  <a:pt x="0" y="111759"/>
                </a:lnTo>
                <a:lnTo>
                  <a:pt x="1760" y="120449"/>
                </a:lnTo>
                <a:lnTo>
                  <a:pt x="6556" y="127555"/>
                </a:lnTo>
                <a:lnTo>
                  <a:pt x="13662" y="132351"/>
                </a:lnTo>
                <a:lnTo>
                  <a:pt x="22351" y="134111"/>
                </a:lnTo>
                <a:lnTo>
                  <a:pt x="274827" y="134111"/>
                </a:lnTo>
                <a:lnTo>
                  <a:pt x="283517" y="132351"/>
                </a:lnTo>
                <a:lnTo>
                  <a:pt x="290623" y="127555"/>
                </a:lnTo>
                <a:lnTo>
                  <a:pt x="295419" y="120449"/>
                </a:lnTo>
                <a:lnTo>
                  <a:pt x="297179" y="111759"/>
                </a:lnTo>
                <a:lnTo>
                  <a:pt x="297179" y="22351"/>
                </a:lnTo>
                <a:lnTo>
                  <a:pt x="295419" y="13662"/>
                </a:lnTo>
                <a:lnTo>
                  <a:pt x="290623" y="6556"/>
                </a:lnTo>
                <a:lnTo>
                  <a:pt x="283517" y="1760"/>
                </a:lnTo>
                <a:lnTo>
                  <a:pt x="274827" y="0"/>
                </a:lnTo>
                <a:close/>
              </a:path>
            </a:pathLst>
          </a:custGeom>
          <a:solidFill>
            <a:srgbClr val="E7E6E6"/>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6" name="object 96"/>
          <p:cNvSpPr txBox="1"/>
          <p:nvPr/>
        </p:nvSpPr>
        <p:spPr>
          <a:xfrm>
            <a:off x="7220457" y="3230118"/>
            <a:ext cx="111760" cy="10223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500" b="1" i="0" u="none" strike="noStrike" kern="0" cap="none" spc="-25" normalizeH="0" baseline="0" noProof="0">
                <a:ln>
                  <a:noFill/>
                </a:ln>
                <a:solidFill>
                  <a:srgbClr val="073762"/>
                </a:solidFill>
                <a:effectLst/>
                <a:uLnTx/>
                <a:uFillTx/>
                <a:latin typeface="Arial"/>
                <a:cs typeface="Arial"/>
              </a:rPr>
              <a:t>FR</a:t>
            </a:r>
            <a:endParaRPr kumimoji="0" sz="500" b="0" i="0" u="none" strike="noStrike" kern="0" cap="none" spc="0" normalizeH="0" baseline="0" noProof="0">
              <a:ln>
                <a:noFill/>
              </a:ln>
              <a:solidFill>
                <a:sysClr val="windowText" lastClr="000000"/>
              </a:solidFill>
              <a:effectLst/>
              <a:uLnTx/>
              <a:uFillTx/>
              <a:latin typeface="Arial"/>
              <a:cs typeface="Arial"/>
            </a:endParaRPr>
          </a:p>
        </p:txBody>
      </p:sp>
      <p:sp>
        <p:nvSpPr>
          <p:cNvPr id="97" name="object 97"/>
          <p:cNvSpPr/>
          <p:nvPr/>
        </p:nvSpPr>
        <p:spPr>
          <a:xfrm>
            <a:off x="6891528" y="3488435"/>
            <a:ext cx="299085" cy="134620"/>
          </a:xfrm>
          <a:custGeom>
            <a:avLst/>
            <a:gdLst/>
            <a:ahLst/>
            <a:cxnLst/>
            <a:rect l="l" t="t" r="r" b="b"/>
            <a:pathLst>
              <a:path w="299084" h="134620">
                <a:moveTo>
                  <a:pt x="276351" y="0"/>
                </a:moveTo>
                <a:lnTo>
                  <a:pt x="22351" y="0"/>
                </a:lnTo>
                <a:lnTo>
                  <a:pt x="13662" y="1760"/>
                </a:lnTo>
                <a:lnTo>
                  <a:pt x="6556" y="6556"/>
                </a:lnTo>
                <a:lnTo>
                  <a:pt x="1760" y="13662"/>
                </a:lnTo>
                <a:lnTo>
                  <a:pt x="0" y="22351"/>
                </a:lnTo>
                <a:lnTo>
                  <a:pt x="0" y="111759"/>
                </a:lnTo>
                <a:lnTo>
                  <a:pt x="1760" y="120449"/>
                </a:lnTo>
                <a:lnTo>
                  <a:pt x="6556" y="127555"/>
                </a:lnTo>
                <a:lnTo>
                  <a:pt x="13662" y="132351"/>
                </a:lnTo>
                <a:lnTo>
                  <a:pt x="22351" y="134111"/>
                </a:lnTo>
                <a:lnTo>
                  <a:pt x="276351" y="134111"/>
                </a:lnTo>
                <a:lnTo>
                  <a:pt x="285041" y="132351"/>
                </a:lnTo>
                <a:lnTo>
                  <a:pt x="292147" y="127555"/>
                </a:lnTo>
                <a:lnTo>
                  <a:pt x="296943" y="120449"/>
                </a:lnTo>
                <a:lnTo>
                  <a:pt x="298703" y="111759"/>
                </a:lnTo>
                <a:lnTo>
                  <a:pt x="298703" y="22351"/>
                </a:lnTo>
                <a:lnTo>
                  <a:pt x="296943" y="13662"/>
                </a:lnTo>
                <a:lnTo>
                  <a:pt x="292147" y="6556"/>
                </a:lnTo>
                <a:lnTo>
                  <a:pt x="285041" y="1760"/>
                </a:lnTo>
                <a:lnTo>
                  <a:pt x="276351" y="0"/>
                </a:lnTo>
                <a:close/>
              </a:path>
            </a:pathLst>
          </a:custGeom>
          <a:solidFill>
            <a:srgbClr val="E7E6E6"/>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8" name="object 98"/>
          <p:cNvSpPr txBox="1"/>
          <p:nvPr/>
        </p:nvSpPr>
        <p:spPr>
          <a:xfrm>
            <a:off x="6984238" y="3504438"/>
            <a:ext cx="113664" cy="10223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500" b="1" i="0" u="none" strike="noStrike" kern="0" cap="none" spc="-25" normalizeH="0" baseline="0" noProof="0">
                <a:ln>
                  <a:noFill/>
                </a:ln>
                <a:solidFill>
                  <a:srgbClr val="073762"/>
                </a:solidFill>
                <a:effectLst/>
                <a:uLnTx/>
                <a:uFillTx/>
                <a:latin typeface="Arial"/>
                <a:cs typeface="Arial"/>
              </a:rPr>
              <a:t>DE</a:t>
            </a:r>
            <a:endParaRPr kumimoji="0" sz="500" b="0" i="0" u="none" strike="noStrike" kern="0" cap="none" spc="0" normalizeH="0" baseline="0" noProof="0">
              <a:ln>
                <a:noFill/>
              </a:ln>
              <a:solidFill>
                <a:sysClr val="windowText" lastClr="000000"/>
              </a:solidFill>
              <a:effectLst/>
              <a:uLnTx/>
              <a:uFillTx/>
              <a:latin typeface="Arial"/>
              <a:cs typeface="Arial"/>
            </a:endParaRPr>
          </a:p>
        </p:txBody>
      </p:sp>
      <p:sp>
        <p:nvSpPr>
          <p:cNvPr id="99" name="object 99"/>
          <p:cNvSpPr/>
          <p:nvPr/>
        </p:nvSpPr>
        <p:spPr>
          <a:xfrm>
            <a:off x="6496811" y="3665220"/>
            <a:ext cx="297180" cy="132715"/>
          </a:xfrm>
          <a:custGeom>
            <a:avLst/>
            <a:gdLst/>
            <a:ahLst/>
            <a:cxnLst/>
            <a:rect l="l" t="t" r="r" b="b"/>
            <a:pathLst>
              <a:path w="297179" h="132714">
                <a:moveTo>
                  <a:pt x="275082" y="0"/>
                </a:moveTo>
                <a:lnTo>
                  <a:pt x="22097" y="0"/>
                </a:lnTo>
                <a:lnTo>
                  <a:pt x="13501" y="1738"/>
                </a:lnTo>
                <a:lnTo>
                  <a:pt x="6476" y="6476"/>
                </a:lnTo>
                <a:lnTo>
                  <a:pt x="1738" y="13501"/>
                </a:lnTo>
                <a:lnTo>
                  <a:pt x="0" y="22097"/>
                </a:lnTo>
                <a:lnTo>
                  <a:pt x="0" y="110489"/>
                </a:lnTo>
                <a:lnTo>
                  <a:pt x="1738" y="119086"/>
                </a:lnTo>
                <a:lnTo>
                  <a:pt x="6476" y="126110"/>
                </a:lnTo>
                <a:lnTo>
                  <a:pt x="13501" y="130849"/>
                </a:lnTo>
                <a:lnTo>
                  <a:pt x="22097" y="132587"/>
                </a:lnTo>
                <a:lnTo>
                  <a:pt x="275082" y="132587"/>
                </a:lnTo>
                <a:lnTo>
                  <a:pt x="283678" y="130849"/>
                </a:lnTo>
                <a:lnTo>
                  <a:pt x="290702" y="126110"/>
                </a:lnTo>
                <a:lnTo>
                  <a:pt x="295441" y="119086"/>
                </a:lnTo>
                <a:lnTo>
                  <a:pt x="297180" y="110489"/>
                </a:lnTo>
                <a:lnTo>
                  <a:pt x="297180" y="22097"/>
                </a:lnTo>
                <a:lnTo>
                  <a:pt x="295441" y="13501"/>
                </a:lnTo>
                <a:lnTo>
                  <a:pt x="290703" y="6476"/>
                </a:lnTo>
                <a:lnTo>
                  <a:pt x="283678" y="1738"/>
                </a:lnTo>
                <a:lnTo>
                  <a:pt x="275082" y="0"/>
                </a:lnTo>
                <a:close/>
              </a:path>
            </a:pathLst>
          </a:custGeom>
          <a:solidFill>
            <a:srgbClr val="E7E6E6"/>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0" name="object 100"/>
          <p:cNvSpPr txBox="1"/>
          <p:nvPr/>
        </p:nvSpPr>
        <p:spPr>
          <a:xfrm>
            <a:off x="6585966" y="3680586"/>
            <a:ext cx="122555" cy="102235"/>
          </a:xfrm>
          <a:prstGeom prst="rect">
            <a:avLst/>
          </a:prstGeom>
        </p:spPr>
        <p:txBody>
          <a:bodyPr vert="horz" wrap="square" lIns="0" tIns="13335" rIns="0" bIns="0" rtlCol="0">
            <a:spAutoFit/>
          </a:bodyPr>
          <a:lstStyle/>
          <a:p>
            <a:pPr marL="12700" marR="0" lvl="0" indent="0" defTabSz="914400" eaLnBrk="1" fontAlgn="auto" latinLnBrk="0" hangingPunct="1">
              <a:lnSpc>
                <a:spcPct val="100000"/>
              </a:lnSpc>
              <a:spcBef>
                <a:spcPts val="105"/>
              </a:spcBef>
              <a:spcAft>
                <a:spcPts val="0"/>
              </a:spcAft>
              <a:buClrTx/>
              <a:buSzTx/>
              <a:buFontTx/>
              <a:buNone/>
              <a:tabLst/>
              <a:defRPr/>
            </a:pPr>
            <a:r>
              <a:rPr kumimoji="0" sz="500" b="1" i="0" u="none" strike="noStrike" kern="0" cap="none" spc="-25" normalizeH="0" baseline="0" noProof="0">
                <a:ln>
                  <a:noFill/>
                </a:ln>
                <a:solidFill>
                  <a:srgbClr val="073762"/>
                </a:solidFill>
                <a:effectLst/>
                <a:uLnTx/>
                <a:uFillTx/>
                <a:latin typeface="Arial"/>
                <a:cs typeface="Arial"/>
              </a:rPr>
              <a:t>GR</a:t>
            </a:r>
            <a:endParaRPr kumimoji="0" sz="500" b="0" i="0" u="none" strike="noStrike" kern="0" cap="none" spc="0" normalizeH="0" baseline="0" noProof="0">
              <a:ln>
                <a:noFill/>
              </a:ln>
              <a:solidFill>
                <a:sysClr val="windowText" lastClr="000000"/>
              </a:solidFill>
              <a:effectLst/>
              <a:uLnTx/>
              <a:uFillTx/>
              <a:latin typeface="Arial"/>
              <a:cs typeface="Arial"/>
            </a:endParaRPr>
          </a:p>
        </p:txBody>
      </p:sp>
      <p:sp>
        <p:nvSpPr>
          <p:cNvPr id="101" name="object 101"/>
          <p:cNvSpPr/>
          <p:nvPr/>
        </p:nvSpPr>
        <p:spPr>
          <a:xfrm>
            <a:off x="6065520" y="3488435"/>
            <a:ext cx="297180" cy="134620"/>
          </a:xfrm>
          <a:custGeom>
            <a:avLst/>
            <a:gdLst/>
            <a:ahLst/>
            <a:cxnLst/>
            <a:rect l="l" t="t" r="r" b="b"/>
            <a:pathLst>
              <a:path w="297179" h="134620">
                <a:moveTo>
                  <a:pt x="274827" y="0"/>
                </a:moveTo>
                <a:lnTo>
                  <a:pt x="22351" y="0"/>
                </a:lnTo>
                <a:lnTo>
                  <a:pt x="13662" y="1760"/>
                </a:lnTo>
                <a:lnTo>
                  <a:pt x="6556" y="6556"/>
                </a:lnTo>
                <a:lnTo>
                  <a:pt x="1760" y="13662"/>
                </a:lnTo>
                <a:lnTo>
                  <a:pt x="0" y="22351"/>
                </a:lnTo>
                <a:lnTo>
                  <a:pt x="0" y="111759"/>
                </a:lnTo>
                <a:lnTo>
                  <a:pt x="1760" y="120449"/>
                </a:lnTo>
                <a:lnTo>
                  <a:pt x="6556" y="127555"/>
                </a:lnTo>
                <a:lnTo>
                  <a:pt x="13662" y="132351"/>
                </a:lnTo>
                <a:lnTo>
                  <a:pt x="22351" y="134111"/>
                </a:lnTo>
                <a:lnTo>
                  <a:pt x="274827" y="134111"/>
                </a:lnTo>
                <a:lnTo>
                  <a:pt x="283517" y="132351"/>
                </a:lnTo>
                <a:lnTo>
                  <a:pt x="290623" y="127555"/>
                </a:lnTo>
                <a:lnTo>
                  <a:pt x="295419" y="120449"/>
                </a:lnTo>
                <a:lnTo>
                  <a:pt x="297179" y="111759"/>
                </a:lnTo>
                <a:lnTo>
                  <a:pt x="297179" y="22351"/>
                </a:lnTo>
                <a:lnTo>
                  <a:pt x="295419" y="13662"/>
                </a:lnTo>
                <a:lnTo>
                  <a:pt x="290623" y="6556"/>
                </a:lnTo>
                <a:lnTo>
                  <a:pt x="283517" y="1760"/>
                </a:lnTo>
                <a:lnTo>
                  <a:pt x="274827" y="0"/>
                </a:lnTo>
                <a:close/>
              </a:path>
            </a:pathLst>
          </a:custGeom>
          <a:solidFill>
            <a:srgbClr val="E7E6E6"/>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2" name="object 102"/>
          <p:cNvSpPr txBox="1"/>
          <p:nvPr/>
        </p:nvSpPr>
        <p:spPr>
          <a:xfrm>
            <a:off x="6171691" y="3504438"/>
            <a:ext cx="86995" cy="10223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500" b="1" i="0" u="none" strike="noStrike" kern="0" cap="none" spc="-25" normalizeH="0" baseline="0" noProof="0">
                <a:ln>
                  <a:noFill/>
                </a:ln>
                <a:solidFill>
                  <a:srgbClr val="073762"/>
                </a:solidFill>
                <a:effectLst/>
                <a:uLnTx/>
                <a:uFillTx/>
                <a:latin typeface="Arial"/>
                <a:cs typeface="Arial"/>
              </a:rPr>
              <a:t>IE</a:t>
            </a:r>
            <a:endParaRPr kumimoji="0" sz="500" b="0" i="0" u="none" strike="noStrike" kern="0" cap="none" spc="0" normalizeH="0" baseline="0" noProof="0">
              <a:ln>
                <a:noFill/>
              </a:ln>
              <a:solidFill>
                <a:sysClr val="windowText" lastClr="000000"/>
              </a:solidFill>
              <a:effectLst/>
              <a:uLnTx/>
              <a:uFillTx/>
              <a:latin typeface="Arial"/>
              <a:cs typeface="Arial"/>
            </a:endParaRPr>
          </a:p>
        </p:txBody>
      </p:sp>
      <p:sp>
        <p:nvSpPr>
          <p:cNvPr id="103" name="object 103"/>
          <p:cNvSpPr/>
          <p:nvPr/>
        </p:nvSpPr>
        <p:spPr>
          <a:xfrm>
            <a:off x="5847588" y="3215639"/>
            <a:ext cx="297180" cy="134620"/>
          </a:xfrm>
          <a:custGeom>
            <a:avLst/>
            <a:gdLst/>
            <a:ahLst/>
            <a:cxnLst/>
            <a:rect l="l" t="t" r="r" b="b"/>
            <a:pathLst>
              <a:path w="297179" h="134620">
                <a:moveTo>
                  <a:pt x="274827" y="0"/>
                </a:moveTo>
                <a:lnTo>
                  <a:pt x="22351" y="0"/>
                </a:lnTo>
                <a:lnTo>
                  <a:pt x="13662" y="1760"/>
                </a:lnTo>
                <a:lnTo>
                  <a:pt x="6556" y="6556"/>
                </a:lnTo>
                <a:lnTo>
                  <a:pt x="1760" y="13662"/>
                </a:lnTo>
                <a:lnTo>
                  <a:pt x="0" y="22352"/>
                </a:lnTo>
                <a:lnTo>
                  <a:pt x="0" y="111760"/>
                </a:lnTo>
                <a:lnTo>
                  <a:pt x="1760" y="120449"/>
                </a:lnTo>
                <a:lnTo>
                  <a:pt x="6556" y="127555"/>
                </a:lnTo>
                <a:lnTo>
                  <a:pt x="13662" y="132351"/>
                </a:lnTo>
                <a:lnTo>
                  <a:pt x="22351" y="134112"/>
                </a:lnTo>
                <a:lnTo>
                  <a:pt x="274827" y="134112"/>
                </a:lnTo>
                <a:lnTo>
                  <a:pt x="283517" y="132351"/>
                </a:lnTo>
                <a:lnTo>
                  <a:pt x="290623" y="127555"/>
                </a:lnTo>
                <a:lnTo>
                  <a:pt x="295419" y="120449"/>
                </a:lnTo>
                <a:lnTo>
                  <a:pt x="297179" y="111760"/>
                </a:lnTo>
                <a:lnTo>
                  <a:pt x="297179" y="22352"/>
                </a:lnTo>
                <a:lnTo>
                  <a:pt x="295419" y="13662"/>
                </a:lnTo>
                <a:lnTo>
                  <a:pt x="290623" y="6556"/>
                </a:lnTo>
                <a:lnTo>
                  <a:pt x="283517" y="1760"/>
                </a:lnTo>
                <a:lnTo>
                  <a:pt x="274827" y="0"/>
                </a:lnTo>
                <a:close/>
              </a:path>
            </a:pathLst>
          </a:custGeom>
          <a:solidFill>
            <a:srgbClr val="E7E6E6"/>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4" name="object 104"/>
          <p:cNvSpPr txBox="1"/>
          <p:nvPr/>
        </p:nvSpPr>
        <p:spPr>
          <a:xfrm>
            <a:off x="5955029" y="3231007"/>
            <a:ext cx="83820" cy="10223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500" b="1" i="0" u="none" strike="noStrike" kern="0" cap="none" spc="-25" normalizeH="0" baseline="0" noProof="0">
                <a:ln>
                  <a:noFill/>
                </a:ln>
                <a:solidFill>
                  <a:srgbClr val="073762"/>
                </a:solidFill>
                <a:effectLst/>
                <a:uLnTx/>
                <a:uFillTx/>
                <a:latin typeface="Arial"/>
                <a:cs typeface="Arial"/>
              </a:rPr>
              <a:t>IT</a:t>
            </a:r>
            <a:endParaRPr kumimoji="0" sz="500" b="0" i="0" u="none" strike="noStrike" kern="0" cap="none" spc="0" normalizeH="0" baseline="0" noProof="0">
              <a:ln>
                <a:noFill/>
              </a:ln>
              <a:solidFill>
                <a:sysClr val="windowText" lastClr="000000"/>
              </a:solidFill>
              <a:effectLst/>
              <a:uLnTx/>
              <a:uFillTx/>
              <a:latin typeface="Arial"/>
              <a:cs typeface="Arial"/>
            </a:endParaRPr>
          </a:p>
        </p:txBody>
      </p:sp>
      <p:sp>
        <p:nvSpPr>
          <p:cNvPr id="105" name="object 105"/>
          <p:cNvSpPr/>
          <p:nvPr/>
        </p:nvSpPr>
        <p:spPr>
          <a:xfrm>
            <a:off x="5715000" y="2737104"/>
            <a:ext cx="299085" cy="132715"/>
          </a:xfrm>
          <a:custGeom>
            <a:avLst/>
            <a:gdLst/>
            <a:ahLst/>
            <a:cxnLst/>
            <a:rect l="l" t="t" r="r" b="b"/>
            <a:pathLst>
              <a:path w="299085" h="132714">
                <a:moveTo>
                  <a:pt x="276605" y="0"/>
                </a:moveTo>
                <a:lnTo>
                  <a:pt x="22098" y="0"/>
                </a:lnTo>
                <a:lnTo>
                  <a:pt x="13501" y="1738"/>
                </a:lnTo>
                <a:lnTo>
                  <a:pt x="6476" y="6476"/>
                </a:lnTo>
                <a:lnTo>
                  <a:pt x="1738" y="13501"/>
                </a:lnTo>
                <a:lnTo>
                  <a:pt x="0" y="22097"/>
                </a:lnTo>
                <a:lnTo>
                  <a:pt x="0" y="110489"/>
                </a:lnTo>
                <a:lnTo>
                  <a:pt x="1738" y="119086"/>
                </a:lnTo>
                <a:lnTo>
                  <a:pt x="6476" y="126111"/>
                </a:lnTo>
                <a:lnTo>
                  <a:pt x="13501" y="130849"/>
                </a:lnTo>
                <a:lnTo>
                  <a:pt x="22098" y="132587"/>
                </a:lnTo>
                <a:lnTo>
                  <a:pt x="276605" y="132587"/>
                </a:lnTo>
                <a:lnTo>
                  <a:pt x="285202" y="130849"/>
                </a:lnTo>
                <a:lnTo>
                  <a:pt x="292226" y="126110"/>
                </a:lnTo>
                <a:lnTo>
                  <a:pt x="296965" y="119086"/>
                </a:lnTo>
                <a:lnTo>
                  <a:pt x="298703" y="110489"/>
                </a:lnTo>
                <a:lnTo>
                  <a:pt x="298703" y="22097"/>
                </a:lnTo>
                <a:lnTo>
                  <a:pt x="296965" y="13501"/>
                </a:lnTo>
                <a:lnTo>
                  <a:pt x="292226" y="6476"/>
                </a:lnTo>
                <a:lnTo>
                  <a:pt x="285202" y="1738"/>
                </a:lnTo>
                <a:lnTo>
                  <a:pt x="276605" y="0"/>
                </a:lnTo>
                <a:close/>
              </a:path>
            </a:pathLst>
          </a:custGeom>
          <a:solidFill>
            <a:srgbClr val="E7E6E6"/>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6" name="object 106"/>
          <p:cNvSpPr txBox="1"/>
          <p:nvPr/>
        </p:nvSpPr>
        <p:spPr>
          <a:xfrm>
            <a:off x="5822950" y="2751836"/>
            <a:ext cx="83820" cy="10223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500" b="1" i="0" u="none" strike="noStrike" kern="0" cap="none" spc="-25" normalizeH="0" baseline="0" noProof="0">
                <a:ln>
                  <a:noFill/>
                </a:ln>
                <a:solidFill>
                  <a:srgbClr val="073762"/>
                </a:solidFill>
                <a:effectLst/>
                <a:uLnTx/>
                <a:uFillTx/>
                <a:latin typeface="Arial"/>
                <a:cs typeface="Arial"/>
              </a:rPr>
              <a:t>FI</a:t>
            </a:r>
            <a:endParaRPr kumimoji="0" sz="500" b="0" i="0" u="none" strike="noStrike" kern="0" cap="none" spc="0" normalizeH="0" baseline="0" noProof="0">
              <a:ln>
                <a:noFill/>
              </a:ln>
              <a:solidFill>
                <a:sysClr val="windowText" lastClr="000000"/>
              </a:solidFill>
              <a:effectLst/>
              <a:uLnTx/>
              <a:uFillTx/>
              <a:latin typeface="Arial"/>
              <a:cs typeface="Arial"/>
            </a:endParaRPr>
          </a:p>
        </p:txBody>
      </p:sp>
      <p:grpSp>
        <p:nvGrpSpPr>
          <p:cNvPr id="107" name="object 107"/>
          <p:cNvGrpSpPr/>
          <p:nvPr/>
        </p:nvGrpSpPr>
        <p:grpSpPr>
          <a:xfrm>
            <a:off x="5532120" y="2215895"/>
            <a:ext cx="612775" cy="288290"/>
            <a:chOff x="5532120" y="2215895"/>
            <a:chExt cx="612775" cy="288290"/>
          </a:xfrm>
        </p:grpSpPr>
        <p:pic>
          <p:nvPicPr>
            <p:cNvPr id="108" name="object 108"/>
            <p:cNvPicPr/>
            <p:nvPr/>
          </p:nvPicPr>
          <p:blipFill>
            <a:blip r:embed="rId31" cstate="print"/>
            <a:stretch>
              <a:fillRect/>
            </a:stretch>
          </p:blipFill>
          <p:spPr>
            <a:xfrm>
              <a:off x="5532120" y="2215895"/>
              <a:ext cx="288036" cy="288036"/>
            </a:xfrm>
            <a:prstGeom prst="rect">
              <a:avLst/>
            </a:prstGeom>
          </p:spPr>
        </p:pic>
        <p:sp>
          <p:nvSpPr>
            <p:cNvPr id="109" name="object 109"/>
            <p:cNvSpPr/>
            <p:nvPr/>
          </p:nvSpPr>
          <p:spPr>
            <a:xfrm>
              <a:off x="5847588" y="2348483"/>
              <a:ext cx="297180" cy="134620"/>
            </a:xfrm>
            <a:custGeom>
              <a:avLst/>
              <a:gdLst/>
              <a:ahLst/>
              <a:cxnLst/>
              <a:rect l="l" t="t" r="r" b="b"/>
              <a:pathLst>
                <a:path w="297179" h="134619">
                  <a:moveTo>
                    <a:pt x="274827" y="0"/>
                  </a:moveTo>
                  <a:lnTo>
                    <a:pt x="22351" y="0"/>
                  </a:lnTo>
                  <a:lnTo>
                    <a:pt x="13662" y="1760"/>
                  </a:lnTo>
                  <a:lnTo>
                    <a:pt x="6556" y="6556"/>
                  </a:lnTo>
                  <a:lnTo>
                    <a:pt x="1760" y="13662"/>
                  </a:lnTo>
                  <a:lnTo>
                    <a:pt x="0" y="22352"/>
                  </a:lnTo>
                  <a:lnTo>
                    <a:pt x="0" y="111760"/>
                  </a:lnTo>
                  <a:lnTo>
                    <a:pt x="1760" y="120449"/>
                  </a:lnTo>
                  <a:lnTo>
                    <a:pt x="6556" y="127555"/>
                  </a:lnTo>
                  <a:lnTo>
                    <a:pt x="13662" y="132351"/>
                  </a:lnTo>
                  <a:lnTo>
                    <a:pt x="22351" y="134112"/>
                  </a:lnTo>
                  <a:lnTo>
                    <a:pt x="274827" y="134112"/>
                  </a:lnTo>
                  <a:lnTo>
                    <a:pt x="283517" y="132351"/>
                  </a:lnTo>
                  <a:lnTo>
                    <a:pt x="290623" y="127555"/>
                  </a:lnTo>
                  <a:lnTo>
                    <a:pt x="295419" y="120449"/>
                  </a:lnTo>
                  <a:lnTo>
                    <a:pt x="297179" y="111760"/>
                  </a:lnTo>
                  <a:lnTo>
                    <a:pt x="297179" y="22352"/>
                  </a:lnTo>
                  <a:lnTo>
                    <a:pt x="295419" y="13662"/>
                  </a:lnTo>
                  <a:lnTo>
                    <a:pt x="290623" y="6556"/>
                  </a:lnTo>
                  <a:lnTo>
                    <a:pt x="283517" y="1760"/>
                  </a:lnTo>
                  <a:lnTo>
                    <a:pt x="274827" y="0"/>
                  </a:lnTo>
                  <a:close/>
                </a:path>
              </a:pathLst>
            </a:custGeom>
            <a:solidFill>
              <a:srgbClr val="E7E6E6"/>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10" name="object 110"/>
          <p:cNvSpPr txBox="1"/>
          <p:nvPr/>
        </p:nvSpPr>
        <p:spPr>
          <a:xfrm>
            <a:off x="5941314" y="2364105"/>
            <a:ext cx="111125" cy="10223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500" b="1" i="0" u="none" strike="noStrike" kern="0" cap="none" spc="-25" normalizeH="0" baseline="0" noProof="0">
                <a:ln>
                  <a:noFill/>
                </a:ln>
                <a:solidFill>
                  <a:srgbClr val="073762"/>
                </a:solidFill>
                <a:effectLst/>
                <a:uLnTx/>
                <a:uFillTx/>
                <a:latin typeface="Arial"/>
                <a:cs typeface="Arial"/>
              </a:rPr>
              <a:t>ES</a:t>
            </a:r>
            <a:endParaRPr kumimoji="0" sz="500" b="0" i="0" u="none" strike="noStrike" kern="0" cap="none" spc="0" normalizeH="0" baseline="0" noProof="0">
              <a:ln>
                <a:noFill/>
              </a:ln>
              <a:solidFill>
                <a:sysClr val="windowText" lastClr="000000"/>
              </a:solidFill>
              <a:effectLst/>
              <a:uLnTx/>
              <a:uFillTx/>
              <a:latin typeface="Arial"/>
              <a:cs typeface="Arial"/>
            </a:endParaRPr>
          </a:p>
        </p:txBody>
      </p:sp>
      <p:sp>
        <p:nvSpPr>
          <p:cNvPr id="111" name="object 111"/>
          <p:cNvSpPr/>
          <p:nvPr/>
        </p:nvSpPr>
        <p:spPr>
          <a:xfrm>
            <a:off x="6115811" y="2101595"/>
            <a:ext cx="299085" cy="134620"/>
          </a:xfrm>
          <a:custGeom>
            <a:avLst/>
            <a:gdLst/>
            <a:ahLst/>
            <a:cxnLst/>
            <a:rect l="l" t="t" r="r" b="b"/>
            <a:pathLst>
              <a:path w="299085" h="134619">
                <a:moveTo>
                  <a:pt x="276351" y="0"/>
                </a:moveTo>
                <a:lnTo>
                  <a:pt x="22351" y="0"/>
                </a:lnTo>
                <a:lnTo>
                  <a:pt x="13662" y="1760"/>
                </a:lnTo>
                <a:lnTo>
                  <a:pt x="6556" y="6556"/>
                </a:lnTo>
                <a:lnTo>
                  <a:pt x="1760" y="13662"/>
                </a:lnTo>
                <a:lnTo>
                  <a:pt x="0" y="22352"/>
                </a:lnTo>
                <a:lnTo>
                  <a:pt x="0" y="111760"/>
                </a:lnTo>
                <a:lnTo>
                  <a:pt x="1760" y="120449"/>
                </a:lnTo>
                <a:lnTo>
                  <a:pt x="6556" y="127555"/>
                </a:lnTo>
                <a:lnTo>
                  <a:pt x="13662" y="132351"/>
                </a:lnTo>
                <a:lnTo>
                  <a:pt x="22351" y="134112"/>
                </a:lnTo>
                <a:lnTo>
                  <a:pt x="276351" y="134112"/>
                </a:lnTo>
                <a:lnTo>
                  <a:pt x="285041" y="132351"/>
                </a:lnTo>
                <a:lnTo>
                  <a:pt x="292147" y="127555"/>
                </a:lnTo>
                <a:lnTo>
                  <a:pt x="296943" y="120449"/>
                </a:lnTo>
                <a:lnTo>
                  <a:pt x="298703" y="111760"/>
                </a:lnTo>
                <a:lnTo>
                  <a:pt x="298703" y="22352"/>
                </a:lnTo>
                <a:lnTo>
                  <a:pt x="296943" y="13662"/>
                </a:lnTo>
                <a:lnTo>
                  <a:pt x="292147" y="6556"/>
                </a:lnTo>
                <a:lnTo>
                  <a:pt x="285041" y="1760"/>
                </a:lnTo>
                <a:lnTo>
                  <a:pt x="276351" y="0"/>
                </a:lnTo>
                <a:close/>
              </a:path>
            </a:pathLst>
          </a:custGeom>
          <a:solidFill>
            <a:srgbClr val="E7E6E6"/>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2" name="object 112"/>
          <p:cNvSpPr txBox="1"/>
          <p:nvPr/>
        </p:nvSpPr>
        <p:spPr>
          <a:xfrm>
            <a:off x="6210680" y="2116582"/>
            <a:ext cx="109855" cy="10223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500" b="1" i="0" u="none" strike="noStrike" kern="0" cap="none" spc="-25" normalizeH="0" baseline="0" noProof="0">
                <a:ln>
                  <a:noFill/>
                </a:ln>
                <a:solidFill>
                  <a:srgbClr val="073762"/>
                </a:solidFill>
                <a:effectLst/>
                <a:uLnTx/>
                <a:uFillTx/>
                <a:latin typeface="Arial"/>
                <a:cs typeface="Arial"/>
              </a:rPr>
              <a:t>NL</a:t>
            </a:r>
            <a:endParaRPr kumimoji="0" sz="500" b="0" i="0" u="none" strike="noStrike" kern="0" cap="none" spc="0" normalizeH="0" baseline="0" noProof="0">
              <a:ln>
                <a:noFill/>
              </a:ln>
              <a:solidFill>
                <a:sysClr val="windowText" lastClr="000000"/>
              </a:solidFill>
              <a:effectLst/>
              <a:uLnTx/>
              <a:uFillTx/>
              <a:latin typeface="Arial"/>
              <a:cs typeface="Arial"/>
            </a:endParaRPr>
          </a:p>
        </p:txBody>
      </p:sp>
      <p:sp>
        <p:nvSpPr>
          <p:cNvPr id="113" name="object 113"/>
          <p:cNvSpPr txBox="1"/>
          <p:nvPr/>
        </p:nvSpPr>
        <p:spPr>
          <a:xfrm>
            <a:off x="42468" y="5010002"/>
            <a:ext cx="3148330" cy="111125"/>
          </a:xfrm>
          <a:prstGeom prst="rect">
            <a:avLst/>
          </a:prstGeom>
        </p:spPr>
        <p:txBody>
          <a:bodyPr vert="horz" wrap="square" lIns="0" tIns="5080" rIns="0" bIns="0" rtlCol="0">
            <a:spAutoFit/>
          </a:bodyPr>
          <a:lstStyle/>
          <a:p>
            <a:pPr marL="12700" marR="0" lvl="0" indent="0" defTabSz="914400" eaLnBrk="1" fontAlgn="auto" latinLnBrk="0" hangingPunct="1">
              <a:lnSpc>
                <a:spcPct val="100000"/>
              </a:lnSpc>
              <a:spcBef>
                <a:spcPts val="40"/>
              </a:spcBef>
              <a:spcAft>
                <a:spcPts val="0"/>
              </a:spcAft>
              <a:buClrTx/>
              <a:buSzTx/>
              <a:buFontTx/>
              <a:buNone/>
              <a:tabLst/>
              <a:defRPr/>
            </a:pPr>
            <a:r>
              <a:rPr kumimoji="0" sz="600" b="0" i="0" u="none" strike="noStrike" kern="0" cap="none" spc="-10" normalizeH="0" baseline="0" noProof="0">
                <a:ln>
                  <a:noFill/>
                </a:ln>
                <a:solidFill>
                  <a:sysClr val="windowText" lastClr="000000"/>
                </a:solidFill>
                <a:effectLst/>
                <a:uLnTx/>
                <a:uFillTx/>
                <a:latin typeface="Arial"/>
                <a:cs typeface="Arial"/>
              </a:rPr>
              <a:t>Porsbjerg</a:t>
            </a:r>
            <a:r>
              <a:rPr kumimoji="0" sz="600" b="0" i="0" u="none" strike="noStrike" kern="0" cap="none" spc="0" normalizeH="0" baseline="0" noProof="0">
                <a:ln>
                  <a:noFill/>
                </a:ln>
                <a:solidFill>
                  <a:sysClr val="windowText" lastClr="000000"/>
                </a:solidFill>
                <a:effectLst/>
                <a:uLnTx/>
                <a:uFillTx/>
                <a:latin typeface="Arial"/>
                <a:cs typeface="Arial"/>
              </a:rPr>
              <a:t> C,</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Price</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D</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et</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al.</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J</a:t>
            </a:r>
            <a:r>
              <a:rPr kumimoji="0" sz="600" b="0" i="1" u="none" strike="noStrike" kern="0" cap="none" spc="-2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Allergy</a:t>
            </a:r>
            <a:r>
              <a:rPr kumimoji="0" sz="600" b="0" i="1" u="none" strike="noStrike" kern="0" cap="none" spc="-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Clin</a:t>
            </a:r>
            <a:r>
              <a:rPr kumimoji="0" sz="600" b="0" i="1" u="none" strike="noStrike" kern="0" cap="none" spc="1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Immunol</a:t>
            </a:r>
            <a:r>
              <a:rPr kumimoji="0" sz="600" b="0" i="1" u="none" strike="noStrike" kern="0" cap="none" spc="-20"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Pract</a:t>
            </a:r>
            <a:r>
              <a:rPr kumimoji="0" sz="600" b="0" i="1"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2022;doi:10.1016/j.jaip.2021.12.027.</a:t>
            </a:r>
            <a:endParaRPr kumimoji="0" sz="600" b="0" i="0" u="none" strike="noStrike" kern="0" cap="none" spc="0" normalizeH="0" baseline="0" noProof="0">
              <a:ln>
                <a:noFill/>
              </a:ln>
              <a:solidFill>
                <a:sysClr val="windowText" lastClr="000000"/>
              </a:solidFill>
              <a:effectLst/>
              <a:uLnTx/>
              <a:uFillTx/>
              <a:latin typeface="Arial"/>
              <a:cs typeface="Arial"/>
            </a:endParaRPr>
          </a:p>
        </p:txBody>
      </p:sp>
      <p:pic>
        <p:nvPicPr>
          <p:cNvPr id="114" name="Graphic 113" descr="Beginning with solid fill">
            <a:hlinkClick r:id="rId32" action="ppaction://hlinksldjump"/>
            <a:extLst>
              <a:ext uri="{FF2B5EF4-FFF2-40B4-BE49-F238E27FC236}">
                <a16:creationId xmlns:a16="http://schemas.microsoft.com/office/drawing/2014/main" id="{4A58C1F2-2A96-50E3-4A76-354A4B3789EE}"/>
              </a:ext>
            </a:extLst>
          </p:cNvPr>
          <p:cNvPicPr>
            <a:picLocks noChangeAspect="1"/>
          </p:cNvPicPr>
          <p:nvPr/>
        </p:nvPicPr>
        <p:blipFill>
          <a:blip r:embed="rId33">
            <a:extLst>
              <a:ext uri="{96DAC541-7B7A-43D3-8B79-37D633B846F1}">
                <asvg:svgBlip xmlns:asvg="http://schemas.microsoft.com/office/drawing/2016/SVG/main" r:embed="rId34"/>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prstGeom prst="rect">
            <a:avLst/>
          </a:prstGeom>
        </p:spPr>
        <p:txBody>
          <a:bodyPr vert="horz" wrap="square" lIns="0" tIns="12065" rIns="0" bIns="0" rtlCol="0">
            <a:spAutoFit/>
          </a:bodyPr>
          <a:lstStyle/>
          <a:p>
            <a:pPr marL="12700">
              <a:lnSpc>
                <a:spcPct val="100000"/>
              </a:lnSpc>
              <a:spcBef>
                <a:spcPts val="95"/>
              </a:spcBef>
            </a:pPr>
            <a:r>
              <a:t>Study</a:t>
            </a:r>
            <a:r>
              <a:rPr spc="-45"/>
              <a:t> </a:t>
            </a:r>
            <a:r>
              <a:t>design</a:t>
            </a:r>
            <a:r>
              <a:rPr spc="-45"/>
              <a:t> </a:t>
            </a:r>
            <a:r>
              <a:t>–</a:t>
            </a:r>
            <a:r>
              <a:rPr spc="-55"/>
              <a:t> </a:t>
            </a:r>
            <a:r>
              <a:t>Development</a:t>
            </a:r>
            <a:r>
              <a:rPr spc="-5"/>
              <a:t> </a:t>
            </a:r>
            <a:r>
              <a:t>of</a:t>
            </a:r>
            <a:r>
              <a:rPr spc="-40"/>
              <a:t> </a:t>
            </a:r>
            <a:r>
              <a:t>the</a:t>
            </a:r>
            <a:r>
              <a:rPr spc="-40"/>
              <a:t> </a:t>
            </a:r>
            <a:r>
              <a:rPr>
                <a:solidFill>
                  <a:srgbClr val="FF9900"/>
                </a:solidFill>
              </a:rPr>
              <a:t>B</a:t>
            </a:r>
            <a:r>
              <a:t>iologic</a:t>
            </a:r>
            <a:r>
              <a:rPr spc="-75"/>
              <a:t> </a:t>
            </a:r>
            <a:r>
              <a:rPr>
                <a:solidFill>
                  <a:srgbClr val="FF9900"/>
                </a:solidFill>
              </a:rPr>
              <a:t>AC</a:t>
            </a:r>
            <a:r>
              <a:t>cessibility</a:t>
            </a:r>
            <a:r>
              <a:rPr spc="-10"/>
              <a:t> </a:t>
            </a:r>
            <a:r>
              <a:rPr>
                <a:solidFill>
                  <a:srgbClr val="FF9900"/>
                </a:solidFill>
              </a:rPr>
              <a:t>S</a:t>
            </a:r>
            <a:r>
              <a:t>core</a:t>
            </a:r>
            <a:r>
              <a:rPr spc="-60"/>
              <a:t> </a:t>
            </a:r>
            <a:r>
              <a:rPr spc="-10"/>
              <a:t>(</a:t>
            </a:r>
            <a:r>
              <a:rPr spc="-10">
                <a:solidFill>
                  <a:srgbClr val="FF9900"/>
                </a:solidFill>
              </a:rPr>
              <a:t>BACS</a:t>
            </a:r>
            <a:r>
              <a:rPr spc="-10"/>
              <a:t>)</a:t>
            </a:r>
          </a:p>
        </p:txBody>
      </p:sp>
      <p:sp>
        <p:nvSpPr>
          <p:cNvPr id="3" name="object 3"/>
          <p:cNvSpPr txBox="1"/>
          <p:nvPr/>
        </p:nvSpPr>
        <p:spPr>
          <a:xfrm>
            <a:off x="32613" y="4807102"/>
            <a:ext cx="7775575" cy="116839"/>
          </a:xfrm>
          <a:prstGeom prst="rect">
            <a:avLst/>
          </a:prstGeom>
        </p:spPr>
        <p:txBody>
          <a:bodyPr vert="horz" wrap="square" lIns="0" tIns="12700" rIns="0" bIns="0" rtlCol="0">
            <a:spAutoFit/>
          </a:bodyPr>
          <a:lstStyle/>
          <a:p>
            <a:pPr marL="38100" marR="0" lvl="0" indent="0" defTabSz="914400" eaLnBrk="1" fontAlgn="auto" latinLnBrk="0" hangingPunct="1">
              <a:lnSpc>
                <a:spcPct val="100000"/>
              </a:lnSpc>
              <a:spcBef>
                <a:spcPts val="100"/>
              </a:spcBef>
              <a:spcAft>
                <a:spcPts val="0"/>
              </a:spcAft>
              <a:buClrTx/>
              <a:buSzTx/>
              <a:buFontTx/>
              <a:buNone/>
              <a:tabLst/>
              <a:defRPr/>
            </a:pPr>
            <a:r>
              <a:rPr kumimoji="0" sz="600" b="0" i="0" u="none" strike="noStrike" kern="0" cap="none" spc="0" normalizeH="0" baseline="0" noProof="0">
                <a:ln>
                  <a:noFill/>
                </a:ln>
                <a:solidFill>
                  <a:sysClr val="windowText" lastClr="000000"/>
                </a:solidFill>
                <a:effectLst/>
                <a:uLnTx/>
                <a:uFillTx/>
                <a:latin typeface="Arial"/>
                <a:cs typeface="Arial"/>
              </a:rPr>
              <a:t>AHR: airway</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hyperresponsiveness;</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BACS</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Biologic </a:t>
            </a:r>
            <a:r>
              <a:rPr kumimoji="0" sz="600" b="0" i="0" u="none" strike="noStrike" kern="0" cap="none" spc="-10" normalizeH="0" baseline="0" noProof="0">
                <a:ln>
                  <a:noFill/>
                </a:ln>
                <a:solidFill>
                  <a:sysClr val="windowText" lastClr="000000"/>
                </a:solidFill>
                <a:effectLst/>
                <a:uLnTx/>
                <a:uFillTx/>
                <a:latin typeface="Arial"/>
                <a:cs typeface="Arial"/>
              </a:rPr>
              <a:t>ACessibility</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Score;</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BEC:</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blood</a:t>
            </a:r>
            <a:r>
              <a:rPr kumimoji="0" sz="600" b="0" i="0" u="none" strike="noStrike" kern="0" cap="none" spc="-10" normalizeH="0" baseline="0" noProof="0">
                <a:ln>
                  <a:noFill/>
                </a:ln>
                <a:solidFill>
                  <a:sysClr val="windowText" lastClr="000000"/>
                </a:solidFill>
                <a:effectLst/>
                <a:uLnTx/>
                <a:uFillTx/>
                <a:latin typeface="Arial"/>
                <a:cs typeface="Arial"/>
              </a:rPr>
              <a:t> eosinophil</a:t>
            </a:r>
            <a:r>
              <a:rPr kumimoji="0" sz="600" b="0" i="0" u="none" strike="noStrike" kern="0" cap="none" spc="0" normalizeH="0" baseline="0" noProof="0">
                <a:ln>
                  <a:noFill/>
                </a:ln>
                <a:solidFill>
                  <a:sysClr val="windowText" lastClr="000000"/>
                </a:solidFill>
                <a:effectLst/>
                <a:uLnTx/>
                <a:uFillTx/>
                <a:latin typeface="Arial"/>
                <a:cs typeface="Arial"/>
              </a:rPr>
              <a:t> count;</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FeNO:</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fractional</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exhaled</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nitric</a:t>
            </a:r>
            <a:r>
              <a:rPr kumimoji="0" sz="600" b="0" i="0" u="none" strike="noStrike" kern="0" cap="none" spc="-3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oxide; FEV</a:t>
            </a:r>
            <a:r>
              <a:rPr kumimoji="0" sz="600" b="0" i="0" u="none" strike="noStrike" kern="0" cap="none" spc="0" normalizeH="0" baseline="-20833" noProof="0">
                <a:ln>
                  <a:noFill/>
                </a:ln>
                <a:solidFill>
                  <a:sysClr val="windowText" lastClr="000000"/>
                </a:solidFill>
                <a:effectLst/>
                <a:uLnTx/>
                <a:uFillTx/>
                <a:latin typeface="Arial"/>
                <a:cs typeface="Arial"/>
              </a:rPr>
              <a:t>1</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forced</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expiratory</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volume</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in</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1</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second;</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HCP:</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healthcare professional;</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ICS:</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inhaled</a:t>
            </a:r>
            <a:endParaRPr kumimoji="0" sz="600" b="0" i="0" u="none" strike="noStrike" kern="0" cap="none" spc="0" normalizeH="0" baseline="0" noProof="0">
              <a:ln>
                <a:noFill/>
              </a:ln>
              <a:solidFill>
                <a:sysClr val="windowText" lastClr="000000"/>
              </a:solidFill>
              <a:effectLst/>
              <a:uLnTx/>
              <a:uFillTx/>
              <a:latin typeface="Arial"/>
              <a:cs typeface="Arial"/>
            </a:endParaRPr>
          </a:p>
        </p:txBody>
      </p:sp>
      <p:pic>
        <p:nvPicPr>
          <p:cNvPr id="4" name="object 4"/>
          <p:cNvPicPr/>
          <p:nvPr/>
        </p:nvPicPr>
        <p:blipFill>
          <a:blip r:embed="rId2" cstate="print"/>
          <a:stretch>
            <a:fillRect/>
          </a:stretch>
        </p:blipFill>
        <p:spPr>
          <a:xfrm>
            <a:off x="701040" y="1060627"/>
            <a:ext cx="3922280" cy="3536938"/>
          </a:xfrm>
          <a:prstGeom prst="rect">
            <a:avLst/>
          </a:prstGeom>
        </p:spPr>
      </p:pic>
      <p:pic>
        <p:nvPicPr>
          <p:cNvPr id="5" name="object 5"/>
          <p:cNvPicPr/>
          <p:nvPr/>
        </p:nvPicPr>
        <p:blipFill>
          <a:blip r:embed="rId3" cstate="print"/>
          <a:stretch>
            <a:fillRect/>
          </a:stretch>
        </p:blipFill>
        <p:spPr>
          <a:xfrm>
            <a:off x="5288279" y="1057268"/>
            <a:ext cx="2714244" cy="3510741"/>
          </a:xfrm>
          <a:prstGeom prst="rect">
            <a:avLst/>
          </a:prstGeom>
        </p:spPr>
      </p:pic>
      <p:sp>
        <p:nvSpPr>
          <p:cNvPr id="6" name="object 6"/>
          <p:cNvSpPr/>
          <p:nvPr/>
        </p:nvSpPr>
        <p:spPr>
          <a:xfrm>
            <a:off x="301752" y="726948"/>
            <a:ext cx="8540750" cy="216535"/>
          </a:xfrm>
          <a:custGeom>
            <a:avLst/>
            <a:gdLst/>
            <a:ahLst/>
            <a:cxnLst/>
            <a:rect l="l" t="t" r="r" b="b"/>
            <a:pathLst>
              <a:path w="8540750" h="216534">
                <a:moveTo>
                  <a:pt x="8504428" y="0"/>
                </a:moveTo>
                <a:lnTo>
                  <a:pt x="36068" y="0"/>
                </a:lnTo>
                <a:lnTo>
                  <a:pt x="22031" y="2831"/>
                </a:lnTo>
                <a:lnTo>
                  <a:pt x="10566" y="10556"/>
                </a:lnTo>
                <a:lnTo>
                  <a:pt x="2835" y="22020"/>
                </a:lnTo>
                <a:lnTo>
                  <a:pt x="0" y="36067"/>
                </a:lnTo>
                <a:lnTo>
                  <a:pt x="0" y="180339"/>
                </a:lnTo>
                <a:lnTo>
                  <a:pt x="2835" y="194387"/>
                </a:lnTo>
                <a:lnTo>
                  <a:pt x="10566" y="205851"/>
                </a:lnTo>
                <a:lnTo>
                  <a:pt x="22031" y="213576"/>
                </a:lnTo>
                <a:lnTo>
                  <a:pt x="36068" y="216407"/>
                </a:lnTo>
                <a:lnTo>
                  <a:pt x="8504428" y="216407"/>
                </a:lnTo>
                <a:lnTo>
                  <a:pt x="8518475" y="213576"/>
                </a:lnTo>
                <a:lnTo>
                  <a:pt x="8529939" y="205851"/>
                </a:lnTo>
                <a:lnTo>
                  <a:pt x="8537664" y="194387"/>
                </a:lnTo>
                <a:lnTo>
                  <a:pt x="8540496" y="180339"/>
                </a:lnTo>
                <a:lnTo>
                  <a:pt x="8540496" y="36067"/>
                </a:lnTo>
                <a:lnTo>
                  <a:pt x="8537664" y="22020"/>
                </a:lnTo>
                <a:lnTo>
                  <a:pt x="8529939" y="10556"/>
                </a:lnTo>
                <a:lnTo>
                  <a:pt x="8518475" y="2831"/>
                </a:lnTo>
                <a:lnTo>
                  <a:pt x="8504428" y="0"/>
                </a:lnTo>
                <a:close/>
              </a:path>
            </a:pathLst>
          </a:custGeom>
          <a:solidFill>
            <a:srgbClr val="D7D7D7"/>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object 7"/>
          <p:cNvSpPr txBox="1"/>
          <p:nvPr/>
        </p:nvSpPr>
        <p:spPr>
          <a:xfrm>
            <a:off x="519480" y="743838"/>
            <a:ext cx="8105775" cy="177800"/>
          </a:xfrm>
          <a:prstGeom prst="rect">
            <a:avLst/>
          </a:prstGeom>
        </p:spPr>
        <p:txBody>
          <a:bodyPr vert="horz" wrap="square" lIns="0" tIns="12065" rIns="0" bIns="0" rtlCol="0">
            <a:spAutoFit/>
          </a:bodyPr>
          <a:lstStyle/>
          <a:p>
            <a:pPr marL="12700" marR="0" lvl="0" indent="0" defTabSz="914400" eaLnBrk="1" fontAlgn="auto" latinLnBrk="0" hangingPunct="1">
              <a:lnSpc>
                <a:spcPct val="100000"/>
              </a:lnSpc>
              <a:spcBef>
                <a:spcPts val="95"/>
              </a:spcBef>
              <a:spcAft>
                <a:spcPts val="0"/>
              </a:spcAft>
              <a:buClrTx/>
              <a:buSzTx/>
              <a:buFontTx/>
              <a:buNone/>
              <a:tabLst/>
              <a:defRPr/>
            </a:pPr>
            <a:r>
              <a:rPr kumimoji="0" sz="1000" b="1" i="0" u="none" strike="noStrike" kern="0" cap="none" spc="0" normalizeH="0" baseline="0" noProof="0">
                <a:ln>
                  <a:noFill/>
                </a:ln>
                <a:solidFill>
                  <a:srgbClr val="001F5F"/>
                </a:solidFill>
                <a:effectLst/>
                <a:uLnTx/>
                <a:uFillTx/>
                <a:latin typeface="Arial"/>
                <a:cs typeface="Arial"/>
              </a:rPr>
              <a:t>The</a:t>
            </a:r>
            <a:r>
              <a:rPr kumimoji="0" sz="1000" b="1" i="0" u="none" strike="noStrike" kern="0" cap="none" spc="-45" normalizeH="0" baseline="0" noProof="0">
                <a:ln>
                  <a:noFill/>
                </a:ln>
                <a:solidFill>
                  <a:srgbClr val="001F5F"/>
                </a:solidFill>
                <a:effectLst/>
                <a:uLnTx/>
                <a:uFillTx/>
                <a:latin typeface="Arial"/>
                <a:cs typeface="Arial"/>
              </a:rPr>
              <a:t> </a:t>
            </a:r>
            <a:r>
              <a:rPr kumimoji="0" sz="1000" b="1" i="0" u="none" strike="noStrike" kern="0" cap="none" spc="-10" normalizeH="0" baseline="0" noProof="0">
                <a:ln>
                  <a:noFill/>
                </a:ln>
                <a:solidFill>
                  <a:srgbClr val="001F5F"/>
                </a:solidFill>
                <a:effectLst/>
                <a:uLnTx/>
                <a:uFillTx/>
                <a:latin typeface="Arial"/>
                <a:cs typeface="Arial"/>
              </a:rPr>
              <a:t>composite</a:t>
            </a:r>
            <a:r>
              <a:rPr kumimoji="0" sz="1000" b="1" i="0" u="none" strike="noStrike" kern="0" cap="none" spc="-3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BACS</a:t>
            </a:r>
            <a:r>
              <a:rPr kumimoji="0" sz="1000" b="1" i="0" u="none" strike="noStrike" kern="0" cap="none" spc="2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(ten</a:t>
            </a:r>
            <a:r>
              <a:rPr kumimoji="0" sz="1000" b="1" i="0" u="none" strike="noStrike" kern="0" cap="none" spc="-2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criteria)</a:t>
            </a:r>
            <a:r>
              <a:rPr kumimoji="0" sz="1000" b="1" i="0" u="none" strike="noStrike" kern="0" cap="none" spc="-3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compared</a:t>
            </a:r>
            <a:r>
              <a:rPr kumimoji="0" sz="1000" b="1" i="0" u="none" strike="noStrike" kern="0" cap="none" spc="-2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biologic</a:t>
            </a:r>
            <a:r>
              <a:rPr kumimoji="0" sz="1000" b="1" i="0" u="none" strike="noStrike" kern="0" cap="none" spc="-4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accessibility</a:t>
            </a:r>
            <a:r>
              <a:rPr kumimoji="0" sz="1000" b="1" i="0" u="none" strike="noStrike" kern="0" cap="none" spc="-3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across</a:t>
            </a:r>
            <a:r>
              <a:rPr kumimoji="0" sz="1000" b="1" i="0" u="none" strike="noStrike" kern="0" cap="none" spc="-3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countries.</a:t>
            </a:r>
            <a:r>
              <a:rPr kumimoji="0" sz="1000" b="1" i="0" u="none" strike="noStrike" kern="0" cap="none" spc="-3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0</a:t>
            </a:r>
            <a:r>
              <a:rPr kumimoji="0" sz="1000" b="1" i="0" u="none" strike="noStrike" kern="0" cap="none" spc="-3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a:t>
            </a:r>
            <a:r>
              <a:rPr kumimoji="0" sz="1000" b="1" i="0" u="none" strike="noStrike" kern="0" cap="none" spc="-2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most</a:t>
            </a:r>
            <a:r>
              <a:rPr kumimoji="0" sz="1000" b="1" i="0" u="none" strike="noStrike" kern="0" cap="none" spc="-3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difficult</a:t>
            </a:r>
            <a:r>
              <a:rPr kumimoji="0" sz="1000" b="1" i="0" u="none" strike="noStrike" kern="0" cap="none" spc="-2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access</a:t>
            </a:r>
            <a:r>
              <a:rPr kumimoji="0" sz="1000" b="1" i="0" u="none" strike="noStrike" kern="0" cap="none" spc="-4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and</a:t>
            </a:r>
            <a:r>
              <a:rPr kumimoji="0" sz="1000" b="1" i="0" u="none" strike="noStrike" kern="0" cap="none" spc="-2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10</a:t>
            </a:r>
            <a:r>
              <a:rPr kumimoji="0" sz="1000" b="1" i="0" u="none" strike="noStrike" kern="0" cap="none" spc="-4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a:t>
            </a:r>
            <a:r>
              <a:rPr kumimoji="0" sz="1000" b="1" i="0" u="none" strike="noStrike" kern="0" cap="none" spc="-2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easiest</a:t>
            </a:r>
            <a:r>
              <a:rPr kumimoji="0" sz="1000" b="1" i="0" u="none" strike="noStrike" kern="0" cap="none" spc="-40" normalizeH="0" baseline="0" noProof="0">
                <a:ln>
                  <a:noFill/>
                </a:ln>
                <a:solidFill>
                  <a:srgbClr val="001F5F"/>
                </a:solidFill>
                <a:effectLst/>
                <a:uLnTx/>
                <a:uFillTx/>
                <a:latin typeface="Arial"/>
                <a:cs typeface="Arial"/>
              </a:rPr>
              <a:t> </a:t>
            </a:r>
            <a:r>
              <a:rPr kumimoji="0" sz="1000" b="1" i="0" u="none" strike="noStrike" kern="0" cap="none" spc="-10" normalizeH="0" baseline="0" noProof="0">
                <a:ln>
                  <a:noFill/>
                </a:ln>
                <a:solidFill>
                  <a:srgbClr val="001F5F"/>
                </a:solidFill>
                <a:effectLst/>
                <a:uLnTx/>
                <a:uFillTx/>
                <a:latin typeface="Arial"/>
                <a:cs typeface="Arial"/>
              </a:rPr>
              <a:t>access.</a:t>
            </a:r>
            <a:endParaRPr kumimoji="0" sz="1000" b="0" i="0" u="none" strike="noStrike" kern="0" cap="none" spc="0" normalizeH="0" baseline="0" noProof="0">
              <a:ln>
                <a:noFill/>
              </a:ln>
              <a:solidFill>
                <a:sysClr val="windowText" lastClr="000000"/>
              </a:solidFill>
              <a:effectLst/>
              <a:uLnTx/>
              <a:uFillTx/>
              <a:latin typeface="Arial"/>
              <a:cs typeface="Arial"/>
            </a:endParaRPr>
          </a:p>
        </p:txBody>
      </p:sp>
      <p:sp>
        <p:nvSpPr>
          <p:cNvPr id="8" name="object 8"/>
          <p:cNvSpPr txBox="1"/>
          <p:nvPr/>
        </p:nvSpPr>
        <p:spPr>
          <a:xfrm>
            <a:off x="58013" y="4905760"/>
            <a:ext cx="7548245" cy="202565"/>
          </a:xfrm>
          <a:prstGeom prst="rect">
            <a:avLst/>
          </a:prstGeom>
        </p:spPr>
        <p:txBody>
          <a:bodyPr vert="horz" wrap="square" lIns="0" tIns="5080" rIns="0" bIns="0" rtlCol="0">
            <a:spAutoFit/>
          </a:bodyPr>
          <a:lstStyle/>
          <a:p>
            <a:pPr marL="12700" marR="5080" lvl="0" indent="0" defTabSz="914400" eaLnBrk="1" fontAlgn="auto" latinLnBrk="0" hangingPunct="1">
              <a:lnSpc>
                <a:spcPct val="100000"/>
              </a:lnSpc>
              <a:spcBef>
                <a:spcPts val="40"/>
              </a:spcBef>
              <a:spcAft>
                <a:spcPts val="0"/>
              </a:spcAft>
              <a:buClrTx/>
              <a:buSzTx/>
              <a:buFontTx/>
              <a:buNone/>
              <a:tabLst/>
              <a:defRPr/>
            </a:pPr>
            <a:r>
              <a:rPr kumimoji="0" sz="600" b="0" i="0" u="none" strike="noStrike" kern="0" cap="none" spc="-10" normalizeH="0" baseline="0" noProof="0">
                <a:ln>
                  <a:noFill/>
                </a:ln>
                <a:solidFill>
                  <a:sysClr val="windowText" lastClr="000000"/>
                </a:solidFill>
                <a:effectLst/>
                <a:uLnTx/>
                <a:uFillTx/>
                <a:latin typeface="Arial"/>
                <a:cs typeface="Arial"/>
              </a:rPr>
              <a:t>corticosteroids;</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IgE:</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immunoglobulin</a:t>
            </a:r>
            <a:r>
              <a:rPr kumimoji="0" sz="600" b="0" i="0" u="none" strike="noStrike" kern="0" cap="none" spc="5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LABA:</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long-acting</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beta</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agonist;</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LAMA:</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long-</a:t>
            </a:r>
            <a:r>
              <a:rPr kumimoji="0" sz="600" b="0" i="0" u="none" strike="noStrike" kern="0" cap="none" spc="0" normalizeH="0" baseline="0" noProof="0">
                <a:ln>
                  <a:noFill/>
                </a:ln>
                <a:solidFill>
                  <a:sysClr val="windowText" lastClr="000000"/>
                </a:solidFill>
                <a:effectLst/>
                <a:uLnTx/>
                <a:uFillTx/>
                <a:latin typeface="Arial"/>
                <a:cs typeface="Arial"/>
              </a:rPr>
              <a:t>acting</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muscarinic</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antagonist; </a:t>
            </a:r>
            <a:r>
              <a:rPr kumimoji="0" sz="600" b="0" i="0" u="none" strike="noStrike" kern="0" cap="none" spc="0" normalizeH="0" baseline="0" noProof="0">
                <a:ln>
                  <a:noFill/>
                </a:ln>
                <a:solidFill>
                  <a:sysClr val="windowText" lastClr="000000"/>
                </a:solidFill>
                <a:effectLst/>
                <a:uLnTx/>
                <a:uFillTx/>
                <a:latin typeface="Arial"/>
                <a:cs typeface="Arial"/>
              </a:rPr>
              <a:t>LTRA:</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leukotriene</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antagonist; </a:t>
            </a:r>
            <a:r>
              <a:rPr kumimoji="0" sz="600" b="0" i="0" u="none" strike="noStrike" kern="0" cap="none" spc="0" normalizeH="0" baseline="0" noProof="0">
                <a:ln>
                  <a:noFill/>
                </a:ln>
                <a:solidFill>
                  <a:sysClr val="windowText" lastClr="000000"/>
                </a:solidFill>
                <a:effectLst/>
                <a:uLnTx/>
                <a:uFillTx/>
                <a:latin typeface="Arial"/>
                <a:cs typeface="Arial"/>
              </a:rPr>
              <a:t>OCS:</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oral</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corticosteroids;</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RAST:</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radioallergosorbent</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test;</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SPT:</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skin</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prick</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20" normalizeH="0" baseline="0" noProof="0">
                <a:ln>
                  <a:noFill/>
                </a:ln>
                <a:solidFill>
                  <a:sysClr val="windowText" lastClr="000000"/>
                </a:solidFill>
                <a:effectLst/>
                <a:uLnTx/>
                <a:uFillTx/>
                <a:latin typeface="Arial"/>
                <a:cs typeface="Arial"/>
              </a:rPr>
              <a:t>test</a:t>
            </a:r>
            <a:r>
              <a:rPr kumimoji="0" sz="600" b="0" i="0" u="none" strike="noStrike" kern="0" cap="none" spc="50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Porsbjerg</a:t>
            </a:r>
            <a:r>
              <a:rPr kumimoji="0" sz="600" b="0" i="0" u="none" strike="noStrike" kern="0" cap="none" spc="0" normalizeH="0" baseline="0" noProof="0">
                <a:ln>
                  <a:noFill/>
                </a:ln>
                <a:solidFill>
                  <a:sysClr val="windowText" lastClr="000000"/>
                </a:solidFill>
                <a:effectLst/>
                <a:uLnTx/>
                <a:uFillTx/>
                <a:latin typeface="Arial"/>
                <a:cs typeface="Arial"/>
              </a:rPr>
              <a:t> C,</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Price</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D</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et</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al.</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J</a:t>
            </a:r>
            <a:r>
              <a:rPr kumimoji="0" sz="600" b="0" i="1" u="none" strike="noStrike" kern="0" cap="none" spc="-2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Allergy</a:t>
            </a:r>
            <a:r>
              <a:rPr kumimoji="0" sz="600" b="0" i="1" u="none" strike="noStrike" kern="0" cap="none" spc="-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Clin</a:t>
            </a:r>
            <a:r>
              <a:rPr kumimoji="0" sz="600" b="0" i="1" u="none" strike="noStrike" kern="0" cap="none" spc="1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Immunol</a:t>
            </a:r>
            <a:r>
              <a:rPr kumimoji="0" sz="600" b="0" i="1" u="none" strike="noStrike" kern="0" cap="none" spc="-20"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Pract</a:t>
            </a:r>
            <a:r>
              <a:rPr kumimoji="0" sz="600" b="0" i="1"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2022;doi:10.1016/j.jaip.2021.12.027.</a:t>
            </a:r>
            <a:endParaRPr kumimoji="0" sz="600" b="0" i="0" u="none" strike="noStrike" kern="0" cap="none" spc="0" normalizeH="0" baseline="0" noProof="0">
              <a:ln>
                <a:noFill/>
              </a:ln>
              <a:solidFill>
                <a:sysClr val="windowText" lastClr="000000"/>
              </a:solidFill>
              <a:effectLst/>
              <a:uLnTx/>
              <a:uFillTx/>
              <a:latin typeface="Arial"/>
              <a:cs typeface="Arial"/>
            </a:endParaRPr>
          </a:p>
        </p:txBody>
      </p:sp>
      <p:pic>
        <p:nvPicPr>
          <p:cNvPr id="9" name="bg object 17">
            <a:extLst>
              <a:ext uri="{FF2B5EF4-FFF2-40B4-BE49-F238E27FC236}">
                <a16:creationId xmlns:a16="http://schemas.microsoft.com/office/drawing/2014/main" id="{70150BC4-14BD-623F-0651-73CEBA64C5BB}"/>
              </a:ext>
            </a:extLst>
          </p:cNvPr>
          <p:cNvPicPr/>
          <p:nvPr/>
        </p:nvPicPr>
        <p:blipFill>
          <a:blip r:embed="rId4" cstate="print">
            <a:alphaModFix amt="10000"/>
            <a:extLst>
              <a:ext uri="{BEBA8EAE-BF5A-486C-A8C5-ECC9F3942E4B}">
                <a14:imgProps xmlns:a14="http://schemas.microsoft.com/office/drawing/2010/main">
                  <a14:imgLayer r:embed="rId5">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prstGeom prst="rect">
            <a:avLst/>
          </a:prstGeom>
        </p:spPr>
        <p:txBody>
          <a:bodyPr vert="horz" wrap="square" lIns="0" tIns="12065" rIns="0" bIns="0" rtlCol="0">
            <a:spAutoFit/>
          </a:bodyPr>
          <a:lstStyle/>
          <a:p>
            <a:pPr marL="12700">
              <a:lnSpc>
                <a:spcPct val="100000"/>
              </a:lnSpc>
              <a:spcBef>
                <a:spcPts val="95"/>
              </a:spcBef>
            </a:pPr>
            <a:r>
              <a:t>Study</a:t>
            </a:r>
            <a:r>
              <a:rPr spc="-25"/>
              <a:t> </a:t>
            </a:r>
            <a:r>
              <a:t>design</a:t>
            </a:r>
            <a:r>
              <a:rPr spc="-20"/>
              <a:t> </a:t>
            </a:r>
            <a:r>
              <a:t>–</a:t>
            </a:r>
            <a:r>
              <a:rPr spc="-35"/>
              <a:t> </a:t>
            </a:r>
            <a:r>
              <a:rPr spc="-10"/>
              <a:t>Outcomes</a:t>
            </a:r>
          </a:p>
        </p:txBody>
      </p:sp>
      <p:grpSp>
        <p:nvGrpSpPr>
          <p:cNvPr id="3" name="object 3"/>
          <p:cNvGrpSpPr/>
          <p:nvPr/>
        </p:nvGrpSpPr>
        <p:grpSpPr>
          <a:xfrm>
            <a:off x="5404739" y="1353114"/>
            <a:ext cx="2444115" cy="933450"/>
            <a:chOff x="5404739" y="1353114"/>
            <a:chExt cx="2444115" cy="933450"/>
          </a:xfrm>
        </p:grpSpPr>
        <p:pic>
          <p:nvPicPr>
            <p:cNvPr id="4" name="object 4"/>
            <p:cNvPicPr/>
            <p:nvPr/>
          </p:nvPicPr>
          <p:blipFill>
            <a:blip r:embed="rId2" cstate="print"/>
            <a:stretch>
              <a:fillRect/>
            </a:stretch>
          </p:blipFill>
          <p:spPr>
            <a:xfrm>
              <a:off x="5405544" y="1353114"/>
              <a:ext cx="2443084" cy="932971"/>
            </a:xfrm>
            <a:prstGeom prst="rect">
              <a:avLst/>
            </a:prstGeom>
          </p:spPr>
        </p:pic>
        <p:pic>
          <p:nvPicPr>
            <p:cNvPr id="5" name="object 5"/>
            <p:cNvPicPr/>
            <p:nvPr/>
          </p:nvPicPr>
          <p:blipFill>
            <a:blip r:embed="rId3" cstate="print"/>
            <a:stretch>
              <a:fillRect/>
            </a:stretch>
          </p:blipFill>
          <p:spPr>
            <a:xfrm>
              <a:off x="5608320" y="1441691"/>
              <a:ext cx="1940052" cy="787920"/>
            </a:xfrm>
            <a:prstGeom prst="rect">
              <a:avLst/>
            </a:prstGeom>
          </p:spPr>
        </p:pic>
        <p:sp>
          <p:nvSpPr>
            <p:cNvPr id="6" name="object 6"/>
            <p:cNvSpPr/>
            <p:nvPr/>
          </p:nvSpPr>
          <p:spPr>
            <a:xfrm>
              <a:off x="5404739" y="1360932"/>
              <a:ext cx="2376805" cy="858519"/>
            </a:xfrm>
            <a:custGeom>
              <a:avLst/>
              <a:gdLst/>
              <a:ahLst/>
              <a:cxnLst/>
              <a:rect l="l" t="t" r="r" b="b"/>
              <a:pathLst>
                <a:path w="2376804" h="858519">
                  <a:moveTo>
                    <a:pt x="2376805" y="715009"/>
                  </a:moveTo>
                  <a:lnTo>
                    <a:pt x="188340" y="715009"/>
                  </a:lnTo>
                  <a:lnTo>
                    <a:pt x="195629" y="760215"/>
                  </a:lnTo>
                  <a:lnTo>
                    <a:pt x="215927" y="799472"/>
                  </a:lnTo>
                  <a:lnTo>
                    <a:pt x="246880" y="830425"/>
                  </a:lnTo>
                  <a:lnTo>
                    <a:pt x="286137" y="850723"/>
                  </a:lnTo>
                  <a:lnTo>
                    <a:pt x="331343" y="858011"/>
                  </a:lnTo>
                  <a:lnTo>
                    <a:pt x="2233803" y="858011"/>
                  </a:lnTo>
                  <a:lnTo>
                    <a:pt x="2279008" y="850723"/>
                  </a:lnTo>
                  <a:lnTo>
                    <a:pt x="2318265" y="830425"/>
                  </a:lnTo>
                  <a:lnTo>
                    <a:pt x="2349218" y="799472"/>
                  </a:lnTo>
                  <a:lnTo>
                    <a:pt x="2369516" y="760215"/>
                  </a:lnTo>
                  <a:lnTo>
                    <a:pt x="2376805" y="715009"/>
                  </a:lnTo>
                  <a:close/>
                </a:path>
                <a:path w="2376804" h="858519">
                  <a:moveTo>
                    <a:pt x="2233803" y="0"/>
                  </a:moveTo>
                  <a:lnTo>
                    <a:pt x="331343" y="0"/>
                  </a:lnTo>
                  <a:lnTo>
                    <a:pt x="286137" y="7288"/>
                  </a:lnTo>
                  <a:lnTo>
                    <a:pt x="246880" y="27586"/>
                  </a:lnTo>
                  <a:lnTo>
                    <a:pt x="215927" y="58539"/>
                  </a:lnTo>
                  <a:lnTo>
                    <a:pt x="195629" y="97796"/>
                  </a:lnTo>
                  <a:lnTo>
                    <a:pt x="188340" y="143001"/>
                  </a:lnTo>
                  <a:lnTo>
                    <a:pt x="188340" y="500506"/>
                  </a:lnTo>
                  <a:lnTo>
                    <a:pt x="0" y="833754"/>
                  </a:lnTo>
                  <a:lnTo>
                    <a:pt x="188340" y="715009"/>
                  </a:lnTo>
                  <a:lnTo>
                    <a:pt x="2376805" y="715009"/>
                  </a:lnTo>
                  <a:lnTo>
                    <a:pt x="2376805" y="143001"/>
                  </a:lnTo>
                  <a:lnTo>
                    <a:pt x="2369516" y="97796"/>
                  </a:lnTo>
                  <a:lnTo>
                    <a:pt x="2349218" y="58539"/>
                  </a:lnTo>
                  <a:lnTo>
                    <a:pt x="2318265" y="27586"/>
                  </a:lnTo>
                  <a:lnTo>
                    <a:pt x="2279008" y="7288"/>
                  </a:lnTo>
                  <a:lnTo>
                    <a:pt x="2233803"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7" name="object 7"/>
          <p:cNvSpPr txBox="1"/>
          <p:nvPr/>
        </p:nvSpPr>
        <p:spPr>
          <a:xfrm>
            <a:off x="5714238" y="1498219"/>
            <a:ext cx="1678939" cy="208279"/>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0" normalizeH="0" baseline="0" noProof="0">
                <a:ln>
                  <a:noFill/>
                </a:ln>
                <a:solidFill>
                  <a:srgbClr val="FF9900"/>
                </a:solidFill>
                <a:effectLst/>
                <a:uLnTx/>
                <a:uFillTx/>
                <a:latin typeface="Arial"/>
                <a:cs typeface="Arial"/>
              </a:rPr>
              <a:t>Individual</a:t>
            </a:r>
            <a:r>
              <a:rPr kumimoji="0" sz="1200" b="0" i="0" u="none" strike="noStrike" kern="0" cap="none" spc="-55" normalizeH="0" baseline="0" noProof="0">
                <a:ln>
                  <a:noFill/>
                </a:ln>
                <a:solidFill>
                  <a:srgbClr val="FF9900"/>
                </a:solidFill>
                <a:effectLst/>
                <a:uLnTx/>
                <a:uFillTx/>
                <a:latin typeface="Arial"/>
                <a:cs typeface="Arial"/>
              </a:rPr>
              <a:t> </a:t>
            </a:r>
            <a:r>
              <a:rPr kumimoji="0" sz="1200" b="0" i="0" u="none" strike="noStrike" kern="0" cap="none" spc="0" normalizeH="0" baseline="0" noProof="0">
                <a:ln>
                  <a:noFill/>
                </a:ln>
                <a:solidFill>
                  <a:srgbClr val="FF9900"/>
                </a:solidFill>
                <a:effectLst/>
                <a:uLnTx/>
                <a:uFillTx/>
                <a:latin typeface="Arial"/>
                <a:cs typeface="Arial"/>
              </a:rPr>
              <a:t>access</a:t>
            </a:r>
            <a:r>
              <a:rPr kumimoji="0" sz="1200" b="0" i="0" u="none" strike="noStrike" kern="0" cap="none" spc="-40" normalizeH="0" baseline="0" noProof="0">
                <a:ln>
                  <a:noFill/>
                </a:ln>
                <a:solidFill>
                  <a:srgbClr val="FF9900"/>
                </a:solidFill>
                <a:effectLst/>
                <a:uLnTx/>
                <a:uFillTx/>
                <a:latin typeface="Arial"/>
                <a:cs typeface="Arial"/>
              </a:rPr>
              <a:t> </a:t>
            </a:r>
            <a:r>
              <a:rPr kumimoji="0" sz="1200" b="0" i="0" u="none" strike="noStrike" kern="0" cap="none" spc="-10" normalizeH="0" baseline="0" noProof="0">
                <a:ln>
                  <a:noFill/>
                </a:ln>
                <a:solidFill>
                  <a:srgbClr val="FF9900"/>
                </a:solidFill>
                <a:effectLst/>
                <a:uLnTx/>
                <a:uFillTx/>
                <a:latin typeface="Arial"/>
                <a:cs typeface="Arial"/>
              </a:rPr>
              <a:t>criteria</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sp>
        <p:nvSpPr>
          <p:cNvPr id="8" name="object 8"/>
          <p:cNvSpPr txBox="1"/>
          <p:nvPr/>
        </p:nvSpPr>
        <p:spPr>
          <a:xfrm>
            <a:off x="5714238" y="1681098"/>
            <a:ext cx="993140" cy="391160"/>
          </a:xfrm>
          <a:prstGeom prst="rect">
            <a:avLst/>
          </a:prstGeom>
        </p:spPr>
        <p:txBody>
          <a:bodyPr vert="horz" wrap="square" lIns="0" tIns="12700" rIns="0" bIns="0" rtlCol="0">
            <a:spAutoFit/>
          </a:bodyPr>
          <a:lstStyle/>
          <a:p>
            <a:pPr marL="186055" marR="0" lvl="0" indent="-173355" defTabSz="914400" eaLnBrk="1" fontAlgn="auto" latinLnBrk="0" hangingPunct="1">
              <a:lnSpc>
                <a:spcPct val="100000"/>
              </a:lnSpc>
              <a:spcBef>
                <a:spcPts val="100"/>
              </a:spcBef>
              <a:spcAft>
                <a:spcPts val="0"/>
              </a:spcAft>
              <a:buClrTx/>
              <a:buSzTx/>
              <a:buFontTx/>
              <a:buChar char="•"/>
              <a:tabLst>
                <a:tab pos="186055" algn="l"/>
              </a:tabLst>
              <a:defRPr/>
            </a:pPr>
            <a:r>
              <a:rPr kumimoji="0" sz="1200" b="0" i="0" u="none" strike="noStrike" kern="0" cap="none" spc="0" normalizeH="0" baseline="0" noProof="0">
                <a:ln>
                  <a:noFill/>
                </a:ln>
                <a:solidFill>
                  <a:srgbClr val="FFFFFF"/>
                </a:solidFill>
                <a:effectLst/>
                <a:uLnTx/>
                <a:uFillTx/>
                <a:latin typeface="Arial"/>
                <a:cs typeface="Arial"/>
              </a:rPr>
              <a:t>Per</a:t>
            </a:r>
            <a:r>
              <a:rPr kumimoji="0" sz="1200" b="0" i="0" u="none" strike="noStrike" kern="0" cap="none" spc="-20" normalizeH="0" baseline="0" noProof="0">
                <a:ln>
                  <a:noFill/>
                </a:ln>
                <a:solidFill>
                  <a:srgbClr val="FFFFFF"/>
                </a:solidFill>
                <a:effectLst/>
                <a:uLnTx/>
                <a:uFillTx/>
                <a:latin typeface="Arial"/>
                <a:cs typeface="Arial"/>
              </a:rPr>
              <a:t> </a:t>
            </a:r>
            <a:r>
              <a:rPr kumimoji="0" sz="1200" b="0" i="0" u="none" strike="noStrike" kern="0" cap="none" spc="-10" normalizeH="0" baseline="0" noProof="0">
                <a:ln>
                  <a:noFill/>
                </a:ln>
                <a:solidFill>
                  <a:srgbClr val="FFFFFF"/>
                </a:solidFill>
                <a:effectLst/>
                <a:uLnTx/>
                <a:uFillTx/>
                <a:latin typeface="Arial"/>
                <a:cs typeface="Arial"/>
              </a:rPr>
              <a:t>country</a:t>
            </a:r>
            <a:endParaRPr kumimoji="0" sz="1200" b="0" i="0" u="none" strike="noStrike" kern="0" cap="none" spc="0" normalizeH="0" baseline="0" noProof="0">
              <a:ln>
                <a:noFill/>
              </a:ln>
              <a:solidFill>
                <a:sysClr val="windowText" lastClr="000000"/>
              </a:solidFill>
              <a:effectLst/>
              <a:uLnTx/>
              <a:uFillTx/>
              <a:latin typeface="Arial"/>
              <a:cs typeface="Arial"/>
            </a:endParaRPr>
          </a:p>
          <a:p>
            <a:pPr marL="186055" marR="0" lvl="0" indent="-173355" defTabSz="914400" eaLnBrk="1" fontAlgn="auto" latinLnBrk="0" hangingPunct="1">
              <a:lnSpc>
                <a:spcPct val="100000"/>
              </a:lnSpc>
              <a:spcBef>
                <a:spcPts val="0"/>
              </a:spcBef>
              <a:spcAft>
                <a:spcPts val="0"/>
              </a:spcAft>
              <a:buClrTx/>
              <a:buSzTx/>
              <a:buFontTx/>
              <a:buChar char="•"/>
              <a:tabLst>
                <a:tab pos="186055" algn="l"/>
              </a:tabLst>
              <a:defRPr/>
            </a:pPr>
            <a:r>
              <a:rPr kumimoji="0" sz="1200" b="0" i="0" u="none" strike="noStrike" kern="0" cap="none" spc="0" normalizeH="0" baseline="0" noProof="0">
                <a:ln>
                  <a:noFill/>
                </a:ln>
                <a:solidFill>
                  <a:srgbClr val="FFFFFF"/>
                </a:solidFill>
                <a:effectLst/>
                <a:uLnTx/>
                <a:uFillTx/>
                <a:latin typeface="Arial"/>
                <a:cs typeface="Arial"/>
              </a:rPr>
              <a:t>Per</a:t>
            </a:r>
            <a:r>
              <a:rPr kumimoji="0" sz="1200" b="0" i="0" u="none" strike="noStrike" kern="0" cap="none" spc="-20" normalizeH="0" baseline="0" noProof="0">
                <a:ln>
                  <a:noFill/>
                </a:ln>
                <a:solidFill>
                  <a:srgbClr val="FFFFFF"/>
                </a:solidFill>
                <a:effectLst/>
                <a:uLnTx/>
                <a:uFillTx/>
                <a:latin typeface="Arial"/>
                <a:cs typeface="Arial"/>
              </a:rPr>
              <a:t> </a:t>
            </a:r>
            <a:r>
              <a:rPr kumimoji="0" sz="1200" b="0" i="0" u="none" strike="noStrike" kern="0" cap="none" spc="-10" normalizeH="0" baseline="0" noProof="0">
                <a:ln>
                  <a:noFill/>
                </a:ln>
                <a:solidFill>
                  <a:srgbClr val="FFFFFF"/>
                </a:solidFill>
                <a:effectLst/>
                <a:uLnTx/>
                <a:uFillTx/>
                <a:latin typeface="Arial"/>
                <a:cs typeface="Arial"/>
              </a:rPr>
              <a:t>biologic</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grpSp>
        <p:nvGrpSpPr>
          <p:cNvPr id="9" name="object 9"/>
          <p:cNvGrpSpPr/>
          <p:nvPr/>
        </p:nvGrpSpPr>
        <p:grpSpPr>
          <a:xfrm>
            <a:off x="516624" y="981438"/>
            <a:ext cx="3571240" cy="1551940"/>
            <a:chOff x="516624" y="981438"/>
            <a:chExt cx="3571240" cy="1551940"/>
          </a:xfrm>
        </p:grpSpPr>
        <p:pic>
          <p:nvPicPr>
            <p:cNvPr id="10" name="object 10"/>
            <p:cNvPicPr/>
            <p:nvPr/>
          </p:nvPicPr>
          <p:blipFill>
            <a:blip r:embed="rId4" cstate="print"/>
            <a:stretch>
              <a:fillRect/>
            </a:stretch>
          </p:blipFill>
          <p:spPr>
            <a:xfrm>
              <a:off x="516624" y="981438"/>
              <a:ext cx="3570766" cy="1551467"/>
            </a:xfrm>
            <a:prstGeom prst="rect">
              <a:avLst/>
            </a:prstGeom>
          </p:spPr>
        </p:pic>
        <p:pic>
          <p:nvPicPr>
            <p:cNvPr id="11" name="object 11"/>
            <p:cNvPicPr/>
            <p:nvPr/>
          </p:nvPicPr>
          <p:blipFill>
            <a:blip r:embed="rId5" cstate="print"/>
            <a:stretch>
              <a:fillRect/>
            </a:stretch>
          </p:blipFill>
          <p:spPr>
            <a:xfrm>
              <a:off x="589787" y="1107947"/>
              <a:ext cx="2980943" cy="1336547"/>
            </a:xfrm>
            <a:prstGeom prst="rect">
              <a:avLst/>
            </a:prstGeom>
          </p:spPr>
        </p:pic>
        <p:sp>
          <p:nvSpPr>
            <p:cNvPr id="12" name="object 12"/>
            <p:cNvSpPr/>
            <p:nvPr/>
          </p:nvSpPr>
          <p:spPr>
            <a:xfrm>
              <a:off x="546353" y="1011173"/>
              <a:ext cx="3470910" cy="1442085"/>
            </a:xfrm>
            <a:custGeom>
              <a:avLst/>
              <a:gdLst/>
              <a:ahLst/>
              <a:cxnLst/>
              <a:rect l="l" t="t" r="r" b="b"/>
              <a:pathLst>
                <a:path w="3470910" h="1442085">
                  <a:moveTo>
                    <a:pt x="2850387" y="0"/>
                  </a:moveTo>
                  <a:lnTo>
                    <a:pt x="240283" y="0"/>
                  </a:lnTo>
                  <a:lnTo>
                    <a:pt x="191859" y="4881"/>
                  </a:lnTo>
                  <a:lnTo>
                    <a:pt x="146755" y="18881"/>
                  </a:lnTo>
                  <a:lnTo>
                    <a:pt x="105940" y="41034"/>
                  </a:lnTo>
                  <a:lnTo>
                    <a:pt x="70378" y="70373"/>
                  </a:lnTo>
                  <a:lnTo>
                    <a:pt x="41037" y="105934"/>
                  </a:lnTo>
                  <a:lnTo>
                    <a:pt x="18883" y="146750"/>
                  </a:lnTo>
                  <a:lnTo>
                    <a:pt x="4881" y="191855"/>
                  </a:lnTo>
                  <a:lnTo>
                    <a:pt x="0" y="240284"/>
                  </a:lnTo>
                  <a:lnTo>
                    <a:pt x="0" y="1201420"/>
                  </a:lnTo>
                  <a:lnTo>
                    <a:pt x="4881" y="1249848"/>
                  </a:lnTo>
                  <a:lnTo>
                    <a:pt x="18883" y="1294953"/>
                  </a:lnTo>
                  <a:lnTo>
                    <a:pt x="41037" y="1335769"/>
                  </a:lnTo>
                  <a:lnTo>
                    <a:pt x="70378" y="1371330"/>
                  </a:lnTo>
                  <a:lnTo>
                    <a:pt x="105940" y="1400669"/>
                  </a:lnTo>
                  <a:lnTo>
                    <a:pt x="146755" y="1422822"/>
                  </a:lnTo>
                  <a:lnTo>
                    <a:pt x="191859" y="1436822"/>
                  </a:lnTo>
                  <a:lnTo>
                    <a:pt x="240283" y="1441703"/>
                  </a:lnTo>
                  <a:lnTo>
                    <a:pt x="2850387" y="1441703"/>
                  </a:lnTo>
                  <a:lnTo>
                    <a:pt x="2898816" y="1436822"/>
                  </a:lnTo>
                  <a:lnTo>
                    <a:pt x="2943921" y="1422822"/>
                  </a:lnTo>
                  <a:lnTo>
                    <a:pt x="2984737" y="1400669"/>
                  </a:lnTo>
                  <a:lnTo>
                    <a:pt x="3020298" y="1371330"/>
                  </a:lnTo>
                  <a:lnTo>
                    <a:pt x="3049637" y="1335769"/>
                  </a:lnTo>
                  <a:lnTo>
                    <a:pt x="3071790" y="1294953"/>
                  </a:lnTo>
                  <a:lnTo>
                    <a:pt x="3085790" y="1249848"/>
                  </a:lnTo>
                  <a:lnTo>
                    <a:pt x="3090672" y="1201420"/>
                  </a:lnTo>
                  <a:lnTo>
                    <a:pt x="3403313" y="1201420"/>
                  </a:lnTo>
                  <a:lnTo>
                    <a:pt x="3090672" y="840993"/>
                  </a:lnTo>
                  <a:lnTo>
                    <a:pt x="3090672" y="240284"/>
                  </a:lnTo>
                  <a:lnTo>
                    <a:pt x="3085790" y="191855"/>
                  </a:lnTo>
                  <a:lnTo>
                    <a:pt x="3071790" y="146750"/>
                  </a:lnTo>
                  <a:lnTo>
                    <a:pt x="3049637" y="105934"/>
                  </a:lnTo>
                  <a:lnTo>
                    <a:pt x="3020298" y="70373"/>
                  </a:lnTo>
                  <a:lnTo>
                    <a:pt x="2984737" y="41034"/>
                  </a:lnTo>
                  <a:lnTo>
                    <a:pt x="2943921" y="18881"/>
                  </a:lnTo>
                  <a:lnTo>
                    <a:pt x="2898816" y="4881"/>
                  </a:lnTo>
                  <a:lnTo>
                    <a:pt x="2850387" y="0"/>
                  </a:lnTo>
                  <a:close/>
                </a:path>
                <a:path w="3470910" h="1442085">
                  <a:moveTo>
                    <a:pt x="3403313" y="1201420"/>
                  </a:moveTo>
                  <a:lnTo>
                    <a:pt x="3090672" y="1201420"/>
                  </a:lnTo>
                  <a:lnTo>
                    <a:pt x="3470402" y="1278763"/>
                  </a:lnTo>
                  <a:lnTo>
                    <a:pt x="3403313" y="120142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object 13"/>
            <p:cNvSpPr/>
            <p:nvPr/>
          </p:nvSpPr>
          <p:spPr>
            <a:xfrm>
              <a:off x="546353" y="1011173"/>
              <a:ext cx="3470910" cy="1442085"/>
            </a:xfrm>
            <a:custGeom>
              <a:avLst/>
              <a:gdLst/>
              <a:ahLst/>
              <a:cxnLst/>
              <a:rect l="l" t="t" r="r" b="b"/>
              <a:pathLst>
                <a:path w="3470910" h="1442085">
                  <a:moveTo>
                    <a:pt x="0" y="240284"/>
                  </a:moveTo>
                  <a:lnTo>
                    <a:pt x="4881" y="191855"/>
                  </a:lnTo>
                  <a:lnTo>
                    <a:pt x="18883" y="146750"/>
                  </a:lnTo>
                  <a:lnTo>
                    <a:pt x="41037" y="105934"/>
                  </a:lnTo>
                  <a:lnTo>
                    <a:pt x="70378" y="70373"/>
                  </a:lnTo>
                  <a:lnTo>
                    <a:pt x="105940" y="41034"/>
                  </a:lnTo>
                  <a:lnTo>
                    <a:pt x="146755" y="18881"/>
                  </a:lnTo>
                  <a:lnTo>
                    <a:pt x="191859" y="4881"/>
                  </a:lnTo>
                  <a:lnTo>
                    <a:pt x="240283" y="0"/>
                  </a:lnTo>
                  <a:lnTo>
                    <a:pt x="1802891" y="0"/>
                  </a:lnTo>
                  <a:lnTo>
                    <a:pt x="2575560" y="0"/>
                  </a:lnTo>
                  <a:lnTo>
                    <a:pt x="2850387" y="0"/>
                  </a:lnTo>
                  <a:lnTo>
                    <a:pt x="2898816" y="4881"/>
                  </a:lnTo>
                  <a:lnTo>
                    <a:pt x="2943921" y="18881"/>
                  </a:lnTo>
                  <a:lnTo>
                    <a:pt x="2984737" y="41034"/>
                  </a:lnTo>
                  <a:lnTo>
                    <a:pt x="3020298" y="70373"/>
                  </a:lnTo>
                  <a:lnTo>
                    <a:pt x="3049637" y="105934"/>
                  </a:lnTo>
                  <a:lnTo>
                    <a:pt x="3071790" y="146750"/>
                  </a:lnTo>
                  <a:lnTo>
                    <a:pt x="3085790" y="191855"/>
                  </a:lnTo>
                  <a:lnTo>
                    <a:pt x="3090672" y="240284"/>
                  </a:lnTo>
                  <a:lnTo>
                    <a:pt x="3090672" y="840993"/>
                  </a:lnTo>
                  <a:lnTo>
                    <a:pt x="3470402" y="1278763"/>
                  </a:lnTo>
                  <a:lnTo>
                    <a:pt x="3090672" y="1201420"/>
                  </a:lnTo>
                  <a:lnTo>
                    <a:pt x="3085790" y="1249848"/>
                  </a:lnTo>
                  <a:lnTo>
                    <a:pt x="3071790" y="1294953"/>
                  </a:lnTo>
                  <a:lnTo>
                    <a:pt x="3049637" y="1335769"/>
                  </a:lnTo>
                  <a:lnTo>
                    <a:pt x="3020298" y="1371330"/>
                  </a:lnTo>
                  <a:lnTo>
                    <a:pt x="2984737" y="1400669"/>
                  </a:lnTo>
                  <a:lnTo>
                    <a:pt x="2943921" y="1422822"/>
                  </a:lnTo>
                  <a:lnTo>
                    <a:pt x="2898816" y="1436822"/>
                  </a:lnTo>
                  <a:lnTo>
                    <a:pt x="2850387" y="1441703"/>
                  </a:lnTo>
                  <a:lnTo>
                    <a:pt x="2575560" y="1441703"/>
                  </a:lnTo>
                  <a:lnTo>
                    <a:pt x="1802891" y="1441703"/>
                  </a:lnTo>
                  <a:lnTo>
                    <a:pt x="240283" y="1441703"/>
                  </a:lnTo>
                  <a:lnTo>
                    <a:pt x="191859" y="1436822"/>
                  </a:lnTo>
                  <a:lnTo>
                    <a:pt x="146755" y="1422822"/>
                  </a:lnTo>
                  <a:lnTo>
                    <a:pt x="105940" y="1400669"/>
                  </a:lnTo>
                  <a:lnTo>
                    <a:pt x="70378" y="1371330"/>
                  </a:lnTo>
                  <a:lnTo>
                    <a:pt x="41037" y="1335769"/>
                  </a:lnTo>
                  <a:lnTo>
                    <a:pt x="18883" y="1294953"/>
                  </a:lnTo>
                  <a:lnTo>
                    <a:pt x="4881" y="1249848"/>
                  </a:lnTo>
                  <a:lnTo>
                    <a:pt x="0" y="1201420"/>
                  </a:lnTo>
                  <a:lnTo>
                    <a:pt x="0" y="840993"/>
                  </a:lnTo>
                  <a:lnTo>
                    <a:pt x="0" y="240284"/>
                  </a:lnTo>
                  <a:close/>
                </a:path>
              </a:pathLst>
            </a:custGeom>
            <a:ln w="25400">
              <a:solidFill>
                <a:srgbClr val="FF99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4" name="object 14"/>
          <p:cNvSpPr txBox="1"/>
          <p:nvPr/>
        </p:nvSpPr>
        <p:spPr>
          <a:xfrm>
            <a:off x="694740" y="1165352"/>
            <a:ext cx="2720340" cy="208279"/>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0" normalizeH="0" baseline="0" noProof="0">
                <a:ln>
                  <a:noFill/>
                </a:ln>
                <a:solidFill>
                  <a:srgbClr val="FF9900"/>
                </a:solidFill>
                <a:effectLst/>
                <a:uLnTx/>
                <a:uFillTx/>
                <a:latin typeface="Arial"/>
                <a:cs typeface="Arial"/>
              </a:rPr>
              <a:t>Description</a:t>
            </a:r>
            <a:r>
              <a:rPr kumimoji="0" sz="1200" b="0" i="0" u="none" strike="noStrike" kern="0" cap="none" spc="-40" normalizeH="0" baseline="0" noProof="0">
                <a:ln>
                  <a:noFill/>
                </a:ln>
                <a:solidFill>
                  <a:srgbClr val="FF9900"/>
                </a:solidFill>
                <a:effectLst/>
                <a:uLnTx/>
                <a:uFillTx/>
                <a:latin typeface="Arial"/>
                <a:cs typeface="Arial"/>
              </a:rPr>
              <a:t> </a:t>
            </a:r>
            <a:r>
              <a:rPr kumimoji="0" sz="1200" b="0" i="0" u="none" strike="noStrike" kern="0" cap="none" spc="0" normalizeH="0" baseline="0" noProof="0">
                <a:ln>
                  <a:noFill/>
                </a:ln>
                <a:solidFill>
                  <a:srgbClr val="FF9900"/>
                </a:solidFill>
                <a:effectLst/>
                <a:uLnTx/>
                <a:uFillTx/>
                <a:latin typeface="Arial"/>
                <a:cs typeface="Arial"/>
              </a:rPr>
              <a:t>of</a:t>
            </a:r>
            <a:r>
              <a:rPr kumimoji="0" sz="1200" b="0" i="0" u="none" strike="noStrike" kern="0" cap="none" spc="-20" normalizeH="0" baseline="0" noProof="0">
                <a:ln>
                  <a:noFill/>
                </a:ln>
                <a:solidFill>
                  <a:srgbClr val="FF9900"/>
                </a:solidFill>
                <a:effectLst/>
                <a:uLnTx/>
                <a:uFillTx/>
                <a:latin typeface="Arial"/>
                <a:cs typeface="Arial"/>
              </a:rPr>
              <a:t> </a:t>
            </a:r>
            <a:r>
              <a:rPr kumimoji="0" sz="1200" b="0" i="0" u="none" strike="noStrike" kern="0" cap="none" spc="0" normalizeH="0" baseline="0" noProof="0">
                <a:ln>
                  <a:noFill/>
                </a:ln>
                <a:solidFill>
                  <a:srgbClr val="FF9900"/>
                </a:solidFill>
                <a:effectLst/>
                <a:uLnTx/>
                <a:uFillTx/>
                <a:latin typeface="Arial"/>
                <a:cs typeface="Arial"/>
              </a:rPr>
              <a:t>global</a:t>
            </a:r>
            <a:r>
              <a:rPr kumimoji="0" sz="1200" b="0" i="0" u="none" strike="noStrike" kern="0" cap="none" spc="-35" normalizeH="0" baseline="0" noProof="0">
                <a:ln>
                  <a:noFill/>
                </a:ln>
                <a:solidFill>
                  <a:srgbClr val="FF9900"/>
                </a:solidFill>
                <a:effectLst/>
                <a:uLnTx/>
                <a:uFillTx/>
                <a:latin typeface="Arial"/>
                <a:cs typeface="Arial"/>
              </a:rPr>
              <a:t> </a:t>
            </a:r>
            <a:r>
              <a:rPr kumimoji="0" sz="1200" b="0" i="0" u="none" strike="noStrike" kern="0" cap="none" spc="0" normalizeH="0" baseline="0" noProof="0">
                <a:ln>
                  <a:noFill/>
                </a:ln>
                <a:solidFill>
                  <a:srgbClr val="FF9900"/>
                </a:solidFill>
                <a:effectLst/>
                <a:uLnTx/>
                <a:uFillTx/>
                <a:latin typeface="Arial"/>
                <a:cs typeface="Arial"/>
              </a:rPr>
              <a:t>access</a:t>
            </a:r>
            <a:r>
              <a:rPr kumimoji="0" sz="1200" b="0" i="0" u="none" strike="noStrike" kern="0" cap="none" spc="-15" normalizeH="0" baseline="0" noProof="0">
                <a:ln>
                  <a:noFill/>
                </a:ln>
                <a:solidFill>
                  <a:srgbClr val="FF9900"/>
                </a:solidFill>
                <a:effectLst/>
                <a:uLnTx/>
                <a:uFillTx/>
                <a:latin typeface="Arial"/>
                <a:cs typeface="Arial"/>
              </a:rPr>
              <a:t> </a:t>
            </a:r>
            <a:r>
              <a:rPr kumimoji="0" sz="1200" b="0" i="0" u="none" strike="noStrike" kern="0" cap="none" spc="0" normalizeH="0" baseline="0" noProof="0">
                <a:ln>
                  <a:noFill/>
                </a:ln>
                <a:solidFill>
                  <a:srgbClr val="FF9900"/>
                </a:solidFill>
                <a:effectLst/>
                <a:uLnTx/>
                <a:uFillTx/>
                <a:latin typeface="Arial"/>
                <a:cs typeface="Arial"/>
              </a:rPr>
              <a:t>to</a:t>
            </a:r>
            <a:r>
              <a:rPr kumimoji="0" sz="1200" b="0" i="0" u="none" strike="noStrike" kern="0" cap="none" spc="-15" normalizeH="0" baseline="0" noProof="0">
                <a:ln>
                  <a:noFill/>
                </a:ln>
                <a:solidFill>
                  <a:srgbClr val="FF9900"/>
                </a:solidFill>
                <a:effectLst/>
                <a:uLnTx/>
                <a:uFillTx/>
                <a:latin typeface="Arial"/>
                <a:cs typeface="Arial"/>
              </a:rPr>
              <a:t> </a:t>
            </a:r>
            <a:r>
              <a:rPr kumimoji="0" sz="1200" b="0" i="0" u="none" strike="noStrike" kern="0" cap="none" spc="-10" normalizeH="0" baseline="0" noProof="0">
                <a:ln>
                  <a:noFill/>
                </a:ln>
                <a:solidFill>
                  <a:srgbClr val="FF9900"/>
                </a:solidFill>
                <a:effectLst/>
                <a:uLnTx/>
                <a:uFillTx/>
                <a:latin typeface="Arial"/>
                <a:cs typeface="Arial"/>
              </a:rPr>
              <a:t>biologics</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sp>
        <p:nvSpPr>
          <p:cNvPr id="15" name="object 15"/>
          <p:cNvSpPr txBox="1"/>
          <p:nvPr/>
        </p:nvSpPr>
        <p:spPr>
          <a:xfrm>
            <a:off x="694740" y="1348232"/>
            <a:ext cx="2422525" cy="940435"/>
          </a:xfrm>
          <a:prstGeom prst="rect">
            <a:avLst/>
          </a:prstGeom>
        </p:spPr>
        <p:txBody>
          <a:bodyPr vert="horz" wrap="square" lIns="0" tIns="12700" rIns="0" bIns="0" rtlCol="0">
            <a:spAutoFit/>
          </a:bodyPr>
          <a:lstStyle/>
          <a:p>
            <a:pPr marL="186055" marR="0" lvl="0" indent="-173355" defTabSz="914400" eaLnBrk="1" fontAlgn="auto" latinLnBrk="0" hangingPunct="1">
              <a:lnSpc>
                <a:spcPct val="100000"/>
              </a:lnSpc>
              <a:spcBef>
                <a:spcPts val="100"/>
              </a:spcBef>
              <a:spcAft>
                <a:spcPts val="0"/>
              </a:spcAft>
              <a:buClrTx/>
              <a:buSzTx/>
              <a:buFontTx/>
              <a:buChar char="•"/>
              <a:tabLst>
                <a:tab pos="186055" algn="l"/>
              </a:tabLst>
              <a:defRPr/>
            </a:pPr>
            <a:r>
              <a:rPr kumimoji="0" sz="1200" b="0" i="0" u="none" strike="noStrike" kern="0" cap="none" spc="0" normalizeH="0" baseline="0" noProof="0">
                <a:ln>
                  <a:noFill/>
                </a:ln>
                <a:solidFill>
                  <a:srgbClr val="FFFFFF"/>
                </a:solidFill>
                <a:effectLst/>
                <a:uLnTx/>
                <a:uFillTx/>
                <a:latin typeface="Arial"/>
                <a:cs typeface="Arial"/>
              </a:rPr>
              <a:t>World</a:t>
            </a:r>
            <a:r>
              <a:rPr kumimoji="0" sz="1200" b="0" i="0" u="none" strike="noStrike" kern="0" cap="none" spc="-50" normalizeH="0" baseline="0" noProof="0">
                <a:ln>
                  <a:noFill/>
                </a:ln>
                <a:solidFill>
                  <a:srgbClr val="FFFFFF"/>
                </a:solidFill>
                <a:effectLst/>
                <a:uLnTx/>
                <a:uFillTx/>
                <a:latin typeface="Arial"/>
                <a:cs typeface="Arial"/>
              </a:rPr>
              <a:t> </a:t>
            </a:r>
            <a:r>
              <a:rPr kumimoji="0" sz="1200" b="0" i="0" u="none" strike="noStrike" kern="0" cap="none" spc="0" normalizeH="0" baseline="0" noProof="0">
                <a:ln>
                  <a:noFill/>
                </a:ln>
                <a:solidFill>
                  <a:srgbClr val="FFFFFF"/>
                </a:solidFill>
                <a:effectLst/>
                <a:uLnTx/>
                <a:uFillTx/>
                <a:latin typeface="Arial"/>
                <a:cs typeface="Arial"/>
              </a:rPr>
              <a:t>maps</a:t>
            </a:r>
            <a:r>
              <a:rPr kumimoji="0" sz="1200" b="0" i="0" u="none" strike="noStrike" kern="0" cap="none" spc="-40" normalizeH="0" baseline="0" noProof="0">
                <a:ln>
                  <a:noFill/>
                </a:ln>
                <a:solidFill>
                  <a:srgbClr val="FFFFFF"/>
                </a:solidFill>
                <a:effectLst/>
                <a:uLnTx/>
                <a:uFillTx/>
                <a:latin typeface="Arial"/>
                <a:cs typeface="Arial"/>
              </a:rPr>
              <a:t> </a:t>
            </a:r>
            <a:r>
              <a:rPr kumimoji="0" sz="1200" b="0" i="0" u="none" strike="noStrike" kern="0" cap="none" spc="0" normalizeH="0" baseline="0" noProof="0">
                <a:ln>
                  <a:noFill/>
                </a:ln>
                <a:solidFill>
                  <a:srgbClr val="FFFFFF"/>
                </a:solidFill>
                <a:effectLst/>
                <a:uLnTx/>
                <a:uFillTx/>
                <a:latin typeface="Arial"/>
                <a:cs typeface="Arial"/>
              </a:rPr>
              <a:t>were</a:t>
            </a:r>
            <a:r>
              <a:rPr kumimoji="0" sz="1200" b="0" i="0" u="none" strike="noStrike" kern="0" cap="none" spc="-30" normalizeH="0" baseline="0" noProof="0">
                <a:ln>
                  <a:noFill/>
                </a:ln>
                <a:solidFill>
                  <a:srgbClr val="FFFFFF"/>
                </a:solidFill>
                <a:effectLst/>
                <a:uLnTx/>
                <a:uFillTx/>
                <a:latin typeface="Arial"/>
                <a:cs typeface="Arial"/>
              </a:rPr>
              <a:t> </a:t>
            </a:r>
            <a:r>
              <a:rPr kumimoji="0" sz="1200" b="0" i="0" u="none" strike="noStrike" kern="0" cap="none" spc="0" normalizeH="0" baseline="0" noProof="0">
                <a:ln>
                  <a:noFill/>
                </a:ln>
                <a:solidFill>
                  <a:srgbClr val="FFFFFF"/>
                </a:solidFill>
                <a:effectLst/>
                <a:uLnTx/>
                <a:uFillTx/>
                <a:latin typeface="Arial"/>
                <a:cs typeface="Arial"/>
              </a:rPr>
              <a:t>developed</a:t>
            </a:r>
            <a:r>
              <a:rPr kumimoji="0" sz="1200" b="0" i="0" u="none" strike="noStrike" kern="0" cap="none" spc="-60" normalizeH="0" baseline="0" noProof="0">
                <a:ln>
                  <a:noFill/>
                </a:ln>
                <a:solidFill>
                  <a:srgbClr val="FFFFFF"/>
                </a:solidFill>
                <a:effectLst/>
                <a:uLnTx/>
                <a:uFillTx/>
                <a:latin typeface="Arial"/>
                <a:cs typeface="Arial"/>
              </a:rPr>
              <a:t> </a:t>
            </a:r>
            <a:r>
              <a:rPr kumimoji="0" sz="1200" b="0" i="0" u="none" strike="noStrike" kern="0" cap="none" spc="-25" normalizeH="0" baseline="0" noProof="0">
                <a:ln>
                  <a:noFill/>
                </a:ln>
                <a:solidFill>
                  <a:srgbClr val="FFFFFF"/>
                </a:solidFill>
                <a:effectLst/>
                <a:uLnTx/>
                <a:uFillTx/>
                <a:latin typeface="Arial"/>
                <a:cs typeface="Arial"/>
              </a:rPr>
              <a:t>to</a:t>
            </a:r>
            <a:endParaRPr kumimoji="0" sz="1200" b="0" i="0" u="none" strike="noStrike" kern="0" cap="none" spc="0" normalizeH="0" baseline="0" noProof="0">
              <a:ln>
                <a:noFill/>
              </a:ln>
              <a:solidFill>
                <a:sysClr val="windowText" lastClr="000000"/>
              </a:solidFill>
              <a:effectLst/>
              <a:uLnTx/>
              <a:uFillTx/>
              <a:latin typeface="Arial"/>
              <a:cs typeface="Arial"/>
            </a:endParaRPr>
          </a:p>
          <a:p>
            <a:pPr marL="184785" marR="0" lvl="0" indent="0" defTabSz="914400" eaLnBrk="1" fontAlgn="auto" latinLnBrk="0" hangingPunct="1">
              <a:lnSpc>
                <a:spcPct val="100000"/>
              </a:lnSpc>
              <a:spcBef>
                <a:spcPts val="0"/>
              </a:spcBef>
              <a:spcAft>
                <a:spcPts val="0"/>
              </a:spcAft>
              <a:buClrTx/>
              <a:buSzTx/>
              <a:buFontTx/>
              <a:buNone/>
              <a:tabLst/>
              <a:defRPr/>
            </a:pPr>
            <a:r>
              <a:rPr kumimoji="0" sz="1200" b="0" i="0" u="none" strike="noStrike" kern="0" cap="none" spc="0" normalizeH="0" baseline="0" noProof="0">
                <a:ln>
                  <a:noFill/>
                </a:ln>
                <a:solidFill>
                  <a:srgbClr val="FFFFFF"/>
                </a:solidFill>
                <a:effectLst/>
                <a:uLnTx/>
                <a:uFillTx/>
                <a:latin typeface="Arial"/>
                <a:cs typeface="Arial"/>
              </a:rPr>
              <a:t>summarize</a:t>
            </a:r>
            <a:r>
              <a:rPr kumimoji="0" sz="1200" b="0" i="0" u="none" strike="noStrike" kern="0" cap="none" spc="-35" normalizeH="0" baseline="0" noProof="0">
                <a:ln>
                  <a:noFill/>
                </a:ln>
                <a:solidFill>
                  <a:srgbClr val="FFFFFF"/>
                </a:solidFill>
                <a:effectLst/>
                <a:uLnTx/>
                <a:uFillTx/>
                <a:latin typeface="Arial"/>
                <a:cs typeface="Arial"/>
              </a:rPr>
              <a:t> </a:t>
            </a:r>
            <a:r>
              <a:rPr kumimoji="0" sz="1200" b="0" i="0" u="none" strike="noStrike" kern="0" cap="none" spc="0" normalizeH="0" baseline="0" noProof="0">
                <a:ln>
                  <a:noFill/>
                </a:ln>
                <a:solidFill>
                  <a:srgbClr val="FFFFFF"/>
                </a:solidFill>
                <a:effectLst/>
                <a:uLnTx/>
                <a:uFillTx/>
                <a:latin typeface="Arial"/>
                <a:cs typeface="Arial"/>
              </a:rPr>
              <a:t>biologic</a:t>
            </a:r>
            <a:r>
              <a:rPr kumimoji="0" sz="1200" b="0" i="0" u="none" strike="noStrike" kern="0" cap="none" spc="-50" normalizeH="0" baseline="0" noProof="0">
                <a:ln>
                  <a:noFill/>
                </a:ln>
                <a:solidFill>
                  <a:srgbClr val="FFFFFF"/>
                </a:solidFill>
                <a:effectLst/>
                <a:uLnTx/>
                <a:uFillTx/>
                <a:latin typeface="Arial"/>
                <a:cs typeface="Arial"/>
              </a:rPr>
              <a:t> </a:t>
            </a:r>
            <a:r>
              <a:rPr kumimoji="0" sz="1200" b="0" i="0" u="none" strike="noStrike" kern="0" cap="none" spc="-10" normalizeH="0" baseline="0" noProof="0">
                <a:ln>
                  <a:noFill/>
                </a:ln>
                <a:solidFill>
                  <a:srgbClr val="FFFFFF"/>
                </a:solidFill>
                <a:effectLst/>
                <a:uLnTx/>
                <a:uFillTx/>
                <a:latin typeface="Arial"/>
                <a:cs typeface="Arial"/>
              </a:rPr>
              <a:t>accessibility</a:t>
            </a:r>
            <a:endParaRPr kumimoji="0" sz="1200" b="0" i="0" u="none" strike="noStrike" kern="0" cap="none" spc="0" normalizeH="0" baseline="0" noProof="0">
              <a:ln>
                <a:noFill/>
              </a:ln>
              <a:solidFill>
                <a:sysClr val="windowText" lastClr="000000"/>
              </a:solidFill>
              <a:effectLst/>
              <a:uLnTx/>
              <a:uFillTx/>
              <a:latin typeface="Arial"/>
              <a:cs typeface="Arial"/>
            </a:endParaRPr>
          </a:p>
          <a:p>
            <a:pPr marL="184785" marR="5080" lvl="0" indent="-172720" defTabSz="914400" eaLnBrk="1" fontAlgn="auto" latinLnBrk="0" hangingPunct="1">
              <a:lnSpc>
                <a:spcPct val="100000"/>
              </a:lnSpc>
              <a:spcBef>
                <a:spcPts val="0"/>
              </a:spcBef>
              <a:spcAft>
                <a:spcPts val="0"/>
              </a:spcAft>
              <a:buClrTx/>
              <a:buSzTx/>
              <a:buFontTx/>
              <a:buChar char="•"/>
              <a:tabLst>
                <a:tab pos="184785" algn="l"/>
              </a:tabLst>
              <a:defRPr/>
            </a:pPr>
            <a:r>
              <a:rPr kumimoji="0" sz="1200" b="0" i="0" u="none" strike="noStrike" kern="0" cap="none" spc="0" normalizeH="0" baseline="0" noProof="0">
                <a:ln>
                  <a:noFill/>
                </a:ln>
                <a:solidFill>
                  <a:srgbClr val="FFFFFF"/>
                </a:solidFill>
                <a:effectLst/>
                <a:uLnTx/>
                <a:uFillTx/>
                <a:latin typeface="Arial"/>
                <a:cs typeface="Arial"/>
              </a:rPr>
              <a:t>Pearson’s</a:t>
            </a:r>
            <a:r>
              <a:rPr kumimoji="0" sz="1200" b="0" i="0" u="none" strike="noStrike" kern="0" cap="none" spc="-65" normalizeH="0" baseline="0" noProof="0">
                <a:ln>
                  <a:noFill/>
                </a:ln>
                <a:solidFill>
                  <a:srgbClr val="FFFFFF"/>
                </a:solidFill>
                <a:effectLst/>
                <a:uLnTx/>
                <a:uFillTx/>
                <a:latin typeface="Arial"/>
                <a:cs typeface="Arial"/>
              </a:rPr>
              <a:t> </a:t>
            </a:r>
            <a:r>
              <a:rPr kumimoji="0" sz="1200" b="0" i="0" u="none" strike="noStrike" kern="0" cap="none" spc="0" normalizeH="0" baseline="0" noProof="0">
                <a:ln>
                  <a:noFill/>
                </a:ln>
                <a:solidFill>
                  <a:srgbClr val="FFFFFF"/>
                </a:solidFill>
                <a:effectLst/>
                <a:uLnTx/>
                <a:uFillTx/>
                <a:latin typeface="Arial"/>
                <a:cs typeface="Arial"/>
              </a:rPr>
              <a:t>correlation</a:t>
            </a:r>
            <a:r>
              <a:rPr kumimoji="0" sz="1200" b="0" i="0" u="none" strike="noStrike" kern="0" cap="none" spc="-60" normalizeH="0" baseline="0" noProof="0">
                <a:ln>
                  <a:noFill/>
                </a:ln>
                <a:solidFill>
                  <a:srgbClr val="FFFFFF"/>
                </a:solidFill>
                <a:effectLst/>
                <a:uLnTx/>
                <a:uFillTx/>
                <a:latin typeface="Arial"/>
                <a:cs typeface="Arial"/>
              </a:rPr>
              <a:t> </a:t>
            </a:r>
            <a:r>
              <a:rPr kumimoji="0" sz="1200" b="0" i="0" u="none" strike="noStrike" kern="0" cap="none" spc="0" normalizeH="0" baseline="0" noProof="0">
                <a:ln>
                  <a:noFill/>
                </a:ln>
                <a:solidFill>
                  <a:srgbClr val="FFFFFF"/>
                </a:solidFill>
                <a:effectLst/>
                <a:uLnTx/>
                <a:uFillTx/>
                <a:latin typeface="Arial"/>
                <a:cs typeface="Arial"/>
              </a:rPr>
              <a:t>testing</a:t>
            </a:r>
            <a:r>
              <a:rPr kumimoji="0" sz="1200" b="0" i="0" u="none" strike="noStrike" kern="0" cap="none" spc="-55" normalizeH="0" baseline="0" noProof="0">
                <a:ln>
                  <a:noFill/>
                </a:ln>
                <a:solidFill>
                  <a:srgbClr val="FFFFFF"/>
                </a:solidFill>
                <a:effectLst/>
                <a:uLnTx/>
                <a:uFillTx/>
                <a:latin typeface="Arial"/>
                <a:cs typeface="Arial"/>
              </a:rPr>
              <a:t> </a:t>
            </a:r>
            <a:r>
              <a:rPr kumimoji="0" sz="1200" b="0" i="0" u="none" strike="noStrike" kern="0" cap="none" spc="-25" normalizeH="0" baseline="0" noProof="0">
                <a:ln>
                  <a:noFill/>
                </a:ln>
                <a:solidFill>
                  <a:srgbClr val="FFFFFF"/>
                </a:solidFill>
                <a:effectLst/>
                <a:uLnTx/>
                <a:uFillTx/>
                <a:latin typeface="Arial"/>
                <a:cs typeface="Arial"/>
              </a:rPr>
              <a:t>was </a:t>
            </a:r>
            <a:r>
              <a:rPr kumimoji="0" sz="1200" b="0" i="0" u="none" strike="noStrike" kern="0" cap="none" spc="0" normalizeH="0" baseline="0" noProof="0">
                <a:ln>
                  <a:noFill/>
                </a:ln>
                <a:solidFill>
                  <a:srgbClr val="FFFFFF"/>
                </a:solidFill>
                <a:effectLst/>
                <a:uLnTx/>
                <a:uFillTx/>
                <a:latin typeface="Arial"/>
                <a:cs typeface="Arial"/>
              </a:rPr>
              <a:t>used</a:t>
            </a:r>
            <a:r>
              <a:rPr kumimoji="0" sz="1200" b="0" i="0" u="none" strike="noStrike" kern="0" cap="none" spc="-30" normalizeH="0" baseline="0" noProof="0">
                <a:ln>
                  <a:noFill/>
                </a:ln>
                <a:solidFill>
                  <a:srgbClr val="FFFFFF"/>
                </a:solidFill>
                <a:effectLst/>
                <a:uLnTx/>
                <a:uFillTx/>
                <a:latin typeface="Arial"/>
                <a:cs typeface="Arial"/>
              </a:rPr>
              <a:t> </a:t>
            </a:r>
            <a:r>
              <a:rPr kumimoji="0" sz="1200" b="0" i="0" u="none" strike="noStrike" kern="0" cap="none" spc="0" normalizeH="0" baseline="0" noProof="0">
                <a:ln>
                  <a:noFill/>
                </a:ln>
                <a:solidFill>
                  <a:srgbClr val="FFFFFF"/>
                </a:solidFill>
                <a:effectLst/>
                <a:uLnTx/>
                <a:uFillTx/>
                <a:latin typeface="Arial"/>
                <a:cs typeface="Arial"/>
              </a:rPr>
              <a:t>to</a:t>
            </a:r>
            <a:r>
              <a:rPr kumimoji="0" sz="1200" b="0" i="0" u="none" strike="noStrike" kern="0" cap="none" spc="-20" normalizeH="0" baseline="0" noProof="0">
                <a:ln>
                  <a:noFill/>
                </a:ln>
                <a:solidFill>
                  <a:srgbClr val="FFFFFF"/>
                </a:solidFill>
                <a:effectLst/>
                <a:uLnTx/>
                <a:uFillTx/>
                <a:latin typeface="Arial"/>
                <a:cs typeface="Arial"/>
              </a:rPr>
              <a:t> </a:t>
            </a:r>
            <a:r>
              <a:rPr kumimoji="0" sz="1200" b="0" i="0" u="none" strike="noStrike" kern="0" cap="none" spc="0" normalizeH="0" baseline="0" noProof="0">
                <a:ln>
                  <a:noFill/>
                </a:ln>
                <a:solidFill>
                  <a:srgbClr val="FFFFFF"/>
                </a:solidFill>
                <a:effectLst/>
                <a:uLnTx/>
                <a:uFillTx/>
                <a:latin typeface="Arial"/>
                <a:cs typeface="Arial"/>
              </a:rPr>
              <a:t>explore</a:t>
            </a:r>
            <a:r>
              <a:rPr kumimoji="0" sz="1200" b="0" i="0" u="none" strike="noStrike" kern="0" cap="none" spc="-25" normalizeH="0" baseline="0" noProof="0">
                <a:ln>
                  <a:noFill/>
                </a:ln>
                <a:solidFill>
                  <a:srgbClr val="FFFFFF"/>
                </a:solidFill>
                <a:effectLst/>
                <a:uLnTx/>
                <a:uFillTx/>
                <a:latin typeface="Arial"/>
                <a:cs typeface="Arial"/>
              </a:rPr>
              <a:t> </a:t>
            </a:r>
            <a:r>
              <a:rPr kumimoji="0" sz="1200" b="0" i="0" u="none" strike="noStrike" kern="0" cap="none" spc="0" normalizeH="0" baseline="0" noProof="0">
                <a:ln>
                  <a:noFill/>
                </a:ln>
                <a:solidFill>
                  <a:srgbClr val="FFFFFF"/>
                </a:solidFill>
                <a:effectLst/>
                <a:uLnTx/>
                <a:uFillTx/>
                <a:latin typeface="Arial"/>
                <a:cs typeface="Arial"/>
              </a:rPr>
              <a:t>the</a:t>
            </a:r>
            <a:r>
              <a:rPr kumimoji="0" sz="1200" b="0" i="0" u="none" strike="noStrike" kern="0" cap="none" spc="-20" normalizeH="0" baseline="0" noProof="0">
                <a:ln>
                  <a:noFill/>
                </a:ln>
                <a:solidFill>
                  <a:srgbClr val="FFFFFF"/>
                </a:solidFill>
                <a:effectLst/>
                <a:uLnTx/>
                <a:uFillTx/>
                <a:latin typeface="Arial"/>
                <a:cs typeface="Arial"/>
              </a:rPr>
              <a:t> </a:t>
            </a:r>
            <a:r>
              <a:rPr kumimoji="0" sz="1200" b="0" i="0" u="none" strike="noStrike" kern="0" cap="none" spc="-10" normalizeH="0" baseline="0" noProof="0">
                <a:ln>
                  <a:noFill/>
                </a:ln>
                <a:solidFill>
                  <a:srgbClr val="FFFFFF"/>
                </a:solidFill>
                <a:effectLst/>
                <a:uLnTx/>
                <a:uFillTx/>
                <a:latin typeface="Arial"/>
                <a:cs typeface="Arial"/>
              </a:rPr>
              <a:t>relationship </a:t>
            </a:r>
            <a:r>
              <a:rPr kumimoji="0" sz="1200" b="0" i="0" u="none" strike="noStrike" kern="0" cap="none" spc="0" normalizeH="0" baseline="0" noProof="0">
                <a:ln>
                  <a:noFill/>
                </a:ln>
                <a:solidFill>
                  <a:srgbClr val="FFFFFF"/>
                </a:solidFill>
                <a:effectLst/>
                <a:uLnTx/>
                <a:uFillTx/>
                <a:latin typeface="Arial"/>
                <a:cs typeface="Arial"/>
              </a:rPr>
              <a:t>between</a:t>
            </a:r>
            <a:r>
              <a:rPr kumimoji="0" sz="1200" b="0" i="0" u="none" strike="noStrike" kern="0" cap="none" spc="-35" normalizeH="0" baseline="0" noProof="0">
                <a:ln>
                  <a:noFill/>
                </a:ln>
                <a:solidFill>
                  <a:srgbClr val="FFFFFF"/>
                </a:solidFill>
                <a:effectLst/>
                <a:uLnTx/>
                <a:uFillTx/>
                <a:latin typeface="Arial"/>
                <a:cs typeface="Arial"/>
              </a:rPr>
              <a:t> </a:t>
            </a:r>
            <a:r>
              <a:rPr kumimoji="0" sz="1200" b="0" i="0" u="none" strike="noStrike" kern="0" cap="none" spc="0" normalizeH="0" baseline="0" noProof="0">
                <a:ln>
                  <a:noFill/>
                </a:ln>
                <a:solidFill>
                  <a:srgbClr val="FFFFFF"/>
                </a:solidFill>
                <a:effectLst/>
                <a:uLnTx/>
                <a:uFillTx/>
                <a:latin typeface="Arial"/>
                <a:cs typeface="Arial"/>
              </a:rPr>
              <a:t>BACS</a:t>
            </a:r>
            <a:r>
              <a:rPr kumimoji="0" sz="1200" b="0" i="0" u="none" strike="noStrike" kern="0" cap="none" spc="-15" normalizeH="0" baseline="0" noProof="0">
                <a:ln>
                  <a:noFill/>
                </a:ln>
                <a:solidFill>
                  <a:srgbClr val="FFFFFF"/>
                </a:solidFill>
                <a:effectLst/>
                <a:uLnTx/>
                <a:uFillTx/>
                <a:latin typeface="Arial"/>
                <a:cs typeface="Arial"/>
              </a:rPr>
              <a:t> </a:t>
            </a:r>
            <a:r>
              <a:rPr kumimoji="0" sz="1200" b="0" i="0" u="none" strike="noStrike" kern="0" cap="none" spc="0" normalizeH="0" baseline="0" noProof="0">
                <a:ln>
                  <a:noFill/>
                </a:ln>
                <a:solidFill>
                  <a:srgbClr val="FFFFFF"/>
                </a:solidFill>
                <a:effectLst/>
                <a:uLnTx/>
                <a:uFillTx/>
                <a:latin typeface="Arial"/>
                <a:cs typeface="Arial"/>
              </a:rPr>
              <a:t>and</a:t>
            </a:r>
            <a:r>
              <a:rPr kumimoji="0" sz="1200" b="0" i="0" u="none" strike="noStrike" kern="0" cap="none" spc="-30" normalizeH="0" baseline="0" noProof="0">
                <a:ln>
                  <a:noFill/>
                </a:ln>
                <a:solidFill>
                  <a:srgbClr val="FFFFFF"/>
                </a:solidFill>
                <a:effectLst/>
                <a:uLnTx/>
                <a:uFillTx/>
                <a:latin typeface="Arial"/>
                <a:cs typeface="Arial"/>
              </a:rPr>
              <a:t> </a:t>
            </a:r>
            <a:r>
              <a:rPr kumimoji="0" sz="1200" b="0" i="0" u="none" strike="noStrike" kern="0" cap="none" spc="0" normalizeH="0" baseline="0" noProof="0">
                <a:ln>
                  <a:noFill/>
                </a:ln>
                <a:solidFill>
                  <a:srgbClr val="FFFFFF"/>
                </a:solidFill>
                <a:effectLst/>
                <a:uLnTx/>
                <a:uFillTx/>
                <a:latin typeface="Arial"/>
                <a:cs typeface="Arial"/>
              </a:rPr>
              <a:t>GDP</a:t>
            </a:r>
            <a:r>
              <a:rPr kumimoji="0" sz="1200" b="0" i="0" u="none" strike="noStrike" kern="0" cap="none" spc="-25" normalizeH="0" baseline="0" noProof="0">
                <a:ln>
                  <a:noFill/>
                </a:ln>
                <a:solidFill>
                  <a:srgbClr val="FFFFFF"/>
                </a:solidFill>
                <a:effectLst/>
                <a:uLnTx/>
                <a:uFillTx/>
                <a:latin typeface="Arial"/>
                <a:cs typeface="Arial"/>
              </a:rPr>
              <a:t> </a:t>
            </a:r>
            <a:r>
              <a:rPr kumimoji="0" sz="1200" b="0" i="0" u="none" strike="noStrike" kern="0" cap="none" spc="-20" normalizeH="0" baseline="0" noProof="0">
                <a:ln>
                  <a:noFill/>
                </a:ln>
                <a:solidFill>
                  <a:srgbClr val="FFFFFF"/>
                </a:solidFill>
                <a:effectLst/>
                <a:uLnTx/>
                <a:uFillTx/>
                <a:latin typeface="Arial"/>
                <a:cs typeface="Arial"/>
              </a:rPr>
              <a:t>2019</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grpSp>
        <p:nvGrpSpPr>
          <p:cNvPr id="16" name="object 16"/>
          <p:cNvGrpSpPr/>
          <p:nvPr/>
        </p:nvGrpSpPr>
        <p:grpSpPr>
          <a:xfrm>
            <a:off x="963140" y="3035658"/>
            <a:ext cx="2954020" cy="1079500"/>
            <a:chOff x="963140" y="3035658"/>
            <a:chExt cx="2954020" cy="1079500"/>
          </a:xfrm>
        </p:grpSpPr>
        <p:pic>
          <p:nvPicPr>
            <p:cNvPr id="17" name="object 17"/>
            <p:cNvPicPr/>
            <p:nvPr/>
          </p:nvPicPr>
          <p:blipFill>
            <a:blip r:embed="rId6" cstate="print"/>
            <a:stretch>
              <a:fillRect/>
            </a:stretch>
          </p:blipFill>
          <p:spPr>
            <a:xfrm>
              <a:off x="963140" y="3035658"/>
              <a:ext cx="2953623" cy="1079229"/>
            </a:xfrm>
            <a:prstGeom prst="rect">
              <a:avLst/>
            </a:prstGeom>
          </p:spPr>
        </p:pic>
        <p:pic>
          <p:nvPicPr>
            <p:cNvPr id="18" name="object 18"/>
            <p:cNvPicPr/>
            <p:nvPr/>
          </p:nvPicPr>
          <p:blipFill>
            <a:blip r:embed="rId7" cstate="print"/>
            <a:stretch>
              <a:fillRect/>
            </a:stretch>
          </p:blipFill>
          <p:spPr>
            <a:xfrm>
              <a:off x="1002792" y="3105912"/>
              <a:ext cx="2545080" cy="970800"/>
            </a:xfrm>
            <a:prstGeom prst="rect">
              <a:avLst/>
            </a:prstGeom>
          </p:spPr>
        </p:pic>
        <p:sp>
          <p:nvSpPr>
            <p:cNvPr id="19" name="object 19"/>
            <p:cNvSpPr/>
            <p:nvPr/>
          </p:nvSpPr>
          <p:spPr>
            <a:xfrm>
              <a:off x="979932" y="3043428"/>
              <a:ext cx="2887980" cy="1004569"/>
            </a:xfrm>
            <a:custGeom>
              <a:avLst/>
              <a:gdLst/>
              <a:ahLst/>
              <a:cxnLst/>
              <a:rect l="l" t="t" r="r" b="b"/>
              <a:pathLst>
                <a:path w="2887979" h="1004570">
                  <a:moveTo>
                    <a:pt x="2488946" y="0"/>
                  </a:moveTo>
                  <a:lnTo>
                    <a:pt x="167386" y="0"/>
                  </a:lnTo>
                  <a:lnTo>
                    <a:pt x="122888" y="5978"/>
                  </a:lnTo>
                  <a:lnTo>
                    <a:pt x="82903" y="22850"/>
                  </a:lnTo>
                  <a:lnTo>
                    <a:pt x="49026" y="49022"/>
                  </a:lnTo>
                  <a:lnTo>
                    <a:pt x="22853" y="82898"/>
                  </a:lnTo>
                  <a:lnTo>
                    <a:pt x="5979" y="122884"/>
                  </a:lnTo>
                  <a:lnTo>
                    <a:pt x="0" y="167386"/>
                  </a:lnTo>
                  <a:lnTo>
                    <a:pt x="0" y="836930"/>
                  </a:lnTo>
                  <a:lnTo>
                    <a:pt x="5979" y="881427"/>
                  </a:lnTo>
                  <a:lnTo>
                    <a:pt x="22853" y="921412"/>
                  </a:lnTo>
                  <a:lnTo>
                    <a:pt x="49026" y="955289"/>
                  </a:lnTo>
                  <a:lnTo>
                    <a:pt x="82903" y="981462"/>
                  </a:lnTo>
                  <a:lnTo>
                    <a:pt x="122888" y="998336"/>
                  </a:lnTo>
                  <a:lnTo>
                    <a:pt x="167386" y="1004316"/>
                  </a:lnTo>
                  <a:lnTo>
                    <a:pt x="2488946" y="1004316"/>
                  </a:lnTo>
                  <a:lnTo>
                    <a:pt x="2533447" y="998336"/>
                  </a:lnTo>
                  <a:lnTo>
                    <a:pt x="2573433" y="981462"/>
                  </a:lnTo>
                  <a:lnTo>
                    <a:pt x="2607310" y="955289"/>
                  </a:lnTo>
                  <a:lnTo>
                    <a:pt x="2633481" y="921412"/>
                  </a:lnTo>
                  <a:lnTo>
                    <a:pt x="2650353" y="881427"/>
                  </a:lnTo>
                  <a:lnTo>
                    <a:pt x="2656332" y="836930"/>
                  </a:lnTo>
                  <a:lnTo>
                    <a:pt x="2656332" y="418465"/>
                  </a:lnTo>
                  <a:lnTo>
                    <a:pt x="2805279" y="167386"/>
                  </a:lnTo>
                  <a:lnTo>
                    <a:pt x="2656332" y="167386"/>
                  </a:lnTo>
                  <a:lnTo>
                    <a:pt x="2650353" y="122884"/>
                  </a:lnTo>
                  <a:lnTo>
                    <a:pt x="2633481" y="82898"/>
                  </a:lnTo>
                  <a:lnTo>
                    <a:pt x="2607310" y="49022"/>
                  </a:lnTo>
                  <a:lnTo>
                    <a:pt x="2573433" y="22850"/>
                  </a:lnTo>
                  <a:lnTo>
                    <a:pt x="2533447" y="5978"/>
                  </a:lnTo>
                  <a:lnTo>
                    <a:pt x="2488946" y="0"/>
                  </a:lnTo>
                  <a:close/>
                </a:path>
                <a:path w="2887979" h="1004570">
                  <a:moveTo>
                    <a:pt x="2887853" y="28194"/>
                  </a:moveTo>
                  <a:lnTo>
                    <a:pt x="2656332" y="167386"/>
                  </a:lnTo>
                  <a:lnTo>
                    <a:pt x="2805279" y="167386"/>
                  </a:lnTo>
                  <a:lnTo>
                    <a:pt x="2887853" y="28194"/>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0" name="object 20"/>
          <p:cNvSpPr txBox="1"/>
          <p:nvPr/>
        </p:nvSpPr>
        <p:spPr>
          <a:xfrm>
            <a:off x="1108049" y="3163570"/>
            <a:ext cx="2245995" cy="757555"/>
          </a:xfrm>
          <a:prstGeom prst="rect">
            <a:avLst/>
          </a:prstGeom>
        </p:spPr>
        <p:txBody>
          <a:bodyPr vert="horz" wrap="square" lIns="0" tIns="12700" rIns="0" bIns="0" rtlCol="0">
            <a:spAutoFit/>
          </a:bodyPr>
          <a:lstStyle/>
          <a:p>
            <a:pPr marL="12700" marR="127635"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0" normalizeH="0" baseline="0" noProof="0">
                <a:ln>
                  <a:noFill/>
                </a:ln>
                <a:solidFill>
                  <a:srgbClr val="FF9900"/>
                </a:solidFill>
                <a:effectLst/>
                <a:uLnTx/>
                <a:uFillTx/>
                <a:latin typeface="Arial"/>
                <a:cs typeface="Arial"/>
              </a:rPr>
              <a:t>Overall</a:t>
            </a:r>
            <a:r>
              <a:rPr kumimoji="0" sz="1200" b="0" i="0" u="none" strike="noStrike" kern="0" cap="none" spc="-20" normalizeH="0" baseline="0" noProof="0">
                <a:ln>
                  <a:noFill/>
                </a:ln>
                <a:solidFill>
                  <a:srgbClr val="FF9900"/>
                </a:solidFill>
                <a:effectLst/>
                <a:uLnTx/>
                <a:uFillTx/>
                <a:latin typeface="Arial"/>
                <a:cs typeface="Arial"/>
              </a:rPr>
              <a:t> </a:t>
            </a:r>
            <a:r>
              <a:rPr kumimoji="0" sz="1200" b="0" i="0" u="none" strike="noStrike" kern="0" cap="none" spc="0" normalizeH="0" baseline="0" noProof="0">
                <a:ln>
                  <a:noFill/>
                </a:ln>
                <a:solidFill>
                  <a:srgbClr val="FF9900"/>
                </a:solidFill>
                <a:effectLst/>
                <a:uLnTx/>
                <a:uFillTx/>
                <a:latin typeface="Arial"/>
                <a:cs typeface="Arial"/>
              </a:rPr>
              <a:t>ease-</a:t>
            </a:r>
            <a:r>
              <a:rPr kumimoji="0" sz="1200" b="0" i="0" u="none" strike="noStrike" kern="0" cap="none" spc="-10" normalizeH="0" baseline="0" noProof="0">
                <a:ln>
                  <a:noFill/>
                </a:ln>
                <a:solidFill>
                  <a:srgbClr val="FF9900"/>
                </a:solidFill>
                <a:effectLst/>
                <a:uLnTx/>
                <a:uFillTx/>
                <a:latin typeface="Arial"/>
                <a:cs typeface="Arial"/>
              </a:rPr>
              <a:t>of-</a:t>
            </a:r>
            <a:r>
              <a:rPr kumimoji="0" sz="1200" b="0" i="0" u="none" strike="noStrike" kern="0" cap="none" spc="0" normalizeH="0" baseline="0" noProof="0">
                <a:ln>
                  <a:noFill/>
                </a:ln>
                <a:solidFill>
                  <a:srgbClr val="FF9900"/>
                </a:solidFill>
                <a:effectLst/>
                <a:uLnTx/>
                <a:uFillTx/>
                <a:latin typeface="Arial"/>
                <a:cs typeface="Arial"/>
              </a:rPr>
              <a:t>access</a:t>
            </a:r>
            <a:r>
              <a:rPr kumimoji="0" sz="1200" b="0" i="0" u="none" strike="noStrike" kern="0" cap="none" spc="-50" normalizeH="0" baseline="0" noProof="0">
                <a:ln>
                  <a:noFill/>
                </a:ln>
                <a:solidFill>
                  <a:srgbClr val="FF9900"/>
                </a:solidFill>
                <a:effectLst/>
                <a:uLnTx/>
                <a:uFillTx/>
                <a:latin typeface="Arial"/>
                <a:cs typeface="Arial"/>
              </a:rPr>
              <a:t> </a:t>
            </a:r>
            <a:r>
              <a:rPr kumimoji="0" sz="1200" b="0" i="0" u="none" strike="noStrike" kern="0" cap="none" spc="0" normalizeH="0" baseline="0" noProof="0">
                <a:ln>
                  <a:noFill/>
                </a:ln>
                <a:solidFill>
                  <a:srgbClr val="FF9900"/>
                </a:solidFill>
                <a:effectLst/>
                <a:uLnTx/>
                <a:uFillTx/>
                <a:latin typeface="Arial"/>
                <a:cs typeface="Arial"/>
              </a:rPr>
              <a:t>to</a:t>
            </a:r>
            <a:r>
              <a:rPr kumimoji="0" sz="1200" b="0" i="0" u="none" strike="noStrike" kern="0" cap="none" spc="-15" normalizeH="0" baseline="0" noProof="0">
                <a:ln>
                  <a:noFill/>
                </a:ln>
                <a:solidFill>
                  <a:srgbClr val="FF9900"/>
                </a:solidFill>
                <a:effectLst/>
                <a:uLnTx/>
                <a:uFillTx/>
                <a:latin typeface="Arial"/>
                <a:cs typeface="Arial"/>
              </a:rPr>
              <a:t> </a:t>
            </a:r>
            <a:r>
              <a:rPr kumimoji="0" sz="1200" b="0" i="0" u="none" strike="noStrike" kern="0" cap="none" spc="-20" normalizeH="0" baseline="0" noProof="0">
                <a:ln>
                  <a:noFill/>
                </a:ln>
                <a:solidFill>
                  <a:srgbClr val="FF9900"/>
                </a:solidFill>
                <a:effectLst/>
                <a:uLnTx/>
                <a:uFillTx/>
                <a:latin typeface="Arial"/>
                <a:cs typeface="Arial"/>
              </a:rPr>
              <a:t>each </a:t>
            </a:r>
            <a:r>
              <a:rPr kumimoji="0" sz="1200" b="0" i="0" u="none" strike="noStrike" kern="0" cap="none" spc="-10" normalizeH="0" baseline="0" noProof="0">
                <a:ln>
                  <a:noFill/>
                </a:ln>
                <a:solidFill>
                  <a:srgbClr val="FF9900"/>
                </a:solidFill>
                <a:effectLst/>
                <a:uLnTx/>
                <a:uFillTx/>
                <a:latin typeface="Arial"/>
                <a:cs typeface="Arial"/>
              </a:rPr>
              <a:t>biologic</a:t>
            </a:r>
            <a:endParaRPr kumimoji="0" sz="1200" b="0" i="0" u="none" strike="noStrike" kern="0" cap="none" spc="0" normalizeH="0" baseline="0" noProof="0">
              <a:ln>
                <a:noFill/>
              </a:ln>
              <a:solidFill>
                <a:sysClr val="windowText" lastClr="000000"/>
              </a:solidFill>
              <a:effectLst/>
              <a:uLnTx/>
              <a:uFillTx/>
              <a:latin typeface="Arial"/>
              <a:cs typeface="Arial"/>
            </a:endParaRPr>
          </a:p>
          <a:p>
            <a:pPr marL="186055" marR="0" lvl="0" indent="-173355" defTabSz="914400" eaLnBrk="1" fontAlgn="auto" latinLnBrk="0" hangingPunct="1">
              <a:lnSpc>
                <a:spcPct val="100000"/>
              </a:lnSpc>
              <a:spcBef>
                <a:spcPts val="0"/>
              </a:spcBef>
              <a:spcAft>
                <a:spcPts val="0"/>
              </a:spcAft>
              <a:buClrTx/>
              <a:buSzTx/>
              <a:buFontTx/>
              <a:buChar char="•"/>
              <a:tabLst>
                <a:tab pos="186055" algn="l"/>
              </a:tabLst>
              <a:defRPr/>
            </a:pPr>
            <a:r>
              <a:rPr kumimoji="0" sz="1200" b="0" i="0" u="none" strike="noStrike" kern="0" cap="none" spc="0" normalizeH="0" baseline="0" noProof="0">
                <a:ln>
                  <a:noFill/>
                </a:ln>
                <a:solidFill>
                  <a:srgbClr val="FFFFFF"/>
                </a:solidFill>
                <a:effectLst/>
                <a:uLnTx/>
                <a:uFillTx/>
                <a:latin typeface="Arial"/>
                <a:cs typeface="Arial"/>
              </a:rPr>
              <a:t>BACS</a:t>
            </a:r>
            <a:r>
              <a:rPr kumimoji="0" sz="1200" b="0" i="0" u="none" strike="noStrike" kern="0" cap="none" spc="-20" normalizeH="0" baseline="0" noProof="0">
                <a:ln>
                  <a:noFill/>
                </a:ln>
                <a:solidFill>
                  <a:srgbClr val="FFFFFF"/>
                </a:solidFill>
                <a:effectLst/>
                <a:uLnTx/>
                <a:uFillTx/>
                <a:latin typeface="Arial"/>
                <a:cs typeface="Arial"/>
              </a:rPr>
              <a:t> </a:t>
            </a:r>
            <a:r>
              <a:rPr kumimoji="0" sz="1200" b="0" i="0" u="none" strike="noStrike" kern="0" cap="none" spc="0" normalizeH="0" baseline="0" noProof="0">
                <a:ln>
                  <a:noFill/>
                </a:ln>
                <a:solidFill>
                  <a:srgbClr val="FFFFFF"/>
                </a:solidFill>
                <a:effectLst/>
                <a:uLnTx/>
                <a:uFillTx/>
                <a:latin typeface="Arial"/>
                <a:cs typeface="Arial"/>
              </a:rPr>
              <a:t>scores</a:t>
            </a:r>
            <a:r>
              <a:rPr kumimoji="0" sz="1200" b="0" i="0" u="none" strike="noStrike" kern="0" cap="none" spc="-20" normalizeH="0" baseline="0" noProof="0">
                <a:ln>
                  <a:noFill/>
                </a:ln>
                <a:solidFill>
                  <a:srgbClr val="FFFFFF"/>
                </a:solidFill>
                <a:effectLst/>
                <a:uLnTx/>
                <a:uFillTx/>
                <a:latin typeface="Arial"/>
                <a:cs typeface="Arial"/>
              </a:rPr>
              <a:t> </a:t>
            </a:r>
            <a:r>
              <a:rPr kumimoji="0" sz="1200" b="0" i="0" u="none" strike="noStrike" kern="0" cap="none" spc="0" normalizeH="0" baseline="0" noProof="0">
                <a:ln>
                  <a:noFill/>
                </a:ln>
                <a:solidFill>
                  <a:srgbClr val="FFFFFF"/>
                </a:solidFill>
                <a:effectLst/>
                <a:uLnTx/>
                <a:uFillTx/>
                <a:latin typeface="Arial"/>
                <a:cs typeface="Arial"/>
              </a:rPr>
              <a:t>were</a:t>
            </a:r>
            <a:r>
              <a:rPr kumimoji="0" sz="1200" b="0" i="0" u="none" strike="noStrike" kern="0" cap="none" spc="-10" normalizeH="0" baseline="0" noProof="0">
                <a:ln>
                  <a:noFill/>
                </a:ln>
                <a:solidFill>
                  <a:srgbClr val="FFFFFF"/>
                </a:solidFill>
                <a:effectLst/>
                <a:uLnTx/>
                <a:uFillTx/>
                <a:latin typeface="Arial"/>
                <a:cs typeface="Arial"/>
              </a:rPr>
              <a:t> referenced</a:t>
            </a:r>
            <a:endParaRPr kumimoji="0" sz="1200" b="0" i="0" u="none" strike="noStrike" kern="0" cap="none" spc="0" normalizeH="0" baseline="0" noProof="0">
              <a:ln>
                <a:noFill/>
              </a:ln>
              <a:solidFill>
                <a:sysClr val="windowText" lastClr="000000"/>
              </a:solidFill>
              <a:effectLst/>
              <a:uLnTx/>
              <a:uFillTx/>
              <a:latin typeface="Arial"/>
              <a:cs typeface="Arial"/>
            </a:endParaRPr>
          </a:p>
          <a:p>
            <a:pPr marL="184785" marR="0" lvl="0" indent="0" defTabSz="914400" eaLnBrk="1" fontAlgn="auto" latinLnBrk="0" hangingPunct="1">
              <a:lnSpc>
                <a:spcPct val="100000"/>
              </a:lnSpc>
              <a:spcBef>
                <a:spcPts val="0"/>
              </a:spcBef>
              <a:spcAft>
                <a:spcPts val="0"/>
              </a:spcAft>
              <a:buClrTx/>
              <a:buSzTx/>
              <a:buFontTx/>
              <a:buNone/>
              <a:tabLst/>
              <a:defRPr/>
            </a:pPr>
            <a:r>
              <a:rPr kumimoji="0" sz="1200" b="0" i="0" u="none" strike="noStrike" kern="0" cap="none" spc="0" normalizeH="0" baseline="0" noProof="0">
                <a:ln>
                  <a:noFill/>
                </a:ln>
                <a:solidFill>
                  <a:srgbClr val="FFFFFF"/>
                </a:solidFill>
                <a:effectLst/>
                <a:uLnTx/>
                <a:uFillTx/>
                <a:latin typeface="Arial"/>
                <a:cs typeface="Arial"/>
              </a:rPr>
              <a:t>to</a:t>
            </a:r>
            <a:r>
              <a:rPr kumimoji="0" sz="1200" b="0" i="0" u="none" strike="noStrike" kern="0" cap="none" spc="-25" normalizeH="0" baseline="0" noProof="0">
                <a:ln>
                  <a:noFill/>
                </a:ln>
                <a:solidFill>
                  <a:srgbClr val="FFFFFF"/>
                </a:solidFill>
                <a:effectLst/>
                <a:uLnTx/>
                <a:uFillTx/>
                <a:latin typeface="Arial"/>
                <a:cs typeface="Arial"/>
              </a:rPr>
              <a:t> </a:t>
            </a:r>
            <a:r>
              <a:rPr kumimoji="0" sz="1200" b="0" i="0" u="none" strike="noStrike" kern="0" cap="none" spc="0" normalizeH="0" baseline="0" noProof="0">
                <a:ln>
                  <a:noFill/>
                </a:ln>
                <a:solidFill>
                  <a:srgbClr val="FFFFFF"/>
                </a:solidFill>
                <a:effectLst/>
                <a:uLnTx/>
                <a:uFillTx/>
                <a:latin typeface="Arial"/>
                <a:cs typeface="Arial"/>
              </a:rPr>
              <a:t>EMA</a:t>
            </a:r>
            <a:r>
              <a:rPr kumimoji="0" sz="1200" b="0" i="0" u="none" strike="noStrike" kern="0" cap="none" spc="-70" normalizeH="0" baseline="0" noProof="0">
                <a:ln>
                  <a:noFill/>
                </a:ln>
                <a:solidFill>
                  <a:srgbClr val="FFFFFF"/>
                </a:solidFill>
                <a:effectLst/>
                <a:uLnTx/>
                <a:uFillTx/>
                <a:latin typeface="Arial"/>
                <a:cs typeface="Arial"/>
              </a:rPr>
              <a:t> </a:t>
            </a:r>
            <a:r>
              <a:rPr kumimoji="0" sz="1200" b="0" i="0" u="none" strike="noStrike" kern="0" cap="none" spc="0" normalizeH="0" baseline="0" noProof="0">
                <a:ln>
                  <a:noFill/>
                </a:ln>
                <a:solidFill>
                  <a:srgbClr val="FFFFFF"/>
                </a:solidFill>
                <a:effectLst/>
                <a:uLnTx/>
                <a:uFillTx/>
                <a:latin typeface="Arial"/>
                <a:cs typeface="Arial"/>
              </a:rPr>
              <a:t>regulatory</a:t>
            </a:r>
            <a:r>
              <a:rPr kumimoji="0" sz="1200" b="0" i="0" u="none" strike="noStrike" kern="0" cap="none" spc="-35" normalizeH="0" baseline="0" noProof="0">
                <a:ln>
                  <a:noFill/>
                </a:ln>
                <a:solidFill>
                  <a:srgbClr val="FFFFFF"/>
                </a:solidFill>
                <a:effectLst/>
                <a:uLnTx/>
                <a:uFillTx/>
                <a:latin typeface="Arial"/>
                <a:cs typeface="Arial"/>
              </a:rPr>
              <a:t> </a:t>
            </a:r>
            <a:r>
              <a:rPr kumimoji="0" sz="1200" b="0" i="0" u="none" strike="noStrike" kern="0" cap="none" spc="-10" normalizeH="0" baseline="0" noProof="0">
                <a:ln>
                  <a:noFill/>
                </a:ln>
                <a:solidFill>
                  <a:srgbClr val="FFFFFF"/>
                </a:solidFill>
                <a:effectLst/>
                <a:uLnTx/>
                <a:uFillTx/>
                <a:latin typeface="Arial"/>
                <a:cs typeface="Arial"/>
              </a:rPr>
              <a:t>criteria</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grpSp>
        <p:nvGrpSpPr>
          <p:cNvPr id="21" name="object 21"/>
          <p:cNvGrpSpPr/>
          <p:nvPr/>
        </p:nvGrpSpPr>
        <p:grpSpPr>
          <a:xfrm>
            <a:off x="5483986" y="2890947"/>
            <a:ext cx="3181985" cy="1347470"/>
            <a:chOff x="5483986" y="2890947"/>
            <a:chExt cx="3181985" cy="1347470"/>
          </a:xfrm>
        </p:grpSpPr>
        <p:pic>
          <p:nvPicPr>
            <p:cNvPr id="22" name="object 22"/>
            <p:cNvPicPr/>
            <p:nvPr/>
          </p:nvPicPr>
          <p:blipFill>
            <a:blip r:embed="rId8" cstate="print"/>
            <a:stretch>
              <a:fillRect/>
            </a:stretch>
          </p:blipFill>
          <p:spPr>
            <a:xfrm>
              <a:off x="5484862" y="2890947"/>
              <a:ext cx="3180605" cy="1347337"/>
            </a:xfrm>
            <a:prstGeom prst="rect">
              <a:avLst/>
            </a:prstGeom>
          </p:spPr>
        </p:pic>
        <p:pic>
          <p:nvPicPr>
            <p:cNvPr id="23" name="object 23"/>
            <p:cNvPicPr/>
            <p:nvPr/>
          </p:nvPicPr>
          <p:blipFill>
            <a:blip r:embed="rId9" cstate="print"/>
            <a:stretch>
              <a:fillRect/>
            </a:stretch>
          </p:blipFill>
          <p:spPr>
            <a:xfrm>
              <a:off x="5807963" y="3003803"/>
              <a:ext cx="2490216" cy="1153680"/>
            </a:xfrm>
            <a:prstGeom prst="rect">
              <a:avLst/>
            </a:prstGeom>
          </p:spPr>
        </p:pic>
        <p:sp>
          <p:nvSpPr>
            <p:cNvPr id="24" name="object 24"/>
            <p:cNvSpPr/>
            <p:nvPr/>
          </p:nvSpPr>
          <p:spPr>
            <a:xfrm>
              <a:off x="5483986" y="2898647"/>
              <a:ext cx="3114675" cy="1272540"/>
            </a:xfrm>
            <a:custGeom>
              <a:avLst/>
              <a:gdLst/>
              <a:ahLst/>
              <a:cxnLst/>
              <a:rect l="l" t="t" r="r" b="b"/>
              <a:pathLst>
                <a:path w="3114675" h="1272539">
                  <a:moveTo>
                    <a:pt x="0" y="100583"/>
                  </a:moveTo>
                  <a:lnTo>
                    <a:pt x="287400" y="530225"/>
                  </a:lnTo>
                  <a:lnTo>
                    <a:pt x="287400" y="1060449"/>
                  </a:lnTo>
                  <a:lnTo>
                    <a:pt x="293004" y="1109079"/>
                  </a:lnTo>
                  <a:lnTo>
                    <a:pt x="308965" y="1153720"/>
                  </a:lnTo>
                  <a:lnTo>
                    <a:pt x="334007" y="1193100"/>
                  </a:lnTo>
                  <a:lnTo>
                    <a:pt x="366856" y="1225945"/>
                  </a:lnTo>
                  <a:lnTo>
                    <a:pt x="406236" y="1250982"/>
                  </a:lnTo>
                  <a:lnTo>
                    <a:pt x="450873" y="1266938"/>
                  </a:lnTo>
                  <a:lnTo>
                    <a:pt x="499490" y="1272539"/>
                  </a:lnTo>
                  <a:lnTo>
                    <a:pt x="2902331" y="1272539"/>
                  </a:lnTo>
                  <a:lnTo>
                    <a:pt x="2950948" y="1266938"/>
                  </a:lnTo>
                  <a:lnTo>
                    <a:pt x="2995585" y="1250982"/>
                  </a:lnTo>
                  <a:lnTo>
                    <a:pt x="3034965" y="1225945"/>
                  </a:lnTo>
                  <a:lnTo>
                    <a:pt x="3067814" y="1193100"/>
                  </a:lnTo>
                  <a:lnTo>
                    <a:pt x="3092856" y="1153720"/>
                  </a:lnTo>
                  <a:lnTo>
                    <a:pt x="3108817" y="1109079"/>
                  </a:lnTo>
                  <a:lnTo>
                    <a:pt x="3114420" y="1060449"/>
                  </a:lnTo>
                  <a:lnTo>
                    <a:pt x="3114420" y="212089"/>
                  </a:lnTo>
                  <a:lnTo>
                    <a:pt x="287400" y="212089"/>
                  </a:lnTo>
                  <a:lnTo>
                    <a:pt x="0" y="100583"/>
                  </a:lnTo>
                  <a:close/>
                </a:path>
                <a:path w="3114675" h="1272539">
                  <a:moveTo>
                    <a:pt x="2902331" y="0"/>
                  </a:moveTo>
                  <a:lnTo>
                    <a:pt x="499490" y="0"/>
                  </a:lnTo>
                  <a:lnTo>
                    <a:pt x="450873" y="5603"/>
                  </a:lnTo>
                  <a:lnTo>
                    <a:pt x="406236" y="21564"/>
                  </a:lnTo>
                  <a:lnTo>
                    <a:pt x="366856" y="46606"/>
                  </a:lnTo>
                  <a:lnTo>
                    <a:pt x="334007" y="79455"/>
                  </a:lnTo>
                  <a:lnTo>
                    <a:pt x="308965" y="118835"/>
                  </a:lnTo>
                  <a:lnTo>
                    <a:pt x="293004" y="163472"/>
                  </a:lnTo>
                  <a:lnTo>
                    <a:pt x="287400" y="212089"/>
                  </a:lnTo>
                  <a:lnTo>
                    <a:pt x="3114420" y="212089"/>
                  </a:lnTo>
                  <a:lnTo>
                    <a:pt x="3108817" y="163472"/>
                  </a:lnTo>
                  <a:lnTo>
                    <a:pt x="3092856" y="118835"/>
                  </a:lnTo>
                  <a:lnTo>
                    <a:pt x="3067814" y="79455"/>
                  </a:lnTo>
                  <a:lnTo>
                    <a:pt x="3034965" y="46606"/>
                  </a:lnTo>
                  <a:lnTo>
                    <a:pt x="2995585" y="21564"/>
                  </a:lnTo>
                  <a:lnTo>
                    <a:pt x="2950948" y="5603"/>
                  </a:lnTo>
                  <a:lnTo>
                    <a:pt x="2902331"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5" name="object 25"/>
          <p:cNvSpPr txBox="1"/>
          <p:nvPr/>
        </p:nvSpPr>
        <p:spPr>
          <a:xfrm>
            <a:off x="5913501" y="3060573"/>
            <a:ext cx="1797050" cy="208279"/>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0" normalizeH="0" baseline="0" noProof="0">
                <a:ln>
                  <a:noFill/>
                </a:ln>
                <a:solidFill>
                  <a:srgbClr val="FF9900"/>
                </a:solidFill>
                <a:effectLst/>
                <a:uLnTx/>
                <a:uFillTx/>
                <a:latin typeface="Arial"/>
                <a:cs typeface="Arial"/>
              </a:rPr>
              <a:t>Availability</a:t>
            </a:r>
            <a:r>
              <a:rPr kumimoji="0" sz="1200" b="0" i="0" u="none" strike="noStrike" kern="0" cap="none" spc="-45" normalizeH="0" baseline="0" noProof="0">
                <a:ln>
                  <a:noFill/>
                </a:ln>
                <a:solidFill>
                  <a:srgbClr val="FF9900"/>
                </a:solidFill>
                <a:effectLst/>
                <a:uLnTx/>
                <a:uFillTx/>
                <a:latin typeface="Arial"/>
                <a:cs typeface="Arial"/>
              </a:rPr>
              <a:t> </a:t>
            </a:r>
            <a:r>
              <a:rPr kumimoji="0" sz="1200" b="0" i="0" u="none" strike="noStrike" kern="0" cap="none" spc="0" normalizeH="0" baseline="0" noProof="0">
                <a:ln>
                  <a:noFill/>
                </a:ln>
                <a:solidFill>
                  <a:srgbClr val="FF9900"/>
                </a:solidFill>
                <a:effectLst/>
                <a:uLnTx/>
                <a:uFillTx/>
                <a:latin typeface="Arial"/>
                <a:cs typeface="Arial"/>
              </a:rPr>
              <a:t>of</a:t>
            </a:r>
            <a:r>
              <a:rPr kumimoji="0" sz="1200" b="0" i="0" u="none" strike="noStrike" kern="0" cap="none" spc="-20" normalizeH="0" baseline="0" noProof="0">
                <a:ln>
                  <a:noFill/>
                </a:ln>
                <a:solidFill>
                  <a:srgbClr val="FF9900"/>
                </a:solidFill>
                <a:effectLst/>
                <a:uLnTx/>
                <a:uFillTx/>
                <a:latin typeface="Arial"/>
                <a:cs typeface="Arial"/>
              </a:rPr>
              <a:t> </a:t>
            </a:r>
            <a:r>
              <a:rPr kumimoji="0" sz="1200" b="0" i="0" u="none" strike="noStrike" kern="0" cap="none" spc="0" normalizeH="0" baseline="0" noProof="0">
                <a:ln>
                  <a:noFill/>
                </a:ln>
                <a:solidFill>
                  <a:srgbClr val="FF9900"/>
                </a:solidFill>
                <a:effectLst/>
                <a:uLnTx/>
                <a:uFillTx/>
                <a:latin typeface="Arial"/>
                <a:cs typeface="Arial"/>
              </a:rPr>
              <a:t>the</a:t>
            </a:r>
            <a:r>
              <a:rPr kumimoji="0" sz="1200" b="0" i="0" u="none" strike="noStrike" kern="0" cap="none" spc="-40" normalizeH="0" baseline="0" noProof="0">
                <a:ln>
                  <a:noFill/>
                </a:ln>
                <a:solidFill>
                  <a:srgbClr val="FF9900"/>
                </a:solidFill>
                <a:effectLst/>
                <a:uLnTx/>
                <a:uFillTx/>
                <a:latin typeface="Arial"/>
                <a:cs typeface="Arial"/>
              </a:rPr>
              <a:t> </a:t>
            </a:r>
            <a:r>
              <a:rPr kumimoji="0" sz="1200" b="0" i="0" u="none" strike="noStrike" kern="0" cap="none" spc="-10" normalizeH="0" baseline="0" noProof="0">
                <a:ln>
                  <a:noFill/>
                </a:ln>
                <a:solidFill>
                  <a:srgbClr val="FF9900"/>
                </a:solidFill>
                <a:effectLst/>
                <a:uLnTx/>
                <a:uFillTx/>
                <a:latin typeface="Arial"/>
                <a:cs typeface="Arial"/>
              </a:rPr>
              <a:t>biologics</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sp>
        <p:nvSpPr>
          <p:cNvPr id="28" name="object 28"/>
          <p:cNvSpPr txBox="1"/>
          <p:nvPr/>
        </p:nvSpPr>
        <p:spPr>
          <a:xfrm>
            <a:off x="42468" y="4906674"/>
            <a:ext cx="3611879" cy="202565"/>
          </a:xfrm>
          <a:prstGeom prst="rect">
            <a:avLst/>
          </a:prstGeom>
        </p:spPr>
        <p:txBody>
          <a:bodyPr vert="horz" wrap="square" lIns="0" tIns="5080" rIns="0" bIns="0" rtlCol="0">
            <a:spAutoFit/>
          </a:bodyPr>
          <a:lstStyle/>
          <a:p>
            <a:pPr marL="12700" marR="5080" lvl="0" indent="0" defTabSz="914400" eaLnBrk="1" fontAlgn="auto" latinLnBrk="0" hangingPunct="1">
              <a:lnSpc>
                <a:spcPct val="100000"/>
              </a:lnSpc>
              <a:spcBef>
                <a:spcPts val="40"/>
              </a:spcBef>
              <a:spcAft>
                <a:spcPts val="0"/>
              </a:spcAft>
              <a:buClrTx/>
              <a:buSzTx/>
              <a:buFontTx/>
              <a:buNone/>
              <a:tabLst/>
              <a:defRPr/>
            </a:pPr>
            <a:r>
              <a:rPr kumimoji="0" sz="600" b="0" i="0" u="none" strike="noStrike" kern="0" cap="none" spc="0" normalizeH="0" baseline="0" noProof="0">
                <a:ln>
                  <a:noFill/>
                </a:ln>
                <a:solidFill>
                  <a:sysClr val="windowText" lastClr="000000"/>
                </a:solidFill>
                <a:effectLst/>
                <a:uLnTx/>
                <a:uFillTx/>
                <a:latin typeface="Arial"/>
                <a:cs typeface="Arial"/>
              </a:rPr>
              <a:t>BACS =</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Biologic</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ACessibility</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Score; EMA</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European</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Medicines</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Agency; GDP</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Gross</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Domestic</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Product</a:t>
            </a:r>
            <a:r>
              <a:rPr kumimoji="0" sz="600" b="0" i="0" u="none" strike="noStrike" kern="0" cap="none" spc="50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Porsbjerg</a:t>
            </a:r>
            <a:r>
              <a:rPr kumimoji="0" sz="600" b="0" i="0" u="none" strike="noStrike" kern="0" cap="none" spc="0" normalizeH="0" baseline="0" noProof="0">
                <a:ln>
                  <a:noFill/>
                </a:ln>
                <a:solidFill>
                  <a:sysClr val="windowText" lastClr="000000"/>
                </a:solidFill>
                <a:effectLst/>
                <a:uLnTx/>
                <a:uFillTx/>
                <a:latin typeface="Arial"/>
                <a:cs typeface="Arial"/>
              </a:rPr>
              <a:t> C,</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Price</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D</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et</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al.</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J</a:t>
            </a:r>
            <a:r>
              <a:rPr kumimoji="0" sz="600" b="0" i="1" u="none" strike="noStrike" kern="0" cap="none" spc="-2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Allergy</a:t>
            </a:r>
            <a:r>
              <a:rPr kumimoji="0" sz="600" b="0" i="1" u="none" strike="noStrike" kern="0" cap="none" spc="-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Clin</a:t>
            </a:r>
            <a:r>
              <a:rPr kumimoji="0" sz="600" b="0" i="1" u="none" strike="noStrike" kern="0" cap="none" spc="1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Immunol</a:t>
            </a:r>
            <a:r>
              <a:rPr kumimoji="0" sz="600" b="0" i="1" u="none" strike="noStrike" kern="0" cap="none" spc="-20"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Pract</a:t>
            </a:r>
            <a:r>
              <a:rPr kumimoji="0" sz="600" b="0" i="1"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2022;doi:10.1016/j.jaip.2021.12.027.</a:t>
            </a:r>
            <a:endParaRPr kumimoji="0" sz="600" b="0" i="0" u="none" strike="noStrike" kern="0" cap="none" spc="0" normalizeH="0" baseline="0" noProof="0">
              <a:ln>
                <a:noFill/>
              </a:ln>
              <a:solidFill>
                <a:sysClr val="windowText" lastClr="000000"/>
              </a:solidFill>
              <a:effectLst/>
              <a:uLnTx/>
              <a:uFillTx/>
              <a:latin typeface="Arial"/>
              <a:cs typeface="Arial"/>
            </a:endParaRPr>
          </a:p>
        </p:txBody>
      </p:sp>
      <p:sp>
        <p:nvSpPr>
          <p:cNvPr id="26" name="object 26"/>
          <p:cNvSpPr txBox="1"/>
          <p:nvPr/>
        </p:nvSpPr>
        <p:spPr>
          <a:xfrm>
            <a:off x="5913501" y="3243148"/>
            <a:ext cx="2192020" cy="757555"/>
          </a:xfrm>
          <a:prstGeom prst="rect">
            <a:avLst/>
          </a:prstGeom>
        </p:spPr>
        <p:txBody>
          <a:bodyPr vert="horz" wrap="square" lIns="0" tIns="12700" rIns="0" bIns="0" rtlCol="0">
            <a:spAutoFit/>
          </a:bodyPr>
          <a:lstStyle/>
          <a:p>
            <a:pPr marL="184785" marR="5080" lvl="0" indent="-172720" defTabSz="914400" eaLnBrk="1" fontAlgn="auto" latinLnBrk="0" hangingPunct="1">
              <a:lnSpc>
                <a:spcPct val="100000"/>
              </a:lnSpc>
              <a:spcBef>
                <a:spcPts val="100"/>
              </a:spcBef>
              <a:spcAft>
                <a:spcPts val="0"/>
              </a:spcAft>
              <a:buClrTx/>
              <a:buSzTx/>
              <a:buFontTx/>
              <a:buChar char="•"/>
              <a:tabLst>
                <a:tab pos="184785" algn="l"/>
              </a:tabLst>
              <a:defRPr/>
            </a:pPr>
            <a:r>
              <a:rPr kumimoji="0" sz="1200" b="0" i="0" u="none" strike="noStrike" kern="0" cap="none" spc="0" normalizeH="0" baseline="0" noProof="0">
                <a:ln>
                  <a:noFill/>
                </a:ln>
                <a:solidFill>
                  <a:srgbClr val="FFFFFF"/>
                </a:solidFill>
                <a:effectLst/>
                <a:uLnTx/>
                <a:uFillTx/>
                <a:latin typeface="Arial"/>
                <a:cs typeface="Arial"/>
              </a:rPr>
              <a:t>Licensing</a:t>
            </a:r>
            <a:r>
              <a:rPr kumimoji="0" sz="1200" b="0" i="0" u="none" strike="noStrike" kern="0" cap="none" spc="-60" normalizeH="0" baseline="0" noProof="0">
                <a:ln>
                  <a:noFill/>
                </a:ln>
                <a:solidFill>
                  <a:srgbClr val="FFFFFF"/>
                </a:solidFill>
                <a:effectLst/>
                <a:uLnTx/>
                <a:uFillTx/>
                <a:latin typeface="Arial"/>
                <a:cs typeface="Arial"/>
              </a:rPr>
              <a:t> </a:t>
            </a:r>
            <a:r>
              <a:rPr kumimoji="0" sz="1200" b="0" i="0" u="none" strike="noStrike" kern="0" cap="none" spc="0" normalizeH="0" baseline="0" noProof="0">
                <a:ln>
                  <a:noFill/>
                </a:ln>
                <a:solidFill>
                  <a:srgbClr val="FFFFFF"/>
                </a:solidFill>
                <a:effectLst/>
                <a:uLnTx/>
                <a:uFillTx/>
                <a:latin typeface="Arial"/>
                <a:cs typeface="Arial"/>
              </a:rPr>
              <a:t>and</a:t>
            </a:r>
            <a:r>
              <a:rPr kumimoji="0" sz="1200" b="0" i="0" u="none" strike="noStrike" kern="0" cap="none" spc="-35" normalizeH="0" baseline="0" noProof="0">
                <a:ln>
                  <a:noFill/>
                </a:ln>
                <a:solidFill>
                  <a:srgbClr val="FFFFFF"/>
                </a:solidFill>
                <a:effectLst/>
                <a:uLnTx/>
                <a:uFillTx/>
                <a:latin typeface="Arial"/>
                <a:cs typeface="Arial"/>
              </a:rPr>
              <a:t> </a:t>
            </a:r>
            <a:r>
              <a:rPr kumimoji="0" sz="1200" b="0" i="0" u="none" strike="noStrike" kern="0" cap="none" spc="-10" normalizeH="0" baseline="0" noProof="0">
                <a:ln>
                  <a:noFill/>
                </a:ln>
                <a:solidFill>
                  <a:srgbClr val="FFFFFF"/>
                </a:solidFill>
                <a:effectLst/>
                <a:uLnTx/>
                <a:uFillTx/>
                <a:latin typeface="Arial"/>
                <a:cs typeface="Arial"/>
              </a:rPr>
              <a:t>reimbursement </a:t>
            </a:r>
            <a:r>
              <a:rPr kumimoji="0" sz="1200" b="0" i="0" u="none" strike="noStrike" kern="0" cap="none" spc="0" normalizeH="0" baseline="0" noProof="0">
                <a:ln>
                  <a:noFill/>
                </a:ln>
                <a:solidFill>
                  <a:srgbClr val="FFFFFF"/>
                </a:solidFill>
                <a:effectLst/>
                <a:uLnTx/>
                <a:uFillTx/>
                <a:latin typeface="Arial"/>
                <a:cs typeface="Arial"/>
              </a:rPr>
              <a:t>status</a:t>
            </a:r>
            <a:r>
              <a:rPr kumimoji="0" sz="1200" b="0" i="0" u="none" strike="noStrike" kern="0" cap="none" spc="-20" normalizeH="0" baseline="0" noProof="0">
                <a:ln>
                  <a:noFill/>
                </a:ln>
                <a:solidFill>
                  <a:srgbClr val="FFFFFF"/>
                </a:solidFill>
                <a:effectLst/>
                <a:uLnTx/>
                <a:uFillTx/>
                <a:latin typeface="Arial"/>
                <a:cs typeface="Arial"/>
              </a:rPr>
              <a:t> </a:t>
            </a:r>
            <a:r>
              <a:rPr kumimoji="0" sz="1200" b="0" i="0" u="none" strike="noStrike" kern="0" cap="none" spc="0" normalizeH="0" baseline="0" noProof="0">
                <a:ln>
                  <a:noFill/>
                </a:ln>
                <a:solidFill>
                  <a:srgbClr val="FFFFFF"/>
                </a:solidFill>
                <a:effectLst/>
                <a:uLnTx/>
                <a:uFillTx/>
                <a:latin typeface="Arial"/>
                <a:cs typeface="Arial"/>
              </a:rPr>
              <a:t>of</a:t>
            </a:r>
            <a:r>
              <a:rPr kumimoji="0" sz="1200" b="0" i="0" u="none" strike="noStrike" kern="0" cap="none" spc="-15" normalizeH="0" baseline="0" noProof="0">
                <a:ln>
                  <a:noFill/>
                </a:ln>
                <a:solidFill>
                  <a:srgbClr val="FFFFFF"/>
                </a:solidFill>
                <a:effectLst/>
                <a:uLnTx/>
                <a:uFillTx/>
                <a:latin typeface="Arial"/>
                <a:cs typeface="Arial"/>
              </a:rPr>
              <a:t> </a:t>
            </a:r>
            <a:r>
              <a:rPr kumimoji="0" sz="1200" b="0" i="0" u="none" strike="noStrike" kern="0" cap="none" spc="-10" normalizeH="0" baseline="0" noProof="0">
                <a:ln>
                  <a:noFill/>
                </a:ln>
                <a:solidFill>
                  <a:srgbClr val="FFFFFF"/>
                </a:solidFill>
                <a:effectLst/>
                <a:uLnTx/>
                <a:uFillTx/>
                <a:latin typeface="Arial"/>
                <a:cs typeface="Arial"/>
              </a:rPr>
              <a:t>omalizumab, </a:t>
            </a:r>
            <a:r>
              <a:rPr kumimoji="0" sz="1200" b="0" i="0" u="none" strike="noStrike" kern="0" cap="none" spc="0" normalizeH="0" baseline="0" noProof="0">
                <a:ln>
                  <a:noFill/>
                </a:ln>
                <a:solidFill>
                  <a:srgbClr val="FFFFFF"/>
                </a:solidFill>
                <a:effectLst/>
                <a:uLnTx/>
                <a:uFillTx/>
                <a:latin typeface="Arial"/>
                <a:cs typeface="Arial"/>
              </a:rPr>
              <a:t>mepolizumab,</a:t>
            </a:r>
            <a:r>
              <a:rPr kumimoji="0" sz="1200" b="0" i="0" u="none" strike="noStrike" kern="0" cap="none" spc="-85" normalizeH="0" baseline="0" noProof="0">
                <a:ln>
                  <a:noFill/>
                </a:ln>
                <a:solidFill>
                  <a:srgbClr val="FFFFFF"/>
                </a:solidFill>
                <a:effectLst/>
                <a:uLnTx/>
                <a:uFillTx/>
                <a:latin typeface="Arial"/>
                <a:cs typeface="Arial"/>
              </a:rPr>
              <a:t> </a:t>
            </a:r>
            <a:r>
              <a:rPr kumimoji="0" sz="1200" b="0" i="0" u="none" strike="noStrike" kern="0" cap="none" spc="-10" normalizeH="0" baseline="0" noProof="0">
                <a:ln>
                  <a:noFill/>
                </a:ln>
                <a:solidFill>
                  <a:srgbClr val="FFFFFF"/>
                </a:solidFill>
                <a:effectLst/>
                <a:uLnTx/>
                <a:uFillTx/>
                <a:latin typeface="Arial"/>
                <a:cs typeface="Arial"/>
              </a:rPr>
              <a:t>reslizumab, benralizumab</a:t>
            </a:r>
            <a:r>
              <a:rPr kumimoji="0" sz="1200" b="0" i="0" u="none" strike="noStrike" kern="0" cap="none" spc="-5" normalizeH="0" baseline="0" noProof="0">
                <a:ln>
                  <a:noFill/>
                </a:ln>
                <a:solidFill>
                  <a:srgbClr val="FFFFFF"/>
                </a:solidFill>
                <a:effectLst/>
                <a:uLnTx/>
                <a:uFillTx/>
                <a:latin typeface="Arial"/>
                <a:cs typeface="Arial"/>
              </a:rPr>
              <a:t> </a:t>
            </a:r>
            <a:r>
              <a:rPr kumimoji="0" sz="1200" b="0" i="0" u="none" strike="noStrike" kern="0" cap="none" spc="0" normalizeH="0" baseline="0" noProof="0">
                <a:ln>
                  <a:noFill/>
                </a:ln>
                <a:solidFill>
                  <a:srgbClr val="FFFFFF"/>
                </a:solidFill>
                <a:effectLst/>
                <a:uLnTx/>
                <a:uFillTx/>
                <a:latin typeface="Arial"/>
                <a:cs typeface="Arial"/>
              </a:rPr>
              <a:t>and</a:t>
            </a:r>
            <a:r>
              <a:rPr kumimoji="0" sz="1200" b="0" i="0" u="none" strike="noStrike" kern="0" cap="none" spc="20" normalizeH="0" baseline="0" noProof="0">
                <a:ln>
                  <a:noFill/>
                </a:ln>
                <a:solidFill>
                  <a:srgbClr val="FFFFFF"/>
                </a:solidFill>
                <a:effectLst/>
                <a:uLnTx/>
                <a:uFillTx/>
                <a:latin typeface="Arial"/>
                <a:cs typeface="Arial"/>
              </a:rPr>
              <a:t> </a:t>
            </a:r>
            <a:r>
              <a:rPr kumimoji="0" sz="1200" b="0" i="0" u="none" strike="noStrike" kern="0" cap="none" spc="-10" normalizeH="0" baseline="0" noProof="0">
                <a:ln>
                  <a:noFill/>
                </a:ln>
                <a:solidFill>
                  <a:srgbClr val="FFFFFF"/>
                </a:solidFill>
                <a:effectLst/>
                <a:uLnTx/>
                <a:uFillTx/>
                <a:latin typeface="Arial"/>
                <a:cs typeface="Arial"/>
              </a:rPr>
              <a:t>dupilumab</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sp>
        <p:nvSpPr>
          <p:cNvPr id="27" name="object 27"/>
          <p:cNvSpPr txBox="1"/>
          <p:nvPr/>
        </p:nvSpPr>
        <p:spPr>
          <a:xfrm>
            <a:off x="4101210" y="2456764"/>
            <a:ext cx="1270635" cy="331470"/>
          </a:xfrm>
          <a:prstGeom prst="rect">
            <a:avLst/>
          </a:prstGeom>
        </p:spPr>
        <p:txBody>
          <a:bodyPr vert="horz" wrap="square" lIns="0" tIns="13335" rIns="0" bIns="0" rtlCol="0">
            <a:spAutoFit/>
          </a:bodyPr>
          <a:lstStyle/>
          <a:p>
            <a:pPr marL="12700" marR="0" lvl="0" indent="0" defTabSz="914400" eaLnBrk="1" fontAlgn="auto" latinLnBrk="0" hangingPunct="1">
              <a:lnSpc>
                <a:spcPct val="100000"/>
              </a:lnSpc>
              <a:spcBef>
                <a:spcPts val="105"/>
              </a:spcBef>
              <a:spcAft>
                <a:spcPts val="0"/>
              </a:spcAft>
              <a:buClrTx/>
              <a:buSzTx/>
              <a:buFontTx/>
              <a:buNone/>
              <a:tabLst/>
              <a:defRPr/>
            </a:pPr>
            <a:r>
              <a:rPr kumimoji="0" sz="2000" b="1" i="0" u="none" strike="noStrike" kern="0" cap="none" spc="-10" normalizeH="0" baseline="0" noProof="0">
                <a:ln>
                  <a:noFill/>
                </a:ln>
                <a:solidFill>
                  <a:srgbClr val="001F5F"/>
                </a:solidFill>
                <a:effectLst/>
                <a:uLnTx/>
                <a:uFillTx/>
                <a:latin typeface="Arial"/>
                <a:cs typeface="Arial"/>
              </a:rPr>
              <a:t>Outcomes</a:t>
            </a:r>
            <a:endParaRPr kumimoji="0" sz="2000" b="0" i="0" u="none" strike="noStrike" kern="0" cap="none" spc="0" normalizeH="0" baseline="0" noProof="0">
              <a:ln>
                <a:noFill/>
              </a:ln>
              <a:solidFill>
                <a:sysClr val="windowText" lastClr="000000"/>
              </a:solidFill>
              <a:effectLst/>
              <a:uLnTx/>
              <a:uFillTx/>
              <a:latin typeface="Arial"/>
              <a:cs typeface="Arial"/>
            </a:endParaRPr>
          </a:p>
        </p:txBody>
      </p:sp>
    </p:spTree>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272796" y="139699"/>
            <a:ext cx="6979920" cy="380492"/>
          </a:xfrm>
          <a:prstGeom prst="rect">
            <a:avLst/>
          </a:prstGeom>
        </p:spPr>
        <p:txBody>
          <a:bodyPr vert="horz" wrap="square" lIns="0" tIns="12065" rIns="0" bIns="0" rtlCol="0">
            <a:spAutoFit/>
          </a:bodyPr>
          <a:lstStyle/>
          <a:p>
            <a:pPr marL="12700">
              <a:lnSpc>
                <a:spcPct val="100000"/>
              </a:lnSpc>
              <a:spcBef>
                <a:spcPts val="95"/>
              </a:spcBef>
            </a:pPr>
            <a:r>
              <a:t>Results</a:t>
            </a:r>
            <a:r>
              <a:rPr spc="-30"/>
              <a:t> </a:t>
            </a:r>
            <a:r>
              <a:t>–</a:t>
            </a:r>
            <a:r>
              <a:rPr spc="-55"/>
              <a:t> </a:t>
            </a:r>
            <a:r>
              <a:t>Omalizumab</a:t>
            </a:r>
            <a:r>
              <a:rPr spc="-10"/>
              <a:t> </a:t>
            </a:r>
            <a:r>
              <a:t>BACS</a:t>
            </a:r>
            <a:r>
              <a:rPr spc="-10"/>
              <a:t> </a:t>
            </a:r>
            <a:r>
              <a:t>for</a:t>
            </a:r>
            <a:r>
              <a:rPr spc="-30"/>
              <a:t> </a:t>
            </a:r>
            <a:r>
              <a:t>ISAR</a:t>
            </a:r>
            <a:r>
              <a:rPr spc="-10"/>
              <a:t> countries</a:t>
            </a:r>
          </a:p>
        </p:txBody>
      </p:sp>
      <p:grpSp>
        <p:nvGrpSpPr>
          <p:cNvPr id="3" name="object 3"/>
          <p:cNvGrpSpPr/>
          <p:nvPr/>
        </p:nvGrpSpPr>
        <p:grpSpPr>
          <a:xfrm>
            <a:off x="178307" y="1149128"/>
            <a:ext cx="6492240" cy="3401695"/>
            <a:chOff x="178307" y="1149128"/>
            <a:chExt cx="6492240" cy="3401695"/>
          </a:xfrm>
        </p:grpSpPr>
        <p:pic>
          <p:nvPicPr>
            <p:cNvPr id="4" name="object 4"/>
            <p:cNvPicPr/>
            <p:nvPr/>
          </p:nvPicPr>
          <p:blipFill>
            <a:blip r:embed="rId2" cstate="print"/>
            <a:stretch>
              <a:fillRect/>
            </a:stretch>
          </p:blipFill>
          <p:spPr>
            <a:xfrm>
              <a:off x="272796" y="1149128"/>
              <a:ext cx="6397752" cy="3380189"/>
            </a:xfrm>
            <a:prstGeom prst="rect">
              <a:avLst/>
            </a:prstGeom>
          </p:spPr>
        </p:pic>
        <p:pic>
          <p:nvPicPr>
            <p:cNvPr id="5" name="object 5"/>
            <p:cNvPicPr/>
            <p:nvPr/>
          </p:nvPicPr>
          <p:blipFill>
            <a:blip r:embed="rId3" cstate="print"/>
            <a:stretch>
              <a:fillRect/>
            </a:stretch>
          </p:blipFill>
          <p:spPr>
            <a:xfrm>
              <a:off x="178307" y="3695700"/>
              <a:ext cx="1313688" cy="854963"/>
            </a:xfrm>
            <a:prstGeom prst="rect">
              <a:avLst/>
            </a:prstGeom>
          </p:spPr>
        </p:pic>
      </p:grpSp>
      <p:sp>
        <p:nvSpPr>
          <p:cNvPr id="6" name="object 6"/>
          <p:cNvSpPr/>
          <p:nvPr/>
        </p:nvSpPr>
        <p:spPr>
          <a:xfrm>
            <a:off x="6765035" y="1392936"/>
            <a:ext cx="2200910" cy="2865120"/>
          </a:xfrm>
          <a:custGeom>
            <a:avLst/>
            <a:gdLst/>
            <a:ahLst/>
            <a:cxnLst/>
            <a:rect l="l" t="t" r="r" b="b"/>
            <a:pathLst>
              <a:path w="2200909" h="2865120">
                <a:moveTo>
                  <a:pt x="1833880" y="0"/>
                </a:moveTo>
                <a:lnTo>
                  <a:pt x="366775" y="0"/>
                </a:lnTo>
                <a:lnTo>
                  <a:pt x="320768" y="2857"/>
                </a:lnTo>
                <a:lnTo>
                  <a:pt x="276466" y="11201"/>
                </a:lnTo>
                <a:lnTo>
                  <a:pt x="234212" y="24688"/>
                </a:lnTo>
                <a:lnTo>
                  <a:pt x="194352" y="42973"/>
                </a:lnTo>
                <a:lnTo>
                  <a:pt x="157228" y="65713"/>
                </a:lnTo>
                <a:lnTo>
                  <a:pt x="123185" y="92565"/>
                </a:lnTo>
                <a:lnTo>
                  <a:pt x="92565" y="123185"/>
                </a:lnTo>
                <a:lnTo>
                  <a:pt x="65713" y="157228"/>
                </a:lnTo>
                <a:lnTo>
                  <a:pt x="42973" y="194352"/>
                </a:lnTo>
                <a:lnTo>
                  <a:pt x="24688" y="234212"/>
                </a:lnTo>
                <a:lnTo>
                  <a:pt x="11201" y="276466"/>
                </a:lnTo>
                <a:lnTo>
                  <a:pt x="2857" y="320768"/>
                </a:lnTo>
                <a:lnTo>
                  <a:pt x="0" y="366775"/>
                </a:lnTo>
                <a:lnTo>
                  <a:pt x="0" y="2498331"/>
                </a:lnTo>
                <a:lnTo>
                  <a:pt x="2857" y="2544341"/>
                </a:lnTo>
                <a:lnTo>
                  <a:pt x="11201" y="2588646"/>
                </a:lnTo>
                <a:lnTo>
                  <a:pt x="24688" y="2630901"/>
                </a:lnTo>
                <a:lnTo>
                  <a:pt x="42973" y="2670763"/>
                </a:lnTo>
                <a:lnTo>
                  <a:pt x="65713" y="2707888"/>
                </a:lnTo>
                <a:lnTo>
                  <a:pt x="92565" y="2741932"/>
                </a:lnTo>
                <a:lnTo>
                  <a:pt x="123185" y="2772552"/>
                </a:lnTo>
                <a:lnTo>
                  <a:pt x="157228" y="2799405"/>
                </a:lnTo>
                <a:lnTo>
                  <a:pt x="194352" y="2822146"/>
                </a:lnTo>
                <a:lnTo>
                  <a:pt x="234212" y="2840431"/>
                </a:lnTo>
                <a:lnTo>
                  <a:pt x="276466" y="2853918"/>
                </a:lnTo>
                <a:lnTo>
                  <a:pt x="320768" y="2862262"/>
                </a:lnTo>
                <a:lnTo>
                  <a:pt x="366775" y="2865120"/>
                </a:lnTo>
                <a:lnTo>
                  <a:pt x="1833880" y="2865120"/>
                </a:lnTo>
                <a:lnTo>
                  <a:pt x="1879887" y="2862262"/>
                </a:lnTo>
                <a:lnTo>
                  <a:pt x="1924189" y="2853918"/>
                </a:lnTo>
                <a:lnTo>
                  <a:pt x="1966443" y="2840431"/>
                </a:lnTo>
                <a:lnTo>
                  <a:pt x="2006303" y="2822146"/>
                </a:lnTo>
                <a:lnTo>
                  <a:pt x="2043427" y="2799405"/>
                </a:lnTo>
                <a:lnTo>
                  <a:pt x="2077470" y="2772552"/>
                </a:lnTo>
                <a:lnTo>
                  <a:pt x="2108090" y="2741932"/>
                </a:lnTo>
                <a:lnTo>
                  <a:pt x="2134942" y="2707888"/>
                </a:lnTo>
                <a:lnTo>
                  <a:pt x="2157682" y="2670763"/>
                </a:lnTo>
                <a:lnTo>
                  <a:pt x="2175967" y="2630901"/>
                </a:lnTo>
                <a:lnTo>
                  <a:pt x="2189454" y="2588646"/>
                </a:lnTo>
                <a:lnTo>
                  <a:pt x="2197798" y="2544341"/>
                </a:lnTo>
                <a:lnTo>
                  <a:pt x="2200656" y="2498331"/>
                </a:lnTo>
                <a:lnTo>
                  <a:pt x="2200656" y="366775"/>
                </a:lnTo>
                <a:lnTo>
                  <a:pt x="2197798" y="320768"/>
                </a:lnTo>
                <a:lnTo>
                  <a:pt x="2189454" y="276466"/>
                </a:lnTo>
                <a:lnTo>
                  <a:pt x="2175967" y="234212"/>
                </a:lnTo>
                <a:lnTo>
                  <a:pt x="2157682" y="194352"/>
                </a:lnTo>
                <a:lnTo>
                  <a:pt x="2134942" y="157228"/>
                </a:lnTo>
                <a:lnTo>
                  <a:pt x="2108090" y="123185"/>
                </a:lnTo>
                <a:lnTo>
                  <a:pt x="2077470" y="92565"/>
                </a:lnTo>
                <a:lnTo>
                  <a:pt x="2043427" y="65713"/>
                </a:lnTo>
                <a:lnTo>
                  <a:pt x="2006303" y="42973"/>
                </a:lnTo>
                <a:lnTo>
                  <a:pt x="1966443" y="24688"/>
                </a:lnTo>
                <a:lnTo>
                  <a:pt x="1924189" y="11201"/>
                </a:lnTo>
                <a:lnTo>
                  <a:pt x="1879887" y="2857"/>
                </a:lnTo>
                <a:lnTo>
                  <a:pt x="1833880" y="0"/>
                </a:lnTo>
                <a:close/>
              </a:path>
            </a:pathLst>
          </a:custGeom>
          <a:solidFill>
            <a:srgbClr val="E4F5FF"/>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object 7"/>
          <p:cNvSpPr txBox="1"/>
          <p:nvPr/>
        </p:nvSpPr>
        <p:spPr>
          <a:xfrm>
            <a:off x="6951726" y="1530477"/>
            <a:ext cx="1784985" cy="2616835"/>
          </a:xfrm>
          <a:prstGeom prst="rect">
            <a:avLst/>
          </a:prstGeom>
        </p:spPr>
        <p:txBody>
          <a:bodyPr vert="horz" wrap="square" lIns="0" tIns="12065" rIns="0" bIns="0" rtlCol="0">
            <a:spAutoFit/>
          </a:bodyPr>
          <a:lstStyle/>
          <a:p>
            <a:pPr marL="184785" marR="0" lvl="0" indent="-172085" defTabSz="914400" eaLnBrk="1" fontAlgn="auto" latinLnBrk="0" hangingPunct="1">
              <a:lnSpc>
                <a:spcPct val="100000"/>
              </a:lnSpc>
              <a:spcBef>
                <a:spcPts val="95"/>
              </a:spcBef>
              <a:spcAft>
                <a:spcPts val="0"/>
              </a:spcAft>
              <a:buClrTx/>
              <a:buSzTx/>
              <a:buFont typeface="Wingdings"/>
              <a:buChar char=""/>
              <a:tabLst>
                <a:tab pos="184785" algn="l"/>
              </a:tabLst>
              <a:defRPr/>
            </a:pPr>
            <a:r>
              <a:rPr kumimoji="0" sz="1000" b="0" i="0" u="none" strike="noStrike" kern="0" cap="none" spc="0" normalizeH="0" baseline="0" noProof="0">
                <a:ln>
                  <a:noFill/>
                </a:ln>
                <a:solidFill>
                  <a:srgbClr val="001F5F"/>
                </a:solidFill>
                <a:effectLst/>
                <a:uLnTx/>
                <a:uFillTx/>
                <a:latin typeface="Arial"/>
                <a:cs typeface="Arial"/>
              </a:rPr>
              <a:t>Licensed</a:t>
            </a:r>
            <a:r>
              <a:rPr kumimoji="0" sz="1000" b="0" i="0" u="none" strike="noStrike" kern="0" cap="none" spc="-35"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in</a:t>
            </a:r>
            <a:r>
              <a:rPr kumimoji="0" sz="1000" b="0" i="0" u="none" strike="noStrike" kern="0" cap="none" spc="-15"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28</a:t>
            </a:r>
            <a:r>
              <a:rPr kumimoji="0" sz="1000" b="0" i="0" u="none" strike="noStrike" kern="0" cap="none" spc="-30" normalizeH="0" baseline="0" noProof="0">
                <a:ln>
                  <a:noFill/>
                </a:ln>
                <a:solidFill>
                  <a:srgbClr val="001F5F"/>
                </a:solidFill>
                <a:effectLst/>
                <a:uLnTx/>
                <a:uFillTx/>
                <a:latin typeface="Arial"/>
                <a:cs typeface="Arial"/>
              </a:rPr>
              <a:t> </a:t>
            </a:r>
            <a:r>
              <a:rPr kumimoji="0" sz="1000" b="0" i="0" u="none" strike="noStrike" kern="0" cap="none" spc="-10" normalizeH="0" baseline="0" noProof="0">
                <a:ln>
                  <a:noFill/>
                </a:ln>
                <a:solidFill>
                  <a:srgbClr val="001F5F"/>
                </a:solidFill>
                <a:effectLst/>
                <a:uLnTx/>
                <a:uFillTx/>
                <a:latin typeface="Arial"/>
                <a:cs typeface="Arial"/>
              </a:rPr>
              <a:t>countries</a:t>
            </a:r>
            <a:endParaRPr kumimoji="0" sz="1000" b="0" i="0" u="none" strike="noStrike" kern="0" cap="none" spc="0" normalizeH="0" baseline="0" noProof="0">
              <a:ln>
                <a:noFill/>
              </a:ln>
              <a:solidFill>
                <a:sysClr val="windowText" lastClr="000000"/>
              </a:solidFill>
              <a:effectLst/>
              <a:uLnTx/>
              <a:uFillTx/>
              <a:latin typeface="Arial"/>
              <a:cs typeface="Arial"/>
            </a:endParaRPr>
          </a:p>
          <a:p>
            <a:pPr marL="184785" marR="108585" lvl="0" indent="-172720" defTabSz="914400" eaLnBrk="1" fontAlgn="auto" latinLnBrk="0" hangingPunct="1">
              <a:lnSpc>
                <a:spcPct val="100000"/>
              </a:lnSpc>
              <a:spcBef>
                <a:spcPts val="0"/>
              </a:spcBef>
              <a:spcAft>
                <a:spcPts val="0"/>
              </a:spcAft>
              <a:buClrTx/>
              <a:buSzTx/>
              <a:buFont typeface="Wingdings"/>
              <a:buChar char=""/>
              <a:tabLst>
                <a:tab pos="184785" algn="l"/>
              </a:tabLst>
              <a:defRPr/>
            </a:pPr>
            <a:r>
              <a:rPr kumimoji="0" sz="1000" b="1" i="0" u="none" strike="noStrike" kern="0" cap="none" spc="0" normalizeH="0" baseline="0" noProof="0">
                <a:ln>
                  <a:noFill/>
                </a:ln>
                <a:solidFill>
                  <a:srgbClr val="001F5F"/>
                </a:solidFill>
                <a:effectLst/>
                <a:uLnTx/>
                <a:uFillTx/>
                <a:latin typeface="Arial"/>
                <a:cs typeface="Arial"/>
              </a:rPr>
              <a:t>Neither</a:t>
            </a:r>
            <a:r>
              <a:rPr kumimoji="0" sz="1000" b="1" i="0" u="none" strike="noStrike" kern="0" cap="none" spc="-3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easy</a:t>
            </a:r>
            <a:r>
              <a:rPr kumimoji="0" sz="1000" b="1" i="0" u="none" strike="noStrike" kern="0" cap="none" spc="-2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nor</a:t>
            </a:r>
            <a:r>
              <a:rPr kumimoji="0" sz="1000" b="1" i="0" u="none" strike="noStrike" kern="0" cap="none" spc="-25" normalizeH="0" baseline="0" noProof="0">
                <a:ln>
                  <a:noFill/>
                </a:ln>
                <a:solidFill>
                  <a:srgbClr val="001F5F"/>
                </a:solidFill>
                <a:effectLst/>
                <a:uLnTx/>
                <a:uFillTx/>
                <a:latin typeface="Arial"/>
                <a:cs typeface="Arial"/>
              </a:rPr>
              <a:t> </a:t>
            </a:r>
            <a:r>
              <a:rPr kumimoji="0" sz="1000" b="1" i="0" u="none" strike="noStrike" kern="0" cap="none" spc="-10" normalizeH="0" baseline="0" noProof="0">
                <a:ln>
                  <a:noFill/>
                </a:ln>
                <a:solidFill>
                  <a:srgbClr val="001F5F"/>
                </a:solidFill>
                <a:effectLst/>
                <a:uLnTx/>
                <a:uFillTx/>
                <a:latin typeface="Arial"/>
                <a:cs typeface="Arial"/>
              </a:rPr>
              <a:t>difficult </a:t>
            </a:r>
            <a:r>
              <a:rPr kumimoji="0" sz="1000" b="1" i="0" u="none" strike="noStrike" kern="0" cap="none" spc="0" normalizeH="0" baseline="0" noProof="0">
                <a:ln>
                  <a:noFill/>
                </a:ln>
                <a:solidFill>
                  <a:srgbClr val="001F5F"/>
                </a:solidFill>
                <a:effectLst/>
                <a:uLnTx/>
                <a:uFillTx/>
                <a:latin typeface="Arial"/>
                <a:cs typeface="Arial"/>
              </a:rPr>
              <a:t>to</a:t>
            </a:r>
            <a:r>
              <a:rPr kumimoji="0" sz="1000" b="1" i="0" u="none" strike="noStrike" kern="0" cap="none" spc="-1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access</a:t>
            </a:r>
            <a:r>
              <a:rPr kumimoji="0" sz="1000" b="1" i="0" u="none" strike="noStrike" kern="0" cap="none" spc="-30"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in</a:t>
            </a:r>
            <a:r>
              <a:rPr kumimoji="0" sz="1000" b="0" i="0" u="none" strike="noStrike" kern="0" cap="none" spc="-20"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32%</a:t>
            </a:r>
            <a:r>
              <a:rPr kumimoji="0" sz="1000" b="0" i="0" u="none" strike="noStrike" kern="0" cap="none" spc="-20" normalizeH="0" baseline="0" noProof="0">
                <a:ln>
                  <a:noFill/>
                </a:ln>
                <a:solidFill>
                  <a:srgbClr val="001F5F"/>
                </a:solidFill>
                <a:effectLst/>
                <a:uLnTx/>
                <a:uFillTx/>
                <a:latin typeface="Arial"/>
                <a:cs typeface="Arial"/>
              </a:rPr>
              <a:t> </a:t>
            </a:r>
            <a:r>
              <a:rPr kumimoji="0" sz="1000" b="0" i="0" u="none" strike="noStrike" kern="0" cap="none" spc="-25" normalizeH="0" baseline="0" noProof="0">
                <a:ln>
                  <a:noFill/>
                </a:ln>
                <a:solidFill>
                  <a:srgbClr val="001F5F"/>
                </a:solidFill>
                <a:effectLst/>
                <a:uLnTx/>
                <a:uFillTx/>
                <a:latin typeface="Arial"/>
                <a:cs typeface="Arial"/>
              </a:rPr>
              <a:t>of </a:t>
            </a:r>
            <a:r>
              <a:rPr kumimoji="0" sz="1000" b="0" i="0" u="none" strike="noStrike" kern="0" cap="none" spc="-10" normalizeH="0" baseline="0" noProof="0">
                <a:ln>
                  <a:noFill/>
                </a:ln>
                <a:solidFill>
                  <a:srgbClr val="001F5F"/>
                </a:solidFill>
                <a:effectLst/>
                <a:uLnTx/>
                <a:uFillTx/>
                <a:latin typeface="Arial"/>
                <a:cs typeface="Arial"/>
              </a:rPr>
              <a:t>countries</a:t>
            </a:r>
            <a:endParaRPr kumimoji="0" sz="1000" b="0" i="0" u="none" strike="noStrike" kern="0" cap="none" spc="0" normalizeH="0" baseline="0" noProof="0">
              <a:ln>
                <a:noFill/>
              </a:ln>
              <a:solidFill>
                <a:sysClr val="windowText" lastClr="000000"/>
              </a:solidFill>
              <a:effectLst/>
              <a:uLnTx/>
              <a:uFillTx/>
              <a:latin typeface="Arial"/>
              <a:cs typeface="Arial"/>
            </a:endParaRPr>
          </a:p>
          <a:p>
            <a:pPr marL="184785" marR="63500" lvl="0" indent="-172720" defTabSz="914400" eaLnBrk="1" fontAlgn="auto" latinLnBrk="0" hangingPunct="1">
              <a:lnSpc>
                <a:spcPct val="100000"/>
              </a:lnSpc>
              <a:spcBef>
                <a:spcPts val="0"/>
              </a:spcBef>
              <a:spcAft>
                <a:spcPts val="0"/>
              </a:spcAft>
              <a:buClrTx/>
              <a:buSzTx/>
              <a:buFont typeface="Wingdings"/>
              <a:buChar char=""/>
              <a:tabLst>
                <a:tab pos="184785" algn="l"/>
              </a:tabLst>
              <a:defRPr/>
            </a:pPr>
            <a:r>
              <a:rPr kumimoji="0" sz="1000" b="1" i="0" u="none" strike="noStrike" kern="0" cap="none" spc="0" normalizeH="0" baseline="0" noProof="0">
                <a:ln>
                  <a:noFill/>
                </a:ln>
                <a:solidFill>
                  <a:srgbClr val="001F5F"/>
                </a:solidFill>
                <a:effectLst/>
                <a:uLnTx/>
                <a:uFillTx/>
                <a:latin typeface="Arial"/>
                <a:cs typeface="Arial"/>
              </a:rPr>
              <a:t>Moderately</a:t>
            </a:r>
            <a:r>
              <a:rPr kumimoji="0" sz="1000" b="1" i="0" u="none" strike="noStrike" kern="0" cap="none" spc="-7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difficult</a:t>
            </a:r>
            <a:r>
              <a:rPr kumimoji="0" sz="1000" b="1" i="0" u="none" strike="noStrike" kern="0" cap="none" spc="-40" normalizeH="0" baseline="0" noProof="0">
                <a:ln>
                  <a:noFill/>
                </a:ln>
                <a:solidFill>
                  <a:srgbClr val="001F5F"/>
                </a:solidFill>
                <a:effectLst/>
                <a:uLnTx/>
                <a:uFillTx/>
                <a:latin typeface="Arial"/>
                <a:cs typeface="Arial"/>
              </a:rPr>
              <a:t> </a:t>
            </a:r>
            <a:r>
              <a:rPr kumimoji="0" sz="1000" b="1" i="0" u="none" strike="noStrike" kern="0" cap="none" spc="-25" normalizeH="0" baseline="0" noProof="0">
                <a:ln>
                  <a:noFill/>
                </a:ln>
                <a:solidFill>
                  <a:srgbClr val="001F5F"/>
                </a:solidFill>
                <a:effectLst/>
                <a:uLnTx/>
                <a:uFillTx/>
                <a:latin typeface="Arial"/>
                <a:cs typeface="Arial"/>
              </a:rPr>
              <a:t>to </a:t>
            </a:r>
            <a:r>
              <a:rPr kumimoji="0" sz="1000" b="1" i="0" u="none" strike="noStrike" kern="0" cap="none" spc="0" normalizeH="0" baseline="0" noProof="0">
                <a:ln>
                  <a:noFill/>
                </a:ln>
                <a:solidFill>
                  <a:srgbClr val="001F5F"/>
                </a:solidFill>
                <a:effectLst/>
                <a:uLnTx/>
                <a:uFillTx/>
                <a:latin typeface="Arial"/>
                <a:cs typeface="Arial"/>
              </a:rPr>
              <a:t>access</a:t>
            </a:r>
            <a:r>
              <a:rPr kumimoji="0" sz="1000" b="1" i="0" u="none" strike="noStrike" kern="0" cap="none" spc="-35"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in</a:t>
            </a:r>
            <a:r>
              <a:rPr kumimoji="0" sz="1000" b="0" i="0" u="none" strike="noStrike" kern="0" cap="none" spc="-15"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61%</a:t>
            </a:r>
            <a:r>
              <a:rPr kumimoji="0" sz="1000" b="0" i="0" u="none" strike="noStrike" kern="0" cap="none" spc="-15"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of</a:t>
            </a:r>
            <a:r>
              <a:rPr kumimoji="0" sz="1000" b="0" i="0" u="none" strike="noStrike" kern="0" cap="none" spc="-20" normalizeH="0" baseline="0" noProof="0">
                <a:ln>
                  <a:noFill/>
                </a:ln>
                <a:solidFill>
                  <a:srgbClr val="001F5F"/>
                </a:solidFill>
                <a:effectLst/>
                <a:uLnTx/>
                <a:uFillTx/>
                <a:latin typeface="Arial"/>
                <a:cs typeface="Arial"/>
              </a:rPr>
              <a:t> </a:t>
            </a:r>
            <a:r>
              <a:rPr kumimoji="0" sz="1000" b="0" i="0" u="none" strike="noStrike" kern="0" cap="none" spc="-10" normalizeH="0" baseline="0" noProof="0">
                <a:ln>
                  <a:noFill/>
                </a:ln>
                <a:solidFill>
                  <a:srgbClr val="001F5F"/>
                </a:solidFill>
                <a:effectLst/>
                <a:uLnTx/>
                <a:uFillTx/>
                <a:latin typeface="Arial"/>
                <a:cs typeface="Arial"/>
              </a:rPr>
              <a:t>countries</a:t>
            </a:r>
            <a:endParaRPr kumimoji="0" sz="1000" b="0" i="0" u="none" strike="noStrike" kern="0" cap="none" spc="0" normalizeH="0" baseline="0" noProof="0">
              <a:ln>
                <a:noFill/>
              </a:ln>
              <a:solidFill>
                <a:sysClr val="windowText" lastClr="000000"/>
              </a:solidFill>
              <a:effectLst/>
              <a:uLnTx/>
              <a:uFillTx/>
              <a:latin typeface="Arial"/>
              <a:cs typeface="Arial"/>
            </a:endParaRPr>
          </a:p>
          <a:p>
            <a:pPr marL="184150" marR="0" lvl="0" indent="-171450" defTabSz="914400" eaLnBrk="1" fontAlgn="auto" latinLnBrk="0" hangingPunct="1">
              <a:lnSpc>
                <a:spcPct val="100000"/>
              </a:lnSpc>
              <a:spcBef>
                <a:spcPts val="0"/>
              </a:spcBef>
              <a:spcAft>
                <a:spcPts val="0"/>
              </a:spcAft>
              <a:buClrTx/>
              <a:buSzTx/>
              <a:buFont typeface="Wingdings"/>
              <a:buChar char=""/>
              <a:tabLst>
                <a:tab pos="184150" algn="l"/>
              </a:tabLst>
              <a:defRPr/>
            </a:pPr>
            <a:r>
              <a:rPr kumimoji="0" sz="1000" b="1" i="0" u="none" strike="noStrike" kern="0" cap="none" spc="0" normalizeH="0" baseline="0" noProof="0">
                <a:ln>
                  <a:noFill/>
                </a:ln>
                <a:solidFill>
                  <a:srgbClr val="001F5F"/>
                </a:solidFill>
                <a:effectLst/>
                <a:uLnTx/>
                <a:uFillTx/>
                <a:latin typeface="Arial"/>
                <a:cs typeface="Arial"/>
              </a:rPr>
              <a:t>Difficult</a:t>
            </a:r>
            <a:r>
              <a:rPr kumimoji="0" sz="1000" b="1" i="0" u="none" strike="noStrike" kern="0" cap="none" spc="-3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to</a:t>
            </a:r>
            <a:r>
              <a:rPr kumimoji="0" sz="1000" b="1" i="0" u="none" strike="noStrike" kern="0" cap="none" spc="-3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access</a:t>
            </a:r>
            <a:r>
              <a:rPr kumimoji="0" sz="1000" b="1" i="0" u="none" strike="noStrike" kern="0" cap="none" spc="-40" normalizeH="0" baseline="0" noProof="0">
                <a:ln>
                  <a:noFill/>
                </a:ln>
                <a:solidFill>
                  <a:srgbClr val="001F5F"/>
                </a:solidFill>
                <a:effectLst/>
                <a:uLnTx/>
                <a:uFillTx/>
                <a:latin typeface="Arial"/>
                <a:cs typeface="Arial"/>
              </a:rPr>
              <a:t> </a:t>
            </a:r>
            <a:r>
              <a:rPr kumimoji="0" sz="1000" b="0" i="0" u="none" strike="noStrike" kern="0" cap="none" spc="-25" normalizeH="0" baseline="0" noProof="0">
                <a:ln>
                  <a:noFill/>
                </a:ln>
                <a:solidFill>
                  <a:srgbClr val="001F5F"/>
                </a:solidFill>
                <a:effectLst/>
                <a:uLnTx/>
                <a:uFillTx/>
                <a:latin typeface="Arial"/>
                <a:cs typeface="Arial"/>
              </a:rPr>
              <a:t>in</a:t>
            </a:r>
            <a:endParaRPr kumimoji="0" sz="1000" b="0" i="0" u="none" strike="noStrike" kern="0" cap="none" spc="0" normalizeH="0" baseline="0" noProof="0">
              <a:ln>
                <a:noFill/>
              </a:ln>
              <a:solidFill>
                <a:sysClr val="windowText" lastClr="000000"/>
              </a:solidFill>
              <a:effectLst/>
              <a:uLnTx/>
              <a:uFillTx/>
              <a:latin typeface="Arial"/>
              <a:cs typeface="Arial"/>
            </a:endParaRPr>
          </a:p>
          <a:p>
            <a:pPr marL="184785" marR="0" lvl="0" indent="0" defTabSz="914400" eaLnBrk="1" fontAlgn="auto" latinLnBrk="0" hangingPunct="1">
              <a:lnSpc>
                <a:spcPct val="100000"/>
              </a:lnSpc>
              <a:spcBef>
                <a:spcPts val="0"/>
              </a:spcBef>
              <a:spcAft>
                <a:spcPts val="0"/>
              </a:spcAft>
              <a:buClrTx/>
              <a:buSzTx/>
              <a:buFontTx/>
              <a:buNone/>
              <a:tabLst/>
              <a:defRPr/>
            </a:pPr>
            <a:r>
              <a:rPr kumimoji="0" sz="1000" b="0" i="0" u="none" strike="noStrike" kern="0" cap="none" spc="-10" normalizeH="0" baseline="0" noProof="0">
                <a:ln>
                  <a:noFill/>
                </a:ln>
                <a:solidFill>
                  <a:srgbClr val="001F5F"/>
                </a:solidFill>
                <a:effectLst/>
                <a:uLnTx/>
                <a:uFillTx/>
                <a:latin typeface="Arial"/>
                <a:cs typeface="Arial"/>
              </a:rPr>
              <a:t>Australia</a:t>
            </a:r>
            <a:endParaRPr kumimoji="0" sz="1000" b="0" i="0" u="none" strike="noStrike" kern="0" cap="none" spc="0" normalizeH="0" baseline="0" noProof="0">
              <a:ln>
                <a:noFill/>
              </a:ln>
              <a:solidFill>
                <a:sysClr val="windowText" lastClr="000000"/>
              </a:solidFill>
              <a:effectLst/>
              <a:uLnTx/>
              <a:uFillTx/>
              <a:latin typeface="Arial"/>
              <a:cs typeface="Arial"/>
            </a:endParaRPr>
          </a:p>
          <a:p>
            <a:pPr marL="184785" marR="24130" lvl="0" indent="-172720" defTabSz="914400" eaLnBrk="1" fontAlgn="auto" latinLnBrk="0" hangingPunct="1">
              <a:lnSpc>
                <a:spcPct val="100000"/>
              </a:lnSpc>
              <a:spcBef>
                <a:spcPts val="0"/>
              </a:spcBef>
              <a:spcAft>
                <a:spcPts val="0"/>
              </a:spcAft>
              <a:buClrTx/>
              <a:buSzTx/>
              <a:buFont typeface="Wingdings"/>
              <a:buChar char=""/>
              <a:tabLst>
                <a:tab pos="184785" algn="l"/>
              </a:tabLst>
              <a:defRPr/>
            </a:pPr>
            <a:r>
              <a:rPr kumimoji="0" sz="1000" b="1" i="0" u="none" strike="noStrike" kern="0" cap="none" spc="0" normalizeH="0" baseline="0" noProof="0">
                <a:ln>
                  <a:noFill/>
                </a:ln>
                <a:solidFill>
                  <a:srgbClr val="001F5F"/>
                </a:solidFill>
                <a:effectLst/>
                <a:uLnTx/>
                <a:uFillTx/>
                <a:latin typeface="Arial"/>
                <a:cs typeface="Arial"/>
              </a:rPr>
              <a:t>BACS</a:t>
            </a:r>
            <a:r>
              <a:rPr kumimoji="0" sz="1000" b="1" i="0" u="none" strike="noStrike" kern="0" cap="none" spc="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range:</a:t>
            </a:r>
            <a:r>
              <a:rPr kumimoji="0" sz="1000" b="1" i="0" u="none" strike="noStrike" kern="0" cap="none" spc="-35"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39</a:t>
            </a:r>
            <a:r>
              <a:rPr kumimoji="0" sz="1000" b="0" i="0" u="none" strike="noStrike" kern="0" cap="none" spc="-30" normalizeH="0" baseline="0" noProof="0">
                <a:ln>
                  <a:noFill/>
                </a:ln>
                <a:solidFill>
                  <a:srgbClr val="001F5F"/>
                </a:solidFill>
                <a:effectLst/>
                <a:uLnTx/>
                <a:uFillTx/>
                <a:latin typeface="Arial"/>
                <a:cs typeface="Arial"/>
              </a:rPr>
              <a:t> </a:t>
            </a:r>
            <a:r>
              <a:rPr kumimoji="0" sz="1000" b="0" i="0" u="none" strike="noStrike" kern="0" cap="none" spc="-10" normalizeH="0" baseline="0" noProof="0">
                <a:ln>
                  <a:noFill/>
                </a:ln>
                <a:solidFill>
                  <a:srgbClr val="001F5F"/>
                </a:solidFill>
                <a:effectLst/>
                <a:uLnTx/>
                <a:uFillTx/>
                <a:latin typeface="Arial"/>
                <a:cs typeface="Arial"/>
              </a:rPr>
              <a:t>(Australia) </a:t>
            </a:r>
            <a:r>
              <a:rPr kumimoji="0" sz="1000" b="0" i="0" u="none" strike="noStrike" kern="0" cap="none" spc="0" normalizeH="0" baseline="0" noProof="0">
                <a:ln>
                  <a:noFill/>
                </a:ln>
                <a:solidFill>
                  <a:srgbClr val="001F5F"/>
                </a:solidFill>
                <a:effectLst/>
                <a:uLnTx/>
                <a:uFillTx/>
                <a:latin typeface="Arial"/>
                <a:cs typeface="Arial"/>
              </a:rPr>
              <a:t>to</a:t>
            </a:r>
            <a:r>
              <a:rPr kumimoji="0" sz="1000" b="0" i="0" u="none" strike="noStrike" kern="0" cap="none" spc="-15"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71</a:t>
            </a:r>
            <a:r>
              <a:rPr kumimoji="0" sz="1000" b="0" i="0" u="none" strike="noStrike" kern="0" cap="none" spc="-20" normalizeH="0" baseline="0" noProof="0">
                <a:ln>
                  <a:noFill/>
                </a:ln>
                <a:solidFill>
                  <a:srgbClr val="001F5F"/>
                </a:solidFill>
                <a:effectLst/>
                <a:uLnTx/>
                <a:uFillTx/>
                <a:latin typeface="Arial"/>
                <a:cs typeface="Arial"/>
              </a:rPr>
              <a:t> </a:t>
            </a:r>
            <a:r>
              <a:rPr kumimoji="0" sz="1000" b="0" i="0" u="none" strike="noStrike" kern="0" cap="none" spc="-10" normalizeH="0" baseline="0" noProof="0">
                <a:ln>
                  <a:noFill/>
                </a:ln>
                <a:solidFill>
                  <a:srgbClr val="001F5F"/>
                </a:solidFill>
                <a:effectLst/>
                <a:uLnTx/>
                <a:uFillTx/>
                <a:latin typeface="Arial"/>
                <a:cs typeface="Arial"/>
              </a:rPr>
              <a:t>(Denmark)</a:t>
            </a:r>
            <a:endParaRPr kumimoji="0" sz="1000" b="0" i="0" u="none" strike="noStrike" kern="0" cap="none" spc="0" normalizeH="0" baseline="0" noProof="0">
              <a:ln>
                <a:noFill/>
              </a:ln>
              <a:solidFill>
                <a:sysClr val="windowText" lastClr="000000"/>
              </a:solidFill>
              <a:effectLst/>
              <a:uLnTx/>
              <a:uFillTx/>
              <a:latin typeface="Arial"/>
              <a:cs typeface="Arial"/>
            </a:endParaRPr>
          </a:p>
          <a:p>
            <a:pPr marL="184785" marR="5080" lvl="0" indent="-172720" defTabSz="914400" eaLnBrk="1" fontAlgn="auto" latinLnBrk="0" hangingPunct="1">
              <a:lnSpc>
                <a:spcPct val="100000"/>
              </a:lnSpc>
              <a:spcBef>
                <a:spcPts val="0"/>
              </a:spcBef>
              <a:spcAft>
                <a:spcPts val="0"/>
              </a:spcAft>
              <a:buClrTx/>
              <a:buSzTx/>
              <a:buFont typeface="Wingdings"/>
              <a:buChar char=""/>
              <a:tabLst>
                <a:tab pos="184785" algn="l"/>
              </a:tabLst>
              <a:defRPr/>
            </a:pPr>
            <a:r>
              <a:rPr kumimoji="0" sz="1000" b="1" i="0" u="none" strike="noStrike" kern="0" cap="none" spc="0" normalizeH="0" baseline="0" noProof="0">
                <a:ln>
                  <a:noFill/>
                </a:ln>
                <a:solidFill>
                  <a:srgbClr val="001F5F"/>
                </a:solidFill>
                <a:effectLst/>
                <a:uLnTx/>
                <a:uFillTx/>
                <a:latin typeface="Arial"/>
                <a:cs typeface="Arial"/>
              </a:rPr>
              <a:t>Mean</a:t>
            </a:r>
            <a:r>
              <a:rPr kumimoji="0" sz="1000" b="1" i="0" u="none" strike="noStrike" kern="0" cap="none" spc="-5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BACS:</a:t>
            </a:r>
            <a:r>
              <a:rPr kumimoji="0" sz="1000" b="1" i="0" u="none" strike="noStrike" kern="0" cap="none" spc="30"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57,</a:t>
            </a:r>
            <a:r>
              <a:rPr kumimoji="0" sz="1000" b="0" i="0" u="none" strike="noStrike" kern="0" cap="none" spc="-45"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which</a:t>
            </a:r>
            <a:r>
              <a:rPr kumimoji="0" sz="1000" b="0" i="0" u="none" strike="noStrike" kern="0" cap="none" spc="-15" normalizeH="0" baseline="0" noProof="0">
                <a:ln>
                  <a:noFill/>
                </a:ln>
                <a:solidFill>
                  <a:srgbClr val="001F5F"/>
                </a:solidFill>
                <a:effectLst/>
                <a:uLnTx/>
                <a:uFillTx/>
                <a:latin typeface="Arial"/>
                <a:cs typeface="Arial"/>
              </a:rPr>
              <a:t> </a:t>
            </a:r>
            <a:r>
              <a:rPr kumimoji="0" sz="1000" b="0" i="0" u="none" strike="noStrike" kern="0" cap="none" spc="-25" normalizeH="0" baseline="0" noProof="0">
                <a:ln>
                  <a:noFill/>
                </a:ln>
                <a:solidFill>
                  <a:srgbClr val="001F5F"/>
                </a:solidFill>
                <a:effectLst/>
                <a:uLnTx/>
                <a:uFillTx/>
                <a:latin typeface="Arial"/>
                <a:cs typeface="Arial"/>
              </a:rPr>
              <a:t>is </a:t>
            </a:r>
            <a:r>
              <a:rPr kumimoji="0" sz="1000" b="0" i="0" u="none" strike="noStrike" kern="0" cap="none" spc="0" normalizeH="0" baseline="0" noProof="0">
                <a:ln>
                  <a:noFill/>
                </a:ln>
                <a:solidFill>
                  <a:srgbClr val="001F5F"/>
                </a:solidFill>
                <a:effectLst/>
                <a:uLnTx/>
                <a:uFillTx/>
                <a:latin typeface="Arial"/>
                <a:cs typeface="Arial"/>
              </a:rPr>
              <a:t>lower</a:t>
            </a:r>
            <a:r>
              <a:rPr kumimoji="0" sz="1000" b="0" i="0" u="none" strike="noStrike" kern="0" cap="none" spc="-5"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than</a:t>
            </a:r>
            <a:r>
              <a:rPr kumimoji="0" sz="1000" b="0" i="0" u="none" strike="noStrike" kern="0" cap="none" spc="-45"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EMA</a:t>
            </a:r>
            <a:r>
              <a:rPr kumimoji="0" sz="1000" b="0" i="0" u="none" strike="noStrike" kern="0" cap="none" spc="-20"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BACS</a:t>
            </a:r>
            <a:r>
              <a:rPr kumimoji="0" sz="1000" b="0" i="0" u="none" strike="noStrike" kern="0" cap="none" spc="-20"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of</a:t>
            </a:r>
            <a:r>
              <a:rPr kumimoji="0" sz="1000" b="0" i="0" u="none" strike="noStrike" kern="0" cap="none" spc="-30" normalizeH="0" baseline="0" noProof="0">
                <a:ln>
                  <a:noFill/>
                </a:ln>
                <a:solidFill>
                  <a:srgbClr val="001F5F"/>
                </a:solidFill>
                <a:effectLst/>
                <a:uLnTx/>
                <a:uFillTx/>
                <a:latin typeface="Arial"/>
                <a:cs typeface="Arial"/>
              </a:rPr>
              <a:t> </a:t>
            </a:r>
            <a:r>
              <a:rPr kumimoji="0" sz="1000" b="0" i="0" u="none" strike="noStrike" kern="0" cap="none" spc="-25" normalizeH="0" baseline="0" noProof="0">
                <a:ln>
                  <a:noFill/>
                </a:ln>
                <a:solidFill>
                  <a:srgbClr val="001F5F"/>
                </a:solidFill>
                <a:effectLst/>
                <a:uLnTx/>
                <a:uFillTx/>
                <a:latin typeface="Arial"/>
                <a:cs typeface="Arial"/>
              </a:rPr>
              <a:t>69</a:t>
            </a:r>
            <a:endParaRPr kumimoji="0" sz="1000" b="0" i="0" u="none" strike="noStrike" kern="0" cap="none" spc="0" normalizeH="0" baseline="0" noProof="0">
              <a:ln>
                <a:noFill/>
              </a:ln>
              <a:solidFill>
                <a:sysClr val="windowText" lastClr="000000"/>
              </a:solidFill>
              <a:effectLst/>
              <a:uLnTx/>
              <a:uFillTx/>
              <a:latin typeface="Arial"/>
              <a:cs typeface="Arial"/>
            </a:endParaRPr>
          </a:p>
          <a:p>
            <a:pPr marL="184785" marR="60325" lvl="0" indent="-172720" defTabSz="914400" eaLnBrk="1" fontAlgn="auto" latinLnBrk="0" hangingPunct="1">
              <a:lnSpc>
                <a:spcPct val="100000"/>
              </a:lnSpc>
              <a:spcBef>
                <a:spcPts val="0"/>
              </a:spcBef>
              <a:spcAft>
                <a:spcPts val="0"/>
              </a:spcAft>
              <a:buClrTx/>
              <a:buSzTx/>
              <a:buFont typeface="Wingdings"/>
              <a:buChar char=""/>
              <a:tabLst>
                <a:tab pos="184785" algn="l"/>
              </a:tabLst>
              <a:defRPr/>
            </a:pPr>
            <a:r>
              <a:rPr kumimoji="0" sz="1000" b="0" i="0" u="none" strike="noStrike" kern="0" cap="none" spc="0" normalizeH="0" baseline="0" noProof="0">
                <a:ln>
                  <a:noFill/>
                </a:ln>
                <a:solidFill>
                  <a:srgbClr val="001F5F"/>
                </a:solidFill>
                <a:effectLst/>
                <a:uLnTx/>
                <a:uFillTx/>
                <a:latin typeface="Arial"/>
                <a:cs typeface="Arial"/>
              </a:rPr>
              <a:t>All</a:t>
            </a:r>
            <a:r>
              <a:rPr kumimoji="0" sz="1000" b="0" i="0" u="none" strike="noStrike" kern="0" cap="none" spc="-25"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countries</a:t>
            </a:r>
            <a:r>
              <a:rPr kumimoji="0" sz="1000" b="0" i="0" u="none" strike="noStrike" kern="0" cap="none" spc="-45" normalizeH="0" baseline="0" noProof="0">
                <a:ln>
                  <a:noFill/>
                </a:ln>
                <a:solidFill>
                  <a:srgbClr val="001F5F"/>
                </a:solidFill>
                <a:effectLst/>
                <a:uLnTx/>
                <a:uFillTx/>
                <a:latin typeface="Arial"/>
                <a:cs typeface="Arial"/>
              </a:rPr>
              <a:t> </a:t>
            </a:r>
            <a:r>
              <a:rPr kumimoji="0" sz="1000" b="0" i="0" u="none" strike="noStrike" kern="0" cap="none" spc="-10" normalizeH="0" baseline="0" noProof="0">
                <a:ln>
                  <a:noFill/>
                </a:ln>
                <a:solidFill>
                  <a:srgbClr val="001F5F"/>
                </a:solidFill>
                <a:effectLst/>
                <a:uLnTx/>
                <a:uFillTx/>
                <a:latin typeface="Arial"/>
                <a:cs typeface="Arial"/>
              </a:rPr>
              <a:t>(except </a:t>
            </a:r>
            <a:r>
              <a:rPr kumimoji="0" sz="1000" b="0" i="0" u="none" strike="noStrike" kern="0" cap="none" spc="0" normalizeH="0" baseline="0" noProof="0">
                <a:ln>
                  <a:noFill/>
                </a:ln>
                <a:solidFill>
                  <a:srgbClr val="001F5F"/>
                </a:solidFill>
                <a:effectLst/>
                <a:uLnTx/>
                <a:uFillTx/>
                <a:latin typeface="Arial"/>
                <a:cs typeface="Arial"/>
              </a:rPr>
              <a:t>Denmark</a:t>
            </a:r>
            <a:r>
              <a:rPr kumimoji="0" sz="1000" b="0" i="0" u="none" strike="noStrike" kern="0" cap="none" spc="-45"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and</a:t>
            </a:r>
            <a:r>
              <a:rPr kumimoji="0" sz="1000" b="0" i="0" u="none" strike="noStrike" kern="0" cap="none" spc="-25" normalizeH="0" baseline="0" noProof="0">
                <a:ln>
                  <a:noFill/>
                </a:ln>
                <a:solidFill>
                  <a:srgbClr val="001F5F"/>
                </a:solidFill>
                <a:effectLst/>
                <a:uLnTx/>
                <a:uFillTx/>
                <a:latin typeface="Arial"/>
                <a:cs typeface="Arial"/>
              </a:rPr>
              <a:t> </a:t>
            </a:r>
            <a:r>
              <a:rPr kumimoji="0" sz="1000" b="0" i="0" u="none" strike="noStrike" kern="0" cap="none" spc="-10" normalizeH="0" baseline="0" noProof="0">
                <a:ln>
                  <a:noFill/>
                </a:ln>
                <a:solidFill>
                  <a:srgbClr val="001F5F"/>
                </a:solidFill>
                <a:effectLst/>
                <a:uLnTx/>
                <a:uFillTx/>
                <a:latin typeface="Arial"/>
                <a:cs typeface="Arial"/>
              </a:rPr>
              <a:t>Finland) </a:t>
            </a:r>
            <a:r>
              <a:rPr kumimoji="0" sz="1000" b="0" i="0" u="none" strike="noStrike" kern="0" cap="none" spc="0" normalizeH="0" baseline="0" noProof="0">
                <a:ln>
                  <a:noFill/>
                </a:ln>
                <a:solidFill>
                  <a:srgbClr val="001F5F"/>
                </a:solidFill>
                <a:effectLst/>
                <a:uLnTx/>
                <a:uFillTx/>
                <a:latin typeface="Arial"/>
                <a:cs typeface="Arial"/>
              </a:rPr>
              <a:t>reported</a:t>
            </a:r>
            <a:r>
              <a:rPr kumimoji="0" sz="1000" b="0" i="0" u="none" strike="noStrike" kern="0" cap="none" spc="-40"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more</a:t>
            </a:r>
            <a:r>
              <a:rPr kumimoji="0" sz="1000" b="0" i="0" u="none" strike="noStrike" kern="0" cap="none" spc="-35" normalizeH="0" baseline="0" noProof="0">
                <a:ln>
                  <a:noFill/>
                </a:ln>
                <a:solidFill>
                  <a:srgbClr val="001F5F"/>
                </a:solidFill>
                <a:effectLst/>
                <a:uLnTx/>
                <a:uFillTx/>
                <a:latin typeface="Arial"/>
                <a:cs typeface="Arial"/>
              </a:rPr>
              <a:t> </a:t>
            </a:r>
            <a:r>
              <a:rPr kumimoji="0" sz="1000" b="0" i="0" u="none" strike="noStrike" kern="0" cap="none" spc="-10" normalizeH="0" baseline="0" noProof="0">
                <a:ln>
                  <a:noFill/>
                </a:ln>
                <a:solidFill>
                  <a:srgbClr val="001F5F"/>
                </a:solidFill>
                <a:effectLst/>
                <a:uLnTx/>
                <a:uFillTx/>
                <a:latin typeface="Arial"/>
                <a:cs typeface="Arial"/>
              </a:rPr>
              <a:t>stringent </a:t>
            </a:r>
            <a:r>
              <a:rPr kumimoji="0" sz="1000" b="0" i="0" u="none" strike="noStrike" kern="0" cap="none" spc="0" normalizeH="0" baseline="0" noProof="0">
                <a:ln>
                  <a:noFill/>
                </a:ln>
                <a:solidFill>
                  <a:srgbClr val="001F5F"/>
                </a:solidFill>
                <a:effectLst/>
                <a:uLnTx/>
                <a:uFillTx/>
                <a:latin typeface="Arial"/>
                <a:cs typeface="Arial"/>
              </a:rPr>
              <a:t>access</a:t>
            </a:r>
            <a:r>
              <a:rPr kumimoji="0" sz="1000" b="0" i="0" u="none" strike="noStrike" kern="0" cap="none" spc="-50"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to</a:t>
            </a:r>
            <a:r>
              <a:rPr kumimoji="0" sz="1000" b="0" i="0" u="none" strike="noStrike" kern="0" cap="none" spc="-30"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omalizumab</a:t>
            </a:r>
            <a:r>
              <a:rPr kumimoji="0" sz="1000" b="0" i="0" u="none" strike="noStrike" kern="0" cap="none" spc="-35" normalizeH="0" baseline="0" noProof="0">
                <a:ln>
                  <a:noFill/>
                </a:ln>
                <a:solidFill>
                  <a:srgbClr val="001F5F"/>
                </a:solidFill>
                <a:effectLst/>
                <a:uLnTx/>
                <a:uFillTx/>
                <a:latin typeface="Arial"/>
                <a:cs typeface="Arial"/>
              </a:rPr>
              <a:t> </a:t>
            </a:r>
            <a:r>
              <a:rPr kumimoji="0" sz="1000" b="0" i="0" u="none" strike="noStrike" kern="0" cap="none" spc="-20" normalizeH="0" baseline="0" noProof="0">
                <a:ln>
                  <a:noFill/>
                </a:ln>
                <a:solidFill>
                  <a:srgbClr val="001F5F"/>
                </a:solidFill>
                <a:effectLst/>
                <a:uLnTx/>
                <a:uFillTx/>
                <a:latin typeface="Arial"/>
                <a:cs typeface="Arial"/>
              </a:rPr>
              <a:t>than </a:t>
            </a:r>
            <a:r>
              <a:rPr kumimoji="0" sz="1000" b="0" i="0" u="none" strike="noStrike" kern="0" cap="none" spc="0" normalizeH="0" baseline="0" noProof="0">
                <a:ln>
                  <a:noFill/>
                </a:ln>
                <a:solidFill>
                  <a:srgbClr val="001F5F"/>
                </a:solidFill>
                <a:effectLst/>
                <a:uLnTx/>
                <a:uFillTx/>
                <a:latin typeface="Arial"/>
                <a:cs typeface="Arial"/>
              </a:rPr>
              <a:t>the</a:t>
            </a:r>
            <a:r>
              <a:rPr kumimoji="0" sz="1000" b="0" i="0" u="none" strike="noStrike" kern="0" cap="none" spc="-30" normalizeH="0" baseline="0" noProof="0">
                <a:ln>
                  <a:noFill/>
                </a:ln>
                <a:solidFill>
                  <a:srgbClr val="001F5F"/>
                </a:solidFill>
                <a:effectLst/>
                <a:uLnTx/>
                <a:uFillTx/>
                <a:latin typeface="Arial"/>
                <a:cs typeface="Arial"/>
              </a:rPr>
              <a:t> </a:t>
            </a:r>
            <a:r>
              <a:rPr kumimoji="0" sz="1000" b="0" i="0" u="none" strike="noStrike" kern="0" cap="none" spc="-25" normalizeH="0" baseline="0" noProof="0">
                <a:ln>
                  <a:noFill/>
                </a:ln>
                <a:solidFill>
                  <a:srgbClr val="001F5F"/>
                </a:solidFill>
                <a:effectLst/>
                <a:uLnTx/>
                <a:uFillTx/>
                <a:latin typeface="Arial"/>
                <a:cs typeface="Arial"/>
              </a:rPr>
              <a:t>EMA</a:t>
            </a:r>
            <a:endParaRPr kumimoji="0" sz="1000" b="0" i="0" u="none" strike="noStrike" kern="0" cap="none" spc="0" normalizeH="0" baseline="0" noProof="0">
              <a:ln>
                <a:noFill/>
              </a:ln>
              <a:solidFill>
                <a:sysClr val="windowText" lastClr="000000"/>
              </a:solidFill>
              <a:effectLst/>
              <a:uLnTx/>
              <a:uFillTx/>
              <a:latin typeface="Arial"/>
              <a:cs typeface="Arial"/>
            </a:endParaRPr>
          </a:p>
        </p:txBody>
      </p:sp>
      <p:sp>
        <p:nvSpPr>
          <p:cNvPr id="8" name="object 8"/>
          <p:cNvSpPr txBox="1"/>
          <p:nvPr/>
        </p:nvSpPr>
        <p:spPr>
          <a:xfrm>
            <a:off x="42468" y="4814320"/>
            <a:ext cx="4065270" cy="294005"/>
          </a:xfrm>
          <a:prstGeom prst="rect">
            <a:avLst/>
          </a:prstGeom>
        </p:spPr>
        <p:txBody>
          <a:bodyPr vert="horz" wrap="square" lIns="0" tIns="5080" rIns="0" bIns="0" rtlCol="0">
            <a:spAutoFit/>
          </a:bodyPr>
          <a:lstStyle/>
          <a:p>
            <a:pPr marL="12700" marR="0" lvl="0" indent="0" defTabSz="914400" eaLnBrk="1" fontAlgn="auto" latinLnBrk="0" hangingPunct="1">
              <a:lnSpc>
                <a:spcPct val="100000"/>
              </a:lnSpc>
              <a:spcBef>
                <a:spcPts val="40"/>
              </a:spcBef>
              <a:spcAft>
                <a:spcPts val="0"/>
              </a:spcAft>
              <a:buClrTx/>
              <a:buSzTx/>
              <a:buFontTx/>
              <a:buNone/>
              <a:tabLst/>
              <a:defRPr/>
            </a:pPr>
            <a:r>
              <a:rPr kumimoji="0" sz="600" b="0" i="0" u="none" strike="noStrike" kern="0" cap="none" spc="0" normalizeH="0" baseline="0" noProof="0">
                <a:ln>
                  <a:noFill/>
                </a:ln>
                <a:solidFill>
                  <a:sysClr val="windowText" lastClr="000000"/>
                </a:solidFill>
                <a:effectLst/>
                <a:uLnTx/>
                <a:uFillTx/>
                <a:latin typeface="Arial"/>
                <a:cs typeface="Arial"/>
              </a:rPr>
              <a:t>BACS</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data</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were</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as</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of</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April</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2021.</a:t>
            </a:r>
            <a:endParaRPr kumimoji="0" sz="600" b="0" i="0" u="none" strike="noStrike" kern="0" cap="none" spc="0" normalizeH="0" baseline="0" noProof="0">
              <a:ln>
                <a:noFill/>
              </a:ln>
              <a:solidFill>
                <a:sysClr val="windowText" lastClr="000000"/>
              </a:solidFill>
              <a:effectLst/>
              <a:uLnTx/>
              <a:uFillTx/>
              <a:latin typeface="Arial"/>
              <a:cs typeface="Arial"/>
            </a:endParaRPr>
          </a:p>
          <a:p>
            <a:pPr marL="12700" marR="5080" lvl="0" indent="0" defTabSz="914400" eaLnBrk="1" fontAlgn="auto" latinLnBrk="0" hangingPunct="1">
              <a:lnSpc>
                <a:spcPct val="100000"/>
              </a:lnSpc>
              <a:spcBef>
                <a:spcPts val="0"/>
              </a:spcBef>
              <a:spcAft>
                <a:spcPts val="0"/>
              </a:spcAft>
              <a:buClrTx/>
              <a:buSzTx/>
              <a:buFontTx/>
              <a:buNone/>
              <a:tabLst/>
              <a:defRPr/>
            </a:pPr>
            <a:r>
              <a:rPr kumimoji="0" sz="600" b="0" i="0" u="none" strike="noStrike" kern="0" cap="none" spc="0" normalizeH="0" baseline="0" noProof="0">
                <a:ln>
                  <a:noFill/>
                </a:ln>
                <a:solidFill>
                  <a:sysClr val="windowText" lastClr="000000"/>
                </a:solidFill>
                <a:effectLst/>
                <a:uLnTx/>
                <a:uFillTx/>
                <a:latin typeface="Arial"/>
                <a:cs typeface="Arial"/>
              </a:rPr>
              <a:t>BACS =</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Biologic</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ACessibility</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Score; EMA</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 European</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Medicines</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Agency; ISAR =</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International</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Severe Asthma</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Registry</a:t>
            </a:r>
            <a:r>
              <a:rPr kumimoji="0" sz="600" b="0" i="0" u="none" strike="noStrike" kern="0" cap="none" spc="50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Porsbjerg</a:t>
            </a:r>
            <a:r>
              <a:rPr kumimoji="0" sz="600" b="0" i="0" u="none" strike="noStrike" kern="0" cap="none" spc="0" normalizeH="0" baseline="0" noProof="0">
                <a:ln>
                  <a:noFill/>
                </a:ln>
                <a:solidFill>
                  <a:sysClr val="windowText" lastClr="000000"/>
                </a:solidFill>
                <a:effectLst/>
                <a:uLnTx/>
                <a:uFillTx/>
                <a:latin typeface="Arial"/>
                <a:cs typeface="Arial"/>
              </a:rPr>
              <a:t> C,</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Price</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D</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et</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al.</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J</a:t>
            </a:r>
            <a:r>
              <a:rPr kumimoji="0" sz="600" b="0" i="1" u="none" strike="noStrike" kern="0" cap="none" spc="-2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Allergy</a:t>
            </a:r>
            <a:r>
              <a:rPr kumimoji="0" sz="600" b="0" i="1" u="none" strike="noStrike" kern="0" cap="none" spc="-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Clin</a:t>
            </a:r>
            <a:r>
              <a:rPr kumimoji="0" sz="600" b="0" i="1" u="none" strike="noStrike" kern="0" cap="none" spc="1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Immunol</a:t>
            </a:r>
            <a:r>
              <a:rPr kumimoji="0" sz="600" b="0" i="1" u="none" strike="noStrike" kern="0" cap="none" spc="-20"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Pract</a:t>
            </a:r>
            <a:r>
              <a:rPr kumimoji="0" sz="600" b="0" i="1"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2022;doi:10.1016/j.jaip.2021.12.027.</a:t>
            </a:r>
            <a:endParaRPr kumimoji="0" sz="600" b="0" i="0" u="none" strike="noStrike" kern="0" cap="none" spc="0" normalizeH="0" baseline="0" noProof="0">
              <a:ln>
                <a:noFill/>
              </a:ln>
              <a:solidFill>
                <a:sysClr val="windowText" lastClr="000000"/>
              </a:solidFill>
              <a:effectLst/>
              <a:uLnTx/>
              <a:uFillTx/>
              <a:latin typeface="Arial"/>
              <a:cs typeface="Arial"/>
            </a:endParaRPr>
          </a:p>
        </p:txBody>
      </p:sp>
      <p:pic>
        <p:nvPicPr>
          <p:cNvPr id="9" name="Graphic 8" descr="Beginning with solid fill">
            <a:hlinkClick r:id="rId4" action="ppaction://hlinksldjump"/>
            <a:extLst>
              <a:ext uri="{FF2B5EF4-FFF2-40B4-BE49-F238E27FC236}">
                <a16:creationId xmlns:a16="http://schemas.microsoft.com/office/drawing/2014/main" id="{95D125B0-2B51-041A-53E9-9636F4121C51}"/>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10" name="bg object 17">
            <a:extLst>
              <a:ext uri="{FF2B5EF4-FFF2-40B4-BE49-F238E27FC236}">
                <a16:creationId xmlns:a16="http://schemas.microsoft.com/office/drawing/2014/main" id="{9AFECB34-F6D4-BD2A-8857-EF474CD58E94}"/>
              </a:ext>
            </a:extLst>
          </p:cNvPr>
          <p:cNvPicPr/>
          <p:nvPr/>
        </p:nvPicPr>
        <p:blipFill>
          <a:blip r:embed="rId7" cstate="print">
            <a:alphaModFix amt="10000"/>
            <a:extLst>
              <a:ext uri="{BEBA8EAE-BF5A-486C-A8C5-ECC9F3942E4B}">
                <a14:imgProps xmlns:a14="http://schemas.microsoft.com/office/drawing/2010/main">
                  <a14:imgLayer r:embed="rId8">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359046" y="137532"/>
            <a:ext cx="6979920" cy="380492"/>
          </a:xfrm>
          <a:prstGeom prst="rect">
            <a:avLst/>
          </a:prstGeom>
        </p:spPr>
        <p:txBody>
          <a:bodyPr vert="horz" wrap="square" lIns="0" tIns="12065" rIns="0" bIns="0" rtlCol="0">
            <a:spAutoFit/>
          </a:bodyPr>
          <a:lstStyle/>
          <a:p>
            <a:pPr marL="12700">
              <a:lnSpc>
                <a:spcPct val="100000"/>
              </a:lnSpc>
              <a:spcBef>
                <a:spcPts val="95"/>
              </a:spcBef>
            </a:pPr>
            <a:r>
              <a:t>Results</a:t>
            </a:r>
            <a:r>
              <a:rPr spc="-30"/>
              <a:t> </a:t>
            </a:r>
            <a:r>
              <a:t>–</a:t>
            </a:r>
            <a:r>
              <a:rPr spc="-50"/>
              <a:t> </a:t>
            </a:r>
            <a:r>
              <a:t>Mepolizumab</a:t>
            </a:r>
            <a:r>
              <a:rPr spc="-15"/>
              <a:t> </a:t>
            </a:r>
            <a:r>
              <a:t>BACS</a:t>
            </a:r>
            <a:r>
              <a:rPr spc="-15"/>
              <a:t> </a:t>
            </a:r>
            <a:r>
              <a:t>for</a:t>
            </a:r>
            <a:r>
              <a:rPr spc="-30"/>
              <a:t> </a:t>
            </a:r>
            <a:r>
              <a:t>ISAR</a:t>
            </a:r>
            <a:r>
              <a:rPr spc="-10"/>
              <a:t> countries</a:t>
            </a:r>
          </a:p>
        </p:txBody>
      </p:sp>
      <p:grpSp>
        <p:nvGrpSpPr>
          <p:cNvPr id="3" name="object 3"/>
          <p:cNvGrpSpPr/>
          <p:nvPr/>
        </p:nvGrpSpPr>
        <p:grpSpPr>
          <a:xfrm>
            <a:off x="167639" y="958628"/>
            <a:ext cx="6437630" cy="3613785"/>
            <a:chOff x="167639" y="958628"/>
            <a:chExt cx="6437630" cy="3613785"/>
          </a:xfrm>
        </p:grpSpPr>
        <p:pic>
          <p:nvPicPr>
            <p:cNvPr id="4" name="object 4"/>
            <p:cNvPicPr/>
            <p:nvPr/>
          </p:nvPicPr>
          <p:blipFill>
            <a:blip r:embed="rId2" cstate="print"/>
            <a:stretch>
              <a:fillRect/>
            </a:stretch>
          </p:blipFill>
          <p:spPr>
            <a:xfrm>
              <a:off x="262127" y="958628"/>
              <a:ext cx="6342888" cy="3585928"/>
            </a:xfrm>
            <a:prstGeom prst="rect">
              <a:avLst/>
            </a:prstGeom>
          </p:spPr>
        </p:pic>
        <p:pic>
          <p:nvPicPr>
            <p:cNvPr id="5" name="object 5"/>
            <p:cNvPicPr/>
            <p:nvPr/>
          </p:nvPicPr>
          <p:blipFill>
            <a:blip r:embed="rId3" cstate="print"/>
            <a:stretch>
              <a:fillRect/>
            </a:stretch>
          </p:blipFill>
          <p:spPr>
            <a:xfrm>
              <a:off x="167639" y="3663695"/>
              <a:ext cx="1304544" cy="908304"/>
            </a:xfrm>
            <a:prstGeom prst="rect">
              <a:avLst/>
            </a:prstGeom>
          </p:spPr>
        </p:pic>
      </p:grpSp>
      <p:sp>
        <p:nvSpPr>
          <p:cNvPr id="6" name="object 6"/>
          <p:cNvSpPr/>
          <p:nvPr/>
        </p:nvSpPr>
        <p:spPr>
          <a:xfrm>
            <a:off x="6774180" y="1466088"/>
            <a:ext cx="2202180" cy="2867025"/>
          </a:xfrm>
          <a:custGeom>
            <a:avLst/>
            <a:gdLst/>
            <a:ahLst/>
            <a:cxnLst/>
            <a:rect l="l" t="t" r="r" b="b"/>
            <a:pathLst>
              <a:path w="2202179" h="2867025">
                <a:moveTo>
                  <a:pt x="1835150" y="0"/>
                </a:moveTo>
                <a:lnTo>
                  <a:pt x="367029" y="0"/>
                </a:lnTo>
                <a:lnTo>
                  <a:pt x="320993" y="2859"/>
                </a:lnTo>
                <a:lnTo>
                  <a:pt x="276661" y="11210"/>
                </a:lnTo>
                <a:lnTo>
                  <a:pt x="234380" y="24706"/>
                </a:lnTo>
                <a:lnTo>
                  <a:pt x="194493" y="43005"/>
                </a:lnTo>
                <a:lnTo>
                  <a:pt x="157343" y="65763"/>
                </a:lnTo>
                <a:lnTo>
                  <a:pt x="123276" y="92634"/>
                </a:lnTo>
                <a:lnTo>
                  <a:pt x="92634" y="123276"/>
                </a:lnTo>
                <a:lnTo>
                  <a:pt x="65763" y="157343"/>
                </a:lnTo>
                <a:lnTo>
                  <a:pt x="43005" y="194493"/>
                </a:lnTo>
                <a:lnTo>
                  <a:pt x="24706" y="234380"/>
                </a:lnTo>
                <a:lnTo>
                  <a:pt x="11210" y="276661"/>
                </a:lnTo>
                <a:lnTo>
                  <a:pt x="2859" y="320993"/>
                </a:lnTo>
                <a:lnTo>
                  <a:pt x="0" y="367029"/>
                </a:lnTo>
                <a:lnTo>
                  <a:pt x="0" y="2499601"/>
                </a:lnTo>
                <a:lnTo>
                  <a:pt x="2859" y="2545643"/>
                </a:lnTo>
                <a:lnTo>
                  <a:pt x="11210" y="2589978"/>
                </a:lnTo>
                <a:lnTo>
                  <a:pt x="24706" y="2632262"/>
                </a:lnTo>
                <a:lnTo>
                  <a:pt x="43005" y="2672152"/>
                </a:lnTo>
                <a:lnTo>
                  <a:pt x="65763" y="2709303"/>
                </a:lnTo>
                <a:lnTo>
                  <a:pt x="92634" y="2743371"/>
                </a:lnTo>
                <a:lnTo>
                  <a:pt x="123276" y="2774012"/>
                </a:lnTo>
                <a:lnTo>
                  <a:pt x="157343" y="2800883"/>
                </a:lnTo>
                <a:lnTo>
                  <a:pt x="194493" y="2823640"/>
                </a:lnTo>
                <a:lnTo>
                  <a:pt x="234380" y="2841938"/>
                </a:lnTo>
                <a:lnTo>
                  <a:pt x="276661" y="2855434"/>
                </a:lnTo>
                <a:lnTo>
                  <a:pt x="320993" y="2863784"/>
                </a:lnTo>
                <a:lnTo>
                  <a:pt x="367029" y="2866644"/>
                </a:lnTo>
                <a:lnTo>
                  <a:pt x="1835150" y="2866644"/>
                </a:lnTo>
                <a:lnTo>
                  <a:pt x="1881186" y="2863784"/>
                </a:lnTo>
                <a:lnTo>
                  <a:pt x="1925518" y="2855434"/>
                </a:lnTo>
                <a:lnTo>
                  <a:pt x="1967799" y="2841938"/>
                </a:lnTo>
                <a:lnTo>
                  <a:pt x="2007686" y="2823640"/>
                </a:lnTo>
                <a:lnTo>
                  <a:pt x="2044836" y="2800883"/>
                </a:lnTo>
                <a:lnTo>
                  <a:pt x="2078903" y="2774012"/>
                </a:lnTo>
                <a:lnTo>
                  <a:pt x="2109545" y="2743371"/>
                </a:lnTo>
                <a:lnTo>
                  <a:pt x="2136416" y="2709303"/>
                </a:lnTo>
                <a:lnTo>
                  <a:pt x="2159174" y="2672152"/>
                </a:lnTo>
                <a:lnTo>
                  <a:pt x="2177473" y="2632262"/>
                </a:lnTo>
                <a:lnTo>
                  <a:pt x="2190969" y="2589978"/>
                </a:lnTo>
                <a:lnTo>
                  <a:pt x="2199320" y="2545643"/>
                </a:lnTo>
                <a:lnTo>
                  <a:pt x="2202179" y="2499601"/>
                </a:lnTo>
                <a:lnTo>
                  <a:pt x="2202179" y="367029"/>
                </a:lnTo>
                <a:lnTo>
                  <a:pt x="2199320" y="320993"/>
                </a:lnTo>
                <a:lnTo>
                  <a:pt x="2190969" y="276661"/>
                </a:lnTo>
                <a:lnTo>
                  <a:pt x="2177473" y="234380"/>
                </a:lnTo>
                <a:lnTo>
                  <a:pt x="2159174" y="194493"/>
                </a:lnTo>
                <a:lnTo>
                  <a:pt x="2136416" y="157343"/>
                </a:lnTo>
                <a:lnTo>
                  <a:pt x="2109545" y="123276"/>
                </a:lnTo>
                <a:lnTo>
                  <a:pt x="2078903" y="92634"/>
                </a:lnTo>
                <a:lnTo>
                  <a:pt x="2044836" y="65763"/>
                </a:lnTo>
                <a:lnTo>
                  <a:pt x="2007686" y="43005"/>
                </a:lnTo>
                <a:lnTo>
                  <a:pt x="1967799" y="24706"/>
                </a:lnTo>
                <a:lnTo>
                  <a:pt x="1925518" y="11210"/>
                </a:lnTo>
                <a:lnTo>
                  <a:pt x="1881186" y="2859"/>
                </a:lnTo>
                <a:lnTo>
                  <a:pt x="1835150" y="0"/>
                </a:lnTo>
                <a:close/>
              </a:path>
            </a:pathLst>
          </a:custGeom>
          <a:solidFill>
            <a:srgbClr val="E4F5FF"/>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object 7"/>
          <p:cNvSpPr txBox="1"/>
          <p:nvPr/>
        </p:nvSpPr>
        <p:spPr>
          <a:xfrm>
            <a:off x="6961758" y="1604517"/>
            <a:ext cx="1784350" cy="2616835"/>
          </a:xfrm>
          <a:prstGeom prst="rect">
            <a:avLst/>
          </a:prstGeom>
        </p:spPr>
        <p:txBody>
          <a:bodyPr vert="horz" wrap="square" lIns="0" tIns="12065" rIns="0" bIns="0" rtlCol="0">
            <a:spAutoFit/>
          </a:bodyPr>
          <a:lstStyle/>
          <a:p>
            <a:pPr marL="184150" marR="0" lvl="0" indent="-171450" defTabSz="914400" eaLnBrk="1" fontAlgn="auto" latinLnBrk="0" hangingPunct="1">
              <a:lnSpc>
                <a:spcPct val="100000"/>
              </a:lnSpc>
              <a:spcBef>
                <a:spcPts val="95"/>
              </a:spcBef>
              <a:spcAft>
                <a:spcPts val="0"/>
              </a:spcAft>
              <a:buClrTx/>
              <a:buSzTx/>
              <a:buFont typeface="Wingdings"/>
              <a:buChar char=""/>
              <a:tabLst>
                <a:tab pos="184150" algn="l"/>
              </a:tabLst>
              <a:defRPr/>
            </a:pPr>
            <a:r>
              <a:rPr kumimoji="0" sz="1000" b="0" i="0" u="none" strike="noStrike" kern="0" cap="none" spc="0" normalizeH="0" baseline="0" noProof="0">
                <a:ln>
                  <a:noFill/>
                </a:ln>
                <a:solidFill>
                  <a:srgbClr val="001F5F"/>
                </a:solidFill>
                <a:effectLst/>
                <a:uLnTx/>
                <a:uFillTx/>
                <a:latin typeface="Arial"/>
                <a:cs typeface="Arial"/>
              </a:rPr>
              <a:t>Licensed</a:t>
            </a:r>
            <a:r>
              <a:rPr kumimoji="0" sz="1000" b="0" i="0" u="none" strike="noStrike" kern="0" cap="none" spc="-35"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in</a:t>
            </a:r>
            <a:r>
              <a:rPr kumimoji="0" sz="1000" b="0" i="0" u="none" strike="noStrike" kern="0" cap="none" spc="-15"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28</a:t>
            </a:r>
            <a:r>
              <a:rPr kumimoji="0" sz="1000" b="0" i="0" u="none" strike="noStrike" kern="0" cap="none" spc="-30" normalizeH="0" baseline="0" noProof="0">
                <a:ln>
                  <a:noFill/>
                </a:ln>
                <a:solidFill>
                  <a:srgbClr val="001F5F"/>
                </a:solidFill>
                <a:effectLst/>
                <a:uLnTx/>
                <a:uFillTx/>
                <a:latin typeface="Arial"/>
                <a:cs typeface="Arial"/>
              </a:rPr>
              <a:t> </a:t>
            </a:r>
            <a:r>
              <a:rPr kumimoji="0" sz="1000" b="0" i="0" u="none" strike="noStrike" kern="0" cap="none" spc="-10" normalizeH="0" baseline="0" noProof="0">
                <a:ln>
                  <a:noFill/>
                </a:ln>
                <a:solidFill>
                  <a:srgbClr val="001F5F"/>
                </a:solidFill>
                <a:effectLst/>
                <a:uLnTx/>
                <a:uFillTx/>
                <a:latin typeface="Arial"/>
                <a:cs typeface="Arial"/>
              </a:rPr>
              <a:t>countries</a:t>
            </a:r>
            <a:endParaRPr kumimoji="0" sz="1000" b="0" i="0" u="none" strike="noStrike" kern="0" cap="none" spc="0" normalizeH="0" baseline="0" noProof="0">
              <a:ln>
                <a:noFill/>
              </a:ln>
              <a:solidFill>
                <a:sysClr val="windowText" lastClr="000000"/>
              </a:solidFill>
              <a:effectLst/>
              <a:uLnTx/>
              <a:uFillTx/>
              <a:latin typeface="Arial"/>
              <a:cs typeface="Arial"/>
            </a:endParaRPr>
          </a:p>
          <a:p>
            <a:pPr marL="183515" marR="108585" lvl="0" indent="-171450" defTabSz="914400" eaLnBrk="1" fontAlgn="auto" latinLnBrk="0" hangingPunct="1">
              <a:lnSpc>
                <a:spcPct val="100000"/>
              </a:lnSpc>
              <a:spcBef>
                <a:spcPts val="0"/>
              </a:spcBef>
              <a:spcAft>
                <a:spcPts val="0"/>
              </a:spcAft>
              <a:buClrTx/>
              <a:buSzTx/>
              <a:buFont typeface="Wingdings"/>
              <a:buChar char=""/>
              <a:tabLst>
                <a:tab pos="184785" algn="l"/>
              </a:tabLst>
              <a:defRPr/>
            </a:pPr>
            <a:r>
              <a:rPr kumimoji="0" sz="1000" b="1" i="0" u="none" strike="noStrike" kern="0" cap="none" spc="0" normalizeH="0" baseline="0" noProof="0">
                <a:ln>
                  <a:noFill/>
                </a:ln>
                <a:solidFill>
                  <a:srgbClr val="001F5F"/>
                </a:solidFill>
                <a:effectLst/>
                <a:uLnTx/>
                <a:uFillTx/>
                <a:latin typeface="Arial"/>
                <a:cs typeface="Arial"/>
              </a:rPr>
              <a:t>Neither</a:t>
            </a:r>
            <a:r>
              <a:rPr kumimoji="0" sz="1000" b="1" i="0" u="none" strike="noStrike" kern="0" cap="none" spc="-3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easy</a:t>
            </a:r>
            <a:r>
              <a:rPr kumimoji="0" sz="1000" b="1" i="0" u="none" strike="noStrike" kern="0" cap="none" spc="-2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nor</a:t>
            </a:r>
            <a:r>
              <a:rPr kumimoji="0" sz="1000" b="1" i="0" u="none" strike="noStrike" kern="0" cap="none" spc="-25" normalizeH="0" baseline="0" noProof="0">
                <a:ln>
                  <a:noFill/>
                </a:ln>
                <a:solidFill>
                  <a:srgbClr val="001F5F"/>
                </a:solidFill>
                <a:effectLst/>
                <a:uLnTx/>
                <a:uFillTx/>
                <a:latin typeface="Arial"/>
                <a:cs typeface="Arial"/>
              </a:rPr>
              <a:t> </a:t>
            </a:r>
            <a:r>
              <a:rPr kumimoji="0" sz="1000" b="1" i="0" u="none" strike="noStrike" kern="0" cap="none" spc="-10" normalizeH="0" baseline="0" noProof="0">
                <a:ln>
                  <a:noFill/>
                </a:ln>
                <a:solidFill>
                  <a:srgbClr val="001F5F"/>
                </a:solidFill>
                <a:effectLst/>
                <a:uLnTx/>
                <a:uFillTx/>
                <a:latin typeface="Arial"/>
                <a:cs typeface="Arial"/>
              </a:rPr>
              <a:t>difficult 	</a:t>
            </a:r>
            <a:r>
              <a:rPr kumimoji="0" sz="1000" b="1" i="0" u="none" strike="noStrike" kern="0" cap="none" spc="0" normalizeH="0" baseline="0" noProof="0">
                <a:ln>
                  <a:noFill/>
                </a:ln>
                <a:solidFill>
                  <a:srgbClr val="001F5F"/>
                </a:solidFill>
                <a:effectLst/>
                <a:uLnTx/>
                <a:uFillTx/>
                <a:latin typeface="Arial"/>
                <a:cs typeface="Arial"/>
              </a:rPr>
              <a:t>to</a:t>
            </a:r>
            <a:r>
              <a:rPr kumimoji="0" sz="1000" b="1" i="0" u="none" strike="noStrike" kern="0" cap="none" spc="-2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access</a:t>
            </a:r>
            <a:r>
              <a:rPr kumimoji="0" sz="1000" b="1" i="0" u="none" strike="noStrike" kern="0" cap="none" spc="-3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in</a:t>
            </a:r>
            <a:r>
              <a:rPr kumimoji="0" sz="1000" b="1" i="0" u="none" strike="noStrike" kern="0" cap="none" spc="-20"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29%</a:t>
            </a:r>
            <a:r>
              <a:rPr kumimoji="0" sz="1000" b="0" i="0" u="none" strike="noStrike" kern="0" cap="none" spc="-30" normalizeH="0" baseline="0" noProof="0">
                <a:ln>
                  <a:noFill/>
                </a:ln>
                <a:solidFill>
                  <a:srgbClr val="001F5F"/>
                </a:solidFill>
                <a:effectLst/>
                <a:uLnTx/>
                <a:uFillTx/>
                <a:latin typeface="Arial"/>
                <a:cs typeface="Arial"/>
              </a:rPr>
              <a:t> </a:t>
            </a:r>
            <a:r>
              <a:rPr kumimoji="0" sz="1000" b="0" i="0" u="none" strike="noStrike" kern="0" cap="none" spc="-25" normalizeH="0" baseline="0" noProof="0">
                <a:ln>
                  <a:noFill/>
                </a:ln>
                <a:solidFill>
                  <a:srgbClr val="001F5F"/>
                </a:solidFill>
                <a:effectLst/>
                <a:uLnTx/>
                <a:uFillTx/>
                <a:latin typeface="Arial"/>
                <a:cs typeface="Arial"/>
              </a:rPr>
              <a:t>of 	</a:t>
            </a:r>
            <a:r>
              <a:rPr kumimoji="0" sz="1000" b="0" i="0" u="none" strike="noStrike" kern="0" cap="none" spc="-10" normalizeH="0" baseline="0" noProof="0">
                <a:ln>
                  <a:noFill/>
                </a:ln>
                <a:solidFill>
                  <a:srgbClr val="001F5F"/>
                </a:solidFill>
                <a:effectLst/>
                <a:uLnTx/>
                <a:uFillTx/>
                <a:latin typeface="Arial"/>
                <a:cs typeface="Arial"/>
              </a:rPr>
              <a:t>countries</a:t>
            </a:r>
            <a:endParaRPr kumimoji="0" sz="1000" b="0" i="0" u="none" strike="noStrike" kern="0" cap="none" spc="0" normalizeH="0" baseline="0" noProof="0">
              <a:ln>
                <a:noFill/>
              </a:ln>
              <a:solidFill>
                <a:sysClr val="windowText" lastClr="000000"/>
              </a:solidFill>
              <a:effectLst/>
              <a:uLnTx/>
              <a:uFillTx/>
              <a:latin typeface="Arial"/>
              <a:cs typeface="Arial"/>
            </a:endParaRPr>
          </a:p>
          <a:p>
            <a:pPr marL="183515" marR="63500" lvl="0" indent="-171450" defTabSz="914400" eaLnBrk="1" fontAlgn="auto" latinLnBrk="0" hangingPunct="1">
              <a:lnSpc>
                <a:spcPct val="100000"/>
              </a:lnSpc>
              <a:spcBef>
                <a:spcPts val="5"/>
              </a:spcBef>
              <a:spcAft>
                <a:spcPts val="0"/>
              </a:spcAft>
              <a:buClrTx/>
              <a:buSzTx/>
              <a:buFont typeface="Wingdings"/>
              <a:buChar char=""/>
              <a:tabLst>
                <a:tab pos="184785" algn="l"/>
              </a:tabLst>
              <a:defRPr/>
            </a:pPr>
            <a:r>
              <a:rPr kumimoji="0" sz="1000" b="1" i="0" u="none" strike="noStrike" kern="0" cap="none" spc="0" normalizeH="0" baseline="0" noProof="0">
                <a:ln>
                  <a:noFill/>
                </a:ln>
                <a:solidFill>
                  <a:srgbClr val="001F5F"/>
                </a:solidFill>
                <a:effectLst/>
                <a:uLnTx/>
                <a:uFillTx/>
                <a:latin typeface="Arial"/>
                <a:cs typeface="Arial"/>
              </a:rPr>
              <a:t>Moderately</a:t>
            </a:r>
            <a:r>
              <a:rPr kumimoji="0" sz="1000" b="1" i="0" u="none" strike="noStrike" kern="0" cap="none" spc="-7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difficult</a:t>
            </a:r>
            <a:r>
              <a:rPr kumimoji="0" sz="1000" b="1" i="0" u="none" strike="noStrike" kern="0" cap="none" spc="-40" normalizeH="0" baseline="0" noProof="0">
                <a:ln>
                  <a:noFill/>
                </a:ln>
                <a:solidFill>
                  <a:srgbClr val="001F5F"/>
                </a:solidFill>
                <a:effectLst/>
                <a:uLnTx/>
                <a:uFillTx/>
                <a:latin typeface="Arial"/>
                <a:cs typeface="Arial"/>
              </a:rPr>
              <a:t> </a:t>
            </a:r>
            <a:r>
              <a:rPr kumimoji="0" sz="1000" b="1" i="0" u="none" strike="noStrike" kern="0" cap="none" spc="-25" normalizeH="0" baseline="0" noProof="0">
                <a:ln>
                  <a:noFill/>
                </a:ln>
                <a:solidFill>
                  <a:srgbClr val="001F5F"/>
                </a:solidFill>
                <a:effectLst/>
                <a:uLnTx/>
                <a:uFillTx/>
                <a:latin typeface="Arial"/>
                <a:cs typeface="Arial"/>
              </a:rPr>
              <a:t>to 	</a:t>
            </a:r>
            <a:r>
              <a:rPr kumimoji="0" sz="1000" b="1" i="0" u="none" strike="noStrike" kern="0" cap="none" spc="0" normalizeH="0" baseline="0" noProof="0">
                <a:ln>
                  <a:noFill/>
                </a:ln>
                <a:solidFill>
                  <a:srgbClr val="001F5F"/>
                </a:solidFill>
                <a:effectLst/>
                <a:uLnTx/>
                <a:uFillTx/>
                <a:latin typeface="Arial"/>
                <a:cs typeface="Arial"/>
              </a:rPr>
              <a:t>access</a:t>
            </a:r>
            <a:r>
              <a:rPr kumimoji="0" sz="1000" b="1" i="0" u="none" strike="noStrike" kern="0" cap="none" spc="-35"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in</a:t>
            </a:r>
            <a:r>
              <a:rPr kumimoji="0" sz="1000" b="0" i="0" u="none" strike="noStrike" kern="0" cap="none" spc="-15"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50%</a:t>
            </a:r>
            <a:r>
              <a:rPr kumimoji="0" sz="1000" b="0" i="0" u="none" strike="noStrike" kern="0" cap="none" spc="-15"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of</a:t>
            </a:r>
            <a:r>
              <a:rPr kumimoji="0" sz="1000" b="0" i="0" u="none" strike="noStrike" kern="0" cap="none" spc="-20" normalizeH="0" baseline="0" noProof="0">
                <a:ln>
                  <a:noFill/>
                </a:ln>
                <a:solidFill>
                  <a:srgbClr val="001F5F"/>
                </a:solidFill>
                <a:effectLst/>
                <a:uLnTx/>
                <a:uFillTx/>
                <a:latin typeface="Arial"/>
                <a:cs typeface="Arial"/>
              </a:rPr>
              <a:t> </a:t>
            </a:r>
            <a:r>
              <a:rPr kumimoji="0" sz="1000" b="0" i="0" u="none" strike="noStrike" kern="0" cap="none" spc="-10" normalizeH="0" baseline="0" noProof="0">
                <a:ln>
                  <a:noFill/>
                </a:ln>
                <a:solidFill>
                  <a:srgbClr val="001F5F"/>
                </a:solidFill>
                <a:effectLst/>
                <a:uLnTx/>
                <a:uFillTx/>
                <a:latin typeface="Arial"/>
                <a:cs typeface="Arial"/>
              </a:rPr>
              <a:t>countries</a:t>
            </a:r>
            <a:endParaRPr kumimoji="0" sz="1000" b="0" i="0" u="none" strike="noStrike" kern="0" cap="none" spc="0" normalizeH="0" baseline="0" noProof="0">
              <a:ln>
                <a:noFill/>
              </a:ln>
              <a:solidFill>
                <a:sysClr val="windowText" lastClr="000000"/>
              </a:solidFill>
              <a:effectLst/>
              <a:uLnTx/>
              <a:uFillTx/>
              <a:latin typeface="Arial"/>
              <a:cs typeface="Arial"/>
            </a:endParaRPr>
          </a:p>
          <a:p>
            <a:pPr marL="183515" marR="224154" lvl="0" indent="-171450" defTabSz="914400" eaLnBrk="1" fontAlgn="auto" latinLnBrk="0" hangingPunct="1">
              <a:lnSpc>
                <a:spcPct val="100000"/>
              </a:lnSpc>
              <a:spcBef>
                <a:spcPts val="0"/>
              </a:spcBef>
              <a:spcAft>
                <a:spcPts val="0"/>
              </a:spcAft>
              <a:buClrTx/>
              <a:buSzTx/>
              <a:buFont typeface="Wingdings"/>
              <a:buChar char=""/>
              <a:tabLst>
                <a:tab pos="184785" algn="l"/>
              </a:tabLst>
              <a:defRPr/>
            </a:pPr>
            <a:r>
              <a:rPr kumimoji="0" sz="1000" b="1" i="0" u="none" strike="noStrike" kern="0" cap="none" spc="0" normalizeH="0" baseline="0" noProof="0">
                <a:ln>
                  <a:noFill/>
                </a:ln>
                <a:solidFill>
                  <a:srgbClr val="001F5F"/>
                </a:solidFill>
                <a:effectLst/>
                <a:uLnTx/>
                <a:uFillTx/>
                <a:latin typeface="Arial"/>
                <a:cs typeface="Arial"/>
              </a:rPr>
              <a:t>Difficult</a:t>
            </a:r>
            <a:r>
              <a:rPr kumimoji="0" sz="1000" b="1" i="0" u="none" strike="noStrike" kern="0" cap="none" spc="-3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to</a:t>
            </a:r>
            <a:r>
              <a:rPr kumimoji="0" sz="1000" b="1" i="0" u="none" strike="noStrike" kern="0" cap="none" spc="-2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access</a:t>
            </a:r>
            <a:r>
              <a:rPr kumimoji="0" sz="1000" b="1" i="0" u="none" strike="noStrike" kern="0" cap="none" spc="-35" normalizeH="0" baseline="0" noProof="0">
                <a:ln>
                  <a:noFill/>
                </a:ln>
                <a:solidFill>
                  <a:srgbClr val="001F5F"/>
                </a:solidFill>
                <a:effectLst/>
                <a:uLnTx/>
                <a:uFillTx/>
                <a:latin typeface="Arial"/>
                <a:cs typeface="Arial"/>
              </a:rPr>
              <a:t> </a:t>
            </a:r>
            <a:r>
              <a:rPr kumimoji="0" sz="1000" b="0" i="0" u="none" strike="noStrike" kern="0" cap="none" spc="-25" normalizeH="0" baseline="0" noProof="0">
                <a:ln>
                  <a:noFill/>
                </a:ln>
                <a:solidFill>
                  <a:srgbClr val="001F5F"/>
                </a:solidFill>
                <a:effectLst/>
                <a:uLnTx/>
                <a:uFillTx/>
                <a:latin typeface="Arial"/>
                <a:cs typeface="Arial"/>
              </a:rPr>
              <a:t>in 	</a:t>
            </a:r>
            <a:r>
              <a:rPr kumimoji="0" sz="1000" b="0" i="0" u="none" strike="noStrike" kern="0" cap="none" spc="0" normalizeH="0" baseline="0" noProof="0">
                <a:ln>
                  <a:noFill/>
                </a:ln>
                <a:solidFill>
                  <a:srgbClr val="001F5F"/>
                </a:solidFill>
                <a:effectLst/>
                <a:uLnTx/>
                <a:uFillTx/>
                <a:latin typeface="Arial"/>
                <a:cs typeface="Arial"/>
              </a:rPr>
              <a:t>Australia,</a:t>
            </a:r>
            <a:r>
              <a:rPr kumimoji="0" sz="1000" b="0" i="0" u="none" strike="noStrike" kern="0" cap="none" spc="-45"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Bulgaria,</a:t>
            </a:r>
            <a:r>
              <a:rPr kumimoji="0" sz="1000" b="0" i="0" u="none" strike="noStrike" kern="0" cap="none" spc="-40" normalizeH="0" baseline="0" noProof="0">
                <a:ln>
                  <a:noFill/>
                </a:ln>
                <a:solidFill>
                  <a:srgbClr val="001F5F"/>
                </a:solidFill>
                <a:effectLst/>
                <a:uLnTx/>
                <a:uFillTx/>
                <a:latin typeface="Arial"/>
                <a:cs typeface="Arial"/>
              </a:rPr>
              <a:t> </a:t>
            </a:r>
            <a:r>
              <a:rPr kumimoji="0" sz="1000" b="0" i="0" u="none" strike="noStrike" kern="0" cap="none" spc="-25" normalizeH="0" baseline="0" noProof="0">
                <a:ln>
                  <a:noFill/>
                </a:ln>
                <a:solidFill>
                  <a:srgbClr val="001F5F"/>
                </a:solidFill>
                <a:effectLst/>
                <a:uLnTx/>
                <a:uFillTx/>
                <a:latin typeface="Arial"/>
                <a:cs typeface="Arial"/>
              </a:rPr>
              <a:t>the 	</a:t>
            </a:r>
            <a:r>
              <a:rPr kumimoji="0" sz="1000" b="0" i="0" u="none" strike="noStrike" kern="0" cap="none" spc="-10" normalizeH="0" baseline="0" noProof="0">
                <a:ln>
                  <a:noFill/>
                </a:ln>
                <a:solidFill>
                  <a:srgbClr val="001F5F"/>
                </a:solidFill>
                <a:effectLst/>
                <a:uLnTx/>
                <a:uFillTx/>
                <a:latin typeface="Arial"/>
                <a:cs typeface="Arial"/>
              </a:rPr>
              <a:t>Netherlands</a:t>
            </a:r>
            <a:r>
              <a:rPr kumimoji="0" sz="1000" b="0" i="0" u="none" strike="noStrike" kern="0" cap="none" spc="10"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and</a:t>
            </a:r>
            <a:r>
              <a:rPr kumimoji="0" sz="1000" b="0" i="0" u="none" strike="noStrike" kern="0" cap="none" spc="-5" normalizeH="0" baseline="0" noProof="0">
                <a:ln>
                  <a:noFill/>
                </a:ln>
                <a:solidFill>
                  <a:srgbClr val="001F5F"/>
                </a:solidFill>
                <a:effectLst/>
                <a:uLnTx/>
                <a:uFillTx/>
                <a:latin typeface="Arial"/>
                <a:cs typeface="Arial"/>
              </a:rPr>
              <a:t> </a:t>
            </a:r>
            <a:r>
              <a:rPr kumimoji="0" sz="1000" b="0" i="0" u="none" strike="noStrike" kern="0" cap="none" spc="-10" normalizeH="0" baseline="0" noProof="0">
                <a:ln>
                  <a:noFill/>
                </a:ln>
                <a:solidFill>
                  <a:srgbClr val="001F5F"/>
                </a:solidFill>
                <a:effectLst/>
                <a:uLnTx/>
                <a:uFillTx/>
                <a:latin typeface="Arial"/>
                <a:cs typeface="Arial"/>
              </a:rPr>
              <a:t>Taiwan</a:t>
            </a:r>
            <a:endParaRPr kumimoji="0" sz="1000" b="0" i="0" u="none" strike="noStrike" kern="0" cap="none" spc="0" normalizeH="0" baseline="0" noProof="0">
              <a:ln>
                <a:noFill/>
              </a:ln>
              <a:solidFill>
                <a:sysClr val="windowText" lastClr="000000"/>
              </a:solidFill>
              <a:effectLst/>
              <a:uLnTx/>
              <a:uFillTx/>
              <a:latin typeface="Arial"/>
              <a:cs typeface="Arial"/>
            </a:endParaRPr>
          </a:p>
          <a:p>
            <a:pPr marL="184150" marR="0" lvl="0" indent="-171450" defTabSz="914400" eaLnBrk="1" fontAlgn="auto" latinLnBrk="0" hangingPunct="1">
              <a:lnSpc>
                <a:spcPct val="100000"/>
              </a:lnSpc>
              <a:spcBef>
                <a:spcPts val="0"/>
              </a:spcBef>
              <a:spcAft>
                <a:spcPts val="0"/>
              </a:spcAft>
              <a:buClrTx/>
              <a:buSzTx/>
              <a:buFont typeface="Wingdings"/>
              <a:buChar char=""/>
              <a:tabLst>
                <a:tab pos="184150" algn="l"/>
              </a:tabLst>
              <a:defRPr/>
            </a:pPr>
            <a:r>
              <a:rPr kumimoji="0" sz="1000" b="1" i="0" u="none" strike="noStrike" kern="0" cap="none" spc="0" normalizeH="0" baseline="0" noProof="0">
                <a:ln>
                  <a:noFill/>
                </a:ln>
                <a:solidFill>
                  <a:srgbClr val="001F5F"/>
                </a:solidFill>
                <a:effectLst/>
                <a:uLnTx/>
                <a:uFillTx/>
                <a:latin typeface="Arial"/>
                <a:cs typeface="Arial"/>
              </a:rPr>
              <a:t>BACS</a:t>
            </a:r>
            <a:r>
              <a:rPr kumimoji="0" sz="1000" b="1" i="0" u="none" strike="noStrike" kern="0" cap="none" spc="-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range:</a:t>
            </a:r>
            <a:r>
              <a:rPr kumimoji="0" sz="1000" b="1" i="0" u="none" strike="noStrike" kern="0" cap="none" spc="-30"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26</a:t>
            </a:r>
            <a:r>
              <a:rPr kumimoji="0" sz="1000" b="0" i="0" u="none" strike="noStrike" kern="0" cap="none" spc="-40" normalizeH="0" baseline="0" noProof="0">
                <a:ln>
                  <a:noFill/>
                </a:ln>
                <a:solidFill>
                  <a:srgbClr val="001F5F"/>
                </a:solidFill>
                <a:effectLst/>
                <a:uLnTx/>
                <a:uFillTx/>
                <a:latin typeface="Arial"/>
                <a:cs typeface="Arial"/>
              </a:rPr>
              <a:t> </a:t>
            </a:r>
            <a:r>
              <a:rPr kumimoji="0" sz="1000" b="0" i="0" u="none" strike="noStrike" kern="0" cap="none" spc="-10" normalizeH="0" baseline="0" noProof="0">
                <a:ln>
                  <a:noFill/>
                </a:ln>
                <a:solidFill>
                  <a:srgbClr val="001F5F"/>
                </a:solidFill>
                <a:effectLst/>
                <a:uLnTx/>
                <a:uFillTx/>
                <a:latin typeface="Arial"/>
                <a:cs typeface="Arial"/>
              </a:rPr>
              <a:t>(Bulgaria)</a:t>
            </a:r>
            <a:endParaRPr kumimoji="0" sz="1000" b="0" i="0" u="none" strike="noStrike" kern="0" cap="none" spc="0" normalizeH="0" baseline="0" noProof="0">
              <a:ln>
                <a:noFill/>
              </a:ln>
              <a:solidFill>
                <a:sysClr val="windowText" lastClr="000000"/>
              </a:solidFill>
              <a:effectLst/>
              <a:uLnTx/>
              <a:uFillTx/>
              <a:latin typeface="Arial"/>
              <a:cs typeface="Arial"/>
            </a:endParaRPr>
          </a:p>
          <a:p>
            <a:pPr marL="184785" marR="0" lvl="0" indent="0" defTabSz="914400" eaLnBrk="1" fontAlgn="auto" latinLnBrk="0" hangingPunct="1">
              <a:lnSpc>
                <a:spcPct val="100000"/>
              </a:lnSpc>
              <a:spcBef>
                <a:spcPts val="0"/>
              </a:spcBef>
              <a:spcAft>
                <a:spcPts val="0"/>
              </a:spcAft>
              <a:buClrTx/>
              <a:buSzTx/>
              <a:buFontTx/>
              <a:buNone/>
              <a:tabLst/>
              <a:defRPr/>
            </a:pPr>
            <a:r>
              <a:rPr kumimoji="0" sz="1000" b="0" i="0" u="none" strike="noStrike" kern="0" cap="none" spc="0" normalizeH="0" baseline="0" noProof="0">
                <a:ln>
                  <a:noFill/>
                </a:ln>
                <a:solidFill>
                  <a:srgbClr val="001F5F"/>
                </a:solidFill>
                <a:effectLst/>
                <a:uLnTx/>
                <a:uFillTx/>
                <a:latin typeface="Arial"/>
                <a:cs typeface="Arial"/>
              </a:rPr>
              <a:t>to</a:t>
            </a:r>
            <a:r>
              <a:rPr kumimoji="0" sz="1000" b="0" i="0" u="none" strike="noStrike" kern="0" cap="none" spc="-25"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90</a:t>
            </a:r>
            <a:r>
              <a:rPr kumimoji="0" sz="1000" b="0" i="0" u="none" strike="noStrike" kern="0" cap="none" spc="-20" normalizeH="0" baseline="0" noProof="0">
                <a:ln>
                  <a:noFill/>
                </a:ln>
                <a:solidFill>
                  <a:srgbClr val="001F5F"/>
                </a:solidFill>
                <a:effectLst/>
                <a:uLnTx/>
                <a:uFillTx/>
                <a:latin typeface="Arial"/>
                <a:cs typeface="Arial"/>
              </a:rPr>
              <a:t> </a:t>
            </a:r>
            <a:r>
              <a:rPr kumimoji="0" sz="1000" b="0" i="0" u="none" strike="noStrike" kern="0" cap="none" spc="-10" normalizeH="0" baseline="0" noProof="0">
                <a:ln>
                  <a:noFill/>
                </a:ln>
                <a:solidFill>
                  <a:srgbClr val="001F5F"/>
                </a:solidFill>
                <a:effectLst/>
                <a:uLnTx/>
                <a:uFillTx/>
                <a:latin typeface="Arial"/>
                <a:cs typeface="Arial"/>
              </a:rPr>
              <a:t>(Brazil)</a:t>
            </a:r>
            <a:endParaRPr kumimoji="0" sz="1000" b="0" i="0" u="none" strike="noStrike" kern="0" cap="none" spc="0" normalizeH="0" baseline="0" noProof="0">
              <a:ln>
                <a:noFill/>
              </a:ln>
              <a:solidFill>
                <a:sysClr val="windowText" lastClr="000000"/>
              </a:solidFill>
              <a:effectLst/>
              <a:uLnTx/>
              <a:uFillTx/>
              <a:latin typeface="Arial"/>
              <a:cs typeface="Arial"/>
            </a:endParaRPr>
          </a:p>
          <a:p>
            <a:pPr marL="183515" marR="5080" lvl="0" indent="-171450" defTabSz="914400" eaLnBrk="1" fontAlgn="auto" latinLnBrk="0" hangingPunct="1">
              <a:lnSpc>
                <a:spcPct val="100000"/>
              </a:lnSpc>
              <a:spcBef>
                <a:spcPts val="0"/>
              </a:spcBef>
              <a:spcAft>
                <a:spcPts val="0"/>
              </a:spcAft>
              <a:buClrTx/>
              <a:buSzTx/>
              <a:buFont typeface="Wingdings"/>
              <a:buChar char=""/>
              <a:tabLst>
                <a:tab pos="184785" algn="l"/>
              </a:tabLst>
              <a:defRPr/>
            </a:pPr>
            <a:r>
              <a:rPr kumimoji="0" sz="1000" b="1" i="0" u="none" strike="noStrike" kern="0" cap="none" spc="0" normalizeH="0" baseline="0" noProof="0">
                <a:ln>
                  <a:noFill/>
                </a:ln>
                <a:solidFill>
                  <a:srgbClr val="001F5F"/>
                </a:solidFill>
                <a:effectLst/>
                <a:uLnTx/>
                <a:uFillTx/>
                <a:latin typeface="Arial"/>
                <a:cs typeface="Arial"/>
              </a:rPr>
              <a:t>Mean</a:t>
            </a:r>
            <a:r>
              <a:rPr kumimoji="0" sz="1000" b="1" i="0" u="none" strike="noStrike" kern="0" cap="none" spc="-5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BACS:</a:t>
            </a:r>
            <a:r>
              <a:rPr kumimoji="0" sz="1000" b="1" i="0" u="none" strike="noStrike" kern="0" cap="none" spc="30"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55,</a:t>
            </a:r>
            <a:r>
              <a:rPr kumimoji="0" sz="1000" b="0" i="0" u="none" strike="noStrike" kern="0" cap="none" spc="-45"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which</a:t>
            </a:r>
            <a:r>
              <a:rPr kumimoji="0" sz="1000" b="0" i="0" u="none" strike="noStrike" kern="0" cap="none" spc="-15" normalizeH="0" baseline="0" noProof="0">
                <a:ln>
                  <a:noFill/>
                </a:ln>
                <a:solidFill>
                  <a:srgbClr val="001F5F"/>
                </a:solidFill>
                <a:effectLst/>
                <a:uLnTx/>
                <a:uFillTx/>
                <a:latin typeface="Arial"/>
                <a:cs typeface="Arial"/>
              </a:rPr>
              <a:t> </a:t>
            </a:r>
            <a:r>
              <a:rPr kumimoji="0" sz="1000" b="0" i="0" u="none" strike="noStrike" kern="0" cap="none" spc="-25" normalizeH="0" baseline="0" noProof="0">
                <a:ln>
                  <a:noFill/>
                </a:ln>
                <a:solidFill>
                  <a:srgbClr val="001F5F"/>
                </a:solidFill>
                <a:effectLst/>
                <a:uLnTx/>
                <a:uFillTx/>
                <a:latin typeface="Arial"/>
                <a:cs typeface="Arial"/>
              </a:rPr>
              <a:t>is 	</a:t>
            </a:r>
            <a:r>
              <a:rPr kumimoji="0" sz="1000" b="0" i="0" u="none" strike="noStrike" kern="0" cap="none" spc="0" normalizeH="0" baseline="0" noProof="0">
                <a:ln>
                  <a:noFill/>
                </a:ln>
                <a:solidFill>
                  <a:srgbClr val="001F5F"/>
                </a:solidFill>
                <a:effectLst/>
                <a:uLnTx/>
                <a:uFillTx/>
                <a:latin typeface="Arial"/>
                <a:cs typeface="Arial"/>
              </a:rPr>
              <a:t>lower</a:t>
            </a:r>
            <a:r>
              <a:rPr kumimoji="0" sz="1000" b="0" i="0" u="none" strike="noStrike" kern="0" cap="none" spc="-5"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than</a:t>
            </a:r>
            <a:r>
              <a:rPr kumimoji="0" sz="1000" b="0" i="0" u="none" strike="noStrike" kern="0" cap="none" spc="-45"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EMA</a:t>
            </a:r>
            <a:r>
              <a:rPr kumimoji="0" sz="1000" b="0" i="0" u="none" strike="noStrike" kern="0" cap="none" spc="-20"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BACS</a:t>
            </a:r>
            <a:r>
              <a:rPr kumimoji="0" sz="1000" b="0" i="0" u="none" strike="noStrike" kern="0" cap="none" spc="-20"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of</a:t>
            </a:r>
            <a:r>
              <a:rPr kumimoji="0" sz="1000" b="0" i="0" u="none" strike="noStrike" kern="0" cap="none" spc="-30" normalizeH="0" baseline="0" noProof="0">
                <a:ln>
                  <a:noFill/>
                </a:ln>
                <a:solidFill>
                  <a:srgbClr val="001F5F"/>
                </a:solidFill>
                <a:effectLst/>
                <a:uLnTx/>
                <a:uFillTx/>
                <a:latin typeface="Arial"/>
                <a:cs typeface="Arial"/>
              </a:rPr>
              <a:t> </a:t>
            </a:r>
            <a:r>
              <a:rPr kumimoji="0" sz="1000" b="0" i="0" u="none" strike="noStrike" kern="0" cap="none" spc="-25" normalizeH="0" baseline="0" noProof="0">
                <a:ln>
                  <a:noFill/>
                </a:ln>
                <a:solidFill>
                  <a:srgbClr val="001F5F"/>
                </a:solidFill>
                <a:effectLst/>
                <a:uLnTx/>
                <a:uFillTx/>
                <a:latin typeface="Arial"/>
                <a:cs typeface="Arial"/>
              </a:rPr>
              <a:t>87</a:t>
            </a:r>
            <a:endParaRPr kumimoji="0" sz="1000" b="0" i="0" u="none" strike="noStrike" kern="0" cap="none" spc="0" normalizeH="0" baseline="0" noProof="0">
              <a:ln>
                <a:noFill/>
              </a:ln>
              <a:solidFill>
                <a:sysClr val="windowText" lastClr="000000"/>
              </a:solidFill>
              <a:effectLst/>
              <a:uLnTx/>
              <a:uFillTx/>
              <a:latin typeface="Arial"/>
              <a:cs typeface="Arial"/>
            </a:endParaRPr>
          </a:p>
          <a:p>
            <a:pPr marL="183515" marR="42545" lvl="0" indent="-171450" defTabSz="914400" eaLnBrk="1" fontAlgn="auto" latinLnBrk="0" hangingPunct="1">
              <a:lnSpc>
                <a:spcPct val="100000"/>
              </a:lnSpc>
              <a:spcBef>
                <a:spcPts val="0"/>
              </a:spcBef>
              <a:spcAft>
                <a:spcPts val="0"/>
              </a:spcAft>
              <a:buClrTx/>
              <a:buSzTx/>
              <a:buFont typeface="Wingdings"/>
              <a:buChar char=""/>
              <a:tabLst>
                <a:tab pos="184785" algn="l"/>
              </a:tabLst>
              <a:defRPr/>
            </a:pPr>
            <a:r>
              <a:rPr kumimoji="0" sz="1000" b="0" i="0" u="none" strike="noStrike" kern="0" cap="none" spc="0" normalizeH="0" baseline="0" noProof="0">
                <a:ln>
                  <a:noFill/>
                </a:ln>
                <a:solidFill>
                  <a:srgbClr val="001F5F"/>
                </a:solidFill>
                <a:effectLst/>
                <a:uLnTx/>
                <a:uFillTx/>
                <a:latin typeface="Arial"/>
                <a:cs typeface="Arial"/>
              </a:rPr>
              <a:t>All</a:t>
            </a:r>
            <a:r>
              <a:rPr kumimoji="0" sz="1000" b="0" i="0" u="none" strike="noStrike" kern="0" cap="none" spc="-20"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countries</a:t>
            </a:r>
            <a:r>
              <a:rPr kumimoji="0" sz="1000" b="0" i="0" u="none" strike="noStrike" kern="0" cap="none" spc="-40"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(except</a:t>
            </a:r>
            <a:r>
              <a:rPr kumimoji="0" sz="1000" b="0" i="0" u="none" strike="noStrike" kern="0" cap="none" spc="-40" normalizeH="0" baseline="0" noProof="0">
                <a:ln>
                  <a:noFill/>
                </a:ln>
                <a:solidFill>
                  <a:srgbClr val="001F5F"/>
                </a:solidFill>
                <a:effectLst/>
                <a:uLnTx/>
                <a:uFillTx/>
                <a:latin typeface="Arial"/>
                <a:cs typeface="Arial"/>
              </a:rPr>
              <a:t> </a:t>
            </a:r>
            <a:r>
              <a:rPr kumimoji="0" sz="1000" b="0" i="0" u="none" strike="noStrike" kern="0" cap="none" spc="-10" normalizeH="0" baseline="0" noProof="0">
                <a:ln>
                  <a:noFill/>
                </a:ln>
                <a:solidFill>
                  <a:srgbClr val="001F5F"/>
                </a:solidFill>
                <a:effectLst/>
                <a:uLnTx/>
                <a:uFillTx/>
                <a:latin typeface="Arial"/>
                <a:cs typeface="Arial"/>
              </a:rPr>
              <a:t>Brazil 	</a:t>
            </a:r>
            <a:r>
              <a:rPr kumimoji="0" sz="1000" b="0" i="0" u="none" strike="noStrike" kern="0" cap="none" spc="0" normalizeH="0" baseline="0" noProof="0">
                <a:ln>
                  <a:noFill/>
                </a:ln>
                <a:solidFill>
                  <a:srgbClr val="001F5F"/>
                </a:solidFill>
                <a:effectLst/>
                <a:uLnTx/>
                <a:uFillTx/>
                <a:latin typeface="Arial"/>
                <a:cs typeface="Arial"/>
              </a:rPr>
              <a:t>and</a:t>
            </a:r>
            <a:r>
              <a:rPr kumimoji="0" sz="1000" b="0" i="0" u="none" strike="noStrike" kern="0" cap="none" spc="-55"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Singapore)</a:t>
            </a:r>
            <a:r>
              <a:rPr kumimoji="0" sz="1000" b="0" i="0" u="none" strike="noStrike" kern="0" cap="none" spc="-25" normalizeH="0" baseline="0" noProof="0">
                <a:ln>
                  <a:noFill/>
                </a:ln>
                <a:solidFill>
                  <a:srgbClr val="001F5F"/>
                </a:solidFill>
                <a:effectLst/>
                <a:uLnTx/>
                <a:uFillTx/>
                <a:latin typeface="Arial"/>
                <a:cs typeface="Arial"/>
              </a:rPr>
              <a:t> </a:t>
            </a:r>
            <a:r>
              <a:rPr kumimoji="0" sz="1000" b="0" i="0" u="none" strike="noStrike" kern="0" cap="none" spc="-10" normalizeH="0" baseline="0" noProof="0">
                <a:ln>
                  <a:noFill/>
                </a:ln>
                <a:solidFill>
                  <a:srgbClr val="001F5F"/>
                </a:solidFill>
                <a:effectLst/>
                <a:uLnTx/>
                <a:uFillTx/>
                <a:latin typeface="Arial"/>
                <a:cs typeface="Arial"/>
              </a:rPr>
              <a:t>reported 	</a:t>
            </a:r>
            <a:r>
              <a:rPr kumimoji="0" sz="1000" b="0" i="0" u="none" strike="noStrike" kern="0" cap="none" spc="0" normalizeH="0" baseline="0" noProof="0">
                <a:ln>
                  <a:noFill/>
                </a:ln>
                <a:solidFill>
                  <a:srgbClr val="001F5F"/>
                </a:solidFill>
                <a:effectLst/>
                <a:uLnTx/>
                <a:uFillTx/>
                <a:latin typeface="Arial"/>
                <a:cs typeface="Arial"/>
              </a:rPr>
              <a:t>more</a:t>
            </a:r>
            <a:r>
              <a:rPr kumimoji="0" sz="1000" b="0" i="0" u="none" strike="noStrike" kern="0" cap="none" spc="-45"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stringent</a:t>
            </a:r>
            <a:r>
              <a:rPr kumimoji="0" sz="1000" b="0" i="0" u="none" strike="noStrike" kern="0" cap="none" spc="-20"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access</a:t>
            </a:r>
            <a:r>
              <a:rPr kumimoji="0" sz="1000" b="0" i="0" u="none" strike="noStrike" kern="0" cap="none" spc="-40" normalizeH="0" baseline="0" noProof="0">
                <a:ln>
                  <a:noFill/>
                </a:ln>
                <a:solidFill>
                  <a:srgbClr val="001F5F"/>
                </a:solidFill>
                <a:effectLst/>
                <a:uLnTx/>
                <a:uFillTx/>
                <a:latin typeface="Arial"/>
                <a:cs typeface="Arial"/>
              </a:rPr>
              <a:t> </a:t>
            </a:r>
            <a:r>
              <a:rPr kumimoji="0" sz="1000" b="0" i="0" u="none" strike="noStrike" kern="0" cap="none" spc="-25" normalizeH="0" baseline="0" noProof="0">
                <a:ln>
                  <a:noFill/>
                </a:ln>
                <a:solidFill>
                  <a:srgbClr val="001F5F"/>
                </a:solidFill>
                <a:effectLst/>
                <a:uLnTx/>
                <a:uFillTx/>
                <a:latin typeface="Arial"/>
                <a:cs typeface="Arial"/>
              </a:rPr>
              <a:t>to 	</a:t>
            </a:r>
            <a:r>
              <a:rPr kumimoji="0" sz="1000" b="0" i="0" u="none" strike="noStrike" kern="0" cap="none" spc="0" normalizeH="0" baseline="0" noProof="0">
                <a:ln>
                  <a:noFill/>
                </a:ln>
                <a:solidFill>
                  <a:srgbClr val="001F5F"/>
                </a:solidFill>
                <a:effectLst/>
                <a:uLnTx/>
                <a:uFillTx/>
                <a:latin typeface="Arial"/>
                <a:cs typeface="Arial"/>
              </a:rPr>
              <a:t>mepolizumab</a:t>
            </a:r>
            <a:r>
              <a:rPr kumimoji="0" sz="1000" b="0" i="0" u="none" strike="noStrike" kern="0" cap="none" spc="-40"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than</a:t>
            </a:r>
            <a:r>
              <a:rPr kumimoji="0" sz="1000" b="0" i="0" u="none" strike="noStrike" kern="0" cap="none" spc="-45"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the</a:t>
            </a:r>
            <a:r>
              <a:rPr kumimoji="0" sz="1000" b="0" i="0" u="none" strike="noStrike" kern="0" cap="none" spc="-50" normalizeH="0" baseline="0" noProof="0">
                <a:ln>
                  <a:noFill/>
                </a:ln>
                <a:solidFill>
                  <a:srgbClr val="001F5F"/>
                </a:solidFill>
                <a:effectLst/>
                <a:uLnTx/>
                <a:uFillTx/>
                <a:latin typeface="Arial"/>
                <a:cs typeface="Arial"/>
              </a:rPr>
              <a:t> </a:t>
            </a:r>
            <a:r>
              <a:rPr kumimoji="0" sz="1000" b="0" i="0" u="none" strike="noStrike" kern="0" cap="none" spc="-25" normalizeH="0" baseline="0" noProof="0">
                <a:ln>
                  <a:noFill/>
                </a:ln>
                <a:solidFill>
                  <a:srgbClr val="001F5F"/>
                </a:solidFill>
                <a:effectLst/>
                <a:uLnTx/>
                <a:uFillTx/>
                <a:latin typeface="Arial"/>
                <a:cs typeface="Arial"/>
              </a:rPr>
              <a:t>EMA</a:t>
            </a:r>
            <a:endParaRPr kumimoji="0" sz="1000" b="0" i="0" u="none" strike="noStrike" kern="0" cap="none" spc="0" normalizeH="0" baseline="0" noProof="0">
              <a:ln>
                <a:noFill/>
              </a:ln>
              <a:solidFill>
                <a:sysClr val="windowText" lastClr="000000"/>
              </a:solidFill>
              <a:effectLst/>
              <a:uLnTx/>
              <a:uFillTx/>
              <a:latin typeface="Arial"/>
              <a:cs typeface="Arial"/>
            </a:endParaRPr>
          </a:p>
        </p:txBody>
      </p:sp>
      <p:sp>
        <p:nvSpPr>
          <p:cNvPr id="8" name="object 8"/>
          <p:cNvSpPr txBox="1"/>
          <p:nvPr/>
        </p:nvSpPr>
        <p:spPr>
          <a:xfrm>
            <a:off x="42468" y="4814320"/>
            <a:ext cx="4065270" cy="294005"/>
          </a:xfrm>
          <a:prstGeom prst="rect">
            <a:avLst/>
          </a:prstGeom>
        </p:spPr>
        <p:txBody>
          <a:bodyPr vert="horz" wrap="square" lIns="0" tIns="5080" rIns="0" bIns="0" rtlCol="0">
            <a:spAutoFit/>
          </a:bodyPr>
          <a:lstStyle/>
          <a:p>
            <a:pPr marL="12700" marR="0" lvl="0" indent="0" defTabSz="914400" eaLnBrk="1" fontAlgn="auto" latinLnBrk="0" hangingPunct="1">
              <a:lnSpc>
                <a:spcPct val="100000"/>
              </a:lnSpc>
              <a:spcBef>
                <a:spcPts val="40"/>
              </a:spcBef>
              <a:spcAft>
                <a:spcPts val="0"/>
              </a:spcAft>
              <a:buClrTx/>
              <a:buSzTx/>
              <a:buFontTx/>
              <a:buNone/>
              <a:tabLst/>
              <a:defRPr/>
            </a:pPr>
            <a:r>
              <a:rPr kumimoji="0" sz="600" b="0" i="0" u="none" strike="noStrike" kern="0" cap="none" spc="0" normalizeH="0" baseline="0" noProof="0">
                <a:ln>
                  <a:noFill/>
                </a:ln>
                <a:solidFill>
                  <a:sysClr val="windowText" lastClr="000000"/>
                </a:solidFill>
                <a:effectLst/>
                <a:uLnTx/>
                <a:uFillTx/>
                <a:latin typeface="Arial"/>
                <a:cs typeface="Arial"/>
              </a:rPr>
              <a:t>BACS</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data</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were</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as</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of</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April</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2021.</a:t>
            </a:r>
            <a:endParaRPr kumimoji="0" sz="600" b="0" i="0" u="none" strike="noStrike" kern="0" cap="none" spc="0" normalizeH="0" baseline="0" noProof="0">
              <a:ln>
                <a:noFill/>
              </a:ln>
              <a:solidFill>
                <a:sysClr val="windowText" lastClr="000000"/>
              </a:solidFill>
              <a:effectLst/>
              <a:uLnTx/>
              <a:uFillTx/>
              <a:latin typeface="Arial"/>
              <a:cs typeface="Arial"/>
            </a:endParaRPr>
          </a:p>
          <a:p>
            <a:pPr marL="12700" marR="5080" lvl="0" indent="0" defTabSz="914400" eaLnBrk="1" fontAlgn="auto" latinLnBrk="0" hangingPunct="1">
              <a:lnSpc>
                <a:spcPct val="100000"/>
              </a:lnSpc>
              <a:spcBef>
                <a:spcPts val="0"/>
              </a:spcBef>
              <a:spcAft>
                <a:spcPts val="0"/>
              </a:spcAft>
              <a:buClrTx/>
              <a:buSzTx/>
              <a:buFontTx/>
              <a:buNone/>
              <a:tabLst/>
              <a:defRPr/>
            </a:pPr>
            <a:r>
              <a:rPr kumimoji="0" sz="600" b="0" i="0" u="none" strike="noStrike" kern="0" cap="none" spc="0" normalizeH="0" baseline="0" noProof="0">
                <a:ln>
                  <a:noFill/>
                </a:ln>
                <a:solidFill>
                  <a:sysClr val="windowText" lastClr="000000"/>
                </a:solidFill>
                <a:effectLst/>
                <a:uLnTx/>
                <a:uFillTx/>
                <a:latin typeface="Arial"/>
                <a:cs typeface="Arial"/>
              </a:rPr>
              <a:t>BACS =</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Biologic</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ACessibility</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Score; EMA</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 European</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Medicines</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Agency; ISAR =</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International</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Severe Asthma</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Registry</a:t>
            </a:r>
            <a:r>
              <a:rPr kumimoji="0" sz="600" b="0" i="0" u="none" strike="noStrike" kern="0" cap="none" spc="50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Porsbjerg</a:t>
            </a:r>
            <a:r>
              <a:rPr kumimoji="0" sz="600" b="0" i="0" u="none" strike="noStrike" kern="0" cap="none" spc="0" normalizeH="0" baseline="0" noProof="0">
                <a:ln>
                  <a:noFill/>
                </a:ln>
                <a:solidFill>
                  <a:sysClr val="windowText" lastClr="000000"/>
                </a:solidFill>
                <a:effectLst/>
                <a:uLnTx/>
                <a:uFillTx/>
                <a:latin typeface="Arial"/>
                <a:cs typeface="Arial"/>
              </a:rPr>
              <a:t> C,</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Price</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D</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et</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al.</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J</a:t>
            </a:r>
            <a:r>
              <a:rPr kumimoji="0" sz="600" b="0" i="1" u="none" strike="noStrike" kern="0" cap="none" spc="-2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Allergy</a:t>
            </a:r>
            <a:r>
              <a:rPr kumimoji="0" sz="600" b="0" i="1" u="none" strike="noStrike" kern="0" cap="none" spc="-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Clin</a:t>
            </a:r>
            <a:r>
              <a:rPr kumimoji="0" sz="600" b="0" i="1" u="none" strike="noStrike" kern="0" cap="none" spc="1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Immunol</a:t>
            </a:r>
            <a:r>
              <a:rPr kumimoji="0" sz="600" b="0" i="1" u="none" strike="noStrike" kern="0" cap="none" spc="-20"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Pract</a:t>
            </a:r>
            <a:r>
              <a:rPr kumimoji="0" sz="600" b="0" i="1"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2022;doi:10.1016/j.jaip.2021.12.027.</a:t>
            </a:r>
            <a:endParaRPr kumimoji="0" sz="600" b="0" i="0" u="none" strike="noStrike" kern="0" cap="none" spc="0" normalizeH="0" baseline="0" noProof="0">
              <a:ln>
                <a:noFill/>
              </a:ln>
              <a:solidFill>
                <a:sysClr val="windowText" lastClr="000000"/>
              </a:solidFill>
              <a:effectLst/>
              <a:uLnTx/>
              <a:uFillTx/>
              <a:latin typeface="Arial"/>
              <a:cs typeface="Arial"/>
            </a:endParaRPr>
          </a:p>
        </p:txBody>
      </p:sp>
      <p:pic>
        <p:nvPicPr>
          <p:cNvPr id="9" name="Graphic 8" descr="Beginning with solid fill">
            <a:hlinkClick r:id="rId4" action="ppaction://hlinksldjump"/>
            <a:extLst>
              <a:ext uri="{FF2B5EF4-FFF2-40B4-BE49-F238E27FC236}">
                <a16:creationId xmlns:a16="http://schemas.microsoft.com/office/drawing/2014/main" id="{EB26BDC4-C948-2EAB-BFEE-448654752F3A}"/>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10" name="bg object 17">
            <a:extLst>
              <a:ext uri="{FF2B5EF4-FFF2-40B4-BE49-F238E27FC236}">
                <a16:creationId xmlns:a16="http://schemas.microsoft.com/office/drawing/2014/main" id="{9F12FBD7-2F20-C5CB-F69E-9748511C90FE}"/>
              </a:ext>
            </a:extLst>
          </p:cNvPr>
          <p:cNvPicPr/>
          <p:nvPr/>
        </p:nvPicPr>
        <p:blipFill>
          <a:blip r:embed="rId7" cstate="print">
            <a:alphaModFix amt="10000"/>
            <a:extLst>
              <a:ext uri="{BEBA8EAE-BF5A-486C-A8C5-ECC9F3942E4B}">
                <a14:imgProps xmlns:a14="http://schemas.microsoft.com/office/drawing/2010/main">
                  <a14:imgLayer r:embed="rId8">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260603" y="165101"/>
            <a:ext cx="6979920" cy="380492"/>
          </a:xfrm>
          <a:prstGeom prst="rect">
            <a:avLst/>
          </a:prstGeom>
        </p:spPr>
        <p:txBody>
          <a:bodyPr vert="horz" wrap="square" lIns="0" tIns="12065" rIns="0" bIns="0" rtlCol="0">
            <a:spAutoFit/>
          </a:bodyPr>
          <a:lstStyle/>
          <a:p>
            <a:pPr marL="12700">
              <a:lnSpc>
                <a:spcPct val="100000"/>
              </a:lnSpc>
              <a:spcBef>
                <a:spcPts val="95"/>
              </a:spcBef>
            </a:pPr>
            <a:r>
              <a:t>Results</a:t>
            </a:r>
            <a:r>
              <a:rPr spc="-25"/>
              <a:t> </a:t>
            </a:r>
            <a:r>
              <a:t>–</a:t>
            </a:r>
            <a:r>
              <a:rPr spc="-50"/>
              <a:t> </a:t>
            </a:r>
            <a:r>
              <a:rPr err="1"/>
              <a:t>Reslizumab</a:t>
            </a:r>
            <a:r>
              <a:rPr spc="-25"/>
              <a:t> </a:t>
            </a:r>
            <a:r>
              <a:t>BACS</a:t>
            </a:r>
            <a:r>
              <a:rPr spc="-5"/>
              <a:t> </a:t>
            </a:r>
            <a:r>
              <a:t>for</a:t>
            </a:r>
            <a:r>
              <a:rPr spc="-30"/>
              <a:t> </a:t>
            </a:r>
            <a:r>
              <a:t>ISAR</a:t>
            </a:r>
            <a:r>
              <a:rPr spc="-5"/>
              <a:t> </a:t>
            </a:r>
            <a:r>
              <a:rPr spc="-10"/>
              <a:t>countries</a:t>
            </a:r>
          </a:p>
        </p:txBody>
      </p:sp>
      <p:grpSp>
        <p:nvGrpSpPr>
          <p:cNvPr id="3" name="object 3"/>
          <p:cNvGrpSpPr/>
          <p:nvPr/>
        </p:nvGrpSpPr>
        <p:grpSpPr>
          <a:xfrm>
            <a:off x="167639" y="1027267"/>
            <a:ext cx="6457315" cy="3571240"/>
            <a:chOff x="167639" y="1027267"/>
            <a:chExt cx="6457315" cy="3571240"/>
          </a:xfrm>
        </p:grpSpPr>
        <p:pic>
          <p:nvPicPr>
            <p:cNvPr id="4" name="object 4"/>
            <p:cNvPicPr/>
            <p:nvPr/>
          </p:nvPicPr>
          <p:blipFill>
            <a:blip r:embed="rId2" cstate="print"/>
            <a:stretch>
              <a:fillRect/>
            </a:stretch>
          </p:blipFill>
          <p:spPr>
            <a:xfrm>
              <a:off x="260603" y="1027267"/>
              <a:ext cx="6364224" cy="3543173"/>
            </a:xfrm>
            <a:prstGeom prst="rect">
              <a:avLst/>
            </a:prstGeom>
          </p:spPr>
        </p:pic>
        <p:pic>
          <p:nvPicPr>
            <p:cNvPr id="5" name="object 5"/>
            <p:cNvPicPr/>
            <p:nvPr/>
          </p:nvPicPr>
          <p:blipFill>
            <a:blip r:embed="rId3" cstate="print"/>
            <a:stretch>
              <a:fillRect/>
            </a:stretch>
          </p:blipFill>
          <p:spPr>
            <a:xfrm>
              <a:off x="167639" y="3701795"/>
              <a:ext cx="1307592" cy="896112"/>
            </a:xfrm>
            <a:prstGeom prst="rect">
              <a:avLst/>
            </a:prstGeom>
          </p:spPr>
        </p:pic>
      </p:grpSp>
      <p:sp>
        <p:nvSpPr>
          <p:cNvPr id="6" name="object 6"/>
          <p:cNvSpPr/>
          <p:nvPr/>
        </p:nvSpPr>
        <p:spPr>
          <a:xfrm>
            <a:off x="6774180" y="1466088"/>
            <a:ext cx="2202180" cy="2705100"/>
          </a:xfrm>
          <a:custGeom>
            <a:avLst/>
            <a:gdLst/>
            <a:ahLst/>
            <a:cxnLst/>
            <a:rect l="l" t="t" r="r" b="b"/>
            <a:pathLst>
              <a:path w="2202179" h="2705100">
                <a:moveTo>
                  <a:pt x="1835150" y="0"/>
                </a:moveTo>
                <a:lnTo>
                  <a:pt x="367029" y="0"/>
                </a:lnTo>
                <a:lnTo>
                  <a:pt x="320993" y="2859"/>
                </a:lnTo>
                <a:lnTo>
                  <a:pt x="276661" y="11210"/>
                </a:lnTo>
                <a:lnTo>
                  <a:pt x="234380" y="24706"/>
                </a:lnTo>
                <a:lnTo>
                  <a:pt x="194493" y="43005"/>
                </a:lnTo>
                <a:lnTo>
                  <a:pt x="157343" y="65763"/>
                </a:lnTo>
                <a:lnTo>
                  <a:pt x="123276" y="92634"/>
                </a:lnTo>
                <a:lnTo>
                  <a:pt x="92634" y="123276"/>
                </a:lnTo>
                <a:lnTo>
                  <a:pt x="65763" y="157343"/>
                </a:lnTo>
                <a:lnTo>
                  <a:pt x="43005" y="194493"/>
                </a:lnTo>
                <a:lnTo>
                  <a:pt x="24706" y="234380"/>
                </a:lnTo>
                <a:lnTo>
                  <a:pt x="11210" y="276661"/>
                </a:lnTo>
                <a:lnTo>
                  <a:pt x="2859" y="320993"/>
                </a:lnTo>
                <a:lnTo>
                  <a:pt x="0" y="367029"/>
                </a:lnTo>
                <a:lnTo>
                  <a:pt x="0" y="2338070"/>
                </a:lnTo>
                <a:lnTo>
                  <a:pt x="2859" y="2384109"/>
                </a:lnTo>
                <a:lnTo>
                  <a:pt x="11210" y="2428442"/>
                </a:lnTo>
                <a:lnTo>
                  <a:pt x="24706" y="2470724"/>
                </a:lnTo>
                <a:lnTo>
                  <a:pt x="43005" y="2510612"/>
                </a:lnTo>
                <a:lnTo>
                  <a:pt x="65763" y="2547761"/>
                </a:lnTo>
                <a:lnTo>
                  <a:pt x="92634" y="2581829"/>
                </a:lnTo>
                <a:lnTo>
                  <a:pt x="123276" y="2612469"/>
                </a:lnTo>
                <a:lnTo>
                  <a:pt x="157343" y="2639340"/>
                </a:lnTo>
                <a:lnTo>
                  <a:pt x="194493" y="2662096"/>
                </a:lnTo>
                <a:lnTo>
                  <a:pt x="234380" y="2680394"/>
                </a:lnTo>
                <a:lnTo>
                  <a:pt x="276661" y="2693890"/>
                </a:lnTo>
                <a:lnTo>
                  <a:pt x="320993" y="2702240"/>
                </a:lnTo>
                <a:lnTo>
                  <a:pt x="367029" y="2705100"/>
                </a:lnTo>
                <a:lnTo>
                  <a:pt x="1835150" y="2705100"/>
                </a:lnTo>
                <a:lnTo>
                  <a:pt x="1881186" y="2702240"/>
                </a:lnTo>
                <a:lnTo>
                  <a:pt x="1925518" y="2693890"/>
                </a:lnTo>
                <a:lnTo>
                  <a:pt x="1967799" y="2680394"/>
                </a:lnTo>
                <a:lnTo>
                  <a:pt x="2007686" y="2662096"/>
                </a:lnTo>
                <a:lnTo>
                  <a:pt x="2044836" y="2639340"/>
                </a:lnTo>
                <a:lnTo>
                  <a:pt x="2078903" y="2612469"/>
                </a:lnTo>
                <a:lnTo>
                  <a:pt x="2109545" y="2581829"/>
                </a:lnTo>
                <a:lnTo>
                  <a:pt x="2136416" y="2547761"/>
                </a:lnTo>
                <a:lnTo>
                  <a:pt x="2159174" y="2510612"/>
                </a:lnTo>
                <a:lnTo>
                  <a:pt x="2177473" y="2470724"/>
                </a:lnTo>
                <a:lnTo>
                  <a:pt x="2190969" y="2428442"/>
                </a:lnTo>
                <a:lnTo>
                  <a:pt x="2199320" y="2384109"/>
                </a:lnTo>
                <a:lnTo>
                  <a:pt x="2202179" y="2338070"/>
                </a:lnTo>
                <a:lnTo>
                  <a:pt x="2202179" y="367029"/>
                </a:lnTo>
                <a:lnTo>
                  <a:pt x="2199320" y="320993"/>
                </a:lnTo>
                <a:lnTo>
                  <a:pt x="2190969" y="276661"/>
                </a:lnTo>
                <a:lnTo>
                  <a:pt x="2177473" y="234380"/>
                </a:lnTo>
                <a:lnTo>
                  <a:pt x="2159174" y="194493"/>
                </a:lnTo>
                <a:lnTo>
                  <a:pt x="2136416" y="157343"/>
                </a:lnTo>
                <a:lnTo>
                  <a:pt x="2109545" y="123276"/>
                </a:lnTo>
                <a:lnTo>
                  <a:pt x="2078903" y="92634"/>
                </a:lnTo>
                <a:lnTo>
                  <a:pt x="2044836" y="65763"/>
                </a:lnTo>
                <a:lnTo>
                  <a:pt x="2007686" y="43005"/>
                </a:lnTo>
                <a:lnTo>
                  <a:pt x="1967799" y="24706"/>
                </a:lnTo>
                <a:lnTo>
                  <a:pt x="1925518" y="11210"/>
                </a:lnTo>
                <a:lnTo>
                  <a:pt x="1881186" y="2859"/>
                </a:lnTo>
                <a:lnTo>
                  <a:pt x="1835150" y="0"/>
                </a:lnTo>
                <a:close/>
              </a:path>
            </a:pathLst>
          </a:custGeom>
          <a:solidFill>
            <a:srgbClr val="E4F5FF"/>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object 7"/>
          <p:cNvSpPr txBox="1"/>
          <p:nvPr/>
        </p:nvSpPr>
        <p:spPr>
          <a:xfrm>
            <a:off x="6961758" y="1604517"/>
            <a:ext cx="1827530" cy="2464435"/>
          </a:xfrm>
          <a:prstGeom prst="rect">
            <a:avLst/>
          </a:prstGeom>
        </p:spPr>
        <p:txBody>
          <a:bodyPr vert="horz" wrap="square" lIns="0" tIns="12065" rIns="0" bIns="0" rtlCol="0">
            <a:spAutoFit/>
          </a:bodyPr>
          <a:lstStyle/>
          <a:p>
            <a:pPr marL="184150" marR="0" lvl="0" indent="-171450" defTabSz="914400" eaLnBrk="1" fontAlgn="auto" latinLnBrk="0" hangingPunct="1">
              <a:lnSpc>
                <a:spcPct val="100000"/>
              </a:lnSpc>
              <a:spcBef>
                <a:spcPts val="95"/>
              </a:spcBef>
              <a:spcAft>
                <a:spcPts val="0"/>
              </a:spcAft>
              <a:buClrTx/>
              <a:buSzTx/>
              <a:buFont typeface="Wingdings"/>
              <a:buChar char=""/>
              <a:tabLst>
                <a:tab pos="184150" algn="l"/>
              </a:tabLst>
              <a:defRPr/>
            </a:pPr>
            <a:r>
              <a:rPr kumimoji="0" sz="1000" b="0" i="0" u="none" strike="noStrike" kern="0" cap="none" spc="0" normalizeH="0" baseline="0" noProof="0">
                <a:ln>
                  <a:noFill/>
                </a:ln>
                <a:solidFill>
                  <a:srgbClr val="001F5F"/>
                </a:solidFill>
                <a:effectLst/>
                <a:uLnTx/>
                <a:uFillTx/>
                <a:latin typeface="Arial"/>
                <a:cs typeface="Arial"/>
              </a:rPr>
              <a:t>Licensed</a:t>
            </a:r>
            <a:r>
              <a:rPr kumimoji="0" sz="1000" b="0" i="0" u="none" strike="noStrike" kern="0" cap="none" spc="-35"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in</a:t>
            </a:r>
            <a:r>
              <a:rPr kumimoji="0" sz="1000" b="0" i="0" u="none" strike="noStrike" kern="0" cap="none" spc="-15"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15</a:t>
            </a:r>
            <a:r>
              <a:rPr kumimoji="0" sz="1000" b="0" i="0" u="none" strike="noStrike" kern="0" cap="none" spc="-30" normalizeH="0" baseline="0" noProof="0">
                <a:ln>
                  <a:noFill/>
                </a:ln>
                <a:solidFill>
                  <a:srgbClr val="001F5F"/>
                </a:solidFill>
                <a:effectLst/>
                <a:uLnTx/>
                <a:uFillTx/>
                <a:latin typeface="Arial"/>
                <a:cs typeface="Arial"/>
              </a:rPr>
              <a:t> </a:t>
            </a:r>
            <a:r>
              <a:rPr kumimoji="0" sz="1000" b="0" i="0" u="none" strike="noStrike" kern="0" cap="none" spc="-10" normalizeH="0" baseline="0" noProof="0">
                <a:ln>
                  <a:noFill/>
                </a:ln>
                <a:solidFill>
                  <a:srgbClr val="001F5F"/>
                </a:solidFill>
                <a:effectLst/>
                <a:uLnTx/>
                <a:uFillTx/>
                <a:latin typeface="Arial"/>
                <a:cs typeface="Arial"/>
              </a:rPr>
              <a:t>countries</a:t>
            </a:r>
            <a:endParaRPr kumimoji="0" sz="1000" b="0" i="0" u="none" strike="noStrike" kern="0" cap="none" spc="0" normalizeH="0" baseline="0" noProof="0">
              <a:ln>
                <a:noFill/>
              </a:ln>
              <a:solidFill>
                <a:sysClr val="windowText" lastClr="000000"/>
              </a:solidFill>
              <a:effectLst/>
              <a:uLnTx/>
              <a:uFillTx/>
              <a:latin typeface="Arial"/>
              <a:cs typeface="Arial"/>
            </a:endParaRPr>
          </a:p>
          <a:p>
            <a:pPr marL="183515" marR="98425" lvl="0" indent="-171450" defTabSz="914400" eaLnBrk="1" fontAlgn="auto" latinLnBrk="0" hangingPunct="1">
              <a:lnSpc>
                <a:spcPct val="100000"/>
              </a:lnSpc>
              <a:spcBef>
                <a:spcPts val="0"/>
              </a:spcBef>
              <a:spcAft>
                <a:spcPts val="0"/>
              </a:spcAft>
              <a:buClrTx/>
              <a:buSzTx/>
              <a:buFont typeface="Wingdings"/>
              <a:buChar char=""/>
              <a:tabLst>
                <a:tab pos="184785" algn="l"/>
              </a:tabLst>
              <a:defRPr/>
            </a:pPr>
            <a:r>
              <a:rPr kumimoji="0" sz="1000" b="1" i="0" u="none" strike="noStrike" kern="0" cap="none" spc="0" normalizeH="0" baseline="0" noProof="0">
                <a:ln>
                  <a:noFill/>
                </a:ln>
                <a:solidFill>
                  <a:srgbClr val="001F5F"/>
                </a:solidFill>
                <a:effectLst/>
                <a:uLnTx/>
                <a:uFillTx/>
                <a:latin typeface="Arial"/>
                <a:cs typeface="Arial"/>
              </a:rPr>
              <a:t>Neither</a:t>
            </a:r>
            <a:r>
              <a:rPr kumimoji="0" sz="1000" b="1" i="0" u="none" strike="noStrike" kern="0" cap="none" spc="-3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easy</a:t>
            </a:r>
            <a:r>
              <a:rPr kumimoji="0" sz="1000" b="1" i="0" u="none" strike="noStrike" kern="0" cap="none" spc="-2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nor</a:t>
            </a:r>
            <a:r>
              <a:rPr kumimoji="0" sz="1000" b="1" i="0" u="none" strike="noStrike" kern="0" cap="none" spc="-25" normalizeH="0" baseline="0" noProof="0">
                <a:ln>
                  <a:noFill/>
                </a:ln>
                <a:solidFill>
                  <a:srgbClr val="001F5F"/>
                </a:solidFill>
                <a:effectLst/>
                <a:uLnTx/>
                <a:uFillTx/>
                <a:latin typeface="Arial"/>
                <a:cs typeface="Arial"/>
              </a:rPr>
              <a:t> </a:t>
            </a:r>
            <a:r>
              <a:rPr kumimoji="0" sz="1000" b="1" i="0" u="none" strike="noStrike" kern="0" cap="none" spc="-10" normalizeH="0" baseline="0" noProof="0">
                <a:ln>
                  <a:noFill/>
                </a:ln>
                <a:solidFill>
                  <a:srgbClr val="001F5F"/>
                </a:solidFill>
                <a:effectLst/>
                <a:uLnTx/>
                <a:uFillTx/>
                <a:latin typeface="Arial"/>
                <a:cs typeface="Arial"/>
              </a:rPr>
              <a:t>difficult 	</a:t>
            </a:r>
            <a:r>
              <a:rPr kumimoji="0" sz="1000" b="1" i="0" u="none" strike="noStrike" kern="0" cap="none" spc="0" normalizeH="0" baseline="0" noProof="0">
                <a:ln>
                  <a:noFill/>
                </a:ln>
                <a:solidFill>
                  <a:srgbClr val="001F5F"/>
                </a:solidFill>
                <a:effectLst/>
                <a:uLnTx/>
                <a:uFillTx/>
                <a:latin typeface="Arial"/>
                <a:cs typeface="Arial"/>
              </a:rPr>
              <a:t>to</a:t>
            </a:r>
            <a:r>
              <a:rPr kumimoji="0" sz="1000" b="1" i="0" u="none" strike="noStrike" kern="0" cap="none" spc="-2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access</a:t>
            </a:r>
            <a:r>
              <a:rPr kumimoji="0" sz="1000" b="1" i="0" u="none" strike="noStrike" kern="0" cap="none" spc="-40"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in</a:t>
            </a:r>
            <a:r>
              <a:rPr kumimoji="0" sz="1000" b="0" i="0" u="none" strike="noStrike" kern="0" cap="none" spc="-25" normalizeH="0" baseline="0" noProof="0">
                <a:ln>
                  <a:noFill/>
                </a:ln>
                <a:solidFill>
                  <a:srgbClr val="001F5F"/>
                </a:solidFill>
                <a:effectLst/>
                <a:uLnTx/>
                <a:uFillTx/>
                <a:latin typeface="Arial"/>
                <a:cs typeface="Arial"/>
              </a:rPr>
              <a:t> </a:t>
            </a:r>
            <a:r>
              <a:rPr kumimoji="0" sz="1000" b="0" i="0" u="none" strike="noStrike" kern="0" cap="none" spc="-10" normalizeH="0" baseline="0" noProof="0">
                <a:ln>
                  <a:noFill/>
                </a:ln>
                <a:solidFill>
                  <a:srgbClr val="001F5F"/>
                </a:solidFill>
                <a:effectLst/>
                <a:uLnTx/>
                <a:uFillTx/>
                <a:latin typeface="Arial"/>
                <a:cs typeface="Arial"/>
              </a:rPr>
              <a:t>Finland, 	</a:t>
            </a:r>
            <a:r>
              <a:rPr kumimoji="0" sz="1000" b="0" i="0" u="none" strike="noStrike" kern="0" cap="none" spc="0" normalizeH="0" baseline="0" noProof="0">
                <a:ln>
                  <a:noFill/>
                </a:ln>
                <a:solidFill>
                  <a:srgbClr val="001F5F"/>
                </a:solidFill>
                <a:effectLst/>
                <a:uLnTx/>
                <a:uFillTx/>
                <a:latin typeface="Arial"/>
                <a:cs typeface="Arial"/>
              </a:rPr>
              <a:t>Germany,</a:t>
            </a:r>
            <a:r>
              <a:rPr kumimoji="0" sz="1000" b="0" i="0" u="none" strike="noStrike" kern="0" cap="none" spc="-40"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South</a:t>
            </a:r>
            <a:r>
              <a:rPr kumimoji="0" sz="1000" b="0" i="0" u="none" strike="noStrike" kern="0" cap="none" spc="-40"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Korea</a:t>
            </a:r>
            <a:r>
              <a:rPr kumimoji="0" sz="1000" b="0" i="0" u="none" strike="noStrike" kern="0" cap="none" spc="-35" normalizeH="0" baseline="0" noProof="0">
                <a:ln>
                  <a:noFill/>
                </a:ln>
                <a:solidFill>
                  <a:srgbClr val="001F5F"/>
                </a:solidFill>
                <a:effectLst/>
                <a:uLnTx/>
                <a:uFillTx/>
                <a:latin typeface="Arial"/>
                <a:cs typeface="Arial"/>
              </a:rPr>
              <a:t> </a:t>
            </a:r>
            <a:r>
              <a:rPr kumimoji="0" sz="1000" b="0" i="0" u="none" strike="noStrike" kern="0" cap="none" spc="-25" normalizeH="0" baseline="0" noProof="0">
                <a:ln>
                  <a:noFill/>
                </a:ln>
                <a:solidFill>
                  <a:srgbClr val="001F5F"/>
                </a:solidFill>
                <a:effectLst/>
                <a:uLnTx/>
                <a:uFillTx/>
                <a:latin typeface="Arial"/>
                <a:cs typeface="Arial"/>
              </a:rPr>
              <a:t>and 	</a:t>
            </a:r>
            <a:r>
              <a:rPr kumimoji="0" sz="1000" b="0" i="0" u="none" strike="noStrike" kern="0" cap="none" spc="0" normalizeH="0" baseline="0" noProof="0">
                <a:ln>
                  <a:noFill/>
                </a:ln>
                <a:solidFill>
                  <a:srgbClr val="001F5F"/>
                </a:solidFill>
                <a:effectLst/>
                <a:uLnTx/>
                <a:uFillTx/>
                <a:latin typeface="Arial"/>
                <a:cs typeface="Arial"/>
              </a:rPr>
              <a:t>the</a:t>
            </a:r>
            <a:r>
              <a:rPr kumimoji="0" sz="1000" b="0" i="0" u="none" strike="noStrike" kern="0" cap="none" spc="-50"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United</a:t>
            </a:r>
            <a:r>
              <a:rPr kumimoji="0" sz="1000" b="0" i="0" u="none" strike="noStrike" kern="0" cap="none" spc="-25" normalizeH="0" baseline="0" noProof="0">
                <a:ln>
                  <a:noFill/>
                </a:ln>
                <a:solidFill>
                  <a:srgbClr val="001F5F"/>
                </a:solidFill>
                <a:effectLst/>
                <a:uLnTx/>
                <a:uFillTx/>
                <a:latin typeface="Arial"/>
                <a:cs typeface="Arial"/>
              </a:rPr>
              <a:t> </a:t>
            </a:r>
            <a:r>
              <a:rPr kumimoji="0" sz="1000" b="0" i="0" u="none" strike="noStrike" kern="0" cap="none" spc="-10" normalizeH="0" baseline="0" noProof="0">
                <a:ln>
                  <a:noFill/>
                </a:ln>
                <a:solidFill>
                  <a:srgbClr val="001F5F"/>
                </a:solidFill>
                <a:effectLst/>
                <a:uLnTx/>
                <a:uFillTx/>
                <a:latin typeface="Arial"/>
                <a:cs typeface="Arial"/>
              </a:rPr>
              <a:t>States</a:t>
            </a:r>
            <a:endParaRPr kumimoji="0" sz="1000" b="0" i="0" u="none" strike="noStrike" kern="0" cap="none" spc="0" normalizeH="0" baseline="0" noProof="0">
              <a:ln>
                <a:noFill/>
              </a:ln>
              <a:solidFill>
                <a:sysClr val="windowText" lastClr="000000"/>
              </a:solidFill>
              <a:effectLst/>
              <a:uLnTx/>
              <a:uFillTx/>
              <a:latin typeface="Arial"/>
              <a:cs typeface="Arial"/>
            </a:endParaRPr>
          </a:p>
          <a:p>
            <a:pPr marL="183515" marR="5080" lvl="0" indent="-171450" defTabSz="914400" eaLnBrk="1" fontAlgn="auto" latinLnBrk="0" hangingPunct="1">
              <a:lnSpc>
                <a:spcPct val="100000"/>
              </a:lnSpc>
              <a:spcBef>
                <a:spcPts val="5"/>
              </a:spcBef>
              <a:spcAft>
                <a:spcPts val="0"/>
              </a:spcAft>
              <a:buClrTx/>
              <a:buSzTx/>
              <a:buFont typeface="Wingdings"/>
              <a:buChar char=""/>
              <a:tabLst>
                <a:tab pos="184785" algn="l"/>
              </a:tabLst>
              <a:defRPr/>
            </a:pPr>
            <a:r>
              <a:rPr kumimoji="0" sz="1000" b="1" i="0" u="none" strike="noStrike" kern="0" cap="none" spc="0" normalizeH="0" baseline="0" noProof="0">
                <a:ln>
                  <a:noFill/>
                </a:ln>
                <a:solidFill>
                  <a:srgbClr val="001F5F"/>
                </a:solidFill>
                <a:effectLst/>
                <a:uLnTx/>
                <a:uFillTx/>
                <a:latin typeface="Arial"/>
                <a:cs typeface="Arial"/>
              </a:rPr>
              <a:t>Difficult</a:t>
            </a:r>
            <a:r>
              <a:rPr kumimoji="0" sz="1000" b="1" i="0" u="none" strike="noStrike" kern="0" cap="none" spc="-3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or</a:t>
            </a:r>
            <a:r>
              <a:rPr kumimoji="0" sz="1000" b="1" i="0" u="none" strike="noStrike" kern="0" cap="none" spc="-25" normalizeH="0" baseline="0" noProof="0">
                <a:ln>
                  <a:noFill/>
                </a:ln>
                <a:solidFill>
                  <a:srgbClr val="001F5F"/>
                </a:solidFill>
                <a:effectLst/>
                <a:uLnTx/>
                <a:uFillTx/>
                <a:latin typeface="Arial"/>
                <a:cs typeface="Arial"/>
              </a:rPr>
              <a:t> </a:t>
            </a:r>
            <a:r>
              <a:rPr kumimoji="0" sz="1000" b="1" i="0" u="none" strike="noStrike" kern="0" cap="none" spc="-10" normalizeH="0" baseline="0" noProof="0">
                <a:ln>
                  <a:noFill/>
                </a:ln>
                <a:solidFill>
                  <a:srgbClr val="001F5F"/>
                </a:solidFill>
                <a:effectLst/>
                <a:uLnTx/>
                <a:uFillTx/>
                <a:latin typeface="Arial"/>
                <a:cs typeface="Arial"/>
              </a:rPr>
              <a:t>moderately 	</a:t>
            </a:r>
            <a:r>
              <a:rPr kumimoji="0" sz="1000" b="1" i="0" u="none" strike="noStrike" kern="0" cap="none" spc="0" normalizeH="0" baseline="0" noProof="0">
                <a:ln>
                  <a:noFill/>
                </a:ln>
                <a:solidFill>
                  <a:srgbClr val="001F5F"/>
                </a:solidFill>
                <a:effectLst/>
                <a:uLnTx/>
                <a:uFillTx/>
                <a:latin typeface="Arial"/>
                <a:cs typeface="Arial"/>
              </a:rPr>
              <a:t>difficult</a:t>
            </a:r>
            <a:r>
              <a:rPr kumimoji="0" sz="1000" b="1" i="0" u="none" strike="noStrike" kern="0" cap="none" spc="-2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to</a:t>
            </a:r>
            <a:r>
              <a:rPr kumimoji="0" sz="1000" b="1" i="0" u="none" strike="noStrike" kern="0" cap="none" spc="-2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access</a:t>
            </a:r>
            <a:r>
              <a:rPr kumimoji="0" sz="1000" b="1" i="0" u="none" strike="noStrike" kern="0" cap="none" spc="-30"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in</a:t>
            </a:r>
            <a:r>
              <a:rPr kumimoji="0" sz="1000" b="0" i="0" u="none" strike="noStrike" kern="0" cap="none" spc="-25"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67%</a:t>
            </a:r>
            <a:r>
              <a:rPr kumimoji="0" sz="1000" b="0" i="0" u="none" strike="noStrike" kern="0" cap="none" spc="-25" normalizeH="0" baseline="0" noProof="0">
                <a:ln>
                  <a:noFill/>
                </a:ln>
                <a:solidFill>
                  <a:srgbClr val="001F5F"/>
                </a:solidFill>
                <a:effectLst/>
                <a:uLnTx/>
                <a:uFillTx/>
                <a:latin typeface="Arial"/>
                <a:cs typeface="Arial"/>
              </a:rPr>
              <a:t> of 	</a:t>
            </a:r>
            <a:r>
              <a:rPr kumimoji="0" sz="1000" b="0" i="0" u="none" strike="noStrike" kern="0" cap="none" spc="-10" normalizeH="0" baseline="0" noProof="0">
                <a:ln>
                  <a:noFill/>
                </a:ln>
                <a:solidFill>
                  <a:srgbClr val="001F5F"/>
                </a:solidFill>
                <a:effectLst/>
                <a:uLnTx/>
                <a:uFillTx/>
                <a:latin typeface="Arial"/>
                <a:cs typeface="Arial"/>
              </a:rPr>
              <a:t>countries</a:t>
            </a:r>
            <a:endParaRPr kumimoji="0" sz="1000" b="0" i="0" u="none" strike="noStrike" kern="0" cap="none" spc="0" normalizeH="0" baseline="0" noProof="0">
              <a:ln>
                <a:noFill/>
              </a:ln>
              <a:solidFill>
                <a:sysClr val="windowText" lastClr="000000"/>
              </a:solidFill>
              <a:effectLst/>
              <a:uLnTx/>
              <a:uFillTx/>
              <a:latin typeface="Arial"/>
              <a:cs typeface="Arial"/>
            </a:endParaRPr>
          </a:p>
          <a:p>
            <a:pPr marL="183515" marR="189865" lvl="0" indent="-171450" defTabSz="914400" eaLnBrk="1" fontAlgn="auto" latinLnBrk="0" hangingPunct="1">
              <a:lnSpc>
                <a:spcPct val="100000"/>
              </a:lnSpc>
              <a:spcBef>
                <a:spcPts val="0"/>
              </a:spcBef>
              <a:spcAft>
                <a:spcPts val="0"/>
              </a:spcAft>
              <a:buClrTx/>
              <a:buSzTx/>
              <a:buFont typeface="Wingdings"/>
              <a:buChar char=""/>
              <a:tabLst>
                <a:tab pos="184785" algn="l"/>
              </a:tabLst>
              <a:defRPr/>
            </a:pPr>
            <a:r>
              <a:rPr kumimoji="0" sz="1000" b="1" i="0" u="none" strike="noStrike" kern="0" cap="none" spc="0" normalizeH="0" baseline="0" noProof="0">
                <a:ln>
                  <a:noFill/>
                </a:ln>
                <a:solidFill>
                  <a:srgbClr val="001F5F"/>
                </a:solidFill>
                <a:effectLst/>
                <a:uLnTx/>
                <a:uFillTx/>
                <a:latin typeface="Arial"/>
                <a:cs typeface="Arial"/>
              </a:rPr>
              <a:t>BACS</a:t>
            </a:r>
            <a:r>
              <a:rPr kumimoji="0" sz="1000" b="1" i="0" u="none" strike="noStrike" kern="0" cap="none" spc="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range:</a:t>
            </a:r>
            <a:r>
              <a:rPr kumimoji="0" sz="1000" b="1" i="0" u="none" strike="noStrike" kern="0" cap="none" spc="-35"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36</a:t>
            </a:r>
            <a:r>
              <a:rPr kumimoji="0" sz="1000" b="0" i="0" u="none" strike="noStrike" kern="0" cap="none" spc="-30" normalizeH="0" baseline="0" noProof="0">
                <a:ln>
                  <a:noFill/>
                </a:ln>
                <a:solidFill>
                  <a:srgbClr val="001F5F"/>
                </a:solidFill>
                <a:effectLst/>
                <a:uLnTx/>
                <a:uFillTx/>
                <a:latin typeface="Arial"/>
                <a:cs typeface="Arial"/>
              </a:rPr>
              <a:t> </a:t>
            </a:r>
            <a:r>
              <a:rPr kumimoji="0" sz="1000" b="0" i="0" u="none" strike="noStrike" kern="0" cap="none" spc="-20" normalizeH="0" baseline="0" noProof="0">
                <a:ln>
                  <a:noFill/>
                </a:ln>
                <a:solidFill>
                  <a:srgbClr val="001F5F"/>
                </a:solidFill>
                <a:effectLst/>
                <a:uLnTx/>
                <a:uFillTx/>
                <a:latin typeface="Arial"/>
                <a:cs typeface="Arial"/>
              </a:rPr>
              <a:t>(the 	</a:t>
            </a:r>
            <a:r>
              <a:rPr kumimoji="0" sz="1000" b="0" i="0" u="none" strike="noStrike" kern="0" cap="none" spc="-10" normalizeH="0" baseline="0" noProof="0">
                <a:ln>
                  <a:noFill/>
                </a:ln>
                <a:solidFill>
                  <a:srgbClr val="001F5F"/>
                </a:solidFill>
                <a:effectLst/>
                <a:uLnTx/>
                <a:uFillTx/>
                <a:latin typeface="Arial"/>
                <a:cs typeface="Arial"/>
              </a:rPr>
              <a:t>Netherlands)</a:t>
            </a:r>
            <a:r>
              <a:rPr kumimoji="0" sz="1000" b="0" i="0" u="none" strike="noStrike" kern="0" cap="none" spc="10"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to</a:t>
            </a:r>
            <a:r>
              <a:rPr kumimoji="0" sz="1000" b="0" i="0" u="none" strike="noStrike" kern="0" cap="none" spc="5"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69</a:t>
            </a:r>
            <a:r>
              <a:rPr kumimoji="0" sz="1000" b="0" i="0" u="none" strike="noStrike" kern="0" cap="none" spc="-10" normalizeH="0" baseline="0" noProof="0">
                <a:ln>
                  <a:noFill/>
                </a:ln>
                <a:solidFill>
                  <a:srgbClr val="001F5F"/>
                </a:solidFill>
                <a:effectLst/>
                <a:uLnTx/>
                <a:uFillTx/>
                <a:latin typeface="Arial"/>
                <a:cs typeface="Arial"/>
              </a:rPr>
              <a:t> (South 	Korea)</a:t>
            </a:r>
            <a:endParaRPr kumimoji="0" sz="1000" b="0" i="0" u="none" strike="noStrike" kern="0" cap="none" spc="0" normalizeH="0" baseline="0" noProof="0">
              <a:ln>
                <a:noFill/>
              </a:ln>
              <a:solidFill>
                <a:sysClr val="windowText" lastClr="000000"/>
              </a:solidFill>
              <a:effectLst/>
              <a:uLnTx/>
              <a:uFillTx/>
              <a:latin typeface="Arial"/>
              <a:cs typeface="Arial"/>
            </a:endParaRPr>
          </a:p>
          <a:p>
            <a:pPr marL="183515" marR="48260" lvl="0" indent="-171450" defTabSz="914400" eaLnBrk="1" fontAlgn="auto" latinLnBrk="0" hangingPunct="1">
              <a:lnSpc>
                <a:spcPct val="100000"/>
              </a:lnSpc>
              <a:spcBef>
                <a:spcPts val="0"/>
              </a:spcBef>
              <a:spcAft>
                <a:spcPts val="0"/>
              </a:spcAft>
              <a:buClrTx/>
              <a:buSzTx/>
              <a:buFont typeface="Wingdings"/>
              <a:buChar char=""/>
              <a:tabLst>
                <a:tab pos="184785" algn="l"/>
              </a:tabLst>
              <a:defRPr/>
            </a:pPr>
            <a:r>
              <a:rPr kumimoji="0" sz="1000" b="1" i="0" u="none" strike="noStrike" kern="0" cap="none" spc="0" normalizeH="0" baseline="0" noProof="0">
                <a:ln>
                  <a:noFill/>
                </a:ln>
                <a:solidFill>
                  <a:srgbClr val="001F5F"/>
                </a:solidFill>
                <a:effectLst/>
                <a:uLnTx/>
                <a:uFillTx/>
                <a:latin typeface="Arial"/>
                <a:cs typeface="Arial"/>
              </a:rPr>
              <a:t>Mean</a:t>
            </a:r>
            <a:r>
              <a:rPr kumimoji="0" sz="1000" b="1" i="0" u="none" strike="noStrike" kern="0" cap="none" spc="-5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BACS:</a:t>
            </a:r>
            <a:r>
              <a:rPr kumimoji="0" sz="1000" b="1" i="0" u="none" strike="noStrike" kern="0" cap="none" spc="30"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51,</a:t>
            </a:r>
            <a:r>
              <a:rPr kumimoji="0" sz="1000" b="0" i="0" u="none" strike="noStrike" kern="0" cap="none" spc="-45"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which</a:t>
            </a:r>
            <a:r>
              <a:rPr kumimoji="0" sz="1000" b="0" i="0" u="none" strike="noStrike" kern="0" cap="none" spc="-15" normalizeH="0" baseline="0" noProof="0">
                <a:ln>
                  <a:noFill/>
                </a:ln>
                <a:solidFill>
                  <a:srgbClr val="001F5F"/>
                </a:solidFill>
                <a:effectLst/>
                <a:uLnTx/>
                <a:uFillTx/>
                <a:latin typeface="Arial"/>
                <a:cs typeface="Arial"/>
              </a:rPr>
              <a:t> </a:t>
            </a:r>
            <a:r>
              <a:rPr kumimoji="0" sz="1000" b="0" i="0" u="none" strike="noStrike" kern="0" cap="none" spc="-25" normalizeH="0" baseline="0" noProof="0">
                <a:ln>
                  <a:noFill/>
                </a:ln>
                <a:solidFill>
                  <a:srgbClr val="001F5F"/>
                </a:solidFill>
                <a:effectLst/>
                <a:uLnTx/>
                <a:uFillTx/>
                <a:latin typeface="Arial"/>
                <a:cs typeface="Arial"/>
              </a:rPr>
              <a:t>is 	</a:t>
            </a:r>
            <a:r>
              <a:rPr kumimoji="0" sz="1000" b="0" i="0" u="none" strike="noStrike" kern="0" cap="none" spc="0" normalizeH="0" baseline="0" noProof="0">
                <a:ln>
                  <a:noFill/>
                </a:ln>
                <a:solidFill>
                  <a:srgbClr val="001F5F"/>
                </a:solidFill>
                <a:effectLst/>
                <a:uLnTx/>
                <a:uFillTx/>
                <a:latin typeface="Arial"/>
                <a:cs typeface="Arial"/>
              </a:rPr>
              <a:t>lower</a:t>
            </a:r>
            <a:r>
              <a:rPr kumimoji="0" sz="1000" b="0" i="0" u="none" strike="noStrike" kern="0" cap="none" spc="-5"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than</a:t>
            </a:r>
            <a:r>
              <a:rPr kumimoji="0" sz="1000" b="0" i="0" u="none" strike="noStrike" kern="0" cap="none" spc="-45"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EMA</a:t>
            </a:r>
            <a:r>
              <a:rPr kumimoji="0" sz="1000" b="0" i="0" u="none" strike="noStrike" kern="0" cap="none" spc="-20"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BACS</a:t>
            </a:r>
            <a:r>
              <a:rPr kumimoji="0" sz="1000" b="0" i="0" u="none" strike="noStrike" kern="0" cap="none" spc="-20"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of</a:t>
            </a:r>
            <a:r>
              <a:rPr kumimoji="0" sz="1000" b="0" i="0" u="none" strike="noStrike" kern="0" cap="none" spc="-30" normalizeH="0" baseline="0" noProof="0">
                <a:ln>
                  <a:noFill/>
                </a:ln>
                <a:solidFill>
                  <a:srgbClr val="001F5F"/>
                </a:solidFill>
                <a:effectLst/>
                <a:uLnTx/>
                <a:uFillTx/>
                <a:latin typeface="Arial"/>
                <a:cs typeface="Arial"/>
              </a:rPr>
              <a:t> </a:t>
            </a:r>
            <a:r>
              <a:rPr kumimoji="0" sz="1000" b="0" i="0" u="none" strike="noStrike" kern="0" cap="none" spc="-25" normalizeH="0" baseline="0" noProof="0">
                <a:ln>
                  <a:noFill/>
                </a:ln>
                <a:solidFill>
                  <a:srgbClr val="001F5F"/>
                </a:solidFill>
                <a:effectLst/>
                <a:uLnTx/>
                <a:uFillTx/>
                <a:latin typeface="Arial"/>
                <a:cs typeface="Arial"/>
              </a:rPr>
              <a:t>76</a:t>
            </a:r>
            <a:endParaRPr kumimoji="0" sz="1000" b="0" i="0" u="none" strike="noStrike" kern="0" cap="none" spc="0" normalizeH="0" baseline="0" noProof="0">
              <a:ln>
                <a:noFill/>
              </a:ln>
              <a:solidFill>
                <a:sysClr val="windowText" lastClr="000000"/>
              </a:solidFill>
              <a:effectLst/>
              <a:uLnTx/>
              <a:uFillTx/>
              <a:latin typeface="Arial"/>
              <a:cs typeface="Arial"/>
            </a:endParaRPr>
          </a:p>
          <a:p>
            <a:pPr marL="183515" marR="116205" lvl="0" indent="-171450" defTabSz="914400" eaLnBrk="1" fontAlgn="auto" latinLnBrk="0" hangingPunct="1">
              <a:lnSpc>
                <a:spcPct val="100000"/>
              </a:lnSpc>
              <a:spcBef>
                <a:spcPts val="0"/>
              </a:spcBef>
              <a:spcAft>
                <a:spcPts val="0"/>
              </a:spcAft>
              <a:buClrTx/>
              <a:buSzTx/>
              <a:buFont typeface="Wingdings"/>
              <a:buChar char=""/>
              <a:tabLst>
                <a:tab pos="184785" algn="l"/>
              </a:tabLst>
              <a:defRPr/>
            </a:pPr>
            <a:r>
              <a:rPr kumimoji="0" sz="1000" b="0" i="0" u="none" strike="noStrike" kern="0" cap="none" spc="0" normalizeH="0" baseline="0" noProof="0">
                <a:ln>
                  <a:noFill/>
                </a:ln>
                <a:solidFill>
                  <a:srgbClr val="001F5F"/>
                </a:solidFill>
                <a:effectLst/>
                <a:uLnTx/>
                <a:uFillTx/>
                <a:latin typeface="Arial"/>
                <a:cs typeface="Arial"/>
              </a:rPr>
              <a:t>All</a:t>
            </a:r>
            <a:r>
              <a:rPr kumimoji="0" sz="1000" b="0" i="0" u="none" strike="noStrike" kern="0" cap="none" spc="-25"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countries</a:t>
            </a:r>
            <a:r>
              <a:rPr kumimoji="0" sz="1000" b="0" i="0" u="none" strike="noStrike" kern="0" cap="none" spc="-50"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reported</a:t>
            </a:r>
            <a:r>
              <a:rPr kumimoji="0" sz="1000" b="0" i="0" u="none" strike="noStrike" kern="0" cap="none" spc="-50" normalizeH="0" baseline="0" noProof="0">
                <a:ln>
                  <a:noFill/>
                </a:ln>
                <a:solidFill>
                  <a:srgbClr val="001F5F"/>
                </a:solidFill>
                <a:effectLst/>
                <a:uLnTx/>
                <a:uFillTx/>
                <a:latin typeface="Arial"/>
                <a:cs typeface="Arial"/>
              </a:rPr>
              <a:t> </a:t>
            </a:r>
            <a:r>
              <a:rPr kumimoji="0" sz="1000" b="0" i="0" u="none" strike="noStrike" kern="0" cap="none" spc="-20" normalizeH="0" baseline="0" noProof="0">
                <a:ln>
                  <a:noFill/>
                </a:ln>
                <a:solidFill>
                  <a:srgbClr val="001F5F"/>
                </a:solidFill>
                <a:effectLst/>
                <a:uLnTx/>
                <a:uFillTx/>
                <a:latin typeface="Arial"/>
                <a:cs typeface="Arial"/>
              </a:rPr>
              <a:t>more 	</a:t>
            </a:r>
            <a:r>
              <a:rPr kumimoji="0" sz="1000" b="0" i="0" u="none" strike="noStrike" kern="0" cap="none" spc="0" normalizeH="0" baseline="0" noProof="0">
                <a:ln>
                  <a:noFill/>
                </a:ln>
                <a:solidFill>
                  <a:srgbClr val="001F5F"/>
                </a:solidFill>
                <a:effectLst/>
                <a:uLnTx/>
                <a:uFillTx/>
                <a:latin typeface="Arial"/>
                <a:cs typeface="Arial"/>
              </a:rPr>
              <a:t>stringent</a:t>
            </a:r>
            <a:r>
              <a:rPr kumimoji="0" sz="1000" b="0" i="0" u="none" strike="noStrike" kern="0" cap="none" spc="-35"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access</a:t>
            </a:r>
            <a:r>
              <a:rPr kumimoji="0" sz="1000" b="0" i="0" u="none" strike="noStrike" kern="0" cap="none" spc="-50" normalizeH="0" baseline="0" noProof="0">
                <a:ln>
                  <a:noFill/>
                </a:ln>
                <a:solidFill>
                  <a:srgbClr val="001F5F"/>
                </a:solidFill>
                <a:effectLst/>
                <a:uLnTx/>
                <a:uFillTx/>
                <a:latin typeface="Arial"/>
                <a:cs typeface="Arial"/>
              </a:rPr>
              <a:t> </a:t>
            </a:r>
            <a:r>
              <a:rPr kumimoji="0" sz="1000" b="0" i="0" u="none" strike="noStrike" kern="0" cap="none" spc="-25" normalizeH="0" baseline="0" noProof="0">
                <a:ln>
                  <a:noFill/>
                </a:ln>
                <a:solidFill>
                  <a:srgbClr val="001F5F"/>
                </a:solidFill>
                <a:effectLst/>
                <a:uLnTx/>
                <a:uFillTx/>
                <a:latin typeface="Arial"/>
                <a:cs typeface="Arial"/>
              </a:rPr>
              <a:t>to 	</a:t>
            </a:r>
            <a:r>
              <a:rPr kumimoji="0" sz="1000" b="0" i="0" u="none" strike="noStrike" kern="0" cap="none" spc="0" normalizeH="0" baseline="0" noProof="0">
                <a:ln>
                  <a:noFill/>
                </a:ln>
                <a:solidFill>
                  <a:srgbClr val="001F5F"/>
                </a:solidFill>
                <a:effectLst/>
                <a:uLnTx/>
                <a:uFillTx/>
                <a:latin typeface="Arial"/>
                <a:cs typeface="Arial"/>
              </a:rPr>
              <a:t>reslizumab</a:t>
            </a:r>
            <a:r>
              <a:rPr kumimoji="0" sz="1000" b="0" i="0" u="none" strike="noStrike" kern="0" cap="none" spc="-35"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than</a:t>
            </a:r>
            <a:r>
              <a:rPr kumimoji="0" sz="1000" b="0" i="0" u="none" strike="noStrike" kern="0" cap="none" spc="-45"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the</a:t>
            </a:r>
            <a:r>
              <a:rPr kumimoji="0" sz="1000" b="0" i="0" u="none" strike="noStrike" kern="0" cap="none" spc="-40" normalizeH="0" baseline="0" noProof="0">
                <a:ln>
                  <a:noFill/>
                </a:ln>
                <a:solidFill>
                  <a:srgbClr val="001F5F"/>
                </a:solidFill>
                <a:effectLst/>
                <a:uLnTx/>
                <a:uFillTx/>
                <a:latin typeface="Arial"/>
                <a:cs typeface="Arial"/>
              </a:rPr>
              <a:t> </a:t>
            </a:r>
            <a:r>
              <a:rPr kumimoji="0" sz="1000" b="0" i="0" u="none" strike="noStrike" kern="0" cap="none" spc="-25" normalizeH="0" baseline="0" noProof="0">
                <a:ln>
                  <a:noFill/>
                </a:ln>
                <a:solidFill>
                  <a:srgbClr val="001F5F"/>
                </a:solidFill>
                <a:effectLst/>
                <a:uLnTx/>
                <a:uFillTx/>
                <a:latin typeface="Arial"/>
                <a:cs typeface="Arial"/>
              </a:rPr>
              <a:t>EMA</a:t>
            </a:r>
            <a:endParaRPr kumimoji="0" sz="1000" b="0" i="0" u="none" strike="noStrike" kern="0" cap="none" spc="0" normalizeH="0" baseline="0" noProof="0">
              <a:ln>
                <a:noFill/>
              </a:ln>
              <a:solidFill>
                <a:sysClr val="windowText" lastClr="000000"/>
              </a:solidFill>
              <a:effectLst/>
              <a:uLnTx/>
              <a:uFillTx/>
              <a:latin typeface="Arial"/>
              <a:cs typeface="Arial"/>
            </a:endParaRPr>
          </a:p>
        </p:txBody>
      </p:sp>
      <p:sp>
        <p:nvSpPr>
          <p:cNvPr id="8" name="object 8"/>
          <p:cNvSpPr txBox="1"/>
          <p:nvPr/>
        </p:nvSpPr>
        <p:spPr>
          <a:xfrm>
            <a:off x="42468" y="4814320"/>
            <a:ext cx="4065270" cy="294005"/>
          </a:xfrm>
          <a:prstGeom prst="rect">
            <a:avLst/>
          </a:prstGeom>
        </p:spPr>
        <p:txBody>
          <a:bodyPr vert="horz" wrap="square" lIns="0" tIns="5080" rIns="0" bIns="0" rtlCol="0">
            <a:spAutoFit/>
          </a:bodyPr>
          <a:lstStyle/>
          <a:p>
            <a:pPr marL="12700" marR="0" lvl="0" indent="0" defTabSz="914400" eaLnBrk="1" fontAlgn="auto" latinLnBrk="0" hangingPunct="1">
              <a:lnSpc>
                <a:spcPct val="100000"/>
              </a:lnSpc>
              <a:spcBef>
                <a:spcPts val="40"/>
              </a:spcBef>
              <a:spcAft>
                <a:spcPts val="0"/>
              </a:spcAft>
              <a:buClrTx/>
              <a:buSzTx/>
              <a:buFontTx/>
              <a:buNone/>
              <a:tabLst/>
              <a:defRPr/>
            </a:pPr>
            <a:r>
              <a:rPr kumimoji="0" sz="600" b="0" i="0" u="none" strike="noStrike" kern="0" cap="none" spc="0" normalizeH="0" baseline="0" noProof="0">
                <a:ln>
                  <a:noFill/>
                </a:ln>
                <a:solidFill>
                  <a:sysClr val="windowText" lastClr="000000"/>
                </a:solidFill>
                <a:effectLst/>
                <a:uLnTx/>
                <a:uFillTx/>
                <a:latin typeface="Arial"/>
                <a:cs typeface="Arial"/>
              </a:rPr>
              <a:t>BACS</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data</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were</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as</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of</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April</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2021.</a:t>
            </a:r>
            <a:endParaRPr kumimoji="0" sz="600" b="0" i="0" u="none" strike="noStrike" kern="0" cap="none" spc="0" normalizeH="0" baseline="0" noProof="0">
              <a:ln>
                <a:noFill/>
              </a:ln>
              <a:solidFill>
                <a:sysClr val="windowText" lastClr="000000"/>
              </a:solidFill>
              <a:effectLst/>
              <a:uLnTx/>
              <a:uFillTx/>
              <a:latin typeface="Arial"/>
              <a:cs typeface="Arial"/>
            </a:endParaRPr>
          </a:p>
          <a:p>
            <a:pPr marL="12700" marR="5080" lvl="0" indent="0" defTabSz="914400" eaLnBrk="1" fontAlgn="auto" latinLnBrk="0" hangingPunct="1">
              <a:lnSpc>
                <a:spcPct val="100000"/>
              </a:lnSpc>
              <a:spcBef>
                <a:spcPts val="0"/>
              </a:spcBef>
              <a:spcAft>
                <a:spcPts val="0"/>
              </a:spcAft>
              <a:buClrTx/>
              <a:buSzTx/>
              <a:buFontTx/>
              <a:buNone/>
              <a:tabLst/>
              <a:defRPr/>
            </a:pPr>
            <a:r>
              <a:rPr kumimoji="0" sz="600" b="0" i="0" u="none" strike="noStrike" kern="0" cap="none" spc="0" normalizeH="0" baseline="0" noProof="0">
                <a:ln>
                  <a:noFill/>
                </a:ln>
                <a:solidFill>
                  <a:sysClr val="windowText" lastClr="000000"/>
                </a:solidFill>
                <a:effectLst/>
                <a:uLnTx/>
                <a:uFillTx/>
                <a:latin typeface="Arial"/>
                <a:cs typeface="Arial"/>
              </a:rPr>
              <a:t>BACS =</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Biologic</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ACessibility</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Score; EMA</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 European</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Medicines</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Agency; ISAR =</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International</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Severe Asthma</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Registry</a:t>
            </a:r>
            <a:r>
              <a:rPr kumimoji="0" sz="600" b="0" i="0" u="none" strike="noStrike" kern="0" cap="none" spc="50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Porsbjerg</a:t>
            </a:r>
            <a:r>
              <a:rPr kumimoji="0" sz="600" b="0" i="0" u="none" strike="noStrike" kern="0" cap="none" spc="0" normalizeH="0" baseline="0" noProof="0">
                <a:ln>
                  <a:noFill/>
                </a:ln>
                <a:solidFill>
                  <a:sysClr val="windowText" lastClr="000000"/>
                </a:solidFill>
                <a:effectLst/>
                <a:uLnTx/>
                <a:uFillTx/>
                <a:latin typeface="Arial"/>
                <a:cs typeface="Arial"/>
              </a:rPr>
              <a:t> C,</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Price</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D</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et</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al.</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J</a:t>
            </a:r>
            <a:r>
              <a:rPr kumimoji="0" sz="600" b="0" i="1" u="none" strike="noStrike" kern="0" cap="none" spc="-2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Allergy</a:t>
            </a:r>
            <a:r>
              <a:rPr kumimoji="0" sz="600" b="0" i="1" u="none" strike="noStrike" kern="0" cap="none" spc="-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Clin</a:t>
            </a:r>
            <a:r>
              <a:rPr kumimoji="0" sz="600" b="0" i="1" u="none" strike="noStrike" kern="0" cap="none" spc="1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Immunol</a:t>
            </a:r>
            <a:r>
              <a:rPr kumimoji="0" sz="600" b="0" i="1" u="none" strike="noStrike" kern="0" cap="none" spc="-20"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Pract</a:t>
            </a:r>
            <a:r>
              <a:rPr kumimoji="0" sz="600" b="0" i="1"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2022;doi:10.1016/j.jaip.2021.12.027.</a:t>
            </a:r>
            <a:endParaRPr kumimoji="0" sz="600" b="0" i="0" u="none" strike="noStrike" kern="0" cap="none" spc="0" normalizeH="0" baseline="0" noProof="0">
              <a:ln>
                <a:noFill/>
              </a:ln>
              <a:solidFill>
                <a:sysClr val="windowText" lastClr="000000"/>
              </a:solidFill>
              <a:effectLst/>
              <a:uLnTx/>
              <a:uFillTx/>
              <a:latin typeface="Arial"/>
              <a:cs typeface="Arial"/>
            </a:endParaRPr>
          </a:p>
        </p:txBody>
      </p:sp>
      <p:pic>
        <p:nvPicPr>
          <p:cNvPr id="9" name="Graphic 8" descr="Beginning with solid fill">
            <a:hlinkClick r:id="rId4" action="ppaction://hlinksldjump"/>
            <a:extLst>
              <a:ext uri="{FF2B5EF4-FFF2-40B4-BE49-F238E27FC236}">
                <a16:creationId xmlns:a16="http://schemas.microsoft.com/office/drawing/2014/main" id="{5495F014-5923-C6BB-503D-0A0A458E1239}"/>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10" name="bg object 17">
            <a:extLst>
              <a:ext uri="{FF2B5EF4-FFF2-40B4-BE49-F238E27FC236}">
                <a16:creationId xmlns:a16="http://schemas.microsoft.com/office/drawing/2014/main" id="{3674A2DA-86AF-75CD-B178-211E50197287}"/>
              </a:ext>
            </a:extLst>
          </p:cNvPr>
          <p:cNvPicPr/>
          <p:nvPr/>
        </p:nvPicPr>
        <p:blipFill>
          <a:blip r:embed="rId7" cstate="print">
            <a:alphaModFix amt="10000"/>
            <a:extLst>
              <a:ext uri="{BEBA8EAE-BF5A-486C-A8C5-ECC9F3942E4B}">
                <a14:imgProps xmlns:a14="http://schemas.microsoft.com/office/drawing/2010/main">
                  <a14:imgLayer r:embed="rId8">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body" idx="1"/>
          </p:nvPr>
        </p:nvSpPr>
        <p:spPr>
          <a:prstGeom prst="rect">
            <a:avLst/>
          </a:prstGeom>
        </p:spPr>
        <p:txBody>
          <a:bodyPr vert="horz" wrap="square" lIns="0" tIns="13335" rIns="0" bIns="0" rtlCol="0">
            <a:spAutoFit/>
          </a:bodyPr>
          <a:lstStyle/>
          <a:p>
            <a:pPr marL="145415" indent="-132715">
              <a:lnSpc>
                <a:spcPct val="100000"/>
              </a:lnSpc>
              <a:spcBef>
                <a:spcPts val="105"/>
              </a:spcBef>
              <a:buClr>
                <a:srgbClr val="FF9900"/>
              </a:buClr>
              <a:buFont typeface="Arial"/>
              <a:buChar char="•"/>
              <a:tabLst>
                <a:tab pos="145415" algn="l"/>
              </a:tabLst>
            </a:pPr>
            <a:r>
              <a:t>Asthma patient</a:t>
            </a:r>
            <a:r>
              <a:rPr spc="-35"/>
              <a:t> </a:t>
            </a:r>
            <a:r>
              <a:t>management</a:t>
            </a:r>
            <a:r>
              <a:rPr spc="-35"/>
              <a:t> </a:t>
            </a:r>
            <a:r>
              <a:t>practices</a:t>
            </a:r>
            <a:r>
              <a:rPr spc="-50"/>
              <a:t> </a:t>
            </a:r>
            <a:r>
              <a:rPr b="0">
                <a:latin typeface="Arial"/>
                <a:cs typeface="Arial"/>
              </a:rPr>
              <a:t>among</a:t>
            </a:r>
            <a:r>
              <a:rPr b="0" spc="-35">
                <a:latin typeface="Arial"/>
                <a:cs typeface="Arial"/>
              </a:rPr>
              <a:t> </a:t>
            </a:r>
            <a:r>
              <a:rPr b="0">
                <a:latin typeface="Arial"/>
                <a:cs typeface="Arial"/>
              </a:rPr>
              <a:t>adults</a:t>
            </a:r>
            <a:r>
              <a:rPr b="0" spc="-30">
                <a:latin typeface="Arial"/>
                <a:cs typeface="Arial"/>
              </a:rPr>
              <a:t> </a:t>
            </a:r>
            <a:r>
              <a:rPr b="0">
                <a:latin typeface="Arial"/>
                <a:cs typeface="Arial"/>
              </a:rPr>
              <a:t>have</a:t>
            </a:r>
            <a:r>
              <a:rPr b="0" spc="-20">
                <a:latin typeface="Arial"/>
                <a:cs typeface="Arial"/>
              </a:rPr>
              <a:t> </a:t>
            </a:r>
            <a:r>
              <a:rPr b="0">
                <a:latin typeface="Arial"/>
                <a:cs typeface="Arial"/>
              </a:rPr>
              <a:t>been</a:t>
            </a:r>
            <a:r>
              <a:rPr b="0" spc="-25">
                <a:latin typeface="Arial"/>
                <a:cs typeface="Arial"/>
              </a:rPr>
              <a:t> </a:t>
            </a:r>
            <a:r>
              <a:rPr b="0">
                <a:latin typeface="Arial"/>
                <a:cs typeface="Arial"/>
              </a:rPr>
              <a:t>found</a:t>
            </a:r>
            <a:r>
              <a:rPr b="0" spc="-35">
                <a:latin typeface="Arial"/>
                <a:cs typeface="Arial"/>
              </a:rPr>
              <a:t> </a:t>
            </a:r>
            <a:r>
              <a:rPr b="0">
                <a:latin typeface="Arial"/>
                <a:cs typeface="Arial"/>
              </a:rPr>
              <a:t>to</a:t>
            </a:r>
            <a:r>
              <a:rPr b="0" spc="-25">
                <a:latin typeface="Arial"/>
                <a:cs typeface="Arial"/>
              </a:rPr>
              <a:t> </a:t>
            </a:r>
            <a:r>
              <a:rPr b="0">
                <a:latin typeface="Arial"/>
                <a:cs typeface="Arial"/>
              </a:rPr>
              <a:t>be</a:t>
            </a:r>
            <a:r>
              <a:rPr b="0" spc="-75">
                <a:latin typeface="Arial"/>
                <a:cs typeface="Arial"/>
              </a:rPr>
              <a:t> </a:t>
            </a:r>
            <a:r>
              <a:t>inadequate</a:t>
            </a:r>
            <a:r>
              <a:rPr spc="-50"/>
              <a:t> </a:t>
            </a:r>
            <a:r>
              <a:rPr b="0">
                <a:latin typeface="Arial"/>
                <a:cs typeface="Arial"/>
              </a:rPr>
              <a:t>in</a:t>
            </a:r>
            <a:r>
              <a:rPr b="0" spc="-20">
                <a:latin typeface="Arial"/>
                <a:cs typeface="Arial"/>
              </a:rPr>
              <a:t> many</a:t>
            </a:r>
          </a:p>
          <a:p>
            <a:pPr marL="146685">
              <a:lnSpc>
                <a:spcPct val="100000"/>
              </a:lnSpc>
              <a:spcBef>
                <a:spcPts val="5"/>
              </a:spcBef>
            </a:pPr>
            <a:r>
              <a:rPr b="0">
                <a:latin typeface="Arial"/>
                <a:cs typeface="Arial"/>
              </a:rPr>
              <a:t>practices</a:t>
            </a:r>
            <a:r>
              <a:rPr b="0" spc="-50">
                <a:latin typeface="Arial"/>
                <a:cs typeface="Arial"/>
              </a:rPr>
              <a:t> </a:t>
            </a:r>
            <a:r>
              <a:rPr b="0">
                <a:latin typeface="Arial"/>
                <a:cs typeface="Arial"/>
              </a:rPr>
              <a:t>in</a:t>
            </a:r>
            <a:r>
              <a:rPr b="0" spc="-20">
                <a:latin typeface="Arial"/>
                <a:cs typeface="Arial"/>
              </a:rPr>
              <a:t> </a:t>
            </a:r>
            <a:r>
              <a:rPr b="0" spc="-10">
                <a:latin typeface="Arial"/>
                <a:cs typeface="Arial"/>
              </a:rPr>
              <a:t>Europe.</a:t>
            </a:r>
          </a:p>
          <a:p>
            <a:pPr marL="146050" indent="-133350">
              <a:lnSpc>
                <a:spcPct val="100000"/>
              </a:lnSpc>
              <a:spcBef>
                <a:spcPts val="1500"/>
              </a:spcBef>
              <a:buClr>
                <a:srgbClr val="FF9900"/>
              </a:buClr>
              <a:buChar char="•"/>
              <a:tabLst>
                <a:tab pos="146050" algn="l"/>
              </a:tabLst>
            </a:pPr>
            <a:r>
              <a:rPr b="0">
                <a:latin typeface="Arial"/>
                <a:cs typeface="Arial"/>
              </a:rPr>
              <a:t>Along</a:t>
            </a:r>
            <a:r>
              <a:rPr b="0" spc="-40">
                <a:latin typeface="Arial"/>
                <a:cs typeface="Arial"/>
              </a:rPr>
              <a:t> </a:t>
            </a:r>
            <a:r>
              <a:rPr b="0">
                <a:latin typeface="Arial"/>
                <a:cs typeface="Arial"/>
              </a:rPr>
              <a:t>with</a:t>
            </a:r>
            <a:r>
              <a:rPr b="0" spc="-20">
                <a:latin typeface="Arial"/>
                <a:cs typeface="Arial"/>
              </a:rPr>
              <a:t> </a:t>
            </a:r>
            <a:r>
              <a:rPr b="0">
                <a:latin typeface="Arial"/>
                <a:cs typeface="Arial"/>
              </a:rPr>
              <a:t>the</a:t>
            </a:r>
            <a:r>
              <a:rPr b="0" spc="-35">
                <a:latin typeface="Arial"/>
                <a:cs typeface="Arial"/>
              </a:rPr>
              <a:t> </a:t>
            </a:r>
            <a:r>
              <a:rPr b="0">
                <a:latin typeface="Arial"/>
                <a:cs typeface="Arial"/>
              </a:rPr>
              <a:t>information</a:t>
            </a:r>
            <a:r>
              <a:rPr b="0" spc="-65">
                <a:latin typeface="Arial"/>
                <a:cs typeface="Arial"/>
              </a:rPr>
              <a:t> </a:t>
            </a:r>
            <a:r>
              <a:rPr b="0">
                <a:latin typeface="Arial"/>
                <a:cs typeface="Arial"/>
              </a:rPr>
              <a:t>that</a:t>
            </a:r>
            <a:r>
              <a:rPr b="0" spc="-50">
                <a:latin typeface="Arial"/>
                <a:cs typeface="Arial"/>
              </a:rPr>
              <a:t> </a:t>
            </a:r>
            <a:r>
              <a:rPr b="0">
                <a:latin typeface="Arial"/>
                <a:cs typeface="Arial"/>
              </a:rPr>
              <a:t>ISAR</a:t>
            </a:r>
            <a:r>
              <a:rPr b="0" spc="-35">
                <a:latin typeface="Arial"/>
                <a:cs typeface="Arial"/>
              </a:rPr>
              <a:t> </a:t>
            </a:r>
            <a:r>
              <a:rPr b="0">
                <a:latin typeface="Arial"/>
                <a:cs typeface="Arial"/>
              </a:rPr>
              <a:t>will</a:t>
            </a:r>
            <a:r>
              <a:rPr b="0" spc="-5">
                <a:latin typeface="Arial"/>
                <a:cs typeface="Arial"/>
              </a:rPr>
              <a:t> </a:t>
            </a:r>
            <a:r>
              <a:rPr b="0">
                <a:latin typeface="Arial"/>
                <a:cs typeface="Arial"/>
              </a:rPr>
              <a:t>collect</a:t>
            </a:r>
            <a:r>
              <a:rPr b="0" spc="-60">
                <a:latin typeface="Arial"/>
                <a:cs typeface="Arial"/>
              </a:rPr>
              <a:t> </a:t>
            </a:r>
            <a:r>
              <a:rPr b="0">
                <a:latin typeface="Arial"/>
                <a:cs typeface="Arial"/>
              </a:rPr>
              <a:t>on</a:t>
            </a:r>
            <a:r>
              <a:rPr b="0" spc="-30">
                <a:latin typeface="Arial"/>
                <a:cs typeface="Arial"/>
              </a:rPr>
              <a:t> </a:t>
            </a:r>
            <a:r>
              <a:rPr b="0">
                <a:latin typeface="Arial"/>
                <a:cs typeface="Arial"/>
              </a:rPr>
              <a:t>clinical</a:t>
            </a:r>
            <a:r>
              <a:rPr b="0" spc="-45">
                <a:latin typeface="Arial"/>
                <a:cs typeface="Arial"/>
              </a:rPr>
              <a:t> </a:t>
            </a:r>
            <a:r>
              <a:rPr b="0">
                <a:latin typeface="Arial"/>
                <a:cs typeface="Arial"/>
              </a:rPr>
              <a:t>outcomes</a:t>
            </a:r>
            <a:r>
              <a:rPr b="0" spc="-60">
                <a:latin typeface="Arial"/>
                <a:cs typeface="Arial"/>
              </a:rPr>
              <a:t> </a:t>
            </a:r>
            <a:r>
              <a:rPr b="0">
                <a:latin typeface="Arial"/>
                <a:cs typeface="Arial"/>
              </a:rPr>
              <a:t>and</a:t>
            </a:r>
            <a:r>
              <a:rPr b="0" spc="-40">
                <a:latin typeface="Arial"/>
                <a:cs typeface="Arial"/>
              </a:rPr>
              <a:t> </a:t>
            </a:r>
            <a:r>
              <a:rPr b="0">
                <a:latin typeface="Arial"/>
                <a:cs typeface="Arial"/>
              </a:rPr>
              <a:t>demographic</a:t>
            </a:r>
            <a:r>
              <a:rPr b="0" spc="-60">
                <a:latin typeface="Arial"/>
                <a:cs typeface="Arial"/>
              </a:rPr>
              <a:t> </a:t>
            </a:r>
            <a:r>
              <a:rPr b="0">
                <a:latin typeface="Arial"/>
                <a:cs typeface="Arial"/>
              </a:rPr>
              <a:t>characteristics,</a:t>
            </a:r>
            <a:r>
              <a:rPr b="0" spc="-65">
                <a:latin typeface="Arial"/>
                <a:cs typeface="Arial"/>
              </a:rPr>
              <a:t> </a:t>
            </a:r>
            <a:r>
              <a:rPr b="0" spc="-25">
                <a:latin typeface="Arial"/>
                <a:cs typeface="Arial"/>
              </a:rPr>
              <a:t>the</a:t>
            </a:r>
          </a:p>
          <a:p>
            <a:pPr marL="146685">
              <a:lnSpc>
                <a:spcPct val="100000"/>
              </a:lnSpc>
            </a:pPr>
            <a:r>
              <a:t>best</a:t>
            </a:r>
            <a:r>
              <a:rPr spc="-40"/>
              <a:t> </a:t>
            </a:r>
            <a:r>
              <a:t>treatment</a:t>
            </a:r>
            <a:r>
              <a:rPr spc="-60"/>
              <a:t> </a:t>
            </a:r>
            <a:r>
              <a:t>management</a:t>
            </a:r>
            <a:r>
              <a:rPr spc="-50"/>
              <a:t> </a:t>
            </a:r>
            <a:r>
              <a:t>plan</a:t>
            </a:r>
            <a:r>
              <a:rPr spc="-40"/>
              <a:t> </a:t>
            </a:r>
            <a:r>
              <a:t>by</a:t>
            </a:r>
            <a:r>
              <a:rPr spc="-30"/>
              <a:t> </a:t>
            </a:r>
            <a:r>
              <a:t>patient</a:t>
            </a:r>
            <a:r>
              <a:rPr spc="-60"/>
              <a:t> </a:t>
            </a:r>
            <a:r>
              <a:t>group</a:t>
            </a:r>
            <a:r>
              <a:rPr spc="-25"/>
              <a:t> </a:t>
            </a:r>
            <a:r>
              <a:rPr b="0">
                <a:latin typeface="Arial"/>
                <a:cs typeface="Arial"/>
              </a:rPr>
              <a:t>will</a:t>
            </a:r>
            <a:r>
              <a:rPr b="0" spc="-5">
                <a:latin typeface="Arial"/>
                <a:cs typeface="Arial"/>
              </a:rPr>
              <a:t> </a:t>
            </a:r>
            <a:r>
              <a:rPr b="0">
                <a:latin typeface="Arial"/>
                <a:cs typeface="Arial"/>
              </a:rPr>
              <a:t>be</a:t>
            </a:r>
            <a:r>
              <a:rPr b="0" spc="-40">
                <a:latin typeface="Arial"/>
                <a:cs typeface="Arial"/>
              </a:rPr>
              <a:t> </a:t>
            </a:r>
            <a:r>
              <a:rPr b="0" spc="-10">
                <a:latin typeface="Arial"/>
                <a:cs typeface="Arial"/>
              </a:rPr>
              <a:t>assessed.</a:t>
            </a:r>
          </a:p>
          <a:p>
            <a:pPr marL="145415" marR="372110" indent="-133350">
              <a:lnSpc>
                <a:spcPct val="100000"/>
              </a:lnSpc>
              <a:spcBef>
                <a:spcPts val="1500"/>
              </a:spcBef>
              <a:buClr>
                <a:srgbClr val="FF9900"/>
              </a:buClr>
              <a:buChar char="•"/>
              <a:tabLst>
                <a:tab pos="146685" algn="l"/>
              </a:tabLst>
            </a:pPr>
            <a:r>
              <a:rPr b="0" spc="-10">
                <a:latin typeface="Arial"/>
                <a:cs typeface="Arial"/>
              </a:rPr>
              <a:t>Moreover,</a:t>
            </a:r>
            <a:r>
              <a:rPr b="0" spc="-45">
                <a:latin typeface="Arial"/>
                <a:cs typeface="Arial"/>
              </a:rPr>
              <a:t> </a:t>
            </a:r>
            <a:r>
              <a:rPr b="0">
                <a:latin typeface="Arial"/>
                <a:cs typeface="Arial"/>
              </a:rPr>
              <a:t>the</a:t>
            </a:r>
            <a:r>
              <a:rPr b="0" spc="-35">
                <a:latin typeface="Arial"/>
                <a:cs typeface="Arial"/>
              </a:rPr>
              <a:t> </a:t>
            </a:r>
            <a:r>
              <a:rPr b="0">
                <a:latin typeface="Arial"/>
                <a:cs typeface="Arial"/>
              </a:rPr>
              <a:t>Delphi</a:t>
            </a:r>
            <a:r>
              <a:rPr b="0" spc="-35">
                <a:latin typeface="Arial"/>
                <a:cs typeface="Arial"/>
              </a:rPr>
              <a:t> </a:t>
            </a:r>
            <a:r>
              <a:rPr b="0">
                <a:latin typeface="Arial"/>
                <a:cs typeface="Arial"/>
              </a:rPr>
              <a:t>panel</a:t>
            </a:r>
            <a:r>
              <a:rPr b="0" spc="-30">
                <a:latin typeface="Arial"/>
                <a:cs typeface="Arial"/>
              </a:rPr>
              <a:t> </a:t>
            </a:r>
            <a:r>
              <a:rPr b="0">
                <a:latin typeface="Arial"/>
                <a:cs typeface="Arial"/>
              </a:rPr>
              <a:t>agreed</a:t>
            </a:r>
            <a:r>
              <a:rPr b="0" spc="-60">
                <a:latin typeface="Arial"/>
                <a:cs typeface="Arial"/>
              </a:rPr>
              <a:t> </a:t>
            </a:r>
            <a:r>
              <a:rPr b="0">
                <a:latin typeface="Arial"/>
                <a:cs typeface="Arial"/>
              </a:rPr>
              <a:t>to</a:t>
            </a:r>
            <a:r>
              <a:rPr b="0" spc="-25">
                <a:latin typeface="Arial"/>
                <a:cs typeface="Arial"/>
              </a:rPr>
              <a:t> </a:t>
            </a:r>
            <a:r>
              <a:rPr b="0">
                <a:latin typeface="Arial"/>
                <a:cs typeface="Arial"/>
              </a:rPr>
              <a:t>collect</a:t>
            </a:r>
            <a:r>
              <a:rPr b="0" spc="-40">
                <a:latin typeface="Arial"/>
                <a:cs typeface="Arial"/>
              </a:rPr>
              <a:t> </a:t>
            </a:r>
            <a:r>
              <a:t>broad</a:t>
            </a:r>
            <a:r>
              <a:rPr spc="-35"/>
              <a:t> </a:t>
            </a:r>
            <a:r>
              <a:t>treatment</a:t>
            </a:r>
            <a:r>
              <a:rPr spc="-45"/>
              <a:t> </a:t>
            </a:r>
            <a:r>
              <a:t>options</a:t>
            </a:r>
            <a:r>
              <a:rPr spc="-45"/>
              <a:t> </a:t>
            </a:r>
            <a:r>
              <a:rPr b="0">
                <a:latin typeface="Arial"/>
                <a:cs typeface="Arial"/>
              </a:rPr>
              <a:t>to</a:t>
            </a:r>
            <a:r>
              <a:rPr b="0" spc="-30">
                <a:latin typeface="Arial"/>
                <a:cs typeface="Arial"/>
              </a:rPr>
              <a:t> </a:t>
            </a:r>
            <a:r>
              <a:rPr b="0">
                <a:latin typeface="Arial"/>
                <a:cs typeface="Arial"/>
              </a:rPr>
              <a:t>ensure</a:t>
            </a:r>
            <a:r>
              <a:rPr b="0" spc="-45">
                <a:latin typeface="Arial"/>
                <a:cs typeface="Arial"/>
              </a:rPr>
              <a:t> </a:t>
            </a:r>
            <a:r>
              <a:rPr b="0">
                <a:latin typeface="Arial"/>
                <a:cs typeface="Arial"/>
              </a:rPr>
              <a:t>that</a:t>
            </a:r>
            <a:r>
              <a:rPr b="0" spc="-45">
                <a:latin typeface="Arial"/>
                <a:cs typeface="Arial"/>
              </a:rPr>
              <a:t> </a:t>
            </a:r>
            <a:r>
              <a:rPr b="0">
                <a:latin typeface="Arial"/>
                <a:cs typeface="Arial"/>
              </a:rPr>
              <a:t>all</a:t>
            </a:r>
            <a:r>
              <a:rPr b="0" spc="-20">
                <a:latin typeface="Arial"/>
                <a:cs typeface="Arial"/>
              </a:rPr>
              <a:t> </a:t>
            </a:r>
            <a:r>
              <a:rPr b="0" spc="-10">
                <a:latin typeface="Arial"/>
                <a:cs typeface="Arial"/>
              </a:rPr>
              <a:t>participating 	</a:t>
            </a:r>
            <a:r>
              <a:rPr b="0">
                <a:latin typeface="Arial"/>
                <a:cs typeface="Arial"/>
              </a:rPr>
              <a:t>countries</a:t>
            </a:r>
            <a:r>
              <a:rPr b="0" spc="-65">
                <a:latin typeface="Arial"/>
                <a:cs typeface="Arial"/>
              </a:rPr>
              <a:t> </a:t>
            </a:r>
            <a:r>
              <a:rPr b="0">
                <a:latin typeface="Arial"/>
                <a:cs typeface="Arial"/>
              </a:rPr>
              <a:t>will</a:t>
            </a:r>
            <a:r>
              <a:rPr b="0" spc="-5">
                <a:latin typeface="Arial"/>
                <a:cs typeface="Arial"/>
              </a:rPr>
              <a:t> </a:t>
            </a:r>
            <a:r>
              <a:rPr b="0">
                <a:latin typeface="Arial"/>
                <a:cs typeface="Arial"/>
              </a:rPr>
              <a:t>be</a:t>
            </a:r>
            <a:r>
              <a:rPr b="0" spc="-35">
                <a:latin typeface="Arial"/>
                <a:cs typeface="Arial"/>
              </a:rPr>
              <a:t> </a:t>
            </a:r>
            <a:r>
              <a:rPr b="0">
                <a:latin typeface="Arial"/>
                <a:cs typeface="Arial"/>
              </a:rPr>
              <a:t>able</a:t>
            </a:r>
            <a:r>
              <a:rPr b="0" spc="-25">
                <a:latin typeface="Arial"/>
                <a:cs typeface="Arial"/>
              </a:rPr>
              <a:t> </a:t>
            </a:r>
            <a:r>
              <a:rPr b="0">
                <a:latin typeface="Arial"/>
                <a:cs typeface="Arial"/>
              </a:rPr>
              <a:t>to</a:t>
            </a:r>
            <a:r>
              <a:rPr b="0" spc="-35">
                <a:latin typeface="Arial"/>
                <a:cs typeface="Arial"/>
              </a:rPr>
              <a:t> </a:t>
            </a:r>
            <a:r>
              <a:rPr b="0">
                <a:latin typeface="Arial"/>
                <a:cs typeface="Arial"/>
              </a:rPr>
              <a:t>contribute</a:t>
            </a:r>
            <a:r>
              <a:rPr b="0" spc="-70">
                <a:latin typeface="Arial"/>
                <a:cs typeface="Arial"/>
              </a:rPr>
              <a:t> </a:t>
            </a:r>
            <a:r>
              <a:rPr b="0">
                <a:latin typeface="Arial"/>
                <a:cs typeface="Arial"/>
              </a:rPr>
              <a:t>without</a:t>
            </a:r>
            <a:r>
              <a:rPr b="0" spc="-30">
                <a:latin typeface="Arial"/>
                <a:cs typeface="Arial"/>
              </a:rPr>
              <a:t> </a:t>
            </a:r>
            <a:r>
              <a:rPr b="0">
                <a:latin typeface="Arial"/>
                <a:cs typeface="Arial"/>
              </a:rPr>
              <a:t>subjection</a:t>
            </a:r>
            <a:r>
              <a:rPr b="0" spc="-60">
                <a:latin typeface="Arial"/>
                <a:cs typeface="Arial"/>
              </a:rPr>
              <a:t> </a:t>
            </a:r>
            <a:r>
              <a:rPr b="0">
                <a:latin typeface="Arial"/>
                <a:cs typeface="Arial"/>
              </a:rPr>
              <a:t>to</a:t>
            </a:r>
            <a:r>
              <a:rPr b="0" spc="-35">
                <a:latin typeface="Arial"/>
                <a:cs typeface="Arial"/>
              </a:rPr>
              <a:t> </a:t>
            </a:r>
            <a:r>
              <a:rPr b="0">
                <a:latin typeface="Arial"/>
                <a:cs typeface="Arial"/>
              </a:rPr>
              <a:t>individual</a:t>
            </a:r>
            <a:r>
              <a:rPr b="0" spc="-25">
                <a:latin typeface="Arial"/>
                <a:cs typeface="Arial"/>
              </a:rPr>
              <a:t> </a:t>
            </a:r>
            <a:r>
              <a:rPr b="0">
                <a:latin typeface="Arial"/>
                <a:cs typeface="Arial"/>
              </a:rPr>
              <a:t>country</a:t>
            </a:r>
            <a:r>
              <a:rPr b="0" spc="-55">
                <a:latin typeface="Arial"/>
                <a:cs typeface="Arial"/>
              </a:rPr>
              <a:t> </a:t>
            </a:r>
            <a:r>
              <a:rPr b="0" spc="-10">
                <a:latin typeface="Arial"/>
                <a:cs typeface="Arial"/>
              </a:rPr>
              <a:t>specifications.</a:t>
            </a:r>
          </a:p>
        </p:txBody>
      </p:sp>
      <p:sp>
        <p:nvSpPr>
          <p:cNvPr id="4" name="object 4"/>
          <p:cNvSpPr txBox="1">
            <a:spLocks noGrp="1"/>
          </p:cNvSpPr>
          <p:nvPr>
            <p:ph type="ftr" sz="quarter" idx="5"/>
          </p:nvPr>
        </p:nvSpPr>
        <p:spPr>
          <a:prstGeom prst="rect">
            <a:avLst/>
          </a:prstGeom>
        </p:spPr>
        <p:txBody>
          <a:bodyPr vert="horz" wrap="square" lIns="0" tIns="3175" rIns="0" bIns="0" rtlCol="0">
            <a:spAutoFit/>
          </a:bodyPr>
          <a:lstStyle/>
          <a:p>
            <a:pPr marL="12700">
              <a:lnSpc>
                <a:spcPct val="100000"/>
              </a:lnSpc>
              <a:spcBef>
                <a:spcPts val="25"/>
              </a:spcBef>
            </a:pPr>
            <a:r>
              <a:t>ISAR:</a:t>
            </a:r>
            <a:r>
              <a:rPr spc="-10"/>
              <a:t> International</a:t>
            </a:r>
            <a:r>
              <a:rPr spc="10"/>
              <a:t> </a:t>
            </a:r>
            <a:r>
              <a:t>Severe</a:t>
            </a:r>
            <a:r>
              <a:rPr spc="20"/>
              <a:t> </a:t>
            </a:r>
            <a:r>
              <a:t>Asthma</a:t>
            </a:r>
            <a:r>
              <a:rPr spc="-40"/>
              <a:t> </a:t>
            </a:r>
            <a:r>
              <a:rPr spc="-10"/>
              <a:t>Registry</a:t>
            </a:r>
          </a:p>
        </p:txBody>
      </p:sp>
      <p:sp>
        <p:nvSpPr>
          <p:cNvPr id="3" name="object 3"/>
          <p:cNvSpPr txBox="1">
            <a:spLocks noGrp="1"/>
          </p:cNvSpPr>
          <p:nvPr>
            <p:ph type="title"/>
          </p:nvPr>
        </p:nvSpPr>
        <p:spPr>
          <a:prstGeom prst="rect">
            <a:avLst/>
          </a:prstGeom>
        </p:spPr>
        <p:txBody>
          <a:bodyPr vert="horz" wrap="square" lIns="0" tIns="239521" rIns="0" bIns="0" rtlCol="0">
            <a:spAutoFit/>
          </a:bodyPr>
          <a:lstStyle/>
          <a:p>
            <a:pPr marL="12700">
              <a:lnSpc>
                <a:spcPct val="100000"/>
              </a:lnSpc>
              <a:spcBef>
                <a:spcPts val="100"/>
              </a:spcBef>
            </a:pPr>
            <a:r>
              <a:rPr spc="-10"/>
              <a:t>Treatment</a:t>
            </a:r>
            <a:r>
              <a:rPr spc="-150"/>
              <a:t> </a:t>
            </a:r>
            <a:r>
              <a:t>management</a:t>
            </a:r>
            <a:r>
              <a:rPr spc="-150"/>
              <a:t> </a:t>
            </a:r>
            <a:r>
              <a:rPr spc="-20"/>
              <a:t>plan</a:t>
            </a:r>
          </a:p>
        </p:txBody>
      </p:sp>
      <p:pic>
        <p:nvPicPr>
          <p:cNvPr id="8" name="Graphic 7" descr="Beginning with solid fill">
            <a:hlinkClick r:id="rId2" action="ppaction://hlinksldjump"/>
            <a:extLst>
              <a:ext uri="{FF2B5EF4-FFF2-40B4-BE49-F238E27FC236}">
                <a16:creationId xmlns:a16="http://schemas.microsoft.com/office/drawing/2014/main" id="{0923287A-9D5A-C3E6-4C4F-3F288A00810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260603" y="171196"/>
            <a:ext cx="6979920" cy="380492"/>
          </a:xfrm>
          <a:prstGeom prst="rect">
            <a:avLst/>
          </a:prstGeom>
        </p:spPr>
        <p:txBody>
          <a:bodyPr vert="horz" wrap="square" lIns="0" tIns="12065" rIns="0" bIns="0" rtlCol="0">
            <a:spAutoFit/>
          </a:bodyPr>
          <a:lstStyle/>
          <a:p>
            <a:pPr marL="12700">
              <a:lnSpc>
                <a:spcPct val="100000"/>
              </a:lnSpc>
              <a:spcBef>
                <a:spcPts val="95"/>
              </a:spcBef>
            </a:pPr>
            <a:r>
              <a:t>Results</a:t>
            </a:r>
            <a:r>
              <a:rPr spc="-30"/>
              <a:t> </a:t>
            </a:r>
            <a:r>
              <a:t>–</a:t>
            </a:r>
            <a:r>
              <a:rPr spc="-50"/>
              <a:t> </a:t>
            </a:r>
            <a:r>
              <a:rPr err="1"/>
              <a:t>Benralizumab</a:t>
            </a:r>
            <a:r>
              <a:rPr spc="-20"/>
              <a:t> </a:t>
            </a:r>
            <a:r>
              <a:t>BACS</a:t>
            </a:r>
            <a:r>
              <a:rPr spc="-20"/>
              <a:t> </a:t>
            </a:r>
            <a:r>
              <a:t>for</a:t>
            </a:r>
            <a:r>
              <a:rPr spc="-30"/>
              <a:t> </a:t>
            </a:r>
            <a:r>
              <a:t>ISAR</a:t>
            </a:r>
            <a:r>
              <a:rPr spc="-5"/>
              <a:t> </a:t>
            </a:r>
            <a:r>
              <a:rPr spc="-10"/>
              <a:t>countries</a:t>
            </a:r>
          </a:p>
        </p:txBody>
      </p:sp>
      <p:grpSp>
        <p:nvGrpSpPr>
          <p:cNvPr id="3" name="object 3"/>
          <p:cNvGrpSpPr/>
          <p:nvPr/>
        </p:nvGrpSpPr>
        <p:grpSpPr>
          <a:xfrm>
            <a:off x="167639" y="893158"/>
            <a:ext cx="6483350" cy="3698875"/>
            <a:chOff x="167639" y="893158"/>
            <a:chExt cx="6483350" cy="3698875"/>
          </a:xfrm>
        </p:grpSpPr>
        <p:pic>
          <p:nvPicPr>
            <p:cNvPr id="4" name="object 4"/>
            <p:cNvPicPr/>
            <p:nvPr/>
          </p:nvPicPr>
          <p:blipFill>
            <a:blip r:embed="rId2" cstate="print"/>
            <a:stretch>
              <a:fillRect/>
            </a:stretch>
          </p:blipFill>
          <p:spPr>
            <a:xfrm>
              <a:off x="260603" y="893158"/>
              <a:ext cx="6390132" cy="3671188"/>
            </a:xfrm>
            <a:prstGeom prst="rect">
              <a:avLst/>
            </a:prstGeom>
          </p:spPr>
        </p:pic>
        <p:pic>
          <p:nvPicPr>
            <p:cNvPr id="5" name="object 5"/>
            <p:cNvPicPr/>
            <p:nvPr/>
          </p:nvPicPr>
          <p:blipFill>
            <a:blip r:embed="rId3" cstate="print"/>
            <a:stretch>
              <a:fillRect/>
            </a:stretch>
          </p:blipFill>
          <p:spPr>
            <a:xfrm>
              <a:off x="167639" y="3663696"/>
              <a:ext cx="1313688" cy="928116"/>
            </a:xfrm>
            <a:prstGeom prst="rect">
              <a:avLst/>
            </a:prstGeom>
          </p:spPr>
        </p:pic>
      </p:grpSp>
      <p:sp>
        <p:nvSpPr>
          <p:cNvPr id="6" name="object 6"/>
          <p:cNvSpPr/>
          <p:nvPr/>
        </p:nvSpPr>
        <p:spPr>
          <a:xfrm>
            <a:off x="6774180" y="1466088"/>
            <a:ext cx="2202180" cy="2566670"/>
          </a:xfrm>
          <a:custGeom>
            <a:avLst/>
            <a:gdLst/>
            <a:ahLst/>
            <a:cxnLst/>
            <a:rect l="l" t="t" r="r" b="b"/>
            <a:pathLst>
              <a:path w="2202179" h="2566670">
                <a:moveTo>
                  <a:pt x="1835150" y="0"/>
                </a:moveTo>
                <a:lnTo>
                  <a:pt x="367029" y="0"/>
                </a:lnTo>
                <a:lnTo>
                  <a:pt x="320993" y="2859"/>
                </a:lnTo>
                <a:lnTo>
                  <a:pt x="276661" y="11210"/>
                </a:lnTo>
                <a:lnTo>
                  <a:pt x="234380" y="24706"/>
                </a:lnTo>
                <a:lnTo>
                  <a:pt x="194493" y="43005"/>
                </a:lnTo>
                <a:lnTo>
                  <a:pt x="157343" y="65763"/>
                </a:lnTo>
                <a:lnTo>
                  <a:pt x="123276" y="92634"/>
                </a:lnTo>
                <a:lnTo>
                  <a:pt x="92634" y="123276"/>
                </a:lnTo>
                <a:lnTo>
                  <a:pt x="65763" y="157343"/>
                </a:lnTo>
                <a:lnTo>
                  <a:pt x="43005" y="194493"/>
                </a:lnTo>
                <a:lnTo>
                  <a:pt x="24706" y="234380"/>
                </a:lnTo>
                <a:lnTo>
                  <a:pt x="11210" y="276661"/>
                </a:lnTo>
                <a:lnTo>
                  <a:pt x="2859" y="320993"/>
                </a:lnTo>
                <a:lnTo>
                  <a:pt x="0" y="367029"/>
                </a:lnTo>
                <a:lnTo>
                  <a:pt x="0" y="2199386"/>
                </a:lnTo>
                <a:lnTo>
                  <a:pt x="2859" y="2245422"/>
                </a:lnTo>
                <a:lnTo>
                  <a:pt x="11210" y="2289754"/>
                </a:lnTo>
                <a:lnTo>
                  <a:pt x="24706" y="2332035"/>
                </a:lnTo>
                <a:lnTo>
                  <a:pt x="43005" y="2371922"/>
                </a:lnTo>
                <a:lnTo>
                  <a:pt x="65763" y="2409072"/>
                </a:lnTo>
                <a:lnTo>
                  <a:pt x="92634" y="2443139"/>
                </a:lnTo>
                <a:lnTo>
                  <a:pt x="123276" y="2473781"/>
                </a:lnTo>
                <a:lnTo>
                  <a:pt x="157343" y="2500652"/>
                </a:lnTo>
                <a:lnTo>
                  <a:pt x="194493" y="2523410"/>
                </a:lnTo>
                <a:lnTo>
                  <a:pt x="234380" y="2541709"/>
                </a:lnTo>
                <a:lnTo>
                  <a:pt x="276661" y="2555205"/>
                </a:lnTo>
                <a:lnTo>
                  <a:pt x="320993" y="2563556"/>
                </a:lnTo>
                <a:lnTo>
                  <a:pt x="367029" y="2566416"/>
                </a:lnTo>
                <a:lnTo>
                  <a:pt x="1835150" y="2566416"/>
                </a:lnTo>
                <a:lnTo>
                  <a:pt x="1881186" y="2563556"/>
                </a:lnTo>
                <a:lnTo>
                  <a:pt x="1925518" y="2555205"/>
                </a:lnTo>
                <a:lnTo>
                  <a:pt x="1967799" y="2541709"/>
                </a:lnTo>
                <a:lnTo>
                  <a:pt x="2007686" y="2523410"/>
                </a:lnTo>
                <a:lnTo>
                  <a:pt x="2044836" y="2500652"/>
                </a:lnTo>
                <a:lnTo>
                  <a:pt x="2078903" y="2473781"/>
                </a:lnTo>
                <a:lnTo>
                  <a:pt x="2109545" y="2443139"/>
                </a:lnTo>
                <a:lnTo>
                  <a:pt x="2136416" y="2409072"/>
                </a:lnTo>
                <a:lnTo>
                  <a:pt x="2159174" y="2371922"/>
                </a:lnTo>
                <a:lnTo>
                  <a:pt x="2177473" y="2332035"/>
                </a:lnTo>
                <a:lnTo>
                  <a:pt x="2190969" y="2289754"/>
                </a:lnTo>
                <a:lnTo>
                  <a:pt x="2199320" y="2245422"/>
                </a:lnTo>
                <a:lnTo>
                  <a:pt x="2202179" y="2199386"/>
                </a:lnTo>
                <a:lnTo>
                  <a:pt x="2202179" y="367029"/>
                </a:lnTo>
                <a:lnTo>
                  <a:pt x="2199320" y="320993"/>
                </a:lnTo>
                <a:lnTo>
                  <a:pt x="2190969" y="276661"/>
                </a:lnTo>
                <a:lnTo>
                  <a:pt x="2177473" y="234380"/>
                </a:lnTo>
                <a:lnTo>
                  <a:pt x="2159174" y="194493"/>
                </a:lnTo>
                <a:lnTo>
                  <a:pt x="2136416" y="157343"/>
                </a:lnTo>
                <a:lnTo>
                  <a:pt x="2109545" y="123276"/>
                </a:lnTo>
                <a:lnTo>
                  <a:pt x="2078903" y="92634"/>
                </a:lnTo>
                <a:lnTo>
                  <a:pt x="2044836" y="65763"/>
                </a:lnTo>
                <a:lnTo>
                  <a:pt x="2007686" y="43005"/>
                </a:lnTo>
                <a:lnTo>
                  <a:pt x="1967799" y="24706"/>
                </a:lnTo>
                <a:lnTo>
                  <a:pt x="1925518" y="11210"/>
                </a:lnTo>
                <a:lnTo>
                  <a:pt x="1881186" y="2859"/>
                </a:lnTo>
                <a:lnTo>
                  <a:pt x="1835150" y="0"/>
                </a:lnTo>
                <a:close/>
              </a:path>
            </a:pathLst>
          </a:custGeom>
          <a:solidFill>
            <a:srgbClr val="E4F5FF"/>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object 7"/>
          <p:cNvSpPr txBox="1"/>
          <p:nvPr/>
        </p:nvSpPr>
        <p:spPr>
          <a:xfrm>
            <a:off x="6961758" y="1604517"/>
            <a:ext cx="1783714" cy="2312035"/>
          </a:xfrm>
          <a:prstGeom prst="rect">
            <a:avLst/>
          </a:prstGeom>
        </p:spPr>
        <p:txBody>
          <a:bodyPr vert="horz" wrap="square" lIns="0" tIns="12065" rIns="0" bIns="0" rtlCol="0">
            <a:spAutoFit/>
          </a:bodyPr>
          <a:lstStyle/>
          <a:p>
            <a:pPr marL="184150" marR="0" lvl="0" indent="-171450" algn="just" defTabSz="914400" eaLnBrk="1" fontAlgn="auto" latinLnBrk="0" hangingPunct="1">
              <a:lnSpc>
                <a:spcPct val="100000"/>
              </a:lnSpc>
              <a:spcBef>
                <a:spcPts val="95"/>
              </a:spcBef>
              <a:spcAft>
                <a:spcPts val="0"/>
              </a:spcAft>
              <a:buClrTx/>
              <a:buSzTx/>
              <a:buFont typeface="Wingdings"/>
              <a:buChar char=""/>
              <a:tabLst>
                <a:tab pos="184150" algn="l"/>
              </a:tabLst>
              <a:defRPr/>
            </a:pPr>
            <a:r>
              <a:rPr kumimoji="0" sz="1000" b="0" i="0" u="none" strike="noStrike" kern="0" cap="none" spc="0" normalizeH="0" baseline="0" noProof="0">
                <a:ln>
                  <a:noFill/>
                </a:ln>
                <a:solidFill>
                  <a:srgbClr val="001F5F"/>
                </a:solidFill>
                <a:effectLst/>
                <a:uLnTx/>
                <a:uFillTx/>
                <a:latin typeface="Arial"/>
                <a:cs typeface="Arial"/>
              </a:rPr>
              <a:t>Licensed</a:t>
            </a:r>
            <a:r>
              <a:rPr kumimoji="0" sz="1000" b="0" i="0" u="none" strike="noStrike" kern="0" cap="none" spc="-35"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in</a:t>
            </a:r>
            <a:r>
              <a:rPr kumimoji="0" sz="1000" b="0" i="0" u="none" strike="noStrike" kern="0" cap="none" spc="-15"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28</a:t>
            </a:r>
            <a:r>
              <a:rPr kumimoji="0" sz="1000" b="0" i="0" u="none" strike="noStrike" kern="0" cap="none" spc="-30" normalizeH="0" baseline="0" noProof="0">
                <a:ln>
                  <a:noFill/>
                </a:ln>
                <a:solidFill>
                  <a:srgbClr val="001F5F"/>
                </a:solidFill>
                <a:effectLst/>
                <a:uLnTx/>
                <a:uFillTx/>
                <a:latin typeface="Arial"/>
                <a:cs typeface="Arial"/>
              </a:rPr>
              <a:t> </a:t>
            </a:r>
            <a:r>
              <a:rPr kumimoji="0" sz="1000" b="0" i="0" u="none" strike="noStrike" kern="0" cap="none" spc="-10" normalizeH="0" baseline="0" noProof="0">
                <a:ln>
                  <a:noFill/>
                </a:ln>
                <a:solidFill>
                  <a:srgbClr val="001F5F"/>
                </a:solidFill>
                <a:effectLst/>
                <a:uLnTx/>
                <a:uFillTx/>
                <a:latin typeface="Arial"/>
                <a:cs typeface="Arial"/>
              </a:rPr>
              <a:t>countries</a:t>
            </a:r>
            <a:endParaRPr kumimoji="0" sz="1000" b="0" i="0" u="none" strike="noStrike" kern="0" cap="none" spc="0" normalizeH="0" baseline="0" noProof="0">
              <a:ln>
                <a:noFill/>
              </a:ln>
              <a:solidFill>
                <a:sysClr val="windowText" lastClr="000000"/>
              </a:solidFill>
              <a:effectLst/>
              <a:uLnTx/>
              <a:uFillTx/>
              <a:latin typeface="Arial"/>
              <a:cs typeface="Arial"/>
            </a:endParaRPr>
          </a:p>
          <a:p>
            <a:pPr marL="183515" marR="62865" lvl="0" indent="-171450" algn="just" defTabSz="914400" eaLnBrk="1" fontAlgn="auto" latinLnBrk="0" hangingPunct="1">
              <a:lnSpc>
                <a:spcPct val="100000"/>
              </a:lnSpc>
              <a:spcBef>
                <a:spcPts val="0"/>
              </a:spcBef>
              <a:spcAft>
                <a:spcPts val="0"/>
              </a:spcAft>
              <a:buClrTx/>
              <a:buSzTx/>
              <a:buFont typeface="Wingdings"/>
              <a:buChar char=""/>
              <a:tabLst>
                <a:tab pos="184785" algn="l"/>
              </a:tabLst>
              <a:defRPr/>
            </a:pPr>
            <a:r>
              <a:rPr kumimoji="0" sz="1000" b="1" i="0" u="none" strike="noStrike" kern="0" cap="none" spc="0" normalizeH="0" baseline="0" noProof="0">
                <a:ln>
                  <a:noFill/>
                </a:ln>
                <a:solidFill>
                  <a:srgbClr val="001F5F"/>
                </a:solidFill>
                <a:effectLst/>
                <a:uLnTx/>
                <a:uFillTx/>
                <a:latin typeface="Arial"/>
                <a:cs typeface="Arial"/>
              </a:rPr>
              <a:t>Neither</a:t>
            </a:r>
            <a:r>
              <a:rPr kumimoji="0" sz="1000" b="1" i="0" u="none" strike="noStrike" kern="0" cap="none" spc="-3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easy</a:t>
            </a:r>
            <a:r>
              <a:rPr kumimoji="0" sz="1000" b="1" i="0" u="none" strike="noStrike" kern="0" cap="none" spc="-2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nor</a:t>
            </a:r>
            <a:r>
              <a:rPr kumimoji="0" sz="1000" b="1" i="0" u="none" strike="noStrike" kern="0" cap="none" spc="-25" normalizeH="0" baseline="0" noProof="0">
                <a:ln>
                  <a:noFill/>
                </a:ln>
                <a:solidFill>
                  <a:srgbClr val="001F5F"/>
                </a:solidFill>
                <a:effectLst/>
                <a:uLnTx/>
                <a:uFillTx/>
                <a:latin typeface="Arial"/>
                <a:cs typeface="Arial"/>
              </a:rPr>
              <a:t> </a:t>
            </a:r>
            <a:r>
              <a:rPr kumimoji="0" sz="1000" b="1" i="0" u="none" strike="noStrike" kern="0" cap="none" spc="-10" normalizeH="0" baseline="0" noProof="0">
                <a:ln>
                  <a:noFill/>
                </a:ln>
                <a:solidFill>
                  <a:srgbClr val="001F5F"/>
                </a:solidFill>
                <a:effectLst/>
                <a:uLnTx/>
                <a:uFillTx/>
                <a:latin typeface="Arial"/>
                <a:cs typeface="Arial"/>
              </a:rPr>
              <a:t>difficult, 	</a:t>
            </a:r>
            <a:r>
              <a:rPr kumimoji="0" sz="1000" b="1" i="0" u="none" strike="noStrike" kern="0" cap="none" spc="0" normalizeH="0" baseline="0" noProof="0">
                <a:ln>
                  <a:noFill/>
                </a:ln>
                <a:solidFill>
                  <a:srgbClr val="001F5F"/>
                </a:solidFill>
                <a:effectLst/>
                <a:uLnTx/>
                <a:uFillTx/>
                <a:latin typeface="Arial"/>
                <a:cs typeface="Arial"/>
              </a:rPr>
              <a:t>or</a:t>
            </a:r>
            <a:r>
              <a:rPr kumimoji="0" sz="1000" b="1" i="0" u="none" strike="noStrike" kern="0" cap="none" spc="-4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moderately</a:t>
            </a:r>
            <a:r>
              <a:rPr kumimoji="0" sz="1000" b="1" i="0" u="none" strike="noStrike" kern="0" cap="none" spc="-5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difficult</a:t>
            </a:r>
            <a:r>
              <a:rPr kumimoji="0" sz="1000" b="1" i="0" u="none" strike="noStrike" kern="0" cap="none" spc="-35" normalizeH="0" baseline="0" noProof="0">
                <a:ln>
                  <a:noFill/>
                </a:ln>
                <a:solidFill>
                  <a:srgbClr val="001F5F"/>
                </a:solidFill>
                <a:effectLst/>
                <a:uLnTx/>
                <a:uFillTx/>
                <a:latin typeface="Arial"/>
                <a:cs typeface="Arial"/>
              </a:rPr>
              <a:t> </a:t>
            </a:r>
            <a:r>
              <a:rPr kumimoji="0" sz="1000" b="1" i="0" u="none" strike="noStrike" kern="0" cap="none" spc="-25" normalizeH="0" baseline="0" noProof="0">
                <a:ln>
                  <a:noFill/>
                </a:ln>
                <a:solidFill>
                  <a:srgbClr val="001F5F"/>
                </a:solidFill>
                <a:effectLst/>
                <a:uLnTx/>
                <a:uFillTx/>
                <a:latin typeface="Arial"/>
                <a:cs typeface="Arial"/>
              </a:rPr>
              <a:t>to 	</a:t>
            </a:r>
            <a:r>
              <a:rPr kumimoji="0" sz="1000" b="1" i="0" u="none" strike="noStrike" kern="0" cap="none" spc="0" normalizeH="0" baseline="0" noProof="0">
                <a:ln>
                  <a:noFill/>
                </a:ln>
                <a:solidFill>
                  <a:srgbClr val="001F5F"/>
                </a:solidFill>
                <a:effectLst/>
                <a:uLnTx/>
                <a:uFillTx/>
                <a:latin typeface="Arial"/>
                <a:cs typeface="Arial"/>
              </a:rPr>
              <a:t>access</a:t>
            </a:r>
            <a:r>
              <a:rPr kumimoji="0" sz="1000" b="1" i="0" u="none" strike="noStrike" kern="0" cap="none" spc="-35"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in</a:t>
            </a:r>
            <a:r>
              <a:rPr kumimoji="0" sz="1000" b="0" i="0" u="none" strike="noStrike" kern="0" cap="none" spc="-15"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75%</a:t>
            </a:r>
            <a:r>
              <a:rPr kumimoji="0" sz="1000" b="0" i="0" u="none" strike="noStrike" kern="0" cap="none" spc="-15"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of</a:t>
            </a:r>
            <a:r>
              <a:rPr kumimoji="0" sz="1000" b="0" i="0" u="none" strike="noStrike" kern="0" cap="none" spc="-20" normalizeH="0" baseline="0" noProof="0">
                <a:ln>
                  <a:noFill/>
                </a:ln>
                <a:solidFill>
                  <a:srgbClr val="001F5F"/>
                </a:solidFill>
                <a:effectLst/>
                <a:uLnTx/>
                <a:uFillTx/>
                <a:latin typeface="Arial"/>
                <a:cs typeface="Arial"/>
              </a:rPr>
              <a:t> </a:t>
            </a:r>
            <a:r>
              <a:rPr kumimoji="0" sz="1000" b="0" i="0" u="none" strike="noStrike" kern="0" cap="none" spc="-10" normalizeH="0" baseline="0" noProof="0">
                <a:ln>
                  <a:noFill/>
                </a:ln>
                <a:solidFill>
                  <a:srgbClr val="001F5F"/>
                </a:solidFill>
                <a:effectLst/>
                <a:uLnTx/>
                <a:uFillTx/>
                <a:latin typeface="Arial"/>
                <a:cs typeface="Arial"/>
              </a:rPr>
              <a:t>countries</a:t>
            </a:r>
            <a:endParaRPr kumimoji="0" sz="1000" b="0" i="0" u="none" strike="noStrike" kern="0" cap="none" spc="0" normalizeH="0" baseline="0" noProof="0">
              <a:ln>
                <a:noFill/>
              </a:ln>
              <a:solidFill>
                <a:sysClr val="windowText" lastClr="000000"/>
              </a:solidFill>
              <a:effectLst/>
              <a:uLnTx/>
              <a:uFillTx/>
              <a:latin typeface="Arial"/>
              <a:cs typeface="Arial"/>
            </a:endParaRPr>
          </a:p>
          <a:p>
            <a:pPr marL="183515" marR="86360" lvl="0" indent="-171450" defTabSz="914400" eaLnBrk="1" fontAlgn="auto" latinLnBrk="0" hangingPunct="1">
              <a:lnSpc>
                <a:spcPct val="100000"/>
              </a:lnSpc>
              <a:spcBef>
                <a:spcPts val="5"/>
              </a:spcBef>
              <a:spcAft>
                <a:spcPts val="0"/>
              </a:spcAft>
              <a:buClrTx/>
              <a:buSzTx/>
              <a:buFont typeface="Wingdings"/>
              <a:buChar char=""/>
              <a:tabLst>
                <a:tab pos="184785" algn="l"/>
              </a:tabLst>
              <a:defRPr/>
            </a:pPr>
            <a:r>
              <a:rPr kumimoji="0" sz="1000" b="1" i="0" u="none" strike="noStrike" kern="0" cap="none" spc="0" normalizeH="0" baseline="0" noProof="0">
                <a:ln>
                  <a:noFill/>
                </a:ln>
                <a:solidFill>
                  <a:srgbClr val="001F5F"/>
                </a:solidFill>
                <a:effectLst/>
                <a:uLnTx/>
                <a:uFillTx/>
                <a:latin typeface="Arial"/>
                <a:cs typeface="Arial"/>
              </a:rPr>
              <a:t>Difficult</a:t>
            </a:r>
            <a:r>
              <a:rPr kumimoji="0" sz="1000" b="1" i="0" u="none" strike="noStrike" kern="0" cap="none" spc="-2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to</a:t>
            </a:r>
            <a:r>
              <a:rPr kumimoji="0" sz="1000" b="1" i="0" u="none" strike="noStrike" kern="0" cap="none" spc="-2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access</a:t>
            </a:r>
            <a:r>
              <a:rPr kumimoji="0" sz="1000" b="1" i="0" u="none" strike="noStrike" kern="0" cap="none" spc="-30"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in</a:t>
            </a:r>
            <a:r>
              <a:rPr kumimoji="0" sz="1000" b="0" i="0" u="none" strike="noStrike" kern="0" cap="none" spc="-20" normalizeH="0" baseline="0" noProof="0">
                <a:ln>
                  <a:noFill/>
                </a:ln>
                <a:solidFill>
                  <a:srgbClr val="001F5F"/>
                </a:solidFill>
                <a:effectLst/>
                <a:uLnTx/>
                <a:uFillTx/>
                <a:latin typeface="Arial"/>
                <a:cs typeface="Arial"/>
              </a:rPr>
              <a:t> </a:t>
            </a:r>
            <a:r>
              <a:rPr kumimoji="0" sz="1000" b="0" i="0" u="none" strike="noStrike" kern="0" cap="none" spc="-25" normalizeH="0" baseline="0" noProof="0">
                <a:ln>
                  <a:noFill/>
                </a:ln>
                <a:solidFill>
                  <a:srgbClr val="001F5F"/>
                </a:solidFill>
                <a:effectLst/>
                <a:uLnTx/>
                <a:uFillTx/>
                <a:latin typeface="Arial"/>
                <a:cs typeface="Arial"/>
              </a:rPr>
              <a:t>25% 	</a:t>
            </a:r>
            <a:r>
              <a:rPr kumimoji="0" sz="1000" b="0" i="0" u="none" strike="noStrike" kern="0" cap="none" spc="0" normalizeH="0" baseline="0" noProof="0">
                <a:ln>
                  <a:noFill/>
                </a:ln>
                <a:solidFill>
                  <a:srgbClr val="001F5F"/>
                </a:solidFill>
                <a:effectLst/>
                <a:uLnTx/>
                <a:uFillTx/>
                <a:latin typeface="Arial"/>
                <a:cs typeface="Arial"/>
              </a:rPr>
              <a:t>of</a:t>
            </a:r>
            <a:r>
              <a:rPr kumimoji="0" sz="1000" b="0" i="0" u="none" strike="noStrike" kern="0" cap="none" spc="-20" normalizeH="0" baseline="0" noProof="0">
                <a:ln>
                  <a:noFill/>
                </a:ln>
                <a:solidFill>
                  <a:srgbClr val="001F5F"/>
                </a:solidFill>
                <a:effectLst/>
                <a:uLnTx/>
                <a:uFillTx/>
                <a:latin typeface="Arial"/>
                <a:cs typeface="Arial"/>
              </a:rPr>
              <a:t> </a:t>
            </a:r>
            <a:r>
              <a:rPr kumimoji="0" sz="1000" b="0" i="0" u="none" strike="noStrike" kern="0" cap="none" spc="-10" normalizeH="0" baseline="0" noProof="0">
                <a:ln>
                  <a:noFill/>
                </a:ln>
                <a:solidFill>
                  <a:srgbClr val="001F5F"/>
                </a:solidFill>
                <a:effectLst/>
                <a:uLnTx/>
                <a:uFillTx/>
                <a:latin typeface="Arial"/>
                <a:cs typeface="Arial"/>
              </a:rPr>
              <a:t>countries</a:t>
            </a:r>
            <a:endParaRPr kumimoji="0" sz="1000" b="0" i="0" u="none" strike="noStrike" kern="0" cap="none" spc="0" normalizeH="0" baseline="0" noProof="0">
              <a:ln>
                <a:noFill/>
              </a:ln>
              <a:solidFill>
                <a:sysClr val="windowText" lastClr="000000"/>
              </a:solidFill>
              <a:effectLst/>
              <a:uLnTx/>
              <a:uFillTx/>
              <a:latin typeface="Arial"/>
              <a:cs typeface="Arial"/>
            </a:endParaRPr>
          </a:p>
          <a:p>
            <a:pPr marL="183515" marR="21590" lvl="0" indent="-171450" defTabSz="914400" eaLnBrk="1" fontAlgn="auto" latinLnBrk="0" hangingPunct="1">
              <a:lnSpc>
                <a:spcPct val="100000"/>
              </a:lnSpc>
              <a:spcBef>
                <a:spcPts val="0"/>
              </a:spcBef>
              <a:spcAft>
                <a:spcPts val="0"/>
              </a:spcAft>
              <a:buClrTx/>
              <a:buSzTx/>
              <a:buFont typeface="Wingdings"/>
              <a:buChar char=""/>
              <a:tabLst>
                <a:tab pos="184785" algn="l"/>
              </a:tabLst>
              <a:defRPr/>
            </a:pPr>
            <a:r>
              <a:rPr kumimoji="0" sz="1000" b="1" i="0" u="none" strike="noStrike" kern="0" cap="none" spc="0" normalizeH="0" baseline="0" noProof="0">
                <a:ln>
                  <a:noFill/>
                </a:ln>
                <a:solidFill>
                  <a:srgbClr val="001F5F"/>
                </a:solidFill>
                <a:effectLst/>
                <a:uLnTx/>
                <a:uFillTx/>
                <a:latin typeface="Arial"/>
                <a:cs typeface="Arial"/>
              </a:rPr>
              <a:t>BACS</a:t>
            </a:r>
            <a:r>
              <a:rPr kumimoji="0" sz="1000" b="1" i="0" u="none" strike="noStrike" kern="0" cap="none" spc="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range:</a:t>
            </a:r>
            <a:r>
              <a:rPr kumimoji="0" sz="1000" b="1" i="0" u="none" strike="noStrike" kern="0" cap="none" spc="-35"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30</a:t>
            </a:r>
            <a:r>
              <a:rPr kumimoji="0" sz="1000" b="0" i="0" u="none" strike="noStrike" kern="0" cap="none" spc="-30" normalizeH="0" baseline="0" noProof="0">
                <a:ln>
                  <a:noFill/>
                </a:ln>
                <a:solidFill>
                  <a:srgbClr val="001F5F"/>
                </a:solidFill>
                <a:effectLst/>
                <a:uLnTx/>
                <a:uFillTx/>
                <a:latin typeface="Arial"/>
                <a:cs typeface="Arial"/>
              </a:rPr>
              <a:t> </a:t>
            </a:r>
            <a:r>
              <a:rPr kumimoji="0" sz="1000" b="0" i="0" u="none" strike="noStrike" kern="0" cap="none" spc="-10" normalizeH="0" baseline="0" noProof="0">
                <a:ln>
                  <a:noFill/>
                </a:ln>
                <a:solidFill>
                  <a:srgbClr val="001F5F"/>
                </a:solidFill>
                <a:effectLst/>
                <a:uLnTx/>
                <a:uFillTx/>
                <a:latin typeface="Arial"/>
                <a:cs typeface="Arial"/>
              </a:rPr>
              <a:t>(Australia) 	</a:t>
            </a:r>
            <a:r>
              <a:rPr kumimoji="0" sz="1000" b="0" i="0" u="none" strike="noStrike" kern="0" cap="none" spc="0" normalizeH="0" baseline="0" noProof="0">
                <a:ln>
                  <a:noFill/>
                </a:ln>
                <a:solidFill>
                  <a:srgbClr val="001F5F"/>
                </a:solidFill>
                <a:effectLst/>
                <a:uLnTx/>
                <a:uFillTx/>
                <a:latin typeface="Arial"/>
                <a:cs typeface="Arial"/>
              </a:rPr>
              <a:t>to</a:t>
            </a:r>
            <a:r>
              <a:rPr kumimoji="0" sz="1000" b="0" i="0" u="none" strike="noStrike" kern="0" cap="none" spc="-25"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80</a:t>
            </a:r>
            <a:r>
              <a:rPr kumimoji="0" sz="1000" b="0" i="0" u="none" strike="noStrike" kern="0" cap="none" spc="-20" normalizeH="0" baseline="0" noProof="0">
                <a:ln>
                  <a:noFill/>
                </a:ln>
                <a:solidFill>
                  <a:srgbClr val="001F5F"/>
                </a:solidFill>
                <a:effectLst/>
                <a:uLnTx/>
                <a:uFillTx/>
                <a:latin typeface="Arial"/>
                <a:cs typeface="Arial"/>
              </a:rPr>
              <a:t> </a:t>
            </a:r>
            <a:r>
              <a:rPr kumimoji="0" sz="1000" b="0" i="0" u="none" strike="noStrike" kern="0" cap="none" spc="-10" normalizeH="0" baseline="0" noProof="0">
                <a:ln>
                  <a:noFill/>
                </a:ln>
                <a:solidFill>
                  <a:srgbClr val="001F5F"/>
                </a:solidFill>
                <a:effectLst/>
                <a:uLnTx/>
                <a:uFillTx/>
                <a:latin typeface="Arial"/>
                <a:cs typeface="Arial"/>
              </a:rPr>
              <a:t>(Mexico)</a:t>
            </a:r>
            <a:endParaRPr kumimoji="0" sz="1000" b="0" i="0" u="none" strike="noStrike" kern="0" cap="none" spc="0" normalizeH="0" baseline="0" noProof="0">
              <a:ln>
                <a:noFill/>
              </a:ln>
              <a:solidFill>
                <a:sysClr val="windowText" lastClr="000000"/>
              </a:solidFill>
              <a:effectLst/>
              <a:uLnTx/>
              <a:uFillTx/>
              <a:latin typeface="Arial"/>
              <a:cs typeface="Arial"/>
            </a:endParaRPr>
          </a:p>
          <a:p>
            <a:pPr marL="184150" marR="0" lvl="0" indent="-171450" defTabSz="914400" eaLnBrk="1" fontAlgn="auto" latinLnBrk="0" hangingPunct="1">
              <a:lnSpc>
                <a:spcPct val="100000"/>
              </a:lnSpc>
              <a:spcBef>
                <a:spcPts val="0"/>
              </a:spcBef>
              <a:spcAft>
                <a:spcPts val="0"/>
              </a:spcAft>
              <a:buClrTx/>
              <a:buSzTx/>
              <a:buFont typeface="Wingdings"/>
              <a:buChar char=""/>
              <a:tabLst>
                <a:tab pos="184150" algn="l"/>
              </a:tabLst>
              <a:defRPr/>
            </a:pPr>
            <a:r>
              <a:rPr kumimoji="0" sz="1000" b="1" i="0" u="none" strike="noStrike" kern="0" cap="none" spc="0" normalizeH="0" baseline="0" noProof="0">
                <a:ln>
                  <a:noFill/>
                </a:ln>
                <a:solidFill>
                  <a:srgbClr val="001F5F"/>
                </a:solidFill>
                <a:effectLst/>
                <a:uLnTx/>
                <a:uFillTx/>
                <a:latin typeface="Arial"/>
                <a:cs typeface="Arial"/>
              </a:rPr>
              <a:t>Mean</a:t>
            </a:r>
            <a:r>
              <a:rPr kumimoji="0" sz="1000" b="1" i="0" u="none" strike="noStrike" kern="0" cap="none" spc="-5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BACS:</a:t>
            </a:r>
            <a:r>
              <a:rPr kumimoji="0" sz="1000" b="1" i="0" u="none" strike="noStrike" kern="0" cap="none" spc="30"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54,</a:t>
            </a:r>
            <a:r>
              <a:rPr kumimoji="0" sz="1000" b="0" i="0" u="none" strike="noStrike" kern="0" cap="none" spc="-45"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which</a:t>
            </a:r>
            <a:r>
              <a:rPr kumimoji="0" sz="1000" b="0" i="0" u="none" strike="noStrike" kern="0" cap="none" spc="-15" normalizeH="0" baseline="0" noProof="0">
                <a:ln>
                  <a:noFill/>
                </a:ln>
                <a:solidFill>
                  <a:srgbClr val="001F5F"/>
                </a:solidFill>
                <a:effectLst/>
                <a:uLnTx/>
                <a:uFillTx/>
                <a:latin typeface="Arial"/>
                <a:cs typeface="Arial"/>
              </a:rPr>
              <a:t> </a:t>
            </a:r>
            <a:r>
              <a:rPr kumimoji="0" sz="1000" b="0" i="0" u="none" strike="noStrike" kern="0" cap="none" spc="-25" normalizeH="0" baseline="0" noProof="0">
                <a:ln>
                  <a:noFill/>
                </a:ln>
                <a:solidFill>
                  <a:srgbClr val="001F5F"/>
                </a:solidFill>
                <a:effectLst/>
                <a:uLnTx/>
                <a:uFillTx/>
                <a:latin typeface="Arial"/>
                <a:cs typeface="Arial"/>
              </a:rPr>
              <a:t>is</a:t>
            </a:r>
            <a:endParaRPr kumimoji="0" sz="1000" b="0" i="0" u="none" strike="noStrike" kern="0" cap="none" spc="0" normalizeH="0" baseline="0" noProof="0">
              <a:ln>
                <a:noFill/>
              </a:ln>
              <a:solidFill>
                <a:sysClr val="windowText" lastClr="000000"/>
              </a:solidFill>
              <a:effectLst/>
              <a:uLnTx/>
              <a:uFillTx/>
              <a:latin typeface="Arial"/>
              <a:cs typeface="Arial"/>
            </a:endParaRPr>
          </a:p>
          <a:p>
            <a:pPr marL="184785" marR="0" lvl="0" indent="0" defTabSz="914400" eaLnBrk="1" fontAlgn="auto" latinLnBrk="0" hangingPunct="1">
              <a:lnSpc>
                <a:spcPct val="100000"/>
              </a:lnSpc>
              <a:spcBef>
                <a:spcPts val="0"/>
              </a:spcBef>
              <a:spcAft>
                <a:spcPts val="0"/>
              </a:spcAft>
              <a:buClrTx/>
              <a:buSzTx/>
              <a:buFontTx/>
              <a:buNone/>
              <a:tabLst/>
              <a:defRPr/>
            </a:pPr>
            <a:r>
              <a:rPr kumimoji="0" sz="1000" b="0" i="0" u="none" strike="noStrike" kern="0" cap="none" spc="0" normalizeH="0" baseline="0" noProof="0">
                <a:ln>
                  <a:noFill/>
                </a:ln>
                <a:solidFill>
                  <a:srgbClr val="001F5F"/>
                </a:solidFill>
                <a:effectLst/>
                <a:uLnTx/>
                <a:uFillTx/>
                <a:latin typeface="Arial"/>
                <a:cs typeface="Arial"/>
              </a:rPr>
              <a:t>lower</a:t>
            </a:r>
            <a:r>
              <a:rPr kumimoji="0" sz="1000" b="0" i="0" u="none" strike="noStrike" kern="0" cap="none" spc="-10"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than</a:t>
            </a:r>
            <a:r>
              <a:rPr kumimoji="0" sz="1000" b="0" i="0" u="none" strike="noStrike" kern="0" cap="none" spc="-45"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EMA</a:t>
            </a:r>
            <a:r>
              <a:rPr kumimoji="0" sz="1000" b="0" i="0" u="none" strike="noStrike" kern="0" cap="none" spc="-30"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BACS</a:t>
            </a:r>
            <a:r>
              <a:rPr kumimoji="0" sz="1000" b="0" i="0" u="none" strike="noStrike" kern="0" cap="none" spc="-25"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of</a:t>
            </a:r>
            <a:r>
              <a:rPr kumimoji="0" sz="1000" b="0" i="0" u="none" strike="noStrike" kern="0" cap="none" spc="-40" normalizeH="0" baseline="0" noProof="0">
                <a:ln>
                  <a:noFill/>
                </a:ln>
                <a:solidFill>
                  <a:srgbClr val="001F5F"/>
                </a:solidFill>
                <a:effectLst/>
                <a:uLnTx/>
                <a:uFillTx/>
                <a:latin typeface="Arial"/>
                <a:cs typeface="Arial"/>
              </a:rPr>
              <a:t> </a:t>
            </a:r>
            <a:r>
              <a:rPr kumimoji="0" sz="1000" b="0" i="0" u="none" strike="noStrike" kern="0" cap="none" spc="-25" normalizeH="0" baseline="0" noProof="0">
                <a:ln>
                  <a:noFill/>
                </a:ln>
                <a:solidFill>
                  <a:srgbClr val="001F5F"/>
                </a:solidFill>
                <a:effectLst/>
                <a:uLnTx/>
                <a:uFillTx/>
                <a:latin typeface="Arial"/>
                <a:cs typeface="Arial"/>
              </a:rPr>
              <a:t>76</a:t>
            </a:r>
            <a:endParaRPr kumimoji="0" sz="1000" b="0" i="0" u="none" strike="noStrike" kern="0" cap="none" spc="0" normalizeH="0" baseline="0" noProof="0">
              <a:ln>
                <a:noFill/>
              </a:ln>
              <a:solidFill>
                <a:sysClr val="windowText" lastClr="000000"/>
              </a:solidFill>
              <a:effectLst/>
              <a:uLnTx/>
              <a:uFillTx/>
              <a:latin typeface="Arial"/>
              <a:cs typeface="Arial"/>
            </a:endParaRPr>
          </a:p>
          <a:p>
            <a:pPr marL="183515" marR="17145" lvl="0" indent="-171450" defTabSz="914400" eaLnBrk="1" fontAlgn="auto" latinLnBrk="0" hangingPunct="1">
              <a:lnSpc>
                <a:spcPct val="100000"/>
              </a:lnSpc>
              <a:spcBef>
                <a:spcPts val="0"/>
              </a:spcBef>
              <a:spcAft>
                <a:spcPts val="0"/>
              </a:spcAft>
              <a:buClrTx/>
              <a:buSzTx/>
              <a:buFont typeface="Wingdings"/>
              <a:buChar char=""/>
              <a:tabLst>
                <a:tab pos="184785" algn="l"/>
              </a:tabLst>
              <a:defRPr/>
            </a:pPr>
            <a:r>
              <a:rPr kumimoji="0" sz="1000" b="0" i="0" u="none" strike="noStrike" kern="0" cap="none" spc="0" normalizeH="0" baseline="0" noProof="0">
                <a:ln>
                  <a:noFill/>
                </a:ln>
                <a:solidFill>
                  <a:srgbClr val="001F5F"/>
                </a:solidFill>
                <a:effectLst/>
                <a:uLnTx/>
                <a:uFillTx/>
                <a:latin typeface="Arial"/>
                <a:cs typeface="Arial"/>
              </a:rPr>
              <a:t>All</a:t>
            </a:r>
            <a:r>
              <a:rPr kumimoji="0" sz="1000" b="0" i="0" u="none" strike="noStrike" kern="0" cap="none" spc="-20"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countries</a:t>
            </a:r>
            <a:r>
              <a:rPr kumimoji="0" sz="1000" b="0" i="0" u="none" strike="noStrike" kern="0" cap="none" spc="-40"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(except</a:t>
            </a:r>
            <a:r>
              <a:rPr kumimoji="0" sz="1000" b="0" i="0" u="none" strike="noStrike" kern="0" cap="none" spc="-40" normalizeH="0" baseline="0" noProof="0">
                <a:ln>
                  <a:noFill/>
                </a:ln>
                <a:solidFill>
                  <a:srgbClr val="001F5F"/>
                </a:solidFill>
                <a:effectLst/>
                <a:uLnTx/>
                <a:uFillTx/>
                <a:latin typeface="Arial"/>
                <a:cs typeface="Arial"/>
              </a:rPr>
              <a:t> </a:t>
            </a:r>
            <a:r>
              <a:rPr kumimoji="0" sz="1000" b="0" i="0" u="none" strike="noStrike" kern="0" cap="none" spc="-10" normalizeH="0" baseline="0" noProof="0">
                <a:ln>
                  <a:noFill/>
                </a:ln>
                <a:solidFill>
                  <a:srgbClr val="001F5F"/>
                </a:solidFill>
                <a:effectLst/>
                <a:uLnTx/>
                <a:uFillTx/>
                <a:latin typeface="Arial"/>
                <a:cs typeface="Arial"/>
              </a:rPr>
              <a:t>Brazil, 	</a:t>
            </a:r>
            <a:r>
              <a:rPr kumimoji="0" sz="1000" b="0" i="0" u="none" strike="noStrike" kern="0" cap="none" spc="0" normalizeH="0" baseline="0" noProof="0">
                <a:ln>
                  <a:noFill/>
                </a:ln>
                <a:solidFill>
                  <a:srgbClr val="001F5F"/>
                </a:solidFill>
                <a:effectLst/>
                <a:uLnTx/>
                <a:uFillTx/>
                <a:latin typeface="Arial"/>
                <a:cs typeface="Arial"/>
              </a:rPr>
              <a:t>Mexico,</a:t>
            </a:r>
            <a:r>
              <a:rPr kumimoji="0" sz="1000" b="0" i="0" u="none" strike="noStrike" kern="0" cap="none" spc="-50"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Singapore</a:t>
            </a:r>
            <a:r>
              <a:rPr kumimoji="0" sz="1000" b="0" i="0" u="none" strike="noStrike" kern="0" cap="none" spc="-50" normalizeH="0" baseline="0" noProof="0">
                <a:ln>
                  <a:noFill/>
                </a:ln>
                <a:solidFill>
                  <a:srgbClr val="001F5F"/>
                </a:solidFill>
                <a:effectLst/>
                <a:uLnTx/>
                <a:uFillTx/>
                <a:latin typeface="Arial"/>
                <a:cs typeface="Arial"/>
              </a:rPr>
              <a:t> </a:t>
            </a:r>
            <a:r>
              <a:rPr kumimoji="0" sz="1000" b="0" i="0" u="none" strike="noStrike" kern="0" cap="none" spc="-25" normalizeH="0" baseline="0" noProof="0">
                <a:ln>
                  <a:noFill/>
                </a:ln>
                <a:solidFill>
                  <a:srgbClr val="001F5F"/>
                </a:solidFill>
                <a:effectLst/>
                <a:uLnTx/>
                <a:uFillTx/>
                <a:latin typeface="Arial"/>
                <a:cs typeface="Arial"/>
              </a:rPr>
              <a:t>and 	</a:t>
            </a:r>
            <a:r>
              <a:rPr kumimoji="0" sz="1000" b="0" i="0" u="none" strike="noStrike" kern="0" cap="none" spc="0" normalizeH="0" baseline="0" noProof="0">
                <a:ln>
                  <a:noFill/>
                </a:ln>
                <a:solidFill>
                  <a:srgbClr val="001F5F"/>
                </a:solidFill>
                <a:effectLst/>
                <a:uLnTx/>
                <a:uFillTx/>
                <a:latin typeface="Arial"/>
                <a:cs typeface="Arial"/>
              </a:rPr>
              <a:t>South</a:t>
            </a:r>
            <a:r>
              <a:rPr kumimoji="0" sz="1000" b="0" i="0" u="none" strike="noStrike" kern="0" cap="none" spc="-35"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Korea)</a:t>
            </a:r>
            <a:r>
              <a:rPr kumimoji="0" sz="1000" b="0" i="0" u="none" strike="noStrike" kern="0" cap="none" spc="-35"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reported</a:t>
            </a:r>
            <a:r>
              <a:rPr kumimoji="0" sz="1000" b="0" i="0" u="none" strike="noStrike" kern="0" cap="none" spc="-25" normalizeH="0" baseline="0" noProof="0">
                <a:ln>
                  <a:noFill/>
                </a:ln>
                <a:solidFill>
                  <a:srgbClr val="001F5F"/>
                </a:solidFill>
                <a:effectLst/>
                <a:uLnTx/>
                <a:uFillTx/>
                <a:latin typeface="Arial"/>
                <a:cs typeface="Arial"/>
              </a:rPr>
              <a:t> </a:t>
            </a:r>
            <a:r>
              <a:rPr kumimoji="0" sz="1000" b="0" i="0" u="none" strike="noStrike" kern="0" cap="none" spc="-20" normalizeH="0" baseline="0" noProof="0">
                <a:ln>
                  <a:noFill/>
                </a:ln>
                <a:solidFill>
                  <a:srgbClr val="001F5F"/>
                </a:solidFill>
                <a:effectLst/>
                <a:uLnTx/>
                <a:uFillTx/>
                <a:latin typeface="Arial"/>
                <a:cs typeface="Arial"/>
              </a:rPr>
              <a:t>more 	</a:t>
            </a:r>
            <a:r>
              <a:rPr kumimoji="0" sz="1000" b="0" i="0" u="none" strike="noStrike" kern="0" cap="none" spc="0" normalizeH="0" baseline="0" noProof="0">
                <a:ln>
                  <a:noFill/>
                </a:ln>
                <a:solidFill>
                  <a:srgbClr val="001F5F"/>
                </a:solidFill>
                <a:effectLst/>
                <a:uLnTx/>
                <a:uFillTx/>
                <a:latin typeface="Arial"/>
                <a:cs typeface="Arial"/>
              </a:rPr>
              <a:t>stringent</a:t>
            </a:r>
            <a:r>
              <a:rPr kumimoji="0" sz="1000" b="0" i="0" u="none" strike="noStrike" kern="0" cap="none" spc="-35"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access</a:t>
            </a:r>
            <a:r>
              <a:rPr kumimoji="0" sz="1000" b="0" i="0" u="none" strike="noStrike" kern="0" cap="none" spc="-50" normalizeH="0" baseline="0" noProof="0">
                <a:ln>
                  <a:noFill/>
                </a:ln>
                <a:solidFill>
                  <a:srgbClr val="001F5F"/>
                </a:solidFill>
                <a:effectLst/>
                <a:uLnTx/>
                <a:uFillTx/>
                <a:latin typeface="Arial"/>
                <a:cs typeface="Arial"/>
              </a:rPr>
              <a:t> </a:t>
            </a:r>
            <a:r>
              <a:rPr kumimoji="0" sz="1000" b="0" i="0" u="none" strike="noStrike" kern="0" cap="none" spc="-25" normalizeH="0" baseline="0" noProof="0">
                <a:ln>
                  <a:noFill/>
                </a:ln>
                <a:solidFill>
                  <a:srgbClr val="001F5F"/>
                </a:solidFill>
                <a:effectLst/>
                <a:uLnTx/>
                <a:uFillTx/>
                <a:latin typeface="Arial"/>
                <a:cs typeface="Arial"/>
              </a:rPr>
              <a:t>to 	</a:t>
            </a:r>
            <a:r>
              <a:rPr kumimoji="0" sz="1000" b="0" i="0" u="none" strike="noStrike" kern="0" cap="none" spc="-10" normalizeH="0" baseline="0" noProof="0">
                <a:ln>
                  <a:noFill/>
                </a:ln>
                <a:solidFill>
                  <a:srgbClr val="001F5F"/>
                </a:solidFill>
                <a:effectLst/>
                <a:uLnTx/>
                <a:uFillTx/>
                <a:latin typeface="Arial"/>
                <a:cs typeface="Arial"/>
              </a:rPr>
              <a:t>benralizumab</a:t>
            </a:r>
            <a:r>
              <a:rPr kumimoji="0" sz="1000" b="0" i="0" u="none" strike="noStrike" kern="0" cap="none" spc="0" normalizeH="0" baseline="0" noProof="0">
                <a:ln>
                  <a:noFill/>
                </a:ln>
                <a:solidFill>
                  <a:srgbClr val="001F5F"/>
                </a:solidFill>
                <a:effectLst/>
                <a:uLnTx/>
                <a:uFillTx/>
                <a:latin typeface="Arial"/>
                <a:cs typeface="Arial"/>
              </a:rPr>
              <a:t> than</a:t>
            </a:r>
            <a:r>
              <a:rPr kumimoji="0" sz="1000" b="0" i="0" u="none" strike="noStrike" kern="0" cap="none" spc="-20"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the</a:t>
            </a:r>
            <a:r>
              <a:rPr kumimoji="0" sz="1000" b="0" i="0" u="none" strike="noStrike" kern="0" cap="none" spc="-5" normalizeH="0" baseline="0" noProof="0">
                <a:ln>
                  <a:noFill/>
                </a:ln>
                <a:solidFill>
                  <a:srgbClr val="001F5F"/>
                </a:solidFill>
                <a:effectLst/>
                <a:uLnTx/>
                <a:uFillTx/>
                <a:latin typeface="Arial"/>
                <a:cs typeface="Arial"/>
              </a:rPr>
              <a:t> </a:t>
            </a:r>
            <a:r>
              <a:rPr kumimoji="0" sz="1000" b="0" i="0" u="none" strike="noStrike" kern="0" cap="none" spc="-25" normalizeH="0" baseline="0" noProof="0">
                <a:ln>
                  <a:noFill/>
                </a:ln>
                <a:solidFill>
                  <a:srgbClr val="001F5F"/>
                </a:solidFill>
                <a:effectLst/>
                <a:uLnTx/>
                <a:uFillTx/>
                <a:latin typeface="Arial"/>
                <a:cs typeface="Arial"/>
              </a:rPr>
              <a:t>EMA</a:t>
            </a:r>
            <a:endParaRPr kumimoji="0" sz="1000" b="0" i="0" u="none" strike="noStrike" kern="0" cap="none" spc="0" normalizeH="0" baseline="0" noProof="0">
              <a:ln>
                <a:noFill/>
              </a:ln>
              <a:solidFill>
                <a:sysClr val="windowText" lastClr="000000"/>
              </a:solidFill>
              <a:effectLst/>
              <a:uLnTx/>
              <a:uFillTx/>
              <a:latin typeface="Arial"/>
              <a:cs typeface="Arial"/>
            </a:endParaRPr>
          </a:p>
        </p:txBody>
      </p:sp>
      <p:sp>
        <p:nvSpPr>
          <p:cNvPr id="8" name="object 8"/>
          <p:cNvSpPr txBox="1"/>
          <p:nvPr/>
        </p:nvSpPr>
        <p:spPr>
          <a:xfrm>
            <a:off x="42468" y="4814320"/>
            <a:ext cx="4065270" cy="294005"/>
          </a:xfrm>
          <a:prstGeom prst="rect">
            <a:avLst/>
          </a:prstGeom>
        </p:spPr>
        <p:txBody>
          <a:bodyPr vert="horz" wrap="square" lIns="0" tIns="5080" rIns="0" bIns="0" rtlCol="0">
            <a:spAutoFit/>
          </a:bodyPr>
          <a:lstStyle/>
          <a:p>
            <a:pPr marL="12700" marR="0" lvl="0" indent="0" defTabSz="914400" eaLnBrk="1" fontAlgn="auto" latinLnBrk="0" hangingPunct="1">
              <a:lnSpc>
                <a:spcPct val="100000"/>
              </a:lnSpc>
              <a:spcBef>
                <a:spcPts val="40"/>
              </a:spcBef>
              <a:spcAft>
                <a:spcPts val="0"/>
              </a:spcAft>
              <a:buClrTx/>
              <a:buSzTx/>
              <a:buFontTx/>
              <a:buNone/>
              <a:tabLst/>
              <a:defRPr/>
            </a:pPr>
            <a:r>
              <a:rPr kumimoji="0" sz="600" b="0" i="0" u="none" strike="noStrike" kern="0" cap="none" spc="0" normalizeH="0" baseline="0" noProof="0">
                <a:ln>
                  <a:noFill/>
                </a:ln>
                <a:solidFill>
                  <a:sysClr val="windowText" lastClr="000000"/>
                </a:solidFill>
                <a:effectLst/>
                <a:uLnTx/>
                <a:uFillTx/>
                <a:latin typeface="Arial"/>
                <a:cs typeface="Arial"/>
              </a:rPr>
              <a:t>BACS</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data</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were</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as</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of</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April</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2021.</a:t>
            </a:r>
            <a:endParaRPr kumimoji="0" sz="600" b="0" i="0" u="none" strike="noStrike" kern="0" cap="none" spc="0" normalizeH="0" baseline="0" noProof="0">
              <a:ln>
                <a:noFill/>
              </a:ln>
              <a:solidFill>
                <a:sysClr val="windowText" lastClr="000000"/>
              </a:solidFill>
              <a:effectLst/>
              <a:uLnTx/>
              <a:uFillTx/>
              <a:latin typeface="Arial"/>
              <a:cs typeface="Arial"/>
            </a:endParaRPr>
          </a:p>
          <a:p>
            <a:pPr marL="12700" marR="5080" lvl="0" indent="0" defTabSz="914400" eaLnBrk="1" fontAlgn="auto" latinLnBrk="0" hangingPunct="1">
              <a:lnSpc>
                <a:spcPct val="100000"/>
              </a:lnSpc>
              <a:spcBef>
                <a:spcPts val="0"/>
              </a:spcBef>
              <a:spcAft>
                <a:spcPts val="0"/>
              </a:spcAft>
              <a:buClrTx/>
              <a:buSzTx/>
              <a:buFontTx/>
              <a:buNone/>
              <a:tabLst/>
              <a:defRPr/>
            </a:pPr>
            <a:r>
              <a:rPr kumimoji="0" sz="600" b="0" i="0" u="none" strike="noStrike" kern="0" cap="none" spc="0" normalizeH="0" baseline="0" noProof="0">
                <a:ln>
                  <a:noFill/>
                </a:ln>
                <a:solidFill>
                  <a:sysClr val="windowText" lastClr="000000"/>
                </a:solidFill>
                <a:effectLst/>
                <a:uLnTx/>
                <a:uFillTx/>
                <a:latin typeface="Arial"/>
                <a:cs typeface="Arial"/>
              </a:rPr>
              <a:t>BACS =</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Biologic</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ACessibility</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Score; EMA</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 European</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Medicines</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Agency; ISAR =</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International</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Severe Asthma</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Registry</a:t>
            </a:r>
            <a:r>
              <a:rPr kumimoji="0" sz="600" b="0" i="0" u="none" strike="noStrike" kern="0" cap="none" spc="50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Porsbjerg</a:t>
            </a:r>
            <a:r>
              <a:rPr kumimoji="0" sz="600" b="0" i="0" u="none" strike="noStrike" kern="0" cap="none" spc="0" normalizeH="0" baseline="0" noProof="0">
                <a:ln>
                  <a:noFill/>
                </a:ln>
                <a:solidFill>
                  <a:sysClr val="windowText" lastClr="000000"/>
                </a:solidFill>
                <a:effectLst/>
                <a:uLnTx/>
                <a:uFillTx/>
                <a:latin typeface="Arial"/>
                <a:cs typeface="Arial"/>
              </a:rPr>
              <a:t> C,</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Price</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D</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et</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al.</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J</a:t>
            </a:r>
            <a:r>
              <a:rPr kumimoji="0" sz="600" b="0" i="1" u="none" strike="noStrike" kern="0" cap="none" spc="-2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Allergy</a:t>
            </a:r>
            <a:r>
              <a:rPr kumimoji="0" sz="600" b="0" i="1" u="none" strike="noStrike" kern="0" cap="none" spc="-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Clin</a:t>
            </a:r>
            <a:r>
              <a:rPr kumimoji="0" sz="600" b="0" i="1" u="none" strike="noStrike" kern="0" cap="none" spc="1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Immunol</a:t>
            </a:r>
            <a:r>
              <a:rPr kumimoji="0" sz="600" b="0" i="1" u="none" strike="noStrike" kern="0" cap="none" spc="-20"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Pract</a:t>
            </a:r>
            <a:r>
              <a:rPr kumimoji="0" sz="600" b="0" i="1"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2022;doi:10.1016/j.jaip.2021.12.027.</a:t>
            </a:r>
            <a:endParaRPr kumimoji="0" sz="600" b="0" i="0" u="none" strike="noStrike" kern="0" cap="none" spc="0" normalizeH="0" baseline="0" noProof="0">
              <a:ln>
                <a:noFill/>
              </a:ln>
              <a:solidFill>
                <a:sysClr val="windowText" lastClr="000000"/>
              </a:solidFill>
              <a:effectLst/>
              <a:uLnTx/>
              <a:uFillTx/>
              <a:latin typeface="Arial"/>
              <a:cs typeface="Arial"/>
            </a:endParaRPr>
          </a:p>
        </p:txBody>
      </p:sp>
      <p:pic>
        <p:nvPicPr>
          <p:cNvPr id="9" name="Graphic 8" descr="Beginning with solid fill">
            <a:hlinkClick r:id="rId4" action="ppaction://hlinksldjump"/>
            <a:extLst>
              <a:ext uri="{FF2B5EF4-FFF2-40B4-BE49-F238E27FC236}">
                <a16:creationId xmlns:a16="http://schemas.microsoft.com/office/drawing/2014/main" id="{8769941B-9FB5-2F0E-783B-1B0BA33D2F28}"/>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10" name="bg object 17">
            <a:extLst>
              <a:ext uri="{FF2B5EF4-FFF2-40B4-BE49-F238E27FC236}">
                <a16:creationId xmlns:a16="http://schemas.microsoft.com/office/drawing/2014/main" id="{C36B5BF0-F48C-EB78-E880-7138CA4DFEB7}"/>
              </a:ext>
            </a:extLst>
          </p:cNvPr>
          <p:cNvPicPr/>
          <p:nvPr/>
        </p:nvPicPr>
        <p:blipFill>
          <a:blip r:embed="rId7" cstate="print">
            <a:alphaModFix amt="10000"/>
            <a:extLst>
              <a:ext uri="{BEBA8EAE-BF5A-486C-A8C5-ECC9F3942E4B}">
                <a14:imgProps xmlns:a14="http://schemas.microsoft.com/office/drawing/2010/main">
                  <a14:imgLayer r:embed="rId8">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359046" y="133129"/>
            <a:ext cx="6979920" cy="380492"/>
          </a:xfrm>
          <a:prstGeom prst="rect">
            <a:avLst/>
          </a:prstGeom>
        </p:spPr>
        <p:txBody>
          <a:bodyPr vert="horz" wrap="square" lIns="0" tIns="12065" rIns="0" bIns="0" rtlCol="0">
            <a:spAutoFit/>
          </a:bodyPr>
          <a:lstStyle/>
          <a:p>
            <a:pPr marL="12700">
              <a:lnSpc>
                <a:spcPct val="100000"/>
              </a:lnSpc>
              <a:spcBef>
                <a:spcPts val="95"/>
              </a:spcBef>
            </a:pPr>
            <a:r>
              <a:t>Results</a:t>
            </a:r>
            <a:r>
              <a:rPr spc="-20"/>
              <a:t> </a:t>
            </a:r>
            <a:r>
              <a:t>–</a:t>
            </a:r>
            <a:r>
              <a:rPr spc="-50"/>
              <a:t> </a:t>
            </a:r>
            <a:r>
              <a:t>Dupilumab</a:t>
            </a:r>
            <a:r>
              <a:rPr spc="-15"/>
              <a:t> </a:t>
            </a:r>
            <a:r>
              <a:t>BACS for</a:t>
            </a:r>
            <a:r>
              <a:rPr spc="-35"/>
              <a:t> </a:t>
            </a:r>
            <a:r>
              <a:t>ISAR</a:t>
            </a:r>
            <a:r>
              <a:rPr spc="10"/>
              <a:t> </a:t>
            </a:r>
            <a:r>
              <a:rPr spc="-10"/>
              <a:t>countries</a:t>
            </a:r>
          </a:p>
        </p:txBody>
      </p:sp>
      <p:grpSp>
        <p:nvGrpSpPr>
          <p:cNvPr id="3" name="object 3"/>
          <p:cNvGrpSpPr/>
          <p:nvPr/>
        </p:nvGrpSpPr>
        <p:grpSpPr>
          <a:xfrm>
            <a:off x="167639" y="912969"/>
            <a:ext cx="6385560" cy="3744595"/>
            <a:chOff x="167639" y="912969"/>
            <a:chExt cx="6385560" cy="3744595"/>
          </a:xfrm>
        </p:grpSpPr>
        <p:pic>
          <p:nvPicPr>
            <p:cNvPr id="4" name="object 4"/>
            <p:cNvPicPr/>
            <p:nvPr/>
          </p:nvPicPr>
          <p:blipFill>
            <a:blip r:embed="rId2" cstate="print"/>
            <a:stretch>
              <a:fillRect/>
            </a:stretch>
          </p:blipFill>
          <p:spPr>
            <a:xfrm>
              <a:off x="259079" y="912969"/>
              <a:ext cx="6294120" cy="3716910"/>
            </a:xfrm>
            <a:prstGeom prst="rect">
              <a:avLst/>
            </a:prstGeom>
          </p:spPr>
        </p:pic>
        <p:pic>
          <p:nvPicPr>
            <p:cNvPr id="5" name="object 5"/>
            <p:cNvPicPr/>
            <p:nvPr/>
          </p:nvPicPr>
          <p:blipFill>
            <a:blip r:embed="rId3" cstate="print"/>
            <a:stretch>
              <a:fillRect/>
            </a:stretch>
          </p:blipFill>
          <p:spPr>
            <a:xfrm>
              <a:off x="167639" y="3717035"/>
              <a:ext cx="1293876" cy="940308"/>
            </a:xfrm>
            <a:prstGeom prst="rect">
              <a:avLst/>
            </a:prstGeom>
          </p:spPr>
        </p:pic>
      </p:grpSp>
      <p:sp>
        <p:nvSpPr>
          <p:cNvPr id="6" name="object 6"/>
          <p:cNvSpPr/>
          <p:nvPr/>
        </p:nvSpPr>
        <p:spPr>
          <a:xfrm>
            <a:off x="6774180" y="1690116"/>
            <a:ext cx="2202180" cy="2277110"/>
          </a:xfrm>
          <a:custGeom>
            <a:avLst/>
            <a:gdLst/>
            <a:ahLst/>
            <a:cxnLst/>
            <a:rect l="l" t="t" r="r" b="b"/>
            <a:pathLst>
              <a:path w="2202179" h="2277110">
                <a:moveTo>
                  <a:pt x="1835150" y="0"/>
                </a:moveTo>
                <a:lnTo>
                  <a:pt x="367029" y="0"/>
                </a:lnTo>
                <a:lnTo>
                  <a:pt x="320993" y="2859"/>
                </a:lnTo>
                <a:lnTo>
                  <a:pt x="276661" y="11210"/>
                </a:lnTo>
                <a:lnTo>
                  <a:pt x="234380" y="24706"/>
                </a:lnTo>
                <a:lnTo>
                  <a:pt x="194493" y="43005"/>
                </a:lnTo>
                <a:lnTo>
                  <a:pt x="157343" y="65763"/>
                </a:lnTo>
                <a:lnTo>
                  <a:pt x="123276" y="92634"/>
                </a:lnTo>
                <a:lnTo>
                  <a:pt x="92634" y="123276"/>
                </a:lnTo>
                <a:lnTo>
                  <a:pt x="65763" y="157343"/>
                </a:lnTo>
                <a:lnTo>
                  <a:pt x="43005" y="194493"/>
                </a:lnTo>
                <a:lnTo>
                  <a:pt x="24706" y="234380"/>
                </a:lnTo>
                <a:lnTo>
                  <a:pt x="11210" y="276661"/>
                </a:lnTo>
                <a:lnTo>
                  <a:pt x="2859" y="320993"/>
                </a:lnTo>
                <a:lnTo>
                  <a:pt x="0" y="367030"/>
                </a:lnTo>
                <a:lnTo>
                  <a:pt x="0" y="1909826"/>
                </a:lnTo>
                <a:lnTo>
                  <a:pt x="2859" y="1955862"/>
                </a:lnTo>
                <a:lnTo>
                  <a:pt x="11210" y="2000194"/>
                </a:lnTo>
                <a:lnTo>
                  <a:pt x="24706" y="2042475"/>
                </a:lnTo>
                <a:lnTo>
                  <a:pt x="43005" y="2082362"/>
                </a:lnTo>
                <a:lnTo>
                  <a:pt x="65763" y="2119512"/>
                </a:lnTo>
                <a:lnTo>
                  <a:pt x="92634" y="2153579"/>
                </a:lnTo>
                <a:lnTo>
                  <a:pt x="123276" y="2184221"/>
                </a:lnTo>
                <a:lnTo>
                  <a:pt x="157343" y="2211092"/>
                </a:lnTo>
                <a:lnTo>
                  <a:pt x="194493" y="2233850"/>
                </a:lnTo>
                <a:lnTo>
                  <a:pt x="234380" y="2252149"/>
                </a:lnTo>
                <a:lnTo>
                  <a:pt x="276661" y="2265645"/>
                </a:lnTo>
                <a:lnTo>
                  <a:pt x="320993" y="2273996"/>
                </a:lnTo>
                <a:lnTo>
                  <a:pt x="367029" y="2276856"/>
                </a:lnTo>
                <a:lnTo>
                  <a:pt x="1835150" y="2276856"/>
                </a:lnTo>
                <a:lnTo>
                  <a:pt x="1881186" y="2273996"/>
                </a:lnTo>
                <a:lnTo>
                  <a:pt x="1925518" y="2265645"/>
                </a:lnTo>
                <a:lnTo>
                  <a:pt x="1967799" y="2252149"/>
                </a:lnTo>
                <a:lnTo>
                  <a:pt x="2007686" y="2233850"/>
                </a:lnTo>
                <a:lnTo>
                  <a:pt x="2044836" y="2211092"/>
                </a:lnTo>
                <a:lnTo>
                  <a:pt x="2078903" y="2184221"/>
                </a:lnTo>
                <a:lnTo>
                  <a:pt x="2109545" y="2153579"/>
                </a:lnTo>
                <a:lnTo>
                  <a:pt x="2136416" y="2119512"/>
                </a:lnTo>
                <a:lnTo>
                  <a:pt x="2159174" y="2082362"/>
                </a:lnTo>
                <a:lnTo>
                  <a:pt x="2177473" y="2042475"/>
                </a:lnTo>
                <a:lnTo>
                  <a:pt x="2190969" y="2000194"/>
                </a:lnTo>
                <a:lnTo>
                  <a:pt x="2199320" y="1955862"/>
                </a:lnTo>
                <a:lnTo>
                  <a:pt x="2202179" y="1909826"/>
                </a:lnTo>
                <a:lnTo>
                  <a:pt x="2202179" y="367030"/>
                </a:lnTo>
                <a:lnTo>
                  <a:pt x="2199320" y="320993"/>
                </a:lnTo>
                <a:lnTo>
                  <a:pt x="2190969" y="276661"/>
                </a:lnTo>
                <a:lnTo>
                  <a:pt x="2177473" y="234380"/>
                </a:lnTo>
                <a:lnTo>
                  <a:pt x="2159174" y="194493"/>
                </a:lnTo>
                <a:lnTo>
                  <a:pt x="2136416" y="157343"/>
                </a:lnTo>
                <a:lnTo>
                  <a:pt x="2109545" y="123276"/>
                </a:lnTo>
                <a:lnTo>
                  <a:pt x="2078903" y="92634"/>
                </a:lnTo>
                <a:lnTo>
                  <a:pt x="2044836" y="65763"/>
                </a:lnTo>
                <a:lnTo>
                  <a:pt x="2007686" y="43005"/>
                </a:lnTo>
                <a:lnTo>
                  <a:pt x="1967799" y="24706"/>
                </a:lnTo>
                <a:lnTo>
                  <a:pt x="1925518" y="11210"/>
                </a:lnTo>
                <a:lnTo>
                  <a:pt x="1881186" y="2859"/>
                </a:lnTo>
                <a:lnTo>
                  <a:pt x="1835150" y="0"/>
                </a:lnTo>
                <a:close/>
              </a:path>
            </a:pathLst>
          </a:custGeom>
          <a:solidFill>
            <a:srgbClr val="E4F5FF"/>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object 7"/>
          <p:cNvSpPr txBox="1"/>
          <p:nvPr/>
        </p:nvSpPr>
        <p:spPr>
          <a:xfrm>
            <a:off x="6961758" y="1828291"/>
            <a:ext cx="1811655" cy="2007235"/>
          </a:xfrm>
          <a:prstGeom prst="rect">
            <a:avLst/>
          </a:prstGeom>
        </p:spPr>
        <p:txBody>
          <a:bodyPr vert="horz" wrap="square" lIns="0" tIns="12065" rIns="0" bIns="0" rtlCol="0">
            <a:spAutoFit/>
          </a:bodyPr>
          <a:lstStyle/>
          <a:p>
            <a:pPr marL="184150" marR="0" lvl="0" indent="-171450" algn="just" defTabSz="914400" eaLnBrk="1" fontAlgn="auto" latinLnBrk="0" hangingPunct="1">
              <a:lnSpc>
                <a:spcPct val="100000"/>
              </a:lnSpc>
              <a:spcBef>
                <a:spcPts val="95"/>
              </a:spcBef>
              <a:spcAft>
                <a:spcPts val="0"/>
              </a:spcAft>
              <a:buClrTx/>
              <a:buSzTx/>
              <a:buFont typeface="Wingdings"/>
              <a:buChar char=""/>
              <a:tabLst>
                <a:tab pos="184150" algn="l"/>
              </a:tabLst>
              <a:defRPr/>
            </a:pPr>
            <a:r>
              <a:rPr kumimoji="0" sz="1000" b="0" i="0" u="none" strike="noStrike" kern="0" cap="none" spc="0" normalizeH="0" baseline="0" noProof="0">
                <a:ln>
                  <a:noFill/>
                </a:ln>
                <a:solidFill>
                  <a:srgbClr val="001F5F"/>
                </a:solidFill>
                <a:effectLst/>
                <a:uLnTx/>
                <a:uFillTx/>
                <a:latin typeface="Arial"/>
                <a:cs typeface="Arial"/>
              </a:rPr>
              <a:t>Licensed</a:t>
            </a:r>
            <a:r>
              <a:rPr kumimoji="0" sz="1000" b="0" i="0" u="none" strike="noStrike" kern="0" cap="none" spc="-35"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in</a:t>
            </a:r>
            <a:r>
              <a:rPr kumimoji="0" sz="1000" b="0" i="0" u="none" strike="noStrike" kern="0" cap="none" spc="-15"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20</a:t>
            </a:r>
            <a:r>
              <a:rPr kumimoji="0" sz="1000" b="0" i="0" u="none" strike="noStrike" kern="0" cap="none" spc="-30" normalizeH="0" baseline="0" noProof="0">
                <a:ln>
                  <a:noFill/>
                </a:ln>
                <a:solidFill>
                  <a:srgbClr val="001F5F"/>
                </a:solidFill>
                <a:effectLst/>
                <a:uLnTx/>
                <a:uFillTx/>
                <a:latin typeface="Arial"/>
                <a:cs typeface="Arial"/>
              </a:rPr>
              <a:t> </a:t>
            </a:r>
            <a:r>
              <a:rPr kumimoji="0" sz="1000" b="0" i="0" u="none" strike="noStrike" kern="0" cap="none" spc="-10" normalizeH="0" baseline="0" noProof="0">
                <a:ln>
                  <a:noFill/>
                </a:ln>
                <a:solidFill>
                  <a:srgbClr val="001F5F"/>
                </a:solidFill>
                <a:effectLst/>
                <a:uLnTx/>
                <a:uFillTx/>
                <a:latin typeface="Arial"/>
                <a:cs typeface="Arial"/>
              </a:rPr>
              <a:t>countries</a:t>
            </a:r>
            <a:endParaRPr kumimoji="0" sz="1000" b="0" i="0" u="none" strike="noStrike" kern="0" cap="none" spc="0" normalizeH="0" baseline="0" noProof="0">
              <a:ln>
                <a:noFill/>
              </a:ln>
              <a:solidFill>
                <a:sysClr val="windowText" lastClr="000000"/>
              </a:solidFill>
              <a:effectLst/>
              <a:uLnTx/>
              <a:uFillTx/>
              <a:latin typeface="Arial"/>
              <a:cs typeface="Arial"/>
            </a:endParaRPr>
          </a:p>
          <a:p>
            <a:pPr marL="183515" marR="90805" lvl="0" indent="-171450" algn="just" defTabSz="914400" eaLnBrk="1" fontAlgn="auto" latinLnBrk="0" hangingPunct="1">
              <a:lnSpc>
                <a:spcPct val="100000"/>
              </a:lnSpc>
              <a:spcBef>
                <a:spcPts val="0"/>
              </a:spcBef>
              <a:spcAft>
                <a:spcPts val="0"/>
              </a:spcAft>
              <a:buClrTx/>
              <a:buSzTx/>
              <a:buFont typeface="Wingdings"/>
              <a:buChar char=""/>
              <a:tabLst>
                <a:tab pos="184785" algn="l"/>
              </a:tabLst>
              <a:defRPr/>
            </a:pPr>
            <a:r>
              <a:rPr kumimoji="0" sz="1000" b="1" i="0" u="none" strike="noStrike" kern="0" cap="none" spc="0" normalizeH="0" baseline="0" noProof="0">
                <a:ln>
                  <a:noFill/>
                </a:ln>
                <a:solidFill>
                  <a:srgbClr val="001F5F"/>
                </a:solidFill>
                <a:effectLst/>
                <a:uLnTx/>
                <a:uFillTx/>
                <a:latin typeface="Arial"/>
                <a:cs typeface="Arial"/>
              </a:rPr>
              <a:t>Neither</a:t>
            </a:r>
            <a:r>
              <a:rPr kumimoji="0" sz="1000" b="1" i="0" u="none" strike="noStrike" kern="0" cap="none" spc="-3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easy</a:t>
            </a:r>
            <a:r>
              <a:rPr kumimoji="0" sz="1000" b="1" i="0" u="none" strike="noStrike" kern="0" cap="none" spc="-2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nor</a:t>
            </a:r>
            <a:r>
              <a:rPr kumimoji="0" sz="1000" b="1" i="0" u="none" strike="noStrike" kern="0" cap="none" spc="-25" normalizeH="0" baseline="0" noProof="0">
                <a:ln>
                  <a:noFill/>
                </a:ln>
                <a:solidFill>
                  <a:srgbClr val="001F5F"/>
                </a:solidFill>
                <a:effectLst/>
                <a:uLnTx/>
                <a:uFillTx/>
                <a:latin typeface="Arial"/>
                <a:cs typeface="Arial"/>
              </a:rPr>
              <a:t> </a:t>
            </a:r>
            <a:r>
              <a:rPr kumimoji="0" sz="1000" b="1" i="0" u="none" strike="noStrike" kern="0" cap="none" spc="-10" normalizeH="0" baseline="0" noProof="0">
                <a:ln>
                  <a:noFill/>
                </a:ln>
                <a:solidFill>
                  <a:srgbClr val="001F5F"/>
                </a:solidFill>
                <a:effectLst/>
                <a:uLnTx/>
                <a:uFillTx/>
                <a:latin typeface="Arial"/>
                <a:cs typeface="Arial"/>
              </a:rPr>
              <a:t>difficult, 	</a:t>
            </a:r>
            <a:r>
              <a:rPr kumimoji="0" sz="1000" b="1" i="0" u="none" strike="noStrike" kern="0" cap="none" spc="0" normalizeH="0" baseline="0" noProof="0">
                <a:ln>
                  <a:noFill/>
                </a:ln>
                <a:solidFill>
                  <a:srgbClr val="001F5F"/>
                </a:solidFill>
                <a:effectLst/>
                <a:uLnTx/>
                <a:uFillTx/>
                <a:latin typeface="Arial"/>
                <a:cs typeface="Arial"/>
              </a:rPr>
              <a:t>or</a:t>
            </a:r>
            <a:r>
              <a:rPr kumimoji="0" sz="1000" b="1" i="0" u="none" strike="noStrike" kern="0" cap="none" spc="-4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moderately</a:t>
            </a:r>
            <a:r>
              <a:rPr kumimoji="0" sz="1000" b="1" i="0" u="none" strike="noStrike" kern="0" cap="none" spc="-5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difficult</a:t>
            </a:r>
            <a:r>
              <a:rPr kumimoji="0" sz="1000" b="1" i="0" u="none" strike="noStrike" kern="0" cap="none" spc="-35" normalizeH="0" baseline="0" noProof="0">
                <a:ln>
                  <a:noFill/>
                </a:ln>
                <a:solidFill>
                  <a:srgbClr val="001F5F"/>
                </a:solidFill>
                <a:effectLst/>
                <a:uLnTx/>
                <a:uFillTx/>
                <a:latin typeface="Arial"/>
                <a:cs typeface="Arial"/>
              </a:rPr>
              <a:t> </a:t>
            </a:r>
            <a:r>
              <a:rPr kumimoji="0" sz="1000" b="1" i="0" u="none" strike="noStrike" kern="0" cap="none" spc="-25" normalizeH="0" baseline="0" noProof="0">
                <a:ln>
                  <a:noFill/>
                </a:ln>
                <a:solidFill>
                  <a:srgbClr val="001F5F"/>
                </a:solidFill>
                <a:effectLst/>
                <a:uLnTx/>
                <a:uFillTx/>
                <a:latin typeface="Arial"/>
                <a:cs typeface="Arial"/>
              </a:rPr>
              <a:t>to 	</a:t>
            </a:r>
            <a:r>
              <a:rPr kumimoji="0" sz="1000" b="1" i="0" u="none" strike="noStrike" kern="0" cap="none" spc="0" normalizeH="0" baseline="0" noProof="0">
                <a:ln>
                  <a:noFill/>
                </a:ln>
                <a:solidFill>
                  <a:srgbClr val="001F5F"/>
                </a:solidFill>
                <a:effectLst/>
                <a:uLnTx/>
                <a:uFillTx/>
                <a:latin typeface="Arial"/>
                <a:cs typeface="Arial"/>
              </a:rPr>
              <a:t>access</a:t>
            </a:r>
            <a:r>
              <a:rPr kumimoji="0" sz="1000" b="1" i="0" u="none" strike="noStrike" kern="0" cap="none" spc="-35"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in</a:t>
            </a:r>
            <a:r>
              <a:rPr kumimoji="0" sz="1000" b="0" i="0" u="none" strike="noStrike" kern="0" cap="none" spc="-15"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80%</a:t>
            </a:r>
            <a:r>
              <a:rPr kumimoji="0" sz="1000" b="0" i="0" u="none" strike="noStrike" kern="0" cap="none" spc="-15"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of</a:t>
            </a:r>
            <a:r>
              <a:rPr kumimoji="0" sz="1000" b="0" i="0" u="none" strike="noStrike" kern="0" cap="none" spc="-20" normalizeH="0" baseline="0" noProof="0">
                <a:ln>
                  <a:noFill/>
                </a:ln>
                <a:solidFill>
                  <a:srgbClr val="001F5F"/>
                </a:solidFill>
                <a:effectLst/>
                <a:uLnTx/>
                <a:uFillTx/>
                <a:latin typeface="Arial"/>
                <a:cs typeface="Arial"/>
              </a:rPr>
              <a:t> </a:t>
            </a:r>
            <a:r>
              <a:rPr kumimoji="0" sz="1000" b="0" i="0" u="none" strike="noStrike" kern="0" cap="none" spc="-10" normalizeH="0" baseline="0" noProof="0">
                <a:ln>
                  <a:noFill/>
                </a:ln>
                <a:solidFill>
                  <a:srgbClr val="001F5F"/>
                </a:solidFill>
                <a:effectLst/>
                <a:uLnTx/>
                <a:uFillTx/>
                <a:latin typeface="Arial"/>
                <a:cs typeface="Arial"/>
              </a:rPr>
              <a:t>countries</a:t>
            </a:r>
            <a:endParaRPr kumimoji="0" sz="1000" b="0" i="0" u="none" strike="noStrike" kern="0" cap="none" spc="0" normalizeH="0" baseline="0" noProof="0">
              <a:ln>
                <a:noFill/>
              </a:ln>
              <a:solidFill>
                <a:sysClr val="windowText" lastClr="000000"/>
              </a:solidFill>
              <a:effectLst/>
              <a:uLnTx/>
              <a:uFillTx/>
              <a:latin typeface="Arial"/>
              <a:cs typeface="Arial"/>
            </a:endParaRPr>
          </a:p>
          <a:p>
            <a:pPr marL="183515" marR="403225" lvl="0" indent="-171450" defTabSz="914400" eaLnBrk="1" fontAlgn="auto" latinLnBrk="0" hangingPunct="1">
              <a:lnSpc>
                <a:spcPct val="100000"/>
              </a:lnSpc>
              <a:spcBef>
                <a:spcPts val="0"/>
              </a:spcBef>
              <a:spcAft>
                <a:spcPts val="0"/>
              </a:spcAft>
              <a:buClrTx/>
              <a:buSzTx/>
              <a:buFont typeface="Wingdings"/>
              <a:buChar char=""/>
              <a:tabLst>
                <a:tab pos="184785" algn="l"/>
              </a:tabLst>
              <a:defRPr/>
            </a:pPr>
            <a:r>
              <a:rPr kumimoji="0" sz="1000" b="1" i="0" u="none" strike="noStrike" kern="0" cap="none" spc="0" normalizeH="0" baseline="0" noProof="0">
                <a:ln>
                  <a:noFill/>
                </a:ln>
                <a:solidFill>
                  <a:srgbClr val="001F5F"/>
                </a:solidFill>
                <a:effectLst/>
                <a:uLnTx/>
                <a:uFillTx/>
                <a:latin typeface="Arial"/>
                <a:cs typeface="Arial"/>
              </a:rPr>
              <a:t>Difficult</a:t>
            </a:r>
            <a:r>
              <a:rPr kumimoji="0" sz="1000" b="1" i="0" u="none" strike="noStrike" kern="0" cap="none" spc="-3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to</a:t>
            </a:r>
            <a:r>
              <a:rPr kumimoji="0" sz="1000" b="1" i="0" u="none" strike="noStrike" kern="0" cap="none" spc="-2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access</a:t>
            </a:r>
            <a:r>
              <a:rPr kumimoji="0" sz="1000" b="1" i="0" u="none" strike="noStrike" kern="0" cap="none" spc="-35" normalizeH="0" baseline="0" noProof="0">
                <a:ln>
                  <a:noFill/>
                </a:ln>
                <a:solidFill>
                  <a:srgbClr val="001F5F"/>
                </a:solidFill>
                <a:effectLst/>
                <a:uLnTx/>
                <a:uFillTx/>
                <a:latin typeface="Arial"/>
                <a:cs typeface="Arial"/>
              </a:rPr>
              <a:t> </a:t>
            </a:r>
            <a:r>
              <a:rPr kumimoji="0" sz="1000" b="0" i="0" u="none" strike="noStrike" kern="0" cap="none" spc="-25" normalizeH="0" baseline="0" noProof="0">
                <a:ln>
                  <a:noFill/>
                </a:ln>
                <a:solidFill>
                  <a:srgbClr val="001F5F"/>
                </a:solidFill>
                <a:effectLst/>
                <a:uLnTx/>
                <a:uFillTx/>
                <a:latin typeface="Arial"/>
                <a:cs typeface="Arial"/>
              </a:rPr>
              <a:t>in 	</a:t>
            </a:r>
            <a:r>
              <a:rPr kumimoji="0" sz="1000" b="0" i="0" u="none" strike="noStrike" kern="0" cap="none" spc="0" normalizeH="0" baseline="0" noProof="0">
                <a:ln>
                  <a:noFill/>
                </a:ln>
                <a:solidFill>
                  <a:srgbClr val="001F5F"/>
                </a:solidFill>
                <a:effectLst/>
                <a:uLnTx/>
                <a:uFillTx/>
                <a:latin typeface="Arial"/>
                <a:cs typeface="Arial"/>
              </a:rPr>
              <a:t>Colombia</a:t>
            </a:r>
            <a:r>
              <a:rPr kumimoji="0" sz="1000" b="0" i="0" u="none" strike="noStrike" kern="0" cap="none" spc="-40"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and</a:t>
            </a:r>
            <a:r>
              <a:rPr kumimoji="0" sz="1000" b="0" i="0" u="none" strike="noStrike" kern="0" cap="none" spc="-45" normalizeH="0" baseline="0" noProof="0">
                <a:ln>
                  <a:noFill/>
                </a:ln>
                <a:solidFill>
                  <a:srgbClr val="001F5F"/>
                </a:solidFill>
                <a:effectLst/>
                <a:uLnTx/>
                <a:uFillTx/>
                <a:latin typeface="Arial"/>
                <a:cs typeface="Arial"/>
              </a:rPr>
              <a:t> </a:t>
            </a:r>
            <a:r>
              <a:rPr kumimoji="0" sz="1000" b="0" i="0" u="none" strike="noStrike" kern="0" cap="none" spc="-10" normalizeH="0" baseline="0" noProof="0">
                <a:ln>
                  <a:noFill/>
                </a:ln>
                <a:solidFill>
                  <a:srgbClr val="001F5F"/>
                </a:solidFill>
                <a:effectLst/>
                <a:uLnTx/>
                <a:uFillTx/>
                <a:latin typeface="Arial"/>
                <a:cs typeface="Arial"/>
              </a:rPr>
              <a:t>Kuwait</a:t>
            </a:r>
            <a:endParaRPr kumimoji="0" sz="1000" b="0" i="0" u="none" strike="noStrike" kern="0" cap="none" spc="0" normalizeH="0" baseline="0" noProof="0">
              <a:ln>
                <a:noFill/>
              </a:ln>
              <a:solidFill>
                <a:sysClr val="windowText" lastClr="000000"/>
              </a:solidFill>
              <a:effectLst/>
              <a:uLnTx/>
              <a:uFillTx/>
              <a:latin typeface="Arial"/>
              <a:cs typeface="Arial"/>
            </a:endParaRPr>
          </a:p>
          <a:p>
            <a:pPr marL="183515" marR="5080" lvl="0" indent="-171450" defTabSz="914400" eaLnBrk="1" fontAlgn="auto" latinLnBrk="0" hangingPunct="1">
              <a:lnSpc>
                <a:spcPct val="100000"/>
              </a:lnSpc>
              <a:spcBef>
                <a:spcPts val="0"/>
              </a:spcBef>
              <a:spcAft>
                <a:spcPts val="0"/>
              </a:spcAft>
              <a:buClrTx/>
              <a:buSzTx/>
              <a:buFont typeface="Wingdings"/>
              <a:buChar char=""/>
              <a:tabLst>
                <a:tab pos="184785" algn="l"/>
              </a:tabLst>
              <a:defRPr/>
            </a:pPr>
            <a:r>
              <a:rPr kumimoji="0" sz="1000" b="1" i="0" u="none" strike="noStrike" kern="0" cap="none" spc="0" normalizeH="0" baseline="0" noProof="0">
                <a:ln>
                  <a:noFill/>
                </a:ln>
                <a:solidFill>
                  <a:srgbClr val="001F5F"/>
                </a:solidFill>
                <a:effectLst/>
                <a:uLnTx/>
                <a:uFillTx/>
                <a:latin typeface="Arial"/>
                <a:cs typeface="Arial"/>
              </a:rPr>
              <a:t>BACS</a:t>
            </a:r>
            <a:r>
              <a:rPr kumimoji="0" sz="1000" b="1" i="0" u="none" strike="noStrike" kern="0" cap="none" spc="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range:</a:t>
            </a:r>
            <a:r>
              <a:rPr kumimoji="0" sz="1000" b="1" i="0" u="none" strike="noStrike" kern="0" cap="none" spc="-35"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33</a:t>
            </a:r>
            <a:r>
              <a:rPr kumimoji="0" sz="1000" b="0" i="0" u="none" strike="noStrike" kern="0" cap="none" spc="-30" normalizeH="0" baseline="0" noProof="0">
                <a:ln>
                  <a:noFill/>
                </a:ln>
                <a:solidFill>
                  <a:srgbClr val="001F5F"/>
                </a:solidFill>
                <a:effectLst/>
                <a:uLnTx/>
                <a:uFillTx/>
                <a:latin typeface="Arial"/>
                <a:cs typeface="Arial"/>
              </a:rPr>
              <a:t> </a:t>
            </a:r>
            <a:r>
              <a:rPr kumimoji="0" sz="1000" b="0" i="0" u="none" strike="noStrike" kern="0" cap="none" spc="-10" normalizeH="0" baseline="0" noProof="0">
                <a:ln>
                  <a:noFill/>
                </a:ln>
                <a:solidFill>
                  <a:srgbClr val="001F5F"/>
                </a:solidFill>
                <a:effectLst/>
                <a:uLnTx/>
                <a:uFillTx/>
                <a:latin typeface="Arial"/>
                <a:cs typeface="Arial"/>
              </a:rPr>
              <a:t>(Colombia) 	</a:t>
            </a:r>
            <a:r>
              <a:rPr kumimoji="0" sz="1000" b="0" i="0" u="none" strike="noStrike" kern="0" cap="none" spc="0" normalizeH="0" baseline="0" noProof="0">
                <a:ln>
                  <a:noFill/>
                </a:ln>
                <a:solidFill>
                  <a:srgbClr val="001F5F"/>
                </a:solidFill>
                <a:effectLst/>
                <a:uLnTx/>
                <a:uFillTx/>
                <a:latin typeface="Arial"/>
                <a:cs typeface="Arial"/>
              </a:rPr>
              <a:t>to</a:t>
            </a:r>
            <a:r>
              <a:rPr kumimoji="0" sz="1000" b="0" i="0" u="none" strike="noStrike" kern="0" cap="none" spc="-25"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88</a:t>
            </a:r>
            <a:r>
              <a:rPr kumimoji="0" sz="1000" b="0" i="0" u="none" strike="noStrike" kern="0" cap="none" spc="-20" normalizeH="0" baseline="0" noProof="0">
                <a:ln>
                  <a:noFill/>
                </a:ln>
                <a:solidFill>
                  <a:srgbClr val="001F5F"/>
                </a:solidFill>
                <a:effectLst/>
                <a:uLnTx/>
                <a:uFillTx/>
                <a:latin typeface="Arial"/>
                <a:cs typeface="Arial"/>
              </a:rPr>
              <a:t> </a:t>
            </a:r>
            <a:r>
              <a:rPr kumimoji="0" sz="1000" b="0" i="0" u="none" strike="noStrike" kern="0" cap="none" spc="-10" normalizeH="0" baseline="0" noProof="0">
                <a:ln>
                  <a:noFill/>
                </a:ln>
                <a:solidFill>
                  <a:srgbClr val="001F5F"/>
                </a:solidFill>
                <a:effectLst/>
                <a:uLnTx/>
                <a:uFillTx/>
                <a:latin typeface="Arial"/>
                <a:cs typeface="Arial"/>
              </a:rPr>
              <a:t>(Mexico)</a:t>
            </a:r>
            <a:endParaRPr kumimoji="0" sz="1000" b="0" i="0" u="none" strike="noStrike" kern="0" cap="none" spc="0" normalizeH="0" baseline="0" noProof="0">
              <a:ln>
                <a:noFill/>
              </a:ln>
              <a:solidFill>
                <a:sysClr val="windowText" lastClr="000000"/>
              </a:solidFill>
              <a:effectLst/>
              <a:uLnTx/>
              <a:uFillTx/>
              <a:latin typeface="Arial"/>
              <a:cs typeface="Arial"/>
            </a:endParaRPr>
          </a:p>
          <a:p>
            <a:pPr marL="184150" marR="0" lvl="0" indent="-171450" defTabSz="914400" eaLnBrk="1" fontAlgn="auto" latinLnBrk="0" hangingPunct="1">
              <a:lnSpc>
                <a:spcPct val="100000"/>
              </a:lnSpc>
              <a:spcBef>
                <a:spcPts val="0"/>
              </a:spcBef>
              <a:spcAft>
                <a:spcPts val="0"/>
              </a:spcAft>
              <a:buClrTx/>
              <a:buSzTx/>
              <a:buFont typeface="Wingdings"/>
              <a:buChar char=""/>
              <a:tabLst>
                <a:tab pos="184150" algn="l"/>
              </a:tabLst>
              <a:defRPr/>
            </a:pPr>
            <a:r>
              <a:rPr kumimoji="0" sz="1000" b="1" i="0" u="none" strike="noStrike" kern="0" cap="none" spc="0" normalizeH="0" baseline="0" noProof="0">
                <a:ln>
                  <a:noFill/>
                </a:ln>
                <a:solidFill>
                  <a:srgbClr val="001F5F"/>
                </a:solidFill>
                <a:effectLst/>
                <a:uLnTx/>
                <a:uFillTx/>
                <a:latin typeface="Arial"/>
                <a:cs typeface="Arial"/>
              </a:rPr>
              <a:t>Mean</a:t>
            </a:r>
            <a:r>
              <a:rPr kumimoji="0" sz="1000" b="1" i="0" u="none" strike="noStrike" kern="0" cap="none" spc="-5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BACS:</a:t>
            </a:r>
            <a:r>
              <a:rPr kumimoji="0" sz="1000" b="1" i="0" u="none" strike="noStrike" kern="0" cap="none" spc="30"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59,</a:t>
            </a:r>
            <a:r>
              <a:rPr kumimoji="0" sz="1000" b="0" i="0" u="none" strike="noStrike" kern="0" cap="none" spc="-40"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which</a:t>
            </a:r>
            <a:r>
              <a:rPr kumimoji="0" sz="1000" b="0" i="0" u="none" strike="noStrike" kern="0" cap="none" spc="-10" normalizeH="0" baseline="0" noProof="0">
                <a:ln>
                  <a:noFill/>
                </a:ln>
                <a:solidFill>
                  <a:srgbClr val="001F5F"/>
                </a:solidFill>
                <a:effectLst/>
                <a:uLnTx/>
                <a:uFillTx/>
                <a:latin typeface="Arial"/>
                <a:cs typeface="Arial"/>
              </a:rPr>
              <a:t> </a:t>
            </a:r>
            <a:r>
              <a:rPr kumimoji="0" sz="1000" b="0" i="0" u="none" strike="noStrike" kern="0" cap="none" spc="-25" normalizeH="0" baseline="0" noProof="0">
                <a:ln>
                  <a:noFill/>
                </a:ln>
                <a:solidFill>
                  <a:srgbClr val="001F5F"/>
                </a:solidFill>
                <a:effectLst/>
                <a:uLnTx/>
                <a:uFillTx/>
                <a:latin typeface="Arial"/>
                <a:cs typeface="Arial"/>
              </a:rPr>
              <a:t>is</a:t>
            </a:r>
            <a:endParaRPr kumimoji="0" sz="1000" b="0" i="0" u="none" strike="noStrike" kern="0" cap="none" spc="0" normalizeH="0" baseline="0" noProof="0">
              <a:ln>
                <a:noFill/>
              </a:ln>
              <a:solidFill>
                <a:sysClr val="windowText" lastClr="000000"/>
              </a:solidFill>
              <a:effectLst/>
              <a:uLnTx/>
              <a:uFillTx/>
              <a:latin typeface="Arial"/>
              <a:cs typeface="Arial"/>
            </a:endParaRPr>
          </a:p>
          <a:p>
            <a:pPr marL="184785" marR="0" lvl="0" indent="0" defTabSz="914400" eaLnBrk="1" fontAlgn="auto" latinLnBrk="0" hangingPunct="1">
              <a:lnSpc>
                <a:spcPct val="100000"/>
              </a:lnSpc>
              <a:spcBef>
                <a:spcPts val="0"/>
              </a:spcBef>
              <a:spcAft>
                <a:spcPts val="0"/>
              </a:spcAft>
              <a:buClrTx/>
              <a:buSzTx/>
              <a:buFontTx/>
              <a:buNone/>
              <a:tabLst/>
              <a:defRPr/>
            </a:pPr>
            <a:r>
              <a:rPr kumimoji="0" sz="1000" b="0" i="0" u="none" strike="noStrike" kern="0" cap="none" spc="0" normalizeH="0" baseline="0" noProof="0">
                <a:ln>
                  <a:noFill/>
                </a:ln>
                <a:solidFill>
                  <a:srgbClr val="001F5F"/>
                </a:solidFill>
                <a:effectLst/>
                <a:uLnTx/>
                <a:uFillTx/>
                <a:latin typeface="Arial"/>
                <a:cs typeface="Arial"/>
              </a:rPr>
              <a:t>lower</a:t>
            </a:r>
            <a:r>
              <a:rPr kumimoji="0" sz="1000" b="0" i="0" u="none" strike="noStrike" kern="0" cap="none" spc="-10"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than</a:t>
            </a:r>
            <a:r>
              <a:rPr kumimoji="0" sz="1000" b="0" i="0" u="none" strike="noStrike" kern="0" cap="none" spc="-45"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EMA</a:t>
            </a:r>
            <a:r>
              <a:rPr kumimoji="0" sz="1000" b="0" i="0" u="none" strike="noStrike" kern="0" cap="none" spc="-30"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BACS</a:t>
            </a:r>
            <a:r>
              <a:rPr kumimoji="0" sz="1000" b="0" i="0" u="none" strike="noStrike" kern="0" cap="none" spc="-25"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of</a:t>
            </a:r>
            <a:r>
              <a:rPr kumimoji="0" sz="1000" b="0" i="0" u="none" strike="noStrike" kern="0" cap="none" spc="-40" normalizeH="0" baseline="0" noProof="0">
                <a:ln>
                  <a:noFill/>
                </a:ln>
                <a:solidFill>
                  <a:srgbClr val="001F5F"/>
                </a:solidFill>
                <a:effectLst/>
                <a:uLnTx/>
                <a:uFillTx/>
                <a:latin typeface="Arial"/>
                <a:cs typeface="Arial"/>
              </a:rPr>
              <a:t> </a:t>
            </a:r>
            <a:r>
              <a:rPr kumimoji="0" sz="1000" b="0" i="0" u="none" strike="noStrike" kern="0" cap="none" spc="-25" normalizeH="0" baseline="0" noProof="0">
                <a:ln>
                  <a:noFill/>
                </a:ln>
                <a:solidFill>
                  <a:srgbClr val="001F5F"/>
                </a:solidFill>
                <a:effectLst/>
                <a:uLnTx/>
                <a:uFillTx/>
                <a:latin typeface="Arial"/>
                <a:cs typeface="Arial"/>
              </a:rPr>
              <a:t>65</a:t>
            </a:r>
            <a:endParaRPr kumimoji="0" sz="1000" b="0" i="0" u="none" strike="noStrike" kern="0" cap="none" spc="0" normalizeH="0" baseline="0" noProof="0">
              <a:ln>
                <a:noFill/>
              </a:ln>
              <a:solidFill>
                <a:sysClr val="windowText" lastClr="000000"/>
              </a:solidFill>
              <a:effectLst/>
              <a:uLnTx/>
              <a:uFillTx/>
              <a:latin typeface="Arial"/>
              <a:cs typeface="Arial"/>
            </a:endParaRPr>
          </a:p>
          <a:p>
            <a:pPr marL="183515" marR="172720" lvl="0" indent="-171450" defTabSz="914400" eaLnBrk="1" fontAlgn="auto" latinLnBrk="0" hangingPunct="1">
              <a:lnSpc>
                <a:spcPct val="100000"/>
              </a:lnSpc>
              <a:spcBef>
                <a:spcPts val="5"/>
              </a:spcBef>
              <a:spcAft>
                <a:spcPts val="0"/>
              </a:spcAft>
              <a:buClrTx/>
              <a:buSzTx/>
              <a:buFont typeface="Wingdings"/>
              <a:buChar char=""/>
              <a:tabLst>
                <a:tab pos="184785" algn="l"/>
              </a:tabLst>
              <a:defRPr/>
            </a:pPr>
            <a:r>
              <a:rPr kumimoji="0" sz="1000" b="0" i="0" u="none" strike="noStrike" kern="0" cap="none" spc="0" normalizeH="0" baseline="0" noProof="0">
                <a:ln>
                  <a:noFill/>
                </a:ln>
                <a:solidFill>
                  <a:srgbClr val="001F5F"/>
                </a:solidFill>
                <a:effectLst/>
                <a:uLnTx/>
                <a:uFillTx/>
                <a:latin typeface="Arial"/>
                <a:cs typeface="Arial"/>
              </a:rPr>
              <a:t>60%</a:t>
            </a:r>
            <a:r>
              <a:rPr kumimoji="0" sz="1000" b="0" i="0" u="none" strike="noStrike" kern="0" cap="none" spc="-25"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of</a:t>
            </a:r>
            <a:r>
              <a:rPr kumimoji="0" sz="1000" b="0" i="0" u="none" strike="noStrike" kern="0" cap="none" spc="-40"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countries</a:t>
            </a:r>
            <a:r>
              <a:rPr kumimoji="0" sz="1000" b="0" i="0" u="none" strike="noStrike" kern="0" cap="none" spc="-20" normalizeH="0" baseline="0" noProof="0">
                <a:ln>
                  <a:noFill/>
                </a:ln>
                <a:solidFill>
                  <a:srgbClr val="001F5F"/>
                </a:solidFill>
                <a:effectLst/>
                <a:uLnTx/>
                <a:uFillTx/>
                <a:latin typeface="Arial"/>
                <a:cs typeface="Arial"/>
              </a:rPr>
              <a:t> </a:t>
            </a:r>
            <a:r>
              <a:rPr kumimoji="0" sz="1000" b="0" i="0" u="none" strike="noStrike" kern="0" cap="none" spc="-10" normalizeH="0" baseline="0" noProof="0">
                <a:ln>
                  <a:noFill/>
                </a:ln>
                <a:solidFill>
                  <a:srgbClr val="001F5F"/>
                </a:solidFill>
                <a:effectLst/>
                <a:uLnTx/>
                <a:uFillTx/>
                <a:latin typeface="Arial"/>
                <a:cs typeface="Arial"/>
              </a:rPr>
              <a:t>reported 	</a:t>
            </a:r>
            <a:r>
              <a:rPr kumimoji="0" sz="1000" b="0" i="0" u="none" strike="noStrike" kern="0" cap="none" spc="0" normalizeH="0" baseline="0" noProof="0">
                <a:ln>
                  <a:noFill/>
                </a:ln>
                <a:solidFill>
                  <a:srgbClr val="001F5F"/>
                </a:solidFill>
                <a:effectLst/>
                <a:uLnTx/>
                <a:uFillTx/>
                <a:latin typeface="Arial"/>
                <a:cs typeface="Arial"/>
              </a:rPr>
              <a:t>more</a:t>
            </a:r>
            <a:r>
              <a:rPr kumimoji="0" sz="1000" b="0" i="0" u="none" strike="noStrike" kern="0" cap="none" spc="-45"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stringent</a:t>
            </a:r>
            <a:r>
              <a:rPr kumimoji="0" sz="1000" b="0" i="0" u="none" strike="noStrike" kern="0" cap="none" spc="-20"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access</a:t>
            </a:r>
            <a:r>
              <a:rPr kumimoji="0" sz="1000" b="0" i="0" u="none" strike="noStrike" kern="0" cap="none" spc="-40" normalizeH="0" baseline="0" noProof="0">
                <a:ln>
                  <a:noFill/>
                </a:ln>
                <a:solidFill>
                  <a:srgbClr val="001F5F"/>
                </a:solidFill>
                <a:effectLst/>
                <a:uLnTx/>
                <a:uFillTx/>
                <a:latin typeface="Arial"/>
                <a:cs typeface="Arial"/>
              </a:rPr>
              <a:t> </a:t>
            </a:r>
            <a:r>
              <a:rPr kumimoji="0" sz="1000" b="0" i="0" u="none" strike="noStrike" kern="0" cap="none" spc="-25" normalizeH="0" baseline="0" noProof="0">
                <a:ln>
                  <a:noFill/>
                </a:ln>
                <a:solidFill>
                  <a:srgbClr val="001F5F"/>
                </a:solidFill>
                <a:effectLst/>
                <a:uLnTx/>
                <a:uFillTx/>
                <a:latin typeface="Arial"/>
                <a:cs typeface="Arial"/>
              </a:rPr>
              <a:t>to 	</a:t>
            </a:r>
            <a:r>
              <a:rPr kumimoji="0" sz="1000" b="0" i="0" u="none" strike="noStrike" kern="0" cap="none" spc="0" normalizeH="0" baseline="0" noProof="0">
                <a:ln>
                  <a:noFill/>
                </a:ln>
                <a:solidFill>
                  <a:srgbClr val="001F5F"/>
                </a:solidFill>
                <a:effectLst/>
                <a:uLnTx/>
                <a:uFillTx/>
                <a:latin typeface="Arial"/>
                <a:cs typeface="Arial"/>
              </a:rPr>
              <a:t>dupilumab</a:t>
            </a:r>
            <a:r>
              <a:rPr kumimoji="0" sz="1000" b="0" i="0" u="none" strike="noStrike" kern="0" cap="none" spc="-45"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than</a:t>
            </a:r>
            <a:r>
              <a:rPr kumimoji="0" sz="1000" b="0" i="0" u="none" strike="noStrike" kern="0" cap="none" spc="-30"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the</a:t>
            </a:r>
            <a:r>
              <a:rPr kumimoji="0" sz="1000" b="0" i="0" u="none" strike="noStrike" kern="0" cap="none" spc="-40" normalizeH="0" baseline="0" noProof="0">
                <a:ln>
                  <a:noFill/>
                </a:ln>
                <a:solidFill>
                  <a:srgbClr val="001F5F"/>
                </a:solidFill>
                <a:effectLst/>
                <a:uLnTx/>
                <a:uFillTx/>
                <a:latin typeface="Arial"/>
                <a:cs typeface="Arial"/>
              </a:rPr>
              <a:t> </a:t>
            </a:r>
            <a:r>
              <a:rPr kumimoji="0" sz="1000" b="0" i="0" u="none" strike="noStrike" kern="0" cap="none" spc="-25" normalizeH="0" baseline="0" noProof="0">
                <a:ln>
                  <a:noFill/>
                </a:ln>
                <a:solidFill>
                  <a:srgbClr val="001F5F"/>
                </a:solidFill>
                <a:effectLst/>
                <a:uLnTx/>
                <a:uFillTx/>
                <a:latin typeface="Arial"/>
                <a:cs typeface="Arial"/>
              </a:rPr>
              <a:t>EMA</a:t>
            </a:r>
            <a:endParaRPr kumimoji="0" sz="1000" b="0" i="0" u="none" strike="noStrike" kern="0" cap="none" spc="0" normalizeH="0" baseline="0" noProof="0">
              <a:ln>
                <a:noFill/>
              </a:ln>
              <a:solidFill>
                <a:sysClr val="windowText" lastClr="000000"/>
              </a:solidFill>
              <a:effectLst/>
              <a:uLnTx/>
              <a:uFillTx/>
              <a:latin typeface="Arial"/>
              <a:cs typeface="Arial"/>
            </a:endParaRPr>
          </a:p>
        </p:txBody>
      </p:sp>
      <p:sp>
        <p:nvSpPr>
          <p:cNvPr id="8" name="object 8"/>
          <p:cNvSpPr txBox="1"/>
          <p:nvPr/>
        </p:nvSpPr>
        <p:spPr>
          <a:xfrm>
            <a:off x="42468" y="4814320"/>
            <a:ext cx="4065270" cy="294005"/>
          </a:xfrm>
          <a:prstGeom prst="rect">
            <a:avLst/>
          </a:prstGeom>
        </p:spPr>
        <p:txBody>
          <a:bodyPr vert="horz" wrap="square" lIns="0" tIns="5080" rIns="0" bIns="0" rtlCol="0">
            <a:spAutoFit/>
          </a:bodyPr>
          <a:lstStyle/>
          <a:p>
            <a:pPr marL="12700" marR="0" lvl="0" indent="0" defTabSz="914400" eaLnBrk="1" fontAlgn="auto" latinLnBrk="0" hangingPunct="1">
              <a:lnSpc>
                <a:spcPct val="100000"/>
              </a:lnSpc>
              <a:spcBef>
                <a:spcPts val="40"/>
              </a:spcBef>
              <a:spcAft>
                <a:spcPts val="0"/>
              </a:spcAft>
              <a:buClrTx/>
              <a:buSzTx/>
              <a:buFontTx/>
              <a:buNone/>
              <a:tabLst/>
              <a:defRPr/>
            </a:pPr>
            <a:r>
              <a:rPr kumimoji="0" sz="600" b="0" i="0" u="none" strike="noStrike" kern="0" cap="none" spc="0" normalizeH="0" baseline="0" noProof="0">
                <a:ln>
                  <a:noFill/>
                </a:ln>
                <a:solidFill>
                  <a:sysClr val="windowText" lastClr="000000"/>
                </a:solidFill>
                <a:effectLst/>
                <a:uLnTx/>
                <a:uFillTx/>
                <a:latin typeface="Arial"/>
                <a:cs typeface="Arial"/>
              </a:rPr>
              <a:t>BACS</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data</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were</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as</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of</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April</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2021.</a:t>
            </a:r>
            <a:endParaRPr kumimoji="0" sz="600" b="0" i="0" u="none" strike="noStrike" kern="0" cap="none" spc="0" normalizeH="0" baseline="0" noProof="0">
              <a:ln>
                <a:noFill/>
              </a:ln>
              <a:solidFill>
                <a:sysClr val="windowText" lastClr="000000"/>
              </a:solidFill>
              <a:effectLst/>
              <a:uLnTx/>
              <a:uFillTx/>
              <a:latin typeface="Arial"/>
              <a:cs typeface="Arial"/>
            </a:endParaRPr>
          </a:p>
          <a:p>
            <a:pPr marL="12700" marR="5080" lvl="0" indent="0" defTabSz="914400" eaLnBrk="1" fontAlgn="auto" latinLnBrk="0" hangingPunct="1">
              <a:lnSpc>
                <a:spcPct val="100000"/>
              </a:lnSpc>
              <a:spcBef>
                <a:spcPts val="0"/>
              </a:spcBef>
              <a:spcAft>
                <a:spcPts val="0"/>
              </a:spcAft>
              <a:buClrTx/>
              <a:buSzTx/>
              <a:buFontTx/>
              <a:buNone/>
              <a:tabLst/>
              <a:defRPr/>
            </a:pPr>
            <a:r>
              <a:rPr kumimoji="0" sz="600" b="0" i="0" u="none" strike="noStrike" kern="0" cap="none" spc="0" normalizeH="0" baseline="0" noProof="0">
                <a:ln>
                  <a:noFill/>
                </a:ln>
                <a:solidFill>
                  <a:sysClr val="windowText" lastClr="000000"/>
                </a:solidFill>
                <a:effectLst/>
                <a:uLnTx/>
                <a:uFillTx/>
                <a:latin typeface="Arial"/>
                <a:cs typeface="Arial"/>
              </a:rPr>
              <a:t>BACS =</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Biologic</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ACessibility</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Score; EMA</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 European</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Medicines</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Agency; ISAR =</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International</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Severe Asthma</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Registry</a:t>
            </a:r>
            <a:r>
              <a:rPr kumimoji="0" sz="600" b="0" i="0" u="none" strike="noStrike" kern="0" cap="none" spc="50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Porsbjerg</a:t>
            </a:r>
            <a:r>
              <a:rPr kumimoji="0" sz="600" b="0" i="0" u="none" strike="noStrike" kern="0" cap="none" spc="0" normalizeH="0" baseline="0" noProof="0">
                <a:ln>
                  <a:noFill/>
                </a:ln>
                <a:solidFill>
                  <a:sysClr val="windowText" lastClr="000000"/>
                </a:solidFill>
                <a:effectLst/>
                <a:uLnTx/>
                <a:uFillTx/>
                <a:latin typeface="Arial"/>
                <a:cs typeface="Arial"/>
              </a:rPr>
              <a:t> C,</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Price</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D</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et</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al.</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J</a:t>
            </a:r>
            <a:r>
              <a:rPr kumimoji="0" sz="600" b="0" i="1" u="none" strike="noStrike" kern="0" cap="none" spc="-2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Allergy</a:t>
            </a:r>
            <a:r>
              <a:rPr kumimoji="0" sz="600" b="0" i="1" u="none" strike="noStrike" kern="0" cap="none" spc="-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Clin</a:t>
            </a:r>
            <a:r>
              <a:rPr kumimoji="0" sz="600" b="0" i="1" u="none" strike="noStrike" kern="0" cap="none" spc="1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Immunol</a:t>
            </a:r>
            <a:r>
              <a:rPr kumimoji="0" sz="600" b="0" i="1" u="none" strike="noStrike" kern="0" cap="none" spc="-20"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Pract</a:t>
            </a:r>
            <a:r>
              <a:rPr kumimoji="0" sz="600" b="0" i="1"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2022;doi:10.1016/j.jaip.2021.12.027.</a:t>
            </a:r>
            <a:endParaRPr kumimoji="0" sz="600" b="0" i="0" u="none" strike="noStrike" kern="0" cap="none" spc="0" normalizeH="0" baseline="0" noProof="0">
              <a:ln>
                <a:noFill/>
              </a:ln>
              <a:solidFill>
                <a:sysClr val="windowText" lastClr="000000"/>
              </a:solidFill>
              <a:effectLst/>
              <a:uLnTx/>
              <a:uFillTx/>
              <a:latin typeface="Arial"/>
              <a:cs typeface="Arial"/>
            </a:endParaRPr>
          </a:p>
        </p:txBody>
      </p:sp>
      <p:pic>
        <p:nvPicPr>
          <p:cNvPr id="9" name="Graphic 8" descr="Beginning with solid fill">
            <a:hlinkClick r:id="rId4" action="ppaction://hlinksldjump"/>
            <a:extLst>
              <a:ext uri="{FF2B5EF4-FFF2-40B4-BE49-F238E27FC236}">
                <a16:creationId xmlns:a16="http://schemas.microsoft.com/office/drawing/2014/main" id="{E3DF79E8-3F4E-A7EC-BBDA-040B497169BD}"/>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10" name="bg object 17">
            <a:extLst>
              <a:ext uri="{FF2B5EF4-FFF2-40B4-BE49-F238E27FC236}">
                <a16:creationId xmlns:a16="http://schemas.microsoft.com/office/drawing/2014/main" id="{73AC95EF-48D7-08CD-A59F-671E8FED2FC9}"/>
              </a:ext>
            </a:extLst>
          </p:cNvPr>
          <p:cNvPicPr/>
          <p:nvPr/>
        </p:nvPicPr>
        <p:blipFill>
          <a:blip r:embed="rId7" cstate="print">
            <a:alphaModFix amt="10000"/>
            <a:extLst>
              <a:ext uri="{BEBA8EAE-BF5A-486C-A8C5-ECC9F3942E4B}">
                <a14:imgProps xmlns:a14="http://schemas.microsoft.com/office/drawing/2010/main">
                  <a14:imgLayer r:embed="rId8">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347471" y="122578"/>
            <a:ext cx="6979920" cy="380492"/>
          </a:xfrm>
          <a:prstGeom prst="rect">
            <a:avLst/>
          </a:prstGeom>
        </p:spPr>
        <p:txBody>
          <a:bodyPr vert="horz" wrap="square" lIns="0" tIns="12065" rIns="0" bIns="0" rtlCol="0">
            <a:spAutoFit/>
          </a:bodyPr>
          <a:lstStyle/>
          <a:p>
            <a:pPr marL="12700">
              <a:lnSpc>
                <a:spcPct val="100000"/>
              </a:lnSpc>
              <a:spcBef>
                <a:spcPts val="95"/>
              </a:spcBef>
            </a:pPr>
            <a:r>
              <a:t>Results</a:t>
            </a:r>
            <a:r>
              <a:rPr spc="-45"/>
              <a:t> </a:t>
            </a:r>
            <a:r>
              <a:t>–</a:t>
            </a:r>
            <a:r>
              <a:rPr spc="-75"/>
              <a:t> </a:t>
            </a:r>
            <a:r>
              <a:t>Most</a:t>
            </a:r>
            <a:r>
              <a:rPr spc="-50"/>
              <a:t> </a:t>
            </a:r>
            <a:r>
              <a:t>common</a:t>
            </a:r>
            <a:r>
              <a:rPr spc="-40"/>
              <a:t> </a:t>
            </a:r>
            <a:r>
              <a:t>biologic</a:t>
            </a:r>
            <a:r>
              <a:rPr spc="-40"/>
              <a:t> </a:t>
            </a:r>
            <a:r>
              <a:t>prescription</a:t>
            </a:r>
            <a:r>
              <a:rPr spc="-45"/>
              <a:t> </a:t>
            </a:r>
            <a:r>
              <a:t>criteria</a:t>
            </a:r>
            <a:r>
              <a:rPr spc="-40"/>
              <a:t> </a:t>
            </a:r>
            <a:r>
              <a:rPr spc="-10"/>
              <a:t>globally</a:t>
            </a:r>
          </a:p>
        </p:txBody>
      </p:sp>
      <p:sp>
        <p:nvSpPr>
          <p:cNvPr id="3" name="object 3"/>
          <p:cNvSpPr txBox="1"/>
          <p:nvPr/>
        </p:nvSpPr>
        <p:spPr>
          <a:xfrm>
            <a:off x="5486" y="4790947"/>
            <a:ext cx="8047990" cy="116839"/>
          </a:xfrm>
          <a:prstGeom prst="rect">
            <a:avLst/>
          </a:prstGeom>
        </p:spPr>
        <p:txBody>
          <a:bodyPr vert="horz" wrap="square" lIns="0" tIns="12700" rIns="0" bIns="0" rtlCol="0">
            <a:spAutoFit/>
          </a:bodyPr>
          <a:lstStyle/>
          <a:p>
            <a:pPr marL="38100" marR="0" lvl="0" indent="0" defTabSz="914400" eaLnBrk="1" fontAlgn="auto" latinLnBrk="0" hangingPunct="1">
              <a:lnSpc>
                <a:spcPct val="100000"/>
              </a:lnSpc>
              <a:spcBef>
                <a:spcPts val="100"/>
              </a:spcBef>
              <a:spcAft>
                <a:spcPts val="0"/>
              </a:spcAft>
              <a:buClrTx/>
              <a:buSzTx/>
              <a:buFontTx/>
              <a:buNone/>
              <a:tabLst/>
              <a:defRPr/>
            </a:pPr>
            <a:r>
              <a:rPr kumimoji="0" sz="600" b="0" i="0" u="none" strike="noStrike" kern="0" cap="none" spc="0" normalizeH="0" baseline="0" noProof="0">
                <a:ln>
                  <a:noFill/>
                </a:ln>
                <a:solidFill>
                  <a:sysClr val="windowText" lastClr="000000"/>
                </a:solidFill>
                <a:effectLst/>
                <a:uLnTx/>
                <a:uFillTx/>
                <a:latin typeface="Arial"/>
                <a:cs typeface="Arial"/>
              </a:rPr>
              <a:t>FeNO</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Fractional</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exhaled</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nitric</a:t>
            </a:r>
            <a:r>
              <a:rPr kumimoji="0" sz="600" b="0" i="0" u="none" strike="noStrike" kern="0" cap="none" spc="-3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oxide;</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FEV</a:t>
            </a:r>
            <a:r>
              <a:rPr kumimoji="0" sz="600" b="0" i="0" u="none" strike="noStrike" kern="0" cap="none" spc="0" normalizeH="0" baseline="-20833" noProof="0">
                <a:ln>
                  <a:noFill/>
                </a:ln>
                <a:solidFill>
                  <a:sysClr val="windowText" lastClr="000000"/>
                </a:solidFill>
                <a:effectLst/>
                <a:uLnTx/>
                <a:uFillTx/>
                <a:latin typeface="Arial"/>
                <a:cs typeface="Arial"/>
              </a:rPr>
              <a:t>1</a:t>
            </a:r>
            <a:r>
              <a:rPr kumimoji="0" sz="600" b="0" i="0" u="none" strike="noStrike" kern="0" cap="none" spc="82" normalizeH="0" baseline="-20833"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 Forced </a:t>
            </a:r>
            <a:r>
              <a:rPr kumimoji="0" sz="600" b="0" i="0" u="none" strike="noStrike" kern="0" cap="none" spc="-10" normalizeH="0" baseline="0" noProof="0">
                <a:ln>
                  <a:noFill/>
                </a:ln>
                <a:solidFill>
                  <a:sysClr val="windowText" lastClr="000000"/>
                </a:solidFill>
                <a:effectLst/>
                <a:uLnTx/>
                <a:uFillTx/>
                <a:latin typeface="Arial"/>
                <a:cs typeface="Arial"/>
              </a:rPr>
              <a:t>expiratory </a:t>
            </a:r>
            <a:r>
              <a:rPr kumimoji="0" sz="600" b="0" i="0" u="none" strike="noStrike" kern="0" cap="none" spc="0" normalizeH="0" baseline="0" noProof="0">
                <a:ln>
                  <a:noFill/>
                </a:ln>
                <a:solidFill>
                  <a:sysClr val="windowText" lastClr="000000"/>
                </a:solidFill>
                <a:effectLst/>
                <a:uLnTx/>
                <a:uFillTx/>
                <a:latin typeface="Arial"/>
                <a:cs typeface="Arial"/>
              </a:rPr>
              <a:t>volume</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in</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1 second;</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ICS =</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Inhaled</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corticosteroids;</a:t>
            </a:r>
            <a:r>
              <a:rPr kumimoji="0" sz="600" b="0" i="0" u="none" strike="noStrike" kern="0" cap="none" spc="-3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IgE</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Immunoglobulin</a:t>
            </a:r>
            <a:r>
              <a:rPr kumimoji="0" sz="600" b="0" i="0" u="none" strike="noStrike" kern="0" cap="none" spc="3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IL4Rα</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Interleukin</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4</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receptor</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alpha;</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IL5/5R</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10" normalizeH="0" baseline="0" noProof="0">
                <a:ln>
                  <a:noFill/>
                </a:ln>
                <a:solidFill>
                  <a:sysClr val="windowText" lastClr="000000"/>
                </a:solidFill>
                <a:effectLst/>
                <a:uLnTx/>
                <a:uFillTx/>
                <a:latin typeface="Arial"/>
                <a:cs typeface="Arial"/>
              </a:rPr>
              <a:t> Interleukin</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5/5</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receptor;</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LABA</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Long-acting </a:t>
            </a:r>
            <a:r>
              <a:rPr kumimoji="0" sz="600" b="0" i="0" u="none" strike="noStrike" kern="0" cap="none" spc="-25" normalizeH="0" baseline="0" noProof="0">
                <a:ln>
                  <a:noFill/>
                </a:ln>
                <a:solidFill>
                  <a:sysClr val="windowText" lastClr="000000"/>
                </a:solidFill>
                <a:effectLst/>
                <a:uLnTx/>
                <a:uFillTx/>
                <a:latin typeface="Arial"/>
                <a:cs typeface="Arial"/>
              </a:rPr>
              <a:t>β-</a:t>
            </a:r>
            <a:endParaRPr kumimoji="0" sz="600" b="0" i="0" u="none" strike="noStrike" kern="0" cap="none" spc="0" normalizeH="0" baseline="0" noProof="0">
              <a:ln>
                <a:noFill/>
              </a:ln>
              <a:solidFill>
                <a:sysClr val="windowText" lastClr="000000"/>
              </a:solidFill>
              <a:effectLst/>
              <a:uLnTx/>
              <a:uFillTx/>
              <a:latin typeface="Arial"/>
              <a:cs typeface="Arial"/>
            </a:endParaRPr>
          </a:p>
        </p:txBody>
      </p:sp>
      <p:sp>
        <p:nvSpPr>
          <p:cNvPr id="4" name="object 4"/>
          <p:cNvSpPr/>
          <p:nvPr/>
        </p:nvSpPr>
        <p:spPr>
          <a:xfrm>
            <a:off x="2542032" y="4407408"/>
            <a:ext cx="4060190" cy="216535"/>
          </a:xfrm>
          <a:custGeom>
            <a:avLst/>
            <a:gdLst/>
            <a:ahLst/>
            <a:cxnLst/>
            <a:rect l="l" t="t" r="r" b="b"/>
            <a:pathLst>
              <a:path w="4060190" h="216535">
                <a:moveTo>
                  <a:pt x="4023868" y="0"/>
                </a:moveTo>
                <a:lnTo>
                  <a:pt x="36068" y="0"/>
                </a:lnTo>
                <a:lnTo>
                  <a:pt x="22020" y="2833"/>
                </a:lnTo>
                <a:lnTo>
                  <a:pt x="10556" y="10561"/>
                </a:lnTo>
                <a:lnTo>
                  <a:pt x="2831" y="22025"/>
                </a:lnTo>
                <a:lnTo>
                  <a:pt x="0" y="36067"/>
                </a:lnTo>
                <a:lnTo>
                  <a:pt x="0" y="180339"/>
                </a:lnTo>
                <a:lnTo>
                  <a:pt x="2831" y="194382"/>
                </a:lnTo>
                <a:lnTo>
                  <a:pt x="10556" y="205846"/>
                </a:lnTo>
                <a:lnTo>
                  <a:pt x="22020" y="213574"/>
                </a:lnTo>
                <a:lnTo>
                  <a:pt x="36068" y="216407"/>
                </a:lnTo>
                <a:lnTo>
                  <a:pt x="4023868" y="216407"/>
                </a:lnTo>
                <a:lnTo>
                  <a:pt x="4037915" y="213574"/>
                </a:lnTo>
                <a:lnTo>
                  <a:pt x="4049379" y="205846"/>
                </a:lnTo>
                <a:lnTo>
                  <a:pt x="4057104" y="194382"/>
                </a:lnTo>
                <a:lnTo>
                  <a:pt x="4059936" y="180339"/>
                </a:lnTo>
                <a:lnTo>
                  <a:pt x="4059936" y="36067"/>
                </a:lnTo>
                <a:lnTo>
                  <a:pt x="4057104" y="22025"/>
                </a:lnTo>
                <a:lnTo>
                  <a:pt x="4049379" y="10561"/>
                </a:lnTo>
                <a:lnTo>
                  <a:pt x="4037915" y="2833"/>
                </a:lnTo>
                <a:lnTo>
                  <a:pt x="4023868" y="0"/>
                </a:lnTo>
                <a:close/>
              </a:path>
            </a:pathLst>
          </a:custGeom>
          <a:solidFill>
            <a:srgbClr val="D7D7D7"/>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object 5"/>
          <p:cNvSpPr txBox="1"/>
          <p:nvPr/>
        </p:nvSpPr>
        <p:spPr>
          <a:xfrm>
            <a:off x="2771901" y="4425188"/>
            <a:ext cx="3599179" cy="177800"/>
          </a:xfrm>
          <a:prstGeom prst="rect">
            <a:avLst/>
          </a:prstGeom>
        </p:spPr>
        <p:txBody>
          <a:bodyPr vert="horz" wrap="square" lIns="0" tIns="12065" rIns="0" bIns="0" rtlCol="0">
            <a:spAutoFit/>
          </a:bodyPr>
          <a:lstStyle/>
          <a:p>
            <a:pPr marL="12700" marR="0" lvl="0" indent="0" defTabSz="914400" eaLnBrk="1" fontAlgn="auto" latinLnBrk="0" hangingPunct="1">
              <a:lnSpc>
                <a:spcPct val="100000"/>
              </a:lnSpc>
              <a:spcBef>
                <a:spcPts val="95"/>
              </a:spcBef>
              <a:spcAft>
                <a:spcPts val="0"/>
              </a:spcAft>
              <a:buClrTx/>
              <a:buSzTx/>
              <a:buFontTx/>
              <a:buNone/>
              <a:tabLst/>
              <a:defRPr/>
            </a:pPr>
            <a:r>
              <a:rPr kumimoji="0" sz="1000" b="1" i="0" u="none" strike="noStrike" kern="0" cap="none" spc="0" normalizeH="0" baseline="0" noProof="0">
                <a:ln>
                  <a:noFill/>
                </a:ln>
                <a:solidFill>
                  <a:srgbClr val="001F5F"/>
                </a:solidFill>
                <a:effectLst/>
                <a:uLnTx/>
                <a:uFillTx/>
                <a:latin typeface="Arial"/>
                <a:cs typeface="Arial"/>
              </a:rPr>
              <a:t>Biologic</a:t>
            </a:r>
            <a:r>
              <a:rPr kumimoji="0" sz="1000" b="1" i="0" u="none" strike="noStrike" kern="0" cap="none" spc="-4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prescription</a:t>
            </a:r>
            <a:r>
              <a:rPr kumimoji="0" sz="1000" b="1" i="0" u="none" strike="noStrike" kern="0" cap="none" spc="-2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criteria</a:t>
            </a:r>
            <a:r>
              <a:rPr kumimoji="0" sz="1000" b="1" i="0" u="none" strike="noStrike" kern="0" cap="none" spc="-3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varied</a:t>
            </a:r>
            <a:r>
              <a:rPr kumimoji="0" sz="1000" b="1" i="0" u="none" strike="noStrike" kern="0" cap="none" spc="-4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across</a:t>
            </a:r>
            <a:r>
              <a:rPr kumimoji="0" sz="1000" b="1" i="0" u="none" strike="noStrike" kern="0" cap="none" spc="-4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the</a:t>
            </a:r>
            <a:r>
              <a:rPr kumimoji="0" sz="1000" b="1" i="0" u="none" strike="noStrike" kern="0" cap="none" spc="-3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28</a:t>
            </a:r>
            <a:r>
              <a:rPr kumimoji="0" sz="1000" b="1" i="0" u="none" strike="noStrike" kern="0" cap="none" spc="-30" normalizeH="0" baseline="0" noProof="0">
                <a:ln>
                  <a:noFill/>
                </a:ln>
                <a:solidFill>
                  <a:srgbClr val="001F5F"/>
                </a:solidFill>
                <a:effectLst/>
                <a:uLnTx/>
                <a:uFillTx/>
                <a:latin typeface="Arial"/>
                <a:cs typeface="Arial"/>
              </a:rPr>
              <a:t> </a:t>
            </a:r>
            <a:r>
              <a:rPr kumimoji="0" sz="1000" b="1" i="0" u="none" strike="noStrike" kern="0" cap="none" spc="-10" normalizeH="0" baseline="0" noProof="0">
                <a:ln>
                  <a:noFill/>
                </a:ln>
                <a:solidFill>
                  <a:srgbClr val="001F5F"/>
                </a:solidFill>
                <a:effectLst/>
                <a:uLnTx/>
                <a:uFillTx/>
                <a:latin typeface="Arial"/>
                <a:cs typeface="Arial"/>
              </a:rPr>
              <a:t>countries</a:t>
            </a:r>
            <a:endParaRPr kumimoji="0" sz="1000" b="0" i="0" u="none" strike="noStrike" kern="0" cap="none" spc="0" normalizeH="0" baseline="0" noProof="0">
              <a:ln>
                <a:noFill/>
              </a:ln>
              <a:solidFill>
                <a:sysClr val="windowText" lastClr="000000"/>
              </a:solidFill>
              <a:effectLst/>
              <a:uLnTx/>
              <a:uFillTx/>
              <a:latin typeface="Arial"/>
              <a:cs typeface="Arial"/>
            </a:endParaRPr>
          </a:p>
        </p:txBody>
      </p:sp>
      <p:grpSp>
        <p:nvGrpSpPr>
          <p:cNvPr id="6" name="object 6"/>
          <p:cNvGrpSpPr/>
          <p:nvPr/>
        </p:nvGrpSpPr>
        <p:grpSpPr>
          <a:xfrm>
            <a:off x="457182" y="717769"/>
            <a:ext cx="2409825" cy="573405"/>
            <a:chOff x="457182" y="717769"/>
            <a:chExt cx="2409825" cy="573405"/>
          </a:xfrm>
        </p:grpSpPr>
        <p:pic>
          <p:nvPicPr>
            <p:cNvPr id="7" name="object 7"/>
            <p:cNvPicPr/>
            <p:nvPr/>
          </p:nvPicPr>
          <p:blipFill>
            <a:blip r:embed="rId2" cstate="print"/>
            <a:stretch>
              <a:fillRect/>
            </a:stretch>
          </p:blipFill>
          <p:spPr>
            <a:xfrm>
              <a:off x="457182" y="717769"/>
              <a:ext cx="2409478" cy="573105"/>
            </a:xfrm>
            <a:prstGeom prst="rect">
              <a:avLst/>
            </a:prstGeom>
          </p:spPr>
        </p:pic>
        <p:pic>
          <p:nvPicPr>
            <p:cNvPr id="8" name="object 8"/>
            <p:cNvPicPr/>
            <p:nvPr/>
          </p:nvPicPr>
          <p:blipFill>
            <a:blip r:embed="rId3" cstate="print"/>
            <a:stretch>
              <a:fillRect/>
            </a:stretch>
          </p:blipFill>
          <p:spPr>
            <a:xfrm>
              <a:off x="682751" y="792441"/>
              <a:ext cx="1955292" cy="475526"/>
            </a:xfrm>
            <a:prstGeom prst="rect">
              <a:avLst/>
            </a:prstGeom>
          </p:spPr>
        </p:pic>
        <p:sp>
          <p:nvSpPr>
            <p:cNvPr id="9" name="object 9"/>
            <p:cNvSpPr/>
            <p:nvPr/>
          </p:nvSpPr>
          <p:spPr>
            <a:xfrm>
              <a:off x="486917" y="747521"/>
              <a:ext cx="2299970" cy="463550"/>
            </a:xfrm>
            <a:custGeom>
              <a:avLst/>
              <a:gdLst/>
              <a:ahLst/>
              <a:cxnLst/>
              <a:rect l="l" t="t" r="r" b="b"/>
              <a:pathLst>
                <a:path w="2299970" h="463550">
                  <a:moveTo>
                    <a:pt x="2299716" y="0"/>
                  </a:moveTo>
                  <a:lnTo>
                    <a:pt x="77215" y="0"/>
                  </a:lnTo>
                  <a:lnTo>
                    <a:pt x="47159" y="6064"/>
                  </a:lnTo>
                  <a:lnTo>
                    <a:pt x="22615" y="22605"/>
                  </a:lnTo>
                  <a:lnTo>
                    <a:pt x="6067" y="47148"/>
                  </a:lnTo>
                  <a:lnTo>
                    <a:pt x="0" y="77215"/>
                  </a:lnTo>
                  <a:lnTo>
                    <a:pt x="0" y="463295"/>
                  </a:lnTo>
                  <a:lnTo>
                    <a:pt x="2222500" y="463295"/>
                  </a:lnTo>
                  <a:lnTo>
                    <a:pt x="2252567" y="457231"/>
                  </a:lnTo>
                  <a:lnTo>
                    <a:pt x="2277110" y="440689"/>
                  </a:lnTo>
                  <a:lnTo>
                    <a:pt x="2293651" y="416147"/>
                  </a:lnTo>
                  <a:lnTo>
                    <a:pt x="2299716" y="386079"/>
                  </a:lnTo>
                  <a:lnTo>
                    <a:pt x="2299716"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object 10"/>
            <p:cNvSpPr/>
            <p:nvPr/>
          </p:nvSpPr>
          <p:spPr>
            <a:xfrm>
              <a:off x="486917" y="747521"/>
              <a:ext cx="2299970" cy="463550"/>
            </a:xfrm>
            <a:custGeom>
              <a:avLst/>
              <a:gdLst/>
              <a:ahLst/>
              <a:cxnLst/>
              <a:rect l="l" t="t" r="r" b="b"/>
              <a:pathLst>
                <a:path w="2299970" h="463550">
                  <a:moveTo>
                    <a:pt x="77215" y="0"/>
                  </a:moveTo>
                  <a:lnTo>
                    <a:pt x="2299716" y="0"/>
                  </a:lnTo>
                  <a:lnTo>
                    <a:pt x="2299716" y="386079"/>
                  </a:lnTo>
                  <a:lnTo>
                    <a:pt x="2293651" y="416147"/>
                  </a:lnTo>
                  <a:lnTo>
                    <a:pt x="2277110" y="440689"/>
                  </a:lnTo>
                  <a:lnTo>
                    <a:pt x="2252567" y="457231"/>
                  </a:lnTo>
                  <a:lnTo>
                    <a:pt x="2222500" y="463295"/>
                  </a:lnTo>
                  <a:lnTo>
                    <a:pt x="0" y="463295"/>
                  </a:lnTo>
                  <a:lnTo>
                    <a:pt x="0" y="77215"/>
                  </a:lnTo>
                  <a:lnTo>
                    <a:pt x="6067" y="47148"/>
                  </a:lnTo>
                  <a:lnTo>
                    <a:pt x="22615" y="22605"/>
                  </a:lnTo>
                  <a:lnTo>
                    <a:pt x="47159" y="6064"/>
                  </a:lnTo>
                  <a:lnTo>
                    <a:pt x="77215" y="0"/>
                  </a:lnTo>
                  <a:close/>
                </a:path>
              </a:pathLst>
            </a:custGeom>
            <a:ln w="25400">
              <a:solidFill>
                <a:srgbClr val="D7D7D7"/>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1" name="object 11"/>
          <p:cNvSpPr txBox="1"/>
          <p:nvPr/>
        </p:nvSpPr>
        <p:spPr>
          <a:xfrm>
            <a:off x="802640" y="852932"/>
            <a:ext cx="1665605" cy="239395"/>
          </a:xfrm>
          <a:prstGeom prst="rect">
            <a:avLst/>
          </a:prstGeom>
        </p:spPr>
        <p:txBody>
          <a:bodyPr vert="horz" wrap="square" lIns="0" tIns="13335" rIns="0" bIns="0" rtlCol="0">
            <a:spAutoFit/>
          </a:bodyPr>
          <a:lstStyle/>
          <a:p>
            <a:pPr marL="12700" marR="0" lvl="0" indent="0" defTabSz="914400" eaLnBrk="1" fontAlgn="auto" latinLnBrk="0" hangingPunct="1">
              <a:lnSpc>
                <a:spcPct val="100000"/>
              </a:lnSpc>
              <a:spcBef>
                <a:spcPts val="105"/>
              </a:spcBef>
              <a:spcAft>
                <a:spcPts val="0"/>
              </a:spcAft>
              <a:buClrTx/>
              <a:buSzTx/>
              <a:buFontTx/>
              <a:buNone/>
              <a:tabLst/>
              <a:defRPr/>
            </a:pPr>
            <a:r>
              <a:rPr kumimoji="0" sz="1400" b="1" i="0" u="none" strike="noStrike" kern="0" cap="none" spc="0" normalizeH="0" baseline="0" noProof="0">
                <a:ln>
                  <a:noFill/>
                </a:ln>
                <a:solidFill>
                  <a:srgbClr val="FFFFFF"/>
                </a:solidFill>
                <a:effectLst/>
                <a:uLnTx/>
                <a:uFillTx/>
                <a:latin typeface="Arial"/>
                <a:cs typeface="Arial"/>
              </a:rPr>
              <a:t>Age</a:t>
            </a:r>
            <a:r>
              <a:rPr kumimoji="0" sz="1400" b="1" i="0" u="none" strike="noStrike" kern="0" cap="none" spc="-10" normalizeH="0" baseline="0" noProof="0">
                <a:ln>
                  <a:noFill/>
                </a:ln>
                <a:solidFill>
                  <a:srgbClr val="FFFFFF"/>
                </a:solidFill>
                <a:effectLst/>
                <a:uLnTx/>
                <a:uFillTx/>
                <a:latin typeface="Arial"/>
                <a:cs typeface="Arial"/>
              </a:rPr>
              <a:t> </a:t>
            </a:r>
            <a:r>
              <a:rPr kumimoji="0" sz="1400" b="1" i="0" u="none" strike="noStrike" kern="0" cap="none" spc="0" normalizeH="0" baseline="0" noProof="0">
                <a:ln>
                  <a:noFill/>
                </a:ln>
                <a:solidFill>
                  <a:srgbClr val="FFFFFF"/>
                </a:solidFill>
                <a:effectLst/>
                <a:uLnTx/>
                <a:uFillTx/>
                <a:latin typeface="Arial"/>
                <a:cs typeface="Arial"/>
              </a:rPr>
              <a:t>and</a:t>
            </a:r>
            <a:r>
              <a:rPr kumimoji="0" sz="1400" b="1" i="0" u="none" strike="noStrike" kern="0" cap="none" spc="-40" normalizeH="0" baseline="0" noProof="0">
                <a:ln>
                  <a:noFill/>
                </a:ln>
                <a:solidFill>
                  <a:srgbClr val="FFFFFF"/>
                </a:solidFill>
                <a:effectLst/>
                <a:uLnTx/>
                <a:uFillTx/>
                <a:latin typeface="Arial"/>
                <a:cs typeface="Arial"/>
              </a:rPr>
              <a:t> </a:t>
            </a:r>
            <a:r>
              <a:rPr kumimoji="0" sz="1400" b="1" i="0" u="none" strike="noStrike" kern="0" cap="none" spc="-10" normalizeH="0" baseline="0" noProof="0">
                <a:ln>
                  <a:noFill/>
                </a:ln>
                <a:solidFill>
                  <a:srgbClr val="FFFFFF"/>
                </a:solidFill>
                <a:effectLst/>
                <a:uLnTx/>
                <a:uFillTx/>
                <a:latin typeface="Arial"/>
                <a:cs typeface="Arial"/>
              </a:rPr>
              <a:t>phenotype</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grpSp>
        <p:nvGrpSpPr>
          <p:cNvPr id="12" name="object 12"/>
          <p:cNvGrpSpPr/>
          <p:nvPr/>
        </p:nvGrpSpPr>
        <p:grpSpPr>
          <a:xfrm>
            <a:off x="3282678" y="717769"/>
            <a:ext cx="2409825" cy="573405"/>
            <a:chOff x="3282678" y="717769"/>
            <a:chExt cx="2409825" cy="573405"/>
          </a:xfrm>
        </p:grpSpPr>
        <p:pic>
          <p:nvPicPr>
            <p:cNvPr id="13" name="object 13"/>
            <p:cNvPicPr/>
            <p:nvPr/>
          </p:nvPicPr>
          <p:blipFill>
            <a:blip r:embed="rId2" cstate="print"/>
            <a:stretch>
              <a:fillRect/>
            </a:stretch>
          </p:blipFill>
          <p:spPr>
            <a:xfrm>
              <a:off x="3282678" y="717769"/>
              <a:ext cx="2409478" cy="573105"/>
            </a:xfrm>
            <a:prstGeom prst="rect">
              <a:avLst/>
            </a:prstGeom>
          </p:spPr>
        </p:pic>
        <p:pic>
          <p:nvPicPr>
            <p:cNvPr id="14" name="object 14"/>
            <p:cNvPicPr/>
            <p:nvPr/>
          </p:nvPicPr>
          <p:blipFill>
            <a:blip r:embed="rId4" cstate="print"/>
            <a:stretch>
              <a:fillRect/>
            </a:stretch>
          </p:blipFill>
          <p:spPr>
            <a:xfrm>
              <a:off x="3837431" y="792441"/>
              <a:ext cx="1296924" cy="475526"/>
            </a:xfrm>
            <a:prstGeom prst="rect">
              <a:avLst/>
            </a:prstGeom>
          </p:spPr>
        </p:pic>
        <p:sp>
          <p:nvSpPr>
            <p:cNvPr id="15" name="object 15"/>
            <p:cNvSpPr/>
            <p:nvPr/>
          </p:nvSpPr>
          <p:spPr>
            <a:xfrm>
              <a:off x="3312413" y="747521"/>
              <a:ext cx="2299970" cy="463550"/>
            </a:xfrm>
            <a:custGeom>
              <a:avLst/>
              <a:gdLst/>
              <a:ahLst/>
              <a:cxnLst/>
              <a:rect l="l" t="t" r="r" b="b"/>
              <a:pathLst>
                <a:path w="2299970" h="463550">
                  <a:moveTo>
                    <a:pt x="2299716" y="0"/>
                  </a:moveTo>
                  <a:lnTo>
                    <a:pt x="77215" y="0"/>
                  </a:lnTo>
                  <a:lnTo>
                    <a:pt x="47148" y="6064"/>
                  </a:lnTo>
                  <a:lnTo>
                    <a:pt x="22606" y="22605"/>
                  </a:lnTo>
                  <a:lnTo>
                    <a:pt x="6064" y="47148"/>
                  </a:lnTo>
                  <a:lnTo>
                    <a:pt x="0" y="77215"/>
                  </a:lnTo>
                  <a:lnTo>
                    <a:pt x="0" y="463295"/>
                  </a:lnTo>
                  <a:lnTo>
                    <a:pt x="2222500" y="463295"/>
                  </a:lnTo>
                  <a:lnTo>
                    <a:pt x="2252567" y="457231"/>
                  </a:lnTo>
                  <a:lnTo>
                    <a:pt x="2277109" y="440689"/>
                  </a:lnTo>
                  <a:lnTo>
                    <a:pt x="2293651" y="416147"/>
                  </a:lnTo>
                  <a:lnTo>
                    <a:pt x="2299716" y="386079"/>
                  </a:lnTo>
                  <a:lnTo>
                    <a:pt x="2299716"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object 16"/>
            <p:cNvSpPr/>
            <p:nvPr/>
          </p:nvSpPr>
          <p:spPr>
            <a:xfrm>
              <a:off x="3312413" y="747521"/>
              <a:ext cx="2299970" cy="463550"/>
            </a:xfrm>
            <a:custGeom>
              <a:avLst/>
              <a:gdLst/>
              <a:ahLst/>
              <a:cxnLst/>
              <a:rect l="l" t="t" r="r" b="b"/>
              <a:pathLst>
                <a:path w="2299970" h="463550">
                  <a:moveTo>
                    <a:pt x="77215" y="0"/>
                  </a:moveTo>
                  <a:lnTo>
                    <a:pt x="2299716" y="0"/>
                  </a:lnTo>
                  <a:lnTo>
                    <a:pt x="2299716" y="386079"/>
                  </a:lnTo>
                  <a:lnTo>
                    <a:pt x="2293651" y="416147"/>
                  </a:lnTo>
                  <a:lnTo>
                    <a:pt x="2277109" y="440689"/>
                  </a:lnTo>
                  <a:lnTo>
                    <a:pt x="2252567" y="457231"/>
                  </a:lnTo>
                  <a:lnTo>
                    <a:pt x="2222500" y="463295"/>
                  </a:lnTo>
                  <a:lnTo>
                    <a:pt x="0" y="463295"/>
                  </a:lnTo>
                  <a:lnTo>
                    <a:pt x="0" y="77215"/>
                  </a:lnTo>
                  <a:lnTo>
                    <a:pt x="6064" y="47148"/>
                  </a:lnTo>
                  <a:lnTo>
                    <a:pt x="22606" y="22605"/>
                  </a:lnTo>
                  <a:lnTo>
                    <a:pt x="47148" y="6064"/>
                  </a:lnTo>
                  <a:lnTo>
                    <a:pt x="77215" y="0"/>
                  </a:lnTo>
                  <a:close/>
                </a:path>
              </a:pathLst>
            </a:custGeom>
            <a:ln w="25400">
              <a:solidFill>
                <a:srgbClr val="D7D7D7"/>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7" name="object 17"/>
          <p:cNvSpPr txBox="1"/>
          <p:nvPr/>
        </p:nvSpPr>
        <p:spPr>
          <a:xfrm>
            <a:off x="3957954" y="852932"/>
            <a:ext cx="1006475" cy="239395"/>
          </a:xfrm>
          <a:prstGeom prst="rect">
            <a:avLst/>
          </a:prstGeom>
        </p:spPr>
        <p:txBody>
          <a:bodyPr vert="horz" wrap="square" lIns="0" tIns="13335" rIns="0" bIns="0" rtlCol="0">
            <a:spAutoFit/>
          </a:bodyPr>
          <a:lstStyle/>
          <a:p>
            <a:pPr marL="12700" marR="0" lvl="0" indent="0" defTabSz="914400" eaLnBrk="1" fontAlgn="auto" latinLnBrk="0" hangingPunct="1">
              <a:lnSpc>
                <a:spcPct val="100000"/>
              </a:lnSpc>
              <a:spcBef>
                <a:spcPts val="105"/>
              </a:spcBef>
              <a:spcAft>
                <a:spcPts val="0"/>
              </a:spcAft>
              <a:buClrTx/>
              <a:buSzTx/>
              <a:buFontTx/>
              <a:buNone/>
              <a:tabLst/>
              <a:defRPr/>
            </a:pPr>
            <a:r>
              <a:rPr kumimoji="0" sz="1400" b="1" i="0" u="none" strike="noStrike" kern="0" cap="none" spc="-10" normalizeH="0" baseline="0" noProof="0">
                <a:ln>
                  <a:noFill/>
                </a:ln>
                <a:solidFill>
                  <a:srgbClr val="FFFFFF"/>
                </a:solidFill>
                <a:effectLst/>
                <a:uLnTx/>
                <a:uFillTx/>
                <a:latin typeface="Arial"/>
                <a:cs typeface="Arial"/>
              </a:rPr>
              <a:t>Biomarkers</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grpSp>
        <p:nvGrpSpPr>
          <p:cNvPr id="18" name="object 18"/>
          <p:cNvGrpSpPr/>
          <p:nvPr/>
        </p:nvGrpSpPr>
        <p:grpSpPr>
          <a:xfrm>
            <a:off x="6108174" y="717769"/>
            <a:ext cx="2409825" cy="573405"/>
            <a:chOff x="6108174" y="717769"/>
            <a:chExt cx="2409825" cy="573405"/>
          </a:xfrm>
        </p:grpSpPr>
        <p:pic>
          <p:nvPicPr>
            <p:cNvPr id="19" name="object 19"/>
            <p:cNvPicPr/>
            <p:nvPr/>
          </p:nvPicPr>
          <p:blipFill>
            <a:blip r:embed="rId2" cstate="print"/>
            <a:stretch>
              <a:fillRect/>
            </a:stretch>
          </p:blipFill>
          <p:spPr>
            <a:xfrm>
              <a:off x="6108174" y="717769"/>
              <a:ext cx="2409478" cy="573105"/>
            </a:xfrm>
            <a:prstGeom prst="rect">
              <a:avLst/>
            </a:prstGeom>
          </p:spPr>
        </p:pic>
        <p:pic>
          <p:nvPicPr>
            <p:cNvPr id="20" name="object 20"/>
            <p:cNvPicPr/>
            <p:nvPr/>
          </p:nvPicPr>
          <p:blipFill>
            <a:blip r:embed="rId5" cstate="print"/>
            <a:stretch>
              <a:fillRect/>
            </a:stretch>
          </p:blipFill>
          <p:spPr>
            <a:xfrm>
              <a:off x="6502908" y="792441"/>
              <a:ext cx="1618488" cy="475526"/>
            </a:xfrm>
            <a:prstGeom prst="rect">
              <a:avLst/>
            </a:prstGeom>
          </p:spPr>
        </p:pic>
        <p:sp>
          <p:nvSpPr>
            <p:cNvPr id="21" name="object 21"/>
            <p:cNvSpPr/>
            <p:nvPr/>
          </p:nvSpPr>
          <p:spPr>
            <a:xfrm>
              <a:off x="6137910" y="747521"/>
              <a:ext cx="2299970" cy="463550"/>
            </a:xfrm>
            <a:custGeom>
              <a:avLst/>
              <a:gdLst/>
              <a:ahLst/>
              <a:cxnLst/>
              <a:rect l="l" t="t" r="r" b="b"/>
              <a:pathLst>
                <a:path w="2299970" h="463550">
                  <a:moveTo>
                    <a:pt x="2299716" y="0"/>
                  </a:moveTo>
                  <a:lnTo>
                    <a:pt x="77215" y="0"/>
                  </a:lnTo>
                  <a:lnTo>
                    <a:pt x="47148" y="6064"/>
                  </a:lnTo>
                  <a:lnTo>
                    <a:pt x="22606" y="22605"/>
                  </a:lnTo>
                  <a:lnTo>
                    <a:pt x="6064" y="47148"/>
                  </a:lnTo>
                  <a:lnTo>
                    <a:pt x="0" y="77215"/>
                  </a:lnTo>
                  <a:lnTo>
                    <a:pt x="0" y="463295"/>
                  </a:lnTo>
                  <a:lnTo>
                    <a:pt x="2222499" y="463295"/>
                  </a:lnTo>
                  <a:lnTo>
                    <a:pt x="2252567" y="457231"/>
                  </a:lnTo>
                  <a:lnTo>
                    <a:pt x="2277110" y="440689"/>
                  </a:lnTo>
                  <a:lnTo>
                    <a:pt x="2293651" y="416147"/>
                  </a:lnTo>
                  <a:lnTo>
                    <a:pt x="2299716" y="386079"/>
                  </a:lnTo>
                  <a:lnTo>
                    <a:pt x="2299716"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object 22"/>
            <p:cNvSpPr/>
            <p:nvPr/>
          </p:nvSpPr>
          <p:spPr>
            <a:xfrm>
              <a:off x="6137910" y="747521"/>
              <a:ext cx="2299970" cy="463550"/>
            </a:xfrm>
            <a:custGeom>
              <a:avLst/>
              <a:gdLst/>
              <a:ahLst/>
              <a:cxnLst/>
              <a:rect l="l" t="t" r="r" b="b"/>
              <a:pathLst>
                <a:path w="2299970" h="463550">
                  <a:moveTo>
                    <a:pt x="77215" y="0"/>
                  </a:moveTo>
                  <a:lnTo>
                    <a:pt x="2299716" y="0"/>
                  </a:lnTo>
                  <a:lnTo>
                    <a:pt x="2299716" y="386079"/>
                  </a:lnTo>
                  <a:lnTo>
                    <a:pt x="2293651" y="416147"/>
                  </a:lnTo>
                  <a:lnTo>
                    <a:pt x="2277110" y="440689"/>
                  </a:lnTo>
                  <a:lnTo>
                    <a:pt x="2252567" y="457231"/>
                  </a:lnTo>
                  <a:lnTo>
                    <a:pt x="2222499" y="463295"/>
                  </a:lnTo>
                  <a:lnTo>
                    <a:pt x="0" y="463295"/>
                  </a:lnTo>
                  <a:lnTo>
                    <a:pt x="0" y="77215"/>
                  </a:lnTo>
                  <a:lnTo>
                    <a:pt x="6064" y="47148"/>
                  </a:lnTo>
                  <a:lnTo>
                    <a:pt x="22606" y="22605"/>
                  </a:lnTo>
                  <a:lnTo>
                    <a:pt x="47148" y="6064"/>
                  </a:lnTo>
                  <a:lnTo>
                    <a:pt x="77215" y="0"/>
                  </a:lnTo>
                  <a:close/>
                </a:path>
              </a:pathLst>
            </a:custGeom>
            <a:ln w="25400">
              <a:solidFill>
                <a:srgbClr val="D7D7D7"/>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3" name="object 23"/>
          <p:cNvSpPr txBox="1"/>
          <p:nvPr/>
        </p:nvSpPr>
        <p:spPr>
          <a:xfrm>
            <a:off x="6623684" y="852932"/>
            <a:ext cx="1327785" cy="239395"/>
          </a:xfrm>
          <a:prstGeom prst="rect">
            <a:avLst/>
          </a:prstGeom>
        </p:spPr>
        <p:txBody>
          <a:bodyPr vert="horz" wrap="square" lIns="0" tIns="13335" rIns="0" bIns="0" rtlCol="0">
            <a:spAutoFit/>
          </a:bodyPr>
          <a:lstStyle/>
          <a:p>
            <a:pPr marL="12700" marR="0" lvl="0" indent="0" defTabSz="914400" eaLnBrk="1" fontAlgn="auto" latinLnBrk="0" hangingPunct="1">
              <a:lnSpc>
                <a:spcPct val="100000"/>
              </a:lnSpc>
              <a:spcBef>
                <a:spcPts val="105"/>
              </a:spcBef>
              <a:spcAft>
                <a:spcPts val="0"/>
              </a:spcAft>
              <a:buClrTx/>
              <a:buSzTx/>
              <a:buFontTx/>
              <a:buNone/>
              <a:tabLst/>
              <a:defRPr/>
            </a:pPr>
            <a:r>
              <a:rPr kumimoji="0" sz="1400" b="1" i="0" u="none" strike="noStrike" kern="0" cap="none" spc="0" normalizeH="0" baseline="0" noProof="0">
                <a:ln>
                  <a:noFill/>
                </a:ln>
                <a:solidFill>
                  <a:srgbClr val="FFFFFF"/>
                </a:solidFill>
                <a:effectLst/>
                <a:uLnTx/>
                <a:uFillTx/>
                <a:latin typeface="Arial"/>
                <a:cs typeface="Arial"/>
              </a:rPr>
              <a:t>Asthma</a:t>
            </a:r>
            <a:r>
              <a:rPr kumimoji="0" sz="1400" b="1" i="0" u="none" strike="noStrike" kern="0" cap="none" spc="-45" normalizeH="0" baseline="0" noProof="0">
                <a:ln>
                  <a:noFill/>
                </a:ln>
                <a:solidFill>
                  <a:srgbClr val="FFFFFF"/>
                </a:solidFill>
                <a:effectLst/>
                <a:uLnTx/>
                <a:uFillTx/>
                <a:latin typeface="Arial"/>
                <a:cs typeface="Arial"/>
              </a:rPr>
              <a:t> </a:t>
            </a:r>
            <a:r>
              <a:rPr kumimoji="0" sz="1400" b="1" i="0" u="none" strike="noStrike" kern="0" cap="none" spc="-10" normalizeH="0" baseline="0" noProof="0">
                <a:ln>
                  <a:noFill/>
                </a:ln>
                <a:solidFill>
                  <a:srgbClr val="FFFFFF"/>
                </a:solidFill>
                <a:effectLst/>
                <a:uLnTx/>
                <a:uFillTx/>
                <a:latin typeface="Arial"/>
                <a:cs typeface="Arial"/>
              </a:rPr>
              <a:t>control</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sp>
        <p:nvSpPr>
          <p:cNvPr id="41" name="object 41"/>
          <p:cNvSpPr txBox="1"/>
          <p:nvPr/>
        </p:nvSpPr>
        <p:spPr>
          <a:xfrm>
            <a:off x="30886" y="4889606"/>
            <a:ext cx="5760085" cy="202565"/>
          </a:xfrm>
          <a:prstGeom prst="rect">
            <a:avLst/>
          </a:prstGeom>
        </p:spPr>
        <p:txBody>
          <a:bodyPr vert="horz" wrap="square" lIns="0" tIns="5080" rIns="0" bIns="0" rtlCol="0">
            <a:spAutoFit/>
          </a:bodyPr>
          <a:lstStyle/>
          <a:p>
            <a:pPr marL="12700" marR="0" lvl="0" indent="0" defTabSz="914400" eaLnBrk="1" fontAlgn="auto" latinLnBrk="0" hangingPunct="1">
              <a:lnSpc>
                <a:spcPct val="100000"/>
              </a:lnSpc>
              <a:spcBef>
                <a:spcPts val="40"/>
              </a:spcBef>
              <a:spcAft>
                <a:spcPts val="0"/>
              </a:spcAft>
              <a:buClrTx/>
              <a:buSzTx/>
              <a:buFontTx/>
              <a:buNone/>
              <a:tabLst/>
              <a:defRPr/>
            </a:pPr>
            <a:r>
              <a:rPr kumimoji="0" sz="600" b="0" i="0" u="none" strike="noStrike" kern="0" cap="none" spc="0" normalizeH="0" baseline="0" noProof="0">
                <a:ln>
                  <a:noFill/>
                </a:ln>
                <a:solidFill>
                  <a:sysClr val="windowText" lastClr="000000"/>
                </a:solidFill>
                <a:effectLst/>
                <a:uLnTx/>
                <a:uFillTx/>
                <a:latin typeface="Arial"/>
                <a:cs typeface="Arial"/>
              </a:rPr>
              <a:t>agonists;</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LAMA</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Long-</a:t>
            </a:r>
            <a:r>
              <a:rPr kumimoji="0" sz="600" b="0" i="0" u="none" strike="noStrike" kern="0" cap="none" spc="0" normalizeH="0" baseline="0" noProof="0">
                <a:ln>
                  <a:noFill/>
                </a:ln>
                <a:solidFill>
                  <a:sysClr val="windowText" lastClr="000000"/>
                </a:solidFill>
                <a:effectLst/>
                <a:uLnTx/>
                <a:uFillTx/>
                <a:latin typeface="Arial"/>
                <a:cs typeface="Arial"/>
              </a:rPr>
              <a:t>acting</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muscarinic</a:t>
            </a:r>
            <a:r>
              <a:rPr kumimoji="0" sz="600" b="0" i="0" u="none" strike="noStrike" kern="0" cap="none" spc="3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receptor</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antagonists;</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LTOCS =</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Long-</a:t>
            </a:r>
            <a:r>
              <a:rPr kumimoji="0" sz="600" b="0" i="0" u="none" strike="noStrike" kern="0" cap="none" spc="0" normalizeH="0" baseline="0" noProof="0">
                <a:ln>
                  <a:noFill/>
                </a:ln>
                <a:solidFill>
                  <a:sysClr val="windowText" lastClr="000000"/>
                </a:solidFill>
                <a:effectLst/>
                <a:uLnTx/>
                <a:uFillTx/>
                <a:latin typeface="Arial"/>
                <a:cs typeface="Arial"/>
              </a:rPr>
              <a:t>term</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oral</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corticosteroids;</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LTRA</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Leukotriene</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receptor</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antagnoists; </a:t>
            </a:r>
            <a:r>
              <a:rPr kumimoji="0" sz="600" b="0" i="0" u="none" strike="noStrike" kern="0" cap="none" spc="0" normalizeH="0" baseline="0" noProof="0">
                <a:ln>
                  <a:noFill/>
                </a:ln>
                <a:solidFill>
                  <a:sysClr val="windowText" lastClr="000000"/>
                </a:solidFill>
                <a:effectLst/>
                <a:uLnTx/>
                <a:uFillTx/>
                <a:latin typeface="Arial"/>
                <a:cs typeface="Arial"/>
              </a:rPr>
              <a:t>ppb</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parts</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per</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billion</a:t>
            </a:r>
            <a:endParaRPr kumimoji="0" sz="600" b="0" i="0" u="none" strike="noStrike" kern="0" cap="none" spc="0" normalizeH="0" baseline="0" noProof="0">
              <a:ln>
                <a:noFill/>
              </a:ln>
              <a:solidFill>
                <a:sysClr val="windowText" lastClr="000000"/>
              </a:solidFill>
              <a:effectLst/>
              <a:uLnTx/>
              <a:uFillTx/>
              <a:latin typeface="Arial"/>
              <a:cs typeface="Arial"/>
            </a:endParaRPr>
          </a:p>
          <a:p>
            <a:pPr marL="12700" marR="0" lvl="0" indent="0" defTabSz="914400" eaLnBrk="1" fontAlgn="auto" latinLnBrk="0" hangingPunct="1">
              <a:lnSpc>
                <a:spcPct val="100000"/>
              </a:lnSpc>
              <a:spcBef>
                <a:spcPts val="0"/>
              </a:spcBef>
              <a:spcAft>
                <a:spcPts val="0"/>
              </a:spcAft>
              <a:buClrTx/>
              <a:buSzTx/>
              <a:buFontTx/>
              <a:buNone/>
              <a:tabLst/>
              <a:defRPr/>
            </a:pPr>
            <a:r>
              <a:rPr kumimoji="0" sz="600" b="0" i="0" u="none" strike="noStrike" kern="0" cap="none" spc="-10" normalizeH="0" baseline="0" noProof="0">
                <a:ln>
                  <a:noFill/>
                </a:ln>
                <a:solidFill>
                  <a:sysClr val="windowText" lastClr="000000"/>
                </a:solidFill>
                <a:effectLst/>
                <a:uLnTx/>
                <a:uFillTx/>
                <a:latin typeface="Arial"/>
                <a:cs typeface="Arial"/>
              </a:rPr>
              <a:t>Porsbjerg</a:t>
            </a:r>
            <a:r>
              <a:rPr kumimoji="0" sz="600" b="0" i="0" u="none" strike="noStrike" kern="0" cap="none" spc="0" normalizeH="0" baseline="0" noProof="0">
                <a:ln>
                  <a:noFill/>
                </a:ln>
                <a:solidFill>
                  <a:sysClr val="windowText" lastClr="000000"/>
                </a:solidFill>
                <a:effectLst/>
                <a:uLnTx/>
                <a:uFillTx/>
                <a:latin typeface="Arial"/>
                <a:cs typeface="Arial"/>
              </a:rPr>
              <a:t> C,</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Price</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D</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et</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al.</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J</a:t>
            </a:r>
            <a:r>
              <a:rPr kumimoji="0" sz="600" b="0" i="1" u="none" strike="noStrike" kern="0" cap="none" spc="-2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Allergy Clin</a:t>
            </a:r>
            <a:r>
              <a:rPr kumimoji="0" sz="600" b="0" i="1" u="none" strike="noStrike" kern="0" cap="none" spc="1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Immunol</a:t>
            </a:r>
            <a:r>
              <a:rPr kumimoji="0" sz="600" b="0" i="1" u="none" strike="noStrike" kern="0" cap="none" spc="-20"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Pract</a:t>
            </a:r>
            <a:r>
              <a:rPr kumimoji="0" sz="600" b="0" i="1"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2022;doi:10.1016/j.jaip.2021.12.027.</a:t>
            </a:r>
            <a:endParaRPr kumimoji="0" sz="600" b="0" i="0" u="none" strike="noStrike" kern="0" cap="none" spc="0" normalizeH="0" baseline="0" noProof="0">
              <a:ln>
                <a:noFill/>
              </a:ln>
              <a:solidFill>
                <a:sysClr val="windowText" lastClr="000000"/>
              </a:solidFill>
              <a:effectLst/>
              <a:uLnTx/>
              <a:uFillTx/>
              <a:latin typeface="Arial"/>
              <a:cs typeface="Arial"/>
            </a:endParaRPr>
          </a:p>
        </p:txBody>
      </p:sp>
      <p:sp>
        <p:nvSpPr>
          <p:cNvPr id="24" name="object 24"/>
          <p:cNvSpPr txBox="1"/>
          <p:nvPr/>
        </p:nvSpPr>
        <p:spPr>
          <a:xfrm>
            <a:off x="487476" y="1365884"/>
            <a:ext cx="2481580" cy="864235"/>
          </a:xfrm>
          <a:prstGeom prst="rect">
            <a:avLst/>
          </a:prstGeom>
        </p:spPr>
        <p:txBody>
          <a:bodyPr vert="horz" wrap="square" lIns="0" tIns="13335" rIns="0" bIns="0" rtlCol="0">
            <a:spAutoFit/>
          </a:bodyPr>
          <a:lstStyle/>
          <a:p>
            <a:pPr marL="182245" marR="0" lvl="0" indent="-169545" defTabSz="914400" eaLnBrk="1" fontAlgn="auto" latinLnBrk="0" hangingPunct="1">
              <a:lnSpc>
                <a:spcPct val="100000"/>
              </a:lnSpc>
              <a:spcBef>
                <a:spcPts val="105"/>
              </a:spcBef>
              <a:spcAft>
                <a:spcPts val="0"/>
              </a:spcAft>
              <a:buClrTx/>
              <a:buSzTx/>
              <a:buFont typeface="Arial"/>
              <a:buChar char="•"/>
              <a:tabLst>
                <a:tab pos="182245" algn="l"/>
              </a:tabLst>
              <a:defRPr/>
            </a:pPr>
            <a:r>
              <a:rPr kumimoji="0" sz="1100" b="1" i="0" u="none" strike="noStrike" kern="0" cap="none" spc="-25" normalizeH="0" baseline="0" noProof="0">
                <a:ln>
                  <a:noFill/>
                </a:ln>
                <a:solidFill>
                  <a:srgbClr val="BE7300"/>
                </a:solidFill>
                <a:effectLst/>
                <a:uLnTx/>
                <a:uFillTx/>
                <a:latin typeface="Arial"/>
                <a:cs typeface="Arial"/>
              </a:rPr>
              <a:t>Age</a:t>
            </a:r>
            <a:endParaRPr kumimoji="0" sz="1100" b="0" i="0" u="none" strike="noStrike" kern="0" cap="none" spc="0" normalizeH="0" baseline="0" noProof="0">
              <a:ln>
                <a:noFill/>
              </a:ln>
              <a:solidFill>
                <a:sysClr val="windowText" lastClr="000000"/>
              </a:solidFill>
              <a:effectLst/>
              <a:uLnTx/>
              <a:uFillTx/>
              <a:latin typeface="Arial"/>
              <a:cs typeface="Arial"/>
            </a:endParaRPr>
          </a:p>
          <a:p>
            <a:pPr marL="368935" marR="0" lvl="1" indent="-167640" defTabSz="914400" eaLnBrk="1" fontAlgn="auto" latinLnBrk="0" hangingPunct="1">
              <a:lnSpc>
                <a:spcPct val="100000"/>
              </a:lnSpc>
              <a:spcBef>
                <a:spcPts val="0"/>
              </a:spcBef>
              <a:spcAft>
                <a:spcPts val="0"/>
              </a:spcAft>
              <a:buClrTx/>
              <a:buSzTx/>
              <a:buFont typeface="Arial"/>
              <a:buChar char="-"/>
              <a:tabLst>
                <a:tab pos="368935" algn="l"/>
              </a:tabLst>
              <a:defRPr/>
            </a:pPr>
            <a:r>
              <a:rPr kumimoji="0" sz="1100" b="1" i="0" u="none" strike="noStrike" kern="0" cap="none" spc="0" normalizeH="0" baseline="0" noProof="0">
                <a:ln>
                  <a:noFill/>
                </a:ln>
                <a:solidFill>
                  <a:sysClr val="windowText" lastClr="000000"/>
                </a:solidFill>
                <a:effectLst/>
                <a:uLnTx/>
                <a:uFillTx/>
                <a:latin typeface="Arial"/>
                <a:cs typeface="Arial"/>
              </a:rPr>
              <a:t>Omalizumab</a:t>
            </a:r>
            <a:r>
              <a:rPr kumimoji="0" sz="1100" b="1" i="0" u="none" strike="noStrike" kern="0" cap="none" spc="-55" normalizeH="0" baseline="0" noProof="0">
                <a:ln>
                  <a:noFill/>
                </a:ln>
                <a:solidFill>
                  <a:sysClr val="windowText" lastClr="000000"/>
                </a:solidFill>
                <a:effectLst/>
                <a:uLnTx/>
                <a:uFillTx/>
                <a:latin typeface="Arial"/>
                <a:cs typeface="Arial"/>
              </a:rPr>
              <a:t> </a:t>
            </a:r>
            <a:r>
              <a:rPr kumimoji="0" sz="1100" b="1" i="0" u="none" strike="noStrike" kern="0" cap="none" spc="0" normalizeH="0" baseline="0" noProof="0">
                <a:ln>
                  <a:noFill/>
                </a:ln>
                <a:solidFill>
                  <a:sysClr val="windowText" lastClr="000000"/>
                </a:solidFill>
                <a:effectLst/>
                <a:uLnTx/>
                <a:uFillTx/>
                <a:latin typeface="Arial"/>
                <a:cs typeface="Arial"/>
              </a:rPr>
              <a:t>and</a:t>
            </a:r>
            <a:r>
              <a:rPr kumimoji="0" sz="1100" b="1" i="0" u="none" strike="noStrike" kern="0" cap="none" spc="-25" normalizeH="0" baseline="0" noProof="0">
                <a:ln>
                  <a:noFill/>
                </a:ln>
                <a:solidFill>
                  <a:sysClr val="windowText" lastClr="000000"/>
                </a:solidFill>
                <a:effectLst/>
                <a:uLnTx/>
                <a:uFillTx/>
                <a:latin typeface="Arial"/>
                <a:cs typeface="Arial"/>
              </a:rPr>
              <a:t> </a:t>
            </a:r>
            <a:r>
              <a:rPr kumimoji="0" sz="1100" b="1" i="0" u="none" strike="noStrike" kern="0" cap="none" spc="-10" normalizeH="0" baseline="0" noProof="0">
                <a:ln>
                  <a:noFill/>
                </a:ln>
                <a:solidFill>
                  <a:sysClr val="windowText" lastClr="000000"/>
                </a:solidFill>
                <a:effectLst/>
                <a:uLnTx/>
                <a:uFillTx/>
                <a:latin typeface="Arial"/>
                <a:cs typeface="Arial"/>
              </a:rPr>
              <a:t>mepolizumab:</a:t>
            </a:r>
            <a:endParaRPr kumimoji="0" sz="1100" b="0" i="0" u="none" strike="noStrike" kern="0" cap="none" spc="0" normalizeH="0" baseline="0" noProof="0">
              <a:ln>
                <a:noFill/>
              </a:ln>
              <a:solidFill>
                <a:sysClr val="windowText" lastClr="000000"/>
              </a:solidFill>
              <a:effectLst/>
              <a:uLnTx/>
              <a:uFillTx/>
              <a:latin typeface="Arial"/>
              <a:cs typeface="Arial"/>
            </a:endParaRPr>
          </a:p>
          <a:p>
            <a:pPr marL="372110" marR="0" lvl="0" indent="0" defTabSz="914400" eaLnBrk="1" fontAlgn="auto" latinLnBrk="0" hangingPunct="1">
              <a:lnSpc>
                <a:spcPct val="100000"/>
              </a:lnSpc>
              <a:spcBef>
                <a:spcPts val="0"/>
              </a:spcBef>
              <a:spcAft>
                <a:spcPts val="0"/>
              </a:spcAft>
              <a:buClrTx/>
              <a:buSzTx/>
              <a:buFontTx/>
              <a:buNone/>
              <a:tabLst/>
              <a:defRPr/>
            </a:pPr>
            <a:r>
              <a:rPr kumimoji="0" sz="1100" b="0" i="0" u="none" strike="noStrike" kern="0" cap="none" spc="0" normalizeH="0" baseline="0" noProof="0">
                <a:ln>
                  <a:noFill/>
                </a:ln>
                <a:solidFill>
                  <a:sysClr val="windowText" lastClr="000000"/>
                </a:solidFill>
                <a:effectLst/>
                <a:uLnTx/>
                <a:uFillTx/>
                <a:latin typeface="Arial"/>
                <a:cs typeface="Arial"/>
              </a:rPr>
              <a:t>≥6</a:t>
            </a:r>
            <a:r>
              <a:rPr kumimoji="0" sz="1100" b="0" i="0" u="none" strike="noStrike" kern="0" cap="none" spc="-20" normalizeH="0" baseline="0" noProof="0">
                <a:ln>
                  <a:noFill/>
                </a:ln>
                <a:solidFill>
                  <a:sysClr val="windowText" lastClr="000000"/>
                </a:solidFill>
                <a:effectLst/>
                <a:uLnTx/>
                <a:uFillTx/>
                <a:latin typeface="Arial"/>
                <a:cs typeface="Arial"/>
              </a:rPr>
              <a:t> </a:t>
            </a:r>
            <a:r>
              <a:rPr kumimoji="0" sz="1100" b="0" i="0" u="none" strike="noStrike" kern="0" cap="none" spc="-10" normalizeH="0" baseline="0" noProof="0">
                <a:ln>
                  <a:noFill/>
                </a:ln>
                <a:solidFill>
                  <a:sysClr val="windowText" lastClr="000000"/>
                </a:solidFill>
                <a:effectLst/>
                <a:uLnTx/>
                <a:uFillTx/>
                <a:latin typeface="Arial"/>
                <a:cs typeface="Arial"/>
              </a:rPr>
              <a:t>years</a:t>
            </a:r>
            <a:endParaRPr kumimoji="0" sz="1100" b="0" i="0" u="none" strike="noStrike" kern="0" cap="none" spc="0" normalizeH="0" baseline="0" noProof="0">
              <a:ln>
                <a:noFill/>
              </a:ln>
              <a:solidFill>
                <a:sysClr val="windowText" lastClr="000000"/>
              </a:solidFill>
              <a:effectLst/>
              <a:uLnTx/>
              <a:uFillTx/>
              <a:latin typeface="Arial"/>
              <a:cs typeface="Arial"/>
            </a:endParaRPr>
          </a:p>
          <a:p>
            <a:pPr marL="368935" marR="61594" lvl="1" indent="-167640" defTabSz="914400" eaLnBrk="1" fontAlgn="auto" latinLnBrk="0" hangingPunct="1">
              <a:lnSpc>
                <a:spcPct val="100000"/>
              </a:lnSpc>
              <a:spcBef>
                <a:spcPts val="0"/>
              </a:spcBef>
              <a:spcAft>
                <a:spcPts val="0"/>
              </a:spcAft>
              <a:buClrTx/>
              <a:buSzTx/>
              <a:buFont typeface="Arial"/>
              <a:buChar char="-"/>
              <a:tabLst>
                <a:tab pos="372110" algn="l"/>
              </a:tabLst>
              <a:defRPr/>
            </a:pPr>
            <a:r>
              <a:rPr kumimoji="0" sz="1100" b="1" i="0" u="none" strike="noStrike" kern="0" cap="none" spc="0" normalizeH="0" baseline="0" noProof="0">
                <a:ln>
                  <a:noFill/>
                </a:ln>
                <a:solidFill>
                  <a:sysClr val="windowText" lastClr="000000"/>
                </a:solidFill>
                <a:effectLst/>
                <a:uLnTx/>
                <a:uFillTx/>
                <a:latin typeface="Arial"/>
                <a:cs typeface="Arial"/>
              </a:rPr>
              <a:t>Reslizumab,</a:t>
            </a:r>
            <a:r>
              <a:rPr kumimoji="0" sz="1100" b="1" i="0" u="none" strike="noStrike" kern="0" cap="none" spc="-50" normalizeH="0" baseline="0" noProof="0">
                <a:ln>
                  <a:noFill/>
                </a:ln>
                <a:solidFill>
                  <a:sysClr val="windowText" lastClr="000000"/>
                </a:solidFill>
                <a:effectLst/>
                <a:uLnTx/>
                <a:uFillTx/>
                <a:latin typeface="Arial"/>
                <a:cs typeface="Arial"/>
              </a:rPr>
              <a:t> </a:t>
            </a:r>
            <a:r>
              <a:rPr kumimoji="0" sz="1100" b="1" i="0" u="none" strike="noStrike" kern="0" cap="none" spc="0" normalizeH="0" baseline="0" noProof="0">
                <a:ln>
                  <a:noFill/>
                </a:ln>
                <a:solidFill>
                  <a:sysClr val="windowText" lastClr="000000"/>
                </a:solidFill>
                <a:effectLst/>
                <a:uLnTx/>
                <a:uFillTx/>
                <a:latin typeface="Arial"/>
                <a:cs typeface="Arial"/>
              </a:rPr>
              <a:t>benralizumab</a:t>
            </a:r>
            <a:r>
              <a:rPr kumimoji="0" sz="1100" b="1" i="0" u="none" strike="noStrike" kern="0" cap="none" spc="-45" normalizeH="0" baseline="0" noProof="0">
                <a:ln>
                  <a:noFill/>
                </a:ln>
                <a:solidFill>
                  <a:sysClr val="windowText" lastClr="000000"/>
                </a:solidFill>
                <a:effectLst/>
                <a:uLnTx/>
                <a:uFillTx/>
                <a:latin typeface="Arial"/>
                <a:cs typeface="Arial"/>
              </a:rPr>
              <a:t> </a:t>
            </a:r>
            <a:r>
              <a:rPr kumimoji="0" sz="1100" b="1" i="0" u="none" strike="noStrike" kern="0" cap="none" spc="-25" normalizeH="0" baseline="0" noProof="0">
                <a:ln>
                  <a:noFill/>
                </a:ln>
                <a:solidFill>
                  <a:sysClr val="windowText" lastClr="000000"/>
                </a:solidFill>
                <a:effectLst/>
                <a:uLnTx/>
                <a:uFillTx/>
                <a:latin typeface="Arial"/>
                <a:cs typeface="Arial"/>
              </a:rPr>
              <a:t>and 	</a:t>
            </a:r>
            <a:r>
              <a:rPr kumimoji="0" sz="1100" b="1" i="0" u="none" strike="noStrike" kern="0" cap="none" spc="0" normalizeH="0" baseline="0" noProof="0">
                <a:ln>
                  <a:noFill/>
                </a:ln>
                <a:solidFill>
                  <a:sysClr val="windowText" lastClr="000000"/>
                </a:solidFill>
                <a:effectLst/>
                <a:uLnTx/>
                <a:uFillTx/>
                <a:latin typeface="Arial"/>
                <a:cs typeface="Arial"/>
              </a:rPr>
              <a:t>dupilumab:</a:t>
            </a:r>
            <a:r>
              <a:rPr kumimoji="0" sz="1100" b="1" i="0" u="none" strike="noStrike" kern="0" cap="none" spc="-35" normalizeH="0" baseline="0" noProof="0">
                <a:ln>
                  <a:noFill/>
                </a:ln>
                <a:solidFill>
                  <a:sysClr val="windowText" lastClr="000000"/>
                </a:solidFill>
                <a:effectLst/>
                <a:uLnTx/>
                <a:uFillTx/>
                <a:latin typeface="Arial"/>
                <a:cs typeface="Arial"/>
              </a:rPr>
              <a:t> </a:t>
            </a:r>
            <a:r>
              <a:rPr kumimoji="0" sz="1100" b="0" i="0" u="none" strike="noStrike" kern="0" cap="none" spc="0" normalizeH="0" baseline="0" noProof="0">
                <a:ln>
                  <a:noFill/>
                </a:ln>
                <a:solidFill>
                  <a:sysClr val="windowText" lastClr="000000"/>
                </a:solidFill>
                <a:effectLst/>
                <a:uLnTx/>
                <a:uFillTx/>
                <a:latin typeface="Arial"/>
                <a:cs typeface="Arial"/>
              </a:rPr>
              <a:t>≥12</a:t>
            </a:r>
            <a:r>
              <a:rPr kumimoji="0" sz="1100" b="0" i="0" u="none" strike="noStrike" kern="0" cap="none" spc="-30" normalizeH="0" baseline="0" noProof="0">
                <a:ln>
                  <a:noFill/>
                </a:ln>
                <a:solidFill>
                  <a:sysClr val="windowText" lastClr="000000"/>
                </a:solidFill>
                <a:effectLst/>
                <a:uLnTx/>
                <a:uFillTx/>
                <a:latin typeface="Arial"/>
                <a:cs typeface="Arial"/>
              </a:rPr>
              <a:t> </a:t>
            </a:r>
            <a:r>
              <a:rPr kumimoji="0" sz="1100" b="0" i="0" u="none" strike="noStrike" kern="0" cap="none" spc="-20" normalizeH="0" baseline="0" noProof="0">
                <a:ln>
                  <a:noFill/>
                </a:ln>
                <a:solidFill>
                  <a:sysClr val="windowText" lastClr="000000"/>
                </a:solidFill>
                <a:effectLst/>
                <a:uLnTx/>
                <a:uFillTx/>
                <a:latin typeface="Arial"/>
                <a:cs typeface="Arial"/>
              </a:rPr>
              <a:t>years</a:t>
            </a:r>
            <a:endParaRPr kumimoji="0" sz="1100" b="0" i="0" u="none" strike="noStrike" kern="0" cap="none" spc="0" normalizeH="0" baseline="0" noProof="0">
              <a:ln>
                <a:noFill/>
              </a:ln>
              <a:solidFill>
                <a:sysClr val="windowText" lastClr="000000"/>
              </a:solidFill>
              <a:effectLst/>
              <a:uLnTx/>
              <a:uFillTx/>
              <a:latin typeface="Arial"/>
              <a:cs typeface="Arial"/>
            </a:endParaRPr>
          </a:p>
        </p:txBody>
      </p:sp>
      <p:sp>
        <p:nvSpPr>
          <p:cNvPr id="25" name="object 25"/>
          <p:cNvSpPr txBox="1"/>
          <p:nvPr/>
        </p:nvSpPr>
        <p:spPr>
          <a:xfrm>
            <a:off x="487476" y="2372106"/>
            <a:ext cx="74930" cy="19367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100" b="0" i="0" u="none" strike="noStrike" kern="0" cap="none" spc="-50" normalizeH="0" baseline="0" noProof="0">
                <a:ln>
                  <a:noFill/>
                </a:ln>
                <a:solidFill>
                  <a:srgbClr val="BE7300"/>
                </a:solidFill>
                <a:effectLst/>
                <a:uLnTx/>
                <a:uFillTx/>
                <a:latin typeface="Arial"/>
                <a:cs typeface="Arial"/>
              </a:rPr>
              <a:t>•</a:t>
            </a:r>
            <a:endParaRPr kumimoji="0" sz="1100" b="0" i="0" u="none" strike="noStrike" kern="0" cap="none" spc="0" normalizeH="0" baseline="0" noProof="0">
              <a:ln>
                <a:noFill/>
              </a:ln>
              <a:solidFill>
                <a:sysClr val="windowText" lastClr="000000"/>
              </a:solidFill>
              <a:effectLst/>
              <a:uLnTx/>
              <a:uFillTx/>
              <a:latin typeface="Arial"/>
              <a:cs typeface="Arial"/>
            </a:endParaRPr>
          </a:p>
        </p:txBody>
      </p:sp>
      <p:sp>
        <p:nvSpPr>
          <p:cNvPr id="26" name="object 26"/>
          <p:cNvSpPr txBox="1"/>
          <p:nvPr/>
        </p:nvSpPr>
        <p:spPr>
          <a:xfrm>
            <a:off x="659688" y="2372106"/>
            <a:ext cx="737870" cy="19367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100" b="1" i="0" u="none" strike="noStrike" kern="0" cap="none" spc="-10" normalizeH="0" baseline="0" noProof="0">
                <a:ln>
                  <a:noFill/>
                </a:ln>
                <a:solidFill>
                  <a:srgbClr val="BE7300"/>
                </a:solidFill>
                <a:effectLst/>
                <a:uLnTx/>
                <a:uFillTx/>
                <a:latin typeface="Arial"/>
                <a:cs typeface="Arial"/>
              </a:rPr>
              <a:t>Phenotype</a:t>
            </a:r>
            <a:endParaRPr kumimoji="0" sz="1100" b="0" i="0" u="none" strike="noStrike" kern="0" cap="none" spc="0" normalizeH="0" baseline="0" noProof="0">
              <a:ln>
                <a:noFill/>
              </a:ln>
              <a:solidFill>
                <a:sysClr val="windowText" lastClr="000000"/>
              </a:solidFill>
              <a:effectLst/>
              <a:uLnTx/>
              <a:uFillTx/>
              <a:latin typeface="Arial"/>
              <a:cs typeface="Arial"/>
            </a:endParaRPr>
          </a:p>
        </p:txBody>
      </p:sp>
      <p:sp>
        <p:nvSpPr>
          <p:cNvPr id="27" name="object 27"/>
          <p:cNvSpPr txBox="1"/>
          <p:nvPr/>
        </p:nvSpPr>
        <p:spPr>
          <a:xfrm>
            <a:off x="676452" y="2539746"/>
            <a:ext cx="2210435" cy="1032510"/>
          </a:xfrm>
          <a:prstGeom prst="rect">
            <a:avLst/>
          </a:prstGeom>
        </p:spPr>
        <p:txBody>
          <a:bodyPr vert="horz" wrap="square" lIns="0" tIns="12700" rIns="0" bIns="0" rtlCol="0">
            <a:spAutoFit/>
          </a:bodyPr>
          <a:lstStyle/>
          <a:p>
            <a:pPr marL="179705" marR="180975" lvl="0" indent="-167640" defTabSz="914400" eaLnBrk="1" fontAlgn="auto" latinLnBrk="0" hangingPunct="1">
              <a:lnSpc>
                <a:spcPct val="100000"/>
              </a:lnSpc>
              <a:spcBef>
                <a:spcPts val="100"/>
              </a:spcBef>
              <a:spcAft>
                <a:spcPts val="0"/>
              </a:spcAft>
              <a:buClrTx/>
              <a:buSzTx/>
              <a:buFont typeface="Arial"/>
              <a:buChar char="-"/>
              <a:tabLst>
                <a:tab pos="182880" algn="l"/>
              </a:tabLst>
              <a:defRPr/>
            </a:pPr>
            <a:r>
              <a:rPr kumimoji="0" sz="1100" b="1" i="0" u="none" strike="noStrike" kern="0" cap="none" spc="0" normalizeH="0" baseline="0" noProof="0">
                <a:ln>
                  <a:noFill/>
                </a:ln>
                <a:solidFill>
                  <a:sysClr val="windowText" lastClr="000000"/>
                </a:solidFill>
                <a:effectLst/>
                <a:uLnTx/>
                <a:uFillTx/>
                <a:latin typeface="Arial"/>
                <a:cs typeface="Arial"/>
              </a:rPr>
              <a:t>Omalizumab:</a:t>
            </a:r>
            <a:r>
              <a:rPr kumimoji="0" sz="1100" b="1" i="0" u="none" strike="noStrike" kern="0" cap="none" spc="-65" normalizeH="0" baseline="0" noProof="0">
                <a:ln>
                  <a:noFill/>
                </a:ln>
                <a:solidFill>
                  <a:sysClr val="windowText" lastClr="000000"/>
                </a:solidFill>
                <a:effectLst/>
                <a:uLnTx/>
                <a:uFillTx/>
                <a:latin typeface="Arial"/>
                <a:cs typeface="Arial"/>
              </a:rPr>
              <a:t> </a:t>
            </a:r>
            <a:r>
              <a:rPr kumimoji="0" sz="1100" b="0" i="0" u="none" strike="noStrike" kern="0" cap="none" spc="0" normalizeH="0" baseline="0" noProof="0">
                <a:ln>
                  <a:noFill/>
                </a:ln>
                <a:solidFill>
                  <a:sysClr val="windowText" lastClr="000000"/>
                </a:solidFill>
                <a:effectLst/>
                <a:uLnTx/>
                <a:uFillTx/>
                <a:latin typeface="Arial"/>
                <a:cs typeface="Arial"/>
              </a:rPr>
              <a:t>Severe</a:t>
            </a:r>
            <a:r>
              <a:rPr kumimoji="0" sz="1100" b="0" i="0" u="none" strike="noStrike" kern="0" cap="none" spc="-25" normalizeH="0" baseline="0" noProof="0">
                <a:ln>
                  <a:noFill/>
                </a:ln>
                <a:solidFill>
                  <a:sysClr val="windowText" lastClr="000000"/>
                </a:solidFill>
                <a:effectLst/>
                <a:uLnTx/>
                <a:uFillTx/>
                <a:latin typeface="Arial"/>
                <a:cs typeface="Arial"/>
              </a:rPr>
              <a:t> </a:t>
            </a:r>
            <a:r>
              <a:rPr kumimoji="0" sz="1100" b="0" i="0" u="none" strike="noStrike" kern="0" cap="none" spc="-10" normalizeH="0" baseline="0" noProof="0">
                <a:ln>
                  <a:noFill/>
                </a:ln>
                <a:solidFill>
                  <a:sysClr val="windowText" lastClr="000000"/>
                </a:solidFill>
                <a:effectLst/>
                <a:uLnTx/>
                <a:uFillTx/>
                <a:latin typeface="Arial"/>
                <a:cs typeface="Arial"/>
              </a:rPr>
              <a:t>allergic 	asthma</a:t>
            </a:r>
            <a:endParaRPr kumimoji="0" sz="1100" b="0" i="0" u="none" strike="noStrike" kern="0" cap="none" spc="0" normalizeH="0" baseline="0" noProof="0">
              <a:ln>
                <a:noFill/>
              </a:ln>
              <a:solidFill>
                <a:sysClr val="windowText" lastClr="000000"/>
              </a:solidFill>
              <a:effectLst/>
              <a:uLnTx/>
              <a:uFillTx/>
              <a:latin typeface="Arial"/>
              <a:cs typeface="Arial"/>
            </a:endParaRPr>
          </a:p>
          <a:p>
            <a:pPr marL="179705" marR="5080" lvl="0" indent="-167640" defTabSz="914400" eaLnBrk="1" fontAlgn="auto" latinLnBrk="0" hangingPunct="1">
              <a:lnSpc>
                <a:spcPct val="100000"/>
              </a:lnSpc>
              <a:spcBef>
                <a:spcPts val="0"/>
              </a:spcBef>
              <a:spcAft>
                <a:spcPts val="0"/>
              </a:spcAft>
              <a:buClrTx/>
              <a:buSzTx/>
              <a:buFont typeface="Arial"/>
              <a:buChar char="-"/>
              <a:tabLst>
                <a:tab pos="182880" algn="l"/>
              </a:tabLst>
              <a:defRPr/>
            </a:pPr>
            <a:r>
              <a:rPr kumimoji="0" sz="1100" b="1" i="0" u="none" strike="noStrike" kern="0" cap="none" spc="0" normalizeH="0" baseline="0" noProof="0">
                <a:ln>
                  <a:noFill/>
                </a:ln>
                <a:solidFill>
                  <a:sysClr val="windowText" lastClr="000000"/>
                </a:solidFill>
                <a:effectLst/>
                <a:uLnTx/>
                <a:uFillTx/>
                <a:latin typeface="Arial"/>
                <a:cs typeface="Arial"/>
              </a:rPr>
              <a:t>Mepolizumab,</a:t>
            </a:r>
            <a:r>
              <a:rPr kumimoji="0" sz="1100" b="1" i="0" u="none" strike="noStrike" kern="0" cap="none" spc="-40" normalizeH="0" baseline="0" noProof="0">
                <a:ln>
                  <a:noFill/>
                </a:ln>
                <a:solidFill>
                  <a:sysClr val="windowText" lastClr="000000"/>
                </a:solidFill>
                <a:effectLst/>
                <a:uLnTx/>
                <a:uFillTx/>
                <a:latin typeface="Arial"/>
                <a:cs typeface="Arial"/>
              </a:rPr>
              <a:t> </a:t>
            </a:r>
            <a:r>
              <a:rPr kumimoji="0" sz="1100" b="1" i="0" u="none" strike="noStrike" kern="0" cap="none" spc="-10" normalizeH="0" baseline="0" noProof="0">
                <a:ln>
                  <a:noFill/>
                </a:ln>
                <a:solidFill>
                  <a:sysClr val="windowText" lastClr="000000"/>
                </a:solidFill>
                <a:effectLst/>
                <a:uLnTx/>
                <a:uFillTx/>
                <a:latin typeface="Arial"/>
                <a:cs typeface="Arial"/>
              </a:rPr>
              <a:t>benralizumab, 	</a:t>
            </a:r>
            <a:r>
              <a:rPr kumimoji="0" sz="1100" b="1" i="0" u="none" strike="noStrike" kern="0" cap="none" spc="0" normalizeH="0" baseline="0" noProof="0">
                <a:ln>
                  <a:noFill/>
                </a:ln>
                <a:solidFill>
                  <a:sysClr val="windowText" lastClr="000000"/>
                </a:solidFill>
                <a:effectLst/>
                <a:uLnTx/>
                <a:uFillTx/>
                <a:latin typeface="Arial"/>
                <a:cs typeface="Arial"/>
              </a:rPr>
              <a:t>reslizumab</a:t>
            </a:r>
            <a:r>
              <a:rPr kumimoji="0" sz="1100" b="1" i="0" u="none" strike="noStrike" kern="0" cap="none" spc="-55" normalizeH="0" baseline="0" noProof="0">
                <a:ln>
                  <a:noFill/>
                </a:ln>
                <a:solidFill>
                  <a:sysClr val="windowText" lastClr="000000"/>
                </a:solidFill>
                <a:effectLst/>
                <a:uLnTx/>
                <a:uFillTx/>
                <a:latin typeface="Arial"/>
                <a:cs typeface="Arial"/>
              </a:rPr>
              <a:t> </a:t>
            </a:r>
            <a:r>
              <a:rPr kumimoji="0" sz="1100" b="1" i="0" u="none" strike="noStrike" kern="0" cap="none" spc="0" normalizeH="0" baseline="0" noProof="0">
                <a:ln>
                  <a:noFill/>
                </a:ln>
                <a:solidFill>
                  <a:sysClr val="windowText" lastClr="000000"/>
                </a:solidFill>
                <a:effectLst/>
                <a:uLnTx/>
                <a:uFillTx/>
                <a:latin typeface="Arial"/>
                <a:cs typeface="Arial"/>
              </a:rPr>
              <a:t>and</a:t>
            </a:r>
            <a:r>
              <a:rPr kumimoji="0" sz="1100" b="1" i="0" u="none" strike="noStrike" kern="0" cap="none" spc="-5" normalizeH="0" baseline="0" noProof="0">
                <a:ln>
                  <a:noFill/>
                </a:ln>
                <a:solidFill>
                  <a:sysClr val="windowText" lastClr="000000"/>
                </a:solidFill>
                <a:effectLst/>
                <a:uLnTx/>
                <a:uFillTx/>
                <a:latin typeface="Arial"/>
                <a:cs typeface="Arial"/>
              </a:rPr>
              <a:t> </a:t>
            </a:r>
            <a:r>
              <a:rPr kumimoji="0" sz="1100" b="1" i="0" u="none" strike="noStrike" kern="0" cap="none" spc="-10" normalizeH="0" baseline="0" noProof="0">
                <a:ln>
                  <a:noFill/>
                </a:ln>
                <a:solidFill>
                  <a:sysClr val="windowText" lastClr="000000"/>
                </a:solidFill>
                <a:effectLst/>
                <a:uLnTx/>
                <a:uFillTx/>
                <a:latin typeface="Arial"/>
                <a:cs typeface="Arial"/>
              </a:rPr>
              <a:t>dupilumab: 	</a:t>
            </a:r>
            <a:r>
              <a:rPr kumimoji="0" sz="1100" b="0" i="0" u="none" strike="noStrike" kern="0" cap="none" spc="0" normalizeH="0" baseline="0" noProof="0">
                <a:ln>
                  <a:noFill/>
                </a:ln>
                <a:solidFill>
                  <a:sysClr val="windowText" lastClr="000000"/>
                </a:solidFill>
                <a:effectLst/>
                <a:uLnTx/>
                <a:uFillTx/>
                <a:latin typeface="Arial"/>
                <a:cs typeface="Arial"/>
              </a:rPr>
              <a:t>Severe</a:t>
            </a:r>
            <a:r>
              <a:rPr kumimoji="0" sz="1100" b="0" i="0" u="none" strike="noStrike" kern="0" cap="none" spc="-20" normalizeH="0" baseline="0" noProof="0">
                <a:ln>
                  <a:noFill/>
                </a:ln>
                <a:solidFill>
                  <a:sysClr val="windowText" lastClr="000000"/>
                </a:solidFill>
                <a:effectLst/>
                <a:uLnTx/>
                <a:uFillTx/>
                <a:latin typeface="Arial"/>
                <a:cs typeface="Arial"/>
              </a:rPr>
              <a:t> </a:t>
            </a:r>
            <a:r>
              <a:rPr kumimoji="0" sz="1100" b="0" i="0" u="none" strike="noStrike" kern="0" cap="none" spc="0" normalizeH="0" baseline="0" noProof="0">
                <a:ln>
                  <a:noFill/>
                </a:ln>
                <a:solidFill>
                  <a:sysClr val="windowText" lastClr="000000"/>
                </a:solidFill>
                <a:effectLst/>
                <a:uLnTx/>
                <a:uFillTx/>
                <a:latin typeface="Arial"/>
                <a:cs typeface="Arial"/>
              </a:rPr>
              <a:t>persistent</a:t>
            </a:r>
            <a:r>
              <a:rPr kumimoji="0" sz="1100" b="0" i="0" u="none" strike="noStrike" kern="0" cap="none" spc="-60" normalizeH="0" baseline="0" noProof="0">
                <a:ln>
                  <a:noFill/>
                </a:ln>
                <a:solidFill>
                  <a:sysClr val="windowText" lastClr="000000"/>
                </a:solidFill>
                <a:effectLst/>
                <a:uLnTx/>
                <a:uFillTx/>
                <a:latin typeface="Arial"/>
                <a:cs typeface="Arial"/>
              </a:rPr>
              <a:t> </a:t>
            </a:r>
            <a:r>
              <a:rPr kumimoji="0" sz="1100" b="0" i="0" u="none" strike="noStrike" kern="0" cap="none" spc="0" normalizeH="0" baseline="0" noProof="0">
                <a:ln>
                  <a:noFill/>
                </a:ln>
                <a:solidFill>
                  <a:sysClr val="windowText" lastClr="000000"/>
                </a:solidFill>
                <a:effectLst/>
                <a:uLnTx/>
                <a:uFillTx/>
                <a:latin typeface="Arial"/>
                <a:cs typeface="Arial"/>
              </a:rPr>
              <a:t>or</a:t>
            </a:r>
            <a:r>
              <a:rPr kumimoji="0" sz="1100" b="0" i="0" u="none" strike="noStrike" kern="0" cap="none" spc="-25" normalizeH="0" baseline="0" noProof="0">
                <a:ln>
                  <a:noFill/>
                </a:ln>
                <a:solidFill>
                  <a:sysClr val="windowText" lastClr="000000"/>
                </a:solidFill>
                <a:effectLst/>
                <a:uLnTx/>
                <a:uFillTx/>
                <a:latin typeface="Arial"/>
                <a:cs typeface="Arial"/>
              </a:rPr>
              <a:t> </a:t>
            </a:r>
            <a:r>
              <a:rPr kumimoji="0" sz="1100" b="0" i="0" u="none" strike="noStrike" kern="0" cap="none" spc="-10" normalizeH="0" baseline="0" noProof="0">
                <a:ln>
                  <a:noFill/>
                </a:ln>
                <a:solidFill>
                  <a:sysClr val="windowText" lastClr="000000"/>
                </a:solidFill>
                <a:effectLst/>
                <a:uLnTx/>
                <a:uFillTx/>
                <a:latin typeface="Arial"/>
                <a:cs typeface="Arial"/>
              </a:rPr>
              <a:t>eosinophilic 	</a:t>
            </a:r>
            <a:r>
              <a:rPr kumimoji="0" sz="1100" b="0" i="0" u="none" strike="noStrike" kern="0" cap="none" spc="0" normalizeH="0" baseline="0" noProof="0">
                <a:ln>
                  <a:noFill/>
                </a:ln>
                <a:solidFill>
                  <a:sysClr val="windowText" lastClr="000000"/>
                </a:solidFill>
                <a:effectLst/>
                <a:uLnTx/>
                <a:uFillTx/>
                <a:latin typeface="Arial"/>
                <a:cs typeface="Arial"/>
              </a:rPr>
              <a:t>asthma</a:t>
            </a:r>
            <a:r>
              <a:rPr kumimoji="0" sz="1100" b="0" i="0" u="none" strike="noStrike" kern="0" cap="none" spc="-50" normalizeH="0" baseline="0" noProof="0">
                <a:ln>
                  <a:noFill/>
                </a:ln>
                <a:solidFill>
                  <a:sysClr val="windowText" lastClr="000000"/>
                </a:solidFill>
                <a:effectLst/>
                <a:uLnTx/>
                <a:uFillTx/>
                <a:latin typeface="Arial"/>
                <a:cs typeface="Arial"/>
              </a:rPr>
              <a:t> </a:t>
            </a:r>
            <a:r>
              <a:rPr kumimoji="0" sz="1100" b="0" i="0" u="none" strike="noStrike" kern="0" cap="none" spc="0" normalizeH="0" baseline="0" noProof="0">
                <a:ln>
                  <a:noFill/>
                </a:ln>
                <a:solidFill>
                  <a:sysClr val="windowText" lastClr="000000"/>
                </a:solidFill>
                <a:effectLst/>
                <a:uLnTx/>
                <a:uFillTx/>
                <a:latin typeface="Arial"/>
                <a:cs typeface="Arial"/>
              </a:rPr>
              <a:t>with type</a:t>
            </a:r>
            <a:r>
              <a:rPr kumimoji="0" sz="1100" b="0" i="0" u="none" strike="noStrike" kern="0" cap="none" spc="-35" normalizeH="0" baseline="0" noProof="0">
                <a:ln>
                  <a:noFill/>
                </a:ln>
                <a:solidFill>
                  <a:sysClr val="windowText" lastClr="000000"/>
                </a:solidFill>
                <a:effectLst/>
                <a:uLnTx/>
                <a:uFillTx/>
                <a:latin typeface="Arial"/>
                <a:cs typeface="Arial"/>
              </a:rPr>
              <a:t> </a:t>
            </a:r>
            <a:r>
              <a:rPr kumimoji="0" sz="1100" b="0" i="0" u="none" strike="noStrike" kern="0" cap="none" spc="0" normalizeH="0" baseline="0" noProof="0">
                <a:ln>
                  <a:noFill/>
                </a:ln>
                <a:solidFill>
                  <a:sysClr val="windowText" lastClr="000000"/>
                </a:solidFill>
                <a:effectLst/>
                <a:uLnTx/>
                <a:uFillTx/>
                <a:latin typeface="Arial"/>
                <a:cs typeface="Arial"/>
              </a:rPr>
              <a:t>2</a:t>
            </a:r>
            <a:r>
              <a:rPr kumimoji="0" sz="1100" b="0" i="0" u="none" strike="noStrike" kern="0" cap="none" spc="-25" normalizeH="0" baseline="0" noProof="0">
                <a:ln>
                  <a:noFill/>
                </a:ln>
                <a:solidFill>
                  <a:sysClr val="windowText" lastClr="000000"/>
                </a:solidFill>
                <a:effectLst/>
                <a:uLnTx/>
                <a:uFillTx/>
                <a:latin typeface="Arial"/>
                <a:cs typeface="Arial"/>
              </a:rPr>
              <a:t> </a:t>
            </a:r>
            <a:r>
              <a:rPr kumimoji="0" sz="1100" b="0" i="0" u="none" strike="noStrike" kern="0" cap="none" spc="-10" normalizeH="0" baseline="0" noProof="0">
                <a:ln>
                  <a:noFill/>
                </a:ln>
                <a:solidFill>
                  <a:sysClr val="windowText" lastClr="000000"/>
                </a:solidFill>
                <a:effectLst/>
                <a:uLnTx/>
                <a:uFillTx/>
                <a:latin typeface="Arial"/>
                <a:cs typeface="Arial"/>
              </a:rPr>
              <a:t>inflammation</a:t>
            </a:r>
            <a:endParaRPr kumimoji="0" sz="1100" b="0" i="0" u="none" strike="noStrike" kern="0" cap="none" spc="0" normalizeH="0" baseline="0" noProof="0">
              <a:ln>
                <a:noFill/>
              </a:ln>
              <a:solidFill>
                <a:sysClr val="windowText" lastClr="000000"/>
              </a:solidFill>
              <a:effectLst/>
              <a:uLnTx/>
              <a:uFillTx/>
              <a:latin typeface="Arial"/>
              <a:cs typeface="Arial"/>
            </a:endParaRPr>
          </a:p>
        </p:txBody>
      </p:sp>
      <p:sp>
        <p:nvSpPr>
          <p:cNvPr id="28" name="object 28"/>
          <p:cNvSpPr txBox="1"/>
          <p:nvPr/>
        </p:nvSpPr>
        <p:spPr>
          <a:xfrm>
            <a:off x="3325495" y="1363471"/>
            <a:ext cx="889000" cy="193675"/>
          </a:xfrm>
          <a:prstGeom prst="rect">
            <a:avLst/>
          </a:prstGeom>
        </p:spPr>
        <p:txBody>
          <a:bodyPr vert="horz" wrap="square" lIns="0" tIns="13335" rIns="0" bIns="0" rtlCol="0">
            <a:spAutoFit/>
          </a:bodyPr>
          <a:lstStyle/>
          <a:p>
            <a:pPr marL="182245" marR="0" lvl="0" indent="-169545" defTabSz="914400" eaLnBrk="1" fontAlgn="auto" latinLnBrk="0" hangingPunct="1">
              <a:lnSpc>
                <a:spcPct val="100000"/>
              </a:lnSpc>
              <a:spcBef>
                <a:spcPts val="105"/>
              </a:spcBef>
              <a:spcAft>
                <a:spcPts val="0"/>
              </a:spcAft>
              <a:buClrTx/>
              <a:buSzTx/>
              <a:buFont typeface="Arial"/>
              <a:buChar char="•"/>
              <a:tabLst>
                <a:tab pos="182245" algn="l"/>
              </a:tabLst>
              <a:defRPr/>
            </a:pPr>
            <a:r>
              <a:rPr kumimoji="0" sz="1100" b="1" i="0" u="none" strike="noStrike" kern="0" cap="none" spc="0" normalizeH="0" baseline="0" noProof="0">
                <a:ln>
                  <a:noFill/>
                </a:ln>
                <a:solidFill>
                  <a:srgbClr val="BE7300"/>
                </a:solidFill>
                <a:effectLst/>
                <a:uLnTx/>
                <a:uFillTx/>
                <a:latin typeface="Arial"/>
                <a:cs typeface="Arial"/>
              </a:rPr>
              <a:t>Serum</a:t>
            </a:r>
            <a:r>
              <a:rPr kumimoji="0" sz="1100" b="1" i="0" u="none" strike="noStrike" kern="0" cap="none" spc="-50" normalizeH="0" baseline="0" noProof="0">
                <a:ln>
                  <a:noFill/>
                </a:ln>
                <a:solidFill>
                  <a:srgbClr val="BE7300"/>
                </a:solidFill>
                <a:effectLst/>
                <a:uLnTx/>
                <a:uFillTx/>
                <a:latin typeface="Arial"/>
                <a:cs typeface="Arial"/>
              </a:rPr>
              <a:t> </a:t>
            </a:r>
            <a:r>
              <a:rPr kumimoji="0" sz="1100" b="1" i="0" u="none" strike="noStrike" kern="0" cap="none" spc="-25" normalizeH="0" baseline="0" noProof="0">
                <a:ln>
                  <a:noFill/>
                </a:ln>
                <a:solidFill>
                  <a:srgbClr val="BE7300"/>
                </a:solidFill>
                <a:effectLst/>
                <a:uLnTx/>
                <a:uFillTx/>
                <a:latin typeface="Arial"/>
                <a:cs typeface="Arial"/>
              </a:rPr>
              <a:t>IgE</a:t>
            </a:r>
            <a:endParaRPr kumimoji="0" sz="1100" b="0" i="0" u="none" strike="noStrike" kern="0" cap="none" spc="0" normalizeH="0" baseline="0" noProof="0">
              <a:ln>
                <a:noFill/>
              </a:ln>
              <a:solidFill>
                <a:sysClr val="windowText" lastClr="000000"/>
              </a:solidFill>
              <a:effectLst/>
              <a:uLnTx/>
              <a:uFillTx/>
              <a:latin typeface="Arial"/>
              <a:cs typeface="Arial"/>
            </a:endParaRPr>
          </a:p>
        </p:txBody>
      </p:sp>
      <p:sp>
        <p:nvSpPr>
          <p:cNvPr id="29" name="object 29"/>
          <p:cNvSpPr txBox="1"/>
          <p:nvPr/>
        </p:nvSpPr>
        <p:spPr>
          <a:xfrm>
            <a:off x="3514471" y="1531112"/>
            <a:ext cx="2223770" cy="361950"/>
          </a:xfrm>
          <a:prstGeom prst="rect">
            <a:avLst/>
          </a:prstGeom>
        </p:spPr>
        <p:txBody>
          <a:bodyPr vert="horz" wrap="square" lIns="0" tIns="13335" rIns="0" bIns="0" rtlCol="0">
            <a:spAutoFit/>
          </a:bodyPr>
          <a:lstStyle/>
          <a:p>
            <a:pPr marL="12700" marR="0" lvl="0" indent="0" defTabSz="914400" eaLnBrk="1" fontAlgn="auto" latinLnBrk="0" hangingPunct="1">
              <a:lnSpc>
                <a:spcPct val="100000"/>
              </a:lnSpc>
              <a:spcBef>
                <a:spcPts val="105"/>
              </a:spcBef>
              <a:spcAft>
                <a:spcPts val="0"/>
              </a:spcAft>
              <a:buClrTx/>
              <a:buSzTx/>
              <a:buFontTx/>
              <a:buNone/>
              <a:tabLst/>
              <a:defRPr/>
            </a:pPr>
            <a:r>
              <a:rPr kumimoji="0" sz="1100" b="0" i="0" u="none" strike="noStrike" kern="0" cap="none" spc="0" normalizeH="0" baseline="0" noProof="0">
                <a:ln>
                  <a:noFill/>
                </a:ln>
                <a:solidFill>
                  <a:sysClr val="windowText" lastClr="000000"/>
                </a:solidFill>
                <a:effectLst/>
                <a:uLnTx/>
                <a:uFillTx/>
                <a:latin typeface="Arial"/>
                <a:cs typeface="Arial"/>
              </a:rPr>
              <a:t>-</a:t>
            </a:r>
            <a:r>
              <a:rPr kumimoji="0" sz="1100" b="0" i="0" u="none" strike="noStrike" kern="0" cap="none" spc="170" normalizeH="0" baseline="0" noProof="0">
                <a:ln>
                  <a:noFill/>
                </a:ln>
                <a:solidFill>
                  <a:sysClr val="windowText" lastClr="000000"/>
                </a:solidFill>
                <a:effectLst/>
                <a:uLnTx/>
                <a:uFillTx/>
                <a:latin typeface="Arial"/>
                <a:cs typeface="Arial"/>
              </a:rPr>
              <a:t>  </a:t>
            </a:r>
            <a:r>
              <a:rPr kumimoji="0" sz="1100" b="1" i="0" u="none" strike="noStrike" kern="0" cap="none" spc="0" normalizeH="0" baseline="0" noProof="0">
                <a:ln>
                  <a:noFill/>
                </a:ln>
                <a:solidFill>
                  <a:sysClr val="windowText" lastClr="000000"/>
                </a:solidFill>
                <a:effectLst/>
                <a:uLnTx/>
                <a:uFillTx/>
                <a:latin typeface="Arial"/>
                <a:cs typeface="Arial"/>
              </a:rPr>
              <a:t>Omalizumab:</a:t>
            </a:r>
            <a:r>
              <a:rPr kumimoji="0" sz="1100" b="1" i="0" u="none" strike="noStrike" kern="0" cap="none" spc="-45" normalizeH="0" baseline="0" noProof="0">
                <a:ln>
                  <a:noFill/>
                </a:ln>
                <a:solidFill>
                  <a:sysClr val="windowText" lastClr="000000"/>
                </a:solidFill>
                <a:effectLst/>
                <a:uLnTx/>
                <a:uFillTx/>
                <a:latin typeface="Arial"/>
                <a:cs typeface="Arial"/>
              </a:rPr>
              <a:t> </a:t>
            </a:r>
            <a:r>
              <a:rPr kumimoji="0" sz="1100" b="0" i="0" u="none" strike="noStrike" kern="0" cap="none" spc="0" normalizeH="0" baseline="0" noProof="0">
                <a:ln>
                  <a:noFill/>
                </a:ln>
                <a:solidFill>
                  <a:sysClr val="windowText" lastClr="000000"/>
                </a:solidFill>
                <a:effectLst/>
                <a:uLnTx/>
                <a:uFillTx/>
                <a:latin typeface="Arial"/>
                <a:cs typeface="Arial"/>
              </a:rPr>
              <a:t>≥30</a:t>
            </a:r>
            <a:r>
              <a:rPr kumimoji="0" sz="1100" b="0" i="0" u="none" strike="noStrike" kern="0" cap="none" spc="-30" normalizeH="0" baseline="0" noProof="0">
                <a:ln>
                  <a:noFill/>
                </a:ln>
                <a:solidFill>
                  <a:sysClr val="windowText" lastClr="000000"/>
                </a:solidFill>
                <a:effectLst/>
                <a:uLnTx/>
                <a:uFillTx/>
                <a:latin typeface="Arial"/>
                <a:cs typeface="Arial"/>
              </a:rPr>
              <a:t> </a:t>
            </a:r>
            <a:r>
              <a:rPr kumimoji="0" sz="1100" b="0" i="0" u="none" strike="noStrike" kern="0" cap="none" spc="0" normalizeH="0" baseline="0" noProof="0">
                <a:ln>
                  <a:noFill/>
                </a:ln>
                <a:solidFill>
                  <a:sysClr val="windowText" lastClr="000000"/>
                </a:solidFill>
                <a:effectLst/>
                <a:uLnTx/>
                <a:uFillTx/>
                <a:latin typeface="Arial"/>
                <a:cs typeface="Arial"/>
              </a:rPr>
              <a:t>or</a:t>
            </a:r>
            <a:r>
              <a:rPr kumimoji="0" sz="1100" b="0" i="0" u="none" strike="noStrike" kern="0" cap="none" spc="-20" normalizeH="0" baseline="0" noProof="0">
                <a:ln>
                  <a:noFill/>
                </a:ln>
                <a:solidFill>
                  <a:sysClr val="windowText" lastClr="000000"/>
                </a:solidFill>
                <a:effectLst/>
                <a:uLnTx/>
                <a:uFillTx/>
                <a:latin typeface="Arial"/>
                <a:cs typeface="Arial"/>
              </a:rPr>
              <a:t> </a:t>
            </a:r>
            <a:r>
              <a:rPr kumimoji="0" sz="1100" b="0" i="0" u="none" strike="noStrike" kern="0" cap="none" spc="0" normalizeH="0" baseline="0" noProof="0">
                <a:ln>
                  <a:noFill/>
                </a:ln>
                <a:solidFill>
                  <a:sysClr val="windowText" lastClr="000000"/>
                </a:solidFill>
                <a:effectLst/>
                <a:uLnTx/>
                <a:uFillTx/>
                <a:latin typeface="Arial"/>
                <a:cs typeface="Arial"/>
              </a:rPr>
              <a:t>≥35</a:t>
            </a:r>
            <a:r>
              <a:rPr kumimoji="0" sz="1100" b="0" i="0" u="none" strike="noStrike" kern="0" cap="none" spc="-30" normalizeH="0" baseline="0" noProof="0">
                <a:ln>
                  <a:noFill/>
                </a:ln>
                <a:solidFill>
                  <a:sysClr val="windowText" lastClr="000000"/>
                </a:solidFill>
                <a:effectLst/>
                <a:uLnTx/>
                <a:uFillTx/>
                <a:latin typeface="Arial"/>
                <a:cs typeface="Arial"/>
              </a:rPr>
              <a:t> </a:t>
            </a:r>
            <a:r>
              <a:rPr kumimoji="0" sz="1100" b="0" i="0" u="none" strike="noStrike" kern="0" cap="none" spc="-10" normalizeH="0" baseline="0" noProof="0">
                <a:ln>
                  <a:noFill/>
                </a:ln>
                <a:solidFill>
                  <a:sysClr val="windowText" lastClr="000000"/>
                </a:solidFill>
                <a:effectLst/>
                <a:uLnTx/>
                <a:uFillTx/>
                <a:latin typeface="Arial"/>
                <a:cs typeface="Arial"/>
              </a:rPr>
              <a:t>IU/mL,</a:t>
            </a:r>
            <a:endParaRPr kumimoji="0" sz="1100" b="0" i="0" u="none" strike="noStrike" kern="0" cap="none" spc="0" normalizeH="0" baseline="0" noProof="0">
              <a:ln>
                <a:noFill/>
              </a:ln>
              <a:solidFill>
                <a:sysClr val="windowText" lastClr="000000"/>
              </a:solidFill>
              <a:effectLst/>
              <a:uLnTx/>
              <a:uFillTx/>
              <a:latin typeface="Arial"/>
              <a:cs typeface="Arial"/>
            </a:endParaRPr>
          </a:p>
          <a:p>
            <a:pPr marL="182880" marR="0" lvl="0" indent="0" defTabSz="914400" eaLnBrk="1" fontAlgn="auto" latinLnBrk="0" hangingPunct="1">
              <a:lnSpc>
                <a:spcPct val="100000"/>
              </a:lnSpc>
              <a:spcBef>
                <a:spcPts val="0"/>
              </a:spcBef>
              <a:spcAft>
                <a:spcPts val="0"/>
              </a:spcAft>
              <a:buClrTx/>
              <a:buSzTx/>
              <a:buFontTx/>
              <a:buNone/>
              <a:tabLst/>
              <a:defRPr/>
            </a:pPr>
            <a:r>
              <a:rPr kumimoji="0" sz="1100" b="0" i="0" u="none" strike="noStrike" kern="0" cap="none" spc="0" normalizeH="0" baseline="0" noProof="0">
                <a:ln>
                  <a:noFill/>
                </a:ln>
                <a:solidFill>
                  <a:sysClr val="windowText" lastClr="000000"/>
                </a:solidFill>
                <a:effectLst/>
                <a:uLnTx/>
                <a:uFillTx/>
                <a:latin typeface="Arial"/>
                <a:cs typeface="Arial"/>
              </a:rPr>
              <a:t>or</a:t>
            </a:r>
            <a:r>
              <a:rPr kumimoji="0" sz="1100" b="0" i="0" u="none" strike="noStrike" kern="0" cap="none" spc="-20" normalizeH="0" baseline="0" noProof="0">
                <a:ln>
                  <a:noFill/>
                </a:ln>
                <a:solidFill>
                  <a:sysClr val="windowText" lastClr="000000"/>
                </a:solidFill>
                <a:effectLst/>
                <a:uLnTx/>
                <a:uFillTx/>
                <a:latin typeface="Arial"/>
                <a:cs typeface="Arial"/>
              </a:rPr>
              <a:t> </a:t>
            </a:r>
            <a:r>
              <a:rPr kumimoji="0" sz="1100" b="0" i="0" u="none" strike="noStrike" kern="0" cap="none" spc="-10" normalizeH="0" baseline="0" noProof="0">
                <a:ln>
                  <a:noFill/>
                </a:ln>
                <a:solidFill>
                  <a:sysClr val="windowText" lastClr="000000"/>
                </a:solidFill>
                <a:effectLst/>
                <a:uLnTx/>
                <a:uFillTx/>
                <a:latin typeface="Arial"/>
                <a:cs typeface="Arial"/>
              </a:rPr>
              <a:t>elevated</a:t>
            </a:r>
            <a:endParaRPr kumimoji="0" sz="1100" b="0" i="0" u="none" strike="noStrike" kern="0" cap="none" spc="0" normalizeH="0" baseline="0" noProof="0">
              <a:ln>
                <a:noFill/>
              </a:ln>
              <a:solidFill>
                <a:sysClr val="windowText" lastClr="000000"/>
              </a:solidFill>
              <a:effectLst/>
              <a:uLnTx/>
              <a:uFillTx/>
              <a:latin typeface="Arial"/>
              <a:cs typeface="Arial"/>
            </a:endParaRPr>
          </a:p>
        </p:txBody>
      </p:sp>
      <p:sp>
        <p:nvSpPr>
          <p:cNvPr id="30" name="object 30"/>
          <p:cNvSpPr txBox="1"/>
          <p:nvPr/>
        </p:nvSpPr>
        <p:spPr>
          <a:xfrm>
            <a:off x="3325495" y="2034286"/>
            <a:ext cx="1525270" cy="193675"/>
          </a:xfrm>
          <a:prstGeom prst="rect">
            <a:avLst/>
          </a:prstGeom>
        </p:spPr>
        <p:txBody>
          <a:bodyPr vert="horz" wrap="square" lIns="0" tIns="12700" rIns="0" bIns="0" rtlCol="0">
            <a:spAutoFit/>
          </a:bodyPr>
          <a:lstStyle/>
          <a:p>
            <a:pPr marL="182245" marR="0" lvl="0" indent="-169545" defTabSz="914400" eaLnBrk="1" fontAlgn="auto" latinLnBrk="0" hangingPunct="1">
              <a:lnSpc>
                <a:spcPct val="100000"/>
              </a:lnSpc>
              <a:spcBef>
                <a:spcPts val="100"/>
              </a:spcBef>
              <a:spcAft>
                <a:spcPts val="0"/>
              </a:spcAft>
              <a:buClrTx/>
              <a:buSzTx/>
              <a:buFont typeface="Arial"/>
              <a:buChar char="•"/>
              <a:tabLst>
                <a:tab pos="182245" algn="l"/>
              </a:tabLst>
              <a:defRPr/>
            </a:pPr>
            <a:r>
              <a:rPr kumimoji="0" sz="1100" b="1" i="0" u="none" strike="noStrike" kern="0" cap="none" spc="0" normalizeH="0" baseline="0" noProof="0">
                <a:ln>
                  <a:noFill/>
                </a:ln>
                <a:solidFill>
                  <a:srgbClr val="BE7300"/>
                </a:solidFill>
                <a:effectLst/>
                <a:uLnTx/>
                <a:uFillTx/>
                <a:latin typeface="Arial"/>
                <a:cs typeface="Arial"/>
              </a:rPr>
              <a:t>Allergic</a:t>
            </a:r>
            <a:r>
              <a:rPr kumimoji="0" sz="1100" b="1" i="0" u="none" strike="noStrike" kern="0" cap="none" spc="-70" normalizeH="0" baseline="0" noProof="0">
                <a:ln>
                  <a:noFill/>
                </a:ln>
                <a:solidFill>
                  <a:srgbClr val="BE7300"/>
                </a:solidFill>
                <a:effectLst/>
                <a:uLnTx/>
                <a:uFillTx/>
                <a:latin typeface="Arial"/>
                <a:cs typeface="Arial"/>
              </a:rPr>
              <a:t> </a:t>
            </a:r>
            <a:r>
              <a:rPr kumimoji="0" sz="1100" b="1" i="0" u="none" strike="noStrike" kern="0" cap="none" spc="-10" normalizeH="0" baseline="0" noProof="0">
                <a:ln>
                  <a:noFill/>
                </a:ln>
                <a:solidFill>
                  <a:srgbClr val="BE7300"/>
                </a:solidFill>
                <a:effectLst/>
                <a:uLnTx/>
                <a:uFillTx/>
                <a:latin typeface="Arial"/>
                <a:cs typeface="Arial"/>
              </a:rPr>
              <a:t>diagnostics</a:t>
            </a:r>
            <a:endParaRPr kumimoji="0" sz="1100" b="0" i="0" u="none" strike="noStrike" kern="0" cap="none" spc="0" normalizeH="0" baseline="0" noProof="0">
              <a:ln>
                <a:noFill/>
              </a:ln>
              <a:solidFill>
                <a:sysClr val="windowText" lastClr="000000"/>
              </a:solidFill>
              <a:effectLst/>
              <a:uLnTx/>
              <a:uFillTx/>
              <a:latin typeface="Arial"/>
              <a:cs typeface="Arial"/>
            </a:endParaRPr>
          </a:p>
        </p:txBody>
      </p:sp>
      <p:sp>
        <p:nvSpPr>
          <p:cNvPr id="31" name="object 31"/>
          <p:cNvSpPr txBox="1"/>
          <p:nvPr/>
        </p:nvSpPr>
        <p:spPr>
          <a:xfrm>
            <a:off x="3514471" y="2201926"/>
            <a:ext cx="2219960" cy="361315"/>
          </a:xfrm>
          <a:prstGeom prst="rect">
            <a:avLst/>
          </a:prstGeom>
        </p:spPr>
        <p:txBody>
          <a:bodyPr vert="horz" wrap="square" lIns="0" tIns="12700" rIns="0" bIns="0" rtlCol="0">
            <a:spAutoFit/>
          </a:bodyPr>
          <a:lstStyle/>
          <a:p>
            <a:pPr marL="182880" marR="5080" lvl="0" indent="-170815" defTabSz="914400" eaLnBrk="1" fontAlgn="auto" latinLnBrk="0" hangingPunct="1">
              <a:lnSpc>
                <a:spcPct val="100000"/>
              </a:lnSpc>
              <a:spcBef>
                <a:spcPts val="100"/>
              </a:spcBef>
              <a:spcAft>
                <a:spcPts val="0"/>
              </a:spcAft>
              <a:buClrTx/>
              <a:buSzTx/>
              <a:buFontTx/>
              <a:buNone/>
              <a:tabLst/>
              <a:defRPr/>
            </a:pPr>
            <a:r>
              <a:rPr kumimoji="0" sz="1100" b="0" i="0" u="none" strike="noStrike" kern="0" cap="none" spc="0" normalizeH="0" baseline="0" noProof="0">
                <a:ln>
                  <a:noFill/>
                </a:ln>
                <a:solidFill>
                  <a:sysClr val="windowText" lastClr="000000"/>
                </a:solidFill>
                <a:effectLst/>
                <a:uLnTx/>
                <a:uFillTx/>
                <a:latin typeface="Arial"/>
                <a:cs typeface="Arial"/>
              </a:rPr>
              <a:t>-</a:t>
            </a:r>
            <a:r>
              <a:rPr kumimoji="0" sz="1100" b="0" i="0" u="none" strike="noStrike" kern="0" cap="none" spc="150" normalizeH="0" baseline="0" noProof="0">
                <a:ln>
                  <a:noFill/>
                </a:ln>
                <a:solidFill>
                  <a:sysClr val="windowText" lastClr="000000"/>
                </a:solidFill>
                <a:effectLst/>
                <a:uLnTx/>
                <a:uFillTx/>
                <a:latin typeface="Arial"/>
                <a:cs typeface="Arial"/>
              </a:rPr>
              <a:t>  </a:t>
            </a:r>
            <a:r>
              <a:rPr kumimoji="0" sz="1100" b="1" i="0" u="none" strike="noStrike" kern="0" cap="none" spc="0" normalizeH="0" baseline="0" noProof="0">
                <a:ln>
                  <a:noFill/>
                </a:ln>
                <a:solidFill>
                  <a:sysClr val="windowText" lastClr="000000"/>
                </a:solidFill>
                <a:effectLst/>
                <a:uLnTx/>
                <a:uFillTx/>
                <a:latin typeface="Arial"/>
                <a:cs typeface="Arial"/>
              </a:rPr>
              <a:t>Omalizumab:</a:t>
            </a:r>
            <a:r>
              <a:rPr kumimoji="0" sz="1100" b="1" i="0" u="none" strike="noStrike" kern="0" cap="none" spc="-50" normalizeH="0" baseline="0" noProof="0">
                <a:ln>
                  <a:noFill/>
                </a:ln>
                <a:solidFill>
                  <a:sysClr val="windowText" lastClr="000000"/>
                </a:solidFill>
                <a:effectLst/>
                <a:uLnTx/>
                <a:uFillTx/>
                <a:latin typeface="Arial"/>
                <a:cs typeface="Arial"/>
              </a:rPr>
              <a:t> </a:t>
            </a:r>
            <a:r>
              <a:rPr kumimoji="0" sz="1100" b="0" i="0" u="none" strike="noStrike" kern="0" cap="none" spc="0" normalizeH="0" baseline="0" noProof="0">
                <a:ln>
                  <a:noFill/>
                </a:ln>
                <a:solidFill>
                  <a:sysClr val="windowText" lastClr="000000"/>
                </a:solidFill>
                <a:effectLst/>
                <a:uLnTx/>
                <a:uFillTx/>
                <a:latin typeface="Arial"/>
                <a:cs typeface="Arial"/>
              </a:rPr>
              <a:t>Positive skin</a:t>
            </a:r>
            <a:r>
              <a:rPr kumimoji="0" sz="1100" b="0" i="0" u="none" strike="noStrike" kern="0" cap="none" spc="-35" normalizeH="0" baseline="0" noProof="0">
                <a:ln>
                  <a:noFill/>
                </a:ln>
                <a:solidFill>
                  <a:sysClr val="windowText" lastClr="000000"/>
                </a:solidFill>
                <a:effectLst/>
                <a:uLnTx/>
                <a:uFillTx/>
                <a:latin typeface="Arial"/>
                <a:cs typeface="Arial"/>
              </a:rPr>
              <a:t> </a:t>
            </a:r>
            <a:r>
              <a:rPr kumimoji="0" sz="1100" b="0" i="0" u="none" strike="noStrike" kern="0" cap="none" spc="-10" normalizeH="0" baseline="0" noProof="0">
                <a:ln>
                  <a:noFill/>
                </a:ln>
                <a:solidFill>
                  <a:sysClr val="windowText" lastClr="000000"/>
                </a:solidFill>
                <a:effectLst/>
                <a:uLnTx/>
                <a:uFillTx/>
                <a:latin typeface="Arial"/>
                <a:cs typeface="Arial"/>
              </a:rPr>
              <a:t>prick </a:t>
            </a:r>
            <a:r>
              <a:rPr kumimoji="0" sz="1100" b="0" i="0" u="none" strike="noStrike" kern="0" cap="none" spc="0" normalizeH="0" baseline="0" noProof="0">
                <a:ln>
                  <a:noFill/>
                </a:ln>
                <a:solidFill>
                  <a:sysClr val="windowText" lastClr="000000"/>
                </a:solidFill>
                <a:effectLst/>
                <a:uLnTx/>
                <a:uFillTx/>
                <a:latin typeface="Arial"/>
                <a:cs typeface="Arial"/>
              </a:rPr>
              <a:t>test</a:t>
            </a:r>
            <a:r>
              <a:rPr kumimoji="0" sz="1100" b="0" i="0" u="none" strike="noStrike" kern="0" cap="none" spc="-20" normalizeH="0" baseline="0" noProof="0">
                <a:ln>
                  <a:noFill/>
                </a:ln>
                <a:solidFill>
                  <a:sysClr val="windowText" lastClr="000000"/>
                </a:solidFill>
                <a:effectLst/>
                <a:uLnTx/>
                <a:uFillTx/>
                <a:latin typeface="Arial"/>
                <a:cs typeface="Arial"/>
              </a:rPr>
              <a:t> </a:t>
            </a:r>
            <a:r>
              <a:rPr kumimoji="0" sz="1100" b="0" i="0" u="none" strike="noStrike" kern="0" cap="none" spc="0" normalizeH="0" baseline="0" noProof="0">
                <a:ln>
                  <a:noFill/>
                </a:ln>
                <a:solidFill>
                  <a:sysClr val="windowText" lastClr="000000"/>
                </a:solidFill>
                <a:effectLst/>
                <a:uLnTx/>
                <a:uFillTx/>
                <a:latin typeface="Arial"/>
                <a:cs typeface="Arial"/>
              </a:rPr>
              <a:t>or</a:t>
            </a:r>
            <a:r>
              <a:rPr kumimoji="0" sz="1100" b="0" i="0" u="none" strike="noStrike" kern="0" cap="none" spc="-5" normalizeH="0" baseline="0" noProof="0">
                <a:ln>
                  <a:noFill/>
                </a:ln>
                <a:solidFill>
                  <a:sysClr val="windowText" lastClr="000000"/>
                </a:solidFill>
                <a:effectLst/>
                <a:uLnTx/>
                <a:uFillTx/>
                <a:latin typeface="Arial"/>
                <a:cs typeface="Arial"/>
              </a:rPr>
              <a:t> </a:t>
            </a:r>
            <a:r>
              <a:rPr kumimoji="0" sz="1100" b="0" i="0" u="none" strike="noStrike" kern="0" cap="none" spc="0" normalizeH="0" baseline="0" noProof="0">
                <a:ln>
                  <a:noFill/>
                </a:ln>
                <a:solidFill>
                  <a:sysClr val="windowText" lastClr="000000"/>
                </a:solidFill>
                <a:effectLst/>
                <a:uLnTx/>
                <a:uFillTx/>
                <a:latin typeface="Arial"/>
                <a:cs typeface="Arial"/>
              </a:rPr>
              <a:t>serum-</a:t>
            </a:r>
            <a:r>
              <a:rPr kumimoji="0" sz="1100" b="0" i="0" u="none" strike="noStrike" kern="0" cap="none" spc="-10" normalizeH="0" baseline="0" noProof="0">
                <a:ln>
                  <a:noFill/>
                </a:ln>
                <a:solidFill>
                  <a:sysClr val="windowText" lastClr="000000"/>
                </a:solidFill>
                <a:effectLst/>
                <a:uLnTx/>
                <a:uFillTx/>
                <a:latin typeface="Arial"/>
                <a:cs typeface="Arial"/>
              </a:rPr>
              <a:t>specific</a:t>
            </a:r>
            <a:r>
              <a:rPr kumimoji="0" sz="1100" b="0" i="0" u="none" strike="noStrike" kern="0" cap="none" spc="-15" normalizeH="0" baseline="0" noProof="0">
                <a:ln>
                  <a:noFill/>
                </a:ln>
                <a:solidFill>
                  <a:sysClr val="windowText" lastClr="000000"/>
                </a:solidFill>
                <a:effectLst/>
                <a:uLnTx/>
                <a:uFillTx/>
                <a:latin typeface="Arial"/>
                <a:cs typeface="Arial"/>
              </a:rPr>
              <a:t> </a:t>
            </a:r>
            <a:r>
              <a:rPr kumimoji="0" sz="1100" b="0" i="0" u="none" strike="noStrike" kern="0" cap="none" spc="-25" normalizeH="0" baseline="0" noProof="0">
                <a:ln>
                  <a:noFill/>
                </a:ln>
                <a:solidFill>
                  <a:sysClr val="windowText" lastClr="000000"/>
                </a:solidFill>
                <a:effectLst/>
                <a:uLnTx/>
                <a:uFillTx/>
                <a:latin typeface="Arial"/>
                <a:cs typeface="Arial"/>
              </a:rPr>
              <a:t>IgE</a:t>
            </a:r>
            <a:endParaRPr kumimoji="0" sz="1100" b="0" i="0" u="none" strike="noStrike" kern="0" cap="none" spc="0" normalizeH="0" baseline="0" noProof="0">
              <a:ln>
                <a:noFill/>
              </a:ln>
              <a:solidFill>
                <a:sysClr val="windowText" lastClr="000000"/>
              </a:solidFill>
              <a:effectLst/>
              <a:uLnTx/>
              <a:uFillTx/>
              <a:latin typeface="Arial"/>
              <a:cs typeface="Arial"/>
            </a:endParaRPr>
          </a:p>
        </p:txBody>
      </p:sp>
      <p:sp>
        <p:nvSpPr>
          <p:cNvPr id="32" name="object 32"/>
          <p:cNvSpPr txBox="1"/>
          <p:nvPr/>
        </p:nvSpPr>
        <p:spPr>
          <a:xfrm>
            <a:off x="3325495" y="2704846"/>
            <a:ext cx="1882775" cy="193675"/>
          </a:xfrm>
          <a:prstGeom prst="rect">
            <a:avLst/>
          </a:prstGeom>
        </p:spPr>
        <p:txBody>
          <a:bodyPr vert="horz" wrap="square" lIns="0" tIns="12700" rIns="0" bIns="0" rtlCol="0">
            <a:spAutoFit/>
          </a:bodyPr>
          <a:lstStyle/>
          <a:p>
            <a:pPr marL="182245" marR="0" lvl="0" indent="-169545" defTabSz="914400" eaLnBrk="1" fontAlgn="auto" latinLnBrk="0" hangingPunct="1">
              <a:lnSpc>
                <a:spcPct val="100000"/>
              </a:lnSpc>
              <a:spcBef>
                <a:spcPts val="100"/>
              </a:spcBef>
              <a:spcAft>
                <a:spcPts val="0"/>
              </a:spcAft>
              <a:buClrTx/>
              <a:buSzTx/>
              <a:buFont typeface="Arial"/>
              <a:buChar char="•"/>
              <a:tabLst>
                <a:tab pos="182245" algn="l"/>
              </a:tabLst>
              <a:defRPr/>
            </a:pPr>
            <a:r>
              <a:rPr kumimoji="0" sz="1100" b="1" i="0" u="none" strike="noStrike" kern="0" cap="none" spc="0" normalizeH="0" baseline="0" noProof="0">
                <a:ln>
                  <a:noFill/>
                </a:ln>
                <a:solidFill>
                  <a:srgbClr val="BE7300"/>
                </a:solidFill>
                <a:effectLst/>
                <a:uLnTx/>
                <a:uFillTx/>
                <a:latin typeface="Arial"/>
                <a:cs typeface="Arial"/>
              </a:rPr>
              <a:t>Blood</a:t>
            </a:r>
            <a:r>
              <a:rPr kumimoji="0" sz="1100" b="1" i="0" u="none" strike="noStrike" kern="0" cap="none" spc="-30" normalizeH="0" baseline="0" noProof="0">
                <a:ln>
                  <a:noFill/>
                </a:ln>
                <a:solidFill>
                  <a:srgbClr val="BE7300"/>
                </a:solidFill>
                <a:effectLst/>
                <a:uLnTx/>
                <a:uFillTx/>
                <a:latin typeface="Arial"/>
                <a:cs typeface="Arial"/>
              </a:rPr>
              <a:t> </a:t>
            </a:r>
            <a:r>
              <a:rPr kumimoji="0" sz="1100" b="1" i="0" u="none" strike="noStrike" kern="0" cap="none" spc="0" normalizeH="0" baseline="0" noProof="0">
                <a:ln>
                  <a:noFill/>
                </a:ln>
                <a:solidFill>
                  <a:srgbClr val="BE7300"/>
                </a:solidFill>
                <a:effectLst/>
                <a:uLnTx/>
                <a:uFillTx/>
                <a:latin typeface="Arial"/>
                <a:cs typeface="Arial"/>
              </a:rPr>
              <a:t>eosinophil</a:t>
            </a:r>
            <a:r>
              <a:rPr kumimoji="0" sz="1100" b="1" i="0" u="none" strike="noStrike" kern="0" cap="none" spc="-35" normalizeH="0" baseline="0" noProof="0">
                <a:ln>
                  <a:noFill/>
                </a:ln>
                <a:solidFill>
                  <a:srgbClr val="BE7300"/>
                </a:solidFill>
                <a:effectLst/>
                <a:uLnTx/>
                <a:uFillTx/>
                <a:latin typeface="Arial"/>
                <a:cs typeface="Arial"/>
              </a:rPr>
              <a:t> </a:t>
            </a:r>
            <a:r>
              <a:rPr kumimoji="0" sz="1100" b="1" i="0" u="none" strike="noStrike" kern="0" cap="none" spc="-10" normalizeH="0" baseline="0" noProof="0">
                <a:ln>
                  <a:noFill/>
                </a:ln>
                <a:solidFill>
                  <a:srgbClr val="BE7300"/>
                </a:solidFill>
                <a:effectLst/>
                <a:uLnTx/>
                <a:uFillTx/>
                <a:latin typeface="Arial"/>
                <a:cs typeface="Arial"/>
              </a:rPr>
              <a:t>counts*</a:t>
            </a:r>
            <a:endParaRPr kumimoji="0" sz="1100" b="0" i="0" u="none" strike="noStrike" kern="0" cap="none" spc="0" normalizeH="0" baseline="0" noProof="0">
              <a:ln>
                <a:noFill/>
              </a:ln>
              <a:solidFill>
                <a:sysClr val="windowText" lastClr="000000"/>
              </a:solidFill>
              <a:effectLst/>
              <a:uLnTx/>
              <a:uFillTx/>
              <a:latin typeface="Arial"/>
              <a:cs typeface="Arial"/>
            </a:endParaRPr>
          </a:p>
        </p:txBody>
      </p:sp>
      <p:sp>
        <p:nvSpPr>
          <p:cNvPr id="33" name="object 33"/>
          <p:cNvSpPr txBox="1"/>
          <p:nvPr/>
        </p:nvSpPr>
        <p:spPr>
          <a:xfrm>
            <a:off x="3514471" y="2872181"/>
            <a:ext cx="2005330" cy="697865"/>
          </a:xfrm>
          <a:prstGeom prst="rect">
            <a:avLst/>
          </a:prstGeom>
        </p:spPr>
        <p:txBody>
          <a:bodyPr vert="horz" wrap="square" lIns="0" tIns="13335" rIns="0" bIns="0" rtlCol="0">
            <a:spAutoFit/>
          </a:bodyPr>
          <a:lstStyle/>
          <a:p>
            <a:pPr marL="180340" marR="0" lvl="0" indent="-167640" defTabSz="914400" eaLnBrk="1" fontAlgn="auto" latinLnBrk="0" hangingPunct="1">
              <a:lnSpc>
                <a:spcPct val="100000"/>
              </a:lnSpc>
              <a:spcBef>
                <a:spcPts val="105"/>
              </a:spcBef>
              <a:spcAft>
                <a:spcPts val="0"/>
              </a:spcAft>
              <a:buClrTx/>
              <a:buSzTx/>
              <a:buFont typeface="Arial"/>
              <a:buChar char="-"/>
              <a:tabLst>
                <a:tab pos="180340" algn="l"/>
              </a:tabLst>
              <a:defRPr/>
            </a:pPr>
            <a:r>
              <a:rPr kumimoji="0" sz="1100" b="1" i="0" u="none" strike="noStrike" kern="0" cap="none" spc="0" normalizeH="0" baseline="0" noProof="0">
                <a:ln>
                  <a:noFill/>
                </a:ln>
                <a:solidFill>
                  <a:sysClr val="windowText" lastClr="000000"/>
                </a:solidFill>
                <a:effectLst/>
                <a:uLnTx/>
                <a:uFillTx/>
                <a:latin typeface="Arial"/>
                <a:cs typeface="Arial"/>
              </a:rPr>
              <a:t>Mepolizumab</a:t>
            </a:r>
            <a:r>
              <a:rPr kumimoji="0" sz="1100" b="1" i="0" u="none" strike="noStrike" kern="0" cap="none" spc="-60" normalizeH="0" baseline="0" noProof="0">
                <a:ln>
                  <a:noFill/>
                </a:ln>
                <a:solidFill>
                  <a:sysClr val="windowText" lastClr="000000"/>
                </a:solidFill>
                <a:effectLst/>
                <a:uLnTx/>
                <a:uFillTx/>
                <a:latin typeface="Arial"/>
                <a:cs typeface="Arial"/>
              </a:rPr>
              <a:t> </a:t>
            </a:r>
            <a:r>
              <a:rPr kumimoji="0" sz="1100" b="1" i="0" u="none" strike="noStrike" kern="0" cap="none" spc="-25" normalizeH="0" baseline="0" noProof="0">
                <a:ln>
                  <a:noFill/>
                </a:ln>
                <a:solidFill>
                  <a:sysClr val="windowText" lastClr="000000"/>
                </a:solidFill>
                <a:effectLst/>
                <a:uLnTx/>
                <a:uFillTx/>
                <a:latin typeface="Arial"/>
                <a:cs typeface="Arial"/>
              </a:rPr>
              <a:t>and</a:t>
            </a:r>
            <a:endParaRPr kumimoji="0" sz="1100" b="0" i="0" u="none" strike="noStrike" kern="0" cap="none" spc="0" normalizeH="0" baseline="0" noProof="0">
              <a:ln>
                <a:noFill/>
              </a:ln>
              <a:solidFill>
                <a:sysClr val="windowText" lastClr="000000"/>
              </a:solidFill>
              <a:effectLst/>
              <a:uLnTx/>
              <a:uFillTx/>
              <a:latin typeface="Arial"/>
              <a:cs typeface="Arial"/>
            </a:endParaRPr>
          </a:p>
          <a:p>
            <a:pPr marL="182880" marR="0" lvl="0" indent="0" defTabSz="914400" eaLnBrk="1" fontAlgn="auto" latinLnBrk="0" hangingPunct="1">
              <a:lnSpc>
                <a:spcPct val="100000"/>
              </a:lnSpc>
              <a:spcBef>
                <a:spcPts val="5"/>
              </a:spcBef>
              <a:spcAft>
                <a:spcPts val="0"/>
              </a:spcAft>
              <a:buClrTx/>
              <a:buSzTx/>
              <a:buFontTx/>
              <a:buNone/>
              <a:tabLst/>
              <a:defRPr/>
            </a:pPr>
            <a:r>
              <a:rPr kumimoji="0" sz="1100" b="1" i="0" u="none" strike="noStrike" kern="0" cap="none" spc="0" normalizeH="0" baseline="0" noProof="0">
                <a:ln>
                  <a:noFill/>
                </a:ln>
                <a:solidFill>
                  <a:sysClr val="windowText" lastClr="000000"/>
                </a:solidFill>
                <a:effectLst/>
                <a:uLnTx/>
                <a:uFillTx/>
                <a:latin typeface="Arial"/>
                <a:cs typeface="Arial"/>
              </a:rPr>
              <a:t>benralizumab:</a:t>
            </a:r>
            <a:r>
              <a:rPr kumimoji="0" sz="1100" b="1" i="0" u="none" strike="noStrike" kern="0" cap="none" spc="-50" normalizeH="0" baseline="0" noProof="0">
                <a:ln>
                  <a:noFill/>
                </a:ln>
                <a:solidFill>
                  <a:sysClr val="windowText" lastClr="000000"/>
                </a:solidFill>
                <a:effectLst/>
                <a:uLnTx/>
                <a:uFillTx/>
                <a:latin typeface="Arial"/>
                <a:cs typeface="Arial"/>
              </a:rPr>
              <a:t> </a:t>
            </a:r>
            <a:r>
              <a:rPr kumimoji="0" sz="1100" b="0" i="0" u="none" strike="noStrike" kern="0" cap="none" spc="0" normalizeH="0" baseline="0" noProof="0">
                <a:ln>
                  <a:noFill/>
                </a:ln>
                <a:solidFill>
                  <a:sysClr val="windowText" lastClr="000000"/>
                </a:solidFill>
                <a:effectLst/>
                <a:uLnTx/>
                <a:uFillTx/>
                <a:latin typeface="Arial"/>
                <a:cs typeface="Arial"/>
              </a:rPr>
              <a:t>≥300</a:t>
            </a:r>
            <a:r>
              <a:rPr kumimoji="0" sz="1100" b="0" i="0" u="none" strike="noStrike" kern="0" cap="none" spc="-30" normalizeH="0" baseline="0" noProof="0">
                <a:ln>
                  <a:noFill/>
                </a:ln>
                <a:solidFill>
                  <a:sysClr val="windowText" lastClr="000000"/>
                </a:solidFill>
                <a:effectLst/>
                <a:uLnTx/>
                <a:uFillTx/>
                <a:latin typeface="Arial"/>
                <a:cs typeface="Arial"/>
              </a:rPr>
              <a:t> </a:t>
            </a:r>
            <a:r>
              <a:rPr kumimoji="0" sz="1100" b="0" i="0" u="none" strike="noStrike" kern="0" cap="none" spc="-10" normalizeH="0" baseline="0" noProof="0">
                <a:ln>
                  <a:noFill/>
                </a:ln>
                <a:solidFill>
                  <a:sysClr val="windowText" lastClr="000000"/>
                </a:solidFill>
                <a:effectLst/>
                <a:uLnTx/>
                <a:uFillTx/>
                <a:latin typeface="Arial"/>
                <a:cs typeface="Arial"/>
              </a:rPr>
              <a:t>cells/µL</a:t>
            </a:r>
            <a:endParaRPr kumimoji="0" sz="1100" b="0" i="0" u="none" strike="noStrike" kern="0" cap="none" spc="0" normalizeH="0" baseline="0" noProof="0">
              <a:ln>
                <a:noFill/>
              </a:ln>
              <a:solidFill>
                <a:sysClr val="windowText" lastClr="000000"/>
              </a:solidFill>
              <a:effectLst/>
              <a:uLnTx/>
              <a:uFillTx/>
              <a:latin typeface="Arial"/>
              <a:cs typeface="Arial"/>
            </a:endParaRPr>
          </a:p>
          <a:p>
            <a:pPr marL="180340" marR="0" lvl="0" indent="-167640" defTabSz="914400" eaLnBrk="1" fontAlgn="auto" latinLnBrk="0" hangingPunct="1">
              <a:lnSpc>
                <a:spcPct val="100000"/>
              </a:lnSpc>
              <a:spcBef>
                <a:spcPts val="0"/>
              </a:spcBef>
              <a:spcAft>
                <a:spcPts val="0"/>
              </a:spcAft>
              <a:buClrTx/>
              <a:buSzTx/>
              <a:buFont typeface="Arial"/>
              <a:buChar char="-"/>
              <a:tabLst>
                <a:tab pos="180340" algn="l"/>
              </a:tabLst>
              <a:defRPr/>
            </a:pPr>
            <a:r>
              <a:rPr kumimoji="0" sz="1100" b="1" i="0" u="none" strike="noStrike" kern="0" cap="none" spc="0" normalizeH="0" baseline="0" noProof="0">
                <a:ln>
                  <a:noFill/>
                </a:ln>
                <a:solidFill>
                  <a:sysClr val="windowText" lastClr="000000"/>
                </a:solidFill>
                <a:effectLst/>
                <a:uLnTx/>
                <a:uFillTx/>
                <a:latin typeface="Arial"/>
                <a:cs typeface="Arial"/>
              </a:rPr>
              <a:t>Reslizumab</a:t>
            </a:r>
            <a:r>
              <a:rPr kumimoji="0" sz="1100" b="0" i="0" u="none" strike="noStrike" kern="0" cap="none" spc="0" normalizeH="0" baseline="0" noProof="0">
                <a:ln>
                  <a:noFill/>
                </a:ln>
                <a:solidFill>
                  <a:sysClr val="windowText" lastClr="000000"/>
                </a:solidFill>
                <a:effectLst/>
                <a:uLnTx/>
                <a:uFillTx/>
                <a:latin typeface="Arial"/>
                <a:cs typeface="Arial"/>
              </a:rPr>
              <a:t>:</a:t>
            </a:r>
            <a:r>
              <a:rPr kumimoji="0" sz="1100" b="0" i="0" u="none" strike="noStrike" kern="0" cap="none" spc="-55" normalizeH="0" baseline="0" noProof="0">
                <a:ln>
                  <a:noFill/>
                </a:ln>
                <a:solidFill>
                  <a:sysClr val="windowText" lastClr="000000"/>
                </a:solidFill>
                <a:effectLst/>
                <a:uLnTx/>
                <a:uFillTx/>
                <a:latin typeface="Arial"/>
                <a:cs typeface="Arial"/>
              </a:rPr>
              <a:t> </a:t>
            </a:r>
            <a:r>
              <a:rPr kumimoji="0" sz="1100" b="0" i="0" u="none" strike="noStrike" kern="0" cap="none" spc="0" normalizeH="0" baseline="0" noProof="0">
                <a:ln>
                  <a:noFill/>
                </a:ln>
                <a:solidFill>
                  <a:sysClr val="windowText" lastClr="000000"/>
                </a:solidFill>
                <a:effectLst/>
                <a:uLnTx/>
                <a:uFillTx/>
                <a:latin typeface="Arial"/>
                <a:cs typeface="Arial"/>
              </a:rPr>
              <a:t>≥400</a:t>
            </a:r>
            <a:r>
              <a:rPr kumimoji="0" sz="1100" b="0" i="0" u="none" strike="noStrike" kern="0" cap="none" spc="-30" normalizeH="0" baseline="0" noProof="0">
                <a:ln>
                  <a:noFill/>
                </a:ln>
                <a:solidFill>
                  <a:sysClr val="windowText" lastClr="000000"/>
                </a:solidFill>
                <a:effectLst/>
                <a:uLnTx/>
                <a:uFillTx/>
                <a:latin typeface="Arial"/>
                <a:cs typeface="Arial"/>
              </a:rPr>
              <a:t> </a:t>
            </a:r>
            <a:r>
              <a:rPr kumimoji="0" sz="1100" b="0" i="0" u="none" strike="noStrike" kern="0" cap="none" spc="-10" normalizeH="0" baseline="0" noProof="0">
                <a:ln>
                  <a:noFill/>
                </a:ln>
                <a:solidFill>
                  <a:sysClr val="windowText" lastClr="000000"/>
                </a:solidFill>
                <a:effectLst/>
                <a:uLnTx/>
                <a:uFillTx/>
                <a:latin typeface="Arial"/>
                <a:cs typeface="Arial"/>
              </a:rPr>
              <a:t>cells/µL</a:t>
            </a:r>
            <a:endParaRPr kumimoji="0" sz="1100" b="0" i="0" u="none" strike="noStrike" kern="0" cap="none" spc="0" normalizeH="0" baseline="0" noProof="0">
              <a:ln>
                <a:noFill/>
              </a:ln>
              <a:solidFill>
                <a:sysClr val="windowText" lastClr="000000"/>
              </a:solidFill>
              <a:effectLst/>
              <a:uLnTx/>
              <a:uFillTx/>
              <a:latin typeface="Arial"/>
              <a:cs typeface="Arial"/>
            </a:endParaRPr>
          </a:p>
          <a:p>
            <a:pPr marL="180340" marR="0" lvl="0" indent="-167640" defTabSz="914400" eaLnBrk="1" fontAlgn="auto" latinLnBrk="0" hangingPunct="1">
              <a:lnSpc>
                <a:spcPct val="100000"/>
              </a:lnSpc>
              <a:spcBef>
                <a:spcPts val="0"/>
              </a:spcBef>
              <a:spcAft>
                <a:spcPts val="0"/>
              </a:spcAft>
              <a:buClrTx/>
              <a:buSzTx/>
              <a:buFont typeface="Arial"/>
              <a:buChar char="-"/>
              <a:tabLst>
                <a:tab pos="180340" algn="l"/>
              </a:tabLst>
              <a:defRPr/>
            </a:pPr>
            <a:r>
              <a:rPr kumimoji="0" sz="1100" b="1" i="0" u="none" strike="noStrike" kern="0" cap="none" spc="0" normalizeH="0" baseline="0" noProof="0">
                <a:ln>
                  <a:noFill/>
                </a:ln>
                <a:solidFill>
                  <a:sysClr val="windowText" lastClr="000000"/>
                </a:solidFill>
                <a:effectLst/>
                <a:uLnTx/>
                <a:uFillTx/>
                <a:latin typeface="Arial"/>
                <a:cs typeface="Arial"/>
              </a:rPr>
              <a:t>Dupilumab</a:t>
            </a:r>
            <a:r>
              <a:rPr kumimoji="0" sz="1100" b="0" i="0" u="none" strike="noStrike" kern="0" cap="none" spc="0" normalizeH="0" baseline="0" noProof="0">
                <a:ln>
                  <a:noFill/>
                </a:ln>
                <a:solidFill>
                  <a:sysClr val="windowText" lastClr="000000"/>
                </a:solidFill>
                <a:effectLst/>
                <a:uLnTx/>
                <a:uFillTx/>
                <a:latin typeface="Arial"/>
                <a:cs typeface="Arial"/>
              </a:rPr>
              <a:t>:</a:t>
            </a:r>
            <a:r>
              <a:rPr kumimoji="0" sz="1100" b="0" i="0" u="none" strike="noStrike" kern="0" cap="none" spc="-45" normalizeH="0" baseline="0" noProof="0">
                <a:ln>
                  <a:noFill/>
                </a:ln>
                <a:solidFill>
                  <a:sysClr val="windowText" lastClr="000000"/>
                </a:solidFill>
                <a:effectLst/>
                <a:uLnTx/>
                <a:uFillTx/>
                <a:latin typeface="Arial"/>
                <a:cs typeface="Arial"/>
              </a:rPr>
              <a:t> </a:t>
            </a:r>
            <a:r>
              <a:rPr kumimoji="0" sz="1100" b="0" i="0" u="none" strike="noStrike" kern="0" cap="none" spc="0" normalizeH="0" baseline="0" noProof="0">
                <a:ln>
                  <a:noFill/>
                </a:ln>
                <a:solidFill>
                  <a:sysClr val="windowText" lastClr="000000"/>
                </a:solidFill>
                <a:effectLst/>
                <a:uLnTx/>
                <a:uFillTx/>
                <a:latin typeface="Arial"/>
                <a:cs typeface="Arial"/>
              </a:rPr>
              <a:t>≥150</a:t>
            </a:r>
            <a:r>
              <a:rPr kumimoji="0" sz="1100" b="0" i="0" u="none" strike="noStrike" kern="0" cap="none" spc="-40" normalizeH="0" baseline="0" noProof="0">
                <a:ln>
                  <a:noFill/>
                </a:ln>
                <a:solidFill>
                  <a:sysClr val="windowText" lastClr="000000"/>
                </a:solidFill>
                <a:effectLst/>
                <a:uLnTx/>
                <a:uFillTx/>
                <a:latin typeface="Arial"/>
                <a:cs typeface="Arial"/>
              </a:rPr>
              <a:t> </a:t>
            </a:r>
            <a:r>
              <a:rPr kumimoji="0" sz="1100" b="0" i="0" u="none" strike="noStrike" kern="0" cap="none" spc="-10" normalizeH="0" baseline="0" noProof="0">
                <a:ln>
                  <a:noFill/>
                </a:ln>
                <a:solidFill>
                  <a:sysClr val="windowText" lastClr="000000"/>
                </a:solidFill>
                <a:effectLst/>
                <a:uLnTx/>
                <a:uFillTx/>
                <a:latin typeface="Arial"/>
                <a:cs typeface="Arial"/>
              </a:rPr>
              <a:t>cells/µL</a:t>
            </a:r>
            <a:endParaRPr kumimoji="0" sz="1100" b="0" i="0" u="none" strike="noStrike" kern="0" cap="none" spc="0" normalizeH="0" baseline="0" noProof="0">
              <a:ln>
                <a:noFill/>
              </a:ln>
              <a:solidFill>
                <a:sysClr val="windowText" lastClr="000000"/>
              </a:solidFill>
              <a:effectLst/>
              <a:uLnTx/>
              <a:uFillTx/>
              <a:latin typeface="Arial"/>
              <a:cs typeface="Arial"/>
            </a:endParaRPr>
          </a:p>
        </p:txBody>
      </p:sp>
      <p:sp>
        <p:nvSpPr>
          <p:cNvPr id="34" name="object 34"/>
          <p:cNvSpPr txBox="1"/>
          <p:nvPr/>
        </p:nvSpPr>
        <p:spPr>
          <a:xfrm>
            <a:off x="3325495" y="3711066"/>
            <a:ext cx="2327910" cy="529590"/>
          </a:xfrm>
          <a:prstGeom prst="rect">
            <a:avLst/>
          </a:prstGeom>
        </p:spPr>
        <p:txBody>
          <a:bodyPr vert="horz" wrap="square" lIns="0" tIns="12700" rIns="0" bIns="0" rtlCol="0">
            <a:spAutoFit/>
          </a:bodyPr>
          <a:lstStyle/>
          <a:p>
            <a:pPr marL="182245" marR="0" lvl="0" indent="-169545" defTabSz="914400" eaLnBrk="1" fontAlgn="auto" latinLnBrk="0" hangingPunct="1">
              <a:lnSpc>
                <a:spcPct val="100000"/>
              </a:lnSpc>
              <a:spcBef>
                <a:spcPts val="100"/>
              </a:spcBef>
              <a:spcAft>
                <a:spcPts val="0"/>
              </a:spcAft>
              <a:buClrTx/>
              <a:buSzTx/>
              <a:buFont typeface="Arial"/>
              <a:buChar char="•"/>
              <a:tabLst>
                <a:tab pos="182245" algn="l"/>
              </a:tabLst>
              <a:defRPr/>
            </a:pPr>
            <a:r>
              <a:rPr kumimoji="0" sz="1100" b="1" i="0" u="none" strike="noStrike" kern="0" cap="none" spc="-20" normalizeH="0" baseline="0" noProof="0">
                <a:ln>
                  <a:noFill/>
                </a:ln>
                <a:solidFill>
                  <a:srgbClr val="BE7300"/>
                </a:solidFill>
                <a:effectLst/>
                <a:uLnTx/>
                <a:uFillTx/>
                <a:latin typeface="Arial"/>
                <a:cs typeface="Arial"/>
              </a:rPr>
              <a:t>FeNO</a:t>
            </a:r>
            <a:endParaRPr kumimoji="0" sz="1100" b="0" i="0" u="none" strike="noStrike" kern="0" cap="none" spc="0" normalizeH="0" baseline="0" noProof="0">
              <a:ln>
                <a:noFill/>
              </a:ln>
              <a:solidFill>
                <a:sysClr val="windowText" lastClr="000000"/>
              </a:solidFill>
              <a:effectLst/>
              <a:uLnTx/>
              <a:uFillTx/>
              <a:latin typeface="Arial"/>
              <a:cs typeface="Arial"/>
            </a:endParaRPr>
          </a:p>
          <a:p>
            <a:pPr marL="201295" marR="0" lvl="0" indent="0" defTabSz="914400" eaLnBrk="1" fontAlgn="auto" latinLnBrk="0" hangingPunct="1">
              <a:lnSpc>
                <a:spcPct val="100000"/>
              </a:lnSpc>
              <a:spcBef>
                <a:spcPts val="0"/>
              </a:spcBef>
              <a:spcAft>
                <a:spcPts val="0"/>
              </a:spcAft>
              <a:buClrTx/>
              <a:buSzTx/>
              <a:buFontTx/>
              <a:buNone/>
              <a:tabLst/>
              <a:defRPr/>
            </a:pPr>
            <a:r>
              <a:rPr kumimoji="0" sz="1100" b="0" i="0" u="none" strike="noStrike" kern="0" cap="none" spc="0" normalizeH="0" baseline="0" noProof="0">
                <a:ln>
                  <a:noFill/>
                </a:ln>
                <a:solidFill>
                  <a:sysClr val="windowText" lastClr="000000"/>
                </a:solidFill>
                <a:effectLst/>
                <a:uLnTx/>
                <a:uFillTx/>
                <a:latin typeface="Arial"/>
                <a:cs typeface="Arial"/>
              </a:rPr>
              <a:t>-</a:t>
            </a:r>
            <a:r>
              <a:rPr kumimoji="0" sz="1100" b="0" i="0" u="none" strike="noStrike" kern="0" cap="none" spc="165" normalizeH="0" baseline="0" noProof="0">
                <a:ln>
                  <a:noFill/>
                </a:ln>
                <a:solidFill>
                  <a:sysClr val="windowText" lastClr="000000"/>
                </a:solidFill>
                <a:effectLst/>
                <a:uLnTx/>
                <a:uFillTx/>
                <a:latin typeface="Arial"/>
                <a:cs typeface="Arial"/>
              </a:rPr>
              <a:t>  </a:t>
            </a:r>
            <a:r>
              <a:rPr kumimoji="0" sz="1100" b="1" i="0" u="none" strike="noStrike" kern="0" cap="none" spc="0" normalizeH="0" baseline="0" noProof="0">
                <a:ln>
                  <a:noFill/>
                </a:ln>
                <a:solidFill>
                  <a:sysClr val="windowText" lastClr="000000"/>
                </a:solidFill>
                <a:effectLst/>
                <a:uLnTx/>
                <a:uFillTx/>
                <a:latin typeface="Arial"/>
                <a:cs typeface="Arial"/>
              </a:rPr>
              <a:t>Dupilumab:</a:t>
            </a:r>
            <a:r>
              <a:rPr kumimoji="0" sz="1100" b="1" i="0" u="none" strike="noStrike" kern="0" cap="none" spc="-25" normalizeH="0" baseline="0" noProof="0">
                <a:ln>
                  <a:noFill/>
                </a:ln>
                <a:solidFill>
                  <a:sysClr val="windowText" lastClr="000000"/>
                </a:solidFill>
                <a:effectLst/>
                <a:uLnTx/>
                <a:uFillTx/>
                <a:latin typeface="Arial"/>
                <a:cs typeface="Arial"/>
              </a:rPr>
              <a:t> </a:t>
            </a:r>
            <a:r>
              <a:rPr kumimoji="0" sz="1100" b="0" i="0" u="none" strike="noStrike" kern="0" cap="none" spc="0" normalizeH="0" baseline="0" noProof="0">
                <a:ln>
                  <a:noFill/>
                </a:ln>
                <a:solidFill>
                  <a:sysClr val="windowText" lastClr="000000"/>
                </a:solidFill>
                <a:effectLst/>
                <a:uLnTx/>
                <a:uFillTx/>
                <a:latin typeface="Arial"/>
                <a:cs typeface="Arial"/>
              </a:rPr>
              <a:t>≥20</a:t>
            </a:r>
            <a:r>
              <a:rPr kumimoji="0" sz="1100" b="0" i="0" u="none" strike="noStrike" kern="0" cap="none" spc="-35" normalizeH="0" baseline="0" noProof="0">
                <a:ln>
                  <a:noFill/>
                </a:ln>
                <a:solidFill>
                  <a:sysClr val="windowText" lastClr="000000"/>
                </a:solidFill>
                <a:effectLst/>
                <a:uLnTx/>
                <a:uFillTx/>
                <a:latin typeface="Arial"/>
                <a:cs typeface="Arial"/>
              </a:rPr>
              <a:t> </a:t>
            </a:r>
            <a:r>
              <a:rPr kumimoji="0" sz="1100" b="0" i="0" u="none" strike="noStrike" kern="0" cap="none" spc="0" normalizeH="0" baseline="0" noProof="0">
                <a:ln>
                  <a:noFill/>
                </a:ln>
                <a:solidFill>
                  <a:sysClr val="windowText" lastClr="000000"/>
                </a:solidFill>
                <a:effectLst/>
                <a:uLnTx/>
                <a:uFillTx/>
                <a:latin typeface="Arial"/>
                <a:cs typeface="Arial"/>
              </a:rPr>
              <a:t>or</a:t>
            </a:r>
            <a:r>
              <a:rPr kumimoji="0" sz="1100" b="0" i="0" u="none" strike="noStrike" kern="0" cap="none" spc="-25" normalizeH="0" baseline="0" noProof="0">
                <a:ln>
                  <a:noFill/>
                </a:ln>
                <a:solidFill>
                  <a:sysClr val="windowText" lastClr="000000"/>
                </a:solidFill>
                <a:effectLst/>
                <a:uLnTx/>
                <a:uFillTx/>
                <a:latin typeface="Arial"/>
                <a:cs typeface="Arial"/>
              </a:rPr>
              <a:t> </a:t>
            </a:r>
            <a:r>
              <a:rPr kumimoji="0" sz="1100" b="0" i="0" u="none" strike="noStrike" kern="0" cap="none" spc="0" normalizeH="0" baseline="0" noProof="0">
                <a:ln>
                  <a:noFill/>
                </a:ln>
                <a:solidFill>
                  <a:sysClr val="windowText" lastClr="000000"/>
                </a:solidFill>
                <a:effectLst/>
                <a:uLnTx/>
                <a:uFillTx/>
                <a:latin typeface="Arial"/>
                <a:cs typeface="Arial"/>
              </a:rPr>
              <a:t>≥25</a:t>
            </a:r>
            <a:r>
              <a:rPr kumimoji="0" sz="1100" b="0" i="0" u="none" strike="noStrike" kern="0" cap="none" spc="-15" normalizeH="0" baseline="0" noProof="0">
                <a:ln>
                  <a:noFill/>
                </a:ln>
                <a:solidFill>
                  <a:sysClr val="windowText" lastClr="000000"/>
                </a:solidFill>
                <a:effectLst/>
                <a:uLnTx/>
                <a:uFillTx/>
                <a:latin typeface="Arial"/>
                <a:cs typeface="Arial"/>
              </a:rPr>
              <a:t> </a:t>
            </a:r>
            <a:r>
              <a:rPr kumimoji="0" sz="1100" b="0" i="0" u="none" strike="noStrike" kern="0" cap="none" spc="0" normalizeH="0" baseline="0" noProof="0">
                <a:ln>
                  <a:noFill/>
                </a:ln>
                <a:solidFill>
                  <a:sysClr val="windowText" lastClr="000000"/>
                </a:solidFill>
                <a:effectLst/>
                <a:uLnTx/>
                <a:uFillTx/>
                <a:latin typeface="Arial"/>
                <a:cs typeface="Arial"/>
              </a:rPr>
              <a:t>ppb,</a:t>
            </a:r>
            <a:r>
              <a:rPr kumimoji="0" sz="1100" b="0" i="0" u="none" strike="noStrike" kern="0" cap="none" spc="-20" normalizeH="0" baseline="0" noProof="0">
                <a:ln>
                  <a:noFill/>
                </a:ln>
                <a:solidFill>
                  <a:sysClr val="windowText" lastClr="000000"/>
                </a:solidFill>
                <a:effectLst/>
                <a:uLnTx/>
                <a:uFillTx/>
                <a:latin typeface="Arial"/>
                <a:cs typeface="Arial"/>
              </a:rPr>
              <a:t> </a:t>
            </a:r>
            <a:r>
              <a:rPr kumimoji="0" sz="1100" b="0" i="0" u="none" strike="noStrike" kern="0" cap="none" spc="-25" normalizeH="0" baseline="0" noProof="0">
                <a:ln>
                  <a:noFill/>
                </a:ln>
                <a:solidFill>
                  <a:sysClr val="windowText" lastClr="000000"/>
                </a:solidFill>
                <a:effectLst/>
                <a:uLnTx/>
                <a:uFillTx/>
                <a:latin typeface="Arial"/>
                <a:cs typeface="Arial"/>
              </a:rPr>
              <a:t>or</a:t>
            </a:r>
            <a:endParaRPr kumimoji="0" sz="1100" b="0" i="0" u="none" strike="noStrike" kern="0" cap="none" spc="0" normalizeH="0" baseline="0" noProof="0">
              <a:ln>
                <a:noFill/>
              </a:ln>
              <a:solidFill>
                <a:sysClr val="windowText" lastClr="000000"/>
              </a:solidFill>
              <a:effectLst/>
              <a:uLnTx/>
              <a:uFillTx/>
              <a:latin typeface="Arial"/>
              <a:cs typeface="Arial"/>
            </a:endParaRPr>
          </a:p>
          <a:p>
            <a:pPr marL="372110" marR="0" lvl="0" indent="0" defTabSz="914400" eaLnBrk="1" fontAlgn="auto" latinLnBrk="0" hangingPunct="1">
              <a:lnSpc>
                <a:spcPct val="100000"/>
              </a:lnSpc>
              <a:spcBef>
                <a:spcPts val="0"/>
              </a:spcBef>
              <a:spcAft>
                <a:spcPts val="0"/>
              </a:spcAft>
              <a:buClrTx/>
              <a:buSzTx/>
              <a:buFontTx/>
              <a:buNone/>
              <a:tabLst/>
              <a:defRPr/>
            </a:pPr>
            <a:r>
              <a:rPr kumimoji="0" sz="1100" b="0" i="0" u="none" strike="noStrike" kern="0" cap="none" spc="0" normalizeH="0" baseline="0" noProof="0">
                <a:ln>
                  <a:noFill/>
                </a:ln>
                <a:solidFill>
                  <a:sysClr val="windowText" lastClr="000000"/>
                </a:solidFill>
                <a:effectLst/>
                <a:uLnTx/>
                <a:uFillTx/>
                <a:latin typeface="Arial"/>
                <a:cs typeface="Arial"/>
              </a:rPr>
              <a:t>raised</a:t>
            </a:r>
            <a:r>
              <a:rPr kumimoji="0" sz="1100" b="0" i="0" u="none" strike="noStrike" kern="0" cap="none" spc="-20" normalizeH="0" baseline="0" noProof="0">
                <a:ln>
                  <a:noFill/>
                </a:ln>
                <a:solidFill>
                  <a:sysClr val="windowText" lastClr="000000"/>
                </a:solidFill>
                <a:effectLst/>
                <a:uLnTx/>
                <a:uFillTx/>
                <a:latin typeface="Arial"/>
                <a:cs typeface="Arial"/>
              </a:rPr>
              <a:t> </a:t>
            </a:r>
            <a:r>
              <a:rPr kumimoji="0" sz="1100" b="0" i="0" u="none" strike="noStrike" kern="0" cap="none" spc="0" normalizeH="0" baseline="0" noProof="0">
                <a:ln>
                  <a:noFill/>
                </a:ln>
                <a:solidFill>
                  <a:sysClr val="windowText" lastClr="000000"/>
                </a:solidFill>
                <a:effectLst/>
                <a:uLnTx/>
                <a:uFillTx/>
                <a:latin typeface="Arial"/>
                <a:cs typeface="Arial"/>
              </a:rPr>
              <a:t>(50%</a:t>
            </a:r>
            <a:r>
              <a:rPr kumimoji="0" sz="1100" b="0" i="0" u="none" strike="noStrike" kern="0" cap="none" spc="-30" normalizeH="0" baseline="0" noProof="0">
                <a:ln>
                  <a:noFill/>
                </a:ln>
                <a:solidFill>
                  <a:sysClr val="windowText" lastClr="000000"/>
                </a:solidFill>
                <a:effectLst/>
                <a:uLnTx/>
                <a:uFillTx/>
                <a:latin typeface="Arial"/>
                <a:cs typeface="Arial"/>
              </a:rPr>
              <a:t> </a:t>
            </a:r>
            <a:r>
              <a:rPr kumimoji="0" sz="1100" b="0" i="0" u="none" strike="noStrike" kern="0" cap="none" spc="0" normalizeH="0" baseline="0" noProof="0">
                <a:ln>
                  <a:noFill/>
                </a:ln>
                <a:solidFill>
                  <a:sysClr val="windowText" lastClr="000000"/>
                </a:solidFill>
                <a:effectLst/>
                <a:uLnTx/>
                <a:uFillTx/>
                <a:latin typeface="Arial"/>
                <a:cs typeface="Arial"/>
              </a:rPr>
              <a:t>of</a:t>
            </a:r>
            <a:r>
              <a:rPr kumimoji="0" sz="1100" b="0" i="0" u="none" strike="noStrike" kern="0" cap="none" spc="-30" normalizeH="0" baseline="0" noProof="0">
                <a:ln>
                  <a:noFill/>
                </a:ln>
                <a:solidFill>
                  <a:sysClr val="windowText" lastClr="000000"/>
                </a:solidFill>
                <a:effectLst/>
                <a:uLnTx/>
                <a:uFillTx/>
                <a:latin typeface="Arial"/>
                <a:cs typeface="Arial"/>
              </a:rPr>
              <a:t> </a:t>
            </a:r>
            <a:r>
              <a:rPr kumimoji="0" sz="1100" b="0" i="0" u="none" strike="noStrike" kern="0" cap="none" spc="-10" normalizeH="0" baseline="0" noProof="0">
                <a:ln>
                  <a:noFill/>
                </a:ln>
                <a:solidFill>
                  <a:sysClr val="windowText" lastClr="000000"/>
                </a:solidFill>
                <a:effectLst/>
                <a:uLnTx/>
                <a:uFillTx/>
                <a:latin typeface="Arial"/>
                <a:cs typeface="Arial"/>
              </a:rPr>
              <a:t>countries)</a:t>
            </a:r>
            <a:endParaRPr kumimoji="0" sz="1100" b="0" i="0" u="none" strike="noStrike" kern="0" cap="none" spc="0" normalizeH="0" baseline="0" noProof="0">
              <a:ln>
                <a:noFill/>
              </a:ln>
              <a:solidFill>
                <a:sysClr val="windowText" lastClr="000000"/>
              </a:solidFill>
              <a:effectLst/>
              <a:uLnTx/>
              <a:uFillTx/>
              <a:latin typeface="Arial"/>
              <a:cs typeface="Arial"/>
            </a:endParaRPr>
          </a:p>
        </p:txBody>
      </p:sp>
      <p:sp>
        <p:nvSpPr>
          <p:cNvPr id="35" name="object 35"/>
          <p:cNvSpPr txBox="1"/>
          <p:nvPr/>
        </p:nvSpPr>
        <p:spPr>
          <a:xfrm>
            <a:off x="6156452" y="1363471"/>
            <a:ext cx="2371725" cy="361315"/>
          </a:xfrm>
          <a:prstGeom prst="rect">
            <a:avLst/>
          </a:prstGeom>
        </p:spPr>
        <p:txBody>
          <a:bodyPr vert="horz" wrap="square" lIns="0" tIns="13335" rIns="0" bIns="0" rtlCol="0">
            <a:spAutoFit/>
          </a:bodyPr>
          <a:lstStyle/>
          <a:p>
            <a:pPr marL="182245" marR="0" lvl="0" indent="-169545" defTabSz="914400" eaLnBrk="1" fontAlgn="auto" latinLnBrk="0" hangingPunct="1">
              <a:lnSpc>
                <a:spcPct val="100000"/>
              </a:lnSpc>
              <a:spcBef>
                <a:spcPts val="105"/>
              </a:spcBef>
              <a:spcAft>
                <a:spcPts val="0"/>
              </a:spcAft>
              <a:buClrTx/>
              <a:buSzTx/>
              <a:buFont typeface="Arial"/>
              <a:buChar char="•"/>
              <a:tabLst>
                <a:tab pos="182245" algn="l"/>
              </a:tabLst>
              <a:defRPr/>
            </a:pPr>
            <a:r>
              <a:rPr kumimoji="0" sz="1100" b="1" i="0" u="none" strike="noStrike" kern="0" cap="none" spc="0" normalizeH="0" baseline="0" noProof="0">
                <a:ln>
                  <a:noFill/>
                </a:ln>
                <a:solidFill>
                  <a:srgbClr val="BE7300"/>
                </a:solidFill>
                <a:effectLst/>
                <a:uLnTx/>
                <a:uFillTx/>
                <a:latin typeface="Arial"/>
                <a:cs typeface="Arial"/>
              </a:rPr>
              <a:t>Evidence</a:t>
            </a:r>
            <a:r>
              <a:rPr kumimoji="0" sz="1100" b="1" i="0" u="none" strike="noStrike" kern="0" cap="none" spc="-25" normalizeH="0" baseline="0" noProof="0">
                <a:ln>
                  <a:noFill/>
                </a:ln>
                <a:solidFill>
                  <a:srgbClr val="BE7300"/>
                </a:solidFill>
                <a:effectLst/>
                <a:uLnTx/>
                <a:uFillTx/>
                <a:latin typeface="Arial"/>
                <a:cs typeface="Arial"/>
              </a:rPr>
              <a:t> </a:t>
            </a:r>
            <a:r>
              <a:rPr kumimoji="0" sz="1100" b="1" i="0" u="none" strike="noStrike" kern="0" cap="none" spc="0" normalizeH="0" baseline="0" noProof="0">
                <a:ln>
                  <a:noFill/>
                </a:ln>
                <a:solidFill>
                  <a:srgbClr val="BE7300"/>
                </a:solidFill>
                <a:effectLst/>
                <a:uLnTx/>
                <a:uFillTx/>
                <a:latin typeface="Arial"/>
                <a:cs typeface="Arial"/>
              </a:rPr>
              <a:t>of</a:t>
            </a:r>
            <a:r>
              <a:rPr kumimoji="0" sz="1100" b="1" i="0" u="none" strike="noStrike" kern="0" cap="none" spc="-25" normalizeH="0" baseline="0" noProof="0">
                <a:ln>
                  <a:noFill/>
                </a:ln>
                <a:solidFill>
                  <a:srgbClr val="BE7300"/>
                </a:solidFill>
                <a:effectLst/>
                <a:uLnTx/>
                <a:uFillTx/>
                <a:latin typeface="Arial"/>
                <a:cs typeface="Arial"/>
              </a:rPr>
              <a:t> </a:t>
            </a:r>
            <a:r>
              <a:rPr kumimoji="0" sz="1100" b="1" i="0" u="none" strike="noStrike" kern="0" cap="none" spc="0" normalizeH="0" baseline="0" noProof="0">
                <a:ln>
                  <a:noFill/>
                </a:ln>
                <a:solidFill>
                  <a:srgbClr val="BE7300"/>
                </a:solidFill>
                <a:effectLst/>
                <a:uLnTx/>
                <a:uFillTx/>
                <a:latin typeface="Arial"/>
                <a:cs typeface="Arial"/>
              </a:rPr>
              <a:t>poor</a:t>
            </a:r>
            <a:r>
              <a:rPr kumimoji="0" sz="1100" b="1" i="0" u="none" strike="noStrike" kern="0" cap="none" spc="-35" normalizeH="0" baseline="0" noProof="0">
                <a:ln>
                  <a:noFill/>
                </a:ln>
                <a:solidFill>
                  <a:srgbClr val="BE7300"/>
                </a:solidFill>
                <a:effectLst/>
                <a:uLnTx/>
                <a:uFillTx/>
                <a:latin typeface="Arial"/>
                <a:cs typeface="Arial"/>
              </a:rPr>
              <a:t> </a:t>
            </a:r>
            <a:r>
              <a:rPr kumimoji="0" sz="1100" b="1" i="0" u="none" strike="noStrike" kern="0" cap="none" spc="0" normalizeH="0" baseline="0" noProof="0">
                <a:ln>
                  <a:noFill/>
                </a:ln>
                <a:solidFill>
                  <a:srgbClr val="BE7300"/>
                </a:solidFill>
                <a:effectLst/>
                <a:uLnTx/>
                <a:uFillTx/>
                <a:latin typeface="Arial"/>
                <a:cs typeface="Arial"/>
              </a:rPr>
              <a:t>asthma</a:t>
            </a:r>
            <a:r>
              <a:rPr kumimoji="0" sz="1100" b="1" i="0" u="none" strike="noStrike" kern="0" cap="none" spc="-40" normalizeH="0" baseline="0" noProof="0">
                <a:ln>
                  <a:noFill/>
                </a:ln>
                <a:solidFill>
                  <a:srgbClr val="BE7300"/>
                </a:solidFill>
                <a:effectLst/>
                <a:uLnTx/>
                <a:uFillTx/>
                <a:latin typeface="Arial"/>
                <a:cs typeface="Arial"/>
              </a:rPr>
              <a:t> </a:t>
            </a:r>
            <a:r>
              <a:rPr kumimoji="0" sz="1100" b="1" i="0" u="none" strike="noStrike" kern="0" cap="none" spc="-10" normalizeH="0" baseline="0" noProof="0">
                <a:ln>
                  <a:noFill/>
                </a:ln>
                <a:solidFill>
                  <a:srgbClr val="BE7300"/>
                </a:solidFill>
                <a:effectLst/>
                <a:uLnTx/>
                <a:uFillTx/>
                <a:latin typeface="Arial"/>
                <a:cs typeface="Arial"/>
              </a:rPr>
              <a:t>control</a:t>
            </a:r>
            <a:endParaRPr kumimoji="0" sz="1100" b="0" i="0" u="none" strike="noStrike" kern="0" cap="none" spc="0" normalizeH="0" baseline="0" noProof="0">
              <a:ln>
                <a:noFill/>
              </a:ln>
              <a:solidFill>
                <a:sysClr val="windowText" lastClr="000000"/>
              </a:solidFill>
              <a:effectLst/>
              <a:uLnTx/>
              <a:uFillTx/>
              <a:latin typeface="Arial"/>
              <a:cs typeface="Arial"/>
            </a:endParaRPr>
          </a:p>
          <a:p>
            <a:pPr marL="201295" marR="0" lvl="0" indent="0" defTabSz="914400" eaLnBrk="1" fontAlgn="auto" latinLnBrk="0" hangingPunct="1">
              <a:lnSpc>
                <a:spcPct val="100000"/>
              </a:lnSpc>
              <a:spcBef>
                <a:spcPts val="0"/>
              </a:spcBef>
              <a:spcAft>
                <a:spcPts val="0"/>
              </a:spcAft>
              <a:buClrTx/>
              <a:buSzTx/>
              <a:buFontTx/>
              <a:buNone/>
              <a:tabLst/>
              <a:defRPr/>
            </a:pPr>
            <a:r>
              <a:rPr kumimoji="0" sz="1100" b="0" i="0" u="none" strike="noStrike" kern="0" cap="none" spc="0" normalizeH="0" baseline="0" noProof="0">
                <a:ln>
                  <a:noFill/>
                </a:ln>
                <a:solidFill>
                  <a:sysClr val="windowText" lastClr="000000"/>
                </a:solidFill>
                <a:effectLst/>
                <a:uLnTx/>
                <a:uFillTx/>
                <a:latin typeface="Arial"/>
                <a:cs typeface="Arial"/>
              </a:rPr>
              <a:t>-</a:t>
            </a:r>
            <a:r>
              <a:rPr kumimoji="0" sz="1100" b="0" i="0" u="none" strike="noStrike" kern="0" cap="none" spc="165" normalizeH="0" baseline="0" noProof="0">
                <a:ln>
                  <a:noFill/>
                </a:ln>
                <a:solidFill>
                  <a:sysClr val="windowText" lastClr="000000"/>
                </a:solidFill>
                <a:effectLst/>
                <a:uLnTx/>
                <a:uFillTx/>
                <a:latin typeface="Arial"/>
                <a:cs typeface="Arial"/>
              </a:rPr>
              <a:t>  </a:t>
            </a:r>
            <a:r>
              <a:rPr kumimoji="0" sz="1100" b="1" i="0" u="none" strike="noStrike" kern="0" cap="none" spc="0" normalizeH="0" baseline="0" noProof="0">
                <a:ln>
                  <a:noFill/>
                </a:ln>
                <a:solidFill>
                  <a:sysClr val="windowText" lastClr="000000"/>
                </a:solidFill>
                <a:effectLst/>
                <a:uLnTx/>
                <a:uFillTx/>
                <a:latin typeface="Arial"/>
                <a:cs typeface="Arial"/>
              </a:rPr>
              <a:t>All</a:t>
            </a:r>
            <a:r>
              <a:rPr kumimoji="0" sz="1100" b="1" i="0" u="none" strike="noStrike" kern="0" cap="none" spc="10" normalizeH="0" baseline="0" noProof="0">
                <a:ln>
                  <a:noFill/>
                </a:ln>
                <a:solidFill>
                  <a:sysClr val="windowText" lastClr="000000"/>
                </a:solidFill>
                <a:effectLst/>
                <a:uLnTx/>
                <a:uFillTx/>
                <a:latin typeface="Arial"/>
                <a:cs typeface="Arial"/>
              </a:rPr>
              <a:t> </a:t>
            </a:r>
            <a:r>
              <a:rPr kumimoji="0" sz="1100" b="1" i="0" u="none" strike="noStrike" kern="0" cap="none" spc="-10" normalizeH="0" baseline="0" noProof="0">
                <a:ln>
                  <a:noFill/>
                </a:ln>
                <a:solidFill>
                  <a:sysClr val="windowText" lastClr="000000"/>
                </a:solidFill>
                <a:effectLst/>
                <a:uLnTx/>
                <a:uFillTx/>
                <a:latin typeface="Arial"/>
                <a:cs typeface="Arial"/>
              </a:rPr>
              <a:t>biologics</a:t>
            </a:r>
            <a:endParaRPr kumimoji="0" sz="1100" b="0" i="0" u="none" strike="noStrike" kern="0" cap="none" spc="0" normalizeH="0" baseline="0" noProof="0">
              <a:ln>
                <a:noFill/>
              </a:ln>
              <a:solidFill>
                <a:sysClr val="windowText" lastClr="000000"/>
              </a:solidFill>
              <a:effectLst/>
              <a:uLnTx/>
              <a:uFillTx/>
              <a:latin typeface="Arial"/>
              <a:cs typeface="Arial"/>
            </a:endParaRPr>
          </a:p>
        </p:txBody>
      </p:sp>
      <p:sp>
        <p:nvSpPr>
          <p:cNvPr id="36" name="object 36"/>
          <p:cNvSpPr txBox="1"/>
          <p:nvPr/>
        </p:nvSpPr>
        <p:spPr>
          <a:xfrm>
            <a:off x="6156452" y="1866646"/>
            <a:ext cx="2543810" cy="361315"/>
          </a:xfrm>
          <a:prstGeom prst="rect">
            <a:avLst/>
          </a:prstGeom>
        </p:spPr>
        <p:txBody>
          <a:bodyPr vert="horz" wrap="square" lIns="0" tIns="13335" rIns="0" bIns="0" rtlCol="0">
            <a:spAutoFit/>
          </a:bodyPr>
          <a:lstStyle/>
          <a:p>
            <a:pPr marL="182245" marR="0" lvl="0" indent="-169545" defTabSz="914400" eaLnBrk="1" fontAlgn="auto" latinLnBrk="0" hangingPunct="1">
              <a:lnSpc>
                <a:spcPct val="100000"/>
              </a:lnSpc>
              <a:spcBef>
                <a:spcPts val="105"/>
              </a:spcBef>
              <a:spcAft>
                <a:spcPts val="0"/>
              </a:spcAft>
              <a:buClrTx/>
              <a:buSzTx/>
              <a:buFont typeface="Arial"/>
              <a:buChar char="•"/>
              <a:tabLst>
                <a:tab pos="182245" algn="l"/>
              </a:tabLst>
              <a:defRPr/>
            </a:pPr>
            <a:r>
              <a:rPr kumimoji="0" sz="1100" b="1" i="0" u="none" strike="noStrike" kern="0" cap="none" spc="0" normalizeH="0" baseline="0" noProof="0">
                <a:ln>
                  <a:noFill/>
                </a:ln>
                <a:solidFill>
                  <a:srgbClr val="BE7300"/>
                </a:solidFill>
                <a:effectLst/>
                <a:uLnTx/>
                <a:uFillTx/>
                <a:latin typeface="Arial"/>
                <a:cs typeface="Arial"/>
              </a:rPr>
              <a:t>Adherence</a:t>
            </a:r>
            <a:r>
              <a:rPr kumimoji="0" sz="1100" b="1" i="0" u="none" strike="noStrike" kern="0" cap="none" spc="-15" normalizeH="0" baseline="0" noProof="0">
                <a:ln>
                  <a:noFill/>
                </a:ln>
                <a:solidFill>
                  <a:srgbClr val="BE7300"/>
                </a:solidFill>
                <a:effectLst/>
                <a:uLnTx/>
                <a:uFillTx/>
                <a:latin typeface="Arial"/>
                <a:cs typeface="Arial"/>
              </a:rPr>
              <a:t> </a:t>
            </a:r>
            <a:r>
              <a:rPr kumimoji="0" sz="1100" b="1" i="0" u="none" strike="noStrike" kern="0" cap="none" spc="0" normalizeH="0" baseline="0" noProof="0">
                <a:ln>
                  <a:noFill/>
                </a:ln>
                <a:solidFill>
                  <a:srgbClr val="BE7300"/>
                </a:solidFill>
                <a:effectLst/>
                <a:uLnTx/>
                <a:uFillTx/>
                <a:latin typeface="Arial"/>
                <a:cs typeface="Arial"/>
              </a:rPr>
              <a:t>to</a:t>
            </a:r>
            <a:r>
              <a:rPr kumimoji="0" sz="1100" b="1" i="0" u="none" strike="noStrike" kern="0" cap="none" spc="-60" normalizeH="0" baseline="0" noProof="0">
                <a:ln>
                  <a:noFill/>
                </a:ln>
                <a:solidFill>
                  <a:srgbClr val="BE7300"/>
                </a:solidFill>
                <a:effectLst/>
                <a:uLnTx/>
                <a:uFillTx/>
                <a:latin typeface="Arial"/>
                <a:cs typeface="Arial"/>
              </a:rPr>
              <a:t> </a:t>
            </a:r>
            <a:r>
              <a:rPr kumimoji="0" sz="1100" b="1" i="0" u="none" strike="noStrike" kern="0" cap="none" spc="0" normalizeH="0" baseline="0" noProof="0">
                <a:ln>
                  <a:noFill/>
                </a:ln>
                <a:solidFill>
                  <a:srgbClr val="BE7300"/>
                </a:solidFill>
                <a:effectLst/>
                <a:uLnTx/>
                <a:uFillTx/>
                <a:latin typeface="Arial"/>
                <a:cs typeface="Arial"/>
              </a:rPr>
              <a:t>background</a:t>
            </a:r>
            <a:r>
              <a:rPr kumimoji="0" sz="1100" b="1" i="0" u="none" strike="noStrike" kern="0" cap="none" spc="-35" normalizeH="0" baseline="0" noProof="0">
                <a:ln>
                  <a:noFill/>
                </a:ln>
                <a:solidFill>
                  <a:srgbClr val="BE7300"/>
                </a:solidFill>
                <a:effectLst/>
                <a:uLnTx/>
                <a:uFillTx/>
                <a:latin typeface="Arial"/>
                <a:cs typeface="Arial"/>
              </a:rPr>
              <a:t> </a:t>
            </a:r>
            <a:r>
              <a:rPr kumimoji="0" sz="1100" b="1" i="0" u="none" strike="noStrike" kern="0" cap="none" spc="-10" normalizeH="0" baseline="0" noProof="0">
                <a:ln>
                  <a:noFill/>
                </a:ln>
                <a:solidFill>
                  <a:srgbClr val="BE7300"/>
                </a:solidFill>
                <a:effectLst/>
                <a:uLnTx/>
                <a:uFillTx/>
                <a:latin typeface="Arial"/>
                <a:cs typeface="Arial"/>
              </a:rPr>
              <a:t>therapy</a:t>
            </a:r>
            <a:endParaRPr kumimoji="0" sz="1100" b="0" i="0" u="none" strike="noStrike" kern="0" cap="none" spc="0" normalizeH="0" baseline="0" noProof="0">
              <a:ln>
                <a:noFill/>
              </a:ln>
              <a:solidFill>
                <a:sysClr val="windowText" lastClr="000000"/>
              </a:solidFill>
              <a:effectLst/>
              <a:uLnTx/>
              <a:uFillTx/>
              <a:latin typeface="Arial"/>
              <a:cs typeface="Arial"/>
            </a:endParaRPr>
          </a:p>
          <a:p>
            <a:pPr marL="201295" marR="0" lvl="0" indent="0" defTabSz="914400" eaLnBrk="1" fontAlgn="auto" latinLnBrk="0" hangingPunct="1">
              <a:lnSpc>
                <a:spcPct val="100000"/>
              </a:lnSpc>
              <a:spcBef>
                <a:spcPts val="0"/>
              </a:spcBef>
              <a:spcAft>
                <a:spcPts val="0"/>
              </a:spcAft>
              <a:buClrTx/>
              <a:buSzTx/>
              <a:buFontTx/>
              <a:buNone/>
              <a:tabLst/>
              <a:defRPr/>
            </a:pPr>
            <a:r>
              <a:rPr kumimoji="0" sz="1100" b="0" i="0" u="none" strike="noStrike" kern="0" cap="none" spc="0" normalizeH="0" baseline="0" noProof="0">
                <a:ln>
                  <a:noFill/>
                </a:ln>
                <a:solidFill>
                  <a:sysClr val="windowText" lastClr="000000"/>
                </a:solidFill>
                <a:effectLst/>
                <a:uLnTx/>
                <a:uFillTx/>
                <a:latin typeface="Arial"/>
                <a:cs typeface="Arial"/>
              </a:rPr>
              <a:t>-</a:t>
            </a:r>
            <a:r>
              <a:rPr kumimoji="0" sz="1100" b="0" i="0" u="none" strike="noStrike" kern="0" cap="none" spc="155" normalizeH="0" baseline="0" noProof="0">
                <a:ln>
                  <a:noFill/>
                </a:ln>
                <a:solidFill>
                  <a:sysClr val="windowText" lastClr="000000"/>
                </a:solidFill>
                <a:effectLst/>
                <a:uLnTx/>
                <a:uFillTx/>
                <a:latin typeface="Arial"/>
                <a:cs typeface="Arial"/>
              </a:rPr>
              <a:t>  </a:t>
            </a:r>
            <a:r>
              <a:rPr kumimoji="0" sz="1100" b="1" i="0" u="none" strike="noStrike" kern="0" cap="none" spc="0" normalizeH="0" baseline="0" noProof="0">
                <a:ln>
                  <a:noFill/>
                </a:ln>
                <a:solidFill>
                  <a:sysClr val="windowText" lastClr="000000"/>
                </a:solidFill>
                <a:effectLst/>
                <a:uLnTx/>
                <a:uFillTx/>
                <a:latin typeface="Arial"/>
                <a:cs typeface="Arial"/>
              </a:rPr>
              <a:t>All</a:t>
            </a:r>
            <a:r>
              <a:rPr kumimoji="0" sz="1100" b="1" i="0" u="none" strike="noStrike" kern="0" cap="none" spc="10" normalizeH="0" baseline="0" noProof="0">
                <a:ln>
                  <a:noFill/>
                </a:ln>
                <a:solidFill>
                  <a:sysClr val="windowText" lastClr="000000"/>
                </a:solidFill>
                <a:effectLst/>
                <a:uLnTx/>
                <a:uFillTx/>
                <a:latin typeface="Arial"/>
                <a:cs typeface="Arial"/>
              </a:rPr>
              <a:t> </a:t>
            </a:r>
            <a:r>
              <a:rPr kumimoji="0" sz="1100" b="1" i="0" u="none" strike="noStrike" kern="0" cap="none" spc="0" normalizeH="0" baseline="0" noProof="0">
                <a:ln>
                  <a:noFill/>
                </a:ln>
                <a:solidFill>
                  <a:sysClr val="windowText" lastClr="000000"/>
                </a:solidFill>
                <a:effectLst/>
                <a:uLnTx/>
                <a:uFillTx/>
                <a:latin typeface="Arial"/>
                <a:cs typeface="Arial"/>
              </a:rPr>
              <a:t>biologics</a:t>
            </a:r>
            <a:r>
              <a:rPr kumimoji="0" sz="1100" b="1" i="0" u="none" strike="noStrike" kern="0" cap="none" spc="-45" normalizeH="0" baseline="0" noProof="0">
                <a:ln>
                  <a:noFill/>
                </a:ln>
                <a:solidFill>
                  <a:sysClr val="windowText" lastClr="000000"/>
                </a:solidFill>
                <a:effectLst/>
                <a:uLnTx/>
                <a:uFillTx/>
                <a:latin typeface="Arial"/>
                <a:cs typeface="Arial"/>
              </a:rPr>
              <a:t> </a:t>
            </a:r>
            <a:r>
              <a:rPr kumimoji="0" sz="1100" b="1" i="0" u="none" strike="noStrike" kern="0" cap="none" spc="0" normalizeH="0" baseline="0" noProof="0">
                <a:ln>
                  <a:noFill/>
                </a:ln>
                <a:solidFill>
                  <a:sysClr val="windowText" lastClr="000000"/>
                </a:solidFill>
                <a:effectLst/>
                <a:uLnTx/>
                <a:uFillTx/>
                <a:latin typeface="Arial"/>
                <a:cs typeface="Arial"/>
              </a:rPr>
              <a:t>except</a:t>
            </a:r>
            <a:r>
              <a:rPr kumimoji="0" sz="1100" b="1" i="0" u="none" strike="noStrike" kern="0" cap="none" spc="-30" normalizeH="0" baseline="0" noProof="0">
                <a:ln>
                  <a:noFill/>
                </a:ln>
                <a:solidFill>
                  <a:sysClr val="windowText" lastClr="000000"/>
                </a:solidFill>
                <a:effectLst/>
                <a:uLnTx/>
                <a:uFillTx/>
                <a:latin typeface="Arial"/>
                <a:cs typeface="Arial"/>
              </a:rPr>
              <a:t> </a:t>
            </a:r>
            <a:r>
              <a:rPr kumimoji="0" sz="1100" b="1" i="0" u="none" strike="noStrike" kern="0" cap="none" spc="-10" normalizeH="0" baseline="0" noProof="0">
                <a:ln>
                  <a:noFill/>
                </a:ln>
                <a:solidFill>
                  <a:sysClr val="windowText" lastClr="000000"/>
                </a:solidFill>
                <a:effectLst/>
                <a:uLnTx/>
                <a:uFillTx/>
                <a:latin typeface="Arial"/>
                <a:cs typeface="Arial"/>
              </a:rPr>
              <a:t>omalizumab</a:t>
            </a:r>
            <a:endParaRPr kumimoji="0" sz="1100" b="0" i="0" u="none" strike="noStrike" kern="0" cap="none" spc="0" normalizeH="0" baseline="0" noProof="0">
              <a:ln>
                <a:noFill/>
              </a:ln>
              <a:solidFill>
                <a:sysClr val="windowText" lastClr="000000"/>
              </a:solidFill>
              <a:effectLst/>
              <a:uLnTx/>
              <a:uFillTx/>
              <a:latin typeface="Arial"/>
              <a:cs typeface="Arial"/>
            </a:endParaRPr>
          </a:p>
        </p:txBody>
      </p:sp>
      <p:sp>
        <p:nvSpPr>
          <p:cNvPr id="37" name="object 37"/>
          <p:cNvSpPr txBox="1"/>
          <p:nvPr/>
        </p:nvSpPr>
        <p:spPr>
          <a:xfrm>
            <a:off x="6156452" y="2369566"/>
            <a:ext cx="2740025" cy="528955"/>
          </a:xfrm>
          <a:prstGeom prst="rect">
            <a:avLst/>
          </a:prstGeom>
        </p:spPr>
        <p:txBody>
          <a:bodyPr vert="horz" wrap="square" lIns="0" tIns="12700" rIns="0" bIns="0" rtlCol="0">
            <a:spAutoFit/>
          </a:bodyPr>
          <a:lstStyle/>
          <a:p>
            <a:pPr marL="182245" marR="0" lvl="0" indent="-169545" defTabSz="914400" eaLnBrk="1" fontAlgn="auto" latinLnBrk="0" hangingPunct="1">
              <a:lnSpc>
                <a:spcPct val="100000"/>
              </a:lnSpc>
              <a:spcBef>
                <a:spcPts val="100"/>
              </a:spcBef>
              <a:spcAft>
                <a:spcPts val="0"/>
              </a:spcAft>
              <a:buClrTx/>
              <a:buSzTx/>
              <a:buFont typeface="Arial"/>
              <a:buChar char="•"/>
              <a:tabLst>
                <a:tab pos="182245" algn="l"/>
              </a:tabLst>
              <a:defRPr/>
            </a:pPr>
            <a:r>
              <a:rPr kumimoji="0" sz="1100" b="1" i="0" u="none" strike="noStrike" kern="0" cap="none" spc="0" normalizeH="0" baseline="0" noProof="0">
                <a:ln>
                  <a:noFill/>
                </a:ln>
                <a:solidFill>
                  <a:srgbClr val="BE7300"/>
                </a:solidFill>
                <a:effectLst/>
                <a:uLnTx/>
                <a:uFillTx/>
                <a:latin typeface="Arial"/>
                <a:cs typeface="Arial"/>
              </a:rPr>
              <a:t>Background</a:t>
            </a:r>
            <a:r>
              <a:rPr kumimoji="0" sz="1100" b="1" i="0" u="none" strike="noStrike" kern="0" cap="none" spc="-50" normalizeH="0" baseline="0" noProof="0">
                <a:ln>
                  <a:noFill/>
                </a:ln>
                <a:solidFill>
                  <a:srgbClr val="BE7300"/>
                </a:solidFill>
                <a:effectLst/>
                <a:uLnTx/>
                <a:uFillTx/>
                <a:latin typeface="Arial"/>
                <a:cs typeface="Arial"/>
              </a:rPr>
              <a:t> </a:t>
            </a:r>
            <a:r>
              <a:rPr kumimoji="0" sz="1100" b="1" i="0" u="none" strike="noStrike" kern="0" cap="none" spc="-10" normalizeH="0" baseline="0" noProof="0">
                <a:ln>
                  <a:noFill/>
                </a:ln>
                <a:solidFill>
                  <a:srgbClr val="BE7300"/>
                </a:solidFill>
                <a:effectLst/>
                <a:uLnTx/>
                <a:uFillTx/>
                <a:latin typeface="Arial"/>
                <a:cs typeface="Arial"/>
              </a:rPr>
              <a:t>therapy</a:t>
            </a:r>
            <a:endParaRPr kumimoji="0" sz="1100" b="0" i="0" u="none" strike="noStrike" kern="0" cap="none" spc="0" normalizeH="0" baseline="0" noProof="0">
              <a:ln>
                <a:noFill/>
              </a:ln>
              <a:solidFill>
                <a:sysClr val="windowText" lastClr="000000"/>
              </a:solidFill>
              <a:effectLst/>
              <a:uLnTx/>
              <a:uFillTx/>
              <a:latin typeface="Arial"/>
              <a:cs typeface="Arial"/>
            </a:endParaRPr>
          </a:p>
          <a:p>
            <a:pPr marL="372110" marR="5080" lvl="0" indent="-171450" defTabSz="914400" eaLnBrk="1" fontAlgn="auto" latinLnBrk="0" hangingPunct="1">
              <a:lnSpc>
                <a:spcPct val="100000"/>
              </a:lnSpc>
              <a:spcBef>
                <a:spcPts val="5"/>
              </a:spcBef>
              <a:spcAft>
                <a:spcPts val="0"/>
              </a:spcAft>
              <a:buClrTx/>
              <a:buSzTx/>
              <a:buFontTx/>
              <a:buNone/>
              <a:tabLst/>
              <a:defRPr/>
            </a:pPr>
            <a:r>
              <a:rPr kumimoji="0" sz="1100" b="0" i="0" u="none" strike="noStrike" kern="0" cap="none" spc="0" normalizeH="0" baseline="0" noProof="0">
                <a:ln>
                  <a:noFill/>
                </a:ln>
                <a:solidFill>
                  <a:sysClr val="windowText" lastClr="000000"/>
                </a:solidFill>
                <a:effectLst/>
                <a:uLnTx/>
                <a:uFillTx/>
                <a:latin typeface="Arial"/>
                <a:cs typeface="Arial"/>
              </a:rPr>
              <a:t>-</a:t>
            </a:r>
            <a:r>
              <a:rPr kumimoji="0" sz="1100" b="0" i="0" u="none" strike="noStrike" kern="0" cap="none" spc="155" normalizeH="0" baseline="0" noProof="0">
                <a:ln>
                  <a:noFill/>
                </a:ln>
                <a:solidFill>
                  <a:sysClr val="windowText" lastClr="000000"/>
                </a:solidFill>
                <a:effectLst/>
                <a:uLnTx/>
                <a:uFillTx/>
                <a:latin typeface="Arial"/>
                <a:cs typeface="Arial"/>
              </a:rPr>
              <a:t>  </a:t>
            </a:r>
            <a:r>
              <a:rPr kumimoji="0" sz="1100" b="1" i="0" u="none" strike="noStrike" kern="0" cap="none" spc="0" normalizeH="0" baseline="0" noProof="0">
                <a:ln>
                  <a:noFill/>
                </a:ln>
                <a:solidFill>
                  <a:sysClr val="windowText" lastClr="000000"/>
                </a:solidFill>
                <a:effectLst/>
                <a:uLnTx/>
                <a:uFillTx/>
                <a:latin typeface="Arial"/>
                <a:cs typeface="Arial"/>
              </a:rPr>
              <a:t>All</a:t>
            </a:r>
            <a:r>
              <a:rPr kumimoji="0" sz="1100" b="1" i="0" u="none" strike="noStrike" kern="0" cap="none" spc="10" normalizeH="0" baseline="0" noProof="0">
                <a:ln>
                  <a:noFill/>
                </a:ln>
                <a:solidFill>
                  <a:sysClr val="windowText" lastClr="000000"/>
                </a:solidFill>
                <a:effectLst/>
                <a:uLnTx/>
                <a:uFillTx/>
                <a:latin typeface="Arial"/>
                <a:cs typeface="Arial"/>
              </a:rPr>
              <a:t> </a:t>
            </a:r>
            <a:r>
              <a:rPr kumimoji="0" sz="1100" b="1" i="0" u="none" strike="noStrike" kern="0" cap="none" spc="0" normalizeH="0" baseline="0" noProof="0">
                <a:ln>
                  <a:noFill/>
                </a:ln>
                <a:solidFill>
                  <a:sysClr val="windowText" lastClr="000000"/>
                </a:solidFill>
                <a:effectLst/>
                <a:uLnTx/>
                <a:uFillTx/>
                <a:latin typeface="Arial"/>
                <a:cs typeface="Arial"/>
              </a:rPr>
              <a:t>biologics:</a:t>
            </a:r>
            <a:r>
              <a:rPr kumimoji="0" sz="1100" b="1" i="0" u="none" strike="noStrike" kern="0" cap="none" spc="-45" normalizeH="0" baseline="0" noProof="0">
                <a:ln>
                  <a:noFill/>
                </a:ln>
                <a:solidFill>
                  <a:sysClr val="windowText" lastClr="000000"/>
                </a:solidFill>
                <a:effectLst/>
                <a:uLnTx/>
                <a:uFillTx/>
                <a:latin typeface="Arial"/>
                <a:cs typeface="Arial"/>
              </a:rPr>
              <a:t> </a:t>
            </a:r>
            <a:r>
              <a:rPr kumimoji="0" sz="1100" b="0" i="0" u="none" strike="noStrike" kern="0" cap="none" spc="-10" normalizeH="0" baseline="0" noProof="0">
                <a:ln>
                  <a:noFill/>
                </a:ln>
                <a:solidFill>
                  <a:sysClr val="windowText" lastClr="000000"/>
                </a:solidFill>
                <a:effectLst/>
                <a:uLnTx/>
                <a:uFillTx/>
                <a:latin typeface="Arial"/>
                <a:cs typeface="Arial"/>
              </a:rPr>
              <a:t>high-</a:t>
            </a:r>
            <a:r>
              <a:rPr kumimoji="0" sz="1100" b="0" i="0" u="none" strike="noStrike" kern="0" cap="none" spc="0" normalizeH="0" baseline="0" noProof="0">
                <a:ln>
                  <a:noFill/>
                </a:ln>
                <a:solidFill>
                  <a:sysClr val="windowText" lastClr="000000"/>
                </a:solidFill>
                <a:effectLst/>
                <a:uLnTx/>
                <a:uFillTx/>
                <a:latin typeface="Arial"/>
                <a:cs typeface="Arial"/>
              </a:rPr>
              <a:t>dose</a:t>
            </a:r>
            <a:r>
              <a:rPr kumimoji="0" sz="1100" b="0" i="0" u="none" strike="noStrike" kern="0" cap="none" spc="-35" normalizeH="0" baseline="0" noProof="0">
                <a:ln>
                  <a:noFill/>
                </a:ln>
                <a:solidFill>
                  <a:sysClr val="windowText" lastClr="000000"/>
                </a:solidFill>
                <a:effectLst/>
                <a:uLnTx/>
                <a:uFillTx/>
                <a:latin typeface="Arial"/>
                <a:cs typeface="Arial"/>
              </a:rPr>
              <a:t> </a:t>
            </a:r>
            <a:r>
              <a:rPr kumimoji="0" sz="1100" b="0" i="0" u="none" strike="noStrike" kern="0" cap="none" spc="0" normalizeH="0" baseline="0" noProof="0">
                <a:ln>
                  <a:noFill/>
                </a:ln>
                <a:solidFill>
                  <a:sysClr val="windowText" lastClr="000000"/>
                </a:solidFill>
                <a:effectLst/>
                <a:uLnTx/>
                <a:uFillTx/>
                <a:latin typeface="Arial"/>
                <a:cs typeface="Arial"/>
              </a:rPr>
              <a:t>ICS/LABA,</a:t>
            </a:r>
            <a:r>
              <a:rPr kumimoji="0" sz="1100" b="0" i="0" u="none" strike="noStrike" kern="0" cap="none" spc="-10" normalizeH="0" baseline="0" noProof="0">
                <a:ln>
                  <a:noFill/>
                </a:ln>
                <a:solidFill>
                  <a:sysClr val="windowText" lastClr="000000"/>
                </a:solidFill>
                <a:effectLst/>
                <a:uLnTx/>
                <a:uFillTx/>
                <a:latin typeface="Arial"/>
                <a:cs typeface="Arial"/>
              </a:rPr>
              <a:t> </a:t>
            </a:r>
            <a:r>
              <a:rPr kumimoji="0" sz="1100" b="0" i="0" u="none" strike="noStrike" kern="0" cap="none" spc="-50" normalizeH="0" baseline="0" noProof="0">
                <a:ln>
                  <a:noFill/>
                </a:ln>
                <a:solidFill>
                  <a:sysClr val="windowText" lastClr="000000"/>
                </a:solidFill>
                <a:effectLst/>
                <a:uLnTx/>
                <a:uFillTx/>
                <a:latin typeface="Arial"/>
                <a:cs typeface="Arial"/>
              </a:rPr>
              <a:t>± </a:t>
            </a:r>
            <a:r>
              <a:rPr kumimoji="0" sz="1100" b="0" i="0" u="none" strike="noStrike" kern="0" cap="none" spc="0" normalizeH="0" baseline="0" noProof="0">
                <a:ln>
                  <a:noFill/>
                </a:ln>
                <a:solidFill>
                  <a:sysClr val="windowText" lastClr="000000"/>
                </a:solidFill>
                <a:effectLst/>
                <a:uLnTx/>
                <a:uFillTx/>
                <a:latin typeface="Arial"/>
                <a:cs typeface="Arial"/>
              </a:rPr>
              <a:t>LAMA,</a:t>
            </a:r>
            <a:r>
              <a:rPr kumimoji="0" sz="1100" b="0" i="0" u="none" strike="noStrike" kern="0" cap="none" spc="-10" normalizeH="0" baseline="0" noProof="0">
                <a:ln>
                  <a:noFill/>
                </a:ln>
                <a:solidFill>
                  <a:sysClr val="windowText" lastClr="000000"/>
                </a:solidFill>
                <a:effectLst/>
                <a:uLnTx/>
                <a:uFillTx/>
                <a:latin typeface="Arial"/>
                <a:cs typeface="Arial"/>
              </a:rPr>
              <a:t> </a:t>
            </a:r>
            <a:r>
              <a:rPr kumimoji="0" sz="1100" b="0" i="0" u="none" strike="noStrike" kern="0" cap="none" spc="0" normalizeH="0" baseline="0" noProof="0">
                <a:ln>
                  <a:noFill/>
                </a:ln>
                <a:solidFill>
                  <a:sysClr val="windowText" lastClr="000000"/>
                </a:solidFill>
                <a:effectLst/>
                <a:uLnTx/>
                <a:uFillTx/>
                <a:latin typeface="Arial"/>
                <a:cs typeface="Arial"/>
              </a:rPr>
              <a:t>LTRA</a:t>
            </a:r>
            <a:r>
              <a:rPr kumimoji="0" sz="1100" b="0" i="0" u="none" strike="noStrike" kern="0" cap="none" spc="-30" normalizeH="0" baseline="0" noProof="0">
                <a:ln>
                  <a:noFill/>
                </a:ln>
                <a:solidFill>
                  <a:sysClr val="windowText" lastClr="000000"/>
                </a:solidFill>
                <a:effectLst/>
                <a:uLnTx/>
                <a:uFillTx/>
                <a:latin typeface="Arial"/>
                <a:cs typeface="Arial"/>
              </a:rPr>
              <a:t> </a:t>
            </a:r>
            <a:r>
              <a:rPr kumimoji="0" sz="1100" b="0" i="0" u="none" strike="noStrike" kern="0" cap="none" spc="0" normalizeH="0" baseline="0" noProof="0">
                <a:ln>
                  <a:noFill/>
                </a:ln>
                <a:solidFill>
                  <a:sysClr val="windowText" lastClr="000000"/>
                </a:solidFill>
                <a:effectLst/>
                <a:uLnTx/>
                <a:uFillTx/>
                <a:latin typeface="Arial"/>
                <a:cs typeface="Arial"/>
              </a:rPr>
              <a:t>or</a:t>
            </a:r>
            <a:r>
              <a:rPr kumimoji="0" sz="1100" b="0" i="0" u="none" strike="noStrike" kern="0" cap="none" spc="-25" normalizeH="0" baseline="0" noProof="0">
                <a:ln>
                  <a:noFill/>
                </a:ln>
                <a:solidFill>
                  <a:sysClr val="windowText" lastClr="000000"/>
                </a:solidFill>
                <a:effectLst/>
                <a:uLnTx/>
                <a:uFillTx/>
                <a:latin typeface="Arial"/>
                <a:cs typeface="Arial"/>
              </a:rPr>
              <a:t> </a:t>
            </a:r>
            <a:r>
              <a:rPr kumimoji="0" sz="1100" b="0" i="0" u="none" strike="noStrike" kern="0" cap="none" spc="-10" normalizeH="0" baseline="0" noProof="0">
                <a:ln>
                  <a:noFill/>
                </a:ln>
                <a:solidFill>
                  <a:sysClr val="windowText" lastClr="000000"/>
                </a:solidFill>
                <a:effectLst/>
                <a:uLnTx/>
                <a:uFillTx/>
                <a:latin typeface="Arial"/>
                <a:cs typeface="Arial"/>
              </a:rPr>
              <a:t>theophylline</a:t>
            </a:r>
            <a:endParaRPr kumimoji="0" sz="1100" b="0" i="0" u="none" strike="noStrike" kern="0" cap="none" spc="0" normalizeH="0" baseline="0" noProof="0">
              <a:ln>
                <a:noFill/>
              </a:ln>
              <a:solidFill>
                <a:sysClr val="windowText" lastClr="000000"/>
              </a:solidFill>
              <a:effectLst/>
              <a:uLnTx/>
              <a:uFillTx/>
              <a:latin typeface="Arial"/>
              <a:cs typeface="Arial"/>
            </a:endParaRPr>
          </a:p>
        </p:txBody>
      </p:sp>
      <p:sp>
        <p:nvSpPr>
          <p:cNvPr id="38" name="object 38"/>
          <p:cNvSpPr txBox="1"/>
          <p:nvPr/>
        </p:nvSpPr>
        <p:spPr>
          <a:xfrm>
            <a:off x="6131052" y="3040507"/>
            <a:ext cx="2695575" cy="361315"/>
          </a:xfrm>
          <a:prstGeom prst="rect">
            <a:avLst/>
          </a:prstGeom>
        </p:spPr>
        <p:txBody>
          <a:bodyPr vert="horz" wrap="square" lIns="0" tIns="12700" rIns="0" bIns="0" rtlCol="0">
            <a:spAutoFit/>
          </a:bodyPr>
          <a:lstStyle/>
          <a:p>
            <a:pPr marL="207645" marR="0" lvl="0" indent="-169545" defTabSz="914400" eaLnBrk="1" fontAlgn="auto" latinLnBrk="0" hangingPunct="1">
              <a:lnSpc>
                <a:spcPct val="100000"/>
              </a:lnSpc>
              <a:spcBef>
                <a:spcPts val="100"/>
              </a:spcBef>
              <a:spcAft>
                <a:spcPts val="0"/>
              </a:spcAft>
              <a:buClrTx/>
              <a:buSzTx/>
              <a:buFont typeface="Arial"/>
              <a:buChar char="•"/>
              <a:tabLst>
                <a:tab pos="207645" algn="l"/>
              </a:tabLst>
              <a:defRPr/>
            </a:pPr>
            <a:r>
              <a:rPr kumimoji="0" sz="1100" b="1" i="0" u="none" strike="noStrike" kern="0" cap="none" spc="0" normalizeH="0" baseline="0" noProof="0">
                <a:ln>
                  <a:noFill/>
                </a:ln>
                <a:solidFill>
                  <a:srgbClr val="BE7300"/>
                </a:solidFill>
                <a:effectLst/>
                <a:uLnTx/>
                <a:uFillTx/>
                <a:latin typeface="Arial"/>
                <a:cs typeface="Arial"/>
              </a:rPr>
              <a:t>Lung</a:t>
            </a:r>
            <a:r>
              <a:rPr kumimoji="0" sz="1100" b="1" i="0" u="none" strike="noStrike" kern="0" cap="none" spc="-40" normalizeH="0" baseline="0" noProof="0">
                <a:ln>
                  <a:noFill/>
                </a:ln>
                <a:solidFill>
                  <a:srgbClr val="BE7300"/>
                </a:solidFill>
                <a:effectLst/>
                <a:uLnTx/>
                <a:uFillTx/>
                <a:latin typeface="Arial"/>
                <a:cs typeface="Arial"/>
              </a:rPr>
              <a:t> </a:t>
            </a:r>
            <a:r>
              <a:rPr kumimoji="0" sz="1100" b="1" i="0" u="none" strike="noStrike" kern="0" cap="none" spc="-10" normalizeH="0" baseline="0" noProof="0">
                <a:ln>
                  <a:noFill/>
                </a:ln>
                <a:solidFill>
                  <a:srgbClr val="BE7300"/>
                </a:solidFill>
                <a:effectLst/>
                <a:uLnTx/>
                <a:uFillTx/>
                <a:latin typeface="Arial"/>
                <a:cs typeface="Arial"/>
              </a:rPr>
              <a:t>function</a:t>
            </a:r>
            <a:endParaRPr kumimoji="0" sz="1100" b="0" i="0" u="none" strike="noStrike" kern="0" cap="none" spc="0" normalizeH="0" baseline="0" noProof="0">
              <a:ln>
                <a:noFill/>
              </a:ln>
              <a:solidFill>
                <a:sysClr val="windowText" lastClr="000000"/>
              </a:solidFill>
              <a:effectLst/>
              <a:uLnTx/>
              <a:uFillTx/>
              <a:latin typeface="Arial"/>
              <a:cs typeface="Arial"/>
            </a:endParaRPr>
          </a:p>
          <a:p>
            <a:pPr marL="226695" marR="0" lvl="0" indent="0" defTabSz="914400" eaLnBrk="1" fontAlgn="auto" latinLnBrk="0" hangingPunct="1">
              <a:lnSpc>
                <a:spcPct val="100000"/>
              </a:lnSpc>
              <a:spcBef>
                <a:spcPts val="0"/>
              </a:spcBef>
              <a:spcAft>
                <a:spcPts val="0"/>
              </a:spcAft>
              <a:buClrTx/>
              <a:buSzTx/>
              <a:buFontTx/>
              <a:buNone/>
              <a:tabLst/>
              <a:defRPr/>
            </a:pPr>
            <a:r>
              <a:rPr kumimoji="0" sz="1100" b="0" i="0" u="none" strike="noStrike" kern="0" cap="none" spc="0" normalizeH="0" baseline="0" noProof="0">
                <a:ln>
                  <a:noFill/>
                </a:ln>
                <a:solidFill>
                  <a:sysClr val="windowText" lastClr="000000"/>
                </a:solidFill>
                <a:effectLst/>
                <a:uLnTx/>
                <a:uFillTx/>
                <a:latin typeface="Arial"/>
                <a:cs typeface="Arial"/>
              </a:rPr>
              <a:t>-</a:t>
            </a:r>
            <a:r>
              <a:rPr kumimoji="0" sz="1100" b="0" i="0" u="none" strike="noStrike" kern="0" cap="none" spc="165" normalizeH="0" baseline="0" noProof="0">
                <a:ln>
                  <a:noFill/>
                </a:ln>
                <a:solidFill>
                  <a:sysClr val="windowText" lastClr="000000"/>
                </a:solidFill>
                <a:effectLst/>
                <a:uLnTx/>
                <a:uFillTx/>
                <a:latin typeface="Arial"/>
                <a:cs typeface="Arial"/>
              </a:rPr>
              <a:t>  </a:t>
            </a:r>
            <a:r>
              <a:rPr kumimoji="0" sz="1100" b="1" i="0" u="none" strike="noStrike" kern="0" cap="none" spc="0" normalizeH="0" baseline="0" noProof="0">
                <a:ln>
                  <a:noFill/>
                </a:ln>
                <a:solidFill>
                  <a:sysClr val="windowText" lastClr="000000"/>
                </a:solidFill>
                <a:effectLst/>
                <a:uLnTx/>
                <a:uFillTx/>
                <a:latin typeface="Arial"/>
                <a:cs typeface="Arial"/>
              </a:rPr>
              <a:t>Omalizumab:</a:t>
            </a:r>
            <a:r>
              <a:rPr kumimoji="0" sz="1100" b="1" i="0" u="none" strike="noStrike" kern="0" cap="none" spc="-45" normalizeH="0" baseline="0" noProof="0">
                <a:ln>
                  <a:noFill/>
                </a:ln>
                <a:solidFill>
                  <a:sysClr val="windowText" lastClr="000000"/>
                </a:solidFill>
                <a:effectLst/>
                <a:uLnTx/>
                <a:uFillTx/>
                <a:latin typeface="Arial"/>
                <a:cs typeface="Arial"/>
              </a:rPr>
              <a:t> </a:t>
            </a:r>
            <a:r>
              <a:rPr kumimoji="0" sz="1100" b="0" i="0" u="none" strike="noStrike" kern="0" cap="none" spc="0" normalizeH="0" baseline="0" noProof="0">
                <a:ln>
                  <a:noFill/>
                </a:ln>
                <a:solidFill>
                  <a:sysClr val="windowText" lastClr="000000"/>
                </a:solidFill>
                <a:effectLst/>
                <a:uLnTx/>
                <a:uFillTx/>
                <a:latin typeface="Arial"/>
                <a:cs typeface="Arial"/>
              </a:rPr>
              <a:t>FEV</a:t>
            </a:r>
            <a:r>
              <a:rPr kumimoji="0" sz="1050" b="0" i="0" u="none" strike="noStrike" kern="0" cap="none" spc="0" normalizeH="0" baseline="-19841" noProof="0">
                <a:ln>
                  <a:noFill/>
                </a:ln>
                <a:solidFill>
                  <a:sysClr val="windowText" lastClr="000000"/>
                </a:solidFill>
                <a:effectLst/>
                <a:uLnTx/>
                <a:uFillTx/>
                <a:latin typeface="Arial"/>
                <a:cs typeface="Arial"/>
              </a:rPr>
              <a:t>1</a:t>
            </a:r>
            <a:r>
              <a:rPr kumimoji="0" sz="1050" b="0" i="0" u="none" strike="noStrike" kern="0" cap="none" spc="172" normalizeH="0" baseline="-19841" noProof="0">
                <a:ln>
                  <a:noFill/>
                </a:ln>
                <a:solidFill>
                  <a:sysClr val="windowText" lastClr="000000"/>
                </a:solidFill>
                <a:effectLst/>
                <a:uLnTx/>
                <a:uFillTx/>
                <a:latin typeface="Arial"/>
                <a:cs typeface="Arial"/>
              </a:rPr>
              <a:t> </a:t>
            </a:r>
            <a:r>
              <a:rPr kumimoji="0" sz="1100" b="0" i="0" u="none" strike="noStrike" kern="0" cap="none" spc="0" normalizeH="0" baseline="0" noProof="0">
                <a:ln>
                  <a:noFill/>
                </a:ln>
                <a:solidFill>
                  <a:sysClr val="windowText" lastClr="000000"/>
                </a:solidFill>
                <a:effectLst/>
                <a:uLnTx/>
                <a:uFillTx/>
                <a:latin typeface="Arial"/>
                <a:cs typeface="Arial"/>
              </a:rPr>
              <a:t>≤80%</a:t>
            </a:r>
            <a:r>
              <a:rPr kumimoji="0" sz="1100" b="0" i="0" u="none" strike="noStrike" kern="0" cap="none" spc="-30" normalizeH="0" baseline="0" noProof="0">
                <a:ln>
                  <a:noFill/>
                </a:ln>
                <a:solidFill>
                  <a:sysClr val="windowText" lastClr="000000"/>
                </a:solidFill>
                <a:effectLst/>
                <a:uLnTx/>
                <a:uFillTx/>
                <a:latin typeface="Arial"/>
                <a:cs typeface="Arial"/>
              </a:rPr>
              <a:t> </a:t>
            </a:r>
            <a:r>
              <a:rPr kumimoji="0" sz="1100" b="0" i="0" u="none" strike="noStrike" kern="0" cap="none" spc="-10" normalizeH="0" baseline="0" noProof="0">
                <a:ln>
                  <a:noFill/>
                </a:ln>
                <a:solidFill>
                  <a:sysClr val="windowText" lastClr="000000"/>
                </a:solidFill>
                <a:effectLst/>
                <a:uLnTx/>
                <a:uFillTx/>
                <a:latin typeface="Arial"/>
                <a:cs typeface="Arial"/>
              </a:rPr>
              <a:t>predicted</a:t>
            </a:r>
            <a:endParaRPr kumimoji="0" sz="1100" b="0" i="0" u="none" strike="noStrike" kern="0" cap="none" spc="0" normalizeH="0" baseline="0" noProof="0">
              <a:ln>
                <a:noFill/>
              </a:ln>
              <a:solidFill>
                <a:sysClr val="windowText" lastClr="000000"/>
              </a:solidFill>
              <a:effectLst/>
              <a:uLnTx/>
              <a:uFillTx/>
              <a:latin typeface="Arial"/>
              <a:cs typeface="Arial"/>
            </a:endParaRPr>
          </a:p>
        </p:txBody>
      </p:sp>
      <p:sp>
        <p:nvSpPr>
          <p:cNvPr id="39" name="object 39"/>
          <p:cNvSpPr txBox="1"/>
          <p:nvPr/>
        </p:nvSpPr>
        <p:spPr>
          <a:xfrm>
            <a:off x="6156452" y="3543427"/>
            <a:ext cx="2380615" cy="361315"/>
          </a:xfrm>
          <a:prstGeom prst="rect">
            <a:avLst/>
          </a:prstGeom>
        </p:spPr>
        <p:txBody>
          <a:bodyPr vert="horz" wrap="square" lIns="0" tIns="12700" rIns="0" bIns="0" rtlCol="0">
            <a:spAutoFit/>
          </a:bodyPr>
          <a:lstStyle/>
          <a:p>
            <a:pPr marL="182245" marR="0" lvl="0" indent="-169545" defTabSz="914400" eaLnBrk="1" fontAlgn="auto" latinLnBrk="0" hangingPunct="1">
              <a:lnSpc>
                <a:spcPct val="100000"/>
              </a:lnSpc>
              <a:spcBef>
                <a:spcPts val="100"/>
              </a:spcBef>
              <a:spcAft>
                <a:spcPts val="0"/>
              </a:spcAft>
              <a:buClrTx/>
              <a:buSzTx/>
              <a:buFont typeface="Arial"/>
              <a:buChar char="•"/>
              <a:tabLst>
                <a:tab pos="182245" algn="l"/>
              </a:tabLst>
              <a:defRPr/>
            </a:pPr>
            <a:r>
              <a:rPr kumimoji="0" sz="1100" b="1" i="0" u="none" strike="noStrike" kern="0" cap="none" spc="-10" normalizeH="0" baseline="0" noProof="0">
                <a:ln>
                  <a:noFill/>
                </a:ln>
                <a:solidFill>
                  <a:srgbClr val="BE7300"/>
                </a:solidFill>
                <a:effectLst/>
                <a:uLnTx/>
                <a:uFillTx/>
                <a:latin typeface="Arial"/>
                <a:cs typeface="Arial"/>
              </a:rPr>
              <a:t>Exacerbations</a:t>
            </a:r>
            <a:endParaRPr kumimoji="0" sz="1100" b="0" i="0" u="none" strike="noStrike" kern="0" cap="none" spc="0" normalizeH="0" baseline="0" noProof="0">
              <a:ln>
                <a:noFill/>
              </a:ln>
              <a:solidFill>
                <a:sysClr val="windowText" lastClr="000000"/>
              </a:solidFill>
              <a:effectLst/>
              <a:uLnTx/>
              <a:uFillTx/>
              <a:latin typeface="Arial"/>
              <a:cs typeface="Arial"/>
            </a:endParaRPr>
          </a:p>
          <a:p>
            <a:pPr marL="201295" marR="0" lvl="0" indent="0" defTabSz="914400" eaLnBrk="1" fontAlgn="auto" latinLnBrk="0" hangingPunct="1">
              <a:lnSpc>
                <a:spcPct val="100000"/>
              </a:lnSpc>
              <a:spcBef>
                <a:spcPts val="0"/>
              </a:spcBef>
              <a:spcAft>
                <a:spcPts val="0"/>
              </a:spcAft>
              <a:buClrTx/>
              <a:buSzTx/>
              <a:buFontTx/>
              <a:buNone/>
              <a:tabLst/>
              <a:defRPr/>
            </a:pPr>
            <a:r>
              <a:rPr kumimoji="0" sz="1100" b="0" i="0" u="none" strike="noStrike" kern="0" cap="none" spc="0" normalizeH="0" baseline="0" noProof="0">
                <a:ln>
                  <a:noFill/>
                </a:ln>
                <a:solidFill>
                  <a:sysClr val="windowText" lastClr="000000"/>
                </a:solidFill>
                <a:effectLst/>
                <a:uLnTx/>
                <a:uFillTx/>
                <a:latin typeface="Arial"/>
                <a:cs typeface="Arial"/>
              </a:rPr>
              <a:t>-</a:t>
            </a:r>
            <a:r>
              <a:rPr kumimoji="0" sz="1100" b="0" i="0" u="none" strike="noStrike" kern="0" cap="none" spc="170" normalizeH="0" baseline="0" noProof="0">
                <a:ln>
                  <a:noFill/>
                </a:ln>
                <a:solidFill>
                  <a:sysClr val="windowText" lastClr="000000"/>
                </a:solidFill>
                <a:effectLst/>
                <a:uLnTx/>
                <a:uFillTx/>
                <a:latin typeface="Arial"/>
                <a:cs typeface="Arial"/>
              </a:rPr>
              <a:t>  </a:t>
            </a:r>
            <a:r>
              <a:rPr kumimoji="0" sz="1100" b="1" i="0" u="none" strike="noStrike" kern="0" cap="none" spc="0" normalizeH="0" baseline="0" noProof="0">
                <a:ln>
                  <a:noFill/>
                </a:ln>
                <a:solidFill>
                  <a:sysClr val="windowText" lastClr="000000"/>
                </a:solidFill>
                <a:effectLst/>
                <a:uLnTx/>
                <a:uFillTx/>
                <a:latin typeface="Arial"/>
                <a:cs typeface="Arial"/>
              </a:rPr>
              <a:t>All</a:t>
            </a:r>
            <a:r>
              <a:rPr kumimoji="0" sz="1100" b="1" i="0" u="none" strike="noStrike" kern="0" cap="none" spc="10" normalizeH="0" baseline="0" noProof="0">
                <a:ln>
                  <a:noFill/>
                </a:ln>
                <a:solidFill>
                  <a:sysClr val="windowText" lastClr="000000"/>
                </a:solidFill>
                <a:effectLst/>
                <a:uLnTx/>
                <a:uFillTx/>
                <a:latin typeface="Arial"/>
                <a:cs typeface="Arial"/>
              </a:rPr>
              <a:t> </a:t>
            </a:r>
            <a:r>
              <a:rPr kumimoji="0" sz="1100" b="1" i="0" u="none" strike="noStrike" kern="0" cap="none" spc="0" normalizeH="0" baseline="0" noProof="0">
                <a:ln>
                  <a:noFill/>
                </a:ln>
                <a:solidFill>
                  <a:sysClr val="windowText" lastClr="000000"/>
                </a:solidFill>
                <a:effectLst/>
                <a:uLnTx/>
                <a:uFillTx/>
                <a:latin typeface="Arial"/>
                <a:cs typeface="Arial"/>
              </a:rPr>
              <a:t>biologics:</a:t>
            </a:r>
            <a:r>
              <a:rPr kumimoji="0" sz="1100" b="1" i="0" u="none" strike="noStrike" kern="0" cap="none" spc="-40" normalizeH="0" baseline="0" noProof="0">
                <a:ln>
                  <a:noFill/>
                </a:ln>
                <a:solidFill>
                  <a:sysClr val="windowText" lastClr="000000"/>
                </a:solidFill>
                <a:effectLst/>
                <a:uLnTx/>
                <a:uFillTx/>
                <a:latin typeface="Arial"/>
                <a:cs typeface="Arial"/>
              </a:rPr>
              <a:t> </a:t>
            </a:r>
            <a:r>
              <a:rPr kumimoji="0" sz="1100" b="0" i="0" u="none" strike="noStrike" kern="0" cap="none" spc="0" normalizeH="0" baseline="0" noProof="0">
                <a:ln>
                  <a:noFill/>
                </a:ln>
                <a:solidFill>
                  <a:sysClr val="windowText" lastClr="000000"/>
                </a:solidFill>
                <a:effectLst/>
                <a:uLnTx/>
                <a:uFillTx/>
                <a:latin typeface="Arial"/>
                <a:cs typeface="Arial"/>
              </a:rPr>
              <a:t>≥2</a:t>
            </a:r>
            <a:r>
              <a:rPr kumimoji="0" sz="1100" b="0" i="0" u="none" strike="noStrike" kern="0" cap="none" spc="-25" normalizeH="0" baseline="0" noProof="0">
                <a:ln>
                  <a:noFill/>
                </a:ln>
                <a:solidFill>
                  <a:sysClr val="windowText" lastClr="000000"/>
                </a:solidFill>
                <a:effectLst/>
                <a:uLnTx/>
                <a:uFillTx/>
                <a:latin typeface="Arial"/>
                <a:cs typeface="Arial"/>
              </a:rPr>
              <a:t> </a:t>
            </a:r>
            <a:r>
              <a:rPr kumimoji="0" sz="1100" b="0" i="0" u="none" strike="noStrike" kern="0" cap="none" spc="0" normalizeH="0" baseline="0" noProof="0">
                <a:ln>
                  <a:noFill/>
                </a:ln>
                <a:solidFill>
                  <a:sysClr val="windowText" lastClr="000000"/>
                </a:solidFill>
                <a:effectLst/>
                <a:uLnTx/>
                <a:uFillTx/>
                <a:latin typeface="Arial"/>
                <a:cs typeface="Arial"/>
              </a:rPr>
              <a:t>(range</a:t>
            </a:r>
            <a:r>
              <a:rPr kumimoji="0" sz="1100" b="0" i="0" u="none" strike="noStrike" kern="0" cap="none" spc="-40" normalizeH="0" baseline="0" noProof="0">
                <a:ln>
                  <a:noFill/>
                </a:ln>
                <a:solidFill>
                  <a:sysClr val="windowText" lastClr="000000"/>
                </a:solidFill>
                <a:effectLst/>
                <a:uLnTx/>
                <a:uFillTx/>
                <a:latin typeface="Arial"/>
                <a:cs typeface="Arial"/>
              </a:rPr>
              <a:t> </a:t>
            </a:r>
            <a:r>
              <a:rPr kumimoji="0" sz="1100" b="0" i="0" u="none" strike="noStrike" kern="0" cap="none" spc="0" normalizeH="0" baseline="0" noProof="0">
                <a:ln>
                  <a:noFill/>
                </a:ln>
                <a:solidFill>
                  <a:sysClr val="windowText" lastClr="000000"/>
                </a:solidFill>
                <a:effectLst/>
                <a:uLnTx/>
                <a:uFillTx/>
                <a:latin typeface="Arial"/>
                <a:cs typeface="Arial"/>
              </a:rPr>
              <a:t>0</a:t>
            </a:r>
            <a:r>
              <a:rPr kumimoji="0" sz="1100" b="0" i="0" u="none" strike="noStrike" kern="0" cap="none" spc="-15" normalizeH="0" baseline="0" noProof="0">
                <a:ln>
                  <a:noFill/>
                </a:ln>
                <a:solidFill>
                  <a:sysClr val="windowText" lastClr="000000"/>
                </a:solidFill>
                <a:effectLst/>
                <a:uLnTx/>
                <a:uFillTx/>
                <a:latin typeface="Arial"/>
                <a:cs typeface="Arial"/>
              </a:rPr>
              <a:t> </a:t>
            </a:r>
            <a:r>
              <a:rPr kumimoji="0" sz="1100" b="0" i="0" u="none" strike="noStrike" kern="0" cap="none" spc="0" normalizeH="0" baseline="0" noProof="0">
                <a:ln>
                  <a:noFill/>
                </a:ln>
                <a:solidFill>
                  <a:sysClr val="windowText" lastClr="000000"/>
                </a:solidFill>
                <a:effectLst/>
                <a:uLnTx/>
                <a:uFillTx/>
                <a:latin typeface="Arial"/>
                <a:cs typeface="Arial"/>
              </a:rPr>
              <a:t>to</a:t>
            </a:r>
            <a:r>
              <a:rPr kumimoji="0" sz="1100" b="0" i="0" u="none" strike="noStrike" kern="0" cap="none" spc="-25" normalizeH="0" baseline="0" noProof="0">
                <a:ln>
                  <a:noFill/>
                </a:ln>
                <a:solidFill>
                  <a:sysClr val="windowText" lastClr="000000"/>
                </a:solidFill>
                <a:effectLst/>
                <a:uLnTx/>
                <a:uFillTx/>
                <a:latin typeface="Arial"/>
                <a:cs typeface="Arial"/>
              </a:rPr>
              <a:t> 4)*</a:t>
            </a:r>
            <a:endParaRPr kumimoji="0" sz="1100" b="0" i="0" u="none" strike="noStrike" kern="0" cap="none" spc="0" normalizeH="0" baseline="0" noProof="0">
              <a:ln>
                <a:noFill/>
              </a:ln>
              <a:solidFill>
                <a:sysClr val="windowText" lastClr="000000"/>
              </a:solidFill>
              <a:effectLst/>
              <a:uLnTx/>
              <a:uFillTx/>
              <a:latin typeface="Arial"/>
              <a:cs typeface="Arial"/>
            </a:endParaRPr>
          </a:p>
        </p:txBody>
      </p:sp>
      <p:sp>
        <p:nvSpPr>
          <p:cNvPr id="40" name="object 40"/>
          <p:cNvSpPr txBox="1"/>
          <p:nvPr/>
        </p:nvSpPr>
        <p:spPr>
          <a:xfrm>
            <a:off x="6156452" y="4046016"/>
            <a:ext cx="2769235" cy="194310"/>
          </a:xfrm>
          <a:prstGeom prst="rect">
            <a:avLst/>
          </a:prstGeom>
        </p:spPr>
        <p:txBody>
          <a:bodyPr vert="horz" wrap="square" lIns="0" tIns="13335" rIns="0" bIns="0" rtlCol="0">
            <a:spAutoFit/>
          </a:bodyPr>
          <a:lstStyle/>
          <a:p>
            <a:pPr marL="12700" marR="0" lvl="0" indent="0" defTabSz="914400" eaLnBrk="1" fontAlgn="auto" latinLnBrk="0" hangingPunct="1">
              <a:lnSpc>
                <a:spcPct val="100000"/>
              </a:lnSpc>
              <a:spcBef>
                <a:spcPts val="105"/>
              </a:spcBef>
              <a:spcAft>
                <a:spcPts val="0"/>
              </a:spcAft>
              <a:buClrTx/>
              <a:buSzTx/>
              <a:buFontTx/>
              <a:buNone/>
              <a:tabLst/>
              <a:defRPr/>
            </a:pPr>
            <a:r>
              <a:rPr kumimoji="0" sz="1100" b="0" i="1" u="none" strike="noStrike" kern="0" cap="none" spc="0" normalizeH="0" baseline="0" noProof="0">
                <a:ln>
                  <a:noFill/>
                </a:ln>
                <a:solidFill>
                  <a:sysClr val="windowText" lastClr="000000"/>
                </a:solidFill>
                <a:effectLst/>
                <a:uLnTx/>
                <a:uFillTx/>
                <a:latin typeface="Arial"/>
                <a:cs typeface="Arial"/>
              </a:rPr>
              <a:t>(Up</a:t>
            </a:r>
            <a:r>
              <a:rPr kumimoji="0" sz="1100" b="0" i="1" u="none" strike="noStrike" kern="0" cap="none" spc="-25" normalizeH="0" baseline="0" noProof="0">
                <a:ln>
                  <a:noFill/>
                </a:ln>
                <a:solidFill>
                  <a:sysClr val="windowText" lastClr="000000"/>
                </a:solidFill>
                <a:effectLst/>
                <a:uLnTx/>
                <a:uFillTx/>
                <a:latin typeface="Arial"/>
                <a:cs typeface="Arial"/>
              </a:rPr>
              <a:t> </a:t>
            </a:r>
            <a:r>
              <a:rPr kumimoji="0" sz="1100" b="0" i="1" u="none" strike="noStrike" kern="0" cap="none" spc="0" normalizeH="0" baseline="0" noProof="0">
                <a:ln>
                  <a:noFill/>
                </a:ln>
                <a:solidFill>
                  <a:sysClr val="windowText" lastClr="000000"/>
                </a:solidFill>
                <a:effectLst/>
                <a:uLnTx/>
                <a:uFillTx/>
                <a:latin typeface="Arial"/>
                <a:cs typeface="Arial"/>
              </a:rPr>
              <a:t>to</a:t>
            </a:r>
            <a:r>
              <a:rPr kumimoji="0" sz="1100" b="0" i="1" u="none" strike="noStrike" kern="0" cap="none" spc="-35" normalizeH="0" baseline="0" noProof="0">
                <a:ln>
                  <a:noFill/>
                </a:ln>
                <a:solidFill>
                  <a:sysClr val="windowText" lastClr="000000"/>
                </a:solidFill>
                <a:effectLst/>
                <a:uLnTx/>
                <a:uFillTx/>
                <a:latin typeface="Arial"/>
                <a:cs typeface="Arial"/>
              </a:rPr>
              <a:t> </a:t>
            </a:r>
            <a:r>
              <a:rPr kumimoji="0" sz="1100" b="0" i="1" u="none" strike="noStrike" kern="0" cap="none" spc="0" normalizeH="0" baseline="0" noProof="0">
                <a:ln>
                  <a:noFill/>
                </a:ln>
                <a:solidFill>
                  <a:sysClr val="windowText" lastClr="000000"/>
                </a:solidFill>
                <a:effectLst/>
                <a:uLnTx/>
                <a:uFillTx/>
                <a:latin typeface="Arial"/>
                <a:cs typeface="Arial"/>
              </a:rPr>
              <a:t>21%</a:t>
            </a:r>
            <a:r>
              <a:rPr kumimoji="0" sz="1100" b="0" i="1" u="none" strike="noStrike" kern="0" cap="none" spc="-35" normalizeH="0" baseline="0" noProof="0">
                <a:ln>
                  <a:noFill/>
                </a:ln>
                <a:solidFill>
                  <a:sysClr val="windowText" lastClr="000000"/>
                </a:solidFill>
                <a:effectLst/>
                <a:uLnTx/>
                <a:uFillTx/>
                <a:latin typeface="Arial"/>
                <a:cs typeface="Arial"/>
              </a:rPr>
              <a:t> </a:t>
            </a:r>
            <a:r>
              <a:rPr kumimoji="0" sz="1100" b="0" i="1" u="none" strike="noStrike" kern="0" cap="none" spc="0" normalizeH="0" baseline="0" noProof="0">
                <a:ln>
                  <a:noFill/>
                </a:ln>
                <a:solidFill>
                  <a:sysClr val="windowText" lastClr="000000"/>
                </a:solidFill>
                <a:effectLst/>
                <a:uLnTx/>
                <a:uFillTx/>
                <a:latin typeface="Arial"/>
                <a:cs typeface="Arial"/>
              </a:rPr>
              <a:t>of</a:t>
            </a:r>
            <a:r>
              <a:rPr kumimoji="0" sz="1100" b="0" i="1" u="none" strike="noStrike" kern="0" cap="none" spc="-30" normalizeH="0" baseline="0" noProof="0">
                <a:ln>
                  <a:noFill/>
                </a:ln>
                <a:solidFill>
                  <a:sysClr val="windowText" lastClr="000000"/>
                </a:solidFill>
                <a:effectLst/>
                <a:uLnTx/>
                <a:uFillTx/>
                <a:latin typeface="Arial"/>
                <a:cs typeface="Arial"/>
              </a:rPr>
              <a:t> </a:t>
            </a:r>
            <a:r>
              <a:rPr kumimoji="0" sz="1100" b="0" i="1" u="none" strike="noStrike" kern="0" cap="none" spc="0" normalizeH="0" baseline="0" noProof="0">
                <a:ln>
                  <a:noFill/>
                </a:ln>
                <a:solidFill>
                  <a:sysClr val="windowText" lastClr="000000"/>
                </a:solidFill>
                <a:effectLst/>
                <a:uLnTx/>
                <a:uFillTx/>
                <a:latin typeface="Arial"/>
                <a:cs typeface="Arial"/>
              </a:rPr>
              <a:t>countries</a:t>
            </a:r>
            <a:r>
              <a:rPr kumimoji="0" sz="1100" b="0" i="1" u="none" strike="noStrike" kern="0" cap="none" spc="-40" normalizeH="0" baseline="0" noProof="0">
                <a:ln>
                  <a:noFill/>
                </a:ln>
                <a:solidFill>
                  <a:sysClr val="windowText" lastClr="000000"/>
                </a:solidFill>
                <a:effectLst/>
                <a:uLnTx/>
                <a:uFillTx/>
                <a:latin typeface="Arial"/>
                <a:cs typeface="Arial"/>
              </a:rPr>
              <a:t> </a:t>
            </a:r>
            <a:r>
              <a:rPr kumimoji="0" sz="1100" b="0" i="1" u="none" strike="noStrike" kern="0" cap="none" spc="0" normalizeH="0" baseline="0" noProof="0">
                <a:ln>
                  <a:noFill/>
                </a:ln>
                <a:solidFill>
                  <a:sysClr val="windowText" lastClr="000000"/>
                </a:solidFill>
                <a:effectLst/>
                <a:uLnTx/>
                <a:uFillTx/>
                <a:latin typeface="Arial"/>
                <a:cs typeface="Arial"/>
              </a:rPr>
              <a:t>require</a:t>
            </a:r>
            <a:r>
              <a:rPr kumimoji="0" sz="1100" b="0" i="1" u="none" strike="noStrike" kern="0" cap="none" spc="-20" normalizeH="0" baseline="0" noProof="0">
                <a:ln>
                  <a:noFill/>
                </a:ln>
                <a:solidFill>
                  <a:sysClr val="windowText" lastClr="000000"/>
                </a:solidFill>
                <a:effectLst/>
                <a:uLnTx/>
                <a:uFillTx/>
                <a:latin typeface="Arial"/>
                <a:cs typeface="Arial"/>
              </a:rPr>
              <a:t> </a:t>
            </a:r>
            <a:r>
              <a:rPr kumimoji="0" sz="1100" b="0" i="1" u="none" strike="noStrike" kern="0" cap="none" spc="0" normalizeH="0" baseline="0" noProof="0">
                <a:ln>
                  <a:noFill/>
                </a:ln>
                <a:solidFill>
                  <a:sysClr val="windowText" lastClr="000000"/>
                </a:solidFill>
                <a:effectLst/>
                <a:uLnTx/>
                <a:uFillTx/>
                <a:latin typeface="Arial"/>
                <a:cs typeface="Arial"/>
              </a:rPr>
              <a:t>LTOCS</a:t>
            </a:r>
            <a:r>
              <a:rPr kumimoji="0" sz="1100" b="0" i="1" u="none" strike="noStrike" kern="0" cap="none" spc="-30" normalizeH="0" baseline="0" noProof="0">
                <a:ln>
                  <a:noFill/>
                </a:ln>
                <a:solidFill>
                  <a:sysClr val="windowText" lastClr="000000"/>
                </a:solidFill>
                <a:effectLst/>
                <a:uLnTx/>
                <a:uFillTx/>
                <a:latin typeface="Arial"/>
                <a:cs typeface="Arial"/>
              </a:rPr>
              <a:t> </a:t>
            </a:r>
            <a:r>
              <a:rPr kumimoji="0" sz="1100" b="0" i="1" u="none" strike="noStrike" kern="0" cap="none" spc="-20" normalizeH="0" baseline="0" noProof="0">
                <a:ln>
                  <a:noFill/>
                </a:ln>
                <a:solidFill>
                  <a:sysClr val="windowText" lastClr="000000"/>
                </a:solidFill>
                <a:effectLst/>
                <a:uLnTx/>
                <a:uFillTx/>
                <a:latin typeface="Arial"/>
                <a:cs typeface="Arial"/>
              </a:rPr>
              <a:t>use)</a:t>
            </a:r>
            <a:endParaRPr kumimoji="0" sz="1100" b="0" i="0" u="none" strike="noStrike" kern="0" cap="none" spc="0" normalizeH="0" baseline="0" noProof="0">
              <a:ln>
                <a:noFill/>
              </a:ln>
              <a:solidFill>
                <a:sysClr val="windowText" lastClr="000000"/>
              </a:solidFill>
              <a:effectLst/>
              <a:uLnTx/>
              <a:uFillTx/>
              <a:latin typeface="Arial"/>
              <a:cs typeface="Arial"/>
            </a:endParaRPr>
          </a:p>
        </p:txBody>
      </p:sp>
      <p:pic>
        <p:nvPicPr>
          <p:cNvPr id="42" name="Graphic 41" descr="Beginning with solid fill">
            <a:hlinkClick r:id="rId6" action="ppaction://hlinksldjump"/>
            <a:extLst>
              <a:ext uri="{FF2B5EF4-FFF2-40B4-BE49-F238E27FC236}">
                <a16:creationId xmlns:a16="http://schemas.microsoft.com/office/drawing/2014/main" id="{5207C038-6D95-77F8-274A-C5D69C87CC84}"/>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362711" y="124395"/>
            <a:ext cx="6979920" cy="380492"/>
          </a:xfrm>
          <a:prstGeom prst="rect">
            <a:avLst/>
          </a:prstGeom>
        </p:spPr>
        <p:txBody>
          <a:bodyPr vert="horz" wrap="square" lIns="0" tIns="12065" rIns="0" bIns="0" rtlCol="0">
            <a:spAutoFit/>
          </a:bodyPr>
          <a:lstStyle/>
          <a:p>
            <a:pPr marL="12700">
              <a:lnSpc>
                <a:spcPct val="100000"/>
              </a:lnSpc>
              <a:spcBef>
                <a:spcPts val="95"/>
              </a:spcBef>
            </a:pPr>
            <a:r>
              <a:t>Results</a:t>
            </a:r>
            <a:r>
              <a:rPr spc="-30"/>
              <a:t> </a:t>
            </a:r>
            <a:r>
              <a:t>–</a:t>
            </a:r>
            <a:r>
              <a:rPr spc="-55"/>
              <a:t> </a:t>
            </a:r>
            <a:r>
              <a:t>Licensing</a:t>
            </a:r>
            <a:r>
              <a:rPr spc="-25"/>
              <a:t> </a:t>
            </a:r>
            <a:r>
              <a:t>and</a:t>
            </a:r>
            <a:r>
              <a:rPr spc="-50"/>
              <a:t> </a:t>
            </a:r>
            <a:r>
              <a:t>reimbursement</a:t>
            </a:r>
            <a:r>
              <a:rPr spc="-15"/>
              <a:t> </a:t>
            </a:r>
            <a:r>
              <a:t>status</a:t>
            </a:r>
            <a:r>
              <a:rPr spc="-35"/>
              <a:t> </a:t>
            </a:r>
            <a:r>
              <a:t>of</a:t>
            </a:r>
            <a:r>
              <a:rPr spc="-50"/>
              <a:t> </a:t>
            </a:r>
            <a:r>
              <a:t>biologics</a:t>
            </a:r>
            <a:r>
              <a:rPr spc="-20"/>
              <a:t> </a:t>
            </a:r>
            <a:r>
              <a:rPr spc="-10"/>
              <a:t>globally</a:t>
            </a:r>
          </a:p>
        </p:txBody>
      </p:sp>
      <p:sp>
        <p:nvSpPr>
          <p:cNvPr id="3" name="object 3"/>
          <p:cNvSpPr txBox="1"/>
          <p:nvPr/>
        </p:nvSpPr>
        <p:spPr>
          <a:xfrm>
            <a:off x="42468" y="4807102"/>
            <a:ext cx="2370455" cy="116839"/>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600" b="0" i="0" u="none" strike="noStrike" kern="0" cap="none" spc="-10" normalizeH="0" baseline="0" noProof="0">
                <a:ln>
                  <a:noFill/>
                </a:ln>
                <a:solidFill>
                  <a:sysClr val="windowText" lastClr="000000"/>
                </a:solidFill>
                <a:effectLst/>
                <a:uLnTx/>
                <a:uFillTx/>
                <a:latin typeface="Arial"/>
                <a:cs typeface="Arial"/>
              </a:rPr>
              <a:t>Licensing</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and </a:t>
            </a:r>
            <a:r>
              <a:rPr kumimoji="0" sz="600" b="0" i="0" u="none" strike="noStrike" kern="0" cap="none" spc="-10" normalizeH="0" baseline="0" noProof="0">
                <a:ln>
                  <a:noFill/>
                </a:ln>
                <a:solidFill>
                  <a:sysClr val="windowText" lastClr="000000"/>
                </a:solidFill>
                <a:effectLst/>
                <a:uLnTx/>
                <a:uFillTx/>
                <a:latin typeface="Arial"/>
                <a:cs typeface="Arial"/>
              </a:rPr>
              <a:t>reimbursement</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status</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of</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the</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biologics</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were</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as</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of </a:t>
            </a:r>
            <a:r>
              <a:rPr kumimoji="0" sz="600" b="0" i="0" u="none" strike="noStrike" kern="0" cap="none" spc="-10" normalizeH="0" baseline="0" noProof="0">
                <a:ln>
                  <a:noFill/>
                </a:ln>
                <a:solidFill>
                  <a:sysClr val="windowText" lastClr="000000"/>
                </a:solidFill>
                <a:effectLst/>
                <a:uLnTx/>
                <a:uFillTx/>
                <a:latin typeface="Arial"/>
                <a:cs typeface="Arial"/>
              </a:rPr>
              <a:t>2021.</a:t>
            </a:r>
            <a:endParaRPr kumimoji="0" sz="600" b="0" i="0" u="none" strike="noStrike" kern="0" cap="none" spc="0" normalizeH="0" baseline="0" noProof="0">
              <a:ln>
                <a:noFill/>
              </a:ln>
              <a:solidFill>
                <a:sysClr val="windowText" lastClr="000000"/>
              </a:solidFill>
              <a:effectLst/>
              <a:uLnTx/>
              <a:uFillTx/>
              <a:latin typeface="Arial"/>
              <a:cs typeface="Arial"/>
            </a:endParaRPr>
          </a:p>
        </p:txBody>
      </p:sp>
      <p:sp>
        <p:nvSpPr>
          <p:cNvPr id="4" name="object 4"/>
          <p:cNvSpPr/>
          <p:nvPr/>
        </p:nvSpPr>
        <p:spPr>
          <a:xfrm>
            <a:off x="7592568" y="3412235"/>
            <a:ext cx="530860" cy="0"/>
          </a:xfrm>
          <a:custGeom>
            <a:avLst/>
            <a:gdLst/>
            <a:ahLst/>
            <a:cxnLst/>
            <a:rect l="l" t="t" r="r" b="b"/>
            <a:pathLst>
              <a:path w="530859">
                <a:moveTo>
                  <a:pt x="0" y="0"/>
                </a:moveTo>
                <a:lnTo>
                  <a:pt x="530351" y="0"/>
                </a:lnTo>
              </a:path>
            </a:pathLst>
          </a:custGeom>
          <a:ln w="9525">
            <a:solidFill>
              <a:srgbClr val="E1E1E1"/>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object 5"/>
          <p:cNvSpPr/>
          <p:nvPr/>
        </p:nvSpPr>
        <p:spPr>
          <a:xfrm>
            <a:off x="8474964" y="3412235"/>
            <a:ext cx="265430" cy="0"/>
          </a:xfrm>
          <a:custGeom>
            <a:avLst/>
            <a:gdLst/>
            <a:ahLst/>
            <a:cxnLst/>
            <a:rect l="l" t="t" r="r" b="b"/>
            <a:pathLst>
              <a:path w="265429">
                <a:moveTo>
                  <a:pt x="0" y="0"/>
                </a:moveTo>
                <a:lnTo>
                  <a:pt x="265175" y="0"/>
                </a:lnTo>
              </a:path>
            </a:pathLst>
          </a:custGeom>
          <a:ln w="9525">
            <a:solidFill>
              <a:srgbClr val="E1E1E1"/>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6" name="object 6"/>
          <p:cNvGrpSpPr/>
          <p:nvPr/>
        </p:nvGrpSpPr>
        <p:grpSpPr>
          <a:xfrm>
            <a:off x="4328159" y="1247965"/>
            <a:ext cx="4411980" cy="2708910"/>
            <a:chOff x="4328159" y="1247965"/>
            <a:chExt cx="4411980" cy="2708910"/>
          </a:xfrm>
        </p:grpSpPr>
        <p:sp>
          <p:nvSpPr>
            <p:cNvPr id="7" name="object 7"/>
            <p:cNvSpPr/>
            <p:nvPr/>
          </p:nvSpPr>
          <p:spPr>
            <a:xfrm>
              <a:off x="4328159" y="1252727"/>
              <a:ext cx="4411980" cy="2159635"/>
            </a:xfrm>
            <a:custGeom>
              <a:avLst/>
              <a:gdLst/>
              <a:ahLst/>
              <a:cxnLst/>
              <a:rect l="l" t="t" r="r" b="b"/>
              <a:pathLst>
                <a:path w="4411980" h="2159635">
                  <a:moveTo>
                    <a:pt x="0" y="2159508"/>
                  </a:moveTo>
                  <a:lnTo>
                    <a:pt x="263651" y="2159508"/>
                  </a:lnTo>
                </a:path>
                <a:path w="4411980" h="2159635">
                  <a:moveTo>
                    <a:pt x="617219" y="2159508"/>
                  </a:moveTo>
                  <a:lnTo>
                    <a:pt x="1146048" y="2159508"/>
                  </a:lnTo>
                </a:path>
                <a:path w="4411980" h="2159635">
                  <a:moveTo>
                    <a:pt x="1499615" y="2159508"/>
                  </a:moveTo>
                  <a:lnTo>
                    <a:pt x="2028443" y="2159508"/>
                  </a:lnTo>
                </a:path>
                <a:path w="4411980" h="2159635">
                  <a:moveTo>
                    <a:pt x="2382012" y="2159508"/>
                  </a:moveTo>
                  <a:lnTo>
                    <a:pt x="2910840" y="2159508"/>
                  </a:lnTo>
                </a:path>
                <a:path w="4411980" h="2159635">
                  <a:moveTo>
                    <a:pt x="0" y="1620012"/>
                  </a:moveTo>
                  <a:lnTo>
                    <a:pt x="263651" y="1620012"/>
                  </a:lnTo>
                </a:path>
                <a:path w="4411980" h="2159635">
                  <a:moveTo>
                    <a:pt x="617219" y="1620012"/>
                  </a:moveTo>
                  <a:lnTo>
                    <a:pt x="1146048" y="1620012"/>
                  </a:lnTo>
                </a:path>
                <a:path w="4411980" h="2159635">
                  <a:moveTo>
                    <a:pt x="1499615" y="1620012"/>
                  </a:moveTo>
                  <a:lnTo>
                    <a:pt x="2910840" y="1620012"/>
                  </a:lnTo>
                </a:path>
                <a:path w="4411980" h="2159635">
                  <a:moveTo>
                    <a:pt x="3264408" y="1620012"/>
                  </a:moveTo>
                  <a:lnTo>
                    <a:pt x="3794760" y="1620012"/>
                  </a:lnTo>
                </a:path>
                <a:path w="4411980" h="2159635">
                  <a:moveTo>
                    <a:pt x="0" y="1080516"/>
                  </a:moveTo>
                  <a:lnTo>
                    <a:pt x="263651" y="1080516"/>
                  </a:lnTo>
                </a:path>
                <a:path w="4411980" h="2159635">
                  <a:moveTo>
                    <a:pt x="617219" y="1080516"/>
                  </a:moveTo>
                  <a:lnTo>
                    <a:pt x="1146048" y="1080516"/>
                  </a:lnTo>
                </a:path>
                <a:path w="4411980" h="2159635">
                  <a:moveTo>
                    <a:pt x="1499615" y="1080516"/>
                  </a:moveTo>
                  <a:lnTo>
                    <a:pt x="2028443" y="1080516"/>
                  </a:lnTo>
                </a:path>
                <a:path w="4411980" h="2159635">
                  <a:moveTo>
                    <a:pt x="2382012" y="1080516"/>
                  </a:moveTo>
                  <a:lnTo>
                    <a:pt x="2910840" y="1080516"/>
                  </a:lnTo>
                </a:path>
                <a:path w="4411980" h="2159635">
                  <a:moveTo>
                    <a:pt x="3264408" y="1080516"/>
                  </a:moveTo>
                  <a:lnTo>
                    <a:pt x="3794760" y="1080516"/>
                  </a:lnTo>
                </a:path>
                <a:path w="4411980" h="2159635">
                  <a:moveTo>
                    <a:pt x="0" y="539496"/>
                  </a:moveTo>
                  <a:lnTo>
                    <a:pt x="263651" y="539496"/>
                  </a:lnTo>
                </a:path>
                <a:path w="4411980" h="2159635">
                  <a:moveTo>
                    <a:pt x="617219" y="539496"/>
                  </a:moveTo>
                  <a:lnTo>
                    <a:pt x="1146048" y="539496"/>
                  </a:lnTo>
                </a:path>
                <a:path w="4411980" h="2159635">
                  <a:moveTo>
                    <a:pt x="1499615" y="539496"/>
                  </a:moveTo>
                  <a:lnTo>
                    <a:pt x="2028443" y="539496"/>
                  </a:lnTo>
                </a:path>
                <a:path w="4411980" h="2159635">
                  <a:moveTo>
                    <a:pt x="2382012" y="539496"/>
                  </a:moveTo>
                  <a:lnTo>
                    <a:pt x="2910840" y="539496"/>
                  </a:lnTo>
                </a:path>
                <a:path w="4411980" h="2159635">
                  <a:moveTo>
                    <a:pt x="3264408" y="539496"/>
                  </a:moveTo>
                  <a:lnTo>
                    <a:pt x="3794760" y="539496"/>
                  </a:lnTo>
                </a:path>
                <a:path w="4411980" h="2159635">
                  <a:moveTo>
                    <a:pt x="0" y="0"/>
                  </a:moveTo>
                  <a:lnTo>
                    <a:pt x="4411980" y="0"/>
                  </a:lnTo>
                </a:path>
              </a:pathLst>
            </a:custGeom>
            <a:ln w="9525">
              <a:solidFill>
                <a:srgbClr val="E1E1E1"/>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object 8"/>
            <p:cNvSpPr/>
            <p:nvPr/>
          </p:nvSpPr>
          <p:spPr>
            <a:xfrm>
              <a:off x="5474208" y="3230879"/>
              <a:ext cx="2118360" cy="721360"/>
            </a:xfrm>
            <a:custGeom>
              <a:avLst/>
              <a:gdLst/>
              <a:ahLst/>
              <a:cxnLst/>
              <a:rect l="l" t="t" r="r" b="b"/>
              <a:pathLst>
                <a:path w="2118359" h="721360">
                  <a:moveTo>
                    <a:pt x="353568" y="528828"/>
                  </a:moveTo>
                  <a:lnTo>
                    <a:pt x="0" y="528828"/>
                  </a:lnTo>
                  <a:lnTo>
                    <a:pt x="0" y="720852"/>
                  </a:lnTo>
                  <a:lnTo>
                    <a:pt x="353568" y="720852"/>
                  </a:lnTo>
                  <a:lnTo>
                    <a:pt x="353568" y="528828"/>
                  </a:lnTo>
                  <a:close/>
                </a:path>
                <a:path w="2118359" h="721360">
                  <a:moveTo>
                    <a:pt x="1235964" y="0"/>
                  </a:moveTo>
                  <a:lnTo>
                    <a:pt x="882396" y="0"/>
                  </a:lnTo>
                  <a:lnTo>
                    <a:pt x="882396" y="720852"/>
                  </a:lnTo>
                  <a:lnTo>
                    <a:pt x="1235964" y="720852"/>
                  </a:lnTo>
                  <a:lnTo>
                    <a:pt x="1235964" y="0"/>
                  </a:lnTo>
                  <a:close/>
                </a:path>
                <a:path w="2118359" h="721360">
                  <a:moveTo>
                    <a:pt x="2118360" y="528828"/>
                  </a:moveTo>
                  <a:lnTo>
                    <a:pt x="1764792" y="528828"/>
                  </a:lnTo>
                  <a:lnTo>
                    <a:pt x="1764792" y="720852"/>
                  </a:lnTo>
                  <a:lnTo>
                    <a:pt x="2118360" y="720852"/>
                  </a:lnTo>
                  <a:lnTo>
                    <a:pt x="2118360" y="528828"/>
                  </a:lnTo>
                  <a:close/>
                </a:path>
              </a:pathLst>
            </a:custGeom>
            <a:solidFill>
              <a:srgbClr val="FF99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object 9"/>
            <p:cNvSpPr/>
            <p:nvPr/>
          </p:nvSpPr>
          <p:spPr>
            <a:xfrm>
              <a:off x="4591812" y="1252727"/>
              <a:ext cx="3001010" cy="2216150"/>
            </a:xfrm>
            <a:custGeom>
              <a:avLst/>
              <a:gdLst/>
              <a:ahLst/>
              <a:cxnLst/>
              <a:rect l="l" t="t" r="r" b="b"/>
              <a:pathLst>
                <a:path w="3001009" h="2216150">
                  <a:moveTo>
                    <a:pt x="353568" y="0"/>
                  </a:moveTo>
                  <a:lnTo>
                    <a:pt x="0" y="0"/>
                  </a:lnTo>
                  <a:lnTo>
                    <a:pt x="0" y="2215896"/>
                  </a:lnTo>
                  <a:lnTo>
                    <a:pt x="353568" y="2215896"/>
                  </a:lnTo>
                  <a:lnTo>
                    <a:pt x="353568" y="0"/>
                  </a:lnTo>
                  <a:close/>
                </a:path>
                <a:path w="3001009" h="2216150">
                  <a:moveTo>
                    <a:pt x="1235964" y="3048"/>
                  </a:moveTo>
                  <a:lnTo>
                    <a:pt x="882396" y="3048"/>
                  </a:lnTo>
                  <a:lnTo>
                    <a:pt x="882396" y="1929384"/>
                  </a:lnTo>
                  <a:lnTo>
                    <a:pt x="1235964" y="1929384"/>
                  </a:lnTo>
                  <a:lnTo>
                    <a:pt x="1235964" y="3048"/>
                  </a:lnTo>
                  <a:close/>
                </a:path>
                <a:path w="3001009" h="2216150">
                  <a:moveTo>
                    <a:pt x="2118360" y="0"/>
                  </a:moveTo>
                  <a:lnTo>
                    <a:pt x="1764792" y="0"/>
                  </a:lnTo>
                  <a:lnTo>
                    <a:pt x="1764792" y="1620012"/>
                  </a:lnTo>
                  <a:lnTo>
                    <a:pt x="2118360" y="1620012"/>
                  </a:lnTo>
                  <a:lnTo>
                    <a:pt x="2118360" y="0"/>
                  </a:lnTo>
                  <a:close/>
                </a:path>
                <a:path w="3001009" h="2216150">
                  <a:moveTo>
                    <a:pt x="3000756" y="0"/>
                  </a:moveTo>
                  <a:lnTo>
                    <a:pt x="2647188" y="0"/>
                  </a:lnTo>
                  <a:lnTo>
                    <a:pt x="2647188" y="2023872"/>
                  </a:lnTo>
                  <a:lnTo>
                    <a:pt x="3000756" y="2023872"/>
                  </a:lnTo>
                  <a:lnTo>
                    <a:pt x="3000756"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object 10"/>
            <p:cNvSpPr/>
            <p:nvPr/>
          </p:nvSpPr>
          <p:spPr>
            <a:xfrm>
              <a:off x="4328159" y="3951732"/>
              <a:ext cx="4411980" cy="0"/>
            </a:xfrm>
            <a:custGeom>
              <a:avLst/>
              <a:gdLst/>
              <a:ahLst/>
              <a:cxnLst/>
              <a:rect l="l" t="t" r="r" b="b"/>
              <a:pathLst>
                <a:path w="4411980">
                  <a:moveTo>
                    <a:pt x="0" y="0"/>
                  </a:moveTo>
                  <a:lnTo>
                    <a:pt x="4411980" y="0"/>
                  </a:lnTo>
                </a:path>
              </a:pathLst>
            </a:custGeom>
            <a:ln w="9525">
              <a:solidFill>
                <a:srgbClr val="E1E1E1"/>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1" name="object 11"/>
          <p:cNvSpPr/>
          <p:nvPr/>
        </p:nvSpPr>
        <p:spPr>
          <a:xfrm>
            <a:off x="8474964" y="2872739"/>
            <a:ext cx="265430" cy="0"/>
          </a:xfrm>
          <a:custGeom>
            <a:avLst/>
            <a:gdLst/>
            <a:ahLst/>
            <a:cxnLst/>
            <a:rect l="l" t="t" r="r" b="b"/>
            <a:pathLst>
              <a:path w="265429">
                <a:moveTo>
                  <a:pt x="0" y="0"/>
                </a:moveTo>
                <a:lnTo>
                  <a:pt x="265175" y="0"/>
                </a:lnTo>
              </a:path>
            </a:pathLst>
          </a:custGeom>
          <a:ln w="9525">
            <a:solidFill>
              <a:srgbClr val="E1E1E1"/>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object 12"/>
          <p:cNvSpPr/>
          <p:nvPr/>
        </p:nvSpPr>
        <p:spPr>
          <a:xfrm>
            <a:off x="8474964" y="2333244"/>
            <a:ext cx="265430" cy="0"/>
          </a:xfrm>
          <a:custGeom>
            <a:avLst/>
            <a:gdLst/>
            <a:ahLst/>
            <a:cxnLst/>
            <a:rect l="l" t="t" r="r" b="b"/>
            <a:pathLst>
              <a:path w="265429">
                <a:moveTo>
                  <a:pt x="0" y="0"/>
                </a:moveTo>
                <a:lnTo>
                  <a:pt x="265175" y="0"/>
                </a:lnTo>
              </a:path>
            </a:pathLst>
          </a:custGeom>
          <a:ln w="9525">
            <a:solidFill>
              <a:srgbClr val="E1E1E1"/>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object 13"/>
          <p:cNvSpPr/>
          <p:nvPr/>
        </p:nvSpPr>
        <p:spPr>
          <a:xfrm>
            <a:off x="8474964" y="1792223"/>
            <a:ext cx="265430" cy="0"/>
          </a:xfrm>
          <a:custGeom>
            <a:avLst/>
            <a:gdLst/>
            <a:ahLst/>
            <a:cxnLst/>
            <a:rect l="l" t="t" r="r" b="b"/>
            <a:pathLst>
              <a:path w="265429">
                <a:moveTo>
                  <a:pt x="0" y="0"/>
                </a:moveTo>
                <a:lnTo>
                  <a:pt x="265175" y="0"/>
                </a:lnTo>
              </a:path>
            </a:pathLst>
          </a:custGeom>
          <a:ln w="9525">
            <a:solidFill>
              <a:srgbClr val="E1E1E1"/>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object 14"/>
          <p:cNvSpPr txBox="1"/>
          <p:nvPr/>
        </p:nvSpPr>
        <p:spPr>
          <a:xfrm>
            <a:off x="4591811" y="3854196"/>
            <a:ext cx="353695" cy="97790"/>
          </a:xfrm>
          <a:prstGeom prst="rect">
            <a:avLst/>
          </a:prstGeom>
          <a:solidFill>
            <a:srgbClr val="FF9900"/>
          </a:solidFill>
        </p:spPr>
        <p:txBody>
          <a:bodyPr vert="horz" wrap="square" lIns="0" tIns="1270" rIns="0" bIns="0" rtlCol="0">
            <a:spAutoFit/>
          </a:bodyPr>
          <a:lstStyle/>
          <a:p>
            <a:pPr marL="635" marR="0" lvl="0" indent="0" algn="ctr" defTabSz="914400" eaLnBrk="1" fontAlgn="auto" latinLnBrk="0" hangingPunct="1">
              <a:lnSpc>
                <a:spcPct val="100000"/>
              </a:lnSpc>
              <a:spcBef>
                <a:spcPts val="10"/>
              </a:spcBef>
              <a:spcAft>
                <a:spcPts val="0"/>
              </a:spcAft>
              <a:buClrTx/>
              <a:buSzTx/>
              <a:buFontTx/>
              <a:buNone/>
              <a:tabLst/>
              <a:defRPr/>
            </a:pPr>
            <a:r>
              <a:rPr kumimoji="0" sz="600" b="1" i="0" u="none" strike="noStrike" kern="0" cap="none" spc="-25" normalizeH="0" baseline="0" noProof="0">
                <a:ln>
                  <a:noFill/>
                </a:ln>
                <a:solidFill>
                  <a:srgbClr val="FFFFFF"/>
                </a:solidFill>
                <a:effectLst/>
                <a:uLnTx/>
                <a:uFillTx/>
                <a:latin typeface="Arial"/>
                <a:cs typeface="Arial"/>
              </a:rPr>
              <a:t>3.6</a:t>
            </a:r>
            <a:endParaRPr kumimoji="0" sz="600" b="0" i="0" u="none" strike="noStrike" kern="0" cap="none" spc="0" normalizeH="0" baseline="0" noProof="0">
              <a:ln>
                <a:noFill/>
              </a:ln>
              <a:solidFill>
                <a:sysClr val="windowText" lastClr="000000"/>
              </a:solidFill>
              <a:effectLst/>
              <a:uLnTx/>
              <a:uFillTx/>
              <a:latin typeface="Arial"/>
              <a:cs typeface="Arial"/>
            </a:endParaRPr>
          </a:p>
        </p:txBody>
      </p:sp>
      <p:sp>
        <p:nvSpPr>
          <p:cNvPr id="15" name="object 15"/>
          <p:cNvSpPr txBox="1"/>
          <p:nvPr/>
        </p:nvSpPr>
        <p:spPr>
          <a:xfrm>
            <a:off x="5598540" y="3795471"/>
            <a:ext cx="119380" cy="116839"/>
          </a:xfrm>
          <a:prstGeom prst="rect">
            <a:avLst/>
          </a:prstGeom>
        </p:spPr>
        <p:txBody>
          <a:bodyPr vert="horz" wrap="square" lIns="0" tIns="12700" rIns="0" bIns="0" rtlCol="0">
            <a:spAutoFit/>
          </a:bodyPr>
          <a:lstStyle/>
          <a:p>
            <a:pPr marL="0" marR="0" lvl="0" indent="0" defTabSz="914400" eaLnBrk="1" fontAlgn="auto" latinLnBrk="0" hangingPunct="1">
              <a:lnSpc>
                <a:spcPct val="100000"/>
              </a:lnSpc>
              <a:spcBef>
                <a:spcPts val="100"/>
              </a:spcBef>
              <a:spcAft>
                <a:spcPts val="0"/>
              </a:spcAft>
              <a:buClrTx/>
              <a:buSzTx/>
              <a:buFontTx/>
              <a:buNone/>
              <a:tabLst/>
              <a:defRPr/>
            </a:pPr>
            <a:r>
              <a:rPr kumimoji="0" sz="600" b="1" i="0" u="none" strike="noStrike" kern="0" cap="none" spc="-25" normalizeH="0" baseline="0" noProof="0">
                <a:ln>
                  <a:noFill/>
                </a:ln>
                <a:solidFill>
                  <a:srgbClr val="FFFFFF"/>
                </a:solidFill>
                <a:effectLst/>
                <a:uLnTx/>
                <a:uFillTx/>
                <a:latin typeface="Arial"/>
                <a:cs typeface="Arial"/>
              </a:rPr>
              <a:t>7.1</a:t>
            </a:r>
            <a:endParaRPr kumimoji="0" sz="600" b="0" i="0" u="none" strike="noStrike" kern="0" cap="none" spc="0" normalizeH="0" baseline="0" noProof="0">
              <a:ln>
                <a:noFill/>
              </a:ln>
              <a:solidFill>
                <a:sysClr val="windowText" lastClr="000000"/>
              </a:solidFill>
              <a:effectLst/>
              <a:uLnTx/>
              <a:uFillTx/>
              <a:latin typeface="Arial"/>
              <a:cs typeface="Arial"/>
            </a:endParaRPr>
          </a:p>
        </p:txBody>
      </p:sp>
      <p:sp>
        <p:nvSpPr>
          <p:cNvPr id="16" name="object 16"/>
          <p:cNvSpPr txBox="1"/>
          <p:nvPr/>
        </p:nvSpPr>
        <p:spPr>
          <a:xfrm>
            <a:off x="6356603" y="3230879"/>
            <a:ext cx="353695" cy="721360"/>
          </a:xfrm>
          <a:prstGeom prst="rect">
            <a:avLst/>
          </a:prstGeom>
          <a:solidFill>
            <a:srgbClr val="FF9900"/>
          </a:solidFill>
        </p:spPr>
        <p:txBody>
          <a:bodyPr vert="horz" wrap="square" lIns="0" tIns="0" rIns="0" bIns="0"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600" b="0" i="0" u="none" strike="noStrike" kern="0" cap="none" spc="0" normalizeH="0" baseline="0" noProof="0">
              <a:ln>
                <a:noFill/>
              </a:ln>
              <a:solidFill>
                <a:sysClr val="windowText" lastClr="000000"/>
              </a:solidFill>
              <a:effectLst/>
              <a:uLnTx/>
              <a:uFillTx/>
              <a:latin typeface="Times New Roman"/>
              <a:cs typeface="Times New Roman"/>
            </a:endParaRPr>
          </a:p>
          <a:p>
            <a:pPr marL="0" marR="0" lvl="0" indent="0" defTabSz="914400" eaLnBrk="1" fontAlgn="auto" latinLnBrk="0" hangingPunct="1">
              <a:lnSpc>
                <a:spcPct val="100000"/>
              </a:lnSpc>
              <a:spcBef>
                <a:spcPts val="0"/>
              </a:spcBef>
              <a:spcAft>
                <a:spcPts val="0"/>
              </a:spcAft>
              <a:buClrTx/>
              <a:buSzTx/>
              <a:buFontTx/>
              <a:buNone/>
              <a:tabLst/>
              <a:defRPr/>
            </a:pPr>
            <a:endParaRPr kumimoji="0" sz="600" b="0" i="0" u="none" strike="noStrike" kern="0" cap="none" spc="0" normalizeH="0" baseline="0" noProof="0">
              <a:ln>
                <a:noFill/>
              </a:ln>
              <a:solidFill>
                <a:sysClr val="windowText" lastClr="000000"/>
              </a:solidFill>
              <a:effectLst/>
              <a:uLnTx/>
              <a:uFillTx/>
              <a:latin typeface="Times New Roman"/>
              <a:cs typeface="Times New Roman"/>
            </a:endParaRPr>
          </a:p>
          <a:p>
            <a:pPr marL="0" marR="0" lvl="0" indent="0" defTabSz="914400" eaLnBrk="1" fontAlgn="auto" latinLnBrk="0" hangingPunct="1">
              <a:lnSpc>
                <a:spcPct val="100000"/>
              </a:lnSpc>
              <a:spcBef>
                <a:spcPts val="390"/>
              </a:spcBef>
              <a:spcAft>
                <a:spcPts val="0"/>
              </a:spcAft>
              <a:buClrTx/>
              <a:buSzTx/>
              <a:buFontTx/>
              <a:buNone/>
              <a:tabLst/>
              <a:defRPr/>
            </a:pPr>
            <a:endParaRPr kumimoji="0" sz="600" b="0" i="0" u="none" strike="noStrike" kern="0" cap="none" spc="0" normalizeH="0" baseline="0" noProof="0">
              <a:ln>
                <a:noFill/>
              </a:ln>
              <a:solidFill>
                <a:sysClr val="windowText" lastClr="000000"/>
              </a:solidFill>
              <a:effectLst/>
              <a:uLnTx/>
              <a:uFillTx/>
              <a:latin typeface="Times New Roman"/>
              <a:cs typeface="Times New Roman"/>
            </a:endParaRPr>
          </a:p>
          <a:p>
            <a:pPr marL="102870" marR="0" lvl="0" indent="0" defTabSz="914400" eaLnBrk="1" fontAlgn="auto" latinLnBrk="0" hangingPunct="1">
              <a:lnSpc>
                <a:spcPct val="100000"/>
              </a:lnSpc>
              <a:spcBef>
                <a:spcPts val="0"/>
              </a:spcBef>
              <a:spcAft>
                <a:spcPts val="0"/>
              </a:spcAft>
              <a:buClrTx/>
              <a:buSzTx/>
              <a:buFontTx/>
              <a:buNone/>
              <a:tabLst/>
              <a:defRPr/>
            </a:pPr>
            <a:r>
              <a:rPr kumimoji="0" sz="600" b="1" i="0" u="none" strike="noStrike" kern="0" cap="none" spc="-20" normalizeH="0" baseline="0" noProof="0">
                <a:ln>
                  <a:noFill/>
                </a:ln>
                <a:solidFill>
                  <a:srgbClr val="FFFFFF"/>
                </a:solidFill>
                <a:effectLst/>
                <a:uLnTx/>
                <a:uFillTx/>
                <a:latin typeface="Arial"/>
                <a:cs typeface="Arial"/>
              </a:rPr>
              <a:t>26.7</a:t>
            </a:r>
            <a:endParaRPr kumimoji="0" sz="600" b="0" i="0" u="none" strike="noStrike" kern="0" cap="none" spc="0" normalizeH="0" baseline="0" noProof="0">
              <a:ln>
                <a:noFill/>
              </a:ln>
              <a:solidFill>
                <a:sysClr val="windowText" lastClr="000000"/>
              </a:solidFill>
              <a:effectLst/>
              <a:uLnTx/>
              <a:uFillTx/>
              <a:latin typeface="Arial"/>
              <a:cs typeface="Arial"/>
            </a:endParaRPr>
          </a:p>
        </p:txBody>
      </p:sp>
      <p:sp>
        <p:nvSpPr>
          <p:cNvPr id="17" name="object 17"/>
          <p:cNvSpPr txBox="1"/>
          <p:nvPr/>
        </p:nvSpPr>
        <p:spPr>
          <a:xfrm>
            <a:off x="7363968" y="3795471"/>
            <a:ext cx="119380" cy="116839"/>
          </a:xfrm>
          <a:prstGeom prst="rect">
            <a:avLst/>
          </a:prstGeom>
        </p:spPr>
        <p:txBody>
          <a:bodyPr vert="horz" wrap="square" lIns="0" tIns="12700" rIns="0" bIns="0" rtlCol="0">
            <a:spAutoFit/>
          </a:bodyPr>
          <a:lstStyle/>
          <a:p>
            <a:pPr marL="0" marR="0" lvl="0" indent="0" defTabSz="914400" eaLnBrk="1" fontAlgn="auto" latinLnBrk="0" hangingPunct="1">
              <a:lnSpc>
                <a:spcPct val="100000"/>
              </a:lnSpc>
              <a:spcBef>
                <a:spcPts val="100"/>
              </a:spcBef>
              <a:spcAft>
                <a:spcPts val="0"/>
              </a:spcAft>
              <a:buClrTx/>
              <a:buSzTx/>
              <a:buFontTx/>
              <a:buNone/>
              <a:tabLst/>
              <a:defRPr/>
            </a:pPr>
            <a:r>
              <a:rPr kumimoji="0" sz="600" b="1" i="0" u="none" strike="noStrike" kern="0" cap="none" spc="-25" normalizeH="0" baseline="0" noProof="0">
                <a:ln>
                  <a:noFill/>
                </a:ln>
                <a:solidFill>
                  <a:srgbClr val="FFFFFF"/>
                </a:solidFill>
                <a:effectLst/>
                <a:uLnTx/>
                <a:uFillTx/>
                <a:latin typeface="Arial"/>
                <a:cs typeface="Arial"/>
              </a:rPr>
              <a:t>7.1</a:t>
            </a:r>
            <a:endParaRPr kumimoji="0" sz="600" b="0" i="0" u="none" strike="noStrike" kern="0" cap="none" spc="0" normalizeH="0" baseline="0" noProof="0">
              <a:ln>
                <a:noFill/>
              </a:ln>
              <a:solidFill>
                <a:sysClr val="windowText" lastClr="000000"/>
              </a:solidFill>
              <a:effectLst/>
              <a:uLnTx/>
              <a:uFillTx/>
              <a:latin typeface="Arial"/>
              <a:cs typeface="Arial"/>
            </a:endParaRPr>
          </a:p>
        </p:txBody>
      </p:sp>
      <p:sp>
        <p:nvSpPr>
          <p:cNvPr id="18" name="object 18"/>
          <p:cNvSpPr txBox="1"/>
          <p:nvPr/>
        </p:nvSpPr>
        <p:spPr>
          <a:xfrm>
            <a:off x="8122919" y="3276600"/>
            <a:ext cx="352425" cy="675640"/>
          </a:xfrm>
          <a:prstGeom prst="rect">
            <a:avLst/>
          </a:prstGeom>
          <a:solidFill>
            <a:srgbClr val="FF9900"/>
          </a:solidFill>
        </p:spPr>
        <p:txBody>
          <a:bodyPr vert="horz" wrap="square" lIns="0" tIns="0" rIns="0" bIns="0"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600" b="0" i="0" u="none" strike="noStrike" kern="0" cap="none" spc="0" normalizeH="0" baseline="0" noProof="0">
              <a:ln>
                <a:noFill/>
              </a:ln>
              <a:solidFill>
                <a:sysClr val="windowText" lastClr="000000"/>
              </a:solidFill>
              <a:effectLst/>
              <a:uLnTx/>
              <a:uFillTx/>
              <a:latin typeface="Times New Roman"/>
              <a:cs typeface="Times New Roman"/>
            </a:endParaRPr>
          </a:p>
          <a:p>
            <a:pPr marL="0" marR="0" lvl="0" indent="0" defTabSz="914400" eaLnBrk="1" fontAlgn="auto" latinLnBrk="0" hangingPunct="1">
              <a:lnSpc>
                <a:spcPct val="100000"/>
              </a:lnSpc>
              <a:spcBef>
                <a:spcPts val="0"/>
              </a:spcBef>
              <a:spcAft>
                <a:spcPts val="0"/>
              </a:spcAft>
              <a:buClrTx/>
              <a:buSzTx/>
              <a:buFontTx/>
              <a:buNone/>
              <a:tabLst/>
              <a:defRPr/>
            </a:pPr>
            <a:endParaRPr kumimoji="0" sz="600" b="0" i="0" u="none" strike="noStrike" kern="0" cap="none" spc="0" normalizeH="0" baseline="0" noProof="0">
              <a:ln>
                <a:noFill/>
              </a:ln>
              <a:solidFill>
                <a:sysClr val="windowText" lastClr="000000"/>
              </a:solidFill>
              <a:effectLst/>
              <a:uLnTx/>
              <a:uFillTx/>
              <a:latin typeface="Times New Roman"/>
              <a:cs typeface="Times New Roman"/>
            </a:endParaRPr>
          </a:p>
          <a:p>
            <a:pPr marL="0" marR="0" lvl="0" indent="0" defTabSz="914400" eaLnBrk="1" fontAlgn="auto" latinLnBrk="0" hangingPunct="1">
              <a:lnSpc>
                <a:spcPct val="100000"/>
              </a:lnSpc>
              <a:spcBef>
                <a:spcPts val="210"/>
              </a:spcBef>
              <a:spcAft>
                <a:spcPts val="0"/>
              </a:spcAft>
              <a:buClrTx/>
              <a:buSzTx/>
              <a:buFontTx/>
              <a:buNone/>
              <a:tabLst/>
              <a:defRPr/>
            </a:pPr>
            <a:endParaRPr kumimoji="0" sz="600" b="0" i="0" u="none" strike="noStrike" kern="0" cap="none" spc="0" normalizeH="0" baseline="0" noProof="0">
              <a:ln>
                <a:noFill/>
              </a:ln>
              <a:solidFill>
                <a:sysClr val="windowText" lastClr="000000"/>
              </a:solidFill>
              <a:effectLst/>
              <a:uLnTx/>
              <a:uFillTx/>
              <a:latin typeface="Times New Roman"/>
              <a:cs typeface="Times New Roman"/>
            </a:endParaRPr>
          </a:p>
          <a:p>
            <a:pPr marL="101600" marR="0" lvl="0" indent="0" defTabSz="914400" eaLnBrk="1" fontAlgn="auto" latinLnBrk="0" hangingPunct="1">
              <a:lnSpc>
                <a:spcPct val="100000"/>
              </a:lnSpc>
              <a:spcBef>
                <a:spcPts val="0"/>
              </a:spcBef>
              <a:spcAft>
                <a:spcPts val="0"/>
              </a:spcAft>
              <a:buClrTx/>
              <a:buSzTx/>
              <a:buFontTx/>
              <a:buNone/>
              <a:tabLst/>
              <a:defRPr/>
            </a:pPr>
            <a:r>
              <a:rPr kumimoji="0" sz="600" b="1" i="0" u="none" strike="noStrike" kern="0" cap="none" spc="-20" normalizeH="0" baseline="0" noProof="0">
                <a:ln>
                  <a:noFill/>
                </a:ln>
                <a:solidFill>
                  <a:srgbClr val="FFFFFF"/>
                </a:solidFill>
                <a:effectLst/>
                <a:uLnTx/>
                <a:uFillTx/>
                <a:latin typeface="Arial"/>
                <a:cs typeface="Arial"/>
              </a:rPr>
              <a:t>25.0</a:t>
            </a:r>
            <a:endParaRPr kumimoji="0" sz="600" b="0" i="0" u="none" strike="noStrike" kern="0" cap="none" spc="0" normalizeH="0" baseline="0" noProof="0">
              <a:ln>
                <a:noFill/>
              </a:ln>
              <a:solidFill>
                <a:sysClr val="windowText" lastClr="000000"/>
              </a:solidFill>
              <a:effectLst/>
              <a:uLnTx/>
              <a:uFillTx/>
              <a:latin typeface="Arial"/>
              <a:cs typeface="Arial"/>
            </a:endParaRPr>
          </a:p>
        </p:txBody>
      </p:sp>
      <p:sp>
        <p:nvSpPr>
          <p:cNvPr id="19" name="object 19"/>
          <p:cNvSpPr txBox="1"/>
          <p:nvPr/>
        </p:nvSpPr>
        <p:spPr>
          <a:xfrm>
            <a:off x="4591811" y="3468623"/>
            <a:ext cx="353695" cy="386080"/>
          </a:xfrm>
          <a:prstGeom prst="rect">
            <a:avLst/>
          </a:prstGeom>
          <a:solidFill>
            <a:srgbClr val="0C5EA8"/>
          </a:solidFill>
        </p:spPr>
        <p:txBody>
          <a:bodyPr vert="horz" wrap="square" lIns="0" tIns="57150" rIns="0" bIns="0" rtlCol="0">
            <a:spAutoFit/>
          </a:bodyPr>
          <a:lstStyle/>
          <a:p>
            <a:pPr marL="0" marR="0" lvl="0" indent="0" defTabSz="914400" eaLnBrk="1" fontAlgn="auto" latinLnBrk="0" hangingPunct="1">
              <a:lnSpc>
                <a:spcPct val="100000"/>
              </a:lnSpc>
              <a:spcBef>
                <a:spcPts val="450"/>
              </a:spcBef>
              <a:spcAft>
                <a:spcPts val="0"/>
              </a:spcAft>
              <a:buClrTx/>
              <a:buSzTx/>
              <a:buFontTx/>
              <a:buNone/>
              <a:tabLst/>
              <a:defRPr/>
            </a:pPr>
            <a:endParaRPr kumimoji="0" sz="600" b="0" i="0" u="none" strike="noStrike" kern="0" cap="none" spc="0" normalizeH="0" baseline="0" noProof="0">
              <a:ln>
                <a:noFill/>
              </a:ln>
              <a:solidFill>
                <a:sysClr val="windowText" lastClr="000000"/>
              </a:solidFill>
              <a:effectLst/>
              <a:uLnTx/>
              <a:uFillTx/>
              <a:latin typeface="Times New Roman"/>
              <a:cs typeface="Times New Roman"/>
            </a:endParaRPr>
          </a:p>
          <a:p>
            <a:pPr marL="102235" marR="0" lvl="0" indent="0" defTabSz="914400" eaLnBrk="1" fontAlgn="auto" latinLnBrk="0" hangingPunct="1">
              <a:lnSpc>
                <a:spcPct val="100000"/>
              </a:lnSpc>
              <a:spcBef>
                <a:spcPts val="0"/>
              </a:spcBef>
              <a:spcAft>
                <a:spcPts val="0"/>
              </a:spcAft>
              <a:buClrTx/>
              <a:buSzTx/>
              <a:buFontTx/>
              <a:buNone/>
              <a:tabLst/>
              <a:defRPr/>
            </a:pPr>
            <a:r>
              <a:rPr kumimoji="0" sz="600" b="1" i="0" u="none" strike="noStrike" kern="0" cap="none" spc="-20" normalizeH="0" baseline="0" noProof="0">
                <a:ln>
                  <a:noFill/>
                </a:ln>
                <a:solidFill>
                  <a:srgbClr val="FFFFFF"/>
                </a:solidFill>
                <a:effectLst/>
                <a:uLnTx/>
                <a:uFillTx/>
                <a:latin typeface="Arial"/>
                <a:cs typeface="Arial"/>
              </a:rPr>
              <a:t>14.3</a:t>
            </a:r>
            <a:endParaRPr kumimoji="0" sz="600" b="0" i="0" u="none" strike="noStrike" kern="0" cap="none" spc="0" normalizeH="0" baseline="0" noProof="0">
              <a:ln>
                <a:noFill/>
              </a:ln>
              <a:solidFill>
                <a:sysClr val="windowText" lastClr="000000"/>
              </a:solidFill>
              <a:effectLst/>
              <a:uLnTx/>
              <a:uFillTx/>
              <a:latin typeface="Arial"/>
              <a:cs typeface="Arial"/>
            </a:endParaRPr>
          </a:p>
        </p:txBody>
      </p:sp>
      <p:sp>
        <p:nvSpPr>
          <p:cNvPr id="20" name="object 20"/>
          <p:cNvSpPr txBox="1"/>
          <p:nvPr/>
        </p:nvSpPr>
        <p:spPr>
          <a:xfrm>
            <a:off x="5474208" y="3206495"/>
            <a:ext cx="353695" cy="553720"/>
          </a:xfrm>
          <a:prstGeom prst="rect">
            <a:avLst/>
          </a:prstGeom>
          <a:solidFill>
            <a:srgbClr val="0C5EA8"/>
          </a:solidFill>
        </p:spPr>
        <p:txBody>
          <a:bodyPr vert="horz" wrap="square" lIns="0" tIns="0" rIns="0" bIns="0"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600" b="0" i="0" u="none" strike="noStrike" kern="0" cap="none" spc="0" normalizeH="0" baseline="0" noProof="0">
              <a:ln>
                <a:noFill/>
              </a:ln>
              <a:solidFill>
                <a:sysClr val="windowText" lastClr="000000"/>
              </a:solidFill>
              <a:effectLst/>
              <a:uLnTx/>
              <a:uFillTx/>
              <a:latin typeface="Times New Roman"/>
              <a:cs typeface="Times New Roman"/>
            </a:endParaRPr>
          </a:p>
          <a:p>
            <a:pPr marL="0" marR="0" lvl="0" indent="0" defTabSz="914400" eaLnBrk="1" fontAlgn="auto" latinLnBrk="0" hangingPunct="1">
              <a:lnSpc>
                <a:spcPct val="100000"/>
              </a:lnSpc>
              <a:spcBef>
                <a:spcPts val="325"/>
              </a:spcBef>
              <a:spcAft>
                <a:spcPts val="0"/>
              </a:spcAft>
              <a:buClrTx/>
              <a:buSzTx/>
              <a:buFontTx/>
              <a:buNone/>
              <a:tabLst/>
              <a:defRPr/>
            </a:pPr>
            <a:endParaRPr kumimoji="0" sz="600" b="0" i="0" u="none" strike="noStrike" kern="0" cap="none" spc="0" normalizeH="0" baseline="0" noProof="0">
              <a:ln>
                <a:noFill/>
              </a:ln>
              <a:solidFill>
                <a:sysClr val="windowText" lastClr="000000"/>
              </a:solidFill>
              <a:effectLst/>
              <a:uLnTx/>
              <a:uFillTx/>
              <a:latin typeface="Times New Roman"/>
              <a:cs typeface="Times New Roman"/>
            </a:endParaRPr>
          </a:p>
          <a:p>
            <a:pPr marL="102870" marR="0" lvl="0" indent="0" defTabSz="914400" eaLnBrk="1" fontAlgn="auto" latinLnBrk="0" hangingPunct="1">
              <a:lnSpc>
                <a:spcPct val="100000"/>
              </a:lnSpc>
              <a:spcBef>
                <a:spcPts val="5"/>
              </a:spcBef>
              <a:spcAft>
                <a:spcPts val="0"/>
              </a:spcAft>
              <a:buClrTx/>
              <a:buSzTx/>
              <a:buFontTx/>
              <a:buNone/>
              <a:tabLst/>
              <a:defRPr/>
            </a:pPr>
            <a:r>
              <a:rPr kumimoji="0" sz="600" b="1" i="0" u="none" strike="noStrike" kern="0" cap="none" spc="-20" normalizeH="0" baseline="0" noProof="0">
                <a:ln>
                  <a:noFill/>
                </a:ln>
                <a:solidFill>
                  <a:srgbClr val="FFFFFF"/>
                </a:solidFill>
                <a:effectLst/>
                <a:uLnTx/>
                <a:uFillTx/>
                <a:latin typeface="Arial"/>
                <a:cs typeface="Arial"/>
              </a:rPr>
              <a:t>21.4</a:t>
            </a:r>
            <a:endParaRPr kumimoji="0" sz="600" b="0" i="0" u="none" strike="noStrike" kern="0" cap="none" spc="0" normalizeH="0" baseline="0" noProof="0">
              <a:ln>
                <a:noFill/>
              </a:ln>
              <a:solidFill>
                <a:sysClr val="windowText" lastClr="000000"/>
              </a:solidFill>
              <a:effectLst/>
              <a:uLnTx/>
              <a:uFillTx/>
              <a:latin typeface="Arial"/>
              <a:cs typeface="Arial"/>
            </a:endParaRPr>
          </a:p>
        </p:txBody>
      </p:sp>
      <p:sp>
        <p:nvSpPr>
          <p:cNvPr id="21" name="object 21"/>
          <p:cNvSpPr txBox="1"/>
          <p:nvPr/>
        </p:nvSpPr>
        <p:spPr>
          <a:xfrm>
            <a:off x="6356603" y="2872739"/>
            <a:ext cx="353695" cy="358140"/>
          </a:xfrm>
          <a:prstGeom prst="rect">
            <a:avLst/>
          </a:prstGeom>
          <a:solidFill>
            <a:srgbClr val="0C5EA8"/>
          </a:solidFill>
        </p:spPr>
        <p:txBody>
          <a:bodyPr vert="horz" wrap="square" lIns="0" tIns="43180" rIns="0" bIns="0" rtlCol="0">
            <a:spAutoFit/>
          </a:bodyPr>
          <a:lstStyle/>
          <a:p>
            <a:pPr marL="0" marR="0" lvl="0" indent="0" defTabSz="914400" eaLnBrk="1" fontAlgn="auto" latinLnBrk="0" hangingPunct="1">
              <a:lnSpc>
                <a:spcPct val="100000"/>
              </a:lnSpc>
              <a:spcBef>
                <a:spcPts val="340"/>
              </a:spcBef>
              <a:spcAft>
                <a:spcPts val="0"/>
              </a:spcAft>
              <a:buClrTx/>
              <a:buSzTx/>
              <a:buFontTx/>
              <a:buNone/>
              <a:tabLst/>
              <a:defRPr/>
            </a:pPr>
            <a:endParaRPr kumimoji="0" sz="600" b="0" i="0" u="none" strike="noStrike" kern="0" cap="none" spc="0" normalizeH="0" baseline="0" noProof="0">
              <a:ln>
                <a:noFill/>
              </a:ln>
              <a:solidFill>
                <a:sysClr val="windowText" lastClr="000000"/>
              </a:solidFill>
              <a:effectLst/>
              <a:uLnTx/>
              <a:uFillTx/>
              <a:latin typeface="Times New Roman"/>
              <a:cs typeface="Times New Roman"/>
            </a:endParaRPr>
          </a:p>
          <a:p>
            <a:pPr marL="102870" marR="0" lvl="0" indent="0" defTabSz="914400" eaLnBrk="1" fontAlgn="auto" latinLnBrk="0" hangingPunct="1">
              <a:lnSpc>
                <a:spcPct val="100000"/>
              </a:lnSpc>
              <a:spcBef>
                <a:spcPts val="0"/>
              </a:spcBef>
              <a:spcAft>
                <a:spcPts val="0"/>
              </a:spcAft>
              <a:buClrTx/>
              <a:buSzTx/>
              <a:buFontTx/>
              <a:buNone/>
              <a:tabLst/>
              <a:defRPr/>
            </a:pPr>
            <a:r>
              <a:rPr kumimoji="0" sz="600" b="1" i="0" u="none" strike="noStrike" kern="0" cap="none" spc="-20" normalizeH="0" baseline="0" noProof="0">
                <a:ln>
                  <a:noFill/>
                </a:ln>
                <a:solidFill>
                  <a:srgbClr val="FFFFFF"/>
                </a:solidFill>
                <a:effectLst/>
                <a:uLnTx/>
                <a:uFillTx/>
                <a:latin typeface="Arial"/>
                <a:cs typeface="Arial"/>
              </a:rPr>
              <a:t>13.3</a:t>
            </a:r>
            <a:endParaRPr kumimoji="0" sz="600" b="0" i="0" u="none" strike="noStrike" kern="0" cap="none" spc="0" normalizeH="0" baseline="0" noProof="0">
              <a:ln>
                <a:noFill/>
              </a:ln>
              <a:solidFill>
                <a:sysClr val="windowText" lastClr="000000"/>
              </a:solidFill>
              <a:effectLst/>
              <a:uLnTx/>
              <a:uFillTx/>
              <a:latin typeface="Arial"/>
              <a:cs typeface="Arial"/>
            </a:endParaRPr>
          </a:p>
        </p:txBody>
      </p:sp>
      <p:sp>
        <p:nvSpPr>
          <p:cNvPr id="22" name="object 22"/>
          <p:cNvSpPr txBox="1"/>
          <p:nvPr/>
        </p:nvSpPr>
        <p:spPr>
          <a:xfrm>
            <a:off x="7239000" y="3276600"/>
            <a:ext cx="353695" cy="483234"/>
          </a:xfrm>
          <a:prstGeom prst="rect">
            <a:avLst/>
          </a:prstGeom>
          <a:solidFill>
            <a:srgbClr val="0C5EA8"/>
          </a:solidFill>
        </p:spPr>
        <p:txBody>
          <a:bodyPr vert="horz" wrap="square" lIns="0" tIns="0" rIns="0" bIns="0"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600" b="0" i="0" u="none" strike="noStrike" kern="0" cap="none" spc="0" normalizeH="0" baseline="0" noProof="0">
              <a:ln>
                <a:noFill/>
              </a:ln>
              <a:solidFill>
                <a:sysClr val="windowText" lastClr="000000"/>
              </a:solidFill>
              <a:effectLst/>
              <a:uLnTx/>
              <a:uFillTx/>
              <a:latin typeface="Times New Roman"/>
              <a:cs typeface="Times New Roman"/>
            </a:endParaRPr>
          </a:p>
          <a:p>
            <a:pPr marL="0" marR="0" lvl="0" indent="0" defTabSz="914400" eaLnBrk="1" fontAlgn="auto" latinLnBrk="0" hangingPunct="1">
              <a:lnSpc>
                <a:spcPct val="100000"/>
              </a:lnSpc>
              <a:spcBef>
                <a:spcPts val="145"/>
              </a:spcBef>
              <a:spcAft>
                <a:spcPts val="0"/>
              </a:spcAft>
              <a:buClrTx/>
              <a:buSzTx/>
              <a:buFontTx/>
              <a:buNone/>
              <a:tabLst/>
              <a:defRPr/>
            </a:pPr>
            <a:endParaRPr kumimoji="0" sz="600" b="0" i="0" u="none" strike="noStrike" kern="0" cap="none" spc="0" normalizeH="0" baseline="0" noProof="0">
              <a:ln>
                <a:noFill/>
              </a:ln>
              <a:solidFill>
                <a:sysClr val="windowText" lastClr="000000"/>
              </a:solidFill>
              <a:effectLst/>
              <a:uLnTx/>
              <a:uFillTx/>
              <a:latin typeface="Times New Roman"/>
              <a:cs typeface="Times New Roman"/>
            </a:endParaRPr>
          </a:p>
          <a:p>
            <a:pPr marL="103505" marR="0" lvl="0" indent="0" defTabSz="914400" eaLnBrk="1" fontAlgn="auto" latinLnBrk="0" hangingPunct="1">
              <a:lnSpc>
                <a:spcPct val="100000"/>
              </a:lnSpc>
              <a:spcBef>
                <a:spcPts val="5"/>
              </a:spcBef>
              <a:spcAft>
                <a:spcPts val="0"/>
              </a:spcAft>
              <a:buClrTx/>
              <a:buSzTx/>
              <a:buFontTx/>
              <a:buNone/>
              <a:tabLst/>
              <a:defRPr/>
            </a:pPr>
            <a:r>
              <a:rPr kumimoji="0" sz="600" b="1" i="0" u="none" strike="noStrike" kern="0" cap="none" spc="-20" normalizeH="0" baseline="0" noProof="0">
                <a:ln>
                  <a:noFill/>
                </a:ln>
                <a:solidFill>
                  <a:srgbClr val="FFFFFF"/>
                </a:solidFill>
                <a:effectLst/>
                <a:uLnTx/>
                <a:uFillTx/>
                <a:latin typeface="Arial"/>
                <a:cs typeface="Arial"/>
              </a:rPr>
              <a:t>17.9</a:t>
            </a:r>
            <a:endParaRPr kumimoji="0" sz="600" b="0" i="0" u="none" strike="noStrike" kern="0" cap="none" spc="0" normalizeH="0" baseline="0" noProof="0">
              <a:ln>
                <a:noFill/>
              </a:ln>
              <a:solidFill>
                <a:sysClr val="windowText" lastClr="000000"/>
              </a:solidFill>
              <a:effectLst/>
              <a:uLnTx/>
              <a:uFillTx/>
              <a:latin typeface="Arial"/>
              <a:cs typeface="Arial"/>
            </a:endParaRPr>
          </a:p>
        </p:txBody>
      </p:sp>
      <p:sp>
        <p:nvSpPr>
          <p:cNvPr id="23" name="object 23"/>
          <p:cNvSpPr txBox="1"/>
          <p:nvPr/>
        </p:nvSpPr>
        <p:spPr>
          <a:xfrm>
            <a:off x="8122919" y="2737104"/>
            <a:ext cx="352425" cy="539750"/>
          </a:xfrm>
          <a:prstGeom prst="rect">
            <a:avLst/>
          </a:prstGeom>
          <a:solidFill>
            <a:srgbClr val="0C5EA8"/>
          </a:solidFill>
        </p:spPr>
        <p:txBody>
          <a:bodyPr vert="horz" wrap="square" lIns="0" tIns="0" rIns="0" bIns="0"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600" b="0" i="0" u="none" strike="noStrike" kern="0" cap="none" spc="0" normalizeH="0" baseline="0" noProof="0">
              <a:ln>
                <a:noFill/>
              </a:ln>
              <a:solidFill>
                <a:sysClr val="windowText" lastClr="000000"/>
              </a:solidFill>
              <a:effectLst/>
              <a:uLnTx/>
              <a:uFillTx/>
              <a:latin typeface="Times New Roman"/>
              <a:cs typeface="Times New Roman"/>
            </a:endParaRPr>
          </a:p>
          <a:p>
            <a:pPr marL="0" marR="0" lvl="0" indent="0" defTabSz="914400" eaLnBrk="1" fontAlgn="auto" latinLnBrk="0" hangingPunct="1">
              <a:lnSpc>
                <a:spcPct val="100000"/>
              </a:lnSpc>
              <a:spcBef>
                <a:spcPts val="370"/>
              </a:spcBef>
              <a:spcAft>
                <a:spcPts val="0"/>
              </a:spcAft>
              <a:buClrTx/>
              <a:buSzTx/>
              <a:buFontTx/>
              <a:buNone/>
              <a:tabLst/>
              <a:defRPr/>
            </a:pPr>
            <a:endParaRPr kumimoji="0" sz="600" b="0" i="0" u="none" strike="noStrike" kern="0" cap="none" spc="0" normalizeH="0" baseline="0" noProof="0">
              <a:ln>
                <a:noFill/>
              </a:ln>
              <a:solidFill>
                <a:sysClr val="windowText" lastClr="000000"/>
              </a:solidFill>
              <a:effectLst/>
              <a:uLnTx/>
              <a:uFillTx/>
              <a:latin typeface="Times New Roman"/>
              <a:cs typeface="Times New Roman"/>
            </a:endParaRPr>
          </a:p>
          <a:p>
            <a:pPr marL="101600" marR="0" lvl="0" indent="0" defTabSz="914400" eaLnBrk="1" fontAlgn="auto" latinLnBrk="0" hangingPunct="1">
              <a:lnSpc>
                <a:spcPct val="100000"/>
              </a:lnSpc>
              <a:spcBef>
                <a:spcPts val="0"/>
              </a:spcBef>
              <a:spcAft>
                <a:spcPts val="0"/>
              </a:spcAft>
              <a:buClrTx/>
              <a:buSzTx/>
              <a:buFontTx/>
              <a:buNone/>
              <a:tabLst/>
              <a:defRPr/>
            </a:pPr>
            <a:r>
              <a:rPr kumimoji="0" sz="600" b="1" i="0" u="none" strike="noStrike" kern="0" cap="none" spc="-20" normalizeH="0" baseline="0" noProof="0">
                <a:ln>
                  <a:noFill/>
                </a:ln>
                <a:solidFill>
                  <a:srgbClr val="FFFFFF"/>
                </a:solidFill>
                <a:effectLst/>
                <a:uLnTx/>
                <a:uFillTx/>
                <a:latin typeface="Arial"/>
                <a:cs typeface="Arial"/>
              </a:rPr>
              <a:t>20.0</a:t>
            </a:r>
            <a:endParaRPr kumimoji="0" sz="600" b="0" i="0" u="none" strike="noStrike" kern="0" cap="none" spc="0" normalizeH="0" baseline="0" noProof="0">
              <a:ln>
                <a:noFill/>
              </a:ln>
              <a:solidFill>
                <a:sysClr val="windowText" lastClr="000000"/>
              </a:solidFill>
              <a:effectLst/>
              <a:uLnTx/>
              <a:uFillTx/>
              <a:latin typeface="Arial"/>
              <a:cs typeface="Arial"/>
            </a:endParaRPr>
          </a:p>
        </p:txBody>
      </p:sp>
      <p:sp>
        <p:nvSpPr>
          <p:cNvPr id="24" name="object 24"/>
          <p:cNvSpPr txBox="1"/>
          <p:nvPr/>
        </p:nvSpPr>
        <p:spPr>
          <a:xfrm>
            <a:off x="4694554" y="2300477"/>
            <a:ext cx="161925" cy="116839"/>
          </a:xfrm>
          <a:prstGeom prst="rect">
            <a:avLst/>
          </a:prstGeom>
        </p:spPr>
        <p:txBody>
          <a:bodyPr vert="horz" wrap="square" lIns="0" tIns="12700" rIns="0" bIns="0" rtlCol="0">
            <a:spAutoFit/>
          </a:bodyPr>
          <a:lstStyle/>
          <a:p>
            <a:pPr marL="0" marR="0" lvl="0" indent="0" defTabSz="914400" eaLnBrk="1" fontAlgn="auto" latinLnBrk="0" hangingPunct="1">
              <a:lnSpc>
                <a:spcPct val="100000"/>
              </a:lnSpc>
              <a:spcBef>
                <a:spcPts val="100"/>
              </a:spcBef>
              <a:spcAft>
                <a:spcPts val="0"/>
              </a:spcAft>
              <a:buClrTx/>
              <a:buSzTx/>
              <a:buFontTx/>
              <a:buNone/>
              <a:tabLst/>
              <a:defRPr/>
            </a:pPr>
            <a:r>
              <a:rPr kumimoji="0" sz="600" b="1" i="0" u="none" strike="noStrike" kern="0" cap="none" spc="-20" normalizeH="0" baseline="0" noProof="0">
                <a:ln>
                  <a:noFill/>
                </a:ln>
                <a:solidFill>
                  <a:srgbClr val="FFFFFF"/>
                </a:solidFill>
                <a:effectLst/>
                <a:uLnTx/>
                <a:uFillTx/>
                <a:latin typeface="Arial"/>
                <a:cs typeface="Arial"/>
              </a:rPr>
              <a:t>82.1</a:t>
            </a:r>
            <a:endParaRPr kumimoji="0" sz="600" b="0" i="0" u="none" strike="noStrike" kern="0" cap="none" spc="0" normalizeH="0" baseline="0" noProof="0">
              <a:ln>
                <a:noFill/>
              </a:ln>
              <a:solidFill>
                <a:sysClr val="windowText" lastClr="000000"/>
              </a:solidFill>
              <a:effectLst/>
              <a:uLnTx/>
              <a:uFillTx/>
              <a:latin typeface="Arial"/>
              <a:cs typeface="Arial"/>
            </a:endParaRPr>
          </a:p>
        </p:txBody>
      </p:sp>
      <p:sp>
        <p:nvSpPr>
          <p:cNvPr id="25" name="object 25"/>
          <p:cNvSpPr txBox="1"/>
          <p:nvPr/>
        </p:nvSpPr>
        <p:spPr>
          <a:xfrm>
            <a:off x="5577204" y="2158745"/>
            <a:ext cx="161925" cy="116839"/>
          </a:xfrm>
          <a:prstGeom prst="rect">
            <a:avLst/>
          </a:prstGeom>
        </p:spPr>
        <p:txBody>
          <a:bodyPr vert="horz" wrap="square" lIns="0" tIns="12700" rIns="0" bIns="0" rtlCol="0">
            <a:spAutoFit/>
          </a:bodyPr>
          <a:lstStyle/>
          <a:p>
            <a:pPr marL="0" marR="0" lvl="0" indent="0" defTabSz="914400" eaLnBrk="1" fontAlgn="auto" latinLnBrk="0" hangingPunct="1">
              <a:lnSpc>
                <a:spcPct val="100000"/>
              </a:lnSpc>
              <a:spcBef>
                <a:spcPts val="100"/>
              </a:spcBef>
              <a:spcAft>
                <a:spcPts val="0"/>
              </a:spcAft>
              <a:buClrTx/>
              <a:buSzTx/>
              <a:buFontTx/>
              <a:buNone/>
              <a:tabLst/>
              <a:defRPr/>
            </a:pPr>
            <a:r>
              <a:rPr kumimoji="0" sz="600" b="1" i="0" u="none" strike="noStrike" kern="0" cap="none" spc="-20" normalizeH="0" baseline="0" noProof="0">
                <a:ln>
                  <a:noFill/>
                </a:ln>
                <a:solidFill>
                  <a:srgbClr val="FFFFFF"/>
                </a:solidFill>
                <a:effectLst/>
                <a:uLnTx/>
                <a:uFillTx/>
                <a:latin typeface="Arial"/>
                <a:cs typeface="Arial"/>
              </a:rPr>
              <a:t>71.4</a:t>
            </a:r>
            <a:endParaRPr kumimoji="0" sz="600" b="0" i="0" u="none" strike="noStrike" kern="0" cap="none" spc="0" normalizeH="0" baseline="0" noProof="0">
              <a:ln>
                <a:noFill/>
              </a:ln>
              <a:solidFill>
                <a:sysClr val="windowText" lastClr="000000"/>
              </a:solidFill>
              <a:effectLst/>
              <a:uLnTx/>
              <a:uFillTx/>
              <a:latin typeface="Arial"/>
              <a:cs typeface="Arial"/>
            </a:endParaRPr>
          </a:p>
        </p:txBody>
      </p:sp>
      <p:sp>
        <p:nvSpPr>
          <p:cNvPr id="26" name="object 26"/>
          <p:cNvSpPr txBox="1"/>
          <p:nvPr/>
        </p:nvSpPr>
        <p:spPr>
          <a:xfrm>
            <a:off x="6459982" y="2002282"/>
            <a:ext cx="161925" cy="116839"/>
          </a:xfrm>
          <a:prstGeom prst="rect">
            <a:avLst/>
          </a:prstGeom>
        </p:spPr>
        <p:txBody>
          <a:bodyPr vert="horz" wrap="square" lIns="0" tIns="12700" rIns="0" bIns="0" rtlCol="0">
            <a:spAutoFit/>
          </a:bodyPr>
          <a:lstStyle/>
          <a:p>
            <a:pPr marL="0" marR="0" lvl="0" indent="0" defTabSz="914400" eaLnBrk="1" fontAlgn="auto" latinLnBrk="0" hangingPunct="1">
              <a:lnSpc>
                <a:spcPct val="100000"/>
              </a:lnSpc>
              <a:spcBef>
                <a:spcPts val="100"/>
              </a:spcBef>
              <a:spcAft>
                <a:spcPts val="0"/>
              </a:spcAft>
              <a:buClrTx/>
              <a:buSzTx/>
              <a:buFontTx/>
              <a:buNone/>
              <a:tabLst/>
              <a:defRPr/>
            </a:pPr>
            <a:r>
              <a:rPr kumimoji="0" sz="600" b="1" i="0" u="none" strike="noStrike" kern="0" cap="none" spc="-20" normalizeH="0" baseline="0" noProof="0">
                <a:ln>
                  <a:noFill/>
                </a:ln>
                <a:solidFill>
                  <a:srgbClr val="FFFFFF"/>
                </a:solidFill>
                <a:effectLst/>
                <a:uLnTx/>
                <a:uFillTx/>
                <a:latin typeface="Arial"/>
                <a:cs typeface="Arial"/>
              </a:rPr>
              <a:t>60.0</a:t>
            </a:r>
            <a:endParaRPr kumimoji="0" sz="600" b="0" i="0" u="none" strike="noStrike" kern="0" cap="none" spc="0" normalizeH="0" baseline="0" noProof="0">
              <a:ln>
                <a:noFill/>
              </a:ln>
              <a:solidFill>
                <a:sysClr val="windowText" lastClr="000000"/>
              </a:solidFill>
              <a:effectLst/>
              <a:uLnTx/>
              <a:uFillTx/>
              <a:latin typeface="Arial"/>
              <a:cs typeface="Arial"/>
            </a:endParaRPr>
          </a:p>
        </p:txBody>
      </p:sp>
      <p:sp>
        <p:nvSpPr>
          <p:cNvPr id="27" name="object 27"/>
          <p:cNvSpPr txBox="1"/>
          <p:nvPr/>
        </p:nvSpPr>
        <p:spPr>
          <a:xfrm>
            <a:off x="7342631" y="2204720"/>
            <a:ext cx="161925" cy="116839"/>
          </a:xfrm>
          <a:prstGeom prst="rect">
            <a:avLst/>
          </a:prstGeom>
        </p:spPr>
        <p:txBody>
          <a:bodyPr vert="horz" wrap="square" lIns="0" tIns="12700" rIns="0" bIns="0" rtlCol="0">
            <a:spAutoFit/>
          </a:bodyPr>
          <a:lstStyle/>
          <a:p>
            <a:pPr marL="0" marR="0" lvl="0" indent="0" defTabSz="914400" eaLnBrk="1" fontAlgn="auto" latinLnBrk="0" hangingPunct="1">
              <a:lnSpc>
                <a:spcPct val="100000"/>
              </a:lnSpc>
              <a:spcBef>
                <a:spcPts val="100"/>
              </a:spcBef>
              <a:spcAft>
                <a:spcPts val="0"/>
              </a:spcAft>
              <a:buClrTx/>
              <a:buSzTx/>
              <a:buFontTx/>
              <a:buNone/>
              <a:tabLst/>
              <a:defRPr/>
            </a:pPr>
            <a:r>
              <a:rPr kumimoji="0" sz="600" b="1" i="0" u="none" strike="noStrike" kern="0" cap="none" spc="-20" normalizeH="0" baseline="0" noProof="0">
                <a:ln>
                  <a:noFill/>
                </a:ln>
                <a:solidFill>
                  <a:srgbClr val="FFFFFF"/>
                </a:solidFill>
                <a:effectLst/>
                <a:uLnTx/>
                <a:uFillTx/>
                <a:latin typeface="Arial"/>
                <a:cs typeface="Arial"/>
              </a:rPr>
              <a:t>75.0</a:t>
            </a:r>
            <a:endParaRPr kumimoji="0" sz="600" b="0" i="0" u="none" strike="noStrike" kern="0" cap="none" spc="0" normalizeH="0" baseline="0" noProof="0">
              <a:ln>
                <a:noFill/>
              </a:ln>
              <a:solidFill>
                <a:sysClr val="windowText" lastClr="000000"/>
              </a:solidFill>
              <a:effectLst/>
              <a:uLnTx/>
              <a:uFillTx/>
              <a:latin typeface="Arial"/>
              <a:cs typeface="Arial"/>
            </a:endParaRPr>
          </a:p>
        </p:txBody>
      </p:sp>
      <p:sp>
        <p:nvSpPr>
          <p:cNvPr id="28" name="object 28"/>
          <p:cNvSpPr txBox="1"/>
          <p:nvPr/>
        </p:nvSpPr>
        <p:spPr>
          <a:xfrm>
            <a:off x="8122919" y="1252727"/>
            <a:ext cx="352425" cy="1484630"/>
          </a:xfrm>
          <a:prstGeom prst="rect">
            <a:avLst/>
          </a:prstGeom>
          <a:solidFill>
            <a:srgbClr val="073762"/>
          </a:solidFill>
        </p:spPr>
        <p:txBody>
          <a:bodyPr vert="horz" wrap="square" lIns="0" tIns="0" rIns="0" bIns="0"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600" b="0" i="0" u="none" strike="noStrike" kern="0" cap="none" spc="0" normalizeH="0" baseline="0" noProof="0">
              <a:ln>
                <a:noFill/>
              </a:ln>
              <a:solidFill>
                <a:sysClr val="windowText" lastClr="000000"/>
              </a:solidFill>
              <a:effectLst/>
              <a:uLnTx/>
              <a:uFillTx/>
              <a:latin typeface="Times New Roman"/>
              <a:cs typeface="Times New Roman"/>
            </a:endParaRPr>
          </a:p>
          <a:p>
            <a:pPr marL="0" marR="0" lvl="0" indent="0" defTabSz="914400" eaLnBrk="1" fontAlgn="auto" latinLnBrk="0" hangingPunct="1">
              <a:lnSpc>
                <a:spcPct val="100000"/>
              </a:lnSpc>
              <a:spcBef>
                <a:spcPts val="0"/>
              </a:spcBef>
              <a:spcAft>
                <a:spcPts val="0"/>
              </a:spcAft>
              <a:buClrTx/>
              <a:buSzTx/>
              <a:buFontTx/>
              <a:buNone/>
              <a:tabLst/>
              <a:defRPr/>
            </a:pPr>
            <a:endParaRPr kumimoji="0" sz="600" b="0" i="0" u="none" strike="noStrike" kern="0" cap="none" spc="0" normalizeH="0" baseline="0" noProof="0">
              <a:ln>
                <a:noFill/>
              </a:ln>
              <a:solidFill>
                <a:sysClr val="windowText" lastClr="000000"/>
              </a:solidFill>
              <a:effectLst/>
              <a:uLnTx/>
              <a:uFillTx/>
              <a:latin typeface="Times New Roman"/>
              <a:cs typeface="Times New Roman"/>
            </a:endParaRPr>
          </a:p>
          <a:p>
            <a:pPr marL="0" marR="0" lvl="0" indent="0" defTabSz="914400" eaLnBrk="1" fontAlgn="auto" latinLnBrk="0" hangingPunct="1">
              <a:lnSpc>
                <a:spcPct val="100000"/>
              </a:lnSpc>
              <a:spcBef>
                <a:spcPts val="0"/>
              </a:spcBef>
              <a:spcAft>
                <a:spcPts val="0"/>
              </a:spcAft>
              <a:buClrTx/>
              <a:buSzTx/>
              <a:buFontTx/>
              <a:buNone/>
              <a:tabLst/>
              <a:defRPr/>
            </a:pPr>
            <a:endParaRPr kumimoji="0" sz="600" b="0" i="0" u="none" strike="noStrike" kern="0" cap="none" spc="0" normalizeH="0" baseline="0" noProof="0">
              <a:ln>
                <a:noFill/>
              </a:ln>
              <a:solidFill>
                <a:sysClr val="windowText" lastClr="000000"/>
              </a:solidFill>
              <a:effectLst/>
              <a:uLnTx/>
              <a:uFillTx/>
              <a:latin typeface="Times New Roman"/>
              <a:cs typeface="Times New Roman"/>
            </a:endParaRPr>
          </a:p>
          <a:p>
            <a:pPr marL="0" marR="0" lvl="0" indent="0" defTabSz="914400" eaLnBrk="1" fontAlgn="auto" latinLnBrk="0" hangingPunct="1">
              <a:lnSpc>
                <a:spcPct val="100000"/>
              </a:lnSpc>
              <a:spcBef>
                <a:spcPts val="0"/>
              </a:spcBef>
              <a:spcAft>
                <a:spcPts val="0"/>
              </a:spcAft>
              <a:buClrTx/>
              <a:buSzTx/>
              <a:buFontTx/>
              <a:buNone/>
              <a:tabLst/>
              <a:defRPr/>
            </a:pPr>
            <a:endParaRPr kumimoji="0" sz="600" b="0" i="0" u="none" strike="noStrike" kern="0" cap="none" spc="0" normalizeH="0" baseline="0" noProof="0">
              <a:ln>
                <a:noFill/>
              </a:ln>
              <a:solidFill>
                <a:sysClr val="windowText" lastClr="000000"/>
              </a:solidFill>
              <a:effectLst/>
              <a:uLnTx/>
              <a:uFillTx/>
              <a:latin typeface="Times New Roman"/>
              <a:cs typeface="Times New Roman"/>
            </a:endParaRPr>
          </a:p>
          <a:p>
            <a:pPr marL="0" marR="0" lvl="0" indent="0" defTabSz="914400" eaLnBrk="1" fontAlgn="auto" latinLnBrk="0" hangingPunct="1">
              <a:lnSpc>
                <a:spcPct val="100000"/>
              </a:lnSpc>
              <a:spcBef>
                <a:spcPts val="0"/>
              </a:spcBef>
              <a:spcAft>
                <a:spcPts val="0"/>
              </a:spcAft>
              <a:buClrTx/>
              <a:buSzTx/>
              <a:buFontTx/>
              <a:buNone/>
              <a:tabLst/>
              <a:defRPr/>
            </a:pPr>
            <a:endParaRPr kumimoji="0" sz="600" b="0" i="0" u="none" strike="noStrike" kern="0" cap="none" spc="0" normalizeH="0" baseline="0" noProof="0">
              <a:ln>
                <a:noFill/>
              </a:ln>
              <a:solidFill>
                <a:sysClr val="windowText" lastClr="000000"/>
              </a:solidFill>
              <a:effectLst/>
              <a:uLnTx/>
              <a:uFillTx/>
              <a:latin typeface="Times New Roman"/>
              <a:cs typeface="Times New Roman"/>
            </a:endParaRPr>
          </a:p>
          <a:p>
            <a:pPr marL="0" marR="0" lvl="0" indent="0" defTabSz="914400" eaLnBrk="1" fontAlgn="auto" latinLnBrk="0" hangingPunct="1">
              <a:lnSpc>
                <a:spcPct val="100000"/>
              </a:lnSpc>
              <a:spcBef>
                <a:spcPts val="0"/>
              </a:spcBef>
              <a:spcAft>
                <a:spcPts val="0"/>
              </a:spcAft>
              <a:buClrTx/>
              <a:buSzTx/>
              <a:buFontTx/>
              <a:buNone/>
              <a:tabLst/>
              <a:defRPr/>
            </a:pPr>
            <a:endParaRPr kumimoji="0" sz="600" b="0" i="0" u="none" strike="noStrike" kern="0" cap="none" spc="0" normalizeH="0" baseline="0" noProof="0">
              <a:ln>
                <a:noFill/>
              </a:ln>
              <a:solidFill>
                <a:sysClr val="windowText" lastClr="000000"/>
              </a:solidFill>
              <a:effectLst/>
              <a:uLnTx/>
              <a:uFillTx/>
              <a:latin typeface="Times New Roman"/>
              <a:cs typeface="Times New Roman"/>
            </a:endParaRPr>
          </a:p>
          <a:p>
            <a:pPr marL="0" marR="0" lvl="0" indent="0" defTabSz="914400" eaLnBrk="1" fontAlgn="auto" latinLnBrk="0" hangingPunct="1">
              <a:lnSpc>
                <a:spcPct val="100000"/>
              </a:lnSpc>
              <a:spcBef>
                <a:spcPts val="640"/>
              </a:spcBef>
              <a:spcAft>
                <a:spcPts val="0"/>
              </a:spcAft>
              <a:buClrTx/>
              <a:buSzTx/>
              <a:buFontTx/>
              <a:buNone/>
              <a:tabLst/>
              <a:defRPr/>
            </a:pPr>
            <a:endParaRPr kumimoji="0" sz="600" b="0" i="0" u="none" strike="noStrike" kern="0" cap="none" spc="0" normalizeH="0" baseline="0" noProof="0">
              <a:ln>
                <a:noFill/>
              </a:ln>
              <a:solidFill>
                <a:sysClr val="windowText" lastClr="000000"/>
              </a:solidFill>
              <a:effectLst/>
              <a:uLnTx/>
              <a:uFillTx/>
              <a:latin typeface="Times New Roman"/>
              <a:cs typeface="Times New Roman"/>
            </a:endParaRPr>
          </a:p>
          <a:p>
            <a:pPr marL="101600" marR="0" lvl="0" indent="0" defTabSz="914400" eaLnBrk="1" fontAlgn="auto" latinLnBrk="0" hangingPunct="1">
              <a:lnSpc>
                <a:spcPct val="100000"/>
              </a:lnSpc>
              <a:spcBef>
                <a:spcPts val="0"/>
              </a:spcBef>
              <a:spcAft>
                <a:spcPts val="0"/>
              </a:spcAft>
              <a:buClrTx/>
              <a:buSzTx/>
              <a:buFontTx/>
              <a:buNone/>
              <a:tabLst/>
              <a:defRPr/>
            </a:pPr>
            <a:r>
              <a:rPr kumimoji="0" sz="600" b="1" i="0" u="none" strike="noStrike" kern="0" cap="none" spc="-20" normalizeH="0" baseline="0" noProof="0">
                <a:ln>
                  <a:noFill/>
                </a:ln>
                <a:solidFill>
                  <a:srgbClr val="FFFFFF"/>
                </a:solidFill>
                <a:effectLst/>
                <a:uLnTx/>
                <a:uFillTx/>
                <a:latin typeface="Arial"/>
                <a:cs typeface="Arial"/>
              </a:rPr>
              <a:t>55.0</a:t>
            </a:r>
            <a:endParaRPr kumimoji="0" sz="600" b="0" i="0" u="none" strike="noStrike" kern="0" cap="none" spc="0" normalizeH="0" baseline="0" noProof="0">
              <a:ln>
                <a:noFill/>
              </a:ln>
              <a:solidFill>
                <a:sysClr val="windowText" lastClr="000000"/>
              </a:solidFill>
              <a:effectLst/>
              <a:uLnTx/>
              <a:uFillTx/>
              <a:latin typeface="Arial"/>
              <a:cs typeface="Arial"/>
            </a:endParaRPr>
          </a:p>
        </p:txBody>
      </p:sp>
      <p:sp>
        <p:nvSpPr>
          <p:cNvPr id="29" name="object 29"/>
          <p:cNvSpPr txBox="1"/>
          <p:nvPr/>
        </p:nvSpPr>
        <p:spPr>
          <a:xfrm>
            <a:off x="4153661" y="3861612"/>
            <a:ext cx="89535"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50" normalizeH="0" baseline="0" noProof="0">
                <a:ln>
                  <a:noFill/>
                </a:ln>
                <a:solidFill>
                  <a:sysClr val="windowText" lastClr="000000"/>
                </a:solidFill>
                <a:effectLst/>
                <a:uLnTx/>
                <a:uFillTx/>
                <a:latin typeface="Arial"/>
                <a:cs typeface="Arial"/>
              </a:rPr>
              <a:t>0</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30" name="object 30"/>
          <p:cNvSpPr txBox="1"/>
          <p:nvPr/>
        </p:nvSpPr>
        <p:spPr>
          <a:xfrm>
            <a:off x="4089908" y="3322066"/>
            <a:ext cx="153670"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25" normalizeH="0" baseline="0" noProof="0">
                <a:ln>
                  <a:noFill/>
                </a:ln>
                <a:solidFill>
                  <a:sysClr val="windowText" lastClr="000000"/>
                </a:solidFill>
                <a:effectLst/>
                <a:uLnTx/>
                <a:uFillTx/>
                <a:latin typeface="Arial"/>
                <a:cs typeface="Arial"/>
              </a:rPr>
              <a:t>20</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31" name="object 31"/>
          <p:cNvSpPr txBox="1"/>
          <p:nvPr/>
        </p:nvSpPr>
        <p:spPr>
          <a:xfrm>
            <a:off x="4089908" y="2782316"/>
            <a:ext cx="153670"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25" normalizeH="0" baseline="0" noProof="0">
                <a:ln>
                  <a:noFill/>
                </a:ln>
                <a:solidFill>
                  <a:sysClr val="windowText" lastClr="000000"/>
                </a:solidFill>
                <a:effectLst/>
                <a:uLnTx/>
                <a:uFillTx/>
                <a:latin typeface="Arial"/>
                <a:cs typeface="Arial"/>
              </a:rPr>
              <a:t>40</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32" name="object 32"/>
          <p:cNvSpPr txBox="1"/>
          <p:nvPr/>
        </p:nvSpPr>
        <p:spPr>
          <a:xfrm>
            <a:off x="4089908" y="2242566"/>
            <a:ext cx="153670"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25" normalizeH="0" baseline="0" noProof="0">
                <a:ln>
                  <a:noFill/>
                </a:ln>
                <a:solidFill>
                  <a:sysClr val="windowText" lastClr="000000"/>
                </a:solidFill>
                <a:effectLst/>
                <a:uLnTx/>
                <a:uFillTx/>
                <a:latin typeface="Arial"/>
                <a:cs typeface="Arial"/>
              </a:rPr>
              <a:t>60</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33" name="object 33"/>
          <p:cNvSpPr txBox="1"/>
          <p:nvPr/>
        </p:nvSpPr>
        <p:spPr>
          <a:xfrm>
            <a:off x="4089908" y="1703070"/>
            <a:ext cx="153670"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25" normalizeH="0" baseline="0" noProof="0">
                <a:ln>
                  <a:noFill/>
                </a:ln>
                <a:solidFill>
                  <a:sysClr val="windowText" lastClr="000000"/>
                </a:solidFill>
                <a:effectLst/>
                <a:uLnTx/>
                <a:uFillTx/>
                <a:latin typeface="Arial"/>
                <a:cs typeface="Arial"/>
              </a:rPr>
              <a:t>80</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34" name="object 34"/>
          <p:cNvSpPr txBox="1"/>
          <p:nvPr/>
        </p:nvSpPr>
        <p:spPr>
          <a:xfrm>
            <a:off x="4026534" y="1163192"/>
            <a:ext cx="215900"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25" normalizeH="0" baseline="0" noProof="0">
                <a:ln>
                  <a:noFill/>
                </a:ln>
                <a:solidFill>
                  <a:sysClr val="windowText" lastClr="000000"/>
                </a:solidFill>
                <a:effectLst/>
                <a:uLnTx/>
                <a:uFillTx/>
                <a:latin typeface="Arial"/>
                <a:cs typeface="Arial"/>
              </a:rPr>
              <a:t>100</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35" name="object 35"/>
          <p:cNvSpPr txBox="1"/>
          <p:nvPr/>
        </p:nvSpPr>
        <p:spPr>
          <a:xfrm>
            <a:off x="5299709" y="3997858"/>
            <a:ext cx="704215" cy="294005"/>
          </a:xfrm>
          <a:prstGeom prst="rect">
            <a:avLst/>
          </a:prstGeom>
        </p:spPr>
        <p:txBody>
          <a:bodyPr vert="horz" wrap="square" lIns="0" tIns="22225" rIns="0" bIns="0" rtlCol="0">
            <a:spAutoFit/>
          </a:bodyPr>
          <a:lstStyle/>
          <a:p>
            <a:pPr marL="175895" marR="5080" lvl="0" indent="-163830" defTabSz="914400" eaLnBrk="1" fontAlgn="auto" latinLnBrk="0" hangingPunct="1">
              <a:lnSpc>
                <a:spcPts val="1030"/>
              </a:lnSpc>
              <a:spcBef>
                <a:spcPts val="175"/>
              </a:spcBef>
              <a:spcAft>
                <a:spcPts val="0"/>
              </a:spcAft>
              <a:buClrTx/>
              <a:buSzTx/>
              <a:buFontTx/>
              <a:buNone/>
              <a:tabLst/>
              <a:defRPr/>
            </a:pPr>
            <a:r>
              <a:rPr kumimoji="0" sz="900" b="0" i="0" u="none" strike="noStrike" kern="0" cap="none" spc="-10" normalizeH="0" baseline="0" noProof="0">
                <a:ln>
                  <a:noFill/>
                </a:ln>
                <a:solidFill>
                  <a:sysClr val="windowText" lastClr="000000"/>
                </a:solidFill>
                <a:effectLst/>
                <a:uLnTx/>
                <a:uFillTx/>
                <a:latin typeface="Arial"/>
                <a:cs typeface="Arial"/>
              </a:rPr>
              <a:t>Mepolizumab (N=28)</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36" name="object 36"/>
          <p:cNvSpPr txBox="1"/>
          <p:nvPr/>
        </p:nvSpPr>
        <p:spPr>
          <a:xfrm>
            <a:off x="7055357" y="3997858"/>
            <a:ext cx="723900" cy="294005"/>
          </a:xfrm>
          <a:prstGeom prst="rect">
            <a:avLst/>
          </a:prstGeom>
        </p:spPr>
        <p:txBody>
          <a:bodyPr vert="horz" wrap="square" lIns="0" tIns="22225" rIns="0" bIns="0" rtlCol="0">
            <a:spAutoFit/>
          </a:bodyPr>
          <a:lstStyle/>
          <a:p>
            <a:pPr marL="185420" marR="5080" lvl="0" indent="-173355" defTabSz="914400" eaLnBrk="1" fontAlgn="auto" latinLnBrk="0" hangingPunct="1">
              <a:lnSpc>
                <a:spcPts val="1030"/>
              </a:lnSpc>
              <a:spcBef>
                <a:spcPts val="175"/>
              </a:spcBef>
              <a:spcAft>
                <a:spcPts val="0"/>
              </a:spcAft>
              <a:buClrTx/>
              <a:buSzTx/>
              <a:buFontTx/>
              <a:buNone/>
              <a:tabLst/>
              <a:defRPr/>
            </a:pPr>
            <a:r>
              <a:rPr kumimoji="0" sz="900" b="0" i="0" u="none" strike="noStrike" kern="0" cap="none" spc="-10" normalizeH="0" baseline="0" noProof="0">
                <a:ln>
                  <a:noFill/>
                </a:ln>
                <a:solidFill>
                  <a:sysClr val="windowText" lastClr="000000"/>
                </a:solidFill>
                <a:effectLst/>
                <a:uLnTx/>
                <a:uFillTx/>
                <a:latin typeface="Arial"/>
                <a:cs typeface="Arial"/>
              </a:rPr>
              <a:t>Benralizumab (N=28)</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37" name="object 37"/>
          <p:cNvSpPr txBox="1"/>
          <p:nvPr/>
        </p:nvSpPr>
        <p:spPr>
          <a:xfrm>
            <a:off x="3860197" y="2227865"/>
            <a:ext cx="153670" cy="752475"/>
          </a:xfrm>
          <a:prstGeom prst="rect">
            <a:avLst/>
          </a:prstGeom>
        </p:spPr>
        <p:txBody>
          <a:bodyPr vert="vert270" wrap="square" lIns="0" tIns="1905" rIns="0" bIns="0" rtlCol="0">
            <a:spAutoFit/>
          </a:bodyPr>
          <a:lstStyle/>
          <a:p>
            <a:pPr marL="12700" marR="0" lvl="0" indent="0" defTabSz="914400" eaLnBrk="1" fontAlgn="auto" latinLnBrk="0" hangingPunct="1">
              <a:lnSpc>
                <a:spcPct val="100000"/>
              </a:lnSpc>
              <a:spcBef>
                <a:spcPts val="15"/>
              </a:spcBef>
              <a:spcAft>
                <a:spcPts val="0"/>
              </a:spcAft>
              <a:buClrTx/>
              <a:buSzTx/>
              <a:buFontTx/>
              <a:buNone/>
              <a:tabLst/>
              <a:defRPr/>
            </a:pPr>
            <a:r>
              <a:rPr kumimoji="0" sz="900" b="0" i="0" u="none" strike="noStrike" kern="0" cap="none" spc="0" normalizeH="0" baseline="0" noProof="0">
                <a:ln>
                  <a:noFill/>
                </a:ln>
                <a:solidFill>
                  <a:sysClr val="windowText" lastClr="000000"/>
                </a:solidFill>
                <a:effectLst/>
                <a:uLnTx/>
                <a:uFillTx/>
                <a:latin typeface="Arial"/>
                <a:cs typeface="Arial"/>
              </a:rPr>
              <a:t>%</a:t>
            </a:r>
            <a:r>
              <a:rPr kumimoji="0" sz="900" b="0" i="0" u="none" strike="noStrike" kern="0" cap="none" spc="-20" normalizeH="0" baseline="0" noProof="0">
                <a:ln>
                  <a:noFill/>
                </a:ln>
                <a:solidFill>
                  <a:sysClr val="windowText" lastClr="000000"/>
                </a:solidFill>
                <a:effectLst/>
                <a:uLnTx/>
                <a:uFillTx/>
                <a:latin typeface="Arial"/>
                <a:cs typeface="Arial"/>
              </a:rPr>
              <a:t> </a:t>
            </a:r>
            <a:r>
              <a:rPr kumimoji="0" sz="900" b="0" i="0" u="none" strike="noStrike" kern="0" cap="none" spc="0" normalizeH="0" baseline="0" noProof="0">
                <a:ln>
                  <a:noFill/>
                </a:ln>
                <a:solidFill>
                  <a:sysClr val="windowText" lastClr="000000"/>
                </a:solidFill>
                <a:effectLst/>
                <a:uLnTx/>
                <a:uFillTx/>
                <a:latin typeface="Arial"/>
                <a:cs typeface="Arial"/>
              </a:rPr>
              <a:t>of </a:t>
            </a:r>
            <a:r>
              <a:rPr kumimoji="0" sz="900" b="0" i="0" u="none" strike="noStrike" kern="0" cap="none" spc="-10" normalizeH="0" baseline="0" noProof="0">
                <a:ln>
                  <a:noFill/>
                </a:ln>
                <a:solidFill>
                  <a:sysClr val="windowText" lastClr="000000"/>
                </a:solidFill>
                <a:effectLst/>
                <a:uLnTx/>
                <a:uFillTx/>
                <a:latin typeface="Arial"/>
                <a:cs typeface="Arial"/>
              </a:rPr>
              <a:t>countries</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38" name="object 38"/>
          <p:cNvSpPr/>
          <p:nvPr/>
        </p:nvSpPr>
        <p:spPr>
          <a:xfrm>
            <a:off x="4853940" y="4524755"/>
            <a:ext cx="52069" cy="52069"/>
          </a:xfrm>
          <a:custGeom>
            <a:avLst/>
            <a:gdLst/>
            <a:ahLst/>
            <a:cxnLst/>
            <a:rect l="l" t="t" r="r" b="b"/>
            <a:pathLst>
              <a:path w="52070" h="52070">
                <a:moveTo>
                  <a:pt x="51815" y="0"/>
                </a:moveTo>
                <a:lnTo>
                  <a:pt x="0" y="0"/>
                </a:lnTo>
                <a:lnTo>
                  <a:pt x="0" y="51816"/>
                </a:lnTo>
                <a:lnTo>
                  <a:pt x="51815" y="51816"/>
                </a:lnTo>
                <a:lnTo>
                  <a:pt x="51815" y="0"/>
                </a:lnTo>
                <a:close/>
              </a:path>
            </a:pathLst>
          </a:custGeom>
          <a:solidFill>
            <a:srgbClr val="FF99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object 39"/>
          <p:cNvSpPr txBox="1"/>
          <p:nvPr/>
        </p:nvSpPr>
        <p:spPr>
          <a:xfrm>
            <a:off x="4914391" y="4468774"/>
            <a:ext cx="861694" cy="14795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800" b="0" i="0" u="none" strike="noStrike" kern="0" cap="none" spc="0" normalizeH="0" baseline="0" noProof="0">
                <a:ln>
                  <a:noFill/>
                </a:ln>
                <a:solidFill>
                  <a:sysClr val="windowText" lastClr="000000"/>
                </a:solidFill>
                <a:effectLst/>
                <a:uLnTx/>
                <a:uFillTx/>
                <a:latin typeface="Arial"/>
                <a:cs typeface="Arial"/>
              </a:rPr>
              <a:t>No</a:t>
            </a:r>
            <a:r>
              <a:rPr kumimoji="0" sz="800" b="0" i="0" u="none" strike="noStrike" kern="0" cap="none" spc="-10" normalizeH="0" baseline="0" noProof="0">
                <a:ln>
                  <a:noFill/>
                </a:ln>
                <a:solidFill>
                  <a:sysClr val="windowText" lastClr="000000"/>
                </a:solidFill>
                <a:effectLst/>
                <a:uLnTx/>
                <a:uFillTx/>
                <a:latin typeface="Arial"/>
                <a:cs typeface="Arial"/>
              </a:rPr>
              <a:t> reimbursement</a:t>
            </a:r>
            <a:endParaRPr kumimoji="0" sz="800" b="0" i="0" u="none" strike="noStrike" kern="0" cap="none" spc="0" normalizeH="0" baseline="0" noProof="0">
              <a:ln>
                <a:noFill/>
              </a:ln>
              <a:solidFill>
                <a:sysClr val="windowText" lastClr="000000"/>
              </a:solidFill>
              <a:effectLst/>
              <a:uLnTx/>
              <a:uFillTx/>
              <a:latin typeface="Arial"/>
              <a:cs typeface="Arial"/>
            </a:endParaRPr>
          </a:p>
        </p:txBody>
      </p:sp>
      <p:sp>
        <p:nvSpPr>
          <p:cNvPr id="40" name="object 40"/>
          <p:cNvSpPr/>
          <p:nvPr/>
        </p:nvSpPr>
        <p:spPr>
          <a:xfrm>
            <a:off x="5923788" y="4524755"/>
            <a:ext cx="52069" cy="52069"/>
          </a:xfrm>
          <a:custGeom>
            <a:avLst/>
            <a:gdLst/>
            <a:ahLst/>
            <a:cxnLst/>
            <a:rect l="l" t="t" r="r" b="b"/>
            <a:pathLst>
              <a:path w="52070" h="52070">
                <a:moveTo>
                  <a:pt x="51815" y="0"/>
                </a:moveTo>
                <a:lnTo>
                  <a:pt x="0" y="0"/>
                </a:lnTo>
                <a:lnTo>
                  <a:pt x="0" y="51816"/>
                </a:lnTo>
                <a:lnTo>
                  <a:pt x="51815" y="51816"/>
                </a:lnTo>
                <a:lnTo>
                  <a:pt x="51815" y="0"/>
                </a:lnTo>
                <a:close/>
              </a:path>
            </a:pathLst>
          </a:custGeom>
          <a:solidFill>
            <a:srgbClr val="0C5EA8"/>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object 41"/>
          <p:cNvSpPr txBox="1"/>
          <p:nvPr/>
        </p:nvSpPr>
        <p:spPr>
          <a:xfrm>
            <a:off x="5983985" y="4468774"/>
            <a:ext cx="1019810" cy="14795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800" b="0" i="0" u="none" strike="noStrike" kern="0" cap="none" spc="0" normalizeH="0" baseline="0" noProof="0">
                <a:ln>
                  <a:noFill/>
                </a:ln>
                <a:solidFill>
                  <a:sysClr val="windowText" lastClr="000000"/>
                </a:solidFill>
                <a:effectLst/>
                <a:uLnTx/>
                <a:uFillTx/>
                <a:latin typeface="Arial"/>
                <a:cs typeface="Arial"/>
              </a:rPr>
              <a:t>Partial</a:t>
            </a:r>
            <a:r>
              <a:rPr kumimoji="0" sz="800" b="0" i="0" u="none" strike="noStrike" kern="0" cap="none" spc="-35" normalizeH="0" baseline="0" noProof="0">
                <a:ln>
                  <a:noFill/>
                </a:ln>
                <a:solidFill>
                  <a:sysClr val="windowText" lastClr="000000"/>
                </a:solidFill>
                <a:effectLst/>
                <a:uLnTx/>
                <a:uFillTx/>
                <a:latin typeface="Arial"/>
                <a:cs typeface="Arial"/>
              </a:rPr>
              <a:t> </a:t>
            </a:r>
            <a:r>
              <a:rPr kumimoji="0" sz="800" b="0" i="0" u="none" strike="noStrike" kern="0" cap="none" spc="-10" normalizeH="0" baseline="0" noProof="0">
                <a:ln>
                  <a:noFill/>
                </a:ln>
                <a:solidFill>
                  <a:sysClr val="windowText" lastClr="000000"/>
                </a:solidFill>
                <a:effectLst/>
                <a:uLnTx/>
                <a:uFillTx/>
                <a:latin typeface="Arial"/>
                <a:cs typeface="Arial"/>
              </a:rPr>
              <a:t>reimbursement</a:t>
            </a:r>
            <a:endParaRPr kumimoji="0" sz="800" b="0" i="0" u="none" strike="noStrike" kern="0" cap="none" spc="0" normalizeH="0" baseline="0" noProof="0">
              <a:ln>
                <a:noFill/>
              </a:ln>
              <a:solidFill>
                <a:sysClr val="windowText" lastClr="000000"/>
              </a:solidFill>
              <a:effectLst/>
              <a:uLnTx/>
              <a:uFillTx/>
              <a:latin typeface="Arial"/>
              <a:cs typeface="Arial"/>
            </a:endParaRPr>
          </a:p>
        </p:txBody>
      </p:sp>
      <p:sp>
        <p:nvSpPr>
          <p:cNvPr id="42" name="object 42"/>
          <p:cNvSpPr/>
          <p:nvPr/>
        </p:nvSpPr>
        <p:spPr>
          <a:xfrm>
            <a:off x="7152131" y="4524755"/>
            <a:ext cx="50800" cy="52069"/>
          </a:xfrm>
          <a:custGeom>
            <a:avLst/>
            <a:gdLst/>
            <a:ahLst/>
            <a:cxnLst/>
            <a:rect l="l" t="t" r="r" b="b"/>
            <a:pathLst>
              <a:path w="50800" h="52070">
                <a:moveTo>
                  <a:pt x="50292" y="0"/>
                </a:moveTo>
                <a:lnTo>
                  <a:pt x="0" y="0"/>
                </a:lnTo>
                <a:lnTo>
                  <a:pt x="0" y="51816"/>
                </a:lnTo>
                <a:lnTo>
                  <a:pt x="50292" y="51816"/>
                </a:lnTo>
                <a:lnTo>
                  <a:pt x="50292"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object 43"/>
          <p:cNvSpPr txBox="1"/>
          <p:nvPr/>
        </p:nvSpPr>
        <p:spPr>
          <a:xfrm>
            <a:off x="7211948" y="4468774"/>
            <a:ext cx="894715" cy="14795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800" b="0" i="0" u="none" strike="noStrike" kern="0" cap="none" spc="0" normalizeH="0" baseline="0" noProof="0">
                <a:ln>
                  <a:noFill/>
                </a:ln>
                <a:solidFill>
                  <a:sysClr val="windowText" lastClr="000000"/>
                </a:solidFill>
                <a:effectLst/>
                <a:uLnTx/>
                <a:uFillTx/>
                <a:latin typeface="Arial"/>
                <a:cs typeface="Arial"/>
              </a:rPr>
              <a:t>Full</a:t>
            </a:r>
            <a:r>
              <a:rPr kumimoji="0" sz="800" b="0" i="0" u="none" strike="noStrike" kern="0" cap="none" spc="-25" normalizeH="0" baseline="0" noProof="0">
                <a:ln>
                  <a:noFill/>
                </a:ln>
                <a:solidFill>
                  <a:sysClr val="windowText" lastClr="000000"/>
                </a:solidFill>
                <a:effectLst/>
                <a:uLnTx/>
                <a:uFillTx/>
                <a:latin typeface="Arial"/>
                <a:cs typeface="Arial"/>
              </a:rPr>
              <a:t> </a:t>
            </a:r>
            <a:r>
              <a:rPr kumimoji="0" sz="800" b="0" i="0" u="none" strike="noStrike" kern="0" cap="none" spc="-10" normalizeH="0" baseline="0" noProof="0">
                <a:ln>
                  <a:noFill/>
                </a:ln>
                <a:solidFill>
                  <a:sysClr val="windowText" lastClr="000000"/>
                </a:solidFill>
                <a:effectLst/>
                <a:uLnTx/>
                <a:uFillTx/>
                <a:latin typeface="Arial"/>
                <a:cs typeface="Arial"/>
              </a:rPr>
              <a:t>reimbursement</a:t>
            </a:r>
            <a:endParaRPr kumimoji="0" sz="800" b="0" i="0" u="none" strike="noStrike" kern="0" cap="none" spc="0" normalizeH="0" baseline="0" noProof="0">
              <a:ln>
                <a:noFill/>
              </a:ln>
              <a:solidFill>
                <a:sysClr val="windowText" lastClr="000000"/>
              </a:solidFill>
              <a:effectLst/>
              <a:uLnTx/>
              <a:uFillTx/>
              <a:latin typeface="Arial"/>
              <a:cs typeface="Arial"/>
            </a:endParaRPr>
          </a:p>
        </p:txBody>
      </p:sp>
      <p:sp>
        <p:nvSpPr>
          <p:cNvPr id="44" name="object 44"/>
          <p:cNvSpPr/>
          <p:nvPr/>
        </p:nvSpPr>
        <p:spPr>
          <a:xfrm>
            <a:off x="7972043" y="4300728"/>
            <a:ext cx="652780" cy="149860"/>
          </a:xfrm>
          <a:custGeom>
            <a:avLst/>
            <a:gdLst/>
            <a:ahLst/>
            <a:cxnLst/>
            <a:rect l="l" t="t" r="r" b="b"/>
            <a:pathLst>
              <a:path w="652779" h="149860">
                <a:moveTo>
                  <a:pt x="627379" y="0"/>
                </a:moveTo>
                <a:lnTo>
                  <a:pt x="24891" y="0"/>
                </a:lnTo>
                <a:lnTo>
                  <a:pt x="15216" y="1956"/>
                </a:lnTo>
                <a:lnTo>
                  <a:pt x="7302" y="7292"/>
                </a:lnTo>
                <a:lnTo>
                  <a:pt x="1960" y="15205"/>
                </a:lnTo>
                <a:lnTo>
                  <a:pt x="0" y="24892"/>
                </a:lnTo>
                <a:lnTo>
                  <a:pt x="0" y="124460"/>
                </a:lnTo>
                <a:lnTo>
                  <a:pt x="1960" y="134146"/>
                </a:lnTo>
                <a:lnTo>
                  <a:pt x="7302" y="142059"/>
                </a:lnTo>
                <a:lnTo>
                  <a:pt x="15216" y="147395"/>
                </a:lnTo>
                <a:lnTo>
                  <a:pt x="24891" y="149352"/>
                </a:lnTo>
                <a:lnTo>
                  <a:pt x="627379" y="149352"/>
                </a:lnTo>
                <a:lnTo>
                  <a:pt x="637055" y="147395"/>
                </a:lnTo>
                <a:lnTo>
                  <a:pt x="644969" y="142059"/>
                </a:lnTo>
                <a:lnTo>
                  <a:pt x="650311" y="134146"/>
                </a:lnTo>
                <a:lnTo>
                  <a:pt x="652272" y="124460"/>
                </a:lnTo>
                <a:lnTo>
                  <a:pt x="652272" y="24892"/>
                </a:lnTo>
                <a:lnTo>
                  <a:pt x="650311" y="15205"/>
                </a:lnTo>
                <a:lnTo>
                  <a:pt x="644969" y="7292"/>
                </a:lnTo>
                <a:lnTo>
                  <a:pt x="637055" y="1956"/>
                </a:lnTo>
                <a:lnTo>
                  <a:pt x="627379"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object 45"/>
          <p:cNvSpPr txBox="1"/>
          <p:nvPr/>
        </p:nvSpPr>
        <p:spPr>
          <a:xfrm>
            <a:off x="8014207" y="3997858"/>
            <a:ext cx="572135" cy="442595"/>
          </a:xfrm>
          <a:prstGeom prst="rect">
            <a:avLst/>
          </a:prstGeom>
        </p:spPr>
        <p:txBody>
          <a:bodyPr vert="horz" wrap="square" lIns="0" tIns="22225" rIns="0" bIns="0" rtlCol="0">
            <a:spAutoFit/>
          </a:bodyPr>
          <a:lstStyle/>
          <a:p>
            <a:pPr marL="109220" marR="5080" lvl="0" indent="-97155" defTabSz="914400" eaLnBrk="1" fontAlgn="auto" latinLnBrk="0" hangingPunct="1">
              <a:lnSpc>
                <a:spcPts val="1030"/>
              </a:lnSpc>
              <a:spcBef>
                <a:spcPts val="175"/>
              </a:spcBef>
              <a:spcAft>
                <a:spcPts val="0"/>
              </a:spcAft>
              <a:buClrTx/>
              <a:buSzTx/>
              <a:buFontTx/>
              <a:buNone/>
              <a:tabLst/>
              <a:defRPr/>
            </a:pPr>
            <a:r>
              <a:rPr kumimoji="0" sz="900" b="0" i="0" u="none" strike="noStrike" kern="0" cap="none" spc="-10" normalizeH="0" baseline="0" noProof="0">
                <a:ln>
                  <a:noFill/>
                </a:ln>
                <a:solidFill>
                  <a:sysClr val="windowText" lastClr="000000"/>
                </a:solidFill>
                <a:effectLst/>
                <a:uLnTx/>
                <a:uFillTx/>
                <a:latin typeface="Arial"/>
                <a:cs typeface="Arial"/>
              </a:rPr>
              <a:t>Dupilumab (N=20)</a:t>
            </a:r>
            <a:endParaRPr kumimoji="0" sz="900" b="0" i="0" u="none" strike="noStrike" kern="0" cap="none" spc="0" normalizeH="0" baseline="0" noProof="0">
              <a:ln>
                <a:noFill/>
              </a:ln>
              <a:solidFill>
                <a:sysClr val="windowText" lastClr="000000"/>
              </a:solidFill>
              <a:effectLst/>
              <a:uLnTx/>
              <a:uFillTx/>
              <a:latin typeface="Arial"/>
              <a:cs typeface="Arial"/>
            </a:endParaRPr>
          </a:p>
          <a:p>
            <a:pPr marL="62865" marR="0" lvl="0" indent="0" defTabSz="914400" eaLnBrk="1" fontAlgn="auto" latinLnBrk="0" hangingPunct="1">
              <a:lnSpc>
                <a:spcPct val="100000"/>
              </a:lnSpc>
              <a:spcBef>
                <a:spcPts val="305"/>
              </a:spcBef>
              <a:spcAft>
                <a:spcPts val="0"/>
              </a:spcAft>
              <a:buClrTx/>
              <a:buSzTx/>
              <a:buFontTx/>
              <a:buNone/>
              <a:tabLst/>
              <a:defRPr/>
            </a:pPr>
            <a:r>
              <a:rPr kumimoji="0" sz="700" b="1" i="0" u="none" strike="noStrike" kern="0" cap="none" spc="-20" normalizeH="0" baseline="0" noProof="0">
                <a:ln>
                  <a:noFill/>
                </a:ln>
                <a:solidFill>
                  <a:srgbClr val="FFFFFF"/>
                </a:solidFill>
                <a:effectLst/>
                <a:uLnTx/>
                <a:uFillTx/>
                <a:latin typeface="Arial"/>
                <a:cs typeface="Arial"/>
              </a:rPr>
              <a:t>Anti-</a:t>
            </a:r>
            <a:r>
              <a:rPr kumimoji="0" sz="700" b="1" i="0" u="none" strike="noStrike" kern="0" cap="none" spc="-10" normalizeH="0" baseline="0" noProof="0">
                <a:ln>
                  <a:noFill/>
                </a:ln>
                <a:solidFill>
                  <a:srgbClr val="FFFFFF"/>
                </a:solidFill>
                <a:effectLst/>
                <a:uLnTx/>
                <a:uFillTx/>
                <a:latin typeface="Arial"/>
                <a:cs typeface="Arial"/>
              </a:rPr>
              <a:t>IL4Rα</a:t>
            </a:r>
            <a:endParaRPr kumimoji="0" sz="700" b="0" i="0" u="none" strike="noStrike" kern="0" cap="none" spc="0" normalizeH="0" baseline="0" noProof="0">
              <a:ln>
                <a:noFill/>
              </a:ln>
              <a:solidFill>
                <a:sysClr val="windowText" lastClr="000000"/>
              </a:solidFill>
              <a:effectLst/>
              <a:uLnTx/>
              <a:uFillTx/>
              <a:latin typeface="Arial"/>
              <a:cs typeface="Arial"/>
            </a:endParaRPr>
          </a:p>
        </p:txBody>
      </p:sp>
      <p:sp>
        <p:nvSpPr>
          <p:cNvPr id="46" name="object 46"/>
          <p:cNvSpPr/>
          <p:nvPr/>
        </p:nvSpPr>
        <p:spPr>
          <a:xfrm>
            <a:off x="4416552" y="4300728"/>
            <a:ext cx="660400" cy="149860"/>
          </a:xfrm>
          <a:custGeom>
            <a:avLst/>
            <a:gdLst/>
            <a:ahLst/>
            <a:cxnLst/>
            <a:rect l="l" t="t" r="r" b="b"/>
            <a:pathLst>
              <a:path w="660400" h="149860">
                <a:moveTo>
                  <a:pt x="635000" y="0"/>
                </a:moveTo>
                <a:lnTo>
                  <a:pt x="24892" y="0"/>
                </a:lnTo>
                <a:lnTo>
                  <a:pt x="15216" y="1956"/>
                </a:lnTo>
                <a:lnTo>
                  <a:pt x="7302" y="7292"/>
                </a:lnTo>
                <a:lnTo>
                  <a:pt x="1960" y="15205"/>
                </a:lnTo>
                <a:lnTo>
                  <a:pt x="0" y="24892"/>
                </a:lnTo>
                <a:lnTo>
                  <a:pt x="0" y="124460"/>
                </a:lnTo>
                <a:lnTo>
                  <a:pt x="1960" y="134146"/>
                </a:lnTo>
                <a:lnTo>
                  <a:pt x="7302" y="142059"/>
                </a:lnTo>
                <a:lnTo>
                  <a:pt x="15216" y="147395"/>
                </a:lnTo>
                <a:lnTo>
                  <a:pt x="24892" y="149352"/>
                </a:lnTo>
                <a:lnTo>
                  <a:pt x="635000" y="149352"/>
                </a:lnTo>
                <a:lnTo>
                  <a:pt x="644675" y="147395"/>
                </a:lnTo>
                <a:lnTo>
                  <a:pt x="652589" y="142059"/>
                </a:lnTo>
                <a:lnTo>
                  <a:pt x="657931" y="134146"/>
                </a:lnTo>
                <a:lnTo>
                  <a:pt x="659892" y="124460"/>
                </a:lnTo>
                <a:lnTo>
                  <a:pt x="659892" y="24892"/>
                </a:lnTo>
                <a:lnTo>
                  <a:pt x="657931" y="15205"/>
                </a:lnTo>
                <a:lnTo>
                  <a:pt x="652589" y="7292"/>
                </a:lnTo>
                <a:lnTo>
                  <a:pt x="644675" y="1956"/>
                </a:lnTo>
                <a:lnTo>
                  <a:pt x="635000"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object 47"/>
          <p:cNvSpPr txBox="1"/>
          <p:nvPr/>
        </p:nvSpPr>
        <p:spPr>
          <a:xfrm>
            <a:off x="4436109" y="3997858"/>
            <a:ext cx="666115" cy="442595"/>
          </a:xfrm>
          <a:prstGeom prst="rect">
            <a:avLst/>
          </a:prstGeom>
        </p:spPr>
        <p:txBody>
          <a:bodyPr vert="horz" wrap="square" lIns="0" tIns="22225" rIns="0" bIns="0" rtlCol="0">
            <a:spAutoFit/>
          </a:bodyPr>
          <a:lstStyle/>
          <a:p>
            <a:pPr marL="12700" marR="5080" lvl="0" indent="0" algn="ctr" defTabSz="914400" eaLnBrk="1" fontAlgn="auto" latinLnBrk="0" hangingPunct="1">
              <a:lnSpc>
                <a:spcPts val="1030"/>
              </a:lnSpc>
              <a:spcBef>
                <a:spcPts val="175"/>
              </a:spcBef>
              <a:spcAft>
                <a:spcPts val="0"/>
              </a:spcAft>
              <a:buClrTx/>
              <a:buSzTx/>
              <a:buFontTx/>
              <a:buNone/>
              <a:tabLst/>
              <a:defRPr/>
            </a:pPr>
            <a:r>
              <a:rPr kumimoji="0" sz="900" b="0" i="0" u="none" strike="noStrike" kern="0" cap="none" spc="-10" normalizeH="0" baseline="0" noProof="0">
                <a:ln>
                  <a:noFill/>
                </a:ln>
                <a:solidFill>
                  <a:sysClr val="windowText" lastClr="000000"/>
                </a:solidFill>
                <a:effectLst/>
                <a:uLnTx/>
                <a:uFillTx/>
                <a:latin typeface="Arial"/>
                <a:cs typeface="Arial"/>
              </a:rPr>
              <a:t>Omalizumab (N=28)</a:t>
            </a:r>
            <a:endParaRPr kumimoji="0" sz="900" b="0" i="0" u="none" strike="noStrike" kern="0" cap="none" spc="0" normalizeH="0" baseline="0" noProof="0">
              <a:ln>
                <a:noFill/>
              </a:ln>
              <a:solidFill>
                <a:sysClr val="windowText" lastClr="000000"/>
              </a:solidFill>
              <a:effectLst/>
              <a:uLnTx/>
              <a:uFillTx/>
              <a:latin typeface="Arial"/>
              <a:cs typeface="Arial"/>
            </a:endParaRPr>
          </a:p>
          <a:p>
            <a:pPr marL="0" marR="37465" lvl="0" indent="0" algn="ctr" defTabSz="914400" eaLnBrk="1" fontAlgn="auto" latinLnBrk="0" hangingPunct="1">
              <a:lnSpc>
                <a:spcPct val="100000"/>
              </a:lnSpc>
              <a:spcBef>
                <a:spcPts val="305"/>
              </a:spcBef>
              <a:spcAft>
                <a:spcPts val="0"/>
              </a:spcAft>
              <a:buClrTx/>
              <a:buSzTx/>
              <a:buFontTx/>
              <a:buNone/>
              <a:tabLst/>
              <a:defRPr/>
            </a:pPr>
            <a:r>
              <a:rPr kumimoji="0" sz="700" b="1" i="0" u="none" strike="noStrike" kern="0" cap="none" spc="-20" normalizeH="0" baseline="0" noProof="0">
                <a:ln>
                  <a:noFill/>
                </a:ln>
                <a:solidFill>
                  <a:srgbClr val="FFFFFF"/>
                </a:solidFill>
                <a:effectLst/>
                <a:uLnTx/>
                <a:uFillTx/>
                <a:latin typeface="Arial"/>
                <a:cs typeface="Arial"/>
              </a:rPr>
              <a:t>Anti-</a:t>
            </a:r>
            <a:r>
              <a:rPr kumimoji="0" sz="700" b="1" i="0" u="none" strike="noStrike" kern="0" cap="none" spc="-25" normalizeH="0" baseline="0" noProof="0">
                <a:ln>
                  <a:noFill/>
                </a:ln>
                <a:solidFill>
                  <a:srgbClr val="FFFFFF"/>
                </a:solidFill>
                <a:effectLst/>
                <a:uLnTx/>
                <a:uFillTx/>
                <a:latin typeface="Arial"/>
                <a:cs typeface="Arial"/>
              </a:rPr>
              <a:t>IgE</a:t>
            </a:r>
            <a:endParaRPr kumimoji="0" sz="700" b="0" i="0" u="none" strike="noStrike" kern="0" cap="none" spc="0" normalizeH="0" baseline="0" noProof="0">
              <a:ln>
                <a:noFill/>
              </a:ln>
              <a:solidFill>
                <a:sysClr val="windowText" lastClr="000000"/>
              </a:solidFill>
              <a:effectLst/>
              <a:uLnTx/>
              <a:uFillTx/>
              <a:latin typeface="Arial"/>
              <a:cs typeface="Arial"/>
            </a:endParaRPr>
          </a:p>
        </p:txBody>
      </p:sp>
      <p:sp>
        <p:nvSpPr>
          <p:cNvPr id="48" name="object 48"/>
          <p:cNvSpPr txBox="1"/>
          <p:nvPr/>
        </p:nvSpPr>
        <p:spPr>
          <a:xfrm>
            <a:off x="5554726" y="774572"/>
            <a:ext cx="1940560" cy="239395"/>
          </a:xfrm>
          <a:prstGeom prst="rect">
            <a:avLst/>
          </a:prstGeom>
        </p:spPr>
        <p:txBody>
          <a:bodyPr vert="horz" wrap="square" lIns="0" tIns="13335" rIns="0" bIns="0" rtlCol="0">
            <a:spAutoFit/>
          </a:bodyPr>
          <a:lstStyle/>
          <a:p>
            <a:pPr marL="12700" marR="0" lvl="0" indent="0" defTabSz="914400" eaLnBrk="1" fontAlgn="auto" latinLnBrk="0" hangingPunct="1">
              <a:lnSpc>
                <a:spcPct val="100000"/>
              </a:lnSpc>
              <a:spcBef>
                <a:spcPts val="105"/>
              </a:spcBef>
              <a:spcAft>
                <a:spcPts val="0"/>
              </a:spcAft>
              <a:buClrTx/>
              <a:buSzTx/>
              <a:buFontTx/>
              <a:buNone/>
              <a:tabLst/>
              <a:defRPr/>
            </a:pPr>
            <a:r>
              <a:rPr kumimoji="0" sz="1400" b="1" i="0" u="none" strike="noStrike" kern="0" cap="none" spc="0" normalizeH="0" baseline="0" noProof="0">
                <a:ln>
                  <a:noFill/>
                </a:ln>
                <a:solidFill>
                  <a:srgbClr val="073762"/>
                </a:solidFill>
                <a:effectLst/>
                <a:uLnTx/>
                <a:uFillTx/>
                <a:latin typeface="Arial"/>
                <a:cs typeface="Arial"/>
              </a:rPr>
              <a:t>Reimbursement</a:t>
            </a:r>
            <a:r>
              <a:rPr kumimoji="0" sz="1400" b="1" i="0" u="none" strike="noStrike" kern="0" cap="none" spc="-85"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status</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sp>
        <p:nvSpPr>
          <p:cNvPr id="49" name="object 49"/>
          <p:cNvSpPr/>
          <p:nvPr/>
        </p:nvSpPr>
        <p:spPr>
          <a:xfrm>
            <a:off x="5298947" y="4300728"/>
            <a:ext cx="2470785" cy="149860"/>
          </a:xfrm>
          <a:custGeom>
            <a:avLst/>
            <a:gdLst/>
            <a:ahLst/>
            <a:cxnLst/>
            <a:rect l="l" t="t" r="r" b="b"/>
            <a:pathLst>
              <a:path w="2470784" h="149860">
                <a:moveTo>
                  <a:pt x="2445511" y="0"/>
                </a:moveTo>
                <a:lnTo>
                  <a:pt x="24891" y="0"/>
                </a:lnTo>
                <a:lnTo>
                  <a:pt x="15216" y="1956"/>
                </a:lnTo>
                <a:lnTo>
                  <a:pt x="7302" y="7292"/>
                </a:lnTo>
                <a:lnTo>
                  <a:pt x="1960" y="15205"/>
                </a:lnTo>
                <a:lnTo>
                  <a:pt x="0" y="24892"/>
                </a:lnTo>
                <a:lnTo>
                  <a:pt x="0" y="124460"/>
                </a:lnTo>
                <a:lnTo>
                  <a:pt x="1960" y="134146"/>
                </a:lnTo>
                <a:lnTo>
                  <a:pt x="7302" y="142059"/>
                </a:lnTo>
                <a:lnTo>
                  <a:pt x="15216" y="147395"/>
                </a:lnTo>
                <a:lnTo>
                  <a:pt x="24891" y="149352"/>
                </a:lnTo>
                <a:lnTo>
                  <a:pt x="2445511" y="149352"/>
                </a:lnTo>
                <a:lnTo>
                  <a:pt x="2455187" y="147395"/>
                </a:lnTo>
                <a:lnTo>
                  <a:pt x="2463101" y="142059"/>
                </a:lnTo>
                <a:lnTo>
                  <a:pt x="2468443" y="134146"/>
                </a:lnTo>
                <a:lnTo>
                  <a:pt x="2470404" y="124460"/>
                </a:lnTo>
                <a:lnTo>
                  <a:pt x="2470404" y="24892"/>
                </a:lnTo>
                <a:lnTo>
                  <a:pt x="2468443" y="15205"/>
                </a:lnTo>
                <a:lnTo>
                  <a:pt x="2463101" y="7292"/>
                </a:lnTo>
                <a:lnTo>
                  <a:pt x="2455187" y="1956"/>
                </a:lnTo>
                <a:lnTo>
                  <a:pt x="2445511"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object 50"/>
          <p:cNvSpPr txBox="1"/>
          <p:nvPr/>
        </p:nvSpPr>
        <p:spPr>
          <a:xfrm>
            <a:off x="6223508" y="3997858"/>
            <a:ext cx="622300" cy="442595"/>
          </a:xfrm>
          <a:prstGeom prst="rect">
            <a:avLst/>
          </a:prstGeom>
        </p:spPr>
        <p:txBody>
          <a:bodyPr vert="horz" wrap="square" lIns="0" tIns="22225" rIns="0" bIns="0" rtlCol="0">
            <a:spAutoFit/>
          </a:bodyPr>
          <a:lstStyle/>
          <a:p>
            <a:pPr marL="12065" marR="5080" lvl="0" indent="0" algn="ctr" defTabSz="914400" eaLnBrk="1" fontAlgn="auto" latinLnBrk="0" hangingPunct="1">
              <a:lnSpc>
                <a:spcPts val="1030"/>
              </a:lnSpc>
              <a:spcBef>
                <a:spcPts val="175"/>
              </a:spcBef>
              <a:spcAft>
                <a:spcPts val="0"/>
              </a:spcAft>
              <a:buClrTx/>
              <a:buSzTx/>
              <a:buFontTx/>
              <a:buNone/>
              <a:tabLst/>
              <a:defRPr/>
            </a:pPr>
            <a:r>
              <a:rPr kumimoji="0" sz="900" b="0" i="0" u="none" strike="noStrike" kern="0" cap="none" spc="-10" normalizeH="0" baseline="0" noProof="0">
                <a:ln>
                  <a:noFill/>
                </a:ln>
                <a:solidFill>
                  <a:sysClr val="windowText" lastClr="000000"/>
                </a:solidFill>
                <a:effectLst/>
                <a:uLnTx/>
                <a:uFillTx/>
                <a:latin typeface="Arial"/>
                <a:cs typeface="Arial"/>
              </a:rPr>
              <a:t>Reslizumab (N=15)</a:t>
            </a:r>
            <a:endParaRPr kumimoji="0" sz="900" b="0" i="0" u="none" strike="noStrike" kern="0" cap="none" spc="0" normalizeH="0" baseline="0" noProof="0">
              <a:ln>
                <a:noFill/>
              </a:ln>
              <a:solidFill>
                <a:sysClr val="windowText" lastClr="000000"/>
              </a:solidFill>
              <a:effectLst/>
              <a:uLnTx/>
              <a:uFillTx/>
              <a:latin typeface="Arial"/>
              <a:cs typeface="Arial"/>
            </a:endParaRPr>
          </a:p>
          <a:p>
            <a:pPr marL="0" marR="0" lvl="0" indent="0" algn="ctr" defTabSz="914400" eaLnBrk="1" fontAlgn="auto" latinLnBrk="0" hangingPunct="1">
              <a:lnSpc>
                <a:spcPct val="100000"/>
              </a:lnSpc>
              <a:spcBef>
                <a:spcPts val="305"/>
              </a:spcBef>
              <a:spcAft>
                <a:spcPts val="0"/>
              </a:spcAft>
              <a:buClrTx/>
              <a:buSzTx/>
              <a:buFontTx/>
              <a:buNone/>
              <a:tabLst/>
              <a:defRPr/>
            </a:pPr>
            <a:r>
              <a:rPr kumimoji="0" sz="700" b="1" i="0" u="none" strike="noStrike" kern="0" cap="none" spc="-20" normalizeH="0" baseline="0" noProof="0">
                <a:ln>
                  <a:noFill/>
                </a:ln>
                <a:solidFill>
                  <a:srgbClr val="FFFFFF"/>
                </a:solidFill>
                <a:effectLst/>
                <a:uLnTx/>
                <a:uFillTx/>
                <a:latin typeface="Arial"/>
                <a:cs typeface="Arial"/>
              </a:rPr>
              <a:t>Anti-</a:t>
            </a:r>
            <a:r>
              <a:rPr kumimoji="0" sz="700" b="1" i="0" u="none" strike="noStrike" kern="0" cap="none" spc="-10" normalizeH="0" baseline="0" noProof="0">
                <a:ln>
                  <a:noFill/>
                </a:ln>
                <a:solidFill>
                  <a:srgbClr val="FFFFFF"/>
                </a:solidFill>
                <a:effectLst/>
                <a:uLnTx/>
                <a:uFillTx/>
                <a:latin typeface="Arial"/>
                <a:cs typeface="Arial"/>
              </a:rPr>
              <a:t>IL5/5R</a:t>
            </a:r>
            <a:endParaRPr kumimoji="0" sz="700" b="0" i="0" u="none" strike="noStrike" kern="0" cap="none" spc="0" normalizeH="0" baseline="0" noProof="0">
              <a:ln>
                <a:noFill/>
              </a:ln>
              <a:solidFill>
                <a:sysClr val="windowText" lastClr="000000"/>
              </a:solidFill>
              <a:effectLst/>
              <a:uLnTx/>
              <a:uFillTx/>
              <a:latin typeface="Arial"/>
              <a:cs typeface="Arial"/>
            </a:endParaRPr>
          </a:p>
        </p:txBody>
      </p:sp>
      <p:sp>
        <p:nvSpPr>
          <p:cNvPr id="51" name="object 51"/>
          <p:cNvSpPr txBox="1"/>
          <p:nvPr/>
        </p:nvSpPr>
        <p:spPr>
          <a:xfrm>
            <a:off x="1173886" y="774572"/>
            <a:ext cx="1425575" cy="239395"/>
          </a:xfrm>
          <a:prstGeom prst="rect">
            <a:avLst/>
          </a:prstGeom>
        </p:spPr>
        <p:txBody>
          <a:bodyPr vert="horz" wrap="square" lIns="0" tIns="13335" rIns="0" bIns="0" rtlCol="0">
            <a:spAutoFit/>
          </a:bodyPr>
          <a:lstStyle/>
          <a:p>
            <a:pPr marL="12700" marR="0" lvl="0" indent="0" defTabSz="914400" eaLnBrk="1" fontAlgn="auto" latinLnBrk="0" hangingPunct="1">
              <a:lnSpc>
                <a:spcPct val="100000"/>
              </a:lnSpc>
              <a:spcBef>
                <a:spcPts val="105"/>
              </a:spcBef>
              <a:spcAft>
                <a:spcPts val="0"/>
              </a:spcAft>
              <a:buClrTx/>
              <a:buSzTx/>
              <a:buFontTx/>
              <a:buNone/>
              <a:tabLst/>
              <a:defRPr/>
            </a:pPr>
            <a:r>
              <a:rPr kumimoji="0" sz="1400" b="1" i="0" u="none" strike="noStrike" kern="0" cap="none" spc="0" normalizeH="0" baseline="0" noProof="0">
                <a:ln>
                  <a:noFill/>
                </a:ln>
                <a:solidFill>
                  <a:srgbClr val="073762"/>
                </a:solidFill>
                <a:effectLst/>
                <a:uLnTx/>
                <a:uFillTx/>
                <a:latin typeface="Arial"/>
                <a:cs typeface="Arial"/>
              </a:rPr>
              <a:t>Licensing</a:t>
            </a:r>
            <a:r>
              <a:rPr kumimoji="0" sz="1400" b="1" i="0" u="none" strike="noStrike" kern="0" cap="none" spc="-85"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status</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sp>
        <p:nvSpPr>
          <p:cNvPr id="52" name="object 52"/>
          <p:cNvSpPr/>
          <p:nvPr/>
        </p:nvSpPr>
        <p:spPr>
          <a:xfrm>
            <a:off x="437387" y="1114044"/>
            <a:ext cx="3017520" cy="1813560"/>
          </a:xfrm>
          <a:custGeom>
            <a:avLst/>
            <a:gdLst/>
            <a:ahLst/>
            <a:cxnLst/>
            <a:rect l="l" t="t" r="r" b="b"/>
            <a:pathLst>
              <a:path w="3017520" h="1813560">
                <a:moveTo>
                  <a:pt x="2715260" y="0"/>
                </a:moveTo>
                <a:lnTo>
                  <a:pt x="302272" y="0"/>
                </a:lnTo>
                <a:lnTo>
                  <a:pt x="253242" y="3957"/>
                </a:lnTo>
                <a:lnTo>
                  <a:pt x="206730" y="15414"/>
                </a:lnTo>
                <a:lnTo>
                  <a:pt x="163360" y="33748"/>
                </a:lnTo>
                <a:lnTo>
                  <a:pt x="123753" y="58334"/>
                </a:lnTo>
                <a:lnTo>
                  <a:pt x="88533" y="88550"/>
                </a:lnTo>
                <a:lnTo>
                  <a:pt x="58320" y="123773"/>
                </a:lnTo>
                <a:lnTo>
                  <a:pt x="33738" y="163378"/>
                </a:lnTo>
                <a:lnTo>
                  <a:pt x="15409" y="206743"/>
                </a:lnTo>
                <a:lnTo>
                  <a:pt x="3956" y="253245"/>
                </a:lnTo>
                <a:lnTo>
                  <a:pt x="0" y="302259"/>
                </a:lnTo>
                <a:lnTo>
                  <a:pt x="0" y="1511299"/>
                </a:lnTo>
                <a:lnTo>
                  <a:pt x="3956" y="1560314"/>
                </a:lnTo>
                <a:lnTo>
                  <a:pt x="15409" y="1606816"/>
                </a:lnTo>
                <a:lnTo>
                  <a:pt x="33738" y="1650181"/>
                </a:lnTo>
                <a:lnTo>
                  <a:pt x="58320" y="1689786"/>
                </a:lnTo>
                <a:lnTo>
                  <a:pt x="88533" y="1725009"/>
                </a:lnTo>
                <a:lnTo>
                  <a:pt x="123753" y="1755225"/>
                </a:lnTo>
                <a:lnTo>
                  <a:pt x="163360" y="1779811"/>
                </a:lnTo>
                <a:lnTo>
                  <a:pt x="206730" y="1798145"/>
                </a:lnTo>
                <a:lnTo>
                  <a:pt x="253242" y="1809602"/>
                </a:lnTo>
                <a:lnTo>
                  <a:pt x="302272" y="1813559"/>
                </a:lnTo>
                <a:lnTo>
                  <a:pt x="2715260" y="1813559"/>
                </a:lnTo>
                <a:lnTo>
                  <a:pt x="2764274" y="1809602"/>
                </a:lnTo>
                <a:lnTo>
                  <a:pt x="2810776" y="1798145"/>
                </a:lnTo>
                <a:lnTo>
                  <a:pt x="2854141" y="1779811"/>
                </a:lnTo>
                <a:lnTo>
                  <a:pt x="2893746" y="1755225"/>
                </a:lnTo>
                <a:lnTo>
                  <a:pt x="2928969" y="1725009"/>
                </a:lnTo>
                <a:lnTo>
                  <a:pt x="2959185" y="1689786"/>
                </a:lnTo>
                <a:lnTo>
                  <a:pt x="2983771" y="1650181"/>
                </a:lnTo>
                <a:lnTo>
                  <a:pt x="3002105" y="1606816"/>
                </a:lnTo>
                <a:lnTo>
                  <a:pt x="3013562" y="1560314"/>
                </a:lnTo>
                <a:lnTo>
                  <a:pt x="3017520" y="1511299"/>
                </a:lnTo>
                <a:lnTo>
                  <a:pt x="3017520" y="302259"/>
                </a:lnTo>
                <a:lnTo>
                  <a:pt x="3013562" y="253245"/>
                </a:lnTo>
                <a:lnTo>
                  <a:pt x="3002105" y="206743"/>
                </a:lnTo>
                <a:lnTo>
                  <a:pt x="2983771" y="163378"/>
                </a:lnTo>
                <a:lnTo>
                  <a:pt x="2959185" y="123773"/>
                </a:lnTo>
                <a:lnTo>
                  <a:pt x="2928969" y="88550"/>
                </a:lnTo>
                <a:lnTo>
                  <a:pt x="2893746" y="58334"/>
                </a:lnTo>
                <a:lnTo>
                  <a:pt x="2854141" y="33748"/>
                </a:lnTo>
                <a:lnTo>
                  <a:pt x="2810776" y="15414"/>
                </a:lnTo>
                <a:lnTo>
                  <a:pt x="2764274" y="3957"/>
                </a:lnTo>
                <a:lnTo>
                  <a:pt x="2715260" y="0"/>
                </a:lnTo>
                <a:close/>
              </a:path>
            </a:pathLst>
          </a:custGeom>
          <a:solidFill>
            <a:srgbClr val="E4F5FF"/>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object 53"/>
          <p:cNvSpPr txBox="1"/>
          <p:nvPr/>
        </p:nvSpPr>
        <p:spPr>
          <a:xfrm>
            <a:off x="605434" y="1231138"/>
            <a:ext cx="2364105" cy="193675"/>
          </a:xfrm>
          <a:prstGeom prst="rect">
            <a:avLst/>
          </a:prstGeom>
        </p:spPr>
        <p:txBody>
          <a:bodyPr vert="horz" wrap="square" lIns="0" tIns="13335" rIns="0" bIns="0" rtlCol="0">
            <a:spAutoFit/>
          </a:bodyPr>
          <a:lstStyle/>
          <a:p>
            <a:pPr marL="184150" marR="0" lvl="0" indent="-171450" defTabSz="914400" eaLnBrk="1" fontAlgn="auto" latinLnBrk="0" hangingPunct="1">
              <a:lnSpc>
                <a:spcPct val="100000"/>
              </a:lnSpc>
              <a:spcBef>
                <a:spcPts val="105"/>
              </a:spcBef>
              <a:spcAft>
                <a:spcPts val="0"/>
              </a:spcAft>
              <a:buClrTx/>
              <a:buSzTx/>
              <a:buFont typeface="Wingdings"/>
              <a:buChar char=""/>
              <a:tabLst>
                <a:tab pos="184150" algn="l"/>
              </a:tabLst>
              <a:defRPr/>
            </a:pPr>
            <a:r>
              <a:rPr kumimoji="0" sz="1100" b="1" i="0" u="none" strike="noStrike" kern="0" cap="none" spc="0" normalizeH="0" baseline="0" noProof="0">
                <a:ln>
                  <a:noFill/>
                </a:ln>
                <a:solidFill>
                  <a:srgbClr val="001F5F"/>
                </a:solidFill>
                <a:effectLst/>
                <a:uLnTx/>
                <a:uFillTx/>
                <a:latin typeface="Arial"/>
                <a:cs typeface="Arial"/>
              </a:rPr>
              <a:t>Omalizumab:</a:t>
            </a:r>
            <a:r>
              <a:rPr kumimoji="0" sz="1100" b="1" i="0" u="none" strike="noStrike" kern="0" cap="none" spc="-55" normalizeH="0" baseline="0" noProof="0">
                <a:ln>
                  <a:noFill/>
                </a:ln>
                <a:solidFill>
                  <a:srgbClr val="001F5F"/>
                </a:solidFill>
                <a:effectLst/>
                <a:uLnTx/>
                <a:uFillTx/>
                <a:latin typeface="Arial"/>
                <a:cs typeface="Arial"/>
              </a:rPr>
              <a:t> </a:t>
            </a:r>
            <a:r>
              <a:rPr kumimoji="0" sz="1100" b="0" i="0" u="none" strike="noStrike" kern="0" cap="none" spc="0" normalizeH="0" baseline="0" noProof="0">
                <a:ln>
                  <a:noFill/>
                </a:ln>
                <a:solidFill>
                  <a:srgbClr val="001F5F"/>
                </a:solidFill>
                <a:effectLst/>
                <a:uLnTx/>
                <a:uFillTx/>
                <a:latin typeface="Arial"/>
                <a:cs typeface="Arial"/>
              </a:rPr>
              <a:t>28</a:t>
            </a:r>
            <a:r>
              <a:rPr kumimoji="0" sz="1100" b="0" i="0" u="none" strike="noStrike" kern="0" cap="none" spc="-20" normalizeH="0" baseline="0" noProof="0">
                <a:ln>
                  <a:noFill/>
                </a:ln>
                <a:solidFill>
                  <a:srgbClr val="001F5F"/>
                </a:solidFill>
                <a:effectLst/>
                <a:uLnTx/>
                <a:uFillTx/>
                <a:latin typeface="Arial"/>
                <a:cs typeface="Arial"/>
              </a:rPr>
              <a:t> </a:t>
            </a:r>
            <a:r>
              <a:rPr kumimoji="0" sz="1100" b="0" i="0" u="none" strike="noStrike" kern="0" cap="none" spc="0" normalizeH="0" baseline="0" noProof="0">
                <a:ln>
                  <a:noFill/>
                </a:ln>
                <a:solidFill>
                  <a:srgbClr val="001F5F"/>
                </a:solidFill>
                <a:effectLst/>
                <a:uLnTx/>
                <a:uFillTx/>
                <a:latin typeface="Arial"/>
                <a:cs typeface="Arial"/>
              </a:rPr>
              <a:t>countries</a:t>
            </a:r>
            <a:r>
              <a:rPr kumimoji="0" sz="1100" b="0" i="0" u="none" strike="noStrike" kern="0" cap="none" spc="-30" normalizeH="0" baseline="0" noProof="0">
                <a:ln>
                  <a:noFill/>
                </a:ln>
                <a:solidFill>
                  <a:srgbClr val="001F5F"/>
                </a:solidFill>
                <a:effectLst/>
                <a:uLnTx/>
                <a:uFillTx/>
                <a:latin typeface="Arial"/>
                <a:cs typeface="Arial"/>
              </a:rPr>
              <a:t> </a:t>
            </a:r>
            <a:r>
              <a:rPr kumimoji="0" sz="1100" b="0" i="0" u="none" strike="noStrike" kern="0" cap="none" spc="-10" normalizeH="0" baseline="0" noProof="0">
                <a:ln>
                  <a:noFill/>
                </a:ln>
                <a:solidFill>
                  <a:srgbClr val="001F5F"/>
                </a:solidFill>
                <a:effectLst/>
                <a:uLnTx/>
                <a:uFillTx/>
                <a:latin typeface="Arial"/>
                <a:cs typeface="Arial"/>
              </a:rPr>
              <a:t>(100%)</a:t>
            </a:r>
            <a:endParaRPr kumimoji="0" sz="1100" b="0" i="0" u="none" strike="noStrike" kern="0" cap="none" spc="0" normalizeH="0" baseline="0" noProof="0">
              <a:ln>
                <a:noFill/>
              </a:ln>
              <a:solidFill>
                <a:sysClr val="windowText" lastClr="000000"/>
              </a:solidFill>
              <a:effectLst/>
              <a:uLnTx/>
              <a:uFillTx/>
              <a:latin typeface="Arial"/>
              <a:cs typeface="Arial"/>
            </a:endParaRPr>
          </a:p>
        </p:txBody>
      </p:sp>
      <p:sp>
        <p:nvSpPr>
          <p:cNvPr id="60" name="object 60"/>
          <p:cNvSpPr txBox="1"/>
          <p:nvPr/>
        </p:nvSpPr>
        <p:spPr>
          <a:xfrm>
            <a:off x="42468" y="4905760"/>
            <a:ext cx="5800090" cy="202565"/>
          </a:xfrm>
          <a:prstGeom prst="rect">
            <a:avLst/>
          </a:prstGeom>
        </p:spPr>
        <p:txBody>
          <a:bodyPr vert="horz" wrap="square" lIns="0" tIns="5080" rIns="0" bIns="0" rtlCol="0">
            <a:spAutoFit/>
          </a:bodyPr>
          <a:lstStyle/>
          <a:p>
            <a:pPr marL="12700" marR="5080" lvl="0" indent="0" defTabSz="914400" eaLnBrk="1" fontAlgn="auto" latinLnBrk="0" hangingPunct="1">
              <a:lnSpc>
                <a:spcPct val="100000"/>
              </a:lnSpc>
              <a:spcBef>
                <a:spcPts val="40"/>
              </a:spcBef>
              <a:spcAft>
                <a:spcPts val="0"/>
              </a:spcAft>
              <a:buClrTx/>
              <a:buSzTx/>
              <a:buFontTx/>
              <a:buNone/>
              <a:tabLst/>
              <a:defRPr/>
            </a:pPr>
            <a:r>
              <a:rPr kumimoji="0" sz="600" b="0" i="0" u="none" strike="noStrike" kern="0" cap="none" spc="0" normalizeH="0" baseline="0" noProof="0">
                <a:ln>
                  <a:noFill/>
                </a:ln>
                <a:solidFill>
                  <a:sysClr val="windowText" lastClr="000000"/>
                </a:solidFill>
                <a:effectLst/>
                <a:uLnTx/>
                <a:uFillTx/>
                <a:latin typeface="Arial"/>
                <a:cs typeface="Arial"/>
              </a:rPr>
              <a:t>EMA</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European</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Medicines</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Agency;</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FDA</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Food and</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Drug</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Administration;</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IgE</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Immunoglobulin</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IL4Rα</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Interleukin</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4</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receptor</a:t>
            </a:r>
            <a:r>
              <a:rPr kumimoji="0" sz="600" b="0" i="0" u="none" strike="noStrike" kern="0" cap="none" spc="0" normalizeH="0" baseline="0" noProof="0">
                <a:ln>
                  <a:noFill/>
                </a:ln>
                <a:solidFill>
                  <a:sysClr val="windowText" lastClr="000000"/>
                </a:solidFill>
                <a:effectLst/>
                <a:uLnTx/>
                <a:uFillTx/>
                <a:latin typeface="Arial"/>
                <a:cs typeface="Arial"/>
              </a:rPr>
              <a:t> alpha; IL5/5R</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Interleukin</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5/5 </a:t>
            </a:r>
            <a:r>
              <a:rPr kumimoji="0" sz="600" b="0" i="0" u="none" strike="noStrike" kern="0" cap="none" spc="-10" normalizeH="0" baseline="0" noProof="0">
                <a:ln>
                  <a:noFill/>
                </a:ln>
                <a:solidFill>
                  <a:sysClr val="windowText" lastClr="000000"/>
                </a:solidFill>
                <a:effectLst/>
                <a:uLnTx/>
                <a:uFillTx/>
                <a:latin typeface="Arial"/>
                <a:cs typeface="Arial"/>
              </a:rPr>
              <a:t>receptor</a:t>
            </a:r>
            <a:r>
              <a:rPr kumimoji="0" sz="600" b="0" i="0" u="none" strike="noStrike" kern="0" cap="none" spc="50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Porsbjerg</a:t>
            </a:r>
            <a:r>
              <a:rPr kumimoji="0" sz="600" b="0" i="0" u="none" strike="noStrike" kern="0" cap="none" spc="0" normalizeH="0" baseline="0" noProof="0">
                <a:ln>
                  <a:noFill/>
                </a:ln>
                <a:solidFill>
                  <a:sysClr val="windowText" lastClr="000000"/>
                </a:solidFill>
                <a:effectLst/>
                <a:uLnTx/>
                <a:uFillTx/>
                <a:latin typeface="Arial"/>
                <a:cs typeface="Arial"/>
              </a:rPr>
              <a:t> C,</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Price</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D</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et</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al.</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J</a:t>
            </a:r>
            <a:r>
              <a:rPr kumimoji="0" sz="600" b="0" i="1" u="none" strike="noStrike" kern="0" cap="none" spc="-2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Allergy</a:t>
            </a:r>
            <a:r>
              <a:rPr kumimoji="0" sz="600" b="0" i="1" u="none" strike="noStrike" kern="0" cap="none" spc="-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Clin</a:t>
            </a:r>
            <a:r>
              <a:rPr kumimoji="0" sz="600" b="0" i="1" u="none" strike="noStrike" kern="0" cap="none" spc="1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Immunol</a:t>
            </a:r>
            <a:r>
              <a:rPr kumimoji="0" sz="600" b="0" i="1" u="none" strike="noStrike" kern="0" cap="none" spc="-20"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Pract</a:t>
            </a:r>
            <a:r>
              <a:rPr kumimoji="0" sz="600" b="0" i="1"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2022;doi:10.1016/j.jaip.2021.12.027.</a:t>
            </a:r>
            <a:endParaRPr kumimoji="0" sz="600" b="0" i="0" u="none" strike="noStrike" kern="0" cap="none" spc="0" normalizeH="0" baseline="0" noProof="0">
              <a:ln>
                <a:noFill/>
              </a:ln>
              <a:solidFill>
                <a:sysClr val="windowText" lastClr="000000"/>
              </a:solidFill>
              <a:effectLst/>
              <a:uLnTx/>
              <a:uFillTx/>
              <a:latin typeface="Arial"/>
              <a:cs typeface="Arial"/>
            </a:endParaRPr>
          </a:p>
        </p:txBody>
      </p:sp>
      <p:sp>
        <p:nvSpPr>
          <p:cNvPr id="54" name="object 54"/>
          <p:cNvSpPr txBox="1"/>
          <p:nvPr/>
        </p:nvSpPr>
        <p:spPr>
          <a:xfrm>
            <a:off x="605434" y="1566418"/>
            <a:ext cx="2411730" cy="193675"/>
          </a:xfrm>
          <a:prstGeom prst="rect">
            <a:avLst/>
          </a:prstGeom>
        </p:spPr>
        <p:txBody>
          <a:bodyPr vert="horz" wrap="square" lIns="0" tIns="13335" rIns="0" bIns="0" rtlCol="0">
            <a:spAutoFit/>
          </a:bodyPr>
          <a:lstStyle/>
          <a:p>
            <a:pPr marL="184150" marR="0" lvl="0" indent="-171450" defTabSz="914400" eaLnBrk="1" fontAlgn="auto" latinLnBrk="0" hangingPunct="1">
              <a:lnSpc>
                <a:spcPct val="100000"/>
              </a:lnSpc>
              <a:spcBef>
                <a:spcPts val="105"/>
              </a:spcBef>
              <a:spcAft>
                <a:spcPts val="0"/>
              </a:spcAft>
              <a:buClrTx/>
              <a:buSzTx/>
              <a:buFont typeface="Wingdings"/>
              <a:buChar char=""/>
              <a:tabLst>
                <a:tab pos="184150" algn="l"/>
              </a:tabLst>
              <a:defRPr/>
            </a:pPr>
            <a:r>
              <a:rPr kumimoji="0" sz="1100" b="1" i="0" u="none" strike="noStrike" kern="0" cap="none" spc="0" normalizeH="0" baseline="0" noProof="0">
                <a:ln>
                  <a:noFill/>
                </a:ln>
                <a:solidFill>
                  <a:srgbClr val="001F5F"/>
                </a:solidFill>
                <a:effectLst/>
                <a:uLnTx/>
                <a:uFillTx/>
                <a:latin typeface="Arial"/>
                <a:cs typeface="Arial"/>
              </a:rPr>
              <a:t>Mepolizumab</a:t>
            </a:r>
            <a:r>
              <a:rPr kumimoji="0" sz="1100" b="0" i="0" u="none" strike="noStrike" kern="0" cap="none" spc="0" normalizeH="0" baseline="0" noProof="0">
                <a:ln>
                  <a:noFill/>
                </a:ln>
                <a:solidFill>
                  <a:srgbClr val="001F5F"/>
                </a:solidFill>
                <a:effectLst/>
                <a:uLnTx/>
                <a:uFillTx/>
                <a:latin typeface="Arial"/>
                <a:cs typeface="Arial"/>
              </a:rPr>
              <a:t>:</a:t>
            </a:r>
            <a:r>
              <a:rPr kumimoji="0" sz="1100" b="0" i="0" u="none" strike="noStrike" kern="0" cap="none" spc="-55" normalizeH="0" baseline="0" noProof="0">
                <a:ln>
                  <a:noFill/>
                </a:ln>
                <a:solidFill>
                  <a:srgbClr val="001F5F"/>
                </a:solidFill>
                <a:effectLst/>
                <a:uLnTx/>
                <a:uFillTx/>
                <a:latin typeface="Arial"/>
                <a:cs typeface="Arial"/>
              </a:rPr>
              <a:t> </a:t>
            </a:r>
            <a:r>
              <a:rPr kumimoji="0" sz="1100" b="0" i="0" u="none" strike="noStrike" kern="0" cap="none" spc="0" normalizeH="0" baseline="0" noProof="0">
                <a:ln>
                  <a:noFill/>
                </a:ln>
                <a:solidFill>
                  <a:srgbClr val="001F5F"/>
                </a:solidFill>
                <a:effectLst/>
                <a:uLnTx/>
                <a:uFillTx/>
                <a:latin typeface="Arial"/>
                <a:cs typeface="Arial"/>
              </a:rPr>
              <a:t>28</a:t>
            </a:r>
            <a:r>
              <a:rPr kumimoji="0" sz="1100" b="0" i="0" u="none" strike="noStrike" kern="0" cap="none" spc="-5" normalizeH="0" baseline="0" noProof="0">
                <a:ln>
                  <a:noFill/>
                </a:ln>
                <a:solidFill>
                  <a:srgbClr val="001F5F"/>
                </a:solidFill>
                <a:effectLst/>
                <a:uLnTx/>
                <a:uFillTx/>
                <a:latin typeface="Arial"/>
                <a:cs typeface="Arial"/>
              </a:rPr>
              <a:t> </a:t>
            </a:r>
            <a:r>
              <a:rPr kumimoji="0" sz="1100" b="0" i="0" u="none" strike="noStrike" kern="0" cap="none" spc="0" normalizeH="0" baseline="0" noProof="0">
                <a:ln>
                  <a:noFill/>
                </a:ln>
                <a:solidFill>
                  <a:srgbClr val="001F5F"/>
                </a:solidFill>
                <a:effectLst/>
                <a:uLnTx/>
                <a:uFillTx/>
                <a:latin typeface="Arial"/>
                <a:cs typeface="Arial"/>
              </a:rPr>
              <a:t>countries</a:t>
            </a:r>
            <a:r>
              <a:rPr kumimoji="0" sz="1100" b="0" i="0" u="none" strike="noStrike" kern="0" cap="none" spc="-20" normalizeH="0" baseline="0" noProof="0">
                <a:ln>
                  <a:noFill/>
                </a:ln>
                <a:solidFill>
                  <a:srgbClr val="001F5F"/>
                </a:solidFill>
                <a:effectLst/>
                <a:uLnTx/>
                <a:uFillTx/>
                <a:latin typeface="Arial"/>
                <a:cs typeface="Arial"/>
              </a:rPr>
              <a:t> </a:t>
            </a:r>
            <a:r>
              <a:rPr kumimoji="0" sz="1100" b="0" i="0" u="none" strike="noStrike" kern="0" cap="none" spc="-10" normalizeH="0" baseline="0" noProof="0">
                <a:ln>
                  <a:noFill/>
                </a:ln>
                <a:solidFill>
                  <a:srgbClr val="001F5F"/>
                </a:solidFill>
                <a:effectLst/>
                <a:uLnTx/>
                <a:uFillTx/>
                <a:latin typeface="Arial"/>
                <a:cs typeface="Arial"/>
              </a:rPr>
              <a:t>(100%)</a:t>
            </a:r>
            <a:endParaRPr kumimoji="0" sz="1100" b="0" i="0" u="none" strike="noStrike" kern="0" cap="none" spc="0" normalizeH="0" baseline="0" noProof="0">
              <a:ln>
                <a:noFill/>
              </a:ln>
              <a:solidFill>
                <a:sysClr val="windowText" lastClr="000000"/>
              </a:solidFill>
              <a:effectLst/>
              <a:uLnTx/>
              <a:uFillTx/>
              <a:latin typeface="Arial"/>
              <a:cs typeface="Arial"/>
            </a:endParaRPr>
          </a:p>
        </p:txBody>
      </p:sp>
      <p:sp>
        <p:nvSpPr>
          <p:cNvPr id="55" name="object 55"/>
          <p:cNvSpPr txBox="1"/>
          <p:nvPr/>
        </p:nvSpPr>
        <p:spPr>
          <a:xfrm>
            <a:off x="605434" y="1901698"/>
            <a:ext cx="2443480" cy="193675"/>
          </a:xfrm>
          <a:prstGeom prst="rect">
            <a:avLst/>
          </a:prstGeom>
        </p:spPr>
        <p:txBody>
          <a:bodyPr vert="horz" wrap="square" lIns="0" tIns="12700" rIns="0" bIns="0" rtlCol="0">
            <a:spAutoFit/>
          </a:bodyPr>
          <a:lstStyle/>
          <a:p>
            <a:pPr marL="184150" marR="0" lvl="0" indent="-171450" defTabSz="914400" eaLnBrk="1" fontAlgn="auto" latinLnBrk="0" hangingPunct="1">
              <a:lnSpc>
                <a:spcPct val="100000"/>
              </a:lnSpc>
              <a:spcBef>
                <a:spcPts val="100"/>
              </a:spcBef>
              <a:spcAft>
                <a:spcPts val="0"/>
              </a:spcAft>
              <a:buClrTx/>
              <a:buSzTx/>
              <a:buFont typeface="Wingdings"/>
              <a:buChar char=""/>
              <a:tabLst>
                <a:tab pos="184150" algn="l"/>
              </a:tabLst>
              <a:defRPr/>
            </a:pPr>
            <a:r>
              <a:rPr kumimoji="0" sz="1100" b="1" i="0" u="none" strike="noStrike" kern="0" cap="none" spc="0" normalizeH="0" baseline="0" noProof="0">
                <a:ln>
                  <a:noFill/>
                </a:ln>
                <a:solidFill>
                  <a:srgbClr val="001F5F"/>
                </a:solidFill>
                <a:effectLst/>
                <a:uLnTx/>
                <a:uFillTx/>
                <a:latin typeface="Arial"/>
                <a:cs typeface="Arial"/>
              </a:rPr>
              <a:t>Benralizumab</a:t>
            </a:r>
            <a:r>
              <a:rPr kumimoji="0" sz="1100" b="0" i="0" u="none" strike="noStrike" kern="0" cap="none" spc="0" normalizeH="0" baseline="0" noProof="0">
                <a:ln>
                  <a:noFill/>
                </a:ln>
                <a:solidFill>
                  <a:srgbClr val="001F5F"/>
                </a:solidFill>
                <a:effectLst/>
                <a:uLnTx/>
                <a:uFillTx/>
                <a:latin typeface="Arial"/>
                <a:cs typeface="Arial"/>
              </a:rPr>
              <a:t>:</a:t>
            </a:r>
            <a:r>
              <a:rPr kumimoji="0" sz="1100" b="0" i="0" u="none" strike="noStrike" kern="0" cap="none" spc="-55" normalizeH="0" baseline="0" noProof="0">
                <a:ln>
                  <a:noFill/>
                </a:ln>
                <a:solidFill>
                  <a:srgbClr val="001F5F"/>
                </a:solidFill>
                <a:effectLst/>
                <a:uLnTx/>
                <a:uFillTx/>
                <a:latin typeface="Arial"/>
                <a:cs typeface="Arial"/>
              </a:rPr>
              <a:t> </a:t>
            </a:r>
            <a:r>
              <a:rPr kumimoji="0" sz="1100" b="0" i="0" u="none" strike="noStrike" kern="0" cap="none" spc="0" normalizeH="0" baseline="0" noProof="0">
                <a:ln>
                  <a:noFill/>
                </a:ln>
                <a:solidFill>
                  <a:srgbClr val="001F5F"/>
                </a:solidFill>
                <a:effectLst/>
                <a:uLnTx/>
                <a:uFillTx/>
                <a:latin typeface="Arial"/>
                <a:cs typeface="Arial"/>
              </a:rPr>
              <a:t>28</a:t>
            </a:r>
            <a:r>
              <a:rPr kumimoji="0" sz="1100" b="0" i="0" u="none" strike="noStrike" kern="0" cap="none" spc="-15" normalizeH="0" baseline="0" noProof="0">
                <a:ln>
                  <a:noFill/>
                </a:ln>
                <a:solidFill>
                  <a:srgbClr val="001F5F"/>
                </a:solidFill>
                <a:effectLst/>
                <a:uLnTx/>
                <a:uFillTx/>
                <a:latin typeface="Arial"/>
                <a:cs typeface="Arial"/>
              </a:rPr>
              <a:t> </a:t>
            </a:r>
            <a:r>
              <a:rPr kumimoji="0" sz="1100" b="0" i="0" u="none" strike="noStrike" kern="0" cap="none" spc="0" normalizeH="0" baseline="0" noProof="0">
                <a:ln>
                  <a:noFill/>
                </a:ln>
                <a:solidFill>
                  <a:srgbClr val="001F5F"/>
                </a:solidFill>
                <a:effectLst/>
                <a:uLnTx/>
                <a:uFillTx/>
                <a:latin typeface="Arial"/>
                <a:cs typeface="Arial"/>
              </a:rPr>
              <a:t>countries</a:t>
            </a:r>
            <a:r>
              <a:rPr kumimoji="0" sz="1100" b="0" i="0" u="none" strike="noStrike" kern="0" cap="none" spc="-30" normalizeH="0" baseline="0" noProof="0">
                <a:ln>
                  <a:noFill/>
                </a:ln>
                <a:solidFill>
                  <a:srgbClr val="001F5F"/>
                </a:solidFill>
                <a:effectLst/>
                <a:uLnTx/>
                <a:uFillTx/>
                <a:latin typeface="Arial"/>
                <a:cs typeface="Arial"/>
              </a:rPr>
              <a:t> </a:t>
            </a:r>
            <a:r>
              <a:rPr kumimoji="0" sz="1100" b="0" i="0" u="none" strike="noStrike" kern="0" cap="none" spc="-10" normalizeH="0" baseline="0" noProof="0">
                <a:ln>
                  <a:noFill/>
                </a:ln>
                <a:solidFill>
                  <a:srgbClr val="001F5F"/>
                </a:solidFill>
                <a:effectLst/>
                <a:uLnTx/>
                <a:uFillTx/>
                <a:latin typeface="Arial"/>
                <a:cs typeface="Arial"/>
              </a:rPr>
              <a:t>(100%)</a:t>
            </a:r>
            <a:endParaRPr kumimoji="0" sz="1100" b="0" i="0" u="none" strike="noStrike" kern="0" cap="none" spc="0" normalizeH="0" baseline="0" noProof="0">
              <a:ln>
                <a:noFill/>
              </a:ln>
              <a:solidFill>
                <a:sysClr val="windowText" lastClr="000000"/>
              </a:solidFill>
              <a:effectLst/>
              <a:uLnTx/>
              <a:uFillTx/>
              <a:latin typeface="Arial"/>
              <a:cs typeface="Arial"/>
            </a:endParaRPr>
          </a:p>
        </p:txBody>
      </p:sp>
      <p:sp>
        <p:nvSpPr>
          <p:cNvPr id="56" name="object 56"/>
          <p:cNvSpPr txBox="1"/>
          <p:nvPr/>
        </p:nvSpPr>
        <p:spPr>
          <a:xfrm>
            <a:off x="605434" y="2236673"/>
            <a:ext cx="2221865" cy="194310"/>
          </a:xfrm>
          <a:prstGeom prst="rect">
            <a:avLst/>
          </a:prstGeom>
        </p:spPr>
        <p:txBody>
          <a:bodyPr vert="horz" wrap="square" lIns="0" tIns="13335" rIns="0" bIns="0" rtlCol="0">
            <a:spAutoFit/>
          </a:bodyPr>
          <a:lstStyle/>
          <a:p>
            <a:pPr marL="184150" marR="0" lvl="0" indent="-171450" defTabSz="914400" eaLnBrk="1" fontAlgn="auto" latinLnBrk="0" hangingPunct="1">
              <a:lnSpc>
                <a:spcPct val="100000"/>
              </a:lnSpc>
              <a:spcBef>
                <a:spcPts val="105"/>
              </a:spcBef>
              <a:spcAft>
                <a:spcPts val="0"/>
              </a:spcAft>
              <a:buClrTx/>
              <a:buSzTx/>
              <a:buFont typeface="Wingdings"/>
              <a:buChar char=""/>
              <a:tabLst>
                <a:tab pos="184150" algn="l"/>
              </a:tabLst>
              <a:defRPr/>
            </a:pPr>
            <a:r>
              <a:rPr kumimoji="0" sz="1100" b="1" i="0" u="none" strike="noStrike" kern="0" cap="none" spc="0" normalizeH="0" baseline="0" noProof="0">
                <a:ln>
                  <a:noFill/>
                </a:ln>
                <a:solidFill>
                  <a:srgbClr val="001F5F"/>
                </a:solidFill>
                <a:effectLst/>
                <a:uLnTx/>
                <a:uFillTx/>
                <a:latin typeface="Arial"/>
                <a:cs typeface="Arial"/>
              </a:rPr>
              <a:t>Reslizumab</a:t>
            </a:r>
            <a:r>
              <a:rPr kumimoji="0" sz="1100" b="0" i="0" u="none" strike="noStrike" kern="0" cap="none" spc="0" normalizeH="0" baseline="0" noProof="0">
                <a:ln>
                  <a:noFill/>
                </a:ln>
                <a:solidFill>
                  <a:srgbClr val="001F5F"/>
                </a:solidFill>
                <a:effectLst/>
                <a:uLnTx/>
                <a:uFillTx/>
                <a:latin typeface="Arial"/>
                <a:cs typeface="Arial"/>
              </a:rPr>
              <a:t>:</a:t>
            </a:r>
            <a:r>
              <a:rPr kumimoji="0" sz="1100" b="0" i="0" u="none" strike="noStrike" kern="0" cap="none" spc="-60" normalizeH="0" baseline="0" noProof="0">
                <a:ln>
                  <a:noFill/>
                </a:ln>
                <a:solidFill>
                  <a:srgbClr val="001F5F"/>
                </a:solidFill>
                <a:effectLst/>
                <a:uLnTx/>
                <a:uFillTx/>
                <a:latin typeface="Arial"/>
                <a:cs typeface="Arial"/>
              </a:rPr>
              <a:t> </a:t>
            </a:r>
            <a:r>
              <a:rPr kumimoji="0" sz="1100" b="0" i="0" u="none" strike="noStrike" kern="0" cap="none" spc="0" normalizeH="0" baseline="0" noProof="0">
                <a:ln>
                  <a:noFill/>
                </a:ln>
                <a:solidFill>
                  <a:srgbClr val="001F5F"/>
                </a:solidFill>
                <a:effectLst/>
                <a:uLnTx/>
                <a:uFillTx/>
                <a:latin typeface="Arial"/>
                <a:cs typeface="Arial"/>
              </a:rPr>
              <a:t>15</a:t>
            </a:r>
            <a:r>
              <a:rPr kumimoji="0" sz="1100" b="0" i="0" u="none" strike="noStrike" kern="0" cap="none" spc="-40" normalizeH="0" baseline="0" noProof="0">
                <a:ln>
                  <a:noFill/>
                </a:ln>
                <a:solidFill>
                  <a:srgbClr val="001F5F"/>
                </a:solidFill>
                <a:effectLst/>
                <a:uLnTx/>
                <a:uFillTx/>
                <a:latin typeface="Arial"/>
                <a:cs typeface="Arial"/>
              </a:rPr>
              <a:t> </a:t>
            </a:r>
            <a:r>
              <a:rPr kumimoji="0" sz="1100" b="0" i="0" u="none" strike="noStrike" kern="0" cap="none" spc="0" normalizeH="0" baseline="0" noProof="0">
                <a:ln>
                  <a:noFill/>
                </a:ln>
                <a:solidFill>
                  <a:srgbClr val="001F5F"/>
                </a:solidFill>
                <a:effectLst/>
                <a:uLnTx/>
                <a:uFillTx/>
                <a:latin typeface="Arial"/>
                <a:cs typeface="Arial"/>
              </a:rPr>
              <a:t>countries</a:t>
            </a:r>
            <a:r>
              <a:rPr kumimoji="0" sz="1100" b="0" i="0" u="none" strike="noStrike" kern="0" cap="none" spc="-45" normalizeH="0" baseline="0" noProof="0">
                <a:ln>
                  <a:noFill/>
                </a:ln>
                <a:solidFill>
                  <a:srgbClr val="001F5F"/>
                </a:solidFill>
                <a:effectLst/>
                <a:uLnTx/>
                <a:uFillTx/>
                <a:latin typeface="Arial"/>
                <a:cs typeface="Arial"/>
              </a:rPr>
              <a:t> </a:t>
            </a:r>
            <a:r>
              <a:rPr kumimoji="0" sz="1100" b="0" i="0" u="none" strike="noStrike" kern="0" cap="none" spc="-20" normalizeH="0" baseline="0" noProof="0">
                <a:ln>
                  <a:noFill/>
                </a:ln>
                <a:solidFill>
                  <a:srgbClr val="001F5F"/>
                </a:solidFill>
                <a:effectLst/>
                <a:uLnTx/>
                <a:uFillTx/>
                <a:latin typeface="Arial"/>
                <a:cs typeface="Arial"/>
              </a:rPr>
              <a:t>(54%)</a:t>
            </a:r>
            <a:endParaRPr kumimoji="0" sz="1100" b="0" i="0" u="none" strike="noStrike" kern="0" cap="none" spc="0" normalizeH="0" baseline="0" noProof="0">
              <a:ln>
                <a:noFill/>
              </a:ln>
              <a:solidFill>
                <a:sysClr val="windowText" lastClr="000000"/>
              </a:solidFill>
              <a:effectLst/>
              <a:uLnTx/>
              <a:uFillTx/>
              <a:latin typeface="Arial"/>
              <a:cs typeface="Arial"/>
            </a:endParaRPr>
          </a:p>
        </p:txBody>
      </p:sp>
      <p:sp>
        <p:nvSpPr>
          <p:cNvPr id="57" name="object 57"/>
          <p:cNvSpPr txBox="1"/>
          <p:nvPr/>
        </p:nvSpPr>
        <p:spPr>
          <a:xfrm>
            <a:off x="605434" y="2572639"/>
            <a:ext cx="2168525" cy="193675"/>
          </a:xfrm>
          <a:prstGeom prst="rect">
            <a:avLst/>
          </a:prstGeom>
        </p:spPr>
        <p:txBody>
          <a:bodyPr vert="horz" wrap="square" lIns="0" tIns="12700" rIns="0" bIns="0" rtlCol="0">
            <a:spAutoFit/>
          </a:bodyPr>
          <a:lstStyle/>
          <a:p>
            <a:pPr marL="184150" marR="0" lvl="0" indent="-171450" defTabSz="914400" eaLnBrk="1" fontAlgn="auto" latinLnBrk="0" hangingPunct="1">
              <a:lnSpc>
                <a:spcPct val="100000"/>
              </a:lnSpc>
              <a:spcBef>
                <a:spcPts val="100"/>
              </a:spcBef>
              <a:spcAft>
                <a:spcPts val="0"/>
              </a:spcAft>
              <a:buClrTx/>
              <a:buSzTx/>
              <a:buFont typeface="Wingdings"/>
              <a:buChar char=""/>
              <a:tabLst>
                <a:tab pos="184150" algn="l"/>
              </a:tabLst>
              <a:defRPr/>
            </a:pPr>
            <a:r>
              <a:rPr kumimoji="0" sz="1100" b="1" i="0" u="none" strike="noStrike" kern="0" cap="none" spc="0" normalizeH="0" baseline="0" noProof="0">
                <a:ln>
                  <a:noFill/>
                </a:ln>
                <a:solidFill>
                  <a:srgbClr val="001F5F"/>
                </a:solidFill>
                <a:effectLst/>
                <a:uLnTx/>
                <a:uFillTx/>
                <a:latin typeface="Arial"/>
                <a:cs typeface="Arial"/>
              </a:rPr>
              <a:t>Dupilumab</a:t>
            </a:r>
            <a:r>
              <a:rPr kumimoji="0" sz="1100" b="0" i="0" u="none" strike="noStrike" kern="0" cap="none" spc="0" normalizeH="0" baseline="0" noProof="0">
                <a:ln>
                  <a:noFill/>
                </a:ln>
                <a:solidFill>
                  <a:srgbClr val="001F5F"/>
                </a:solidFill>
                <a:effectLst/>
                <a:uLnTx/>
                <a:uFillTx/>
                <a:latin typeface="Arial"/>
                <a:cs typeface="Arial"/>
              </a:rPr>
              <a:t>:</a:t>
            </a:r>
            <a:r>
              <a:rPr kumimoji="0" sz="1100" b="0" i="0" u="none" strike="noStrike" kern="0" cap="none" spc="-45" normalizeH="0" baseline="0" noProof="0">
                <a:ln>
                  <a:noFill/>
                </a:ln>
                <a:solidFill>
                  <a:srgbClr val="001F5F"/>
                </a:solidFill>
                <a:effectLst/>
                <a:uLnTx/>
                <a:uFillTx/>
                <a:latin typeface="Arial"/>
                <a:cs typeface="Arial"/>
              </a:rPr>
              <a:t> </a:t>
            </a:r>
            <a:r>
              <a:rPr kumimoji="0" sz="1100" b="0" i="0" u="none" strike="noStrike" kern="0" cap="none" spc="0" normalizeH="0" baseline="0" noProof="0">
                <a:ln>
                  <a:noFill/>
                </a:ln>
                <a:solidFill>
                  <a:srgbClr val="001F5F"/>
                </a:solidFill>
                <a:effectLst/>
                <a:uLnTx/>
                <a:uFillTx/>
                <a:latin typeface="Arial"/>
                <a:cs typeface="Arial"/>
              </a:rPr>
              <a:t>20</a:t>
            </a:r>
            <a:r>
              <a:rPr kumimoji="0" sz="1100" b="0" i="0" u="none" strike="noStrike" kern="0" cap="none" spc="-25" normalizeH="0" baseline="0" noProof="0">
                <a:ln>
                  <a:noFill/>
                </a:ln>
                <a:solidFill>
                  <a:srgbClr val="001F5F"/>
                </a:solidFill>
                <a:effectLst/>
                <a:uLnTx/>
                <a:uFillTx/>
                <a:latin typeface="Arial"/>
                <a:cs typeface="Arial"/>
              </a:rPr>
              <a:t> </a:t>
            </a:r>
            <a:r>
              <a:rPr kumimoji="0" sz="1100" b="0" i="0" u="none" strike="noStrike" kern="0" cap="none" spc="0" normalizeH="0" baseline="0" noProof="0">
                <a:ln>
                  <a:noFill/>
                </a:ln>
                <a:solidFill>
                  <a:srgbClr val="001F5F"/>
                </a:solidFill>
                <a:effectLst/>
                <a:uLnTx/>
                <a:uFillTx/>
                <a:latin typeface="Arial"/>
                <a:cs typeface="Arial"/>
              </a:rPr>
              <a:t>countries</a:t>
            </a:r>
            <a:r>
              <a:rPr kumimoji="0" sz="1100" b="0" i="0" u="none" strike="noStrike" kern="0" cap="none" spc="-35" normalizeH="0" baseline="0" noProof="0">
                <a:ln>
                  <a:noFill/>
                </a:ln>
                <a:solidFill>
                  <a:srgbClr val="001F5F"/>
                </a:solidFill>
                <a:effectLst/>
                <a:uLnTx/>
                <a:uFillTx/>
                <a:latin typeface="Arial"/>
                <a:cs typeface="Arial"/>
              </a:rPr>
              <a:t> </a:t>
            </a:r>
            <a:r>
              <a:rPr kumimoji="0" sz="1100" b="0" i="0" u="none" strike="noStrike" kern="0" cap="none" spc="-10" normalizeH="0" baseline="0" noProof="0">
                <a:ln>
                  <a:noFill/>
                </a:ln>
                <a:solidFill>
                  <a:srgbClr val="001F5F"/>
                </a:solidFill>
                <a:effectLst/>
                <a:uLnTx/>
                <a:uFillTx/>
                <a:latin typeface="Arial"/>
                <a:cs typeface="Arial"/>
              </a:rPr>
              <a:t>(71%)</a:t>
            </a:r>
            <a:endParaRPr kumimoji="0" sz="1100" b="0" i="0" u="none" strike="noStrike" kern="0" cap="none" spc="0" normalizeH="0" baseline="0" noProof="0">
              <a:ln>
                <a:noFill/>
              </a:ln>
              <a:solidFill>
                <a:sysClr val="windowText" lastClr="000000"/>
              </a:solidFill>
              <a:effectLst/>
              <a:uLnTx/>
              <a:uFillTx/>
              <a:latin typeface="Arial"/>
              <a:cs typeface="Arial"/>
            </a:endParaRPr>
          </a:p>
        </p:txBody>
      </p:sp>
      <p:sp>
        <p:nvSpPr>
          <p:cNvPr id="58" name="object 58"/>
          <p:cNvSpPr txBox="1"/>
          <p:nvPr/>
        </p:nvSpPr>
        <p:spPr>
          <a:xfrm>
            <a:off x="392379" y="3107182"/>
            <a:ext cx="3018790" cy="528955"/>
          </a:xfrm>
          <a:prstGeom prst="rect">
            <a:avLst/>
          </a:prstGeom>
        </p:spPr>
        <p:txBody>
          <a:bodyPr vert="horz" wrap="square" lIns="0" tIns="12700" rIns="0" bIns="0" rtlCol="0">
            <a:spAutoFit/>
          </a:bodyPr>
          <a:lstStyle/>
          <a:p>
            <a:pPr marL="144145" marR="5080" lvl="0" indent="-132080" algn="just" defTabSz="914400" eaLnBrk="1" fontAlgn="auto" latinLnBrk="0" hangingPunct="1">
              <a:lnSpc>
                <a:spcPct val="100000"/>
              </a:lnSpc>
              <a:spcBef>
                <a:spcPts val="100"/>
              </a:spcBef>
              <a:spcAft>
                <a:spcPts val="0"/>
              </a:spcAft>
              <a:buClr>
                <a:srgbClr val="FF9900"/>
              </a:buClr>
              <a:buSzTx/>
              <a:buFontTx/>
              <a:buChar char="•"/>
              <a:tabLst>
                <a:tab pos="146685" algn="l"/>
              </a:tabLst>
              <a:defRPr/>
            </a:pPr>
            <a:r>
              <a:rPr kumimoji="0" sz="1100" b="0" i="0" u="none" strike="noStrike" kern="0" cap="none" spc="0" normalizeH="0" baseline="0" noProof="0">
                <a:ln>
                  <a:noFill/>
                </a:ln>
                <a:solidFill>
                  <a:srgbClr val="073762"/>
                </a:solidFill>
                <a:effectLst/>
                <a:uLnTx/>
                <a:uFillTx/>
                <a:latin typeface="Arial"/>
                <a:cs typeface="Arial"/>
              </a:rPr>
              <a:t>Licensing</a:t>
            </a:r>
            <a:r>
              <a:rPr kumimoji="0" sz="1100" b="0" i="0" u="none" strike="noStrike" kern="0" cap="none" spc="18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is</a:t>
            </a:r>
            <a:r>
              <a:rPr kumimoji="0" sz="1100" b="0" i="0" u="none" strike="noStrike" kern="0" cap="none" spc="19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a</a:t>
            </a:r>
            <a:r>
              <a:rPr kumimoji="0" sz="1100" b="0" i="0" u="none" strike="noStrike" kern="0" cap="none" spc="18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central</a:t>
            </a:r>
            <a:r>
              <a:rPr kumimoji="0" sz="1100" b="0" i="0" u="none" strike="noStrike" kern="0" cap="none" spc="18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procedure</a:t>
            </a:r>
            <a:r>
              <a:rPr kumimoji="0" sz="1100" b="0" i="0" u="none" strike="noStrike" kern="0" cap="none" spc="19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by</a:t>
            </a:r>
            <a:r>
              <a:rPr kumimoji="0" sz="1100" b="0" i="0" u="none" strike="noStrike" kern="0" cap="none" spc="17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EMA</a:t>
            </a:r>
            <a:r>
              <a:rPr kumimoji="0" sz="1100" b="0" i="0" u="none" strike="noStrike" kern="0" cap="none" spc="185" normalizeH="0" baseline="0" noProof="0">
                <a:ln>
                  <a:noFill/>
                </a:ln>
                <a:solidFill>
                  <a:srgbClr val="073762"/>
                </a:solidFill>
                <a:effectLst/>
                <a:uLnTx/>
                <a:uFillTx/>
                <a:latin typeface="Arial"/>
                <a:cs typeface="Arial"/>
              </a:rPr>
              <a:t> </a:t>
            </a:r>
            <a:r>
              <a:rPr kumimoji="0" sz="1100" b="0" i="0" u="none" strike="noStrike" kern="0" cap="none" spc="-25" normalizeH="0" baseline="0" noProof="0">
                <a:ln>
                  <a:noFill/>
                </a:ln>
                <a:solidFill>
                  <a:srgbClr val="073762"/>
                </a:solidFill>
                <a:effectLst/>
                <a:uLnTx/>
                <a:uFillTx/>
                <a:latin typeface="Arial"/>
                <a:cs typeface="Arial"/>
              </a:rPr>
              <a:t>or 	</a:t>
            </a:r>
            <a:r>
              <a:rPr kumimoji="0" sz="1100" b="0" i="0" u="none" strike="noStrike" kern="0" cap="none" spc="0" normalizeH="0" baseline="0" noProof="0">
                <a:ln>
                  <a:noFill/>
                </a:ln>
                <a:solidFill>
                  <a:srgbClr val="073762"/>
                </a:solidFill>
                <a:effectLst/>
                <a:uLnTx/>
                <a:uFillTx/>
                <a:latin typeface="Arial"/>
                <a:cs typeface="Arial"/>
              </a:rPr>
              <a:t>FDA,</a:t>
            </a:r>
            <a:r>
              <a:rPr kumimoji="0" sz="1100" b="0" i="0" u="none" strike="noStrike" kern="0" cap="none" spc="47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but</a:t>
            </a:r>
            <a:r>
              <a:rPr kumimoji="0" sz="1100" b="0" i="0" u="none" strike="noStrike" kern="0" cap="none" spc="459"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reimbursement</a:t>
            </a:r>
            <a:r>
              <a:rPr kumimoji="0" sz="1100" b="0" i="0" u="none" strike="noStrike" kern="0" cap="none" spc="47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is</a:t>
            </a:r>
            <a:r>
              <a:rPr kumimoji="0" sz="1100" b="0" i="0" u="none" strike="noStrike" kern="0" cap="none" spc="47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a</a:t>
            </a:r>
            <a:r>
              <a:rPr kumimoji="0" sz="1100" b="0" i="0" u="none" strike="noStrike" kern="0" cap="none" spc="46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national</a:t>
            </a:r>
            <a:r>
              <a:rPr kumimoji="0" sz="1100" b="0" i="0" u="none" strike="noStrike" kern="0" cap="none" spc="470" normalizeH="0" baseline="0" noProof="0">
                <a:ln>
                  <a:noFill/>
                </a:ln>
                <a:solidFill>
                  <a:srgbClr val="073762"/>
                </a:solidFill>
                <a:effectLst/>
                <a:uLnTx/>
                <a:uFillTx/>
                <a:latin typeface="Arial"/>
                <a:cs typeface="Arial"/>
              </a:rPr>
              <a:t> </a:t>
            </a:r>
            <a:r>
              <a:rPr kumimoji="0" sz="1100" b="0" i="0" u="none" strike="noStrike" kern="0" cap="none" spc="-25" normalizeH="0" baseline="0" noProof="0">
                <a:ln>
                  <a:noFill/>
                </a:ln>
                <a:solidFill>
                  <a:srgbClr val="073762"/>
                </a:solidFill>
                <a:effectLst/>
                <a:uLnTx/>
                <a:uFillTx/>
                <a:latin typeface="Arial"/>
                <a:cs typeface="Arial"/>
              </a:rPr>
              <a:t>or 	</a:t>
            </a:r>
            <a:r>
              <a:rPr kumimoji="0" sz="1100" b="0" i="0" u="none" strike="noStrike" kern="0" cap="none" spc="-10" normalizeH="0" baseline="0" noProof="0">
                <a:ln>
                  <a:noFill/>
                </a:ln>
                <a:solidFill>
                  <a:srgbClr val="073762"/>
                </a:solidFill>
                <a:effectLst/>
                <a:uLnTx/>
                <a:uFillTx/>
                <a:latin typeface="Arial"/>
                <a:cs typeface="Arial"/>
              </a:rPr>
              <a:t>payer-</a:t>
            </a:r>
            <a:r>
              <a:rPr kumimoji="0" sz="1100" b="0" i="0" u="none" strike="noStrike" kern="0" cap="none" spc="0" normalizeH="0" baseline="0" noProof="0">
                <a:ln>
                  <a:noFill/>
                </a:ln>
                <a:solidFill>
                  <a:srgbClr val="073762"/>
                </a:solidFill>
                <a:effectLst/>
                <a:uLnTx/>
                <a:uFillTx/>
                <a:latin typeface="Arial"/>
                <a:cs typeface="Arial"/>
              </a:rPr>
              <a:t>specific</a:t>
            </a:r>
            <a:r>
              <a:rPr kumimoji="0" sz="1100" b="0" i="0" u="none" strike="noStrike" kern="0" cap="none" spc="-5" normalizeH="0" baseline="0" noProof="0">
                <a:ln>
                  <a:noFill/>
                </a:ln>
                <a:solidFill>
                  <a:srgbClr val="073762"/>
                </a:solidFill>
                <a:effectLst/>
                <a:uLnTx/>
                <a:uFillTx/>
                <a:latin typeface="Arial"/>
                <a:cs typeface="Arial"/>
              </a:rPr>
              <a:t> </a:t>
            </a:r>
            <a:r>
              <a:rPr kumimoji="0" sz="1100" b="0" i="0" u="none" strike="noStrike" kern="0" cap="none" spc="-10" normalizeH="0" baseline="0" noProof="0">
                <a:ln>
                  <a:noFill/>
                </a:ln>
                <a:solidFill>
                  <a:srgbClr val="073762"/>
                </a:solidFill>
                <a:effectLst/>
                <a:uLnTx/>
                <a:uFillTx/>
                <a:latin typeface="Arial"/>
                <a:cs typeface="Arial"/>
              </a:rPr>
              <a:t>procedure.</a:t>
            </a:r>
            <a:endParaRPr kumimoji="0" sz="1100" b="0" i="0" u="none" strike="noStrike" kern="0" cap="none" spc="0" normalizeH="0" baseline="0" noProof="0">
              <a:ln>
                <a:noFill/>
              </a:ln>
              <a:solidFill>
                <a:sysClr val="windowText" lastClr="000000"/>
              </a:solidFill>
              <a:effectLst/>
              <a:uLnTx/>
              <a:uFillTx/>
              <a:latin typeface="Arial"/>
              <a:cs typeface="Arial"/>
            </a:endParaRPr>
          </a:p>
        </p:txBody>
      </p:sp>
      <p:sp>
        <p:nvSpPr>
          <p:cNvPr id="59" name="object 59"/>
          <p:cNvSpPr txBox="1"/>
          <p:nvPr/>
        </p:nvSpPr>
        <p:spPr>
          <a:xfrm>
            <a:off x="392379" y="3800652"/>
            <a:ext cx="3018155" cy="697230"/>
          </a:xfrm>
          <a:prstGeom prst="rect">
            <a:avLst/>
          </a:prstGeom>
        </p:spPr>
        <p:txBody>
          <a:bodyPr vert="horz" wrap="square" lIns="0" tIns="12700" rIns="0" bIns="0" rtlCol="0">
            <a:spAutoFit/>
          </a:bodyPr>
          <a:lstStyle/>
          <a:p>
            <a:pPr marL="144145" marR="5080" lvl="0" indent="-132080" algn="just" defTabSz="914400" eaLnBrk="1" fontAlgn="auto" latinLnBrk="0" hangingPunct="1">
              <a:lnSpc>
                <a:spcPct val="100000"/>
              </a:lnSpc>
              <a:spcBef>
                <a:spcPts val="100"/>
              </a:spcBef>
              <a:spcAft>
                <a:spcPts val="0"/>
              </a:spcAft>
              <a:buClr>
                <a:srgbClr val="FF9900"/>
              </a:buClr>
              <a:buSzTx/>
              <a:buFontTx/>
              <a:buChar char="•"/>
              <a:tabLst>
                <a:tab pos="146685" algn="l"/>
              </a:tabLst>
              <a:defRPr/>
            </a:pPr>
            <a:r>
              <a:rPr kumimoji="0" sz="1100" b="0" i="0" u="none" strike="noStrike" kern="0" cap="none" spc="0" normalizeH="0" baseline="0" noProof="0">
                <a:ln>
                  <a:noFill/>
                </a:ln>
                <a:solidFill>
                  <a:srgbClr val="073762"/>
                </a:solidFill>
                <a:effectLst/>
                <a:uLnTx/>
                <a:uFillTx/>
                <a:latin typeface="Arial"/>
                <a:cs typeface="Arial"/>
              </a:rPr>
              <a:t>Therefore,</a:t>
            </a:r>
            <a:r>
              <a:rPr kumimoji="0" sz="1100" b="0" i="0" u="none" strike="noStrike" kern="0" cap="none" spc="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patients</a:t>
            </a:r>
            <a:r>
              <a:rPr kumimoji="0" sz="1100" b="0" i="0" u="none" strike="noStrike" kern="0" cap="none" spc="1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with</a:t>
            </a:r>
            <a:r>
              <a:rPr kumimoji="0" sz="1100" b="0" i="0" u="none" strike="noStrike" kern="0" cap="none" spc="1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similar</a:t>
            </a:r>
            <a:r>
              <a:rPr kumimoji="0" sz="1100" b="0" i="0" u="none" strike="noStrike" kern="0" cap="none" spc="3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clinical</a:t>
            </a:r>
            <a:r>
              <a:rPr kumimoji="0" sz="1100" b="0" i="0" u="none" strike="noStrike" kern="0" cap="none" spc="25" normalizeH="0" baseline="0" noProof="0">
                <a:ln>
                  <a:noFill/>
                </a:ln>
                <a:solidFill>
                  <a:srgbClr val="073762"/>
                </a:solidFill>
                <a:effectLst/>
                <a:uLnTx/>
                <a:uFillTx/>
                <a:latin typeface="Arial"/>
                <a:cs typeface="Arial"/>
              </a:rPr>
              <a:t> </a:t>
            </a:r>
            <a:r>
              <a:rPr kumimoji="0" sz="1100" b="0" i="0" u="none" strike="noStrike" kern="0" cap="none" spc="-10" normalizeH="0" baseline="0" noProof="0">
                <a:ln>
                  <a:noFill/>
                </a:ln>
                <a:solidFill>
                  <a:srgbClr val="073762"/>
                </a:solidFill>
                <a:effectLst/>
                <a:uLnTx/>
                <a:uFillTx/>
                <a:latin typeface="Arial"/>
                <a:cs typeface="Arial"/>
              </a:rPr>
              <a:t>criteria 	</a:t>
            </a:r>
            <a:r>
              <a:rPr kumimoji="0" sz="1100" b="0" i="0" u="none" strike="noStrike" kern="0" cap="none" spc="0" normalizeH="0" baseline="0" noProof="0">
                <a:ln>
                  <a:noFill/>
                </a:ln>
                <a:solidFill>
                  <a:srgbClr val="073762"/>
                </a:solidFill>
                <a:effectLst/>
                <a:uLnTx/>
                <a:uFillTx/>
                <a:latin typeface="Arial"/>
                <a:cs typeface="Arial"/>
              </a:rPr>
              <a:t>may</a:t>
            </a:r>
            <a:r>
              <a:rPr kumimoji="0" sz="1100" b="0" i="0" u="none" strike="noStrike" kern="0" cap="none" spc="3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have</a:t>
            </a:r>
            <a:r>
              <a:rPr kumimoji="0" sz="1100" b="0" i="0" u="none" strike="noStrike" kern="0" cap="none" spc="5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varied</a:t>
            </a:r>
            <a:r>
              <a:rPr kumimoji="0" sz="1100" b="0" i="0" u="none" strike="noStrike" kern="0" cap="none" spc="4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access</a:t>
            </a:r>
            <a:r>
              <a:rPr kumimoji="0" sz="1100" b="0" i="0" u="none" strike="noStrike" kern="0" cap="none" spc="2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to</a:t>
            </a:r>
            <a:r>
              <a:rPr kumimoji="0" sz="1100" b="0" i="0" u="none" strike="noStrike" kern="0" cap="none" spc="4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biologics</a:t>
            </a:r>
            <a:r>
              <a:rPr kumimoji="0" sz="1100" b="0" i="0" u="none" strike="noStrike" kern="0" cap="none" spc="45" normalizeH="0" baseline="0" noProof="0">
                <a:ln>
                  <a:noFill/>
                </a:ln>
                <a:solidFill>
                  <a:srgbClr val="073762"/>
                </a:solidFill>
                <a:effectLst/>
                <a:uLnTx/>
                <a:uFillTx/>
                <a:latin typeface="Arial"/>
                <a:cs typeface="Arial"/>
              </a:rPr>
              <a:t> </a:t>
            </a:r>
            <a:r>
              <a:rPr kumimoji="0" sz="1100" b="0" i="0" u="none" strike="noStrike" kern="0" cap="none" spc="-10" normalizeH="0" baseline="0" noProof="0">
                <a:ln>
                  <a:noFill/>
                </a:ln>
                <a:solidFill>
                  <a:srgbClr val="073762"/>
                </a:solidFill>
                <a:effectLst/>
                <a:uLnTx/>
                <a:uFillTx/>
                <a:latin typeface="Arial"/>
                <a:cs typeface="Arial"/>
              </a:rPr>
              <a:t>because 	</a:t>
            </a:r>
            <a:r>
              <a:rPr kumimoji="0" sz="1100" b="0" i="0" u="none" strike="noStrike" kern="0" cap="none" spc="0" normalizeH="0" baseline="0" noProof="0">
                <a:ln>
                  <a:noFill/>
                </a:ln>
                <a:solidFill>
                  <a:srgbClr val="073762"/>
                </a:solidFill>
                <a:effectLst/>
                <a:uLnTx/>
                <a:uFillTx/>
                <a:latin typeface="Arial"/>
                <a:cs typeface="Arial"/>
              </a:rPr>
              <a:t>of</a:t>
            </a:r>
            <a:r>
              <a:rPr kumimoji="0" sz="1100" b="0" i="0" u="none" strike="noStrike" kern="0" cap="none" spc="21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different</a:t>
            </a:r>
            <a:r>
              <a:rPr kumimoji="0" sz="1100" b="0" i="0" u="none" strike="noStrike" kern="0" cap="none" spc="21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national</a:t>
            </a:r>
            <a:r>
              <a:rPr kumimoji="0" sz="1100" b="0" i="0" u="none" strike="noStrike" kern="0" cap="none" spc="20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or</a:t>
            </a:r>
            <a:r>
              <a:rPr kumimoji="0" sz="1100" b="0" i="0" u="none" strike="noStrike" kern="0" cap="none" spc="19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payer</a:t>
            </a:r>
            <a:r>
              <a:rPr kumimoji="0" sz="1100" b="0" i="0" u="none" strike="noStrike" kern="0" cap="none" spc="215" normalizeH="0" baseline="0" noProof="0">
                <a:ln>
                  <a:noFill/>
                </a:ln>
                <a:solidFill>
                  <a:srgbClr val="073762"/>
                </a:solidFill>
                <a:effectLst/>
                <a:uLnTx/>
                <a:uFillTx/>
                <a:latin typeface="Arial"/>
                <a:cs typeface="Arial"/>
              </a:rPr>
              <a:t> </a:t>
            </a:r>
            <a:r>
              <a:rPr kumimoji="0" sz="1100" b="0" i="0" u="none" strike="noStrike" kern="0" cap="none" spc="-10" normalizeH="0" baseline="0" noProof="0">
                <a:ln>
                  <a:noFill/>
                </a:ln>
                <a:solidFill>
                  <a:srgbClr val="073762"/>
                </a:solidFill>
                <a:effectLst/>
                <a:uLnTx/>
                <a:uFillTx/>
                <a:latin typeface="Arial"/>
                <a:cs typeface="Arial"/>
              </a:rPr>
              <a:t>reimbursement 	criteria.</a:t>
            </a:r>
            <a:endParaRPr kumimoji="0" sz="1100" b="0" i="0" u="none" strike="noStrike" kern="0" cap="none" spc="0" normalizeH="0" baseline="0" noProof="0">
              <a:ln>
                <a:noFill/>
              </a:ln>
              <a:solidFill>
                <a:sysClr val="windowText" lastClr="000000"/>
              </a:solidFill>
              <a:effectLst/>
              <a:uLnTx/>
              <a:uFillTx/>
              <a:latin typeface="Arial"/>
              <a:cs typeface="Arial"/>
            </a:endParaRPr>
          </a:p>
        </p:txBody>
      </p:sp>
      <p:pic>
        <p:nvPicPr>
          <p:cNvPr id="61" name="Graphic 60" descr="Beginning with solid fill">
            <a:hlinkClick r:id="rId2" action="ppaction://hlinksldjump"/>
            <a:extLst>
              <a:ext uri="{FF2B5EF4-FFF2-40B4-BE49-F238E27FC236}">
                <a16:creationId xmlns:a16="http://schemas.microsoft.com/office/drawing/2014/main" id="{9C5CC8FE-B870-8107-275D-DF4727901F6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62" name="bg object 17">
            <a:extLst>
              <a:ext uri="{FF2B5EF4-FFF2-40B4-BE49-F238E27FC236}">
                <a16:creationId xmlns:a16="http://schemas.microsoft.com/office/drawing/2014/main" id="{48F6DD3A-F1C3-947F-5F73-0FD1264B2EFF}"/>
              </a:ext>
            </a:extLst>
          </p:cNvPr>
          <p:cNvPicPr/>
          <p:nvPr/>
        </p:nvPicPr>
        <p:blipFill>
          <a:blip r:embed="rId5" cstate="print">
            <a:alphaModFix amt="10000"/>
            <a:extLst>
              <a:ext uri="{BEBA8EAE-BF5A-486C-A8C5-ECC9F3942E4B}">
                <a14:imgProps xmlns:a14="http://schemas.microsoft.com/office/drawing/2010/main">
                  <a14:imgLayer r:embed="rId6">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311302" y="834463"/>
            <a:ext cx="8432800" cy="3632200"/>
          </a:xfrm>
          <a:prstGeom prst="rect">
            <a:avLst/>
          </a:prstGeom>
        </p:spPr>
        <p:txBody>
          <a:bodyPr vert="horz" wrap="square" lIns="0" tIns="58419" rIns="0" bIns="0" rtlCol="0">
            <a:spAutoFit/>
          </a:bodyPr>
          <a:lstStyle/>
          <a:p>
            <a:pPr marL="146050" marR="0" lvl="0" indent="-133350" defTabSz="914400" eaLnBrk="1" fontAlgn="auto" latinLnBrk="0" hangingPunct="1">
              <a:lnSpc>
                <a:spcPct val="100000"/>
              </a:lnSpc>
              <a:spcBef>
                <a:spcPts val="459"/>
              </a:spcBef>
              <a:spcAft>
                <a:spcPts val="0"/>
              </a:spcAft>
              <a:buClr>
                <a:srgbClr val="FF9900"/>
              </a:buClr>
              <a:buSzTx/>
              <a:buFont typeface="Arial"/>
              <a:buChar char="•"/>
              <a:tabLst>
                <a:tab pos="146050" algn="l"/>
              </a:tabLst>
              <a:defRPr/>
            </a:pPr>
            <a:r>
              <a:rPr kumimoji="0" sz="1400" b="1" i="0" u="none" strike="noStrike" kern="0" cap="none" spc="0" normalizeH="0" baseline="0" noProof="0">
                <a:ln>
                  <a:noFill/>
                </a:ln>
                <a:solidFill>
                  <a:srgbClr val="073762"/>
                </a:solidFill>
                <a:effectLst/>
                <a:uLnTx/>
                <a:uFillTx/>
                <a:latin typeface="Arial"/>
                <a:cs typeface="Arial"/>
              </a:rPr>
              <a:t>There</a:t>
            </a:r>
            <a:r>
              <a:rPr kumimoji="0" sz="1400" b="1" i="0" u="none" strike="noStrike" kern="0" cap="none" spc="-4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was</a:t>
            </a:r>
            <a:r>
              <a:rPr kumimoji="0" sz="1400" b="1" i="0" u="none" strike="noStrike" kern="0" cap="none" spc="-5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wide</a:t>
            </a:r>
            <a:r>
              <a:rPr kumimoji="0" sz="1400" b="1" i="0" u="none" strike="noStrike" kern="0" cap="none" spc="-5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variation</a:t>
            </a:r>
            <a:r>
              <a:rPr kumimoji="0" sz="1400" b="1" i="0" u="none" strike="noStrike" kern="0" cap="none" spc="-6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in</a:t>
            </a:r>
            <a:r>
              <a:rPr kumimoji="0" sz="1400" b="1" i="0" u="none" strike="noStrike" kern="0" cap="none" spc="-3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severe</a:t>
            </a:r>
            <a:r>
              <a:rPr kumimoji="0" sz="1400" b="1" i="0" u="none" strike="noStrike" kern="0" cap="none" spc="-3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asthma</a:t>
            </a:r>
            <a:r>
              <a:rPr kumimoji="0" sz="1400" b="1" i="0" u="none" strike="noStrike" kern="0" cap="none" spc="-6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biologic</a:t>
            </a:r>
            <a:r>
              <a:rPr kumimoji="0" sz="1400" b="1" i="0" u="none" strike="noStrike" kern="0" cap="none" spc="-5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accessibility</a:t>
            </a:r>
            <a:r>
              <a:rPr kumimoji="0" sz="1400" b="1" i="0" u="none" strike="noStrike" kern="0" cap="none" spc="-65"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globally</a:t>
            </a:r>
            <a:endParaRPr kumimoji="0" sz="1400" b="0" i="0" u="none" strike="noStrike" kern="0" cap="none" spc="0" normalizeH="0" baseline="0" noProof="0">
              <a:ln>
                <a:noFill/>
              </a:ln>
              <a:solidFill>
                <a:sysClr val="windowText" lastClr="000000"/>
              </a:solidFill>
              <a:effectLst/>
              <a:uLnTx/>
              <a:uFillTx/>
              <a:latin typeface="Arial"/>
              <a:cs typeface="Arial"/>
            </a:endParaRPr>
          </a:p>
          <a:p>
            <a:pPr marL="281940" marR="0" lvl="1" indent="-135255" defTabSz="914400" eaLnBrk="1" fontAlgn="auto" latinLnBrk="0" hangingPunct="1">
              <a:lnSpc>
                <a:spcPct val="100000"/>
              </a:lnSpc>
              <a:spcBef>
                <a:spcPts val="310"/>
              </a:spcBef>
              <a:spcAft>
                <a:spcPts val="0"/>
              </a:spcAft>
              <a:buClr>
                <a:srgbClr val="FF9900"/>
              </a:buClr>
              <a:buSzTx/>
              <a:buFontTx/>
              <a:buChar char="–"/>
              <a:tabLst>
                <a:tab pos="281940" algn="l"/>
              </a:tabLst>
              <a:defRPr/>
            </a:pPr>
            <a:r>
              <a:rPr kumimoji="0" sz="1200" b="0" i="0" u="none" strike="noStrike" kern="0" cap="none" spc="0" normalizeH="0" baseline="0" noProof="0">
                <a:ln>
                  <a:noFill/>
                </a:ln>
                <a:solidFill>
                  <a:srgbClr val="073762"/>
                </a:solidFill>
                <a:effectLst/>
                <a:uLnTx/>
                <a:uFillTx/>
                <a:latin typeface="Arial"/>
                <a:cs typeface="Arial"/>
              </a:rPr>
              <a:t>This</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could</a:t>
            </a:r>
            <a:r>
              <a:rPr kumimoji="0" sz="1200" b="0" i="0" u="none" strike="noStrike" kern="0" cap="none" spc="-5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be</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attributed</a:t>
            </a:r>
            <a:r>
              <a:rPr kumimoji="0" sz="1200" b="0" i="0" u="none" strike="noStrike" kern="0" cap="none" spc="-1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to</a:t>
            </a:r>
            <a:r>
              <a:rPr kumimoji="0" sz="1200" b="0" i="0" u="none" strike="noStrike" kern="0" cap="none" spc="-5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global</a:t>
            </a:r>
            <a:r>
              <a:rPr kumimoji="0" sz="1200" b="0" i="0" u="none" strike="noStrike" kern="0" cap="none" spc="-4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differences</a:t>
            </a:r>
            <a:r>
              <a:rPr kumimoji="0" sz="1200" b="0" i="0" u="none" strike="noStrike" kern="0" cap="none" spc="-4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in</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clinical</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prescription</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criteria,</a:t>
            </a:r>
            <a:r>
              <a:rPr kumimoji="0" sz="1200" b="0" i="0" u="none" strike="noStrike" kern="0" cap="none" spc="-5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licensing</a:t>
            </a:r>
            <a:r>
              <a:rPr kumimoji="0" sz="1200" b="0" i="0" u="none" strike="noStrike" kern="0" cap="none" spc="-5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or</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reimbursement</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status</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of</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biologics</a:t>
            </a:r>
            <a:endParaRPr kumimoji="0" sz="1200" b="0" i="0" u="none" strike="noStrike" kern="0" cap="none" spc="0" normalizeH="0" baseline="0" noProof="0">
              <a:ln>
                <a:noFill/>
              </a:ln>
              <a:solidFill>
                <a:sysClr val="windowText" lastClr="000000"/>
              </a:solidFill>
              <a:effectLst/>
              <a:uLnTx/>
              <a:uFillTx/>
              <a:latin typeface="Arial"/>
              <a:cs typeface="Arial"/>
            </a:endParaRPr>
          </a:p>
          <a:p>
            <a:pPr marL="0" marR="0" lvl="1" indent="0" defTabSz="914400" eaLnBrk="1" fontAlgn="auto" latinLnBrk="0" hangingPunct="1">
              <a:lnSpc>
                <a:spcPct val="100000"/>
              </a:lnSpc>
              <a:spcBef>
                <a:spcPts val="110"/>
              </a:spcBef>
              <a:spcAft>
                <a:spcPts val="0"/>
              </a:spcAft>
              <a:buClr>
                <a:srgbClr val="FF9900"/>
              </a:buClr>
              <a:buSzTx/>
              <a:buFont typeface="Arial"/>
              <a:buChar char="–"/>
              <a:tabLst/>
              <a:defRPr/>
            </a:pPr>
            <a:endParaRPr kumimoji="0" sz="1200" b="0" i="0" u="none" strike="noStrike" kern="0" cap="none" spc="0" normalizeH="0" baseline="0" noProof="0">
              <a:ln>
                <a:noFill/>
              </a:ln>
              <a:solidFill>
                <a:sysClr val="windowText" lastClr="000000"/>
              </a:solidFill>
              <a:effectLst/>
              <a:uLnTx/>
              <a:uFillTx/>
              <a:latin typeface="Arial"/>
              <a:cs typeface="Arial"/>
            </a:endParaRPr>
          </a:p>
          <a:p>
            <a:pPr marL="146050" marR="0" lvl="0" indent="-133350" defTabSz="914400" eaLnBrk="1" fontAlgn="auto" latinLnBrk="0" hangingPunct="1">
              <a:lnSpc>
                <a:spcPct val="100000"/>
              </a:lnSpc>
              <a:spcBef>
                <a:spcPts val="0"/>
              </a:spcBef>
              <a:spcAft>
                <a:spcPts val="0"/>
              </a:spcAft>
              <a:buClr>
                <a:srgbClr val="FF9900"/>
              </a:buClr>
              <a:buSzTx/>
              <a:buFont typeface="Arial"/>
              <a:buChar char="•"/>
              <a:tabLst>
                <a:tab pos="146050" algn="l"/>
              </a:tabLst>
              <a:defRPr/>
            </a:pPr>
            <a:r>
              <a:rPr kumimoji="0" sz="1400" b="1" i="0" u="none" strike="noStrike" kern="0" cap="none" spc="0" normalizeH="0" baseline="0" noProof="0">
                <a:ln>
                  <a:noFill/>
                </a:ln>
                <a:solidFill>
                  <a:srgbClr val="073762"/>
                </a:solidFill>
                <a:effectLst/>
                <a:uLnTx/>
                <a:uFillTx/>
                <a:latin typeface="Arial"/>
                <a:cs typeface="Arial"/>
              </a:rPr>
              <a:t>We</a:t>
            </a:r>
            <a:r>
              <a:rPr kumimoji="0" sz="1400" b="1" i="0" u="none" strike="noStrike" kern="0" cap="none" spc="-2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developed</a:t>
            </a:r>
            <a:r>
              <a:rPr kumimoji="0" sz="1400" b="1" i="0" u="none" strike="noStrike" kern="0" cap="none" spc="-5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BACS</a:t>
            </a:r>
            <a:r>
              <a:rPr kumimoji="0" sz="1400" b="1" i="0" u="none" strike="noStrike" kern="0" cap="none" spc="3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to</a:t>
            </a:r>
            <a:r>
              <a:rPr kumimoji="0" sz="1400" b="1" i="0" u="none" strike="noStrike" kern="0" cap="none" spc="-3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quantify</a:t>
            </a:r>
            <a:r>
              <a:rPr kumimoji="0" sz="1400" b="1" i="0" u="none" strike="noStrike" kern="0" cap="none" spc="-5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and</a:t>
            </a:r>
            <a:r>
              <a:rPr kumimoji="0" sz="1400" b="1" i="0" u="none" strike="noStrike" kern="0" cap="none" spc="-2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compare</a:t>
            </a:r>
            <a:r>
              <a:rPr kumimoji="0" sz="1400" b="1" i="0" u="none" strike="noStrike" kern="0" cap="none" spc="-4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the</a:t>
            </a:r>
            <a:r>
              <a:rPr kumimoji="0" sz="1400" b="1" i="0" u="none" strike="noStrike" kern="0" cap="none" spc="-30"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ease-of-</a:t>
            </a:r>
            <a:r>
              <a:rPr kumimoji="0" sz="1400" b="1" i="0" u="none" strike="noStrike" kern="0" cap="none" spc="0" normalizeH="0" baseline="0" noProof="0">
                <a:ln>
                  <a:noFill/>
                </a:ln>
                <a:solidFill>
                  <a:srgbClr val="073762"/>
                </a:solidFill>
                <a:effectLst/>
                <a:uLnTx/>
                <a:uFillTx/>
                <a:latin typeface="Arial"/>
                <a:cs typeface="Arial"/>
              </a:rPr>
              <a:t>access</a:t>
            </a:r>
            <a:r>
              <a:rPr kumimoji="0" sz="1400" b="1" i="0" u="none" strike="noStrike" kern="0" cap="none" spc="-6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to</a:t>
            </a:r>
            <a:r>
              <a:rPr kumimoji="0" sz="1400" b="1" i="0" u="none" strike="noStrike" kern="0" cap="none" spc="-30"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biologics</a:t>
            </a:r>
            <a:r>
              <a:rPr kumimoji="0" sz="1400" b="1" i="0" u="none" strike="noStrike" kern="0" cap="none" spc="-7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in</a:t>
            </a:r>
            <a:r>
              <a:rPr kumimoji="0" sz="1400" b="1" i="0" u="none" strike="noStrike" kern="0" cap="none" spc="-2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ISAR</a:t>
            </a:r>
            <a:r>
              <a:rPr kumimoji="0" sz="1400" b="1" i="0" u="none" strike="noStrike" kern="0" cap="none" spc="5"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countries</a:t>
            </a:r>
            <a:endParaRPr kumimoji="0" sz="1400" b="0" i="0" u="none" strike="noStrike" kern="0" cap="none" spc="0" normalizeH="0" baseline="0" noProof="0">
              <a:ln>
                <a:noFill/>
              </a:ln>
              <a:solidFill>
                <a:sysClr val="windowText" lastClr="000000"/>
              </a:solidFill>
              <a:effectLst/>
              <a:uLnTx/>
              <a:uFillTx/>
              <a:latin typeface="Arial"/>
              <a:cs typeface="Arial"/>
            </a:endParaRPr>
          </a:p>
          <a:p>
            <a:pPr marL="282575" marR="0" lvl="1" indent="-135890" defTabSz="914400" eaLnBrk="1" fontAlgn="auto" latinLnBrk="0" hangingPunct="1">
              <a:lnSpc>
                <a:spcPct val="100000"/>
              </a:lnSpc>
              <a:spcBef>
                <a:spcPts val="310"/>
              </a:spcBef>
              <a:spcAft>
                <a:spcPts val="0"/>
              </a:spcAft>
              <a:buClr>
                <a:srgbClr val="FF9900"/>
              </a:buClr>
              <a:buSzTx/>
              <a:buFontTx/>
              <a:buChar char="–"/>
              <a:tabLst>
                <a:tab pos="282575" algn="l"/>
              </a:tabLst>
              <a:defRPr/>
            </a:pPr>
            <a:r>
              <a:rPr kumimoji="0" sz="1200" b="0" i="0" u="none" strike="noStrike" kern="0" cap="none" spc="0" normalizeH="0" baseline="0" noProof="0">
                <a:ln>
                  <a:noFill/>
                </a:ln>
                <a:solidFill>
                  <a:srgbClr val="BE7300"/>
                </a:solidFill>
                <a:effectLst/>
                <a:uLnTx/>
                <a:uFillTx/>
                <a:latin typeface="Arial"/>
                <a:cs typeface="Arial"/>
              </a:rPr>
              <a:t>The</a:t>
            </a:r>
            <a:r>
              <a:rPr kumimoji="0" sz="1200" b="0" i="0" u="none" strike="noStrike" kern="0" cap="none" spc="-30" normalizeH="0" baseline="0" noProof="0">
                <a:ln>
                  <a:noFill/>
                </a:ln>
                <a:solidFill>
                  <a:srgbClr val="BE7300"/>
                </a:solidFill>
                <a:effectLst/>
                <a:uLnTx/>
                <a:uFillTx/>
                <a:latin typeface="Arial"/>
                <a:cs typeface="Arial"/>
              </a:rPr>
              <a:t> </a:t>
            </a:r>
            <a:r>
              <a:rPr kumimoji="0" sz="1200" b="0" i="0" u="none" strike="noStrike" kern="0" cap="none" spc="0" normalizeH="0" baseline="0" noProof="0">
                <a:ln>
                  <a:noFill/>
                </a:ln>
                <a:solidFill>
                  <a:srgbClr val="BE7300"/>
                </a:solidFill>
                <a:effectLst/>
                <a:uLnTx/>
                <a:uFillTx/>
                <a:latin typeface="Arial"/>
                <a:cs typeface="Arial"/>
              </a:rPr>
              <a:t>BACS</a:t>
            </a:r>
            <a:r>
              <a:rPr kumimoji="0" sz="1200" b="0" i="0" u="none" strike="noStrike" kern="0" cap="none" spc="-25" normalizeH="0" baseline="0" noProof="0">
                <a:ln>
                  <a:noFill/>
                </a:ln>
                <a:solidFill>
                  <a:srgbClr val="BE7300"/>
                </a:solidFill>
                <a:effectLst/>
                <a:uLnTx/>
                <a:uFillTx/>
                <a:latin typeface="Arial"/>
                <a:cs typeface="Arial"/>
              </a:rPr>
              <a:t> </a:t>
            </a:r>
            <a:r>
              <a:rPr kumimoji="0" sz="1200" b="0" i="0" u="none" strike="noStrike" kern="0" cap="none" spc="0" normalizeH="0" baseline="0" noProof="0">
                <a:ln>
                  <a:noFill/>
                </a:ln>
                <a:solidFill>
                  <a:srgbClr val="BE7300"/>
                </a:solidFill>
                <a:effectLst/>
                <a:uLnTx/>
                <a:uFillTx/>
                <a:latin typeface="Arial"/>
                <a:cs typeface="Arial"/>
              </a:rPr>
              <a:t>highlighted</a:t>
            </a:r>
            <a:r>
              <a:rPr kumimoji="0" sz="1200" b="0" i="0" u="none" strike="noStrike" kern="0" cap="none" spc="-45" normalizeH="0" baseline="0" noProof="0">
                <a:ln>
                  <a:noFill/>
                </a:ln>
                <a:solidFill>
                  <a:srgbClr val="BE7300"/>
                </a:solidFill>
                <a:effectLst/>
                <a:uLnTx/>
                <a:uFillTx/>
                <a:latin typeface="Arial"/>
                <a:cs typeface="Arial"/>
              </a:rPr>
              <a:t> </a:t>
            </a:r>
            <a:r>
              <a:rPr kumimoji="0" sz="1200" b="0" i="0" u="none" strike="noStrike" kern="0" cap="none" spc="0" normalizeH="0" baseline="0" noProof="0">
                <a:ln>
                  <a:noFill/>
                </a:ln>
                <a:solidFill>
                  <a:srgbClr val="BE7300"/>
                </a:solidFill>
                <a:effectLst/>
                <a:uLnTx/>
                <a:uFillTx/>
                <a:latin typeface="Arial"/>
                <a:cs typeface="Arial"/>
              </a:rPr>
              <a:t>marked</a:t>
            </a:r>
            <a:r>
              <a:rPr kumimoji="0" sz="1200" b="0" i="0" u="none" strike="noStrike" kern="0" cap="none" spc="-30" normalizeH="0" baseline="0" noProof="0">
                <a:ln>
                  <a:noFill/>
                </a:ln>
                <a:solidFill>
                  <a:srgbClr val="BE7300"/>
                </a:solidFill>
                <a:effectLst/>
                <a:uLnTx/>
                <a:uFillTx/>
                <a:latin typeface="Arial"/>
                <a:cs typeface="Arial"/>
              </a:rPr>
              <a:t> </a:t>
            </a:r>
            <a:r>
              <a:rPr kumimoji="0" sz="1200" b="0" i="0" u="none" strike="noStrike" kern="0" cap="none" spc="-10" normalizeH="0" baseline="0" noProof="0">
                <a:ln>
                  <a:noFill/>
                </a:ln>
                <a:solidFill>
                  <a:srgbClr val="BE7300"/>
                </a:solidFill>
                <a:effectLst/>
                <a:uLnTx/>
                <a:uFillTx/>
                <a:latin typeface="Arial"/>
                <a:cs typeface="Arial"/>
              </a:rPr>
              <a:t>between-</a:t>
            </a:r>
            <a:r>
              <a:rPr kumimoji="0" sz="1200" b="0" i="0" u="none" strike="noStrike" kern="0" cap="none" spc="0" normalizeH="0" baseline="0" noProof="0">
                <a:ln>
                  <a:noFill/>
                </a:ln>
                <a:solidFill>
                  <a:srgbClr val="BE7300"/>
                </a:solidFill>
                <a:effectLst/>
                <a:uLnTx/>
                <a:uFillTx/>
                <a:latin typeface="Arial"/>
                <a:cs typeface="Arial"/>
              </a:rPr>
              <a:t>country</a:t>
            </a:r>
            <a:r>
              <a:rPr kumimoji="0" sz="1200" b="0" i="0" u="none" strike="noStrike" kern="0" cap="none" spc="-50" normalizeH="0" baseline="0" noProof="0">
                <a:ln>
                  <a:noFill/>
                </a:ln>
                <a:solidFill>
                  <a:srgbClr val="BE7300"/>
                </a:solidFill>
                <a:effectLst/>
                <a:uLnTx/>
                <a:uFillTx/>
                <a:latin typeface="Arial"/>
                <a:cs typeface="Arial"/>
              </a:rPr>
              <a:t> </a:t>
            </a:r>
            <a:r>
              <a:rPr kumimoji="0" sz="1200" b="0" i="0" u="none" strike="noStrike" kern="0" cap="none" spc="0" normalizeH="0" baseline="0" noProof="0">
                <a:ln>
                  <a:noFill/>
                </a:ln>
                <a:solidFill>
                  <a:srgbClr val="BE7300"/>
                </a:solidFill>
                <a:effectLst/>
                <a:uLnTx/>
                <a:uFillTx/>
                <a:latin typeface="Arial"/>
                <a:cs typeface="Arial"/>
              </a:rPr>
              <a:t>differences</a:t>
            </a:r>
            <a:r>
              <a:rPr kumimoji="0" sz="1200" b="0" i="0" u="none" strike="noStrike" kern="0" cap="none" spc="-45" normalizeH="0" baseline="0" noProof="0">
                <a:ln>
                  <a:noFill/>
                </a:ln>
                <a:solidFill>
                  <a:srgbClr val="BE7300"/>
                </a:solidFill>
                <a:effectLst/>
                <a:uLnTx/>
                <a:uFillTx/>
                <a:latin typeface="Arial"/>
                <a:cs typeface="Arial"/>
              </a:rPr>
              <a:t> </a:t>
            </a:r>
            <a:r>
              <a:rPr kumimoji="0" sz="1200" b="0" i="0" u="none" strike="noStrike" kern="0" cap="none" spc="0" normalizeH="0" baseline="0" noProof="0">
                <a:ln>
                  <a:noFill/>
                </a:ln>
                <a:solidFill>
                  <a:srgbClr val="BE7300"/>
                </a:solidFill>
                <a:effectLst/>
                <a:uLnTx/>
                <a:uFillTx/>
                <a:latin typeface="Arial"/>
                <a:cs typeface="Arial"/>
              </a:rPr>
              <a:t>in</a:t>
            </a:r>
            <a:r>
              <a:rPr kumimoji="0" sz="1200" b="0" i="0" u="none" strike="noStrike" kern="0" cap="none" spc="-25" normalizeH="0" baseline="0" noProof="0">
                <a:ln>
                  <a:noFill/>
                </a:ln>
                <a:solidFill>
                  <a:srgbClr val="BE7300"/>
                </a:solidFill>
                <a:effectLst/>
                <a:uLnTx/>
                <a:uFillTx/>
                <a:latin typeface="Arial"/>
                <a:cs typeface="Arial"/>
              </a:rPr>
              <a:t> </a:t>
            </a:r>
            <a:r>
              <a:rPr kumimoji="0" sz="1200" b="0" i="0" u="none" strike="noStrike" kern="0" cap="none" spc="0" normalizeH="0" baseline="0" noProof="0">
                <a:ln>
                  <a:noFill/>
                </a:ln>
                <a:solidFill>
                  <a:srgbClr val="BE7300"/>
                </a:solidFill>
                <a:effectLst/>
                <a:uLnTx/>
                <a:uFillTx/>
                <a:latin typeface="Arial"/>
                <a:cs typeface="Arial"/>
              </a:rPr>
              <a:t>accessibility</a:t>
            </a:r>
            <a:r>
              <a:rPr kumimoji="0" sz="1200" b="0" i="0" u="none" strike="noStrike" kern="0" cap="none" spc="-35" normalizeH="0" baseline="0" noProof="0">
                <a:ln>
                  <a:noFill/>
                </a:ln>
                <a:solidFill>
                  <a:srgbClr val="BE7300"/>
                </a:solidFill>
                <a:effectLst/>
                <a:uLnTx/>
                <a:uFillTx/>
                <a:latin typeface="Arial"/>
                <a:cs typeface="Arial"/>
              </a:rPr>
              <a:t> </a:t>
            </a:r>
            <a:r>
              <a:rPr kumimoji="0" sz="1200" b="0" i="0" u="none" strike="noStrike" kern="0" cap="none" spc="0" normalizeH="0" baseline="0" noProof="0">
                <a:ln>
                  <a:noFill/>
                </a:ln>
                <a:solidFill>
                  <a:srgbClr val="BE7300"/>
                </a:solidFill>
                <a:effectLst/>
                <a:uLnTx/>
                <a:uFillTx/>
                <a:latin typeface="Arial"/>
                <a:cs typeface="Arial"/>
              </a:rPr>
              <a:t>to</a:t>
            </a:r>
            <a:r>
              <a:rPr kumimoji="0" sz="1200" b="0" i="0" u="none" strike="noStrike" kern="0" cap="none" spc="-20" normalizeH="0" baseline="0" noProof="0">
                <a:ln>
                  <a:noFill/>
                </a:ln>
                <a:solidFill>
                  <a:srgbClr val="BE7300"/>
                </a:solidFill>
                <a:effectLst/>
                <a:uLnTx/>
                <a:uFillTx/>
                <a:latin typeface="Arial"/>
                <a:cs typeface="Arial"/>
              </a:rPr>
              <a:t> </a:t>
            </a:r>
            <a:r>
              <a:rPr kumimoji="0" sz="1200" b="0" i="0" u="none" strike="noStrike" kern="0" cap="none" spc="0" normalizeH="0" baseline="0" noProof="0">
                <a:ln>
                  <a:noFill/>
                </a:ln>
                <a:solidFill>
                  <a:srgbClr val="BE7300"/>
                </a:solidFill>
                <a:effectLst/>
                <a:uLnTx/>
                <a:uFillTx/>
                <a:latin typeface="Arial"/>
                <a:cs typeface="Arial"/>
              </a:rPr>
              <a:t>severe</a:t>
            </a:r>
            <a:r>
              <a:rPr kumimoji="0" sz="1200" b="0" i="0" u="none" strike="noStrike" kern="0" cap="none" spc="-25" normalizeH="0" baseline="0" noProof="0">
                <a:ln>
                  <a:noFill/>
                </a:ln>
                <a:solidFill>
                  <a:srgbClr val="BE7300"/>
                </a:solidFill>
                <a:effectLst/>
                <a:uLnTx/>
                <a:uFillTx/>
                <a:latin typeface="Arial"/>
                <a:cs typeface="Arial"/>
              </a:rPr>
              <a:t> </a:t>
            </a:r>
            <a:r>
              <a:rPr kumimoji="0" sz="1200" b="0" i="0" u="none" strike="noStrike" kern="0" cap="none" spc="0" normalizeH="0" baseline="0" noProof="0">
                <a:ln>
                  <a:noFill/>
                </a:ln>
                <a:solidFill>
                  <a:srgbClr val="BE7300"/>
                </a:solidFill>
                <a:effectLst/>
                <a:uLnTx/>
                <a:uFillTx/>
                <a:latin typeface="Arial"/>
                <a:cs typeface="Arial"/>
              </a:rPr>
              <a:t>asthma</a:t>
            </a:r>
            <a:r>
              <a:rPr kumimoji="0" sz="1200" b="0" i="0" u="none" strike="noStrike" kern="0" cap="none" spc="-30" normalizeH="0" baseline="0" noProof="0">
                <a:ln>
                  <a:noFill/>
                </a:ln>
                <a:solidFill>
                  <a:srgbClr val="BE7300"/>
                </a:solidFill>
                <a:effectLst/>
                <a:uLnTx/>
                <a:uFillTx/>
                <a:latin typeface="Arial"/>
                <a:cs typeface="Arial"/>
              </a:rPr>
              <a:t> </a:t>
            </a:r>
            <a:r>
              <a:rPr kumimoji="0" sz="1200" b="0" i="0" u="none" strike="noStrike" kern="0" cap="none" spc="-10" normalizeH="0" baseline="0" noProof="0">
                <a:ln>
                  <a:noFill/>
                </a:ln>
                <a:solidFill>
                  <a:srgbClr val="BE7300"/>
                </a:solidFill>
                <a:effectLst/>
                <a:uLnTx/>
                <a:uFillTx/>
                <a:latin typeface="Arial"/>
                <a:cs typeface="Arial"/>
              </a:rPr>
              <a:t>biologics</a:t>
            </a:r>
            <a:endParaRPr kumimoji="0" sz="1200" b="0" i="0" u="none" strike="noStrike" kern="0" cap="none" spc="0" normalizeH="0" baseline="0" noProof="0">
              <a:ln>
                <a:noFill/>
              </a:ln>
              <a:solidFill>
                <a:sysClr val="windowText" lastClr="000000"/>
              </a:solidFill>
              <a:effectLst/>
              <a:uLnTx/>
              <a:uFillTx/>
              <a:latin typeface="Arial"/>
              <a:cs typeface="Arial"/>
            </a:endParaRPr>
          </a:p>
          <a:p>
            <a:pPr marL="281940" marR="0" lvl="1" indent="-135255" defTabSz="914400" eaLnBrk="1" fontAlgn="auto" latinLnBrk="0" hangingPunct="1">
              <a:lnSpc>
                <a:spcPct val="100000"/>
              </a:lnSpc>
              <a:spcBef>
                <a:spcPts val="300"/>
              </a:spcBef>
              <a:spcAft>
                <a:spcPts val="0"/>
              </a:spcAft>
              <a:buClr>
                <a:srgbClr val="FF9900"/>
              </a:buClr>
              <a:buSzTx/>
              <a:buFontTx/>
              <a:buChar char="–"/>
              <a:tabLst>
                <a:tab pos="281940" algn="l"/>
              </a:tabLst>
              <a:defRPr/>
            </a:pPr>
            <a:r>
              <a:rPr kumimoji="0" sz="1200" b="0" i="0" u="none" strike="noStrike" kern="0" cap="none" spc="0" normalizeH="0" baseline="0" noProof="0">
                <a:ln>
                  <a:noFill/>
                </a:ln>
                <a:solidFill>
                  <a:srgbClr val="073762"/>
                </a:solidFill>
                <a:effectLst/>
                <a:uLnTx/>
                <a:uFillTx/>
                <a:latin typeface="Arial"/>
                <a:cs typeface="Arial"/>
              </a:rPr>
              <a:t>For</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all</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biologics,</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most</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countries</a:t>
            </a:r>
            <a:r>
              <a:rPr kumimoji="0" sz="1200" b="0" i="0" u="none" strike="noStrike" kern="0" cap="none" spc="-4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had</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lower</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BACS</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(more</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stringent</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access</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criteria</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in</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place)</a:t>
            </a:r>
            <a:r>
              <a:rPr kumimoji="0" sz="1200" b="0" i="0" u="none" strike="noStrike" kern="0" cap="none" spc="-4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than</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the</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25" normalizeH="0" baseline="0" noProof="0">
                <a:ln>
                  <a:noFill/>
                </a:ln>
                <a:solidFill>
                  <a:srgbClr val="073762"/>
                </a:solidFill>
                <a:effectLst/>
                <a:uLnTx/>
                <a:uFillTx/>
                <a:latin typeface="Arial"/>
                <a:cs typeface="Arial"/>
              </a:rPr>
              <a:t>EMA</a:t>
            </a:r>
            <a:endParaRPr kumimoji="0" sz="1200" b="0" i="0" u="none" strike="noStrike" kern="0" cap="none" spc="0" normalizeH="0" baseline="0" noProof="0">
              <a:ln>
                <a:noFill/>
              </a:ln>
              <a:solidFill>
                <a:sysClr val="windowText" lastClr="000000"/>
              </a:solidFill>
              <a:effectLst/>
              <a:uLnTx/>
              <a:uFillTx/>
              <a:latin typeface="Arial"/>
              <a:cs typeface="Arial"/>
            </a:endParaRPr>
          </a:p>
          <a:p>
            <a:pPr marL="281940" marR="5080" lvl="1" indent="-135890" defTabSz="914400" eaLnBrk="1" fontAlgn="auto" latinLnBrk="0" hangingPunct="1">
              <a:lnSpc>
                <a:spcPct val="100000"/>
              </a:lnSpc>
              <a:spcBef>
                <a:spcPts val="300"/>
              </a:spcBef>
              <a:spcAft>
                <a:spcPts val="0"/>
              </a:spcAft>
              <a:buClr>
                <a:srgbClr val="FF9900"/>
              </a:buClr>
              <a:buSzTx/>
              <a:buFontTx/>
              <a:buChar char="–"/>
              <a:tabLst>
                <a:tab pos="281940" algn="l"/>
              </a:tabLst>
              <a:defRPr/>
            </a:pPr>
            <a:r>
              <a:rPr kumimoji="0" sz="1200" b="0" i="0" u="none" strike="noStrike" kern="0" cap="none" spc="0" normalizeH="0" baseline="0" noProof="0">
                <a:ln>
                  <a:noFill/>
                </a:ln>
                <a:solidFill>
                  <a:srgbClr val="073762"/>
                </a:solidFill>
                <a:effectLst/>
                <a:uLnTx/>
                <a:uFillTx/>
                <a:latin typeface="Arial"/>
                <a:cs typeface="Arial"/>
              </a:rPr>
              <a:t>There</a:t>
            </a:r>
            <a:r>
              <a:rPr kumimoji="0" sz="1200" b="0" i="0" u="none" strike="noStrike" kern="0" cap="none" spc="2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were</a:t>
            </a:r>
            <a:r>
              <a:rPr kumimoji="0" sz="1200" b="0" i="0" u="none" strike="noStrike" kern="0" cap="none" spc="2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no</a:t>
            </a:r>
            <a:r>
              <a:rPr kumimoji="0" sz="1200" b="0" i="0" u="none" strike="noStrike" kern="0" cap="none" spc="2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significant</a:t>
            </a:r>
            <a:r>
              <a:rPr kumimoji="0" sz="1200" b="0" i="0" u="none" strike="noStrike" kern="0" cap="none" spc="21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correlations</a:t>
            </a:r>
            <a:r>
              <a:rPr kumimoji="0" sz="1200" b="0" i="0" u="none" strike="noStrike" kern="0" cap="none" spc="21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between</a:t>
            </a:r>
            <a:r>
              <a:rPr kumimoji="0" sz="1200" b="0" i="0" u="none" strike="noStrike" kern="0" cap="none" spc="2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BACS</a:t>
            </a:r>
            <a:r>
              <a:rPr kumimoji="0" sz="1200" b="0" i="0" u="none" strike="noStrike" kern="0" cap="none" spc="2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and</a:t>
            </a:r>
            <a:r>
              <a:rPr kumimoji="0" sz="1200" b="0" i="0" u="none" strike="noStrike" kern="0" cap="none" spc="2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GDP</a:t>
            </a:r>
            <a:r>
              <a:rPr kumimoji="0" sz="1200" b="0" i="0" u="none" strike="noStrike" kern="0" cap="none" spc="20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for</a:t>
            </a:r>
            <a:r>
              <a:rPr kumimoji="0" sz="1200" b="0" i="0" u="none" strike="noStrike" kern="0" cap="none" spc="21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all</a:t>
            </a:r>
            <a:r>
              <a:rPr kumimoji="0" sz="1200" b="0" i="0" u="none" strike="noStrike" kern="0" cap="none" spc="21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biologics,</a:t>
            </a:r>
            <a:r>
              <a:rPr kumimoji="0" sz="1200" b="0" i="0" u="none" strike="noStrike" kern="0" cap="none" spc="2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excluding</a:t>
            </a:r>
            <a:r>
              <a:rPr kumimoji="0" sz="1200" b="0" i="0" u="none" strike="noStrike" kern="0" cap="none" spc="21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the</a:t>
            </a:r>
            <a:r>
              <a:rPr kumimoji="0" sz="1200" b="0" i="0" u="none" strike="noStrike" kern="0" cap="none" spc="2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“overall</a:t>
            </a:r>
            <a:r>
              <a:rPr kumimoji="0" sz="1200" b="0" i="0" u="none" strike="noStrike" kern="0" cap="none" spc="2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wealth</a:t>
            </a:r>
            <a:r>
              <a:rPr kumimoji="0" sz="1200" b="0" i="0" u="none" strike="noStrike" kern="0" cap="none" spc="2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of</a:t>
            </a:r>
            <a:r>
              <a:rPr kumimoji="0" sz="1200" b="0" i="0" u="none" strike="noStrike" kern="0" cap="none" spc="229" normalizeH="0" baseline="0" noProof="0">
                <a:ln>
                  <a:noFill/>
                </a:ln>
                <a:solidFill>
                  <a:srgbClr val="073762"/>
                </a:solidFill>
                <a:effectLst/>
                <a:uLnTx/>
                <a:uFillTx/>
                <a:latin typeface="Arial"/>
                <a:cs typeface="Arial"/>
              </a:rPr>
              <a:t> </a:t>
            </a:r>
            <a:r>
              <a:rPr kumimoji="0" sz="1200" b="0" i="0" u="none" strike="noStrike" kern="0" cap="none" spc="-50" normalizeH="0" baseline="0" noProof="0">
                <a:ln>
                  <a:noFill/>
                </a:ln>
                <a:solidFill>
                  <a:srgbClr val="073762"/>
                </a:solidFill>
                <a:effectLst/>
                <a:uLnTx/>
                <a:uFillTx/>
                <a:latin typeface="Arial"/>
                <a:cs typeface="Arial"/>
              </a:rPr>
              <a:t>a </a:t>
            </a:r>
            <a:r>
              <a:rPr kumimoji="0" sz="1200" b="0" i="0" u="none" strike="noStrike" kern="0" cap="none" spc="0" normalizeH="0" baseline="0" noProof="0">
                <a:ln>
                  <a:noFill/>
                </a:ln>
                <a:solidFill>
                  <a:srgbClr val="073762"/>
                </a:solidFill>
                <a:effectLst/>
                <a:uLnTx/>
                <a:uFillTx/>
                <a:latin typeface="Arial"/>
                <a:cs typeface="Arial"/>
              </a:rPr>
              <a:t>country”</a:t>
            </a:r>
            <a:r>
              <a:rPr kumimoji="0" sz="1200" b="0" i="0" u="none" strike="noStrike" kern="0" cap="none" spc="-1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as</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an</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explanation</a:t>
            </a:r>
            <a:r>
              <a:rPr kumimoji="0" sz="1200" b="0" i="0" u="none" strike="noStrike" kern="0" cap="none" spc="-5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for</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BACS</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variation</a:t>
            </a:r>
            <a:endParaRPr kumimoji="0" sz="1200" b="0" i="0" u="none" strike="noStrike" kern="0" cap="none" spc="0" normalizeH="0" baseline="0" noProof="0">
              <a:ln>
                <a:noFill/>
              </a:ln>
              <a:solidFill>
                <a:sysClr val="windowText" lastClr="000000"/>
              </a:solidFill>
              <a:effectLst/>
              <a:uLnTx/>
              <a:uFillTx/>
              <a:latin typeface="Arial"/>
              <a:cs typeface="Arial"/>
            </a:endParaRPr>
          </a:p>
          <a:p>
            <a:pPr marL="0" marR="0" lvl="1" indent="0" defTabSz="914400" eaLnBrk="1" fontAlgn="auto" latinLnBrk="0" hangingPunct="1">
              <a:lnSpc>
                <a:spcPct val="100000"/>
              </a:lnSpc>
              <a:spcBef>
                <a:spcPts val="114"/>
              </a:spcBef>
              <a:spcAft>
                <a:spcPts val="0"/>
              </a:spcAft>
              <a:buClr>
                <a:srgbClr val="FF9900"/>
              </a:buClr>
              <a:buSzTx/>
              <a:buFont typeface="Arial"/>
              <a:buChar char="–"/>
              <a:tabLst/>
              <a:defRPr/>
            </a:pPr>
            <a:endParaRPr kumimoji="0" sz="1200" b="0" i="0" u="none" strike="noStrike" kern="0" cap="none" spc="0" normalizeH="0" baseline="0" noProof="0">
              <a:ln>
                <a:noFill/>
              </a:ln>
              <a:solidFill>
                <a:sysClr val="windowText" lastClr="000000"/>
              </a:solidFill>
              <a:effectLst/>
              <a:uLnTx/>
              <a:uFillTx/>
              <a:latin typeface="Arial"/>
              <a:cs typeface="Arial"/>
            </a:endParaRPr>
          </a:p>
          <a:p>
            <a:pPr marL="145415" marR="0" lvl="0" indent="-133350" defTabSz="914400" eaLnBrk="1" fontAlgn="auto" latinLnBrk="0" hangingPunct="1">
              <a:lnSpc>
                <a:spcPct val="100000"/>
              </a:lnSpc>
              <a:spcBef>
                <a:spcPts val="0"/>
              </a:spcBef>
              <a:spcAft>
                <a:spcPts val="0"/>
              </a:spcAft>
              <a:buClr>
                <a:srgbClr val="FF9900"/>
              </a:buClr>
              <a:buSzTx/>
              <a:buFont typeface="Arial"/>
              <a:buChar char="•"/>
              <a:tabLst>
                <a:tab pos="145415" algn="l"/>
                <a:tab pos="146685" algn="l"/>
              </a:tabLst>
              <a:defRPr/>
            </a:pPr>
            <a:r>
              <a:rPr kumimoji="0" sz="1400" b="1" i="0" u="none" strike="noStrike" kern="0" cap="none" spc="0" normalizeH="0" baseline="0" noProof="0">
                <a:ln>
                  <a:noFill/>
                </a:ln>
                <a:solidFill>
                  <a:srgbClr val="073762"/>
                </a:solidFill>
                <a:effectLst/>
                <a:uLnTx/>
                <a:uFillTx/>
                <a:latin typeface="Arial"/>
                <a:cs typeface="Arial"/>
              </a:rPr>
              <a:t>Biologic</a:t>
            </a:r>
            <a:r>
              <a:rPr kumimoji="0" sz="1400" b="1" i="0" u="none" strike="noStrike" kern="0" cap="none" spc="-5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prescription</a:t>
            </a:r>
            <a:r>
              <a:rPr kumimoji="0" sz="1400" b="1" i="0" u="none" strike="noStrike" kern="0" cap="none" spc="-6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criteria</a:t>
            </a:r>
            <a:r>
              <a:rPr kumimoji="0" sz="1400" b="1" i="0" u="none" strike="noStrike" kern="0" cap="none" spc="-6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differed</a:t>
            </a:r>
            <a:r>
              <a:rPr kumimoji="0" sz="1400" b="1" i="0" u="none" strike="noStrike" kern="0" cap="none" spc="-60"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substantially</a:t>
            </a:r>
            <a:r>
              <a:rPr kumimoji="0" sz="1400" b="1" i="0" u="none" strike="noStrike" kern="0" cap="none" spc="-6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across</a:t>
            </a:r>
            <a:r>
              <a:rPr kumimoji="0" sz="1400" b="1" i="0" u="none" strike="noStrike" kern="0" cap="none" spc="-5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countries,</a:t>
            </a:r>
            <a:r>
              <a:rPr kumimoji="0" sz="1400" b="1" i="0" u="none" strike="noStrike" kern="0" cap="none" spc="-6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though</a:t>
            </a:r>
            <a:r>
              <a:rPr kumimoji="0" sz="1400" b="1" i="0" u="none" strike="noStrike" kern="0" cap="none" spc="-4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key</a:t>
            </a:r>
            <a:r>
              <a:rPr kumimoji="0" sz="1400" b="1" i="0" u="none" strike="noStrike" kern="0" cap="none" spc="-3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criteria</a:t>
            </a:r>
            <a:r>
              <a:rPr kumimoji="0" sz="1400" b="1" i="0" u="none" strike="noStrike" kern="0" cap="none" spc="-60"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include:</a:t>
            </a:r>
            <a:endParaRPr kumimoji="0" sz="1400" b="0" i="0" u="none" strike="noStrike" kern="0" cap="none" spc="0" normalizeH="0" baseline="0" noProof="0">
              <a:ln>
                <a:noFill/>
              </a:ln>
              <a:solidFill>
                <a:sysClr val="windowText" lastClr="000000"/>
              </a:solidFill>
              <a:effectLst/>
              <a:uLnTx/>
              <a:uFillTx/>
              <a:latin typeface="Arial"/>
              <a:cs typeface="Arial"/>
            </a:endParaRPr>
          </a:p>
          <a:p>
            <a:pPr marL="281940" marR="0" lvl="1" indent="-135255" defTabSz="914400" eaLnBrk="1" fontAlgn="auto" latinLnBrk="0" hangingPunct="1">
              <a:lnSpc>
                <a:spcPct val="100000"/>
              </a:lnSpc>
              <a:spcBef>
                <a:spcPts val="310"/>
              </a:spcBef>
              <a:spcAft>
                <a:spcPts val="0"/>
              </a:spcAft>
              <a:buClr>
                <a:srgbClr val="FF9900"/>
              </a:buClr>
              <a:buSzTx/>
              <a:buFontTx/>
              <a:buChar char="–"/>
              <a:tabLst>
                <a:tab pos="281940" algn="l"/>
              </a:tabLst>
              <a:defRPr/>
            </a:pPr>
            <a:r>
              <a:rPr kumimoji="0" sz="1200" b="0" i="0" u="none" strike="noStrike" kern="0" cap="none" spc="0" normalizeH="0" baseline="0" noProof="0">
                <a:ln>
                  <a:noFill/>
                </a:ln>
                <a:solidFill>
                  <a:srgbClr val="073762"/>
                </a:solidFill>
                <a:effectLst/>
                <a:uLnTx/>
                <a:uFillTx/>
                <a:latin typeface="Arial"/>
                <a:cs typeface="Arial"/>
              </a:rPr>
              <a:t>Blood</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eosinophil</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count</a:t>
            </a:r>
            <a:r>
              <a:rPr kumimoji="0" sz="1200" b="0" i="0" u="none" strike="noStrike" kern="0" cap="none" spc="-1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thresholds</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(usually</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≥300</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cells/µL)</a:t>
            </a:r>
            <a:r>
              <a:rPr kumimoji="0" sz="1200" b="0" i="0" u="none" strike="noStrike" kern="0" cap="none" spc="-1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for</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anti-</a:t>
            </a:r>
            <a:r>
              <a:rPr kumimoji="0" sz="1200" b="0" i="0" u="none" strike="noStrike" kern="0" cap="none" spc="0" normalizeH="0" baseline="0" noProof="0">
                <a:ln>
                  <a:noFill/>
                </a:ln>
                <a:solidFill>
                  <a:srgbClr val="073762"/>
                </a:solidFill>
                <a:effectLst/>
                <a:uLnTx/>
                <a:uFillTx/>
                <a:latin typeface="Arial"/>
                <a:cs typeface="Arial"/>
              </a:rPr>
              <a:t>IgE</a:t>
            </a:r>
            <a:r>
              <a:rPr kumimoji="0" sz="1200" b="0" i="0" u="none" strike="noStrike" kern="0" cap="none" spc="-1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and</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anti-</a:t>
            </a:r>
            <a:r>
              <a:rPr kumimoji="0" sz="1200" b="0" i="0" u="none" strike="noStrike" kern="0" cap="none" spc="0" normalizeH="0" baseline="0" noProof="0">
                <a:ln>
                  <a:noFill/>
                </a:ln>
                <a:solidFill>
                  <a:srgbClr val="073762"/>
                </a:solidFill>
                <a:effectLst/>
                <a:uLnTx/>
                <a:uFillTx/>
                <a:latin typeface="Arial"/>
                <a:cs typeface="Arial"/>
              </a:rPr>
              <a:t>IL5/5R</a:t>
            </a:r>
            <a:r>
              <a:rPr kumimoji="0" sz="1200" b="0" i="0" u="none" strike="noStrike" kern="0" cap="none" spc="-15"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prescription,</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in</a:t>
            </a:r>
            <a:r>
              <a:rPr kumimoji="0" sz="1200" b="0" i="0" u="none" strike="noStrike" kern="0" cap="none" spc="1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~80%</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of</a:t>
            </a:r>
            <a:r>
              <a:rPr kumimoji="0" sz="1200" b="0" i="0" u="none" strike="noStrike" kern="0" cap="none" spc="-10" normalizeH="0" baseline="0" noProof="0">
                <a:ln>
                  <a:noFill/>
                </a:ln>
                <a:solidFill>
                  <a:srgbClr val="073762"/>
                </a:solidFill>
                <a:effectLst/>
                <a:uLnTx/>
                <a:uFillTx/>
                <a:latin typeface="Arial"/>
                <a:cs typeface="Arial"/>
              </a:rPr>
              <a:t> countries</a:t>
            </a:r>
            <a:endParaRPr kumimoji="0" sz="1200" b="0" i="0" u="none" strike="noStrike" kern="0" cap="none" spc="0" normalizeH="0" baseline="0" noProof="0">
              <a:ln>
                <a:noFill/>
              </a:ln>
              <a:solidFill>
                <a:sysClr val="windowText" lastClr="000000"/>
              </a:solidFill>
              <a:effectLst/>
              <a:uLnTx/>
              <a:uFillTx/>
              <a:latin typeface="Arial"/>
              <a:cs typeface="Arial"/>
            </a:endParaRPr>
          </a:p>
          <a:p>
            <a:pPr marL="281940" marR="0" lvl="1" indent="-135255" defTabSz="914400" eaLnBrk="1" fontAlgn="auto" latinLnBrk="0" hangingPunct="1">
              <a:lnSpc>
                <a:spcPct val="100000"/>
              </a:lnSpc>
              <a:spcBef>
                <a:spcPts val="300"/>
              </a:spcBef>
              <a:spcAft>
                <a:spcPts val="0"/>
              </a:spcAft>
              <a:buClr>
                <a:srgbClr val="FF9900"/>
              </a:buClr>
              <a:buSzTx/>
              <a:buFontTx/>
              <a:buChar char="–"/>
              <a:tabLst>
                <a:tab pos="281940" algn="l"/>
              </a:tabLst>
              <a:defRPr/>
            </a:pPr>
            <a:r>
              <a:rPr kumimoji="0" sz="1200" b="0" i="0" u="none" strike="noStrike" kern="0" cap="none" spc="0" normalizeH="0" baseline="0" noProof="0">
                <a:ln>
                  <a:noFill/>
                </a:ln>
                <a:solidFill>
                  <a:srgbClr val="073762"/>
                </a:solidFill>
                <a:effectLst/>
                <a:uLnTx/>
                <a:uFillTx/>
                <a:latin typeface="Arial"/>
                <a:cs typeface="Arial"/>
              </a:rPr>
              <a:t>Moderate</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or</a:t>
            </a:r>
            <a:r>
              <a:rPr kumimoji="0" sz="1200" b="0" i="0" u="none" strike="noStrike" kern="0" cap="none" spc="-1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severe</a:t>
            </a:r>
            <a:r>
              <a:rPr kumimoji="0" sz="1200" b="0" i="0" u="none" strike="noStrike" kern="0" cap="none" spc="-1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exacerbation</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rates</a:t>
            </a:r>
            <a:r>
              <a:rPr kumimoji="0" sz="1200" b="0" i="0" u="none" strike="noStrike" kern="0" cap="none" spc="-1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of</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≥2</a:t>
            </a:r>
            <a:r>
              <a:rPr kumimoji="0" sz="1200" b="0" i="0" u="none" strike="noStrike" kern="0" cap="none" spc="-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(range:</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0</a:t>
            </a:r>
            <a:r>
              <a:rPr kumimoji="0" sz="1200" b="0" i="0" u="none" strike="noStrike" kern="0" cap="none" spc="-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to</a:t>
            </a:r>
            <a:r>
              <a:rPr kumimoji="0" sz="1200" b="0" i="0" u="none" strike="noStrike" kern="0" cap="none" spc="-1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4)</a:t>
            </a:r>
            <a:r>
              <a:rPr kumimoji="0" sz="1200" b="0" i="0" u="none" strike="noStrike" kern="0" cap="none" spc="-1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per</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year</a:t>
            </a:r>
            <a:r>
              <a:rPr kumimoji="0" sz="1200" b="0" i="0" u="none" strike="noStrike" kern="0" cap="none" spc="-1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for</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all</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biologics,</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in</a:t>
            </a:r>
            <a:r>
              <a:rPr kumimoji="0" sz="1200" b="0" i="0" u="none" strike="noStrike" kern="0" cap="none" spc="-1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up</a:t>
            </a:r>
            <a:r>
              <a:rPr kumimoji="0" sz="1200" b="0" i="0" u="none" strike="noStrike" kern="0" cap="none" spc="-1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to</a:t>
            </a:r>
            <a:r>
              <a:rPr kumimoji="0" sz="1200" b="0" i="0" u="none" strike="noStrike" kern="0" cap="none" spc="-1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54%</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of</a:t>
            </a:r>
            <a:r>
              <a:rPr kumimoji="0" sz="1200" b="0" i="0" u="none" strike="noStrike" kern="0" cap="none" spc="-5"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countries</a:t>
            </a:r>
            <a:endParaRPr kumimoji="0" sz="1200" b="0" i="0" u="none" strike="noStrike" kern="0" cap="none" spc="0" normalizeH="0" baseline="0" noProof="0">
              <a:ln>
                <a:noFill/>
              </a:ln>
              <a:solidFill>
                <a:sysClr val="windowText" lastClr="000000"/>
              </a:solidFill>
              <a:effectLst/>
              <a:uLnTx/>
              <a:uFillTx/>
              <a:latin typeface="Arial"/>
              <a:cs typeface="Arial"/>
            </a:endParaRPr>
          </a:p>
          <a:p>
            <a:pPr marL="0" marR="0" lvl="1" indent="0" defTabSz="914400" eaLnBrk="1" fontAlgn="auto" latinLnBrk="0" hangingPunct="1">
              <a:lnSpc>
                <a:spcPct val="100000"/>
              </a:lnSpc>
              <a:spcBef>
                <a:spcPts val="110"/>
              </a:spcBef>
              <a:spcAft>
                <a:spcPts val="0"/>
              </a:spcAft>
              <a:buClr>
                <a:srgbClr val="FF9900"/>
              </a:buClr>
              <a:buSzTx/>
              <a:buFont typeface="Arial"/>
              <a:buChar char="–"/>
              <a:tabLst/>
              <a:defRPr/>
            </a:pPr>
            <a:endParaRPr kumimoji="0" sz="1200" b="0" i="0" u="none" strike="noStrike" kern="0" cap="none" spc="0" normalizeH="0" baseline="0" noProof="0">
              <a:ln>
                <a:noFill/>
              </a:ln>
              <a:solidFill>
                <a:sysClr val="windowText" lastClr="000000"/>
              </a:solidFill>
              <a:effectLst/>
              <a:uLnTx/>
              <a:uFillTx/>
              <a:latin typeface="Arial"/>
              <a:cs typeface="Arial"/>
            </a:endParaRPr>
          </a:p>
          <a:p>
            <a:pPr marL="146050" marR="0" lvl="0" indent="-133350" defTabSz="914400" eaLnBrk="1" fontAlgn="auto" latinLnBrk="0" hangingPunct="1">
              <a:lnSpc>
                <a:spcPct val="100000"/>
              </a:lnSpc>
              <a:spcBef>
                <a:spcPts val="0"/>
              </a:spcBef>
              <a:spcAft>
                <a:spcPts val="0"/>
              </a:spcAft>
              <a:buClr>
                <a:srgbClr val="FF9900"/>
              </a:buClr>
              <a:buSzTx/>
              <a:buFont typeface="Arial"/>
              <a:buChar char="•"/>
              <a:tabLst>
                <a:tab pos="146050" algn="l"/>
              </a:tabLst>
              <a:defRPr/>
            </a:pPr>
            <a:r>
              <a:rPr kumimoji="0" sz="1400" b="1" i="0" u="none" strike="noStrike" kern="0" cap="none" spc="0" normalizeH="0" baseline="0" noProof="0">
                <a:ln>
                  <a:noFill/>
                </a:ln>
                <a:solidFill>
                  <a:srgbClr val="073762"/>
                </a:solidFill>
                <a:effectLst/>
                <a:uLnTx/>
                <a:uFillTx/>
                <a:latin typeface="Arial"/>
                <a:cs typeface="Arial"/>
              </a:rPr>
              <a:t>The</a:t>
            </a:r>
            <a:r>
              <a:rPr kumimoji="0" sz="1400" b="1" i="0" u="none" strike="noStrike" kern="0" cap="none" spc="-2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variation</a:t>
            </a:r>
            <a:r>
              <a:rPr kumimoji="0" sz="1400" b="1" i="0" u="none" strike="noStrike" kern="0" cap="none" spc="-6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in</a:t>
            </a:r>
            <a:r>
              <a:rPr kumimoji="0" sz="1400" b="1" i="0" u="none" strike="noStrike" kern="0" cap="none" spc="-2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biologic</a:t>
            </a:r>
            <a:r>
              <a:rPr kumimoji="0" sz="1400" b="1" i="0" u="none" strike="noStrike" kern="0" cap="none" spc="-5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prescription</a:t>
            </a:r>
            <a:r>
              <a:rPr kumimoji="0" sz="1400" b="1" i="0" u="none" strike="noStrike" kern="0" cap="none" spc="-5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criteria</a:t>
            </a:r>
            <a:r>
              <a:rPr kumimoji="0" sz="1400" b="1" i="0" u="none" strike="noStrike" kern="0" cap="none" spc="-5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globally</a:t>
            </a:r>
            <a:r>
              <a:rPr kumimoji="0" sz="1400" b="1" i="0" u="none" strike="noStrike" kern="0" cap="none" spc="-5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may</a:t>
            </a:r>
            <a:r>
              <a:rPr kumimoji="0" sz="1400" b="1" i="0" u="none" strike="noStrike" kern="0" cap="none" spc="-3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adversely</a:t>
            </a:r>
            <a:r>
              <a:rPr kumimoji="0" sz="1400" b="1" i="0" u="none" strike="noStrike" kern="0" cap="none" spc="-4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affect</a:t>
            </a:r>
            <a:r>
              <a:rPr kumimoji="0" sz="1400" b="1" i="0" u="none" strike="noStrike" kern="0" cap="none" spc="-50"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personalized</a:t>
            </a:r>
            <a:r>
              <a:rPr kumimoji="0" sz="1400" b="1" i="0" u="none" strike="noStrike" kern="0" cap="none" spc="-60"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medicine</a:t>
            </a:r>
            <a:endParaRPr kumimoji="0" sz="1400" b="0" i="0" u="none" strike="noStrike" kern="0" cap="none" spc="0" normalizeH="0" baseline="0" noProof="0">
              <a:ln>
                <a:noFill/>
              </a:ln>
              <a:solidFill>
                <a:sysClr val="windowText" lastClr="000000"/>
              </a:solidFill>
              <a:effectLst/>
              <a:uLnTx/>
              <a:uFillTx/>
              <a:latin typeface="Arial"/>
              <a:cs typeface="Arial"/>
            </a:endParaRPr>
          </a:p>
          <a:p>
            <a:pPr marL="281940" marR="0" lvl="1" indent="-135255" defTabSz="914400" eaLnBrk="1" fontAlgn="auto" latinLnBrk="0" hangingPunct="1">
              <a:lnSpc>
                <a:spcPct val="100000"/>
              </a:lnSpc>
              <a:spcBef>
                <a:spcPts val="310"/>
              </a:spcBef>
              <a:spcAft>
                <a:spcPts val="0"/>
              </a:spcAft>
              <a:buClr>
                <a:srgbClr val="FF9900"/>
              </a:buClr>
              <a:buSzTx/>
              <a:buFontTx/>
              <a:buChar char="–"/>
              <a:tabLst>
                <a:tab pos="281940" algn="l"/>
              </a:tabLst>
              <a:defRPr/>
            </a:pPr>
            <a:r>
              <a:rPr kumimoji="0" sz="1200" b="0" i="0" u="none" strike="noStrike" kern="0" cap="none" spc="0" normalizeH="0" baseline="0" noProof="0">
                <a:ln>
                  <a:noFill/>
                </a:ln>
                <a:solidFill>
                  <a:srgbClr val="073762"/>
                </a:solidFill>
                <a:effectLst/>
                <a:uLnTx/>
                <a:uFillTx/>
                <a:latin typeface="Arial"/>
                <a:cs typeface="Arial"/>
              </a:rPr>
              <a:t>National</a:t>
            </a:r>
            <a:r>
              <a:rPr kumimoji="0" sz="1200" b="0" i="0" u="none" strike="noStrike" kern="0" cap="none" spc="-5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regulators</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and</a:t>
            </a:r>
            <a:r>
              <a:rPr kumimoji="0" sz="1200" b="0" i="0" u="none" strike="noStrike" kern="0" cap="none" spc="-4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payers</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should</a:t>
            </a:r>
            <a:r>
              <a:rPr kumimoji="0" sz="1200" b="0" i="0" u="none" strike="noStrike" kern="0" cap="none" spc="-4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focus</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on</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minimizing</a:t>
            </a:r>
            <a:r>
              <a:rPr kumimoji="0" sz="1200" b="0" i="0" u="none" strike="noStrike" kern="0" cap="none" spc="-4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this</a:t>
            </a:r>
            <a:r>
              <a:rPr kumimoji="0" sz="1200" b="0" i="0" u="none" strike="noStrike" kern="0" cap="none" spc="-1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international</a:t>
            </a:r>
            <a:r>
              <a:rPr kumimoji="0" sz="1200" b="0" i="0" u="none" strike="noStrike" kern="0" cap="none" spc="-50"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variation</a:t>
            </a:r>
            <a:endParaRPr kumimoji="0" sz="1200" b="0" i="0" u="none" strike="noStrike" kern="0" cap="none" spc="0" normalizeH="0" baseline="0" noProof="0">
              <a:ln>
                <a:noFill/>
              </a:ln>
              <a:solidFill>
                <a:sysClr val="windowText" lastClr="000000"/>
              </a:solidFill>
              <a:effectLst/>
              <a:uLnTx/>
              <a:uFillTx/>
              <a:latin typeface="Arial"/>
              <a:cs typeface="Arial"/>
            </a:endParaRPr>
          </a:p>
          <a:p>
            <a:pPr marL="282575" marR="0" lvl="1" indent="-135890" defTabSz="914400" eaLnBrk="1" fontAlgn="auto" latinLnBrk="0" hangingPunct="1">
              <a:lnSpc>
                <a:spcPct val="100000"/>
              </a:lnSpc>
              <a:spcBef>
                <a:spcPts val="300"/>
              </a:spcBef>
              <a:spcAft>
                <a:spcPts val="0"/>
              </a:spcAft>
              <a:buClr>
                <a:srgbClr val="FF9900"/>
              </a:buClr>
              <a:buSzTx/>
              <a:buFontTx/>
              <a:buChar char="–"/>
              <a:tabLst>
                <a:tab pos="282575" algn="l"/>
              </a:tabLst>
              <a:defRPr/>
            </a:pPr>
            <a:r>
              <a:rPr kumimoji="0" sz="1200" b="0" i="0" u="none" strike="noStrike" kern="0" cap="none" spc="0" normalizeH="0" baseline="0" noProof="0">
                <a:ln>
                  <a:noFill/>
                </a:ln>
                <a:solidFill>
                  <a:srgbClr val="BE7300"/>
                </a:solidFill>
                <a:effectLst/>
                <a:uLnTx/>
                <a:uFillTx/>
                <a:latin typeface="Arial"/>
                <a:cs typeface="Arial"/>
              </a:rPr>
              <a:t>Standardization</a:t>
            </a:r>
            <a:r>
              <a:rPr kumimoji="0" sz="1200" b="0" i="0" u="none" strike="noStrike" kern="0" cap="none" spc="135" normalizeH="0" baseline="0" noProof="0">
                <a:ln>
                  <a:noFill/>
                </a:ln>
                <a:solidFill>
                  <a:srgbClr val="BE7300"/>
                </a:solidFill>
                <a:effectLst/>
                <a:uLnTx/>
                <a:uFillTx/>
                <a:latin typeface="Arial"/>
                <a:cs typeface="Arial"/>
              </a:rPr>
              <a:t> </a:t>
            </a:r>
            <a:r>
              <a:rPr kumimoji="0" sz="1200" b="0" i="0" u="none" strike="noStrike" kern="0" cap="none" spc="0" normalizeH="0" baseline="0" noProof="0">
                <a:ln>
                  <a:noFill/>
                </a:ln>
                <a:solidFill>
                  <a:srgbClr val="BE7300"/>
                </a:solidFill>
                <a:effectLst/>
                <a:uLnTx/>
                <a:uFillTx/>
                <a:latin typeface="Arial"/>
                <a:cs typeface="Arial"/>
              </a:rPr>
              <a:t>of</a:t>
            </a:r>
            <a:r>
              <a:rPr kumimoji="0" sz="1200" b="0" i="0" u="none" strike="noStrike" kern="0" cap="none" spc="140" normalizeH="0" baseline="0" noProof="0">
                <a:ln>
                  <a:noFill/>
                </a:ln>
                <a:solidFill>
                  <a:srgbClr val="BE7300"/>
                </a:solidFill>
                <a:effectLst/>
                <a:uLnTx/>
                <a:uFillTx/>
                <a:latin typeface="Arial"/>
                <a:cs typeface="Arial"/>
              </a:rPr>
              <a:t> </a:t>
            </a:r>
            <a:r>
              <a:rPr kumimoji="0" sz="1200" b="0" i="0" u="none" strike="noStrike" kern="0" cap="none" spc="0" normalizeH="0" baseline="0" noProof="0">
                <a:ln>
                  <a:noFill/>
                </a:ln>
                <a:solidFill>
                  <a:srgbClr val="BE7300"/>
                </a:solidFill>
                <a:effectLst/>
                <a:uLnTx/>
                <a:uFillTx/>
                <a:latin typeface="Arial"/>
                <a:cs typeface="Arial"/>
              </a:rPr>
              <a:t>biologic</a:t>
            </a:r>
            <a:r>
              <a:rPr kumimoji="0" sz="1200" b="0" i="0" u="none" strike="noStrike" kern="0" cap="none" spc="140" normalizeH="0" baseline="0" noProof="0">
                <a:ln>
                  <a:noFill/>
                </a:ln>
                <a:solidFill>
                  <a:srgbClr val="BE7300"/>
                </a:solidFill>
                <a:effectLst/>
                <a:uLnTx/>
                <a:uFillTx/>
                <a:latin typeface="Arial"/>
                <a:cs typeface="Arial"/>
              </a:rPr>
              <a:t> </a:t>
            </a:r>
            <a:r>
              <a:rPr kumimoji="0" sz="1200" b="0" i="0" u="none" strike="noStrike" kern="0" cap="none" spc="0" normalizeH="0" baseline="0" noProof="0">
                <a:ln>
                  <a:noFill/>
                </a:ln>
                <a:solidFill>
                  <a:srgbClr val="BE7300"/>
                </a:solidFill>
                <a:effectLst/>
                <a:uLnTx/>
                <a:uFillTx/>
                <a:latin typeface="Arial"/>
                <a:cs typeface="Arial"/>
              </a:rPr>
              <a:t>prescription</a:t>
            </a:r>
            <a:r>
              <a:rPr kumimoji="0" sz="1200" b="0" i="0" u="none" strike="noStrike" kern="0" cap="none" spc="145" normalizeH="0" baseline="0" noProof="0">
                <a:ln>
                  <a:noFill/>
                </a:ln>
                <a:solidFill>
                  <a:srgbClr val="BE7300"/>
                </a:solidFill>
                <a:effectLst/>
                <a:uLnTx/>
                <a:uFillTx/>
                <a:latin typeface="Arial"/>
                <a:cs typeface="Arial"/>
              </a:rPr>
              <a:t> </a:t>
            </a:r>
            <a:r>
              <a:rPr kumimoji="0" sz="1200" b="0" i="0" u="none" strike="noStrike" kern="0" cap="none" spc="0" normalizeH="0" baseline="0" noProof="0">
                <a:ln>
                  <a:noFill/>
                </a:ln>
                <a:solidFill>
                  <a:srgbClr val="BE7300"/>
                </a:solidFill>
                <a:effectLst/>
                <a:uLnTx/>
                <a:uFillTx/>
                <a:latin typeface="Arial"/>
                <a:cs typeface="Arial"/>
              </a:rPr>
              <a:t>and</a:t>
            </a:r>
            <a:r>
              <a:rPr kumimoji="0" sz="1200" b="0" i="0" u="none" strike="noStrike" kern="0" cap="none" spc="135" normalizeH="0" baseline="0" noProof="0">
                <a:ln>
                  <a:noFill/>
                </a:ln>
                <a:solidFill>
                  <a:srgbClr val="BE7300"/>
                </a:solidFill>
                <a:effectLst/>
                <a:uLnTx/>
                <a:uFillTx/>
                <a:latin typeface="Arial"/>
                <a:cs typeface="Arial"/>
              </a:rPr>
              <a:t> </a:t>
            </a:r>
            <a:r>
              <a:rPr kumimoji="0" sz="1200" b="0" i="0" u="none" strike="noStrike" kern="0" cap="none" spc="0" normalizeH="0" baseline="0" noProof="0">
                <a:ln>
                  <a:noFill/>
                </a:ln>
                <a:solidFill>
                  <a:srgbClr val="BE7300"/>
                </a:solidFill>
                <a:effectLst/>
                <a:uLnTx/>
                <a:uFillTx/>
                <a:latin typeface="Arial"/>
                <a:cs typeface="Arial"/>
              </a:rPr>
              <a:t>access</a:t>
            </a:r>
            <a:r>
              <a:rPr kumimoji="0" sz="1200" b="0" i="0" u="none" strike="noStrike" kern="0" cap="none" spc="140" normalizeH="0" baseline="0" noProof="0">
                <a:ln>
                  <a:noFill/>
                </a:ln>
                <a:solidFill>
                  <a:srgbClr val="BE7300"/>
                </a:solidFill>
                <a:effectLst/>
                <a:uLnTx/>
                <a:uFillTx/>
                <a:latin typeface="Arial"/>
                <a:cs typeface="Arial"/>
              </a:rPr>
              <a:t> </a:t>
            </a:r>
            <a:r>
              <a:rPr kumimoji="0" sz="1200" b="0" i="0" u="none" strike="noStrike" kern="0" cap="none" spc="0" normalizeH="0" baseline="0" noProof="0">
                <a:ln>
                  <a:noFill/>
                </a:ln>
                <a:solidFill>
                  <a:srgbClr val="BE7300"/>
                </a:solidFill>
                <a:effectLst/>
                <a:uLnTx/>
                <a:uFillTx/>
                <a:latin typeface="Arial"/>
                <a:cs typeface="Arial"/>
              </a:rPr>
              <a:t>criteria</a:t>
            </a:r>
            <a:r>
              <a:rPr kumimoji="0" sz="1200" b="0" i="0" u="none" strike="noStrike" kern="0" cap="none" spc="150" normalizeH="0" baseline="0" noProof="0">
                <a:ln>
                  <a:noFill/>
                </a:ln>
                <a:solidFill>
                  <a:srgbClr val="BE7300"/>
                </a:solidFill>
                <a:effectLst/>
                <a:uLnTx/>
                <a:uFillTx/>
                <a:latin typeface="Arial"/>
                <a:cs typeface="Arial"/>
              </a:rPr>
              <a:t> </a:t>
            </a:r>
            <a:r>
              <a:rPr kumimoji="0" sz="1200" b="0" i="0" u="none" strike="noStrike" kern="0" cap="none" spc="0" normalizeH="0" baseline="0" noProof="0">
                <a:ln>
                  <a:noFill/>
                </a:ln>
                <a:solidFill>
                  <a:srgbClr val="BE7300"/>
                </a:solidFill>
                <a:effectLst/>
                <a:uLnTx/>
                <a:uFillTx/>
                <a:latin typeface="Arial"/>
                <a:cs typeface="Arial"/>
              </a:rPr>
              <a:t>is</a:t>
            </a:r>
            <a:r>
              <a:rPr kumimoji="0" sz="1200" b="0" i="0" u="none" strike="noStrike" kern="0" cap="none" spc="140" normalizeH="0" baseline="0" noProof="0">
                <a:ln>
                  <a:noFill/>
                </a:ln>
                <a:solidFill>
                  <a:srgbClr val="BE7300"/>
                </a:solidFill>
                <a:effectLst/>
                <a:uLnTx/>
                <a:uFillTx/>
                <a:latin typeface="Arial"/>
                <a:cs typeface="Arial"/>
              </a:rPr>
              <a:t> </a:t>
            </a:r>
            <a:r>
              <a:rPr kumimoji="0" sz="1200" b="0" i="0" u="none" strike="noStrike" kern="0" cap="none" spc="0" normalizeH="0" baseline="0" noProof="0">
                <a:ln>
                  <a:noFill/>
                </a:ln>
                <a:solidFill>
                  <a:srgbClr val="BE7300"/>
                </a:solidFill>
                <a:effectLst/>
                <a:uLnTx/>
                <a:uFillTx/>
                <a:latin typeface="Arial"/>
                <a:cs typeface="Arial"/>
              </a:rPr>
              <a:t>recommended</a:t>
            </a:r>
            <a:r>
              <a:rPr kumimoji="0" sz="1200" b="0" i="0" u="none" strike="noStrike" kern="0" cap="none" spc="155" normalizeH="0" baseline="0" noProof="0">
                <a:ln>
                  <a:noFill/>
                </a:ln>
                <a:solidFill>
                  <a:srgbClr val="BE7300"/>
                </a:solidFill>
                <a:effectLst/>
                <a:uLnTx/>
                <a:uFillTx/>
                <a:latin typeface="Arial"/>
                <a:cs typeface="Arial"/>
              </a:rPr>
              <a:t> </a:t>
            </a:r>
            <a:r>
              <a:rPr kumimoji="0" sz="1200" b="0" i="0" u="none" strike="noStrike" kern="0" cap="none" spc="0" normalizeH="0" baseline="0" noProof="0">
                <a:ln>
                  <a:noFill/>
                </a:ln>
                <a:solidFill>
                  <a:srgbClr val="BE7300"/>
                </a:solidFill>
                <a:effectLst/>
                <a:uLnTx/>
                <a:uFillTx/>
                <a:latin typeface="Arial"/>
                <a:cs typeface="Arial"/>
              </a:rPr>
              <a:t>to</a:t>
            </a:r>
            <a:r>
              <a:rPr kumimoji="0" sz="1200" b="0" i="0" u="none" strike="noStrike" kern="0" cap="none" spc="130" normalizeH="0" baseline="0" noProof="0">
                <a:ln>
                  <a:noFill/>
                </a:ln>
                <a:solidFill>
                  <a:srgbClr val="BE7300"/>
                </a:solidFill>
                <a:effectLst/>
                <a:uLnTx/>
                <a:uFillTx/>
                <a:latin typeface="Arial"/>
                <a:cs typeface="Arial"/>
              </a:rPr>
              <a:t> </a:t>
            </a:r>
            <a:r>
              <a:rPr kumimoji="0" sz="1200" b="0" i="0" u="none" strike="noStrike" kern="0" cap="none" spc="0" normalizeH="0" baseline="0" noProof="0">
                <a:ln>
                  <a:noFill/>
                </a:ln>
                <a:solidFill>
                  <a:srgbClr val="BE7300"/>
                </a:solidFill>
                <a:effectLst/>
                <a:uLnTx/>
                <a:uFillTx/>
                <a:latin typeface="Arial"/>
                <a:cs typeface="Arial"/>
              </a:rPr>
              <a:t>ensure</a:t>
            </a:r>
            <a:r>
              <a:rPr kumimoji="0" sz="1200" b="0" i="0" u="none" strike="noStrike" kern="0" cap="none" spc="150" normalizeH="0" baseline="0" noProof="0">
                <a:ln>
                  <a:noFill/>
                </a:ln>
                <a:solidFill>
                  <a:srgbClr val="BE7300"/>
                </a:solidFill>
                <a:effectLst/>
                <a:uLnTx/>
                <a:uFillTx/>
                <a:latin typeface="Arial"/>
                <a:cs typeface="Arial"/>
              </a:rPr>
              <a:t> </a:t>
            </a:r>
            <a:r>
              <a:rPr kumimoji="0" sz="1200" b="0" i="0" u="none" strike="noStrike" kern="0" cap="none" spc="0" normalizeH="0" baseline="0" noProof="0">
                <a:ln>
                  <a:noFill/>
                </a:ln>
                <a:solidFill>
                  <a:srgbClr val="BE7300"/>
                </a:solidFill>
                <a:effectLst/>
                <a:uLnTx/>
                <a:uFillTx/>
                <a:latin typeface="Arial"/>
                <a:cs typeface="Arial"/>
              </a:rPr>
              <a:t>the</a:t>
            </a:r>
            <a:r>
              <a:rPr kumimoji="0" sz="1200" b="0" i="0" u="none" strike="noStrike" kern="0" cap="none" spc="145" normalizeH="0" baseline="0" noProof="0">
                <a:ln>
                  <a:noFill/>
                </a:ln>
                <a:solidFill>
                  <a:srgbClr val="BE7300"/>
                </a:solidFill>
                <a:effectLst/>
                <a:uLnTx/>
                <a:uFillTx/>
                <a:latin typeface="Arial"/>
                <a:cs typeface="Arial"/>
              </a:rPr>
              <a:t> </a:t>
            </a:r>
            <a:r>
              <a:rPr kumimoji="0" sz="1200" b="0" i="0" u="none" strike="noStrike" kern="0" cap="none" spc="0" normalizeH="0" baseline="0" noProof="0">
                <a:ln>
                  <a:noFill/>
                </a:ln>
                <a:solidFill>
                  <a:srgbClr val="BE7300"/>
                </a:solidFill>
                <a:effectLst/>
                <a:uLnTx/>
                <a:uFillTx/>
                <a:latin typeface="Arial"/>
                <a:cs typeface="Arial"/>
              </a:rPr>
              <a:t>availability</a:t>
            </a:r>
            <a:r>
              <a:rPr kumimoji="0" sz="1200" b="0" i="0" u="none" strike="noStrike" kern="0" cap="none" spc="145" normalizeH="0" baseline="0" noProof="0">
                <a:ln>
                  <a:noFill/>
                </a:ln>
                <a:solidFill>
                  <a:srgbClr val="BE7300"/>
                </a:solidFill>
                <a:effectLst/>
                <a:uLnTx/>
                <a:uFillTx/>
                <a:latin typeface="Arial"/>
                <a:cs typeface="Arial"/>
              </a:rPr>
              <a:t> </a:t>
            </a:r>
            <a:r>
              <a:rPr kumimoji="0" sz="1200" b="0" i="0" u="none" strike="noStrike" kern="0" cap="none" spc="0" normalizeH="0" baseline="0" noProof="0">
                <a:ln>
                  <a:noFill/>
                </a:ln>
                <a:solidFill>
                  <a:srgbClr val="BE7300"/>
                </a:solidFill>
                <a:effectLst/>
                <a:uLnTx/>
                <a:uFillTx/>
                <a:latin typeface="Arial"/>
                <a:cs typeface="Arial"/>
              </a:rPr>
              <a:t>of</a:t>
            </a:r>
            <a:r>
              <a:rPr kumimoji="0" sz="1200" b="0" i="0" u="none" strike="noStrike" kern="0" cap="none" spc="160" normalizeH="0" baseline="0" noProof="0">
                <a:ln>
                  <a:noFill/>
                </a:ln>
                <a:solidFill>
                  <a:srgbClr val="BE7300"/>
                </a:solidFill>
                <a:effectLst/>
                <a:uLnTx/>
                <a:uFillTx/>
                <a:latin typeface="Arial"/>
                <a:cs typeface="Arial"/>
              </a:rPr>
              <a:t> </a:t>
            </a:r>
            <a:r>
              <a:rPr kumimoji="0" sz="1200" b="0" i="0" u="none" strike="noStrike" kern="0" cap="none" spc="-10" normalizeH="0" baseline="0" noProof="0">
                <a:ln>
                  <a:noFill/>
                </a:ln>
                <a:solidFill>
                  <a:srgbClr val="BE7300"/>
                </a:solidFill>
                <a:effectLst/>
                <a:uLnTx/>
                <a:uFillTx/>
                <a:latin typeface="Arial"/>
                <a:cs typeface="Arial"/>
              </a:rPr>
              <a:t>personalized</a:t>
            </a:r>
            <a:endParaRPr kumimoji="0" sz="1200" b="0" i="0" u="none" strike="noStrike" kern="0" cap="none" spc="0" normalizeH="0" baseline="0" noProof="0">
              <a:ln>
                <a:noFill/>
              </a:ln>
              <a:solidFill>
                <a:sysClr val="windowText" lastClr="000000"/>
              </a:solidFill>
              <a:effectLst/>
              <a:uLnTx/>
              <a:uFillTx/>
              <a:latin typeface="Arial"/>
              <a:cs typeface="Arial"/>
            </a:endParaRPr>
          </a:p>
          <a:p>
            <a:pPr marL="281940" marR="0" lvl="0" indent="0" defTabSz="914400" eaLnBrk="1" fontAlgn="auto" latinLnBrk="0" hangingPunct="1">
              <a:lnSpc>
                <a:spcPct val="100000"/>
              </a:lnSpc>
              <a:spcBef>
                <a:spcPts val="0"/>
              </a:spcBef>
              <a:spcAft>
                <a:spcPts val="0"/>
              </a:spcAft>
              <a:buClrTx/>
              <a:buSzTx/>
              <a:buFontTx/>
              <a:buNone/>
              <a:tabLst/>
              <a:defRPr/>
            </a:pPr>
            <a:r>
              <a:rPr kumimoji="0" sz="1200" b="0" i="0" u="none" strike="noStrike" kern="0" cap="none" spc="0" normalizeH="0" baseline="0" noProof="0">
                <a:ln>
                  <a:noFill/>
                </a:ln>
                <a:solidFill>
                  <a:srgbClr val="BE7300"/>
                </a:solidFill>
                <a:effectLst/>
                <a:uLnTx/>
                <a:uFillTx/>
                <a:latin typeface="Arial"/>
                <a:cs typeface="Arial"/>
              </a:rPr>
              <a:t>treatment</a:t>
            </a:r>
            <a:r>
              <a:rPr kumimoji="0" sz="1200" b="0" i="0" u="none" strike="noStrike" kern="0" cap="none" spc="-40" normalizeH="0" baseline="0" noProof="0">
                <a:ln>
                  <a:noFill/>
                </a:ln>
                <a:solidFill>
                  <a:srgbClr val="BE7300"/>
                </a:solidFill>
                <a:effectLst/>
                <a:uLnTx/>
                <a:uFillTx/>
                <a:latin typeface="Arial"/>
                <a:cs typeface="Arial"/>
              </a:rPr>
              <a:t> </a:t>
            </a:r>
            <a:r>
              <a:rPr kumimoji="0" sz="1200" b="0" i="0" u="none" strike="noStrike" kern="0" cap="none" spc="0" normalizeH="0" baseline="0" noProof="0">
                <a:ln>
                  <a:noFill/>
                </a:ln>
                <a:solidFill>
                  <a:srgbClr val="BE7300"/>
                </a:solidFill>
                <a:effectLst/>
                <a:uLnTx/>
                <a:uFillTx/>
                <a:latin typeface="Arial"/>
                <a:cs typeface="Arial"/>
              </a:rPr>
              <a:t>options</a:t>
            </a:r>
            <a:r>
              <a:rPr kumimoji="0" sz="1200" b="0" i="0" u="none" strike="noStrike" kern="0" cap="none" spc="-45" normalizeH="0" baseline="0" noProof="0">
                <a:ln>
                  <a:noFill/>
                </a:ln>
                <a:solidFill>
                  <a:srgbClr val="BE7300"/>
                </a:solidFill>
                <a:effectLst/>
                <a:uLnTx/>
                <a:uFillTx/>
                <a:latin typeface="Arial"/>
                <a:cs typeface="Arial"/>
              </a:rPr>
              <a:t> </a:t>
            </a:r>
            <a:r>
              <a:rPr kumimoji="0" sz="1200" b="0" i="0" u="none" strike="noStrike" kern="0" cap="none" spc="0" normalizeH="0" baseline="0" noProof="0">
                <a:ln>
                  <a:noFill/>
                </a:ln>
                <a:solidFill>
                  <a:srgbClr val="BE7300"/>
                </a:solidFill>
                <a:effectLst/>
                <a:uLnTx/>
                <a:uFillTx/>
                <a:latin typeface="Arial"/>
                <a:cs typeface="Arial"/>
              </a:rPr>
              <a:t>for</a:t>
            </a:r>
            <a:r>
              <a:rPr kumimoji="0" sz="1200" b="0" i="0" u="none" strike="noStrike" kern="0" cap="none" spc="-30" normalizeH="0" baseline="0" noProof="0">
                <a:ln>
                  <a:noFill/>
                </a:ln>
                <a:solidFill>
                  <a:srgbClr val="BE7300"/>
                </a:solidFill>
                <a:effectLst/>
                <a:uLnTx/>
                <a:uFillTx/>
                <a:latin typeface="Arial"/>
                <a:cs typeface="Arial"/>
              </a:rPr>
              <a:t> </a:t>
            </a:r>
            <a:r>
              <a:rPr kumimoji="0" sz="1200" b="0" i="0" u="none" strike="noStrike" kern="0" cap="none" spc="0" normalizeH="0" baseline="0" noProof="0">
                <a:ln>
                  <a:noFill/>
                </a:ln>
                <a:solidFill>
                  <a:srgbClr val="BE7300"/>
                </a:solidFill>
                <a:effectLst/>
                <a:uLnTx/>
                <a:uFillTx/>
                <a:latin typeface="Arial"/>
                <a:cs typeface="Arial"/>
              </a:rPr>
              <a:t>severe</a:t>
            </a:r>
            <a:r>
              <a:rPr kumimoji="0" sz="1200" b="0" i="0" u="none" strike="noStrike" kern="0" cap="none" spc="-30" normalizeH="0" baseline="0" noProof="0">
                <a:ln>
                  <a:noFill/>
                </a:ln>
                <a:solidFill>
                  <a:srgbClr val="BE7300"/>
                </a:solidFill>
                <a:effectLst/>
                <a:uLnTx/>
                <a:uFillTx/>
                <a:latin typeface="Arial"/>
                <a:cs typeface="Arial"/>
              </a:rPr>
              <a:t> </a:t>
            </a:r>
            <a:r>
              <a:rPr kumimoji="0" sz="1200" b="0" i="0" u="none" strike="noStrike" kern="0" cap="none" spc="0" normalizeH="0" baseline="0" noProof="0">
                <a:ln>
                  <a:noFill/>
                </a:ln>
                <a:solidFill>
                  <a:srgbClr val="BE7300"/>
                </a:solidFill>
                <a:effectLst/>
                <a:uLnTx/>
                <a:uFillTx/>
                <a:latin typeface="Arial"/>
                <a:cs typeface="Arial"/>
              </a:rPr>
              <a:t>asthma</a:t>
            </a:r>
            <a:r>
              <a:rPr kumimoji="0" sz="1200" b="0" i="0" u="none" strike="noStrike" kern="0" cap="none" spc="-40" normalizeH="0" baseline="0" noProof="0">
                <a:ln>
                  <a:noFill/>
                </a:ln>
                <a:solidFill>
                  <a:srgbClr val="BE7300"/>
                </a:solidFill>
                <a:effectLst/>
                <a:uLnTx/>
                <a:uFillTx/>
                <a:latin typeface="Arial"/>
                <a:cs typeface="Arial"/>
              </a:rPr>
              <a:t> </a:t>
            </a:r>
            <a:r>
              <a:rPr kumimoji="0" sz="1200" b="0" i="0" u="none" strike="noStrike" kern="0" cap="none" spc="0" normalizeH="0" baseline="0" noProof="0">
                <a:ln>
                  <a:noFill/>
                </a:ln>
                <a:solidFill>
                  <a:srgbClr val="BE7300"/>
                </a:solidFill>
                <a:effectLst/>
                <a:uLnTx/>
                <a:uFillTx/>
                <a:latin typeface="Arial"/>
                <a:cs typeface="Arial"/>
              </a:rPr>
              <a:t>patients</a:t>
            </a:r>
            <a:r>
              <a:rPr kumimoji="0" sz="1200" b="0" i="0" u="none" strike="noStrike" kern="0" cap="none" spc="-40" normalizeH="0" baseline="0" noProof="0">
                <a:ln>
                  <a:noFill/>
                </a:ln>
                <a:solidFill>
                  <a:srgbClr val="BE7300"/>
                </a:solidFill>
                <a:effectLst/>
                <a:uLnTx/>
                <a:uFillTx/>
                <a:latin typeface="Arial"/>
                <a:cs typeface="Arial"/>
              </a:rPr>
              <a:t> </a:t>
            </a:r>
            <a:r>
              <a:rPr kumimoji="0" sz="1200" b="0" i="0" u="none" strike="noStrike" kern="0" cap="none" spc="-10" normalizeH="0" baseline="0" noProof="0">
                <a:ln>
                  <a:noFill/>
                </a:ln>
                <a:solidFill>
                  <a:srgbClr val="BE7300"/>
                </a:solidFill>
                <a:effectLst/>
                <a:uLnTx/>
                <a:uFillTx/>
                <a:latin typeface="Arial"/>
                <a:cs typeface="Arial"/>
              </a:rPr>
              <a:t>globally</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sp>
        <p:nvSpPr>
          <p:cNvPr id="4" name="object 4"/>
          <p:cNvSpPr txBox="1"/>
          <p:nvPr/>
        </p:nvSpPr>
        <p:spPr>
          <a:xfrm>
            <a:off x="29057" y="4906674"/>
            <a:ext cx="7177405" cy="202565"/>
          </a:xfrm>
          <a:prstGeom prst="rect">
            <a:avLst/>
          </a:prstGeom>
        </p:spPr>
        <p:txBody>
          <a:bodyPr vert="horz" wrap="square" lIns="0" tIns="5080" rIns="0" bIns="0" rtlCol="0">
            <a:spAutoFit/>
          </a:bodyPr>
          <a:lstStyle/>
          <a:p>
            <a:pPr marL="12700" marR="5080" lvl="0" indent="0" defTabSz="914400" eaLnBrk="1" fontAlgn="auto" latinLnBrk="0" hangingPunct="1">
              <a:lnSpc>
                <a:spcPct val="100000"/>
              </a:lnSpc>
              <a:spcBef>
                <a:spcPts val="40"/>
              </a:spcBef>
              <a:spcAft>
                <a:spcPts val="0"/>
              </a:spcAft>
              <a:buClrTx/>
              <a:buSzTx/>
              <a:buFontTx/>
              <a:buNone/>
              <a:tabLst/>
              <a:defRPr/>
            </a:pPr>
            <a:r>
              <a:rPr kumimoji="0" sz="600" b="0" i="0" u="none" strike="noStrike" kern="0" cap="none" spc="0" normalizeH="0" baseline="0" noProof="0">
                <a:ln>
                  <a:noFill/>
                </a:ln>
                <a:solidFill>
                  <a:sysClr val="windowText" lastClr="000000"/>
                </a:solidFill>
                <a:effectLst/>
                <a:uLnTx/>
                <a:uFillTx/>
                <a:latin typeface="Arial"/>
                <a:cs typeface="Arial"/>
              </a:rPr>
              <a:t>BACS</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Biologic</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ACessibility</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Score;</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EMA</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European</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Medicines </a:t>
            </a:r>
            <a:r>
              <a:rPr kumimoji="0" sz="600" b="0" i="0" u="none" strike="noStrike" kern="0" cap="none" spc="0" normalizeH="0" baseline="0" noProof="0">
                <a:ln>
                  <a:noFill/>
                </a:ln>
                <a:solidFill>
                  <a:sysClr val="windowText" lastClr="000000"/>
                </a:solidFill>
                <a:effectLst/>
                <a:uLnTx/>
                <a:uFillTx/>
                <a:latin typeface="Arial"/>
                <a:cs typeface="Arial"/>
              </a:rPr>
              <a:t>Agency; GDP = Gross</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Domestic</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Product;</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IgE = </a:t>
            </a:r>
            <a:r>
              <a:rPr kumimoji="0" sz="600" b="0" i="0" u="none" strike="noStrike" kern="0" cap="none" spc="-10" normalizeH="0" baseline="0" noProof="0">
                <a:ln>
                  <a:noFill/>
                </a:ln>
                <a:solidFill>
                  <a:sysClr val="windowText" lastClr="000000"/>
                </a:solidFill>
                <a:effectLst/>
                <a:uLnTx/>
                <a:uFillTx/>
                <a:latin typeface="Arial"/>
                <a:cs typeface="Arial"/>
              </a:rPr>
              <a:t>Immunoglobulin</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 IL5/5R</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Interleukin</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5/5</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receptor;</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ISAR =</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International </a:t>
            </a:r>
            <a:r>
              <a:rPr kumimoji="0" sz="600" b="0" i="0" u="none" strike="noStrike" kern="0" cap="none" spc="0" normalizeH="0" baseline="0" noProof="0">
                <a:ln>
                  <a:noFill/>
                </a:ln>
                <a:solidFill>
                  <a:sysClr val="windowText" lastClr="000000"/>
                </a:solidFill>
                <a:effectLst/>
                <a:uLnTx/>
                <a:uFillTx/>
                <a:latin typeface="Arial"/>
                <a:cs typeface="Arial"/>
              </a:rPr>
              <a:t>Severe Asthma</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Registry</a:t>
            </a:r>
            <a:r>
              <a:rPr kumimoji="0" sz="600" b="0" i="0" u="none" strike="noStrike" kern="0" cap="none" spc="50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Porsbjerg</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C,</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Price</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D</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et</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al.</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J</a:t>
            </a:r>
            <a:r>
              <a:rPr kumimoji="0" sz="600" b="0" i="1" u="none" strike="noStrike" kern="0" cap="none" spc="-20"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Allergy</a:t>
            </a:r>
            <a:r>
              <a:rPr kumimoji="0" sz="600" b="0" i="1" u="none" strike="noStrike" kern="0" cap="none" spc="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Clin</a:t>
            </a:r>
            <a:r>
              <a:rPr kumimoji="0" sz="600" b="0" i="1" u="none" strike="noStrike" kern="0" cap="none" spc="20" normalizeH="0" baseline="0" noProof="0">
                <a:ln>
                  <a:noFill/>
                </a:ln>
                <a:solidFill>
                  <a:sysClr val="windowText" lastClr="000000"/>
                </a:solidFill>
                <a:effectLst/>
                <a:uLnTx/>
                <a:uFillTx/>
                <a:latin typeface="Arial"/>
                <a:cs typeface="Arial"/>
              </a:rPr>
              <a:t> </a:t>
            </a:r>
            <a:r>
              <a:rPr kumimoji="0" sz="600" b="0" i="1" u="none" strike="noStrike" kern="0" cap="none" spc="-10" normalizeH="0" baseline="0" noProof="0">
                <a:ln>
                  <a:noFill/>
                </a:ln>
                <a:solidFill>
                  <a:sysClr val="windowText" lastClr="000000"/>
                </a:solidFill>
                <a:effectLst/>
                <a:uLnTx/>
                <a:uFillTx/>
                <a:latin typeface="Arial"/>
                <a:cs typeface="Arial"/>
              </a:rPr>
              <a:t>Immunol</a:t>
            </a:r>
            <a:r>
              <a:rPr kumimoji="0" sz="600" b="0" i="1" u="none" strike="noStrike" kern="0" cap="none" spc="-1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Pract</a:t>
            </a:r>
            <a:r>
              <a:rPr kumimoji="0" sz="600" b="0" i="1"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2022;doi:10.1016/j.jaip.2021.12.027.</a:t>
            </a:r>
            <a:endParaRPr kumimoji="0" sz="600" b="0" i="0" u="none" strike="noStrike" kern="0" cap="none" spc="0" normalizeH="0" baseline="0" noProof="0">
              <a:ln>
                <a:noFill/>
              </a:ln>
              <a:solidFill>
                <a:sysClr val="windowText" lastClr="000000"/>
              </a:solidFill>
              <a:effectLst/>
              <a:uLnTx/>
              <a:uFillTx/>
              <a:latin typeface="Arial"/>
              <a:cs typeface="Arial"/>
            </a:endParaRPr>
          </a:p>
        </p:txBody>
      </p:sp>
      <p:sp>
        <p:nvSpPr>
          <p:cNvPr id="3" name="object 3"/>
          <p:cNvSpPr txBox="1">
            <a:spLocks noGrp="1"/>
          </p:cNvSpPr>
          <p:nvPr>
            <p:ph type="title"/>
          </p:nvPr>
        </p:nvSpPr>
        <p:spPr>
          <a:prstGeom prst="rect">
            <a:avLst/>
          </a:prstGeom>
        </p:spPr>
        <p:txBody>
          <a:bodyPr vert="horz" wrap="square" lIns="0" tIns="123317" rIns="0" bIns="0" rtlCol="0">
            <a:spAutoFit/>
          </a:bodyPr>
          <a:lstStyle/>
          <a:p>
            <a:pPr marL="168910">
              <a:lnSpc>
                <a:spcPct val="100000"/>
              </a:lnSpc>
              <a:spcBef>
                <a:spcPts val="95"/>
              </a:spcBef>
            </a:pPr>
            <a:r>
              <a:rPr spc="-10"/>
              <a:t>Conclusions</a:t>
            </a:r>
          </a:p>
        </p:txBody>
      </p:sp>
      <p:pic>
        <p:nvPicPr>
          <p:cNvPr id="5" name="Graphic 4" descr="Beginning with solid fill">
            <a:hlinkClick r:id="rId2" action="ppaction://hlinksldjump"/>
            <a:extLst>
              <a:ext uri="{FF2B5EF4-FFF2-40B4-BE49-F238E27FC236}">
                <a16:creationId xmlns:a16="http://schemas.microsoft.com/office/drawing/2014/main" id="{32077D61-FD9A-5D03-AB1B-AABF8F63A7D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body" idx="1"/>
          </p:nvPr>
        </p:nvSpPr>
        <p:spPr>
          <a:prstGeom prst="rect">
            <a:avLst/>
          </a:prstGeom>
        </p:spPr>
        <p:txBody>
          <a:bodyPr vert="horz" wrap="square" lIns="0" tIns="13335" rIns="0" bIns="0" rtlCol="0">
            <a:spAutoFit/>
          </a:bodyPr>
          <a:lstStyle/>
          <a:p>
            <a:pPr marL="145415" indent="-132715">
              <a:lnSpc>
                <a:spcPct val="100000"/>
              </a:lnSpc>
              <a:spcBef>
                <a:spcPts val="105"/>
              </a:spcBef>
              <a:buClr>
                <a:srgbClr val="FF9900"/>
              </a:buClr>
              <a:buFont typeface="Arial"/>
              <a:buChar char="•"/>
              <a:tabLst>
                <a:tab pos="145415" algn="l"/>
              </a:tabLst>
            </a:pPr>
            <a:r>
              <a:t>We</a:t>
            </a:r>
            <a:r>
              <a:rPr spc="-10"/>
              <a:t> </a:t>
            </a:r>
            <a:r>
              <a:t>would</a:t>
            </a:r>
            <a:r>
              <a:rPr spc="-45"/>
              <a:t> </a:t>
            </a:r>
            <a:r>
              <a:t>like</a:t>
            </a:r>
            <a:r>
              <a:rPr spc="-25"/>
              <a:t> </a:t>
            </a:r>
            <a:r>
              <a:t>to</a:t>
            </a:r>
            <a:r>
              <a:rPr spc="-10"/>
              <a:t> </a:t>
            </a:r>
            <a:r>
              <a:t>thank</a:t>
            </a:r>
            <a:r>
              <a:rPr spc="-30"/>
              <a:t> </a:t>
            </a:r>
            <a:r>
              <a:t>all</a:t>
            </a:r>
            <a:r>
              <a:rPr spc="-5"/>
              <a:t> </a:t>
            </a:r>
            <a:r>
              <a:t>patients</a:t>
            </a:r>
            <a:r>
              <a:rPr spc="-40"/>
              <a:t> </a:t>
            </a:r>
            <a:r>
              <a:t>and</a:t>
            </a:r>
            <a:r>
              <a:rPr spc="-20"/>
              <a:t> </a:t>
            </a:r>
            <a:r>
              <a:t>collaborators</a:t>
            </a:r>
            <a:r>
              <a:rPr spc="-35"/>
              <a:t> </a:t>
            </a:r>
            <a:r>
              <a:t>who</a:t>
            </a:r>
            <a:r>
              <a:rPr spc="-45"/>
              <a:t> </a:t>
            </a:r>
            <a:r>
              <a:t>contributed</a:t>
            </a:r>
            <a:r>
              <a:rPr spc="-30"/>
              <a:t> </a:t>
            </a:r>
            <a:r>
              <a:t>to</a:t>
            </a:r>
            <a:r>
              <a:rPr spc="-20"/>
              <a:t> </a:t>
            </a:r>
            <a:r>
              <a:t>this</a:t>
            </a:r>
            <a:r>
              <a:rPr spc="-15"/>
              <a:t> </a:t>
            </a:r>
            <a:r>
              <a:t>research</a:t>
            </a:r>
            <a:r>
              <a:rPr spc="-45"/>
              <a:t> </a:t>
            </a:r>
            <a:r>
              <a:rPr spc="-10"/>
              <a:t>study.</a:t>
            </a:r>
          </a:p>
          <a:p>
            <a:pPr marL="145415" marR="5080" indent="-133350" algn="just">
              <a:lnSpc>
                <a:spcPct val="100000"/>
              </a:lnSpc>
              <a:spcBef>
                <a:spcPts val="1505"/>
              </a:spcBef>
              <a:buClr>
                <a:srgbClr val="FF9900"/>
              </a:buClr>
              <a:buFont typeface="Arial"/>
              <a:buChar char="•"/>
              <a:tabLst>
                <a:tab pos="146685" algn="l"/>
              </a:tabLst>
            </a:pPr>
            <a:r>
              <a:t>This</a:t>
            </a:r>
            <a:r>
              <a:rPr spc="125"/>
              <a:t> </a:t>
            </a:r>
            <a:r>
              <a:t>research</a:t>
            </a:r>
            <a:r>
              <a:rPr spc="125"/>
              <a:t> </a:t>
            </a:r>
            <a:r>
              <a:t>study</a:t>
            </a:r>
            <a:r>
              <a:rPr spc="95"/>
              <a:t> </a:t>
            </a:r>
            <a:r>
              <a:t>was</a:t>
            </a:r>
            <a:r>
              <a:rPr spc="120"/>
              <a:t> </a:t>
            </a:r>
            <a:r>
              <a:t>funded</a:t>
            </a:r>
            <a:r>
              <a:rPr spc="125"/>
              <a:t> </a:t>
            </a:r>
            <a:r>
              <a:t>and</a:t>
            </a:r>
            <a:r>
              <a:rPr spc="135"/>
              <a:t> </a:t>
            </a:r>
            <a:r>
              <a:t>delivered</a:t>
            </a:r>
            <a:r>
              <a:rPr spc="120"/>
              <a:t> </a:t>
            </a:r>
            <a:r>
              <a:t>by</a:t>
            </a:r>
            <a:r>
              <a:rPr spc="100"/>
              <a:t> </a:t>
            </a:r>
            <a:r>
              <a:t>the</a:t>
            </a:r>
            <a:r>
              <a:rPr spc="140"/>
              <a:t> </a:t>
            </a:r>
            <a:r>
              <a:t>Observational</a:t>
            </a:r>
            <a:r>
              <a:rPr spc="140"/>
              <a:t> </a:t>
            </a:r>
            <a:r>
              <a:t>and</a:t>
            </a:r>
            <a:r>
              <a:rPr spc="130"/>
              <a:t> </a:t>
            </a:r>
            <a:r>
              <a:t>Pragmatic</a:t>
            </a:r>
            <a:r>
              <a:rPr spc="120"/>
              <a:t> </a:t>
            </a:r>
            <a:r>
              <a:rPr spc="-10"/>
              <a:t>Research 	</a:t>
            </a:r>
            <a:r>
              <a:t>Institute</a:t>
            </a:r>
            <a:r>
              <a:rPr spc="320"/>
              <a:t> </a:t>
            </a:r>
            <a:r>
              <a:t>Pte</a:t>
            </a:r>
            <a:r>
              <a:rPr spc="325"/>
              <a:t> </a:t>
            </a:r>
            <a:r>
              <a:t>Ltd</a:t>
            </a:r>
            <a:r>
              <a:rPr spc="310"/>
              <a:t> </a:t>
            </a:r>
            <a:r>
              <a:t>(OPRI).</a:t>
            </a:r>
            <a:r>
              <a:rPr spc="330"/>
              <a:t> </a:t>
            </a:r>
            <a:r>
              <a:t>The</a:t>
            </a:r>
            <a:r>
              <a:rPr spc="315"/>
              <a:t> </a:t>
            </a:r>
            <a:r>
              <a:t>International</a:t>
            </a:r>
            <a:r>
              <a:rPr spc="335"/>
              <a:t> </a:t>
            </a:r>
            <a:r>
              <a:t>Severe</a:t>
            </a:r>
            <a:r>
              <a:rPr spc="315"/>
              <a:t> </a:t>
            </a:r>
            <a:r>
              <a:t>Asthma</a:t>
            </a:r>
            <a:r>
              <a:rPr spc="335"/>
              <a:t> </a:t>
            </a:r>
            <a:r>
              <a:t>Registry</a:t>
            </a:r>
            <a:r>
              <a:rPr spc="305"/>
              <a:t> </a:t>
            </a:r>
            <a:r>
              <a:t>(ISAR)</a:t>
            </a:r>
            <a:r>
              <a:rPr spc="340"/>
              <a:t> </a:t>
            </a:r>
            <a:r>
              <a:t>is</a:t>
            </a:r>
            <a:r>
              <a:rPr spc="325"/>
              <a:t> </a:t>
            </a:r>
            <a:r>
              <a:rPr spc="-10"/>
              <a:t>co-</a:t>
            </a:r>
            <a:r>
              <a:t>funded</a:t>
            </a:r>
            <a:r>
              <a:rPr spc="320"/>
              <a:t> </a:t>
            </a:r>
            <a:r>
              <a:rPr spc="-25"/>
              <a:t>by 	</a:t>
            </a:r>
            <a:r>
              <a:t>Optimum</a:t>
            </a:r>
            <a:r>
              <a:rPr spc="-40"/>
              <a:t> </a:t>
            </a:r>
            <a:r>
              <a:t>Patient</a:t>
            </a:r>
            <a:r>
              <a:rPr spc="-45"/>
              <a:t> </a:t>
            </a:r>
            <a:r>
              <a:t>Care</a:t>
            </a:r>
            <a:r>
              <a:rPr spc="-35"/>
              <a:t> </a:t>
            </a:r>
            <a:r>
              <a:t>Global</a:t>
            </a:r>
            <a:r>
              <a:rPr spc="-40"/>
              <a:t> </a:t>
            </a:r>
            <a:r>
              <a:t>Limited</a:t>
            </a:r>
            <a:r>
              <a:rPr spc="-50"/>
              <a:t> </a:t>
            </a:r>
            <a:r>
              <a:t>and</a:t>
            </a:r>
            <a:r>
              <a:rPr spc="-90"/>
              <a:t> </a:t>
            </a:r>
            <a:r>
              <a:rPr spc="-10"/>
              <a:t>AstraZeneca.</a:t>
            </a:r>
          </a:p>
          <a:p>
            <a:pPr marL="146685" marR="6985" indent="-134620" algn="just">
              <a:lnSpc>
                <a:spcPct val="100000"/>
              </a:lnSpc>
              <a:spcBef>
                <a:spcPts val="1505"/>
              </a:spcBef>
              <a:buClr>
                <a:srgbClr val="FF9900"/>
              </a:buClr>
              <a:buChar char="•"/>
              <a:tabLst>
                <a:tab pos="146685" algn="l"/>
              </a:tabLst>
            </a:pPr>
            <a:r>
              <a:rPr sz="1200" b="0">
                <a:latin typeface="Arial"/>
                <a:cs typeface="Arial"/>
              </a:rPr>
              <a:t>Registration</a:t>
            </a:r>
            <a:r>
              <a:rPr sz="1200" b="0" spc="25">
                <a:latin typeface="Arial"/>
                <a:cs typeface="Arial"/>
              </a:rPr>
              <a:t> </a:t>
            </a:r>
            <a:r>
              <a:rPr sz="1200" b="0">
                <a:latin typeface="Arial"/>
                <a:cs typeface="Arial"/>
              </a:rPr>
              <a:t>of</a:t>
            </a:r>
            <a:r>
              <a:rPr sz="1200" b="0" spc="50">
                <a:latin typeface="Arial"/>
                <a:cs typeface="Arial"/>
              </a:rPr>
              <a:t> </a:t>
            </a:r>
            <a:r>
              <a:rPr sz="1200" b="0">
                <a:latin typeface="Arial"/>
                <a:cs typeface="Arial"/>
              </a:rPr>
              <a:t>the</a:t>
            </a:r>
            <a:r>
              <a:rPr sz="1200" b="0" spc="35">
                <a:latin typeface="Arial"/>
                <a:cs typeface="Arial"/>
              </a:rPr>
              <a:t> </a:t>
            </a:r>
            <a:r>
              <a:rPr sz="1200" b="0">
                <a:latin typeface="Arial"/>
                <a:cs typeface="Arial"/>
              </a:rPr>
              <a:t>ISAR</a:t>
            </a:r>
            <a:r>
              <a:rPr sz="1200" b="0" spc="40">
                <a:latin typeface="Arial"/>
                <a:cs typeface="Arial"/>
              </a:rPr>
              <a:t> </a:t>
            </a:r>
            <a:r>
              <a:rPr sz="1200" b="0">
                <a:latin typeface="Arial"/>
                <a:cs typeface="Arial"/>
              </a:rPr>
              <a:t>database</a:t>
            </a:r>
            <a:r>
              <a:rPr sz="1200" b="0" spc="40">
                <a:latin typeface="Arial"/>
                <a:cs typeface="Arial"/>
              </a:rPr>
              <a:t> </a:t>
            </a:r>
            <a:r>
              <a:rPr sz="1200" b="0">
                <a:latin typeface="Arial"/>
                <a:cs typeface="Arial"/>
              </a:rPr>
              <a:t>with</a:t>
            </a:r>
            <a:r>
              <a:rPr sz="1200" b="0" spc="40">
                <a:latin typeface="Arial"/>
                <a:cs typeface="Arial"/>
              </a:rPr>
              <a:t> </a:t>
            </a:r>
            <a:r>
              <a:rPr sz="1200" b="0">
                <a:latin typeface="Arial"/>
                <a:cs typeface="Arial"/>
              </a:rPr>
              <a:t>the</a:t>
            </a:r>
            <a:r>
              <a:rPr sz="1200" b="0" spc="50">
                <a:latin typeface="Arial"/>
                <a:cs typeface="Arial"/>
              </a:rPr>
              <a:t> </a:t>
            </a:r>
            <a:r>
              <a:rPr sz="1200" b="0">
                <a:latin typeface="Arial"/>
                <a:cs typeface="Arial"/>
              </a:rPr>
              <a:t>European</a:t>
            </a:r>
            <a:r>
              <a:rPr sz="1200" b="0" spc="30">
                <a:latin typeface="Arial"/>
                <a:cs typeface="Arial"/>
              </a:rPr>
              <a:t> </a:t>
            </a:r>
            <a:r>
              <a:rPr sz="1200" b="0">
                <a:latin typeface="Arial"/>
                <a:cs typeface="Arial"/>
              </a:rPr>
              <a:t>Union</a:t>
            </a:r>
            <a:r>
              <a:rPr sz="1200" b="0" spc="35">
                <a:latin typeface="Arial"/>
                <a:cs typeface="Arial"/>
              </a:rPr>
              <a:t> </a:t>
            </a:r>
            <a:r>
              <a:rPr sz="1200" b="0">
                <a:latin typeface="Arial"/>
                <a:cs typeface="Arial"/>
              </a:rPr>
              <a:t>Electronic</a:t>
            </a:r>
            <a:r>
              <a:rPr sz="1200" b="0" spc="40">
                <a:latin typeface="Arial"/>
                <a:cs typeface="Arial"/>
              </a:rPr>
              <a:t> </a:t>
            </a:r>
            <a:r>
              <a:rPr sz="1200" b="0">
                <a:latin typeface="Arial"/>
                <a:cs typeface="Arial"/>
              </a:rPr>
              <a:t>Register</a:t>
            </a:r>
            <a:r>
              <a:rPr sz="1200" b="0" spc="40">
                <a:latin typeface="Arial"/>
                <a:cs typeface="Arial"/>
              </a:rPr>
              <a:t> </a:t>
            </a:r>
            <a:r>
              <a:rPr sz="1200" b="0">
                <a:latin typeface="Arial"/>
                <a:cs typeface="Arial"/>
              </a:rPr>
              <a:t>of</a:t>
            </a:r>
            <a:r>
              <a:rPr sz="1200" b="0" spc="40">
                <a:latin typeface="Arial"/>
                <a:cs typeface="Arial"/>
              </a:rPr>
              <a:t> </a:t>
            </a:r>
            <a:r>
              <a:rPr sz="1200" b="0" spc="-10">
                <a:latin typeface="Arial"/>
                <a:cs typeface="Arial"/>
              </a:rPr>
              <a:t>Post-</a:t>
            </a:r>
            <a:r>
              <a:rPr sz="1200" b="0">
                <a:latin typeface="Arial"/>
                <a:cs typeface="Arial"/>
              </a:rPr>
              <a:t>Authorization</a:t>
            </a:r>
            <a:r>
              <a:rPr sz="1200" b="0" spc="40">
                <a:latin typeface="Arial"/>
                <a:cs typeface="Arial"/>
              </a:rPr>
              <a:t> </a:t>
            </a:r>
            <a:r>
              <a:rPr sz="1200" b="0">
                <a:latin typeface="Arial"/>
                <a:cs typeface="Arial"/>
              </a:rPr>
              <a:t>studies</a:t>
            </a:r>
            <a:r>
              <a:rPr sz="1200" b="0" spc="40">
                <a:latin typeface="Arial"/>
                <a:cs typeface="Arial"/>
              </a:rPr>
              <a:t> </a:t>
            </a:r>
            <a:r>
              <a:rPr sz="1200" b="0">
                <a:latin typeface="Arial"/>
                <a:cs typeface="Arial"/>
              </a:rPr>
              <a:t>was</a:t>
            </a:r>
            <a:r>
              <a:rPr sz="1200" b="0" spc="30">
                <a:latin typeface="Arial"/>
                <a:cs typeface="Arial"/>
              </a:rPr>
              <a:t> </a:t>
            </a:r>
            <a:r>
              <a:rPr sz="1200" b="0" spc="-20">
                <a:latin typeface="Arial"/>
                <a:cs typeface="Arial"/>
              </a:rPr>
              <a:t>also </a:t>
            </a:r>
            <a:r>
              <a:rPr sz="1200" b="0">
                <a:latin typeface="Arial"/>
                <a:cs typeface="Arial"/>
              </a:rPr>
              <a:t>undertaken</a:t>
            </a:r>
            <a:r>
              <a:rPr sz="1200" b="0" spc="305">
                <a:latin typeface="Arial"/>
                <a:cs typeface="Arial"/>
              </a:rPr>
              <a:t> </a:t>
            </a:r>
            <a:r>
              <a:rPr sz="1200" b="0">
                <a:latin typeface="Arial"/>
                <a:cs typeface="Arial"/>
              </a:rPr>
              <a:t>(ENCEPP/DSPP/23720).</a:t>
            </a:r>
            <a:r>
              <a:rPr sz="1200" b="0" spc="305">
                <a:latin typeface="Arial"/>
                <a:cs typeface="Arial"/>
              </a:rPr>
              <a:t> </a:t>
            </a:r>
            <a:r>
              <a:rPr sz="1200" b="0">
                <a:latin typeface="Arial"/>
                <a:cs typeface="Arial"/>
              </a:rPr>
              <a:t>ISAR</a:t>
            </a:r>
            <a:r>
              <a:rPr sz="1200" b="0" spc="295">
                <a:latin typeface="Arial"/>
                <a:cs typeface="Arial"/>
              </a:rPr>
              <a:t> </a:t>
            </a:r>
            <a:r>
              <a:rPr sz="1200" b="0">
                <a:latin typeface="Arial"/>
                <a:cs typeface="Arial"/>
              </a:rPr>
              <a:t>has</a:t>
            </a:r>
            <a:r>
              <a:rPr sz="1200" b="0" spc="305">
                <a:latin typeface="Arial"/>
                <a:cs typeface="Arial"/>
              </a:rPr>
              <a:t> </a:t>
            </a:r>
            <a:r>
              <a:rPr sz="1200" b="0">
                <a:latin typeface="Arial"/>
                <a:cs typeface="Arial"/>
              </a:rPr>
              <a:t>ethical</a:t>
            </a:r>
            <a:r>
              <a:rPr sz="1200" b="0" spc="290">
                <a:latin typeface="Arial"/>
                <a:cs typeface="Arial"/>
              </a:rPr>
              <a:t> </a:t>
            </a:r>
            <a:r>
              <a:rPr sz="1200" b="0">
                <a:latin typeface="Arial"/>
                <a:cs typeface="Arial"/>
              </a:rPr>
              <a:t>approval</a:t>
            </a:r>
            <a:r>
              <a:rPr sz="1200" b="0" spc="295">
                <a:latin typeface="Arial"/>
                <a:cs typeface="Arial"/>
              </a:rPr>
              <a:t> </a:t>
            </a:r>
            <a:r>
              <a:rPr sz="1200" b="0">
                <a:latin typeface="Arial"/>
                <a:cs typeface="Arial"/>
              </a:rPr>
              <a:t>from</a:t>
            </a:r>
            <a:r>
              <a:rPr sz="1200" b="0" spc="305">
                <a:latin typeface="Arial"/>
                <a:cs typeface="Arial"/>
              </a:rPr>
              <a:t> </a:t>
            </a:r>
            <a:r>
              <a:rPr sz="1200" b="0">
                <a:latin typeface="Arial"/>
                <a:cs typeface="Arial"/>
              </a:rPr>
              <a:t>the</a:t>
            </a:r>
            <a:r>
              <a:rPr sz="1200" b="0" spc="305">
                <a:latin typeface="Arial"/>
                <a:cs typeface="Arial"/>
              </a:rPr>
              <a:t> </a:t>
            </a:r>
            <a:r>
              <a:rPr sz="1200" b="0">
                <a:latin typeface="Arial"/>
                <a:cs typeface="Arial"/>
              </a:rPr>
              <a:t>Anonymised</a:t>
            </a:r>
            <a:r>
              <a:rPr sz="1200" b="0" spc="305">
                <a:latin typeface="Arial"/>
                <a:cs typeface="Arial"/>
              </a:rPr>
              <a:t> </a:t>
            </a:r>
            <a:r>
              <a:rPr sz="1200" b="0">
                <a:latin typeface="Arial"/>
                <a:cs typeface="Arial"/>
              </a:rPr>
              <a:t>Data</a:t>
            </a:r>
            <a:r>
              <a:rPr sz="1200" b="0" spc="310">
                <a:latin typeface="Arial"/>
                <a:cs typeface="Arial"/>
              </a:rPr>
              <a:t> </a:t>
            </a:r>
            <a:r>
              <a:rPr sz="1200" b="0">
                <a:latin typeface="Arial"/>
                <a:cs typeface="Arial"/>
              </a:rPr>
              <a:t>Ethics</a:t>
            </a:r>
            <a:r>
              <a:rPr sz="1200" b="0" spc="305">
                <a:latin typeface="Arial"/>
                <a:cs typeface="Arial"/>
              </a:rPr>
              <a:t> </a:t>
            </a:r>
            <a:r>
              <a:rPr sz="1200" b="0">
                <a:latin typeface="Arial"/>
                <a:cs typeface="Arial"/>
              </a:rPr>
              <a:t>Protocols</a:t>
            </a:r>
            <a:r>
              <a:rPr sz="1200" b="0" spc="295">
                <a:latin typeface="Arial"/>
                <a:cs typeface="Arial"/>
              </a:rPr>
              <a:t> </a:t>
            </a:r>
            <a:r>
              <a:rPr sz="1200" b="0" spc="-25">
                <a:latin typeface="Arial"/>
                <a:cs typeface="Arial"/>
              </a:rPr>
              <a:t>and </a:t>
            </a:r>
            <a:r>
              <a:rPr sz="1200" b="0">
                <a:latin typeface="Arial"/>
                <a:cs typeface="Arial"/>
              </a:rPr>
              <a:t>Transparency</a:t>
            </a:r>
            <a:r>
              <a:rPr sz="1200" b="0" spc="50">
                <a:latin typeface="Arial"/>
                <a:cs typeface="Arial"/>
              </a:rPr>
              <a:t> </a:t>
            </a:r>
            <a:r>
              <a:rPr sz="1200" b="0">
                <a:latin typeface="Arial"/>
                <a:cs typeface="Arial"/>
              </a:rPr>
              <a:t>(ADEPT)</a:t>
            </a:r>
            <a:r>
              <a:rPr sz="1200" b="0" spc="50">
                <a:latin typeface="Arial"/>
                <a:cs typeface="Arial"/>
              </a:rPr>
              <a:t> </a:t>
            </a:r>
            <a:r>
              <a:rPr sz="1200" b="0">
                <a:latin typeface="Arial"/>
                <a:cs typeface="Arial"/>
              </a:rPr>
              <a:t>committee</a:t>
            </a:r>
            <a:r>
              <a:rPr sz="1200" b="0" spc="65">
                <a:latin typeface="Arial"/>
                <a:cs typeface="Arial"/>
              </a:rPr>
              <a:t> </a:t>
            </a:r>
            <a:r>
              <a:rPr sz="1200" b="0">
                <a:latin typeface="Arial"/>
                <a:cs typeface="Arial"/>
              </a:rPr>
              <a:t>(ADEPT0218).</a:t>
            </a:r>
            <a:r>
              <a:rPr sz="1200" b="0" spc="65">
                <a:latin typeface="Arial"/>
                <a:cs typeface="Arial"/>
              </a:rPr>
              <a:t> </a:t>
            </a:r>
            <a:r>
              <a:rPr sz="1200" b="0">
                <a:latin typeface="Arial"/>
                <a:cs typeface="Arial"/>
              </a:rPr>
              <a:t>All</a:t>
            </a:r>
            <a:r>
              <a:rPr sz="1200" b="0" spc="55">
                <a:latin typeface="Arial"/>
                <a:cs typeface="Arial"/>
              </a:rPr>
              <a:t> </a:t>
            </a:r>
            <a:r>
              <a:rPr sz="1200" b="0">
                <a:latin typeface="Arial"/>
                <a:cs typeface="Arial"/>
              </a:rPr>
              <a:t>data</a:t>
            </a:r>
            <a:r>
              <a:rPr sz="1200" b="0" spc="65">
                <a:latin typeface="Arial"/>
                <a:cs typeface="Arial"/>
              </a:rPr>
              <a:t> </a:t>
            </a:r>
            <a:r>
              <a:rPr sz="1200" b="0">
                <a:latin typeface="Arial"/>
                <a:cs typeface="Arial"/>
              </a:rPr>
              <a:t>collection</a:t>
            </a:r>
            <a:r>
              <a:rPr sz="1200" b="0" spc="65">
                <a:latin typeface="Arial"/>
                <a:cs typeface="Arial"/>
              </a:rPr>
              <a:t> </a:t>
            </a:r>
            <a:r>
              <a:rPr sz="1200" b="0">
                <a:latin typeface="Arial"/>
                <a:cs typeface="Arial"/>
              </a:rPr>
              <a:t>sites</a:t>
            </a:r>
            <a:r>
              <a:rPr sz="1200" b="0" spc="60">
                <a:latin typeface="Arial"/>
                <a:cs typeface="Arial"/>
              </a:rPr>
              <a:t> </a:t>
            </a:r>
            <a:r>
              <a:rPr sz="1200" b="0">
                <a:latin typeface="Arial"/>
                <a:cs typeface="Arial"/>
              </a:rPr>
              <a:t>in</a:t>
            </a:r>
            <a:r>
              <a:rPr sz="1200" b="0" spc="60">
                <a:latin typeface="Arial"/>
                <a:cs typeface="Arial"/>
              </a:rPr>
              <a:t> </a:t>
            </a:r>
            <a:r>
              <a:rPr sz="1200" b="0">
                <a:latin typeface="Arial"/>
                <a:cs typeface="Arial"/>
              </a:rPr>
              <a:t>the</a:t>
            </a:r>
            <a:r>
              <a:rPr sz="1200" b="0" spc="65">
                <a:latin typeface="Arial"/>
                <a:cs typeface="Arial"/>
              </a:rPr>
              <a:t> </a:t>
            </a:r>
            <a:r>
              <a:rPr sz="1200" b="0">
                <a:latin typeface="Arial"/>
                <a:cs typeface="Arial"/>
              </a:rPr>
              <a:t>International</a:t>
            </a:r>
            <a:r>
              <a:rPr sz="1200" b="0" spc="60">
                <a:latin typeface="Arial"/>
                <a:cs typeface="Arial"/>
              </a:rPr>
              <a:t> </a:t>
            </a:r>
            <a:r>
              <a:rPr sz="1200" b="0">
                <a:latin typeface="Arial"/>
                <a:cs typeface="Arial"/>
              </a:rPr>
              <a:t>Severe</a:t>
            </a:r>
            <a:r>
              <a:rPr sz="1200" b="0" spc="60">
                <a:latin typeface="Arial"/>
                <a:cs typeface="Arial"/>
              </a:rPr>
              <a:t> </a:t>
            </a:r>
            <a:r>
              <a:rPr sz="1200" b="0">
                <a:latin typeface="Arial"/>
                <a:cs typeface="Arial"/>
              </a:rPr>
              <a:t>Asthma</a:t>
            </a:r>
            <a:r>
              <a:rPr sz="1200" b="0" spc="65">
                <a:latin typeface="Arial"/>
                <a:cs typeface="Arial"/>
              </a:rPr>
              <a:t> </a:t>
            </a:r>
            <a:r>
              <a:rPr sz="1200" b="0" spc="-10">
                <a:latin typeface="Arial"/>
                <a:cs typeface="Arial"/>
              </a:rPr>
              <a:t>Registry </a:t>
            </a:r>
            <a:r>
              <a:rPr sz="1200" b="0">
                <a:latin typeface="Arial"/>
                <a:cs typeface="Arial"/>
              </a:rPr>
              <a:t>(ISAR)</a:t>
            </a:r>
            <a:r>
              <a:rPr sz="1200" b="0" spc="45">
                <a:latin typeface="Arial"/>
                <a:cs typeface="Arial"/>
              </a:rPr>
              <a:t> </a:t>
            </a:r>
            <a:r>
              <a:rPr sz="1200" b="0">
                <a:latin typeface="Arial"/>
                <a:cs typeface="Arial"/>
              </a:rPr>
              <a:t>have</a:t>
            </a:r>
            <a:r>
              <a:rPr sz="1200" b="0" spc="60">
                <a:latin typeface="Arial"/>
                <a:cs typeface="Arial"/>
              </a:rPr>
              <a:t> </a:t>
            </a:r>
            <a:r>
              <a:rPr sz="1200" b="0">
                <a:latin typeface="Arial"/>
                <a:cs typeface="Arial"/>
              </a:rPr>
              <a:t>obtained</a:t>
            </a:r>
            <a:r>
              <a:rPr sz="1200" b="0" spc="60">
                <a:latin typeface="Arial"/>
                <a:cs typeface="Arial"/>
              </a:rPr>
              <a:t> </a:t>
            </a:r>
            <a:r>
              <a:rPr sz="1200" b="0">
                <a:latin typeface="Arial"/>
                <a:cs typeface="Arial"/>
              </a:rPr>
              <a:t>regulatory</a:t>
            </a:r>
            <a:r>
              <a:rPr sz="1200" b="0" spc="50">
                <a:latin typeface="Arial"/>
                <a:cs typeface="Arial"/>
              </a:rPr>
              <a:t> </a:t>
            </a:r>
            <a:r>
              <a:rPr sz="1200" b="0">
                <a:latin typeface="Arial"/>
                <a:cs typeface="Arial"/>
              </a:rPr>
              <a:t>agreement</a:t>
            </a:r>
            <a:r>
              <a:rPr sz="1200" b="0" spc="75">
                <a:latin typeface="Arial"/>
                <a:cs typeface="Arial"/>
              </a:rPr>
              <a:t> </a:t>
            </a:r>
            <a:r>
              <a:rPr sz="1200" b="0">
                <a:latin typeface="Arial"/>
                <a:cs typeface="Arial"/>
              </a:rPr>
              <a:t>in</a:t>
            </a:r>
            <a:r>
              <a:rPr sz="1200" b="0" spc="65">
                <a:latin typeface="Arial"/>
                <a:cs typeface="Arial"/>
              </a:rPr>
              <a:t> </a:t>
            </a:r>
            <a:r>
              <a:rPr sz="1200" b="0">
                <a:latin typeface="Arial"/>
                <a:cs typeface="Arial"/>
              </a:rPr>
              <a:t>compliance</a:t>
            </a:r>
            <a:r>
              <a:rPr sz="1200" b="0" spc="75">
                <a:latin typeface="Arial"/>
                <a:cs typeface="Arial"/>
              </a:rPr>
              <a:t> </a:t>
            </a:r>
            <a:r>
              <a:rPr sz="1200" b="0">
                <a:latin typeface="Arial"/>
                <a:cs typeface="Arial"/>
              </a:rPr>
              <a:t>with</a:t>
            </a:r>
            <a:r>
              <a:rPr sz="1200" b="0" spc="60">
                <a:latin typeface="Arial"/>
                <a:cs typeface="Arial"/>
              </a:rPr>
              <a:t> </a:t>
            </a:r>
            <a:r>
              <a:rPr sz="1200" b="0">
                <a:latin typeface="Arial"/>
                <a:cs typeface="Arial"/>
              </a:rPr>
              <a:t>specific</a:t>
            </a:r>
            <a:r>
              <a:rPr sz="1200" b="0" spc="50">
                <a:latin typeface="Arial"/>
                <a:cs typeface="Arial"/>
              </a:rPr>
              <a:t> </a:t>
            </a:r>
            <a:r>
              <a:rPr sz="1200" b="0">
                <a:latin typeface="Arial"/>
                <a:cs typeface="Arial"/>
              </a:rPr>
              <a:t>data</a:t>
            </a:r>
            <a:r>
              <a:rPr sz="1200" b="0" spc="70">
                <a:latin typeface="Arial"/>
                <a:cs typeface="Arial"/>
              </a:rPr>
              <a:t> </a:t>
            </a:r>
            <a:r>
              <a:rPr sz="1200" b="0">
                <a:latin typeface="Arial"/>
                <a:cs typeface="Arial"/>
              </a:rPr>
              <a:t>transfer</a:t>
            </a:r>
            <a:r>
              <a:rPr sz="1200" b="0" spc="65">
                <a:latin typeface="Arial"/>
                <a:cs typeface="Arial"/>
              </a:rPr>
              <a:t> </a:t>
            </a:r>
            <a:r>
              <a:rPr sz="1200" b="0">
                <a:latin typeface="Arial"/>
                <a:cs typeface="Arial"/>
              </a:rPr>
              <a:t>laws,</a:t>
            </a:r>
            <a:r>
              <a:rPr sz="1200" b="0" spc="65">
                <a:latin typeface="Arial"/>
                <a:cs typeface="Arial"/>
              </a:rPr>
              <a:t> </a:t>
            </a:r>
            <a:r>
              <a:rPr sz="1200" b="0" spc="-10">
                <a:latin typeface="Arial"/>
                <a:cs typeface="Arial"/>
              </a:rPr>
              <a:t>country-</a:t>
            </a:r>
            <a:r>
              <a:rPr sz="1200" b="0">
                <a:latin typeface="Arial"/>
                <a:cs typeface="Arial"/>
              </a:rPr>
              <a:t>specific</a:t>
            </a:r>
            <a:r>
              <a:rPr sz="1200" b="0" spc="65">
                <a:latin typeface="Arial"/>
                <a:cs typeface="Arial"/>
              </a:rPr>
              <a:t> </a:t>
            </a:r>
            <a:r>
              <a:rPr sz="1200" b="0" spc="-10">
                <a:latin typeface="Arial"/>
                <a:cs typeface="Arial"/>
              </a:rPr>
              <a:t>legislation, </a:t>
            </a:r>
            <a:r>
              <a:rPr sz="1200" b="0">
                <a:latin typeface="Arial"/>
                <a:cs typeface="Arial"/>
              </a:rPr>
              <a:t>and</a:t>
            </a:r>
            <a:r>
              <a:rPr sz="1200" b="0" spc="-35">
                <a:latin typeface="Arial"/>
                <a:cs typeface="Arial"/>
              </a:rPr>
              <a:t> </a:t>
            </a:r>
            <a:r>
              <a:rPr sz="1200" b="0">
                <a:latin typeface="Arial"/>
                <a:cs typeface="Arial"/>
              </a:rPr>
              <a:t>relevant</a:t>
            </a:r>
            <a:r>
              <a:rPr sz="1200" b="0" spc="-25">
                <a:latin typeface="Arial"/>
                <a:cs typeface="Arial"/>
              </a:rPr>
              <a:t> </a:t>
            </a:r>
            <a:r>
              <a:rPr sz="1200" b="0">
                <a:latin typeface="Arial"/>
                <a:cs typeface="Arial"/>
              </a:rPr>
              <a:t>ethical</a:t>
            </a:r>
            <a:r>
              <a:rPr sz="1200" b="0" spc="-30">
                <a:latin typeface="Arial"/>
                <a:cs typeface="Arial"/>
              </a:rPr>
              <a:t> </a:t>
            </a:r>
            <a:r>
              <a:rPr sz="1200" b="0">
                <a:latin typeface="Arial"/>
                <a:cs typeface="Arial"/>
              </a:rPr>
              <a:t>boards</a:t>
            </a:r>
            <a:r>
              <a:rPr sz="1200" b="0" spc="-40">
                <a:latin typeface="Arial"/>
                <a:cs typeface="Arial"/>
              </a:rPr>
              <a:t> </a:t>
            </a:r>
            <a:r>
              <a:rPr sz="1200" b="0">
                <a:latin typeface="Arial"/>
                <a:cs typeface="Arial"/>
              </a:rPr>
              <a:t>and</a:t>
            </a:r>
            <a:r>
              <a:rPr sz="1200" b="0" spc="-30">
                <a:latin typeface="Arial"/>
                <a:cs typeface="Arial"/>
              </a:rPr>
              <a:t> </a:t>
            </a:r>
            <a:r>
              <a:rPr sz="1200" b="0" spc="-10">
                <a:latin typeface="Arial"/>
                <a:cs typeface="Arial"/>
              </a:rPr>
              <a:t>organizations.</a:t>
            </a:r>
            <a:endParaRPr sz="1200">
              <a:latin typeface="Arial"/>
              <a:cs typeface="Arial"/>
            </a:endParaRPr>
          </a:p>
        </p:txBody>
      </p:sp>
      <p:sp>
        <p:nvSpPr>
          <p:cNvPr id="3" name="object 3"/>
          <p:cNvSpPr txBox="1">
            <a:spLocks noGrp="1"/>
          </p:cNvSpPr>
          <p:nvPr>
            <p:ph type="title"/>
          </p:nvPr>
        </p:nvSpPr>
        <p:spPr>
          <a:prstGeom prst="rect">
            <a:avLst/>
          </a:prstGeom>
        </p:spPr>
        <p:txBody>
          <a:bodyPr vert="horz" wrap="square" lIns="0" tIns="123317" rIns="0" bIns="0" rtlCol="0">
            <a:spAutoFit/>
          </a:bodyPr>
          <a:lstStyle/>
          <a:p>
            <a:pPr marL="168910">
              <a:lnSpc>
                <a:spcPct val="100000"/>
              </a:lnSpc>
              <a:spcBef>
                <a:spcPts val="95"/>
              </a:spcBef>
            </a:pPr>
            <a:r>
              <a:rPr spc="-10"/>
              <a:t>Acknowledgements</a:t>
            </a:r>
          </a:p>
        </p:txBody>
      </p:sp>
      <p:pic>
        <p:nvPicPr>
          <p:cNvPr id="4" name="object 4"/>
          <p:cNvPicPr/>
          <p:nvPr/>
        </p:nvPicPr>
        <p:blipFill>
          <a:blip r:embed="rId2" cstate="print"/>
          <a:stretch>
            <a:fillRect/>
          </a:stretch>
        </p:blipFill>
        <p:spPr>
          <a:xfrm>
            <a:off x="3582958" y="3575558"/>
            <a:ext cx="1982661" cy="592518"/>
          </a:xfrm>
          <a:prstGeom prst="rect">
            <a:avLst/>
          </a:prstGeom>
        </p:spPr>
      </p:pic>
      <p:sp>
        <p:nvSpPr>
          <p:cNvPr id="5" name="object 5"/>
          <p:cNvSpPr txBox="1"/>
          <p:nvPr/>
        </p:nvSpPr>
        <p:spPr>
          <a:xfrm>
            <a:off x="78739" y="4906674"/>
            <a:ext cx="6939280" cy="202565"/>
          </a:xfrm>
          <a:prstGeom prst="rect">
            <a:avLst/>
          </a:prstGeom>
        </p:spPr>
        <p:txBody>
          <a:bodyPr vert="horz" wrap="square" lIns="0" tIns="5080" rIns="0" bIns="0" rtlCol="0">
            <a:spAutoFit/>
          </a:bodyPr>
          <a:lstStyle/>
          <a:p>
            <a:pPr marL="12700" marR="5080" lvl="0" indent="0" defTabSz="914400" eaLnBrk="1" fontAlgn="auto" latinLnBrk="0" hangingPunct="1">
              <a:lnSpc>
                <a:spcPct val="100000"/>
              </a:lnSpc>
              <a:spcBef>
                <a:spcPts val="40"/>
              </a:spcBef>
              <a:spcAft>
                <a:spcPts val="0"/>
              </a:spcAft>
              <a:buClrTx/>
              <a:buSzTx/>
              <a:buFontTx/>
              <a:buNone/>
              <a:tabLst/>
              <a:defRPr/>
            </a:pPr>
            <a:r>
              <a:rPr kumimoji="0" sz="600" b="0" i="0" u="none" strike="noStrike" kern="0" cap="none" spc="0" normalizeH="0" baseline="0" noProof="0">
                <a:ln>
                  <a:noFill/>
                </a:ln>
                <a:solidFill>
                  <a:sysClr val="windowText" lastClr="000000"/>
                </a:solidFill>
                <a:effectLst/>
                <a:uLnTx/>
                <a:uFillTx/>
                <a:latin typeface="Arial"/>
                <a:cs typeface="Arial"/>
              </a:rPr>
              <a:t>ADEPT</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Anonymised</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Data</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Ethics</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Protocols</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and</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Transparency;</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ENCePP =</a:t>
            </a:r>
            <a:r>
              <a:rPr kumimoji="0" sz="600" b="0" i="0" u="none" strike="noStrike" kern="0" cap="none" spc="-10" normalizeH="0" baseline="0" noProof="0">
                <a:ln>
                  <a:noFill/>
                </a:ln>
                <a:solidFill>
                  <a:sysClr val="windowText" lastClr="000000"/>
                </a:solidFill>
                <a:effectLst/>
                <a:uLnTx/>
                <a:uFillTx/>
                <a:latin typeface="Arial"/>
                <a:cs typeface="Arial"/>
              </a:rPr>
              <a:t> European</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Network of</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Centres</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for</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Pharmacoepidemiology</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and</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Pharmacovigilance; </a:t>
            </a:r>
            <a:r>
              <a:rPr kumimoji="0" sz="600" b="0" i="0" u="none" strike="noStrike" kern="0" cap="none" spc="0" normalizeH="0" baseline="0" noProof="0">
                <a:ln>
                  <a:noFill/>
                </a:ln>
                <a:solidFill>
                  <a:sysClr val="windowText" lastClr="000000"/>
                </a:solidFill>
                <a:effectLst/>
                <a:uLnTx/>
                <a:uFillTx/>
                <a:latin typeface="Arial"/>
                <a:cs typeface="Arial"/>
              </a:rPr>
              <a:t>ISAR</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International</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Severe</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Asthma</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Registry</a:t>
            </a:r>
            <a:r>
              <a:rPr kumimoji="0" sz="600" b="0" i="0" u="none" strike="noStrike" kern="0" cap="none" spc="50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Porsbjerg</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C,</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Price</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D</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et</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al.</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J</a:t>
            </a:r>
            <a:r>
              <a:rPr kumimoji="0" sz="600" b="0" i="1" u="none" strike="noStrike" kern="0" cap="none" spc="-20"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Allergy</a:t>
            </a:r>
            <a:r>
              <a:rPr kumimoji="0" sz="600" b="0" i="1" u="none" strike="noStrike" kern="0" cap="none" spc="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Clin</a:t>
            </a:r>
            <a:r>
              <a:rPr kumimoji="0" sz="600" b="0" i="1" u="none" strike="noStrike" kern="0" cap="none" spc="20" normalizeH="0" baseline="0" noProof="0">
                <a:ln>
                  <a:noFill/>
                </a:ln>
                <a:solidFill>
                  <a:sysClr val="windowText" lastClr="000000"/>
                </a:solidFill>
                <a:effectLst/>
                <a:uLnTx/>
                <a:uFillTx/>
                <a:latin typeface="Arial"/>
                <a:cs typeface="Arial"/>
              </a:rPr>
              <a:t> </a:t>
            </a:r>
            <a:r>
              <a:rPr kumimoji="0" sz="600" b="0" i="1" u="none" strike="noStrike" kern="0" cap="none" spc="-10" normalizeH="0" baseline="0" noProof="0">
                <a:ln>
                  <a:noFill/>
                </a:ln>
                <a:solidFill>
                  <a:sysClr val="windowText" lastClr="000000"/>
                </a:solidFill>
                <a:effectLst/>
                <a:uLnTx/>
                <a:uFillTx/>
                <a:latin typeface="Arial"/>
                <a:cs typeface="Arial"/>
              </a:rPr>
              <a:t>Immunol</a:t>
            </a:r>
            <a:r>
              <a:rPr kumimoji="0" sz="600" b="0" i="1" u="none" strike="noStrike" kern="0" cap="none" spc="-1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Pract</a:t>
            </a:r>
            <a:r>
              <a:rPr kumimoji="0" sz="600" b="0" i="1"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2022;doi:10.1016/j.jaip.2021.12.027.</a:t>
            </a:r>
            <a:endParaRPr kumimoji="0" sz="600" b="0" i="0" u="none" strike="noStrike" kern="0" cap="none" spc="0" normalizeH="0" baseline="0" noProof="0">
              <a:ln>
                <a:noFill/>
              </a:ln>
              <a:solidFill>
                <a:sysClr val="windowText" lastClr="000000"/>
              </a:solidFill>
              <a:effectLst/>
              <a:uLnTx/>
              <a:uFillTx/>
              <a:latin typeface="Arial"/>
              <a:cs typeface="Arial"/>
            </a:endParaRPr>
          </a:p>
        </p:txBody>
      </p:sp>
      <p:pic>
        <p:nvPicPr>
          <p:cNvPr id="6" name="Graphic 5" descr="Beginning with solid fill">
            <a:hlinkClick r:id="rId3" action="ppaction://hlinksldjump"/>
            <a:extLst>
              <a:ext uri="{FF2B5EF4-FFF2-40B4-BE49-F238E27FC236}">
                <a16:creationId xmlns:a16="http://schemas.microsoft.com/office/drawing/2014/main" id="{0AD90CED-A492-C357-0096-AB31300939F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00050" y="3359022"/>
            <a:ext cx="8616315" cy="711835"/>
          </a:xfrm>
          <a:prstGeom prst="rect">
            <a:avLst/>
          </a:prstGeom>
        </p:spPr>
        <p:txBody>
          <a:bodyPr vert="horz" wrap="square" lIns="0" tIns="12700" rIns="0" bIns="0" rtlCol="0">
            <a:spAutoFit/>
          </a:bodyPr>
          <a:lstStyle/>
          <a:p>
            <a:pPr marL="12700" marR="5080" lvl="0" indent="0" defTabSz="914400" eaLnBrk="1" fontAlgn="auto" latinLnBrk="0" hangingPunct="1">
              <a:lnSpc>
                <a:spcPct val="100000"/>
              </a:lnSpc>
              <a:spcBef>
                <a:spcPts val="100"/>
              </a:spcBef>
              <a:spcAft>
                <a:spcPts val="0"/>
              </a:spcAft>
              <a:buClrTx/>
              <a:buSzTx/>
              <a:buFontTx/>
              <a:buNone/>
              <a:tabLst/>
              <a:defRPr/>
            </a:pPr>
            <a:r>
              <a:rPr kumimoji="0" sz="900" b="1" i="0" u="none" strike="noStrike" kern="0" cap="none" spc="0" normalizeH="0" baseline="0" noProof="0">
                <a:ln>
                  <a:noFill/>
                </a:ln>
                <a:solidFill>
                  <a:sysClr val="windowText" lastClr="000000"/>
                </a:solidFill>
                <a:effectLst/>
                <a:uLnTx/>
                <a:uFillTx/>
                <a:latin typeface="Arial"/>
                <a:cs typeface="Arial"/>
              </a:rPr>
              <a:t>Andrew</a:t>
            </a:r>
            <a:r>
              <a:rPr kumimoji="0" sz="900" b="1" i="0" u="none" strike="noStrike" kern="0" cap="none" spc="-10"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N</a:t>
            </a:r>
            <a:r>
              <a:rPr kumimoji="0" sz="900" b="1" i="0" u="none" strike="noStrike" kern="0" cap="none" spc="-15" normalizeH="0" baseline="0" noProof="0">
                <a:ln>
                  <a:noFill/>
                </a:ln>
                <a:solidFill>
                  <a:sysClr val="windowText" lastClr="000000"/>
                </a:solidFill>
                <a:effectLst/>
                <a:uLnTx/>
                <a:uFillTx/>
                <a:latin typeface="Arial"/>
                <a:cs typeface="Arial"/>
              </a:rPr>
              <a:t> </a:t>
            </a:r>
            <a:r>
              <a:rPr kumimoji="0" sz="900" b="1" i="0" u="none" strike="noStrike" kern="0" cap="none" spc="-10" normalizeH="0" baseline="0" noProof="0">
                <a:ln>
                  <a:noFill/>
                </a:ln>
                <a:solidFill>
                  <a:sysClr val="windowText" lastClr="000000"/>
                </a:solidFill>
                <a:effectLst/>
                <a:uLnTx/>
                <a:uFillTx/>
                <a:latin typeface="Arial"/>
                <a:cs typeface="Arial"/>
              </a:rPr>
              <a:t>Menzies-</a:t>
            </a:r>
            <a:r>
              <a:rPr kumimoji="0" sz="900" b="1" i="0" u="none" strike="noStrike" kern="0" cap="none" spc="0" normalizeH="0" baseline="0" noProof="0">
                <a:ln>
                  <a:noFill/>
                </a:ln>
                <a:solidFill>
                  <a:sysClr val="windowText" lastClr="000000"/>
                </a:solidFill>
                <a:effectLst/>
                <a:uLnTx/>
                <a:uFillTx/>
                <a:latin typeface="Arial"/>
                <a:cs typeface="Arial"/>
              </a:rPr>
              <a:t>Gow,</a:t>
            </a:r>
            <a:r>
              <a:rPr kumimoji="0" sz="900" b="1" i="0" u="none" strike="noStrike" kern="0" cap="none" spc="-50"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Claire</a:t>
            </a:r>
            <a:r>
              <a:rPr kumimoji="0" sz="900" b="1" i="0" u="none" strike="noStrike" kern="0" cap="none" spc="-20"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McBrien,</a:t>
            </a:r>
            <a:r>
              <a:rPr kumimoji="0" sz="900" b="1" i="0" u="none" strike="noStrike" kern="0" cap="none" spc="-40"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Bindhu</a:t>
            </a:r>
            <a:r>
              <a:rPr kumimoji="0" sz="900" b="1" i="0" u="none" strike="noStrike" kern="0" cap="none" spc="-10"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Unni,</a:t>
            </a:r>
            <a:r>
              <a:rPr kumimoji="0" sz="900" b="1" i="0" u="none" strike="noStrike" kern="0" cap="none" spc="-25"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Celeste</a:t>
            </a:r>
            <a:r>
              <a:rPr kumimoji="0" sz="900" b="1" i="0" u="none" strike="noStrike" kern="0" cap="none" spc="-35"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M</a:t>
            </a:r>
            <a:r>
              <a:rPr kumimoji="0" sz="900" b="1" i="0" u="none" strike="noStrike" kern="0" cap="none" spc="-5"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Porsbjerg,</a:t>
            </a:r>
            <a:r>
              <a:rPr kumimoji="0" sz="900" b="1" i="0" u="none" strike="noStrike" kern="0" cap="none" spc="-40"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Mona</a:t>
            </a:r>
            <a:r>
              <a:rPr kumimoji="0" sz="900" b="1" i="0" u="none" strike="noStrike" kern="0" cap="none" spc="-25" normalizeH="0" baseline="0" noProof="0">
                <a:ln>
                  <a:noFill/>
                </a:ln>
                <a:solidFill>
                  <a:sysClr val="windowText" lastClr="000000"/>
                </a:solidFill>
                <a:effectLst/>
                <a:uLnTx/>
                <a:uFillTx/>
                <a:latin typeface="Arial"/>
                <a:cs typeface="Arial"/>
              </a:rPr>
              <a:t> </a:t>
            </a:r>
            <a:r>
              <a:rPr kumimoji="0" sz="900" b="1" i="0" u="none" strike="noStrike" kern="0" cap="none" spc="-10" normalizeH="0" baseline="0" noProof="0">
                <a:ln>
                  <a:noFill/>
                </a:ln>
                <a:solidFill>
                  <a:sysClr val="windowText" lastClr="000000"/>
                </a:solidFill>
                <a:effectLst/>
                <a:uLnTx/>
                <a:uFillTx/>
                <a:latin typeface="Arial"/>
                <a:cs typeface="Arial"/>
              </a:rPr>
              <a:t>Al-</a:t>
            </a:r>
            <a:r>
              <a:rPr kumimoji="0" sz="900" b="1" i="0" u="none" strike="noStrike" kern="0" cap="none" spc="0" normalizeH="0" baseline="0" noProof="0">
                <a:ln>
                  <a:noFill/>
                </a:ln>
                <a:solidFill>
                  <a:sysClr val="windowText" lastClr="000000"/>
                </a:solidFill>
                <a:effectLst/>
                <a:uLnTx/>
                <a:uFillTx/>
                <a:latin typeface="Arial"/>
                <a:cs typeface="Arial"/>
              </a:rPr>
              <a:t>Ahmad,</a:t>
            </a:r>
            <a:r>
              <a:rPr kumimoji="0" sz="900" b="1" i="0" u="none" strike="noStrike" kern="0" cap="none" spc="-5"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Christopher</a:t>
            </a:r>
            <a:r>
              <a:rPr kumimoji="0" sz="900" b="1" i="0" u="none" strike="noStrike" kern="0" cap="none" spc="-30"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S</a:t>
            </a:r>
            <a:r>
              <a:rPr kumimoji="0" sz="900" b="1" i="0" u="none" strike="noStrike" kern="0" cap="none" spc="-15"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Ambrose,</a:t>
            </a:r>
            <a:r>
              <a:rPr kumimoji="0" sz="900" b="1" i="0" u="none" strike="noStrike" kern="0" cap="none" spc="-25"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Karin</a:t>
            </a:r>
            <a:r>
              <a:rPr kumimoji="0" sz="900" b="1" i="0" u="none" strike="noStrike" kern="0" cap="none" spc="-15"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Dahl</a:t>
            </a:r>
            <a:r>
              <a:rPr kumimoji="0" sz="900" b="1" i="0" u="none" strike="noStrike" kern="0" cap="none" spc="-10"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Assing,</a:t>
            </a:r>
            <a:r>
              <a:rPr kumimoji="0" sz="900" b="1" i="0" u="none" strike="noStrike" kern="0" cap="none" spc="-15"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Anna</a:t>
            </a:r>
            <a:r>
              <a:rPr kumimoji="0" sz="900" b="1" i="0" u="none" strike="noStrike" kern="0" cap="none" spc="-15"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von</a:t>
            </a:r>
            <a:r>
              <a:rPr kumimoji="0" sz="900" b="1" i="0" u="none" strike="noStrike" kern="0" cap="none" spc="-15" normalizeH="0" baseline="0" noProof="0">
                <a:ln>
                  <a:noFill/>
                </a:ln>
                <a:solidFill>
                  <a:sysClr val="windowText" lastClr="000000"/>
                </a:solidFill>
                <a:effectLst/>
                <a:uLnTx/>
                <a:uFillTx/>
                <a:latin typeface="Arial"/>
                <a:cs typeface="Arial"/>
              </a:rPr>
              <a:t> </a:t>
            </a:r>
            <a:r>
              <a:rPr kumimoji="0" sz="900" b="1" i="0" u="none" strike="noStrike" kern="0" cap="none" spc="-10" normalizeH="0" baseline="0" noProof="0">
                <a:ln>
                  <a:noFill/>
                </a:ln>
                <a:solidFill>
                  <a:sysClr val="windowText" lastClr="000000"/>
                </a:solidFill>
                <a:effectLst/>
                <a:uLnTx/>
                <a:uFillTx/>
                <a:latin typeface="Arial"/>
                <a:cs typeface="Arial"/>
              </a:rPr>
              <a:t>Bülow,</a:t>
            </a:r>
            <a:r>
              <a:rPr kumimoji="0" sz="900" b="1" i="0" u="none" strike="noStrike" kern="0" cap="none" spc="500"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John</a:t>
            </a:r>
            <a:r>
              <a:rPr kumimoji="0" sz="900" b="1" i="0" u="none" strike="noStrike" kern="0" cap="none" spc="-25"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Busby,</a:t>
            </a:r>
            <a:r>
              <a:rPr kumimoji="0" sz="900" b="1" i="0" u="none" strike="noStrike" kern="0" cap="none" spc="20"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Borja</a:t>
            </a:r>
            <a:r>
              <a:rPr kumimoji="0" sz="900" b="1" i="0" u="none" strike="noStrike" kern="0" cap="none" spc="-20"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G</a:t>
            </a:r>
            <a:r>
              <a:rPr kumimoji="0" sz="900" b="1" i="0" u="none" strike="noStrike" kern="0" cap="none" spc="-5"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Cosio,</a:t>
            </a:r>
            <a:r>
              <a:rPr kumimoji="0" sz="900" b="1" i="0" u="none" strike="noStrike" kern="0" cap="none" spc="-25"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J</a:t>
            </a:r>
            <a:r>
              <a:rPr kumimoji="0" sz="900" b="1" i="0" u="none" strike="noStrike" kern="0" cap="none" spc="-10"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Mark</a:t>
            </a:r>
            <a:r>
              <a:rPr kumimoji="0" sz="900" b="1" i="0" u="none" strike="noStrike" kern="0" cap="none" spc="-20"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FitzGerald,</a:t>
            </a:r>
            <a:r>
              <a:rPr kumimoji="0" sz="900" b="1" i="0" u="none" strike="noStrike" kern="0" cap="none" spc="-40"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Esther</a:t>
            </a:r>
            <a:r>
              <a:rPr kumimoji="0" sz="900" b="1" i="0" u="none" strike="noStrike" kern="0" cap="none" spc="-25"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Garcia</a:t>
            </a:r>
            <a:r>
              <a:rPr kumimoji="0" sz="900" b="1" i="0" u="none" strike="noStrike" kern="0" cap="none" spc="-10"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Gil,</a:t>
            </a:r>
            <a:r>
              <a:rPr kumimoji="0" sz="900" b="1" i="0" u="none" strike="noStrike" kern="0" cap="none" spc="-25"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Susanne</a:t>
            </a:r>
            <a:r>
              <a:rPr kumimoji="0" sz="900" b="1" i="0" u="none" strike="noStrike" kern="0" cap="none" spc="-20"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Hansen,</a:t>
            </a:r>
            <a:r>
              <a:rPr kumimoji="0" sz="900" b="1" i="0" u="none" strike="noStrike" kern="0" cap="none" spc="-35"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Liam</a:t>
            </a:r>
            <a:r>
              <a:rPr kumimoji="0" sz="900" b="1" i="0" u="none" strike="noStrike" kern="0" cap="none" spc="-25"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G</a:t>
            </a:r>
            <a:r>
              <a:rPr kumimoji="0" sz="900" b="1" i="0" u="none" strike="noStrike" kern="0" cap="none" spc="-15"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Heaney,</a:t>
            </a:r>
            <a:r>
              <a:rPr kumimoji="0" sz="900" b="1" i="0" u="none" strike="noStrike" kern="0" cap="none" spc="10"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Mark</a:t>
            </a:r>
            <a:r>
              <a:rPr kumimoji="0" sz="900" b="1" i="0" u="none" strike="noStrike" kern="0" cap="none" spc="-20"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Hew,</a:t>
            </a:r>
            <a:r>
              <a:rPr kumimoji="0" sz="900" b="1" i="0" u="none" strike="noStrike" kern="0" cap="none" spc="-35"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David</a:t>
            </a:r>
            <a:r>
              <a:rPr kumimoji="0" sz="900" b="1" i="0" u="none" strike="noStrike" kern="0" cap="none" spc="-15"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J</a:t>
            </a:r>
            <a:r>
              <a:rPr kumimoji="0" sz="900" b="1" i="0" u="none" strike="noStrike" kern="0" cap="none" spc="-10"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Jackson,</a:t>
            </a:r>
            <a:r>
              <a:rPr kumimoji="0" sz="900" b="1" i="0" u="none" strike="noStrike" kern="0" cap="none" spc="-45"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Maria</a:t>
            </a:r>
            <a:r>
              <a:rPr kumimoji="0" sz="900" b="1" i="0" u="none" strike="noStrike" kern="0" cap="none" spc="25"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Kallieri,</a:t>
            </a:r>
            <a:r>
              <a:rPr kumimoji="0" sz="900" b="1" i="0" u="none" strike="noStrike" kern="0" cap="none" spc="-20" normalizeH="0" baseline="0" noProof="0">
                <a:ln>
                  <a:noFill/>
                </a:ln>
                <a:solidFill>
                  <a:sysClr val="windowText" lastClr="000000"/>
                </a:solidFill>
                <a:effectLst/>
                <a:uLnTx/>
                <a:uFillTx/>
                <a:latin typeface="Arial"/>
                <a:cs typeface="Arial"/>
              </a:rPr>
              <a:t> </a:t>
            </a:r>
            <a:r>
              <a:rPr kumimoji="0" sz="900" b="1" i="0" u="none" strike="noStrike" kern="0" cap="none" spc="-10" normalizeH="0" baseline="0" noProof="0">
                <a:ln>
                  <a:noFill/>
                </a:ln>
                <a:solidFill>
                  <a:sysClr val="windowText" lastClr="000000"/>
                </a:solidFill>
                <a:effectLst/>
                <a:uLnTx/>
                <a:uFillTx/>
                <a:latin typeface="Arial"/>
                <a:cs typeface="Arial"/>
              </a:rPr>
              <a:t>Stelios </a:t>
            </a:r>
            <a:r>
              <a:rPr kumimoji="0" sz="900" b="1" i="0" u="none" strike="noStrike" kern="0" cap="none" spc="0" normalizeH="0" baseline="0" noProof="0">
                <a:ln>
                  <a:noFill/>
                </a:ln>
                <a:solidFill>
                  <a:sysClr val="windowText" lastClr="000000"/>
                </a:solidFill>
                <a:effectLst/>
                <a:uLnTx/>
                <a:uFillTx/>
                <a:latin typeface="Arial"/>
                <a:cs typeface="Arial"/>
              </a:rPr>
              <a:t>Loukides,</a:t>
            </a:r>
            <a:r>
              <a:rPr kumimoji="0" sz="900" b="1" i="0" u="none" strike="noStrike" kern="0" cap="none" spc="-40"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Njira</a:t>
            </a:r>
            <a:r>
              <a:rPr kumimoji="0" sz="900" b="1" i="0" u="none" strike="noStrike" kern="0" cap="none" spc="-20"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L</a:t>
            </a:r>
            <a:r>
              <a:rPr kumimoji="0" sz="900" b="1" i="0" u="none" strike="noStrike" kern="0" cap="none" spc="-15"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Lugogo,</a:t>
            </a:r>
            <a:r>
              <a:rPr kumimoji="0" sz="900" b="1" i="0" u="none" strike="noStrike" kern="0" cap="none" spc="-20"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Andriana</a:t>
            </a:r>
            <a:r>
              <a:rPr kumimoji="0" sz="900" b="1" i="0" u="none" strike="noStrike" kern="0" cap="none" spc="-10"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I</a:t>
            </a:r>
            <a:r>
              <a:rPr kumimoji="0" sz="900" b="1" i="0" u="none" strike="noStrike" kern="0" cap="none" spc="-15"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Papaioannou,</a:t>
            </a:r>
            <a:r>
              <a:rPr kumimoji="0" sz="900" b="1" i="0" u="none" strike="noStrike" kern="0" cap="none" spc="-35"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Désirée</a:t>
            </a:r>
            <a:r>
              <a:rPr kumimoji="0" sz="900" b="1" i="0" u="none" strike="noStrike" kern="0" cap="none" spc="-35" normalizeH="0" baseline="0" noProof="0">
                <a:ln>
                  <a:noFill/>
                </a:ln>
                <a:solidFill>
                  <a:sysClr val="windowText" lastClr="000000"/>
                </a:solidFill>
                <a:effectLst/>
                <a:uLnTx/>
                <a:uFillTx/>
                <a:latin typeface="Arial"/>
                <a:cs typeface="Arial"/>
              </a:rPr>
              <a:t> </a:t>
            </a:r>
            <a:r>
              <a:rPr kumimoji="0" sz="900" b="1" i="0" u="none" strike="noStrike" kern="0" cap="none" spc="-10" normalizeH="0" baseline="0" noProof="0">
                <a:ln>
                  <a:noFill/>
                </a:ln>
                <a:solidFill>
                  <a:sysClr val="windowText" lastClr="000000"/>
                </a:solidFill>
                <a:effectLst/>
                <a:uLnTx/>
                <a:uFillTx/>
                <a:latin typeface="Arial"/>
                <a:cs typeface="Arial"/>
              </a:rPr>
              <a:t>Larenas-</a:t>
            </a:r>
            <a:r>
              <a:rPr kumimoji="0" sz="900" b="1" i="0" u="none" strike="noStrike" kern="0" cap="none" spc="0" normalizeH="0" baseline="0" noProof="0">
                <a:ln>
                  <a:noFill/>
                </a:ln>
                <a:solidFill>
                  <a:sysClr val="windowText" lastClr="000000"/>
                </a:solidFill>
                <a:effectLst/>
                <a:uLnTx/>
                <a:uFillTx/>
                <a:latin typeface="Arial"/>
                <a:cs typeface="Arial"/>
              </a:rPr>
              <a:t>Linnemann,</a:t>
            </a:r>
            <a:r>
              <a:rPr kumimoji="0" sz="900" b="1" i="0" u="none" strike="noStrike" kern="0" cap="none" spc="-45"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Wendy</a:t>
            </a:r>
            <a:r>
              <a:rPr kumimoji="0" sz="900" b="1" i="0" u="none" strike="noStrike" kern="0" cap="none" spc="-30"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C</a:t>
            </a:r>
            <a:r>
              <a:rPr kumimoji="0" sz="900" b="1" i="0" u="none" strike="noStrike" kern="0" cap="none" spc="-10"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Moore,</a:t>
            </a:r>
            <a:r>
              <a:rPr kumimoji="0" sz="900" b="1" i="0" u="none" strike="noStrike" kern="0" cap="none" spc="-25"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Luis</a:t>
            </a:r>
            <a:r>
              <a:rPr kumimoji="0" sz="900" b="1" i="0" u="none" strike="noStrike" kern="0" cap="none" spc="-20"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A</a:t>
            </a:r>
            <a:r>
              <a:rPr kumimoji="0" sz="900" b="1" i="0" u="none" strike="noStrike" kern="0" cap="none" spc="-20"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Perez-</a:t>
            </a:r>
            <a:r>
              <a:rPr kumimoji="0" sz="900" b="1" i="0" u="none" strike="noStrike" kern="0" cap="none" spc="-10" normalizeH="0" baseline="0" noProof="0">
                <a:ln>
                  <a:noFill/>
                </a:ln>
                <a:solidFill>
                  <a:sysClr val="windowText" lastClr="000000"/>
                </a:solidFill>
                <a:effectLst/>
                <a:uLnTx/>
                <a:uFillTx/>
                <a:latin typeface="Arial"/>
                <a:cs typeface="Arial"/>
              </a:rPr>
              <a:t>de-</a:t>
            </a:r>
            <a:r>
              <a:rPr kumimoji="0" sz="900" b="1" i="0" u="none" strike="noStrike" kern="0" cap="none" spc="0" normalizeH="0" baseline="0" noProof="0">
                <a:ln>
                  <a:noFill/>
                </a:ln>
                <a:solidFill>
                  <a:sysClr val="windowText" lastClr="000000"/>
                </a:solidFill>
                <a:effectLst/>
                <a:uLnTx/>
                <a:uFillTx/>
                <a:latin typeface="Arial"/>
                <a:cs typeface="Arial"/>
              </a:rPr>
              <a:t>Llano,</a:t>
            </a:r>
            <a:r>
              <a:rPr kumimoji="0" sz="900" b="1" i="0" u="none" strike="noStrike" kern="0" cap="none" spc="-45"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Linda</a:t>
            </a:r>
            <a:r>
              <a:rPr kumimoji="0" sz="900" b="1" i="0" u="none" strike="noStrike" kern="0" cap="none" spc="-20"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M</a:t>
            </a:r>
            <a:r>
              <a:rPr kumimoji="0" sz="900" b="1" i="0" u="none" strike="noStrike" kern="0" cap="none" spc="-20"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Rasmussen,</a:t>
            </a:r>
            <a:r>
              <a:rPr kumimoji="0" sz="900" b="1" i="0" u="none" strike="noStrike" kern="0" cap="none" spc="-35"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Johannes</a:t>
            </a:r>
            <a:r>
              <a:rPr kumimoji="0" sz="900" b="1" i="0" u="none" strike="noStrike" kern="0" cap="none" spc="-30" normalizeH="0" baseline="0" noProof="0">
                <a:ln>
                  <a:noFill/>
                </a:ln>
                <a:solidFill>
                  <a:sysClr val="windowText" lastClr="000000"/>
                </a:solidFill>
                <a:effectLst/>
                <a:uLnTx/>
                <a:uFillTx/>
                <a:latin typeface="Arial"/>
                <a:cs typeface="Arial"/>
              </a:rPr>
              <a:t> </a:t>
            </a:r>
            <a:r>
              <a:rPr kumimoji="0" sz="900" b="1" i="0" u="none" strike="noStrike" kern="0" cap="none" spc="-50" normalizeH="0" baseline="0" noProof="0">
                <a:ln>
                  <a:noFill/>
                </a:ln>
                <a:solidFill>
                  <a:sysClr val="windowText" lastClr="000000"/>
                </a:solidFill>
                <a:effectLst/>
                <a:uLnTx/>
                <a:uFillTx/>
                <a:latin typeface="Arial"/>
                <a:cs typeface="Arial"/>
              </a:rPr>
              <a:t>M</a:t>
            </a:r>
            <a:r>
              <a:rPr kumimoji="0" sz="900" b="1" i="0" u="none" strike="noStrike" kern="0" cap="none" spc="0" normalizeH="0" baseline="0" noProof="0">
                <a:ln>
                  <a:noFill/>
                </a:ln>
                <a:solidFill>
                  <a:sysClr val="windowText" lastClr="000000"/>
                </a:solidFill>
                <a:effectLst/>
                <a:uLnTx/>
                <a:uFillTx/>
                <a:latin typeface="Arial"/>
                <a:cs typeface="Arial"/>
              </a:rPr>
              <a:t> Schmid,</a:t>
            </a:r>
            <a:r>
              <a:rPr kumimoji="0" sz="900" b="1" i="0" u="none" strike="noStrike" kern="0" cap="none" spc="-50"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Salman</a:t>
            </a:r>
            <a:r>
              <a:rPr kumimoji="0" sz="900" b="1" i="0" u="none" strike="noStrike" kern="0" cap="none" spc="-20"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Siddiqui,</a:t>
            </a:r>
            <a:r>
              <a:rPr kumimoji="0" sz="900" b="1" i="0" u="none" strike="noStrike" kern="0" cap="none" spc="-30"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Marianna</a:t>
            </a:r>
            <a:r>
              <a:rPr kumimoji="0" sz="900" b="1" i="0" u="none" strike="noStrike" kern="0" cap="none" spc="-5"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Alacqua,</a:t>
            </a:r>
            <a:r>
              <a:rPr kumimoji="0" sz="900" b="1" i="0" u="none" strike="noStrike" kern="0" cap="none" spc="-20"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Trung</a:t>
            </a:r>
            <a:r>
              <a:rPr kumimoji="0" sz="900" b="1" i="0" u="none" strike="noStrike" kern="0" cap="none" spc="-25"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N</a:t>
            </a:r>
            <a:r>
              <a:rPr kumimoji="0" sz="900" b="1" i="0" u="none" strike="noStrike" kern="0" cap="none" spc="-10"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Tran,</a:t>
            </a:r>
            <a:r>
              <a:rPr kumimoji="0" sz="900" b="1" i="0" u="none" strike="noStrike" kern="0" cap="none" spc="-30"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Charlotte</a:t>
            </a:r>
            <a:r>
              <a:rPr kumimoji="0" sz="900" b="1" i="0" u="none" strike="noStrike" kern="0" cap="none" spc="-10"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Suppli</a:t>
            </a:r>
            <a:r>
              <a:rPr kumimoji="0" sz="900" b="1" i="0" u="none" strike="noStrike" kern="0" cap="none" spc="-20"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Ulrik,</a:t>
            </a:r>
            <a:r>
              <a:rPr kumimoji="0" sz="900" b="1" i="0" u="none" strike="noStrike" kern="0" cap="none" spc="-15"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John</a:t>
            </a:r>
            <a:r>
              <a:rPr kumimoji="0" sz="900" b="1" i="0" u="none" strike="noStrike" kern="0" cap="none" spc="-20"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W</a:t>
            </a:r>
            <a:r>
              <a:rPr kumimoji="0" sz="900" b="1" i="0" u="none" strike="noStrike" kern="0" cap="none" spc="-25"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Upham,</a:t>
            </a:r>
            <a:r>
              <a:rPr kumimoji="0" sz="900" b="1" i="0" u="none" strike="noStrike" kern="0" cap="none" spc="-20"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Eileen</a:t>
            </a:r>
            <a:r>
              <a:rPr kumimoji="0" sz="900" b="1" i="0" u="none" strike="noStrike" kern="0" cap="none" spc="-20"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Wang,</a:t>
            </a:r>
            <a:r>
              <a:rPr kumimoji="0" sz="900" b="1" i="0" u="none" strike="noStrike" kern="0" cap="none" spc="-25"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Lakmini</a:t>
            </a:r>
            <a:r>
              <a:rPr kumimoji="0" sz="900" b="1" i="0" u="none" strike="noStrike" kern="0" cap="none" spc="-35" normalizeH="0" baseline="0" noProof="0">
                <a:ln>
                  <a:noFill/>
                </a:ln>
                <a:solidFill>
                  <a:sysClr val="windowText" lastClr="000000"/>
                </a:solidFill>
                <a:effectLst/>
                <a:uLnTx/>
                <a:uFillTx/>
                <a:latin typeface="Arial"/>
                <a:cs typeface="Arial"/>
              </a:rPr>
              <a:t> </a:t>
            </a:r>
            <a:r>
              <a:rPr kumimoji="0" sz="900" b="1" i="0" u="none" strike="noStrike" kern="0" cap="none" spc="-10" normalizeH="0" baseline="0" noProof="0">
                <a:ln>
                  <a:noFill/>
                </a:ln>
                <a:solidFill>
                  <a:sysClr val="windowText" lastClr="000000"/>
                </a:solidFill>
                <a:effectLst/>
                <a:uLnTx/>
                <a:uFillTx/>
                <a:latin typeface="Arial"/>
                <a:cs typeface="Arial"/>
              </a:rPr>
              <a:t>Bulathsinhala,</a:t>
            </a:r>
            <a:r>
              <a:rPr kumimoji="0" sz="900" b="1" i="0" u="none" strike="noStrike" kern="0" cap="none" spc="-45"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Victoria</a:t>
            </a:r>
            <a:r>
              <a:rPr kumimoji="0" sz="900" b="1" i="0" u="none" strike="noStrike" kern="0" cap="none" spc="-25"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A</a:t>
            </a:r>
            <a:r>
              <a:rPr kumimoji="0" sz="900" b="1" i="0" u="none" strike="noStrike" kern="0" cap="none" spc="-15"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Carter,</a:t>
            </a:r>
            <a:r>
              <a:rPr kumimoji="0" sz="900" b="1" i="0" u="none" strike="noStrike" kern="0" cap="none" spc="-10" normalizeH="0" baseline="0" noProof="0">
                <a:ln>
                  <a:noFill/>
                </a:ln>
                <a:solidFill>
                  <a:sysClr val="windowText" lastClr="000000"/>
                </a:solidFill>
                <a:effectLst/>
                <a:uLnTx/>
                <a:uFillTx/>
                <a:latin typeface="Arial"/>
                <a:cs typeface="Arial"/>
              </a:rPr>
              <a:t> </a:t>
            </a:r>
            <a:r>
              <a:rPr kumimoji="0" sz="900" b="1" i="0" u="none" strike="noStrike" kern="0" cap="none" spc="-20" normalizeH="0" baseline="0" noProof="0">
                <a:ln>
                  <a:noFill/>
                </a:ln>
                <a:solidFill>
                  <a:sysClr val="windowText" lastClr="000000"/>
                </a:solidFill>
                <a:effectLst/>
                <a:uLnTx/>
                <a:uFillTx/>
                <a:latin typeface="Arial"/>
                <a:cs typeface="Arial"/>
              </a:rPr>
              <a:t>Isha </a:t>
            </a:r>
            <a:r>
              <a:rPr kumimoji="0" sz="900" b="1" i="0" u="none" strike="noStrike" kern="0" cap="none" spc="0" normalizeH="0" baseline="0" noProof="0">
                <a:ln>
                  <a:noFill/>
                </a:ln>
                <a:solidFill>
                  <a:sysClr val="windowText" lastClr="000000"/>
                </a:solidFill>
                <a:effectLst/>
                <a:uLnTx/>
                <a:uFillTx/>
                <a:latin typeface="Arial"/>
                <a:cs typeface="Arial"/>
              </a:rPr>
              <a:t>Chaudhry,</a:t>
            </a:r>
            <a:r>
              <a:rPr kumimoji="0" sz="900" b="1" i="0" u="none" strike="noStrike" kern="0" cap="none" spc="-5"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Neva</a:t>
            </a:r>
            <a:r>
              <a:rPr kumimoji="0" sz="900" b="1" i="0" u="none" strike="noStrike" kern="0" cap="none" spc="-20"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Eleangovan,</a:t>
            </a:r>
            <a:r>
              <a:rPr kumimoji="0" sz="900" b="1" i="0" u="none" strike="noStrike" kern="0" cap="none" spc="-45"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Ruth</a:t>
            </a:r>
            <a:r>
              <a:rPr kumimoji="0" sz="900" b="1" i="0" u="none" strike="noStrike" kern="0" cap="none" spc="-25"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B</a:t>
            </a:r>
            <a:r>
              <a:rPr kumimoji="0" sz="900" b="1" i="0" u="none" strike="noStrike" kern="0" cap="none" spc="-25"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Murray,</a:t>
            </a:r>
            <a:r>
              <a:rPr kumimoji="0" sz="900" b="1" i="0" u="none" strike="noStrike" kern="0" cap="none" spc="10"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Chris</a:t>
            </a:r>
            <a:r>
              <a:rPr kumimoji="0" sz="900" b="1" i="0" u="none" strike="noStrike" kern="0" cap="none" spc="-35"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A</a:t>
            </a:r>
            <a:r>
              <a:rPr kumimoji="0" sz="900" b="1" i="0" u="none" strike="noStrike" kern="0" cap="none" spc="-25"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Price,</a:t>
            </a:r>
            <a:r>
              <a:rPr kumimoji="0" sz="900" b="1" i="0" u="none" strike="noStrike" kern="0" cap="none" spc="-35"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David</a:t>
            </a:r>
            <a:r>
              <a:rPr kumimoji="0" sz="900" b="1" i="0" u="none" strike="noStrike" kern="0" cap="none" spc="-25" normalizeH="0" baseline="0" noProof="0">
                <a:ln>
                  <a:noFill/>
                </a:ln>
                <a:solidFill>
                  <a:sysClr val="windowText" lastClr="000000"/>
                </a:solidFill>
                <a:effectLst/>
                <a:uLnTx/>
                <a:uFillTx/>
                <a:latin typeface="Arial"/>
                <a:cs typeface="Arial"/>
              </a:rPr>
              <a:t> </a:t>
            </a:r>
            <a:r>
              <a:rPr kumimoji="0" sz="900" b="1" i="0" u="none" strike="noStrike" kern="0" cap="none" spc="0" normalizeH="0" baseline="0" noProof="0">
                <a:ln>
                  <a:noFill/>
                </a:ln>
                <a:solidFill>
                  <a:sysClr val="windowText" lastClr="000000"/>
                </a:solidFill>
                <a:effectLst/>
                <a:uLnTx/>
                <a:uFillTx/>
                <a:latin typeface="Arial"/>
                <a:cs typeface="Arial"/>
              </a:rPr>
              <a:t>B</a:t>
            </a:r>
            <a:r>
              <a:rPr kumimoji="0" sz="900" b="1" i="0" u="none" strike="noStrike" kern="0" cap="none" spc="-25" normalizeH="0" baseline="0" noProof="0">
                <a:ln>
                  <a:noFill/>
                </a:ln>
                <a:solidFill>
                  <a:sysClr val="windowText" lastClr="000000"/>
                </a:solidFill>
                <a:effectLst/>
                <a:uLnTx/>
                <a:uFillTx/>
                <a:latin typeface="Arial"/>
                <a:cs typeface="Arial"/>
              </a:rPr>
              <a:t> </a:t>
            </a:r>
            <a:r>
              <a:rPr kumimoji="0" sz="900" b="1" i="0" u="none" strike="noStrike" kern="0" cap="none" spc="-10" normalizeH="0" baseline="0" noProof="0">
                <a:ln>
                  <a:noFill/>
                </a:ln>
                <a:solidFill>
                  <a:sysClr val="windowText" lastClr="000000"/>
                </a:solidFill>
                <a:effectLst/>
                <a:uLnTx/>
                <a:uFillTx/>
                <a:latin typeface="Arial"/>
                <a:cs typeface="Arial"/>
              </a:rPr>
              <a:t>Price</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3" name="object 3"/>
          <p:cNvSpPr txBox="1">
            <a:spLocks noGrp="1"/>
          </p:cNvSpPr>
          <p:nvPr>
            <p:ph type="title"/>
          </p:nvPr>
        </p:nvSpPr>
        <p:spPr>
          <a:xfrm>
            <a:off x="667004" y="2147062"/>
            <a:ext cx="7740650" cy="636270"/>
          </a:xfrm>
          <a:prstGeom prst="rect">
            <a:avLst/>
          </a:prstGeom>
        </p:spPr>
        <p:txBody>
          <a:bodyPr vert="horz" wrap="square" lIns="0" tIns="12700" rIns="0" bIns="0" rtlCol="0">
            <a:spAutoFit/>
          </a:bodyPr>
          <a:lstStyle/>
          <a:p>
            <a:pPr algn="ctr">
              <a:lnSpc>
                <a:spcPct val="100000"/>
              </a:lnSpc>
              <a:spcBef>
                <a:spcPts val="100"/>
              </a:spcBef>
            </a:pPr>
            <a:r>
              <a:rPr sz="2000">
                <a:solidFill>
                  <a:srgbClr val="FFFFFF"/>
                </a:solidFill>
              </a:rPr>
              <a:t>Real</a:t>
            </a:r>
            <a:r>
              <a:rPr sz="2000" spc="-40">
                <a:solidFill>
                  <a:srgbClr val="FFFFFF"/>
                </a:solidFill>
              </a:rPr>
              <a:t> </a:t>
            </a:r>
            <a:r>
              <a:rPr sz="2000">
                <a:solidFill>
                  <a:srgbClr val="FFFFFF"/>
                </a:solidFill>
              </a:rPr>
              <a:t>World</a:t>
            </a:r>
            <a:r>
              <a:rPr sz="2000" spc="-40">
                <a:solidFill>
                  <a:srgbClr val="FFFFFF"/>
                </a:solidFill>
              </a:rPr>
              <a:t> </a:t>
            </a:r>
            <a:r>
              <a:rPr sz="2000">
                <a:solidFill>
                  <a:srgbClr val="FFFFFF"/>
                </a:solidFill>
              </a:rPr>
              <a:t>Biologic</a:t>
            </a:r>
            <a:r>
              <a:rPr sz="2000" spc="-35">
                <a:solidFill>
                  <a:srgbClr val="FFFFFF"/>
                </a:solidFill>
              </a:rPr>
              <a:t> </a:t>
            </a:r>
            <a:r>
              <a:rPr sz="2000">
                <a:solidFill>
                  <a:srgbClr val="FFFFFF"/>
                </a:solidFill>
              </a:rPr>
              <a:t>Use</a:t>
            </a:r>
            <a:r>
              <a:rPr sz="2000" spc="-35">
                <a:solidFill>
                  <a:srgbClr val="FFFFFF"/>
                </a:solidFill>
              </a:rPr>
              <a:t> </a:t>
            </a:r>
            <a:r>
              <a:rPr sz="2000">
                <a:solidFill>
                  <a:srgbClr val="FFFFFF"/>
                </a:solidFill>
              </a:rPr>
              <a:t>and</a:t>
            </a:r>
            <a:r>
              <a:rPr sz="2000" spc="-15">
                <a:solidFill>
                  <a:srgbClr val="FFFFFF"/>
                </a:solidFill>
              </a:rPr>
              <a:t> </a:t>
            </a:r>
            <a:r>
              <a:rPr sz="2000">
                <a:solidFill>
                  <a:srgbClr val="FFFFFF"/>
                </a:solidFill>
              </a:rPr>
              <a:t>Switch</a:t>
            </a:r>
            <a:r>
              <a:rPr sz="2000" spc="-60">
                <a:solidFill>
                  <a:srgbClr val="FFFFFF"/>
                </a:solidFill>
              </a:rPr>
              <a:t> </a:t>
            </a:r>
            <a:r>
              <a:rPr sz="2000">
                <a:solidFill>
                  <a:srgbClr val="FFFFFF"/>
                </a:solidFill>
              </a:rPr>
              <a:t>Patterns</a:t>
            </a:r>
            <a:r>
              <a:rPr sz="2000" spc="-55">
                <a:solidFill>
                  <a:srgbClr val="FFFFFF"/>
                </a:solidFill>
              </a:rPr>
              <a:t> </a:t>
            </a:r>
            <a:r>
              <a:rPr sz="2000">
                <a:solidFill>
                  <a:srgbClr val="FFFFFF"/>
                </a:solidFill>
              </a:rPr>
              <a:t>in</a:t>
            </a:r>
            <a:r>
              <a:rPr sz="2000" spc="-30">
                <a:solidFill>
                  <a:srgbClr val="FFFFFF"/>
                </a:solidFill>
              </a:rPr>
              <a:t> </a:t>
            </a:r>
            <a:r>
              <a:rPr sz="2000">
                <a:solidFill>
                  <a:srgbClr val="FFFFFF"/>
                </a:solidFill>
              </a:rPr>
              <a:t>Severe</a:t>
            </a:r>
            <a:r>
              <a:rPr sz="2000" spc="-10">
                <a:solidFill>
                  <a:srgbClr val="FFFFFF"/>
                </a:solidFill>
              </a:rPr>
              <a:t> Asthma:</a:t>
            </a:r>
            <a:endParaRPr sz="2000"/>
          </a:p>
          <a:p>
            <a:pPr marL="5715" algn="ctr">
              <a:lnSpc>
                <a:spcPct val="100000"/>
              </a:lnSpc>
            </a:pPr>
            <a:r>
              <a:rPr sz="2000">
                <a:solidFill>
                  <a:srgbClr val="FFFFFF"/>
                </a:solidFill>
              </a:rPr>
              <a:t>Data</a:t>
            </a:r>
            <a:r>
              <a:rPr sz="2000" spc="-60">
                <a:solidFill>
                  <a:srgbClr val="FFFFFF"/>
                </a:solidFill>
              </a:rPr>
              <a:t> </a:t>
            </a:r>
            <a:r>
              <a:rPr sz="2000">
                <a:solidFill>
                  <a:srgbClr val="FFFFFF"/>
                </a:solidFill>
              </a:rPr>
              <a:t>from</a:t>
            </a:r>
            <a:r>
              <a:rPr sz="2000" spc="-45">
                <a:solidFill>
                  <a:srgbClr val="FFFFFF"/>
                </a:solidFill>
              </a:rPr>
              <a:t> </a:t>
            </a:r>
            <a:r>
              <a:rPr sz="2000">
                <a:solidFill>
                  <a:srgbClr val="FFFFFF"/>
                </a:solidFill>
              </a:rPr>
              <a:t>the</a:t>
            </a:r>
            <a:r>
              <a:rPr sz="2000" spc="-35">
                <a:solidFill>
                  <a:srgbClr val="FFFFFF"/>
                </a:solidFill>
              </a:rPr>
              <a:t> </a:t>
            </a:r>
            <a:r>
              <a:rPr sz="2000">
                <a:solidFill>
                  <a:srgbClr val="FFFFFF"/>
                </a:solidFill>
              </a:rPr>
              <a:t>International</a:t>
            </a:r>
            <a:r>
              <a:rPr sz="2000" spc="-70">
                <a:solidFill>
                  <a:srgbClr val="FFFFFF"/>
                </a:solidFill>
              </a:rPr>
              <a:t> </a:t>
            </a:r>
            <a:r>
              <a:rPr sz="2000">
                <a:solidFill>
                  <a:srgbClr val="FFFFFF"/>
                </a:solidFill>
              </a:rPr>
              <a:t>Severe</a:t>
            </a:r>
            <a:r>
              <a:rPr sz="2000" spc="-20">
                <a:solidFill>
                  <a:srgbClr val="FFFFFF"/>
                </a:solidFill>
              </a:rPr>
              <a:t> </a:t>
            </a:r>
            <a:r>
              <a:rPr sz="2000">
                <a:solidFill>
                  <a:srgbClr val="FFFFFF"/>
                </a:solidFill>
              </a:rPr>
              <a:t>Asthma</a:t>
            </a:r>
            <a:r>
              <a:rPr sz="2000" spc="-40">
                <a:solidFill>
                  <a:srgbClr val="FFFFFF"/>
                </a:solidFill>
              </a:rPr>
              <a:t> </a:t>
            </a:r>
            <a:r>
              <a:rPr sz="2000" spc="-10">
                <a:solidFill>
                  <a:srgbClr val="FFFFFF"/>
                </a:solidFill>
              </a:rPr>
              <a:t>Registry</a:t>
            </a:r>
            <a:endParaRPr sz="2000"/>
          </a:p>
        </p:txBody>
      </p:sp>
      <p:sp>
        <p:nvSpPr>
          <p:cNvPr id="4" name="object 4"/>
          <p:cNvSpPr txBox="1"/>
          <p:nvPr/>
        </p:nvSpPr>
        <p:spPr>
          <a:xfrm>
            <a:off x="2685033" y="2757043"/>
            <a:ext cx="3711575" cy="33083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2000" b="1" i="0" u="none" strike="noStrike" kern="0" cap="none" spc="0" normalizeH="0" baseline="0" noProof="0">
                <a:ln>
                  <a:noFill/>
                </a:ln>
                <a:solidFill>
                  <a:srgbClr val="FFFFFF"/>
                </a:solidFill>
                <a:effectLst/>
                <a:uLnTx/>
                <a:uFillTx/>
                <a:latin typeface="Arial"/>
                <a:cs typeface="Arial"/>
              </a:rPr>
              <a:t>and</a:t>
            </a:r>
            <a:r>
              <a:rPr kumimoji="0" sz="2000" b="1" i="0" u="none" strike="noStrike" kern="0" cap="none" spc="-20" normalizeH="0" baseline="0" noProof="0">
                <a:ln>
                  <a:noFill/>
                </a:ln>
                <a:solidFill>
                  <a:srgbClr val="FFFFFF"/>
                </a:solidFill>
                <a:effectLst/>
                <a:uLnTx/>
                <a:uFillTx/>
                <a:latin typeface="Arial"/>
                <a:cs typeface="Arial"/>
              </a:rPr>
              <a:t> </a:t>
            </a:r>
            <a:r>
              <a:rPr kumimoji="0" sz="2000" b="1" i="0" u="none" strike="noStrike" kern="0" cap="none" spc="0" normalizeH="0" baseline="0" noProof="0">
                <a:ln>
                  <a:noFill/>
                </a:ln>
                <a:solidFill>
                  <a:srgbClr val="FFFFFF"/>
                </a:solidFill>
                <a:effectLst/>
                <a:uLnTx/>
                <a:uFillTx/>
                <a:latin typeface="Arial"/>
                <a:cs typeface="Arial"/>
              </a:rPr>
              <a:t>the</a:t>
            </a:r>
            <a:r>
              <a:rPr kumimoji="0" sz="2000" b="1" i="0" u="none" strike="noStrike" kern="0" cap="none" spc="-35" normalizeH="0" baseline="0" noProof="0">
                <a:ln>
                  <a:noFill/>
                </a:ln>
                <a:solidFill>
                  <a:srgbClr val="FFFFFF"/>
                </a:solidFill>
                <a:effectLst/>
                <a:uLnTx/>
                <a:uFillTx/>
                <a:latin typeface="Arial"/>
                <a:cs typeface="Arial"/>
              </a:rPr>
              <a:t> </a:t>
            </a:r>
            <a:r>
              <a:rPr kumimoji="0" sz="2000" b="1" i="0" u="none" strike="noStrike" kern="0" cap="none" spc="0" normalizeH="0" baseline="0" noProof="0">
                <a:ln>
                  <a:noFill/>
                </a:ln>
                <a:solidFill>
                  <a:srgbClr val="FFFFFF"/>
                </a:solidFill>
                <a:effectLst/>
                <a:uLnTx/>
                <a:uFillTx/>
                <a:latin typeface="Arial"/>
                <a:cs typeface="Arial"/>
              </a:rPr>
              <a:t>US</a:t>
            </a:r>
            <a:r>
              <a:rPr kumimoji="0" sz="2000" b="1" i="0" u="none" strike="noStrike" kern="0" cap="none" spc="-20" normalizeH="0" baseline="0" noProof="0">
                <a:ln>
                  <a:noFill/>
                </a:ln>
                <a:solidFill>
                  <a:srgbClr val="FFFFFF"/>
                </a:solidFill>
                <a:effectLst/>
                <a:uLnTx/>
                <a:uFillTx/>
                <a:latin typeface="Arial"/>
                <a:cs typeface="Arial"/>
              </a:rPr>
              <a:t> </a:t>
            </a:r>
            <a:r>
              <a:rPr kumimoji="0" sz="2000" b="1" i="0" u="none" strike="noStrike" kern="0" cap="none" spc="0" normalizeH="0" baseline="0" noProof="0">
                <a:ln>
                  <a:noFill/>
                </a:ln>
                <a:solidFill>
                  <a:srgbClr val="FFFFFF"/>
                </a:solidFill>
                <a:effectLst/>
                <a:uLnTx/>
                <a:uFillTx/>
                <a:latin typeface="Arial"/>
                <a:cs typeface="Arial"/>
              </a:rPr>
              <a:t>CHRONICLE</a:t>
            </a:r>
            <a:r>
              <a:rPr kumimoji="0" sz="2000" b="1" i="0" u="none" strike="noStrike" kern="0" cap="none" spc="-50" normalizeH="0" baseline="0" noProof="0">
                <a:ln>
                  <a:noFill/>
                </a:ln>
                <a:solidFill>
                  <a:srgbClr val="FFFFFF"/>
                </a:solidFill>
                <a:effectLst/>
                <a:uLnTx/>
                <a:uFillTx/>
                <a:latin typeface="Arial"/>
                <a:cs typeface="Arial"/>
              </a:rPr>
              <a:t> </a:t>
            </a:r>
            <a:r>
              <a:rPr kumimoji="0" sz="2000" b="1" i="0" u="none" strike="noStrike" kern="0" cap="none" spc="-10" normalizeH="0" baseline="0" noProof="0">
                <a:ln>
                  <a:noFill/>
                </a:ln>
                <a:solidFill>
                  <a:srgbClr val="FFFFFF"/>
                </a:solidFill>
                <a:effectLst/>
                <a:uLnTx/>
                <a:uFillTx/>
                <a:latin typeface="Arial"/>
                <a:cs typeface="Arial"/>
              </a:rPr>
              <a:t>Study</a:t>
            </a:r>
            <a:endParaRPr kumimoji="0" sz="2000" b="0" i="0" u="none" strike="noStrike" kern="0" cap="none" spc="0" normalizeH="0" baseline="0" noProof="0">
              <a:ln>
                <a:noFill/>
              </a:ln>
              <a:solidFill>
                <a:sysClr val="windowText" lastClr="000000"/>
              </a:solidFill>
              <a:effectLst/>
              <a:uLnTx/>
              <a:uFillTx/>
              <a:latin typeface="Arial"/>
              <a:cs typeface="Arial"/>
            </a:endParaRPr>
          </a:p>
        </p:txBody>
      </p:sp>
      <p:pic>
        <p:nvPicPr>
          <p:cNvPr id="5" name="Graphic 4" descr="Beginning with solid fill">
            <a:hlinkClick r:id="rId2" action="ppaction://hlinksldjump"/>
            <a:extLst>
              <a:ext uri="{FF2B5EF4-FFF2-40B4-BE49-F238E27FC236}">
                <a16:creationId xmlns:a16="http://schemas.microsoft.com/office/drawing/2014/main" id="{562D2295-16D2-3443-DF84-7AA9052B33C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324611" y="70625"/>
            <a:ext cx="7228205" cy="513080"/>
          </a:xfrm>
          <a:prstGeom prst="rect">
            <a:avLst/>
          </a:prstGeom>
        </p:spPr>
        <p:txBody>
          <a:bodyPr vert="horz" wrap="square" lIns="0" tIns="113842" rIns="0" bIns="0" rtlCol="0">
            <a:spAutoFit/>
          </a:bodyPr>
          <a:lstStyle/>
          <a:p>
            <a:pPr>
              <a:lnSpc>
                <a:spcPct val="100000"/>
              </a:lnSpc>
              <a:spcBef>
                <a:spcPts val="95"/>
              </a:spcBef>
            </a:pPr>
            <a:r>
              <a:t>Real</a:t>
            </a:r>
            <a:r>
              <a:rPr spc="-30"/>
              <a:t> </a:t>
            </a:r>
            <a:r>
              <a:t>world</a:t>
            </a:r>
            <a:r>
              <a:rPr spc="-65"/>
              <a:t> </a:t>
            </a:r>
            <a:r>
              <a:t>biologic</a:t>
            </a:r>
            <a:r>
              <a:rPr spc="-5"/>
              <a:t> </a:t>
            </a:r>
            <a:r>
              <a:t>use</a:t>
            </a:r>
            <a:r>
              <a:rPr spc="-35"/>
              <a:t> </a:t>
            </a:r>
            <a:r>
              <a:t>and</a:t>
            </a:r>
            <a:r>
              <a:rPr spc="-35"/>
              <a:t> </a:t>
            </a:r>
            <a:r>
              <a:t>switch</a:t>
            </a:r>
            <a:r>
              <a:rPr spc="-55"/>
              <a:t> </a:t>
            </a:r>
            <a:r>
              <a:t>patterns</a:t>
            </a:r>
            <a:r>
              <a:rPr spc="-5"/>
              <a:t> </a:t>
            </a:r>
            <a:r>
              <a:t>in</a:t>
            </a:r>
            <a:r>
              <a:rPr spc="-35"/>
              <a:t> </a:t>
            </a:r>
            <a:r>
              <a:t>severe </a:t>
            </a:r>
            <a:r>
              <a:rPr spc="-10"/>
              <a:t>asthma</a:t>
            </a:r>
          </a:p>
        </p:txBody>
      </p:sp>
      <p:pic>
        <p:nvPicPr>
          <p:cNvPr id="3" name="object 3"/>
          <p:cNvPicPr/>
          <p:nvPr/>
        </p:nvPicPr>
        <p:blipFill>
          <a:blip r:embed="rId2" cstate="print"/>
          <a:stretch>
            <a:fillRect/>
          </a:stretch>
        </p:blipFill>
        <p:spPr>
          <a:xfrm>
            <a:off x="734602" y="2405244"/>
            <a:ext cx="1182566" cy="360762"/>
          </a:xfrm>
          <a:prstGeom prst="rect">
            <a:avLst/>
          </a:prstGeom>
        </p:spPr>
      </p:pic>
      <p:sp>
        <p:nvSpPr>
          <p:cNvPr id="4" name="object 4"/>
          <p:cNvSpPr/>
          <p:nvPr/>
        </p:nvSpPr>
        <p:spPr>
          <a:xfrm>
            <a:off x="6819900" y="1118616"/>
            <a:ext cx="1236345" cy="277495"/>
          </a:xfrm>
          <a:custGeom>
            <a:avLst/>
            <a:gdLst/>
            <a:ahLst/>
            <a:cxnLst/>
            <a:rect l="l" t="t" r="r" b="b"/>
            <a:pathLst>
              <a:path w="1236345" h="277494">
                <a:moveTo>
                  <a:pt x="1189735" y="0"/>
                </a:moveTo>
                <a:lnTo>
                  <a:pt x="46227" y="0"/>
                </a:lnTo>
                <a:lnTo>
                  <a:pt x="28235" y="3633"/>
                </a:lnTo>
                <a:lnTo>
                  <a:pt x="13541" y="13541"/>
                </a:lnTo>
                <a:lnTo>
                  <a:pt x="3633" y="28235"/>
                </a:lnTo>
                <a:lnTo>
                  <a:pt x="0" y="46228"/>
                </a:lnTo>
                <a:lnTo>
                  <a:pt x="0" y="231139"/>
                </a:lnTo>
                <a:lnTo>
                  <a:pt x="3633" y="249132"/>
                </a:lnTo>
                <a:lnTo>
                  <a:pt x="13541" y="263826"/>
                </a:lnTo>
                <a:lnTo>
                  <a:pt x="28235" y="273734"/>
                </a:lnTo>
                <a:lnTo>
                  <a:pt x="46227" y="277368"/>
                </a:lnTo>
                <a:lnTo>
                  <a:pt x="1189735" y="277368"/>
                </a:lnTo>
                <a:lnTo>
                  <a:pt x="1207728" y="273734"/>
                </a:lnTo>
                <a:lnTo>
                  <a:pt x="1222422" y="263826"/>
                </a:lnTo>
                <a:lnTo>
                  <a:pt x="1232330" y="249132"/>
                </a:lnTo>
                <a:lnTo>
                  <a:pt x="1235964" y="231139"/>
                </a:lnTo>
                <a:lnTo>
                  <a:pt x="1235964" y="46228"/>
                </a:lnTo>
                <a:lnTo>
                  <a:pt x="1232330" y="28235"/>
                </a:lnTo>
                <a:lnTo>
                  <a:pt x="1222422" y="13541"/>
                </a:lnTo>
                <a:lnTo>
                  <a:pt x="1207728" y="3633"/>
                </a:lnTo>
                <a:lnTo>
                  <a:pt x="1189735"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object 5"/>
          <p:cNvSpPr txBox="1"/>
          <p:nvPr/>
        </p:nvSpPr>
        <p:spPr>
          <a:xfrm>
            <a:off x="6054344" y="1131570"/>
            <a:ext cx="2692400" cy="803910"/>
          </a:xfrm>
          <a:prstGeom prst="rect">
            <a:avLst/>
          </a:prstGeom>
        </p:spPr>
        <p:txBody>
          <a:bodyPr vert="horz" wrap="square" lIns="0" tIns="13335" rIns="0" bIns="0" rtlCol="0">
            <a:spAutoFit/>
          </a:bodyPr>
          <a:lstStyle/>
          <a:p>
            <a:pPr marL="75565" marR="0" lvl="0" indent="0" algn="ctr" defTabSz="914400" eaLnBrk="1" fontAlgn="auto" latinLnBrk="0" hangingPunct="1">
              <a:lnSpc>
                <a:spcPct val="100000"/>
              </a:lnSpc>
              <a:spcBef>
                <a:spcPts val="105"/>
              </a:spcBef>
              <a:spcAft>
                <a:spcPts val="0"/>
              </a:spcAft>
              <a:buClrTx/>
              <a:buSzTx/>
              <a:buFontTx/>
              <a:buNone/>
              <a:tabLst/>
              <a:defRPr/>
            </a:pPr>
            <a:r>
              <a:rPr kumimoji="0" sz="1400" b="0" i="0" u="none" strike="noStrike" kern="0" cap="none" spc="-10" normalizeH="0" baseline="0" noProof="0">
                <a:ln>
                  <a:noFill/>
                </a:ln>
                <a:solidFill>
                  <a:srgbClr val="FFFFFF"/>
                </a:solidFill>
                <a:effectLst/>
                <a:uLnTx/>
                <a:uFillTx/>
                <a:latin typeface="Arial"/>
                <a:cs typeface="Arial"/>
              </a:rPr>
              <a:t>Analyses</a:t>
            </a:r>
            <a:endParaRPr kumimoji="0" sz="1400" b="0" i="0" u="none" strike="noStrike" kern="0" cap="none" spc="0" normalizeH="0" baseline="0" noProof="0">
              <a:ln>
                <a:noFill/>
              </a:ln>
              <a:solidFill>
                <a:sysClr val="windowText" lastClr="000000"/>
              </a:solidFill>
              <a:effectLst/>
              <a:uLnTx/>
              <a:uFillTx/>
              <a:latin typeface="Arial"/>
              <a:cs typeface="Arial"/>
            </a:endParaRPr>
          </a:p>
          <a:p>
            <a:pPr marL="12700" marR="5080" lvl="0" indent="0" defTabSz="914400" eaLnBrk="1" fontAlgn="auto" latinLnBrk="0" hangingPunct="1">
              <a:lnSpc>
                <a:spcPct val="100000"/>
              </a:lnSpc>
              <a:spcBef>
                <a:spcPts val="1560"/>
              </a:spcBef>
              <a:spcAft>
                <a:spcPts val="0"/>
              </a:spcAft>
              <a:buClrTx/>
              <a:buSzTx/>
              <a:buFontTx/>
              <a:buNone/>
              <a:tabLst/>
              <a:defRPr/>
            </a:pPr>
            <a:r>
              <a:rPr kumimoji="0" sz="1200" b="1" i="0" u="none" strike="noStrike" kern="0" cap="none" spc="0" normalizeH="0" baseline="0" noProof="0">
                <a:ln>
                  <a:noFill/>
                </a:ln>
                <a:solidFill>
                  <a:sysClr val="windowText" lastClr="000000"/>
                </a:solidFill>
                <a:effectLst/>
                <a:uLnTx/>
                <a:uFillTx/>
                <a:latin typeface="Arial"/>
                <a:cs typeface="Arial"/>
              </a:rPr>
              <a:t>Demographic</a:t>
            </a:r>
            <a:r>
              <a:rPr kumimoji="0" sz="1200" b="1" i="0" u="none" strike="noStrike" kern="0" cap="none" spc="-50" normalizeH="0" baseline="0" noProof="0">
                <a:ln>
                  <a:noFill/>
                </a:ln>
                <a:solidFill>
                  <a:sysClr val="windowText" lastClr="000000"/>
                </a:solidFill>
                <a:effectLst/>
                <a:uLnTx/>
                <a:uFillTx/>
                <a:latin typeface="Arial"/>
                <a:cs typeface="Arial"/>
              </a:rPr>
              <a:t> </a:t>
            </a:r>
            <a:r>
              <a:rPr kumimoji="0" sz="1200" b="1" i="0" u="none" strike="noStrike" kern="0" cap="none" spc="0" normalizeH="0" baseline="0" noProof="0">
                <a:ln>
                  <a:noFill/>
                </a:ln>
                <a:solidFill>
                  <a:sysClr val="windowText" lastClr="000000"/>
                </a:solidFill>
                <a:effectLst/>
                <a:uLnTx/>
                <a:uFillTx/>
                <a:latin typeface="Arial"/>
                <a:cs typeface="Arial"/>
              </a:rPr>
              <a:t>and</a:t>
            </a:r>
            <a:r>
              <a:rPr kumimoji="0" sz="1200" b="1" i="0" u="none" strike="noStrike" kern="0" cap="none" spc="-40" normalizeH="0" baseline="0" noProof="0">
                <a:ln>
                  <a:noFill/>
                </a:ln>
                <a:solidFill>
                  <a:sysClr val="windowText" lastClr="000000"/>
                </a:solidFill>
                <a:effectLst/>
                <a:uLnTx/>
                <a:uFillTx/>
                <a:latin typeface="Arial"/>
                <a:cs typeface="Arial"/>
              </a:rPr>
              <a:t> </a:t>
            </a:r>
            <a:r>
              <a:rPr kumimoji="0" sz="1200" b="1" i="0" u="none" strike="noStrike" kern="0" cap="none" spc="-10" normalizeH="0" baseline="0" noProof="0">
                <a:ln>
                  <a:noFill/>
                </a:ln>
                <a:solidFill>
                  <a:sysClr val="windowText" lastClr="000000"/>
                </a:solidFill>
                <a:effectLst/>
                <a:uLnTx/>
                <a:uFillTx/>
                <a:latin typeface="Arial"/>
                <a:cs typeface="Arial"/>
              </a:rPr>
              <a:t>clinical characteristics</a:t>
            </a:r>
            <a:r>
              <a:rPr kumimoji="0" sz="1200" b="1" i="0" u="none" strike="noStrike" kern="0" cap="none" spc="-25" normalizeH="0" baseline="0" noProof="0">
                <a:ln>
                  <a:noFill/>
                </a:ln>
                <a:solidFill>
                  <a:sysClr val="windowText" lastClr="000000"/>
                </a:solidFill>
                <a:effectLst/>
                <a:uLnTx/>
                <a:uFillTx/>
                <a:latin typeface="Arial"/>
                <a:cs typeface="Arial"/>
              </a:rPr>
              <a:t> </a:t>
            </a:r>
            <a:r>
              <a:rPr kumimoji="0" sz="1200" b="1" i="0" u="none" strike="noStrike" kern="0" cap="none" spc="-10" normalizeH="0" baseline="0" noProof="0">
                <a:ln>
                  <a:noFill/>
                </a:ln>
                <a:solidFill>
                  <a:sysClr val="windowText" lastClr="000000"/>
                </a:solidFill>
                <a:effectLst/>
                <a:uLnTx/>
                <a:uFillTx/>
                <a:latin typeface="Arial"/>
                <a:cs typeface="Arial"/>
              </a:rPr>
              <a:t>pre-</a:t>
            </a:r>
            <a:r>
              <a:rPr kumimoji="0" sz="1200" b="1" i="0" u="none" strike="noStrike" kern="0" cap="none" spc="0" normalizeH="0" baseline="0" noProof="0">
                <a:ln>
                  <a:noFill/>
                </a:ln>
                <a:solidFill>
                  <a:sysClr val="windowText" lastClr="000000"/>
                </a:solidFill>
                <a:effectLst/>
                <a:uLnTx/>
                <a:uFillTx/>
                <a:latin typeface="Arial"/>
                <a:cs typeface="Arial"/>
              </a:rPr>
              <a:t>biologic</a:t>
            </a:r>
            <a:r>
              <a:rPr kumimoji="0" sz="1200" b="1" i="0" u="none" strike="noStrike" kern="0" cap="none" spc="35" normalizeH="0" baseline="0" noProof="0">
                <a:ln>
                  <a:noFill/>
                </a:ln>
                <a:solidFill>
                  <a:sysClr val="windowText" lastClr="000000"/>
                </a:solidFill>
                <a:effectLst/>
                <a:uLnTx/>
                <a:uFillTx/>
                <a:latin typeface="Arial"/>
                <a:cs typeface="Arial"/>
              </a:rPr>
              <a:t> </a:t>
            </a:r>
            <a:r>
              <a:rPr kumimoji="0" sz="1200" b="1" i="0" u="none" strike="noStrike" kern="0" cap="none" spc="-10" normalizeH="0" baseline="0" noProof="0">
                <a:ln>
                  <a:noFill/>
                </a:ln>
                <a:solidFill>
                  <a:sysClr val="windowText" lastClr="000000"/>
                </a:solidFill>
                <a:effectLst/>
                <a:uLnTx/>
                <a:uFillTx/>
                <a:latin typeface="Arial"/>
                <a:cs typeface="Arial"/>
              </a:rPr>
              <a:t>initiation</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sp>
        <p:nvSpPr>
          <p:cNvPr id="6" name="object 6"/>
          <p:cNvSpPr txBox="1"/>
          <p:nvPr/>
        </p:nvSpPr>
        <p:spPr>
          <a:xfrm>
            <a:off x="6054344" y="2092579"/>
            <a:ext cx="1756410" cy="208279"/>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1" i="0" u="none" strike="noStrike" kern="0" cap="none" spc="0" normalizeH="0" baseline="0" noProof="0">
                <a:ln>
                  <a:noFill/>
                </a:ln>
                <a:solidFill>
                  <a:sysClr val="windowText" lastClr="000000"/>
                </a:solidFill>
                <a:effectLst/>
                <a:uLnTx/>
                <a:uFillTx/>
                <a:latin typeface="Arial"/>
                <a:cs typeface="Arial"/>
              </a:rPr>
              <a:t>Patterns</a:t>
            </a:r>
            <a:r>
              <a:rPr kumimoji="0" sz="1200" b="1" i="0" u="none" strike="noStrike" kern="0" cap="none" spc="-60" normalizeH="0" baseline="0" noProof="0">
                <a:ln>
                  <a:noFill/>
                </a:ln>
                <a:solidFill>
                  <a:sysClr val="windowText" lastClr="000000"/>
                </a:solidFill>
                <a:effectLst/>
                <a:uLnTx/>
                <a:uFillTx/>
                <a:latin typeface="Arial"/>
                <a:cs typeface="Arial"/>
              </a:rPr>
              <a:t> </a:t>
            </a:r>
            <a:r>
              <a:rPr kumimoji="0" sz="1200" b="1" i="0" u="none" strike="noStrike" kern="0" cap="none" spc="0" normalizeH="0" baseline="0" noProof="0">
                <a:ln>
                  <a:noFill/>
                </a:ln>
                <a:solidFill>
                  <a:sysClr val="windowText" lastClr="000000"/>
                </a:solidFill>
                <a:effectLst/>
                <a:uLnTx/>
                <a:uFillTx/>
                <a:latin typeface="Arial"/>
                <a:cs typeface="Arial"/>
              </a:rPr>
              <a:t>of</a:t>
            </a:r>
            <a:r>
              <a:rPr kumimoji="0" sz="1200" b="1" i="0" u="none" strike="noStrike" kern="0" cap="none" spc="-35" normalizeH="0" baseline="0" noProof="0">
                <a:ln>
                  <a:noFill/>
                </a:ln>
                <a:solidFill>
                  <a:sysClr val="windowText" lastClr="000000"/>
                </a:solidFill>
                <a:effectLst/>
                <a:uLnTx/>
                <a:uFillTx/>
                <a:latin typeface="Arial"/>
                <a:cs typeface="Arial"/>
              </a:rPr>
              <a:t> </a:t>
            </a:r>
            <a:r>
              <a:rPr kumimoji="0" sz="1200" b="1" i="0" u="none" strike="noStrike" kern="0" cap="none" spc="0" normalizeH="0" baseline="0" noProof="0">
                <a:ln>
                  <a:noFill/>
                </a:ln>
                <a:solidFill>
                  <a:sysClr val="windowText" lastClr="000000"/>
                </a:solidFill>
                <a:effectLst/>
                <a:uLnTx/>
                <a:uFillTx/>
                <a:latin typeface="Arial"/>
                <a:cs typeface="Arial"/>
              </a:rPr>
              <a:t>biologic</a:t>
            </a:r>
            <a:r>
              <a:rPr kumimoji="0" sz="1200" b="1" i="0" u="none" strike="noStrike" kern="0" cap="none" spc="-15" normalizeH="0" baseline="0" noProof="0">
                <a:ln>
                  <a:noFill/>
                </a:ln>
                <a:solidFill>
                  <a:sysClr val="windowText" lastClr="000000"/>
                </a:solidFill>
                <a:effectLst/>
                <a:uLnTx/>
                <a:uFillTx/>
                <a:latin typeface="Arial"/>
                <a:cs typeface="Arial"/>
              </a:rPr>
              <a:t> </a:t>
            </a:r>
            <a:r>
              <a:rPr kumimoji="0" sz="1200" b="1" i="0" u="none" strike="noStrike" kern="0" cap="none" spc="-25" normalizeH="0" baseline="0" noProof="0">
                <a:ln>
                  <a:noFill/>
                </a:ln>
                <a:solidFill>
                  <a:sysClr val="windowText" lastClr="000000"/>
                </a:solidFill>
                <a:effectLst/>
                <a:uLnTx/>
                <a:uFillTx/>
                <a:latin typeface="Arial"/>
                <a:cs typeface="Arial"/>
              </a:rPr>
              <a:t>use</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sp>
        <p:nvSpPr>
          <p:cNvPr id="7" name="object 7"/>
          <p:cNvSpPr txBox="1"/>
          <p:nvPr/>
        </p:nvSpPr>
        <p:spPr>
          <a:xfrm>
            <a:off x="6054344" y="2275154"/>
            <a:ext cx="2590800" cy="1123315"/>
          </a:xfrm>
          <a:prstGeom prst="rect">
            <a:avLst/>
          </a:prstGeom>
        </p:spPr>
        <p:txBody>
          <a:bodyPr vert="horz" wrap="square" lIns="0" tIns="12700" rIns="0" bIns="0" rtlCol="0">
            <a:spAutoFit/>
          </a:bodyPr>
          <a:lstStyle/>
          <a:p>
            <a:pPr marL="299085" marR="0" lvl="0" indent="-286385" defTabSz="914400" eaLnBrk="1" fontAlgn="auto" latinLnBrk="0" hangingPunct="1">
              <a:lnSpc>
                <a:spcPct val="100000"/>
              </a:lnSpc>
              <a:spcBef>
                <a:spcPts val="100"/>
              </a:spcBef>
              <a:spcAft>
                <a:spcPts val="0"/>
              </a:spcAft>
              <a:buClrTx/>
              <a:buSzTx/>
              <a:buFontTx/>
              <a:buChar char="•"/>
              <a:tabLst>
                <a:tab pos="299085" algn="l"/>
              </a:tabLst>
              <a:defRPr/>
            </a:pPr>
            <a:r>
              <a:rPr kumimoji="0" sz="1200" b="0" i="0" u="none" strike="noStrike" kern="0" cap="none" spc="0" normalizeH="0" baseline="0" noProof="0">
                <a:ln>
                  <a:noFill/>
                </a:ln>
                <a:solidFill>
                  <a:sysClr val="windowText" lastClr="000000"/>
                </a:solidFill>
                <a:effectLst/>
                <a:uLnTx/>
                <a:uFillTx/>
                <a:latin typeface="Arial"/>
                <a:cs typeface="Arial"/>
              </a:rPr>
              <a:t>Patterns</a:t>
            </a:r>
            <a:r>
              <a:rPr kumimoji="0" sz="1200" b="0" i="0" u="none" strike="noStrike" kern="0" cap="none" spc="-30" normalizeH="0" baseline="0" noProof="0">
                <a:ln>
                  <a:noFill/>
                </a:ln>
                <a:solidFill>
                  <a:sysClr val="windowText" lastClr="000000"/>
                </a:solidFill>
                <a:effectLst/>
                <a:uLnTx/>
                <a:uFillTx/>
                <a:latin typeface="Arial"/>
                <a:cs typeface="Arial"/>
              </a:rPr>
              <a:t> </a:t>
            </a:r>
            <a:r>
              <a:rPr kumimoji="0" sz="1200" b="0" i="0" u="none" strike="noStrike" kern="0" cap="none" spc="0" normalizeH="0" baseline="0" noProof="0">
                <a:ln>
                  <a:noFill/>
                </a:ln>
                <a:solidFill>
                  <a:sysClr val="windowText" lastClr="000000"/>
                </a:solidFill>
                <a:effectLst/>
                <a:uLnTx/>
                <a:uFillTx/>
                <a:latin typeface="Arial"/>
                <a:cs typeface="Arial"/>
              </a:rPr>
              <a:t>of</a:t>
            </a:r>
            <a:r>
              <a:rPr kumimoji="0" sz="1200" b="0" i="0" u="none" strike="noStrike" kern="0" cap="none" spc="-20" normalizeH="0" baseline="0" noProof="0">
                <a:ln>
                  <a:noFill/>
                </a:ln>
                <a:solidFill>
                  <a:sysClr val="windowText" lastClr="000000"/>
                </a:solidFill>
                <a:effectLst/>
                <a:uLnTx/>
                <a:uFillTx/>
                <a:latin typeface="Arial"/>
                <a:cs typeface="Arial"/>
              </a:rPr>
              <a:t> </a:t>
            </a:r>
            <a:r>
              <a:rPr kumimoji="0" sz="1200" b="0" i="0" u="none" strike="noStrike" kern="0" cap="none" spc="0" normalizeH="0" baseline="0" noProof="0">
                <a:ln>
                  <a:noFill/>
                </a:ln>
                <a:solidFill>
                  <a:sysClr val="windowText" lastClr="000000"/>
                </a:solidFill>
                <a:effectLst/>
                <a:uLnTx/>
                <a:uFillTx/>
                <a:latin typeface="Arial"/>
                <a:cs typeface="Arial"/>
              </a:rPr>
              <a:t>biologic</a:t>
            </a:r>
            <a:r>
              <a:rPr kumimoji="0" sz="1200" b="0" i="0" u="none" strike="noStrike" kern="0" cap="none" spc="-40" normalizeH="0" baseline="0" noProof="0">
                <a:ln>
                  <a:noFill/>
                </a:ln>
                <a:solidFill>
                  <a:sysClr val="windowText" lastClr="000000"/>
                </a:solidFill>
                <a:effectLst/>
                <a:uLnTx/>
                <a:uFillTx/>
                <a:latin typeface="Arial"/>
                <a:cs typeface="Arial"/>
              </a:rPr>
              <a:t> </a:t>
            </a:r>
            <a:r>
              <a:rPr kumimoji="0" sz="1200" b="0" i="0" u="none" strike="noStrike" kern="0" cap="none" spc="-10" normalizeH="0" baseline="0" noProof="0">
                <a:ln>
                  <a:noFill/>
                </a:ln>
                <a:solidFill>
                  <a:sysClr val="windowText" lastClr="000000"/>
                </a:solidFill>
                <a:effectLst/>
                <a:uLnTx/>
                <a:uFillTx/>
                <a:latin typeface="Arial"/>
                <a:cs typeface="Arial"/>
              </a:rPr>
              <a:t>stopping,</a:t>
            </a:r>
            <a:endParaRPr kumimoji="0" sz="1200" b="0" i="0" u="none" strike="noStrike" kern="0" cap="none" spc="0" normalizeH="0" baseline="0" noProof="0">
              <a:ln>
                <a:noFill/>
              </a:ln>
              <a:solidFill>
                <a:sysClr val="windowText" lastClr="000000"/>
              </a:solidFill>
              <a:effectLst/>
              <a:uLnTx/>
              <a:uFillTx/>
              <a:latin typeface="Arial"/>
              <a:cs typeface="Arial"/>
            </a:endParaRPr>
          </a:p>
          <a:p>
            <a:pPr marL="299085" marR="0" lvl="0" indent="0" defTabSz="914400" eaLnBrk="1" fontAlgn="auto" latinLnBrk="0" hangingPunct="1">
              <a:lnSpc>
                <a:spcPct val="100000"/>
              </a:lnSpc>
              <a:spcBef>
                <a:spcPts val="5"/>
              </a:spcBef>
              <a:spcAft>
                <a:spcPts val="0"/>
              </a:spcAft>
              <a:buClrTx/>
              <a:buSzTx/>
              <a:buFontTx/>
              <a:buNone/>
              <a:tabLst/>
              <a:defRPr/>
            </a:pPr>
            <a:r>
              <a:rPr kumimoji="0" sz="1200" b="0" i="0" u="none" strike="noStrike" kern="0" cap="none" spc="0" normalizeH="0" baseline="0" noProof="0">
                <a:ln>
                  <a:noFill/>
                </a:ln>
                <a:solidFill>
                  <a:sysClr val="windowText" lastClr="000000"/>
                </a:solidFill>
                <a:effectLst/>
                <a:uLnTx/>
                <a:uFillTx/>
                <a:latin typeface="Arial"/>
                <a:cs typeface="Arial"/>
              </a:rPr>
              <a:t>switching</a:t>
            </a:r>
            <a:r>
              <a:rPr kumimoji="0" sz="1200" b="0" i="0" u="none" strike="noStrike" kern="0" cap="none" spc="-40" normalizeH="0" baseline="0" noProof="0">
                <a:ln>
                  <a:noFill/>
                </a:ln>
                <a:solidFill>
                  <a:sysClr val="windowText" lastClr="000000"/>
                </a:solidFill>
                <a:effectLst/>
                <a:uLnTx/>
                <a:uFillTx/>
                <a:latin typeface="Arial"/>
                <a:cs typeface="Arial"/>
              </a:rPr>
              <a:t> </a:t>
            </a:r>
            <a:r>
              <a:rPr kumimoji="0" sz="1200" b="0" i="0" u="none" strike="noStrike" kern="0" cap="none" spc="0" normalizeH="0" baseline="0" noProof="0">
                <a:ln>
                  <a:noFill/>
                </a:ln>
                <a:solidFill>
                  <a:sysClr val="windowText" lastClr="000000"/>
                </a:solidFill>
                <a:effectLst/>
                <a:uLnTx/>
                <a:uFillTx/>
                <a:latin typeface="Arial"/>
                <a:cs typeface="Arial"/>
              </a:rPr>
              <a:t>and</a:t>
            </a:r>
            <a:r>
              <a:rPr kumimoji="0" sz="1200" b="0" i="0" u="none" strike="noStrike" kern="0" cap="none" spc="-40" normalizeH="0" baseline="0" noProof="0">
                <a:ln>
                  <a:noFill/>
                </a:ln>
                <a:solidFill>
                  <a:sysClr val="windowText" lastClr="000000"/>
                </a:solidFill>
                <a:effectLst/>
                <a:uLnTx/>
                <a:uFillTx/>
                <a:latin typeface="Arial"/>
                <a:cs typeface="Arial"/>
              </a:rPr>
              <a:t> </a:t>
            </a:r>
            <a:r>
              <a:rPr kumimoji="0" sz="1200" b="0" i="0" u="none" strike="noStrike" kern="0" cap="none" spc="-10" normalizeH="0" baseline="0" noProof="0">
                <a:ln>
                  <a:noFill/>
                </a:ln>
                <a:solidFill>
                  <a:sysClr val="windowText" lastClr="000000"/>
                </a:solidFill>
                <a:effectLst/>
                <a:uLnTx/>
                <a:uFillTx/>
                <a:latin typeface="Arial"/>
                <a:cs typeface="Arial"/>
              </a:rPr>
              <a:t>continuations</a:t>
            </a:r>
            <a:endParaRPr kumimoji="0" sz="1200" b="0" i="0" u="none" strike="noStrike" kern="0" cap="none" spc="0" normalizeH="0" baseline="0" noProof="0">
              <a:ln>
                <a:noFill/>
              </a:ln>
              <a:solidFill>
                <a:sysClr val="windowText" lastClr="000000"/>
              </a:solidFill>
              <a:effectLst/>
              <a:uLnTx/>
              <a:uFillTx/>
              <a:latin typeface="Arial"/>
              <a:cs typeface="Arial"/>
            </a:endParaRPr>
          </a:p>
          <a:p>
            <a:pPr marL="299085" marR="0" lvl="0" indent="-286385" defTabSz="914400" eaLnBrk="1" fontAlgn="auto" latinLnBrk="0" hangingPunct="1">
              <a:lnSpc>
                <a:spcPct val="100000"/>
              </a:lnSpc>
              <a:spcBef>
                <a:spcPts val="0"/>
              </a:spcBef>
              <a:spcAft>
                <a:spcPts val="0"/>
              </a:spcAft>
              <a:buClrTx/>
              <a:buSzTx/>
              <a:buFontTx/>
              <a:buChar char="•"/>
              <a:tabLst>
                <a:tab pos="299085" algn="l"/>
              </a:tabLst>
              <a:defRPr/>
            </a:pPr>
            <a:r>
              <a:rPr kumimoji="0" sz="1200" b="0" i="0" u="none" strike="noStrike" kern="0" cap="none" spc="0" normalizeH="0" baseline="0" noProof="0">
                <a:ln>
                  <a:noFill/>
                </a:ln>
                <a:solidFill>
                  <a:sysClr val="windowText" lastClr="000000"/>
                </a:solidFill>
                <a:effectLst/>
                <a:uLnTx/>
                <a:uFillTx/>
                <a:latin typeface="Arial"/>
                <a:cs typeface="Arial"/>
              </a:rPr>
              <a:t>Time</a:t>
            </a:r>
            <a:r>
              <a:rPr kumimoji="0" sz="1200" b="0" i="0" u="none" strike="noStrike" kern="0" cap="none" spc="-40" normalizeH="0" baseline="0" noProof="0">
                <a:ln>
                  <a:noFill/>
                </a:ln>
                <a:solidFill>
                  <a:sysClr val="windowText" lastClr="000000"/>
                </a:solidFill>
                <a:effectLst/>
                <a:uLnTx/>
                <a:uFillTx/>
                <a:latin typeface="Arial"/>
                <a:cs typeface="Arial"/>
              </a:rPr>
              <a:t> </a:t>
            </a:r>
            <a:r>
              <a:rPr kumimoji="0" sz="1200" b="0" i="0" u="none" strike="noStrike" kern="0" cap="none" spc="0" normalizeH="0" baseline="0" noProof="0">
                <a:ln>
                  <a:noFill/>
                </a:ln>
                <a:solidFill>
                  <a:sysClr val="windowText" lastClr="000000"/>
                </a:solidFill>
                <a:effectLst/>
                <a:uLnTx/>
                <a:uFillTx/>
                <a:latin typeface="Arial"/>
                <a:cs typeface="Arial"/>
              </a:rPr>
              <a:t>to</a:t>
            </a:r>
            <a:r>
              <a:rPr kumimoji="0" sz="1200" b="0" i="0" u="none" strike="noStrike" kern="0" cap="none" spc="-15" normalizeH="0" baseline="0" noProof="0">
                <a:ln>
                  <a:noFill/>
                </a:ln>
                <a:solidFill>
                  <a:sysClr val="windowText" lastClr="000000"/>
                </a:solidFill>
                <a:effectLst/>
                <a:uLnTx/>
                <a:uFillTx/>
                <a:latin typeface="Arial"/>
                <a:cs typeface="Arial"/>
              </a:rPr>
              <a:t> </a:t>
            </a:r>
            <a:r>
              <a:rPr kumimoji="0" sz="1200" b="0" i="0" u="none" strike="noStrike" kern="0" cap="none" spc="0" normalizeH="0" baseline="0" noProof="0">
                <a:ln>
                  <a:noFill/>
                </a:ln>
                <a:solidFill>
                  <a:sysClr val="windowText" lastClr="000000"/>
                </a:solidFill>
                <a:effectLst/>
                <a:uLnTx/>
                <a:uFillTx/>
                <a:latin typeface="Arial"/>
                <a:cs typeface="Arial"/>
              </a:rPr>
              <a:t>cessation</a:t>
            </a:r>
            <a:r>
              <a:rPr kumimoji="0" sz="1200" b="0" i="0" u="none" strike="noStrike" kern="0" cap="none" spc="-50" normalizeH="0" baseline="0" noProof="0">
                <a:ln>
                  <a:noFill/>
                </a:ln>
                <a:solidFill>
                  <a:sysClr val="windowText" lastClr="000000"/>
                </a:solidFill>
                <a:effectLst/>
                <a:uLnTx/>
                <a:uFillTx/>
                <a:latin typeface="Arial"/>
                <a:cs typeface="Arial"/>
              </a:rPr>
              <a:t> </a:t>
            </a:r>
            <a:r>
              <a:rPr kumimoji="0" sz="1200" b="0" i="0" u="none" strike="noStrike" kern="0" cap="none" spc="0" normalizeH="0" baseline="0" noProof="0">
                <a:ln>
                  <a:noFill/>
                </a:ln>
                <a:solidFill>
                  <a:sysClr val="windowText" lastClr="000000"/>
                </a:solidFill>
                <a:effectLst/>
                <a:uLnTx/>
                <a:uFillTx/>
                <a:latin typeface="Arial"/>
                <a:cs typeface="Arial"/>
              </a:rPr>
              <a:t>of</a:t>
            </a:r>
            <a:r>
              <a:rPr kumimoji="0" sz="1200" b="0" i="0" u="none" strike="noStrike" kern="0" cap="none" spc="-30" normalizeH="0" baseline="0" noProof="0">
                <a:ln>
                  <a:noFill/>
                </a:ln>
                <a:solidFill>
                  <a:sysClr val="windowText" lastClr="000000"/>
                </a:solidFill>
                <a:effectLst/>
                <a:uLnTx/>
                <a:uFillTx/>
                <a:latin typeface="Arial"/>
                <a:cs typeface="Arial"/>
              </a:rPr>
              <a:t> </a:t>
            </a:r>
            <a:r>
              <a:rPr kumimoji="0" sz="1200" b="0" i="0" u="none" strike="noStrike" kern="0" cap="none" spc="0" normalizeH="0" baseline="0" noProof="0">
                <a:ln>
                  <a:noFill/>
                </a:ln>
                <a:solidFill>
                  <a:sysClr val="windowText" lastClr="000000"/>
                </a:solidFill>
                <a:effectLst/>
                <a:uLnTx/>
                <a:uFillTx/>
                <a:latin typeface="Arial"/>
                <a:cs typeface="Arial"/>
              </a:rPr>
              <a:t>first</a:t>
            </a:r>
            <a:r>
              <a:rPr kumimoji="0" sz="1200" b="0" i="0" u="none" strike="noStrike" kern="0" cap="none" spc="-20" normalizeH="0" baseline="0" noProof="0">
                <a:ln>
                  <a:noFill/>
                </a:ln>
                <a:solidFill>
                  <a:sysClr val="windowText" lastClr="000000"/>
                </a:solidFill>
                <a:effectLst/>
                <a:uLnTx/>
                <a:uFillTx/>
                <a:latin typeface="Arial"/>
                <a:cs typeface="Arial"/>
              </a:rPr>
              <a:t> </a:t>
            </a:r>
            <a:r>
              <a:rPr kumimoji="0" sz="1200" b="0" i="0" u="none" strike="noStrike" kern="0" cap="none" spc="-10" normalizeH="0" baseline="0" noProof="0">
                <a:ln>
                  <a:noFill/>
                </a:ln>
                <a:solidFill>
                  <a:sysClr val="windowText" lastClr="000000"/>
                </a:solidFill>
                <a:effectLst/>
                <a:uLnTx/>
                <a:uFillTx/>
                <a:latin typeface="Arial"/>
                <a:cs typeface="Arial"/>
              </a:rPr>
              <a:t>biologic</a:t>
            </a:r>
            <a:endParaRPr kumimoji="0" sz="1200" b="0" i="0" u="none" strike="noStrike" kern="0" cap="none" spc="0" normalizeH="0" baseline="0" noProof="0">
              <a:ln>
                <a:noFill/>
              </a:ln>
              <a:solidFill>
                <a:sysClr val="windowText" lastClr="000000"/>
              </a:solidFill>
              <a:effectLst/>
              <a:uLnTx/>
              <a:uFillTx/>
              <a:latin typeface="Arial"/>
              <a:cs typeface="Arial"/>
            </a:endParaRPr>
          </a:p>
          <a:p>
            <a:pPr marL="299085" marR="0" lvl="0" indent="-286385" defTabSz="914400" eaLnBrk="1" fontAlgn="auto" latinLnBrk="0" hangingPunct="1">
              <a:lnSpc>
                <a:spcPct val="100000"/>
              </a:lnSpc>
              <a:spcBef>
                <a:spcPts val="0"/>
              </a:spcBef>
              <a:spcAft>
                <a:spcPts val="0"/>
              </a:spcAft>
              <a:buClrTx/>
              <a:buSzTx/>
              <a:buFontTx/>
              <a:buChar char="•"/>
              <a:tabLst>
                <a:tab pos="299085" algn="l"/>
              </a:tabLst>
              <a:defRPr/>
            </a:pPr>
            <a:r>
              <a:rPr kumimoji="0" sz="1200" b="0" i="0" u="none" strike="noStrike" kern="0" cap="none" spc="0" normalizeH="0" baseline="0" noProof="0">
                <a:ln>
                  <a:noFill/>
                </a:ln>
                <a:solidFill>
                  <a:sysClr val="windowText" lastClr="000000"/>
                </a:solidFill>
                <a:effectLst/>
                <a:uLnTx/>
                <a:uFillTx/>
                <a:latin typeface="Arial"/>
                <a:cs typeface="Arial"/>
              </a:rPr>
              <a:t>Switch</a:t>
            </a:r>
            <a:r>
              <a:rPr kumimoji="0" sz="1200" b="0" i="0" u="none" strike="noStrike" kern="0" cap="none" spc="-20" normalizeH="0" baseline="0" noProof="0">
                <a:ln>
                  <a:noFill/>
                </a:ln>
                <a:solidFill>
                  <a:sysClr val="windowText" lastClr="000000"/>
                </a:solidFill>
                <a:effectLst/>
                <a:uLnTx/>
                <a:uFillTx/>
                <a:latin typeface="Arial"/>
                <a:cs typeface="Arial"/>
              </a:rPr>
              <a:t> </a:t>
            </a:r>
            <a:r>
              <a:rPr kumimoji="0" sz="1200" b="0" i="0" u="none" strike="noStrike" kern="0" cap="none" spc="0" normalizeH="0" baseline="0" noProof="0">
                <a:ln>
                  <a:noFill/>
                </a:ln>
                <a:solidFill>
                  <a:sysClr val="windowText" lastClr="000000"/>
                </a:solidFill>
                <a:effectLst/>
                <a:uLnTx/>
                <a:uFillTx/>
                <a:latin typeface="Arial"/>
                <a:cs typeface="Arial"/>
              </a:rPr>
              <a:t>patterns</a:t>
            </a:r>
            <a:r>
              <a:rPr kumimoji="0" sz="1200" b="0" i="0" u="none" strike="noStrike" kern="0" cap="none" spc="-50" normalizeH="0" baseline="0" noProof="0">
                <a:ln>
                  <a:noFill/>
                </a:ln>
                <a:solidFill>
                  <a:sysClr val="windowText" lastClr="000000"/>
                </a:solidFill>
                <a:effectLst/>
                <a:uLnTx/>
                <a:uFillTx/>
                <a:latin typeface="Arial"/>
                <a:cs typeface="Arial"/>
              </a:rPr>
              <a:t> </a:t>
            </a:r>
            <a:r>
              <a:rPr kumimoji="0" sz="1200" b="0" i="0" u="none" strike="noStrike" kern="0" cap="none" spc="0" normalizeH="0" baseline="0" noProof="0">
                <a:ln>
                  <a:noFill/>
                </a:ln>
                <a:solidFill>
                  <a:sysClr val="windowText" lastClr="000000"/>
                </a:solidFill>
                <a:effectLst/>
                <a:uLnTx/>
                <a:uFillTx/>
                <a:latin typeface="Arial"/>
                <a:cs typeface="Arial"/>
              </a:rPr>
              <a:t>by</a:t>
            </a:r>
            <a:r>
              <a:rPr kumimoji="0" sz="1200" b="0" i="0" u="none" strike="noStrike" kern="0" cap="none" spc="-15" normalizeH="0" baseline="0" noProof="0">
                <a:ln>
                  <a:noFill/>
                </a:ln>
                <a:solidFill>
                  <a:sysClr val="windowText" lastClr="000000"/>
                </a:solidFill>
                <a:effectLst/>
                <a:uLnTx/>
                <a:uFillTx/>
                <a:latin typeface="Arial"/>
                <a:cs typeface="Arial"/>
              </a:rPr>
              <a:t> </a:t>
            </a:r>
            <a:r>
              <a:rPr kumimoji="0" sz="1200" b="0" i="0" u="none" strike="noStrike" kern="0" cap="none" spc="0" normalizeH="0" baseline="0" noProof="0">
                <a:ln>
                  <a:noFill/>
                </a:ln>
                <a:solidFill>
                  <a:sysClr val="windowText" lastClr="000000"/>
                </a:solidFill>
                <a:effectLst/>
                <a:uLnTx/>
                <a:uFillTx/>
                <a:latin typeface="Arial"/>
                <a:cs typeface="Arial"/>
              </a:rPr>
              <a:t>biologic</a:t>
            </a:r>
            <a:r>
              <a:rPr kumimoji="0" sz="1200" b="0" i="0" u="none" strike="noStrike" kern="0" cap="none" spc="-55" normalizeH="0" baseline="0" noProof="0">
                <a:ln>
                  <a:noFill/>
                </a:ln>
                <a:solidFill>
                  <a:sysClr val="windowText" lastClr="000000"/>
                </a:solidFill>
                <a:effectLst/>
                <a:uLnTx/>
                <a:uFillTx/>
                <a:latin typeface="Arial"/>
                <a:cs typeface="Arial"/>
              </a:rPr>
              <a:t> </a:t>
            </a:r>
            <a:r>
              <a:rPr kumimoji="0" sz="1200" b="0" i="0" u="none" strike="noStrike" kern="0" cap="none" spc="-10" normalizeH="0" baseline="0" noProof="0">
                <a:ln>
                  <a:noFill/>
                </a:ln>
                <a:solidFill>
                  <a:sysClr val="windowText" lastClr="000000"/>
                </a:solidFill>
                <a:effectLst/>
                <a:uLnTx/>
                <a:uFillTx/>
                <a:latin typeface="Arial"/>
                <a:cs typeface="Arial"/>
              </a:rPr>
              <a:t>class</a:t>
            </a:r>
            <a:endParaRPr kumimoji="0" sz="1200" b="0" i="0" u="none" strike="noStrike" kern="0" cap="none" spc="0" normalizeH="0" baseline="0" noProof="0">
              <a:ln>
                <a:noFill/>
              </a:ln>
              <a:solidFill>
                <a:sysClr val="windowText" lastClr="000000"/>
              </a:solidFill>
              <a:effectLst/>
              <a:uLnTx/>
              <a:uFillTx/>
              <a:latin typeface="Arial"/>
              <a:cs typeface="Arial"/>
            </a:endParaRPr>
          </a:p>
          <a:p>
            <a:pPr marL="299085" marR="5080" lvl="0" indent="-287020" defTabSz="914400" eaLnBrk="1" fontAlgn="auto" latinLnBrk="0" hangingPunct="1">
              <a:lnSpc>
                <a:spcPct val="100000"/>
              </a:lnSpc>
              <a:spcBef>
                <a:spcPts val="0"/>
              </a:spcBef>
              <a:spcAft>
                <a:spcPts val="0"/>
              </a:spcAft>
              <a:buClrTx/>
              <a:buSzTx/>
              <a:buFontTx/>
              <a:buChar char="•"/>
              <a:tabLst>
                <a:tab pos="299085" algn="l"/>
              </a:tabLst>
              <a:defRPr/>
            </a:pPr>
            <a:r>
              <a:rPr kumimoji="0" sz="1200" b="0" i="0" u="none" strike="noStrike" kern="0" cap="none" spc="0" normalizeH="0" baseline="0" noProof="0">
                <a:ln>
                  <a:noFill/>
                </a:ln>
                <a:solidFill>
                  <a:sysClr val="windowText" lastClr="000000"/>
                </a:solidFill>
                <a:effectLst/>
                <a:uLnTx/>
                <a:uFillTx/>
                <a:latin typeface="Arial"/>
                <a:cs typeface="Arial"/>
              </a:rPr>
              <a:t>Reasons</a:t>
            </a:r>
            <a:r>
              <a:rPr kumimoji="0" sz="1200" b="0" i="0" u="none" strike="noStrike" kern="0" cap="none" spc="-45" normalizeH="0" baseline="0" noProof="0">
                <a:ln>
                  <a:noFill/>
                </a:ln>
                <a:solidFill>
                  <a:sysClr val="windowText" lastClr="000000"/>
                </a:solidFill>
                <a:effectLst/>
                <a:uLnTx/>
                <a:uFillTx/>
                <a:latin typeface="Arial"/>
                <a:cs typeface="Arial"/>
              </a:rPr>
              <a:t> </a:t>
            </a:r>
            <a:r>
              <a:rPr kumimoji="0" sz="1200" b="0" i="0" u="none" strike="noStrike" kern="0" cap="none" spc="0" normalizeH="0" baseline="0" noProof="0">
                <a:ln>
                  <a:noFill/>
                </a:ln>
                <a:solidFill>
                  <a:sysClr val="windowText" lastClr="000000"/>
                </a:solidFill>
                <a:effectLst/>
                <a:uLnTx/>
                <a:uFillTx/>
                <a:latin typeface="Arial"/>
                <a:cs typeface="Arial"/>
              </a:rPr>
              <a:t>for</a:t>
            </a:r>
            <a:r>
              <a:rPr kumimoji="0" sz="1200" b="0" i="0" u="none" strike="noStrike" kern="0" cap="none" spc="-25" normalizeH="0" baseline="0" noProof="0">
                <a:ln>
                  <a:noFill/>
                </a:ln>
                <a:solidFill>
                  <a:sysClr val="windowText" lastClr="000000"/>
                </a:solidFill>
                <a:effectLst/>
                <a:uLnTx/>
                <a:uFillTx/>
                <a:latin typeface="Arial"/>
                <a:cs typeface="Arial"/>
              </a:rPr>
              <a:t> </a:t>
            </a:r>
            <a:r>
              <a:rPr kumimoji="0" sz="1200" b="0" i="0" u="none" strike="noStrike" kern="0" cap="none" spc="0" normalizeH="0" baseline="0" noProof="0">
                <a:ln>
                  <a:noFill/>
                </a:ln>
                <a:solidFill>
                  <a:sysClr val="windowText" lastClr="000000"/>
                </a:solidFill>
                <a:effectLst/>
                <a:uLnTx/>
                <a:uFillTx/>
                <a:latin typeface="Arial"/>
                <a:cs typeface="Arial"/>
              </a:rPr>
              <a:t>stopping</a:t>
            </a:r>
            <a:r>
              <a:rPr kumimoji="0" sz="1200" b="0" i="0" u="none" strike="noStrike" kern="0" cap="none" spc="-40" normalizeH="0" baseline="0" noProof="0">
                <a:ln>
                  <a:noFill/>
                </a:ln>
                <a:solidFill>
                  <a:sysClr val="windowText" lastClr="000000"/>
                </a:solidFill>
                <a:effectLst/>
                <a:uLnTx/>
                <a:uFillTx/>
                <a:latin typeface="Arial"/>
                <a:cs typeface="Arial"/>
              </a:rPr>
              <a:t> </a:t>
            </a:r>
            <a:r>
              <a:rPr kumimoji="0" sz="1200" b="0" i="0" u="none" strike="noStrike" kern="0" cap="none" spc="0" normalizeH="0" baseline="0" noProof="0">
                <a:ln>
                  <a:noFill/>
                </a:ln>
                <a:solidFill>
                  <a:sysClr val="windowText" lastClr="000000"/>
                </a:solidFill>
                <a:effectLst/>
                <a:uLnTx/>
                <a:uFillTx/>
                <a:latin typeface="Arial"/>
                <a:cs typeface="Arial"/>
              </a:rPr>
              <a:t>or</a:t>
            </a:r>
            <a:r>
              <a:rPr kumimoji="0" sz="1200" b="0" i="0" u="none" strike="noStrike" kern="0" cap="none" spc="-20" normalizeH="0" baseline="0" noProof="0">
                <a:ln>
                  <a:noFill/>
                </a:ln>
                <a:solidFill>
                  <a:sysClr val="windowText" lastClr="000000"/>
                </a:solidFill>
                <a:effectLst/>
                <a:uLnTx/>
                <a:uFillTx/>
                <a:latin typeface="Arial"/>
                <a:cs typeface="Arial"/>
              </a:rPr>
              <a:t> </a:t>
            </a:r>
            <a:r>
              <a:rPr kumimoji="0" sz="1200" b="0" i="0" u="none" strike="noStrike" kern="0" cap="none" spc="-10" normalizeH="0" baseline="0" noProof="0">
                <a:ln>
                  <a:noFill/>
                </a:ln>
                <a:solidFill>
                  <a:sysClr val="windowText" lastClr="000000"/>
                </a:solidFill>
                <a:effectLst/>
                <a:uLnTx/>
                <a:uFillTx/>
                <a:latin typeface="Arial"/>
                <a:cs typeface="Arial"/>
              </a:rPr>
              <a:t>switching biologics</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sp>
        <p:nvSpPr>
          <p:cNvPr id="8" name="object 8"/>
          <p:cNvSpPr txBox="1"/>
          <p:nvPr/>
        </p:nvSpPr>
        <p:spPr>
          <a:xfrm>
            <a:off x="6054344" y="3556253"/>
            <a:ext cx="2337435" cy="57404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1" i="0" u="none" strike="noStrike" kern="0" cap="none" spc="0" normalizeH="0" baseline="0" noProof="0">
                <a:ln>
                  <a:noFill/>
                </a:ln>
                <a:solidFill>
                  <a:sysClr val="windowText" lastClr="000000"/>
                </a:solidFill>
                <a:effectLst/>
                <a:uLnTx/>
                <a:uFillTx/>
                <a:latin typeface="Arial"/>
                <a:cs typeface="Arial"/>
              </a:rPr>
              <a:t>Sensitivity</a:t>
            </a:r>
            <a:r>
              <a:rPr kumimoji="0" sz="1200" b="1" i="0" u="none" strike="noStrike" kern="0" cap="none" spc="-70" normalizeH="0" baseline="0" noProof="0">
                <a:ln>
                  <a:noFill/>
                </a:ln>
                <a:solidFill>
                  <a:sysClr val="windowText" lastClr="000000"/>
                </a:solidFill>
                <a:effectLst/>
                <a:uLnTx/>
                <a:uFillTx/>
                <a:latin typeface="Arial"/>
                <a:cs typeface="Arial"/>
              </a:rPr>
              <a:t> </a:t>
            </a:r>
            <a:r>
              <a:rPr kumimoji="0" sz="1200" b="1" i="0" u="none" strike="noStrike" kern="0" cap="none" spc="-10" normalizeH="0" baseline="0" noProof="0">
                <a:ln>
                  <a:noFill/>
                </a:ln>
                <a:solidFill>
                  <a:sysClr val="windowText" lastClr="000000"/>
                </a:solidFill>
                <a:effectLst/>
                <a:uLnTx/>
                <a:uFillTx/>
                <a:latin typeface="Arial"/>
                <a:cs typeface="Arial"/>
              </a:rPr>
              <a:t>analyses</a:t>
            </a:r>
            <a:endParaRPr kumimoji="0" sz="1200" b="0" i="0" u="none" strike="noStrike" kern="0" cap="none" spc="0" normalizeH="0" baseline="0" noProof="0">
              <a:ln>
                <a:noFill/>
              </a:ln>
              <a:solidFill>
                <a:sysClr val="windowText" lastClr="000000"/>
              </a:solidFill>
              <a:effectLst/>
              <a:uLnTx/>
              <a:uFillTx/>
              <a:latin typeface="Arial"/>
              <a:cs typeface="Arial"/>
            </a:endParaRPr>
          </a:p>
          <a:p>
            <a:pPr marL="299085" marR="0" lvl="0" indent="-286385" defTabSz="914400" eaLnBrk="1" fontAlgn="auto" latinLnBrk="0" hangingPunct="1">
              <a:lnSpc>
                <a:spcPct val="100000"/>
              </a:lnSpc>
              <a:spcBef>
                <a:spcPts val="0"/>
              </a:spcBef>
              <a:spcAft>
                <a:spcPts val="0"/>
              </a:spcAft>
              <a:buClrTx/>
              <a:buSzTx/>
              <a:buFontTx/>
              <a:buChar char="•"/>
              <a:tabLst>
                <a:tab pos="299085" algn="l"/>
              </a:tabLst>
              <a:defRPr/>
            </a:pPr>
            <a:r>
              <a:rPr kumimoji="0" sz="1200" b="0" i="0" u="none" strike="noStrike" kern="0" cap="none" spc="0" normalizeH="0" baseline="0" noProof="0">
                <a:ln>
                  <a:noFill/>
                </a:ln>
                <a:solidFill>
                  <a:sysClr val="windowText" lastClr="000000"/>
                </a:solidFill>
                <a:effectLst/>
                <a:uLnTx/>
                <a:uFillTx/>
                <a:latin typeface="Arial"/>
                <a:cs typeface="Arial"/>
              </a:rPr>
              <a:t>Prospective</a:t>
            </a:r>
            <a:r>
              <a:rPr kumimoji="0" sz="1200" b="0" i="0" u="none" strike="noStrike" kern="0" cap="none" spc="-50" normalizeH="0" baseline="0" noProof="0">
                <a:ln>
                  <a:noFill/>
                </a:ln>
                <a:solidFill>
                  <a:sysClr val="windowText" lastClr="000000"/>
                </a:solidFill>
                <a:effectLst/>
                <a:uLnTx/>
                <a:uFillTx/>
                <a:latin typeface="Arial"/>
                <a:cs typeface="Arial"/>
              </a:rPr>
              <a:t> </a:t>
            </a:r>
            <a:r>
              <a:rPr kumimoji="0" sz="1200" b="0" i="0" u="none" strike="noStrike" kern="0" cap="none" spc="0" normalizeH="0" baseline="0" noProof="0">
                <a:ln>
                  <a:noFill/>
                </a:ln>
                <a:solidFill>
                  <a:sysClr val="windowText" lastClr="000000"/>
                </a:solidFill>
                <a:effectLst/>
                <a:uLnTx/>
                <a:uFillTx/>
                <a:latin typeface="Arial"/>
                <a:cs typeface="Arial"/>
              </a:rPr>
              <a:t>patients</a:t>
            </a:r>
            <a:r>
              <a:rPr kumimoji="0" sz="1200" b="0" i="0" u="none" strike="noStrike" kern="0" cap="none" spc="-55" normalizeH="0" baseline="0" noProof="0">
                <a:ln>
                  <a:noFill/>
                </a:ln>
                <a:solidFill>
                  <a:sysClr val="windowText" lastClr="000000"/>
                </a:solidFill>
                <a:effectLst/>
                <a:uLnTx/>
                <a:uFillTx/>
                <a:latin typeface="Arial"/>
                <a:cs typeface="Arial"/>
              </a:rPr>
              <a:t> </a:t>
            </a:r>
            <a:r>
              <a:rPr kumimoji="0" sz="1200" b="0" i="0" u="none" strike="noStrike" kern="0" cap="none" spc="-10" normalizeH="0" baseline="0" noProof="0">
                <a:ln>
                  <a:noFill/>
                </a:ln>
                <a:solidFill>
                  <a:sysClr val="windowText" lastClr="000000"/>
                </a:solidFill>
                <a:effectLst/>
                <a:uLnTx/>
                <a:uFillTx/>
                <a:latin typeface="Arial"/>
                <a:cs typeface="Arial"/>
              </a:rPr>
              <a:t>(n=2656)</a:t>
            </a:r>
            <a:endParaRPr kumimoji="0" sz="1200" b="0" i="0" u="none" strike="noStrike" kern="0" cap="none" spc="0" normalizeH="0" baseline="0" noProof="0">
              <a:ln>
                <a:noFill/>
              </a:ln>
              <a:solidFill>
                <a:sysClr val="windowText" lastClr="000000"/>
              </a:solidFill>
              <a:effectLst/>
              <a:uLnTx/>
              <a:uFillTx/>
              <a:latin typeface="Arial"/>
              <a:cs typeface="Arial"/>
            </a:endParaRPr>
          </a:p>
          <a:p>
            <a:pPr marL="299085" marR="0" lvl="0" indent="-286385" defTabSz="914400" eaLnBrk="1" fontAlgn="auto" latinLnBrk="0" hangingPunct="1">
              <a:lnSpc>
                <a:spcPct val="100000"/>
              </a:lnSpc>
              <a:spcBef>
                <a:spcPts val="0"/>
              </a:spcBef>
              <a:spcAft>
                <a:spcPts val="0"/>
              </a:spcAft>
              <a:buClrTx/>
              <a:buSzTx/>
              <a:buFontTx/>
              <a:buChar char="•"/>
              <a:tabLst>
                <a:tab pos="299085" algn="l"/>
              </a:tabLst>
              <a:defRPr/>
            </a:pPr>
            <a:r>
              <a:rPr kumimoji="0" sz="1200" b="0" i="0" u="none" strike="noStrike" kern="0" cap="none" spc="-10" normalizeH="0" baseline="0" noProof="0">
                <a:ln>
                  <a:noFill/>
                </a:ln>
                <a:solidFill>
                  <a:sysClr val="windowText" lastClr="000000"/>
                </a:solidFill>
                <a:effectLst/>
                <a:uLnTx/>
                <a:uFillTx/>
                <a:latin typeface="Arial"/>
                <a:cs typeface="Arial"/>
              </a:rPr>
              <a:t>Non-</a:t>
            </a:r>
            <a:r>
              <a:rPr kumimoji="0" sz="1200" b="0" i="0" u="none" strike="noStrike" kern="0" cap="none" spc="0" normalizeH="0" baseline="0" noProof="0">
                <a:ln>
                  <a:noFill/>
                </a:ln>
                <a:solidFill>
                  <a:sysClr val="windowText" lastClr="000000"/>
                </a:solidFill>
                <a:effectLst/>
                <a:uLnTx/>
                <a:uFillTx/>
                <a:latin typeface="Arial"/>
                <a:cs typeface="Arial"/>
              </a:rPr>
              <a:t>US </a:t>
            </a:r>
            <a:r>
              <a:rPr kumimoji="0" sz="1200" b="0" i="0" u="none" strike="noStrike" kern="0" cap="none" spc="-10" normalizeH="0" baseline="0" noProof="0">
                <a:ln>
                  <a:noFill/>
                </a:ln>
                <a:solidFill>
                  <a:sysClr val="windowText" lastClr="000000"/>
                </a:solidFill>
                <a:effectLst/>
                <a:uLnTx/>
                <a:uFillTx/>
                <a:latin typeface="Arial"/>
                <a:cs typeface="Arial"/>
              </a:rPr>
              <a:t>(n=1404)</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sp>
        <p:nvSpPr>
          <p:cNvPr id="9" name="object 9"/>
          <p:cNvSpPr/>
          <p:nvPr/>
        </p:nvSpPr>
        <p:spPr>
          <a:xfrm>
            <a:off x="324611" y="2875788"/>
            <a:ext cx="1998345" cy="277495"/>
          </a:xfrm>
          <a:custGeom>
            <a:avLst/>
            <a:gdLst/>
            <a:ahLst/>
            <a:cxnLst/>
            <a:rect l="l" t="t" r="r" b="b"/>
            <a:pathLst>
              <a:path w="1998345" h="277494">
                <a:moveTo>
                  <a:pt x="1951736" y="0"/>
                </a:moveTo>
                <a:lnTo>
                  <a:pt x="46228" y="0"/>
                </a:lnTo>
                <a:lnTo>
                  <a:pt x="28235" y="3633"/>
                </a:lnTo>
                <a:lnTo>
                  <a:pt x="13541" y="13541"/>
                </a:lnTo>
                <a:lnTo>
                  <a:pt x="3633" y="28235"/>
                </a:lnTo>
                <a:lnTo>
                  <a:pt x="0" y="46228"/>
                </a:lnTo>
                <a:lnTo>
                  <a:pt x="0" y="231139"/>
                </a:lnTo>
                <a:lnTo>
                  <a:pt x="3633" y="249132"/>
                </a:lnTo>
                <a:lnTo>
                  <a:pt x="13541" y="263826"/>
                </a:lnTo>
                <a:lnTo>
                  <a:pt x="28235" y="273734"/>
                </a:lnTo>
                <a:lnTo>
                  <a:pt x="46228" y="277368"/>
                </a:lnTo>
                <a:lnTo>
                  <a:pt x="1951736" y="277368"/>
                </a:lnTo>
                <a:lnTo>
                  <a:pt x="1969728" y="273734"/>
                </a:lnTo>
                <a:lnTo>
                  <a:pt x="1984422" y="263826"/>
                </a:lnTo>
                <a:lnTo>
                  <a:pt x="1994330" y="249132"/>
                </a:lnTo>
                <a:lnTo>
                  <a:pt x="1997964" y="231139"/>
                </a:lnTo>
                <a:lnTo>
                  <a:pt x="1997964" y="46228"/>
                </a:lnTo>
                <a:lnTo>
                  <a:pt x="1994330" y="28235"/>
                </a:lnTo>
                <a:lnTo>
                  <a:pt x="1984422" y="13541"/>
                </a:lnTo>
                <a:lnTo>
                  <a:pt x="1969728" y="3633"/>
                </a:lnTo>
                <a:lnTo>
                  <a:pt x="1951736"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object 10"/>
          <p:cNvSpPr txBox="1"/>
          <p:nvPr/>
        </p:nvSpPr>
        <p:spPr>
          <a:xfrm>
            <a:off x="561848" y="2905709"/>
            <a:ext cx="1523365" cy="20891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0" normalizeH="0" baseline="0" noProof="0">
                <a:ln>
                  <a:noFill/>
                </a:ln>
                <a:solidFill>
                  <a:srgbClr val="FFFFFF"/>
                </a:solidFill>
                <a:effectLst/>
                <a:uLnTx/>
                <a:uFillTx/>
                <a:latin typeface="Arial"/>
                <a:cs typeface="Arial"/>
              </a:rPr>
              <a:t>Historical</a:t>
            </a:r>
            <a:r>
              <a:rPr kumimoji="0" sz="1200" b="0" i="0" u="none" strike="noStrike" kern="0" cap="none" spc="-40" normalizeH="0" baseline="0" noProof="0">
                <a:ln>
                  <a:noFill/>
                </a:ln>
                <a:solidFill>
                  <a:srgbClr val="FFFFFF"/>
                </a:solidFill>
                <a:effectLst/>
                <a:uLnTx/>
                <a:uFillTx/>
                <a:latin typeface="Arial"/>
                <a:cs typeface="Arial"/>
              </a:rPr>
              <a:t> </a:t>
            </a:r>
            <a:r>
              <a:rPr kumimoji="0" sz="1200" b="0" i="0" u="none" strike="noStrike" kern="0" cap="none" spc="0" normalizeH="0" baseline="0" noProof="0">
                <a:ln>
                  <a:noFill/>
                </a:ln>
                <a:solidFill>
                  <a:srgbClr val="FFFFFF"/>
                </a:solidFill>
                <a:effectLst/>
                <a:uLnTx/>
                <a:uFillTx/>
                <a:latin typeface="Arial"/>
                <a:cs typeface="Arial"/>
              </a:rPr>
              <a:t>cohort</a:t>
            </a:r>
            <a:r>
              <a:rPr kumimoji="0" sz="1200" b="0" i="0" u="none" strike="noStrike" kern="0" cap="none" spc="-30" normalizeH="0" baseline="0" noProof="0">
                <a:ln>
                  <a:noFill/>
                </a:ln>
                <a:solidFill>
                  <a:srgbClr val="FFFFFF"/>
                </a:solidFill>
                <a:effectLst/>
                <a:uLnTx/>
                <a:uFillTx/>
                <a:latin typeface="Arial"/>
                <a:cs typeface="Arial"/>
              </a:rPr>
              <a:t> </a:t>
            </a:r>
            <a:r>
              <a:rPr kumimoji="0" sz="1200" b="0" i="0" u="none" strike="noStrike" kern="0" cap="none" spc="-10" normalizeH="0" baseline="0" noProof="0">
                <a:ln>
                  <a:noFill/>
                </a:ln>
                <a:solidFill>
                  <a:srgbClr val="FFFFFF"/>
                </a:solidFill>
                <a:effectLst/>
                <a:uLnTx/>
                <a:uFillTx/>
                <a:latin typeface="Arial"/>
                <a:cs typeface="Arial"/>
              </a:rPr>
              <a:t>study</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graphicFrame>
        <p:nvGraphicFramePr>
          <p:cNvPr id="11" name="object 11"/>
          <p:cNvGraphicFramePr>
            <a:graphicFrameLocks noGrp="1"/>
          </p:cNvGraphicFramePr>
          <p:nvPr/>
        </p:nvGraphicFramePr>
        <p:xfrm>
          <a:off x="2545270" y="1066990"/>
          <a:ext cx="2989577" cy="3404235"/>
        </p:xfrm>
        <a:graphic>
          <a:graphicData uri="http://schemas.openxmlformats.org/drawingml/2006/table">
            <a:tbl>
              <a:tblPr firstRow="1" bandRow="1">
                <a:tableStyleId>{2D5ABB26-0587-4C30-8999-92F81FD0307C}</a:tableStyleId>
              </a:tblPr>
              <a:tblGrid>
                <a:gridCol w="252729">
                  <a:extLst>
                    <a:ext uri="{9D8B030D-6E8A-4147-A177-3AD203B41FA5}">
                      <a16:colId xmlns:a16="http://schemas.microsoft.com/office/drawing/2014/main" val="20000"/>
                    </a:ext>
                  </a:extLst>
                </a:gridCol>
                <a:gridCol w="252729">
                  <a:extLst>
                    <a:ext uri="{9D8B030D-6E8A-4147-A177-3AD203B41FA5}">
                      <a16:colId xmlns:a16="http://schemas.microsoft.com/office/drawing/2014/main" val="20001"/>
                    </a:ext>
                  </a:extLst>
                </a:gridCol>
                <a:gridCol w="2484119">
                  <a:extLst>
                    <a:ext uri="{9D8B030D-6E8A-4147-A177-3AD203B41FA5}">
                      <a16:colId xmlns:a16="http://schemas.microsoft.com/office/drawing/2014/main" val="20002"/>
                    </a:ext>
                  </a:extLst>
                </a:gridCol>
              </a:tblGrid>
              <a:tr h="269240">
                <a:tc gridSpan="2">
                  <a:txBody>
                    <a:bodyPr/>
                    <a:lstStyle/>
                    <a:p>
                      <a:pPr>
                        <a:lnSpc>
                          <a:spcPct val="100000"/>
                        </a:lnSpc>
                      </a:pPr>
                      <a:endParaRPr sz="1000">
                        <a:latin typeface="Times New Roman"/>
                        <a:cs typeface="Times New Roman"/>
                      </a:endParaRPr>
                    </a:p>
                  </a:txBody>
                  <a:tcPr marL="0" marR="0" marT="0" marB="0">
                    <a:lnR w="28575">
                      <a:solidFill>
                        <a:srgbClr val="073762"/>
                      </a:solidFill>
                      <a:prstDash val="solid"/>
                    </a:lnR>
                  </a:tcPr>
                </a:tc>
                <a:tc hMerge="1">
                  <a:txBody>
                    <a:bodyPr/>
                    <a:lstStyle/>
                    <a:p>
                      <a:endParaRPr/>
                    </a:p>
                  </a:txBody>
                  <a:tcPr marL="0" marR="0" marT="0" marB="0"/>
                </a:tc>
                <a:tc rowSpan="2">
                  <a:txBody>
                    <a:bodyPr/>
                    <a:lstStyle/>
                    <a:p>
                      <a:pPr marL="376555" marR="460375" indent="-287020">
                        <a:lnSpc>
                          <a:spcPct val="100000"/>
                        </a:lnSpc>
                        <a:spcBef>
                          <a:spcPts val="575"/>
                        </a:spcBef>
                        <a:buChar char="•"/>
                        <a:tabLst>
                          <a:tab pos="376555" algn="l"/>
                        </a:tabLst>
                      </a:pPr>
                      <a:r>
                        <a:rPr sz="1200">
                          <a:latin typeface="Arial"/>
                          <a:cs typeface="Arial"/>
                        </a:rPr>
                        <a:t>≥18</a:t>
                      </a:r>
                      <a:r>
                        <a:rPr sz="1200" spc="-25">
                          <a:latin typeface="Arial"/>
                          <a:cs typeface="Arial"/>
                        </a:rPr>
                        <a:t> </a:t>
                      </a:r>
                      <a:r>
                        <a:rPr sz="1200">
                          <a:latin typeface="Arial"/>
                          <a:cs typeface="Arial"/>
                        </a:rPr>
                        <a:t>years</a:t>
                      </a:r>
                      <a:r>
                        <a:rPr sz="1200" spc="-10">
                          <a:latin typeface="Arial"/>
                          <a:cs typeface="Arial"/>
                        </a:rPr>
                        <a:t> </a:t>
                      </a:r>
                      <a:r>
                        <a:rPr sz="1200">
                          <a:latin typeface="Arial"/>
                          <a:cs typeface="Arial"/>
                        </a:rPr>
                        <a:t>old</a:t>
                      </a:r>
                      <a:r>
                        <a:rPr sz="1200" spc="-30">
                          <a:latin typeface="Arial"/>
                          <a:cs typeface="Arial"/>
                        </a:rPr>
                        <a:t> </a:t>
                      </a:r>
                      <a:r>
                        <a:rPr sz="1200">
                          <a:latin typeface="Arial"/>
                          <a:cs typeface="Arial"/>
                        </a:rPr>
                        <a:t>at</a:t>
                      </a:r>
                      <a:r>
                        <a:rPr sz="1200" spc="-20">
                          <a:latin typeface="Arial"/>
                          <a:cs typeface="Arial"/>
                        </a:rPr>
                        <a:t> </a:t>
                      </a:r>
                      <a:r>
                        <a:rPr sz="1200" spc="-10">
                          <a:latin typeface="Arial"/>
                          <a:cs typeface="Arial"/>
                        </a:rPr>
                        <a:t>biologic initiation</a:t>
                      </a:r>
                      <a:endParaRPr sz="1200">
                        <a:latin typeface="Arial"/>
                        <a:cs typeface="Arial"/>
                      </a:endParaRPr>
                    </a:p>
                    <a:p>
                      <a:pPr marL="376555" marR="135255" indent="-287020">
                        <a:lnSpc>
                          <a:spcPct val="100000"/>
                        </a:lnSpc>
                        <a:buChar char="•"/>
                        <a:tabLst>
                          <a:tab pos="376555" algn="l"/>
                        </a:tabLst>
                      </a:pPr>
                      <a:r>
                        <a:rPr sz="1200">
                          <a:latin typeface="Arial"/>
                          <a:cs typeface="Arial"/>
                        </a:rPr>
                        <a:t>Severe</a:t>
                      </a:r>
                      <a:r>
                        <a:rPr sz="1200" spc="-20">
                          <a:latin typeface="Arial"/>
                          <a:cs typeface="Arial"/>
                        </a:rPr>
                        <a:t> </a:t>
                      </a:r>
                      <a:r>
                        <a:rPr sz="1200">
                          <a:latin typeface="Arial"/>
                          <a:cs typeface="Arial"/>
                        </a:rPr>
                        <a:t>asthma</a:t>
                      </a:r>
                      <a:r>
                        <a:rPr sz="1200" spc="-45">
                          <a:latin typeface="Arial"/>
                          <a:cs typeface="Arial"/>
                        </a:rPr>
                        <a:t> </a:t>
                      </a:r>
                      <a:r>
                        <a:rPr sz="1200">
                          <a:latin typeface="Arial"/>
                          <a:cs typeface="Arial"/>
                        </a:rPr>
                        <a:t>(GINA</a:t>
                      </a:r>
                      <a:r>
                        <a:rPr sz="1200" spc="-65">
                          <a:latin typeface="Arial"/>
                          <a:cs typeface="Arial"/>
                        </a:rPr>
                        <a:t> </a:t>
                      </a:r>
                      <a:r>
                        <a:rPr sz="1200">
                          <a:latin typeface="Arial"/>
                          <a:cs typeface="Arial"/>
                        </a:rPr>
                        <a:t>Step</a:t>
                      </a:r>
                      <a:r>
                        <a:rPr sz="1200" spc="-25">
                          <a:latin typeface="Arial"/>
                          <a:cs typeface="Arial"/>
                        </a:rPr>
                        <a:t> </a:t>
                      </a:r>
                      <a:r>
                        <a:rPr sz="1200" spc="-50">
                          <a:latin typeface="Arial"/>
                          <a:cs typeface="Arial"/>
                        </a:rPr>
                        <a:t>5 </a:t>
                      </a:r>
                      <a:r>
                        <a:rPr sz="1200">
                          <a:latin typeface="Arial"/>
                          <a:cs typeface="Arial"/>
                        </a:rPr>
                        <a:t>or</a:t>
                      </a:r>
                      <a:r>
                        <a:rPr sz="1200" spc="20">
                          <a:latin typeface="Arial"/>
                          <a:cs typeface="Arial"/>
                        </a:rPr>
                        <a:t> </a:t>
                      </a:r>
                      <a:r>
                        <a:rPr sz="1200" spc="-10">
                          <a:latin typeface="Arial"/>
                          <a:cs typeface="Arial"/>
                        </a:rPr>
                        <a:t>uncontrolled</a:t>
                      </a:r>
                      <a:r>
                        <a:rPr sz="1200" spc="-25">
                          <a:latin typeface="Arial"/>
                          <a:cs typeface="Arial"/>
                        </a:rPr>
                        <a:t> </a:t>
                      </a:r>
                      <a:r>
                        <a:rPr sz="1200">
                          <a:latin typeface="Arial"/>
                          <a:cs typeface="Arial"/>
                        </a:rPr>
                        <a:t>asthma</a:t>
                      </a:r>
                      <a:r>
                        <a:rPr sz="1200" spc="5">
                          <a:latin typeface="Arial"/>
                          <a:cs typeface="Arial"/>
                        </a:rPr>
                        <a:t> </a:t>
                      </a:r>
                      <a:r>
                        <a:rPr sz="1200" spc="-25">
                          <a:latin typeface="Arial"/>
                          <a:cs typeface="Arial"/>
                        </a:rPr>
                        <a:t>at </a:t>
                      </a:r>
                      <a:r>
                        <a:rPr sz="1200">
                          <a:latin typeface="Arial"/>
                          <a:cs typeface="Arial"/>
                        </a:rPr>
                        <a:t>GINA</a:t>
                      </a:r>
                      <a:r>
                        <a:rPr sz="1200" spc="-80">
                          <a:latin typeface="Arial"/>
                          <a:cs typeface="Arial"/>
                        </a:rPr>
                        <a:t> </a:t>
                      </a:r>
                      <a:r>
                        <a:rPr sz="1200">
                          <a:latin typeface="Arial"/>
                          <a:cs typeface="Arial"/>
                        </a:rPr>
                        <a:t>Step</a:t>
                      </a:r>
                      <a:r>
                        <a:rPr sz="1200" spc="-15">
                          <a:latin typeface="Arial"/>
                          <a:cs typeface="Arial"/>
                        </a:rPr>
                        <a:t> </a:t>
                      </a:r>
                      <a:r>
                        <a:rPr sz="1200" spc="-25">
                          <a:latin typeface="Arial"/>
                          <a:cs typeface="Arial"/>
                        </a:rPr>
                        <a:t>4)</a:t>
                      </a:r>
                      <a:endParaRPr sz="1200">
                        <a:latin typeface="Arial"/>
                        <a:cs typeface="Arial"/>
                      </a:endParaRPr>
                    </a:p>
                    <a:p>
                      <a:pPr marL="376555" indent="-286385">
                        <a:lnSpc>
                          <a:spcPct val="100000"/>
                        </a:lnSpc>
                        <a:buChar char="•"/>
                        <a:tabLst>
                          <a:tab pos="376555" algn="l"/>
                        </a:tabLst>
                      </a:pPr>
                      <a:r>
                        <a:rPr sz="1200" spc="-10">
                          <a:latin typeface="Arial"/>
                          <a:cs typeface="Arial"/>
                        </a:rPr>
                        <a:t>Treated</a:t>
                      </a:r>
                      <a:r>
                        <a:rPr sz="1200" spc="-35">
                          <a:latin typeface="Arial"/>
                          <a:cs typeface="Arial"/>
                        </a:rPr>
                        <a:t> </a:t>
                      </a:r>
                      <a:r>
                        <a:rPr sz="1200">
                          <a:latin typeface="Arial"/>
                          <a:cs typeface="Arial"/>
                        </a:rPr>
                        <a:t>with</a:t>
                      </a:r>
                      <a:r>
                        <a:rPr sz="1200" spc="-5">
                          <a:latin typeface="Arial"/>
                          <a:cs typeface="Arial"/>
                        </a:rPr>
                        <a:t> </a:t>
                      </a:r>
                      <a:r>
                        <a:rPr sz="1200">
                          <a:latin typeface="Arial"/>
                          <a:cs typeface="Arial"/>
                        </a:rPr>
                        <a:t>a </a:t>
                      </a:r>
                      <a:r>
                        <a:rPr sz="1200" spc="-10">
                          <a:latin typeface="Arial"/>
                          <a:cs typeface="Arial"/>
                        </a:rPr>
                        <a:t>biologic</a:t>
                      </a:r>
                      <a:endParaRPr sz="1200">
                        <a:latin typeface="Arial"/>
                        <a:cs typeface="Arial"/>
                      </a:endParaRPr>
                    </a:p>
                    <a:p>
                      <a:pPr marL="376555" marR="219710" indent="-287020">
                        <a:lnSpc>
                          <a:spcPct val="100000"/>
                        </a:lnSpc>
                        <a:buChar char="•"/>
                        <a:tabLst>
                          <a:tab pos="376555" algn="l"/>
                        </a:tabLst>
                      </a:pPr>
                      <a:r>
                        <a:rPr sz="1200">
                          <a:latin typeface="Arial"/>
                          <a:cs typeface="Arial"/>
                        </a:rPr>
                        <a:t>≥6</a:t>
                      </a:r>
                      <a:r>
                        <a:rPr sz="1200" spc="10">
                          <a:latin typeface="Arial"/>
                          <a:cs typeface="Arial"/>
                        </a:rPr>
                        <a:t> </a:t>
                      </a:r>
                      <a:r>
                        <a:rPr sz="1200">
                          <a:latin typeface="Arial"/>
                          <a:cs typeface="Arial"/>
                        </a:rPr>
                        <a:t>months</a:t>
                      </a:r>
                      <a:r>
                        <a:rPr sz="1200" spc="-25">
                          <a:latin typeface="Arial"/>
                          <a:cs typeface="Arial"/>
                        </a:rPr>
                        <a:t> </a:t>
                      </a:r>
                      <a:r>
                        <a:rPr sz="1200">
                          <a:latin typeface="Arial"/>
                          <a:cs typeface="Arial"/>
                        </a:rPr>
                        <a:t>of </a:t>
                      </a:r>
                      <a:r>
                        <a:rPr sz="1200" spc="-10">
                          <a:latin typeface="Arial"/>
                          <a:cs typeface="Arial"/>
                        </a:rPr>
                        <a:t>follow-</a:t>
                      </a:r>
                      <a:r>
                        <a:rPr sz="1200">
                          <a:latin typeface="Arial"/>
                          <a:cs typeface="Arial"/>
                        </a:rPr>
                        <a:t>up</a:t>
                      </a:r>
                      <a:r>
                        <a:rPr sz="1200" spc="-20">
                          <a:latin typeface="Arial"/>
                          <a:cs typeface="Arial"/>
                        </a:rPr>
                        <a:t> </a:t>
                      </a:r>
                      <a:r>
                        <a:rPr sz="1200" spc="-10">
                          <a:latin typeface="Arial"/>
                          <a:cs typeface="Arial"/>
                        </a:rPr>
                        <a:t>after </a:t>
                      </a:r>
                      <a:r>
                        <a:rPr sz="1200">
                          <a:latin typeface="Arial"/>
                          <a:cs typeface="Arial"/>
                        </a:rPr>
                        <a:t>biologic</a:t>
                      </a:r>
                      <a:r>
                        <a:rPr sz="1200" spc="-50">
                          <a:latin typeface="Arial"/>
                          <a:cs typeface="Arial"/>
                        </a:rPr>
                        <a:t> </a:t>
                      </a:r>
                      <a:r>
                        <a:rPr sz="1200" spc="-10">
                          <a:latin typeface="Arial"/>
                          <a:cs typeface="Arial"/>
                        </a:rPr>
                        <a:t>initiation</a:t>
                      </a:r>
                      <a:endParaRPr sz="1200">
                        <a:latin typeface="Arial"/>
                        <a:cs typeface="Arial"/>
                      </a:endParaRPr>
                    </a:p>
                  </a:txBody>
                  <a:tcPr marL="0" marR="0" marT="73025" marB="0">
                    <a:lnL w="28575">
                      <a:solidFill>
                        <a:srgbClr val="073762"/>
                      </a:solidFill>
                      <a:prstDash val="solid"/>
                    </a:lnL>
                    <a:lnR w="28575">
                      <a:solidFill>
                        <a:srgbClr val="073762"/>
                      </a:solidFill>
                      <a:prstDash val="solid"/>
                    </a:lnR>
                    <a:lnT w="28575">
                      <a:solidFill>
                        <a:srgbClr val="073762"/>
                      </a:solidFill>
                      <a:prstDash val="solid"/>
                    </a:lnT>
                    <a:lnB w="28575">
                      <a:solidFill>
                        <a:srgbClr val="073762"/>
                      </a:solidFill>
                      <a:prstDash val="solid"/>
                    </a:lnB>
                  </a:tcPr>
                </a:tc>
                <a:extLst>
                  <a:ext uri="{0D108BD9-81ED-4DB2-BD59-A6C34878D82A}">
                    <a16:rowId xmlns:a16="http://schemas.microsoft.com/office/drawing/2014/main" val="10000"/>
                  </a:ext>
                </a:extLst>
              </a:tr>
              <a:tr h="1350010">
                <a:tc rowSpan="2">
                  <a:txBody>
                    <a:bodyPr/>
                    <a:lstStyle/>
                    <a:p>
                      <a:pPr>
                        <a:lnSpc>
                          <a:spcPct val="100000"/>
                        </a:lnSpc>
                      </a:pPr>
                      <a:endParaRPr sz="1000">
                        <a:latin typeface="Times New Roman"/>
                        <a:cs typeface="Times New Roman"/>
                      </a:endParaRPr>
                    </a:p>
                  </a:txBody>
                  <a:tcPr marL="0" marR="0" marT="0" marB="0">
                    <a:lnR w="57150">
                      <a:solidFill>
                        <a:srgbClr val="043662"/>
                      </a:solidFill>
                      <a:prstDash val="solid"/>
                    </a:lnR>
                    <a:lnB w="76200">
                      <a:solidFill>
                        <a:srgbClr val="043662"/>
                      </a:solidFill>
                      <a:prstDash val="solid"/>
                    </a:lnB>
                  </a:tcPr>
                </a:tc>
                <a:tc>
                  <a:txBody>
                    <a:bodyPr/>
                    <a:lstStyle/>
                    <a:p>
                      <a:pPr>
                        <a:lnSpc>
                          <a:spcPct val="100000"/>
                        </a:lnSpc>
                      </a:pPr>
                      <a:endParaRPr sz="1000">
                        <a:latin typeface="Times New Roman"/>
                        <a:cs typeface="Times New Roman"/>
                      </a:endParaRPr>
                    </a:p>
                  </a:txBody>
                  <a:tcPr marL="0" marR="0" marT="0" marB="0">
                    <a:lnL w="57150">
                      <a:solidFill>
                        <a:srgbClr val="043662"/>
                      </a:solidFill>
                      <a:prstDash val="solid"/>
                    </a:lnL>
                    <a:lnR w="28575">
                      <a:solidFill>
                        <a:srgbClr val="073762"/>
                      </a:solidFill>
                      <a:prstDash val="solid"/>
                    </a:lnR>
                    <a:lnT w="57150">
                      <a:solidFill>
                        <a:srgbClr val="043662"/>
                      </a:solidFill>
                      <a:prstDash val="solid"/>
                    </a:lnT>
                  </a:tcPr>
                </a:tc>
                <a:tc vMerge="1">
                  <a:txBody>
                    <a:bodyPr/>
                    <a:lstStyle/>
                    <a:p>
                      <a:endParaRPr/>
                    </a:p>
                  </a:txBody>
                  <a:tcPr marL="0" marR="0" marT="73025" marB="0">
                    <a:lnL w="28575">
                      <a:solidFill>
                        <a:srgbClr val="073762"/>
                      </a:solidFill>
                      <a:prstDash val="solid"/>
                    </a:lnL>
                    <a:lnR w="28575">
                      <a:solidFill>
                        <a:srgbClr val="073762"/>
                      </a:solidFill>
                      <a:prstDash val="solid"/>
                    </a:lnR>
                    <a:lnT w="28575">
                      <a:solidFill>
                        <a:srgbClr val="073762"/>
                      </a:solidFill>
                      <a:prstDash val="solid"/>
                    </a:lnT>
                    <a:lnB w="28575">
                      <a:solidFill>
                        <a:srgbClr val="073762"/>
                      </a:solidFill>
                      <a:prstDash val="solid"/>
                    </a:lnB>
                  </a:tcPr>
                </a:tc>
                <a:extLst>
                  <a:ext uri="{0D108BD9-81ED-4DB2-BD59-A6C34878D82A}">
                    <a16:rowId xmlns:a16="http://schemas.microsoft.com/office/drawing/2014/main" val="10001"/>
                  </a:ext>
                </a:extLst>
              </a:tr>
              <a:tr h="62230">
                <a:tc vMerge="1">
                  <a:txBody>
                    <a:bodyPr/>
                    <a:lstStyle/>
                    <a:p>
                      <a:endParaRPr/>
                    </a:p>
                  </a:txBody>
                  <a:tcPr marL="0" marR="0" marT="0" marB="0">
                    <a:lnR w="57150">
                      <a:solidFill>
                        <a:srgbClr val="043662"/>
                      </a:solidFill>
                      <a:prstDash val="solid"/>
                    </a:lnR>
                    <a:lnB w="76200">
                      <a:solidFill>
                        <a:srgbClr val="043662"/>
                      </a:solidFill>
                      <a:prstDash val="solid"/>
                    </a:lnB>
                  </a:tcPr>
                </a:tc>
                <a:tc rowSpan="2" gridSpan="2">
                  <a:txBody>
                    <a:bodyPr/>
                    <a:lstStyle/>
                    <a:p>
                      <a:pPr>
                        <a:lnSpc>
                          <a:spcPct val="100000"/>
                        </a:lnSpc>
                      </a:pPr>
                      <a:endParaRPr sz="1000">
                        <a:latin typeface="Times New Roman"/>
                        <a:cs typeface="Times New Roman"/>
                      </a:endParaRPr>
                    </a:p>
                  </a:txBody>
                  <a:tcPr marL="0" marR="0" marT="0" marB="0">
                    <a:lnL w="57150">
                      <a:solidFill>
                        <a:srgbClr val="043662"/>
                      </a:solidFill>
                      <a:prstDash val="solid"/>
                    </a:lnL>
                    <a:lnB w="28575">
                      <a:solidFill>
                        <a:srgbClr val="073762"/>
                      </a:solidFill>
                      <a:prstDash val="solid"/>
                    </a:lnB>
                  </a:tcPr>
                </a:tc>
                <a:tc rowSpan="2" hMerge="1">
                  <a:txBody>
                    <a:bodyPr/>
                    <a:lstStyle/>
                    <a:p>
                      <a:endParaRPr/>
                    </a:p>
                  </a:txBody>
                  <a:tcPr marL="0" marR="0" marT="0" marB="0"/>
                </a:tc>
                <a:extLst>
                  <a:ext uri="{0D108BD9-81ED-4DB2-BD59-A6C34878D82A}">
                    <a16:rowId xmlns:a16="http://schemas.microsoft.com/office/drawing/2014/main" val="10002"/>
                  </a:ext>
                </a:extLst>
              </a:tr>
              <a:tr h="334645">
                <a:tc rowSpan="2">
                  <a:txBody>
                    <a:bodyPr/>
                    <a:lstStyle/>
                    <a:p>
                      <a:pPr>
                        <a:lnSpc>
                          <a:spcPct val="100000"/>
                        </a:lnSpc>
                      </a:pPr>
                      <a:endParaRPr sz="1000">
                        <a:latin typeface="Times New Roman"/>
                        <a:cs typeface="Times New Roman"/>
                      </a:endParaRPr>
                    </a:p>
                  </a:txBody>
                  <a:tcPr marL="0" marR="0" marT="0" marB="0">
                    <a:lnR w="57150">
                      <a:solidFill>
                        <a:srgbClr val="043662"/>
                      </a:solidFill>
                      <a:prstDash val="solid"/>
                    </a:lnR>
                    <a:lnT w="76200">
                      <a:solidFill>
                        <a:srgbClr val="043662"/>
                      </a:solidFill>
                      <a:prstDash val="solid"/>
                    </a:lnT>
                  </a:tcPr>
                </a:tc>
                <a:tc gridSpan="2" vMerge="1">
                  <a:txBody>
                    <a:bodyPr/>
                    <a:lstStyle/>
                    <a:p>
                      <a:endParaRPr/>
                    </a:p>
                  </a:txBody>
                  <a:tcPr marL="0" marR="0" marT="0" marB="0">
                    <a:lnL w="57150">
                      <a:solidFill>
                        <a:srgbClr val="043662"/>
                      </a:solidFill>
                      <a:prstDash val="solid"/>
                    </a:lnL>
                    <a:lnB w="28575">
                      <a:solidFill>
                        <a:srgbClr val="073762"/>
                      </a:solidFill>
                      <a:prstDash val="solid"/>
                    </a:lnB>
                  </a:tcPr>
                </a:tc>
                <a:tc hMerge="1" vMerge="1">
                  <a:txBody>
                    <a:bodyPr/>
                    <a:lstStyle/>
                    <a:p>
                      <a:endParaRPr/>
                    </a:p>
                  </a:txBody>
                  <a:tcPr marL="0" marR="0" marT="0" marB="0"/>
                </a:tc>
                <a:extLst>
                  <a:ext uri="{0D108BD9-81ED-4DB2-BD59-A6C34878D82A}">
                    <a16:rowId xmlns:a16="http://schemas.microsoft.com/office/drawing/2014/main" val="10003"/>
                  </a:ext>
                </a:extLst>
              </a:tr>
              <a:tr h="1082040">
                <a:tc vMerge="1">
                  <a:txBody>
                    <a:bodyPr/>
                    <a:lstStyle/>
                    <a:p>
                      <a:endParaRPr/>
                    </a:p>
                  </a:txBody>
                  <a:tcPr marL="0" marR="0" marT="0" marB="0">
                    <a:lnR w="57150">
                      <a:solidFill>
                        <a:srgbClr val="043662"/>
                      </a:solidFill>
                      <a:prstDash val="solid"/>
                    </a:lnR>
                    <a:lnT w="76200">
                      <a:solidFill>
                        <a:srgbClr val="043662"/>
                      </a:solidFill>
                      <a:prstDash val="solid"/>
                    </a:lnT>
                  </a:tcPr>
                </a:tc>
                <a:tc>
                  <a:txBody>
                    <a:bodyPr/>
                    <a:lstStyle/>
                    <a:p>
                      <a:pPr>
                        <a:lnSpc>
                          <a:spcPct val="100000"/>
                        </a:lnSpc>
                      </a:pPr>
                      <a:endParaRPr sz="1000">
                        <a:latin typeface="Times New Roman"/>
                        <a:cs typeface="Times New Roman"/>
                      </a:endParaRPr>
                    </a:p>
                  </a:txBody>
                  <a:tcPr marL="0" marR="0" marT="0" marB="0">
                    <a:lnL w="57150">
                      <a:solidFill>
                        <a:srgbClr val="043662"/>
                      </a:solidFill>
                      <a:prstDash val="solid"/>
                    </a:lnL>
                    <a:lnR w="28575">
                      <a:solidFill>
                        <a:srgbClr val="073762"/>
                      </a:solidFill>
                      <a:prstDash val="solid"/>
                    </a:lnR>
                    <a:lnT w="28575" cap="flat" cmpd="sng" algn="ctr">
                      <a:solidFill>
                        <a:srgbClr val="073762"/>
                      </a:solidFill>
                      <a:prstDash val="solid"/>
                      <a:round/>
                      <a:headEnd type="none" w="med" len="med"/>
                      <a:tailEnd type="none" w="med" len="med"/>
                    </a:lnT>
                    <a:lnB w="57150">
                      <a:solidFill>
                        <a:srgbClr val="043662"/>
                      </a:solidFill>
                      <a:prstDash val="solid"/>
                    </a:lnB>
                  </a:tcPr>
                </a:tc>
                <a:tc rowSpan="2">
                  <a:txBody>
                    <a:bodyPr/>
                    <a:lstStyle/>
                    <a:p>
                      <a:pPr>
                        <a:lnSpc>
                          <a:spcPct val="100000"/>
                        </a:lnSpc>
                        <a:spcBef>
                          <a:spcPts val="450"/>
                        </a:spcBef>
                      </a:pPr>
                      <a:endParaRPr sz="1200">
                        <a:latin typeface="Times New Roman"/>
                        <a:cs typeface="Times New Roman"/>
                      </a:endParaRPr>
                    </a:p>
                    <a:p>
                      <a:pPr marL="90170" marR="82550" indent="34925" algn="just">
                        <a:lnSpc>
                          <a:spcPct val="100000"/>
                        </a:lnSpc>
                      </a:pPr>
                      <a:r>
                        <a:rPr sz="1200">
                          <a:latin typeface="Arial"/>
                          <a:cs typeface="Arial"/>
                        </a:rPr>
                        <a:t>All</a:t>
                      </a:r>
                      <a:r>
                        <a:rPr sz="1200" spc="265">
                          <a:latin typeface="Arial"/>
                          <a:cs typeface="Arial"/>
                        </a:rPr>
                        <a:t>  </a:t>
                      </a:r>
                      <a:r>
                        <a:rPr sz="1200">
                          <a:latin typeface="Arial"/>
                          <a:cs typeface="Arial"/>
                        </a:rPr>
                        <a:t>subjects</a:t>
                      </a:r>
                      <a:r>
                        <a:rPr sz="1200" spc="270">
                          <a:latin typeface="Arial"/>
                          <a:cs typeface="Arial"/>
                        </a:rPr>
                        <a:t>  </a:t>
                      </a:r>
                      <a:r>
                        <a:rPr sz="1200">
                          <a:latin typeface="Arial"/>
                          <a:cs typeface="Arial"/>
                        </a:rPr>
                        <a:t>were</a:t>
                      </a:r>
                      <a:r>
                        <a:rPr sz="1200" spc="270">
                          <a:latin typeface="Arial"/>
                          <a:cs typeface="Arial"/>
                        </a:rPr>
                        <a:t>  </a:t>
                      </a:r>
                      <a:r>
                        <a:rPr sz="1200">
                          <a:latin typeface="Arial"/>
                          <a:cs typeface="Arial"/>
                        </a:rPr>
                        <a:t>treated</a:t>
                      </a:r>
                      <a:r>
                        <a:rPr sz="1200" spc="270">
                          <a:latin typeface="Arial"/>
                          <a:cs typeface="Arial"/>
                        </a:rPr>
                        <a:t>  </a:t>
                      </a:r>
                      <a:r>
                        <a:rPr sz="1200" spc="-25">
                          <a:latin typeface="Arial"/>
                          <a:cs typeface="Arial"/>
                        </a:rPr>
                        <a:t>in </a:t>
                      </a:r>
                      <a:r>
                        <a:rPr sz="1200">
                          <a:latin typeface="Arial"/>
                          <a:cs typeface="Arial"/>
                        </a:rPr>
                        <a:t>countries</a:t>
                      </a:r>
                      <a:r>
                        <a:rPr sz="1200" spc="290">
                          <a:latin typeface="Arial"/>
                          <a:cs typeface="Arial"/>
                        </a:rPr>
                        <a:t> </a:t>
                      </a:r>
                      <a:r>
                        <a:rPr sz="1200">
                          <a:latin typeface="Arial"/>
                          <a:cs typeface="Arial"/>
                        </a:rPr>
                        <a:t>that</a:t>
                      </a:r>
                      <a:r>
                        <a:rPr sz="1200" spc="285">
                          <a:latin typeface="Arial"/>
                          <a:cs typeface="Arial"/>
                        </a:rPr>
                        <a:t> </a:t>
                      </a:r>
                      <a:r>
                        <a:rPr sz="1200">
                          <a:latin typeface="Arial"/>
                          <a:cs typeface="Arial"/>
                        </a:rPr>
                        <a:t>had</a:t>
                      </a:r>
                      <a:r>
                        <a:rPr sz="1200" spc="295">
                          <a:latin typeface="Arial"/>
                          <a:cs typeface="Arial"/>
                        </a:rPr>
                        <a:t> </a:t>
                      </a:r>
                      <a:r>
                        <a:rPr sz="1200">
                          <a:latin typeface="Arial"/>
                          <a:cs typeface="Arial"/>
                        </a:rPr>
                        <a:t>access</a:t>
                      </a:r>
                      <a:r>
                        <a:rPr sz="1200" spc="290">
                          <a:latin typeface="Arial"/>
                          <a:cs typeface="Arial"/>
                        </a:rPr>
                        <a:t> </a:t>
                      </a:r>
                      <a:r>
                        <a:rPr sz="1200">
                          <a:latin typeface="Arial"/>
                          <a:cs typeface="Arial"/>
                        </a:rPr>
                        <a:t>to</a:t>
                      </a:r>
                      <a:r>
                        <a:rPr sz="1200" spc="295">
                          <a:latin typeface="Arial"/>
                          <a:cs typeface="Arial"/>
                        </a:rPr>
                        <a:t> </a:t>
                      </a:r>
                      <a:r>
                        <a:rPr sz="1200" spc="-25">
                          <a:latin typeface="Arial"/>
                          <a:cs typeface="Arial"/>
                        </a:rPr>
                        <a:t>≥2 </a:t>
                      </a:r>
                      <a:r>
                        <a:rPr sz="1200">
                          <a:latin typeface="Arial"/>
                          <a:cs typeface="Arial"/>
                        </a:rPr>
                        <a:t>biologics.</a:t>
                      </a:r>
                      <a:r>
                        <a:rPr sz="1200" spc="210">
                          <a:latin typeface="Arial"/>
                          <a:cs typeface="Arial"/>
                        </a:rPr>
                        <a:t> </a:t>
                      </a:r>
                      <a:r>
                        <a:rPr sz="1200">
                          <a:latin typeface="Arial"/>
                          <a:cs typeface="Arial"/>
                        </a:rPr>
                        <a:t>Therefore</a:t>
                      </a:r>
                      <a:r>
                        <a:rPr sz="1200" spc="215">
                          <a:latin typeface="Arial"/>
                          <a:cs typeface="Arial"/>
                        </a:rPr>
                        <a:t> </a:t>
                      </a:r>
                      <a:r>
                        <a:rPr sz="1200" spc="-10">
                          <a:latin typeface="Arial"/>
                          <a:cs typeface="Arial"/>
                        </a:rPr>
                        <a:t>continuation, </a:t>
                      </a:r>
                      <a:r>
                        <a:rPr sz="1200">
                          <a:latin typeface="Arial"/>
                          <a:cs typeface="Arial"/>
                        </a:rPr>
                        <a:t>stopping,</a:t>
                      </a:r>
                      <a:r>
                        <a:rPr sz="1200" spc="55">
                          <a:latin typeface="Arial"/>
                          <a:cs typeface="Arial"/>
                        </a:rPr>
                        <a:t> </a:t>
                      </a:r>
                      <a:r>
                        <a:rPr sz="1200">
                          <a:latin typeface="Arial"/>
                          <a:cs typeface="Arial"/>
                        </a:rPr>
                        <a:t>or</a:t>
                      </a:r>
                      <a:r>
                        <a:rPr sz="1200" spc="50">
                          <a:latin typeface="Arial"/>
                          <a:cs typeface="Arial"/>
                        </a:rPr>
                        <a:t> </a:t>
                      </a:r>
                      <a:r>
                        <a:rPr sz="1200">
                          <a:latin typeface="Arial"/>
                          <a:cs typeface="Arial"/>
                        </a:rPr>
                        <a:t>switching</a:t>
                      </a:r>
                      <a:r>
                        <a:rPr sz="1200" spc="40">
                          <a:latin typeface="Arial"/>
                          <a:cs typeface="Arial"/>
                        </a:rPr>
                        <a:t> </a:t>
                      </a:r>
                      <a:r>
                        <a:rPr sz="1200">
                          <a:latin typeface="Arial"/>
                          <a:cs typeface="Arial"/>
                        </a:rPr>
                        <a:t>of</a:t>
                      </a:r>
                      <a:r>
                        <a:rPr sz="1200" spc="65">
                          <a:latin typeface="Arial"/>
                          <a:cs typeface="Arial"/>
                        </a:rPr>
                        <a:t> </a:t>
                      </a:r>
                      <a:r>
                        <a:rPr sz="1200" spc="-10">
                          <a:latin typeface="Arial"/>
                          <a:cs typeface="Arial"/>
                        </a:rPr>
                        <a:t>biologics </a:t>
                      </a:r>
                      <a:r>
                        <a:rPr sz="1200">
                          <a:latin typeface="Arial"/>
                          <a:cs typeface="Arial"/>
                        </a:rPr>
                        <a:t>was</a:t>
                      </a:r>
                      <a:r>
                        <a:rPr sz="1200" spc="-15">
                          <a:latin typeface="Arial"/>
                          <a:cs typeface="Arial"/>
                        </a:rPr>
                        <a:t> </a:t>
                      </a:r>
                      <a:r>
                        <a:rPr sz="1200" spc="-10">
                          <a:latin typeface="Arial"/>
                          <a:cs typeface="Arial"/>
                        </a:rPr>
                        <a:t>feasible.</a:t>
                      </a:r>
                      <a:endParaRPr sz="1200">
                        <a:latin typeface="Arial"/>
                        <a:cs typeface="Arial"/>
                      </a:endParaRPr>
                    </a:p>
                  </a:txBody>
                  <a:tcPr marL="0" marR="0" marT="57150" marB="0">
                    <a:lnL w="28575">
                      <a:solidFill>
                        <a:srgbClr val="073762"/>
                      </a:solidFill>
                      <a:prstDash val="solid"/>
                    </a:lnL>
                    <a:lnR w="28575">
                      <a:solidFill>
                        <a:srgbClr val="073762"/>
                      </a:solidFill>
                      <a:prstDash val="solid"/>
                    </a:lnR>
                    <a:lnT w="28575">
                      <a:solidFill>
                        <a:srgbClr val="073762"/>
                      </a:solidFill>
                      <a:prstDash val="solid"/>
                    </a:lnT>
                    <a:lnB w="28575">
                      <a:solidFill>
                        <a:srgbClr val="073762"/>
                      </a:solidFill>
                      <a:prstDash val="solid"/>
                    </a:lnB>
                  </a:tcPr>
                </a:tc>
                <a:extLst>
                  <a:ext uri="{0D108BD9-81ED-4DB2-BD59-A6C34878D82A}">
                    <a16:rowId xmlns:a16="http://schemas.microsoft.com/office/drawing/2014/main" val="10004"/>
                  </a:ext>
                </a:extLst>
              </a:tr>
              <a:tr h="306070">
                <a:tc gridSpan="2">
                  <a:txBody>
                    <a:bodyPr/>
                    <a:lstStyle/>
                    <a:p>
                      <a:pPr>
                        <a:lnSpc>
                          <a:spcPct val="100000"/>
                        </a:lnSpc>
                      </a:pPr>
                      <a:endParaRPr sz="1000">
                        <a:latin typeface="Times New Roman"/>
                        <a:cs typeface="Times New Roman"/>
                      </a:endParaRPr>
                    </a:p>
                  </a:txBody>
                  <a:tcPr marL="0" marR="0" marT="0" marB="0">
                    <a:lnR w="28575">
                      <a:solidFill>
                        <a:srgbClr val="073762"/>
                      </a:solidFill>
                      <a:prstDash val="solid"/>
                    </a:lnR>
                  </a:tcPr>
                </a:tc>
                <a:tc hMerge="1">
                  <a:txBody>
                    <a:bodyPr/>
                    <a:lstStyle/>
                    <a:p>
                      <a:endParaRPr/>
                    </a:p>
                  </a:txBody>
                  <a:tcPr marL="0" marR="0" marT="0" marB="0"/>
                </a:tc>
                <a:tc vMerge="1">
                  <a:txBody>
                    <a:bodyPr/>
                    <a:lstStyle/>
                    <a:p>
                      <a:endParaRPr/>
                    </a:p>
                  </a:txBody>
                  <a:tcPr marL="0" marR="0" marT="57150" marB="0">
                    <a:lnL w="28575">
                      <a:solidFill>
                        <a:srgbClr val="073762"/>
                      </a:solidFill>
                      <a:prstDash val="solid"/>
                    </a:lnL>
                    <a:lnR w="28575">
                      <a:solidFill>
                        <a:srgbClr val="073762"/>
                      </a:solidFill>
                      <a:prstDash val="solid"/>
                    </a:lnR>
                    <a:lnT w="28575">
                      <a:solidFill>
                        <a:srgbClr val="073762"/>
                      </a:solidFill>
                      <a:prstDash val="solid"/>
                    </a:lnT>
                    <a:lnB w="28575">
                      <a:solidFill>
                        <a:srgbClr val="073762"/>
                      </a:solidFill>
                      <a:prstDash val="solid"/>
                    </a:lnB>
                  </a:tcPr>
                </a:tc>
                <a:extLst>
                  <a:ext uri="{0D108BD9-81ED-4DB2-BD59-A6C34878D82A}">
                    <a16:rowId xmlns:a16="http://schemas.microsoft.com/office/drawing/2014/main" val="10005"/>
                  </a:ext>
                </a:extLst>
              </a:tr>
            </a:tbl>
          </a:graphicData>
        </a:graphic>
      </p:graphicFrame>
      <p:sp>
        <p:nvSpPr>
          <p:cNvPr id="12" name="object 12"/>
          <p:cNvSpPr txBox="1"/>
          <p:nvPr/>
        </p:nvSpPr>
        <p:spPr>
          <a:xfrm>
            <a:off x="3506215" y="743838"/>
            <a:ext cx="1448435" cy="239395"/>
          </a:xfrm>
          <a:prstGeom prst="rect">
            <a:avLst/>
          </a:prstGeom>
        </p:spPr>
        <p:txBody>
          <a:bodyPr vert="horz" wrap="square" lIns="0" tIns="13335" rIns="0" bIns="0" rtlCol="0">
            <a:spAutoFit/>
          </a:bodyPr>
          <a:lstStyle/>
          <a:p>
            <a:pPr marL="12700" marR="0" lvl="0" indent="0" defTabSz="914400" eaLnBrk="1" fontAlgn="auto" latinLnBrk="0" hangingPunct="1">
              <a:lnSpc>
                <a:spcPct val="100000"/>
              </a:lnSpc>
              <a:spcBef>
                <a:spcPts val="105"/>
              </a:spcBef>
              <a:spcAft>
                <a:spcPts val="0"/>
              </a:spcAft>
              <a:buClrTx/>
              <a:buSzTx/>
              <a:buFontTx/>
              <a:buNone/>
              <a:tabLst/>
              <a:defRPr/>
            </a:pPr>
            <a:r>
              <a:rPr kumimoji="0" sz="1400" b="1" i="0" u="none" strike="noStrike" kern="0" cap="none" spc="0" normalizeH="0" baseline="0" noProof="0">
                <a:ln>
                  <a:noFill/>
                </a:ln>
                <a:solidFill>
                  <a:sysClr val="windowText" lastClr="000000"/>
                </a:solidFill>
                <a:effectLst/>
                <a:uLnTx/>
                <a:uFillTx/>
                <a:latin typeface="Arial"/>
                <a:cs typeface="Arial"/>
              </a:rPr>
              <a:t>Inclusion</a:t>
            </a:r>
            <a:r>
              <a:rPr kumimoji="0" sz="1400" b="1" i="0" u="none" strike="noStrike" kern="0" cap="none" spc="-80" normalizeH="0" baseline="0" noProof="0">
                <a:ln>
                  <a:noFill/>
                </a:ln>
                <a:solidFill>
                  <a:sysClr val="windowText" lastClr="000000"/>
                </a:solidFill>
                <a:effectLst/>
                <a:uLnTx/>
                <a:uFillTx/>
                <a:latin typeface="Arial"/>
                <a:cs typeface="Arial"/>
              </a:rPr>
              <a:t> </a:t>
            </a:r>
            <a:r>
              <a:rPr kumimoji="0" sz="1400" b="1" i="0" u="none" strike="noStrike" kern="0" cap="none" spc="-10" normalizeH="0" baseline="0" noProof="0">
                <a:ln>
                  <a:noFill/>
                </a:ln>
                <a:solidFill>
                  <a:sysClr val="windowText" lastClr="000000"/>
                </a:solidFill>
                <a:effectLst/>
                <a:uLnTx/>
                <a:uFillTx/>
                <a:latin typeface="Arial"/>
                <a:cs typeface="Arial"/>
              </a:rPr>
              <a:t>criteria</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sp>
        <p:nvSpPr>
          <p:cNvPr id="13" name="object 13"/>
          <p:cNvSpPr txBox="1"/>
          <p:nvPr/>
        </p:nvSpPr>
        <p:spPr>
          <a:xfrm>
            <a:off x="499973" y="1963039"/>
            <a:ext cx="1711325" cy="19367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100" b="1" i="0" u="none" strike="noStrike" kern="0" cap="none" spc="0" normalizeH="0" baseline="0" noProof="0">
                <a:ln>
                  <a:noFill/>
                </a:ln>
                <a:solidFill>
                  <a:srgbClr val="404040"/>
                </a:solidFill>
                <a:effectLst/>
                <a:uLnTx/>
                <a:uFillTx/>
                <a:latin typeface="Arial"/>
                <a:cs typeface="Arial"/>
              </a:rPr>
              <a:t>CHRONICLE</a:t>
            </a:r>
            <a:r>
              <a:rPr kumimoji="0" sz="1100" b="1" i="0" u="none" strike="noStrike" kern="0" cap="none" spc="-35" normalizeH="0" baseline="0" noProof="0">
                <a:ln>
                  <a:noFill/>
                </a:ln>
                <a:solidFill>
                  <a:srgbClr val="404040"/>
                </a:solidFill>
                <a:effectLst/>
                <a:uLnTx/>
                <a:uFillTx/>
                <a:latin typeface="Arial"/>
                <a:cs typeface="Arial"/>
              </a:rPr>
              <a:t> </a:t>
            </a:r>
            <a:r>
              <a:rPr kumimoji="0" sz="1100" b="1" i="0" u="none" strike="noStrike" kern="0" cap="none" spc="0" normalizeH="0" baseline="0" noProof="0">
                <a:ln>
                  <a:noFill/>
                </a:ln>
                <a:solidFill>
                  <a:srgbClr val="404040"/>
                </a:solidFill>
                <a:effectLst/>
                <a:uLnTx/>
                <a:uFillTx/>
                <a:latin typeface="Arial"/>
                <a:cs typeface="Arial"/>
              </a:rPr>
              <a:t>Study</a:t>
            </a:r>
            <a:r>
              <a:rPr kumimoji="0" sz="1100" b="1" i="0" u="none" strike="noStrike" kern="0" cap="none" spc="-40" normalizeH="0" baseline="0" noProof="0">
                <a:ln>
                  <a:noFill/>
                </a:ln>
                <a:solidFill>
                  <a:srgbClr val="404040"/>
                </a:solidFill>
                <a:effectLst/>
                <a:uLnTx/>
                <a:uFillTx/>
                <a:latin typeface="Arial"/>
                <a:cs typeface="Arial"/>
              </a:rPr>
              <a:t> </a:t>
            </a:r>
            <a:r>
              <a:rPr kumimoji="0" sz="1100" b="1" i="0" u="none" strike="noStrike" kern="0" cap="none" spc="-20" normalizeH="0" baseline="0" noProof="0">
                <a:ln>
                  <a:noFill/>
                </a:ln>
                <a:solidFill>
                  <a:srgbClr val="404040"/>
                </a:solidFill>
                <a:effectLst/>
                <a:uLnTx/>
                <a:uFillTx/>
                <a:latin typeface="Arial"/>
                <a:cs typeface="Arial"/>
              </a:rPr>
              <a:t>(USA)</a:t>
            </a:r>
            <a:endParaRPr kumimoji="0" sz="1100" b="0" i="0" u="none" strike="noStrike" kern="0" cap="none" spc="0" normalizeH="0" baseline="0" noProof="0">
              <a:ln>
                <a:noFill/>
              </a:ln>
              <a:solidFill>
                <a:sysClr val="windowText" lastClr="000000"/>
              </a:solidFill>
              <a:effectLst/>
              <a:uLnTx/>
              <a:uFillTx/>
              <a:latin typeface="Arial"/>
              <a:cs typeface="Arial"/>
            </a:endParaRPr>
          </a:p>
        </p:txBody>
      </p:sp>
      <p:sp>
        <p:nvSpPr>
          <p:cNvPr id="14" name="object 14"/>
          <p:cNvSpPr/>
          <p:nvPr/>
        </p:nvSpPr>
        <p:spPr>
          <a:xfrm>
            <a:off x="1288542" y="2223769"/>
            <a:ext cx="131445" cy="111760"/>
          </a:xfrm>
          <a:custGeom>
            <a:avLst/>
            <a:gdLst/>
            <a:ahLst/>
            <a:cxnLst/>
            <a:rect l="l" t="t" r="r" b="b"/>
            <a:pathLst>
              <a:path w="131444" h="111760">
                <a:moveTo>
                  <a:pt x="131064" y="38100"/>
                </a:moveTo>
                <a:lnTo>
                  <a:pt x="83439" y="38100"/>
                </a:lnTo>
                <a:lnTo>
                  <a:pt x="83439" y="0"/>
                </a:lnTo>
                <a:lnTo>
                  <a:pt x="47625" y="0"/>
                </a:lnTo>
                <a:lnTo>
                  <a:pt x="47625" y="38100"/>
                </a:lnTo>
                <a:lnTo>
                  <a:pt x="0" y="38100"/>
                </a:lnTo>
                <a:lnTo>
                  <a:pt x="0" y="73660"/>
                </a:lnTo>
                <a:lnTo>
                  <a:pt x="47625" y="73660"/>
                </a:lnTo>
                <a:lnTo>
                  <a:pt x="47625" y="111760"/>
                </a:lnTo>
                <a:lnTo>
                  <a:pt x="83439" y="111760"/>
                </a:lnTo>
                <a:lnTo>
                  <a:pt x="83439" y="73660"/>
                </a:lnTo>
                <a:lnTo>
                  <a:pt x="131064" y="73660"/>
                </a:lnTo>
                <a:lnTo>
                  <a:pt x="131064" y="3810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object 15"/>
          <p:cNvSpPr txBox="1"/>
          <p:nvPr/>
        </p:nvSpPr>
        <p:spPr>
          <a:xfrm>
            <a:off x="78739" y="4878120"/>
            <a:ext cx="6522720" cy="116839"/>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600" b="0" i="0" u="none" strike="noStrike" kern="0" cap="none" spc="0" normalizeH="0" baseline="0" noProof="0">
                <a:ln>
                  <a:noFill/>
                </a:ln>
                <a:solidFill>
                  <a:sysClr val="windowText" lastClr="000000"/>
                </a:solidFill>
                <a:effectLst/>
                <a:uLnTx/>
                <a:uFillTx/>
                <a:latin typeface="Arial"/>
                <a:cs typeface="Arial"/>
              </a:rPr>
              <a:t>GINA</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Global</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Initiative</a:t>
            </a:r>
            <a:r>
              <a:rPr kumimoji="0" sz="600" b="0" i="0" u="none" strike="noStrike" kern="0" cap="none" spc="-3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for</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Asthma;</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CHRONICLE</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Observational</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Study of</a:t>
            </a:r>
            <a:r>
              <a:rPr kumimoji="0" sz="600" b="0" i="0" u="none" strike="noStrike" kern="0" cap="none" spc="-10" normalizeH="0" baseline="0" noProof="0">
                <a:ln>
                  <a:noFill/>
                </a:ln>
                <a:solidFill>
                  <a:sysClr val="windowText" lastClr="000000"/>
                </a:solidFill>
                <a:effectLst/>
                <a:uLnTx/>
                <a:uFillTx/>
                <a:latin typeface="Arial"/>
                <a:cs typeface="Arial"/>
              </a:rPr>
              <a:t> Characteristics,</a:t>
            </a:r>
            <a:r>
              <a:rPr kumimoji="0" sz="600" b="0" i="0" u="none" strike="noStrike" kern="0" cap="none" spc="-3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Treatment</a:t>
            </a:r>
            <a:r>
              <a:rPr kumimoji="0" sz="600" b="0" i="0" u="none" strike="noStrike" kern="0" cap="none" spc="0" normalizeH="0" baseline="0" noProof="0">
                <a:ln>
                  <a:noFill/>
                </a:ln>
                <a:solidFill>
                  <a:sysClr val="windowText" lastClr="000000"/>
                </a:solidFill>
                <a:effectLst/>
                <a:uLnTx/>
                <a:uFillTx/>
                <a:latin typeface="Arial"/>
                <a:cs typeface="Arial"/>
              </a:rPr>
              <a:t> and</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Outcomes</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With</a:t>
            </a:r>
            <a:r>
              <a:rPr kumimoji="0" sz="600" b="0" i="0" u="none" strike="noStrike" kern="0" cap="none" spc="-4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Severe Asthma</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in</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the</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United</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States;</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USA</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United States</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of</a:t>
            </a:r>
            <a:r>
              <a:rPr kumimoji="0" sz="600" b="0" i="0" u="none" strike="noStrike" kern="0" cap="none" spc="-10" normalizeH="0" baseline="0" noProof="0">
                <a:ln>
                  <a:noFill/>
                </a:ln>
                <a:solidFill>
                  <a:sysClr val="windowText" lastClr="000000"/>
                </a:solidFill>
                <a:effectLst/>
                <a:uLnTx/>
                <a:uFillTx/>
                <a:latin typeface="Arial"/>
                <a:cs typeface="Arial"/>
              </a:rPr>
              <a:t> America</a:t>
            </a:r>
            <a:endParaRPr kumimoji="0" sz="600" b="0" i="0" u="none" strike="noStrike" kern="0" cap="none" spc="0" normalizeH="0" baseline="0" noProof="0">
              <a:ln>
                <a:noFill/>
              </a:ln>
              <a:solidFill>
                <a:sysClr val="windowText" lastClr="000000"/>
              </a:solidFill>
              <a:effectLst/>
              <a:uLnTx/>
              <a:uFillTx/>
              <a:latin typeface="Arial"/>
              <a:cs typeface="Arial"/>
            </a:endParaRPr>
          </a:p>
        </p:txBody>
      </p:sp>
      <p:sp>
        <p:nvSpPr>
          <p:cNvPr id="17" name="object 17"/>
          <p:cNvSpPr txBox="1"/>
          <p:nvPr/>
        </p:nvSpPr>
        <p:spPr>
          <a:xfrm>
            <a:off x="78739" y="4999029"/>
            <a:ext cx="2230120" cy="111125"/>
          </a:xfrm>
          <a:prstGeom prst="rect">
            <a:avLst/>
          </a:prstGeom>
        </p:spPr>
        <p:txBody>
          <a:bodyPr vert="horz" wrap="square" lIns="0" tIns="5080" rIns="0" bIns="0" rtlCol="0">
            <a:spAutoFit/>
          </a:bodyPr>
          <a:lstStyle/>
          <a:p>
            <a:pPr marL="12700" marR="0" lvl="0" indent="0" defTabSz="914400" eaLnBrk="1" fontAlgn="auto" latinLnBrk="0" hangingPunct="1">
              <a:lnSpc>
                <a:spcPct val="100000"/>
              </a:lnSpc>
              <a:spcBef>
                <a:spcPts val="40"/>
              </a:spcBef>
              <a:spcAft>
                <a:spcPts val="0"/>
              </a:spcAft>
              <a:buClrTx/>
              <a:buSzTx/>
              <a:buFontTx/>
              <a:buNone/>
              <a:tabLst/>
              <a:defRPr/>
            </a:pPr>
            <a:r>
              <a:rPr kumimoji="0" sz="600" b="0" i="0" u="none" strike="noStrike" kern="0" cap="none" spc="-10" normalizeH="0" baseline="0" noProof="0">
                <a:ln>
                  <a:noFill/>
                </a:ln>
                <a:solidFill>
                  <a:sysClr val="windowText" lastClr="000000"/>
                </a:solidFill>
                <a:effectLst/>
                <a:uLnTx/>
                <a:uFillTx/>
                <a:latin typeface="Arial"/>
                <a:cs typeface="Arial"/>
              </a:rPr>
              <a:t>Menzies-</a:t>
            </a:r>
            <a:r>
              <a:rPr kumimoji="0" sz="600" b="0" i="0" u="none" strike="noStrike" kern="0" cap="none" spc="0" normalizeH="0" baseline="0" noProof="0">
                <a:ln>
                  <a:noFill/>
                </a:ln>
                <a:solidFill>
                  <a:sysClr val="windowText" lastClr="000000"/>
                </a:solidFill>
                <a:effectLst/>
                <a:uLnTx/>
                <a:uFillTx/>
                <a:latin typeface="Arial"/>
                <a:cs typeface="Arial"/>
              </a:rPr>
              <a:t>Gow</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AN,</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Price D</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et al.</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J</a:t>
            </a:r>
            <a:r>
              <a:rPr kumimoji="0" sz="600" b="0" i="1" u="none" strike="noStrike" kern="0" cap="none" spc="-10"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Asthma</a:t>
            </a:r>
            <a:r>
              <a:rPr kumimoji="0" sz="600" b="0" i="1" u="none" strike="noStrike" kern="0" cap="none" spc="10" normalizeH="0" baseline="0" noProof="0">
                <a:ln>
                  <a:noFill/>
                </a:ln>
                <a:solidFill>
                  <a:sysClr val="windowText" lastClr="000000"/>
                </a:solidFill>
                <a:effectLst/>
                <a:uLnTx/>
                <a:uFillTx/>
                <a:latin typeface="Arial"/>
                <a:cs typeface="Arial"/>
              </a:rPr>
              <a:t> </a:t>
            </a:r>
            <a:r>
              <a:rPr kumimoji="0" sz="600" b="0" i="1" u="none" strike="noStrike" kern="0" cap="none" spc="-10" normalizeH="0" baseline="0" noProof="0">
                <a:ln>
                  <a:noFill/>
                </a:ln>
                <a:solidFill>
                  <a:sysClr val="windowText" lastClr="000000"/>
                </a:solidFill>
                <a:effectLst/>
                <a:uLnTx/>
                <a:uFillTx/>
                <a:latin typeface="Arial"/>
                <a:cs typeface="Arial"/>
              </a:rPr>
              <a:t>Allergy</a:t>
            </a:r>
            <a:r>
              <a:rPr kumimoji="0" sz="600" b="0" i="1"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2022;15:63-</a:t>
            </a:r>
            <a:r>
              <a:rPr kumimoji="0" sz="600" b="0" i="0" u="none" strike="noStrike" kern="0" cap="none" spc="-25" normalizeH="0" baseline="0" noProof="0">
                <a:ln>
                  <a:noFill/>
                </a:ln>
                <a:solidFill>
                  <a:sysClr val="windowText" lastClr="000000"/>
                </a:solidFill>
                <a:effectLst/>
                <a:uLnTx/>
                <a:uFillTx/>
                <a:latin typeface="Arial"/>
                <a:cs typeface="Arial"/>
              </a:rPr>
              <a:t>78.</a:t>
            </a:r>
            <a:endParaRPr kumimoji="0" sz="600" b="0" i="0" u="none" strike="noStrike" kern="0" cap="none" spc="0" normalizeH="0" baseline="0" noProof="0">
              <a:ln>
                <a:noFill/>
              </a:ln>
              <a:solidFill>
                <a:sysClr val="windowText" lastClr="000000"/>
              </a:solidFill>
              <a:effectLst/>
              <a:uLnTx/>
              <a:uFillTx/>
              <a:latin typeface="Arial"/>
              <a:cs typeface="Arial"/>
            </a:endParaRPr>
          </a:p>
        </p:txBody>
      </p:sp>
      <p:sp>
        <p:nvSpPr>
          <p:cNvPr id="16" name="object 16"/>
          <p:cNvSpPr txBox="1"/>
          <p:nvPr/>
        </p:nvSpPr>
        <p:spPr>
          <a:xfrm>
            <a:off x="8970644" y="29972"/>
            <a:ext cx="95885" cy="177800"/>
          </a:xfrm>
          <a:prstGeom prst="rect">
            <a:avLst/>
          </a:prstGeom>
        </p:spPr>
        <p:txBody>
          <a:bodyPr vert="horz" wrap="square" lIns="0" tIns="12065" rIns="0" bIns="0" rtlCol="0">
            <a:spAutoFit/>
          </a:bodyPr>
          <a:lstStyle/>
          <a:p>
            <a:pPr marL="12700" marR="0" lvl="0" indent="0" defTabSz="914400" eaLnBrk="1" fontAlgn="auto" latinLnBrk="0" hangingPunct="1">
              <a:lnSpc>
                <a:spcPct val="100000"/>
              </a:lnSpc>
              <a:spcBef>
                <a:spcPts val="95"/>
              </a:spcBef>
              <a:spcAft>
                <a:spcPts val="0"/>
              </a:spcAft>
              <a:buClrTx/>
              <a:buSzTx/>
              <a:buFontTx/>
              <a:buNone/>
              <a:tabLst/>
              <a:defRPr/>
            </a:pPr>
            <a:r>
              <a:rPr kumimoji="0" sz="1000" b="0" i="0" u="none" strike="noStrike" kern="0" cap="none" spc="-50" normalizeH="0" baseline="0" noProof="0">
                <a:ln>
                  <a:noFill/>
                </a:ln>
                <a:solidFill>
                  <a:srgbClr val="A1A1A1"/>
                </a:solidFill>
                <a:effectLst/>
                <a:uLnTx/>
                <a:uFillTx/>
                <a:latin typeface="Arial"/>
                <a:cs typeface="Arial"/>
              </a:rPr>
              <a:t>2</a:t>
            </a:r>
            <a:endParaRPr kumimoji="0" sz="1000" b="0" i="0" u="none" strike="noStrike" kern="0" cap="none" spc="0" normalizeH="0" baseline="0" noProof="0">
              <a:ln>
                <a:noFill/>
              </a:ln>
              <a:solidFill>
                <a:sysClr val="windowText" lastClr="000000"/>
              </a:solidFill>
              <a:effectLst/>
              <a:uLnTx/>
              <a:uFillTx/>
              <a:latin typeface="Arial"/>
              <a:cs typeface="Arial"/>
            </a:endParaRPr>
          </a:p>
        </p:txBody>
      </p:sp>
      <p:pic>
        <p:nvPicPr>
          <p:cNvPr id="18" name="Graphic 17" descr="Beginning with solid fill">
            <a:hlinkClick r:id="rId3" action="ppaction://hlinksldjump"/>
            <a:extLst>
              <a:ext uri="{FF2B5EF4-FFF2-40B4-BE49-F238E27FC236}">
                <a16:creationId xmlns:a16="http://schemas.microsoft.com/office/drawing/2014/main" id="{FF3563E0-7534-A71E-4B32-227731E6436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806195" y="1723644"/>
            <a:ext cx="8022590" cy="2193290"/>
            <a:chOff x="806195" y="1723644"/>
            <a:chExt cx="8022590" cy="2193290"/>
          </a:xfrm>
        </p:grpSpPr>
        <p:sp>
          <p:nvSpPr>
            <p:cNvPr id="3" name="object 3"/>
            <p:cNvSpPr/>
            <p:nvPr/>
          </p:nvSpPr>
          <p:spPr>
            <a:xfrm>
              <a:off x="998220" y="1827275"/>
              <a:ext cx="7195184" cy="2085339"/>
            </a:xfrm>
            <a:custGeom>
              <a:avLst/>
              <a:gdLst/>
              <a:ahLst/>
              <a:cxnLst/>
              <a:rect l="l" t="t" r="r" b="b"/>
              <a:pathLst>
                <a:path w="7195184" h="2085339">
                  <a:moveTo>
                    <a:pt x="175260" y="0"/>
                  </a:moveTo>
                  <a:lnTo>
                    <a:pt x="0" y="0"/>
                  </a:lnTo>
                  <a:lnTo>
                    <a:pt x="0" y="2084832"/>
                  </a:lnTo>
                  <a:lnTo>
                    <a:pt x="175260" y="2084844"/>
                  </a:lnTo>
                  <a:lnTo>
                    <a:pt x="175260" y="0"/>
                  </a:lnTo>
                  <a:close/>
                </a:path>
                <a:path w="7195184" h="2085339">
                  <a:moveTo>
                    <a:pt x="1178052" y="582168"/>
                  </a:moveTo>
                  <a:lnTo>
                    <a:pt x="1002792" y="582168"/>
                  </a:lnTo>
                  <a:lnTo>
                    <a:pt x="1002792" y="2084832"/>
                  </a:lnTo>
                  <a:lnTo>
                    <a:pt x="1178052" y="2084832"/>
                  </a:lnTo>
                  <a:lnTo>
                    <a:pt x="1178052" y="582168"/>
                  </a:lnTo>
                  <a:close/>
                </a:path>
                <a:path w="7195184" h="2085339">
                  <a:moveTo>
                    <a:pt x="2180844" y="324612"/>
                  </a:moveTo>
                  <a:lnTo>
                    <a:pt x="2005584" y="324612"/>
                  </a:lnTo>
                  <a:lnTo>
                    <a:pt x="2005584" y="2084832"/>
                  </a:lnTo>
                  <a:lnTo>
                    <a:pt x="2180844" y="2084844"/>
                  </a:lnTo>
                  <a:lnTo>
                    <a:pt x="2180844" y="324612"/>
                  </a:lnTo>
                  <a:close/>
                </a:path>
                <a:path w="7195184" h="2085339">
                  <a:moveTo>
                    <a:pt x="3183636" y="729996"/>
                  </a:moveTo>
                  <a:lnTo>
                    <a:pt x="3008376" y="729996"/>
                  </a:lnTo>
                  <a:lnTo>
                    <a:pt x="3008376" y="2084832"/>
                  </a:lnTo>
                  <a:lnTo>
                    <a:pt x="3183636" y="2084832"/>
                  </a:lnTo>
                  <a:lnTo>
                    <a:pt x="3183636" y="729996"/>
                  </a:lnTo>
                  <a:close/>
                </a:path>
                <a:path w="7195184" h="2085339">
                  <a:moveTo>
                    <a:pt x="4186428" y="1530096"/>
                  </a:moveTo>
                  <a:lnTo>
                    <a:pt x="4011168" y="1530096"/>
                  </a:lnTo>
                  <a:lnTo>
                    <a:pt x="4011168" y="2084832"/>
                  </a:lnTo>
                  <a:lnTo>
                    <a:pt x="4186428" y="2084832"/>
                  </a:lnTo>
                  <a:lnTo>
                    <a:pt x="4186428" y="1530096"/>
                  </a:lnTo>
                  <a:close/>
                </a:path>
                <a:path w="7195184" h="2085339">
                  <a:moveTo>
                    <a:pt x="5189220" y="1810512"/>
                  </a:moveTo>
                  <a:lnTo>
                    <a:pt x="5013960" y="1810512"/>
                  </a:lnTo>
                  <a:lnTo>
                    <a:pt x="5013960" y="2084832"/>
                  </a:lnTo>
                  <a:lnTo>
                    <a:pt x="5189220" y="2084832"/>
                  </a:lnTo>
                  <a:lnTo>
                    <a:pt x="5189220" y="1810512"/>
                  </a:lnTo>
                  <a:close/>
                </a:path>
                <a:path w="7195184" h="2085339">
                  <a:moveTo>
                    <a:pt x="6192012" y="1584960"/>
                  </a:moveTo>
                  <a:lnTo>
                    <a:pt x="6016752" y="1584960"/>
                  </a:lnTo>
                  <a:lnTo>
                    <a:pt x="6016752" y="2084832"/>
                  </a:lnTo>
                  <a:lnTo>
                    <a:pt x="6192012" y="2084832"/>
                  </a:lnTo>
                  <a:lnTo>
                    <a:pt x="6192012" y="1584960"/>
                  </a:lnTo>
                  <a:close/>
                </a:path>
                <a:path w="7195184" h="2085339">
                  <a:moveTo>
                    <a:pt x="7194804" y="1147572"/>
                  </a:moveTo>
                  <a:lnTo>
                    <a:pt x="7019544" y="1147572"/>
                  </a:lnTo>
                  <a:lnTo>
                    <a:pt x="7019544" y="2084832"/>
                  </a:lnTo>
                  <a:lnTo>
                    <a:pt x="7194804" y="2084832"/>
                  </a:lnTo>
                  <a:lnTo>
                    <a:pt x="7194804" y="1147572"/>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 name="object 4"/>
            <p:cNvSpPr/>
            <p:nvPr/>
          </p:nvSpPr>
          <p:spPr>
            <a:xfrm>
              <a:off x="1220724" y="1723643"/>
              <a:ext cx="7195184" cy="2188845"/>
            </a:xfrm>
            <a:custGeom>
              <a:avLst/>
              <a:gdLst/>
              <a:ahLst/>
              <a:cxnLst/>
              <a:rect l="l" t="t" r="r" b="b"/>
              <a:pathLst>
                <a:path w="7195184" h="2188845">
                  <a:moveTo>
                    <a:pt x="175260" y="202692"/>
                  </a:moveTo>
                  <a:lnTo>
                    <a:pt x="0" y="202692"/>
                  </a:lnTo>
                  <a:lnTo>
                    <a:pt x="0" y="2188464"/>
                  </a:lnTo>
                  <a:lnTo>
                    <a:pt x="175260" y="2188476"/>
                  </a:lnTo>
                  <a:lnTo>
                    <a:pt x="175260" y="202692"/>
                  </a:lnTo>
                  <a:close/>
                </a:path>
                <a:path w="7195184" h="2188845">
                  <a:moveTo>
                    <a:pt x="1178052" y="690372"/>
                  </a:moveTo>
                  <a:lnTo>
                    <a:pt x="1002792" y="690372"/>
                  </a:lnTo>
                  <a:lnTo>
                    <a:pt x="1002792" y="2188464"/>
                  </a:lnTo>
                  <a:lnTo>
                    <a:pt x="1178052" y="2188464"/>
                  </a:lnTo>
                  <a:lnTo>
                    <a:pt x="1178052" y="690372"/>
                  </a:lnTo>
                  <a:close/>
                </a:path>
                <a:path w="7195184" h="2188845">
                  <a:moveTo>
                    <a:pt x="2180844" y="0"/>
                  </a:moveTo>
                  <a:lnTo>
                    <a:pt x="2005584" y="0"/>
                  </a:lnTo>
                  <a:lnTo>
                    <a:pt x="2005584" y="2188464"/>
                  </a:lnTo>
                  <a:lnTo>
                    <a:pt x="2180844" y="2188476"/>
                  </a:lnTo>
                  <a:lnTo>
                    <a:pt x="2180844" y="0"/>
                  </a:lnTo>
                  <a:close/>
                </a:path>
                <a:path w="7195184" h="2188845">
                  <a:moveTo>
                    <a:pt x="3183636" y="749808"/>
                  </a:moveTo>
                  <a:lnTo>
                    <a:pt x="3008376" y="749808"/>
                  </a:lnTo>
                  <a:lnTo>
                    <a:pt x="3008376" y="2188464"/>
                  </a:lnTo>
                  <a:lnTo>
                    <a:pt x="3183636" y="2188464"/>
                  </a:lnTo>
                  <a:lnTo>
                    <a:pt x="3183636" y="749808"/>
                  </a:lnTo>
                  <a:close/>
                </a:path>
                <a:path w="7195184" h="2188845">
                  <a:moveTo>
                    <a:pt x="4186428" y="1685544"/>
                  </a:moveTo>
                  <a:lnTo>
                    <a:pt x="4011168" y="1685544"/>
                  </a:lnTo>
                  <a:lnTo>
                    <a:pt x="4011168" y="2188464"/>
                  </a:lnTo>
                  <a:lnTo>
                    <a:pt x="4186428" y="2188464"/>
                  </a:lnTo>
                  <a:lnTo>
                    <a:pt x="4186428" y="1685544"/>
                  </a:lnTo>
                  <a:close/>
                </a:path>
                <a:path w="7195184" h="2188845">
                  <a:moveTo>
                    <a:pt x="5189220" y="2036064"/>
                  </a:moveTo>
                  <a:lnTo>
                    <a:pt x="5013960" y="2036064"/>
                  </a:lnTo>
                  <a:lnTo>
                    <a:pt x="5013960" y="2188464"/>
                  </a:lnTo>
                  <a:lnTo>
                    <a:pt x="5189220" y="2188464"/>
                  </a:lnTo>
                  <a:lnTo>
                    <a:pt x="5189220" y="2036064"/>
                  </a:lnTo>
                  <a:close/>
                </a:path>
                <a:path w="7195184" h="2188845">
                  <a:moveTo>
                    <a:pt x="6192012" y="1249680"/>
                  </a:moveTo>
                  <a:lnTo>
                    <a:pt x="6016752" y="1249680"/>
                  </a:lnTo>
                  <a:lnTo>
                    <a:pt x="6016752" y="2188464"/>
                  </a:lnTo>
                  <a:lnTo>
                    <a:pt x="6192012" y="2188464"/>
                  </a:lnTo>
                  <a:lnTo>
                    <a:pt x="6192012" y="1249680"/>
                  </a:lnTo>
                  <a:close/>
                </a:path>
                <a:path w="7195184" h="2188845">
                  <a:moveTo>
                    <a:pt x="7194804" y="1094232"/>
                  </a:moveTo>
                  <a:lnTo>
                    <a:pt x="7019544" y="1094232"/>
                  </a:lnTo>
                  <a:lnTo>
                    <a:pt x="7019544" y="2188464"/>
                  </a:lnTo>
                  <a:lnTo>
                    <a:pt x="7194804" y="2188464"/>
                  </a:lnTo>
                  <a:lnTo>
                    <a:pt x="7194804" y="1094232"/>
                  </a:lnTo>
                  <a:close/>
                </a:path>
              </a:pathLst>
            </a:custGeom>
            <a:solidFill>
              <a:srgbClr val="0C5EA8"/>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object 5"/>
            <p:cNvSpPr/>
            <p:nvPr/>
          </p:nvSpPr>
          <p:spPr>
            <a:xfrm>
              <a:off x="1443228" y="1874532"/>
              <a:ext cx="7195184" cy="2037714"/>
            </a:xfrm>
            <a:custGeom>
              <a:avLst/>
              <a:gdLst/>
              <a:ahLst/>
              <a:cxnLst/>
              <a:rect l="l" t="t" r="r" b="b"/>
              <a:pathLst>
                <a:path w="7195184" h="2037714">
                  <a:moveTo>
                    <a:pt x="175260" y="0"/>
                  </a:moveTo>
                  <a:lnTo>
                    <a:pt x="0" y="0"/>
                  </a:lnTo>
                  <a:lnTo>
                    <a:pt x="0" y="2037575"/>
                  </a:lnTo>
                  <a:lnTo>
                    <a:pt x="175260" y="2037588"/>
                  </a:lnTo>
                  <a:lnTo>
                    <a:pt x="175260" y="0"/>
                  </a:lnTo>
                  <a:close/>
                </a:path>
                <a:path w="7195184" h="2037714">
                  <a:moveTo>
                    <a:pt x="1178052" y="621779"/>
                  </a:moveTo>
                  <a:lnTo>
                    <a:pt x="1002792" y="621779"/>
                  </a:lnTo>
                  <a:lnTo>
                    <a:pt x="1002792" y="2037575"/>
                  </a:lnTo>
                  <a:lnTo>
                    <a:pt x="1178052" y="2037575"/>
                  </a:lnTo>
                  <a:lnTo>
                    <a:pt x="1178052" y="621779"/>
                  </a:lnTo>
                  <a:close/>
                </a:path>
                <a:path w="7195184" h="2037714">
                  <a:moveTo>
                    <a:pt x="2180844" y="39611"/>
                  </a:moveTo>
                  <a:lnTo>
                    <a:pt x="2005584" y="39624"/>
                  </a:lnTo>
                  <a:lnTo>
                    <a:pt x="2005584" y="2037575"/>
                  </a:lnTo>
                  <a:lnTo>
                    <a:pt x="2180844" y="2037575"/>
                  </a:lnTo>
                  <a:lnTo>
                    <a:pt x="2180844" y="39611"/>
                  </a:lnTo>
                  <a:close/>
                </a:path>
                <a:path w="7195184" h="2037714">
                  <a:moveTo>
                    <a:pt x="3183636" y="419087"/>
                  </a:moveTo>
                  <a:lnTo>
                    <a:pt x="3008376" y="419087"/>
                  </a:lnTo>
                  <a:lnTo>
                    <a:pt x="3008376" y="2037575"/>
                  </a:lnTo>
                  <a:lnTo>
                    <a:pt x="3183636" y="2037575"/>
                  </a:lnTo>
                  <a:lnTo>
                    <a:pt x="3183636" y="419087"/>
                  </a:lnTo>
                  <a:close/>
                </a:path>
                <a:path w="7195184" h="2037714">
                  <a:moveTo>
                    <a:pt x="4186428" y="1187183"/>
                  </a:moveTo>
                  <a:lnTo>
                    <a:pt x="4011168" y="1187183"/>
                  </a:lnTo>
                  <a:lnTo>
                    <a:pt x="4011168" y="2037575"/>
                  </a:lnTo>
                  <a:lnTo>
                    <a:pt x="4186428" y="2037575"/>
                  </a:lnTo>
                  <a:lnTo>
                    <a:pt x="4186428" y="1187183"/>
                  </a:lnTo>
                  <a:close/>
                </a:path>
                <a:path w="7195184" h="2037714">
                  <a:moveTo>
                    <a:pt x="5189220" y="1729727"/>
                  </a:moveTo>
                  <a:lnTo>
                    <a:pt x="5013960" y="1729727"/>
                  </a:lnTo>
                  <a:lnTo>
                    <a:pt x="5013960" y="2037575"/>
                  </a:lnTo>
                  <a:lnTo>
                    <a:pt x="5189220" y="2037575"/>
                  </a:lnTo>
                  <a:lnTo>
                    <a:pt x="5189220" y="1729727"/>
                  </a:lnTo>
                  <a:close/>
                </a:path>
                <a:path w="7195184" h="2037714">
                  <a:moveTo>
                    <a:pt x="6192012" y="957059"/>
                  </a:moveTo>
                  <a:lnTo>
                    <a:pt x="6016752" y="957059"/>
                  </a:lnTo>
                  <a:lnTo>
                    <a:pt x="6016752" y="2037575"/>
                  </a:lnTo>
                  <a:lnTo>
                    <a:pt x="6192012" y="2037575"/>
                  </a:lnTo>
                  <a:lnTo>
                    <a:pt x="6192012" y="957059"/>
                  </a:lnTo>
                  <a:close/>
                </a:path>
                <a:path w="7195184" h="2037714">
                  <a:moveTo>
                    <a:pt x="7194804" y="960107"/>
                  </a:moveTo>
                  <a:lnTo>
                    <a:pt x="7019544" y="960107"/>
                  </a:lnTo>
                  <a:lnTo>
                    <a:pt x="7019544" y="2037575"/>
                  </a:lnTo>
                  <a:lnTo>
                    <a:pt x="7194804" y="2037575"/>
                  </a:lnTo>
                  <a:lnTo>
                    <a:pt x="7194804" y="960107"/>
                  </a:lnTo>
                  <a:close/>
                </a:path>
              </a:pathLst>
            </a:custGeom>
            <a:solidFill>
              <a:srgbClr val="FF99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object 6"/>
            <p:cNvSpPr/>
            <p:nvPr/>
          </p:nvSpPr>
          <p:spPr>
            <a:xfrm>
              <a:off x="806195" y="3912108"/>
              <a:ext cx="8022590" cy="0"/>
            </a:xfrm>
            <a:custGeom>
              <a:avLst/>
              <a:gdLst/>
              <a:ahLst/>
              <a:cxnLst/>
              <a:rect l="l" t="t" r="r" b="b"/>
              <a:pathLst>
                <a:path w="8022590">
                  <a:moveTo>
                    <a:pt x="0" y="0"/>
                  </a:moveTo>
                  <a:lnTo>
                    <a:pt x="8022335" y="0"/>
                  </a:lnTo>
                </a:path>
              </a:pathLst>
            </a:custGeom>
            <a:ln w="9525">
              <a:solidFill>
                <a:srgbClr val="E1E1E1"/>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7" name="object 7"/>
          <p:cNvSpPr txBox="1"/>
          <p:nvPr/>
        </p:nvSpPr>
        <p:spPr>
          <a:xfrm>
            <a:off x="1009599" y="1618869"/>
            <a:ext cx="153670"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25" normalizeH="0" baseline="0" noProof="0">
                <a:ln>
                  <a:noFill/>
                </a:ln>
                <a:solidFill>
                  <a:sysClr val="windowText" lastClr="000000"/>
                </a:solidFill>
                <a:effectLst/>
                <a:uLnTx/>
                <a:uFillTx/>
                <a:latin typeface="Arial"/>
                <a:cs typeface="Arial"/>
              </a:rPr>
              <a:t>89</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8" name="object 8"/>
          <p:cNvSpPr txBox="1"/>
          <p:nvPr/>
        </p:nvSpPr>
        <p:spPr>
          <a:xfrm>
            <a:off x="3015488" y="1942845"/>
            <a:ext cx="153670"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25" normalizeH="0" baseline="0" noProof="0">
                <a:ln>
                  <a:noFill/>
                </a:ln>
                <a:solidFill>
                  <a:sysClr val="windowText" lastClr="000000"/>
                </a:solidFill>
                <a:effectLst/>
                <a:uLnTx/>
                <a:uFillTx/>
                <a:latin typeface="Arial"/>
                <a:cs typeface="Arial"/>
              </a:rPr>
              <a:t>75</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9" name="object 9"/>
          <p:cNvSpPr txBox="1"/>
          <p:nvPr/>
        </p:nvSpPr>
        <p:spPr>
          <a:xfrm>
            <a:off x="4018534" y="2349245"/>
            <a:ext cx="153670"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25" normalizeH="0" baseline="0" noProof="0">
                <a:ln>
                  <a:noFill/>
                </a:ln>
                <a:solidFill>
                  <a:sysClr val="windowText" lastClr="000000"/>
                </a:solidFill>
                <a:effectLst/>
                <a:uLnTx/>
                <a:uFillTx/>
                <a:latin typeface="Arial"/>
                <a:cs typeface="Arial"/>
              </a:rPr>
              <a:t>58</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10" name="object 10"/>
          <p:cNvSpPr txBox="1"/>
          <p:nvPr/>
        </p:nvSpPr>
        <p:spPr>
          <a:xfrm>
            <a:off x="5021326" y="3149854"/>
            <a:ext cx="153670"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25" normalizeH="0" baseline="0" noProof="0">
                <a:ln>
                  <a:noFill/>
                </a:ln>
                <a:solidFill>
                  <a:sysClr val="windowText" lastClr="000000"/>
                </a:solidFill>
                <a:effectLst/>
                <a:uLnTx/>
                <a:uFillTx/>
                <a:latin typeface="Arial"/>
                <a:cs typeface="Arial"/>
              </a:rPr>
              <a:t>24</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11" name="object 11"/>
          <p:cNvSpPr txBox="1"/>
          <p:nvPr/>
        </p:nvSpPr>
        <p:spPr>
          <a:xfrm>
            <a:off x="6024498" y="3429380"/>
            <a:ext cx="153670"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25" normalizeH="0" baseline="0" noProof="0">
                <a:ln>
                  <a:noFill/>
                </a:ln>
                <a:solidFill>
                  <a:sysClr val="windowText" lastClr="000000"/>
                </a:solidFill>
                <a:effectLst/>
                <a:uLnTx/>
                <a:uFillTx/>
                <a:latin typeface="Arial"/>
                <a:cs typeface="Arial"/>
              </a:rPr>
              <a:t>12</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12" name="object 12"/>
          <p:cNvSpPr txBox="1"/>
          <p:nvPr/>
        </p:nvSpPr>
        <p:spPr>
          <a:xfrm>
            <a:off x="7027291" y="3203829"/>
            <a:ext cx="153670"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25" normalizeH="0" baseline="0" noProof="0">
                <a:ln>
                  <a:noFill/>
                </a:ln>
                <a:solidFill>
                  <a:sysClr val="windowText" lastClr="000000"/>
                </a:solidFill>
                <a:effectLst/>
                <a:uLnTx/>
                <a:uFillTx/>
                <a:latin typeface="Arial"/>
                <a:cs typeface="Arial"/>
              </a:rPr>
              <a:t>21</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13" name="object 13"/>
          <p:cNvSpPr txBox="1"/>
          <p:nvPr/>
        </p:nvSpPr>
        <p:spPr>
          <a:xfrm>
            <a:off x="8030336" y="2767076"/>
            <a:ext cx="153670"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25" normalizeH="0" baseline="0" noProof="0">
                <a:ln>
                  <a:noFill/>
                </a:ln>
                <a:solidFill>
                  <a:sysClr val="windowText" lastClr="000000"/>
                </a:solidFill>
                <a:effectLst/>
                <a:uLnTx/>
                <a:uFillTx/>
                <a:latin typeface="Arial"/>
                <a:cs typeface="Arial"/>
              </a:rPr>
              <a:t>40</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14" name="object 14"/>
          <p:cNvSpPr txBox="1"/>
          <p:nvPr/>
        </p:nvSpPr>
        <p:spPr>
          <a:xfrm>
            <a:off x="1231798" y="1717294"/>
            <a:ext cx="153670"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25" normalizeH="0" baseline="0" noProof="0">
                <a:ln>
                  <a:noFill/>
                </a:ln>
                <a:solidFill>
                  <a:sysClr val="windowText" lastClr="000000"/>
                </a:solidFill>
                <a:effectLst/>
                <a:uLnTx/>
                <a:uFillTx/>
                <a:latin typeface="Arial"/>
                <a:cs typeface="Arial"/>
              </a:rPr>
              <a:t>85</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15" name="object 15"/>
          <p:cNvSpPr txBox="1"/>
          <p:nvPr/>
        </p:nvSpPr>
        <p:spPr>
          <a:xfrm>
            <a:off x="2012442" y="2205989"/>
            <a:ext cx="375920"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350" b="0" i="0" u="none" strike="noStrike" kern="0" cap="none" spc="0" normalizeH="0" baseline="3086" noProof="0">
                <a:ln>
                  <a:noFill/>
                </a:ln>
                <a:solidFill>
                  <a:sysClr val="windowText" lastClr="000000"/>
                </a:solidFill>
                <a:effectLst/>
                <a:uLnTx/>
                <a:uFillTx/>
                <a:latin typeface="Arial"/>
                <a:cs typeface="Arial"/>
              </a:rPr>
              <a:t>64</a:t>
            </a:r>
            <a:r>
              <a:rPr kumimoji="0" sz="1350" b="0" i="0" u="none" strike="noStrike" kern="0" cap="none" spc="742" normalizeH="0" baseline="3086" noProof="0">
                <a:ln>
                  <a:noFill/>
                </a:ln>
                <a:solidFill>
                  <a:sysClr val="windowText" lastClr="000000"/>
                </a:solidFill>
                <a:effectLst/>
                <a:uLnTx/>
                <a:uFillTx/>
                <a:latin typeface="Arial"/>
                <a:cs typeface="Arial"/>
              </a:rPr>
              <a:t> </a:t>
            </a:r>
            <a:r>
              <a:rPr kumimoji="0" sz="900" b="0" i="0" u="none" strike="noStrike" kern="0" cap="none" spc="-25" normalizeH="0" baseline="0" noProof="0">
                <a:ln>
                  <a:noFill/>
                </a:ln>
                <a:solidFill>
                  <a:sysClr val="windowText" lastClr="000000"/>
                </a:solidFill>
                <a:effectLst/>
                <a:uLnTx/>
                <a:uFillTx/>
                <a:latin typeface="Arial"/>
                <a:cs typeface="Arial"/>
              </a:rPr>
              <a:t>64</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16" name="object 16"/>
          <p:cNvSpPr txBox="1"/>
          <p:nvPr/>
        </p:nvSpPr>
        <p:spPr>
          <a:xfrm>
            <a:off x="3237738" y="1515617"/>
            <a:ext cx="153670"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25" normalizeH="0" baseline="0" noProof="0">
                <a:ln>
                  <a:noFill/>
                </a:ln>
                <a:solidFill>
                  <a:sysClr val="windowText" lastClr="000000"/>
                </a:solidFill>
                <a:effectLst/>
                <a:uLnTx/>
                <a:uFillTx/>
                <a:latin typeface="Arial"/>
                <a:cs typeface="Arial"/>
              </a:rPr>
              <a:t>93</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17" name="object 17"/>
          <p:cNvSpPr txBox="1"/>
          <p:nvPr/>
        </p:nvSpPr>
        <p:spPr>
          <a:xfrm>
            <a:off x="4240784" y="2264410"/>
            <a:ext cx="153670"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25" normalizeH="0" baseline="0" noProof="0">
                <a:ln>
                  <a:noFill/>
                </a:ln>
                <a:solidFill>
                  <a:sysClr val="windowText" lastClr="000000"/>
                </a:solidFill>
                <a:effectLst/>
                <a:uLnTx/>
                <a:uFillTx/>
                <a:latin typeface="Arial"/>
                <a:cs typeface="Arial"/>
              </a:rPr>
              <a:t>61</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18" name="object 18"/>
          <p:cNvSpPr txBox="1"/>
          <p:nvPr/>
        </p:nvSpPr>
        <p:spPr>
          <a:xfrm>
            <a:off x="5243576" y="3201416"/>
            <a:ext cx="153670"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25" normalizeH="0" baseline="0" noProof="0">
                <a:ln>
                  <a:noFill/>
                </a:ln>
                <a:solidFill>
                  <a:sysClr val="windowText" lastClr="000000"/>
                </a:solidFill>
                <a:effectLst/>
                <a:uLnTx/>
                <a:uFillTx/>
                <a:latin typeface="Arial"/>
                <a:cs typeface="Arial"/>
              </a:rPr>
              <a:t>21</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19" name="object 19"/>
          <p:cNvSpPr txBox="1"/>
          <p:nvPr/>
        </p:nvSpPr>
        <p:spPr>
          <a:xfrm>
            <a:off x="6278626" y="3551301"/>
            <a:ext cx="89535"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50" normalizeH="0" baseline="0" noProof="0">
                <a:ln>
                  <a:noFill/>
                </a:ln>
                <a:solidFill>
                  <a:sysClr val="windowText" lastClr="000000"/>
                </a:solidFill>
                <a:effectLst/>
                <a:uLnTx/>
                <a:uFillTx/>
                <a:latin typeface="Arial"/>
                <a:cs typeface="Arial"/>
              </a:rPr>
              <a:t>7</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20" name="object 20"/>
          <p:cNvSpPr txBox="1"/>
          <p:nvPr/>
        </p:nvSpPr>
        <p:spPr>
          <a:xfrm>
            <a:off x="7249414" y="2764663"/>
            <a:ext cx="154305"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25" normalizeH="0" baseline="0" noProof="0">
                <a:ln>
                  <a:noFill/>
                </a:ln>
                <a:solidFill>
                  <a:sysClr val="windowText" lastClr="000000"/>
                </a:solidFill>
                <a:effectLst/>
                <a:uLnTx/>
                <a:uFillTx/>
                <a:latin typeface="Arial"/>
                <a:cs typeface="Arial"/>
              </a:rPr>
              <a:t>40</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21" name="object 21"/>
          <p:cNvSpPr txBox="1"/>
          <p:nvPr/>
        </p:nvSpPr>
        <p:spPr>
          <a:xfrm>
            <a:off x="8252586" y="2609850"/>
            <a:ext cx="153670"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25" normalizeH="0" baseline="0" noProof="0">
                <a:ln>
                  <a:noFill/>
                </a:ln>
                <a:solidFill>
                  <a:sysClr val="windowText" lastClr="000000"/>
                </a:solidFill>
                <a:effectLst/>
                <a:uLnTx/>
                <a:uFillTx/>
                <a:latin typeface="Arial"/>
                <a:cs typeface="Arial"/>
              </a:rPr>
              <a:t>47</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22" name="object 22"/>
          <p:cNvSpPr txBox="1"/>
          <p:nvPr/>
        </p:nvSpPr>
        <p:spPr>
          <a:xfrm>
            <a:off x="1454277" y="1665859"/>
            <a:ext cx="153670"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25" normalizeH="0" baseline="0" noProof="0">
                <a:ln>
                  <a:noFill/>
                </a:ln>
                <a:solidFill>
                  <a:sysClr val="windowText" lastClr="000000"/>
                </a:solidFill>
                <a:effectLst/>
                <a:uLnTx/>
                <a:uFillTx/>
                <a:latin typeface="Arial"/>
                <a:cs typeface="Arial"/>
              </a:rPr>
              <a:t>87</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23" name="object 23"/>
          <p:cNvSpPr txBox="1"/>
          <p:nvPr/>
        </p:nvSpPr>
        <p:spPr>
          <a:xfrm>
            <a:off x="2457069" y="2287600"/>
            <a:ext cx="153670" cy="16319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25" normalizeH="0" baseline="0" noProof="0">
                <a:ln>
                  <a:noFill/>
                </a:ln>
                <a:solidFill>
                  <a:sysClr val="windowText" lastClr="000000"/>
                </a:solidFill>
                <a:effectLst/>
                <a:uLnTx/>
                <a:uFillTx/>
                <a:latin typeface="Arial"/>
                <a:cs typeface="Arial"/>
              </a:rPr>
              <a:t>60</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24" name="object 24"/>
          <p:cNvSpPr txBox="1"/>
          <p:nvPr/>
        </p:nvSpPr>
        <p:spPr>
          <a:xfrm>
            <a:off x="3460241" y="1705736"/>
            <a:ext cx="153670"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25" normalizeH="0" baseline="0" noProof="0">
                <a:ln>
                  <a:noFill/>
                </a:ln>
                <a:solidFill>
                  <a:sysClr val="windowText" lastClr="000000"/>
                </a:solidFill>
                <a:effectLst/>
                <a:uLnTx/>
                <a:uFillTx/>
                <a:latin typeface="Arial"/>
                <a:cs typeface="Arial"/>
              </a:rPr>
              <a:t>85</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25" name="object 25"/>
          <p:cNvSpPr txBox="1"/>
          <p:nvPr/>
        </p:nvSpPr>
        <p:spPr>
          <a:xfrm>
            <a:off x="4463034" y="2086101"/>
            <a:ext cx="153670"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25" normalizeH="0" baseline="0" noProof="0">
                <a:ln>
                  <a:noFill/>
                </a:ln>
                <a:solidFill>
                  <a:sysClr val="windowText" lastClr="000000"/>
                </a:solidFill>
                <a:effectLst/>
                <a:uLnTx/>
                <a:uFillTx/>
                <a:latin typeface="Arial"/>
                <a:cs typeface="Arial"/>
              </a:rPr>
              <a:t>69</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26" name="object 26"/>
          <p:cNvSpPr txBox="1"/>
          <p:nvPr/>
        </p:nvSpPr>
        <p:spPr>
          <a:xfrm>
            <a:off x="5466079" y="2853944"/>
            <a:ext cx="153670"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25" normalizeH="0" baseline="0" noProof="0">
                <a:ln>
                  <a:noFill/>
                </a:ln>
                <a:solidFill>
                  <a:sysClr val="windowText" lastClr="000000"/>
                </a:solidFill>
                <a:effectLst/>
                <a:uLnTx/>
                <a:uFillTx/>
                <a:latin typeface="Arial"/>
                <a:cs typeface="Arial"/>
              </a:rPr>
              <a:t>36</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27" name="object 27"/>
          <p:cNvSpPr txBox="1"/>
          <p:nvPr/>
        </p:nvSpPr>
        <p:spPr>
          <a:xfrm>
            <a:off x="6468871" y="3396488"/>
            <a:ext cx="153670"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25" normalizeH="0" baseline="0" noProof="0">
                <a:ln>
                  <a:noFill/>
                </a:ln>
                <a:solidFill>
                  <a:sysClr val="windowText" lastClr="000000"/>
                </a:solidFill>
                <a:effectLst/>
                <a:uLnTx/>
                <a:uFillTx/>
                <a:latin typeface="Arial"/>
                <a:cs typeface="Arial"/>
              </a:rPr>
              <a:t>13</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28" name="object 28"/>
          <p:cNvSpPr txBox="1"/>
          <p:nvPr/>
        </p:nvSpPr>
        <p:spPr>
          <a:xfrm>
            <a:off x="7471918" y="2623820"/>
            <a:ext cx="153670"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25" normalizeH="0" baseline="0" noProof="0">
                <a:ln>
                  <a:noFill/>
                </a:ln>
                <a:solidFill>
                  <a:sysClr val="windowText" lastClr="000000"/>
                </a:solidFill>
                <a:effectLst/>
                <a:uLnTx/>
                <a:uFillTx/>
                <a:latin typeface="Arial"/>
                <a:cs typeface="Arial"/>
              </a:rPr>
              <a:t>46</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29" name="object 29"/>
          <p:cNvSpPr txBox="1"/>
          <p:nvPr/>
        </p:nvSpPr>
        <p:spPr>
          <a:xfrm>
            <a:off x="8474709" y="2626232"/>
            <a:ext cx="153670"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25" normalizeH="0" baseline="0" noProof="0">
                <a:ln>
                  <a:noFill/>
                </a:ln>
                <a:solidFill>
                  <a:sysClr val="windowText" lastClr="000000"/>
                </a:solidFill>
                <a:effectLst/>
                <a:uLnTx/>
                <a:uFillTx/>
                <a:latin typeface="Arial"/>
                <a:cs typeface="Arial"/>
              </a:rPr>
              <a:t>46</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30" name="object 30"/>
          <p:cNvSpPr txBox="1"/>
          <p:nvPr/>
        </p:nvSpPr>
        <p:spPr>
          <a:xfrm>
            <a:off x="632561" y="3822293"/>
            <a:ext cx="89535"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50" normalizeH="0" baseline="0" noProof="0">
                <a:ln>
                  <a:noFill/>
                </a:ln>
                <a:solidFill>
                  <a:sysClr val="windowText" lastClr="000000"/>
                </a:solidFill>
                <a:effectLst/>
                <a:uLnTx/>
                <a:uFillTx/>
                <a:latin typeface="Arial"/>
                <a:cs typeface="Arial"/>
              </a:rPr>
              <a:t>0</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31" name="object 31"/>
          <p:cNvSpPr txBox="1"/>
          <p:nvPr/>
        </p:nvSpPr>
        <p:spPr>
          <a:xfrm>
            <a:off x="568858" y="3352241"/>
            <a:ext cx="153670" cy="16319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25" normalizeH="0" baseline="0" noProof="0">
                <a:ln>
                  <a:noFill/>
                </a:ln>
                <a:solidFill>
                  <a:sysClr val="windowText" lastClr="000000"/>
                </a:solidFill>
                <a:effectLst/>
                <a:uLnTx/>
                <a:uFillTx/>
                <a:latin typeface="Arial"/>
                <a:cs typeface="Arial"/>
              </a:rPr>
              <a:t>20</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32" name="object 32"/>
          <p:cNvSpPr txBox="1"/>
          <p:nvPr/>
        </p:nvSpPr>
        <p:spPr>
          <a:xfrm>
            <a:off x="568858" y="2883154"/>
            <a:ext cx="153670"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25" normalizeH="0" baseline="0" noProof="0">
                <a:ln>
                  <a:noFill/>
                </a:ln>
                <a:solidFill>
                  <a:sysClr val="windowText" lastClr="000000"/>
                </a:solidFill>
                <a:effectLst/>
                <a:uLnTx/>
                <a:uFillTx/>
                <a:latin typeface="Arial"/>
                <a:cs typeface="Arial"/>
              </a:rPr>
              <a:t>40</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33" name="object 33"/>
          <p:cNvSpPr txBox="1"/>
          <p:nvPr/>
        </p:nvSpPr>
        <p:spPr>
          <a:xfrm>
            <a:off x="568858" y="2413507"/>
            <a:ext cx="153670"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25" normalizeH="0" baseline="0" noProof="0">
                <a:ln>
                  <a:noFill/>
                </a:ln>
                <a:solidFill>
                  <a:sysClr val="windowText" lastClr="000000"/>
                </a:solidFill>
                <a:effectLst/>
                <a:uLnTx/>
                <a:uFillTx/>
                <a:latin typeface="Arial"/>
                <a:cs typeface="Arial"/>
              </a:rPr>
              <a:t>60</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34" name="object 34"/>
          <p:cNvSpPr txBox="1"/>
          <p:nvPr/>
        </p:nvSpPr>
        <p:spPr>
          <a:xfrm>
            <a:off x="568858" y="1943861"/>
            <a:ext cx="153670"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25" normalizeH="0" baseline="0" noProof="0">
                <a:ln>
                  <a:noFill/>
                </a:ln>
                <a:solidFill>
                  <a:sysClr val="windowText" lastClr="000000"/>
                </a:solidFill>
                <a:effectLst/>
                <a:uLnTx/>
                <a:uFillTx/>
                <a:latin typeface="Arial"/>
                <a:cs typeface="Arial"/>
              </a:rPr>
              <a:t>80</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35" name="object 35"/>
          <p:cNvSpPr txBox="1"/>
          <p:nvPr/>
        </p:nvSpPr>
        <p:spPr>
          <a:xfrm>
            <a:off x="505459" y="1474089"/>
            <a:ext cx="215900"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25" normalizeH="0" baseline="0" noProof="0">
                <a:ln>
                  <a:noFill/>
                </a:ln>
                <a:solidFill>
                  <a:sysClr val="windowText" lastClr="000000"/>
                </a:solidFill>
                <a:effectLst/>
                <a:uLnTx/>
                <a:uFillTx/>
                <a:latin typeface="Arial"/>
                <a:cs typeface="Arial"/>
              </a:rPr>
              <a:t>100</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36" name="object 36"/>
          <p:cNvSpPr txBox="1"/>
          <p:nvPr/>
        </p:nvSpPr>
        <p:spPr>
          <a:xfrm>
            <a:off x="869086" y="3961587"/>
            <a:ext cx="876300"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0" normalizeH="0" baseline="0" noProof="0">
                <a:ln>
                  <a:noFill/>
                </a:ln>
                <a:solidFill>
                  <a:sysClr val="windowText" lastClr="000000"/>
                </a:solidFill>
                <a:effectLst/>
                <a:uLnTx/>
                <a:uFillTx/>
                <a:latin typeface="Arial"/>
                <a:cs typeface="Arial"/>
              </a:rPr>
              <a:t>≥35</a:t>
            </a:r>
            <a:r>
              <a:rPr kumimoji="0" sz="900" b="0" i="0" u="none" strike="noStrike" kern="0" cap="none" spc="-25" normalizeH="0" baseline="0" noProof="0">
                <a:ln>
                  <a:noFill/>
                </a:ln>
                <a:solidFill>
                  <a:sysClr val="windowText" lastClr="000000"/>
                </a:solidFill>
                <a:effectLst/>
                <a:uLnTx/>
                <a:uFillTx/>
                <a:latin typeface="Arial"/>
                <a:cs typeface="Arial"/>
              </a:rPr>
              <a:t> </a:t>
            </a:r>
            <a:r>
              <a:rPr kumimoji="0" sz="900" b="0" i="0" u="none" strike="noStrike" kern="0" cap="none" spc="0" normalizeH="0" baseline="0" noProof="0">
                <a:ln>
                  <a:noFill/>
                </a:ln>
                <a:solidFill>
                  <a:sysClr val="windowText" lastClr="000000"/>
                </a:solidFill>
                <a:effectLst/>
                <a:uLnTx/>
                <a:uFillTx/>
                <a:latin typeface="Arial"/>
                <a:cs typeface="Arial"/>
              </a:rPr>
              <a:t>years</a:t>
            </a:r>
            <a:r>
              <a:rPr kumimoji="0" sz="900" b="0" i="0" u="none" strike="noStrike" kern="0" cap="none" spc="-10" normalizeH="0" baseline="0" noProof="0">
                <a:ln>
                  <a:noFill/>
                </a:ln>
                <a:solidFill>
                  <a:sysClr val="windowText" lastClr="000000"/>
                </a:solidFill>
                <a:effectLst/>
                <a:uLnTx/>
                <a:uFillTx/>
                <a:latin typeface="Arial"/>
                <a:cs typeface="Arial"/>
              </a:rPr>
              <a:t> </a:t>
            </a:r>
            <a:r>
              <a:rPr kumimoji="0" sz="900" b="0" i="0" u="none" strike="noStrike" kern="0" cap="none" spc="0" normalizeH="0" baseline="0" noProof="0">
                <a:ln>
                  <a:noFill/>
                </a:ln>
                <a:solidFill>
                  <a:sysClr val="windowText" lastClr="000000"/>
                </a:solidFill>
                <a:effectLst/>
                <a:uLnTx/>
                <a:uFillTx/>
                <a:latin typeface="Arial"/>
                <a:cs typeface="Arial"/>
              </a:rPr>
              <a:t>of</a:t>
            </a:r>
            <a:r>
              <a:rPr kumimoji="0" sz="900" b="0" i="0" u="none" strike="noStrike" kern="0" cap="none" spc="-25" normalizeH="0" baseline="0" noProof="0">
                <a:ln>
                  <a:noFill/>
                </a:ln>
                <a:solidFill>
                  <a:sysClr val="windowText" lastClr="000000"/>
                </a:solidFill>
                <a:effectLst/>
                <a:uLnTx/>
                <a:uFillTx/>
                <a:latin typeface="Arial"/>
                <a:cs typeface="Arial"/>
              </a:rPr>
              <a:t> age</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37" name="object 37"/>
          <p:cNvSpPr txBox="1"/>
          <p:nvPr/>
        </p:nvSpPr>
        <p:spPr>
          <a:xfrm>
            <a:off x="2108073" y="3958538"/>
            <a:ext cx="407034"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10" normalizeH="0" baseline="0" noProof="0">
                <a:ln>
                  <a:noFill/>
                </a:ln>
                <a:solidFill>
                  <a:sysClr val="windowText" lastClr="000000"/>
                </a:solidFill>
                <a:effectLst/>
                <a:uLnTx/>
                <a:uFillTx/>
                <a:latin typeface="Arial"/>
                <a:cs typeface="Arial"/>
              </a:rPr>
              <a:t>Female</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38" name="object 38"/>
          <p:cNvSpPr txBox="1"/>
          <p:nvPr/>
        </p:nvSpPr>
        <p:spPr>
          <a:xfrm>
            <a:off x="2868929" y="3961587"/>
            <a:ext cx="889000"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0" normalizeH="0" baseline="0" noProof="0">
                <a:ln>
                  <a:noFill/>
                </a:ln>
                <a:solidFill>
                  <a:sysClr val="windowText" lastClr="000000"/>
                </a:solidFill>
                <a:effectLst/>
                <a:uLnTx/>
                <a:uFillTx/>
                <a:latin typeface="Arial"/>
                <a:cs typeface="Arial"/>
              </a:rPr>
              <a:t>CRS</a:t>
            </a:r>
            <a:r>
              <a:rPr kumimoji="0" sz="900" b="0" i="0" u="none" strike="noStrike" kern="0" cap="none" spc="-20" normalizeH="0" baseline="0" noProof="0">
                <a:ln>
                  <a:noFill/>
                </a:ln>
                <a:solidFill>
                  <a:sysClr val="windowText" lastClr="000000"/>
                </a:solidFill>
                <a:effectLst/>
                <a:uLnTx/>
                <a:uFillTx/>
                <a:latin typeface="Arial"/>
                <a:cs typeface="Arial"/>
              </a:rPr>
              <a:t> </a:t>
            </a:r>
            <a:r>
              <a:rPr kumimoji="0" sz="900" b="0" i="0" u="none" strike="noStrike" kern="0" cap="none" spc="0" normalizeH="0" baseline="0" noProof="0">
                <a:ln>
                  <a:noFill/>
                </a:ln>
                <a:solidFill>
                  <a:sysClr val="windowText" lastClr="000000"/>
                </a:solidFill>
                <a:effectLst/>
                <a:uLnTx/>
                <a:uFillTx/>
                <a:latin typeface="Arial"/>
                <a:cs typeface="Arial"/>
              </a:rPr>
              <a:t>and/or</a:t>
            </a:r>
            <a:r>
              <a:rPr kumimoji="0" sz="900" b="0" i="0" u="none" strike="noStrike" kern="0" cap="none" spc="-25" normalizeH="0" baseline="0" noProof="0">
                <a:ln>
                  <a:noFill/>
                </a:ln>
                <a:solidFill>
                  <a:sysClr val="windowText" lastClr="000000"/>
                </a:solidFill>
                <a:effectLst/>
                <a:uLnTx/>
                <a:uFillTx/>
                <a:latin typeface="Arial"/>
                <a:cs typeface="Arial"/>
              </a:rPr>
              <a:t> </a:t>
            </a:r>
            <a:r>
              <a:rPr kumimoji="0" sz="900" b="0" i="0" u="none" strike="noStrike" kern="0" cap="none" spc="-20" normalizeH="0" baseline="0" noProof="0">
                <a:ln>
                  <a:noFill/>
                </a:ln>
                <a:solidFill>
                  <a:sysClr val="windowText" lastClr="000000"/>
                </a:solidFill>
                <a:effectLst/>
                <a:uLnTx/>
                <a:uFillTx/>
                <a:latin typeface="Arial"/>
                <a:cs typeface="Arial"/>
              </a:rPr>
              <a:t>NP*Ɨ</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39" name="object 39"/>
          <p:cNvSpPr txBox="1"/>
          <p:nvPr/>
        </p:nvSpPr>
        <p:spPr>
          <a:xfrm>
            <a:off x="3832352" y="3961587"/>
            <a:ext cx="969644" cy="295275"/>
          </a:xfrm>
          <a:prstGeom prst="rect">
            <a:avLst/>
          </a:prstGeom>
        </p:spPr>
        <p:txBody>
          <a:bodyPr vert="horz" wrap="square" lIns="0" tIns="20955" rIns="0" bIns="0" rtlCol="0">
            <a:spAutoFit/>
          </a:bodyPr>
          <a:lstStyle/>
          <a:p>
            <a:pPr marL="65405" marR="5080" lvl="0" indent="-53340" defTabSz="914400" eaLnBrk="1" fontAlgn="auto" latinLnBrk="0" hangingPunct="1">
              <a:lnSpc>
                <a:spcPts val="1040"/>
              </a:lnSpc>
              <a:spcBef>
                <a:spcPts val="165"/>
              </a:spcBef>
              <a:spcAft>
                <a:spcPts val="0"/>
              </a:spcAft>
              <a:buClrTx/>
              <a:buSzTx/>
              <a:buFontTx/>
              <a:buNone/>
              <a:tabLst/>
              <a:defRPr/>
            </a:pPr>
            <a:r>
              <a:rPr kumimoji="0" sz="900" b="0" i="0" u="none" strike="noStrike" kern="0" cap="none" spc="0" normalizeH="0" baseline="0" noProof="0">
                <a:ln>
                  <a:noFill/>
                </a:ln>
                <a:solidFill>
                  <a:sysClr val="windowText" lastClr="000000"/>
                </a:solidFill>
                <a:effectLst/>
                <a:uLnTx/>
                <a:uFillTx/>
                <a:latin typeface="Arial"/>
                <a:cs typeface="Arial"/>
              </a:rPr>
              <a:t>BEC</a:t>
            </a:r>
            <a:r>
              <a:rPr kumimoji="0" sz="900" b="0" i="0" u="none" strike="noStrike" kern="0" cap="none" spc="-15" normalizeH="0" baseline="0" noProof="0">
                <a:ln>
                  <a:noFill/>
                </a:ln>
                <a:solidFill>
                  <a:sysClr val="windowText" lastClr="000000"/>
                </a:solidFill>
                <a:effectLst/>
                <a:uLnTx/>
                <a:uFillTx/>
                <a:latin typeface="Arial"/>
                <a:cs typeface="Arial"/>
              </a:rPr>
              <a:t> </a:t>
            </a:r>
            <a:r>
              <a:rPr kumimoji="0" sz="900" b="0" i="0" u="none" strike="noStrike" kern="0" cap="none" spc="0" normalizeH="0" baseline="0" noProof="0">
                <a:ln>
                  <a:noFill/>
                </a:ln>
                <a:solidFill>
                  <a:sysClr val="windowText" lastClr="000000"/>
                </a:solidFill>
                <a:effectLst/>
                <a:uLnTx/>
                <a:uFillTx/>
                <a:latin typeface="Arial"/>
                <a:cs typeface="Arial"/>
              </a:rPr>
              <a:t>≥300</a:t>
            </a:r>
            <a:r>
              <a:rPr kumimoji="0" sz="900" b="0" i="0" u="none" strike="noStrike" kern="0" cap="none" spc="-20" normalizeH="0" baseline="0" noProof="0">
                <a:ln>
                  <a:noFill/>
                </a:ln>
                <a:solidFill>
                  <a:sysClr val="windowText" lastClr="000000"/>
                </a:solidFill>
                <a:effectLst/>
                <a:uLnTx/>
                <a:uFillTx/>
                <a:latin typeface="Arial"/>
                <a:cs typeface="Arial"/>
              </a:rPr>
              <a:t> </a:t>
            </a:r>
            <a:r>
              <a:rPr kumimoji="0" sz="900" b="0" i="0" u="none" strike="noStrike" kern="0" cap="none" spc="-10" normalizeH="0" baseline="0" noProof="0">
                <a:ln>
                  <a:noFill/>
                </a:ln>
                <a:solidFill>
                  <a:sysClr val="windowText" lastClr="000000"/>
                </a:solidFill>
                <a:effectLst/>
                <a:uLnTx/>
                <a:uFillTx/>
                <a:latin typeface="Arial"/>
                <a:cs typeface="Arial"/>
              </a:rPr>
              <a:t>cells/µL </a:t>
            </a:r>
            <a:r>
              <a:rPr kumimoji="0" sz="900" b="0" i="0" u="none" strike="noStrike" kern="0" cap="none" spc="0" normalizeH="0" baseline="0" noProof="0">
                <a:ln>
                  <a:noFill/>
                </a:ln>
                <a:solidFill>
                  <a:sysClr val="windowText" lastClr="000000"/>
                </a:solidFill>
                <a:effectLst/>
                <a:uLnTx/>
                <a:uFillTx/>
                <a:latin typeface="Arial"/>
                <a:cs typeface="Arial"/>
              </a:rPr>
              <a:t>(not</a:t>
            </a:r>
            <a:r>
              <a:rPr kumimoji="0" sz="900" b="0" i="0" u="none" strike="noStrike" kern="0" cap="none" spc="-25" normalizeH="0" baseline="0" noProof="0">
                <a:ln>
                  <a:noFill/>
                </a:ln>
                <a:solidFill>
                  <a:sysClr val="windowText" lastClr="000000"/>
                </a:solidFill>
                <a:effectLst/>
                <a:uLnTx/>
                <a:uFillTx/>
                <a:latin typeface="Arial"/>
                <a:cs typeface="Arial"/>
              </a:rPr>
              <a:t> </a:t>
            </a:r>
            <a:r>
              <a:rPr kumimoji="0" sz="900" b="0" i="0" u="none" strike="noStrike" kern="0" cap="none" spc="0" normalizeH="0" baseline="0" noProof="0">
                <a:ln>
                  <a:noFill/>
                </a:ln>
                <a:solidFill>
                  <a:sysClr val="windowText" lastClr="000000"/>
                </a:solidFill>
                <a:effectLst/>
                <a:uLnTx/>
                <a:uFillTx/>
                <a:latin typeface="Arial"/>
                <a:cs typeface="Arial"/>
              </a:rPr>
              <a:t>on</a:t>
            </a:r>
            <a:r>
              <a:rPr kumimoji="0" sz="900" b="0" i="0" u="none" strike="noStrike" kern="0" cap="none" spc="-10" normalizeH="0" baseline="0" noProof="0">
                <a:ln>
                  <a:noFill/>
                </a:ln>
                <a:solidFill>
                  <a:sysClr val="windowText" lastClr="000000"/>
                </a:solidFill>
                <a:effectLst/>
                <a:uLnTx/>
                <a:uFillTx/>
                <a:latin typeface="Arial"/>
                <a:cs typeface="Arial"/>
              </a:rPr>
              <a:t> LTOCS)Ɨ</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40" name="object 40"/>
          <p:cNvSpPr txBox="1"/>
          <p:nvPr/>
        </p:nvSpPr>
        <p:spPr>
          <a:xfrm>
            <a:off x="4915915" y="3961587"/>
            <a:ext cx="806450"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0" normalizeH="0" baseline="0" noProof="0">
                <a:ln>
                  <a:noFill/>
                </a:ln>
                <a:solidFill>
                  <a:sysClr val="windowText" lastClr="000000"/>
                </a:solidFill>
                <a:effectLst/>
                <a:uLnTx/>
                <a:uFillTx/>
                <a:latin typeface="Arial"/>
                <a:cs typeface="Arial"/>
              </a:rPr>
              <a:t>FeNO</a:t>
            </a:r>
            <a:r>
              <a:rPr kumimoji="0" sz="900" b="0" i="0" u="none" strike="noStrike" kern="0" cap="none" spc="-20" normalizeH="0" baseline="0" noProof="0">
                <a:ln>
                  <a:noFill/>
                </a:ln>
                <a:solidFill>
                  <a:sysClr val="windowText" lastClr="000000"/>
                </a:solidFill>
                <a:effectLst/>
                <a:uLnTx/>
                <a:uFillTx/>
                <a:latin typeface="Arial"/>
                <a:cs typeface="Arial"/>
              </a:rPr>
              <a:t> </a:t>
            </a:r>
            <a:r>
              <a:rPr kumimoji="0" sz="900" b="0" i="0" u="none" strike="noStrike" kern="0" cap="none" spc="0" normalizeH="0" baseline="0" noProof="0">
                <a:ln>
                  <a:noFill/>
                </a:ln>
                <a:solidFill>
                  <a:sysClr val="windowText" lastClr="000000"/>
                </a:solidFill>
                <a:effectLst/>
                <a:uLnTx/>
                <a:uFillTx/>
                <a:latin typeface="Arial"/>
                <a:cs typeface="Arial"/>
              </a:rPr>
              <a:t>≥50</a:t>
            </a:r>
            <a:r>
              <a:rPr kumimoji="0" sz="900" b="0" i="0" u="none" strike="noStrike" kern="0" cap="none" spc="-20" normalizeH="0" baseline="0" noProof="0">
                <a:ln>
                  <a:noFill/>
                </a:ln>
                <a:solidFill>
                  <a:sysClr val="windowText" lastClr="000000"/>
                </a:solidFill>
                <a:effectLst/>
                <a:uLnTx/>
                <a:uFillTx/>
                <a:latin typeface="Arial"/>
                <a:cs typeface="Arial"/>
              </a:rPr>
              <a:t> ppbƗ</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41" name="object 41"/>
          <p:cNvSpPr txBox="1"/>
          <p:nvPr/>
        </p:nvSpPr>
        <p:spPr>
          <a:xfrm>
            <a:off x="5989701" y="3958538"/>
            <a:ext cx="667385"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0" normalizeH="0" baseline="0" noProof="0">
                <a:ln>
                  <a:noFill/>
                </a:ln>
                <a:solidFill>
                  <a:sysClr val="windowText" lastClr="000000"/>
                </a:solidFill>
                <a:effectLst/>
                <a:uLnTx/>
                <a:uFillTx/>
                <a:latin typeface="Arial"/>
                <a:cs typeface="Arial"/>
              </a:rPr>
              <a:t>LTOCS</a:t>
            </a:r>
            <a:r>
              <a:rPr kumimoji="0" sz="900" b="0" i="0" u="none" strike="noStrike" kern="0" cap="none" spc="-25" normalizeH="0" baseline="0" noProof="0">
                <a:ln>
                  <a:noFill/>
                </a:ln>
                <a:solidFill>
                  <a:sysClr val="windowText" lastClr="000000"/>
                </a:solidFill>
                <a:effectLst/>
                <a:uLnTx/>
                <a:uFillTx/>
                <a:latin typeface="Arial"/>
                <a:cs typeface="Arial"/>
              </a:rPr>
              <a:t> </a:t>
            </a:r>
            <a:r>
              <a:rPr kumimoji="0" sz="900" b="0" i="0" u="none" strike="noStrike" kern="0" cap="none" spc="-20" normalizeH="0" baseline="0" noProof="0">
                <a:ln>
                  <a:noFill/>
                </a:ln>
                <a:solidFill>
                  <a:sysClr val="windowText" lastClr="000000"/>
                </a:solidFill>
                <a:effectLst/>
                <a:uLnTx/>
                <a:uFillTx/>
                <a:latin typeface="Arial"/>
                <a:cs typeface="Arial"/>
              </a:rPr>
              <a:t>use*</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42" name="object 42"/>
          <p:cNvSpPr txBox="1"/>
          <p:nvPr/>
        </p:nvSpPr>
        <p:spPr>
          <a:xfrm>
            <a:off x="6872985" y="3961587"/>
            <a:ext cx="905510" cy="295275"/>
          </a:xfrm>
          <a:prstGeom prst="rect">
            <a:avLst/>
          </a:prstGeom>
        </p:spPr>
        <p:txBody>
          <a:bodyPr vert="horz" wrap="square" lIns="0" tIns="12700" rIns="0" bIns="0" rtlCol="0">
            <a:spAutoFit/>
          </a:bodyPr>
          <a:lstStyle/>
          <a:p>
            <a:pPr marL="0" marR="0" lvl="0" indent="0" algn="ctr" defTabSz="914400" eaLnBrk="1" fontAlgn="auto" latinLnBrk="0" hangingPunct="1">
              <a:lnSpc>
                <a:spcPts val="1060"/>
              </a:lnSpc>
              <a:spcBef>
                <a:spcPts val="100"/>
              </a:spcBef>
              <a:spcAft>
                <a:spcPts val="0"/>
              </a:spcAft>
              <a:buClrTx/>
              <a:buSzTx/>
              <a:buFontTx/>
              <a:buNone/>
              <a:tabLst/>
              <a:defRPr/>
            </a:pPr>
            <a:r>
              <a:rPr kumimoji="0" sz="900" b="0" i="0" u="none" strike="noStrike" kern="0" cap="none" spc="-25" normalizeH="0" baseline="0" noProof="0">
                <a:ln>
                  <a:noFill/>
                </a:ln>
                <a:solidFill>
                  <a:sysClr val="windowText" lastClr="000000"/>
                </a:solidFill>
                <a:effectLst/>
                <a:uLnTx/>
                <a:uFillTx/>
                <a:latin typeface="Arial"/>
                <a:cs typeface="Arial"/>
              </a:rPr>
              <a:t>≥1</a:t>
            </a:r>
            <a:endParaRPr kumimoji="0" sz="900" b="0" i="0" u="none" strike="noStrike" kern="0" cap="none" spc="0" normalizeH="0" baseline="0" noProof="0">
              <a:ln>
                <a:noFill/>
              </a:ln>
              <a:solidFill>
                <a:sysClr val="windowText" lastClr="000000"/>
              </a:solidFill>
              <a:effectLst/>
              <a:uLnTx/>
              <a:uFillTx/>
              <a:latin typeface="Arial"/>
              <a:cs typeface="Arial"/>
            </a:endParaRPr>
          </a:p>
          <a:p>
            <a:pPr marL="0" marR="0" lvl="0" indent="0" algn="ctr" defTabSz="914400" eaLnBrk="1" fontAlgn="auto" latinLnBrk="0" hangingPunct="1">
              <a:lnSpc>
                <a:spcPts val="1060"/>
              </a:lnSpc>
              <a:spcBef>
                <a:spcPts val="0"/>
              </a:spcBef>
              <a:spcAft>
                <a:spcPts val="0"/>
              </a:spcAft>
              <a:buClrTx/>
              <a:buSzTx/>
              <a:buFontTx/>
              <a:buNone/>
              <a:tabLst/>
              <a:defRPr/>
            </a:pPr>
            <a:r>
              <a:rPr kumimoji="0" sz="900" b="0" i="0" u="none" strike="noStrike" kern="0" cap="none" spc="-10" normalizeH="0" baseline="0" noProof="0">
                <a:ln>
                  <a:noFill/>
                </a:ln>
                <a:solidFill>
                  <a:sysClr val="windowText" lastClr="000000"/>
                </a:solidFill>
                <a:effectLst/>
                <a:uLnTx/>
                <a:uFillTx/>
                <a:latin typeface="Arial"/>
                <a:cs typeface="Arial"/>
              </a:rPr>
              <a:t>Hospitalizations*Ɨ</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43" name="object 43"/>
          <p:cNvSpPr txBox="1"/>
          <p:nvPr/>
        </p:nvSpPr>
        <p:spPr>
          <a:xfrm>
            <a:off x="7820914" y="3958538"/>
            <a:ext cx="1015365" cy="294005"/>
          </a:xfrm>
          <a:prstGeom prst="rect">
            <a:avLst/>
          </a:prstGeom>
        </p:spPr>
        <p:txBody>
          <a:bodyPr vert="horz" wrap="square" lIns="0" tIns="22225" rIns="0" bIns="0" rtlCol="0">
            <a:spAutoFit/>
          </a:bodyPr>
          <a:lstStyle/>
          <a:p>
            <a:pPr marL="106045" marR="5080" lvl="0" indent="-93980" defTabSz="914400" eaLnBrk="1" fontAlgn="auto" latinLnBrk="0" hangingPunct="1">
              <a:lnSpc>
                <a:spcPts val="1030"/>
              </a:lnSpc>
              <a:spcBef>
                <a:spcPts val="175"/>
              </a:spcBef>
              <a:spcAft>
                <a:spcPts val="0"/>
              </a:spcAft>
              <a:buClrTx/>
              <a:buSzTx/>
              <a:buFontTx/>
              <a:buNone/>
              <a:tabLst/>
              <a:defRPr/>
            </a:pPr>
            <a:r>
              <a:rPr kumimoji="0" sz="900" b="0" i="0" u="none" strike="noStrike" kern="0" cap="none" spc="-10" normalizeH="0" baseline="0" noProof="0">
                <a:ln>
                  <a:noFill/>
                </a:ln>
                <a:solidFill>
                  <a:sysClr val="windowText" lastClr="000000"/>
                </a:solidFill>
                <a:effectLst/>
                <a:uLnTx/>
                <a:uFillTx/>
                <a:latin typeface="Arial"/>
                <a:cs typeface="Arial"/>
              </a:rPr>
              <a:t>Post-bronchodilator </a:t>
            </a:r>
            <a:r>
              <a:rPr kumimoji="0" sz="900" b="0" i="0" u="none" strike="noStrike" kern="0" cap="none" spc="0" normalizeH="0" baseline="0" noProof="0">
                <a:ln>
                  <a:noFill/>
                </a:ln>
                <a:solidFill>
                  <a:sysClr val="windowText" lastClr="000000"/>
                </a:solidFill>
                <a:effectLst/>
                <a:uLnTx/>
                <a:uFillTx/>
                <a:latin typeface="Arial"/>
                <a:cs typeface="Arial"/>
              </a:rPr>
              <a:t>FEV1:FVC</a:t>
            </a:r>
            <a:r>
              <a:rPr kumimoji="0" sz="900" b="0" i="0" u="none" strike="noStrike" kern="0" cap="none" spc="-10" normalizeH="0" baseline="0" noProof="0">
                <a:ln>
                  <a:noFill/>
                </a:ln>
                <a:solidFill>
                  <a:sysClr val="windowText" lastClr="000000"/>
                </a:solidFill>
                <a:effectLst/>
                <a:uLnTx/>
                <a:uFillTx/>
                <a:latin typeface="Arial"/>
                <a:cs typeface="Arial"/>
              </a:rPr>
              <a:t> </a:t>
            </a:r>
            <a:r>
              <a:rPr kumimoji="0" sz="900" b="0" i="0" u="none" strike="noStrike" kern="0" cap="none" spc="-20" normalizeH="0" baseline="0" noProof="0">
                <a:ln>
                  <a:noFill/>
                </a:ln>
                <a:solidFill>
                  <a:sysClr val="windowText" lastClr="000000"/>
                </a:solidFill>
                <a:effectLst/>
                <a:uLnTx/>
                <a:uFillTx/>
                <a:latin typeface="Arial"/>
                <a:cs typeface="Arial"/>
              </a:rPr>
              <a:t>&lt;0.7</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44" name="object 44"/>
          <p:cNvSpPr txBox="1"/>
          <p:nvPr/>
        </p:nvSpPr>
        <p:spPr>
          <a:xfrm>
            <a:off x="249218" y="2137304"/>
            <a:ext cx="167005" cy="1463675"/>
          </a:xfrm>
          <a:prstGeom prst="rect">
            <a:avLst/>
          </a:prstGeom>
        </p:spPr>
        <p:txBody>
          <a:bodyPr vert="vert270" wrap="square" lIns="0" tIns="0" rIns="0" bIns="0" rtlCol="0">
            <a:spAutoFit/>
          </a:bodyPr>
          <a:lstStyle/>
          <a:p>
            <a:pPr marL="12700" marR="0" lvl="0" indent="0" defTabSz="914400" eaLnBrk="1" fontAlgn="auto" latinLnBrk="0" hangingPunct="1">
              <a:lnSpc>
                <a:spcPct val="100000"/>
              </a:lnSpc>
              <a:spcBef>
                <a:spcPts val="0"/>
              </a:spcBef>
              <a:spcAft>
                <a:spcPts val="0"/>
              </a:spcAft>
              <a:buClrTx/>
              <a:buSzTx/>
              <a:buFontTx/>
              <a:buNone/>
              <a:tabLst/>
              <a:defRPr/>
            </a:pPr>
            <a:r>
              <a:rPr kumimoji="0" sz="1000" b="0" i="0" u="none" strike="noStrike" kern="0" cap="none" spc="0" normalizeH="0" baseline="0" noProof="0">
                <a:ln>
                  <a:noFill/>
                </a:ln>
                <a:solidFill>
                  <a:sysClr val="windowText" lastClr="000000"/>
                </a:solidFill>
                <a:effectLst/>
                <a:uLnTx/>
                <a:uFillTx/>
                <a:latin typeface="Arial"/>
                <a:cs typeface="Arial"/>
              </a:rPr>
              <a:t>Proportion</a:t>
            </a:r>
            <a:r>
              <a:rPr kumimoji="0" sz="1000" b="0" i="0" u="none" strike="noStrike" kern="0" cap="none" spc="-15" normalizeH="0" baseline="0" noProof="0">
                <a:ln>
                  <a:noFill/>
                </a:ln>
                <a:solidFill>
                  <a:sysClr val="windowText" lastClr="000000"/>
                </a:solidFill>
                <a:effectLst/>
                <a:uLnTx/>
                <a:uFillTx/>
                <a:latin typeface="Arial"/>
                <a:cs typeface="Arial"/>
              </a:rPr>
              <a:t> </a:t>
            </a:r>
            <a:r>
              <a:rPr kumimoji="0" sz="1000" b="0" i="0" u="none" strike="noStrike" kern="0" cap="none" spc="0" normalizeH="0" baseline="0" noProof="0">
                <a:ln>
                  <a:noFill/>
                </a:ln>
                <a:solidFill>
                  <a:sysClr val="windowText" lastClr="000000"/>
                </a:solidFill>
                <a:effectLst/>
                <a:uLnTx/>
                <a:uFillTx/>
                <a:latin typeface="Arial"/>
                <a:cs typeface="Arial"/>
              </a:rPr>
              <a:t>of</a:t>
            </a:r>
            <a:r>
              <a:rPr kumimoji="0" sz="1000" b="0" i="0" u="none" strike="noStrike" kern="0" cap="none" spc="-45" normalizeH="0" baseline="0" noProof="0">
                <a:ln>
                  <a:noFill/>
                </a:ln>
                <a:solidFill>
                  <a:sysClr val="windowText" lastClr="000000"/>
                </a:solidFill>
                <a:effectLst/>
                <a:uLnTx/>
                <a:uFillTx/>
                <a:latin typeface="Arial"/>
                <a:cs typeface="Arial"/>
              </a:rPr>
              <a:t> </a:t>
            </a:r>
            <a:r>
              <a:rPr kumimoji="0" sz="1000" b="0" i="0" u="none" strike="noStrike" kern="0" cap="none" spc="0" normalizeH="0" baseline="0" noProof="0">
                <a:ln>
                  <a:noFill/>
                </a:ln>
                <a:solidFill>
                  <a:sysClr val="windowText" lastClr="000000"/>
                </a:solidFill>
                <a:effectLst/>
                <a:uLnTx/>
                <a:uFillTx/>
                <a:latin typeface="Arial"/>
                <a:cs typeface="Arial"/>
              </a:rPr>
              <a:t>patients</a:t>
            </a:r>
            <a:r>
              <a:rPr kumimoji="0" sz="1000" b="0" i="0" u="none" strike="noStrike" kern="0" cap="none" spc="-10" normalizeH="0" baseline="0" noProof="0">
                <a:ln>
                  <a:noFill/>
                </a:ln>
                <a:solidFill>
                  <a:sysClr val="windowText" lastClr="000000"/>
                </a:solidFill>
                <a:effectLst/>
                <a:uLnTx/>
                <a:uFillTx/>
                <a:latin typeface="Arial"/>
                <a:cs typeface="Arial"/>
              </a:rPr>
              <a:t> </a:t>
            </a:r>
            <a:r>
              <a:rPr kumimoji="0" sz="1000" b="0" i="0" u="none" strike="noStrike" kern="0" cap="none" spc="-25" normalizeH="0" baseline="0" noProof="0">
                <a:ln>
                  <a:noFill/>
                </a:ln>
                <a:solidFill>
                  <a:sysClr val="windowText" lastClr="000000"/>
                </a:solidFill>
                <a:effectLst/>
                <a:uLnTx/>
                <a:uFillTx/>
                <a:latin typeface="Arial"/>
                <a:cs typeface="Arial"/>
              </a:rPr>
              <a:t>(%)</a:t>
            </a:r>
            <a:endParaRPr kumimoji="0" sz="1000" b="0" i="0" u="none" strike="noStrike" kern="0" cap="none" spc="0" normalizeH="0" baseline="0" noProof="0">
              <a:ln>
                <a:noFill/>
              </a:ln>
              <a:solidFill>
                <a:sysClr val="windowText" lastClr="000000"/>
              </a:solidFill>
              <a:effectLst/>
              <a:uLnTx/>
              <a:uFillTx/>
              <a:latin typeface="Arial"/>
              <a:cs typeface="Arial"/>
            </a:endParaRPr>
          </a:p>
        </p:txBody>
      </p:sp>
      <p:sp>
        <p:nvSpPr>
          <p:cNvPr id="45" name="object 45"/>
          <p:cNvSpPr/>
          <p:nvPr/>
        </p:nvSpPr>
        <p:spPr>
          <a:xfrm>
            <a:off x="3645408" y="4398264"/>
            <a:ext cx="56515" cy="58419"/>
          </a:xfrm>
          <a:custGeom>
            <a:avLst/>
            <a:gdLst/>
            <a:ahLst/>
            <a:cxnLst/>
            <a:rect l="l" t="t" r="r" b="b"/>
            <a:pathLst>
              <a:path w="56514" h="58420">
                <a:moveTo>
                  <a:pt x="56387" y="0"/>
                </a:moveTo>
                <a:lnTo>
                  <a:pt x="0" y="0"/>
                </a:lnTo>
                <a:lnTo>
                  <a:pt x="0" y="57912"/>
                </a:lnTo>
                <a:lnTo>
                  <a:pt x="56387" y="57912"/>
                </a:lnTo>
                <a:lnTo>
                  <a:pt x="56387"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object 46"/>
          <p:cNvSpPr/>
          <p:nvPr/>
        </p:nvSpPr>
        <p:spPr>
          <a:xfrm>
            <a:off x="4367784" y="4398264"/>
            <a:ext cx="58419" cy="58419"/>
          </a:xfrm>
          <a:custGeom>
            <a:avLst/>
            <a:gdLst/>
            <a:ahLst/>
            <a:cxnLst/>
            <a:rect l="l" t="t" r="r" b="b"/>
            <a:pathLst>
              <a:path w="58420" h="58420">
                <a:moveTo>
                  <a:pt x="57912" y="0"/>
                </a:moveTo>
                <a:lnTo>
                  <a:pt x="0" y="0"/>
                </a:lnTo>
                <a:lnTo>
                  <a:pt x="0" y="57912"/>
                </a:lnTo>
                <a:lnTo>
                  <a:pt x="57912" y="57912"/>
                </a:lnTo>
                <a:lnTo>
                  <a:pt x="57912" y="0"/>
                </a:lnTo>
                <a:close/>
              </a:path>
            </a:pathLst>
          </a:custGeom>
          <a:solidFill>
            <a:srgbClr val="0C5EA8"/>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object 47"/>
          <p:cNvSpPr/>
          <p:nvPr/>
        </p:nvSpPr>
        <p:spPr>
          <a:xfrm>
            <a:off x="4997196" y="4398264"/>
            <a:ext cx="58419" cy="58419"/>
          </a:xfrm>
          <a:custGeom>
            <a:avLst/>
            <a:gdLst/>
            <a:ahLst/>
            <a:cxnLst/>
            <a:rect l="l" t="t" r="r" b="b"/>
            <a:pathLst>
              <a:path w="58420" h="58420">
                <a:moveTo>
                  <a:pt x="57912" y="0"/>
                </a:moveTo>
                <a:lnTo>
                  <a:pt x="0" y="0"/>
                </a:lnTo>
                <a:lnTo>
                  <a:pt x="0" y="57912"/>
                </a:lnTo>
                <a:lnTo>
                  <a:pt x="57912" y="57912"/>
                </a:lnTo>
                <a:lnTo>
                  <a:pt x="57912" y="0"/>
                </a:lnTo>
                <a:close/>
              </a:path>
            </a:pathLst>
          </a:custGeom>
          <a:solidFill>
            <a:srgbClr val="FF99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object 48"/>
          <p:cNvSpPr txBox="1"/>
          <p:nvPr/>
        </p:nvSpPr>
        <p:spPr>
          <a:xfrm>
            <a:off x="3714115" y="4338015"/>
            <a:ext cx="1842135"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tab pos="735965" algn="l"/>
                <a:tab pos="1364615" algn="l"/>
              </a:tabLst>
              <a:defRPr/>
            </a:pPr>
            <a:r>
              <a:rPr kumimoji="0" sz="900" b="0" i="0" u="none" strike="noStrike" kern="0" cap="none" spc="-10" normalizeH="0" baseline="0" noProof="0">
                <a:ln>
                  <a:noFill/>
                </a:ln>
                <a:solidFill>
                  <a:sysClr val="windowText" lastClr="000000"/>
                </a:solidFill>
                <a:effectLst/>
                <a:uLnTx/>
                <a:uFillTx/>
                <a:latin typeface="Arial"/>
                <a:cs typeface="Arial"/>
              </a:rPr>
              <a:t>Continued</a:t>
            </a:r>
            <a:r>
              <a:rPr kumimoji="0" sz="900" b="0" i="0" u="none" strike="noStrike" kern="0" cap="none" spc="0" normalizeH="0" baseline="0" noProof="0">
                <a:ln>
                  <a:noFill/>
                </a:ln>
                <a:solidFill>
                  <a:sysClr val="windowText" lastClr="000000"/>
                </a:solidFill>
                <a:effectLst/>
                <a:uLnTx/>
                <a:uFillTx/>
                <a:latin typeface="Arial"/>
                <a:cs typeface="Arial"/>
              </a:rPr>
              <a:t>	</a:t>
            </a:r>
            <a:r>
              <a:rPr kumimoji="0" sz="900" b="0" i="0" u="none" strike="noStrike" kern="0" cap="none" spc="-10" normalizeH="0" baseline="0" noProof="0">
                <a:ln>
                  <a:noFill/>
                </a:ln>
                <a:solidFill>
                  <a:sysClr val="windowText" lastClr="000000"/>
                </a:solidFill>
                <a:effectLst/>
                <a:uLnTx/>
                <a:uFillTx/>
                <a:latin typeface="Arial"/>
                <a:cs typeface="Arial"/>
              </a:rPr>
              <a:t>Stopped</a:t>
            </a:r>
            <a:r>
              <a:rPr kumimoji="0" sz="900" b="0" i="0" u="none" strike="noStrike" kern="0" cap="none" spc="0" normalizeH="0" baseline="0" noProof="0">
                <a:ln>
                  <a:noFill/>
                </a:ln>
                <a:solidFill>
                  <a:sysClr val="windowText" lastClr="000000"/>
                </a:solidFill>
                <a:effectLst/>
                <a:uLnTx/>
                <a:uFillTx/>
                <a:latin typeface="Arial"/>
                <a:cs typeface="Arial"/>
              </a:rPr>
              <a:t>	</a:t>
            </a:r>
            <a:r>
              <a:rPr kumimoji="0" sz="900" b="0" i="0" u="none" strike="noStrike" kern="0" cap="none" spc="-10" normalizeH="0" baseline="0" noProof="0">
                <a:ln>
                  <a:noFill/>
                </a:ln>
                <a:solidFill>
                  <a:sysClr val="windowText" lastClr="000000"/>
                </a:solidFill>
                <a:effectLst/>
                <a:uLnTx/>
                <a:uFillTx/>
                <a:latin typeface="Arial"/>
                <a:cs typeface="Arial"/>
              </a:rPr>
              <a:t>Switched</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49" name="object 49"/>
          <p:cNvSpPr txBox="1"/>
          <p:nvPr/>
        </p:nvSpPr>
        <p:spPr>
          <a:xfrm>
            <a:off x="78739" y="4807102"/>
            <a:ext cx="8042909" cy="208279"/>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600" b="0" i="0" u="none" strike="noStrike" kern="0" cap="none" spc="0" normalizeH="0" baseline="0" noProof="0">
                <a:ln>
                  <a:noFill/>
                </a:ln>
                <a:solidFill>
                  <a:sysClr val="windowText" lastClr="000000"/>
                </a:solidFill>
                <a:effectLst/>
                <a:uLnTx/>
                <a:uFillTx/>
                <a:latin typeface="Arial"/>
                <a:cs typeface="Arial"/>
              </a:rPr>
              <a:t>CRS</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and/or</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NP</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refers</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to</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CRS</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with</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NP,</a:t>
            </a:r>
            <a:r>
              <a:rPr kumimoji="0" sz="600" b="0" i="0" u="none" strike="noStrike" kern="0" cap="none" spc="-10" normalizeH="0" baseline="0" noProof="0">
                <a:ln>
                  <a:noFill/>
                </a:ln>
                <a:solidFill>
                  <a:sysClr val="windowText" lastClr="000000"/>
                </a:solidFill>
                <a:effectLst/>
                <a:uLnTx/>
                <a:uFillTx/>
                <a:latin typeface="Arial"/>
                <a:cs typeface="Arial"/>
              </a:rPr>
              <a:t> eosinophilic</a:t>
            </a:r>
            <a:r>
              <a:rPr kumimoji="0" sz="600" b="0" i="0" u="none" strike="noStrike" kern="0" cap="none" spc="-3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CRS</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or</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CRS</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without</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nasal</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polyps.</a:t>
            </a:r>
            <a:endParaRPr kumimoji="0" sz="600" b="0" i="0" u="none" strike="noStrike" kern="0" cap="none" spc="0" normalizeH="0" baseline="0" noProof="0">
              <a:ln>
                <a:noFill/>
              </a:ln>
              <a:solidFill>
                <a:sysClr val="windowText" lastClr="000000"/>
              </a:solidFill>
              <a:effectLst/>
              <a:uLnTx/>
              <a:uFillTx/>
              <a:latin typeface="Arial"/>
              <a:cs typeface="Arial"/>
            </a:endParaRPr>
          </a:p>
          <a:p>
            <a:pPr marL="12700" marR="0" lvl="0" indent="0" defTabSz="914400" eaLnBrk="1" fontAlgn="auto" latinLnBrk="0" hangingPunct="1">
              <a:lnSpc>
                <a:spcPct val="100000"/>
              </a:lnSpc>
              <a:spcBef>
                <a:spcPts val="0"/>
              </a:spcBef>
              <a:spcAft>
                <a:spcPts val="0"/>
              </a:spcAft>
              <a:buClrTx/>
              <a:buSzTx/>
              <a:buFontTx/>
              <a:buNone/>
              <a:tabLst/>
              <a:defRPr/>
            </a:pPr>
            <a:r>
              <a:rPr kumimoji="0" sz="600" b="0" i="0" u="none" strike="noStrike" kern="0" cap="none" spc="0" normalizeH="0" baseline="0" noProof="0">
                <a:ln>
                  <a:noFill/>
                </a:ln>
                <a:solidFill>
                  <a:sysClr val="windowText" lastClr="000000"/>
                </a:solidFill>
                <a:effectLst/>
                <a:uLnTx/>
                <a:uFillTx/>
                <a:latin typeface="Arial"/>
                <a:cs typeface="Arial"/>
              </a:rPr>
              <a:t>BEC</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Blood </a:t>
            </a:r>
            <a:r>
              <a:rPr kumimoji="0" sz="600" b="0" i="0" u="none" strike="noStrike" kern="0" cap="none" spc="-10" normalizeH="0" baseline="0" noProof="0">
                <a:ln>
                  <a:noFill/>
                </a:ln>
                <a:solidFill>
                  <a:sysClr val="windowText" lastClr="000000"/>
                </a:solidFill>
                <a:effectLst/>
                <a:uLnTx/>
                <a:uFillTx/>
                <a:latin typeface="Arial"/>
                <a:cs typeface="Arial"/>
              </a:rPr>
              <a:t>eosinophil</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count;</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CRS</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Chronic rhinosinusitis;</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FeNO</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Fractional</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exhaled</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nitric</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oxide; FEV1</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Forced</a:t>
            </a:r>
            <a:r>
              <a:rPr kumimoji="0" sz="600" b="0" i="0" u="none" strike="noStrike" kern="0" cap="none" spc="-10" normalizeH="0" baseline="0" noProof="0">
                <a:ln>
                  <a:noFill/>
                </a:ln>
                <a:solidFill>
                  <a:sysClr val="windowText" lastClr="000000"/>
                </a:solidFill>
                <a:effectLst/>
                <a:uLnTx/>
                <a:uFillTx/>
                <a:latin typeface="Arial"/>
                <a:cs typeface="Arial"/>
              </a:rPr>
              <a:t> expiratory</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volume</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in</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1 second; FVC</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Forced</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vital</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capacity;</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LTOCS</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Long-term</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oral</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corticosteroids;</a:t>
            </a:r>
            <a:r>
              <a:rPr kumimoji="0" sz="600" b="0" i="0" u="none" strike="noStrike" kern="0" cap="none" spc="-3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NP</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 Nasal</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polyps</a:t>
            </a:r>
            <a:endParaRPr kumimoji="0" sz="600" b="0" i="0" u="none" strike="noStrike" kern="0" cap="none" spc="0" normalizeH="0" baseline="0" noProof="0">
              <a:ln>
                <a:noFill/>
              </a:ln>
              <a:solidFill>
                <a:sysClr val="windowText" lastClr="000000"/>
              </a:solidFill>
              <a:effectLst/>
              <a:uLnTx/>
              <a:uFillTx/>
              <a:latin typeface="Arial"/>
              <a:cs typeface="Arial"/>
            </a:endParaRPr>
          </a:p>
        </p:txBody>
      </p:sp>
      <p:sp>
        <p:nvSpPr>
          <p:cNvPr id="50" name="object 50"/>
          <p:cNvSpPr txBox="1"/>
          <p:nvPr/>
        </p:nvSpPr>
        <p:spPr>
          <a:xfrm>
            <a:off x="7339076" y="1483867"/>
            <a:ext cx="1447800" cy="238760"/>
          </a:xfrm>
          <a:prstGeom prst="rect">
            <a:avLst/>
          </a:prstGeom>
        </p:spPr>
        <p:txBody>
          <a:bodyPr vert="horz" wrap="square" lIns="0" tIns="12065" rIns="0" bIns="0" rtlCol="0">
            <a:spAutoFit/>
          </a:bodyPr>
          <a:lstStyle/>
          <a:p>
            <a:pPr marL="12700" marR="5080" lvl="0" indent="0" defTabSz="914400" eaLnBrk="1" fontAlgn="auto" latinLnBrk="0" hangingPunct="1">
              <a:lnSpc>
                <a:spcPct val="100000"/>
              </a:lnSpc>
              <a:spcBef>
                <a:spcPts val="95"/>
              </a:spcBef>
              <a:spcAft>
                <a:spcPts val="0"/>
              </a:spcAft>
              <a:buClrTx/>
              <a:buSzTx/>
              <a:buFontTx/>
              <a:buNone/>
              <a:tabLst/>
              <a:defRPr/>
            </a:pPr>
            <a:r>
              <a:rPr kumimoji="0" sz="700" b="0" i="0" u="none" strike="noStrike" kern="0" cap="none" spc="0" normalizeH="0" baseline="0" noProof="0">
                <a:ln>
                  <a:noFill/>
                </a:ln>
                <a:solidFill>
                  <a:sysClr val="windowText" lastClr="000000"/>
                </a:solidFill>
                <a:effectLst/>
                <a:uLnTx/>
                <a:uFillTx/>
                <a:latin typeface="Arial"/>
                <a:cs typeface="Arial"/>
              </a:rPr>
              <a:t>*:</a:t>
            </a:r>
            <a:r>
              <a:rPr kumimoji="0" sz="700" b="0" i="0" u="none" strike="noStrike" kern="0" cap="none" spc="-30" normalizeH="0" baseline="0" noProof="0">
                <a:ln>
                  <a:noFill/>
                </a:ln>
                <a:solidFill>
                  <a:sysClr val="windowText" lastClr="000000"/>
                </a:solidFill>
                <a:effectLst/>
                <a:uLnTx/>
                <a:uFillTx/>
                <a:latin typeface="Arial"/>
                <a:cs typeface="Arial"/>
              </a:rPr>
              <a:t> </a:t>
            </a:r>
            <a:r>
              <a:rPr kumimoji="0" sz="700" b="0" i="0" u="none" strike="noStrike" kern="0" cap="none" spc="0" normalizeH="0" baseline="0" noProof="0">
                <a:ln>
                  <a:noFill/>
                </a:ln>
                <a:solidFill>
                  <a:sysClr val="windowText" lastClr="000000"/>
                </a:solidFill>
                <a:effectLst/>
                <a:uLnTx/>
                <a:uFillTx/>
                <a:latin typeface="Arial"/>
                <a:cs typeface="Arial"/>
              </a:rPr>
              <a:t>p&lt;0.05 for</a:t>
            </a:r>
            <a:r>
              <a:rPr kumimoji="0" sz="700" b="0" i="0" u="none" strike="noStrike" kern="0" cap="none" spc="-10" normalizeH="0" baseline="0" noProof="0">
                <a:ln>
                  <a:noFill/>
                </a:ln>
                <a:solidFill>
                  <a:sysClr val="windowText" lastClr="000000"/>
                </a:solidFill>
                <a:effectLst/>
                <a:uLnTx/>
                <a:uFillTx/>
                <a:latin typeface="Arial"/>
                <a:cs typeface="Arial"/>
              </a:rPr>
              <a:t> </a:t>
            </a:r>
            <a:r>
              <a:rPr kumimoji="0" sz="700" b="0" i="0" u="none" strike="noStrike" kern="0" cap="none" spc="0" normalizeH="0" baseline="0" noProof="0">
                <a:ln>
                  <a:noFill/>
                </a:ln>
                <a:solidFill>
                  <a:sysClr val="windowText" lastClr="000000"/>
                </a:solidFill>
                <a:effectLst/>
                <a:uLnTx/>
                <a:uFillTx/>
                <a:latin typeface="Arial"/>
                <a:cs typeface="Arial"/>
              </a:rPr>
              <a:t>stoppers</a:t>
            </a:r>
            <a:r>
              <a:rPr kumimoji="0" sz="700" b="0" i="0" u="none" strike="noStrike" kern="0" cap="none" spc="-5" normalizeH="0" baseline="0" noProof="0">
                <a:ln>
                  <a:noFill/>
                </a:ln>
                <a:solidFill>
                  <a:sysClr val="windowText" lastClr="000000"/>
                </a:solidFill>
                <a:effectLst/>
                <a:uLnTx/>
                <a:uFillTx/>
                <a:latin typeface="Arial"/>
                <a:cs typeface="Arial"/>
              </a:rPr>
              <a:t> </a:t>
            </a:r>
            <a:r>
              <a:rPr kumimoji="0" sz="700" b="0" i="0" u="none" strike="noStrike" kern="0" cap="none" spc="0" normalizeH="0" baseline="0" noProof="0">
                <a:ln>
                  <a:noFill/>
                </a:ln>
                <a:solidFill>
                  <a:sysClr val="windowText" lastClr="000000"/>
                </a:solidFill>
                <a:effectLst/>
                <a:uLnTx/>
                <a:uFillTx/>
                <a:latin typeface="Arial"/>
                <a:cs typeface="Arial"/>
              </a:rPr>
              <a:t>vs</a:t>
            </a:r>
            <a:r>
              <a:rPr kumimoji="0" sz="700" b="0" i="0" u="none" strike="noStrike" kern="0" cap="none" spc="-25" normalizeH="0" baseline="0" noProof="0">
                <a:ln>
                  <a:noFill/>
                </a:ln>
                <a:solidFill>
                  <a:sysClr val="windowText" lastClr="000000"/>
                </a:solidFill>
                <a:effectLst/>
                <a:uLnTx/>
                <a:uFillTx/>
                <a:latin typeface="Arial"/>
                <a:cs typeface="Arial"/>
              </a:rPr>
              <a:t> </a:t>
            </a:r>
            <a:r>
              <a:rPr kumimoji="0" sz="700" b="0" i="0" u="none" strike="noStrike" kern="0" cap="none" spc="-10" normalizeH="0" baseline="0" noProof="0">
                <a:ln>
                  <a:noFill/>
                </a:ln>
                <a:solidFill>
                  <a:sysClr val="windowText" lastClr="000000"/>
                </a:solidFill>
                <a:effectLst/>
                <a:uLnTx/>
                <a:uFillTx/>
                <a:latin typeface="Arial"/>
                <a:cs typeface="Arial"/>
              </a:rPr>
              <a:t>continuers</a:t>
            </a:r>
            <a:r>
              <a:rPr kumimoji="0" sz="700" b="0" i="0" u="none" strike="noStrike" kern="0" cap="none" spc="500" normalizeH="0" baseline="0" noProof="0">
                <a:ln>
                  <a:noFill/>
                </a:ln>
                <a:solidFill>
                  <a:sysClr val="windowText" lastClr="000000"/>
                </a:solidFill>
                <a:effectLst/>
                <a:uLnTx/>
                <a:uFillTx/>
                <a:latin typeface="Arial"/>
                <a:cs typeface="Arial"/>
              </a:rPr>
              <a:t> </a:t>
            </a:r>
            <a:r>
              <a:rPr kumimoji="0" sz="700" b="0" i="0" u="none" strike="noStrike" kern="0" cap="none" spc="0" normalizeH="0" baseline="0" noProof="0">
                <a:ln>
                  <a:noFill/>
                </a:ln>
                <a:solidFill>
                  <a:sysClr val="windowText" lastClr="000000"/>
                </a:solidFill>
                <a:effectLst/>
                <a:uLnTx/>
                <a:uFillTx/>
                <a:latin typeface="Arial"/>
                <a:cs typeface="Arial"/>
              </a:rPr>
              <a:t>Ɨ:</a:t>
            </a:r>
            <a:r>
              <a:rPr kumimoji="0" sz="700" b="0" i="0" u="none" strike="noStrike" kern="0" cap="none" spc="-20" normalizeH="0" baseline="0" noProof="0">
                <a:ln>
                  <a:noFill/>
                </a:ln>
                <a:solidFill>
                  <a:sysClr val="windowText" lastClr="000000"/>
                </a:solidFill>
                <a:effectLst/>
                <a:uLnTx/>
                <a:uFillTx/>
                <a:latin typeface="Arial"/>
                <a:cs typeface="Arial"/>
              </a:rPr>
              <a:t> </a:t>
            </a:r>
            <a:r>
              <a:rPr kumimoji="0" sz="700" b="0" i="0" u="none" strike="noStrike" kern="0" cap="none" spc="0" normalizeH="0" baseline="0" noProof="0">
                <a:ln>
                  <a:noFill/>
                </a:ln>
                <a:solidFill>
                  <a:sysClr val="windowText" lastClr="000000"/>
                </a:solidFill>
                <a:effectLst/>
                <a:uLnTx/>
                <a:uFillTx/>
                <a:latin typeface="Arial"/>
                <a:cs typeface="Arial"/>
              </a:rPr>
              <a:t>p&lt;0.05</a:t>
            </a:r>
            <a:r>
              <a:rPr kumimoji="0" sz="700" b="0" i="0" u="none" strike="noStrike" kern="0" cap="none" spc="-5" normalizeH="0" baseline="0" noProof="0">
                <a:ln>
                  <a:noFill/>
                </a:ln>
                <a:solidFill>
                  <a:sysClr val="windowText" lastClr="000000"/>
                </a:solidFill>
                <a:effectLst/>
                <a:uLnTx/>
                <a:uFillTx/>
                <a:latin typeface="Arial"/>
                <a:cs typeface="Arial"/>
              </a:rPr>
              <a:t> </a:t>
            </a:r>
            <a:r>
              <a:rPr kumimoji="0" sz="700" b="0" i="0" u="none" strike="noStrike" kern="0" cap="none" spc="0" normalizeH="0" baseline="0" noProof="0">
                <a:ln>
                  <a:noFill/>
                </a:ln>
                <a:solidFill>
                  <a:sysClr val="windowText" lastClr="000000"/>
                </a:solidFill>
                <a:effectLst/>
                <a:uLnTx/>
                <a:uFillTx/>
                <a:latin typeface="Arial"/>
                <a:cs typeface="Arial"/>
              </a:rPr>
              <a:t>for</a:t>
            </a:r>
            <a:r>
              <a:rPr kumimoji="0" sz="700" b="0" i="0" u="none" strike="noStrike" kern="0" cap="none" spc="-20" normalizeH="0" baseline="0" noProof="0">
                <a:ln>
                  <a:noFill/>
                </a:ln>
                <a:solidFill>
                  <a:sysClr val="windowText" lastClr="000000"/>
                </a:solidFill>
                <a:effectLst/>
                <a:uLnTx/>
                <a:uFillTx/>
                <a:latin typeface="Arial"/>
                <a:cs typeface="Arial"/>
              </a:rPr>
              <a:t> </a:t>
            </a:r>
            <a:r>
              <a:rPr kumimoji="0" sz="700" b="0" i="0" u="none" strike="noStrike" kern="0" cap="none" spc="0" normalizeH="0" baseline="0" noProof="0">
                <a:ln>
                  <a:noFill/>
                </a:ln>
                <a:solidFill>
                  <a:sysClr val="windowText" lastClr="000000"/>
                </a:solidFill>
                <a:effectLst/>
                <a:uLnTx/>
                <a:uFillTx/>
                <a:latin typeface="Arial"/>
                <a:cs typeface="Arial"/>
              </a:rPr>
              <a:t>switchers vs</a:t>
            </a:r>
            <a:r>
              <a:rPr kumimoji="0" sz="700" b="0" i="0" u="none" strike="noStrike" kern="0" cap="none" spc="-25" normalizeH="0" baseline="0" noProof="0">
                <a:ln>
                  <a:noFill/>
                </a:ln>
                <a:solidFill>
                  <a:sysClr val="windowText" lastClr="000000"/>
                </a:solidFill>
                <a:effectLst/>
                <a:uLnTx/>
                <a:uFillTx/>
                <a:latin typeface="Arial"/>
                <a:cs typeface="Arial"/>
              </a:rPr>
              <a:t> </a:t>
            </a:r>
            <a:r>
              <a:rPr kumimoji="0" sz="700" b="0" i="0" u="none" strike="noStrike" kern="0" cap="none" spc="-10" normalizeH="0" baseline="0" noProof="0">
                <a:ln>
                  <a:noFill/>
                </a:ln>
                <a:solidFill>
                  <a:sysClr val="windowText" lastClr="000000"/>
                </a:solidFill>
                <a:effectLst/>
                <a:uLnTx/>
                <a:uFillTx/>
                <a:latin typeface="Arial"/>
                <a:cs typeface="Arial"/>
              </a:rPr>
              <a:t>continuers</a:t>
            </a:r>
            <a:endParaRPr kumimoji="0" sz="700" b="0" i="0" u="none" strike="noStrike" kern="0" cap="none" spc="0" normalizeH="0" baseline="0" noProof="0">
              <a:ln>
                <a:noFill/>
              </a:ln>
              <a:solidFill>
                <a:sysClr val="windowText" lastClr="000000"/>
              </a:solidFill>
              <a:effectLst/>
              <a:uLnTx/>
              <a:uFillTx/>
              <a:latin typeface="Arial"/>
              <a:cs typeface="Arial"/>
            </a:endParaRPr>
          </a:p>
        </p:txBody>
      </p:sp>
      <p:sp>
        <p:nvSpPr>
          <p:cNvPr id="51" name="object 51"/>
          <p:cNvSpPr/>
          <p:nvPr/>
        </p:nvSpPr>
        <p:spPr>
          <a:xfrm>
            <a:off x="1584960" y="844296"/>
            <a:ext cx="6238240" cy="452755"/>
          </a:xfrm>
          <a:custGeom>
            <a:avLst/>
            <a:gdLst/>
            <a:ahLst/>
            <a:cxnLst/>
            <a:rect l="l" t="t" r="r" b="b"/>
            <a:pathLst>
              <a:path w="6238240" h="452755">
                <a:moveTo>
                  <a:pt x="6162294" y="0"/>
                </a:moveTo>
                <a:lnTo>
                  <a:pt x="75438" y="0"/>
                </a:lnTo>
                <a:lnTo>
                  <a:pt x="46077" y="5929"/>
                </a:lnTo>
                <a:lnTo>
                  <a:pt x="22098" y="22098"/>
                </a:lnTo>
                <a:lnTo>
                  <a:pt x="5929" y="46077"/>
                </a:lnTo>
                <a:lnTo>
                  <a:pt x="0" y="75437"/>
                </a:lnTo>
                <a:lnTo>
                  <a:pt x="0" y="377189"/>
                </a:lnTo>
                <a:lnTo>
                  <a:pt x="5929" y="406550"/>
                </a:lnTo>
                <a:lnTo>
                  <a:pt x="22097" y="430529"/>
                </a:lnTo>
                <a:lnTo>
                  <a:pt x="46077" y="446698"/>
                </a:lnTo>
                <a:lnTo>
                  <a:pt x="75438" y="452627"/>
                </a:lnTo>
                <a:lnTo>
                  <a:pt x="6162294" y="452627"/>
                </a:lnTo>
                <a:lnTo>
                  <a:pt x="6191654" y="446698"/>
                </a:lnTo>
                <a:lnTo>
                  <a:pt x="6215634" y="430529"/>
                </a:lnTo>
                <a:lnTo>
                  <a:pt x="6231802" y="406550"/>
                </a:lnTo>
                <a:lnTo>
                  <a:pt x="6237732" y="377189"/>
                </a:lnTo>
                <a:lnTo>
                  <a:pt x="6237732" y="75437"/>
                </a:lnTo>
                <a:lnTo>
                  <a:pt x="6231802" y="46077"/>
                </a:lnTo>
                <a:lnTo>
                  <a:pt x="6215634" y="22098"/>
                </a:lnTo>
                <a:lnTo>
                  <a:pt x="6191654" y="5929"/>
                </a:lnTo>
                <a:lnTo>
                  <a:pt x="6162294"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object 52"/>
          <p:cNvSpPr txBox="1"/>
          <p:nvPr/>
        </p:nvSpPr>
        <p:spPr>
          <a:xfrm>
            <a:off x="1850898" y="870280"/>
            <a:ext cx="5704840" cy="392430"/>
          </a:xfrm>
          <a:prstGeom prst="rect">
            <a:avLst/>
          </a:prstGeom>
        </p:spPr>
        <p:txBody>
          <a:bodyPr vert="horz" wrap="square" lIns="0" tIns="12700" rIns="0" bIns="0" rtlCol="0">
            <a:spAutoFit/>
          </a:bodyPr>
          <a:lstStyle/>
          <a:p>
            <a:pPr marL="0" marR="0" lvl="0" indent="0" algn="ctr" defTabSz="914400" eaLnBrk="1" fontAlgn="auto" latinLnBrk="0" hangingPunct="1">
              <a:lnSpc>
                <a:spcPct val="100000"/>
              </a:lnSpc>
              <a:spcBef>
                <a:spcPts val="100"/>
              </a:spcBef>
              <a:spcAft>
                <a:spcPts val="0"/>
              </a:spcAft>
              <a:buClrTx/>
              <a:buSzTx/>
              <a:buFontTx/>
              <a:buNone/>
              <a:tabLst/>
              <a:defRPr/>
            </a:pPr>
            <a:r>
              <a:rPr kumimoji="0" sz="1200" b="1" i="0" u="none" strike="noStrike" kern="0" cap="none" spc="-10" normalizeH="0" baseline="0" noProof="0">
                <a:ln>
                  <a:noFill/>
                </a:ln>
                <a:solidFill>
                  <a:srgbClr val="FFFFFF"/>
                </a:solidFill>
                <a:effectLst/>
                <a:uLnTx/>
                <a:uFillTx/>
                <a:latin typeface="Arial"/>
                <a:cs typeface="Arial"/>
              </a:rPr>
              <a:t>Pre-</a:t>
            </a:r>
            <a:r>
              <a:rPr kumimoji="0" sz="1200" b="1" i="0" u="none" strike="noStrike" kern="0" cap="none" spc="0" normalizeH="0" baseline="0" noProof="0">
                <a:ln>
                  <a:noFill/>
                </a:ln>
                <a:solidFill>
                  <a:srgbClr val="FFFFFF"/>
                </a:solidFill>
                <a:effectLst/>
                <a:uLnTx/>
                <a:uFillTx/>
                <a:latin typeface="Arial"/>
                <a:cs typeface="Arial"/>
              </a:rPr>
              <a:t>biologic</a:t>
            </a:r>
            <a:r>
              <a:rPr kumimoji="0" sz="1200" b="1" i="0" u="none" strike="noStrike" kern="0" cap="none" spc="-20"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initiation,</a:t>
            </a:r>
            <a:r>
              <a:rPr kumimoji="0" sz="1200" b="1" i="0" u="none" strike="noStrike" kern="0" cap="none" spc="5"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9900"/>
                </a:solidFill>
                <a:effectLst/>
                <a:uLnTx/>
                <a:uFillTx/>
                <a:latin typeface="Arial"/>
                <a:cs typeface="Arial"/>
              </a:rPr>
              <a:t>stoppers</a:t>
            </a:r>
            <a:r>
              <a:rPr kumimoji="0" sz="1200" b="1" i="0" u="none" strike="noStrike" kern="0" cap="none" spc="-30" normalizeH="0" baseline="0" noProof="0">
                <a:ln>
                  <a:noFill/>
                </a:ln>
                <a:solidFill>
                  <a:srgbClr val="FF9900"/>
                </a:solidFill>
                <a:effectLst/>
                <a:uLnTx/>
                <a:uFillTx/>
                <a:latin typeface="Arial"/>
                <a:cs typeface="Arial"/>
              </a:rPr>
              <a:t> </a:t>
            </a:r>
            <a:r>
              <a:rPr kumimoji="0" sz="1200" b="1" i="0" u="none" strike="noStrike" kern="0" cap="none" spc="0" normalizeH="0" baseline="0" noProof="0">
                <a:ln>
                  <a:noFill/>
                </a:ln>
                <a:solidFill>
                  <a:srgbClr val="FF9900"/>
                </a:solidFill>
                <a:effectLst/>
                <a:uLnTx/>
                <a:uFillTx/>
                <a:latin typeface="Arial"/>
                <a:cs typeface="Arial"/>
              </a:rPr>
              <a:t>and</a:t>
            </a:r>
            <a:r>
              <a:rPr kumimoji="0" sz="1200" b="1" i="0" u="none" strike="noStrike" kern="0" cap="none" spc="-5" normalizeH="0" baseline="0" noProof="0">
                <a:ln>
                  <a:noFill/>
                </a:ln>
                <a:solidFill>
                  <a:srgbClr val="FF9900"/>
                </a:solidFill>
                <a:effectLst/>
                <a:uLnTx/>
                <a:uFillTx/>
                <a:latin typeface="Arial"/>
                <a:cs typeface="Arial"/>
              </a:rPr>
              <a:t> </a:t>
            </a:r>
            <a:r>
              <a:rPr kumimoji="0" sz="1200" b="1" i="0" u="none" strike="noStrike" kern="0" cap="none" spc="0" normalizeH="0" baseline="0" noProof="0">
                <a:ln>
                  <a:noFill/>
                </a:ln>
                <a:solidFill>
                  <a:srgbClr val="FF9900"/>
                </a:solidFill>
                <a:effectLst/>
                <a:uLnTx/>
                <a:uFillTx/>
                <a:latin typeface="Arial"/>
                <a:cs typeface="Arial"/>
              </a:rPr>
              <a:t>switchers</a:t>
            </a:r>
            <a:r>
              <a:rPr kumimoji="0" sz="1200" b="1" i="0" u="none" strike="noStrike" kern="0" cap="none" spc="-60" normalizeH="0" baseline="0" noProof="0">
                <a:ln>
                  <a:noFill/>
                </a:ln>
                <a:solidFill>
                  <a:srgbClr val="FF9900"/>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were</a:t>
            </a:r>
            <a:r>
              <a:rPr kumimoji="0" sz="1200" b="1" i="0" u="none" strike="noStrike" kern="0" cap="none" spc="-60"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more</a:t>
            </a:r>
            <a:r>
              <a:rPr kumimoji="0" sz="1200" b="1" i="0" u="none" strike="noStrike" kern="0" cap="none" spc="-25"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likely</a:t>
            </a:r>
            <a:r>
              <a:rPr kumimoji="0" sz="1200" b="1" i="0" u="none" strike="noStrike" kern="0" cap="none" spc="-40"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to</a:t>
            </a:r>
            <a:r>
              <a:rPr kumimoji="0" sz="1200" b="1" i="0" u="none" strike="noStrike" kern="0" cap="none" spc="-5"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have</a:t>
            </a:r>
            <a:r>
              <a:rPr kumimoji="0" sz="1200" b="1" i="0" u="none" strike="noStrike" kern="0" cap="none" spc="-20" normalizeH="0" baseline="0" noProof="0">
                <a:ln>
                  <a:noFill/>
                </a:ln>
                <a:solidFill>
                  <a:srgbClr val="FFFFFF"/>
                </a:solidFill>
                <a:effectLst/>
                <a:uLnTx/>
                <a:uFillTx/>
                <a:latin typeface="Arial"/>
                <a:cs typeface="Arial"/>
              </a:rPr>
              <a:t> </a:t>
            </a:r>
            <a:r>
              <a:rPr kumimoji="0" sz="1200" b="1" i="0" u="none" strike="noStrike" kern="0" cap="none" spc="-10" normalizeH="0" baseline="0" noProof="0">
                <a:ln>
                  <a:noFill/>
                </a:ln>
                <a:solidFill>
                  <a:srgbClr val="FFFFFF"/>
                </a:solidFill>
                <a:effectLst/>
                <a:uLnTx/>
                <a:uFillTx/>
                <a:latin typeface="Arial"/>
                <a:cs typeface="Arial"/>
              </a:rPr>
              <a:t>poorer</a:t>
            </a:r>
            <a:endParaRPr kumimoji="0" sz="1200" b="0" i="0" u="none" strike="noStrike" kern="0" cap="none" spc="0" normalizeH="0" baseline="0" noProof="0">
              <a:ln>
                <a:noFill/>
              </a:ln>
              <a:solidFill>
                <a:sysClr val="windowText" lastClr="000000"/>
              </a:solidFill>
              <a:effectLst/>
              <a:uLnTx/>
              <a:uFillTx/>
              <a:latin typeface="Arial"/>
              <a:cs typeface="Arial"/>
            </a:endParaRPr>
          </a:p>
          <a:p>
            <a:pPr marL="1905" marR="0" lvl="0" indent="0" algn="ctr" defTabSz="914400" eaLnBrk="1" fontAlgn="auto" latinLnBrk="0" hangingPunct="1">
              <a:lnSpc>
                <a:spcPct val="100000"/>
              </a:lnSpc>
              <a:spcBef>
                <a:spcPts val="5"/>
              </a:spcBef>
              <a:spcAft>
                <a:spcPts val="0"/>
              </a:spcAft>
              <a:buClrTx/>
              <a:buSzTx/>
              <a:buFontTx/>
              <a:buNone/>
              <a:tabLst/>
              <a:defRPr/>
            </a:pPr>
            <a:r>
              <a:rPr kumimoji="0" sz="1200" b="1" i="0" u="none" strike="noStrike" kern="0" cap="none" spc="0" normalizeH="0" baseline="0" noProof="0">
                <a:ln>
                  <a:noFill/>
                </a:ln>
                <a:solidFill>
                  <a:srgbClr val="FFFFFF"/>
                </a:solidFill>
                <a:effectLst/>
                <a:uLnTx/>
                <a:uFillTx/>
                <a:latin typeface="Arial"/>
                <a:cs typeface="Arial"/>
              </a:rPr>
              <a:t>lung</a:t>
            </a:r>
            <a:r>
              <a:rPr kumimoji="0" sz="1200" b="1" i="0" u="none" strike="noStrike" kern="0" cap="none" spc="-10"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function</a:t>
            </a:r>
            <a:r>
              <a:rPr kumimoji="0" sz="1200" b="1" i="0" u="none" strike="noStrike" kern="0" cap="none" spc="-10"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and</a:t>
            </a:r>
            <a:r>
              <a:rPr kumimoji="0" sz="1200" b="1" i="0" u="none" strike="noStrike" kern="0" cap="none" spc="-30"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greater</a:t>
            </a:r>
            <a:r>
              <a:rPr kumimoji="0" sz="1200" b="1" i="0" u="none" strike="noStrike" kern="0" cap="none" spc="-60"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healthcare</a:t>
            </a:r>
            <a:r>
              <a:rPr kumimoji="0" sz="1200" b="1" i="0" u="none" strike="noStrike" kern="0" cap="none" spc="-45"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resource</a:t>
            </a:r>
            <a:r>
              <a:rPr kumimoji="0" sz="1200" b="1" i="0" u="none" strike="noStrike" kern="0" cap="none" spc="-35"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utilization</a:t>
            </a:r>
            <a:r>
              <a:rPr kumimoji="0" sz="1200" b="1" i="0" u="none" strike="noStrike" kern="0" cap="none" spc="-45"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than</a:t>
            </a:r>
            <a:r>
              <a:rPr kumimoji="0" sz="1200" b="1" i="0" u="none" strike="noStrike" kern="0" cap="none" spc="5" normalizeH="0" baseline="0" noProof="0">
                <a:ln>
                  <a:noFill/>
                </a:ln>
                <a:solidFill>
                  <a:srgbClr val="FFFFFF"/>
                </a:solidFill>
                <a:effectLst/>
                <a:uLnTx/>
                <a:uFillTx/>
                <a:latin typeface="Arial"/>
                <a:cs typeface="Arial"/>
              </a:rPr>
              <a:t> </a:t>
            </a:r>
            <a:r>
              <a:rPr kumimoji="0" sz="1200" b="1" i="0" u="none" strike="noStrike" kern="0" cap="none" spc="-10" normalizeH="0" baseline="0" noProof="0">
                <a:ln>
                  <a:noFill/>
                </a:ln>
                <a:solidFill>
                  <a:srgbClr val="FF9900"/>
                </a:solidFill>
                <a:effectLst/>
                <a:uLnTx/>
                <a:uFillTx/>
                <a:latin typeface="Arial"/>
                <a:cs typeface="Arial"/>
              </a:rPr>
              <a:t>continuers</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sp>
        <p:nvSpPr>
          <p:cNvPr id="55" name="object 55"/>
          <p:cNvSpPr txBox="1"/>
          <p:nvPr/>
        </p:nvSpPr>
        <p:spPr>
          <a:xfrm>
            <a:off x="78739" y="4999029"/>
            <a:ext cx="2230120" cy="111125"/>
          </a:xfrm>
          <a:prstGeom prst="rect">
            <a:avLst/>
          </a:prstGeom>
        </p:spPr>
        <p:txBody>
          <a:bodyPr vert="horz" wrap="square" lIns="0" tIns="5080" rIns="0" bIns="0" rtlCol="0">
            <a:spAutoFit/>
          </a:bodyPr>
          <a:lstStyle/>
          <a:p>
            <a:pPr marL="12700" marR="0" lvl="0" indent="0" defTabSz="914400" eaLnBrk="1" fontAlgn="auto" latinLnBrk="0" hangingPunct="1">
              <a:lnSpc>
                <a:spcPct val="100000"/>
              </a:lnSpc>
              <a:spcBef>
                <a:spcPts val="40"/>
              </a:spcBef>
              <a:spcAft>
                <a:spcPts val="0"/>
              </a:spcAft>
              <a:buClrTx/>
              <a:buSzTx/>
              <a:buFontTx/>
              <a:buNone/>
              <a:tabLst/>
              <a:defRPr/>
            </a:pPr>
            <a:r>
              <a:rPr kumimoji="0" sz="600" b="0" i="0" u="none" strike="noStrike" kern="0" cap="none" spc="-10" normalizeH="0" baseline="0" noProof="0">
                <a:ln>
                  <a:noFill/>
                </a:ln>
                <a:solidFill>
                  <a:sysClr val="windowText" lastClr="000000"/>
                </a:solidFill>
                <a:effectLst/>
                <a:uLnTx/>
                <a:uFillTx/>
                <a:latin typeface="Arial"/>
                <a:cs typeface="Arial"/>
              </a:rPr>
              <a:t>Menzies-</a:t>
            </a:r>
            <a:r>
              <a:rPr kumimoji="0" sz="600" b="0" i="0" u="none" strike="noStrike" kern="0" cap="none" spc="0" normalizeH="0" baseline="0" noProof="0">
                <a:ln>
                  <a:noFill/>
                </a:ln>
                <a:solidFill>
                  <a:sysClr val="windowText" lastClr="000000"/>
                </a:solidFill>
                <a:effectLst/>
                <a:uLnTx/>
                <a:uFillTx/>
                <a:latin typeface="Arial"/>
                <a:cs typeface="Arial"/>
              </a:rPr>
              <a:t>Gow</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AN,</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Price D</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et al.</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J</a:t>
            </a:r>
            <a:r>
              <a:rPr kumimoji="0" sz="600" b="0" i="1" u="none" strike="noStrike" kern="0" cap="none" spc="-10"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Asthma</a:t>
            </a:r>
            <a:r>
              <a:rPr kumimoji="0" sz="600" b="0" i="1" u="none" strike="noStrike" kern="0" cap="none" spc="10" normalizeH="0" baseline="0" noProof="0">
                <a:ln>
                  <a:noFill/>
                </a:ln>
                <a:solidFill>
                  <a:sysClr val="windowText" lastClr="000000"/>
                </a:solidFill>
                <a:effectLst/>
                <a:uLnTx/>
                <a:uFillTx/>
                <a:latin typeface="Arial"/>
                <a:cs typeface="Arial"/>
              </a:rPr>
              <a:t> </a:t>
            </a:r>
            <a:r>
              <a:rPr kumimoji="0" sz="600" b="0" i="1" u="none" strike="noStrike" kern="0" cap="none" spc="-10" normalizeH="0" baseline="0" noProof="0">
                <a:ln>
                  <a:noFill/>
                </a:ln>
                <a:solidFill>
                  <a:sysClr val="windowText" lastClr="000000"/>
                </a:solidFill>
                <a:effectLst/>
                <a:uLnTx/>
                <a:uFillTx/>
                <a:latin typeface="Arial"/>
                <a:cs typeface="Arial"/>
              </a:rPr>
              <a:t>Allergy</a:t>
            </a:r>
            <a:r>
              <a:rPr kumimoji="0" sz="600" b="0" i="1"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2022;15:63-</a:t>
            </a:r>
            <a:r>
              <a:rPr kumimoji="0" sz="600" b="0" i="0" u="none" strike="noStrike" kern="0" cap="none" spc="-25" normalizeH="0" baseline="0" noProof="0">
                <a:ln>
                  <a:noFill/>
                </a:ln>
                <a:solidFill>
                  <a:sysClr val="windowText" lastClr="000000"/>
                </a:solidFill>
                <a:effectLst/>
                <a:uLnTx/>
                <a:uFillTx/>
                <a:latin typeface="Arial"/>
                <a:cs typeface="Arial"/>
              </a:rPr>
              <a:t>78.</a:t>
            </a:r>
            <a:endParaRPr kumimoji="0" sz="600" b="0" i="0" u="none" strike="noStrike" kern="0" cap="none" spc="0" normalizeH="0" baseline="0" noProof="0">
              <a:ln>
                <a:noFill/>
              </a:ln>
              <a:solidFill>
                <a:sysClr val="windowText" lastClr="000000"/>
              </a:solidFill>
              <a:effectLst/>
              <a:uLnTx/>
              <a:uFillTx/>
              <a:latin typeface="Arial"/>
              <a:cs typeface="Arial"/>
            </a:endParaRPr>
          </a:p>
        </p:txBody>
      </p:sp>
      <p:sp>
        <p:nvSpPr>
          <p:cNvPr id="53" name="object 53"/>
          <p:cNvSpPr txBox="1"/>
          <p:nvPr/>
        </p:nvSpPr>
        <p:spPr>
          <a:xfrm>
            <a:off x="8970644" y="29972"/>
            <a:ext cx="95885" cy="177800"/>
          </a:xfrm>
          <a:prstGeom prst="rect">
            <a:avLst/>
          </a:prstGeom>
        </p:spPr>
        <p:txBody>
          <a:bodyPr vert="horz" wrap="square" lIns="0" tIns="12065" rIns="0" bIns="0" rtlCol="0">
            <a:spAutoFit/>
          </a:bodyPr>
          <a:lstStyle/>
          <a:p>
            <a:pPr marL="12700" marR="0" lvl="0" indent="0" defTabSz="914400" eaLnBrk="1" fontAlgn="auto" latinLnBrk="0" hangingPunct="1">
              <a:lnSpc>
                <a:spcPct val="100000"/>
              </a:lnSpc>
              <a:spcBef>
                <a:spcPts val="95"/>
              </a:spcBef>
              <a:spcAft>
                <a:spcPts val="0"/>
              </a:spcAft>
              <a:buClrTx/>
              <a:buSzTx/>
              <a:buFontTx/>
              <a:buNone/>
              <a:tabLst/>
              <a:defRPr/>
            </a:pPr>
            <a:r>
              <a:rPr kumimoji="0" sz="1000" b="0" i="0" u="none" strike="noStrike" kern="0" cap="none" spc="-50" normalizeH="0" baseline="0" noProof="0">
                <a:ln>
                  <a:noFill/>
                </a:ln>
                <a:solidFill>
                  <a:srgbClr val="A1A1A1"/>
                </a:solidFill>
                <a:effectLst/>
                <a:uLnTx/>
                <a:uFillTx/>
                <a:latin typeface="Arial"/>
                <a:cs typeface="Arial"/>
              </a:rPr>
              <a:t>3</a:t>
            </a:r>
            <a:endParaRPr kumimoji="0" sz="1000" b="0" i="0" u="none" strike="noStrike" kern="0" cap="none" spc="0" normalizeH="0" baseline="0" noProof="0">
              <a:ln>
                <a:noFill/>
              </a:ln>
              <a:solidFill>
                <a:sysClr val="windowText" lastClr="000000"/>
              </a:solidFill>
              <a:effectLst/>
              <a:uLnTx/>
              <a:uFillTx/>
              <a:latin typeface="Arial"/>
              <a:cs typeface="Arial"/>
            </a:endParaRPr>
          </a:p>
        </p:txBody>
      </p:sp>
      <p:sp>
        <p:nvSpPr>
          <p:cNvPr id="54" name="object 54"/>
          <p:cNvSpPr txBox="1">
            <a:spLocks noGrp="1"/>
          </p:cNvSpPr>
          <p:nvPr>
            <p:ph type="title"/>
          </p:nvPr>
        </p:nvSpPr>
        <p:spPr>
          <a:xfrm>
            <a:off x="319293" y="79242"/>
            <a:ext cx="7228205" cy="513080"/>
          </a:xfrm>
          <a:prstGeom prst="rect">
            <a:avLst/>
          </a:prstGeom>
        </p:spPr>
        <p:txBody>
          <a:bodyPr vert="horz" wrap="square" lIns="0" tIns="12065" rIns="0" bIns="0" rtlCol="0">
            <a:spAutoFit/>
          </a:bodyPr>
          <a:lstStyle/>
          <a:p>
            <a:pPr marL="12700">
              <a:lnSpc>
                <a:spcPct val="100000"/>
              </a:lnSpc>
              <a:spcBef>
                <a:spcPts val="95"/>
              </a:spcBef>
            </a:pPr>
            <a:r>
              <a:t>Demographic</a:t>
            </a:r>
            <a:r>
              <a:rPr spc="-35"/>
              <a:t> </a:t>
            </a:r>
            <a:r>
              <a:t>and</a:t>
            </a:r>
            <a:r>
              <a:rPr spc="-55"/>
              <a:t> </a:t>
            </a:r>
            <a:r>
              <a:t>clinical</a:t>
            </a:r>
            <a:r>
              <a:rPr spc="-40"/>
              <a:t> </a:t>
            </a:r>
            <a:r>
              <a:t>characteristics</a:t>
            </a:r>
            <a:r>
              <a:rPr spc="-25"/>
              <a:t> </a:t>
            </a:r>
            <a:r>
              <a:t>of</a:t>
            </a:r>
            <a:r>
              <a:rPr spc="-45"/>
              <a:t> </a:t>
            </a:r>
            <a:r>
              <a:t>severe</a:t>
            </a:r>
            <a:r>
              <a:rPr spc="-30"/>
              <a:t> </a:t>
            </a:r>
            <a:r>
              <a:t>asthma</a:t>
            </a:r>
            <a:r>
              <a:rPr spc="-40"/>
              <a:t> </a:t>
            </a:r>
            <a:r>
              <a:t>patients</a:t>
            </a:r>
            <a:r>
              <a:rPr spc="-35"/>
              <a:t> </a:t>
            </a:r>
            <a:r>
              <a:rPr spc="-10"/>
              <a:t>before</a:t>
            </a:r>
          </a:p>
          <a:p>
            <a:pPr marL="12700">
              <a:lnSpc>
                <a:spcPct val="100000"/>
              </a:lnSpc>
              <a:spcBef>
                <a:spcPts val="5"/>
              </a:spcBef>
            </a:pPr>
            <a:r>
              <a:t>initiation</a:t>
            </a:r>
            <a:r>
              <a:rPr spc="15"/>
              <a:t> </a:t>
            </a:r>
            <a:r>
              <a:t>of</a:t>
            </a:r>
            <a:r>
              <a:rPr spc="-30"/>
              <a:t> </a:t>
            </a:r>
            <a:r>
              <a:t>the</a:t>
            </a:r>
            <a:r>
              <a:rPr spc="-20"/>
              <a:t> </a:t>
            </a:r>
            <a:r>
              <a:t>first</a:t>
            </a:r>
            <a:r>
              <a:rPr spc="-15"/>
              <a:t> </a:t>
            </a:r>
            <a:r>
              <a:rPr spc="-10"/>
              <a:t>biologic</a:t>
            </a:r>
          </a:p>
        </p:txBody>
      </p:sp>
      <p:pic>
        <p:nvPicPr>
          <p:cNvPr id="56" name="Graphic 55" descr="Beginning with solid fill">
            <a:hlinkClick r:id="rId2" action="ppaction://hlinksldjump"/>
            <a:extLst>
              <a:ext uri="{FF2B5EF4-FFF2-40B4-BE49-F238E27FC236}">
                <a16:creationId xmlns:a16="http://schemas.microsoft.com/office/drawing/2014/main" id="{66351425-1C28-9504-F078-977DC7976FB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2188464" y="1543572"/>
            <a:ext cx="4852785" cy="3112247"/>
          </a:xfrm>
          <a:prstGeom prst="rect">
            <a:avLst/>
          </a:prstGeom>
        </p:spPr>
      </p:pic>
      <p:sp>
        <p:nvSpPr>
          <p:cNvPr id="3" name="object 3"/>
          <p:cNvSpPr/>
          <p:nvPr/>
        </p:nvSpPr>
        <p:spPr>
          <a:xfrm>
            <a:off x="925067" y="858011"/>
            <a:ext cx="7048500" cy="306705"/>
          </a:xfrm>
          <a:custGeom>
            <a:avLst/>
            <a:gdLst/>
            <a:ahLst/>
            <a:cxnLst/>
            <a:rect l="l" t="t" r="r" b="b"/>
            <a:pathLst>
              <a:path w="7048500" h="306705">
                <a:moveTo>
                  <a:pt x="6997446" y="0"/>
                </a:moveTo>
                <a:lnTo>
                  <a:pt x="51053" y="0"/>
                </a:lnTo>
                <a:lnTo>
                  <a:pt x="31182" y="4012"/>
                </a:lnTo>
                <a:lnTo>
                  <a:pt x="14954" y="14954"/>
                </a:lnTo>
                <a:lnTo>
                  <a:pt x="4012" y="31182"/>
                </a:lnTo>
                <a:lnTo>
                  <a:pt x="0" y="51053"/>
                </a:lnTo>
                <a:lnTo>
                  <a:pt x="0" y="255270"/>
                </a:lnTo>
                <a:lnTo>
                  <a:pt x="4012" y="275141"/>
                </a:lnTo>
                <a:lnTo>
                  <a:pt x="14954" y="291369"/>
                </a:lnTo>
                <a:lnTo>
                  <a:pt x="31182" y="302311"/>
                </a:lnTo>
                <a:lnTo>
                  <a:pt x="51053" y="306324"/>
                </a:lnTo>
                <a:lnTo>
                  <a:pt x="6997446" y="306324"/>
                </a:lnTo>
                <a:lnTo>
                  <a:pt x="7017317" y="302311"/>
                </a:lnTo>
                <a:lnTo>
                  <a:pt x="7033545" y="291369"/>
                </a:lnTo>
                <a:lnTo>
                  <a:pt x="7044487" y="275141"/>
                </a:lnTo>
                <a:lnTo>
                  <a:pt x="7048500" y="255270"/>
                </a:lnTo>
                <a:lnTo>
                  <a:pt x="7048500" y="51053"/>
                </a:lnTo>
                <a:lnTo>
                  <a:pt x="7044487" y="31182"/>
                </a:lnTo>
                <a:lnTo>
                  <a:pt x="7033545" y="14954"/>
                </a:lnTo>
                <a:lnTo>
                  <a:pt x="7017317" y="4012"/>
                </a:lnTo>
                <a:lnTo>
                  <a:pt x="6997446"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 name="object 4"/>
          <p:cNvSpPr txBox="1"/>
          <p:nvPr/>
        </p:nvSpPr>
        <p:spPr>
          <a:xfrm>
            <a:off x="1213510" y="902334"/>
            <a:ext cx="6471285" cy="208279"/>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1" i="0" u="none" strike="noStrike" kern="0" cap="none" spc="0" normalizeH="0" baseline="0" noProof="0">
                <a:ln>
                  <a:noFill/>
                </a:ln>
                <a:solidFill>
                  <a:srgbClr val="FFFFFF"/>
                </a:solidFill>
                <a:effectLst/>
                <a:uLnTx/>
                <a:uFillTx/>
                <a:latin typeface="Arial"/>
                <a:cs typeface="Arial"/>
              </a:rPr>
              <a:t>Over</a:t>
            </a:r>
            <a:r>
              <a:rPr kumimoji="0" sz="1200" b="1" i="0" u="none" strike="noStrike" kern="0" cap="none" spc="-20"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time,</a:t>
            </a:r>
            <a:r>
              <a:rPr kumimoji="0" sz="1200" b="1" i="0" u="none" strike="noStrike" kern="0" cap="none" spc="-20"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the</a:t>
            </a:r>
            <a:r>
              <a:rPr kumimoji="0" sz="1200" b="1" i="0" u="none" strike="noStrike" kern="0" cap="none" spc="-20"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proportional</a:t>
            </a:r>
            <a:r>
              <a:rPr kumimoji="0" sz="1200" b="1" i="0" u="none" strike="noStrike" kern="0" cap="none" spc="5"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use</a:t>
            </a:r>
            <a:r>
              <a:rPr kumimoji="0" sz="1200" b="1" i="0" u="none" strike="noStrike" kern="0" cap="none" spc="-25"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of</a:t>
            </a:r>
            <a:r>
              <a:rPr kumimoji="0" sz="1200" b="1" i="0" u="none" strike="noStrike" kern="0" cap="none" spc="-45" normalizeH="0" baseline="0" noProof="0">
                <a:ln>
                  <a:noFill/>
                </a:ln>
                <a:solidFill>
                  <a:srgbClr val="FFFFFF"/>
                </a:solidFill>
                <a:effectLst/>
                <a:uLnTx/>
                <a:uFillTx/>
                <a:latin typeface="Arial"/>
                <a:cs typeface="Arial"/>
              </a:rPr>
              <a:t> </a:t>
            </a:r>
            <a:r>
              <a:rPr kumimoji="0" sz="1200" b="1" i="0" u="none" strike="noStrike" kern="0" cap="none" spc="-20" normalizeH="0" baseline="0" noProof="0">
                <a:ln>
                  <a:noFill/>
                </a:ln>
                <a:solidFill>
                  <a:srgbClr val="FF9900"/>
                </a:solidFill>
                <a:effectLst/>
                <a:uLnTx/>
                <a:uFillTx/>
                <a:latin typeface="Arial"/>
                <a:cs typeface="Arial"/>
              </a:rPr>
              <a:t>Anti-</a:t>
            </a:r>
            <a:r>
              <a:rPr kumimoji="0" sz="1200" b="1" i="0" u="none" strike="noStrike" kern="0" cap="none" spc="0" normalizeH="0" baseline="0" noProof="0">
                <a:ln>
                  <a:noFill/>
                </a:ln>
                <a:solidFill>
                  <a:srgbClr val="FF9900"/>
                </a:solidFill>
                <a:effectLst/>
                <a:uLnTx/>
                <a:uFillTx/>
                <a:latin typeface="Arial"/>
                <a:cs typeface="Arial"/>
              </a:rPr>
              <a:t>IgE</a:t>
            </a:r>
            <a:r>
              <a:rPr kumimoji="0" sz="1200" b="1" i="0" u="none" strike="noStrike" kern="0" cap="none" spc="35" normalizeH="0" baseline="0" noProof="0">
                <a:ln>
                  <a:noFill/>
                </a:ln>
                <a:solidFill>
                  <a:srgbClr val="FF9900"/>
                </a:solidFill>
                <a:effectLst/>
                <a:uLnTx/>
                <a:uFillTx/>
                <a:latin typeface="Arial"/>
                <a:cs typeface="Arial"/>
              </a:rPr>
              <a:t> </a:t>
            </a:r>
            <a:r>
              <a:rPr kumimoji="0" sz="1200" b="1" i="0" u="none" strike="noStrike" kern="0" cap="none" spc="0" normalizeH="0" baseline="0" noProof="0">
                <a:ln>
                  <a:noFill/>
                </a:ln>
                <a:solidFill>
                  <a:srgbClr val="FF9900"/>
                </a:solidFill>
                <a:effectLst/>
                <a:uLnTx/>
                <a:uFillTx/>
                <a:latin typeface="Arial"/>
                <a:cs typeface="Arial"/>
              </a:rPr>
              <a:t>therapy</a:t>
            </a:r>
            <a:r>
              <a:rPr kumimoji="0" sz="1200" b="1" i="0" u="none" strike="noStrike" kern="0" cap="none" spc="-25" normalizeH="0" baseline="0" noProof="0">
                <a:ln>
                  <a:noFill/>
                </a:ln>
                <a:solidFill>
                  <a:srgbClr val="FF9900"/>
                </a:solidFill>
                <a:effectLst/>
                <a:uLnTx/>
                <a:uFillTx/>
                <a:latin typeface="Arial"/>
                <a:cs typeface="Arial"/>
              </a:rPr>
              <a:t> </a:t>
            </a:r>
            <a:r>
              <a:rPr kumimoji="0" sz="1200" b="1" i="0" u="none" strike="noStrike" kern="0" cap="none" spc="0" normalizeH="0" baseline="0" noProof="0">
                <a:ln>
                  <a:noFill/>
                </a:ln>
                <a:solidFill>
                  <a:srgbClr val="FF9900"/>
                </a:solidFill>
                <a:effectLst/>
                <a:uLnTx/>
                <a:uFillTx/>
                <a:latin typeface="Arial"/>
                <a:cs typeface="Arial"/>
              </a:rPr>
              <a:t>↓</a:t>
            </a:r>
            <a:r>
              <a:rPr kumimoji="0" sz="1200" b="1" i="0" u="none" strike="noStrike" kern="0" cap="none" spc="-15" normalizeH="0" baseline="0" noProof="0">
                <a:ln>
                  <a:noFill/>
                </a:ln>
                <a:solidFill>
                  <a:srgbClr val="FF9900"/>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while</a:t>
            </a:r>
            <a:r>
              <a:rPr kumimoji="0" sz="1200" b="1" i="0" u="none" strike="noStrike" kern="0" cap="none" spc="-35"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that</a:t>
            </a:r>
            <a:r>
              <a:rPr kumimoji="0" sz="1200" b="1" i="0" u="none" strike="noStrike" kern="0" cap="none" spc="-15"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of</a:t>
            </a:r>
            <a:r>
              <a:rPr kumimoji="0" sz="1200" b="1" i="0" u="none" strike="noStrike" kern="0" cap="none" spc="-50" normalizeH="0" baseline="0" noProof="0">
                <a:ln>
                  <a:noFill/>
                </a:ln>
                <a:solidFill>
                  <a:srgbClr val="FFFFFF"/>
                </a:solidFill>
                <a:effectLst/>
                <a:uLnTx/>
                <a:uFillTx/>
                <a:latin typeface="Arial"/>
                <a:cs typeface="Arial"/>
              </a:rPr>
              <a:t> </a:t>
            </a:r>
            <a:r>
              <a:rPr kumimoji="0" sz="1200" b="1" i="0" u="none" strike="noStrike" kern="0" cap="none" spc="-20" normalizeH="0" baseline="0" noProof="0">
                <a:ln>
                  <a:noFill/>
                </a:ln>
                <a:solidFill>
                  <a:srgbClr val="FF9900"/>
                </a:solidFill>
                <a:effectLst/>
                <a:uLnTx/>
                <a:uFillTx/>
                <a:latin typeface="Arial"/>
                <a:cs typeface="Arial"/>
              </a:rPr>
              <a:t>Anti-</a:t>
            </a:r>
            <a:r>
              <a:rPr kumimoji="0" sz="1200" b="1" i="0" u="none" strike="noStrike" kern="0" cap="none" spc="0" normalizeH="0" baseline="0" noProof="0">
                <a:ln>
                  <a:noFill/>
                </a:ln>
                <a:solidFill>
                  <a:srgbClr val="FF9900"/>
                </a:solidFill>
                <a:effectLst/>
                <a:uLnTx/>
                <a:uFillTx/>
                <a:latin typeface="Arial"/>
                <a:cs typeface="Arial"/>
              </a:rPr>
              <a:t>IL5/5R</a:t>
            </a:r>
            <a:r>
              <a:rPr kumimoji="0" sz="1200" b="1" i="0" u="none" strike="noStrike" kern="0" cap="none" spc="15" normalizeH="0" baseline="0" noProof="0">
                <a:ln>
                  <a:noFill/>
                </a:ln>
                <a:solidFill>
                  <a:srgbClr val="FF9900"/>
                </a:solidFill>
                <a:effectLst/>
                <a:uLnTx/>
                <a:uFillTx/>
                <a:latin typeface="Arial"/>
                <a:cs typeface="Arial"/>
              </a:rPr>
              <a:t> </a:t>
            </a:r>
            <a:r>
              <a:rPr kumimoji="0" sz="1200" b="1" i="0" u="none" strike="noStrike" kern="0" cap="none" spc="0" normalizeH="0" baseline="0" noProof="0">
                <a:ln>
                  <a:noFill/>
                </a:ln>
                <a:solidFill>
                  <a:srgbClr val="FF9900"/>
                </a:solidFill>
                <a:effectLst/>
                <a:uLnTx/>
                <a:uFillTx/>
                <a:latin typeface="Arial"/>
                <a:cs typeface="Arial"/>
              </a:rPr>
              <a:t>therapies</a:t>
            </a:r>
            <a:r>
              <a:rPr kumimoji="0" sz="1200" b="1" i="0" u="none" strike="noStrike" kern="0" cap="none" spc="-35" normalizeH="0" baseline="0" noProof="0">
                <a:ln>
                  <a:noFill/>
                </a:ln>
                <a:solidFill>
                  <a:srgbClr val="FF9900"/>
                </a:solidFill>
                <a:effectLst/>
                <a:uLnTx/>
                <a:uFillTx/>
                <a:latin typeface="Arial"/>
                <a:cs typeface="Arial"/>
              </a:rPr>
              <a:t> </a:t>
            </a:r>
            <a:r>
              <a:rPr kumimoji="0" sz="1200" b="1" i="0" u="none" strike="noStrike" kern="0" cap="none" spc="-25" normalizeH="0" baseline="0" noProof="0">
                <a:ln>
                  <a:noFill/>
                </a:ln>
                <a:solidFill>
                  <a:srgbClr val="FF9900"/>
                </a:solidFill>
                <a:effectLst/>
                <a:uLnTx/>
                <a:uFillTx/>
                <a:latin typeface="Arial"/>
                <a:cs typeface="Arial"/>
              </a:rPr>
              <a:t>↑.</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sp>
        <p:nvSpPr>
          <p:cNvPr id="7" name="object 7"/>
          <p:cNvSpPr txBox="1"/>
          <p:nvPr/>
        </p:nvSpPr>
        <p:spPr>
          <a:xfrm>
            <a:off x="72034" y="4891739"/>
            <a:ext cx="2236470" cy="218440"/>
          </a:xfrm>
          <a:prstGeom prst="rect">
            <a:avLst/>
          </a:prstGeom>
        </p:spPr>
        <p:txBody>
          <a:bodyPr vert="horz" wrap="square" lIns="0" tIns="5080" rIns="0" bIns="0" rtlCol="0">
            <a:spAutoFit/>
          </a:bodyPr>
          <a:lstStyle/>
          <a:p>
            <a:pPr marL="12700" marR="0" lvl="0" indent="0" defTabSz="914400" eaLnBrk="1" fontAlgn="auto" latinLnBrk="0" hangingPunct="1">
              <a:lnSpc>
                <a:spcPct val="100000"/>
              </a:lnSpc>
              <a:spcBef>
                <a:spcPts val="40"/>
              </a:spcBef>
              <a:spcAft>
                <a:spcPts val="0"/>
              </a:spcAft>
              <a:buClrTx/>
              <a:buSzTx/>
              <a:buFontTx/>
              <a:buNone/>
              <a:tabLst/>
              <a:defRPr/>
            </a:pPr>
            <a:r>
              <a:rPr kumimoji="0" sz="600" b="0" i="0" u="none" strike="noStrike" kern="0" cap="none" spc="0" normalizeH="0" baseline="0" noProof="0">
                <a:ln>
                  <a:noFill/>
                </a:ln>
                <a:solidFill>
                  <a:sysClr val="windowText" lastClr="000000"/>
                </a:solidFill>
                <a:effectLst/>
                <a:uLnTx/>
                <a:uFillTx/>
                <a:latin typeface="Arial"/>
                <a:cs typeface="Arial"/>
              </a:rPr>
              <a:t>IgE</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Immunoglobulin</a:t>
            </a:r>
            <a:r>
              <a:rPr kumimoji="0" sz="600" b="0" i="0" u="none" strike="noStrike" kern="0" cap="none" spc="4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 IL5/5R</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Interleukin</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5/5</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receptor</a:t>
            </a:r>
            <a:endParaRPr kumimoji="0" sz="600" b="0" i="0" u="none" strike="noStrike" kern="0" cap="none" spc="0" normalizeH="0" baseline="0" noProof="0">
              <a:ln>
                <a:noFill/>
              </a:ln>
              <a:solidFill>
                <a:sysClr val="windowText" lastClr="000000"/>
              </a:solidFill>
              <a:effectLst/>
              <a:uLnTx/>
              <a:uFillTx/>
              <a:latin typeface="Arial"/>
              <a:cs typeface="Arial"/>
            </a:endParaRPr>
          </a:p>
          <a:p>
            <a:pPr marL="19050" marR="0" lvl="0" indent="0" defTabSz="914400" eaLnBrk="1" fontAlgn="auto" latinLnBrk="0" hangingPunct="1">
              <a:lnSpc>
                <a:spcPct val="100000"/>
              </a:lnSpc>
              <a:spcBef>
                <a:spcPts val="125"/>
              </a:spcBef>
              <a:spcAft>
                <a:spcPts val="0"/>
              </a:spcAft>
              <a:buClrTx/>
              <a:buSzTx/>
              <a:buFontTx/>
              <a:buNone/>
              <a:tabLst/>
              <a:defRPr/>
            </a:pPr>
            <a:r>
              <a:rPr kumimoji="0" sz="600" b="0" i="0" u="none" strike="noStrike" kern="0" cap="none" spc="-10" normalizeH="0" baseline="0" noProof="0">
                <a:ln>
                  <a:noFill/>
                </a:ln>
                <a:solidFill>
                  <a:sysClr val="windowText" lastClr="000000"/>
                </a:solidFill>
                <a:effectLst/>
                <a:uLnTx/>
                <a:uFillTx/>
                <a:latin typeface="Arial"/>
                <a:cs typeface="Arial"/>
              </a:rPr>
              <a:t>Menzies-</a:t>
            </a:r>
            <a:r>
              <a:rPr kumimoji="0" sz="600" b="0" i="0" u="none" strike="noStrike" kern="0" cap="none" spc="0" normalizeH="0" baseline="0" noProof="0">
                <a:ln>
                  <a:noFill/>
                </a:ln>
                <a:solidFill>
                  <a:sysClr val="windowText" lastClr="000000"/>
                </a:solidFill>
                <a:effectLst/>
                <a:uLnTx/>
                <a:uFillTx/>
                <a:latin typeface="Arial"/>
                <a:cs typeface="Arial"/>
              </a:rPr>
              <a:t>Gow</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AN,</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Price D</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et al.</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J</a:t>
            </a:r>
            <a:r>
              <a:rPr kumimoji="0" sz="600" b="0" i="1" u="none" strike="noStrike" kern="0" cap="none" spc="-10"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Asthma</a:t>
            </a:r>
            <a:r>
              <a:rPr kumimoji="0" sz="600" b="0" i="1" u="none" strike="noStrike" kern="0" cap="none" spc="10" normalizeH="0" baseline="0" noProof="0">
                <a:ln>
                  <a:noFill/>
                </a:ln>
                <a:solidFill>
                  <a:sysClr val="windowText" lastClr="000000"/>
                </a:solidFill>
                <a:effectLst/>
                <a:uLnTx/>
                <a:uFillTx/>
                <a:latin typeface="Arial"/>
                <a:cs typeface="Arial"/>
              </a:rPr>
              <a:t> </a:t>
            </a:r>
            <a:r>
              <a:rPr kumimoji="0" sz="600" b="0" i="1" u="none" strike="noStrike" kern="0" cap="none" spc="-10" normalizeH="0" baseline="0" noProof="0">
                <a:ln>
                  <a:noFill/>
                </a:ln>
                <a:solidFill>
                  <a:sysClr val="windowText" lastClr="000000"/>
                </a:solidFill>
                <a:effectLst/>
                <a:uLnTx/>
                <a:uFillTx/>
                <a:latin typeface="Arial"/>
                <a:cs typeface="Arial"/>
              </a:rPr>
              <a:t>Allergy</a:t>
            </a:r>
            <a:r>
              <a:rPr kumimoji="0" sz="600" b="0" i="1"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2022;15:63-</a:t>
            </a:r>
            <a:r>
              <a:rPr kumimoji="0" sz="600" b="0" i="0" u="none" strike="noStrike" kern="0" cap="none" spc="-25" normalizeH="0" baseline="0" noProof="0">
                <a:ln>
                  <a:noFill/>
                </a:ln>
                <a:solidFill>
                  <a:sysClr val="windowText" lastClr="000000"/>
                </a:solidFill>
                <a:effectLst/>
                <a:uLnTx/>
                <a:uFillTx/>
                <a:latin typeface="Arial"/>
                <a:cs typeface="Arial"/>
              </a:rPr>
              <a:t>78.</a:t>
            </a:r>
            <a:endParaRPr kumimoji="0" sz="600" b="0" i="0" u="none" strike="noStrike" kern="0" cap="none" spc="0" normalizeH="0" baseline="0" noProof="0">
              <a:ln>
                <a:noFill/>
              </a:ln>
              <a:solidFill>
                <a:sysClr val="windowText" lastClr="000000"/>
              </a:solidFill>
              <a:effectLst/>
              <a:uLnTx/>
              <a:uFillTx/>
              <a:latin typeface="Arial"/>
              <a:cs typeface="Arial"/>
            </a:endParaRPr>
          </a:p>
        </p:txBody>
      </p:sp>
      <p:sp>
        <p:nvSpPr>
          <p:cNvPr id="5" name="object 5"/>
          <p:cNvSpPr txBox="1"/>
          <p:nvPr/>
        </p:nvSpPr>
        <p:spPr>
          <a:xfrm>
            <a:off x="8970644" y="29972"/>
            <a:ext cx="95885" cy="177800"/>
          </a:xfrm>
          <a:prstGeom prst="rect">
            <a:avLst/>
          </a:prstGeom>
        </p:spPr>
        <p:txBody>
          <a:bodyPr vert="horz" wrap="square" lIns="0" tIns="12065" rIns="0" bIns="0" rtlCol="0">
            <a:spAutoFit/>
          </a:bodyPr>
          <a:lstStyle/>
          <a:p>
            <a:pPr marL="12700" marR="0" lvl="0" indent="0" defTabSz="914400" eaLnBrk="1" fontAlgn="auto" latinLnBrk="0" hangingPunct="1">
              <a:lnSpc>
                <a:spcPct val="100000"/>
              </a:lnSpc>
              <a:spcBef>
                <a:spcPts val="95"/>
              </a:spcBef>
              <a:spcAft>
                <a:spcPts val="0"/>
              </a:spcAft>
              <a:buClrTx/>
              <a:buSzTx/>
              <a:buFontTx/>
              <a:buNone/>
              <a:tabLst/>
              <a:defRPr/>
            </a:pPr>
            <a:r>
              <a:rPr kumimoji="0" sz="1000" b="0" i="0" u="none" strike="noStrike" kern="0" cap="none" spc="-50" normalizeH="0" baseline="0" noProof="0">
                <a:ln>
                  <a:noFill/>
                </a:ln>
                <a:solidFill>
                  <a:srgbClr val="A1A1A1"/>
                </a:solidFill>
                <a:effectLst/>
                <a:uLnTx/>
                <a:uFillTx/>
                <a:latin typeface="Arial"/>
                <a:cs typeface="Arial"/>
              </a:rPr>
              <a:t>4</a:t>
            </a:r>
            <a:endParaRPr kumimoji="0" sz="1000" b="0" i="0" u="none" strike="noStrike" kern="0" cap="none" spc="0" normalizeH="0" baseline="0" noProof="0">
              <a:ln>
                <a:noFill/>
              </a:ln>
              <a:solidFill>
                <a:sysClr val="windowText" lastClr="000000"/>
              </a:solidFill>
              <a:effectLst/>
              <a:uLnTx/>
              <a:uFillTx/>
              <a:latin typeface="Arial"/>
              <a:cs typeface="Arial"/>
            </a:endParaRPr>
          </a:p>
        </p:txBody>
      </p:sp>
      <p:sp>
        <p:nvSpPr>
          <p:cNvPr id="6" name="object 6"/>
          <p:cNvSpPr txBox="1">
            <a:spLocks noGrp="1"/>
          </p:cNvSpPr>
          <p:nvPr>
            <p:ph type="title"/>
          </p:nvPr>
        </p:nvSpPr>
        <p:spPr>
          <a:xfrm>
            <a:off x="341869" y="109011"/>
            <a:ext cx="7228205" cy="513080"/>
          </a:xfrm>
          <a:prstGeom prst="rect">
            <a:avLst/>
          </a:prstGeom>
        </p:spPr>
        <p:txBody>
          <a:bodyPr vert="horz" wrap="square" lIns="0" tIns="72059" rIns="0" bIns="0" rtlCol="0">
            <a:spAutoFit/>
          </a:bodyPr>
          <a:lstStyle/>
          <a:p>
            <a:pPr marL="5080">
              <a:lnSpc>
                <a:spcPct val="100000"/>
              </a:lnSpc>
              <a:spcBef>
                <a:spcPts val="95"/>
              </a:spcBef>
            </a:pPr>
            <a:r>
              <a:t>Patterns</a:t>
            </a:r>
            <a:r>
              <a:rPr spc="-40"/>
              <a:t> </a:t>
            </a:r>
            <a:r>
              <a:t>of</a:t>
            </a:r>
            <a:r>
              <a:rPr spc="-50"/>
              <a:t> </a:t>
            </a:r>
            <a:r>
              <a:t>biologic</a:t>
            </a:r>
            <a:r>
              <a:rPr spc="-20"/>
              <a:t> </a:t>
            </a:r>
            <a:r>
              <a:t>use</a:t>
            </a:r>
            <a:r>
              <a:rPr spc="-45"/>
              <a:t> </a:t>
            </a:r>
            <a:r>
              <a:t>over</a:t>
            </a:r>
            <a:r>
              <a:rPr spc="-10"/>
              <a:t> </a:t>
            </a:r>
            <a:r>
              <a:t>time</a:t>
            </a:r>
            <a:r>
              <a:rPr spc="-35"/>
              <a:t> </a:t>
            </a:r>
            <a:r>
              <a:t>by</a:t>
            </a:r>
            <a:r>
              <a:rPr spc="-45"/>
              <a:t> </a:t>
            </a:r>
            <a:r>
              <a:t>biologic</a:t>
            </a:r>
            <a:r>
              <a:rPr spc="-20"/>
              <a:t> </a:t>
            </a:r>
            <a:r>
              <a:rPr spc="-10"/>
              <a:t>class</a:t>
            </a:r>
          </a:p>
        </p:txBody>
      </p:sp>
      <p:pic>
        <p:nvPicPr>
          <p:cNvPr id="8" name="Graphic 7" descr="Beginning with solid fill">
            <a:hlinkClick r:id="rId3" action="ppaction://hlinksldjump"/>
            <a:extLst>
              <a:ext uri="{FF2B5EF4-FFF2-40B4-BE49-F238E27FC236}">
                <a16:creationId xmlns:a16="http://schemas.microsoft.com/office/drawing/2014/main" id="{9B4B81DA-D854-97B8-8C64-8CC943401FD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9" name="bg object 17">
            <a:extLst>
              <a:ext uri="{FF2B5EF4-FFF2-40B4-BE49-F238E27FC236}">
                <a16:creationId xmlns:a16="http://schemas.microsoft.com/office/drawing/2014/main" id="{822254BB-84F9-7358-EC98-DFFFCC75998F}"/>
              </a:ext>
            </a:extLst>
          </p:cNvPr>
          <p:cNvPicPr/>
          <p:nvPr/>
        </p:nvPicPr>
        <p:blipFill>
          <a:blip r:embed="rId6" cstate="print">
            <a:alphaModFix amt="10000"/>
            <a:extLst>
              <a:ext uri="{BEBA8EAE-BF5A-486C-A8C5-ECC9F3942E4B}">
                <a14:imgProps xmlns:a14="http://schemas.microsoft.com/office/drawing/2010/main">
                  <a14:imgLayer r:embed="rId7">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2874264" y="1921764"/>
            <a:ext cx="2403475" cy="1494790"/>
            <a:chOff x="2874264" y="1921764"/>
            <a:chExt cx="2403475" cy="1494790"/>
          </a:xfrm>
        </p:grpSpPr>
        <p:pic>
          <p:nvPicPr>
            <p:cNvPr id="3" name="object 3"/>
            <p:cNvPicPr/>
            <p:nvPr/>
          </p:nvPicPr>
          <p:blipFill>
            <a:blip r:embed="rId2" cstate="print"/>
            <a:stretch>
              <a:fillRect/>
            </a:stretch>
          </p:blipFill>
          <p:spPr>
            <a:xfrm>
              <a:off x="3933493" y="2907924"/>
              <a:ext cx="1257218" cy="376262"/>
            </a:xfrm>
            <a:prstGeom prst="rect">
              <a:avLst/>
            </a:prstGeom>
          </p:spPr>
        </p:pic>
        <p:sp>
          <p:nvSpPr>
            <p:cNvPr id="4" name="object 4"/>
            <p:cNvSpPr/>
            <p:nvPr/>
          </p:nvSpPr>
          <p:spPr>
            <a:xfrm>
              <a:off x="3856482" y="2760726"/>
              <a:ext cx="1408430" cy="643255"/>
            </a:xfrm>
            <a:custGeom>
              <a:avLst/>
              <a:gdLst/>
              <a:ahLst/>
              <a:cxnLst/>
              <a:rect l="l" t="t" r="r" b="b"/>
              <a:pathLst>
                <a:path w="1408429" h="643254">
                  <a:moveTo>
                    <a:pt x="0" y="107187"/>
                  </a:moveTo>
                  <a:lnTo>
                    <a:pt x="8425" y="65472"/>
                  </a:lnTo>
                  <a:lnTo>
                    <a:pt x="31400" y="31400"/>
                  </a:lnTo>
                  <a:lnTo>
                    <a:pt x="65472" y="8425"/>
                  </a:lnTo>
                  <a:lnTo>
                    <a:pt x="107187" y="0"/>
                  </a:lnTo>
                  <a:lnTo>
                    <a:pt x="1300988" y="0"/>
                  </a:lnTo>
                  <a:lnTo>
                    <a:pt x="1342703" y="8425"/>
                  </a:lnTo>
                  <a:lnTo>
                    <a:pt x="1376775" y="31400"/>
                  </a:lnTo>
                  <a:lnTo>
                    <a:pt x="1399750" y="65472"/>
                  </a:lnTo>
                  <a:lnTo>
                    <a:pt x="1408176" y="107187"/>
                  </a:lnTo>
                  <a:lnTo>
                    <a:pt x="1408176" y="535940"/>
                  </a:lnTo>
                  <a:lnTo>
                    <a:pt x="1399750" y="577655"/>
                  </a:lnTo>
                  <a:lnTo>
                    <a:pt x="1376775" y="611727"/>
                  </a:lnTo>
                  <a:lnTo>
                    <a:pt x="1342703" y="634702"/>
                  </a:lnTo>
                  <a:lnTo>
                    <a:pt x="1300988" y="643128"/>
                  </a:lnTo>
                  <a:lnTo>
                    <a:pt x="107187" y="643128"/>
                  </a:lnTo>
                  <a:lnTo>
                    <a:pt x="65472" y="634702"/>
                  </a:lnTo>
                  <a:lnTo>
                    <a:pt x="31400" y="611727"/>
                  </a:lnTo>
                  <a:lnTo>
                    <a:pt x="8425" y="577655"/>
                  </a:lnTo>
                  <a:lnTo>
                    <a:pt x="0" y="535940"/>
                  </a:lnTo>
                  <a:lnTo>
                    <a:pt x="0" y="107187"/>
                  </a:lnTo>
                  <a:close/>
                </a:path>
              </a:pathLst>
            </a:custGeom>
            <a:ln w="25400">
              <a:solidFill>
                <a:srgbClr val="073762"/>
              </a:solidFill>
            </a:ln>
          </p:spPr>
          <p:txBody>
            <a:bodyPr wrap="square" lIns="0" tIns="0" rIns="0" bIns="0" rtlCol="0"/>
            <a:lstStyle/>
            <a:p>
              <a:endParaRPr/>
            </a:p>
          </p:txBody>
        </p:sp>
        <p:sp>
          <p:nvSpPr>
            <p:cNvPr id="5" name="object 5"/>
            <p:cNvSpPr/>
            <p:nvPr/>
          </p:nvSpPr>
          <p:spPr>
            <a:xfrm>
              <a:off x="2874264" y="1921764"/>
              <a:ext cx="325120" cy="318770"/>
            </a:xfrm>
            <a:custGeom>
              <a:avLst/>
              <a:gdLst/>
              <a:ahLst/>
              <a:cxnLst/>
              <a:rect l="l" t="t" r="r" b="b"/>
              <a:pathLst>
                <a:path w="325119" h="318769">
                  <a:moveTo>
                    <a:pt x="162306" y="0"/>
                  </a:moveTo>
                  <a:lnTo>
                    <a:pt x="119150" y="5685"/>
                  </a:lnTo>
                  <a:lnTo>
                    <a:pt x="80376" y="21731"/>
                  </a:lnTo>
                  <a:lnTo>
                    <a:pt x="47529" y="46624"/>
                  </a:lnTo>
                  <a:lnTo>
                    <a:pt x="22154" y="78852"/>
                  </a:lnTo>
                  <a:lnTo>
                    <a:pt x="5796" y="116901"/>
                  </a:lnTo>
                  <a:lnTo>
                    <a:pt x="0" y="159258"/>
                  </a:lnTo>
                  <a:lnTo>
                    <a:pt x="5796" y="201614"/>
                  </a:lnTo>
                  <a:lnTo>
                    <a:pt x="22154" y="239663"/>
                  </a:lnTo>
                  <a:lnTo>
                    <a:pt x="47529" y="271891"/>
                  </a:lnTo>
                  <a:lnTo>
                    <a:pt x="80376" y="296784"/>
                  </a:lnTo>
                  <a:lnTo>
                    <a:pt x="119150" y="312830"/>
                  </a:lnTo>
                  <a:lnTo>
                    <a:pt x="162306" y="318516"/>
                  </a:lnTo>
                  <a:lnTo>
                    <a:pt x="205461" y="312830"/>
                  </a:lnTo>
                  <a:lnTo>
                    <a:pt x="244235" y="296784"/>
                  </a:lnTo>
                  <a:lnTo>
                    <a:pt x="277082" y="271891"/>
                  </a:lnTo>
                  <a:lnTo>
                    <a:pt x="302457" y="239663"/>
                  </a:lnTo>
                  <a:lnTo>
                    <a:pt x="318815" y="201614"/>
                  </a:lnTo>
                  <a:lnTo>
                    <a:pt x="324612" y="159258"/>
                  </a:lnTo>
                  <a:lnTo>
                    <a:pt x="318815" y="116901"/>
                  </a:lnTo>
                  <a:lnTo>
                    <a:pt x="302457" y="78852"/>
                  </a:lnTo>
                  <a:lnTo>
                    <a:pt x="277082" y="46624"/>
                  </a:lnTo>
                  <a:lnTo>
                    <a:pt x="244235" y="21731"/>
                  </a:lnTo>
                  <a:lnTo>
                    <a:pt x="205461" y="5685"/>
                  </a:lnTo>
                  <a:lnTo>
                    <a:pt x="162306" y="0"/>
                  </a:lnTo>
                  <a:close/>
                </a:path>
              </a:pathLst>
            </a:custGeom>
            <a:solidFill>
              <a:srgbClr val="FF9900"/>
            </a:solidFill>
          </p:spPr>
          <p:txBody>
            <a:bodyPr wrap="square" lIns="0" tIns="0" rIns="0" bIns="0" rtlCol="0"/>
            <a:lstStyle/>
            <a:p>
              <a:endParaRPr/>
            </a:p>
          </p:txBody>
        </p:sp>
      </p:grpSp>
      <p:sp>
        <p:nvSpPr>
          <p:cNvPr id="6" name="object 6"/>
          <p:cNvSpPr txBox="1">
            <a:spLocks noGrp="1"/>
          </p:cNvSpPr>
          <p:nvPr>
            <p:ph type="title"/>
          </p:nvPr>
        </p:nvSpPr>
        <p:spPr>
          <a:prstGeom prst="rect">
            <a:avLst/>
          </a:prstGeom>
        </p:spPr>
        <p:txBody>
          <a:bodyPr vert="horz" wrap="square" lIns="0" tIns="239521" rIns="0" bIns="0" rtlCol="0">
            <a:spAutoFit/>
          </a:bodyPr>
          <a:lstStyle/>
          <a:p>
            <a:pPr marL="12700">
              <a:lnSpc>
                <a:spcPct val="100000"/>
              </a:lnSpc>
              <a:spcBef>
                <a:spcPts val="100"/>
              </a:spcBef>
            </a:pPr>
            <a:r>
              <a:t>Main</a:t>
            </a:r>
            <a:r>
              <a:rPr spc="-75"/>
              <a:t> </a:t>
            </a:r>
            <a:r>
              <a:t>strengths</a:t>
            </a:r>
            <a:r>
              <a:rPr spc="-50"/>
              <a:t> </a:t>
            </a:r>
            <a:r>
              <a:t>and</a:t>
            </a:r>
            <a:r>
              <a:rPr spc="-45"/>
              <a:t> </a:t>
            </a:r>
            <a:r>
              <a:rPr spc="-10"/>
              <a:t>weaknesses</a:t>
            </a:r>
          </a:p>
        </p:txBody>
      </p:sp>
      <p:sp>
        <p:nvSpPr>
          <p:cNvPr id="7" name="object 7"/>
          <p:cNvSpPr/>
          <p:nvPr/>
        </p:nvSpPr>
        <p:spPr>
          <a:xfrm>
            <a:off x="379475" y="1144524"/>
            <a:ext cx="1866900" cy="320040"/>
          </a:xfrm>
          <a:custGeom>
            <a:avLst/>
            <a:gdLst/>
            <a:ahLst/>
            <a:cxnLst/>
            <a:rect l="l" t="t" r="r" b="b"/>
            <a:pathLst>
              <a:path w="1866900" h="320040">
                <a:moveTo>
                  <a:pt x="1813560" y="0"/>
                </a:moveTo>
                <a:lnTo>
                  <a:pt x="53339" y="0"/>
                </a:lnTo>
                <a:lnTo>
                  <a:pt x="32575" y="4191"/>
                </a:lnTo>
                <a:lnTo>
                  <a:pt x="15621" y="15621"/>
                </a:lnTo>
                <a:lnTo>
                  <a:pt x="4191" y="32575"/>
                </a:lnTo>
                <a:lnTo>
                  <a:pt x="0" y="53339"/>
                </a:lnTo>
                <a:lnTo>
                  <a:pt x="0" y="266700"/>
                </a:lnTo>
                <a:lnTo>
                  <a:pt x="4190" y="287464"/>
                </a:lnTo>
                <a:lnTo>
                  <a:pt x="15621" y="304419"/>
                </a:lnTo>
                <a:lnTo>
                  <a:pt x="32575" y="315849"/>
                </a:lnTo>
                <a:lnTo>
                  <a:pt x="53339" y="320039"/>
                </a:lnTo>
                <a:lnTo>
                  <a:pt x="1813560" y="320039"/>
                </a:lnTo>
                <a:lnTo>
                  <a:pt x="1834324" y="315848"/>
                </a:lnTo>
                <a:lnTo>
                  <a:pt x="1851278" y="304418"/>
                </a:lnTo>
                <a:lnTo>
                  <a:pt x="1862708" y="287464"/>
                </a:lnTo>
                <a:lnTo>
                  <a:pt x="1866900" y="266700"/>
                </a:lnTo>
                <a:lnTo>
                  <a:pt x="1866900" y="53339"/>
                </a:lnTo>
                <a:lnTo>
                  <a:pt x="1862709" y="32575"/>
                </a:lnTo>
                <a:lnTo>
                  <a:pt x="1851279" y="15620"/>
                </a:lnTo>
                <a:lnTo>
                  <a:pt x="1834324" y="4190"/>
                </a:lnTo>
                <a:lnTo>
                  <a:pt x="1813560" y="0"/>
                </a:lnTo>
                <a:close/>
              </a:path>
            </a:pathLst>
          </a:custGeom>
          <a:solidFill>
            <a:srgbClr val="073762"/>
          </a:solidFill>
        </p:spPr>
        <p:txBody>
          <a:bodyPr wrap="square" lIns="0" tIns="0" rIns="0" bIns="0" rtlCol="0"/>
          <a:lstStyle/>
          <a:p>
            <a:endParaRPr/>
          </a:p>
        </p:txBody>
      </p:sp>
      <p:sp>
        <p:nvSpPr>
          <p:cNvPr id="8" name="object 8"/>
          <p:cNvSpPr txBox="1"/>
          <p:nvPr/>
        </p:nvSpPr>
        <p:spPr>
          <a:xfrm>
            <a:off x="827024" y="1165605"/>
            <a:ext cx="970915" cy="269240"/>
          </a:xfrm>
          <a:prstGeom prst="rect">
            <a:avLst/>
          </a:prstGeom>
        </p:spPr>
        <p:txBody>
          <a:bodyPr vert="horz" wrap="square" lIns="0" tIns="12065" rIns="0" bIns="0" rtlCol="0">
            <a:spAutoFit/>
          </a:bodyPr>
          <a:lstStyle/>
          <a:p>
            <a:pPr marL="12700">
              <a:lnSpc>
                <a:spcPct val="100000"/>
              </a:lnSpc>
              <a:spcBef>
                <a:spcPts val="95"/>
              </a:spcBef>
            </a:pPr>
            <a:r>
              <a:rPr sz="1600" b="1" spc="-10">
                <a:solidFill>
                  <a:srgbClr val="FFFFFF"/>
                </a:solidFill>
                <a:latin typeface="Arial"/>
                <a:cs typeface="Arial"/>
              </a:rPr>
              <a:t>Strengths</a:t>
            </a:r>
            <a:endParaRPr sz="1600">
              <a:latin typeface="Arial"/>
              <a:cs typeface="Arial"/>
            </a:endParaRPr>
          </a:p>
        </p:txBody>
      </p:sp>
      <p:sp>
        <p:nvSpPr>
          <p:cNvPr id="9" name="object 9"/>
          <p:cNvSpPr txBox="1"/>
          <p:nvPr/>
        </p:nvSpPr>
        <p:spPr>
          <a:xfrm>
            <a:off x="457911" y="1939290"/>
            <a:ext cx="2092325" cy="391795"/>
          </a:xfrm>
          <a:prstGeom prst="rect">
            <a:avLst/>
          </a:prstGeom>
        </p:spPr>
        <p:txBody>
          <a:bodyPr vert="horz" wrap="square" lIns="0" tIns="12700" rIns="0" bIns="0" rtlCol="0">
            <a:spAutoFit/>
          </a:bodyPr>
          <a:lstStyle/>
          <a:p>
            <a:pPr marL="184785" marR="5080" indent="-172720">
              <a:lnSpc>
                <a:spcPct val="100000"/>
              </a:lnSpc>
              <a:spcBef>
                <a:spcPts val="100"/>
              </a:spcBef>
              <a:buChar char="•"/>
              <a:tabLst>
                <a:tab pos="184785" algn="l"/>
              </a:tabLst>
            </a:pPr>
            <a:r>
              <a:rPr sz="800">
                <a:solidFill>
                  <a:srgbClr val="073762"/>
                </a:solidFill>
                <a:latin typeface="Arial"/>
                <a:cs typeface="Arial"/>
              </a:rPr>
              <a:t>Global panel</a:t>
            </a:r>
            <a:r>
              <a:rPr sz="800" spc="20">
                <a:solidFill>
                  <a:srgbClr val="073762"/>
                </a:solidFill>
                <a:latin typeface="Arial"/>
                <a:cs typeface="Arial"/>
              </a:rPr>
              <a:t> </a:t>
            </a:r>
            <a:r>
              <a:rPr sz="800">
                <a:solidFill>
                  <a:srgbClr val="073762"/>
                </a:solidFill>
                <a:latin typeface="Arial"/>
                <a:cs typeface="Arial"/>
              </a:rPr>
              <a:t>of </a:t>
            </a:r>
            <a:r>
              <a:rPr sz="800" spc="-10">
                <a:solidFill>
                  <a:srgbClr val="073762"/>
                </a:solidFill>
                <a:latin typeface="Arial"/>
                <a:cs typeface="Arial"/>
              </a:rPr>
              <a:t>international</a:t>
            </a:r>
            <a:r>
              <a:rPr sz="800" spc="10">
                <a:solidFill>
                  <a:srgbClr val="073762"/>
                </a:solidFill>
                <a:latin typeface="Arial"/>
                <a:cs typeface="Arial"/>
              </a:rPr>
              <a:t> </a:t>
            </a:r>
            <a:r>
              <a:rPr sz="800" spc="-10">
                <a:solidFill>
                  <a:srgbClr val="073762"/>
                </a:solidFill>
                <a:latin typeface="Arial"/>
                <a:cs typeface="Arial"/>
              </a:rPr>
              <a:t>severe </a:t>
            </a:r>
            <a:r>
              <a:rPr sz="800">
                <a:solidFill>
                  <a:srgbClr val="073762"/>
                </a:solidFill>
                <a:latin typeface="Arial"/>
                <a:cs typeface="Arial"/>
              </a:rPr>
              <a:t>asthma</a:t>
            </a:r>
            <a:r>
              <a:rPr sz="800" spc="-40">
                <a:solidFill>
                  <a:srgbClr val="073762"/>
                </a:solidFill>
                <a:latin typeface="Arial"/>
                <a:cs typeface="Arial"/>
              </a:rPr>
              <a:t> </a:t>
            </a:r>
            <a:r>
              <a:rPr sz="800">
                <a:solidFill>
                  <a:srgbClr val="073762"/>
                </a:solidFill>
                <a:latin typeface="Arial"/>
                <a:cs typeface="Arial"/>
              </a:rPr>
              <a:t>experts</a:t>
            </a:r>
            <a:r>
              <a:rPr sz="800" spc="-10">
                <a:solidFill>
                  <a:srgbClr val="073762"/>
                </a:solidFill>
                <a:latin typeface="Arial"/>
                <a:cs typeface="Arial"/>
              </a:rPr>
              <a:t> </a:t>
            </a:r>
            <a:r>
              <a:rPr sz="800">
                <a:solidFill>
                  <a:srgbClr val="073762"/>
                </a:solidFill>
                <a:latin typeface="Arial"/>
                <a:cs typeface="Arial"/>
              </a:rPr>
              <a:t>and</a:t>
            </a:r>
            <a:r>
              <a:rPr sz="800" spc="-20">
                <a:solidFill>
                  <a:srgbClr val="073762"/>
                </a:solidFill>
                <a:latin typeface="Arial"/>
                <a:cs typeface="Arial"/>
              </a:rPr>
              <a:t> </a:t>
            </a:r>
            <a:r>
              <a:rPr sz="800" spc="-10">
                <a:solidFill>
                  <a:srgbClr val="073762"/>
                </a:solidFill>
                <a:latin typeface="Arial"/>
                <a:cs typeface="Arial"/>
              </a:rPr>
              <a:t>professionals</a:t>
            </a:r>
            <a:r>
              <a:rPr sz="800" spc="500">
                <a:solidFill>
                  <a:srgbClr val="073762"/>
                </a:solidFill>
                <a:latin typeface="Arial"/>
                <a:cs typeface="Arial"/>
              </a:rPr>
              <a:t> </a:t>
            </a:r>
            <a:r>
              <a:rPr sz="800">
                <a:solidFill>
                  <a:srgbClr val="073762"/>
                </a:solidFill>
                <a:latin typeface="Arial"/>
                <a:cs typeface="Arial"/>
              </a:rPr>
              <a:t>allowed</a:t>
            </a:r>
            <a:r>
              <a:rPr sz="800" spc="-5">
                <a:solidFill>
                  <a:srgbClr val="073762"/>
                </a:solidFill>
                <a:latin typeface="Arial"/>
                <a:cs typeface="Arial"/>
              </a:rPr>
              <a:t> </a:t>
            </a:r>
            <a:r>
              <a:rPr sz="800" b="1">
                <a:solidFill>
                  <a:srgbClr val="073762"/>
                </a:solidFill>
                <a:latin typeface="Arial"/>
                <a:cs typeface="Arial"/>
              </a:rPr>
              <a:t>broad</a:t>
            </a:r>
            <a:r>
              <a:rPr sz="800" b="1" spc="-30">
                <a:solidFill>
                  <a:srgbClr val="073762"/>
                </a:solidFill>
                <a:latin typeface="Arial"/>
                <a:cs typeface="Arial"/>
              </a:rPr>
              <a:t> </a:t>
            </a:r>
            <a:r>
              <a:rPr sz="800" b="1">
                <a:solidFill>
                  <a:srgbClr val="073762"/>
                </a:solidFill>
                <a:latin typeface="Arial"/>
                <a:cs typeface="Arial"/>
              </a:rPr>
              <a:t>consensus</a:t>
            </a:r>
            <a:r>
              <a:rPr sz="800" b="1" spc="-10">
                <a:solidFill>
                  <a:srgbClr val="073762"/>
                </a:solidFill>
                <a:latin typeface="Arial"/>
                <a:cs typeface="Arial"/>
              </a:rPr>
              <a:t> </a:t>
            </a:r>
            <a:r>
              <a:rPr sz="800">
                <a:solidFill>
                  <a:srgbClr val="073762"/>
                </a:solidFill>
                <a:latin typeface="Arial"/>
                <a:cs typeface="Arial"/>
              </a:rPr>
              <a:t>to</a:t>
            </a:r>
            <a:r>
              <a:rPr sz="800" spc="-20">
                <a:solidFill>
                  <a:srgbClr val="073762"/>
                </a:solidFill>
                <a:latin typeface="Arial"/>
                <a:cs typeface="Arial"/>
              </a:rPr>
              <a:t> </a:t>
            </a:r>
            <a:r>
              <a:rPr sz="800">
                <a:solidFill>
                  <a:srgbClr val="073762"/>
                </a:solidFill>
                <a:latin typeface="Arial"/>
                <a:cs typeface="Arial"/>
              </a:rPr>
              <a:t>be</a:t>
            </a:r>
            <a:r>
              <a:rPr sz="800" spc="-25">
                <a:solidFill>
                  <a:srgbClr val="073762"/>
                </a:solidFill>
                <a:latin typeface="Arial"/>
                <a:cs typeface="Arial"/>
              </a:rPr>
              <a:t> </a:t>
            </a:r>
            <a:r>
              <a:rPr sz="800" spc="-10">
                <a:solidFill>
                  <a:srgbClr val="073762"/>
                </a:solidFill>
                <a:latin typeface="Arial"/>
                <a:cs typeface="Arial"/>
              </a:rPr>
              <a:t>obtained</a:t>
            </a:r>
            <a:endParaRPr sz="800">
              <a:latin typeface="Arial"/>
              <a:cs typeface="Arial"/>
            </a:endParaRPr>
          </a:p>
        </p:txBody>
      </p:sp>
      <p:sp>
        <p:nvSpPr>
          <p:cNvPr id="10" name="object 10"/>
          <p:cNvSpPr txBox="1"/>
          <p:nvPr/>
        </p:nvSpPr>
        <p:spPr>
          <a:xfrm>
            <a:off x="457911" y="2526538"/>
            <a:ext cx="1717039" cy="513715"/>
          </a:xfrm>
          <a:prstGeom prst="rect">
            <a:avLst/>
          </a:prstGeom>
        </p:spPr>
        <p:txBody>
          <a:bodyPr vert="horz" wrap="square" lIns="0" tIns="12700" rIns="0" bIns="0" rtlCol="0">
            <a:spAutoFit/>
          </a:bodyPr>
          <a:lstStyle/>
          <a:p>
            <a:pPr marL="184785" marR="5080" indent="-172720">
              <a:lnSpc>
                <a:spcPct val="100000"/>
              </a:lnSpc>
              <a:spcBef>
                <a:spcPts val="100"/>
              </a:spcBef>
              <a:buChar char="•"/>
              <a:tabLst>
                <a:tab pos="184785" algn="l"/>
              </a:tabLst>
            </a:pPr>
            <a:r>
              <a:rPr sz="800">
                <a:solidFill>
                  <a:srgbClr val="073762"/>
                </a:solidFill>
                <a:latin typeface="Arial"/>
                <a:cs typeface="Arial"/>
              </a:rPr>
              <a:t>Consistent</a:t>
            </a:r>
            <a:r>
              <a:rPr sz="800" spc="-30">
                <a:solidFill>
                  <a:srgbClr val="073762"/>
                </a:solidFill>
                <a:latin typeface="Arial"/>
                <a:cs typeface="Arial"/>
              </a:rPr>
              <a:t> </a:t>
            </a:r>
            <a:r>
              <a:rPr sz="800">
                <a:solidFill>
                  <a:srgbClr val="073762"/>
                </a:solidFill>
                <a:latin typeface="Arial"/>
                <a:cs typeface="Arial"/>
              </a:rPr>
              <a:t>number</a:t>
            </a:r>
            <a:r>
              <a:rPr sz="800" spc="-25">
                <a:solidFill>
                  <a:srgbClr val="073762"/>
                </a:solidFill>
                <a:latin typeface="Arial"/>
                <a:cs typeface="Arial"/>
              </a:rPr>
              <a:t> </a:t>
            </a:r>
            <a:r>
              <a:rPr sz="800">
                <a:solidFill>
                  <a:srgbClr val="073762"/>
                </a:solidFill>
                <a:latin typeface="Arial"/>
                <a:cs typeface="Arial"/>
              </a:rPr>
              <a:t>of</a:t>
            </a:r>
            <a:r>
              <a:rPr sz="800" spc="-20">
                <a:solidFill>
                  <a:srgbClr val="073762"/>
                </a:solidFill>
                <a:latin typeface="Arial"/>
                <a:cs typeface="Arial"/>
              </a:rPr>
              <a:t> </a:t>
            </a:r>
            <a:r>
              <a:rPr sz="800" spc="-10">
                <a:solidFill>
                  <a:srgbClr val="073762"/>
                </a:solidFill>
                <a:latin typeface="Arial"/>
                <a:cs typeface="Arial"/>
              </a:rPr>
              <a:t>experts participating</a:t>
            </a:r>
            <a:r>
              <a:rPr sz="800" spc="-5">
                <a:solidFill>
                  <a:srgbClr val="073762"/>
                </a:solidFill>
                <a:latin typeface="Arial"/>
                <a:cs typeface="Arial"/>
              </a:rPr>
              <a:t> </a:t>
            </a:r>
            <a:r>
              <a:rPr sz="800">
                <a:solidFill>
                  <a:srgbClr val="073762"/>
                </a:solidFill>
                <a:latin typeface="Arial"/>
                <a:cs typeface="Arial"/>
              </a:rPr>
              <a:t>in each</a:t>
            </a:r>
            <a:r>
              <a:rPr sz="800" spc="10">
                <a:solidFill>
                  <a:srgbClr val="073762"/>
                </a:solidFill>
                <a:latin typeface="Arial"/>
                <a:cs typeface="Arial"/>
              </a:rPr>
              <a:t> </a:t>
            </a:r>
            <a:r>
              <a:rPr sz="800">
                <a:solidFill>
                  <a:srgbClr val="073762"/>
                </a:solidFill>
                <a:latin typeface="Arial"/>
                <a:cs typeface="Arial"/>
              </a:rPr>
              <a:t>Delphi</a:t>
            </a:r>
            <a:r>
              <a:rPr sz="800" spc="5">
                <a:solidFill>
                  <a:srgbClr val="073762"/>
                </a:solidFill>
                <a:latin typeface="Arial"/>
                <a:cs typeface="Arial"/>
              </a:rPr>
              <a:t> </a:t>
            </a:r>
            <a:r>
              <a:rPr sz="800" spc="-20">
                <a:solidFill>
                  <a:srgbClr val="073762"/>
                </a:solidFill>
                <a:latin typeface="Arial"/>
                <a:cs typeface="Arial"/>
              </a:rPr>
              <a:t>round </a:t>
            </a:r>
            <a:r>
              <a:rPr sz="800">
                <a:solidFill>
                  <a:srgbClr val="073762"/>
                </a:solidFill>
                <a:latin typeface="Arial"/>
                <a:cs typeface="Arial"/>
              </a:rPr>
              <a:t>conserved</a:t>
            </a:r>
            <a:r>
              <a:rPr sz="800" spc="-20">
                <a:solidFill>
                  <a:srgbClr val="073762"/>
                </a:solidFill>
                <a:latin typeface="Arial"/>
                <a:cs typeface="Arial"/>
              </a:rPr>
              <a:t> </a:t>
            </a:r>
            <a:r>
              <a:rPr sz="800">
                <a:solidFill>
                  <a:srgbClr val="073762"/>
                </a:solidFill>
                <a:latin typeface="Arial"/>
                <a:cs typeface="Arial"/>
              </a:rPr>
              <a:t>possibility</a:t>
            </a:r>
            <a:r>
              <a:rPr sz="800" spc="-45">
                <a:solidFill>
                  <a:srgbClr val="073762"/>
                </a:solidFill>
                <a:latin typeface="Arial"/>
                <a:cs typeface="Arial"/>
              </a:rPr>
              <a:t> </a:t>
            </a:r>
            <a:r>
              <a:rPr sz="800" b="1">
                <a:solidFill>
                  <a:srgbClr val="073762"/>
                </a:solidFill>
                <a:latin typeface="Arial"/>
                <a:cs typeface="Arial"/>
              </a:rPr>
              <a:t>of</a:t>
            </a:r>
            <a:r>
              <a:rPr sz="800" b="1" spc="-25">
                <a:solidFill>
                  <a:srgbClr val="073762"/>
                </a:solidFill>
                <a:latin typeface="Arial"/>
                <a:cs typeface="Arial"/>
              </a:rPr>
              <a:t> </a:t>
            </a:r>
            <a:r>
              <a:rPr sz="800" b="1" spc="-10">
                <a:solidFill>
                  <a:srgbClr val="073762"/>
                </a:solidFill>
                <a:latin typeface="Arial"/>
                <a:cs typeface="Arial"/>
              </a:rPr>
              <a:t>reaching consensus</a:t>
            </a:r>
            <a:endParaRPr sz="800">
              <a:latin typeface="Arial"/>
              <a:cs typeface="Arial"/>
            </a:endParaRPr>
          </a:p>
        </p:txBody>
      </p:sp>
      <p:sp>
        <p:nvSpPr>
          <p:cNvPr id="11" name="object 11"/>
          <p:cNvSpPr txBox="1"/>
          <p:nvPr/>
        </p:nvSpPr>
        <p:spPr>
          <a:xfrm>
            <a:off x="457911" y="3237357"/>
            <a:ext cx="1850389" cy="269875"/>
          </a:xfrm>
          <a:prstGeom prst="rect">
            <a:avLst/>
          </a:prstGeom>
        </p:spPr>
        <p:txBody>
          <a:bodyPr vert="horz" wrap="square" lIns="0" tIns="12700" rIns="0" bIns="0" rtlCol="0">
            <a:spAutoFit/>
          </a:bodyPr>
          <a:lstStyle/>
          <a:p>
            <a:pPr marL="184785" indent="-172085">
              <a:lnSpc>
                <a:spcPct val="100000"/>
              </a:lnSpc>
              <a:spcBef>
                <a:spcPts val="100"/>
              </a:spcBef>
              <a:buFont typeface="Arial"/>
              <a:buChar char="•"/>
              <a:tabLst>
                <a:tab pos="184785" algn="l"/>
              </a:tabLst>
            </a:pPr>
            <a:r>
              <a:rPr sz="800" b="1">
                <a:solidFill>
                  <a:srgbClr val="073762"/>
                </a:solidFill>
                <a:latin typeface="Arial"/>
                <a:cs typeface="Arial"/>
              </a:rPr>
              <a:t>Efficient</a:t>
            </a:r>
            <a:r>
              <a:rPr sz="800">
                <a:solidFill>
                  <a:srgbClr val="073762"/>
                </a:solidFill>
                <a:latin typeface="Arial"/>
                <a:cs typeface="Arial"/>
              </a:rPr>
              <a:t>,</a:t>
            </a:r>
            <a:r>
              <a:rPr sz="800" spc="-5">
                <a:solidFill>
                  <a:srgbClr val="073762"/>
                </a:solidFill>
                <a:latin typeface="Arial"/>
                <a:cs typeface="Arial"/>
              </a:rPr>
              <a:t> </a:t>
            </a:r>
            <a:r>
              <a:rPr sz="800" b="1" spc="-10">
                <a:solidFill>
                  <a:srgbClr val="073762"/>
                </a:solidFill>
                <a:latin typeface="Arial"/>
                <a:cs typeface="Arial"/>
              </a:rPr>
              <a:t>economically</a:t>
            </a:r>
            <a:r>
              <a:rPr sz="800" b="1" spc="5">
                <a:solidFill>
                  <a:srgbClr val="073762"/>
                </a:solidFill>
                <a:latin typeface="Arial"/>
                <a:cs typeface="Arial"/>
              </a:rPr>
              <a:t> </a:t>
            </a:r>
            <a:r>
              <a:rPr sz="800" b="1">
                <a:solidFill>
                  <a:srgbClr val="073762"/>
                </a:solidFill>
                <a:latin typeface="Arial"/>
                <a:cs typeface="Arial"/>
              </a:rPr>
              <a:t>viable</a:t>
            </a:r>
            <a:r>
              <a:rPr sz="800">
                <a:solidFill>
                  <a:srgbClr val="073762"/>
                </a:solidFill>
                <a:latin typeface="Arial"/>
                <a:cs typeface="Arial"/>
              </a:rPr>
              <a:t>,</a:t>
            </a:r>
            <a:r>
              <a:rPr sz="800" spc="5">
                <a:solidFill>
                  <a:srgbClr val="073762"/>
                </a:solidFill>
                <a:latin typeface="Arial"/>
                <a:cs typeface="Arial"/>
              </a:rPr>
              <a:t> </a:t>
            </a:r>
            <a:r>
              <a:rPr sz="800" spc="-25">
                <a:solidFill>
                  <a:srgbClr val="073762"/>
                </a:solidFill>
                <a:latin typeface="Arial"/>
                <a:cs typeface="Arial"/>
              </a:rPr>
              <a:t>and</a:t>
            </a:r>
            <a:endParaRPr sz="800">
              <a:latin typeface="Arial"/>
              <a:cs typeface="Arial"/>
            </a:endParaRPr>
          </a:p>
          <a:p>
            <a:pPr marL="184785">
              <a:lnSpc>
                <a:spcPct val="100000"/>
              </a:lnSpc>
              <a:spcBef>
                <a:spcPts val="5"/>
              </a:spcBef>
            </a:pPr>
            <a:r>
              <a:rPr sz="800" b="1">
                <a:solidFill>
                  <a:srgbClr val="073762"/>
                </a:solidFill>
                <a:latin typeface="Arial"/>
                <a:cs typeface="Arial"/>
              </a:rPr>
              <a:t>rapid</a:t>
            </a:r>
            <a:r>
              <a:rPr sz="800" b="1" spc="-25">
                <a:solidFill>
                  <a:srgbClr val="073762"/>
                </a:solidFill>
                <a:latin typeface="Arial"/>
                <a:cs typeface="Arial"/>
              </a:rPr>
              <a:t> </a:t>
            </a:r>
            <a:r>
              <a:rPr sz="800" b="1" spc="-10">
                <a:solidFill>
                  <a:srgbClr val="073762"/>
                </a:solidFill>
                <a:latin typeface="Arial"/>
                <a:cs typeface="Arial"/>
              </a:rPr>
              <a:t>communication</a:t>
            </a:r>
            <a:endParaRPr sz="800">
              <a:latin typeface="Arial"/>
              <a:cs typeface="Arial"/>
            </a:endParaRPr>
          </a:p>
        </p:txBody>
      </p:sp>
      <p:sp>
        <p:nvSpPr>
          <p:cNvPr id="12" name="object 12"/>
          <p:cNvSpPr txBox="1"/>
          <p:nvPr/>
        </p:nvSpPr>
        <p:spPr>
          <a:xfrm>
            <a:off x="6522466" y="1939290"/>
            <a:ext cx="2019300" cy="391795"/>
          </a:xfrm>
          <a:prstGeom prst="rect">
            <a:avLst/>
          </a:prstGeom>
        </p:spPr>
        <p:txBody>
          <a:bodyPr vert="horz" wrap="square" lIns="0" tIns="12700" rIns="0" bIns="0" rtlCol="0">
            <a:spAutoFit/>
          </a:bodyPr>
          <a:lstStyle/>
          <a:p>
            <a:pPr marL="184785" marR="5080" indent="-172720">
              <a:lnSpc>
                <a:spcPct val="100000"/>
              </a:lnSpc>
              <a:spcBef>
                <a:spcPts val="100"/>
              </a:spcBef>
              <a:buFont typeface="Arial"/>
              <a:buChar char="•"/>
              <a:tabLst>
                <a:tab pos="184785" algn="l"/>
              </a:tabLst>
            </a:pPr>
            <a:r>
              <a:rPr sz="800" b="1">
                <a:solidFill>
                  <a:srgbClr val="073762"/>
                </a:solidFill>
                <a:latin typeface="Arial"/>
                <a:cs typeface="Arial"/>
              </a:rPr>
              <a:t>Not</a:t>
            </a:r>
            <a:r>
              <a:rPr sz="800" b="1" spc="-30">
                <a:solidFill>
                  <a:srgbClr val="073762"/>
                </a:solidFill>
                <a:latin typeface="Arial"/>
                <a:cs typeface="Arial"/>
              </a:rPr>
              <a:t> </a:t>
            </a:r>
            <a:r>
              <a:rPr sz="800" b="1">
                <a:solidFill>
                  <a:srgbClr val="073762"/>
                </a:solidFill>
                <a:latin typeface="Arial"/>
                <a:cs typeface="Arial"/>
              </a:rPr>
              <a:t>fully</a:t>
            </a:r>
            <a:r>
              <a:rPr sz="800" b="1" spc="-35">
                <a:solidFill>
                  <a:srgbClr val="073762"/>
                </a:solidFill>
                <a:latin typeface="Arial"/>
                <a:cs typeface="Arial"/>
              </a:rPr>
              <a:t> </a:t>
            </a:r>
            <a:r>
              <a:rPr sz="800" b="1">
                <a:solidFill>
                  <a:srgbClr val="073762"/>
                </a:solidFill>
                <a:latin typeface="Arial"/>
                <a:cs typeface="Arial"/>
              </a:rPr>
              <a:t>representative</a:t>
            </a:r>
            <a:r>
              <a:rPr sz="800" b="1" spc="10">
                <a:solidFill>
                  <a:srgbClr val="073762"/>
                </a:solidFill>
                <a:latin typeface="Arial"/>
                <a:cs typeface="Arial"/>
              </a:rPr>
              <a:t> </a:t>
            </a:r>
            <a:r>
              <a:rPr sz="800">
                <a:solidFill>
                  <a:srgbClr val="073762"/>
                </a:solidFill>
                <a:latin typeface="Arial"/>
                <a:cs typeface="Arial"/>
              </a:rPr>
              <a:t>of</a:t>
            </a:r>
            <a:r>
              <a:rPr sz="800" spc="-15">
                <a:solidFill>
                  <a:srgbClr val="073762"/>
                </a:solidFill>
                <a:latin typeface="Arial"/>
                <a:cs typeface="Arial"/>
              </a:rPr>
              <a:t> </a:t>
            </a:r>
            <a:r>
              <a:rPr sz="800">
                <a:solidFill>
                  <a:srgbClr val="073762"/>
                </a:solidFill>
                <a:latin typeface="Arial"/>
                <a:cs typeface="Arial"/>
              </a:rPr>
              <a:t>the</a:t>
            </a:r>
            <a:r>
              <a:rPr sz="800" spc="-15">
                <a:solidFill>
                  <a:srgbClr val="073762"/>
                </a:solidFill>
                <a:latin typeface="Arial"/>
                <a:cs typeface="Arial"/>
              </a:rPr>
              <a:t> </a:t>
            </a:r>
            <a:r>
              <a:rPr sz="800" spc="-10">
                <a:solidFill>
                  <a:srgbClr val="073762"/>
                </a:solidFill>
                <a:latin typeface="Arial"/>
                <a:cs typeface="Arial"/>
              </a:rPr>
              <a:t>diversity </a:t>
            </a:r>
            <a:r>
              <a:rPr sz="800">
                <a:solidFill>
                  <a:srgbClr val="073762"/>
                </a:solidFill>
                <a:latin typeface="Arial"/>
                <a:cs typeface="Arial"/>
              </a:rPr>
              <a:t>amongst </a:t>
            </a:r>
            <a:r>
              <a:rPr sz="800" spc="-10">
                <a:solidFill>
                  <a:srgbClr val="073762"/>
                </a:solidFill>
                <a:latin typeface="Arial"/>
                <a:cs typeface="Arial"/>
              </a:rPr>
              <a:t>stakeholders</a:t>
            </a:r>
            <a:r>
              <a:rPr sz="800" spc="15">
                <a:solidFill>
                  <a:srgbClr val="073762"/>
                </a:solidFill>
                <a:latin typeface="Arial"/>
                <a:cs typeface="Arial"/>
              </a:rPr>
              <a:t> </a:t>
            </a:r>
            <a:r>
              <a:rPr sz="800">
                <a:solidFill>
                  <a:srgbClr val="073762"/>
                </a:solidFill>
                <a:latin typeface="Arial"/>
                <a:cs typeface="Arial"/>
              </a:rPr>
              <a:t>of</a:t>
            </a:r>
            <a:r>
              <a:rPr sz="800" spc="10">
                <a:solidFill>
                  <a:srgbClr val="073762"/>
                </a:solidFill>
                <a:latin typeface="Arial"/>
                <a:cs typeface="Arial"/>
              </a:rPr>
              <a:t> </a:t>
            </a:r>
            <a:r>
              <a:rPr sz="800" spc="-10">
                <a:solidFill>
                  <a:srgbClr val="073762"/>
                </a:solidFill>
                <a:latin typeface="Arial"/>
                <a:cs typeface="Arial"/>
              </a:rPr>
              <a:t>respiratory health</a:t>
            </a:r>
            <a:endParaRPr sz="800">
              <a:latin typeface="Arial"/>
              <a:cs typeface="Arial"/>
            </a:endParaRPr>
          </a:p>
        </p:txBody>
      </p:sp>
      <p:sp>
        <p:nvSpPr>
          <p:cNvPr id="13" name="object 13"/>
          <p:cNvSpPr txBox="1"/>
          <p:nvPr/>
        </p:nvSpPr>
        <p:spPr>
          <a:xfrm>
            <a:off x="457911" y="3700398"/>
            <a:ext cx="2023110" cy="513715"/>
          </a:xfrm>
          <a:prstGeom prst="rect">
            <a:avLst/>
          </a:prstGeom>
        </p:spPr>
        <p:txBody>
          <a:bodyPr vert="horz" wrap="square" lIns="0" tIns="12700" rIns="0" bIns="0" rtlCol="0">
            <a:spAutoFit/>
          </a:bodyPr>
          <a:lstStyle/>
          <a:p>
            <a:pPr marL="184785" marR="5080" indent="-172720">
              <a:lnSpc>
                <a:spcPct val="100000"/>
              </a:lnSpc>
              <a:spcBef>
                <a:spcPts val="100"/>
              </a:spcBef>
              <a:buChar char="•"/>
              <a:tabLst>
                <a:tab pos="184785" algn="l"/>
              </a:tabLst>
            </a:pPr>
            <a:r>
              <a:rPr sz="800">
                <a:solidFill>
                  <a:srgbClr val="073762"/>
                </a:solidFill>
                <a:latin typeface="Arial"/>
                <a:cs typeface="Arial"/>
              </a:rPr>
              <a:t>Decreased</a:t>
            </a:r>
            <a:r>
              <a:rPr sz="800" spc="-15">
                <a:solidFill>
                  <a:srgbClr val="073762"/>
                </a:solidFill>
                <a:latin typeface="Arial"/>
                <a:cs typeface="Arial"/>
              </a:rPr>
              <a:t> </a:t>
            </a:r>
            <a:r>
              <a:rPr sz="800">
                <a:solidFill>
                  <a:srgbClr val="073762"/>
                </a:solidFill>
                <a:latin typeface="Arial"/>
                <a:cs typeface="Arial"/>
              </a:rPr>
              <a:t>bias</a:t>
            </a:r>
            <a:r>
              <a:rPr sz="800" spc="-30">
                <a:solidFill>
                  <a:srgbClr val="073762"/>
                </a:solidFill>
                <a:latin typeface="Arial"/>
                <a:cs typeface="Arial"/>
              </a:rPr>
              <a:t> </a:t>
            </a:r>
            <a:r>
              <a:rPr sz="800">
                <a:solidFill>
                  <a:srgbClr val="073762"/>
                </a:solidFill>
                <a:latin typeface="Arial"/>
                <a:cs typeface="Arial"/>
              </a:rPr>
              <a:t>and maximised</a:t>
            </a:r>
            <a:r>
              <a:rPr sz="800" spc="-45">
                <a:solidFill>
                  <a:srgbClr val="073762"/>
                </a:solidFill>
                <a:latin typeface="Arial"/>
                <a:cs typeface="Arial"/>
              </a:rPr>
              <a:t> </a:t>
            </a:r>
            <a:r>
              <a:rPr sz="800" spc="-10">
                <a:solidFill>
                  <a:srgbClr val="073762"/>
                </a:solidFill>
                <a:latin typeface="Arial"/>
                <a:cs typeface="Arial"/>
              </a:rPr>
              <a:t>diversity </a:t>
            </a:r>
            <a:r>
              <a:rPr sz="800">
                <a:solidFill>
                  <a:srgbClr val="073762"/>
                </a:solidFill>
                <a:latin typeface="Arial"/>
                <a:cs typeface="Arial"/>
              </a:rPr>
              <a:t>within</a:t>
            </a:r>
            <a:r>
              <a:rPr sz="800" spc="-15">
                <a:solidFill>
                  <a:srgbClr val="073762"/>
                </a:solidFill>
                <a:latin typeface="Arial"/>
                <a:cs typeface="Arial"/>
              </a:rPr>
              <a:t> </a:t>
            </a:r>
            <a:r>
              <a:rPr sz="800">
                <a:solidFill>
                  <a:srgbClr val="073762"/>
                </a:solidFill>
                <a:latin typeface="Arial"/>
                <a:cs typeface="Arial"/>
              </a:rPr>
              <a:t>the</a:t>
            </a:r>
            <a:r>
              <a:rPr sz="800" spc="-25">
                <a:solidFill>
                  <a:srgbClr val="073762"/>
                </a:solidFill>
                <a:latin typeface="Arial"/>
                <a:cs typeface="Arial"/>
              </a:rPr>
              <a:t> </a:t>
            </a:r>
            <a:r>
              <a:rPr sz="800">
                <a:solidFill>
                  <a:srgbClr val="073762"/>
                </a:solidFill>
                <a:latin typeface="Arial"/>
                <a:cs typeface="Arial"/>
              </a:rPr>
              <a:t>Delphi</a:t>
            </a:r>
            <a:r>
              <a:rPr sz="800" spc="-25">
                <a:solidFill>
                  <a:srgbClr val="073762"/>
                </a:solidFill>
                <a:latin typeface="Arial"/>
                <a:cs typeface="Arial"/>
              </a:rPr>
              <a:t> </a:t>
            </a:r>
            <a:r>
              <a:rPr sz="800">
                <a:solidFill>
                  <a:srgbClr val="073762"/>
                </a:solidFill>
                <a:latin typeface="Arial"/>
                <a:cs typeface="Arial"/>
              </a:rPr>
              <a:t>panel,</a:t>
            </a:r>
            <a:r>
              <a:rPr sz="800" spc="-5">
                <a:solidFill>
                  <a:srgbClr val="073762"/>
                </a:solidFill>
                <a:latin typeface="Arial"/>
                <a:cs typeface="Arial"/>
              </a:rPr>
              <a:t> </a:t>
            </a:r>
            <a:r>
              <a:rPr sz="800">
                <a:solidFill>
                  <a:srgbClr val="073762"/>
                </a:solidFill>
                <a:latin typeface="Arial"/>
                <a:cs typeface="Arial"/>
              </a:rPr>
              <a:t>resulting</a:t>
            </a:r>
            <a:r>
              <a:rPr sz="800" spc="-30">
                <a:solidFill>
                  <a:srgbClr val="073762"/>
                </a:solidFill>
                <a:latin typeface="Arial"/>
                <a:cs typeface="Arial"/>
              </a:rPr>
              <a:t> </a:t>
            </a:r>
            <a:r>
              <a:rPr sz="800">
                <a:solidFill>
                  <a:srgbClr val="073762"/>
                </a:solidFill>
                <a:latin typeface="Arial"/>
                <a:cs typeface="Arial"/>
              </a:rPr>
              <a:t>in</a:t>
            </a:r>
            <a:r>
              <a:rPr sz="800" spc="-25">
                <a:solidFill>
                  <a:srgbClr val="073762"/>
                </a:solidFill>
                <a:latin typeface="Arial"/>
                <a:cs typeface="Arial"/>
              </a:rPr>
              <a:t> </a:t>
            </a:r>
            <a:r>
              <a:rPr sz="800" spc="-50">
                <a:solidFill>
                  <a:srgbClr val="073762"/>
                </a:solidFill>
                <a:latin typeface="Arial"/>
                <a:cs typeface="Arial"/>
              </a:rPr>
              <a:t>a</a:t>
            </a:r>
            <a:r>
              <a:rPr sz="800">
                <a:solidFill>
                  <a:srgbClr val="073762"/>
                </a:solidFill>
                <a:latin typeface="Arial"/>
                <a:cs typeface="Arial"/>
              </a:rPr>
              <a:t> </a:t>
            </a:r>
            <a:r>
              <a:rPr sz="800" b="1">
                <a:solidFill>
                  <a:srgbClr val="073762"/>
                </a:solidFill>
                <a:latin typeface="Arial"/>
                <a:cs typeface="Arial"/>
              </a:rPr>
              <a:t>decreased</a:t>
            </a:r>
            <a:r>
              <a:rPr sz="800" b="1" spc="-15">
                <a:solidFill>
                  <a:srgbClr val="073762"/>
                </a:solidFill>
                <a:latin typeface="Arial"/>
                <a:cs typeface="Arial"/>
              </a:rPr>
              <a:t> </a:t>
            </a:r>
            <a:r>
              <a:rPr sz="800" b="1">
                <a:solidFill>
                  <a:srgbClr val="073762"/>
                </a:solidFill>
                <a:latin typeface="Arial"/>
                <a:cs typeface="Arial"/>
              </a:rPr>
              <a:t>possibility</a:t>
            </a:r>
            <a:r>
              <a:rPr sz="800" b="1" spc="-45">
                <a:solidFill>
                  <a:srgbClr val="073762"/>
                </a:solidFill>
                <a:latin typeface="Arial"/>
                <a:cs typeface="Arial"/>
              </a:rPr>
              <a:t> </a:t>
            </a:r>
            <a:r>
              <a:rPr sz="800" b="1">
                <a:solidFill>
                  <a:srgbClr val="073762"/>
                </a:solidFill>
                <a:latin typeface="Arial"/>
                <a:cs typeface="Arial"/>
              </a:rPr>
              <a:t>of</a:t>
            </a:r>
            <a:r>
              <a:rPr sz="800" b="1" spc="-45">
                <a:solidFill>
                  <a:srgbClr val="073762"/>
                </a:solidFill>
                <a:latin typeface="Arial"/>
                <a:cs typeface="Arial"/>
              </a:rPr>
              <a:t> </a:t>
            </a:r>
            <a:r>
              <a:rPr sz="800" b="1" spc="-10">
                <a:solidFill>
                  <a:srgbClr val="073762"/>
                </a:solidFill>
                <a:latin typeface="Arial"/>
                <a:cs typeface="Arial"/>
              </a:rPr>
              <a:t>overlooking </a:t>
            </a:r>
            <a:r>
              <a:rPr sz="800">
                <a:solidFill>
                  <a:srgbClr val="073762"/>
                </a:solidFill>
                <a:latin typeface="Arial"/>
                <a:cs typeface="Arial"/>
              </a:rPr>
              <a:t>the</a:t>
            </a:r>
            <a:r>
              <a:rPr sz="800" spc="-25">
                <a:solidFill>
                  <a:srgbClr val="073762"/>
                </a:solidFill>
                <a:latin typeface="Arial"/>
                <a:cs typeface="Arial"/>
              </a:rPr>
              <a:t> </a:t>
            </a:r>
            <a:r>
              <a:rPr sz="800">
                <a:solidFill>
                  <a:srgbClr val="073762"/>
                </a:solidFill>
                <a:latin typeface="Arial"/>
                <a:cs typeface="Arial"/>
              </a:rPr>
              <a:t>obvious</a:t>
            </a:r>
            <a:r>
              <a:rPr sz="800" spc="-5">
                <a:solidFill>
                  <a:srgbClr val="073762"/>
                </a:solidFill>
                <a:latin typeface="Arial"/>
                <a:cs typeface="Arial"/>
              </a:rPr>
              <a:t> </a:t>
            </a:r>
            <a:r>
              <a:rPr sz="800">
                <a:solidFill>
                  <a:srgbClr val="073762"/>
                </a:solidFill>
                <a:latin typeface="Arial"/>
                <a:cs typeface="Arial"/>
              </a:rPr>
              <a:t>facets</a:t>
            </a:r>
            <a:r>
              <a:rPr sz="800" spc="-30">
                <a:solidFill>
                  <a:srgbClr val="073762"/>
                </a:solidFill>
                <a:latin typeface="Arial"/>
                <a:cs typeface="Arial"/>
              </a:rPr>
              <a:t> </a:t>
            </a:r>
            <a:r>
              <a:rPr sz="800">
                <a:solidFill>
                  <a:srgbClr val="073762"/>
                </a:solidFill>
                <a:latin typeface="Arial"/>
                <a:cs typeface="Arial"/>
              </a:rPr>
              <a:t>of</a:t>
            </a:r>
            <a:r>
              <a:rPr sz="800" spc="-20">
                <a:solidFill>
                  <a:srgbClr val="073762"/>
                </a:solidFill>
                <a:latin typeface="Arial"/>
                <a:cs typeface="Arial"/>
              </a:rPr>
              <a:t> </a:t>
            </a:r>
            <a:r>
              <a:rPr sz="800">
                <a:solidFill>
                  <a:srgbClr val="073762"/>
                </a:solidFill>
                <a:latin typeface="Arial"/>
                <a:cs typeface="Arial"/>
              </a:rPr>
              <a:t>the</a:t>
            </a:r>
            <a:r>
              <a:rPr sz="800" spc="-15">
                <a:solidFill>
                  <a:srgbClr val="073762"/>
                </a:solidFill>
                <a:latin typeface="Arial"/>
                <a:cs typeface="Arial"/>
              </a:rPr>
              <a:t> </a:t>
            </a:r>
            <a:r>
              <a:rPr sz="800" spc="-10">
                <a:solidFill>
                  <a:srgbClr val="073762"/>
                </a:solidFill>
                <a:latin typeface="Arial"/>
                <a:cs typeface="Arial"/>
              </a:rPr>
              <a:t>questions</a:t>
            </a:r>
            <a:endParaRPr sz="800">
              <a:latin typeface="Arial"/>
              <a:cs typeface="Arial"/>
            </a:endParaRPr>
          </a:p>
        </p:txBody>
      </p:sp>
      <p:sp>
        <p:nvSpPr>
          <p:cNvPr id="14" name="object 14"/>
          <p:cNvSpPr/>
          <p:nvPr/>
        </p:nvSpPr>
        <p:spPr>
          <a:xfrm>
            <a:off x="6457188" y="1144524"/>
            <a:ext cx="1866900" cy="320040"/>
          </a:xfrm>
          <a:custGeom>
            <a:avLst/>
            <a:gdLst/>
            <a:ahLst/>
            <a:cxnLst/>
            <a:rect l="l" t="t" r="r" b="b"/>
            <a:pathLst>
              <a:path w="1866900" h="320040">
                <a:moveTo>
                  <a:pt x="1813560" y="0"/>
                </a:moveTo>
                <a:lnTo>
                  <a:pt x="53339" y="0"/>
                </a:lnTo>
                <a:lnTo>
                  <a:pt x="32575" y="4191"/>
                </a:lnTo>
                <a:lnTo>
                  <a:pt x="15620" y="15621"/>
                </a:lnTo>
                <a:lnTo>
                  <a:pt x="4190" y="32575"/>
                </a:lnTo>
                <a:lnTo>
                  <a:pt x="0" y="53339"/>
                </a:lnTo>
                <a:lnTo>
                  <a:pt x="0" y="266700"/>
                </a:lnTo>
                <a:lnTo>
                  <a:pt x="4191" y="287464"/>
                </a:lnTo>
                <a:lnTo>
                  <a:pt x="15621" y="304419"/>
                </a:lnTo>
                <a:lnTo>
                  <a:pt x="32575" y="315849"/>
                </a:lnTo>
                <a:lnTo>
                  <a:pt x="53339" y="320039"/>
                </a:lnTo>
                <a:lnTo>
                  <a:pt x="1813560" y="320039"/>
                </a:lnTo>
                <a:lnTo>
                  <a:pt x="1834324" y="315848"/>
                </a:lnTo>
                <a:lnTo>
                  <a:pt x="1851279" y="304418"/>
                </a:lnTo>
                <a:lnTo>
                  <a:pt x="1862709" y="287464"/>
                </a:lnTo>
                <a:lnTo>
                  <a:pt x="1866900" y="266700"/>
                </a:lnTo>
                <a:lnTo>
                  <a:pt x="1866900" y="53339"/>
                </a:lnTo>
                <a:lnTo>
                  <a:pt x="1862709" y="32575"/>
                </a:lnTo>
                <a:lnTo>
                  <a:pt x="1851279" y="15620"/>
                </a:lnTo>
                <a:lnTo>
                  <a:pt x="1834324" y="4190"/>
                </a:lnTo>
                <a:lnTo>
                  <a:pt x="1813560" y="0"/>
                </a:lnTo>
                <a:close/>
              </a:path>
            </a:pathLst>
          </a:custGeom>
          <a:solidFill>
            <a:srgbClr val="073762"/>
          </a:solidFill>
        </p:spPr>
        <p:txBody>
          <a:bodyPr wrap="square" lIns="0" tIns="0" rIns="0" bIns="0" rtlCol="0"/>
          <a:lstStyle/>
          <a:p>
            <a:endParaRPr/>
          </a:p>
        </p:txBody>
      </p:sp>
      <p:sp>
        <p:nvSpPr>
          <p:cNvPr id="15" name="object 15"/>
          <p:cNvSpPr txBox="1"/>
          <p:nvPr/>
        </p:nvSpPr>
        <p:spPr>
          <a:xfrm>
            <a:off x="6770369" y="1165605"/>
            <a:ext cx="1240155" cy="269240"/>
          </a:xfrm>
          <a:prstGeom prst="rect">
            <a:avLst/>
          </a:prstGeom>
        </p:spPr>
        <p:txBody>
          <a:bodyPr vert="horz" wrap="square" lIns="0" tIns="12065" rIns="0" bIns="0" rtlCol="0">
            <a:spAutoFit/>
          </a:bodyPr>
          <a:lstStyle/>
          <a:p>
            <a:pPr marL="12700">
              <a:lnSpc>
                <a:spcPct val="100000"/>
              </a:lnSpc>
              <a:spcBef>
                <a:spcPts val="95"/>
              </a:spcBef>
            </a:pPr>
            <a:r>
              <a:rPr sz="1600" b="1" spc="-10">
                <a:solidFill>
                  <a:srgbClr val="FFFFFF"/>
                </a:solidFill>
                <a:latin typeface="Arial"/>
                <a:cs typeface="Arial"/>
              </a:rPr>
              <a:t>Weaknesses</a:t>
            </a:r>
            <a:endParaRPr sz="1600">
              <a:latin typeface="Arial"/>
              <a:cs typeface="Arial"/>
            </a:endParaRPr>
          </a:p>
        </p:txBody>
      </p:sp>
      <p:sp>
        <p:nvSpPr>
          <p:cNvPr id="16" name="object 16"/>
          <p:cNvSpPr txBox="1"/>
          <p:nvPr/>
        </p:nvSpPr>
        <p:spPr>
          <a:xfrm>
            <a:off x="6521577" y="3874719"/>
            <a:ext cx="1547495" cy="147955"/>
          </a:xfrm>
          <a:prstGeom prst="rect">
            <a:avLst/>
          </a:prstGeom>
        </p:spPr>
        <p:txBody>
          <a:bodyPr vert="horz" wrap="square" lIns="0" tIns="12700" rIns="0" bIns="0" rtlCol="0">
            <a:spAutoFit/>
          </a:bodyPr>
          <a:lstStyle/>
          <a:p>
            <a:pPr marL="184785" indent="-172085">
              <a:lnSpc>
                <a:spcPct val="100000"/>
              </a:lnSpc>
              <a:spcBef>
                <a:spcPts val="100"/>
              </a:spcBef>
              <a:buChar char="•"/>
              <a:tabLst>
                <a:tab pos="184785" algn="l"/>
              </a:tabLst>
            </a:pPr>
            <a:r>
              <a:rPr sz="800">
                <a:solidFill>
                  <a:srgbClr val="073762"/>
                </a:solidFill>
                <a:latin typeface="Arial"/>
                <a:cs typeface="Arial"/>
              </a:rPr>
              <a:t>Response</a:t>
            </a:r>
            <a:r>
              <a:rPr sz="800" spc="-15">
                <a:solidFill>
                  <a:srgbClr val="073762"/>
                </a:solidFill>
                <a:latin typeface="Arial"/>
                <a:cs typeface="Arial"/>
              </a:rPr>
              <a:t> </a:t>
            </a:r>
            <a:r>
              <a:rPr sz="800">
                <a:solidFill>
                  <a:srgbClr val="073762"/>
                </a:solidFill>
                <a:latin typeface="Arial"/>
                <a:cs typeface="Arial"/>
              </a:rPr>
              <a:t>rate</a:t>
            </a:r>
            <a:r>
              <a:rPr sz="800" spc="-20">
                <a:solidFill>
                  <a:srgbClr val="073762"/>
                </a:solidFill>
                <a:latin typeface="Arial"/>
                <a:cs typeface="Arial"/>
              </a:rPr>
              <a:t> </a:t>
            </a:r>
            <a:r>
              <a:rPr sz="800">
                <a:solidFill>
                  <a:srgbClr val="073762"/>
                </a:solidFill>
                <a:latin typeface="Arial"/>
                <a:cs typeface="Arial"/>
              </a:rPr>
              <a:t>was</a:t>
            </a:r>
            <a:r>
              <a:rPr sz="800" spc="10">
                <a:solidFill>
                  <a:srgbClr val="073762"/>
                </a:solidFill>
                <a:latin typeface="Arial"/>
                <a:cs typeface="Arial"/>
              </a:rPr>
              <a:t> </a:t>
            </a:r>
            <a:r>
              <a:rPr sz="800" b="1">
                <a:solidFill>
                  <a:srgbClr val="073762"/>
                </a:solidFill>
                <a:latin typeface="Arial"/>
                <a:cs typeface="Arial"/>
              </a:rPr>
              <a:t>not</a:t>
            </a:r>
            <a:r>
              <a:rPr sz="800" b="1" spc="-30">
                <a:solidFill>
                  <a:srgbClr val="073762"/>
                </a:solidFill>
                <a:latin typeface="Arial"/>
                <a:cs typeface="Arial"/>
              </a:rPr>
              <a:t> </a:t>
            </a:r>
            <a:r>
              <a:rPr sz="800" b="1" spc="-20">
                <a:solidFill>
                  <a:srgbClr val="073762"/>
                </a:solidFill>
                <a:latin typeface="Arial"/>
                <a:cs typeface="Arial"/>
              </a:rPr>
              <a:t>100%</a:t>
            </a:r>
            <a:endParaRPr sz="800">
              <a:latin typeface="Arial"/>
              <a:cs typeface="Arial"/>
            </a:endParaRPr>
          </a:p>
        </p:txBody>
      </p:sp>
      <p:sp>
        <p:nvSpPr>
          <p:cNvPr id="17" name="object 17"/>
          <p:cNvSpPr txBox="1"/>
          <p:nvPr/>
        </p:nvSpPr>
        <p:spPr>
          <a:xfrm>
            <a:off x="2982595" y="1972436"/>
            <a:ext cx="110489" cy="208279"/>
          </a:xfrm>
          <a:prstGeom prst="rect">
            <a:avLst/>
          </a:prstGeom>
        </p:spPr>
        <p:txBody>
          <a:bodyPr vert="horz" wrap="square" lIns="0" tIns="12700" rIns="0" bIns="0" rtlCol="0">
            <a:spAutoFit/>
          </a:bodyPr>
          <a:lstStyle/>
          <a:p>
            <a:pPr marL="12700">
              <a:lnSpc>
                <a:spcPct val="100000"/>
              </a:lnSpc>
              <a:spcBef>
                <a:spcPts val="100"/>
              </a:spcBef>
            </a:pPr>
            <a:r>
              <a:rPr sz="1200" spc="-50">
                <a:solidFill>
                  <a:srgbClr val="FFFFFF"/>
                </a:solidFill>
                <a:latin typeface="Arial"/>
                <a:cs typeface="Arial"/>
              </a:rPr>
              <a:t>1</a:t>
            </a:r>
            <a:endParaRPr sz="1200">
              <a:latin typeface="Arial"/>
              <a:cs typeface="Arial"/>
            </a:endParaRPr>
          </a:p>
        </p:txBody>
      </p:sp>
      <p:grpSp>
        <p:nvGrpSpPr>
          <p:cNvPr id="18" name="object 18"/>
          <p:cNvGrpSpPr/>
          <p:nvPr/>
        </p:nvGrpSpPr>
        <p:grpSpPr>
          <a:xfrm>
            <a:off x="3190113" y="1923288"/>
            <a:ext cx="3081655" cy="847090"/>
            <a:chOff x="3190113" y="1923288"/>
            <a:chExt cx="3081655" cy="847090"/>
          </a:xfrm>
        </p:grpSpPr>
        <p:sp>
          <p:nvSpPr>
            <p:cNvPr id="19" name="object 19"/>
            <p:cNvSpPr/>
            <p:nvPr/>
          </p:nvSpPr>
          <p:spPr>
            <a:xfrm>
              <a:off x="3199638" y="2087118"/>
              <a:ext cx="331470" cy="0"/>
            </a:xfrm>
            <a:custGeom>
              <a:avLst/>
              <a:gdLst/>
              <a:ahLst/>
              <a:cxnLst/>
              <a:rect l="l" t="t" r="r" b="b"/>
              <a:pathLst>
                <a:path w="331470">
                  <a:moveTo>
                    <a:pt x="0" y="0"/>
                  </a:moveTo>
                  <a:lnTo>
                    <a:pt x="331342" y="0"/>
                  </a:lnTo>
                </a:path>
              </a:pathLst>
            </a:custGeom>
            <a:ln w="19050">
              <a:solidFill>
                <a:srgbClr val="073762"/>
              </a:solidFill>
            </a:ln>
          </p:spPr>
          <p:txBody>
            <a:bodyPr wrap="square" lIns="0" tIns="0" rIns="0" bIns="0" rtlCol="0"/>
            <a:lstStyle/>
            <a:p>
              <a:endParaRPr/>
            </a:p>
          </p:txBody>
        </p:sp>
        <p:sp>
          <p:nvSpPr>
            <p:cNvPr id="20" name="object 20"/>
            <p:cNvSpPr/>
            <p:nvPr/>
          </p:nvSpPr>
          <p:spPr>
            <a:xfrm>
              <a:off x="3525774" y="2081022"/>
              <a:ext cx="734695" cy="679450"/>
            </a:xfrm>
            <a:custGeom>
              <a:avLst/>
              <a:gdLst/>
              <a:ahLst/>
              <a:cxnLst/>
              <a:rect l="l" t="t" r="r" b="b"/>
              <a:pathLst>
                <a:path w="734695" h="679450">
                  <a:moveTo>
                    <a:pt x="0" y="0"/>
                  </a:moveTo>
                  <a:lnTo>
                    <a:pt x="734187" y="679450"/>
                  </a:lnTo>
                </a:path>
              </a:pathLst>
            </a:custGeom>
            <a:ln w="19050">
              <a:solidFill>
                <a:srgbClr val="043662"/>
              </a:solidFill>
            </a:ln>
          </p:spPr>
          <p:txBody>
            <a:bodyPr wrap="square" lIns="0" tIns="0" rIns="0" bIns="0" rtlCol="0"/>
            <a:lstStyle/>
            <a:p>
              <a:endParaRPr/>
            </a:p>
          </p:txBody>
        </p:sp>
        <p:sp>
          <p:nvSpPr>
            <p:cNvPr id="21" name="object 21"/>
            <p:cNvSpPr/>
            <p:nvPr/>
          </p:nvSpPr>
          <p:spPr>
            <a:xfrm>
              <a:off x="5619750" y="2084070"/>
              <a:ext cx="331470" cy="0"/>
            </a:xfrm>
            <a:custGeom>
              <a:avLst/>
              <a:gdLst/>
              <a:ahLst/>
              <a:cxnLst/>
              <a:rect l="l" t="t" r="r" b="b"/>
              <a:pathLst>
                <a:path w="331470">
                  <a:moveTo>
                    <a:pt x="331342" y="0"/>
                  </a:moveTo>
                  <a:lnTo>
                    <a:pt x="0" y="0"/>
                  </a:lnTo>
                </a:path>
              </a:pathLst>
            </a:custGeom>
            <a:ln w="19050">
              <a:solidFill>
                <a:srgbClr val="073762"/>
              </a:solidFill>
            </a:ln>
          </p:spPr>
          <p:txBody>
            <a:bodyPr wrap="square" lIns="0" tIns="0" rIns="0" bIns="0" rtlCol="0"/>
            <a:lstStyle/>
            <a:p>
              <a:endParaRPr/>
            </a:p>
          </p:txBody>
        </p:sp>
        <p:sp>
          <p:nvSpPr>
            <p:cNvPr id="22" name="object 22"/>
            <p:cNvSpPr/>
            <p:nvPr/>
          </p:nvSpPr>
          <p:spPr>
            <a:xfrm>
              <a:off x="4891277" y="2076450"/>
              <a:ext cx="734695" cy="679450"/>
            </a:xfrm>
            <a:custGeom>
              <a:avLst/>
              <a:gdLst/>
              <a:ahLst/>
              <a:cxnLst/>
              <a:rect l="l" t="t" r="r" b="b"/>
              <a:pathLst>
                <a:path w="734695" h="679450">
                  <a:moveTo>
                    <a:pt x="734187" y="0"/>
                  </a:moveTo>
                  <a:lnTo>
                    <a:pt x="0" y="679450"/>
                  </a:lnTo>
                </a:path>
              </a:pathLst>
            </a:custGeom>
            <a:ln w="19050">
              <a:solidFill>
                <a:srgbClr val="043662"/>
              </a:solidFill>
            </a:ln>
          </p:spPr>
          <p:txBody>
            <a:bodyPr wrap="square" lIns="0" tIns="0" rIns="0" bIns="0" rtlCol="0"/>
            <a:lstStyle/>
            <a:p>
              <a:endParaRPr/>
            </a:p>
          </p:txBody>
        </p:sp>
        <p:sp>
          <p:nvSpPr>
            <p:cNvPr id="23" name="object 23"/>
            <p:cNvSpPr/>
            <p:nvPr/>
          </p:nvSpPr>
          <p:spPr>
            <a:xfrm>
              <a:off x="5946648" y="1923288"/>
              <a:ext cx="325120" cy="318770"/>
            </a:xfrm>
            <a:custGeom>
              <a:avLst/>
              <a:gdLst/>
              <a:ahLst/>
              <a:cxnLst/>
              <a:rect l="l" t="t" r="r" b="b"/>
              <a:pathLst>
                <a:path w="325120" h="318769">
                  <a:moveTo>
                    <a:pt x="162305" y="0"/>
                  </a:moveTo>
                  <a:lnTo>
                    <a:pt x="119150" y="5685"/>
                  </a:lnTo>
                  <a:lnTo>
                    <a:pt x="80376" y="21731"/>
                  </a:lnTo>
                  <a:lnTo>
                    <a:pt x="47529" y="46624"/>
                  </a:lnTo>
                  <a:lnTo>
                    <a:pt x="22154" y="78852"/>
                  </a:lnTo>
                  <a:lnTo>
                    <a:pt x="5796" y="116901"/>
                  </a:lnTo>
                  <a:lnTo>
                    <a:pt x="0" y="159257"/>
                  </a:lnTo>
                  <a:lnTo>
                    <a:pt x="5796" y="201614"/>
                  </a:lnTo>
                  <a:lnTo>
                    <a:pt x="22154" y="239663"/>
                  </a:lnTo>
                  <a:lnTo>
                    <a:pt x="47529" y="271891"/>
                  </a:lnTo>
                  <a:lnTo>
                    <a:pt x="80376" y="296784"/>
                  </a:lnTo>
                  <a:lnTo>
                    <a:pt x="119150" y="312830"/>
                  </a:lnTo>
                  <a:lnTo>
                    <a:pt x="162305" y="318516"/>
                  </a:lnTo>
                  <a:lnTo>
                    <a:pt x="205461" y="312830"/>
                  </a:lnTo>
                  <a:lnTo>
                    <a:pt x="244235" y="296784"/>
                  </a:lnTo>
                  <a:lnTo>
                    <a:pt x="277082" y="271891"/>
                  </a:lnTo>
                  <a:lnTo>
                    <a:pt x="302457" y="239663"/>
                  </a:lnTo>
                  <a:lnTo>
                    <a:pt x="318815" y="201614"/>
                  </a:lnTo>
                  <a:lnTo>
                    <a:pt x="324612" y="159257"/>
                  </a:lnTo>
                  <a:lnTo>
                    <a:pt x="318815" y="116901"/>
                  </a:lnTo>
                  <a:lnTo>
                    <a:pt x="302457" y="78852"/>
                  </a:lnTo>
                  <a:lnTo>
                    <a:pt x="277082" y="46624"/>
                  </a:lnTo>
                  <a:lnTo>
                    <a:pt x="244235" y="21731"/>
                  </a:lnTo>
                  <a:lnTo>
                    <a:pt x="205461" y="5685"/>
                  </a:lnTo>
                  <a:lnTo>
                    <a:pt x="162305" y="0"/>
                  </a:lnTo>
                  <a:close/>
                </a:path>
              </a:pathLst>
            </a:custGeom>
            <a:solidFill>
              <a:srgbClr val="FF9900"/>
            </a:solidFill>
          </p:spPr>
          <p:txBody>
            <a:bodyPr wrap="square" lIns="0" tIns="0" rIns="0" bIns="0" rtlCol="0"/>
            <a:lstStyle/>
            <a:p>
              <a:endParaRPr/>
            </a:p>
          </p:txBody>
        </p:sp>
      </p:grpSp>
      <p:sp>
        <p:nvSpPr>
          <p:cNvPr id="24" name="object 24"/>
          <p:cNvSpPr txBox="1"/>
          <p:nvPr/>
        </p:nvSpPr>
        <p:spPr>
          <a:xfrm>
            <a:off x="6055867" y="1974037"/>
            <a:ext cx="110489" cy="208915"/>
          </a:xfrm>
          <a:prstGeom prst="rect">
            <a:avLst/>
          </a:prstGeom>
        </p:spPr>
        <p:txBody>
          <a:bodyPr vert="horz" wrap="square" lIns="0" tIns="12700" rIns="0" bIns="0" rtlCol="0">
            <a:spAutoFit/>
          </a:bodyPr>
          <a:lstStyle/>
          <a:p>
            <a:pPr marL="12700">
              <a:lnSpc>
                <a:spcPct val="100000"/>
              </a:lnSpc>
              <a:spcBef>
                <a:spcPts val="100"/>
              </a:spcBef>
            </a:pPr>
            <a:r>
              <a:rPr sz="1200" spc="-50">
                <a:solidFill>
                  <a:srgbClr val="FFFFFF"/>
                </a:solidFill>
                <a:latin typeface="Arial"/>
                <a:cs typeface="Arial"/>
              </a:rPr>
              <a:t>1</a:t>
            </a:r>
            <a:endParaRPr sz="1200">
              <a:latin typeface="Arial"/>
              <a:cs typeface="Arial"/>
            </a:endParaRPr>
          </a:p>
        </p:txBody>
      </p:sp>
      <p:sp>
        <p:nvSpPr>
          <p:cNvPr id="25" name="object 25"/>
          <p:cNvSpPr/>
          <p:nvPr/>
        </p:nvSpPr>
        <p:spPr>
          <a:xfrm>
            <a:off x="2877311" y="2545079"/>
            <a:ext cx="325120" cy="318770"/>
          </a:xfrm>
          <a:custGeom>
            <a:avLst/>
            <a:gdLst/>
            <a:ahLst/>
            <a:cxnLst/>
            <a:rect l="l" t="t" r="r" b="b"/>
            <a:pathLst>
              <a:path w="325119" h="318769">
                <a:moveTo>
                  <a:pt x="162306" y="0"/>
                </a:moveTo>
                <a:lnTo>
                  <a:pt x="119150" y="5685"/>
                </a:lnTo>
                <a:lnTo>
                  <a:pt x="80376" y="21731"/>
                </a:lnTo>
                <a:lnTo>
                  <a:pt x="47529" y="46624"/>
                </a:lnTo>
                <a:lnTo>
                  <a:pt x="22154" y="78852"/>
                </a:lnTo>
                <a:lnTo>
                  <a:pt x="5796" y="116901"/>
                </a:lnTo>
                <a:lnTo>
                  <a:pt x="0" y="159257"/>
                </a:lnTo>
                <a:lnTo>
                  <a:pt x="5796" y="201614"/>
                </a:lnTo>
                <a:lnTo>
                  <a:pt x="22154" y="239663"/>
                </a:lnTo>
                <a:lnTo>
                  <a:pt x="47529" y="271891"/>
                </a:lnTo>
                <a:lnTo>
                  <a:pt x="80376" y="296784"/>
                </a:lnTo>
                <a:lnTo>
                  <a:pt x="119150" y="312830"/>
                </a:lnTo>
                <a:lnTo>
                  <a:pt x="162306" y="318515"/>
                </a:lnTo>
                <a:lnTo>
                  <a:pt x="205461" y="312830"/>
                </a:lnTo>
                <a:lnTo>
                  <a:pt x="244235" y="296784"/>
                </a:lnTo>
                <a:lnTo>
                  <a:pt x="277082" y="271891"/>
                </a:lnTo>
                <a:lnTo>
                  <a:pt x="302457" y="239663"/>
                </a:lnTo>
                <a:lnTo>
                  <a:pt x="318815" y="201614"/>
                </a:lnTo>
                <a:lnTo>
                  <a:pt x="324612" y="159257"/>
                </a:lnTo>
                <a:lnTo>
                  <a:pt x="318815" y="116901"/>
                </a:lnTo>
                <a:lnTo>
                  <a:pt x="302457" y="78852"/>
                </a:lnTo>
                <a:lnTo>
                  <a:pt x="277082" y="46624"/>
                </a:lnTo>
                <a:lnTo>
                  <a:pt x="244235" y="21731"/>
                </a:lnTo>
                <a:lnTo>
                  <a:pt x="205461" y="5685"/>
                </a:lnTo>
                <a:lnTo>
                  <a:pt x="162306" y="0"/>
                </a:lnTo>
                <a:close/>
              </a:path>
            </a:pathLst>
          </a:custGeom>
          <a:solidFill>
            <a:srgbClr val="FF9900"/>
          </a:solidFill>
        </p:spPr>
        <p:txBody>
          <a:bodyPr wrap="square" lIns="0" tIns="0" rIns="0" bIns="0" rtlCol="0"/>
          <a:lstStyle/>
          <a:p>
            <a:endParaRPr/>
          </a:p>
        </p:txBody>
      </p:sp>
      <p:sp>
        <p:nvSpPr>
          <p:cNvPr id="26" name="object 26"/>
          <p:cNvSpPr txBox="1"/>
          <p:nvPr/>
        </p:nvSpPr>
        <p:spPr>
          <a:xfrm>
            <a:off x="2985642" y="2596133"/>
            <a:ext cx="110489" cy="208279"/>
          </a:xfrm>
          <a:prstGeom prst="rect">
            <a:avLst/>
          </a:prstGeom>
        </p:spPr>
        <p:txBody>
          <a:bodyPr vert="horz" wrap="square" lIns="0" tIns="12700" rIns="0" bIns="0" rtlCol="0">
            <a:spAutoFit/>
          </a:bodyPr>
          <a:lstStyle/>
          <a:p>
            <a:pPr marL="12700">
              <a:lnSpc>
                <a:spcPct val="100000"/>
              </a:lnSpc>
              <a:spcBef>
                <a:spcPts val="100"/>
              </a:spcBef>
            </a:pPr>
            <a:r>
              <a:rPr sz="1200" spc="-50">
                <a:solidFill>
                  <a:srgbClr val="FFFFFF"/>
                </a:solidFill>
                <a:latin typeface="Arial"/>
                <a:cs typeface="Arial"/>
              </a:rPr>
              <a:t>2</a:t>
            </a:r>
            <a:endParaRPr sz="1200">
              <a:latin typeface="Arial"/>
              <a:cs typeface="Arial"/>
            </a:endParaRPr>
          </a:p>
        </p:txBody>
      </p:sp>
      <p:sp>
        <p:nvSpPr>
          <p:cNvPr id="27" name="object 27"/>
          <p:cNvSpPr/>
          <p:nvPr/>
        </p:nvSpPr>
        <p:spPr>
          <a:xfrm>
            <a:off x="2871216" y="3206495"/>
            <a:ext cx="326390" cy="318770"/>
          </a:xfrm>
          <a:custGeom>
            <a:avLst/>
            <a:gdLst/>
            <a:ahLst/>
            <a:cxnLst/>
            <a:rect l="l" t="t" r="r" b="b"/>
            <a:pathLst>
              <a:path w="326389" h="318770">
                <a:moveTo>
                  <a:pt x="163067" y="0"/>
                </a:moveTo>
                <a:lnTo>
                  <a:pt x="119723" y="5685"/>
                </a:lnTo>
                <a:lnTo>
                  <a:pt x="80771" y="21731"/>
                </a:lnTo>
                <a:lnTo>
                  <a:pt x="47767" y="46624"/>
                </a:lnTo>
                <a:lnTo>
                  <a:pt x="22267" y="78852"/>
                </a:lnTo>
                <a:lnTo>
                  <a:pt x="5826" y="116901"/>
                </a:lnTo>
                <a:lnTo>
                  <a:pt x="0" y="159258"/>
                </a:lnTo>
                <a:lnTo>
                  <a:pt x="5826" y="201614"/>
                </a:lnTo>
                <a:lnTo>
                  <a:pt x="22267" y="239663"/>
                </a:lnTo>
                <a:lnTo>
                  <a:pt x="47767" y="271891"/>
                </a:lnTo>
                <a:lnTo>
                  <a:pt x="80771" y="296784"/>
                </a:lnTo>
                <a:lnTo>
                  <a:pt x="119723" y="312830"/>
                </a:lnTo>
                <a:lnTo>
                  <a:pt x="163067" y="318516"/>
                </a:lnTo>
                <a:lnTo>
                  <a:pt x="206412" y="312830"/>
                </a:lnTo>
                <a:lnTo>
                  <a:pt x="245363" y="296784"/>
                </a:lnTo>
                <a:lnTo>
                  <a:pt x="278368" y="271891"/>
                </a:lnTo>
                <a:lnTo>
                  <a:pt x="303868" y="239663"/>
                </a:lnTo>
                <a:lnTo>
                  <a:pt x="320309" y="201614"/>
                </a:lnTo>
                <a:lnTo>
                  <a:pt x="326135" y="159258"/>
                </a:lnTo>
                <a:lnTo>
                  <a:pt x="320309" y="116901"/>
                </a:lnTo>
                <a:lnTo>
                  <a:pt x="303868" y="78852"/>
                </a:lnTo>
                <a:lnTo>
                  <a:pt x="278368" y="46624"/>
                </a:lnTo>
                <a:lnTo>
                  <a:pt x="245363" y="21731"/>
                </a:lnTo>
                <a:lnTo>
                  <a:pt x="206412" y="5685"/>
                </a:lnTo>
                <a:lnTo>
                  <a:pt x="163067" y="0"/>
                </a:lnTo>
                <a:close/>
              </a:path>
            </a:pathLst>
          </a:custGeom>
          <a:solidFill>
            <a:srgbClr val="FF9900"/>
          </a:solidFill>
        </p:spPr>
        <p:txBody>
          <a:bodyPr wrap="square" lIns="0" tIns="0" rIns="0" bIns="0" rtlCol="0"/>
          <a:lstStyle/>
          <a:p>
            <a:endParaRPr/>
          </a:p>
        </p:txBody>
      </p:sp>
      <p:sp>
        <p:nvSpPr>
          <p:cNvPr id="28" name="object 28"/>
          <p:cNvSpPr txBox="1"/>
          <p:nvPr/>
        </p:nvSpPr>
        <p:spPr>
          <a:xfrm>
            <a:off x="2979801" y="3258057"/>
            <a:ext cx="110489" cy="208279"/>
          </a:xfrm>
          <a:prstGeom prst="rect">
            <a:avLst/>
          </a:prstGeom>
        </p:spPr>
        <p:txBody>
          <a:bodyPr vert="horz" wrap="square" lIns="0" tIns="12700" rIns="0" bIns="0" rtlCol="0">
            <a:spAutoFit/>
          </a:bodyPr>
          <a:lstStyle/>
          <a:p>
            <a:pPr marL="12700">
              <a:lnSpc>
                <a:spcPct val="100000"/>
              </a:lnSpc>
              <a:spcBef>
                <a:spcPts val="100"/>
              </a:spcBef>
            </a:pPr>
            <a:r>
              <a:rPr sz="1200" spc="-50">
                <a:solidFill>
                  <a:srgbClr val="FFFFFF"/>
                </a:solidFill>
                <a:latin typeface="Arial"/>
                <a:cs typeface="Arial"/>
              </a:rPr>
              <a:t>3</a:t>
            </a:r>
            <a:endParaRPr sz="1200">
              <a:latin typeface="Arial"/>
              <a:cs typeface="Arial"/>
            </a:endParaRPr>
          </a:p>
        </p:txBody>
      </p:sp>
      <p:grpSp>
        <p:nvGrpSpPr>
          <p:cNvPr id="29" name="object 29"/>
          <p:cNvGrpSpPr/>
          <p:nvPr/>
        </p:nvGrpSpPr>
        <p:grpSpPr>
          <a:xfrm>
            <a:off x="2871216" y="2690241"/>
            <a:ext cx="995044" cy="1430655"/>
            <a:chOff x="2871216" y="2690241"/>
            <a:chExt cx="995044" cy="1430655"/>
          </a:xfrm>
        </p:grpSpPr>
        <p:sp>
          <p:nvSpPr>
            <p:cNvPr id="30" name="object 30"/>
            <p:cNvSpPr/>
            <p:nvPr/>
          </p:nvSpPr>
          <p:spPr>
            <a:xfrm>
              <a:off x="3199638" y="2705862"/>
              <a:ext cx="331470" cy="0"/>
            </a:xfrm>
            <a:custGeom>
              <a:avLst/>
              <a:gdLst/>
              <a:ahLst/>
              <a:cxnLst/>
              <a:rect l="l" t="t" r="r" b="b"/>
              <a:pathLst>
                <a:path w="331470">
                  <a:moveTo>
                    <a:pt x="0" y="0"/>
                  </a:moveTo>
                  <a:lnTo>
                    <a:pt x="331342" y="0"/>
                  </a:lnTo>
                </a:path>
              </a:pathLst>
            </a:custGeom>
            <a:ln w="19050">
              <a:solidFill>
                <a:srgbClr val="073762"/>
              </a:solidFill>
            </a:ln>
          </p:spPr>
          <p:txBody>
            <a:bodyPr wrap="square" lIns="0" tIns="0" rIns="0" bIns="0" rtlCol="0"/>
            <a:lstStyle/>
            <a:p>
              <a:endParaRPr/>
            </a:p>
          </p:txBody>
        </p:sp>
        <p:sp>
          <p:nvSpPr>
            <p:cNvPr id="31" name="object 31"/>
            <p:cNvSpPr/>
            <p:nvPr/>
          </p:nvSpPr>
          <p:spPr>
            <a:xfrm>
              <a:off x="3519678" y="2699766"/>
              <a:ext cx="336550" cy="388620"/>
            </a:xfrm>
            <a:custGeom>
              <a:avLst/>
              <a:gdLst/>
              <a:ahLst/>
              <a:cxnLst/>
              <a:rect l="l" t="t" r="r" b="b"/>
              <a:pathLst>
                <a:path w="336550" h="388619">
                  <a:moveTo>
                    <a:pt x="0" y="0"/>
                  </a:moveTo>
                  <a:lnTo>
                    <a:pt x="336550" y="388238"/>
                  </a:lnTo>
                </a:path>
              </a:pathLst>
            </a:custGeom>
            <a:ln w="19050">
              <a:solidFill>
                <a:srgbClr val="043662"/>
              </a:solidFill>
            </a:ln>
          </p:spPr>
          <p:txBody>
            <a:bodyPr wrap="square" lIns="0" tIns="0" rIns="0" bIns="0" rtlCol="0"/>
            <a:lstStyle/>
            <a:p>
              <a:endParaRPr/>
            </a:p>
          </p:txBody>
        </p:sp>
        <p:sp>
          <p:nvSpPr>
            <p:cNvPr id="32" name="object 32"/>
            <p:cNvSpPr/>
            <p:nvPr/>
          </p:nvSpPr>
          <p:spPr>
            <a:xfrm>
              <a:off x="3185922" y="3353562"/>
              <a:ext cx="331470" cy="0"/>
            </a:xfrm>
            <a:custGeom>
              <a:avLst/>
              <a:gdLst/>
              <a:ahLst/>
              <a:cxnLst/>
              <a:rect l="l" t="t" r="r" b="b"/>
              <a:pathLst>
                <a:path w="331470">
                  <a:moveTo>
                    <a:pt x="0" y="0"/>
                  </a:moveTo>
                  <a:lnTo>
                    <a:pt x="331342" y="0"/>
                  </a:lnTo>
                </a:path>
              </a:pathLst>
            </a:custGeom>
            <a:ln w="19050">
              <a:solidFill>
                <a:srgbClr val="073762"/>
              </a:solidFill>
            </a:ln>
          </p:spPr>
          <p:txBody>
            <a:bodyPr wrap="square" lIns="0" tIns="0" rIns="0" bIns="0" rtlCol="0"/>
            <a:lstStyle/>
            <a:p>
              <a:endParaRPr/>
            </a:p>
          </p:txBody>
        </p:sp>
        <p:sp>
          <p:nvSpPr>
            <p:cNvPr id="33" name="object 33"/>
            <p:cNvSpPr/>
            <p:nvPr/>
          </p:nvSpPr>
          <p:spPr>
            <a:xfrm>
              <a:off x="3505962" y="3077718"/>
              <a:ext cx="350520" cy="278130"/>
            </a:xfrm>
            <a:custGeom>
              <a:avLst/>
              <a:gdLst/>
              <a:ahLst/>
              <a:cxnLst/>
              <a:rect l="l" t="t" r="r" b="b"/>
              <a:pathLst>
                <a:path w="350520" h="278129">
                  <a:moveTo>
                    <a:pt x="0" y="278002"/>
                  </a:moveTo>
                  <a:lnTo>
                    <a:pt x="350265" y="0"/>
                  </a:lnTo>
                </a:path>
              </a:pathLst>
            </a:custGeom>
            <a:ln w="19050">
              <a:solidFill>
                <a:srgbClr val="043662"/>
              </a:solidFill>
            </a:ln>
          </p:spPr>
          <p:txBody>
            <a:bodyPr wrap="square" lIns="0" tIns="0" rIns="0" bIns="0" rtlCol="0"/>
            <a:lstStyle/>
            <a:p>
              <a:endParaRPr/>
            </a:p>
          </p:txBody>
        </p:sp>
        <p:sp>
          <p:nvSpPr>
            <p:cNvPr id="34" name="object 34"/>
            <p:cNvSpPr/>
            <p:nvPr/>
          </p:nvSpPr>
          <p:spPr>
            <a:xfrm>
              <a:off x="2871216" y="3802380"/>
              <a:ext cx="326390" cy="318770"/>
            </a:xfrm>
            <a:custGeom>
              <a:avLst/>
              <a:gdLst/>
              <a:ahLst/>
              <a:cxnLst/>
              <a:rect l="l" t="t" r="r" b="b"/>
              <a:pathLst>
                <a:path w="326389" h="318770">
                  <a:moveTo>
                    <a:pt x="163067" y="0"/>
                  </a:moveTo>
                  <a:lnTo>
                    <a:pt x="119723" y="5688"/>
                  </a:lnTo>
                  <a:lnTo>
                    <a:pt x="80771" y="21742"/>
                  </a:lnTo>
                  <a:lnTo>
                    <a:pt x="47767" y="46643"/>
                  </a:lnTo>
                  <a:lnTo>
                    <a:pt x="22267" y="78875"/>
                  </a:lnTo>
                  <a:lnTo>
                    <a:pt x="5826" y="116919"/>
                  </a:lnTo>
                  <a:lnTo>
                    <a:pt x="0" y="159258"/>
                  </a:lnTo>
                  <a:lnTo>
                    <a:pt x="5826" y="201596"/>
                  </a:lnTo>
                  <a:lnTo>
                    <a:pt x="22267" y="239640"/>
                  </a:lnTo>
                  <a:lnTo>
                    <a:pt x="47767" y="271872"/>
                  </a:lnTo>
                  <a:lnTo>
                    <a:pt x="80771" y="296773"/>
                  </a:lnTo>
                  <a:lnTo>
                    <a:pt x="119723" y="312827"/>
                  </a:lnTo>
                  <a:lnTo>
                    <a:pt x="163067" y="318516"/>
                  </a:lnTo>
                  <a:lnTo>
                    <a:pt x="206412" y="312827"/>
                  </a:lnTo>
                  <a:lnTo>
                    <a:pt x="245363" y="296773"/>
                  </a:lnTo>
                  <a:lnTo>
                    <a:pt x="278368" y="271872"/>
                  </a:lnTo>
                  <a:lnTo>
                    <a:pt x="303868" y="239640"/>
                  </a:lnTo>
                  <a:lnTo>
                    <a:pt x="320309" y="201596"/>
                  </a:lnTo>
                  <a:lnTo>
                    <a:pt x="326135" y="159258"/>
                  </a:lnTo>
                  <a:lnTo>
                    <a:pt x="320309" y="116919"/>
                  </a:lnTo>
                  <a:lnTo>
                    <a:pt x="303868" y="78875"/>
                  </a:lnTo>
                  <a:lnTo>
                    <a:pt x="278368" y="46643"/>
                  </a:lnTo>
                  <a:lnTo>
                    <a:pt x="245363" y="21742"/>
                  </a:lnTo>
                  <a:lnTo>
                    <a:pt x="206412" y="5688"/>
                  </a:lnTo>
                  <a:lnTo>
                    <a:pt x="163067" y="0"/>
                  </a:lnTo>
                  <a:close/>
                </a:path>
              </a:pathLst>
            </a:custGeom>
            <a:solidFill>
              <a:srgbClr val="FF9900"/>
            </a:solidFill>
          </p:spPr>
          <p:txBody>
            <a:bodyPr wrap="square" lIns="0" tIns="0" rIns="0" bIns="0" rtlCol="0"/>
            <a:lstStyle/>
            <a:p>
              <a:endParaRPr/>
            </a:p>
          </p:txBody>
        </p:sp>
      </p:grpSp>
      <p:sp>
        <p:nvSpPr>
          <p:cNvPr id="35" name="object 35"/>
          <p:cNvSpPr txBox="1"/>
          <p:nvPr/>
        </p:nvSpPr>
        <p:spPr>
          <a:xfrm>
            <a:off x="2979801" y="3853992"/>
            <a:ext cx="110489" cy="208279"/>
          </a:xfrm>
          <a:prstGeom prst="rect">
            <a:avLst/>
          </a:prstGeom>
        </p:spPr>
        <p:txBody>
          <a:bodyPr vert="horz" wrap="square" lIns="0" tIns="12700" rIns="0" bIns="0" rtlCol="0">
            <a:spAutoFit/>
          </a:bodyPr>
          <a:lstStyle/>
          <a:p>
            <a:pPr marL="12700">
              <a:lnSpc>
                <a:spcPct val="100000"/>
              </a:lnSpc>
              <a:spcBef>
                <a:spcPts val="100"/>
              </a:spcBef>
            </a:pPr>
            <a:r>
              <a:rPr sz="1200" spc="-50">
                <a:solidFill>
                  <a:srgbClr val="FFFFFF"/>
                </a:solidFill>
                <a:latin typeface="Arial"/>
                <a:cs typeface="Arial"/>
              </a:rPr>
              <a:t>4</a:t>
            </a:r>
            <a:endParaRPr sz="1200">
              <a:latin typeface="Arial"/>
              <a:cs typeface="Arial"/>
            </a:endParaRPr>
          </a:p>
        </p:txBody>
      </p:sp>
      <p:grpSp>
        <p:nvGrpSpPr>
          <p:cNvPr id="36" name="object 36"/>
          <p:cNvGrpSpPr/>
          <p:nvPr/>
        </p:nvGrpSpPr>
        <p:grpSpPr>
          <a:xfrm>
            <a:off x="3188589" y="3414140"/>
            <a:ext cx="3082925" cy="696595"/>
            <a:chOff x="3188589" y="3414140"/>
            <a:chExt cx="3082925" cy="696595"/>
          </a:xfrm>
        </p:grpSpPr>
        <p:sp>
          <p:nvSpPr>
            <p:cNvPr id="37" name="object 37"/>
            <p:cNvSpPr/>
            <p:nvPr/>
          </p:nvSpPr>
          <p:spPr>
            <a:xfrm>
              <a:off x="3198114" y="3963161"/>
              <a:ext cx="334645" cy="8890"/>
            </a:xfrm>
            <a:custGeom>
              <a:avLst/>
              <a:gdLst/>
              <a:ahLst/>
              <a:cxnLst/>
              <a:rect l="l" t="t" r="r" b="b"/>
              <a:pathLst>
                <a:path w="334645" h="8889">
                  <a:moveTo>
                    <a:pt x="0" y="0"/>
                  </a:moveTo>
                  <a:lnTo>
                    <a:pt x="334137" y="8572"/>
                  </a:lnTo>
                </a:path>
              </a:pathLst>
            </a:custGeom>
            <a:ln w="19050">
              <a:solidFill>
                <a:srgbClr val="073762"/>
              </a:solidFill>
            </a:ln>
          </p:spPr>
          <p:txBody>
            <a:bodyPr wrap="square" lIns="0" tIns="0" rIns="0" bIns="0" rtlCol="0"/>
            <a:lstStyle/>
            <a:p>
              <a:endParaRPr/>
            </a:p>
          </p:txBody>
        </p:sp>
        <p:sp>
          <p:nvSpPr>
            <p:cNvPr id="38" name="object 38"/>
            <p:cNvSpPr/>
            <p:nvPr/>
          </p:nvSpPr>
          <p:spPr>
            <a:xfrm>
              <a:off x="3525774" y="3423665"/>
              <a:ext cx="734695" cy="554355"/>
            </a:xfrm>
            <a:custGeom>
              <a:avLst/>
              <a:gdLst/>
              <a:ahLst/>
              <a:cxnLst/>
              <a:rect l="l" t="t" r="r" b="b"/>
              <a:pathLst>
                <a:path w="734695" h="554354">
                  <a:moveTo>
                    <a:pt x="0" y="554266"/>
                  </a:moveTo>
                  <a:lnTo>
                    <a:pt x="734187" y="0"/>
                  </a:lnTo>
                </a:path>
              </a:pathLst>
            </a:custGeom>
            <a:ln w="19050">
              <a:solidFill>
                <a:srgbClr val="043662"/>
              </a:solidFill>
            </a:ln>
          </p:spPr>
          <p:txBody>
            <a:bodyPr wrap="square" lIns="0" tIns="0" rIns="0" bIns="0" rtlCol="0"/>
            <a:lstStyle/>
            <a:p>
              <a:endParaRPr/>
            </a:p>
          </p:txBody>
        </p:sp>
        <p:sp>
          <p:nvSpPr>
            <p:cNvPr id="39" name="object 39"/>
            <p:cNvSpPr/>
            <p:nvPr/>
          </p:nvSpPr>
          <p:spPr>
            <a:xfrm>
              <a:off x="5946648" y="3791711"/>
              <a:ext cx="325120" cy="318770"/>
            </a:xfrm>
            <a:custGeom>
              <a:avLst/>
              <a:gdLst/>
              <a:ahLst/>
              <a:cxnLst/>
              <a:rect l="l" t="t" r="r" b="b"/>
              <a:pathLst>
                <a:path w="325120" h="318770">
                  <a:moveTo>
                    <a:pt x="162305" y="0"/>
                  </a:moveTo>
                  <a:lnTo>
                    <a:pt x="119150" y="5685"/>
                  </a:lnTo>
                  <a:lnTo>
                    <a:pt x="80376" y="21731"/>
                  </a:lnTo>
                  <a:lnTo>
                    <a:pt x="47529" y="46624"/>
                  </a:lnTo>
                  <a:lnTo>
                    <a:pt x="22154" y="78852"/>
                  </a:lnTo>
                  <a:lnTo>
                    <a:pt x="5796" y="116901"/>
                  </a:lnTo>
                  <a:lnTo>
                    <a:pt x="0" y="159257"/>
                  </a:lnTo>
                  <a:lnTo>
                    <a:pt x="5796" y="201596"/>
                  </a:lnTo>
                  <a:lnTo>
                    <a:pt x="22154" y="239640"/>
                  </a:lnTo>
                  <a:lnTo>
                    <a:pt x="47529" y="271872"/>
                  </a:lnTo>
                  <a:lnTo>
                    <a:pt x="80376" y="296773"/>
                  </a:lnTo>
                  <a:lnTo>
                    <a:pt x="119150" y="312827"/>
                  </a:lnTo>
                  <a:lnTo>
                    <a:pt x="162305" y="318516"/>
                  </a:lnTo>
                  <a:lnTo>
                    <a:pt x="205461" y="312827"/>
                  </a:lnTo>
                  <a:lnTo>
                    <a:pt x="244235" y="296773"/>
                  </a:lnTo>
                  <a:lnTo>
                    <a:pt x="277082" y="271872"/>
                  </a:lnTo>
                  <a:lnTo>
                    <a:pt x="302457" y="239640"/>
                  </a:lnTo>
                  <a:lnTo>
                    <a:pt x="318815" y="201596"/>
                  </a:lnTo>
                  <a:lnTo>
                    <a:pt x="324612" y="159257"/>
                  </a:lnTo>
                  <a:lnTo>
                    <a:pt x="318815" y="116901"/>
                  </a:lnTo>
                  <a:lnTo>
                    <a:pt x="302457" y="78852"/>
                  </a:lnTo>
                  <a:lnTo>
                    <a:pt x="277082" y="46624"/>
                  </a:lnTo>
                  <a:lnTo>
                    <a:pt x="244235" y="21731"/>
                  </a:lnTo>
                  <a:lnTo>
                    <a:pt x="205461" y="5685"/>
                  </a:lnTo>
                  <a:lnTo>
                    <a:pt x="162305" y="0"/>
                  </a:lnTo>
                  <a:close/>
                </a:path>
              </a:pathLst>
            </a:custGeom>
            <a:solidFill>
              <a:srgbClr val="FF9900"/>
            </a:solidFill>
          </p:spPr>
          <p:txBody>
            <a:bodyPr wrap="square" lIns="0" tIns="0" rIns="0" bIns="0" rtlCol="0"/>
            <a:lstStyle/>
            <a:p>
              <a:endParaRPr/>
            </a:p>
          </p:txBody>
        </p:sp>
      </p:grpSp>
      <p:sp>
        <p:nvSpPr>
          <p:cNvPr id="40" name="object 40"/>
          <p:cNvSpPr txBox="1"/>
          <p:nvPr/>
        </p:nvSpPr>
        <p:spPr>
          <a:xfrm>
            <a:off x="6055867" y="3843629"/>
            <a:ext cx="110489" cy="208279"/>
          </a:xfrm>
          <a:prstGeom prst="rect">
            <a:avLst/>
          </a:prstGeom>
        </p:spPr>
        <p:txBody>
          <a:bodyPr vert="horz" wrap="square" lIns="0" tIns="12700" rIns="0" bIns="0" rtlCol="0">
            <a:spAutoFit/>
          </a:bodyPr>
          <a:lstStyle/>
          <a:p>
            <a:pPr marL="12700">
              <a:lnSpc>
                <a:spcPct val="100000"/>
              </a:lnSpc>
              <a:spcBef>
                <a:spcPts val="100"/>
              </a:spcBef>
            </a:pPr>
            <a:r>
              <a:rPr sz="1200" spc="-50">
                <a:solidFill>
                  <a:srgbClr val="FFFFFF"/>
                </a:solidFill>
                <a:latin typeface="Arial"/>
                <a:cs typeface="Arial"/>
              </a:rPr>
              <a:t>2</a:t>
            </a:r>
            <a:endParaRPr sz="1200">
              <a:latin typeface="Arial"/>
              <a:cs typeface="Arial"/>
            </a:endParaRPr>
          </a:p>
        </p:txBody>
      </p:sp>
      <p:grpSp>
        <p:nvGrpSpPr>
          <p:cNvPr id="41" name="object 41"/>
          <p:cNvGrpSpPr/>
          <p:nvPr/>
        </p:nvGrpSpPr>
        <p:grpSpPr>
          <a:xfrm>
            <a:off x="4875657" y="3418713"/>
            <a:ext cx="1082040" cy="573405"/>
            <a:chOff x="4875657" y="3418713"/>
            <a:chExt cx="1082040" cy="573405"/>
          </a:xfrm>
        </p:grpSpPr>
        <p:sp>
          <p:nvSpPr>
            <p:cNvPr id="42" name="object 42"/>
            <p:cNvSpPr/>
            <p:nvPr/>
          </p:nvSpPr>
          <p:spPr>
            <a:xfrm>
              <a:off x="5613654" y="3967734"/>
              <a:ext cx="334645" cy="8890"/>
            </a:xfrm>
            <a:custGeom>
              <a:avLst/>
              <a:gdLst/>
              <a:ahLst/>
              <a:cxnLst/>
              <a:rect l="l" t="t" r="r" b="b"/>
              <a:pathLst>
                <a:path w="334645" h="8889">
                  <a:moveTo>
                    <a:pt x="334137" y="0"/>
                  </a:moveTo>
                  <a:lnTo>
                    <a:pt x="0" y="8572"/>
                  </a:lnTo>
                </a:path>
              </a:pathLst>
            </a:custGeom>
            <a:ln w="19050">
              <a:solidFill>
                <a:srgbClr val="073762"/>
              </a:solidFill>
            </a:ln>
          </p:spPr>
          <p:txBody>
            <a:bodyPr wrap="square" lIns="0" tIns="0" rIns="0" bIns="0" rtlCol="0"/>
            <a:lstStyle/>
            <a:p>
              <a:endParaRPr/>
            </a:p>
          </p:txBody>
        </p:sp>
        <p:sp>
          <p:nvSpPr>
            <p:cNvPr id="43" name="object 43"/>
            <p:cNvSpPr/>
            <p:nvPr/>
          </p:nvSpPr>
          <p:spPr>
            <a:xfrm>
              <a:off x="4885182" y="3428238"/>
              <a:ext cx="734695" cy="554355"/>
            </a:xfrm>
            <a:custGeom>
              <a:avLst/>
              <a:gdLst/>
              <a:ahLst/>
              <a:cxnLst/>
              <a:rect l="l" t="t" r="r" b="b"/>
              <a:pathLst>
                <a:path w="734695" h="554354">
                  <a:moveTo>
                    <a:pt x="734187" y="554266"/>
                  </a:moveTo>
                  <a:lnTo>
                    <a:pt x="0" y="0"/>
                  </a:lnTo>
                </a:path>
              </a:pathLst>
            </a:custGeom>
            <a:ln w="19049">
              <a:solidFill>
                <a:srgbClr val="043662"/>
              </a:solidFill>
            </a:ln>
          </p:spPr>
          <p:txBody>
            <a:bodyPr wrap="square" lIns="0" tIns="0" rIns="0" bIns="0" rtlCol="0"/>
            <a:lstStyle/>
            <a:p>
              <a:endParaRPr/>
            </a:p>
          </p:txBody>
        </p:sp>
      </p:grpSp>
      <p:sp>
        <p:nvSpPr>
          <p:cNvPr id="44" name="object 44"/>
          <p:cNvSpPr txBox="1">
            <a:spLocks noGrp="1"/>
          </p:cNvSpPr>
          <p:nvPr>
            <p:ph type="ftr" sz="quarter" idx="5"/>
          </p:nvPr>
        </p:nvSpPr>
        <p:spPr>
          <a:prstGeom prst="rect">
            <a:avLst/>
          </a:prstGeom>
        </p:spPr>
        <p:txBody>
          <a:bodyPr vert="horz" wrap="square" lIns="0" tIns="3175" rIns="0" bIns="0" rtlCol="0">
            <a:spAutoFit/>
          </a:bodyPr>
          <a:lstStyle/>
          <a:p>
            <a:pPr marL="12700">
              <a:lnSpc>
                <a:spcPct val="100000"/>
              </a:lnSpc>
              <a:spcBef>
                <a:spcPts val="25"/>
              </a:spcBef>
            </a:pPr>
            <a:r>
              <a:t>ISAR:</a:t>
            </a:r>
            <a:r>
              <a:rPr spc="-10"/>
              <a:t> International</a:t>
            </a:r>
            <a:r>
              <a:rPr spc="10"/>
              <a:t> </a:t>
            </a:r>
            <a:r>
              <a:t>Severe</a:t>
            </a:r>
            <a:r>
              <a:rPr spc="20"/>
              <a:t> </a:t>
            </a:r>
            <a:r>
              <a:t>Asthma</a:t>
            </a:r>
            <a:r>
              <a:rPr spc="-40"/>
              <a:t> </a:t>
            </a:r>
            <a:r>
              <a:rPr spc="-10"/>
              <a:t>Registry</a:t>
            </a:r>
          </a:p>
        </p:txBody>
      </p:sp>
      <p:pic>
        <p:nvPicPr>
          <p:cNvPr id="48" name="Graphic 47" descr="Beginning with solid fill">
            <a:hlinkClick r:id="rId3" action="ppaction://hlinksldjump"/>
            <a:extLst>
              <a:ext uri="{FF2B5EF4-FFF2-40B4-BE49-F238E27FC236}">
                <a16:creationId xmlns:a16="http://schemas.microsoft.com/office/drawing/2014/main" id="{1C0642AA-1919-CBDC-F9EE-EBCDE500A1E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1655064" y="821436"/>
            <a:ext cx="5834380" cy="3947160"/>
            <a:chOff x="1655064" y="821436"/>
            <a:chExt cx="5834380" cy="3947160"/>
          </a:xfrm>
        </p:grpSpPr>
        <p:pic>
          <p:nvPicPr>
            <p:cNvPr id="3" name="object 3"/>
            <p:cNvPicPr/>
            <p:nvPr/>
          </p:nvPicPr>
          <p:blipFill>
            <a:blip r:embed="rId2" cstate="print"/>
            <a:stretch>
              <a:fillRect/>
            </a:stretch>
          </p:blipFill>
          <p:spPr>
            <a:xfrm>
              <a:off x="1655064" y="1321308"/>
              <a:ext cx="5833871" cy="3447239"/>
            </a:xfrm>
            <a:prstGeom prst="rect">
              <a:avLst/>
            </a:prstGeom>
          </p:spPr>
        </p:pic>
        <p:sp>
          <p:nvSpPr>
            <p:cNvPr id="4" name="object 4"/>
            <p:cNvSpPr/>
            <p:nvPr/>
          </p:nvSpPr>
          <p:spPr>
            <a:xfrm>
              <a:off x="1655064" y="821436"/>
              <a:ext cx="5834380" cy="500380"/>
            </a:xfrm>
            <a:custGeom>
              <a:avLst/>
              <a:gdLst/>
              <a:ahLst/>
              <a:cxnLst/>
              <a:rect l="l" t="t" r="r" b="b"/>
              <a:pathLst>
                <a:path w="5834380" h="500380">
                  <a:moveTo>
                    <a:pt x="5750560" y="0"/>
                  </a:moveTo>
                  <a:lnTo>
                    <a:pt x="83312" y="0"/>
                  </a:lnTo>
                  <a:lnTo>
                    <a:pt x="50899" y="6552"/>
                  </a:lnTo>
                  <a:lnTo>
                    <a:pt x="24415" y="24415"/>
                  </a:lnTo>
                  <a:lnTo>
                    <a:pt x="6552" y="50899"/>
                  </a:lnTo>
                  <a:lnTo>
                    <a:pt x="0" y="83312"/>
                  </a:lnTo>
                  <a:lnTo>
                    <a:pt x="0" y="416560"/>
                  </a:lnTo>
                  <a:lnTo>
                    <a:pt x="6552" y="448972"/>
                  </a:lnTo>
                  <a:lnTo>
                    <a:pt x="24415" y="475456"/>
                  </a:lnTo>
                  <a:lnTo>
                    <a:pt x="50899" y="493319"/>
                  </a:lnTo>
                  <a:lnTo>
                    <a:pt x="83312" y="499872"/>
                  </a:lnTo>
                  <a:lnTo>
                    <a:pt x="5750560" y="499872"/>
                  </a:lnTo>
                  <a:lnTo>
                    <a:pt x="5782972" y="493319"/>
                  </a:lnTo>
                  <a:lnTo>
                    <a:pt x="5809456" y="475456"/>
                  </a:lnTo>
                  <a:lnTo>
                    <a:pt x="5827319" y="448972"/>
                  </a:lnTo>
                  <a:lnTo>
                    <a:pt x="5833871" y="416560"/>
                  </a:lnTo>
                  <a:lnTo>
                    <a:pt x="5833871" y="83312"/>
                  </a:lnTo>
                  <a:lnTo>
                    <a:pt x="5827319" y="50899"/>
                  </a:lnTo>
                  <a:lnTo>
                    <a:pt x="5809456" y="24415"/>
                  </a:lnTo>
                  <a:lnTo>
                    <a:pt x="5782972" y="6552"/>
                  </a:lnTo>
                  <a:lnTo>
                    <a:pt x="5750560"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5" name="object 5"/>
          <p:cNvSpPr txBox="1"/>
          <p:nvPr/>
        </p:nvSpPr>
        <p:spPr>
          <a:xfrm>
            <a:off x="1965705" y="871473"/>
            <a:ext cx="5208270" cy="391160"/>
          </a:xfrm>
          <a:prstGeom prst="rect">
            <a:avLst/>
          </a:prstGeom>
        </p:spPr>
        <p:txBody>
          <a:bodyPr vert="horz" wrap="square" lIns="0" tIns="12700" rIns="0" bIns="0" rtlCol="0">
            <a:spAutoFit/>
          </a:bodyPr>
          <a:lstStyle/>
          <a:p>
            <a:pPr marL="650875" marR="5080" lvl="0" indent="-638810" defTabSz="914400" eaLnBrk="1" fontAlgn="auto" latinLnBrk="0" hangingPunct="1">
              <a:lnSpc>
                <a:spcPct val="100000"/>
              </a:lnSpc>
              <a:spcBef>
                <a:spcPts val="100"/>
              </a:spcBef>
              <a:spcAft>
                <a:spcPts val="0"/>
              </a:spcAft>
              <a:buClrTx/>
              <a:buSzTx/>
              <a:buFontTx/>
              <a:buNone/>
              <a:tabLst/>
              <a:defRPr/>
            </a:pPr>
            <a:r>
              <a:rPr kumimoji="0" sz="1200" b="1" i="0" u="none" strike="noStrike" kern="0" cap="none" spc="0" normalizeH="0" baseline="0" noProof="0">
                <a:ln>
                  <a:noFill/>
                </a:ln>
                <a:solidFill>
                  <a:srgbClr val="FFFFFF"/>
                </a:solidFill>
                <a:effectLst/>
                <a:uLnTx/>
                <a:uFillTx/>
                <a:latin typeface="Arial"/>
                <a:cs typeface="Arial"/>
              </a:rPr>
              <a:t>79%</a:t>
            </a:r>
            <a:r>
              <a:rPr kumimoji="0" sz="1200" b="1" i="0" u="none" strike="noStrike" kern="0" cap="none" spc="-50"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of</a:t>
            </a:r>
            <a:r>
              <a:rPr kumimoji="0" sz="1200" b="1" i="0" u="none" strike="noStrike" kern="0" cap="none" spc="-20"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patients</a:t>
            </a:r>
            <a:r>
              <a:rPr kumimoji="0" sz="1200" b="1" i="0" u="none" strike="noStrike" kern="0" cap="none" spc="-20"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9900"/>
                </a:solidFill>
                <a:effectLst/>
                <a:uLnTx/>
                <a:uFillTx/>
                <a:latin typeface="Arial"/>
                <a:cs typeface="Arial"/>
              </a:rPr>
              <a:t>continued</a:t>
            </a:r>
            <a:r>
              <a:rPr kumimoji="0" sz="1200" b="1" i="0" u="none" strike="noStrike" kern="0" cap="none" spc="-5" normalizeH="0" baseline="0" noProof="0">
                <a:ln>
                  <a:noFill/>
                </a:ln>
                <a:solidFill>
                  <a:srgbClr val="FF9900"/>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their</a:t>
            </a:r>
            <a:r>
              <a:rPr kumimoji="0" sz="1200" b="1" i="0" u="none" strike="noStrike" kern="0" cap="none" spc="-25"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first</a:t>
            </a:r>
            <a:r>
              <a:rPr kumimoji="0" sz="1200" b="1" i="0" u="none" strike="noStrike" kern="0" cap="none" spc="-40"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biologic</a:t>
            </a:r>
            <a:r>
              <a:rPr kumimoji="0" sz="1200" b="1" i="0" u="none" strike="noStrike" kern="0" cap="none" spc="5"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for</a:t>
            </a:r>
            <a:r>
              <a:rPr kumimoji="0" sz="1200" b="1" i="0" u="none" strike="noStrike" kern="0" cap="none" spc="-25"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at</a:t>
            </a:r>
            <a:r>
              <a:rPr kumimoji="0" sz="1200" b="1" i="0" u="none" strike="noStrike" kern="0" cap="none" spc="-25"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least</a:t>
            </a:r>
            <a:r>
              <a:rPr kumimoji="0" sz="1200" b="1" i="0" u="none" strike="noStrike" kern="0" cap="none" spc="-50"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6</a:t>
            </a:r>
            <a:r>
              <a:rPr kumimoji="0" sz="1200" b="1" i="0" u="none" strike="noStrike" kern="0" cap="none" spc="-35"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months</a:t>
            </a:r>
            <a:r>
              <a:rPr kumimoji="0" sz="1200" b="1" i="0" u="none" strike="noStrike" kern="0" cap="none" spc="-10" normalizeH="0" baseline="0" noProof="0">
                <a:ln>
                  <a:noFill/>
                </a:ln>
                <a:solidFill>
                  <a:srgbClr val="FFFFFF"/>
                </a:solidFill>
                <a:effectLst/>
                <a:uLnTx/>
                <a:uFillTx/>
                <a:latin typeface="Arial"/>
                <a:cs typeface="Arial"/>
              </a:rPr>
              <a:t> while </a:t>
            </a:r>
            <a:r>
              <a:rPr kumimoji="0" sz="1200" b="1" i="0" u="none" strike="noStrike" kern="0" cap="none" spc="0" normalizeH="0" baseline="0" noProof="0">
                <a:ln>
                  <a:noFill/>
                </a:ln>
                <a:solidFill>
                  <a:srgbClr val="FFFFFF"/>
                </a:solidFill>
                <a:effectLst/>
                <a:uLnTx/>
                <a:uFillTx/>
                <a:latin typeface="Arial"/>
                <a:cs typeface="Arial"/>
              </a:rPr>
              <a:t>10.2%</a:t>
            </a:r>
            <a:r>
              <a:rPr kumimoji="0" sz="1200" b="1" i="0" u="none" strike="noStrike" kern="0" cap="none" spc="-50"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9900"/>
                </a:solidFill>
                <a:effectLst/>
                <a:uLnTx/>
                <a:uFillTx/>
                <a:latin typeface="Arial"/>
                <a:cs typeface="Arial"/>
              </a:rPr>
              <a:t>stopped</a:t>
            </a:r>
            <a:r>
              <a:rPr kumimoji="0" sz="1200" b="1" i="0" u="none" strike="noStrike" kern="0" cap="none" spc="-5" normalizeH="0" baseline="0" noProof="0">
                <a:ln>
                  <a:noFill/>
                </a:ln>
                <a:solidFill>
                  <a:srgbClr val="FF9900"/>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and</a:t>
            </a:r>
            <a:r>
              <a:rPr kumimoji="0" sz="1200" b="1" i="0" u="none" strike="noStrike" kern="0" cap="none" spc="-25"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10.8%</a:t>
            </a:r>
            <a:r>
              <a:rPr kumimoji="0" sz="1200" b="1" i="0" u="none" strike="noStrike" kern="0" cap="none" spc="-35"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9900"/>
                </a:solidFill>
                <a:effectLst/>
                <a:uLnTx/>
                <a:uFillTx/>
                <a:latin typeface="Arial"/>
                <a:cs typeface="Arial"/>
              </a:rPr>
              <a:t>switched</a:t>
            </a:r>
            <a:r>
              <a:rPr kumimoji="0" sz="1200" b="1" i="0" u="none" strike="noStrike" kern="0" cap="none" spc="-50" normalizeH="0" baseline="0" noProof="0">
                <a:ln>
                  <a:noFill/>
                </a:ln>
                <a:solidFill>
                  <a:srgbClr val="FF9900"/>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during follow</a:t>
            </a:r>
            <a:r>
              <a:rPr kumimoji="0" sz="1200" b="1" i="0" u="none" strike="noStrike" kern="0" cap="none" spc="-15" normalizeH="0" baseline="0" noProof="0">
                <a:ln>
                  <a:noFill/>
                </a:ln>
                <a:solidFill>
                  <a:srgbClr val="FFFFFF"/>
                </a:solidFill>
                <a:effectLst/>
                <a:uLnTx/>
                <a:uFillTx/>
                <a:latin typeface="Arial"/>
                <a:cs typeface="Arial"/>
              </a:rPr>
              <a:t> </a:t>
            </a:r>
            <a:r>
              <a:rPr kumimoji="0" sz="1200" b="1" i="0" u="none" strike="noStrike" kern="0" cap="none" spc="-20" normalizeH="0" baseline="0" noProof="0">
                <a:ln>
                  <a:noFill/>
                </a:ln>
                <a:solidFill>
                  <a:srgbClr val="FFFFFF"/>
                </a:solidFill>
                <a:effectLst/>
                <a:uLnTx/>
                <a:uFillTx/>
                <a:latin typeface="Arial"/>
                <a:cs typeface="Arial"/>
              </a:rPr>
              <a:t>ups.</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sp>
        <p:nvSpPr>
          <p:cNvPr id="8" name="object 8"/>
          <p:cNvSpPr txBox="1"/>
          <p:nvPr/>
        </p:nvSpPr>
        <p:spPr>
          <a:xfrm>
            <a:off x="78739" y="4906674"/>
            <a:ext cx="5739765" cy="202565"/>
          </a:xfrm>
          <a:prstGeom prst="rect">
            <a:avLst/>
          </a:prstGeom>
        </p:spPr>
        <p:txBody>
          <a:bodyPr vert="horz" wrap="square" lIns="0" tIns="5080" rIns="0" bIns="0" rtlCol="0">
            <a:spAutoFit/>
          </a:bodyPr>
          <a:lstStyle/>
          <a:p>
            <a:pPr marL="12700" marR="5080" lvl="0" indent="0" defTabSz="914400" eaLnBrk="1" fontAlgn="auto" latinLnBrk="0" hangingPunct="1">
              <a:lnSpc>
                <a:spcPct val="100000"/>
              </a:lnSpc>
              <a:spcBef>
                <a:spcPts val="40"/>
              </a:spcBef>
              <a:spcAft>
                <a:spcPts val="0"/>
              </a:spcAft>
              <a:buClrTx/>
              <a:buSzTx/>
              <a:buFontTx/>
              <a:buNone/>
              <a:tabLst/>
              <a:defRPr/>
            </a:pPr>
            <a:r>
              <a:rPr kumimoji="0" sz="600" b="0" i="0" u="none" strike="noStrike" kern="0" cap="none" spc="0" normalizeH="0" baseline="0" noProof="0">
                <a:ln>
                  <a:noFill/>
                </a:ln>
                <a:solidFill>
                  <a:srgbClr val="212121"/>
                </a:solidFill>
                <a:effectLst/>
                <a:uLnTx/>
                <a:uFillTx/>
                <a:latin typeface="Arial"/>
                <a:cs typeface="Arial"/>
              </a:rPr>
              <a:t>ISAR</a:t>
            </a:r>
            <a:r>
              <a:rPr kumimoji="0" sz="600" b="0" i="0" u="none" strike="noStrike" kern="0" cap="none" spc="5" normalizeH="0" baseline="0" noProof="0">
                <a:ln>
                  <a:noFill/>
                </a:ln>
                <a:solidFill>
                  <a:srgbClr val="212121"/>
                </a:solidFill>
                <a:effectLst/>
                <a:uLnTx/>
                <a:uFillTx/>
                <a:latin typeface="Arial"/>
                <a:cs typeface="Arial"/>
              </a:rPr>
              <a:t> </a:t>
            </a:r>
            <a:r>
              <a:rPr kumimoji="0" sz="600" b="0" i="0" u="none" strike="noStrike" kern="0" cap="none" spc="0" normalizeH="0" baseline="0" noProof="0">
                <a:ln>
                  <a:noFill/>
                </a:ln>
                <a:solidFill>
                  <a:srgbClr val="212121"/>
                </a:solidFill>
                <a:effectLst/>
                <a:uLnTx/>
                <a:uFillTx/>
                <a:latin typeface="Arial"/>
                <a:cs typeface="Arial"/>
              </a:rPr>
              <a:t>= </a:t>
            </a:r>
            <a:r>
              <a:rPr kumimoji="0" sz="600" b="0" i="0" u="none" strike="noStrike" kern="0" cap="none" spc="-10" normalizeH="0" baseline="0" noProof="0">
                <a:ln>
                  <a:noFill/>
                </a:ln>
                <a:solidFill>
                  <a:srgbClr val="212121"/>
                </a:solidFill>
                <a:effectLst/>
                <a:uLnTx/>
                <a:uFillTx/>
                <a:latin typeface="Arial"/>
                <a:cs typeface="Arial"/>
              </a:rPr>
              <a:t>International Severe</a:t>
            </a:r>
            <a:r>
              <a:rPr kumimoji="0" sz="600" b="0" i="0" u="none" strike="noStrike" kern="0" cap="none" spc="-5" normalizeH="0" baseline="0" noProof="0">
                <a:ln>
                  <a:noFill/>
                </a:ln>
                <a:solidFill>
                  <a:srgbClr val="212121"/>
                </a:solidFill>
                <a:effectLst/>
                <a:uLnTx/>
                <a:uFillTx/>
                <a:latin typeface="Arial"/>
                <a:cs typeface="Arial"/>
              </a:rPr>
              <a:t> </a:t>
            </a:r>
            <a:r>
              <a:rPr kumimoji="0" sz="600" b="0" i="0" u="none" strike="noStrike" kern="0" cap="none" spc="0" normalizeH="0" baseline="0" noProof="0">
                <a:ln>
                  <a:noFill/>
                </a:ln>
                <a:solidFill>
                  <a:srgbClr val="212121"/>
                </a:solidFill>
                <a:effectLst/>
                <a:uLnTx/>
                <a:uFillTx/>
                <a:latin typeface="Arial"/>
                <a:cs typeface="Arial"/>
              </a:rPr>
              <a:t>Asthma</a:t>
            </a:r>
            <a:r>
              <a:rPr kumimoji="0" sz="600" b="0" i="0" u="none" strike="noStrike" kern="0" cap="none" spc="30" normalizeH="0" baseline="0" noProof="0">
                <a:ln>
                  <a:noFill/>
                </a:ln>
                <a:solidFill>
                  <a:srgbClr val="212121"/>
                </a:solidFill>
                <a:effectLst/>
                <a:uLnTx/>
                <a:uFillTx/>
                <a:latin typeface="Arial"/>
                <a:cs typeface="Arial"/>
              </a:rPr>
              <a:t> </a:t>
            </a:r>
            <a:r>
              <a:rPr kumimoji="0" sz="600" b="0" i="0" u="none" strike="noStrike" kern="0" cap="none" spc="-10" normalizeH="0" baseline="0" noProof="0">
                <a:ln>
                  <a:noFill/>
                </a:ln>
                <a:solidFill>
                  <a:srgbClr val="212121"/>
                </a:solidFill>
                <a:effectLst/>
                <a:uLnTx/>
                <a:uFillTx/>
                <a:latin typeface="Arial"/>
                <a:cs typeface="Arial"/>
              </a:rPr>
              <a:t>Registry;</a:t>
            </a:r>
            <a:r>
              <a:rPr kumimoji="0" sz="600" b="0" i="0" u="none" strike="noStrike" kern="0" cap="none" spc="-20" normalizeH="0" baseline="0" noProof="0">
                <a:ln>
                  <a:noFill/>
                </a:ln>
                <a:solidFill>
                  <a:srgbClr val="212121"/>
                </a:solidFill>
                <a:effectLst/>
                <a:uLnTx/>
                <a:uFillTx/>
                <a:latin typeface="Arial"/>
                <a:cs typeface="Arial"/>
              </a:rPr>
              <a:t> </a:t>
            </a:r>
            <a:r>
              <a:rPr kumimoji="0" sz="600" b="0" i="0" u="none" strike="noStrike" kern="0" cap="none" spc="0" normalizeH="0" baseline="0" noProof="0">
                <a:ln>
                  <a:noFill/>
                </a:ln>
                <a:solidFill>
                  <a:srgbClr val="212121"/>
                </a:solidFill>
                <a:effectLst/>
                <a:uLnTx/>
                <a:uFillTx/>
                <a:latin typeface="Arial"/>
                <a:cs typeface="Arial"/>
              </a:rPr>
              <a:t>CHRONICLE</a:t>
            </a:r>
            <a:r>
              <a:rPr kumimoji="0" sz="600" b="0" i="0" u="none" strike="noStrike" kern="0" cap="none" spc="25" normalizeH="0" baseline="0" noProof="0">
                <a:ln>
                  <a:noFill/>
                </a:ln>
                <a:solidFill>
                  <a:srgbClr val="212121"/>
                </a:solidFill>
                <a:effectLst/>
                <a:uLnTx/>
                <a:uFillTx/>
                <a:latin typeface="Arial"/>
                <a:cs typeface="Arial"/>
              </a:rPr>
              <a:t> </a:t>
            </a:r>
            <a:r>
              <a:rPr kumimoji="0" sz="600" b="0" i="0" u="none" strike="noStrike" kern="0" cap="none" spc="0" normalizeH="0" baseline="0" noProof="0">
                <a:ln>
                  <a:noFill/>
                </a:ln>
                <a:solidFill>
                  <a:srgbClr val="212121"/>
                </a:solidFill>
                <a:effectLst/>
                <a:uLnTx/>
                <a:uFillTx/>
                <a:latin typeface="Arial"/>
                <a:cs typeface="Arial"/>
              </a:rPr>
              <a:t>=</a:t>
            </a:r>
            <a:r>
              <a:rPr kumimoji="0" sz="600" b="0" i="0" u="none" strike="noStrike" kern="0" cap="none" spc="5" normalizeH="0" baseline="0" noProof="0">
                <a:ln>
                  <a:noFill/>
                </a:ln>
                <a:solidFill>
                  <a:srgbClr val="212121"/>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Observational</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Study</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of</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Characteristics,</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Treatment</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and</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Outcomes</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With</a:t>
            </a:r>
            <a:r>
              <a:rPr kumimoji="0" sz="600" b="0" i="0" u="none" strike="noStrike" kern="0" cap="none" spc="-4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Severe</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Asthma</a:t>
            </a:r>
            <a:r>
              <a:rPr kumimoji="0" sz="600" b="0" i="0" u="none" strike="noStrike" kern="0" cap="none" spc="3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in</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the</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United</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States</a:t>
            </a:r>
            <a:r>
              <a:rPr kumimoji="0" sz="600" b="0" i="0" u="none" strike="noStrike" kern="0" cap="none" spc="50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Menzies-</a:t>
            </a:r>
            <a:r>
              <a:rPr kumimoji="0" sz="600" b="0" i="0" u="none" strike="noStrike" kern="0" cap="none" spc="0" normalizeH="0" baseline="0" noProof="0">
                <a:ln>
                  <a:noFill/>
                </a:ln>
                <a:solidFill>
                  <a:sysClr val="windowText" lastClr="000000"/>
                </a:solidFill>
                <a:effectLst/>
                <a:uLnTx/>
                <a:uFillTx/>
                <a:latin typeface="Arial"/>
                <a:cs typeface="Arial"/>
              </a:rPr>
              <a:t>Gow</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AN,</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Price D</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et al.</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J</a:t>
            </a:r>
            <a:r>
              <a:rPr kumimoji="0" sz="600" b="0" i="1" u="none" strike="noStrike" kern="0" cap="none" spc="-10"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Asthma</a:t>
            </a:r>
            <a:r>
              <a:rPr kumimoji="0" sz="600" b="0" i="1" u="none" strike="noStrike" kern="0" cap="none" spc="10" normalizeH="0" baseline="0" noProof="0">
                <a:ln>
                  <a:noFill/>
                </a:ln>
                <a:solidFill>
                  <a:sysClr val="windowText" lastClr="000000"/>
                </a:solidFill>
                <a:effectLst/>
                <a:uLnTx/>
                <a:uFillTx/>
                <a:latin typeface="Arial"/>
                <a:cs typeface="Arial"/>
              </a:rPr>
              <a:t> </a:t>
            </a:r>
            <a:r>
              <a:rPr kumimoji="0" sz="600" b="0" i="1" u="none" strike="noStrike" kern="0" cap="none" spc="-10" normalizeH="0" baseline="0" noProof="0">
                <a:ln>
                  <a:noFill/>
                </a:ln>
                <a:solidFill>
                  <a:sysClr val="windowText" lastClr="000000"/>
                </a:solidFill>
                <a:effectLst/>
                <a:uLnTx/>
                <a:uFillTx/>
                <a:latin typeface="Arial"/>
                <a:cs typeface="Arial"/>
              </a:rPr>
              <a:t>Allergy</a:t>
            </a:r>
            <a:r>
              <a:rPr kumimoji="0" sz="600" b="0" i="1"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2022;15:63-</a:t>
            </a:r>
            <a:r>
              <a:rPr kumimoji="0" sz="600" b="0" i="0" u="none" strike="noStrike" kern="0" cap="none" spc="-25" normalizeH="0" baseline="0" noProof="0">
                <a:ln>
                  <a:noFill/>
                </a:ln>
                <a:solidFill>
                  <a:sysClr val="windowText" lastClr="000000"/>
                </a:solidFill>
                <a:effectLst/>
                <a:uLnTx/>
                <a:uFillTx/>
                <a:latin typeface="Arial"/>
                <a:cs typeface="Arial"/>
              </a:rPr>
              <a:t>78.</a:t>
            </a:r>
            <a:endParaRPr kumimoji="0" sz="600" b="0" i="0" u="none" strike="noStrike" kern="0" cap="none" spc="0" normalizeH="0" baseline="0" noProof="0">
              <a:ln>
                <a:noFill/>
              </a:ln>
              <a:solidFill>
                <a:sysClr val="windowText" lastClr="000000"/>
              </a:solidFill>
              <a:effectLst/>
              <a:uLnTx/>
              <a:uFillTx/>
              <a:latin typeface="Arial"/>
              <a:cs typeface="Arial"/>
            </a:endParaRPr>
          </a:p>
        </p:txBody>
      </p:sp>
      <p:sp>
        <p:nvSpPr>
          <p:cNvPr id="6" name="object 6"/>
          <p:cNvSpPr txBox="1"/>
          <p:nvPr/>
        </p:nvSpPr>
        <p:spPr>
          <a:xfrm>
            <a:off x="8970644" y="29972"/>
            <a:ext cx="95885" cy="177800"/>
          </a:xfrm>
          <a:prstGeom prst="rect">
            <a:avLst/>
          </a:prstGeom>
        </p:spPr>
        <p:txBody>
          <a:bodyPr vert="horz" wrap="square" lIns="0" tIns="12065" rIns="0" bIns="0" rtlCol="0">
            <a:spAutoFit/>
          </a:bodyPr>
          <a:lstStyle/>
          <a:p>
            <a:pPr marL="12700" marR="0" lvl="0" indent="0" defTabSz="914400" eaLnBrk="1" fontAlgn="auto" latinLnBrk="0" hangingPunct="1">
              <a:lnSpc>
                <a:spcPct val="100000"/>
              </a:lnSpc>
              <a:spcBef>
                <a:spcPts val="95"/>
              </a:spcBef>
              <a:spcAft>
                <a:spcPts val="0"/>
              </a:spcAft>
              <a:buClrTx/>
              <a:buSzTx/>
              <a:buFontTx/>
              <a:buNone/>
              <a:tabLst/>
              <a:defRPr/>
            </a:pPr>
            <a:r>
              <a:rPr kumimoji="0" sz="1000" b="0" i="0" u="none" strike="noStrike" kern="0" cap="none" spc="-50" normalizeH="0" baseline="0" noProof="0">
                <a:ln>
                  <a:noFill/>
                </a:ln>
                <a:solidFill>
                  <a:srgbClr val="A1A1A1"/>
                </a:solidFill>
                <a:effectLst/>
                <a:uLnTx/>
                <a:uFillTx/>
                <a:latin typeface="Arial"/>
                <a:cs typeface="Arial"/>
              </a:rPr>
              <a:t>5</a:t>
            </a:r>
            <a:endParaRPr kumimoji="0" sz="1000" b="0" i="0" u="none" strike="noStrike" kern="0" cap="none" spc="0" normalizeH="0" baseline="0" noProof="0">
              <a:ln>
                <a:noFill/>
              </a:ln>
              <a:solidFill>
                <a:sysClr val="windowText" lastClr="000000"/>
              </a:solidFill>
              <a:effectLst/>
              <a:uLnTx/>
              <a:uFillTx/>
              <a:latin typeface="Arial"/>
              <a:cs typeface="Arial"/>
            </a:endParaRPr>
          </a:p>
        </p:txBody>
      </p:sp>
      <p:sp>
        <p:nvSpPr>
          <p:cNvPr id="7" name="object 7"/>
          <p:cNvSpPr txBox="1">
            <a:spLocks noGrp="1"/>
          </p:cNvSpPr>
          <p:nvPr>
            <p:ph type="title"/>
          </p:nvPr>
        </p:nvSpPr>
        <p:spPr>
          <a:xfrm>
            <a:off x="364870" y="143476"/>
            <a:ext cx="7228205" cy="513080"/>
          </a:xfrm>
          <a:prstGeom prst="rect">
            <a:avLst/>
          </a:prstGeom>
        </p:spPr>
        <p:txBody>
          <a:bodyPr vert="horz" wrap="square" lIns="0" tIns="154355" rIns="0" bIns="0" rtlCol="0">
            <a:spAutoFit/>
          </a:bodyPr>
          <a:lstStyle/>
          <a:p>
            <a:pPr>
              <a:lnSpc>
                <a:spcPct val="100000"/>
              </a:lnSpc>
              <a:spcBef>
                <a:spcPts val="95"/>
              </a:spcBef>
            </a:pPr>
            <a:r>
              <a:t>Patterns</a:t>
            </a:r>
            <a:r>
              <a:rPr spc="-35"/>
              <a:t> </a:t>
            </a:r>
            <a:r>
              <a:t>of</a:t>
            </a:r>
            <a:r>
              <a:rPr spc="-45"/>
              <a:t> </a:t>
            </a:r>
            <a:r>
              <a:t>biologic</a:t>
            </a:r>
            <a:r>
              <a:rPr spc="-15"/>
              <a:t> </a:t>
            </a:r>
            <a:r>
              <a:t>use</a:t>
            </a:r>
            <a:r>
              <a:rPr spc="-40"/>
              <a:t> </a:t>
            </a:r>
            <a:r>
              <a:t>in</a:t>
            </a:r>
            <a:r>
              <a:rPr spc="-40"/>
              <a:t> </a:t>
            </a:r>
            <a:r>
              <a:t>patients</a:t>
            </a:r>
            <a:r>
              <a:rPr spc="-20"/>
              <a:t> </a:t>
            </a:r>
            <a:r>
              <a:t>with</a:t>
            </a:r>
            <a:r>
              <a:rPr spc="-60"/>
              <a:t> </a:t>
            </a:r>
            <a:r>
              <a:t>severe </a:t>
            </a:r>
            <a:r>
              <a:rPr spc="-10"/>
              <a:t>asthma</a:t>
            </a:r>
          </a:p>
        </p:txBody>
      </p:sp>
      <p:pic>
        <p:nvPicPr>
          <p:cNvPr id="9" name="Graphic 8" descr="Beginning with solid fill">
            <a:hlinkClick r:id="rId3" action="ppaction://hlinksldjump"/>
            <a:extLst>
              <a:ext uri="{FF2B5EF4-FFF2-40B4-BE49-F238E27FC236}">
                <a16:creationId xmlns:a16="http://schemas.microsoft.com/office/drawing/2014/main" id="{6CB91CCD-7641-267C-DA0F-248BAC485BB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1751076" y="813816"/>
            <a:ext cx="5835650" cy="4097654"/>
            <a:chOff x="1751076" y="813816"/>
            <a:chExt cx="5835650" cy="4097654"/>
          </a:xfrm>
        </p:grpSpPr>
        <p:pic>
          <p:nvPicPr>
            <p:cNvPr id="3" name="object 3"/>
            <p:cNvPicPr/>
            <p:nvPr/>
          </p:nvPicPr>
          <p:blipFill>
            <a:blip r:embed="rId2" cstate="print"/>
            <a:stretch>
              <a:fillRect/>
            </a:stretch>
          </p:blipFill>
          <p:spPr>
            <a:xfrm>
              <a:off x="1901952" y="1354052"/>
              <a:ext cx="5294104" cy="3557167"/>
            </a:xfrm>
            <a:prstGeom prst="rect">
              <a:avLst/>
            </a:prstGeom>
          </p:spPr>
        </p:pic>
        <p:sp>
          <p:nvSpPr>
            <p:cNvPr id="4" name="object 4"/>
            <p:cNvSpPr/>
            <p:nvPr/>
          </p:nvSpPr>
          <p:spPr>
            <a:xfrm>
              <a:off x="1751076" y="813816"/>
              <a:ext cx="5835650" cy="500380"/>
            </a:xfrm>
            <a:custGeom>
              <a:avLst/>
              <a:gdLst/>
              <a:ahLst/>
              <a:cxnLst/>
              <a:rect l="l" t="t" r="r" b="b"/>
              <a:pathLst>
                <a:path w="5835650" h="500380">
                  <a:moveTo>
                    <a:pt x="5752083" y="0"/>
                  </a:moveTo>
                  <a:lnTo>
                    <a:pt x="83312" y="0"/>
                  </a:lnTo>
                  <a:lnTo>
                    <a:pt x="50899" y="6552"/>
                  </a:lnTo>
                  <a:lnTo>
                    <a:pt x="24415" y="24415"/>
                  </a:lnTo>
                  <a:lnTo>
                    <a:pt x="6552" y="50899"/>
                  </a:lnTo>
                  <a:lnTo>
                    <a:pt x="0" y="83312"/>
                  </a:lnTo>
                  <a:lnTo>
                    <a:pt x="0" y="416560"/>
                  </a:lnTo>
                  <a:lnTo>
                    <a:pt x="6552" y="448972"/>
                  </a:lnTo>
                  <a:lnTo>
                    <a:pt x="24415" y="475456"/>
                  </a:lnTo>
                  <a:lnTo>
                    <a:pt x="50899" y="493319"/>
                  </a:lnTo>
                  <a:lnTo>
                    <a:pt x="83312" y="499872"/>
                  </a:lnTo>
                  <a:lnTo>
                    <a:pt x="5752083" y="499872"/>
                  </a:lnTo>
                  <a:lnTo>
                    <a:pt x="5784496" y="493319"/>
                  </a:lnTo>
                  <a:lnTo>
                    <a:pt x="5810980" y="475456"/>
                  </a:lnTo>
                  <a:lnTo>
                    <a:pt x="5828843" y="448972"/>
                  </a:lnTo>
                  <a:lnTo>
                    <a:pt x="5835396" y="416560"/>
                  </a:lnTo>
                  <a:lnTo>
                    <a:pt x="5835396" y="83312"/>
                  </a:lnTo>
                  <a:lnTo>
                    <a:pt x="5828843" y="50899"/>
                  </a:lnTo>
                  <a:lnTo>
                    <a:pt x="5810980" y="24415"/>
                  </a:lnTo>
                  <a:lnTo>
                    <a:pt x="5784496" y="6552"/>
                  </a:lnTo>
                  <a:lnTo>
                    <a:pt x="5752083"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5" name="object 5"/>
          <p:cNvSpPr txBox="1"/>
          <p:nvPr/>
        </p:nvSpPr>
        <p:spPr>
          <a:xfrm>
            <a:off x="2172461" y="863549"/>
            <a:ext cx="4987925" cy="392430"/>
          </a:xfrm>
          <a:prstGeom prst="rect">
            <a:avLst/>
          </a:prstGeom>
        </p:spPr>
        <p:txBody>
          <a:bodyPr vert="horz" wrap="square" lIns="0" tIns="12700" rIns="0" bIns="0" rtlCol="0">
            <a:spAutoFit/>
          </a:bodyPr>
          <a:lstStyle/>
          <a:p>
            <a:pPr marL="17145" marR="0" lvl="0" indent="0" defTabSz="914400" eaLnBrk="1" fontAlgn="auto" latinLnBrk="0" hangingPunct="1">
              <a:lnSpc>
                <a:spcPct val="100000"/>
              </a:lnSpc>
              <a:spcBef>
                <a:spcPts val="100"/>
              </a:spcBef>
              <a:spcAft>
                <a:spcPts val="0"/>
              </a:spcAft>
              <a:buClrTx/>
              <a:buSzTx/>
              <a:buFontTx/>
              <a:buNone/>
              <a:tabLst/>
              <a:defRPr/>
            </a:pPr>
            <a:r>
              <a:rPr kumimoji="0" sz="1200" b="1" i="0" u="none" strike="noStrike" kern="0" cap="none" spc="0" normalizeH="0" baseline="0" noProof="0">
                <a:ln>
                  <a:noFill/>
                </a:ln>
                <a:solidFill>
                  <a:srgbClr val="FFFFFF"/>
                </a:solidFill>
                <a:effectLst/>
                <a:uLnTx/>
                <a:uFillTx/>
                <a:latin typeface="Arial"/>
                <a:cs typeface="Arial"/>
              </a:rPr>
              <a:t>Most</a:t>
            </a:r>
            <a:r>
              <a:rPr kumimoji="0" sz="1200" b="1" i="0" u="none" strike="noStrike" kern="0" cap="none" spc="-25"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patients</a:t>
            </a:r>
            <a:r>
              <a:rPr kumimoji="0" sz="1200" b="1" i="0" u="none" strike="noStrike" kern="0" cap="none" spc="-20"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stopped</a:t>
            </a:r>
            <a:r>
              <a:rPr kumimoji="0" sz="1200" b="1" i="0" u="none" strike="noStrike" kern="0" cap="none" spc="-15"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their</a:t>
            </a:r>
            <a:r>
              <a:rPr kumimoji="0" sz="1200" b="1" i="0" u="none" strike="noStrike" kern="0" cap="none" spc="-30"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first</a:t>
            </a:r>
            <a:r>
              <a:rPr kumimoji="0" sz="1200" b="1" i="0" u="none" strike="noStrike" kern="0" cap="none" spc="-30"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biologic within</a:t>
            </a:r>
            <a:r>
              <a:rPr kumimoji="0" sz="1200" b="1" i="0" u="none" strike="noStrike" kern="0" cap="none" spc="-30"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12</a:t>
            </a:r>
            <a:r>
              <a:rPr kumimoji="0" sz="1200" b="1" i="0" u="none" strike="noStrike" kern="0" cap="none" spc="-25"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months.</a:t>
            </a:r>
            <a:r>
              <a:rPr kumimoji="0" sz="1200" b="1" i="0" u="none" strike="noStrike" kern="0" cap="none" spc="-15"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The</a:t>
            </a:r>
            <a:r>
              <a:rPr kumimoji="0" sz="1200" b="1" i="0" u="none" strike="noStrike" kern="0" cap="none" spc="-25" normalizeH="0" baseline="0" noProof="0">
                <a:ln>
                  <a:noFill/>
                </a:ln>
                <a:solidFill>
                  <a:srgbClr val="FFFFFF"/>
                </a:solidFill>
                <a:effectLst/>
                <a:uLnTx/>
                <a:uFillTx/>
                <a:latin typeface="Arial"/>
                <a:cs typeface="Arial"/>
              </a:rPr>
              <a:t> </a:t>
            </a:r>
            <a:r>
              <a:rPr kumimoji="0" sz="1200" b="1" i="0" u="none" strike="noStrike" kern="0" cap="none" spc="-20" normalizeH="0" baseline="0" noProof="0">
                <a:ln>
                  <a:noFill/>
                </a:ln>
                <a:solidFill>
                  <a:srgbClr val="FFFFFF"/>
                </a:solidFill>
                <a:effectLst/>
                <a:uLnTx/>
                <a:uFillTx/>
                <a:latin typeface="Arial"/>
                <a:cs typeface="Arial"/>
              </a:rPr>
              <a:t>time</a:t>
            </a:r>
            <a:endParaRPr kumimoji="0" sz="1200" b="0" i="0" u="none" strike="noStrike" kern="0" cap="none" spc="0" normalizeH="0" baseline="0" noProof="0">
              <a:ln>
                <a:noFill/>
              </a:ln>
              <a:solidFill>
                <a:sysClr val="windowText" lastClr="000000"/>
              </a:solidFill>
              <a:effectLst/>
              <a:uLnTx/>
              <a:uFillTx/>
              <a:latin typeface="Arial"/>
              <a:cs typeface="Arial"/>
            </a:endParaRPr>
          </a:p>
          <a:p>
            <a:pPr marL="12700" marR="0" lvl="0" indent="0" defTabSz="914400" eaLnBrk="1" fontAlgn="auto" latinLnBrk="0" hangingPunct="1">
              <a:lnSpc>
                <a:spcPct val="100000"/>
              </a:lnSpc>
              <a:spcBef>
                <a:spcPts val="5"/>
              </a:spcBef>
              <a:spcAft>
                <a:spcPts val="0"/>
              </a:spcAft>
              <a:buClrTx/>
              <a:buSzTx/>
              <a:buFontTx/>
              <a:buNone/>
              <a:tabLst/>
              <a:defRPr/>
            </a:pPr>
            <a:r>
              <a:rPr kumimoji="0" sz="1200" b="1" i="0" u="none" strike="noStrike" kern="0" cap="none" spc="0" normalizeH="0" baseline="0" noProof="0">
                <a:ln>
                  <a:noFill/>
                </a:ln>
                <a:solidFill>
                  <a:srgbClr val="FFFFFF"/>
                </a:solidFill>
                <a:effectLst/>
                <a:uLnTx/>
                <a:uFillTx/>
                <a:latin typeface="Arial"/>
                <a:cs typeface="Arial"/>
              </a:rPr>
              <a:t>patients</a:t>
            </a:r>
            <a:r>
              <a:rPr kumimoji="0" sz="1200" b="1" i="0" u="none" strike="noStrike" kern="0" cap="none" spc="-45"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received</a:t>
            </a:r>
            <a:r>
              <a:rPr kumimoji="0" sz="1200" b="1" i="0" u="none" strike="noStrike" kern="0" cap="none" spc="-50"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their</a:t>
            </a:r>
            <a:r>
              <a:rPr kumimoji="0" sz="1200" b="1" i="0" u="none" strike="noStrike" kern="0" cap="none" spc="-35"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initial</a:t>
            </a:r>
            <a:r>
              <a:rPr kumimoji="0" sz="1200" b="1" i="0" u="none" strike="noStrike" kern="0" cap="none" spc="-30"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biologic</a:t>
            </a:r>
            <a:r>
              <a:rPr kumimoji="0" sz="1200" b="1" i="0" u="none" strike="noStrike" kern="0" cap="none" spc="-10"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varied</a:t>
            </a:r>
            <a:r>
              <a:rPr kumimoji="0" sz="1200" b="1" i="0" u="none" strike="noStrike" kern="0" cap="none" spc="-35"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for</a:t>
            </a:r>
            <a:r>
              <a:rPr kumimoji="0" sz="1200" b="1" i="0" u="none" strike="noStrike" kern="0" cap="none" spc="-35"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those</a:t>
            </a:r>
            <a:r>
              <a:rPr kumimoji="0" sz="1200" b="1" i="0" u="none" strike="noStrike" kern="0" cap="none" spc="-25"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who</a:t>
            </a:r>
            <a:r>
              <a:rPr kumimoji="0" sz="1200" b="1" i="0" u="none" strike="noStrike" kern="0" cap="none" spc="-50" normalizeH="0" baseline="0" noProof="0">
                <a:ln>
                  <a:noFill/>
                </a:ln>
                <a:solidFill>
                  <a:srgbClr val="FFFFFF"/>
                </a:solidFill>
                <a:effectLst/>
                <a:uLnTx/>
                <a:uFillTx/>
                <a:latin typeface="Arial"/>
                <a:cs typeface="Arial"/>
              </a:rPr>
              <a:t> </a:t>
            </a:r>
            <a:r>
              <a:rPr kumimoji="0" sz="1200" b="1" i="0" u="none" strike="noStrike" kern="0" cap="none" spc="-10" normalizeH="0" baseline="0" noProof="0">
                <a:ln>
                  <a:noFill/>
                </a:ln>
                <a:solidFill>
                  <a:srgbClr val="FFFFFF"/>
                </a:solidFill>
                <a:effectLst/>
                <a:uLnTx/>
                <a:uFillTx/>
                <a:latin typeface="Arial"/>
                <a:cs typeface="Arial"/>
              </a:rPr>
              <a:t>switched.</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sp>
        <p:nvSpPr>
          <p:cNvPr id="8" name="object 8"/>
          <p:cNvSpPr txBox="1"/>
          <p:nvPr/>
        </p:nvSpPr>
        <p:spPr>
          <a:xfrm>
            <a:off x="78739" y="4885339"/>
            <a:ext cx="2230120" cy="224790"/>
          </a:xfrm>
          <a:prstGeom prst="rect">
            <a:avLst/>
          </a:prstGeom>
        </p:spPr>
        <p:txBody>
          <a:bodyPr vert="horz" wrap="square" lIns="0" tIns="5080" rIns="0" bIns="0" rtlCol="0">
            <a:spAutoFit/>
          </a:bodyPr>
          <a:lstStyle/>
          <a:p>
            <a:pPr marL="12700" marR="0" lvl="0" indent="0" defTabSz="914400" eaLnBrk="1" fontAlgn="auto" latinLnBrk="0" hangingPunct="1">
              <a:lnSpc>
                <a:spcPct val="100000"/>
              </a:lnSpc>
              <a:spcBef>
                <a:spcPts val="40"/>
              </a:spcBef>
              <a:spcAft>
                <a:spcPts val="0"/>
              </a:spcAft>
              <a:buClrTx/>
              <a:buSzTx/>
              <a:buFontTx/>
              <a:buNone/>
              <a:tabLst/>
              <a:defRPr/>
            </a:pPr>
            <a:r>
              <a:rPr kumimoji="0" sz="600" b="0" i="0" u="none" strike="noStrike" kern="0" cap="none" spc="0" normalizeH="0" baseline="0" noProof="0">
                <a:ln>
                  <a:noFill/>
                </a:ln>
                <a:solidFill>
                  <a:sysClr val="windowText" lastClr="000000"/>
                </a:solidFill>
                <a:effectLst/>
                <a:uLnTx/>
                <a:uFillTx/>
                <a:latin typeface="Arial"/>
                <a:cs typeface="Arial"/>
              </a:rPr>
              <a:t>Bx</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Biologic</a:t>
            </a:r>
            <a:endParaRPr kumimoji="0" sz="600" b="0" i="0" u="none" strike="noStrike" kern="0" cap="none" spc="0" normalizeH="0" baseline="0" noProof="0">
              <a:ln>
                <a:noFill/>
              </a:ln>
              <a:solidFill>
                <a:sysClr val="windowText" lastClr="000000"/>
              </a:solidFill>
              <a:effectLst/>
              <a:uLnTx/>
              <a:uFillTx/>
              <a:latin typeface="Arial"/>
              <a:cs typeface="Arial"/>
            </a:endParaRPr>
          </a:p>
          <a:p>
            <a:pPr marL="12700" marR="0" lvl="0" indent="0" defTabSz="914400" eaLnBrk="1" fontAlgn="auto" latinLnBrk="0" hangingPunct="1">
              <a:lnSpc>
                <a:spcPct val="100000"/>
              </a:lnSpc>
              <a:spcBef>
                <a:spcPts val="175"/>
              </a:spcBef>
              <a:spcAft>
                <a:spcPts val="0"/>
              </a:spcAft>
              <a:buClrTx/>
              <a:buSzTx/>
              <a:buFontTx/>
              <a:buNone/>
              <a:tabLst/>
              <a:defRPr/>
            </a:pPr>
            <a:r>
              <a:rPr kumimoji="0" sz="600" b="0" i="0" u="none" strike="noStrike" kern="0" cap="none" spc="-10" normalizeH="0" baseline="0" noProof="0">
                <a:ln>
                  <a:noFill/>
                </a:ln>
                <a:solidFill>
                  <a:sysClr val="windowText" lastClr="000000"/>
                </a:solidFill>
                <a:effectLst/>
                <a:uLnTx/>
                <a:uFillTx/>
                <a:latin typeface="Arial"/>
                <a:cs typeface="Arial"/>
              </a:rPr>
              <a:t>Menzies-</a:t>
            </a:r>
            <a:r>
              <a:rPr kumimoji="0" sz="600" b="0" i="0" u="none" strike="noStrike" kern="0" cap="none" spc="0" normalizeH="0" baseline="0" noProof="0">
                <a:ln>
                  <a:noFill/>
                </a:ln>
                <a:solidFill>
                  <a:sysClr val="windowText" lastClr="000000"/>
                </a:solidFill>
                <a:effectLst/>
                <a:uLnTx/>
                <a:uFillTx/>
                <a:latin typeface="Arial"/>
                <a:cs typeface="Arial"/>
              </a:rPr>
              <a:t>Gow</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AN,</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Price D</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et al.</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J</a:t>
            </a:r>
            <a:r>
              <a:rPr kumimoji="0" sz="600" b="0" i="1" u="none" strike="noStrike" kern="0" cap="none" spc="-10"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Asthma</a:t>
            </a:r>
            <a:r>
              <a:rPr kumimoji="0" sz="600" b="0" i="1" u="none" strike="noStrike" kern="0" cap="none" spc="10" normalizeH="0" baseline="0" noProof="0">
                <a:ln>
                  <a:noFill/>
                </a:ln>
                <a:solidFill>
                  <a:sysClr val="windowText" lastClr="000000"/>
                </a:solidFill>
                <a:effectLst/>
                <a:uLnTx/>
                <a:uFillTx/>
                <a:latin typeface="Arial"/>
                <a:cs typeface="Arial"/>
              </a:rPr>
              <a:t> </a:t>
            </a:r>
            <a:r>
              <a:rPr kumimoji="0" sz="600" b="0" i="1" u="none" strike="noStrike" kern="0" cap="none" spc="-10" normalizeH="0" baseline="0" noProof="0">
                <a:ln>
                  <a:noFill/>
                </a:ln>
                <a:solidFill>
                  <a:sysClr val="windowText" lastClr="000000"/>
                </a:solidFill>
                <a:effectLst/>
                <a:uLnTx/>
                <a:uFillTx/>
                <a:latin typeface="Arial"/>
                <a:cs typeface="Arial"/>
              </a:rPr>
              <a:t>Allergy</a:t>
            </a:r>
            <a:r>
              <a:rPr kumimoji="0" sz="600" b="0" i="1"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2022;15:63-</a:t>
            </a:r>
            <a:r>
              <a:rPr kumimoji="0" sz="600" b="0" i="0" u="none" strike="noStrike" kern="0" cap="none" spc="-25" normalizeH="0" baseline="0" noProof="0">
                <a:ln>
                  <a:noFill/>
                </a:ln>
                <a:solidFill>
                  <a:sysClr val="windowText" lastClr="000000"/>
                </a:solidFill>
                <a:effectLst/>
                <a:uLnTx/>
                <a:uFillTx/>
                <a:latin typeface="Arial"/>
                <a:cs typeface="Arial"/>
              </a:rPr>
              <a:t>78.</a:t>
            </a:r>
            <a:endParaRPr kumimoji="0" sz="600" b="0" i="0" u="none" strike="noStrike" kern="0" cap="none" spc="0" normalizeH="0" baseline="0" noProof="0">
              <a:ln>
                <a:noFill/>
              </a:ln>
              <a:solidFill>
                <a:sysClr val="windowText" lastClr="000000"/>
              </a:solidFill>
              <a:effectLst/>
              <a:uLnTx/>
              <a:uFillTx/>
              <a:latin typeface="Arial"/>
              <a:cs typeface="Arial"/>
            </a:endParaRPr>
          </a:p>
        </p:txBody>
      </p:sp>
      <p:sp>
        <p:nvSpPr>
          <p:cNvPr id="6" name="object 6"/>
          <p:cNvSpPr txBox="1"/>
          <p:nvPr/>
        </p:nvSpPr>
        <p:spPr>
          <a:xfrm>
            <a:off x="8970644" y="29972"/>
            <a:ext cx="95885" cy="177800"/>
          </a:xfrm>
          <a:prstGeom prst="rect">
            <a:avLst/>
          </a:prstGeom>
        </p:spPr>
        <p:txBody>
          <a:bodyPr vert="horz" wrap="square" lIns="0" tIns="12065" rIns="0" bIns="0" rtlCol="0">
            <a:spAutoFit/>
          </a:bodyPr>
          <a:lstStyle/>
          <a:p>
            <a:pPr marL="12700" marR="0" lvl="0" indent="0" defTabSz="914400" eaLnBrk="1" fontAlgn="auto" latinLnBrk="0" hangingPunct="1">
              <a:lnSpc>
                <a:spcPct val="100000"/>
              </a:lnSpc>
              <a:spcBef>
                <a:spcPts val="95"/>
              </a:spcBef>
              <a:spcAft>
                <a:spcPts val="0"/>
              </a:spcAft>
              <a:buClrTx/>
              <a:buSzTx/>
              <a:buFontTx/>
              <a:buNone/>
              <a:tabLst/>
              <a:defRPr/>
            </a:pPr>
            <a:r>
              <a:rPr kumimoji="0" sz="1000" b="0" i="0" u="none" strike="noStrike" kern="0" cap="none" spc="-50" normalizeH="0" baseline="0" noProof="0">
                <a:ln>
                  <a:noFill/>
                </a:ln>
                <a:solidFill>
                  <a:srgbClr val="A1A1A1"/>
                </a:solidFill>
                <a:effectLst/>
                <a:uLnTx/>
                <a:uFillTx/>
                <a:latin typeface="Arial"/>
                <a:cs typeface="Arial"/>
              </a:rPr>
              <a:t>6</a:t>
            </a:r>
            <a:endParaRPr kumimoji="0" sz="1000" b="0" i="0" u="none" strike="noStrike" kern="0" cap="none" spc="0" normalizeH="0" baseline="0" noProof="0">
              <a:ln>
                <a:noFill/>
              </a:ln>
              <a:solidFill>
                <a:sysClr val="windowText" lastClr="000000"/>
              </a:solidFill>
              <a:effectLst/>
              <a:uLnTx/>
              <a:uFillTx/>
              <a:latin typeface="Arial"/>
              <a:cs typeface="Arial"/>
            </a:endParaRPr>
          </a:p>
        </p:txBody>
      </p:sp>
      <p:sp>
        <p:nvSpPr>
          <p:cNvPr id="7" name="object 7"/>
          <p:cNvSpPr txBox="1">
            <a:spLocks noGrp="1"/>
          </p:cNvSpPr>
          <p:nvPr>
            <p:ph type="title"/>
          </p:nvPr>
        </p:nvSpPr>
        <p:spPr>
          <a:xfrm>
            <a:off x="358521" y="83530"/>
            <a:ext cx="7228205" cy="513080"/>
          </a:xfrm>
          <a:prstGeom prst="rect">
            <a:avLst/>
          </a:prstGeom>
        </p:spPr>
        <p:txBody>
          <a:bodyPr vert="horz" wrap="square" lIns="0" tIns="149783" rIns="0" bIns="0" rtlCol="0">
            <a:spAutoFit/>
          </a:bodyPr>
          <a:lstStyle/>
          <a:p>
            <a:pPr>
              <a:lnSpc>
                <a:spcPct val="100000"/>
              </a:lnSpc>
              <a:spcBef>
                <a:spcPts val="95"/>
              </a:spcBef>
            </a:pPr>
            <a:r>
              <a:t>Time</a:t>
            </a:r>
            <a:r>
              <a:rPr spc="-40"/>
              <a:t> </a:t>
            </a:r>
            <a:r>
              <a:t>to</a:t>
            </a:r>
            <a:r>
              <a:rPr spc="-45"/>
              <a:t> </a:t>
            </a:r>
            <a:r>
              <a:t>biologic</a:t>
            </a:r>
            <a:r>
              <a:rPr spc="-25"/>
              <a:t> </a:t>
            </a:r>
            <a:r>
              <a:t>cessation</a:t>
            </a:r>
            <a:r>
              <a:rPr spc="-35"/>
              <a:t> </a:t>
            </a:r>
            <a:r>
              <a:t>in</a:t>
            </a:r>
            <a:r>
              <a:rPr spc="-40"/>
              <a:t> </a:t>
            </a:r>
            <a:r>
              <a:t>patients</a:t>
            </a:r>
            <a:r>
              <a:rPr spc="-25"/>
              <a:t> </a:t>
            </a:r>
            <a:r>
              <a:t>with</a:t>
            </a:r>
            <a:r>
              <a:rPr spc="-55"/>
              <a:t> </a:t>
            </a:r>
            <a:r>
              <a:t>severe</a:t>
            </a:r>
            <a:r>
              <a:rPr spc="-20"/>
              <a:t> </a:t>
            </a:r>
            <a:r>
              <a:rPr spc="-10"/>
              <a:t>asthma</a:t>
            </a:r>
          </a:p>
        </p:txBody>
      </p:sp>
      <p:pic>
        <p:nvPicPr>
          <p:cNvPr id="9" name="Graphic 8" descr="Beginning with solid fill">
            <a:hlinkClick r:id="rId3" action="ppaction://hlinksldjump"/>
            <a:extLst>
              <a:ext uri="{FF2B5EF4-FFF2-40B4-BE49-F238E27FC236}">
                <a16:creationId xmlns:a16="http://schemas.microsoft.com/office/drawing/2014/main" id="{6C3AB9A9-6954-607D-A830-AF3615F1285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10" name="bg object 17">
            <a:extLst>
              <a:ext uri="{FF2B5EF4-FFF2-40B4-BE49-F238E27FC236}">
                <a16:creationId xmlns:a16="http://schemas.microsoft.com/office/drawing/2014/main" id="{91CFE127-CFFB-6BE9-335B-64170B500EA1}"/>
              </a:ext>
            </a:extLst>
          </p:cNvPr>
          <p:cNvPicPr/>
          <p:nvPr/>
        </p:nvPicPr>
        <p:blipFill>
          <a:blip r:embed="rId6" cstate="print">
            <a:alphaModFix amt="10000"/>
            <a:extLst>
              <a:ext uri="{BEBA8EAE-BF5A-486C-A8C5-ECC9F3942E4B}">
                <a14:imgProps xmlns:a14="http://schemas.microsoft.com/office/drawing/2010/main">
                  <a14:imgLayer r:embed="rId7">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4535423" y="2394204"/>
            <a:ext cx="0" cy="1577340"/>
          </a:xfrm>
          <a:custGeom>
            <a:avLst/>
            <a:gdLst/>
            <a:ahLst/>
            <a:cxnLst/>
            <a:rect l="l" t="t" r="r" b="b"/>
            <a:pathLst>
              <a:path h="1577339">
                <a:moveTo>
                  <a:pt x="0" y="0"/>
                </a:moveTo>
                <a:lnTo>
                  <a:pt x="0" y="1577339"/>
                </a:lnTo>
              </a:path>
            </a:pathLst>
          </a:custGeom>
          <a:ln w="9525">
            <a:solidFill>
              <a:srgbClr val="D9D9D9"/>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 name="object 3"/>
          <p:cNvSpPr/>
          <p:nvPr/>
        </p:nvSpPr>
        <p:spPr>
          <a:xfrm>
            <a:off x="4535423" y="1918716"/>
            <a:ext cx="0" cy="306705"/>
          </a:xfrm>
          <a:custGeom>
            <a:avLst/>
            <a:gdLst/>
            <a:ahLst/>
            <a:cxnLst/>
            <a:rect l="l" t="t" r="r" b="b"/>
            <a:pathLst>
              <a:path h="306705">
                <a:moveTo>
                  <a:pt x="0" y="0"/>
                </a:moveTo>
                <a:lnTo>
                  <a:pt x="0" y="306323"/>
                </a:lnTo>
              </a:path>
            </a:pathLst>
          </a:custGeom>
          <a:ln w="9525">
            <a:solidFill>
              <a:srgbClr val="D9D9D9"/>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 name="object 4"/>
          <p:cNvSpPr/>
          <p:nvPr/>
        </p:nvSpPr>
        <p:spPr>
          <a:xfrm>
            <a:off x="4535423" y="1597152"/>
            <a:ext cx="0" cy="152400"/>
          </a:xfrm>
          <a:custGeom>
            <a:avLst/>
            <a:gdLst/>
            <a:ahLst/>
            <a:cxnLst/>
            <a:rect l="l" t="t" r="r" b="b"/>
            <a:pathLst>
              <a:path h="152400">
                <a:moveTo>
                  <a:pt x="0" y="0"/>
                </a:moveTo>
                <a:lnTo>
                  <a:pt x="0" y="152400"/>
                </a:lnTo>
              </a:path>
            </a:pathLst>
          </a:custGeom>
          <a:ln w="9525">
            <a:solidFill>
              <a:srgbClr val="D9D9D9"/>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object 5"/>
          <p:cNvSpPr/>
          <p:nvPr/>
        </p:nvSpPr>
        <p:spPr>
          <a:xfrm>
            <a:off x="5408676" y="2394204"/>
            <a:ext cx="0" cy="1577340"/>
          </a:xfrm>
          <a:custGeom>
            <a:avLst/>
            <a:gdLst/>
            <a:ahLst/>
            <a:cxnLst/>
            <a:rect l="l" t="t" r="r" b="b"/>
            <a:pathLst>
              <a:path h="1577339">
                <a:moveTo>
                  <a:pt x="0" y="0"/>
                </a:moveTo>
                <a:lnTo>
                  <a:pt x="0" y="1577339"/>
                </a:lnTo>
              </a:path>
            </a:pathLst>
          </a:custGeom>
          <a:ln w="9525">
            <a:solidFill>
              <a:srgbClr val="D9D9D9"/>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object 6"/>
          <p:cNvSpPr/>
          <p:nvPr/>
        </p:nvSpPr>
        <p:spPr>
          <a:xfrm>
            <a:off x="5408676" y="1918716"/>
            <a:ext cx="0" cy="306705"/>
          </a:xfrm>
          <a:custGeom>
            <a:avLst/>
            <a:gdLst/>
            <a:ahLst/>
            <a:cxnLst/>
            <a:rect l="l" t="t" r="r" b="b"/>
            <a:pathLst>
              <a:path h="306705">
                <a:moveTo>
                  <a:pt x="0" y="0"/>
                </a:moveTo>
                <a:lnTo>
                  <a:pt x="0" y="306323"/>
                </a:lnTo>
              </a:path>
            </a:pathLst>
          </a:custGeom>
          <a:ln w="9525">
            <a:solidFill>
              <a:srgbClr val="D9D9D9"/>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object 7"/>
          <p:cNvSpPr/>
          <p:nvPr/>
        </p:nvSpPr>
        <p:spPr>
          <a:xfrm>
            <a:off x="5408676" y="1597152"/>
            <a:ext cx="0" cy="152400"/>
          </a:xfrm>
          <a:custGeom>
            <a:avLst/>
            <a:gdLst/>
            <a:ahLst/>
            <a:cxnLst/>
            <a:rect l="l" t="t" r="r" b="b"/>
            <a:pathLst>
              <a:path h="152400">
                <a:moveTo>
                  <a:pt x="0" y="0"/>
                </a:moveTo>
                <a:lnTo>
                  <a:pt x="0" y="152400"/>
                </a:lnTo>
              </a:path>
            </a:pathLst>
          </a:custGeom>
          <a:ln w="9525">
            <a:solidFill>
              <a:srgbClr val="D9D9D9"/>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object 8"/>
          <p:cNvSpPr/>
          <p:nvPr/>
        </p:nvSpPr>
        <p:spPr>
          <a:xfrm>
            <a:off x="6281928" y="1918716"/>
            <a:ext cx="0" cy="2052955"/>
          </a:xfrm>
          <a:custGeom>
            <a:avLst/>
            <a:gdLst/>
            <a:ahLst/>
            <a:cxnLst/>
            <a:rect l="l" t="t" r="r" b="b"/>
            <a:pathLst>
              <a:path h="2052954">
                <a:moveTo>
                  <a:pt x="0" y="0"/>
                </a:moveTo>
                <a:lnTo>
                  <a:pt x="0" y="2052827"/>
                </a:lnTo>
              </a:path>
            </a:pathLst>
          </a:custGeom>
          <a:ln w="9525">
            <a:solidFill>
              <a:srgbClr val="D9D9D9"/>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object 9"/>
          <p:cNvSpPr/>
          <p:nvPr/>
        </p:nvSpPr>
        <p:spPr>
          <a:xfrm>
            <a:off x="6281928" y="1597152"/>
            <a:ext cx="0" cy="152400"/>
          </a:xfrm>
          <a:custGeom>
            <a:avLst/>
            <a:gdLst/>
            <a:ahLst/>
            <a:cxnLst/>
            <a:rect l="l" t="t" r="r" b="b"/>
            <a:pathLst>
              <a:path h="152400">
                <a:moveTo>
                  <a:pt x="0" y="0"/>
                </a:moveTo>
                <a:lnTo>
                  <a:pt x="0" y="152400"/>
                </a:lnTo>
              </a:path>
            </a:pathLst>
          </a:custGeom>
          <a:ln w="9525">
            <a:solidFill>
              <a:srgbClr val="D9D9D9"/>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object 10"/>
          <p:cNvSpPr/>
          <p:nvPr/>
        </p:nvSpPr>
        <p:spPr>
          <a:xfrm>
            <a:off x="7153656" y="1597152"/>
            <a:ext cx="0" cy="2374900"/>
          </a:xfrm>
          <a:custGeom>
            <a:avLst/>
            <a:gdLst/>
            <a:ahLst/>
            <a:cxnLst/>
            <a:rect l="l" t="t" r="r" b="b"/>
            <a:pathLst>
              <a:path h="2374900">
                <a:moveTo>
                  <a:pt x="0" y="0"/>
                </a:moveTo>
                <a:lnTo>
                  <a:pt x="0" y="2374392"/>
                </a:lnTo>
              </a:path>
            </a:pathLst>
          </a:custGeom>
          <a:ln w="9525">
            <a:solidFill>
              <a:srgbClr val="D9D9D9"/>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object 11"/>
          <p:cNvSpPr/>
          <p:nvPr/>
        </p:nvSpPr>
        <p:spPr>
          <a:xfrm>
            <a:off x="3662171" y="3649979"/>
            <a:ext cx="367665" cy="169545"/>
          </a:xfrm>
          <a:custGeom>
            <a:avLst/>
            <a:gdLst/>
            <a:ahLst/>
            <a:cxnLst/>
            <a:rect l="l" t="t" r="r" b="b"/>
            <a:pathLst>
              <a:path w="367664" h="169545">
                <a:moveTo>
                  <a:pt x="367283" y="0"/>
                </a:moveTo>
                <a:lnTo>
                  <a:pt x="0" y="0"/>
                </a:lnTo>
                <a:lnTo>
                  <a:pt x="0" y="169164"/>
                </a:lnTo>
                <a:lnTo>
                  <a:pt x="367283" y="169164"/>
                </a:lnTo>
                <a:lnTo>
                  <a:pt x="367283" y="0"/>
                </a:lnTo>
                <a:close/>
              </a:path>
            </a:pathLst>
          </a:custGeom>
          <a:solidFill>
            <a:srgbClr val="4471C4"/>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object 12"/>
          <p:cNvSpPr/>
          <p:nvPr/>
        </p:nvSpPr>
        <p:spPr>
          <a:xfrm>
            <a:off x="3662171" y="3174492"/>
            <a:ext cx="419100" cy="169545"/>
          </a:xfrm>
          <a:custGeom>
            <a:avLst/>
            <a:gdLst/>
            <a:ahLst/>
            <a:cxnLst/>
            <a:rect l="l" t="t" r="r" b="b"/>
            <a:pathLst>
              <a:path w="419100" h="169545">
                <a:moveTo>
                  <a:pt x="419100" y="0"/>
                </a:moveTo>
                <a:lnTo>
                  <a:pt x="0" y="0"/>
                </a:lnTo>
                <a:lnTo>
                  <a:pt x="0" y="169163"/>
                </a:lnTo>
                <a:lnTo>
                  <a:pt x="419100" y="169163"/>
                </a:lnTo>
                <a:lnTo>
                  <a:pt x="419100" y="0"/>
                </a:lnTo>
                <a:close/>
              </a:path>
            </a:pathLst>
          </a:custGeom>
          <a:solidFill>
            <a:srgbClr val="4471C4"/>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object 13"/>
          <p:cNvSpPr/>
          <p:nvPr/>
        </p:nvSpPr>
        <p:spPr>
          <a:xfrm>
            <a:off x="3662171" y="2700527"/>
            <a:ext cx="506095" cy="167640"/>
          </a:xfrm>
          <a:custGeom>
            <a:avLst/>
            <a:gdLst/>
            <a:ahLst/>
            <a:cxnLst/>
            <a:rect l="l" t="t" r="r" b="b"/>
            <a:pathLst>
              <a:path w="506095" h="167639">
                <a:moveTo>
                  <a:pt x="505967" y="0"/>
                </a:moveTo>
                <a:lnTo>
                  <a:pt x="0" y="0"/>
                </a:lnTo>
                <a:lnTo>
                  <a:pt x="0" y="167640"/>
                </a:lnTo>
                <a:lnTo>
                  <a:pt x="505967" y="167640"/>
                </a:lnTo>
                <a:lnTo>
                  <a:pt x="505967" y="0"/>
                </a:lnTo>
                <a:close/>
              </a:path>
            </a:pathLst>
          </a:custGeom>
          <a:solidFill>
            <a:srgbClr val="4471C4"/>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object 14"/>
          <p:cNvSpPr/>
          <p:nvPr/>
        </p:nvSpPr>
        <p:spPr>
          <a:xfrm>
            <a:off x="3662171" y="2225039"/>
            <a:ext cx="2025650" cy="169545"/>
          </a:xfrm>
          <a:custGeom>
            <a:avLst/>
            <a:gdLst/>
            <a:ahLst/>
            <a:cxnLst/>
            <a:rect l="l" t="t" r="r" b="b"/>
            <a:pathLst>
              <a:path w="2025650" h="169544">
                <a:moveTo>
                  <a:pt x="2025395" y="0"/>
                </a:moveTo>
                <a:lnTo>
                  <a:pt x="0" y="0"/>
                </a:lnTo>
                <a:lnTo>
                  <a:pt x="0" y="169164"/>
                </a:lnTo>
                <a:lnTo>
                  <a:pt x="2025395" y="169164"/>
                </a:lnTo>
                <a:lnTo>
                  <a:pt x="2025395" y="0"/>
                </a:lnTo>
                <a:close/>
              </a:path>
            </a:pathLst>
          </a:custGeom>
          <a:solidFill>
            <a:srgbClr val="4471C4"/>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5" name="object 15"/>
          <p:cNvGrpSpPr/>
          <p:nvPr/>
        </p:nvGrpSpPr>
        <p:grpSpPr>
          <a:xfrm>
            <a:off x="3657409" y="1597152"/>
            <a:ext cx="3269615" cy="2374900"/>
            <a:chOff x="3657409" y="1597152"/>
            <a:chExt cx="3269615" cy="2374900"/>
          </a:xfrm>
        </p:grpSpPr>
        <p:sp>
          <p:nvSpPr>
            <p:cNvPr id="16" name="object 16"/>
            <p:cNvSpPr/>
            <p:nvPr/>
          </p:nvSpPr>
          <p:spPr>
            <a:xfrm>
              <a:off x="3662171" y="1749552"/>
              <a:ext cx="3264535" cy="169545"/>
            </a:xfrm>
            <a:custGeom>
              <a:avLst/>
              <a:gdLst/>
              <a:ahLst/>
              <a:cxnLst/>
              <a:rect l="l" t="t" r="r" b="b"/>
              <a:pathLst>
                <a:path w="3264534" h="169544">
                  <a:moveTo>
                    <a:pt x="3264407" y="0"/>
                  </a:moveTo>
                  <a:lnTo>
                    <a:pt x="0" y="0"/>
                  </a:lnTo>
                  <a:lnTo>
                    <a:pt x="0" y="169164"/>
                  </a:lnTo>
                  <a:lnTo>
                    <a:pt x="3264407" y="169164"/>
                  </a:lnTo>
                  <a:lnTo>
                    <a:pt x="3264407" y="0"/>
                  </a:lnTo>
                  <a:close/>
                </a:path>
              </a:pathLst>
            </a:custGeom>
            <a:solidFill>
              <a:srgbClr val="4471C4"/>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object 17"/>
            <p:cNvSpPr/>
            <p:nvPr/>
          </p:nvSpPr>
          <p:spPr>
            <a:xfrm>
              <a:off x="3662171" y="1597152"/>
              <a:ext cx="0" cy="2374900"/>
            </a:xfrm>
            <a:custGeom>
              <a:avLst/>
              <a:gdLst/>
              <a:ahLst/>
              <a:cxnLst/>
              <a:rect l="l" t="t" r="r" b="b"/>
              <a:pathLst>
                <a:path h="2374900">
                  <a:moveTo>
                    <a:pt x="0" y="2374392"/>
                  </a:moveTo>
                  <a:lnTo>
                    <a:pt x="0" y="0"/>
                  </a:lnTo>
                </a:path>
              </a:pathLst>
            </a:custGeom>
            <a:ln w="9525">
              <a:solidFill>
                <a:srgbClr val="D9D9D9"/>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8" name="object 18"/>
          <p:cNvSpPr txBox="1"/>
          <p:nvPr/>
        </p:nvSpPr>
        <p:spPr>
          <a:xfrm>
            <a:off x="4092321" y="3633342"/>
            <a:ext cx="180975" cy="19367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100" b="0" i="0" u="none" strike="noStrike" kern="0" cap="none" spc="-25" normalizeH="0" baseline="0" noProof="0">
                <a:ln>
                  <a:noFill/>
                </a:ln>
                <a:solidFill>
                  <a:sysClr val="windowText" lastClr="000000"/>
                </a:solidFill>
                <a:effectLst/>
                <a:uLnTx/>
                <a:uFillTx/>
                <a:latin typeface="Arial"/>
                <a:cs typeface="Arial"/>
              </a:rPr>
              <a:t>21</a:t>
            </a:r>
            <a:endParaRPr kumimoji="0" sz="1100" b="0" i="0" u="none" strike="noStrike" kern="0" cap="none" spc="0" normalizeH="0" baseline="0" noProof="0">
              <a:ln>
                <a:noFill/>
              </a:ln>
              <a:solidFill>
                <a:sysClr val="windowText" lastClr="000000"/>
              </a:solidFill>
              <a:effectLst/>
              <a:uLnTx/>
              <a:uFillTx/>
              <a:latin typeface="Arial"/>
              <a:cs typeface="Arial"/>
            </a:endParaRPr>
          </a:p>
        </p:txBody>
      </p:sp>
      <p:sp>
        <p:nvSpPr>
          <p:cNvPr id="19" name="object 19"/>
          <p:cNvSpPr txBox="1"/>
          <p:nvPr/>
        </p:nvSpPr>
        <p:spPr>
          <a:xfrm>
            <a:off x="4144771" y="3158109"/>
            <a:ext cx="180975" cy="19367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100" b="0" i="0" u="none" strike="noStrike" kern="0" cap="none" spc="-25" normalizeH="0" baseline="0" noProof="0">
                <a:ln>
                  <a:noFill/>
                </a:ln>
                <a:solidFill>
                  <a:sysClr val="windowText" lastClr="000000"/>
                </a:solidFill>
                <a:effectLst/>
                <a:uLnTx/>
                <a:uFillTx/>
                <a:latin typeface="Arial"/>
                <a:cs typeface="Arial"/>
              </a:rPr>
              <a:t>24</a:t>
            </a:r>
            <a:endParaRPr kumimoji="0" sz="1100" b="0" i="0" u="none" strike="noStrike" kern="0" cap="none" spc="0" normalizeH="0" baseline="0" noProof="0">
              <a:ln>
                <a:noFill/>
              </a:ln>
              <a:solidFill>
                <a:sysClr val="windowText" lastClr="000000"/>
              </a:solidFill>
              <a:effectLst/>
              <a:uLnTx/>
              <a:uFillTx/>
              <a:latin typeface="Arial"/>
              <a:cs typeface="Arial"/>
            </a:endParaRPr>
          </a:p>
        </p:txBody>
      </p:sp>
      <p:sp>
        <p:nvSpPr>
          <p:cNvPr id="20" name="object 20"/>
          <p:cNvSpPr txBox="1"/>
          <p:nvPr/>
        </p:nvSpPr>
        <p:spPr>
          <a:xfrm>
            <a:off x="4231894" y="2683002"/>
            <a:ext cx="181610" cy="19367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100" b="0" i="0" u="none" strike="noStrike" kern="0" cap="none" spc="-25" normalizeH="0" baseline="0" noProof="0">
                <a:ln>
                  <a:noFill/>
                </a:ln>
                <a:solidFill>
                  <a:sysClr val="windowText" lastClr="000000"/>
                </a:solidFill>
                <a:effectLst/>
                <a:uLnTx/>
                <a:uFillTx/>
                <a:latin typeface="Arial"/>
                <a:cs typeface="Arial"/>
              </a:rPr>
              <a:t>29</a:t>
            </a:r>
            <a:endParaRPr kumimoji="0" sz="1100" b="0" i="0" u="none" strike="noStrike" kern="0" cap="none" spc="0" normalizeH="0" baseline="0" noProof="0">
              <a:ln>
                <a:noFill/>
              </a:ln>
              <a:solidFill>
                <a:sysClr val="windowText" lastClr="000000"/>
              </a:solidFill>
              <a:effectLst/>
              <a:uLnTx/>
              <a:uFillTx/>
              <a:latin typeface="Arial"/>
              <a:cs typeface="Arial"/>
            </a:endParaRPr>
          </a:p>
        </p:txBody>
      </p:sp>
      <p:sp>
        <p:nvSpPr>
          <p:cNvPr id="21" name="object 21"/>
          <p:cNvSpPr txBox="1"/>
          <p:nvPr/>
        </p:nvSpPr>
        <p:spPr>
          <a:xfrm>
            <a:off x="5751957" y="2207768"/>
            <a:ext cx="259079" cy="19367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100" b="0" i="0" u="none" strike="noStrike" kern="0" cap="none" spc="-25" normalizeH="0" baseline="0" noProof="0">
                <a:ln>
                  <a:noFill/>
                </a:ln>
                <a:solidFill>
                  <a:sysClr val="windowText" lastClr="000000"/>
                </a:solidFill>
                <a:effectLst/>
                <a:uLnTx/>
                <a:uFillTx/>
                <a:latin typeface="Arial"/>
                <a:cs typeface="Arial"/>
              </a:rPr>
              <a:t>116</a:t>
            </a:r>
            <a:endParaRPr kumimoji="0" sz="1100" b="0" i="0" u="none" strike="noStrike" kern="0" cap="none" spc="0" normalizeH="0" baseline="0" noProof="0">
              <a:ln>
                <a:noFill/>
              </a:ln>
              <a:solidFill>
                <a:sysClr val="windowText" lastClr="000000"/>
              </a:solidFill>
              <a:effectLst/>
              <a:uLnTx/>
              <a:uFillTx/>
              <a:latin typeface="Arial"/>
              <a:cs typeface="Arial"/>
            </a:endParaRPr>
          </a:p>
        </p:txBody>
      </p:sp>
      <p:sp>
        <p:nvSpPr>
          <p:cNvPr id="22" name="object 22"/>
          <p:cNvSpPr txBox="1"/>
          <p:nvPr/>
        </p:nvSpPr>
        <p:spPr>
          <a:xfrm>
            <a:off x="6991857" y="1732533"/>
            <a:ext cx="259079" cy="193675"/>
          </a:xfrm>
          <a:prstGeom prst="rect">
            <a:avLst/>
          </a:prstGeom>
        </p:spPr>
        <p:txBody>
          <a:bodyPr vert="horz" wrap="square" lIns="0" tIns="13335" rIns="0" bIns="0" rtlCol="0">
            <a:spAutoFit/>
          </a:bodyPr>
          <a:lstStyle/>
          <a:p>
            <a:pPr marL="12700" marR="0" lvl="0" indent="0" defTabSz="914400" eaLnBrk="1" fontAlgn="auto" latinLnBrk="0" hangingPunct="1">
              <a:lnSpc>
                <a:spcPct val="100000"/>
              </a:lnSpc>
              <a:spcBef>
                <a:spcPts val="105"/>
              </a:spcBef>
              <a:spcAft>
                <a:spcPts val="0"/>
              </a:spcAft>
              <a:buClrTx/>
              <a:buSzTx/>
              <a:buFontTx/>
              <a:buNone/>
              <a:tabLst/>
              <a:defRPr/>
            </a:pPr>
            <a:r>
              <a:rPr kumimoji="0" sz="1100" b="0" i="0" u="none" strike="noStrike" kern="0" cap="none" spc="-25" normalizeH="0" baseline="0" noProof="0">
                <a:ln>
                  <a:noFill/>
                </a:ln>
                <a:solidFill>
                  <a:sysClr val="windowText" lastClr="000000"/>
                </a:solidFill>
                <a:effectLst/>
                <a:uLnTx/>
                <a:uFillTx/>
                <a:latin typeface="Arial"/>
                <a:cs typeface="Arial"/>
              </a:rPr>
              <a:t>187</a:t>
            </a:r>
            <a:endParaRPr kumimoji="0" sz="1100" b="0" i="0" u="none" strike="noStrike" kern="0" cap="none" spc="0" normalizeH="0" baseline="0" noProof="0">
              <a:ln>
                <a:noFill/>
              </a:ln>
              <a:solidFill>
                <a:sysClr val="windowText" lastClr="000000"/>
              </a:solidFill>
              <a:effectLst/>
              <a:uLnTx/>
              <a:uFillTx/>
              <a:latin typeface="Arial"/>
              <a:cs typeface="Arial"/>
            </a:endParaRPr>
          </a:p>
        </p:txBody>
      </p:sp>
      <p:sp>
        <p:nvSpPr>
          <p:cNvPr id="23" name="object 23"/>
          <p:cNvSpPr txBox="1"/>
          <p:nvPr/>
        </p:nvSpPr>
        <p:spPr>
          <a:xfrm>
            <a:off x="2558288" y="4009761"/>
            <a:ext cx="4051935" cy="606425"/>
          </a:xfrm>
          <a:prstGeom prst="rect">
            <a:avLst/>
          </a:prstGeom>
        </p:spPr>
        <p:txBody>
          <a:bodyPr vert="horz" wrap="square" lIns="0" tIns="34290" rIns="0" bIns="0" rtlCol="0">
            <a:spAutoFit/>
          </a:bodyPr>
          <a:lstStyle/>
          <a:p>
            <a:pPr marL="1065530" marR="0" lvl="0" indent="0" defTabSz="914400" eaLnBrk="1" fontAlgn="auto" latinLnBrk="0" hangingPunct="1">
              <a:lnSpc>
                <a:spcPct val="100000"/>
              </a:lnSpc>
              <a:spcBef>
                <a:spcPts val="270"/>
              </a:spcBef>
              <a:spcAft>
                <a:spcPts val="0"/>
              </a:spcAft>
              <a:buClrTx/>
              <a:buSzTx/>
              <a:buFontTx/>
              <a:buNone/>
              <a:tabLst>
                <a:tab pos="1899920" algn="l"/>
                <a:tab pos="2733675" algn="l"/>
                <a:tab pos="3607435" algn="l"/>
              </a:tabLst>
              <a:defRPr/>
            </a:pPr>
            <a:r>
              <a:rPr kumimoji="0" sz="1100" b="0" i="0" u="none" strike="noStrike" kern="0" cap="none" spc="-50" normalizeH="0" baseline="0" noProof="0">
                <a:ln>
                  <a:noFill/>
                </a:ln>
                <a:solidFill>
                  <a:sysClr val="windowText" lastClr="000000"/>
                </a:solidFill>
                <a:effectLst/>
                <a:uLnTx/>
                <a:uFillTx/>
                <a:latin typeface="Arial"/>
                <a:cs typeface="Arial"/>
              </a:rPr>
              <a:t>0</a:t>
            </a:r>
            <a:r>
              <a:rPr kumimoji="0" sz="1100" b="0" i="0" u="none" strike="noStrike" kern="0" cap="none" spc="0" normalizeH="0" baseline="0" noProof="0">
                <a:ln>
                  <a:noFill/>
                </a:ln>
                <a:solidFill>
                  <a:sysClr val="windowText" lastClr="000000"/>
                </a:solidFill>
                <a:effectLst/>
                <a:uLnTx/>
                <a:uFillTx/>
                <a:latin typeface="Arial"/>
                <a:cs typeface="Arial"/>
              </a:rPr>
              <a:t>	</a:t>
            </a:r>
            <a:r>
              <a:rPr kumimoji="0" sz="1100" b="0" i="0" u="none" strike="noStrike" kern="0" cap="none" spc="-25" normalizeH="0" baseline="0" noProof="0">
                <a:ln>
                  <a:noFill/>
                </a:ln>
                <a:solidFill>
                  <a:sysClr val="windowText" lastClr="000000"/>
                </a:solidFill>
                <a:effectLst/>
                <a:uLnTx/>
                <a:uFillTx/>
                <a:latin typeface="Arial"/>
                <a:cs typeface="Arial"/>
              </a:rPr>
              <a:t>50</a:t>
            </a:r>
            <a:r>
              <a:rPr kumimoji="0" sz="1100" b="0" i="0" u="none" strike="noStrike" kern="0" cap="none" spc="0" normalizeH="0" baseline="0" noProof="0">
                <a:ln>
                  <a:noFill/>
                </a:ln>
                <a:solidFill>
                  <a:sysClr val="windowText" lastClr="000000"/>
                </a:solidFill>
                <a:effectLst/>
                <a:uLnTx/>
                <a:uFillTx/>
                <a:latin typeface="Arial"/>
                <a:cs typeface="Arial"/>
              </a:rPr>
              <a:t>	</a:t>
            </a:r>
            <a:r>
              <a:rPr kumimoji="0" sz="1100" b="0" i="0" u="none" strike="noStrike" kern="0" cap="none" spc="-25" normalizeH="0" baseline="0" noProof="0">
                <a:ln>
                  <a:noFill/>
                </a:ln>
                <a:solidFill>
                  <a:sysClr val="windowText" lastClr="000000"/>
                </a:solidFill>
                <a:effectLst/>
                <a:uLnTx/>
                <a:uFillTx/>
                <a:latin typeface="Arial"/>
                <a:cs typeface="Arial"/>
              </a:rPr>
              <a:t>100</a:t>
            </a:r>
            <a:r>
              <a:rPr kumimoji="0" sz="1100" b="0" i="0" u="none" strike="noStrike" kern="0" cap="none" spc="0" normalizeH="0" baseline="0" noProof="0">
                <a:ln>
                  <a:noFill/>
                </a:ln>
                <a:solidFill>
                  <a:sysClr val="windowText" lastClr="000000"/>
                </a:solidFill>
                <a:effectLst/>
                <a:uLnTx/>
                <a:uFillTx/>
                <a:latin typeface="Arial"/>
                <a:cs typeface="Arial"/>
              </a:rPr>
              <a:t>	</a:t>
            </a:r>
            <a:r>
              <a:rPr kumimoji="0" sz="1100" b="0" i="0" u="none" strike="noStrike" kern="0" cap="none" spc="-25" normalizeH="0" baseline="0" noProof="0">
                <a:ln>
                  <a:noFill/>
                </a:ln>
                <a:solidFill>
                  <a:sysClr val="windowText" lastClr="000000"/>
                </a:solidFill>
                <a:effectLst/>
                <a:uLnTx/>
                <a:uFillTx/>
                <a:latin typeface="Arial"/>
                <a:cs typeface="Arial"/>
              </a:rPr>
              <a:t>150</a:t>
            </a:r>
            <a:endParaRPr kumimoji="0" sz="1100" b="0" i="0" u="none" strike="noStrike" kern="0" cap="none" spc="0" normalizeH="0" baseline="0" noProof="0">
              <a:ln>
                <a:noFill/>
              </a:ln>
              <a:solidFill>
                <a:sysClr val="windowText" lastClr="000000"/>
              </a:solidFill>
              <a:effectLst/>
              <a:uLnTx/>
              <a:uFillTx/>
              <a:latin typeface="Arial"/>
              <a:cs typeface="Arial"/>
            </a:endParaRPr>
          </a:p>
          <a:p>
            <a:pPr marL="2358390" marR="0" lvl="0" indent="0" defTabSz="914400" eaLnBrk="1" fontAlgn="auto" latinLnBrk="0" hangingPunct="1">
              <a:lnSpc>
                <a:spcPct val="100000"/>
              </a:lnSpc>
              <a:spcBef>
                <a:spcPts val="165"/>
              </a:spcBef>
              <a:spcAft>
                <a:spcPts val="0"/>
              </a:spcAft>
              <a:buClrTx/>
              <a:buSzTx/>
              <a:buFontTx/>
              <a:buNone/>
              <a:tabLst/>
              <a:defRPr/>
            </a:pPr>
            <a:r>
              <a:rPr kumimoji="0" sz="1100" b="0" i="0" u="none" strike="noStrike" kern="0" cap="none" spc="0" normalizeH="0" baseline="0" noProof="0">
                <a:ln>
                  <a:noFill/>
                </a:ln>
                <a:solidFill>
                  <a:sysClr val="windowText" lastClr="000000"/>
                </a:solidFill>
                <a:effectLst/>
                <a:uLnTx/>
                <a:uFillTx/>
                <a:latin typeface="Arial"/>
                <a:cs typeface="Arial"/>
              </a:rPr>
              <a:t>Number</a:t>
            </a:r>
            <a:r>
              <a:rPr kumimoji="0" sz="1100" b="0" i="0" u="none" strike="noStrike" kern="0" cap="none" spc="-25" normalizeH="0" baseline="0" noProof="0">
                <a:ln>
                  <a:noFill/>
                </a:ln>
                <a:solidFill>
                  <a:sysClr val="windowText" lastClr="000000"/>
                </a:solidFill>
                <a:effectLst/>
                <a:uLnTx/>
                <a:uFillTx/>
                <a:latin typeface="Arial"/>
                <a:cs typeface="Arial"/>
              </a:rPr>
              <a:t> </a:t>
            </a:r>
            <a:r>
              <a:rPr kumimoji="0" sz="1100" b="0" i="0" u="none" strike="noStrike" kern="0" cap="none" spc="0" normalizeH="0" baseline="0" noProof="0">
                <a:ln>
                  <a:noFill/>
                </a:ln>
                <a:solidFill>
                  <a:sysClr val="windowText" lastClr="000000"/>
                </a:solidFill>
                <a:effectLst/>
                <a:uLnTx/>
                <a:uFillTx/>
                <a:latin typeface="Arial"/>
                <a:cs typeface="Arial"/>
              </a:rPr>
              <a:t>of</a:t>
            </a:r>
            <a:r>
              <a:rPr kumimoji="0" sz="1100" b="0" i="0" u="none" strike="noStrike" kern="0" cap="none" spc="-35" normalizeH="0" baseline="0" noProof="0">
                <a:ln>
                  <a:noFill/>
                </a:ln>
                <a:solidFill>
                  <a:sysClr val="windowText" lastClr="000000"/>
                </a:solidFill>
                <a:effectLst/>
                <a:uLnTx/>
                <a:uFillTx/>
                <a:latin typeface="Arial"/>
                <a:cs typeface="Arial"/>
              </a:rPr>
              <a:t> </a:t>
            </a:r>
            <a:r>
              <a:rPr kumimoji="0" sz="1100" b="0" i="0" u="none" strike="noStrike" kern="0" cap="none" spc="0" normalizeH="0" baseline="0" noProof="0">
                <a:ln>
                  <a:noFill/>
                </a:ln>
                <a:solidFill>
                  <a:sysClr val="windowText" lastClr="000000"/>
                </a:solidFill>
                <a:effectLst/>
                <a:uLnTx/>
                <a:uFillTx/>
                <a:latin typeface="Arial"/>
                <a:cs typeface="Arial"/>
              </a:rPr>
              <a:t>Patients</a:t>
            </a:r>
            <a:r>
              <a:rPr kumimoji="0" sz="1100" b="0" i="0" u="none" strike="noStrike" kern="0" cap="none" spc="30" normalizeH="0" baseline="0" noProof="0">
                <a:ln>
                  <a:noFill/>
                </a:ln>
                <a:solidFill>
                  <a:sysClr val="windowText" lastClr="000000"/>
                </a:solidFill>
                <a:effectLst/>
                <a:uLnTx/>
                <a:uFillTx/>
                <a:latin typeface="Arial"/>
                <a:cs typeface="Arial"/>
              </a:rPr>
              <a:t> </a:t>
            </a:r>
            <a:r>
              <a:rPr kumimoji="0" sz="1500" b="0" i="0" u="none" strike="noStrike" kern="0" cap="none" spc="-15" normalizeH="0" baseline="2777" noProof="0">
                <a:ln>
                  <a:noFill/>
                </a:ln>
                <a:solidFill>
                  <a:sysClr val="windowText" lastClr="000000"/>
                </a:solidFill>
                <a:effectLst/>
                <a:uLnTx/>
                <a:uFillTx/>
                <a:latin typeface="Arial"/>
                <a:cs typeface="Arial"/>
              </a:rPr>
              <a:t>(n=377)</a:t>
            </a:r>
            <a:endParaRPr kumimoji="0" sz="1500" b="0" i="0" u="none" strike="noStrike" kern="0" cap="none" spc="0" normalizeH="0" baseline="2777" noProof="0">
              <a:ln>
                <a:noFill/>
              </a:ln>
              <a:solidFill>
                <a:sysClr val="windowText" lastClr="000000"/>
              </a:solidFill>
              <a:effectLst/>
              <a:uLnTx/>
              <a:uFillTx/>
              <a:latin typeface="Arial"/>
              <a:cs typeface="Arial"/>
            </a:endParaRPr>
          </a:p>
          <a:p>
            <a:pPr marL="12700" marR="0" lvl="0" indent="0" defTabSz="914400" eaLnBrk="1" fontAlgn="auto" latinLnBrk="0" hangingPunct="1">
              <a:lnSpc>
                <a:spcPct val="100000"/>
              </a:lnSpc>
              <a:spcBef>
                <a:spcPts val="520"/>
              </a:spcBef>
              <a:spcAft>
                <a:spcPts val="0"/>
              </a:spcAft>
              <a:buClrTx/>
              <a:buSzTx/>
              <a:buFontTx/>
              <a:buNone/>
              <a:tabLst/>
              <a:defRPr/>
            </a:pPr>
            <a:r>
              <a:rPr kumimoji="0" sz="900" b="0" i="0" u="none" strike="noStrike" kern="0" cap="none" spc="0" normalizeH="0" baseline="0" noProof="0">
                <a:ln>
                  <a:noFill/>
                </a:ln>
                <a:solidFill>
                  <a:srgbClr val="C8C2D1"/>
                </a:solidFill>
                <a:effectLst/>
                <a:uLnTx/>
                <a:uFillTx/>
                <a:latin typeface="Arial"/>
                <a:cs typeface="Arial"/>
              </a:rPr>
              <a:t>Patterns</a:t>
            </a:r>
            <a:r>
              <a:rPr kumimoji="0" sz="900" b="0" i="0" u="none" strike="noStrike" kern="0" cap="none" spc="-20" normalizeH="0" baseline="0" noProof="0">
                <a:ln>
                  <a:noFill/>
                </a:ln>
                <a:solidFill>
                  <a:srgbClr val="C8C2D1"/>
                </a:solidFill>
                <a:effectLst/>
                <a:uLnTx/>
                <a:uFillTx/>
                <a:latin typeface="Arial"/>
                <a:cs typeface="Arial"/>
              </a:rPr>
              <a:t> </a:t>
            </a:r>
            <a:r>
              <a:rPr kumimoji="0" sz="900" b="0" i="0" u="none" strike="noStrike" kern="0" cap="none" spc="0" normalizeH="0" baseline="0" noProof="0">
                <a:ln>
                  <a:noFill/>
                </a:ln>
                <a:solidFill>
                  <a:srgbClr val="C8C2D1"/>
                </a:solidFill>
                <a:effectLst/>
                <a:uLnTx/>
                <a:uFillTx/>
                <a:latin typeface="Arial"/>
                <a:cs typeface="Arial"/>
              </a:rPr>
              <a:t>are</a:t>
            </a:r>
            <a:r>
              <a:rPr kumimoji="0" sz="900" b="0" i="0" u="none" strike="noStrike" kern="0" cap="none" spc="-15" normalizeH="0" baseline="0" noProof="0">
                <a:ln>
                  <a:noFill/>
                </a:ln>
                <a:solidFill>
                  <a:srgbClr val="C8C2D1"/>
                </a:solidFill>
                <a:effectLst/>
                <a:uLnTx/>
                <a:uFillTx/>
                <a:latin typeface="Arial"/>
                <a:cs typeface="Arial"/>
              </a:rPr>
              <a:t> </a:t>
            </a:r>
            <a:r>
              <a:rPr kumimoji="0" sz="900" b="0" i="0" u="none" strike="noStrike" kern="0" cap="none" spc="0" normalizeH="0" baseline="0" noProof="0">
                <a:ln>
                  <a:noFill/>
                </a:ln>
                <a:solidFill>
                  <a:srgbClr val="C8C2D1"/>
                </a:solidFill>
                <a:effectLst/>
                <a:uLnTx/>
                <a:uFillTx/>
                <a:latin typeface="Arial"/>
                <a:cs typeface="Arial"/>
              </a:rPr>
              <a:t>mutually</a:t>
            </a:r>
            <a:r>
              <a:rPr kumimoji="0" sz="900" b="0" i="0" u="none" strike="noStrike" kern="0" cap="none" spc="-25" normalizeH="0" baseline="0" noProof="0">
                <a:ln>
                  <a:noFill/>
                </a:ln>
                <a:solidFill>
                  <a:srgbClr val="C8C2D1"/>
                </a:solidFill>
                <a:effectLst/>
                <a:uLnTx/>
                <a:uFillTx/>
                <a:latin typeface="Arial"/>
                <a:cs typeface="Arial"/>
              </a:rPr>
              <a:t> </a:t>
            </a:r>
            <a:r>
              <a:rPr kumimoji="0" sz="900" b="0" i="0" u="none" strike="noStrike" kern="0" cap="none" spc="0" normalizeH="0" baseline="0" noProof="0">
                <a:ln>
                  <a:noFill/>
                </a:ln>
                <a:solidFill>
                  <a:srgbClr val="C8C2D1"/>
                </a:solidFill>
                <a:effectLst/>
                <a:uLnTx/>
                <a:uFillTx/>
                <a:latin typeface="Arial"/>
                <a:cs typeface="Arial"/>
              </a:rPr>
              <a:t>exclusive;</a:t>
            </a:r>
            <a:r>
              <a:rPr kumimoji="0" sz="900" b="0" i="0" u="none" strike="noStrike" kern="0" cap="none" spc="-15" normalizeH="0" baseline="0" noProof="0">
                <a:ln>
                  <a:noFill/>
                </a:ln>
                <a:solidFill>
                  <a:srgbClr val="C8C2D1"/>
                </a:solidFill>
                <a:effectLst/>
                <a:uLnTx/>
                <a:uFillTx/>
                <a:latin typeface="Arial"/>
                <a:cs typeface="Arial"/>
              </a:rPr>
              <a:t> </a:t>
            </a:r>
            <a:r>
              <a:rPr kumimoji="0" sz="900" b="0" i="0" u="none" strike="noStrike" kern="0" cap="none" spc="0" normalizeH="0" baseline="0" noProof="0">
                <a:ln>
                  <a:noFill/>
                </a:ln>
                <a:solidFill>
                  <a:srgbClr val="C8C2D1"/>
                </a:solidFill>
                <a:effectLst/>
                <a:uLnTx/>
                <a:uFillTx/>
                <a:latin typeface="Arial"/>
                <a:cs typeface="Arial"/>
              </a:rPr>
              <a:t>│:</a:t>
            </a:r>
            <a:r>
              <a:rPr kumimoji="0" sz="900" b="0" i="0" u="none" strike="noStrike" kern="0" cap="none" spc="5" normalizeH="0" baseline="0" noProof="0">
                <a:ln>
                  <a:noFill/>
                </a:ln>
                <a:solidFill>
                  <a:srgbClr val="C8C2D1"/>
                </a:solidFill>
                <a:effectLst/>
                <a:uLnTx/>
                <a:uFillTx/>
                <a:latin typeface="Arial"/>
                <a:cs typeface="Arial"/>
              </a:rPr>
              <a:t> </a:t>
            </a:r>
            <a:r>
              <a:rPr kumimoji="0" sz="900" b="0" i="0" u="none" strike="noStrike" kern="0" cap="none" spc="0" normalizeH="0" baseline="0" noProof="0">
                <a:ln>
                  <a:noFill/>
                </a:ln>
                <a:solidFill>
                  <a:srgbClr val="C8C2D1"/>
                </a:solidFill>
                <a:effectLst/>
                <a:uLnTx/>
                <a:uFillTx/>
                <a:latin typeface="Arial"/>
                <a:cs typeface="Arial"/>
              </a:rPr>
              <a:t>or,</a:t>
            </a:r>
            <a:r>
              <a:rPr kumimoji="0" sz="900" b="0" i="0" u="none" strike="noStrike" kern="0" cap="none" spc="-15" normalizeH="0" baseline="0" noProof="0">
                <a:ln>
                  <a:noFill/>
                </a:ln>
                <a:solidFill>
                  <a:srgbClr val="C8C2D1"/>
                </a:solidFill>
                <a:effectLst/>
                <a:uLnTx/>
                <a:uFillTx/>
                <a:latin typeface="Arial"/>
                <a:cs typeface="Arial"/>
              </a:rPr>
              <a:t> </a:t>
            </a:r>
            <a:r>
              <a:rPr kumimoji="0" sz="900" b="0" i="0" u="none" strike="noStrike" kern="0" cap="none" spc="0" normalizeH="0" baseline="0" noProof="0">
                <a:ln>
                  <a:noFill/>
                </a:ln>
                <a:solidFill>
                  <a:srgbClr val="C8C2D1"/>
                </a:solidFill>
                <a:effectLst/>
                <a:uLnTx/>
                <a:uFillTx/>
                <a:latin typeface="Arial"/>
                <a:cs typeface="Arial"/>
              </a:rPr>
              <a:t>&lt;</a:t>
            </a:r>
            <a:r>
              <a:rPr kumimoji="0" sz="900" b="0" i="0" u="none" strike="noStrike" kern="0" cap="none" spc="-5" normalizeH="0" baseline="0" noProof="0">
                <a:ln>
                  <a:noFill/>
                </a:ln>
                <a:solidFill>
                  <a:srgbClr val="C8C2D1"/>
                </a:solidFill>
                <a:effectLst/>
                <a:uLnTx/>
                <a:uFillTx/>
                <a:latin typeface="Arial"/>
                <a:cs typeface="Arial"/>
              </a:rPr>
              <a:t> </a:t>
            </a:r>
            <a:r>
              <a:rPr kumimoji="0" sz="900" b="0" i="0" u="none" strike="noStrike" kern="0" cap="none" spc="0" normalizeH="0" baseline="0" noProof="0">
                <a:ln>
                  <a:noFill/>
                </a:ln>
                <a:solidFill>
                  <a:srgbClr val="C8C2D1"/>
                </a:solidFill>
                <a:effectLst/>
                <a:uLnTx/>
                <a:uFillTx/>
                <a:latin typeface="Arial"/>
                <a:cs typeface="Arial"/>
              </a:rPr>
              <a:t>,</a:t>
            </a:r>
            <a:r>
              <a:rPr kumimoji="0" sz="900" b="0" i="0" u="none" strike="noStrike" kern="0" cap="none" spc="-10" normalizeH="0" baseline="0" noProof="0">
                <a:ln>
                  <a:noFill/>
                </a:ln>
                <a:solidFill>
                  <a:srgbClr val="C8C2D1"/>
                </a:solidFill>
                <a:effectLst/>
                <a:uLnTx/>
                <a:uFillTx/>
                <a:latin typeface="Arial"/>
                <a:cs typeface="Arial"/>
              </a:rPr>
              <a:t> </a:t>
            </a:r>
            <a:r>
              <a:rPr kumimoji="0" sz="900" b="0" i="0" u="none" strike="noStrike" kern="0" cap="none" spc="0" normalizeH="0" baseline="0" noProof="0">
                <a:ln>
                  <a:noFill/>
                </a:ln>
                <a:solidFill>
                  <a:srgbClr val="C8C2D1"/>
                </a:solidFill>
                <a:effectLst/>
                <a:uLnTx/>
                <a:uFillTx/>
                <a:latin typeface="Arial"/>
                <a:cs typeface="Arial"/>
              </a:rPr>
              <a:t>&gt;:</a:t>
            </a:r>
            <a:r>
              <a:rPr kumimoji="0" sz="900" b="0" i="0" u="none" strike="noStrike" kern="0" cap="none" spc="-5" normalizeH="0" baseline="0" noProof="0">
                <a:ln>
                  <a:noFill/>
                </a:ln>
                <a:solidFill>
                  <a:srgbClr val="C8C2D1"/>
                </a:solidFill>
                <a:effectLst/>
                <a:uLnTx/>
                <a:uFillTx/>
                <a:latin typeface="Arial"/>
                <a:cs typeface="Arial"/>
              </a:rPr>
              <a:t> </a:t>
            </a:r>
            <a:r>
              <a:rPr kumimoji="0" sz="900" b="0" i="0" u="none" strike="noStrike" kern="0" cap="none" spc="0" normalizeH="0" baseline="0" noProof="0">
                <a:ln>
                  <a:noFill/>
                </a:ln>
                <a:solidFill>
                  <a:srgbClr val="C8C2D1"/>
                </a:solidFill>
                <a:effectLst/>
                <a:uLnTx/>
                <a:uFillTx/>
                <a:latin typeface="Arial"/>
                <a:cs typeface="Arial"/>
              </a:rPr>
              <a:t>sequence</a:t>
            </a:r>
            <a:r>
              <a:rPr kumimoji="0" sz="900" b="0" i="0" u="none" strike="noStrike" kern="0" cap="none" spc="-25" normalizeH="0" baseline="0" noProof="0">
                <a:ln>
                  <a:noFill/>
                </a:ln>
                <a:solidFill>
                  <a:srgbClr val="C8C2D1"/>
                </a:solidFill>
                <a:effectLst/>
                <a:uLnTx/>
                <a:uFillTx/>
                <a:latin typeface="Arial"/>
                <a:cs typeface="Arial"/>
              </a:rPr>
              <a:t> </a:t>
            </a:r>
            <a:r>
              <a:rPr kumimoji="0" sz="900" b="0" i="0" u="none" strike="noStrike" kern="0" cap="none" spc="0" normalizeH="0" baseline="0" noProof="0">
                <a:ln>
                  <a:noFill/>
                </a:ln>
                <a:solidFill>
                  <a:srgbClr val="C8C2D1"/>
                </a:solidFill>
                <a:effectLst/>
                <a:uLnTx/>
                <a:uFillTx/>
                <a:latin typeface="Arial"/>
                <a:cs typeface="Arial"/>
              </a:rPr>
              <a:t>of</a:t>
            </a:r>
            <a:r>
              <a:rPr kumimoji="0" sz="900" b="0" i="0" u="none" strike="noStrike" kern="0" cap="none" spc="-15" normalizeH="0" baseline="0" noProof="0">
                <a:ln>
                  <a:noFill/>
                </a:ln>
                <a:solidFill>
                  <a:srgbClr val="C8C2D1"/>
                </a:solidFill>
                <a:effectLst/>
                <a:uLnTx/>
                <a:uFillTx/>
                <a:latin typeface="Arial"/>
                <a:cs typeface="Arial"/>
              </a:rPr>
              <a:t> </a:t>
            </a:r>
            <a:r>
              <a:rPr kumimoji="0" sz="900" b="0" i="0" u="none" strike="noStrike" kern="0" cap="none" spc="0" normalizeH="0" baseline="0" noProof="0">
                <a:ln>
                  <a:noFill/>
                </a:ln>
                <a:solidFill>
                  <a:srgbClr val="C8C2D1"/>
                </a:solidFill>
                <a:effectLst/>
                <a:uLnTx/>
                <a:uFillTx/>
                <a:latin typeface="Arial"/>
                <a:cs typeface="Arial"/>
              </a:rPr>
              <a:t>switch;</a:t>
            </a:r>
            <a:r>
              <a:rPr kumimoji="0" sz="900" b="0" i="0" u="none" strike="noStrike" kern="0" cap="none" spc="-15" normalizeH="0" baseline="0" noProof="0">
                <a:ln>
                  <a:noFill/>
                </a:ln>
                <a:solidFill>
                  <a:srgbClr val="C8C2D1"/>
                </a:solidFill>
                <a:effectLst/>
                <a:uLnTx/>
                <a:uFillTx/>
                <a:latin typeface="Arial"/>
                <a:cs typeface="Arial"/>
              </a:rPr>
              <a:t> </a:t>
            </a:r>
            <a:r>
              <a:rPr kumimoji="0" sz="900" b="0" i="0" u="none" strike="noStrike" kern="0" cap="none" spc="0" normalizeH="0" baseline="0" noProof="0">
                <a:ln>
                  <a:noFill/>
                </a:ln>
                <a:solidFill>
                  <a:srgbClr val="C8C2D1"/>
                </a:solidFill>
                <a:effectLst/>
                <a:uLnTx/>
                <a:uFillTx/>
                <a:latin typeface="Arial"/>
                <a:cs typeface="Arial"/>
              </a:rPr>
              <a:t>+:</a:t>
            </a:r>
            <a:r>
              <a:rPr kumimoji="0" sz="900" b="0" i="0" u="none" strike="noStrike" kern="0" cap="none" spc="-10" normalizeH="0" baseline="0" noProof="0">
                <a:ln>
                  <a:noFill/>
                </a:ln>
                <a:solidFill>
                  <a:srgbClr val="C8C2D1"/>
                </a:solidFill>
                <a:effectLst/>
                <a:uLnTx/>
                <a:uFillTx/>
                <a:latin typeface="Arial"/>
                <a:cs typeface="Arial"/>
              </a:rPr>
              <a:t> </a:t>
            </a:r>
            <a:r>
              <a:rPr kumimoji="0" sz="900" b="0" i="0" u="none" strike="noStrike" kern="0" cap="none" spc="0" normalizeH="0" baseline="0" noProof="0">
                <a:ln>
                  <a:noFill/>
                </a:ln>
                <a:solidFill>
                  <a:srgbClr val="C8C2D1"/>
                </a:solidFill>
                <a:effectLst/>
                <a:uLnTx/>
                <a:uFillTx/>
                <a:latin typeface="Arial"/>
                <a:cs typeface="Arial"/>
              </a:rPr>
              <a:t>add-on</a:t>
            </a:r>
            <a:r>
              <a:rPr kumimoji="0" sz="900" b="0" i="0" u="none" strike="noStrike" kern="0" cap="none" spc="-25" normalizeH="0" baseline="0" noProof="0">
                <a:ln>
                  <a:noFill/>
                </a:ln>
                <a:solidFill>
                  <a:srgbClr val="C8C2D1"/>
                </a:solidFill>
                <a:effectLst/>
                <a:uLnTx/>
                <a:uFillTx/>
                <a:latin typeface="Arial"/>
                <a:cs typeface="Arial"/>
              </a:rPr>
              <a:t> use</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24" name="object 24"/>
          <p:cNvSpPr txBox="1"/>
          <p:nvPr/>
        </p:nvSpPr>
        <p:spPr>
          <a:xfrm>
            <a:off x="7026020" y="4030472"/>
            <a:ext cx="259079" cy="194310"/>
          </a:xfrm>
          <a:prstGeom prst="rect">
            <a:avLst/>
          </a:prstGeom>
        </p:spPr>
        <p:txBody>
          <a:bodyPr vert="horz" wrap="square" lIns="0" tIns="13335" rIns="0" bIns="0" rtlCol="0">
            <a:spAutoFit/>
          </a:bodyPr>
          <a:lstStyle/>
          <a:p>
            <a:pPr marL="12700" marR="0" lvl="0" indent="0" defTabSz="914400" eaLnBrk="1" fontAlgn="auto" latinLnBrk="0" hangingPunct="1">
              <a:lnSpc>
                <a:spcPct val="100000"/>
              </a:lnSpc>
              <a:spcBef>
                <a:spcPts val="105"/>
              </a:spcBef>
              <a:spcAft>
                <a:spcPts val="0"/>
              </a:spcAft>
              <a:buClrTx/>
              <a:buSzTx/>
              <a:buFontTx/>
              <a:buNone/>
              <a:tabLst/>
              <a:defRPr/>
            </a:pPr>
            <a:r>
              <a:rPr kumimoji="0" sz="1100" b="0" i="0" u="none" strike="noStrike" kern="0" cap="none" spc="-25" normalizeH="0" baseline="0" noProof="0">
                <a:ln>
                  <a:noFill/>
                </a:ln>
                <a:solidFill>
                  <a:sysClr val="windowText" lastClr="000000"/>
                </a:solidFill>
                <a:effectLst/>
                <a:uLnTx/>
                <a:uFillTx/>
                <a:latin typeface="Arial"/>
                <a:cs typeface="Arial"/>
              </a:rPr>
              <a:t>200</a:t>
            </a:r>
            <a:endParaRPr kumimoji="0" sz="1100" b="0" i="0" u="none" strike="noStrike" kern="0" cap="none" spc="0" normalizeH="0" baseline="0" noProof="0">
              <a:ln>
                <a:noFill/>
              </a:ln>
              <a:solidFill>
                <a:sysClr val="windowText" lastClr="000000"/>
              </a:solidFill>
              <a:effectLst/>
              <a:uLnTx/>
              <a:uFillTx/>
              <a:latin typeface="Arial"/>
              <a:cs typeface="Arial"/>
            </a:endParaRPr>
          </a:p>
        </p:txBody>
      </p:sp>
      <p:sp>
        <p:nvSpPr>
          <p:cNvPr id="25" name="object 25"/>
          <p:cNvSpPr txBox="1"/>
          <p:nvPr/>
        </p:nvSpPr>
        <p:spPr>
          <a:xfrm>
            <a:off x="2052954" y="3629025"/>
            <a:ext cx="1503045" cy="19367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100" b="0" i="0" u="none" strike="noStrike" kern="0" cap="none" spc="-10" normalizeH="0" baseline="0" noProof="0">
                <a:ln>
                  <a:noFill/>
                </a:ln>
                <a:solidFill>
                  <a:sysClr val="windowText" lastClr="000000"/>
                </a:solidFill>
                <a:effectLst/>
                <a:uLnTx/>
                <a:uFillTx/>
                <a:latin typeface="Arial"/>
                <a:cs typeface="Arial"/>
              </a:rPr>
              <a:t>Anti-</a:t>
            </a:r>
            <a:r>
              <a:rPr kumimoji="0" sz="1100" b="0" i="0" u="none" strike="noStrike" kern="0" cap="none" spc="0" normalizeH="0" baseline="0" noProof="0">
                <a:ln>
                  <a:noFill/>
                </a:ln>
                <a:solidFill>
                  <a:sysClr val="windowText" lastClr="000000"/>
                </a:solidFill>
                <a:effectLst/>
                <a:uLnTx/>
                <a:uFillTx/>
                <a:latin typeface="Arial"/>
                <a:cs typeface="Arial"/>
              </a:rPr>
              <a:t>IgE</a:t>
            </a:r>
            <a:r>
              <a:rPr kumimoji="0" sz="1100" b="0" i="0" u="none" strike="noStrike" kern="0" cap="none" spc="15" normalizeH="0" baseline="0" noProof="0">
                <a:ln>
                  <a:noFill/>
                </a:ln>
                <a:solidFill>
                  <a:sysClr val="windowText" lastClr="000000"/>
                </a:solidFill>
                <a:effectLst/>
                <a:uLnTx/>
                <a:uFillTx/>
                <a:latin typeface="Arial"/>
                <a:cs typeface="Arial"/>
              </a:rPr>
              <a:t> </a:t>
            </a:r>
            <a:r>
              <a:rPr kumimoji="0" sz="1100" b="0" i="0" u="none" strike="noStrike" kern="0" cap="none" spc="0" normalizeH="0" baseline="0" noProof="0">
                <a:ln>
                  <a:noFill/>
                </a:ln>
                <a:solidFill>
                  <a:sysClr val="windowText" lastClr="000000"/>
                </a:solidFill>
                <a:effectLst/>
                <a:uLnTx/>
                <a:uFillTx/>
                <a:latin typeface="Arial"/>
                <a:cs typeface="Arial"/>
              </a:rPr>
              <a:t>&lt;│+│&gt; </a:t>
            </a:r>
            <a:r>
              <a:rPr kumimoji="0" sz="1100" b="0" i="0" u="none" strike="noStrike" kern="0" cap="none" spc="-10" normalizeH="0" baseline="0" noProof="0">
                <a:ln>
                  <a:noFill/>
                </a:ln>
                <a:solidFill>
                  <a:sysClr val="windowText" lastClr="000000"/>
                </a:solidFill>
                <a:effectLst/>
                <a:uLnTx/>
                <a:uFillTx/>
                <a:latin typeface="Arial"/>
                <a:cs typeface="Arial"/>
              </a:rPr>
              <a:t>Anti-</a:t>
            </a:r>
            <a:r>
              <a:rPr kumimoji="0" sz="1100" b="0" i="0" u="none" strike="noStrike" kern="0" cap="none" spc="-25" normalizeH="0" baseline="0" noProof="0">
                <a:ln>
                  <a:noFill/>
                </a:ln>
                <a:solidFill>
                  <a:sysClr val="windowText" lastClr="000000"/>
                </a:solidFill>
                <a:effectLst/>
                <a:uLnTx/>
                <a:uFillTx/>
                <a:latin typeface="Arial"/>
                <a:cs typeface="Arial"/>
              </a:rPr>
              <a:t>IL4</a:t>
            </a:r>
            <a:endParaRPr kumimoji="0" sz="1100" b="0" i="0" u="none" strike="noStrike" kern="0" cap="none" spc="0" normalizeH="0" baseline="0" noProof="0">
              <a:ln>
                <a:noFill/>
              </a:ln>
              <a:solidFill>
                <a:sysClr val="windowText" lastClr="000000"/>
              </a:solidFill>
              <a:effectLst/>
              <a:uLnTx/>
              <a:uFillTx/>
              <a:latin typeface="Arial"/>
              <a:cs typeface="Arial"/>
            </a:endParaRPr>
          </a:p>
        </p:txBody>
      </p:sp>
      <p:sp>
        <p:nvSpPr>
          <p:cNvPr id="26" name="object 26"/>
          <p:cNvSpPr txBox="1"/>
          <p:nvPr/>
        </p:nvSpPr>
        <p:spPr>
          <a:xfrm>
            <a:off x="2041905" y="3153918"/>
            <a:ext cx="1515745" cy="19367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100" b="0" i="0" u="none" strike="noStrike" kern="0" cap="none" spc="-10" normalizeH="0" baseline="0" noProof="0">
                <a:ln>
                  <a:noFill/>
                </a:ln>
                <a:solidFill>
                  <a:sysClr val="windowText" lastClr="000000"/>
                </a:solidFill>
                <a:effectLst/>
                <a:uLnTx/>
                <a:uFillTx/>
                <a:latin typeface="Arial"/>
                <a:cs typeface="Arial"/>
              </a:rPr>
              <a:t>Anti-</a:t>
            </a:r>
            <a:r>
              <a:rPr kumimoji="0" sz="1100" b="0" i="0" u="none" strike="noStrike" kern="0" cap="none" spc="0" normalizeH="0" baseline="0" noProof="0">
                <a:ln>
                  <a:noFill/>
                </a:ln>
                <a:solidFill>
                  <a:sysClr val="windowText" lastClr="000000"/>
                </a:solidFill>
                <a:effectLst/>
                <a:uLnTx/>
                <a:uFillTx/>
                <a:latin typeface="Arial"/>
                <a:cs typeface="Arial"/>
              </a:rPr>
              <a:t>IL5/5R</a:t>
            </a:r>
            <a:r>
              <a:rPr kumimoji="0" sz="1100" b="0" i="0" u="none" strike="noStrike" kern="0" cap="none" spc="50" normalizeH="0" baseline="0" noProof="0">
                <a:ln>
                  <a:noFill/>
                </a:ln>
                <a:solidFill>
                  <a:sysClr val="windowText" lastClr="000000"/>
                </a:solidFill>
                <a:effectLst/>
                <a:uLnTx/>
                <a:uFillTx/>
                <a:latin typeface="Arial"/>
                <a:cs typeface="Arial"/>
              </a:rPr>
              <a:t> </a:t>
            </a:r>
            <a:r>
              <a:rPr kumimoji="0" sz="1100" b="0" i="0" u="none" strike="noStrike" kern="0" cap="none" spc="-10" normalizeH="0" baseline="0" noProof="0">
                <a:ln>
                  <a:noFill/>
                </a:ln>
                <a:solidFill>
                  <a:sysClr val="windowText" lastClr="000000"/>
                </a:solidFill>
                <a:effectLst/>
                <a:uLnTx/>
                <a:uFillTx/>
                <a:latin typeface="Arial"/>
                <a:cs typeface="Arial"/>
              </a:rPr>
              <a:t>+│&gt;Anti-</a:t>
            </a:r>
            <a:r>
              <a:rPr kumimoji="0" sz="1100" b="0" i="0" u="none" strike="noStrike" kern="0" cap="none" spc="-25" normalizeH="0" baseline="0" noProof="0">
                <a:ln>
                  <a:noFill/>
                </a:ln>
                <a:solidFill>
                  <a:sysClr val="windowText" lastClr="000000"/>
                </a:solidFill>
                <a:effectLst/>
                <a:uLnTx/>
                <a:uFillTx/>
                <a:latin typeface="Arial"/>
                <a:cs typeface="Arial"/>
              </a:rPr>
              <a:t>IgE</a:t>
            </a:r>
            <a:endParaRPr kumimoji="0" sz="1100" b="0" i="0" u="none" strike="noStrike" kern="0" cap="none" spc="0" normalizeH="0" baseline="0" noProof="0">
              <a:ln>
                <a:noFill/>
              </a:ln>
              <a:solidFill>
                <a:sysClr val="windowText" lastClr="000000"/>
              </a:solidFill>
              <a:effectLst/>
              <a:uLnTx/>
              <a:uFillTx/>
              <a:latin typeface="Arial"/>
              <a:cs typeface="Arial"/>
            </a:endParaRPr>
          </a:p>
        </p:txBody>
      </p:sp>
      <p:sp>
        <p:nvSpPr>
          <p:cNvPr id="27" name="object 27"/>
          <p:cNvSpPr txBox="1"/>
          <p:nvPr/>
        </p:nvSpPr>
        <p:spPr>
          <a:xfrm>
            <a:off x="2019680" y="2678379"/>
            <a:ext cx="1537335" cy="194310"/>
          </a:xfrm>
          <a:prstGeom prst="rect">
            <a:avLst/>
          </a:prstGeom>
        </p:spPr>
        <p:txBody>
          <a:bodyPr vert="horz" wrap="square" lIns="0" tIns="13335" rIns="0" bIns="0" rtlCol="0">
            <a:spAutoFit/>
          </a:bodyPr>
          <a:lstStyle/>
          <a:p>
            <a:pPr marL="12700" marR="0" lvl="0" indent="0" defTabSz="914400" eaLnBrk="1" fontAlgn="auto" latinLnBrk="0" hangingPunct="1">
              <a:lnSpc>
                <a:spcPct val="100000"/>
              </a:lnSpc>
              <a:spcBef>
                <a:spcPts val="105"/>
              </a:spcBef>
              <a:spcAft>
                <a:spcPts val="0"/>
              </a:spcAft>
              <a:buClrTx/>
              <a:buSzTx/>
              <a:buFontTx/>
              <a:buNone/>
              <a:tabLst/>
              <a:defRPr/>
            </a:pPr>
            <a:r>
              <a:rPr kumimoji="0" sz="1100" b="0" i="0" u="none" strike="noStrike" kern="0" cap="none" spc="-10" normalizeH="0" baseline="0" noProof="0">
                <a:ln>
                  <a:noFill/>
                </a:ln>
                <a:solidFill>
                  <a:sysClr val="windowText" lastClr="000000"/>
                </a:solidFill>
                <a:effectLst/>
                <a:uLnTx/>
                <a:uFillTx/>
                <a:latin typeface="Arial"/>
                <a:cs typeface="Arial"/>
              </a:rPr>
              <a:t>Anti-</a:t>
            </a:r>
            <a:r>
              <a:rPr kumimoji="0" sz="1100" b="0" i="0" u="none" strike="noStrike" kern="0" cap="none" spc="0" normalizeH="0" baseline="0" noProof="0">
                <a:ln>
                  <a:noFill/>
                </a:ln>
                <a:solidFill>
                  <a:sysClr val="windowText" lastClr="000000"/>
                </a:solidFill>
                <a:effectLst/>
                <a:uLnTx/>
                <a:uFillTx/>
                <a:latin typeface="Arial"/>
                <a:cs typeface="Arial"/>
              </a:rPr>
              <a:t>IL5/5R +│&gt;</a:t>
            </a:r>
            <a:r>
              <a:rPr kumimoji="0" sz="1100" b="0" i="0" u="none" strike="noStrike" kern="0" cap="none" spc="15" normalizeH="0" baseline="0" noProof="0">
                <a:ln>
                  <a:noFill/>
                </a:ln>
                <a:solidFill>
                  <a:sysClr val="windowText" lastClr="000000"/>
                </a:solidFill>
                <a:effectLst/>
                <a:uLnTx/>
                <a:uFillTx/>
                <a:latin typeface="Arial"/>
                <a:cs typeface="Arial"/>
              </a:rPr>
              <a:t> </a:t>
            </a:r>
            <a:r>
              <a:rPr kumimoji="0" sz="1100" b="0" i="0" u="none" strike="noStrike" kern="0" cap="none" spc="-10" normalizeH="0" baseline="0" noProof="0">
                <a:ln>
                  <a:noFill/>
                </a:ln>
                <a:solidFill>
                  <a:sysClr val="windowText" lastClr="000000"/>
                </a:solidFill>
                <a:effectLst/>
                <a:uLnTx/>
                <a:uFillTx/>
                <a:latin typeface="Arial"/>
                <a:cs typeface="Arial"/>
              </a:rPr>
              <a:t>Anti-</a:t>
            </a:r>
            <a:r>
              <a:rPr kumimoji="0" sz="1100" b="0" i="0" u="none" strike="noStrike" kern="0" cap="none" spc="-25" normalizeH="0" baseline="0" noProof="0">
                <a:ln>
                  <a:noFill/>
                </a:ln>
                <a:solidFill>
                  <a:sysClr val="windowText" lastClr="000000"/>
                </a:solidFill>
                <a:effectLst/>
                <a:uLnTx/>
                <a:uFillTx/>
                <a:latin typeface="Arial"/>
                <a:cs typeface="Arial"/>
              </a:rPr>
              <a:t>IL4</a:t>
            </a:r>
            <a:endParaRPr kumimoji="0" sz="1100" b="0" i="0" u="none" strike="noStrike" kern="0" cap="none" spc="0" normalizeH="0" baseline="0" noProof="0">
              <a:ln>
                <a:noFill/>
              </a:ln>
              <a:solidFill>
                <a:sysClr val="windowText" lastClr="000000"/>
              </a:solidFill>
              <a:effectLst/>
              <a:uLnTx/>
              <a:uFillTx/>
              <a:latin typeface="Arial"/>
              <a:cs typeface="Arial"/>
            </a:endParaRPr>
          </a:p>
        </p:txBody>
      </p:sp>
      <p:sp>
        <p:nvSpPr>
          <p:cNvPr id="28" name="object 28"/>
          <p:cNvSpPr txBox="1"/>
          <p:nvPr/>
        </p:nvSpPr>
        <p:spPr>
          <a:xfrm>
            <a:off x="1802638" y="2203145"/>
            <a:ext cx="1755139" cy="194310"/>
          </a:xfrm>
          <a:prstGeom prst="rect">
            <a:avLst/>
          </a:prstGeom>
        </p:spPr>
        <p:txBody>
          <a:bodyPr vert="horz" wrap="square" lIns="0" tIns="13335" rIns="0" bIns="0" rtlCol="0">
            <a:spAutoFit/>
          </a:bodyPr>
          <a:lstStyle/>
          <a:p>
            <a:pPr marL="12700" marR="0" lvl="0" indent="0" defTabSz="914400" eaLnBrk="1" fontAlgn="auto" latinLnBrk="0" hangingPunct="1">
              <a:lnSpc>
                <a:spcPct val="100000"/>
              </a:lnSpc>
              <a:spcBef>
                <a:spcPts val="105"/>
              </a:spcBef>
              <a:spcAft>
                <a:spcPts val="0"/>
              </a:spcAft>
              <a:buClrTx/>
              <a:buSzTx/>
              <a:buFontTx/>
              <a:buNone/>
              <a:tabLst/>
              <a:defRPr/>
            </a:pPr>
            <a:r>
              <a:rPr kumimoji="0" sz="1100" b="0" i="0" u="none" strike="noStrike" kern="0" cap="none" spc="-10" normalizeH="0" baseline="0" noProof="0">
                <a:ln>
                  <a:noFill/>
                </a:ln>
                <a:solidFill>
                  <a:sysClr val="windowText" lastClr="000000"/>
                </a:solidFill>
                <a:effectLst/>
                <a:uLnTx/>
                <a:uFillTx/>
                <a:latin typeface="Arial"/>
                <a:cs typeface="Arial"/>
              </a:rPr>
              <a:t>Anti-</a:t>
            </a:r>
            <a:r>
              <a:rPr kumimoji="0" sz="1100" b="0" i="0" u="none" strike="noStrike" kern="0" cap="none" spc="0" normalizeH="0" baseline="0" noProof="0">
                <a:ln>
                  <a:noFill/>
                </a:ln>
                <a:solidFill>
                  <a:sysClr val="windowText" lastClr="000000"/>
                </a:solidFill>
                <a:effectLst/>
                <a:uLnTx/>
                <a:uFillTx/>
                <a:latin typeface="Arial"/>
                <a:cs typeface="Arial"/>
              </a:rPr>
              <a:t>IL5/5R +│&gt;</a:t>
            </a:r>
            <a:r>
              <a:rPr kumimoji="0" sz="1100" b="0" i="0" u="none" strike="noStrike" kern="0" cap="none" spc="15" normalizeH="0" baseline="0" noProof="0">
                <a:ln>
                  <a:noFill/>
                </a:ln>
                <a:solidFill>
                  <a:sysClr val="windowText" lastClr="000000"/>
                </a:solidFill>
                <a:effectLst/>
                <a:uLnTx/>
                <a:uFillTx/>
                <a:latin typeface="Arial"/>
                <a:cs typeface="Arial"/>
              </a:rPr>
              <a:t> </a:t>
            </a:r>
            <a:r>
              <a:rPr kumimoji="0" sz="1100" b="0" i="0" u="none" strike="noStrike" kern="0" cap="none" spc="-10" normalizeH="0" baseline="0" noProof="0">
                <a:ln>
                  <a:noFill/>
                </a:ln>
                <a:solidFill>
                  <a:sysClr val="windowText" lastClr="000000"/>
                </a:solidFill>
                <a:effectLst/>
                <a:uLnTx/>
                <a:uFillTx/>
                <a:latin typeface="Arial"/>
                <a:cs typeface="Arial"/>
              </a:rPr>
              <a:t>Anti-IL5/5R</a:t>
            </a:r>
            <a:endParaRPr kumimoji="0" sz="1100" b="0" i="0" u="none" strike="noStrike" kern="0" cap="none" spc="0" normalizeH="0" baseline="0" noProof="0">
              <a:ln>
                <a:noFill/>
              </a:ln>
              <a:solidFill>
                <a:sysClr val="windowText" lastClr="000000"/>
              </a:solidFill>
              <a:effectLst/>
              <a:uLnTx/>
              <a:uFillTx/>
              <a:latin typeface="Arial"/>
              <a:cs typeface="Arial"/>
            </a:endParaRPr>
          </a:p>
        </p:txBody>
      </p:sp>
      <p:sp>
        <p:nvSpPr>
          <p:cNvPr id="29" name="object 29"/>
          <p:cNvSpPr txBox="1"/>
          <p:nvPr/>
        </p:nvSpPr>
        <p:spPr>
          <a:xfrm>
            <a:off x="2004441" y="1728597"/>
            <a:ext cx="1551940" cy="193675"/>
          </a:xfrm>
          <a:prstGeom prst="rect">
            <a:avLst/>
          </a:prstGeom>
        </p:spPr>
        <p:txBody>
          <a:bodyPr vert="horz" wrap="square" lIns="0" tIns="13335" rIns="0" bIns="0" rtlCol="0">
            <a:spAutoFit/>
          </a:bodyPr>
          <a:lstStyle/>
          <a:p>
            <a:pPr marL="12700" marR="0" lvl="0" indent="0" defTabSz="914400" eaLnBrk="1" fontAlgn="auto" latinLnBrk="0" hangingPunct="1">
              <a:lnSpc>
                <a:spcPct val="100000"/>
              </a:lnSpc>
              <a:spcBef>
                <a:spcPts val="105"/>
              </a:spcBef>
              <a:spcAft>
                <a:spcPts val="0"/>
              </a:spcAft>
              <a:buClrTx/>
              <a:buSzTx/>
              <a:buFontTx/>
              <a:buNone/>
              <a:tabLst/>
              <a:defRPr/>
            </a:pPr>
            <a:r>
              <a:rPr kumimoji="0" sz="1100" b="0" i="0" u="none" strike="noStrike" kern="0" cap="none" spc="-10" normalizeH="0" baseline="0" noProof="0">
                <a:ln>
                  <a:noFill/>
                </a:ln>
                <a:solidFill>
                  <a:sysClr val="windowText" lastClr="000000"/>
                </a:solidFill>
                <a:effectLst/>
                <a:uLnTx/>
                <a:uFillTx/>
                <a:latin typeface="Arial"/>
                <a:cs typeface="Arial"/>
              </a:rPr>
              <a:t>Anti-</a:t>
            </a:r>
            <a:r>
              <a:rPr kumimoji="0" sz="1100" b="0" i="0" u="none" strike="noStrike" kern="0" cap="none" spc="0" normalizeH="0" baseline="0" noProof="0">
                <a:ln>
                  <a:noFill/>
                </a:ln>
                <a:solidFill>
                  <a:sysClr val="windowText" lastClr="000000"/>
                </a:solidFill>
                <a:effectLst/>
                <a:uLnTx/>
                <a:uFillTx/>
                <a:latin typeface="Arial"/>
                <a:cs typeface="Arial"/>
              </a:rPr>
              <a:t>IgE</a:t>
            </a:r>
            <a:r>
              <a:rPr kumimoji="0" sz="1100" b="0" i="0" u="none" strike="noStrike" kern="0" cap="none" spc="10" normalizeH="0" baseline="0" noProof="0">
                <a:ln>
                  <a:noFill/>
                </a:ln>
                <a:solidFill>
                  <a:sysClr val="windowText" lastClr="000000"/>
                </a:solidFill>
                <a:effectLst/>
                <a:uLnTx/>
                <a:uFillTx/>
                <a:latin typeface="Arial"/>
                <a:cs typeface="Arial"/>
              </a:rPr>
              <a:t> </a:t>
            </a:r>
            <a:r>
              <a:rPr kumimoji="0" sz="1100" b="0" i="0" u="none" strike="noStrike" kern="0" cap="none" spc="0" normalizeH="0" baseline="0" noProof="0">
                <a:ln>
                  <a:noFill/>
                </a:ln>
                <a:solidFill>
                  <a:sysClr val="windowText" lastClr="000000"/>
                </a:solidFill>
                <a:effectLst/>
                <a:uLnTx/>
                <a:uFillTx/>
                <a:latin typeface="Arial"/>
                <a:cs typeface="Arial"/>
              </a:rPr>
              <a:t>+│&gt;</a:t>
            </a:r>
            <a:r>
              <a:rPr kumimoji="0" sz="1100" b="0" i="0" u="none" strike="noStrike" kern="0" cap="none" spc="5" normalizeH="0" baseline="0" noProof="0">
                <a:ln>
                  <a:noFill/>
                </a:ln>
                <a:solidFill>
                  <a:sysClr val="windowText" lastClr="000000"/>
                </a:solidFill>
                <a:effectLst/>
                <a:uLnTx/>
                <a:uFillTx/>
                <a:latin typeface="Arial"/>
                <a:cs typeface="Arial"/>
              </a:rPr>
              <a:t> </a:t>
            </a:r>
            <a:r>
              <a:rPr kumimoji="0" sz="1100" b="0" i="0" u="none" strike="noStrike" kern="0" cap="none" spc="-10" normalizeH="0" baseline="0" noProof="0">
                <a:ln>
                  <a:noFill/>
                </a:ln>
                <a:solidFill>
                  <a:sysClr val="windowText" lastClr="000000"/>
                </a:solidFill>
                <a:effectLst/>
                <a:uLnTx/>
                <a:uFillTx/>
                <a:latin typeface="Arial"/>
                <a:cs typeface="Arial"/>
              </a:rPr>
              <a:t>Anti-IL5/5R</a:t>
            </a:r>
            <a:endParaRPr kumimoji="0" sz="1100" b="0" i="0" u="none" strike="noStrike" kern="0" cap="none" spc="0" normalizeH="0" baseline="0" noProof="0">
              <a:ln>
                <a:noFill/>
              </a:ln>
              <a:solidFill>
                <a:sysClr val="windowText" lastClr="000000"/>
              </a:solidFill>
              <a:effectLst/>
              <a:uLnTx/>
              <a:uFillTx/>
              <a:latin typeface="Arial"/>
              <a:cs typeface="Arial"/>
            </a:endParaRPr>
          </a:p>
        </p:txBody>
      </p:sp>
      <p:sp>
        <p:nvSpPr>
          <p:cNvPr id="30" name="object 30"/>
          <p:cNvSpPr/>
          <p:nvPr/>
        </p:nvSpPr>
        <p:spPr>
          <a:xfrm>
            <a:off x="1312163" y="868680"/>
            <a:ext cx="6642100" cy="459105"/>
          </a:xfrm>
          <a:custGeom>
            <a:avLst/>
            <a:gdLst/>
            <a:ahLst/>
            <a:cxnLst/>
            <a:rect l="l" t="t" r="r" b="b"/>
            <a:pathLst>
              <a:path w="6642100" h="459105">
                <a:moveTo>
                  <a:pt x="6565138" y="0"/>
                </a:moveTo>
                <a:lnTo>
                  <a:pt x="76454" y="0"/>
                </a:lnTo>
                <a:lnTo>
                  <a:pt x="46720" y="6016"/>
                </a:lnTo>
                <a:lnTo>
                  <a:pt x="22415" y="22415"/>
                </a:lnTo>
                <a:lnTo>
                  <a:pt x="6016" y="46720"/>
                </a:lnTo>
                <a:lnTo>
                  <a:pt x="0" y="76454"/>
                </a:lnTo>
                <a:lnTo>
                  <a:pt x="0" y="382270"/>
                </a:lnTo>
                <a:lnTo>
                  <a:pt x="6016" y="412003"/>
                </a:lnTo>
                <a:lnTo>
                  <a:pt x="22415" y="436308"/>
                </a:lnTo>
                <a:lnTo>
                  <a:pt x="46720" y="452707"/>
                </a:lnTo>
                <a:lnTo>
                  <a:pt x="76454" y="458724"/>
                </a:lnTo>
                <a:lnTo>
                  <a:pt x="6565138" y="458724"/>
                </a:lnTo>
                <a:lnTo>
                  <a:pt x="6594871" y="452707"/>
                </a:lnTo>
                <a:lnTo>
                  <a:pt x="6619176" y="436308"/>
                </a:lnTo>
                <a:lnTo>
                  <a:pt x="6635575" y="412003"/>
                </a:lnTo>
                <a:lnTo>
                  <a:pt x="6641592" y="382270"/>
                </a:lnTo>
                <a:lnTo>
                  <a:pt x="6641592" y="76454"/>
                </a:lnTo>
                <a:lnTo>
                  <a:pt x="6635575" y="46720"/>
                </a:lnTo>
                <a:lnTo>
                  <a:pt x="6619176" y="22415"/>
                </a:lnTo>
                <a:lnTo>
                  <a:pt x="6594871" y="6016"/>
                </a:lnTo>
                <a:lnTo>
                  <a:pt x="6565138"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object 31"/>
          <p:cNvSpPr txBox="1"/>
          <p:nvPr/>
        </p:nvSpPr>
        <p:spPr>
          <a:xfrm>
            <a:off x="1490599" y="898397"/>
            <a:ext cx="6283325" cy="391160"/>
          </a:xfrm>
          <a:prstGeom prst="rect">
            <a:avLst/>
          </a:prstGeom>
        </p:spPr>
        <p:txBody>
          <a:bodyPr vert="horz" wrap="square" lIns="0" tIns="12700" rIns="0" bIns="0" rtlCol="0">
            <a:spAutoFit/>
          </a:bodyPr>
          <a:lstStyle/>
          <a:p>
            <a:pPr marL="699770" marR="5080" lvl="0" indent="-687705" defTabSz="914400" eaLnBrk="1" fontAlgn="auto" latinLnBrk="0" hangingPunct="1">
              <a:lnSpc>
                <a:spcPct val="100000"/>
              </a:lnSpc>
              <a:spcBef>
                <a:spcPts val="100"/>
              </a:spcBef>
              <a:spcAft>
                <a:spcPts val="0"/>
              </a:spcAft>
              <a:buClrTx/>
              <a:buSzTx/>
              <a:buFontTx/>
              <a:buNone/>
              <a:tabLst/>
              <a:defRPr/>
            </a:pPr>
            <a:r>
              <a:rPr kumimoji="0" sz="1200" b="1" i="0" u="none" strike="noStrike" kern="0" cap="none" spc="0" normalizeH="0" baseline="0" noProof="0">
                <a:ln>
                  <a:noFill/>
                </a:ln>
                <a:solidFill>
                  <a:srgbClr val="FFFFFF"/>
                </a:solidFill>
                <a:effectLst/>
                <a:uLnTx/>
                <a:uFillTx/>
                <a:latin typeface="Arial"/>
                <a:cs typeface="Arial"/>
              </a:rPr>
              <a:t>Of</a:t>
            </a:r>
            <a:r>
              <a:rPr kumimoji="0" sz="1200" b="1" i="0" u="none" strike="noStrike" kern="0" cap="none" spc="-15"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patients</a:t>
            </a:r>
            <a:r>
              <a:rPr kumimoji="0" sz="1200" b="1" i="0" u="none" strike="noStrike" kern="0" cap="none" spc="-35"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who</a:t>
            </a:r>
            <a:r>
              <a:rPr kumimoji="0" sz="1200" b="1" i="0" u="none" strike="noStrike" kern="0" cap="none" spc="-40"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stopped</a:t>
            </a:r>
            <a:r>
              <a:rPr kumimoji="0" sz="1200" b="1" i="0" u="none" strike="noStrike" kern="0" cap="none" spc="-15"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or</a:t>
            </a:r>
            <a:r>
              <a:rPr kumimoji="0" sz="1200" b="1" i="0" u="none" strike="noStrike" kern="0" cap="none" spc="-25"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switched</a:t>
            </a:r>
            <a:r>
              <a:rPr kumimoji="0" sz="1200" b="1" i="0" u="none" strike="noStrike" kern="0" cap="none" spc="-55"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their</a:t>
            </a:r>
            <a:r>
              <a:rPr kumimoji="0" sz="1200" b="1" i="0" u="none" strike="noStrike" kern="0" cap="none" spc="-25"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first</a:t>
            </a:r>
            <a:r>
              <a:rPr kumimoji="0" sz="1200" b="1" i="0" u="none" strike="noStrike" kern="0" cap="none" spc="-25"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biologic,</a:t>
            </a:r>
            <a:r>
              <a:rPr kumimoji="0" sz="1200" b="1" i="0" u="none" strike="noStrike" kern="0" cap="none" spc="-10"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the</a:t>
            </a:r>
            <a:r>
              <a:rPr kumimoji="0" sz="1200" b="1" i="0" u="none" strike="noStrike" kern="0" cap="none" spc="-10"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most</a:t>
            </a:r>
            <a:r>
              <a:rPr kumimoji="0" sz="1200" b="1" i="0" u="none" strike="noStrike" kern="0" cap="none" spc="-40"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common</a:t>
            </a:r>
            <a:r>
              <a:rPr kumimoji="0" sz="1200" b="1" i="0" u="none" strike="noStrike" kern="0" cap="none" spc="10"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9900"/>
                </a:solidFill>
                <a:effectLst/>
                <a:uLnTx/>
                <a:uFillTx/>
                <a:latin typeface="Arial"/>
                <a:cs typeface="Arial"/>
              </a:rPr>
              <a:t>first</a:t>
            </a:r>
            <a:r>
              <a:rPr kumimoji="0" sz="1200" b="1" i="0" u="none" strike="noStrike" kern="0" cap="none" spc="-25" normalizeH="0" baseline="0" noProof="0">
                <a:ln>
                  <a:noFill/>
                </a:ln>
                <a:solidFill>
                  <a:srgbClr val="FF9900"/>
                </a:solidFill>
                <a:effectLst/>
                <a:uLnTx/>
                <a:uFillTx/>
                <a:latin typeface="Arial"/>
                <a:cs typeface="Arial"/>
              </a:rPr>
              <a:t> </a:t>
            </a:r>
            <a:r>
              <a:rPr kumimoji="0" sz="1200" b="1" i="0" u="none" strike="noStrike" kern="0" cap="none" spc="-10" normalizeH="0" baseline="0" noProof="0">
                <a:ln>
                  <a:noFill/>
                </a:ln>
                <a:solidFill>
                  <a:srgbClr val="FF9900"/>
                </a:solidFill>
                <a:effectLst/>
                <a:uLnTx/>
                <a:uFillTx/>
                <a:latin typeface="Arial"/>
                <a:cs typeface="Arial"/>
              </a:rPr>
              <a:t>switch </a:t>
            </a:r>
            <a:r>
              <a:rPr kumimoji="0" sz="1200" b="1" i="0" u="none" strike="noStrike" kern="0" cap="none" spc="0" normalizeH="0" baseline="0" noProof="0">
                <a:ln>
                  <a:noFill/>
                </a:ln>
                <a:solidFill>
                  <a:srgbClr val="FFFFFF"/>
                </a:solidFill>
                <a:effectLst/>
                <a:uLnTx/>
                <a:uFillTx/>
                <a:latin typeface="Arial"/>
                <a:cs typeface="Arial"/>
              </a:rPr>
              <a:t>was</a:t>
            </a:r>
            <a:r>
              <a:rPr kumimoji="0" sz="1200" b="1" i="0" u="none" strike="noStrike" kern="0" cap="none" spc="-60"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from</a:t>
            </a:r>
            <a:r>
              <a:rPr kumimoji="0" sz="1200" b="1" i="0" u="none" strike="noStrike" kern="0" cap="none" spc="-25"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9900"/>
                </a:solidFill>
                <a:effectLst/>
                <a:uLnTx/>
                <a:uFillTx/>
                <a:latin typeface="Arial"/>
                <a:cs typeface="Arial"/>
              </a:rPr>
              <a:t>omalizumab</a:t>
            </a:r>
            <a:r>
              <a:rPr kumimoji="0" sz="1200" b="1" i="0" u="none" strike="noStrike" kern="0" cap="none" spc="-35" normalizeH="0" baseline="0" noProof="0">
                <a:ln>
                  <a:noFill/>
                </a:ln>
                <a:solidFill>
                  <a:srgbClr val="FF9900"/>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to</a:t>
            </a:r>
            <a:r>
              <a:rPr kumimoji="0" sz="1200" b="1" i="0" u="none" strike="noStrike" kern="0" cap="none" spc="-25"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(or,</a:t>
            </a:r>
            <a:r>
              <a:rPr kumimoji="0" sz="1200" b="1" i="0" u="none" strike="noStrike" kern="0" cap="none" spc="-30" normalizeH="0" baseline="0" noProof="0">
                <a:ln>
                  <a:noFill/>
                </a:ln>
                <a:solidFill>
                  <a:srgbClr val="FFFFFF"/>
                </a:solidFill>
                <a:effectLst/>
                <a:uLnTx/>
                <a:uFillTx/>
                <a:latin typeface="Arial"/>
                <a:cs typeface="Arial"/>
              </a:rPr>
              <a:t> </a:t>
            </a:r>
            <a:r>
              <a:rPr kumimoji="0" sz="1200" b="1" i="0" u="none" strike="noStrike" kern="0" cap="none" spc="-10" normalizeH="0" baseline="0" noProof="0">
                <a:ln>
                  <a:noFill/>
                </a:ln>
                <a:solidFill>
                  <a:srgbClr val="FFFFFF"/>
                </a:solidFill>
                <a:effectLst/>
                <a:uLnTx/>
                <a:uFillTx/>
                <a:latin typeface="Arial"/>
                <a:cs typeface="Arial"/>
              </a:rPr>
              <a:t>rarely,</a:t>
            </a:r>
            <a:r>
              <a:rPr kumimoji="0" sz="1200" b="1" i="0" u="none" strike="noStrike" kern="0" cap="none" spc="-30"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combined</a:t>
            </a:r>
            <a:r>
              <a:rPr kumimoji="0" sz="1200" b="1" i="0" u="none" strike="noStrike" kern="0" cap="none" spc="-30"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with)</a:t>
            </a:r>
            <a:r>
              <a:rPr kumimoji="0" sz="1200" b="1" i="0" u="none" strike="noStrike" kern="0" cap="none" spc="-45"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an</a:t>
            </a:r>
            <a:r>
              <a:rPr kumimoji="0" sz="1200" b="1" i="0" u="none" strike="noStrike" kern="0" cap="none" spc="-15" normalizeH="0" baseline="0" noProof="0">
                <a:ln>
                  <a:noFill/>
                </a:ln>
                <a:solidFill>
                  <a:srgbClr val="FFFFFF"/>
                </a:solidFill>
                <a:effectLst/>
                <a:uLnTx/>
                <a:uFillTx/>
                <a:latin typeface="Arial"/>
                <a:cs typeface="Arial"/>
              </a:rPr>
              <a:t> </a:t>
            </a:r>
            <a:r>
              <a:rPr kumimoji="0" sz="1200" b="1" i="0" u="none" strike="noStrike" kern="0" cap="none" spc="-10" normalizeH="0" baseline="0" noProof="0">
                <a:ln>
                  <a:noFill/>
                </a:ln>
                <a:solidFill>
                  <a:srgbClr val="FF9900"/>
                </a:solidFill>
                <a:effectLst/>
                <a:uLnTx/>
                <a:uFillTx/>
                <a:latin typeface="Arial"/>
                <a:cs typeface="Arial"/>
              </a:rPr>
              <a:t>anti–IL-5/5R</a:t>
            </a:r>
            <a:r>
              <a:rPr kumimoji="0" sz="1200" b="1" i="0" u="none" strike="noStrike" kern="0" cap="none" spc="-10" normalizeH="0" baseline="0" noProof="0">
                <a:ln>
                  <a:noFill/>
                </a:ln>
                <a:solidFill>
                  <a:sysClr val="windowText" lastClr="000000"/>
                </a:solidFill>
                <a:effectLst/>
                <a:uLnTx/>
                <a:uFillTx/>
                <a:latin typeface="Arial"/>
                <a:cs typeface="Arial"/>
              </a:rPr>
              <a:t>.</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sp>
        <p:nvSpPr>
          <p:cNvPr id="35" name="object 35"/>
          <p:cNvSpPr txBox="1"/>
          <p:nvPr/>
        </p:nvSpPr>
        <p:spPr>
          <a:xfrm>
            <a:off x="78739" y="4999029"/>
            <a:ext cx="2230120" cy="111125"/>
          </a:xfrm>
          <a:prstGeom prst="rect">
            <a:avLst/>
          </a:prstGeom>
        </p:spPr>
        <p:txBody>
          <a:bodyPr vert="horz" wrap="square" lIns="0" tIns="5080" rIns="0" bIns="0" rtlCol="0">
            <a:spAutoFit/>
          </a:bodyPr>
          <a:lstStyle/>
          <a:p>
            <a:pPr marL="12700" marR="0" lvl="0" indent="0" defTabSz="914400" eaLnBrk="1" fontAlgn="auto" latinLnBrk="0" hangingPunct="1">
              <a:lnSpc>
                <a:spcPct val="100000"/>
              </a:lnSpc>
              <a:spcBef>
                <a:spcPts val="40"/>
              </a:spcBef>
              <a:spcAft>
                <a:spcPts val="0"/>
              </a:spcAft>
              <a:buClrTx/>
              <a:buSzTx/>
              <a:buFontTx/>
              <a:buNone/>
              <a:tabLst/>
              <a:defRPr/>
            </a:pPr>
            <a:r>
              <a:rPr kumimoji="0" sz="600" b="0" i="0" u="none" strike="noStrike" kern="0" cap="none" spc="-10" normalizeH="0" baseline="0" noProof="0">
                <a:ln>
                  <a:noFill/>
                </a:ln>
                <a:solidFill>
                  <a:sysClr val="windowText" lastClr="000000"/>
                </a:solidFill>
                <a:effectLst/>
                <a:uLnTx/>
                <a:uFillTx/>
                <a:latin typeface="Arial"/>
                <a:cs typeface="Arial"/>
              </a:rPr>
              <a:t>Menzies-</a:t>
            </a:r>
            <a:r>
              <a:rPr kumimoji="0" sz="600" b="0" i="0" u="none" strike="noStrike" kern="0" cap="none" spc="0" normalizeH="0" baseline="0" noProof="0">
                <a:ln>
                  <a:noFill/>
                </a:ln>
                <a:solidFill>
                  <a:sysClr val="windowText" lastClr="000000"/>
                </a:solidFill>
                <a:effectLst/>
                <a:uLnTx/>
                <a:uFillTx/>
                <a:latin typeface="Arial"/>
                <a:cs typeface="Arial"/>
              </a:rPr>
              <a:t>Gow</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AN,</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Price D</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et al.</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J</a:t>
            </a:r>
            <a:r>
              <a:rPr kumimoji="0" sz="600" b="0" i="1" u="none" strike="noStrike" kern="0" cap="none" spc="-10"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Asthma</a:t>
            </a:r>
            <a:r>
              <a:rPr kumimoji="0" sz="600" b="0" i="1" u="none" strike="noStrike" kern="0" cap="none" spc="10" normalizeH="0" baseline="0" noProof="0">
                <a:ln>
                  <a:noFill/>
                </a:ln>
                <a:solidFill>
                  <a:sysClr val="windowText" lastClr="000000"/>
                </a:solidFill>
                <a:effectLst/>
                <a:uLnTx/>
                <a:uFillTx/>
                <a:latin typeface="Arial"/>
                <a:cs typeface="Arial"/>
              </a:rPr>
              <a:t> </a:t>
            </a:r>
            <a:r>
              <a:rPr kumimoji="0" sz="600" b="0" i="1" u="none" strike="noStrike" kern="0" cap="none" spc="-10" normalizeH="0" baseline="0" noProof="0">
                <a:ln>
                  <a:noFill/>
                </a:ln>
                <a:solidFill>
                  <a:sysClr val="windowText" lastClr="000000"/>
                </a:solidFill>
                <a:effectLst/>
                <a:uLnTx/>
                <a:uFillTx/>
                <a:latin typeface="Arial"/>
                <a:cs typeface="Arial"/>
              </a:rPr>
              <a:t>Allergy</a:t>
            </a:r>
            <a:r>
              <a:rPr kumimoji="0" sz="600" b="0" i="1"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2022;15:63-</a:t>
            </a:r>
            <a:r>
              <a:rPr kumimoji="0" sz="600" b="0" i="0" u="none" strike="noStrike" kern="0" cap="none" spc="-25" normalizeH="0" baseline="0" noProof="0">
                <a:ln>
                  <a:noFill/>
                </a:ln>
                <a:solidFill>
                  <a:sysClr val="windowText" lastClr="000000"/>
                </a:solidFill>
                <a:effectLst/>
                <a:uLnTx/>
                <a:uFillTx/>
                <a:latin typeface="Arial"/>
                <a:cs typeface="Arial"/>
              </a:rPr>
              <a:t>78.</a:t>
            </a:r>
            <a:endParaRPr kumimoji="0" sz="600" b="0" i="0" u="none" strike="noStrike" kern="0" cap="none" spc="0" normalizeH="0" baseline="0" noProof="0">
              <a:ln>
                <a:noFill/>
              </a:ln>
              <a:solidFill>
                <a:sysClr val="windowText" lastClr="000000"/>
              </a:solidFill>
              <a:effectLst/>
              <a:uLnTx/>
              <a:uFillTx/>
              <a:latin typeface="Arial"/>
              <a:cs typeface="Arial"/>
            </a:endParaRPr>
          </a:p>
        </p:txBody>
      </p:sp>
      <p:sp>
        <p:nvSpPr>
          <p:cNvPr id="32" name="object 32"/>
          <p:cNvSpPr txBox="1"/>
          <p:nvPr/>
        </p:nvSpPr>
        <p:spPr>
          <a:xfrm>
            <a:off x="72034" y="4884521"/>
            <a:ext cx="2835275" cy="116839"/>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600" b="0" i="0" u="none" strike="noStrike" kern="0" cap="none" spc="0" normalizeH="0" baseline="0" noProof="0">
                <a:ln>
                  <a:noFill/>
                </a:ln>
                <a:solidFill>
                  <a:sysClr val="windowText" lastClr="000000"/>
                </a:solidFill>
                <a:effectLst/>
                <a:uLnTx/>
                <a:uFillTx/>
                <a:latin typeface="Arial"/>
                <a:cs typeface="Arial"/>
              </a:rPr>
              <a:t>IgE</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Immunoglobulin</a:t>
            </a:r>
            <a:r>
              <a:rPr kumimoji="0" sz="600" b="0" i="0" u="none" strike="noStrike" kern="0" cap="none" spc="4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IL4/13</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Interleukin </a:t>
            </a:r>
            <a:r>
              <a:rPr kumimoji="0" sz="600" b="0" i="0" u="none" strike="noStrike" kern="0" cap="none" spc="0" normalizeH="0" baseline="0" noProof="0">
                <a:ln>
                  <a:noFill/>
                </a:ln>
                <a:solidFill>
                  <a:sysClr val="windowText" lastClr="000000"/>
                </a:solidFill>
                <a:effectLst/>
                <a:uLnTx/>
                <a:uFillTx/>
                <a:latin typeface="Arial"/>
                <a:cs typeface="Arial"/>
              </a:rPr>
              <a:t>4/13;</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IL5/5R</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Interleukin </a:t>
            </a:r>
            <a:r>
              <a:rPr kumimoji="0" sz="600" b="0" i="0" u="none" strike="noStrike" kern="0" cap="none" spc="0" normalizeH="0" baseline="0" noProof="0">
                <a:ln>
                  <a:noFill/>
                </a:ln>
                <a:solidFill>
                  <a:sysClr val="windowText" lastClr="000000"/>
                </a:solidFill>
                <a:effectLst/>
                <a:uLnTx/>
                <a:uFillTx/>
                <a:latin typeface="Arial"/>
                <a:cs typeface="Arial"/>
              </a:rPr>
              <a:t>5/5</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receptor</a:t>
            </a:r>
            <a:endParaRPr kumimoji="0" sz="600" b="0" i="0" u="none" strike="noStrike" kern="0" cap="none" spc="0" normalizeH="0" baseline="0" noProof="0">
              <a:ln>
                <a:noFill/>
              </a:ln>
              <a:solidFill>
                <a:sysClr val="windowText" lastClr="000000"/>
              </a:solidFill>
              <a:effectLst/>
              <a:uLnTx/>
              <a:uFillTx/>
              <a:latin typeface="Arial"/>
              <a:cs typeface="Arial"/>
            </a:endParaRPr>
          </a:p>
        </p:txBody>
      </p:sp>
      <p:sp>
        <p:nvSpPr>
          <p:cNvPr id="33" name="object 33"/>
          <p:cNvSpPr txBox="1"/>
          <p:nvPr/>
        </p:nvSpPr>
        <p:spPr>
          <a:xfrm>
            <a:off x="8970644" y="29972"/>
            <a:ext cx="95885" cy="177800"/>
          </a:xfrm>
          <a:prstGeom prst="rect">
            <a:avLst/>
          </a:prstGeom>
        </p:spPr>
        <p:txBody>
          <a:bodyPr vert="horz" wrap="square" lIns="0" tIns="12065" rIns="0" bIns="0" rtlCol="0">
            <a:spAutoFit/>
          </a:bodyPr>
          <a:lstStyle/>
          <a:p>
            <a:pPr marL="12700" marR="0" lvl="0" indent="0" defTabSz="914400" eaLnBrk="1" fontAlgn="auto" latinLnBrk="0" hangingPunct="1">
              <a:lnSpc>
                <a:spcPct val="100000"/>
              </a:lnSpc>
              <a:spcBef>
                <a:spcPts val="95"/>
              </a:spcBef>
              <a:spcAft>
                <a:spcPts val="0"/>
              </a:spcAft>
              <a:buClrTx/>
              <a:buSzTx/>
              <a:buFontTx/>
              <a:buNone/>
              <a:tabLst/>
              <a:defRPr/>
            </a:pPr>
            <a:r>
              <a:rPr kumimoji="0" sz="1000" b="0" i="0" u="none" strike="noStrike" kern="0" cap="none" spc="-50" normalizeH="0" baseline="0" noProof="0">
                <a:ln>
                  <a:noFill/>
                </a:ln>
                <a:solidFill>
                  <a:srgbClr val="A1A1A1"/>
                </a:solidFill>
                <a:effectLst/>
                <a:uLnTx/>
                <a:uFillTx/>
                <a:latin typeface="Arial"/>
                <a:cs typeface="Arial"/>
              </a:rPr>
              <a:t>7</a:t>
            </a:r>
            <a:endParaRPr kumimoji="0" sz="1000" b="0" i="0" u="none" strike="noStrike" kern="0" cap="none" spc="0" normalizeH="0" baseline="0" noProof="0">
              <a:ln>
                <a:noFill/>
              </a:ln>
              <a:solidFill>
                <a:sysClr val="windowText" lastClr="000000"/>
              </a:solidFill>
              <a:effectLst/>
              <a:uLnTx/>
              <a:uFillTx/>
              <a:latin typeface="Arial"/>
              <a:cs typeface="Arial"/>
            </a:endParaRPr>
          </a:p>
        </p:txBody>
      </p:sp>
      <p:sp>
        <p:nvSpPr>
          <p:cNvPr id="34" name="object 34"/>
          <p:cNvSpPr txBox="1">
            <a:spLocks noGrp="1"/>
          </p:cNvSpPr>
          <p:nvPr>
            <p:ph type="title"/>
          </p:nvPr>
        </p:nvSpPr>
        <p:spPr>
          <a:xfrm>
            <a:off x="301115" y="96228"/>
            <a:ext cx="7228205" cy="513080"/>
          </a:xfrm>
          <a:prstGeom prst="rect">
            <a:avLst/>
          </a:prstGeom>
        </p:spPr>
        <p:txBody>
          <a:bodyPr vert="horz" wrap="square" lIns="0" tIns="178993" rIns="0" bIns="0" rtlCol="0">
            <a:spAutoFit/>
          </a:bodyPr>
          <a:lstStyle/>
          <a:p>
            <a:pPr marL="33020">
              <a:lnSpc>
                <a:spcPct val="100000"/>
              </a:lnSpc>
              <a:spcBef>
                <a:spcPts val="95"/>
              </a:spcBef>
            </a:pPr>
            <a:r>
              <a:t>Patterns</a:t>
            </a:r>
            <a:r>
              <a:rPr spc="-40"/>
              <a:t> </a:t>
            </a:r>
            <a:r>
              <a:t>of</a:t>
            </a:r>
            <a:r>
              <a:rPr spc="-45"/>
              <a:t> </a:t>
            </a:r>
            <a:r>
              <a:t>biologic</a:t>
            </a:r>
            <a:r>
              <a:rPr spc="-25"/>
              <a:t> </a:t>
            </a:r>
            <a:r>
              <a:t>switches</a:t>
            </a:r>
            <a:r>
              <a:rPr spc="-60"/>
              <a:t> </a:t>
            </a:r>
            <a:r>
              <a:t>for</a:t>
            </a:r>
            <a:r>
              <a:rPr spc="-30"/>
              <a:t> </a:t>
            </a:r>
            <a:r>
              <a:t>patients</a:t>
            </a:r>
            <a:r>
              <a:rPr spc="-20"/>
              <a:t> </a:t>
            </a:r>
            <a:r>
              <a:t>with</a:t>
            </a:r>
            <a:r>
              <a:rPr spc="-70"/>
              <a:t> </a:t>
            </a:r>
            <a:r>
              <a:t>severe</a:t>
            </a:r>
            <a:r>
              <a:rPr spc="-5"/>
              <a:t> </a:t>
            </a:r>
            <a:r>
              <a:rPr spc="-10"/>
              <a:t>asthma</a:t>
            </a:r>
          </a:p>
        </p:txBody>
      </p:sp>
      <p:pic>
        <p:nvPicPr>
          <p:cNvPr id="36" name="Graphic 35" descr="Beginning with solid fill">
            <a:hlinkClick r:id="rId2" action="ppaction://hlinksldjump"/>
            <a:extLst>
              <a:ext uri="{FF2B5EF4-FFF2-40B4-BE49-F238E27FC236}">
                <a16:creationId xmlns:a16="http://schemas.microsoft.com/office/drawing/2014/main" id="{85427779-DE08-72D9-36B8-BEC4073B3EC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72034" y="4884521"/>
            <a:ext cx="7393940" cy="116839"/>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600" b="0" i="0" u="none" strike="noStrike" kern="0" cap="none" spc="0" normalizeH="0" baseline="0" noProof="0">
                <a:ln>
                  <a:noFill/>
                </a:ln>
                <a:solidFill>
                  <a:sysClr val="windowText" lastClr="000000"/>
                </a:solidFill>
                <a:effectLst/>
                <a:uLnTx/>
                <a:uFillTx/>
                <a:latin typeface="Arial"/>
                <a:cs typeface="Arial"/>
              </a:rPr>
              <a:t>CRSwNP</a:t>
            </a:r>
            <a:r>
              <a:rPr kumimoji="0" sz="600" b="0" i="0" u="none" strike="noStrike" kern="0" cap="none" spc="4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Chronic rhinosinusitis</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with</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nasal</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polyps;</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IgE</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Immunoglobulin</a:t>
            </a:r>
            <a:r>
              <a:rPr kumimoji="0" sz="600" b="0" i="0" u="none" strike="noStrike" kern="0" cap="none" spc="3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 IL4</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Interleukin</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4; IL5/5R</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Interleukin</a:t>
            </a:r>
            <a:r>
              <a:rPr kumimoji="0" sz="600" b="0" i="0" u="none" strike="noStrike" kern="0" cap="none" spc="-3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5/5</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receptor;</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LTOCS</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Long-term</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oral</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corticosteroid;</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NP =</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Nasal</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polyps;</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OCS</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Oral</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corticosteroids</a:t>
            </a:r>
            <a:endParaRPr kumimoji="0" sz="600" b="0" i="0" u="none" strike="noStrike" kern="0" cap="none" spc="0" normalizeH="0" baseline="0" noProof="0">
              <a:ln>
                <a:noFill/>
              </a:ln>
              <a:solidFill>
                <a:sysClr val="windowText" lastClr="000000"/>
              </a:solidFill>
              <a:effectLst/>
              <a:uLnTx/>
              <a:uFillTx/>
              <a:latin typeface="Arial"/>
              <a:cs typeface="Arial"/>
            </a:endParaRPr>
          </a:p>
        </p:txBody>
      </p:sp>
      <p:pic>
        <p:nvPicPr>
          <p:cNvPr id="3" name="object 3"/>
          <p:cNvPicPr/>
          <p:nvPr/>
        </p:nvPicPr>
        <p:blipFill>
          <a:blip r:embed="rId2" cstate="print"/>
          <a:stretch>
            <a:fillRect/>
          </a:stretch>
        </p:blipFill>
        <p:spPr>
          <a:xfrm>
            <a:off x="4995938" y="2862082"/>
            <a:ext cx="3258029" cy="1663927"/>
          </a:xfrm>
          <a:prstGeom prst="rect">
            <a:avLst/>
          </a:prstGeom>
        </p:spPr>
      </p:pic>
      <p:pic>
        <p:nvPicPr>
          <p:cNvPr id="4" name="object 4"/>
          <p:cNvPicPr/>
          <p:nvPr/>
        </p:nvPicPr>
        <p:blipFill>
          <a:blip r:embed="rId3" cstate="print"/>
          <a:stretch>
            <a:fillRect/>
          </a:stretch>
        </p:blipFill>
        <p:spPr>
          <a:xfrm>
            <a:off x="640841" y="2891543"/>
            <a:ext cx="3257550" cy="1663936"/>
          </a:xfrm>
          <a:prstGeom prst="rect">
            <a:avLst/>
          </a:prstGeom>
        </p:spPr>
      </p:pic>
      <p:pic>
        <p:nvPicPr>
          <p:cNvPr id="5" name="object 5"/>
          <p:cNvPicPr/>
          <p:nvPr/>
        </p:nvPicPr>
        <p:blipFill>
          <a:blip r:embed="rId4" cstate="print"/>
          <a:stretch>
            <a:fillRect/>
          </a:stretch>
        </p:blipFill>
        <p:spPr>
          <a:xfrm>
            <a:off x="666241" y="967486"/>
            <a:ext cx="3257550" cy="1644650"/>
          </a:xfrm>
          <a:prstGeom prst="rect">
            <a:avLst/>
          </a:prstGeom>
        </p:spPr>
      </p:pic>
      <p:pic>
        <p:nvPicPr>
          <p:cNvPr id="6" name="object 6"/>
          <p:cNvPicPr/>
          <p:nvPr/>
        </p:nvPicPr>
        <p:blipFill>
          <a:blip r:embed="rId5" cstate="print"/>
          <a:stretch>
            <a:fillRect/>
          </a:stretch>
        </p:blipFill>
        <p:spPr>
          <a:xfrm>
            <a:off x="4913376" y="771144"/>
            <a:ext cx="3396996" cy="1885187"/>
          </a:xfrm>
          <a:prstGeom prst="rect">
            <a:avLst/>
          </a:prstGeom>
        </p:spPr>
      </p:pic>
      <p:sp>
        <p:nvSpPr>
          <p:cNvPr id="7" name="object 7"/>
          <p:cNvSpPr txBox="1"/>
          <p:nvPr/>
        </p:nvSpPr>
        <p:spPr>
          <a:xfrm>
            <a:off x="3955160" y="1624685"/>
            <a:ext cx="311150" cy="564515"/>
          </a:xfrm>
          <a:prstGeom prst="rect">
            <a:avLst/>
          </a:prstGeom>
        </p:spPr>
        <p:txBody>
          <a:bodyPr vert="horz" wrap="square" lIns="0" tIns="67945" rIns="0" bIns="0" rtlCol="0">
            <a:spAutoFit/>
          </a:bodyPr>
          <a:lstStyle/>
          <a:p>
            <a:pPr marL="12700" marR="0" lvl="0" indent="0" defTabSz="914400" eaLnBrk="1" fontAlgn="auto" latinLnBrk="0" hangingPunct="1">
              <a:lnSpc>
                <a:spcPct val="100000"/>
              </a:lnSpc>
              <a:spcBef>
                <a:spcPts val="535"/>
              </a:spcBef>
              <a:spcAft>
                <a:spcPts val="0"/>
              </a:spcAft>
              <a:buClrTx/>
              <a:buSzTx/>
              <a:buFontTx/>
              <a:buNone/>
              <a:tabLst/>
              <a:defRPr/>
            </a:pPr>
            <a:r>
              <a:rPr kumimoji="0" sz="800" b="0" i="0" u="none" strike="noStrike" kern="0" cap="none" spc="-20" normalizeH="0" baseline="0" noProof="0">
                <a:ln>
                  <a:noFill/>
                </a:ln>
                <a:solidFill>
                  <a:sysClr val="windowText" lastClr="000000"/>
                </a:solidFill>
                <a:effectLst/>
                <a:uLnTx/>
                <a:uFillTx/>
                <a:latin typeface="Arial"/>
                <a:cs typeface="Arial"/>
              </a:rPr>
              <a:t>n=18</a:t>
            </a:r>
            <a:endParaRPr kumimoji="0" sz="800" b="0" i="0" u="none" strike="noStrike" kern="0" cap="none" spc="0" normalizeH="0" baseline="0" noProof="0">
              <a:ln>
                <a:noFill/>
              </a:ln>
              <a:solidFill>
                <a:sysClr val="windowText" lastClr="000000"/>
              </a:solidFill>
              <a:effectLst/>
              <a:uLnTx/>
              <a:uFillTx/>
              <a:latin typeface="Arial"/>
              <a:cs typeface="Arial"/>
            </a:endParaRPr>
          </a:p>
          <a:p>
            <a:pPr marL="12700" marR="5080" lvl="0" indent="0" defTabSz="914400" eaLnBrk="1" fontAlgn="auto" latinLnBrk="0" hangingPunct="1">
              <a:lnSpc>
                <a:spcPts val="1450"/>
              </a:lnSpc>
              <a:spcBef>
                <a:spcPts val="45"/>
              </a:spcBef>
              <a:spcAft>
                <a:spcPts val="0"/>
              </a:spcAft>
              <a:buClrTx/>
              <a:buSzTx/>
              <a:buFontTx/>
              <a:buNone/>
              <a:tabLst/>
              <a:defRPr/>
            </a:pPr>
            <a:r>
              <a:rPr kumimoji="0" sz="800" b="0" i="0" u="none" strike="noStrike" kern="0" cap="none" spc="-25" normalizeH="0" baseline="0" noProof="0">
                <a:ln>
                  <a:noFill/>
                </a:ln>
                <a:solidFill>
                  <a:sysClr val="windowText" lastClr="000000"/>
                </a:solidFill>
                <a:effectLst/>
                <a:uLnTx/>
                <a:uFillTx/>
                <a:latin typeface="Arial"/>
                <a:cs typeface="Arial"/>
              </a:rPr>
              <a:t>n=8</a:t>
            </a:r>
            <a:r>
              <a:rPr kumimoji="0" sz="800" b="0" i="0" u="none" strike="noStrike" kern="0" cap="none" spc="-20" normalizeH="0" baseline="0" noProof="0">
                <a:ln>
                  <a:noFill/>
                </a:ln>
                <a:solidFill>
                  <a:sysClr val="windowText" lastClr="000000"/>
                </a:solidFill>
                <a:effectLst/>
                <a:uLnTx/>
                <a:uFillTx/>
                <a:latin typeface="Arial"/>
                <a:cs typeface="Arial"/>
              </a:rPr>
              <a:t> n=140</a:t>
            </a:r>
            <a:endParaRPr kumimoji="0" sz="800" b="0" i="0" u="none" strike="noStrike" kern="0" cap="none" spc="0" normalizeH="0" baseline="0" noProof="0">
              <a:ln>
                <a:noFill/>
              </a:ln>
              <a:solidFill>
                <a:sysClr val="windowText" lastClr="000000"/>
              </a:solidFill>
              <a:effectLst/>
              <a:uLnTx/>
              <a:uFillTx/>
              <a:latin typeface="Arial"/>
              <a:cs typeface="Arial"/>
            </a:endParaRPr>
          </a:p>
        </p:txBody>
      </p:sp>
      <p:sp>
        <p:nvSpPr>
          <p:cNvPr id="8" name="object 8"/>
          <p:cNvSpPr/>
          <p:nvPr/>
        </p:nvSpPr>
        <p:spPr>
          <a:xfrm>
            <a:off x="4566665" y="928877"/>
            <a:ext cx="52705" cy="3601085"/>
          </a:xfrm>
          <a:custGeom>
            <a:avLst/>
            <a:gdLst/>
            <a:ahLst/>
            <a:cxnLst/>
            <a:rect l="l" t="t" r="r" b="b"/>
            <a:pathLst>
              <a:path w="52704" h="3601085">
                <a:moveTo>
                  <a:pt x="0" y="0"/>
                </a:moveTo>
                <a:lnTo>
                  <a:pt x="52578" y="3600589"/>
                </a:lnTo>
              </a:path>
            </a:pathLst>
          </a:custGeom>
          <a:ln w="19050">
            <a:solidFill>
              <a:srgbClr val="D2D2D2"/>
            </a:solidFill>
            <a:prstDash val="sysDash"/>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object 9"/>
          <p:cNvSpPr txBox="1"/>
          <p:nvPr/>
        </p:nvSpPr>
        <p:spPr>
          <a:xfrm>
            <a:off x="709422" y="1462277"/>
            <a:ext cx="3580129" cy="222885"/>
          </a:xfrm>
          <a:prstGeom prst="rect">
            <a:avLst/>
          </a:prstGeom>
          <a:ln w="28575">
            <a:solidFill>
              <a:srgbClr val="FF0000"/>
            </a:solidFill>
          </a:ln>
        </p:spPr>
        <p:txBody>
          <a:bodyPr vert="horz" wrap="square" lIns="0" tIns="46355" rIns="0" bIns="0" rtlCol="0">
            <a:spAutoFit/>
          </a:bodyPr>
          <a:lstStyle/>
          <a:p>
            <a:pPr marL="0" marR="84455" lvl="0" indent="0" algn="r" defTabSz="914400" eaLnBrk="1" fontAlgn="auto" latinLnBrk="0" hangingPunct="1">
              <a:lnSpc>
                <a:spcPct val="100000"/>
              </a:lnSpc>
              <a:spcBef>
                <a:spcPts val="365"/>
              </a:spcBef>
              <a:spcAft>
                <a:spcPts val="0"/>
              </a:spcAft>
              <a:buClrTx/>
              <a:buSzTx/>
              <a:buFontTx/>
              <a:buNone/>
              <a:tabLst/>
              <a:defRPr/>
            </a:pPr>
            <a:r>
              <a:rPr kumimoji="0" sz="800" b="0" i="0" u="none" strike="noStrike" kern="0" cap="none" spc="-20" normalizeH="0" baseline="0" noProof="0">
                <a:ln>
                  <a:noFill/>
                </a:ln>
                <a:solidFill>
                  <a:sysClr val="windowText" lastClr="000000"/>
                </a:solidFill>
                <a:effectLst/>
                <a:uLnTx/>
                <a:uFillTx/>
                <a:latin typeface="Arial"/>
                <a:cs typeface="Arial"/>
              </a:rPr>
              <a:t>n=11</a:t>
            </a:r>
            <a:endParaRPr kumimoji="0" sz="800" b="0" i="0" u="none" strike="noStrike" kern="0" cap="none" spc="0" normalizeH="0" baseline="0" noProof="0">
              <a:ln>
                <a:noFill/>
              </a:ln>
              <a:solidFill>
                <a:sysClr val="windowText" lastClr="000000"/>
              </a:solidFill>
              <a:effectLst/>
              <a:uLnTx/>
              <a:uFillTx/>
              <a:latin typeface="Arial"/>
              <a:cs typeface="Arial"/>
            </a:endParaRPr>
          </a:p>
        </p:txBody>
      </p:sp>
      <p:sp>
        <p:nvSpPr>
          <p:cNvPr id="17" name="object 17"/>
          <p:cNvSpPr txBox="1"/>
          <p:nvPr/>
        </p:nvSpPr>
        <p:spPr>
          <a:xfrm>
            <a:off x="78739" y="4999029"/>
            <a:ext cx="2230120" cy="111125"/>
          </a:xfrm>
          <a:prstGeom prst="rect">
            <a:avLst/>
          </a:prstGeom>
        </p:spPr>
        <p:txBody>
          <a:bodyPr vert="horz" wrap="square" lIns="0" tIns="5080" rIns="0" bIns="0" rtlCol="0">
            <a:spAutoFit/>
          </a:bodyPr>
          <a:lstStyle/>
          <a:p>
            <a:pPr marL="12700" marR="0" lvl="0" indent="0" defTabSz="914400" eaLnBrk="1" fontAlgn="auto" latinLnBrk="0" hangingPunct="1">
              <a:lnSpc>
                <a:spcPct val="100000"/>
              </a:lnSpc>
              <a:spcBef>
                <a:spcPts val="40"/>
              </a:spcBef>
              <a:spcAft>
                <a:spcPts val="0"/>
              </a:spcAft>
              <a:buClrTx/>
              <a:buSzTx/>
              <a:buFontTx/>
              <a:buNone/>
              <a:tabLst/>
              <a:defRPr/>
            </a:pPr>
            <a:r>
              <a:rPr kumimoji="0" sz="600" b="0" i="0" u="none" strike="noStrike" kern="0" cap="none" spc="-10" normalizeH="0" baseline="0" noProof="0">
                <a:ln>
                  <a:noFill/>
                </a:ln>
                <a:solidFill>
                  <a:sysClr val="windowText" lastClr="000000"/>
                </a:solidFill>
                <a:effectLst/>
                <a:uLnTx/>
                <a:uFillTx/>
                <a:latin typeface="Arial"/>
                <a:cs typeface="Arial"/>
              </a:rPr>
              <a:t>Menzies-</a:t>
            </a:r>
            <a:r>
              <a:rPr kumimoji="0" sz="600" b="0" i="0" u="none" strike="noStrike" kern="0" cap="none" spc="0" normalizeH="0" baseline="0" noProof="0">
                <a:ln>
                  <a:noFill/>
                </a:ln>
                <a:solidFill>
                  <a:sysClr val="windowText" lastClr="000000"/>
                </a:solidFill>
                <a:effectLst/>
                <a:uLnTx/>
                <a:uFillTx/>
                <a:latin typeface="Arial"/>
                <a:cs typeface="Arial"/>
              </a:rPr>
              <a:t>Gow</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AN,</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Price D</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et al.</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J</a:t>
            </a:r>
            <a:r>
              <a:rPr kumimoji="0" sz="600" b="0" i="1" u="none" strike="noStrike" kern="0" cap="none" spc="-10"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Asthma</a:t>
            </a:r>
            <a:r>
              <a:rPr kumimoji="0" sz="600" b="0" i="1" u="none" strike="noStrike" kern="0" cap="none" spc="10" normalizeH="0" baseline="0" noProof="0">
                <a:ln>
                  <a:noFill/>
                </a:ln>
                <a:solidFill>
                  <a:sysClr val="windowText" lastClr="000000"/>
                </a:solidFill>
                <a:effectLst/>
                <a:uLnTx/>
                <a:uFillTx/>
                <a:latin typeface="Arial"/>
                <a:cs typeface="Arial"/>
              </a:rPr>
              <a:t> </a:t>
            </a:r>
            <a:r>
              <a:rPr kumimoji="0" sz="600" b="0" i="1" u="none" strike="noStrike" kern="0" cap="none" spc="-10" normalizeH="0" baseline="0" noProof="0">
                <a:ln>
                  <a:noFill/>
                </a:ln>
                <a:solidFill>
                  <a:sysClr val="windowText" lastClr="000000"/>
                </a:solidFill>
                <a:effectLst/>
                <a:uLnTx/>
                <a:uFillTx/>
                <a:latin typeface="Arial"/>
                <a:cs typeface="Arial"/>
              </a:rPr>
              <a:t>Allergy</a:t>
            </a:r>
            <a:r>
              <a:rPr kumimoji="0" sz="600" b="0" i="1"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2022;15:63-</a:t>
            </a:r>
            <a:r>
              <a:rPr kumimoji="0" sz="600" b="0" i="0" u="none" strike="noStrike" kern="0" cap="none" spc="-25" normalizeH="0" baseline="0" noProof="0">
                <a:ln>
                  <a:noFill/>
                </a:ln>
                <a:solidFill>
                  <a:sysClr val="windowText" lastClr="000000"/>
                </a:solidFill>
                <a:effectLst/>
                <a:uLnTx/>
                <a:uFillTx/>
                <a:latin typeface="Arial"/>
                <a:cs typeface="Arial"/>
              </a:rPr>
              <a:t>78.</a:t>
            </a:r>
            <a:endParaRPr kumimoji="0" sz="600" b="0" i="0" u="none" strike="noStrike" kern="0" cap="none" spc="0" normalizeH="0" baseline="0" noProof="0">
              <a:ln>
                <a:noFill/>
              </a:ln>
              <a:solidFill>
                <a:sysClr val="windowText" lastClr="000000"/>
              </a:solidFill>
              <a:effectLst/>
              <a:uLnTx/>
              <a:uFillTx/>
              <a:latin typeface="Arial"/>
              <a:cs typeface="Arial"/>
            </a:endParaRPr>
          </a:p>
        </p:txBody>
      </p:sp>
      <p:sp>
        <p:nvSpPr>
          <p:cNvPr id="10" name="object 10"/>
          <p:cNvSpPr txBox="1"/>
          <p:nvPr/>
        </p:nvSpPr>
        <p:spPr>
          <a:xfrm>
            <a:off x="3955160" y="1302512"/>
            <a:ext cx="254635" cy="147955"/>
          </a:xfrm>
          <a:prstGeom prst="rect">
            <a:avLst/>
          </a:prstGeom>
        </p:spPr>
        <p:txBody>
          <a:bodyPr vert="horz" wrap="square" lIns="0" tIns="13335" rIns="0" bIns="0" rtlCol="0">
            <a:spAutoFit/>
          </a:bodyPr>
          <a:lstStyle/>
          <a:p>
            <a:pPr marL="12700" marR="0" lvl="0" indent="0" defTabSz="914400" eaLnBrk="1" fontAlgn="auto" latinLnBrk="0" hangingPunct="1">
              <a:lnSpc>
                <a:spcPct val="100000"/>
              </a:lnSpc>
              <a:spcBef>
                <a:spcPts val="105"/>
              </a:spcBef>
              <a:spcAft>
                <a:spcPts val="0"/>
              </a:spcAft>
              <a:buClrTx/>
              <a:buSzTx/>
              <a:buFontTx/>
              <a:buNone/>
              <a:tabLst/>
              <a:defRPr/>
            </a:pPr>
            <a:r>
              <a:rPr kumimoji="0" sz="800" b="0" i="0" u="none" strike="noStrike" kern="0" cap="none" spc="-20" normalizeH="0" baseline="0" noProof="0">
                <a:ln>
                  <a:noFill/>
                </a:ln>
                <a:solidFill>
                  <a:sysClr val="windowText" lastClr="000000"/>
                </a:solidFill>
                <a:effectLst/>
                <a:uLnTx/>
                <a:uFillTx/>
                <a:latin typeface="Arial"/>
                <a:cs typeface="Arial"/>
              </a:rPr>
              <a:t>n=76</a:t>
            </a:r>
            <a:endParaRPr kumimoji="0" sz="800" b="0" i="0" u="none" strike="noStrike" kern="0" cap="none" spc="0" normalizeH="0" baseline="0" noProof="0">
              <a:ln>
                <a:noFill/>
              </a:ln>
              <a:solidFill>
                <a:sysClr val="windowText" lastClr="000000"/>
              </a:solidFill>
              <a:effectLst/>
              <a:uLnTx/>
              <a:uFillTx/>
              <a:latin typeface="Arial"/>
              <a:cs typeface="Arial"/>
            </a:endParaRPr>
          </a:p>
        </p:txBody>
      </p:sp>
      <p:sp>
        <p:nvSpPr>
          <p:cNvPr id="11" name="object 11"/>
          <p:cNvSpPr txBox="1"/>
          <p:nvPr/>
        </p:nvSpPr>
        <p:spPr>
          <a:xfrm>
            <a:off x="3931411" y="3149701"/>
            <a:ext cx="328295" cy="966469"/>
          </a:xfrm>
          <a:prstGeom prst="rect">
            <a:avLst/>
          </a:prstGeom>
        </p:spPr>
        <p:txBody>
          <a:bodyPr vert="horz" wrap="square" lIns="0" tIns="19685" rIns="0" bIns="0" rtlCol="0">
            <a:spAutoFit/>
          </a:bodyPr>
          <a:lstStyle/>
          <a:p>
            <a:pPr marL="19050" marR="60960" lvl="0" indent="-6985" algn="just" defTabSz="914400" eaLnBrk="1" fontAlgn="auto" latinLnBrk="0" hangingPunct="1">
              <a:lnSpc>
                <a:spcPct val="150600"/>
              </a:lnSpc>
              <a:spcBef>
                <a:spcPts val="155"/>
              </a:spcBef>
              <a:spcAft>
                <a:spcPts val="0"/>
              </a:spcAft>
              <a:buClrTx/>
              <a:buSzTx/>
              <a:buFontTx/>
              <a:buNone/>
              <a:tabLst/>
              <a:defRPr/>
            </a:pPr>
            <a:r>
              <a:rPr kumimoji="0" sz="800" b="0" i="0" u="none" strike="noStrike" kern="0" cap="none" spc="-20" normalizeH="0" baseline="0" noProof="0">
                <a:ln>
                  <a:noFill/>
                </a:ln>
                <a:solidFill>
                  <a:sysClr val="windowText" lastClr="000000"/>
                </a:solidFill>
                <a:effectLst/>
                <a:uLnTx/>
                <a:uFillTx/>
                <a:latin typeface="Arial"/>
                <a:cs typeface="Arial"/>
              </a:rPr>
              <a:t>n=69 n=27 n=20</a:t>
            </a:r>
            <a:endParaRPr kumimoji="0" sz="800" b="0" i="0" u="none" strike="noStrike" kern="0" cap="none" spc="0" normalizeH="0" baseline="0" noProof="0">
              <a:ln>
                <a:noFill/>
              </a:ln>
              <a:solidFill>
                <a:sysClr val="windowText" lastClr="000000"/>
              </a:solidFill>
              <a:effectLst/>
              <a:uLnTx/>
              <a:uFillTx/>
              <a:latin typeface="Arial"/>
              <a:cs typeface="Arial"/>
            </a:endParaRPr>
          </a:p>
          <a:p>
            <a:pPr marL="29845" marR="0" lvl="0" indent="0" defTabSz="914400" eaLnBrk="1" fontAlgn="auto" latinLnBrk="0" hangingPunct="1">
              <a:lnSpc>
                <a:spcPct val="100000"/>
              </a:lnSpc>
              <a:spcBef>
                <a:spcPts val="635"/>
              </a:spcBef>
              <a:spcAft>
                <a:spcPts val="0"/>
              </a:spcAft>
              <a:buClrTx/>
              <a:buSzTx/>
              <a:buFontTx/>
              <a:buNone/>
              <a:tabLst/>
              <a:defRPr/>
            </a:pPr>
            <a:r>
              <a:rPr kumimoji="0" sz="800" b="0" i="0" u="none" strike="noStrike" kern="0" cap="none" spc="-20" normalizeH="0" baseline="0" noProof="0">
                <a:ln>
                  <a:noFill/>
                </a:ln>
                <a:solidFill>
                  <a:sysClr val="windowText" lastClr="000000"/>
                </a:solidFill>
                <a:effectLst/>
                <a:uLnTx/>
                <a:uFillTx/>
                <a:latin typeface="Arial"/>
                <a:cs typeface="Arial"/>
              </a:rPr>
              <a:t>n=20</a:t>
            </a:r>
            <a:endParaRPr kumimoji="0" sz="800" b="0" i="0" u="none" strike="noStrike" kern="0" cap="none" spc="0" normalizeH="0" baseline="0" noProof="0">
              <a:ln>
                <a:noFill/>
              </a:ln>
              <a:solidFill>
                <a:sysClr val="windowText" lastClr="000000"/>
              </a:solidFill>
              <a:effectLst/>
              <a:uLnTx/>
              <a:uFillTx/>
              <a:latin typeface="Arial"/>
              <a:cs typeface="Arial"/>
            </a:endParaRPr>
          </a:p>
          <a:p>
            <a:pPr marL="29845" marR="0" lvl="0" indent="0" defTabSz="914400" eaLnBrk="1" fontAlgn="auto" latinLnBrk="0" hangingPunct="1">
              <a:lnSpc>
                <a:spcPct val="100000"/>
              </a:lnSpc>
              <a:spcBef>
                <a:spcPts val="455"/>
              </a:spcBef>
              <a:spcAft>
                <a:spcPts val="0"/>
              </a:spcAft>
              <a:buClrTx/>
              <a:buSzTx/>
              <a:buFontTx/>
              <a:buNone/>
              <a:tabLst/>
              <a:defRPr/>
            </a:pPr>
            <a:r>
              <a:rPr kumimoji="0" sz="800" b="0" i="0" u="none" strike="noStrike" kern="0" cap="none" spc="-10" normalizeH="0" baseline="0" noProof="0">
                <a:ln>
                  <a:noFill/>
                </a:ln>
                <a:solidFill>
                  <a:sysClr val="windowText" lastClr="000000"/>
                </a:solidFill>
                <a:effectLst/>
                <a:uLnTx/>
                <a:uFillTx/>
                <a:latin typeface="Arial"/>
                <a:cs typeface="Arial"/>
              </a:rPr>
              <a:t>n=132</a:t>
            </a:r>
            <a:endParaRPr kumimoji="0" sz="800" b="0" i="0" u="none" strike="noStrike" kern="0" cap="none" spc="0" normalizeH="0" baseline="0" noProof="0">
              <a:ln>
                <a:noFill/>
              </a:ln>
              <a:solidFill>
                <a:sysClr val="windowText" lastClr="000000"/>
              </a:solidFill>
              <a:effectLst/>
              <a:uLnTx/>
              <a:uFillTx/>
              <a:latin typeface="Arial"/>
              <a:cs typeface="Arial"/>
            </a:endParaRPr>
          </a:p>
        </p:txBody>
      </p:sp>
      <p:sp>
        <p:nvSpPr>
          <p:cNvPr id="12" name="object 12"/>
          <p:cNvSpPr txBox="1"/>
          <p:nvPr/>
        </p:nvSpPr>
        <p:spPr>
          <a:xfrm>
            <a:off x="5019294" y="2004822"/>
            <a:ext cx="3709670" cy="233679"/>
          </a:xfrm>
          <a:prstGeom prst="rect">
            <a:avLst/>
          </a:prstGeom>
          <a:ln w="28575">
            <a:solidFill>
              <a:srgbClr val="FF0000"/>
            </a:solidFill>
          </a:ln>
        </p:spPr>
        <p:txBody>
          <a:bodyPr vert="horz" wrap="square" lIns="0" tIns="52069" rIns="0" bIns="0" rtlCol="0">
            <a:spAutoFit/>
          </a:bodyPr>
          <a:lstStyle/>
          <a:p>
            <a:pPr marL="0" marR="87630" lvl="0" indent="0" algn="r" defTabSz="914400" eaLnBrk="1" fontAlgn="auto" latinLnBrk="0" hangingPunct="1">
              <a:lnSpc>
                <a:spcPct val="100000"/>
              </a:lnSpc>
              <a:spcBef>
                <a:spcPts val="409"/>
              </a:spcBef>
              <a:spcAft>
                <a:spcPts val="0"/>
              </a:spcAft>
              <a:buClrTx/>
              <a:buSzTx/>
              <a:buFontTx/>
              <a:buNone/>
              <a:tabLst/>
              <a:defRPr/>
            </a:pPr>
            <a:r>
              <a:rPr kumimoji="0" sz="800" b="0" i="0" u="none" strike="noStrike" kern="0" cap="none" spc="-20" normalizeH="0" baseline="0" noProof="0">
                <a:ln>
                  <a:noFill/>
                </a:ln>
                <a:solidFill>
                  <a:sysClr val="windowText" lastClr="000000"/>
                </a:solidFill>
                <a:effectLst/>
                <a:uLnTx/>
                <a:uFillTx/>
                <a:latin typeface="Arial"/>
                <a:cs typeface="Arial"/>
              </a:rPr>
              <a:t>n=70</a:t>
            </a:r>
            <a:endParaRPr kumimoji="0" sz="800" b="0" i="0" u="none" strike="noStrike" kern="0" cap="none" spc="0" normalizeH="0" baseline="0" noProof="0">
              <a:ln>
                <a:noFill/>
              </a:ln>
              <a:solidFill>
                <a:sysClr val="windowText" lastClr="000000"/>
              </a:solidFill>
              <a:effectLst/>
              <a:uLnTx/>
              <a:uFillTx/>
              <a:latin typeface="Arial"/>
              <a:cs typeface="Arial"/>
            </a:endParaRPr>
          </a:p>
        </p:txBody>
      </p:sp>
      <p:sp>
        <p:nvSpPr>
          <p:cNvPr id="13" name="object 13"/>
          <p:cNvSpPr txBox="1"/>
          <p:nvPr/>
        </p:nvSpPr>
        <p:spPr>
          <a:xfrm>
            <a:off x="8358378" y="1237589"/>
            <a:ext cx="254635" cy="788670"/>
          </a:xfrm>
          <a:prstGeom prst="rect">
            <a:avLst/>
          </a:prstGeom>
        </p:spPr>
        <p:txBody>
          <a:bodyPr vert="horz" wrap="square" lIns="0" tIns="73660" rIns="0" bIns="0" rtlCol="0">
            <a:spAutoFit/>
          </a:bodyPr>
          <a:lstStyle/>
          <a:p>
            <a:pPr marL="12700" marR="0" lvl="0" indent="0" defTabSz="914400" eaLnBrk="1" fontAlgn="auto" latinLnBrk="0" hangingPunct="1">
              <a:lnSpc>
                <a:spcPct val="100000"/>
              </a:lnSpc>
              <a:spcBef>
                <a:spcPts val="580"/>
              </a:spcBef>
              <a:spcAft>
                <a:spcPts val="0"/>
              </a:spcAft>
              <a:buClrTx/>
              <a:buSzTx/>
              <a:buFontTx/>
              <a:buNone/>
              <a:tabLst/>
              <a:defRPr/>
            </a:pPr>
            <a:r>
              <a:rPr kumimoji="0" sz="800" b="0" i="0" u="none" strike="noStrike" kern="0" cap="none" spc="-20" normalizeH="0" baseline="0" noProof="0">
                <a:ln>
                  <a:noFill/>
                </a:ln>
                <a:solidFill>
                  <a:sysClr val="windowText" lastClr="000000"/>
                </a:solidFill>
                <a:effectLst/>
                <a:uLnTx/>
                <a:uFillTx/>
                <a:latin typeface="Arial"/>
                <a:cs typeface="Arial"/>
              </a:rPr>
              <a:t>n=20</a:t>
            </a:r>
            <a:endParaRPr kumimoji="0" sz="800" b="0" i="0" u="none" strike="noStrike" kern="0" cap="none" spc="0" normalizeH="0" baseline="0" noProof="0">
              <a:ln>
                <a:noFill/>
              </a:ln>
              <a:solidFill>
                <a:sysClr val="windowText" lastClr="000000"/>
              </a:solidFill>
              <a:effectLst/>
              <a:uLnTx/>
              <a:uFillTx/>
              <a:latin typeface="Arial"/>
              <a:cs typeface="Arial"/>
            </a:endParaRPr>
          </a:p>
          <a:p>
            <a:pPr marL="15875" marR="0" lvl="0" indent="0" defTabSz="914400" eaLnBrk="1" fontAlgn="auto" latinLnBrk="0" hangingPunct="1">
              <a:lnSpc>
                <a:spcPct val="100000"/>
              </a:lnSpc>
              <a:spcBef>
                <a:spcPts val="480"/>
              </a:spcBef>
              <a:spcAft>
                <a:spcPts val="0"/>
              </a:spcAft>
              <a:buClrTx/>
              <a:buSzTx/>
              <a:buFontTx/>
              <a:buNone/>
              <a:tabLst/>
              <a:defRPr/>
            </a:pPr>
            <a:r>
              <a:rPr kumimoji="0" sz="800" b="0" i="0" u="none" strike="noStrike" kern="0" cap="none" spc="-25" normalizeH="0" baseline="0" noProof="0">
                <a:ln>
                  <a:noFill/>
                </a:ln>
                <a:solidFill>
                  <a:sysClr val="windowText" lastClr="000000"/>
                </a:solidFill>
                <a:effectLst/>
                <a:uLnTx/>
                <a:uFillTx/>
                <a:latin typeface="Arial"/>
                <a:cs typeface="Arial"/>
              </a:rPr>
              <a:t>n=5</a:t>
            </a:r>
            <a:endParaRPr kumimoji="0" sz="800" b="0" i="0" u="none" strike="noStrike" kern="0" cap="none" spc="0" normalizeH="0" baseline="0" noProof="0">
              <a:ln>
                <a:noFill/>
              </a:ln>
              <a:solidFill>
                <a:sysClr val="windowText" lastClr="000000"/>
              </a:solidFill>
              <a:effectLst/>
              <a:uLnTx/>
              <a:uFillTx/>
              <a:latin typeface="Arial"/>
              <a:cs typeface="Arial"/>
            </a:endParaRPr>
          </a:p>
          <a:p>
            <a:pPr marL="38100" marR="34925" lvl="0" indent="-6985" defTabSz="914400" eaLnBrk="1" fontAlgn="auto" latinLnBrk="0" hangingPunct="1">
              <a:lnSpc>
                <a:spcPct val="156000"/>
              </a:lnSpc>
              <a:spcBef>
                <a:spcPts val="130"/>
              </a:spcBef>
              <a:spcAft>
                <a:spcPts val="0"/>
              </a:spcAft>
              <a:buClrTx/>
              <a:buSzTx/>
              <a:buFontTx/>
              <a:buNone/>
              <a:tabLst/>
              <a:defRPr/>
            </a:pPr>
            <a:r>
              <a:rPr kumimoji="0" sz="800" b="0" i="0" u="none" strike="noStrike" kern="0" cap="none" spc="-25" normalizeH="0" baseline="0" noProof="0">
                <a:ln>
                  <a:noFill/>
                </a:ln>
                <a:solidFill>
                  <a:sysClr val="windowText" lastClr="000000"/>
                </a:solidFill>
                <a:effectLst/>
                <a:uLnTx/>
                <a:uFillTx/>
                <a:latin typeface="Arial"/>
                <a:cs typeface="Arial"/>
              </a:rPr>
              <a:t>n=0</a:t>
            </a:r>
            <a:r>
              <a:rPr kumimoji="0" sz="800" b="0" i="0" u="none" strike="noStrike" kern="0" cap="none" spc="500" normalizeH="0" baseline="0" noProof="0">
                <a:ln>
                  <a:noFill/>
                </a:ln>
                <a:solidFill>
                  <a:sysClr val="windowText" lastClr="000000"/>
                </a:solidFill>
                <a:effectLst/>
                <a:uLnTx/>
                <a:uFillTx/>
                <a:latin typeface="Arial"/>
                <a:cs typeface="Arial"/>
              </a:rPr>
              <a:t> </a:t>
            </a:r>
            <a:r>
              <a:rPr kumimoji="0" sz="800" b="0" i="0" u="none" strike="noStrike" kern="0" cap="none" spc="-25" normalizeH="0" baseline="0" noProof="0">
                <a:ln>
                  <a:noFill/>
                </a:ln>
                <a:solidFill>
                  <a:sysClr val="windowText" lastClr="000000"/>
                </a:solidFill>
                <a:effectLst/>
                <a:uLnTx/>
                <a:uFillTx/>
                <a:latin typeface="Arial"/>
                <a:cs typeface="Arial"/>
              </a:rPr>
              <a:t>n=3</a:t>
            </a:r>
            <a:endParaRPr kumimoji="0" sz="800" b="0" i="0" u="none" strike="noStrike" kern="0" cap="none" spc="0" normalizeH="0" baseline="0" noProof="0">
              <a:ln>
                <a:noFill/>
              </a:ln>
              <a:solidFill>
                <a:sysClr val="windowText" lastClr="000000"/>
              </a:solidFill>
              <a:effectLst/>
              <a:uLnTx/>
              <a:uFillTx/>
              <a:latin typeface="Arial"/>
              <a:cs typeface="Arial"/>
            </a:endParaRPr>
          </a:p>
        </p:txBody>
      </p:sp>
      <p:sp>
        <p:nvSpPr>
          <p:cNvPr id="14" name="object 14"/>
          <p:cNvSpPr txBox="1"/>
          <p:nvPr/>
        </p:nvSpPr>
        <p:spPr>
          <a:xfrm>
            <a:off x="8351266" y="3199257"/>
            <a:ext cx="351790" cy="88201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800" b="0" i="0" u="none" strike="noStrike" kern="0" cap="none" spc="-20" normalizeH="0" baseline="0" noProof="0">
                <a:ln>
                  <a:noFill/>
                </a:ln>
                <a:solidFill>
                  <a:sysClr val="windowText" lastClr="000000"/>
                </a:solidFill>
                <a:effectLst/>
                <a:uLnTx/>
                <a:uFillTx/>
                <a:latin typeface="Arial"/>
                <a:cs typeface="Arial"/>
              </a:rPr>
              <a:t>n=96</a:t>
            </a:r>
            <a:endParaRPr kumimoji="0" sz="800" b="0" i="0" u="none" strike="noStrike" kern="0" cap="none" spc="0" normalizeH="0" baseline="0" noProof="0">
              <a:ln>
                <a:noFill/>
              </a:ln>
              <a:solidFill>
                <a:sysClr val="windowText" lastClr="000000"/>
              </a:solidFill>
              <a:effectLst/>
              <a:uLnTx/>
              <a:uFillTx/>
              <a:latin typeface="Arial"/>
              <a:cs typeface="Arial"/>
            </a:endParaRPr>
          </a:p>
          <a:p>
            <a:pPr marL="41275" marR="5080" lvl="0" indent="-18415" defTabSz="914400" eaLnBrk="1" fontAlgn="auto" latinLnBrk="0" hangingPunct="1">
              <a:lnSpc>
                <a:spcPct val="143300"/>
              </a:lnSpc>
              <a:spcBef>
                <a:spcPts val="275"/>
              </a:spcBef>
              <a:spcAft>
                <a:spcPts val="0"/>
              </a:spcAft>
              <a:buClrTx/>
              <a:buSzTx/>
              <a:buFontTx/>
              <a:buNone/>
              <a:tabLst/>
              <a:defRPr/>
            </a:pPr>
            <a:r>
              <a:rPr kumimoji="0" sz="800" b="0" i="0" u="none" strike="noStrike" kern="0" cap="none" spc="-20" normalizeH="0" baseline="0" noProof="0">
                <a:ln>
                  <a:noFill/>
                </a:ln>
                <a:solidFill>
                  <a:sysClr val="windowText" lastClr="000000"/>
                </a:solidFill>
                <a:effectLst/>
                <a:uLnTx/>
                <a:uFillTx/>
                <a:latin typeface="Arial"/>
                <a:cs typeface="Arial"/>
              </a:rPr>
              <a:t>n=27 n=14 n=14 </a:t>
            </a:r>
            <a:r>
              <a:rPr kumimoji="0" sz="800" b="0" i="0" u="none" strike="noStrike" kern="0" cap="none" spc="-10" normalizeH="0" baseline="0" noProof="0">
                <a:ln>
                  <a:noFill/>
                </a:ln>
                <a:solidFill>
                  <a:sysClr val="windowText" lastClr="000000"/>
                </a:solidFill>
                <a:effectLst/>
                <a:uLnTx/>
                <a:uFillTx/>
                <a:latin typeface="Arial"/>
                <a:cs typeface="Arial"/>
              </a:rPr>
              <a:t>n=104</a:t>
            </a:r>
            <a:endParaRPr kumimoji="0" sz="800" b="0" i="0" u="none" strike="noStrike" kern="0" cap="none" spc="0" normalizeH="0" baseline="0" noProof="0">
              <a:ln>
                <a:noFill/>
              </a:ln>
              <a:solidFill>
                <a:sysClr val="windowText" lastClr="000000"/>
              </a:solidFill>
              <a:effectLst/>
              <a:uLnTx/>
              <a:uFillTx/>
              <a:latin typeface="Arial"/>
              <a:cs typeface="Arial"/>
            </a:endParaRPr>
          </a:p>
        </p:txBody>
      </p:sp>
      <p:sp>
        <p:nvSpPr>
          <p:cNvPr id="15" name="object 15"/>
          <p:cNvSpPr txBox="1"/>
          <p:nvPr/>
        </p:nvSpPr>
        <p:spPr>
          <a:xfrm>
            <a:off x="8970644" y="29972"/>
            <a:ext cx="95885" cy="177800"/>
          </a:xfrm>
          <a:prstGeom prst="rect">
            <a:avLst/>
          </a:prstGeom>
        </p:spPr>
        <p:txBody>
          <a:bodyPr vert="horz" wrap="square" lIns="0" tIns="12065" rIns="0" bIns="0" rtlCol="0">
            <a:spAutoFit/>
          </a:bodyPr>
          <a:lstStyle/>
          <a:p>
            <a:pPr marL="12700" marR="0" lvl="0" indent="0" defTabSz="914400" eaLnBrk="1" fontAlgn="auto" latinLnBrk="0" hangingPunct="1">
              <a:lnSpc>
                <a:spcPct val="100000"/>
              </a:lnSpc>
              <a:spcBef>
                <a:spcPts val="95"/>
              </a:spcBef>
              <a:spcAft>
                <a:spcPts val="0"/>
              </a:spcAft>
              <a:buClrTx/>
              <a:buSzTx/>
              <a:buFontTx/>
              <a:buNone/>
              <a:tabLst/>
              <a:defRPr/>
            </a:pPr>
            <a:r>
              <a:rPr kumimoji="0" sz="1000" b="0" i="0" u="none" strike="noStrike" kern="0" cap="none" spc="-50" normalizeH="0" baseline="0" noProof="0">
                <a:ln>
                  <a:noFill/>
                </a:ln>
                <a:solidFill>
                  <a:srgbClr val="A1A1A1"/>
                </a:solidFill>
                <a:effectLst/>
                <a:uLnTx/>
                <a:uFillTx/>
                <a:latin typeface="Arial"/>
                <a:cs typeface="Arial"/>
              </a:rPr>
              <a:t>8</a:t>
            </a:r>
            <a:endParaRPr kumimoji="0" sz="1000" b="0" i="0" u="none" strike="noStrike" kern="0" cap="none" spc="0" normalizeH="0" baseline="0" noProof="0">
              <a:ln>
                <a:noFill/>
              </a:ln>
              <a:solidFill>
                <a:sysClr val="windowText" lastClr="000000"/>
              </a:solidFill>
              <a:effectLst/>
              <a:uLnTx/>
              <a:uFillTx/>
              <a:latin typeface="Arial"/>
              <a:cs typeface="Arial"/>
            </a:endParaRPr>
          </a:p>
        </p:txBody>
      </p:sp>
      <p:sp>
        <p:nvSpPr>
          <p:cNvPr id="16" name="object 16"/>
          <p:cNvSpPr txBox="1">
            <a:spLocks noGrp="1"/>
          </p:cNvSpPr>
          <p:nvPr>
            <p:ph type="title"/>
          </p:nvPr>
        </p:nvSpPr>
        <p:spPr>
          <a:xfrm>
            <a:off x="341057" y="102003"/>
            <a:ext cx="7228205" cy="513080"/>
          </a:xfrm>
          <a:prstGeom prst="rect">
            <a:avLst/>
          </a:prstGeom>
        </p:spPr>
        <p:txBody>
          <a:bodyPr vert="horz" wrap="square" lIns="0" tIns="12065" rIns="0" bIns="0" rtlCol="0">
            <a:spAutoFit/>
          </a:bodyPr>
          <a:lstStyle/>
          <a:p>
            <a:pPr marL="26034">
              <a:lnSpc>
                <a:spcPct val="100000"/>
              </a:lnSpc>
              <a:spcBef>
                <a:spcPts val="95"/>
              </a:spcBef>
            </a:pPr>
            <a:r>
              <a:t>Patterns</a:t>
            </a:r>
            <a:r>
              <a:rPr spc="-30"/>
              <a:t> </a:t>
            </a:r>
            <a:r>
              <a:t>of</a:t>
            </a:r>
            <a:r>
              <a:rPr spc="-45"/>
              <a:t> </a:t>
            </a:r>
            <a:r>
              <a:t>biologic</a:t>
            </a:r>
            <a:r>
              <a:rPr spc="-15"/>
              <a:t> </a:t>
            </a:r>
            <a:r>
              <a:t>switches</a:t>
            </a:r>
            <a:r>
              <a:rPr spc="-55"/>
              <a:t> </a:t>
            </a:r>
            <a:r>
              <a:t>by</a:t>
            </a:r>
            <a:r>
              <a:rPr spc="-35"/>
              <a:t> </a:t>
            </a:r>
            <a:r>
              <a:t>age,</a:t>
            </a:r>
            <a:r>
              <a:rPr spc="-40"/>
              <a:t> </a:t>
            </a:r>
            <a:r>
              <a:rPr spc="-20"/>
              <a:t>LTOCS</a:t>
            </a:r>
            <a:r>
              <a:rPr spc="-30"/>
              <a:t> </a:t>
            </a:r>
            <a:r>
              <a:t>use,</a:t>
            </a:r>
            <a:r>
              <a:rPr spc="-30"/>
              <a:t> </a:t>
            </a:r>
            <a:r>
              <a:t>age</a:t>
            </a:r>
            <a:r>
              <a:rPr spc="-50"/>
              <a:t> </a:t>
            </a:r>
            <a:r>
              <a:t>of</a:t>
            </a:r>
            <a:r>
              <a:rPr spc="-30"/>
              <a:t> </a:t>
            </a:r>
            <a:r>
              <a:t>asthma</a:t>
            </a:r>
            <a:r>
              <a:rPr spc="-30"/>
              <a:t> </a:t>
            </a:r>
            <a:r>
              <a:t>onset</a:t>
            </a:r>
            <a:r>
              <a:rPr spc="-30"/>
              <a:t> </a:t>
            </a:r>
            <a:r>
              <a:rPr spc="-25"/>
              <a:t>and</a:t>
            </a:r>
          </a:p>
          <a:p>
            <a:pPr marL="26034">
              <a:lnSpc>
                <a:spcPct val="100000"/>
              </a:lnSpc>
            </a:pPr>
            <a:r>
              <a:t>presence</a:t>
            </a:r>
            <a:r>
              <a:rPr spc="-20"/>
              <a:t> </a:t>
            </a:r>
            <a:r>
              <a:t>of</a:t>
            </a:r>
            <a:r>
              <a:rPr spc="-25"/>
              <a:t> </a:t>
            </a:r>
            <a:r>
              <a:t>nasal </a:t>
            </a:r>
            <a:r>
              <a:rPr spc="-10"/>
              <a:t>polyps</a:t>
            </a:r>
          </a:p>
        </p:txBody>
      </p:sp>
      <p:pic>
        <p:nvPicPr>
          <p:cNvPr id="18" name="Graphic 17" descr="Beginning with solid fill">
            <a:hlinkClick r:id="rId6" action="ppaction://hlinksldjump"/>
            <a:extLst>
              <a:ext uri="{FF2B5EF4-FFF2-40B4-BE49-F238E27FC236}">
                <a16:creationId xmlns:a16="http://schemas.microsoft.com/office/drawing/2014/main" id="{C745CB32-D84B-3B60-58AE-8BB5B4D996D8}"/>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19" name="bg object 17">
            <a:extLst>
              <a:ext uri="{FF2B5EF4-FFF2-40B4-BE49-F238E27FC236}">
                <a16:creationId xmlns:a16="http://schemas.microsoft.com/office/drawing/2014/main" id="{966FE2CA-C708-F47C-7B72-E7CD9C9B9AB5}"/>
              </a:ext>
            </a:extLst>
          </p:cNvPr>
          <p:cNvPicPr/>
          <p:nvPr/>
        </p:nvPicPr>
        <p:blipFill>
          <a:blip r:embed="rId9" cstate="print">
            <a:alphaModFix amt="10000"/>
            <a:extLst>
              <a:ext uri="{BEBA8EAE-BF5A-486C-A8C5-ECC9F3942E4B}">
                <a14:imgProps xmlns:a14="http://schemas.microsoft.com/office/drawing/2010/main">
                  <a14:imgLayer r:embed="rId10">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2"/>
          <p:cNvGraphicFramePr>
            <a:graphicFrameLocks noGrp="1"/>
          </p:cNvGraphicFramePr>
          <p:nvPr/>
        </p:nvGraphicFramePr>
        <p:xfrm>
          <a:off x="1625472" y="1891792"/>
          <a:ext cx="5539104" cy="1820539"/>
        </p:xfrm>
        <a:graphic>
          <a:graphicData uri="http://schemas.openxmlformats.org/drawingml/2006/table">
            <a:tbl>
              <a:tblPr firstRow="1" bandRow="1">
                <a:tableStyleId>{2D5ABB26-0587-4C30-8999-92F81FD0307C}</a:tableStyleId>
              </a:tblPr>
              <a:tblGrid>
                <a:gridCol w="2129155">
                  <a:extLst>
                    <a:ext uri="{9D8B030D-6E8A-4147-A177-3AD203B41FA5}">
                      <a16:colId xmlns:a16="http://schemas.microsoft.com/office/drawing/2014/main" val="20000"/>
                    </a:ext>
                  </a:extLst>
                </a:gridCol>
                <a:gridCol w="1600199">
                  <a:extLst>
                    <a:ext uri="{9D8B030D-6E8A-4147-A177-3AD203B41FA5}">
                      <a16:colId xmlns:a16="http://schemas.microsoft.com/office/drawing/2014/main" val="20001"/>
                    </a:ext>
                  </a:extLst>
                </a:gridCol>
                <a:gridCol w="1809750">
                  <a:extLst>
                    <a:ext uri="{9D8B030D-6E8A-4147-A177-3AD203B41FA5}">
                      <a16:colId xmlns:a16="http://schemas.microsoft.com/office/drawing/2014/main" val="20002"/>
                    </a:ext>
                  </a:extLst>
                </a:gridCol>
              </a:tblGrid>
              <a:tr h="475615">
                <a:tc>
                  <a:txBody>
                    <a:bodyPr/>
                    <a:lstStyle/>
                    <a:p>
                      <a:pPr>
                        <a:lnSpc>
                          <a:spcPct val="100000"/>
                        </a:lnSpc>
                        <a:spcBef>
                          <a:spcPts val="114"/>
                        </a:spcBef>
                      </a:pPr>
                      <a:endParaRPr sz="1100">
                        <a:latin typeface="Times New Roman"/>
                        <a:cs typeface="Times New Roman"/>
                      </a:endParaRPr>
                    </a:p>
                    <a:p>
                      <a:pPr marL="68580">
                        <a:lnSpc>
                          <a:spcPct val="100000"/>
                        </a:lnSpc>
                      </a:pPr>
                      <a:r>
                        <a:rPr sz="1100" b="1" spc="-10">
                          <a:solidFill>
                            <a:srgbClr val="FFFFFF"/>
                          </a:solidFill>
                          <a:latin typeface="Arial"/>
                          <a:cs typeface="Arial"/>
                        </a:rPr>
                        <a:t>Reason</a:t>
                      </a:r>
                      <a:endParaRPr sz="1100">
                        <a:latin typeface="Arial"/>
                        <a:cs typeface="Arial"/>
                      </a:endParaRPr>
                    </a:p>
                  </a:txBody>
                  <a:tcPr marL="0" marR="0" marT="14604"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073762"/>
                    </a:solidFill>
                  </a:tcPr>
                </a:tc>
                <a:tc>
                  <a:txBody>
                    <a:bodyPr/>
                    <a:lstStyle/>
                    <a:p>
                      <a:pPr marL="1905" algn="ctr">
                        <a:lnSpc>
                          <a:spcPct val="100000"/>
                        </a:lnSpc>
                        <a:spcBef>
                          <a:spcPts val="390"/>
                        </a:spcBef>
                      </a:pPr>
                      <a:r>
                        <a:rPr sz="1100" b="1" spc="-10">
                          <a:solidFill>
                            <a:srgbClr val="FFFFFF"/>
                          </a:solidFill>
                          <a:latin typeface="Arial"/>
                          <a:cs typeface="Arial"/>
                        </a:rPr>
                        <a:t>Stopped</a:t>
                      </a:r>
                      <a:endParaRPr sz="1100">
                        <a:latin typeface="Arial"/>
                        <a:cs typeface="Arial"/>
                      </a:endParaRPr>
                    </a:p>
                    <a:p>
                      <a:pPr marL="635" algn="ctr">
                        <a:lnSpc>
                          <a:spcPts val="1275"/>
                        </a:lnSpc>
                        <a:spcBef>
                          <a:spcPts val="660"/>
                        </a:spcBef>
                      </a:pPr>
                      <a:r>
                        <a:rPr sz="1100" b="1" spc="-10">
                          <a:solidFill>
                            <a:srgbClr val="FFFFFF"/>
                          </a:solidFill>
                          <a:latin typeface="Arial"/>
                          <a:cs typeface="Arial"/>
                        </a:rPr>
                        <a:t>(n=139)</a:t>
                      </a:r>
                      <a:endParaRPr sz="1100">
                        <a:latin typeface="Arial"/>
                        <a:cs typeface="Arial"/>
                      </a:endParaRPr>
                    </a:p>
                  </a:txBody>
                  <a:tcPr marL="0" marR="0" marT="4953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073762"/>
                    </a:solidFill>
                  </a:tcPr>
                </a:tc>
                <a:tc>
                  <a:txBody>
                    <a:bodyPr/>
                    <a:lstStyle/>
                    <a:p>
                      <a:pPr marL="1270" algn="ctr">
                        <a:lnSpc>
                          <a:spcPct val="100000"/>
                        </a:lnSpc>
                        <a:spcBef>
                          <a:spcPts val="390"/>
                        </a:spcBef>
                      </a:pPr>
                      <a:r>
                        <a:rPr sz="1100" b="1" spc="-10">
                          <a:solidFill>
                            <a:srgbClr val="FFFFFF"/>
                          </a:solidFill>
                          <a:latin typeface="Arial"/>
                          <a:cs typeface="Arial"/>
                        </a:rPr>
                        <a:t>Switched</a:t>
                      </a:r>
                      <a:endParaRPr sz="1100">
                        <a:latin typeface="Arial"/>
                        <a:cs typeface="Arial"/>
                      </a:endParaRPr>
                    </a:p>
                    <a:p>
                      <a:pPr marL="1905" algn="ctr">
                        <a:lnSpc>
                          <a:spcPts val="1275"/>
                        </a:lnSpc>
                        <a:spcBef>
                          <a:spcPts val="660"/>
                        </a:spcBef>
                      </a:pPr>
                      <a:r>
                        <a:rPr sz="1100" b="1" spc="-10">
                          <a:solidFill>
                            <a:srgbClr val="FFFFFF"/>
                          </a:solidFill>
                          <a:latin typeface="Arial"/>
                          <a:cs typeface="Arial"/>
                        </a:rPr>
                        <a:t>(n=280)</a:t>
                      </a:r>
                      <a:endParaRPr sz="1100">
                        <a:latin typeface="Arial"/>
                        <a:cs typeface="Arial"/>
                      </a:endParaRPr>
                    </a:p>
                  </a:txBody>
                  <a:tcPr marL="0" marR="0" marT="4953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073762"/>
                    </a:solidFill>
                  </a:tcPr>
                </a:tc>
                <a:extLst>
                  <a:ext uri="{0D108BD9-81ED-4DB2-BD59-A6C34878D82A}">
                    <a16:rowId xmlns:a16="http://schemas.microsoft.com/office/drawing/2014/main" val="10000"/>
                  </a:ext>
                </a:extLst>
              </a:tr>
              <a:tr h="224154">
                <a:tc>
                  <a:txBody>
                    <a:bodyPr/>
                    <a:lstStyle/>
                    <a:p>
                      <a:pPr marL="68580">
                        <a:lnSpc>
                          <a:spcPts val="1275"/>
                        </a:lnSpc>
                        <a:spcBef>
                          <a:spcPts val="390"/>
                        </a:spcBef>
                      </a:pPr>
                      <a:r>
                        <a:rPr sz="1100" b="1">
                          <a:solidFill>
                            <a:srgbClr val="FFFFFF"/>
                          </a:solidFill>
                          <a:latin typeface="Arial"/>
                          <a:cs typeface="Arial"/>
                        </a:rPr>
                        <a:t>Reason</a:t>
                      </a:r>
                      <a:r>
                        <a:rPr sz="1100" b="1" spc="-20">
                          <a:solidFill>
                            <a:srgbClr val="FFFFFF"/>
                          </a:solidFill>
                          <a:latin typeface="Arial"/>
                          <a:cs typeface="Arial"/>
                        </a:rPr>
                        <a:t> </a:t>
                      </a:r>
                      <a:r>
                        <a:rPr sz="1100" b="1">
                          <a:solidFill>
                            <a:srgbClr val="FFFFFF"/>
                          </a:solidFill>
                          <a:latin typeface="Arial"/>
                          <a:cs typeface="Arial"/>
                        </a:rPr>
                        <a:t>available</a:t>
                      </a:r>
                      <a:r>
                        <a:rPr sz="1100" b="1" spc="-35">
                          <a:solidFill>
                            <a:srgbClr val="FFFFFF"/>
                          </a:solidFill>
                          <a:latin typeface="Arial"/>
                          <a:cs typeface="Arial"/>
                        </a:rPr>
                        <a:t> </a:t>
                      </a:r>
                      <a:r>
                        <a:rPr sz="1100" b="1">
                          <a:solidFill>
                            <a:srgbClr val="FFFFFF"/>
                          </a:solidFill>
                          <a:latin typeface="Arial"/>
                          <a:cs typeface="Arial"/>
                        </a:rPr>
                        <a:t>n</a:t>
                      </a:r>
                      <a:r>
                        <a:rPr sz="1100" b="1" spc="-25">
                          <a:solidFill>
                            <a:srgbClr val="FFFFFF"/>
                          </a:solidFill>
                          <a:latin typeface="Arial"/>
                          <a:cs typeface="Arial"/>
                        </a:rPr>
                        <a:t> (%)</a:t>
                      </a:r>
                      <a:endParaRPr sz="1100">
                        <a:latin typeface="Arial"/>
                        <a:cs typeface="Arial"/>
                      </a:endParaRPr>
                    </a:p>
                  </a:txBody>
                  <a:tcPr marL="0" marR="0" marT="4953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073762"/>
                    </a:solidFill>
                  </a:tcPr>
                </a:tc>
                <a:tc>
                  <a:txBody>
                    <a:bodyPr/>
                    <a:lstStyle/>
                    <a:p>
                      <a:pPr marL="1270" algn="ctr">
                        <a:lnSpc>
                          <a:spcPts val="1275"/>
                        </a:lnSpc>
                        <a:spcBef>
                          <a:spcPts val="390"/>
                        </a:spcBef>
                      </a:pPr>
                      <a:r>
                        <a:rPr sz="1100" spc="-25">
                          <a:solidFill>
                            <a:srgbClr val="FFFFFF"/>
                          </a:solidFill>
                          <a:latin typeface="Arial"/>
                          <a:cs typeface="Arial"/>
                        </a:rPr>
                        <a:t>113</a:t>
                      </a:r>
                      <a:endParaRPr sz="1100">
                        <a:latin typeface="Arial"/>
                        <a:cs typeface="Arial"/>
                      </a:endParaRPr>
                    </a:p>
                  </a:txBody>
                  <a:tcPr marL="0" marR="0" marT="4953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999999"/>
                    </a:solidFill>
                  </a:tcPr>
                </a:tc>
                <a:tc>
                  <a:txBody>
                    <a:bodyPr/>
                    <a:lstStyle/>
                    <a:p>
                      <a:pPr marL="2540" algn="ctr">
                        <a:lnSpc>
                          <a:spcPts val="1275"/>
                        </a:lnSpc>
                        <a:spcBef>
                          <a:spcPts val="390"/>
                        </a:spcBef>
                      </a:pPr>
                      <a:r>
                        <a:rPr sz="1100" spc="-25">
                          <a:solidFill>
                            <a:srgbClr val="FFFFFF"/>
                          </a:solidFill>
                          <a:latin typeface="Arial"/>
                          <a:cs typeface="Arial"/>
                        </a:rPr>
                        <a:t>183</a:t>
                      </a:r>
                      <a:endParaRPr sz="1100">
                        <a:latin typeface="Arial"/>
                        <a:cs typeface="Arial"/>
                      </a:endParaRPr>
                    </a:p>
                  </a:txBody>
                  <a:tcPr marL="0" marR="0" marT="4953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999999"/>
                    </a:solidFill>
                  </a:tcPr>
                </a:tc>
                <a:extLst>
                  <a:ext uri="{0D108BD9-81ED-4DB2-BD59-A6C34878D82A}">
                    <a16:rowId xmlns:a16="http://schemas.microsoft.com/office/drawing/2014/main" val="10001"/>
                  </a:ext>
                </a:extLst>
              </a:tr>
              <a:tr h="224154">
                <a:tc>
                  <a:txBody>
                    <a:bodyPr/>
                    <a:lstStyle/>
                    <a:p>
                      <a:pPr marL="68580">
                        <a:lnSpc>
                          <a:spcPts val="1275"/>
                        </a:lnSpc>
                        <a:spcBef>
                          <a:spcPts val="390"/>
                        </a:spcBef>
                      </a:pPr>
                      <a:r>
                        <a:rPr sz="1100" b="1">
                          <a:solidFill>
                            <a:srgbClr val="FFFFFF"/>
                          </a:solidFill>
                          <a:latin typeface="Arial"/>
                          <a:cs typeface="Arial"/>
                        </a:rPr>
                        <a:t>Insufficient</a:t>
                      </a:r>
                      <a:r>
                        <a:rPr sz="1100" b="1" spc="-65">
                          <a:solidFill>
                            <a:srgbClr val="FFFFFF"/>
                          </a:solidFill>
                          <a:latin typeface="Arial"/>
                          <a:cs typeface="Arial"/>
                        </a:rPr>
                        <a:t> </a:t>
                      </a:r>
                      <a:r>
                        <a:rPr sz="1100" b="1">
                          <a:solidFill>
                            <a:srgbClr val="FFFFFF"/>
                          </a:solidFill>
                          <a:latin typeface="Arial"/>
                          <a:cs typeface="Arial"/>
                        </a:rPr>
                        <a:t>Clinical</a:t>
                      </a:r>
                      <a:r>
                        <a:rPr sz="1100" b="1" spc="-50">
                          <a:solidFill>
                            <a:srgbClr val="FFFFFF"/>
                          </a:solidFill>
                          <a:latin typeface="Arial"/>
                          <a:cs typeface="Arial"/>
                        </a:rPr>
                        <a:t> </a:t>
                      </a:r>
                      <a:r>
                        <a:rPr sz="1100" b="1" spc="-10">
                          <a:solidFill>
                            <a:srgbClr val="FFFFFF"/>
                          </a:solidFill>
                          <a:latin typeface="Arial"/>
                          <a:cs typeface="Arial"/>
                        </a:rPr>
                        <a:t>Efficacy</a:t>
                      </a:r>
                      <a:endParaRPr sz="1100">
                        <a:latin typeface="Arial"/>
                        <a:cs typeface="Arial"/>
                      </a:endParaRPr>
                    </a:p>
                  </a:txBody>
                  <a:tcPr marL="0" marR="0" marT="4953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073762"/>
                    </a:solidFill>
                  </a:tcPr>
                </a:tc>
                <a:tc>
                  <a:txBody>
                    <a:bodyPr/>
                    <a:lstStyle/>
                    <a:p>
                      <a:pPr algn="ctr">
                        <a:lnSpc>
                          <a:spcPts val="1275"/>
                        </a:lnSpc>
                        <a:spcBef>
                          <a:spcPts val="390"/>
                        </a:spcBef>
                      </a:pPr>
                      <a:r>
                        <a:rPr sz="1100">
                          <a:solidFill>
                            <a:srgbClr val="FFFFFF"/>
                          </a:solidFill>
                          <a:latin typeface="Arial"/>
                          <a:cs typeface="Arial"/>
                        </a:rPr>
                        <a:t>72</a:t>
                      </a:r>
                      <a:r>
                        <a:rPr sz="1100" spc="-10">
                          <a:solidFill>
                            <a:srgbClr val="FFFFFF"/>
                          </a:solidFill>
                          <a:latin typeface="Arial"/>
                          <a:cs typeface="Arial"/>
                        </a:rPr>
                        <a:t> (63.7%)</a:t>
                      </a:r>
                      <a:endParaRPr sz="1100">
                        <a:latin typeface="Arial"/>
                        <a:cs typeface="Arial"/>
                      </a:endParaRPr>
                    </a:p>
                  </a:txBody>
                  <a:tcPr marL="0" marR="0" marT="4953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999999"/>
                    </a:solidFill>
                  </a:tcPr>
                </a:tc>
                <a:tc>
                  <a:txBody>
                    <a:bodyPr/>
                    <a:lstStyle/>
                    <a:p>
                      <a:pPr marL="1905" algn="ctr">
                        <a:lnSpc>
                          <a:spcPts val="1275"/>
                        </a:lnSpc>
                        <a:spcBef>
                          <a:spcPts val="390"/>
                        </a:spcBef>
                      </a:pPr>
                      <a:r>
                        <a:rPr sz="1100">
                          <a:solidFill>
                            <a:srgbClr val="FFFFFF"/>
                          </a:solidFill>
                          <a:latin typeface="Arial"/>
                          <a:cs typeface="Arial"/>
                        </a:rPr>
                        <a:t>158</a:t>
                      </a:r>
                      <a:r>
                        <a:rPr sz="1100" spc="-20">
                          <a:solidFill>
                            <a:srgbClr val="FFFFFF"/>
                          </a:solidFill>
                          <a:latin typeface="Arial"/>
                          <a:cs typeface="Arial"/>
                        </a:rPr>
                        <a:t> </a:t>
                      </a:r>
                      <a:r>
                        <a:rPr sz="1100" spc="-10">
                          <a:solidFill>
                            <a:srgbClr val="FFFFFF"/>
                          </a:solidFill>
                          <a:latin typeface="Arial"/>
                          <a:cs typeface="Arial"/>
                        </a:rPr>
                        <a:t>(86.3%)</a:t>
                      </a:r>
                      <a:endParaRPr sz="1100">
                        <a:latin typeface="Arial"/>
                        <a:cs typeface="Arial"/>
                      </a:endParaRPr>
                    </a:p>
                  </a:txBody>
                  <a:tcPr marL="0" marR="0" marT="4953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999999"/>
                    </a:solidFill>
                  </a:tcPr>
                </a:tc>
                <a:extLst>
                  <a:ext uri="{0D108BD9-81ED-4DB2-BD59-A6C34878D82A}">
                    <a16:rowId xmlns:a16="http://schemas.microsoft.com/office/drawing/2014/main" val="10002"/>
                  </a:ext>
                </a:extLst>
              </a:tr>
              <a:tr h="224154">
                <a:tc>
                  <a:txBody>
                    <a:bodyPr/>
                    <a:lstStyle/>
                    <a:p>
                      <a:pPr marL="68580">
                        <a:lnSpc>
                          <a:spcPts val="1270"/>
                        </a:lnSpc>
                        <a:spcBef>
                          <a:spcPts val="395"/>
                        </a:spcBef>
                      </a:pPr>
                      <a:r>
                        <a:rPr sz="1100" b="1">
                          <a:solidFill>
                            <a:srgbClr val="FFFFFF"/>
                          </a:solidFill>
                          <a:latin typeface="Arial"/>
                          <a:cs typeface="Arial"/>
                        </a:rPr>
                        <a:t>Potential</a:t>
                      </a:r>
                      <a:r>
                        <a:rPr sz="1100" b="1" spc="-75">
                          <a:solidFill>
                            <a:srgbClr val="FFFFFF"/>
                          </a:solidFill>
                          <a:latin typeface="Arial"/>
                          <a:cs typeface="Arial"/>
                        </a:rPr>
                        <a:t> </a:t>
                      </a:r>
                      <a:r>
                        <a:rPr sz="1100" b="1">
                          <a:solidFill>
                            <a:srgbClr val="FFFFFF"/>
                          </a:solidFill>
                          <a:latin typeface="Arial"/>
                          <a:cs typeface="Arial"/>
                        </a:rPr>
                        <a:t>Adverse</a:t>
                      </a:r>
                      <a:r>
                        <a:rPr sz="1100" b="1" spc="-25">
                          <a:solidFill>
                            <a:srgbClr val="FFFFFF"/>
                          </a:solidFill>
                          <a:latin typeface="Arial"/>
                          <a:cs typeface="Arial"/>
                        </a:rPr>
                        <a:t> </a:t>
                      </a:r>
                      <a:r>
                        <a:rPr sz="1100" b="1" spc="-10">
                          <a:solidFill>
                            <a:srgbClr val="FFFFFF"/>
                          </a:solidFill>
                          <a:latin typeface="Arial"/>
                          <a:cs typeface="Arial"/>
                        </a:rPr>
                        <a:t>Outcomes</a:t>
                      </a:r>
                      <a:endParaRPr sz="1100">
                        <a:latin typeface="Arial"/>
                        <a:cs typeface="Arial"/>
                      </a:endParaRPr>
                    </a:p>
                  </a:txBody>
                  <a:tcPr marL="0" marR="0" marT="5016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073762"/>
                    </a:solidFill>
                  </a:tcPr>
                </a:tc>
                <a:tc>
                  <a:txBody>
                    <a:bodyPr/>
                    <a:lstStyle/>
                    <a:p>
                      <a:pPr algn="ctr">
                        <a:lnSpc>
                          <a:spcPts val="1270"/>
                        </a:lnSpc>
                        <a:spcBef>
                          <a:spcPts val="395"/>
                        </a:spcBef>
                      </a:pPr>
                      <a:r>
                        <a:rPr sz="1100">
                          <a:solidFill>
                            <a:srgbClr val="FFFFFF"/>
                          </a:solidFill>
                          <a:latin typeface="Arial"/>
                          <a:cs typeface="Arial"/>
                        </a:rPr>
                        <a:t>18</a:t>
                      </a:r>
                      <a:r>
                        <a:rPr sz="1100" spc="-5">
                          <a:solidFill>
                            <a:srgbClr val="FFFFFF"/>
                          </a:solidFill>
                          <a:latin typeface="Arial"/>
                          <a:cs typeface="Arial"/>
                        </a:rPr>
                        <a:t> </a:t>
                      </a:r>
                      <a:r>
                        <a:rPr sz="1100" spc="-10">
                          <a:solidFill>
                            <a:srgbClr val="FFFFFF"/>
                          </a:solidFill>
                          <a:latin typeface="Arial"/>
                          <a:cs typeface="Arial"/>
                        </a:rPr>
                        <a:t>(15.9%)</a:t>
                      </a:r>
                      <a:endParaRPr sz="1100">
                        <a:latin typeface="Arial"/>
                        <a:cs typeface="Arial"/>
                      </a:endParaRPr>
                    </a:p>
                  </a:txBody>
                  <a:tcPr marL="0" marR="0" marT="5016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999999"/>
                    </a:solidFill>
                  </a:tcPr>
                </a:tc>
                <a:tc>
                  <a:txBody>
                    <a:bodyPr/>
                    <a:lstStyle/>
                    <a:p>
                      <a:pPr marL="1905" algn="ctr">
                        <a:lnSpc>
                          <a:spcPts val="1270"/>
                        </a:lnSpc>
                        <a:spcBef>
                          <a:spcPts val="395"/>
                        </a:spcBef>
                      </a:pPr>
                      <a:r>
                        <a:rPr sz="1100">
                          <a:solidFill>
                            <a:srgbClr val="FFFFFF"/>
                          </a:solidFill>
                          <a:latin typeface="Arial"/>
                          <a:cs typeface="Arial"/>
                        </a:rPr>
                        <a:t>14</a:t>
                      </a:r>
                      <a:r>
                        <a:rPr sz="1100" spc="-10">
                          <a:solidFill>
                            <a:srgbClr val="FFFFFF"/>
                          </a:solidFill>
                          <a:latin typeface="Arial"/>
                          <a:cs typeface="Arial"/>
                        </a:rPr>
                        <a:t> (7.7%)</a:t>
                      </a:r>
                      <a:endParaRPr sz="1100">
                        <a:latin typeface="Arial"/>
                        <a:cs typeface="Arial"/>
                      </a:endParaRPr>
                    </a:p>
                  </a:txBody>
                  <a:tcPr marL="0" marR="0" marT="5016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999999"/>
                    </a:solidFill>
                  </a:tcPr>
                </a:tc>
                <a:extLst>
                  <a:ext uri="{0D108BD9-81ED-4DB2-BD59-A6C34878D82A}">
                    <a16:rowId xmlns:a16="http://schemas.microsoft.com/office/drawing/2014/main" val="10003"/>
                  </a:ext>
                </a:extLst>
              </a:tr>
              <a:tr h="224154">
                <a:tc>
                  <a:txBody>
                    <a:bodyPr/>
                    <a:lstStyle/>
                    <a:p>
                      <a:pPr marL="68580">
                        <a:lnSpc>
                          <a:spcPts val="1275"/>
                        </a:lnSpc>
                        <a:spcBef>
                          <a:spcPts val="395"/>
                        </a:spcBef>
                      </a:pPr>
                      <a:r>
                        <a:rPr sz="1100" b="1">
                          <a:solidFill>
                            <a:srgbClr val="FFFFFF"/>
                          </a:solidFill>
                          <a:latin typeface="Arial"/>
                          <a:cs typeface="Arial"/>
                        </a:rPr>
                        <a:t>Biologic</a:t>
                      </a:r>
                      <a:r>
                        <a:rPr sz="1100" b="1" spc="-75">
                          <a:solidFill>
                            <a:srgbClr val="FFFFFF"/>
                          </a:solidFill>
                          <a:latin typeface="Arial"/>
                          <a:cs typeface="Arial"/>
                        </a:rPr>
                        <a:t> </a:t>
                      </a:r>
                      <a:r>
                        <a:rPr sz="1100" b="1">
                          <a:solidFill>
                            <a:srgbClr val="FFFFFF"/>
                          </a:solidFill>
                          <a:latin typeface="Arial"/>
                          <a:cs typeface="Arial"/>
                        </a:rPr>
                        <a:t>Access</a:t>
                      </a:r>
                      <a:r>
                        <a:rPr sz="1100" b="1" spc="-30">
                          <a:solidFill>
                            <a:srgbClr val="FFFFFF"/>
                          </a:solidFill>
                          <a:latin typeface="Arial"/>
                          <a:cs typeface="Arial"/>
                        </a:rPr>
                        <a:t> </a:t>
                      </a:r>
                      <a:r>
                        <a:rPr sz="1100" b="1" spc="-10">
                          <a:solidFill>
                            <a:srgbClr val="FFFFFF"/>
                          </a:solidFill>
                          <a:latin typeface="Arial"/>
                          <a:cs typeface="Arial"/>
                        </a:rPr>
                        <a:t>Restriction</a:t>
                      </a:r>
                      <a:endParaRPr sz="1100">
                        <a:latin typeface="Arial"/>
                        <a:cs typeface="Arial"/>
                      </a:endParaRPr>
                    </a:p>
                  </a:txBody>
                  <a:tcPr marL="0" marR="0" marT="5016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073762"/>
                    </a:solidFill>
                  </a:tcPr>
                </a:tc>
                <a:tc>
                  <a:txBody>
                    <a:bodyPr/>
                    <a:lstStyle/>
                    <a:p>
                      <a:pPr algn="ctr">
                        <a:lnSpc>
                          <a:spcPts val="1275"/>
                        </a:lnSpc>
                        <a:spcBef>
                          <a:spcPts val="395"/>
                        </a:spcBef>
                      </a:pPr>
                      <a:r>
                        <a:rPr sz="1100">
                          <a:solidFill>
                            <a:srgbClr val="FFFFFF"/>
                          </a:solidFill>
                          <a:latin typeface="Arial"/>
                          <a:cs typeface="Arial"/>
                        </a:rPr>
                        <a:t>8</a:t>
                      </a:r>
                      <a:r>
                        <a:rPr sz="1100" spc="-10">
                          <a:solidFill>
                            <a:srgbClr val="FFFFFF"/>
                          </a:solidFill>
                          <a:latin typeface="Arial"/>
                          <a:cs typeface="Arial"/>
                        </a:rPr>
                        <a:t> (7.1%)</a:t>
                      </a:r>
                      <a:endParaRPr sz="1100">
                        <a:latin typeface="Arial"/>
                        <a:cs typeface="Arial"/>
                      </a:endParaRPr>
                    </a:p>
                  </a:txBody>
                  <a:tcPr marL="0" marR="0" marT="5016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999999"/>
                    </a:solidFill>
                  </a:tcPr>
                </a:tc>
                <a:tc>
                  <a:txBody>
                    <a:bodyPr/>
                    <a:lstStyle/>
                    <a:p>
                      <a:pPr algn="ctr">
                        <a:lnSpc>
                          <a:spcPts val="1275"/>
                        </a:lnSpc>
                        <a:spcBef>
                          <a:spcPts val="395"/>
                        </a:spcBef>
                      </a:pPr>
                      <a:r>
                        <a:rPr sz="1100">
                          <a:solidFill>
                            <a:srgbClr val="FFFFFF"/>
                          </a:solidFill>
                          <a:latin typeface="Arial"/>
                          <a:cs typeface="Arial"/>
                        </a:rPr>
                        <a:t>5</a:t>
                      </a:r>
                      <a:r>
                        <a:rPr sz="1100" spc="-10">
                          <a:solidFill>
                            <a:srgbClr val="FFFFFF"/>
                          </a:solidFill>
                          <a:latin typeface="Arial"/>
                          <a:cs typeface="Arial"/>
                        </a:rPr>
                        <a:t> (2.7%)</a:t>
                      </a:r>
                      <a:endParaRPr sz="1100">
                        <a:latin typeface="Arial"/>
                        <a:cs typeface="Arial"/>
                      </a:endParaRPr>
                    </a:p>
                  </a:txBody>
                  <a:tcPr marL="0" marR="0" marT="5016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999999"/>
                    </a:solidFill>
                  </a:tcPr>
                </a:tc>
                <a:extLst>
                  <a:ext uri="{0D108BD9-81ED-4DB2-BD59-A6C34878D82A}">
                    <a16:rowId xmlns:a16="http://schemas.microsoft.com/office/drawing/2014/main" val="10004"/>
                  </a:ext>
                </a:extLst>
              </a:tr>
              <a:tr h="224154">
                <a:tc>
                  <a:txBody>
                    <a:bodyPr/>
                    <a:lstStyle/>
                    <a:p>
                      <a:pPr marL="68580">
                        <a:lnSpc>
                          <a:spcPts val="1270"/>
                        </a:lnSpc>
                        <a:spcBef>
                          <a:spcPts val="395"/>
                        </a:spcBef>
                      </a:pPr>
                      <a:r>
                        <a:rPr sz="1100" b="1">
                          <a:solidFill>
                            <a:srgbClr val="FFFFFF"/>
                          </a:solidFill>
                          <a:latin typeface="Arial"/>
                          <a:cs typeface="Arial"/>
                        </a:rPr>
                        <a:t>Patient</a:t>
                      </a:r>
                      <a:r>
                        <a:rPr sz="1100" b="1" spc="-30">
                          <a:solidFill>
                            <a:srgbClr val="FFFFFF"/>
                          </a:solidFill>
                          <a:latin typeface="Arial"/>
                          <a:cs typeface="Arial"/>
                        </a:rPr>
                        <a:t> </a:t>
                      </a:r>
                      <a:r>
                        <a:rPr sz="1100" b="1" spc="-10">
                          <a:solidFill>
                            <a:srgbClr val="FFFFFF"/>
                          </a:solidFill>
                          <a:latin typeface="Arial"/>
                          <a:cs typeface="Arial"/>
                        </a:rPr>
                        <a:t>Preference</a:t>
                      </a:r>
                      <a:endParaRPr sz="1100">
                        <a:latin typeface="Arial"/>
                        <a:cs typeface="Arial"/>
                      </a:endParaRPr>
                    </a:p>
                  </a:txBody>
                  <a:tcPr marL="0" marR="0" marT="5016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073762"/>
                    </a:solidFill>
                  </a:tcPr>
                </a:tc>
                <a:tc>
                  <a:txBody>
                    <a:bodyPr/>
                    <a:lstStyle/>
                    <a:p>
                      <a:pPr algn="ctr">
                        <a:lnSpc>
                          <a:spcPts val="1270"/>
                        </a:lnSpc>
                        <a:spcBef>
                          <a:spcPts val="395"/>
                        </a:spcBef>
                      </a:pPr>
                      <a:r>
                        <a:rPr sz="1100">
                          <a:solidFill>
                            <a:srgbClr val="FFFFFF"/>
                          </a:solidFill>
                          <a:latin typeface="Arial"/>
                          <a:cs typeface="Arial"/>
                        </a:rPr>
                        <a:t>4</a:t>
                      </a:r>
                      <a:r>
                        <a:rPr sz="1100" spc="-10">
                          <a:solidFill>
                            <a:srgbClr val="FFFFFF"/>
                          </a:solidFill>
                          <a:latin typeface="Arial"/>
                          <a:cs typeface="Arial"/>
                        </a:rPr>
                        <a:t> (3.5%)</a:t>
                      </a:r>
                      <a:endParaRPr sz="1100">
                        <a:latin typeface="Arial"/>
                        <a:cs typeface="Arial"/>
                      </a:endParaRPr>
                    </a:p>
                  </a:txBody>
                  <a:tcPr marL="0" marR="0" marT="5016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999999"/>
                    </a:solidFill>
                  </a:tcPr>
                </a:tc>
                <a:tc>
                  <a:txBody>
                    <a:bodyPr/>
                    <a:lstStyle/>
                    <a:p>
                      <a:pPr algn="ctr">
                        <a:lnSpc>
                          <a:spcPts val="1270"/>
                        </a:lnSpc>
                        <a:spcBef>
                          <a:spcPts val="395"/>
                        </a:spcBef>
                      </a:pPr>
                      <a:r>
                        <a:rPr sz="1100">
                          <a:solidFill>
                            <a:srgbClr val="FFFFFF"/>
                          </a:solidFill>
                          <a:latin typeface="Arial"/>
                          <a:cs typeface="Arial"/>
                        </a:rPr>
                        <a:t>3</a:t>
                      </a:r>
                      <a:r>
                        <a:rPr sz="1100" spc="-10">
                          <a:solidFill>
                            <a:srgbClr val="FFFFFF"/>
                          </a:solidFill>
                          <a:latin typeface="Arial"/>
                          <a:cs typeface="Arial"/>
                        </a:rPr>
                        <a:t> (1.6%)</a:t>
                      </a:r>
                      <a:endParaRPr sz="1100">
                        <a:latin typeface="Arial"/>
                        <a:cs typeface="Arial"/>
                      </a:endParaRPr>
                    </a:p>
                  </a:txBody>
                  <a:tcPr marL="0" marR="0" marT="5016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999999"/>
                    </a:solidFill>
                  </a:tcPr>
                </a:tc>
                <a:extLst>
                  <a:ext uri="{0D108BD9-81ED-4DB2-BD59-A6C34878D82A}">
                    <a16:rowId xmlns:a16="http://schemas.microsoft.com/office/drawing/2014/main" val="10005"/>
                  </a:ext>
                </a:extLst>
              </a:tr>
              <a:tr h="224154">
                <a:tc>
                  <a:txBody>
                    <a:bodyPr/>
                    <a:lstStyle/>
                    <a:p>
                      <a:pPr marL="68580">
                        <a:lnSpc>
                          <a:spcPts val="1270"/>
                        </a:lnSpc>
                        <a:spcBef>
                          <a:spcPts val="395"/>
                        </a:spcBef>
                      </a:pPr>
                      <a:r>
                        <a:rPr sz="1100" b="1" spc="-10">
                          <a:solidFill>
                            <a:srgbClr val="FFFFFF"/>
                          </a:solidFill>
                          <a:latin typeface="Arial"/>
                          <a:cs typeface="Arial"/>
                        </a:rPr>
                        <a:t>Other</a:t>
                      </a:r>
                      <a:endParaRPr sz="1100">
                        <a:latin typeface="Arial"/>
                        <a:cs typeface="Arial"/>
                      </a:endParaRPr>
                    </a:p>
                  </a:txBody>
                  <a:tcPr marL="0" marR="0" marT="5016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073762"/>
                    </a:solidFill>
                  </a:tcPr>
                </a:tc>
                <a:tc>
                  <a:txBody>
                    <a:bodyPr/>
                    <a:lstStyle/>
                    <a:p>
                      <a:pPr algn="ctr">
                        <a:lnSpc>
                          <a:spcPts val="1270"/>
                        </a:lnSpc>
                        <a:spcBef>
                          <a:spcPts val="395"/>
                        </a:spcBef>
                      </a:pPr>
                      <a:r>
                        <a:rPr sz="1100">
                          <a:solidFill>
                            <a:srgbClr val="FFFFFF"/>
                          </a:solidFill>
                          <a:latin typeface="Arial"/>
                          <a:cs typeface="Arial"/>
                        </a:rPr>
                        <a:t>12</a:t>
                      </a:r>
                      <a:r>
                        <a:rPr sz="1100" spc="-10">
                          <a:solidFill>
                            <a:srgbClr val="FFFFFF"/>
                          </a:solidFill>
                          <a:latin typeface="Arial"/>
                          <a:cs typeface="Arial"/>
                        </a:rPr>
                        <a:t> (10.6%)</a:t>
                      </a:r>
                      <a:endParaRPr sz="1100">
                        <a:latin typeface="Arial"/>
                        <a:cs typeface="Arial"/>
                      </a:endParaRPr>
                    </a:p>
                  </a:txBody>
                  <a:tcPr marL="0" marR="0" marT="5016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999999"/>
                    </a:solidFill>
                  </a:tcPr>
                </a:tc>
                <a:tc>
                  <a:txBody>
                    <a:bodyPr/>
                    <a:lstStyle/>
                    <a:p>
                      <a:pPr marL="1270" algn="ctr">
                        <a:lnSpc>
                          <a:spcPts val="1270"/>
                        </a:lnSpc>
                        <a:spcBef>
                          <a:spcPts val="395"/>
                        </a:spcBef>
                      </a:pPr>
                      <a:r>
                        <a:rPr sz="1100">
                          <a:solidFill>
                            <a:srgbClr val="FFFFFF"/>
                          </a:solidFill>
                          <a:latin typeface="Arial"/>
                          <a:cs typeface="Arial"/>
                        </a:rPr>
                        <a:t>11</a:t>
                      </a:r>
                      <a:r>
                        <a:rPr sz="1100" spc="-15">
                          <a:solidFill>
                            <a:srgbClr val="FFFFFF"/>
                          </a:solidFill>
                          <a:latin typeface="Arial"/>
                          <a:cs typeface="Arial"/>
                        </a:rPr>
                        <a:t> </a:t>
                      </a:r>
                      <a:r>
                        <a:rPr sz="1100" spc="-10">
                          <a:solidFill>
                            <a:srgbClr val="FFFFFF"/>
                          </a:solidFill>
                          <a:latin typeface="Arial"/>
                          <a:cs typeface="Arial"/>
                        </a:rPr>
                        <a:t>(6.0%)</a:t>
                      </a:r>
                      <a:endParaRPr sz="1100">
                        <a:latin typeface="Arial"/>
                        <a:cs typeface="Arial"/>
                      </a:endParaRPr>
                    </a:p>
                  </a:txBody>
                  <a:tcPr marL="0" marR="0" marT="5016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999999"/>
                    </a:solidFill>
                  </a:tcPr>
                </a:tc>
                <a:extLst>
                  <a:ext uri="{0D108BD9-81ED-4DB2-BD59-A6C34878D82A}">
                    <a16:rowId xmlns:a16="http://schemas.microsoft.com/office/drawing/2014/main" val="10006"/>
                  </a:ext>
                </a:extLst>
              </a:tr>
            </a:tbl>
          </a:graphicData>
        </a:graphic>
      </p:graphicFrame>
      <p:sp>
        <p:nvSpPr>
          <p:cNvPr id="3" name="object 3"/>
          <p:cNvSpPr/>
          <p:nvPr/>
        </p:nvSpPr>
        <p:spPr>
          <a:xfrm>
            <a:off x="1632204" y="1307591"/>
            <a:ext cx="5538470" cy="413384"/>
          </a:xfrm>
          <a:custGeom>
            <a:avLst/>
            <a:gdLst/>
            <a:ahLst/>
            <a:cxnLst/>
            <a:rect l="l" t="t" r="r" b="b"/>
            <a:pathLst>
              <a:path w="5538470" h="413385">
                <a:moveTo>
                  <a:pt x="5469382" y="0"/>
                </a:moveTo>
                <a:lnTo>
                  <a:pt x="68833" y="0"/>
                </a:lnTo>
                <a:lnTo>
                  <a:pt x="42058" y="5415"/>
                </a:lnTo>
                <a:lnTo>
                  <a:pt x="20177" y="20177"/>
                </a:lnTo>
                <a:lnTo>
                  <a:pt x="5415" y="42058"/>
                </a:lnTo>
                <a:lnTo>
                  <a:pt x="0" y="68834"/>
                </a:lnTo>
                <a:lnTo>
                  <a:pt x="0" y="344170"/>
                </a:lnTo>
                <a:lnTo>
                  <a:pt x="5415" y="370945"/>
                </a:lnTo>
                <a:lnTo>
                  <a:pt x="20177" y="392826"/>
                </a:lnTo>
                <a:lnTo>
                  <a:pt x="42058" y="407588"/>
                </a:lnTo>
                <a:lnTo>
                  <a:pt x="68833" y="413004"/>
                </a:lnTo>
                <a:lnTo>
                  <a:pt x="5469382" y="413004"/>
                </a:lnTo>
                <a:lnTo>
                  <a:pt x="5496157" y="407588"/>
                </a:lnTo>
                <a:lnTo>
                  <a:pt x="5518038" y="392826"/>
                </a:lnTo>
                <a:lnTo>
                  <a:pt x="5532800" y="370945"/>
                </a:lnTo>
                <a:lnTo>
                  <a:pt x="5538216" y="344170"/>
                </a:lnTo>
                <a:lnTo>
                  <a:pt x="5538216" y="68834"/>
                </a:lnTo>
                <a:lnTo>
                  <a:pt x="5532800" y="42058"/>
                </a:lnTo>
                <a:lnTo>
                  <a:pt x="5518038" y="20177"/>
                </a:lnTo>
                <a:lnTo>
                  <a:pt x="5496157" y="5415"/>
                </a:lnTo>
                <a:lnTo>
                  <a:pt x="5469382"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 name="object 4"/>
          <p:cNvSpPr txBox="1"/>
          <p:nvPr/>
        </p:nvSpPr>
        <p:spPr>
          <a:xfrm>
            <a:off x="1818258" y="1314703"/>
            <a:ext cx="5162550" cy="391160"/>
          </a:xfrm>
          <a:prstGeom prst="rect">
            <a:avLst/>
          </a:prstGeom>
        </p:spPr>
        <p:txBody>
          <a:bodyPr vert="horz" wrap="square" lIns="0" tIns="12700" rIns="0" bIns="0" rtlCol="0">
            <a:spAutoFit/>
          </a:bodyPr>
          <a:lstStyle/>
          <a:p>
            <a:pPr marL="528955" marR="5080" lvl="0" indent="-516890" defTabSz="914400" eaLnBrk="1" fontAlgn="auto" latinLnBrk="0" hangingPunct="1">
              <a:lnSpc>
                <a:spcPct val="100000"/>
              </a:lnSpc>
              <a:spcBef>
                <a:spcPts val="100"/>
              </a:spcBef>
              <a:spcAft>
                <a:spcPts val="0"/>
              </a:spcAft>
              <a:buClrTx/>
              <a:buSzTx/>
              <a:buFontTx/>
              <a:buNone/>
              <a:tabLst/>
              <a:defRPr/>
            </a:pPr>
            <a:r>
              <a:rPr kumimoji="0" sz="1200" b="1" i="0" u="none" strike="noStrike" kern="0" cap="none" spc="0" normalizeH="0" baseline="0" noProof="0">
                <a:ln>
                  <a:noFill/>
                </a:ln>
                <a:solidFill>
                  <a:srgbClr val="FFFFFF"/>
                </a:solidFill>
                <a:effectLst/>
                <a:uLnTx/>
                <a:uFillTx/>
                <a:latin typeface="Arial"/>
                <a:cs typeface="Arial"/>
              </a:rPr>
              <a:t>The</a:t>
            </a:r>
            <a:r>
              <a:rPr kumimoji="0" sz="1200" b="1" i="0" u="none" strike="noStrike" kern="0" cap="none" spc="-20"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most</a:t>
            </a:r>
            <a:r>
              <a:rPr kumimoji="0" sz="1200" b="1" i="0" u="none" strike="noStrike" kern="0" cap="none" spc="-20" normalizeH="0" baseline="0" noProof="0">
                <a:ln>
                  <a:noFill/>
                </a:ln>
                <a:solidFill>
                  <a:srgbClr val="FFFFFF"/>
                </a:solidFill>
                <a:effectLst/>
                <a:uLnTx/>
                <a:uFillTx/>
                <a:latin typeface="Arial"/>
                <a:cs typeface="Arial"/>
              </a:rPr>
              <a:t> </a:t>
            </a:r>
            <a:r>
              <a:rPr kumimoji="0" sz="1200" b="1" i="0" u="none" strike="noStrike" kern="0" cap="none" spc="-10" normalizeH="0" baseline="0" noProof="0">
                <a:ln>
                  <a:noFill/>
                </a:ln>
                <a:solidFill>
                  <a:srgbClr val="FFFFFF"/>
                </a:solidFill>
                <a:effectLst/>
                <a:uLnTx/>
                <a:uFillTx/>
                <a:latin typeface="Arial"/>
                <a:cs typeface="Arial"/>
              </a:rPr>
              <a:t>commonly</a:t>
            </a:r>
            <a:r>
              <a:rPr kumimoji="0" sz="1200" b="1" i="0" u="none" strike="noStrike" kern="0" cap="none" spc="-25"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cited</a:t>
            </a:r>
            <a:r>
              <a:rPr kumimoji="0" sz="1200" b="1" i="0" u="none" strike="noStrike" kern="0" cap="none" spc="-15"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reasons</a:t>
            </a:r>
            <a:r>
              <a:rPr kumimoji="0" sz="1200" b="1" i="0" u="none" strike="noStrike" kern="0" cap="none" spc="-55"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for</a:t>
            </a:r>
            <a:r>
              <a:rPr kumimoji="0" sz="1200" b="1" i="0" u="none" strike="noStrike" kern="0" cap="none" spc="-15"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stopping or</a:t>
            </a:r>
            <a:r>
              <a:rPr kumimoji="0" sz="1200" b="1" i="0" u="none" strike="noStrike" kern="0" cap="none" spc="-10"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switching</a:t>
            </a:r>
            <a:r>
              <a:rPr kumimoji="0" sz="1200" b="1" i="0" u="none" strike="noStrike" kern="0" cap="none" spc="-40"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a</a:t>
            </a:r>
            <a:r>
              <a:rPr kumimoji="0" sz="1200" b="1" i="0" u="none" strike="noStrike" kern="0" cap="none" spc="-20" normalizeH="0" baseline="0" noProof="0">
                <a:ln>
                  <a:noFill/>
                </a:ln>
                <a:solidFill>
                  <a:srgbClr val="FFFFFF"/>
                </a:solidFill>
                <a:effectLst/>
                <a:uLnTx/>
                <a:uFillTx/>
                <a:latin typeface="Arial"/>
                <a:cs typeface="Arial"/>
              </a:rPr>
              <a:t> </a:t>
            </a:r>
            <a:r>
              <a:rPr kumimoji="0" sz="1200" b="1" i="0" u="none" strike="noStrike" kern="0" cap="none" spc="-10" normalizeH="0" baseline="0" noProof="0">
                <a:ln>
                  <a:noFill/>
                </a:ln>
                <a:solidFill>
                  <a:srgbClr val="FFFFFF"/>
                </a:solidFill>
                <a:effectLst/>
                <a:uLnTx/>
                <a:uFillTx/>
                <a:latin typeface="Arial"/>
                <a:cs typeface="Arial"/>
              </a:rPr>
              <a:t>biologic </a:t>
            </a:r>
            <a:r>
              <a:rPr kumimoji="0" sz="1200" b="1" i="0" u="none" strike="noStrike" kern="0" cap="none" spc="0" normalizeH="0" baseline="0" noProof="0">
                <a:ln>
                  <a:noFill/>
                </a:ln>
                <a:solidFill>
                  <a:srgbClr val="FFFFFF"/>
                </a:solidFill>
                <a:effectLst/>
                <a:uLnTx/>
                <a:uFillTx/>
                <a:latin typeface="Arial"/>
                <a:cs typeface="Arial"/>
              </a:rPr>
              <a:t>were</a:t>
            </a:r>
            <a:r>
              <a:rPr kumimoji="0" sz="1200" b="1" i="0" u="none" strike="noStrike" kern="0" cap="none" spc="-65"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E66830"/>
                </a:solidFill>
                <a:effectLst/>
                <a:uLnTx/>
                <a:uFillTx/>
                <a:latin typeface="Arial"/>
                <a:cs typeface="Arial"/>
              </a:rPr>
              <a:t>insufficient</a:t>
            </a:r>
            <a:r>
              <a:rPr kumimoji="0" sz="1200" b="1" i="0" u="none" strike="noStrike" kern="0" cap="none" spc="-10" normalizeH="0" baseline="0" noProof="0">
                <a:ln>
                  <a:noFill/>
                </a:ln>
                <a:solidFill>
                  <a:srgbClr val="E66830"/>
                </a:solidFill>
                <a:effectLst/>
                <a:uLnTx/>
                <a:uFillTx/>
                <a:latin typeface="Arial"/>
                <a:cs typeface="Arial"/>
              </a:rPr>
              <a:t> </a:t>
            </a:r>
            <a:r>
              <a:rPr kumimoji="0" sz="1200" b="1" i="0" u="none" strike="noStrike" kern="0" cap="none" spc="0" normalizeH="0" baseline="0" noProof="0">
                <a:ln>
                  <a:noFill/>
                </a:ln>
                <a:solidFill>
                  <a:srgbClr val="E66830"/>
                </a:solidFill>
                <a:effectLst/>
                <a:uLnTx/>
                <a:uFillTx/>
                <a:latin typeface="Arial"/>
                <a:cs typeface="Arial"/>
              </a:rPr>
              <a:t>clinical</a:t>
            </a:r>
            <a:r>
              <a:rPr kumimoji="0" sz="1200" b="1" i="0" u="none" strike="noStrike" kern="0" cap="none" spc="-45" normalizeH="0" baseline="0" noProof="0">
                <a:ln>
                  <a:noFill/>
                </a:ln>
                <a:solidFill>
                  <a:srgbClr val="E66830"/>
                </a:solidFill>
                <a:effectLst/>
                <a:uLnTx/>
                <a:uFillTx/>
                <a:latin typeface="Arial"/>
                <a:cs typeface="Arial"/>
              </a:rPr>
              <a:t> </a:t>
            </a:r>
            <a:r>
              <a:rPr kumimoji="0" sz="1200" b="1" i="0" u="none" strike="noStrike" kern="0" cap="none" spc="0" normalizeH="0" baseline="0" noProof="0">
                <a:ln>
                  <a:noFill/>
                </a:ln>
                <a:solidFill>
                  <a:srgbClr val="E66830"/>
                </a:solidFill>
                <a:effectLst/>
                <a:uLnTx/>
                <a:uFillTx/>
                <a:latin typeface="Arial"/>
                <a:cs typeface="Arial"/>
              </a:rPr>
              <a:t>efficacy</a:t>
            </a:r>
            <a:r>
              <a:rPr kumimoji="0" sz="1200" b="1" i="0" u="none" strike="noStrike" kern="0" cap="none" spc="-60" normalizeH="0" baseline="0" noProof="0">
                <a:ln>
                  <a:noFill/>
                </a:ln>
                <a:solidFill>
                  <a:srgbClr val="E66830"/>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and</a:t>
            </a:r>
            <a:r>
              <a:rPr kumimoji="0" sz="1200" b="1" i="0" u="none" strike="noStrike" kern="0" cap="none" spc="-15"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E66830"/>
                </a:solidFill>
                <a:effectLst/>
                <a:uLnTx/>
                <a:uFillTx/>
                <a:latin typeface="Arial"/>
                <a:cs typeface="Arial"/>
              </a:rPr>
              <a:t>adverse</a:t>
            </a:r>
            <a:r>
              <a:rPr kumimoji="0" sz="1200" b="1" i="0" u="none" strike="noStrike" kern="0" cap="none" spc="-40" normalizeH="0" baseline="0" noProof="0">
                <a:ln>
                  <a:noFill/>
                </a:ln>
                <a:solidFill>
                  <a:srgbClr val="E66830"/>
                </a:solidFill>
                <a:effectLst/>
                <a:uLnTx/>
                <a:uFillTx/>
                <a:latin typeface="Arial"/>
                <a:cs typeface="Arial"/>
              </a:rPr>
              <a:t> </a:t>
            </a:r>
            <a:r>
              <a:rPr kumimoji="0" sz="1200" b="1" i="0" u="none" strike="noStrike" kern="0" cap="none" spc="-10" normalizeH="0" baseline="0" noProof="0">
                <a:ln>
                  <a:noFill/>
                </a:ln>
                <a:solidFill>
                  <a:srgbClr val="E66830"/>
                </a:solidFill>
                <a:effectLst/>
                <a:uLnTx/>
                <a:uFillTx/>
                <a:latin typeface="Arial"/>
                <a:cs typeface="Arial"/>
              </a:rPr>
              <a:t>outcomes</a:t>
            </a:r>
            <a:r>
              <a:rPr kumimoji="0" sz="1200" b="1" i="0" u="none" strike="noStrike" kern="0" cap="none" spc="-10" normalizeH="0" baseline="0" noProof="0">
                <a:ln>
                  <a:noFill/>
                </a:ln>
                <a:solidFill>
                  <a:sysClr val="windowText" lastClr="000000"/>
                </a:solidFill>
                <a:effectLst/>
                <a:uLnTx/>
                <a:uFillTx/>
                <a:latin typeface="Arial"/>
                <a:cs typeface="Arial"/>
              </a:rPr>
              <a:t>.</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sp>
        <p:nvSpPr>
          <p:cNvPr id="7" name="object 7"/>
          <p:cNvSpPr txBox="1"/>
          <p:nvPr/>
        </p:nvSpPr>
        <p:spPr>
          <a:xfrm>
            <a:off x="78739" y="4999029"/>
            <a:ext cx="2230120" cy="111125"/>
          </a:xfrm>
          <a:prstGeom prst="rect">
            <a:avLst/>
          </a:prstGeom>
        </p:spPr>
        <p:txBody>
          <a:bodyPr vert="horz" wrap="square" lIns="0" tIns="5080" rIns="0" bIns="0" rtlCol="0">
            <a:spAutoFit/>
          </a:bodyPr>
          <a:lstStyle/>
          <a:p>
            <a:pPr marL="12700" marR="0" lvl="0" indent="0" defTabSz="914400" eaLnBrk="1" fontAlgn="auto" latinLnBrk="0" hangingPunct="1">
              <a:lnSpc>
                <a:spcPct val="100000"/>
              </a:lnSpc>
              <a:spcBef>
                <a:spcPts val="40"/>
              </a:spcBef>
              <a:spcAft>
                <a:spcPts val="0"/>
              </a:spcAft>
              <a:buClrTx/>
              <a:buSzTx/>
              <a:buFontTx/>
              <a:buNone/>
              <a:tabLst/>
              <a:defRPr/>
            </a:pPr>
            <a:r>
              <a:rPr kumimoji="0" sz="600" b="0" i="0" u="none" strike="noStrike" kern="0" cap="none" spc="-10" normalizeH="0" baseline="0" noProof="0">
                <a:ln>
                  <a:noFill/>
                </a:ln>
                <a:solidFill>
                  <a:sysClr val="windowText" lastClr="000000"/>
                </a:solidFill>
                <a:effectLst/>
                <a:uLnTx/>
                <a:uFillTx/>
                <a:latin typeface="Arial"/>
                <a:cs typeface="Arial"/>
              </a:rPr>
              <a:t>Menzies-</a:t>
            </a:r>
            <a:r>
              <a:rPr kumimoji="0" sz="600" b="0" i="0" u="none" strike="noStrike" kern="0" cap="none" spc="0" normalizeH="0" baseline="0" noProof="0">
                <a:ln>
                  <a:noFill/>
                </a:ln>
                <a:solidFill>
                  <a:sysClr val="windowText" lastClr="000000"/>
                </a:solidFill>
                <a:effectLst/>
                <a:uLnTx/>
                <a:uFillTx/>
                <a:latin typeface="Arial"/>
                <a:cs typeface="Arial"/>
              </a:rPr>
              <a:t>Gow</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AN,</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Price D</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et al.</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J</a:t>
            </a:r>
            <a:r>
              <a:rPr kumimoji="0" sz="600" b="0" i="1" u="none" strike="noStrike" kern="0" cap="none" spc="-10"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Asthma</a:t>
            </a:r>
            <a:r>
              <a:rPr kumimoji="0" sz="600" b="0" i="1" u="none" strike="noStrike" kern="0" cap="none" spc="10" normalizeH="0" baseline="0" noProof="0">
                <a:ln>
                  <a:noFill/>
                </a:ln>
                <a:solidFill>
                  <a:sysClr val="windowText" lastClr="000000"/>
                </a:solidFill>
                <a:effectLst/>
                <a:uLnTx/>
                <a:uFillTx/>
                <a:latin typeface="Arial"/>
                <a:cs typeface="Arial"/>
              </a:rPr>
              <a:t> </a:t>
            </a:r>
            <a:r>
              <a:rPr kumimoji="0" sz="600" b="0" i="1" u="none" strike="noStrike" kern="0" cap="none" spc="-10" normalizeH="0" baseline="0" noProof="0">
                <a:ln>
                  <a:noFill/>
                </a:ln>
                <a:solidFill>
                  <a:sysClr val="windowText" lastClr="000000"/>
                </a:solidFill>
                <a:effectLst/>
                <a:uLnTx/>
                <a:uFillTx/>
                <a:latin typeface="Arial"/>
                <a:cs typeface="Arial"/>
              </a:rPr>
              <a:t>Allergy</a:t>
            </a:r>
            <a:r>
              <a:rPr kumimoji="0" sz="600" b="0" i="1"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2022;15:63-</a:t>
            </a:r>
            <a:r>
              <a:rPr kumimoji="0" sz="600" b="0" i="0" u="none" strike="noStrike" kern="0" cap="none" spc="-25" normalizeH="0" baseline="0" noProof="0">
                <a:ln>
                  <a:noFill/>
                </a:ln>
                <a:solidFill>
                  <a:sysClr val="windowText" lastClr="000000"/>
                </a:solidFill>
                <a:effectLst/>
                <a:uLnTx/>
                <a:uFillTx/>
                <a:latin typeface="Arial"/>
                <a:cs typeface="Arial"/>
              </a:rPr>
              <a:t>78.</a:t>
            </a:r>
            <a:endParaRPr kumimoji="0" sz="600" b="0" i="0" u="none" strike="noStrike" kern="0" cap="none" spc="0" normalizeH="0" baseline="0" noProof="0">
              <a:ln>
                <a:noFill/>
              </a:ln>
              <a:solidFill>
                <a:sysClr val="windowText" lastClr="000000"/>
              </a:solidFill>
              <a:effectLst/>
              <a:uLnTx/>
              <a:uFillTx/>
              <a:latin typeface="Arial"/>
              <a:cs typeface="Arial"/>
            </a:endParaRPr>
          </a:p>
        </p:txBody>
      </p:sp>
      <p:sp>
        <p:nvSpPr>
          <p:cNvPr id="5" name="object 5"/>
          <p:cNvSpPr txBox="1"/>
          <p:nvPr/>
        </p:nvSpPr>
        <p:spPr>
          <a:xfrm>
            <a:off x="8970644" y="29972"/>
            <a:ext cx="95885" cy="177800"/>
          </a:xfrm>
          <a:prstGeom prst="rect">
            <a:avLst/>
          </a:prstGeom>
        </p:spPr>
        <p:txBody>
          <a:bodyPr vert="horz" wrap="square" lIns="0" tIns="12065" rIns="0" bIns="0" rtlCol="0">
            <a:spAutoFit/>
          </a:bodyPr>
          <a:lstStyle/>
          <a:p>
            <a:pPr marL="12700" marR="0" lvl="0" indent="0" defTabSz="914400" eaLnBrk="1" fontAlgn="auto" latinLnBrk="0" hangingPunct="1">
              <a:lnSpc>
                <a:spcPct val="100000"/>
              </a:lnSpc>
              <a:spcBef>
                <a:spcPts val="95"/>
              </a:spcBef>
              <a:spcAft>
                <a:spcPts val="0"/>
              </a:spcAft>
              <a:buClrTx/>
              <a:buSzTx/>
              <a:buFontTx/>
              <a:buNone/>
              <a:tabLst/>
              <a:defRPr/>
            </a:pPr>
            <a:r>
              <a:rPr kumimoji="0" sz="1000" b="0" i="0" u="none" strike="noStrike" kern="0" cap="none" spc="-50" normalizeH="0" baseline="0" noProof="0">
                <a:ln>
                  <a:noFill/>
                </a:ln>
                <a:solidFill>
                  <a:srgbClr val="A1A1A1"/>
                </a:solidFill>
                <a:effectLst/>
                <a:uLnTx/>
                <a:uFillTx/>
                <a:latin typeface="Arial"/>
                <a:cs typeface="Arial"/>
              </a:rPr>
              <a:t>9</a:t>
            </a:r>
            <a:endParaRPr kumimoji="0" sz="1000" b="0" i="0" u="none" strike="noStrike" kern="0" cap="none" spc="0" normalizeH="0" baseline="0" noProof="0">
              <a:ln>
                <a:noFill/>
              </a:ln>
              <a:solidFill>
                <a:sysClr val="windowText" lastClr="000000"/>
              </a:solidFill>
              <a:effectLst/>
              <a:uLnTx/>
              <a:uFillTx/>
              <a:latin typeface="Arial"/>
              <a:cs typeface="Arial"/>
            </a:endParaRPr>
          </a:p>
        </p:txBody>
      </p:sp>
      <p:sp>
        <p:nvSpPr>
          <p:cNvPr id="6" name="object 6"/>
          <p:cNvSpPr txBox="1">
            <a:spLocks noGrp="1"/>
          </p:cNvSpPr>
          <p:nvPr>
            <p:ph type="title"/>
          </p:nvPr>
        </p:nvSpPr>
        <p:spPr>
          <a:xfrm>
            <a:off x="399019" y="94025"/>
            <a:ext cx="7228205" cy="513080"/>
          </a:xfrm>
          <a:prstGeom prst="rect">
            <a:avLst/>
          </a:prstGeom>
        </p:spPr>
        <p:txBody>
          <a:bodyPr vert="horz" wrap="square" lIns="0" tIns="141274" rIns="0" bIns="0" rtlCol="0">
            <a:spAutoFit/>
          </a:bodyPr>
          <a:lstStyle/>
          <a:p>
            <a:pPr marL="5080">
              <a:lnSpc>
                <a:spcPct val="100000"/>
              </a:lnSpc>
              <a:spcBef>
                <a:spcPts val="95"/>
              </a:spcBef>
            </a:pPr>
            <a:r>
              <a:t>Reasons</a:t>
            </a:r>
            <a:r>
              <a:rPr spc="-40"/>
              <a:t> </a:t>
            </a:r>
            <a:r>
              <a:t>a</a:t>
            </a:r>
            <a:r>
              <a:rPr spc="-45"/>
              <a:t> </a:t>
            </a:r>
            <a:r>
              <a:t>patient</a:t>
            </a:r>
            <a:r>
              <a:rPr spc="-20"/>
              <a:t> </a:t>
            </a:r>
            <a:r>
              <a:t>stopped</a:t>
            </a:r>
            <a:r>
              <a:rPr spc="-20"/>
              <a:t> </a:t>
            </a:r>
            <a:r>
              <a:t>or</a:t>
            </a:r>
            <a:r>
              <a:rPr spc="-35"/>
              <a:t> </a:t>
            </a:r>
            <a:r>
              <a:t>switched</a:t>
            </a:r>
            <a:r>
              <a:rPr spc="-45"/>
              <a:t> </a:t>
            </a:r>
            <a:r>
              <a:t>their</a:t>
            </a:r>
            <a:r>
              <a:rPr spc="-20"/>
              <a:t> </a:t>
            </a:r>
            <a:r>
              <a:rPr spc="-10"/>
              <a:t>first-</a:t>
            </a:r>
            <a:r>
              <a:t>prescribed</a:t>
            </a:r>
            <a:r>
              <a:rPr spc="-5"/>
              <a:t> </a:t>
            </a:r>
            <a:r>
              <a:rPr spc="-10"/>
              <a:t>biologic</a:t>
            </a:r>
          </a:p>
        </p:txBody>
      </p:sp>
      <p:pic>
        <p:nvPicPr>
          <p:cNvPr id="8" name="Graphic 7" descr="Beginning with solid fill">
            <a:hlinkClick r:id="rId2" action="ppaction://hlinksldjump"/>
            <a:extLst>
              <a:ext uri="{FF2B5EF4-FFF2-40B4-BE49-F238E27FC236}">
                <a16:creationId xmlns:a16="http://schemas.microsoft.com/office/drawing/2014/main" id="{CDEB5366-4D0A-A36A-7523-2F55C56F3C1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9" name="bg object 17">
            <a:extLst>
              <a:ext uri="{FF2B5EF4-FFF2-40B4-BE49-F238E27FC236}">
                <a16:creationId xmlns:a16="http://schemas.microsoft.com/office/drawing/2014/main" id="{1D702454-7DF1-7080-0368-2337DF42CA42}"/>
              </a:ext>
            </a:extLst>
          </p:cNvPr>
          <p:cNvPicPr/>
          <p:nvPr/>
        </p:nvPicPr>
        <p:blipFill>
          <a:blip r:embed="rId5" cstate="print">
            <a:alphaModFix amt="30000"/>
            <a:extLst>
              <a:ext uri="{BEBA8EAE-BF5A-486C-A8C5-ECC9F3942E4B}">
                <a14:imgProps xmlns:a14="http://schemas.microsoft.com/office/drawing/2010/main">
                  <a14:imgLayer r:embed="rId6">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1853183" y="1490472"/>
            <a:ext cx="5930265" cy="2688590"/>
            <a:chOff x="1853183" y="1490472"/>
            <a:chExt cx="5930265" cy="2688590"/>
          </a:xfrm>
        </p:grpSpPr>
        <p:sp>
          <p:nvSpPr>
            <p:cNvPr id="3" name="object 3"/>
            <p:cNvSpPr/>
            <p:nvPr/>
          </p:nvSpPr>
          <p:spPr>
            <a:xfrm>
              <a:off x="2136648" y="1490471"/>
              <a:ext cx="4706620" cy="2684145"/>
            </a:xfrm>
            <a:custGeom>
              <a:avLst/>
              <a:gdLst/>
              <a:ahLst/>
              <a:cxnLst/>
              <a:rect l="l" t="t" r="r" b="b"/>
              <a:pathLst>
                <a:path w="4706620" h="2684145">
                  <a:moveTo>
                    <a:pt x="259080" y="236220"/>
                  </a:moveTo>
                  <a:lnTo>
                    <a:pt x="0" y="236220"/>
                  </a:lnTo>
                  <a:lnTo>
                    <a:pt x="0" y="2683764"/>
                  </a:lnTo>
                  <a:lnTo>
                    <a:pt x="259080" y="2683764"/>
                  </a:lnTo>
                  <a:lnTo>
                    <a:pt x="259080" y="236220"/>
                  </a:lnTo>
                  <a:close/>
                </a:path>
                <a:path w="4706620" h="2684145">
                  <a:moveTo>
                    <a:pt x="1740408" y="74676"/>
                  </a:moveTo>
                  <a:lnTo>
                    <a:pt x="1482852" y="74676"/>
                  </a:lnTo>
                  <a:lnTo>
                    <a:pt x="1482852" y="2683764"/>
                  </a:lnTo>
                  <a:lnTo>
                    <a:pt x="1740408" y="2683764"/>
                  </a:lnTo>
                  <a:lnTo>
                    <a:pt x="1740408" y="74676"/>
                  </a:lnTo>
                  <a:close/>
                </a:path>
                <a:path w="4706620" h="2684145">
                  <a:moveTo>
                    <a:pt x="3223260" y="387096"/>
                  </a:moveTo>
                  <a:lnTo>
                    <a:pt x="2964180" y="387096"/>
                  </a:lnTo>
                  <a:lnTo>
                    <a:pt x="2964180" y="2683764"/>
                  </a:lnTo>
                  <a:lnTo>
                    <a:pt x="3223260" y="2683764"/>
                  </a:lnTo>
                  <a:lnTo>
                    <a:pt x="3223260" y="387096"/>
                  </a:lnTo>
                  <a:close/>
                </a:path>
                <a:path w="4706620" h="2684145">
                  <a:moveTo>
                    <a:pt x="4706112" y="0"/>
                  </a:moveTo>
                  <a:lnTo>
                    <a:pt x="4447032" y="0"/>
                  </a:lnTo>
                  <a:lnTo>
                    <a:pt x="4447032" y="2683764"/>
                  </a:lnTo>
                  <a:lnTo>
                    <a:pt x="4706112" y="2683764"/>
                  </a:lnTo>
                  <a:lnTo>
                    <a:pt x="4706112"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 name="object 4"/>
            <p:cNvSpPr/>
            <p:nvPr/>
          </p:nvSpPr>
          <p:spPr>
            <a:xfrm>
              <a:off x="2465832" y="3767327"/>
              <a:ext cx="4704715" cy="407034"/>
            </a:xfrm>
            <a:custGeom>
              <a:avLst/>
              <a:gdLst/>
              <a:ahLst/>
              <a:cxnLst/>
              <a:rect l="l" t="t" r="r" b="b"/>
              <a:pathLst>
                <a:path w="4704715" h="407035">
                  <a:moveTo>
                    <a:pt x="257556" y="89916"/>
                  </a:moveTo>
                  <a:lnTo>
                    <a:pt x="0" y="89916"/>
                  </a:lnTo>
                  <a:lnTo>
                    <a:pt x="0" y="406908"/>
                  </a:lnTo>
                  <a:lnTo>
                    <a:pt x="257556" y="406908"/>
                  </a:lnTo>
                  <a:lnTo>
                    <a:pt x="257556" y="89916"/>
                  </a:lnTo>
                  <a:close/>
                </a:path>
                <a:path w="4704715" h="407035">
                  <a:moveTo>
                    <a:pt x="1740408" y="242316"/>
                  </a:moveTo>
                  <a:lnTo>
                    <a:pt x="1481328" y="242316"/>
                  </a:lnTo>
                  <a:lnTo>
                    <a:pt x="1481328" y="406908"/>
                  </a:lnTo>
                  <a:lnTo>
                    <a:pt x="1740408" y="406908"/>
                  </a:lnTo>
                  <a:lnTo>
                    <a:pt x="1740408" y="242316"/>
                  </a:lnTo>
                  <a:close/>
                </a:path>
                <a:path w="4704715" h="407035">
                  <a:moveTo>
                    <a:pt x="3223260" y="0"/>
                  </a:moveTo>
                  <a:lnTo>
                    <a:pt x="2964180" y="0"/>
                  </a:lnTo>
                  <a:lnTo>
                    <a:pt x="2964180" y="406908"/>
                  </a:lnTo>
                  <a:lnTo>
                    <a:pt x="3223260" y="406908"/>
                  </a:lnTo>
                  <a:lnTo>
                    <a:pt x="3223260" y="0"/>
                  </a:lnTo>
                  <a:close/>
                </a:path>
                <a:path w="4704715" h="407035">
                  <a:moveTo>
                    <a:pt x="4704588" y="236220"/>
                  </a:moveTo>
                  <a:lnTo>
                    <a:pt x="4447032" y="236220"/>
                  </a:lnTo>
                  <a:lnTo>
                    <a:pt x="4447032" y="406908"/>
                  </a:lnTo>
                  <a:lnTo>
                    <a:pt x="4704588" y="406908"/>
                  </a:lnTo>
                  <a:lnTo>
                    <a:pt x="4704588" y="236220"/>
                  </a:lnTo>
                  <a:close/>
                </a:path>
              </a:pathLst>
            </a:custGeom>
            <a:solidFill>
              <a:srgbClr val="0C5EA8"/>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object 5"/>
            <p:cNvSpPr/>
            <p:nvPr/>
          </p:nvSpPr>
          <p:spPr>
            <a:xfrm>
              <a:off x="2793492" y="3776472"/>
              <a:ext cx="4706620" cy="398145"/>
            </a:xfrm>
            <a:custGeom>
              <a:avLst/>
              <a:gdLst/>
              <a:ahLst/>
              <a:cxnLst/>
              <a:rect l="l" t="t" r="r" b="b"/>
              <a:pathLst>
                <a:path w="4706620" h="398145">
                  <a:moveTo>
                    <a:pt x="259080" y="62484"/>
                  </a:moveTo>
                  <a:lnTo>
                    <a:pt x="0" y="62484"/>
                  </a:lnTo>
                  <a:lnTo>
                    <a:pt x="0" y="397764"/>
                  </a:lnTo>
                  <a:lnTo>
                    <a:pt x="259080" y="397764"/>
                  </a:lnTo>
                  <a:lnTo>
                    <a:pt x="259080" y="62484"/>
                  </a:lnTo>
                  <a:close/>
                </a:path>
                <a:path w="4706620" h="398145">
                  <a:moveTo>
                    <a:pt x="1741932" y="71628"/>
                  </a:moveTo>
                  <a:lnTo>
                    <a:pt x="1482852" y="71628"/>
                  </a:lnTo>
                  <a:lnTo>
                    <a:pt x="1482852" y="397764"/>
                  </a:lnTo>
                  <a:lnTo>
                    <a:pt x="1741932" y="397764"/>
                  </a:lnTo>
                  <a:lnTo>
                    <a:pt x="1741932" y="71628"/>
                  </a:lnTo>
                  <a:close/>
                </a:path>
                <a:path w="4706620" h="398145">
                  <a:moveTo>
                    <a:pt x="3223260" y="0"/>
                  </a:moveTo>
                  <a:lnTo>
                    <a:pt x="2964180" y="0"/>
                  </a:lnTo>
                  <a:lnTo>
                    <a:pt x="2964180" y="397764"/>
                  </a:lnTo>
                  <a:lnTo>
                    <a:pt x="3223260" y="397764"/>
                  </a:lnTo>
                  <a:lnTo>
                    <a:pt x="3223260" y="0"/>
                  </a:lnTo>
                  <a:close/>
                </a:path>
                <a:path w="4706620" h="398145">
                  <a:moveTo>
                    <a:pt x="4706112" y="152400"/>
                  </a:moveTo>
                  <a:lnTo>
                    <a:pt x="4447032" y="152400"/>
                  </a:lnTo>
                  <a:lnTo>
                    <a:pt x="4447032" y="397764"/>
                  </a:lnTo>
                  <a:lnTo>
                    <a:pt x="4706112" y="397764"/>
                  </a:lnTo>
                  <a:lnTo>
                    <a:pt x="4706112" y="152400"/>
                  </a:lnTo>
                  <a:close/>
                </a:path>
              </a:pathLst>
            </a:custGeom>
            <a:solidFill>
              <a:srgbClr val="FF99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object 6"/>
            <p:cNvSpPr/>
            <p:nvPr/>
          </p:nvSpPr>
          <p:spPr>
            <a:xfrm>
              <a:off x="1853183" y="4174236"/>
              <a:ext cx="5930265" cy="0"/>
            </a:xfrm>
            <a:custGeom>
              <a:avLst/>
              <a:gdLst/>
              <a:ahLst/>
              <a:cxnLst/>
              <a:rect l="l" t="t" r="r" b="b"/>
              <a:pathLst>
                <a:path w="5930265">
                  <a:moveTo>
                    <a:pt x="0" y="0"/>
                  </a:moveTo>
                  <a:lnTo>
                    <a:pt x="5929884" y="0"/>
                  </a:lnTo>
                </a:path>
              </a:pathLst>
            </a:custGeom>
            <a:ln w="9525">
              <a:solidFill>
                <a:srgbClr val="E1E1E1"/>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7" name="object 7"/>
          <p:cNvSpPr txBox="1"/>
          <p:nvPr/>
        </p:nvSpPr>
        <p:spPr>
          <a:xfrm>
            <a:off x="2188845" y="1517650"/>
            <a:ext cx="153670"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25" normalizeH="0" baseline="0" noProof="0">
                <a:ln>
                  <a:noFill/>
                </a:ln>
                <a:solidFill>
                  <a:sysClr val="windowText" lastClr="000000"/>
                </a:solidFill>
                <a:effectLst/>
                <a:uLnTx/>
                <a:uFillTx/>
                <a:latin typeface="Arial"/>
                <a:cs typeface="Arial"/>
              </a:rPr>
              <a:t>79</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8" name="object 8"/>
          <p:cNvSpPr txBox="1"/>
          <p:nvPr/>
        </p:nvSpPr>
        <p:spPr>
          <a:xfrm>
            <a:off x="3624198" y="1356486"/>
            <a:ext cx="248920"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20" normalizeH="0" baseline="0" noProof="0">
                <a:ln>
                  <a:noFill/>
                </a:ln>
                <a:solidFill>
                  <a:sysClr val="windowText" lastClr="000000"/>
                </a:solidFill>
                <a:effectLst/>
                <a:uLnTx/>
                <a:uFillTx/>
                <a:latin typeface="Arial"/>
                <a:cs typeface="Arial"/>
              </a:rPr>
              <a:t>84.2</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9" name="object 9"/>
          <p:cNvSpPr txBox="1"/>
          <p:nvPr/>
        </p:nvSpPr>
        <p:spPr>
          <a:xfrm>
            <a:off x="5106670" y="1669541"/>
            <a:ext cx="248920"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20" normalizeH="0" baseline="0" noProof="0">
                <a:ln>
                  <a:noFill/>
                </a:ln>
                <a:solidFill>
                  <a:sysClr val="windowText" lastClr="000000"/>
                </a:solidFill>
                <a:effectLst/>
                <a:uLnTx/>
                <a:uFillTx/>
                <a:latin typeface="Arial"/>
                <a:cs typeface="Arial"/>
              </a:rPr>
              <a:t>74.1</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10" name="object 10"/>
          <p:cNvSpPr txBox="1"/>
          <p:nvPr/>
        </p:nvSpPr>
        <p:spPr>
          <a:xfrm>
            <a:off x="6589268" y="1282065"/>
            <a:ext cx="248920"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20" normalizeH="0" baseline="0" noProof="0">
                <a:ln>
                  <a:noFill/>
                </a:ln>
                <a:solidFill>
                  <a:sysClr val="windowText" lastClr="000000"/>
                </a:solidFill>
                <a:effectLst/>
                <a:uLnTx/>
                <a:uFillTx/>
                <a:latin typeface="Arial"/>
                <a:cs typeface="Arial"/>
              </a:rPr>
              <a:t>86.6</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11" name="object 11"/>
          <p:cNvSpPr txBox="1"/>
          <p:nvPr/>
        </p:nvSpPr>
        <p:spPr>
          <a:xfrm>
            <a:off x="2470150" y="3649726"/>
            <a:ext cx="248920"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20" normalizeH="0" baseline="0" noProof="0">
                <a:ln>
                  <a:noFill/>
                </a:ln>
                <a:solidFill>
                  <a:sysClr val="windowText" lastClr="000000"/>
                </a:solidFill>
                <a:effectLst/>
                <a:uLnTx/>
                <a:uFillTx/>
                <a:latin typeface="Arial"/>
                <a:cs typeface="Arial"/>
              </a:rPr>
              <a:t>10.2</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12" name="object 12"/>
          <p:cNvSpPr txBox="1"/>
          <p:nvPr/>
        </p:nvSpPr>
        <p:spPr>
          <a:xfrm>
            <a:off x="3984752" y="3801567"/>
            <a:ext cx="184785"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25" normalizeH="0" baseline="0" noProof="0">
                <a:ln>
                  <a:noFill/>
                </a:ln>
                <a:solidFill>
                  <a:sysClr val="windowText" lastClr="000000"/>
                </a:solidFill>
                <a:effectLst/>
                <a:uLnTx/>
                <a:uFillTx/>
                <a:latin typeface="Arial"/>
                <a:cs typeface="Arial"/>
              </a:rPr>
              <a:t>5.3</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13" name="object 13"/>
          <p:cNvSpPr txBox="1"/>
          <p:nvPr/>
        </p:nvSpPr>
        <p:spPr>
          <a:xfrm>
            <a:off x="5435346" y="3559809"/>
            <a:ext cx="248920"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20" normalizeH="0" baseline="0" noProof="0">
                <a:ln>
                  <a:noFill/>
                </a:ln>
                <a:solidFill>
                  <a:sysClr val="windowText" lastClr="000000"/>
                </a:solidFill>
                <a:effectLst/>
                <a:uLnTx/>
                <a:uFillTx/>
                <a:latin typeface="Arial"/>
                <a:cs typeface="Arial"/>
              </a:rPr>
              <a:t>13.1</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14" name="object 14"/>
          <p:cNvSpPr txBox="1"/>
          <p:nvPr/>
        </p:nvSpPr>
        <p:spPr>
          <a:xfrm>
            <a:off x="6949820" y="3795471"/>
            <a:ext cx="184785"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25" normalizeH="0" baseline="0" noProof="0">
                <a:ln>
                  <a:noFill/>
                </a:ln>
                <a:solidFill>
                  <a:sysClr val="windowText" lastClr="000000"/>
                </a:solidFill>
                <a:effectLst/>
                <a:uLnTx/>
                <a:uFillTx/>
                <a:latin typeface="Arial"/>
                <a:cs typeface="Arial"/>
              </a:rPr>
              <a:t>5.5</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15" name="object 15"/>
          <p:cNvSpPr txBox="1"/>
          <p:nvPr/>
        </p:nvSpPr>
        <p:spPr>
          <a:xfrm>
            <a:off x="2798826" y="3631183"/>
            <a:ext cx="248920"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20" normalizeH="0" baseline="0" noProof="0">
                <a:ln>
                  <a:noFill/>
                </a:ln>
                <a:solidFill>
                  <a:sysClr val="windowText" lastClr="000000"/>
                </a:solidFill>
                <a:effectLst/>
                <a:uLnTx/>
                <a:uFillTx/>
                <a:latin typeface="Arial"/>
                <a:cs typeface="Arial"/>
              </a:rPr>
              <a:t>10.8</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16" name="object 16"/>
          <p:cNvSpPr txBox="1"/>
          <p:nvPr/>
        </p:nvSpPr>
        <p:spPr>
          <a:xfrm>
            <a:off x="4281296" y="3640023"/>
            <a:ext cx="248920" cy="16319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20" normalizeH="0" baseline="0" noProof="0">
                <a:ln>
                  <a:noFill/>
                </a:ln>
                <a:solidFill>
                  <a:sysClr val="windowText" lastClr="000000"/>
                </a:solidFill>
                <a:effectLst/>
                <a:uLnTx/>
                <a:uFillTx/>
                <a:latin typeface="Arial"/>
                <a:cs typeface="Arial"/>
              </a:rPr>
              <a:t>10.5</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17" name="object 17"/>
          <p:cNvSpPr txBox="1"/>
          <p:nvPr/>
        </p:nvSpPr>
        <p:spPr>
          <a:xfrm>
            <a:off x="5763895" y="3569334"/>
            <a:ext cx="248920"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20" normalizeH="0" baseline="0" noProof="0">
                <a:ln>
                  <a:noFill/>
                </a:ln>
                <a:solidFill>
                  <a:sysClr val="windowText" lastClr="000000"/>
                </a:solidFill>
                <a:effectLst/>
                <a:uLnTx/>
                <a:uFillTx/>
                <a:latin typeface="Arial"/>
                <a:cs typeface="Arial"/>
              </a:rPr>
              <a:t>12.8</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18" name="object 18"/>
          <p:cNvSpPr txBox="1"/>
          <p:nvPr/>
        </p:nvSpPr>
        <p:spPr>
          <a:xfrm>
            <a:off x="7278369" y="3721100"/>
            <a:ext cx="184785"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25" normalizeH="0" baseline="0" noProof="0">
                <a:ln>
                  <a:noFill/>
                </a:ln>
                <a:solidFill>
                  <a:sysClr val="windowText" lastClr="000000"/>
                </a:solidFill>
                <a:effectLst/>
                <a:uLnTx/>
                <a:uFillTx/>
                <a:latin typeface="Arial"/>
                <a:cs typeface="Arial"/>
              </a:rPr>
              <a:t>7.9</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19" name="object 19"/>
          <p:cNvSpPr txBox="1"/>
          <p:nvPr/>
        </p:nvSpPr>
        <p:spPr>
          <a:xfrm>
            <a:off x="1679194" y="4084116"/>
            <a:ext cx="89535"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50" normalizeH="0" baseline="0" noProof="0">
                <a:ln>
                  <a:noFill/>
                </a:ln>
                <a:solidFill>
                  <a:sysClr val="windowText" lastClr="000000"/>
                </a:solidFill>
                <a:effectLst/>
                <a:uLnTx/>
                <a:uFillTx/>
                <a:latin typeface="Arial"/>
                <a:cs typeface="Arial"/>
              </a:rPr>
              <a:t>0</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20" name="object 20"/>
          <p:cNvSpPr txBox="1"/>
          <p:nvPr/>
        </p:nvSpPr>
        <p:spPr>
          <a:xfrm>
            <a:off x="1615821" y="3774440"/>
            <a:ext cx="153670"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25" normalizeH="0" baseline="0" noProof="0">
                <a:ln>
                  <a:noFill/>
                </a:ln>
                <a:solidFill>
                  <a:sysClr val="windowText" lastClr="000000"/>
                </a:solidFill>
                <a:effectLst/>
                <a:uLnTx/>
                <a:uFillTx/>
                <a:latin typeface="Arial"/>
                <a:cs typeface="Arial"/>
              </a:rPr>
              <a:t>10</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21" name="object 21"/>
          <p:cNvSpPr txBox="1"/>
          <p:nvPr/>
        </p:nvSpPr>
        <p:spPr>
          <a:xfrm>
            <a:off x="1615821" y="3464433"/>
            <a:ext cx="153670"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25" normalizeH="0" baseline="0" noProof="0">
                <a:ln>
                  <a:noFill/>
                </a:ln>
                <a:solidFill>
                  <a:sysClr val="windowText" lastClr="000000"/>
                </a:solidFill>
                <a:effectLst/>
                <a:uLnTx/>
                <a:uFillTx/>
                <a:latin typeface="Arial"/>
                <a:cs typeface="Arial"/>
              </a:rPr>
              <a:t>20</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22" name="object 22"/>
          <p:cNvSpPr txBox="1"/>
          <p:nvPr/>
        </p:nvSpPr>
        <p:spPr>
          <a:xfrm>
            <a:off x="1615821" y="1914905"/>
            <a:ext cx="153670" cy="140208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25" normalizeH="0" baseline="0" noProof="0">
                <a:ln>
                  <a:noFill/>
                </a:ln>
                <a:solidFill>
                  <a:sysClr val="windowText" lastClr="000000"/>
                </a:solidFill>
                <a:effectLst/>
                <a:uLnTx/>
                <a:uFillTx/>
                <a:latin typeface="Arial"/>
                <a:cs typeface="Arial"/>
              </a:rPr>
              <a:t>70</a:t>
            </a:r>
            <a:endParaRPr kumimoji="0" sz="900" b="0" i="0" u="none" strike="noStrike" kern="0" cap="none" spc="0" normalizeH="0" baseline="0" noProof="0">
              <a:ln>
                <a:noFill/>
              </a:ln>
              <a:solidFill>
                <a:sysClr val="windowText" lastClr="000000"/>
              </a:solidFill>
              <a:effectLst/>
              <a:uLnTx/>
              <a:uFillTx/>
              <a:latin typeface="Arial"/>
              <a:cs typeface="Arial"/>
            </a:endParaRPr>
          </a:p>
          <a:p>
            <a:pPr marL="0" marR="0" lvl="0" indent="0" defTabSz="914400" eaLnBrk="1" fontAlgn="auto" latinLnBrk="0" hangingPunct="1">
              <a:lnSpc>
                <a:spcPct val="100000"/>
              </a:lnSpc>
              <a:spcBef>
                <a:spcPts val="325"/>
              </a:spcBef>
              <a:spcAft>
                <a:spcPts val="0"/>
              </a:spcAft>
              <a:buClrTx/>
              <a:buSzTx/>
              <a:buFontTx/>
              <a:buNone/>
              <a:tabLst/>
              <a:defRPr/>
            </a:pPr>
            <a:endParaRPr kumimoji="0" sz="900" b="0" i="0" u="none" strike="noStrike" kern="0" cap="none" spc="0" normalizeH="0" baseline="0" noProof="0">
              <a:ln>
                <a:noFill/>
              </a:ln>
              <a:solidFill>
                <a:sysClr val="windowText" lastClr="000000"/>
              </a:solidFill>
              <a:effectLst/>
              <a:uLnTx/>
              <a:uFillTx/>
              <a:latin typeface="Arial"/>
              <a:cs typeface="Arial"/>
            </a:endParaRPr>
          </a:p>
          <a:p>
            <a:pPr marL="12700" marR="0" lvl="0" indent="0" defTabSz="914400" eaLnBrk="1" fontAlgn="auto" latinLnBrk="0" hangingPunct="1">
              <a:lnSpc>
                <a:spcPct val="100000"/>
              </a:lnSpc>
              <a:spcBef>
                <a:spcPts val="0"/>
              </a:spcBef>
              <a:spcAft>
                <a:spcPts val="0"/>
              </a:spcAft>
              <a:buClrTx/>
              <a:buSzTx/>
              <a:buFontTx/>
              <a:buNone/>
              <a:tabLst/>
              <a:defRPr/>
            </a:pPr>
            <a:r>
              <a:rPr kumimoji="0" sz="900" b="0" i="0" u="none" strike="noStrike" kern="0" cap="none" spc="-25" normalizeH="0" baseline="0" noProof="0">
                <a:ln>
                  <a:noFill/>
                </a:ln>
                <a:solidFill>
                  <a:sysClr val="windowText" lastClr="000000"/>
                </a:solidFill>
                <a:effectLst/>
                <a:uLnTx/>
                <a:uFillTx/>
                <a:latin typeface="Arial"/>
                <a:cs typeface="Arial"/>
              </a:rPr>
              <a:t>60</a:t>
            </a:r>
            <a:endParaRPr kumimoji="0" sz="900" b="0" i="0" u="none" strike="noStrike" kern="0" cap="none" spc="0" normalizeH="0" baseline="0" noProof="0">
              <a:ln>
                <a:noFill/>
              </a:ln>
              <a:solidFill>
                <a:sysClr val="windowText" lastClr="000000"/>
              </a:solidFill>
              <a:effectLst/>
              <a:uLnTx/>
              <a:uFillTx/>
              <a:latin typeface="Arial"/>
              <a:cs typeface="Arial"/>
            </a:endParaRPr>
          </a:p>
          <a:p>
            <a:pPr marL="0" marR="0" lvl="0" indent="0" defTabSz="914400" eaLnBrk="1" fontAlgn="auto" latinLnBrk="0" hangingPunct="1">
              <a:lnSpc>
                <a:spcPct val="100000"/>
              </a:lnSpc>
              <a:spcBef>
                <a:spcPts val="325"/>
              </a:spcBef>
              <a:spcAft>
                <a:spcPts val="0"/>
              </a:spcAft>
              <a:buClrTx/>
              <a:buSzTx/>
              <a:buFontTx/>
              <a:buNone/>
              <a:tabLst/>
              <a:defRPr/>
            </a:pPr>
            <a:endParaRPr kumimoji="0" sz="900" b="0" i="0" u="none" strike="noStrike" kern="0" cap="none" spc="0" normalizeH="0" baseline="0" noProof="0">
              <a:ln>
                <a:noFill/>
              </a:ln>
              <a:solidFill>
                <a:sysClr val="windowText" lastClr="000000"/>
              </a:solidFill>
              <a:effectLst/>
              <a:uLnTx/>
              <a:uFillTx/>
              <a:latin typeface="Arial"/>
              <a:cs typeface="Arial"/>
            </a:endParaRPr>
          </a:p>
          <a:p>
            <a:pPr marL="12700" marR="0" lvl="0" indent="0" defTabSz="914400" eaLnBrk="1" fontAlgn="auto" latinLnBrk="0" hangingPunct="1">
              <a:lnSpc>
                <a:spcPct val="100000"/>
              </a:lnSpc>
              <a:spcBef>
                <a:spcPts val="0"/>
              </a:spcBef>
              <a:spcAft>
                <a:spcPts val="0"/>
              </a:spcAft>
              <a:buClrTx/>
              <a:buSzTx/>
              <a:buFontTx/>
              <a:buNone/>
              <a:tabLst/>
              <a:defRPr/>
            </a:pPr>
            <a:r>
              <a:rPr kumimoji="0" sz="900" b="0" i="0" u="none" strike="noStrike" kern="0" cap="none" spc="-25" normalizeH="0" baseline="0" noProof="0">
                <a:ln>
                  <a:noFill/>
                </a:ln>
                <a:solidFill>
                  <a:sysClr val="windowText" lastClr="000000"/>
                </a:solidFill>
                <a:effectLst/>
                <a:uLnTx/>
                <a:uFillTx/>
                <a:latin typeface="Arial"/>
                <a:cs typeface="Arial"/>
              </a:rPr>
              <a:t>50</a:t>
            </a:r>
            <a:endParaRPr kumimoji="0" sz="900" b="0" i="0" u="none" strike="noStrike" kern="0" cap="none" spc="0" normalizeH="0" baseline="0" noProof="0">
              <a:ln>
                <a:noFill/>
              </a:ln>
              <a:solidFill>
                <a:sysClr val="windowText" lastClr="000000"/>
              </a:solidFill>
              <a:effectLst/>
              <a:uLnTx/>
              <a:uFillTx/>
              <a:latin typeface="Arial"/>
              <a:cs typeface="Arial"/>
            </a:endParaRPr>
          </a:p>
          <a:p>
            <a:pPr marL="0" marR="0" lvl="0" indent="0" defTabSz="914400" eaLnBrk="1" fontAlgn="auto" latinLnBrk="0" hangingPunct="1">
              <a:lnSpc>
                <a:spcPct val="100000"/>
              </a:lnSpc>
              <a:spcBef>
                <a:spcPts val="325"/>
              </a:spcBef>
              <a:spcAft>
                <a:spcPts val="0"/>
              </a:spcAft>
              <a:buClrTx/>
              <a:buSzTx/>
              <a:buFontTx/>
              <a:buNone/>
              <a:tabLst/>
              <a:defRPr/>
            </a:pPr>
            <a:endParaRPr kumimoji="0" sz="900" b="0" i="0" u="none" strike="noStrike" kern="0" cap="none" spc="0" normalizeH="0" baseline="0" noProof="0">
              <a:ln>
                <a:noFill/>
              </a:ln>
              <a:solidFill>
                <a:sysClr val="windowText" lastClr="000000"/>
              </a:solidFill>
              <a:effectLst/>
              <a:uLnTx/>
              <a:uFillTx/>
              <a:latin typeface="Arial"/>
              <a:cs typeface="Arial"/>
            </a:endParaRPr>
          </a:p>
          <a:p>
            <a:pPr marL="12700" marR="0" lvl="0" indent="0" defTabSz="914400" eaLnBrk="1" fontAlgn="auto" latinLnBrk="0" hangingPunct="1">
              <a:lnSpc>
                <a:spcPct val="100000"/>
              </a:lnSpc>
              <a:spcBef>
                <a:spcPts val="0"/>
              </a:spcBef>
              <a:spcAft>
                <a:spcPts val="0"/>
              </a:spcAft>
              <a:buClrTx/>
              <a:buSzTx/>
              <a:buFontTx/>
              <a:buNone/>
              <a:tabLst/>
              <a:defRPr/>
            </a:pPr>
            <a:r>
              <a:rPr kumimoji="0" sz="900" b="0" i="0" u="none" strike="noStrike" kern="0" cap="none" spc="-25" normalizeH="0" baseline="0" noProof="0">
                <a:ln>
                  <a:noFill/>
                </a:ln>
                <a:solidFill>
                  <a:sysClr val="windowText" lastClr="000000"/>
                </a:solidFill>
                <a:effectLst/>
                <a:uLnTx/>
                <a:uFillTx/>
                <a:latin typeface="Arial"/>
                <a:cs typeface="Arial"/>
              </a:rPr>
              <a:t>40</a:t>
            </a:r>
            <a:endParaRPr kumimoji="0" sz="900" b="0" i="0" u="none" strike="noStrike" kern="0" cap="none" spc="0" normalizeH="0" baseline="0" noProof="0">
              <a:ln>
                <a:noFill/>
              </a:ln>
              <a:solidFill>
                <a:sysClr val="windowText" lastClr="000000"/>
              </a:solidFill>
              <a:effectLst/>
              <a:uLnTx/>
              <a:uFillTx/>
              <a:latin typeface="Arial"/>
              <a:cs typeface="Arial"/>
            </a:endParaRPr>
          </a:p>
          <a:p>
            <a:pPr marL="0" marR="0" lvl="0" indent="0" defTabSz="914400" eaLnBrk="1" fontAlgn="auto" latinLnBrk="0" hangingPunct="1">
              <a:lnSpc>
                <a:spcPct val="100000"/>
              </a:lnSpc>
              <a:spcBef>
                <a:spcPts val="325"/>
              </a:spcBef>
              <a:spcAft>
                <a:spcPts val="0"/>
              </a:spcAft>
              <a:buClrTx/>
              <a:buSzTx/>
              <a:buFontTx/>
              <a:buNone/>
              <a:tabLst/>
              <a:defRPr/>
            </a:pPr>
            <a:endParaRPr kumimoji="0" sz="900" b="0" i="0" u="none" strike="noStrike" kern="0" cap="none" spc="0" normalizeH="0" baseline="0" noProof="0">
              <a:ln>
                <a:noFill/>
              </a:ln>
              <a:solidFill>
                <a:sysClr val="windowText" lastClr="000000"/>
              </a:solidFill>
              <a:effectLst/>
              <a:uLnTx/>
              <a:uFillTx/>
              <a:latin typeface="Arial"/>
              <a:cs typeface="Arial"/>
            </a:endParaRPr>
          </a:p>
          <a:p>
            <a:pPr marL="12700" marR="0" lvl="0" indent="0" defTabSz="914400" eaLnBrk="1" fontAlgn="auto" latinLnBrk="0" hangingPunct="1">
              <a:lnSpc>
                <a:spcPct val="100000"/>
              </a:lnSpc>
              <a:spcBef>
                <a:spcPts val="0"/>
              </a:spcBef>
              <a:spcAft>
                <a:spcPts val="0"/>
              </a:spcAft>
              <a:buClrTx/>
              <a:buSzTx/>
              <a:buFontTx/>
              <a:buNone/>
              <a:tabLst/>
              <a:defRPr/>
            </a:pPr>
            <a:r>
              <a:rPr kumimoji="0" sz="900" b="0" i="0" u="none" strike="noStrike" kern="0" cap="none" spc="-25" normalizeH="0" baseline="0" noProof="0">
                <a:ln>
                  <a:noFill/>
                </a:ln>
                <a:solidFill>
                  <a:sysClr val="windowText" lastClr="000000"/>
                </a:solidFill>
                <a:effectLst/>
                <a:uLnTx/>
                <a:uFillTx/>
                <a:latin typeface="Arial"/>
                <a:cs typeface="Arial"/>
              </a:rPr>
              <a:t>30</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23" name="object 23"/>
          <p:cNvSpPr txBox="1"/>
          <p:nvPr/>
        </p:nvSpPr>
        <p:spPr>
          <a:xfrm>
            <a:off x="1615821" y="1605153"/>
            <a:ext cx="153670"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25" normalizeH="0" baseline="0" noProof="0">
                <a:ln>
                  <a:noFill/>
                </a:ln>
                <a:solidFill>
                  <a:sysClr val="windowText" lastClr="000000"/>
                </a:solidFill>
                <a:effectLst/>
                <a:uLnTx/>
                <a:uFillTx/>
                <a:latin typeface="Arial"/>
                <a:cs typeface="Arial"/>
              </a:rPr>
              <a:t>80</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24" name="object 24"/>
          <p:cNvSpPr txBox="1"/>
          <p:nvPr/>
        </p:nvSpPr>
        <p:spPr>
          <a:xfrm>
            <a:off x="1615821" y="1295146"/>
            <a:ext cx="153670"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25" normalizeH="0" baseline="0" noProof="0">
                <a:ln>
                  <a:noFill/>
                </a:ln>
                <a:solidFill>
                  <a:sysClr val="windowText" lastClr="000000"/>
                </a:solidFill>
                <a:effectLst/>
                <a:uLnTx/>
                <a:uFillTx/>
                <a:latin typeface="Arial"/>
                <a:cs typeface="Arial"/>
              </a:rPr>
              <a:t>90</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25" name="object 25"/>
          <p:cNvSpPr txBox="1"/>
          <p:nvPr/>
        </p:nvSpPr>
        <p:spPr>
          <a:xfrm>
            <a:off x="1552194" y="985265"/>
            <a:ext cx="215900"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25" normalizeH="0" baseline="0" noProof="0">
                <a:ln>
                  <a:noFill/>
                </a:ln>
                <a:solidFill>
                  <a:sysClr val="windowText" lastClr="000000"/>
                </a:solidFill>
                <a:effectLst/>
                <a:uLnTx/>
                <a:uFillTx/>
                <a:latin typeface="Arial"/>
                <a:cs typeface="Arial"/>
              </a:rPr>
              <a:t>100</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26" name="object 26"/>
          <p:cNvSpPr txBox="1"/>
          <p:nvPr/>
        </p:nvSpPr>
        <p:spPr>
          <a:xfrm>
            <a:off x="2209292" y="4220362"/>
            <a:ext cx="771525"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0" normalizeH="0" baseline="0" noProof="0">
                <a:ln>
                  <a:noFill/>
                </a:ln>
                <a:solidFill>
                  <a:sysClr val="windowText" lastClr="000000"/>
                </a:solidFill>
                <a:effectLst/>
                <a:uLnTx/>
                <a:uFillTx/>
                <a:latin typeface="Arial"/>
                <a:cs typeface="Arial"/>
              </a:rPr>
              <a:t>Total</a:t>
            </a:r>
            <a:r>
              <a:rPr kumimoji="0" sz="900" b="0" i="0" u="none" strike="noStrike" kern="0" cap="none" spc="-20" normalizeH="0" baseline="0" noProof="0">
                <a:ln>
                  <a:noFill/>
                </a:ln>
                <a:solidFill>
                  <a:sysClr val="windowText" lastClr="000000"/>
                </a:solidFill>
                <a:effectLst/>
                <a:uLnTx/>
                <a:uFillTx/>
                <a:latin typeface="Arial"/>
                <a:cs typeface="Arial"/>
              </a:rPr>
              <a:t> </a:t>
            </a:r>
            <a:r>
              <a:rPr kumimoji="0" sz="900" b="0" i="0" u="none" strike="noStrike" kern="0" cap="none" spc="-10" normalizeH="0" baseline="0" noProof="0">
                <a:ln>
                  <a:noFill/>
                </a:ln>
                <a:solidFill>
                  <a:sysClr val="windowText" lastClr="000000"/>
                </a:solidFill>
                <a:effectLst/>
                <a:uLnTx/>
                <a:uFillTx/>
                <a:latin typeface="Arial"/>
                <a:cs typeface="Arial"/>
              </a:rPr>
              <a:t>(n=3531)</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27" name="object 27"/>
          <p:cNvSpPr txBox="1"/>
          <p:nvPr/>
        </p:nvSpPr>
        <p:spPr>
          <a:xfrm>
            <a:off x="5062854" y="4220362"/>
            <a:ext cx="994410"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0" normalizeH="0" baseline="0" noProof="0">
                <a:ln>
                  <a:noFill/>
                </a:ln>
                <a:solidFill>
                  <a:sysClr val="windowText" lastClr="000000"/>
                </a:solidFill>
                <a:effectLst/>
                <a:uLnTx/>
                <a:uFillTx/>
                <a:latin typeface="Arial"/>
                <a:cs typeface="Arial"/>
              </a:rPr>
              <a:t>USA</a:t>
            </a:r>
            <a:r>
              <a:rPr kumimoji="0" sz="900" b="0" i="0" u="none" strike="noStrike" kern="0" cap="none" spc="-10" normalizeH="0" baseline="0" noProof="0">
                <a:ln>
                  <a:noFill/>
                </a:ln>
                <a:solidFill>
                  <a:sysClr val="windowText" lastClr="000000"/>
                </a:solidFill>
                <a:effectLst/>
                <a:uLnTx/>
                <a:uFillTx/>
                <a:latin typeface="Arial"/>
                <a:cs typeface="Arial"/>
              </a:rPr>
              <a:t> </a:t>
            </a:r>
            <a:r>
              <a:rPr kumimoji="0" sz="900" b="0" i="0" u="none" strike="noStrike" kern="0" cap="none" spc="0" normalizeH="0" baseline="0" noProof="0">
                <a:ln>
                  <a:noFill/>
                </a:ln>
                <a:solidFill>
                  <a:sysClr val="windowText" lastClr="000000"/>
                </a:solidFill>
                <a:effectLst/>
                <a:uLnTx/>
                <a:uFillTx/>
                <a:latin typeface="Arial"/>
                <a:cs typeface="Arial"/>
              </a:rPr>
              <a:t>only </a:t>
            </a:r>
            <a:r>
              <a:rPr kumimoji="0" sz="900" b="0" i="0" u="none" strike="noStrike" kern="0" cap="none" spc="-10" normalizeH="0" baseline="0" noProof="0">
                <a:ln>
                  <a:noFill/>
                </a:ln>
                <a:solidFill>
                  <a:sysClr val="windowText" lastClr="000000"/>
                </a:solidFill>
                <a:effectLst/>
                <a:uLnTx/>
                <a:uFillTx/>
                <a:latin typeface="Arial"/>
                <a:cs typeface="Arial"/>
              </a:rPr>
              <a:t>(n=2127)</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28" name="object 28"/>
          <p:cNvSpPr txBox="1"/>
          <p:nvPr/>
        </p:nvSpPr>
        <p:spPr>
          <a:xfrm>
            <a:off x="6542278" y="4220362"/>
            <a:ext cx="1000760" cy="1625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10" normalizeH="0" baseline="0" noProof="0">
                <a:ln>
                  <a:noFill/>
                </a:ln>
                <a:solidFill>
                  <a:sysClr val="windowText" lastClr="000000"/>
                </a:solidFill>
                <a:effectLst/>
                <a:uLnTx/>
                <a:uFillTx/>
                <a:latin typeface="Arial"/>
                <a:cs typeface="Arial"/>
              </a:rPr>
              <a:t>Non-</a:t>
            </a:r>
            <a:r>
              <a:rPr kumimoji="0" sz="900" b="0" i="0" u="none" strike="noStrike" kern="0" cap="none" spc="0" normalizeH="0" baseline="0" noProof="0">
                <a:ln>
                  <a:noFill/>
                </a:ln>
                <a:solidFill>
                  <a:sysClr val="windowText" lastClr="000000"/>
                </a:solidFill>
                <a:effectLst/>
                <a:uLnTx/>
                <a:uFillTx/>
                <a:latin typeface="Arial"/>
                <a:cs typeface="Arial"/>
              </a:rPr>
              <a:t>USA</a:t>
            </a:r>
            <a:r>
              <a:rPr kumimoji="0" sz="900" b="0" i="0" u="none" strike="noStrike" kern="0" cap="none" spc="30" normalizeH="0" baseline="0" noProof="0">
                <a:ln>
                  <a:noFill/>
                </a:ln>
                <a:solidFill>
                  <a:sysClr val="windowText" lastClr="000000"/>
                </a:solidFill>
                <a:effectLst/>
                <a:uLnTx/>
                <a:uFillTx/>
                <a:latin typeface="Arial"/>
                <a:cs typeface="Arial"/>
              </a:rPr>
              <a:t> </a:t>
            </a:r>
            <a:r>
              <a:rPr kumimoji="0" sz="900" b="0" i="0" u="none" strike="noStrike" kern="0" cap="none" spc="-10" normalizeH="0" baseline="0" noProof="0">
                <a:ln>
                  <a:noFill/>
                </a:ln>
                <a:solidFill>
                  <a:sysClr val="windowText" lastClr="000000"/>
                </a:solidFill>
                <a:effectLst/>
                <a:uLnTx/>
                <a:uFillTx/>
                <a:latin typeface="Arial"/>
                <a:cs typeface="Arial"/>
              </a:rPr>
              <a:t>(n=1404)</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29" name="object 29"/>
          <p:cNvSpPr txBox="1"/>
          <p:nvPr/>
        </p:nvSpPr>
        <p:spPr>
          <a:xfrm>
            <a:off x="1372406" y="1894353"/>
            <a:ext cx="167005" cy="1463675"/>
          </a:xfrm>
          <a:prstGeom prst="rect">
            <a:avLst/>
          </a:prstGeom>
        </p:spPr>
        <p:txBody>
          <a:bodyPr vert="vert270" wrap="square" lIns="0" tIns="0" rIns="0" bIns="0" rtlCol="0">
            <a:spAutoFit/>
          </a:bodyPr>
          <a:lstStyle/>
          <a:p>
            <a:pPr marL="12700" marR="0" lvl="0" indent="0" defTabSz="914400" eaLnBrk="1" fontAlgn="auto" latinLnBrk="0" hangingPunct="1">
              <a:lnSpc>
                <a:spcPct val="100000"/>
              </a:lnSpc>
              <a:spcBef>
                <a:spcPts val="0"/>
              </a:spcBef>
              <a:spcAft>
                <a:spcPts val="0"/>
              </a:spcAft>
              <a:buClrTx/>
              <a:buSzTx/>
              <a:buFontTx/>
              <a:buNone/>
              <a:tabLst/>
              <a:defRPr/>
            </a:pPr>
            <a:r>
              <a:rPr kumimoji="0" sz="1000" b="0" i="0" u="none" strike="noStrike" kern="0" cap="none" spc="0" normalizeH="0" baseline="0" noProof="0">
                <a:ln>
                  <a:noFill/>
                </a:ln>
                <a:solidFill>
                  <a:sysClr val="windowText" lastClr="000000"/>
                </a:solidFill>
                <a:effectLst/>
                <a:uLnTx/>
                <a:uFillTx/>
                <a:latin typeface="Arial"/>
                <a:cs typeface="Arial"/>
              </a:rPr>
              <a:t>Proportion</a:t>
            </a:r>
            <a:r>
              <a:rPr kumimoji="0" sz="1000" b="0" i="0" u="none" strike="noStrike" kern="0" cap="none" spc="-15" normalizeH="0" baseline="0" noProof="0">
                <a:ln>
                  <a:noFill/>
                </a:ln>
                <a:solidFill>
                  <a:sysClr val="windowText" lastClr="000000"/>
                </a:solidFill>
                <a:effectLst/>
                <a:uLnTx/>
                <a:uFillTx/>
                <a:latin typeface="Arial"/>
                <a:cs typeface="Arial"/>
              </a:rPr>
              <a:t> </a:t>
            </a:r>
            <a:r>
              <a:rPr kumimoji="0" sz="1000" b="0" i="0" u="none" strike="noStrike" kern="0" cap="none" spc="0" normalizeH="0" baseline="0" noProof="0">
                <a:ln>
                  <a:noFill/>
                </a:ln>
                <a:solidFill>
                  <a:sysClr val="windowText" lastClr="000000"/>
                </a:solidFill>
                <a:effectLst/>
                <a:uLnTx/>
                <a:uFillTx/>
                <a:latin typeface="Arial"/>
                <a:cs typeface="Arial"/>
              </a:rPr>
              <a:t>of</a:t>
            </a:r>
            <a:r>
              <a:rPr kumimoji="0" sz="1000" b="0" i="0" u="none" strike="noStrike" kern="0" cap="none" spc="-45" normalizeH="0" baseline="0" noProof="0">
                <a:ln>
                  <a:noFill/>
                </a:ln>
                <a:solidFill>
                  <a:sysClr val="windowText" lastClr="000000"/>
                </a:solidFill>
                <a:effectLst/>
                <a:uLnTx/>
                <a:uFillTx/>
                <a:latin typeface="Arial"/>
                <a:cs typeface="Arial"/>
              </a:rPr>
              <a:t> </a:t>
            </a:r>
            <a:r>
              <a:rPr kumimoji="0" sz="1000" b="0" i="0" u="none" strike="noStrike" kern="0" cap="none" spc="0" normalizeH="0" baseline="0" noProof="0">
                <a:ln>
                  <a:noFill/>
                </a:ln>
                <a:solidFill>
                  <a:sysClr val="windowText" lastClr="000000"/>
                </a:solidFill>
                <a:effectLst/>
                <a:uLnTx/>
                <a:uFillTx/>
                <a:latin typeface="Arial"/>
                <a:cs typeface="Arial"/>
              </a:rPr>
              <a:t>patients</a:t>
            </a:r>
            <a:r>
              <a:rPr kumimoji="0" sz="1000" b="0" i="0" u="none" strike="noStrike" kern="0" cap="none" spc="-10" normalizeH="0" baseline="0" noProof="0">
                <a:ln>
                  <a:noFill/>
                </a:ln>
                <a:solidFill>
                  <a:sysClr val="windowText" lastClr="000000"/>
                </a:solidFill>
                <a:effectLst/>
                <a:uLnTx/>
                <a:uFillTx/>
                <a:latin typeface="Arial"/>
                <a:cs typeface="Arial"/>
              </a:rPr>
              <a:t> </a:t>
            </a:r>
            <a:r>
              <a:rPr kumimoji="0" sz="1000" b="0" i="0" u="none" strike="noStrike" kern="0" cap="none" spc="-25" normalizeH="0" baseline="0" noProof="0">
                <a:ln>
                  <a:noFill/>
                </a:ln>
                <a:solidFill>
                  <a:sysClr val="windowText" lastClr="000000"/>
                </a:solidFill>
                <a:effectLst/>
                <a:uLnTx/>
                <a:uFillTx/>
                <a:latin typeface="Arial"/>
                <a:cs typeface="Arial"/>
              </a:rPr>
              <a:t>(%)</a:t>
            </a:r>
            <a:endParaRPr kumimoji="0" sz="1000" b="0" i="0" u="none" strike="noStrike" kern="0" cap="none" spc="0" normalizeH="0" baseline="0" noProof="0">
              <a:ln>
                <a:noFill/>
              </a:ln>
              <a:solidFill>
                <a:sysClr val="windowText" lastClr="000000"/>
              </a:solidFill>
              <a:effectLst/>
              <a:uLnTx/>
              <a:uFillTx/>
              <a:latin typeface="Arial"/>
              <a:cs typeface="Arial"/>
            </a:endParaRPr>
          </a:p>
        </p:txBody>
      </p:sp>
      <p:sp>
        <p:nvSpPr>
          <p:cNvPr id="30" name="object 30"/>
          <p:cNvSpPr/>
          <p:nvPr/>
        </p:nvSpPr>
        <p:spPr>
          <a:xfrm>
            <a:off x="3645408" y="4524755"/>
            <a:ext cx="56515" cy="58419"/>
          </a:xfrm>
          <a:custGeom>
            <a:avLst/>
            <a:gdLst/>
            <a:ahLst/>
            <a:cxnLst/>
            <a:rect l="l" t="t" r="r" b="b"/>
            <a:pathLst>
              <a:path w="56514" h="58420">
                <a:moveTo>
                  <a:pt x="56387" y="0"/>
                </a:moveTo>
                <a:lnTo>
                  <a:pt x="0" y="0"/>
                </a:lnTo>
                <a:lnTo>
                  <a:pt x="0" y="57912"/>
                </a:lnTo>
                <a:lnTo>
                  <a:pt x="56387" y="57912"/>
                </a:lnTo>
                <a:lnTo>
                  <a:pt x="56387"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object 31"/>
          <p:cNvSpPr/>
          <p:nvPr/>
        </p:nvSpPr>
        <p:spPr>
          <a:xfrm>
            <a:off x="4367784" y="4524755"/>
            <a:ext cx="58419" cy="58419"/>
          </a:xfrm>
          <a:custGeom>
            <a:avLst/>
            <a:gdLst/>
            <a:ahLst/>
            <a:cxnLst/>
            <a:rect l="l" t="t" r="r" b="b"/>
            <a:pathLst>
              <a:path w="58420" h="58420">
                <a:moveTo>
                  <a:pt x="57912" y="0"/>
                </a:moveTo>
                <a:lnTo>
                  <a:pt x="0" y="0"/>
                </a:lnTo>
                <a:lnTo>
                  <a:pt x="0" y="57912"/>
                </a:lnTo>
                <a:lnTo>
                  <a:pt x="57912" y="57912"/>
                </a:lnTo>
                <a:lnTo>
                  <a:pt x="57912" y="0"/>
                </a:lnTo>
                <a:close/>
              </a:path>
            </a:pathLst>
          </a:custGeom>
          <a:solidFill>
            <a:srgbClr val="0C5EA8"/>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object 32"/>
          <p:cNvSpPr/>
          <p:nvPr/>
        </p:nvSpPr>
        <p:spPr>
          <a:xfrm>
            <a:off x="4997196" y="4524755"/>
            <a:ext cx="58419" cy="58419"/>
          </a:xfrm>
          <a:custGeom>
            <a:avLst/>
            <a:gdLst/>
            <a:ahLst/>
            <a:cxnLst/>
            <a:rect l="l" t="t" r="r" b="b"/>
            <a:pathLst>
              <a:path w="58420" h="58420">
                <a:moveTo>
                  <a:pt x="57912" y="0"/>
                </a:moveTo>
                <a:lnTo>
                  <a:pt x="0" y="0"/>
                </a:lnTo>
                <a:lnTo>
                  <a:pt x="0" y="57912"/>
                </a:lnTo>
                <a:lnTo>
                  <a:pt x="57912" y="57912"/>
                </a:lnTo>
                <a:lnTo>
                  <a:pt x="57912" y="0"/>
                </a:lnTo>
                <a:close/>
              </a:path>
            </a:pathLst>
          </a:custGeom>
          <a:solidFill>
            <a:srgbClr val="FF99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object 33"/>
          <p:cNvSpPr txBox="1"/>
          <p:nvPr/>
        </p:nvSpPr>
        <p:spPr>
          <a:xfrm>
            <a:off x="3669538" y="4220362"/>
            <a:ext cx="1886585" cy="407034"/>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0" normalizeH="0" baseline="0" noProof="0">
                <a:ln>
                  <a:noFill/>
                </a:ln>
                <a:solidFill>
                  <a:sysClr val="windowText" lastClr="000000"/>
                </a:solidFill>
                <a:effectLst/>
                <a:uLnTx/>
                <a:uFillTx/>
                <a:latin typeface="Arial"/>
                <a:cs typeface="Arial"/>
              </a:rPr>
              <a:t>eCRF</a:t>
            </a:r>
            <a:r>
              <a:rPr kumimoji="0" sz="900" b="0" i="0" u="none" strike="noStrike" kern="0" cap="none" spc="-25" normalizeH="0" baseline="0" noProof="0">
                <a:ln>
                  <a:noFill/>
                </a:ln>
                <a:solidFill>
                  <a:sysClr val="windowText" lastClr="000000"/>
                </a:solidFill>
                <a:effectLst/>
                <a:uLnTx/>
                <a:uFillTx/>
                <a:latin typeface="Arial"/>
                <a:cs typeface="Arial"/>
              </a:rPr>
              <a:t> </a:t>
            </a:r>
            <a:r>
              <a:rPr kumimoji="0" sz="900" b="0" i="0" u="none" strike="noStrike" kern="0" cap="none" spc="-10" normalizeH="0" baseline="0" noProof="0">
                <a:ln>
                  <a:noFill/>
                </a:ln>
                <a:solidFill>
                  <a:sysClr val="windowText" lastClr="000000"/>
                </a:solidFill>
                <a:effectLst/>
                <a:uLnTx/>
                <a:uFillTx/>
                <a:latin typeface="Arial"/>
                <a:cs typeface="Arial"/>
              </a:rPr>
              <a:t>(n=2656)</a:t>
            </a:r>
            <a:endParaRPr kumimoji="0" sz="900" b="0" i="0" u="none" strike="noStrike" kern="0" cap="none" spc="0" normalizeH="0" baseline="0" noProof="0">
              <a:ln>
                <a:noFill/>
              </a:ln>
              <a:solidFill>
                <a:sysClr val="windowText" lastClr="000000"/>
              </a:solidFill>
              <a:effectLst/>
              <a:uLnTx/>
              <a:uFillTx/>
              <a:latin typeface="Arial"/>
              <a:cs typeface="Arial"/>
            </a:endParaRPr>
          </a:p>
          <a:p>
            <a:pPr marL="57150" marR="0" lvl="0" indent="0" defTabSz="914400" eaLnBrk="1" fontAlgn="auto" latinLnBrk="0" hangingPunct="1">
              <a:lnSpc>
                <a:spcPct val="100000"/>
              </a:lnSpc>
              <a:spcBef>
                <a:spcPts val="845"/>
              </a:spcBef>
              <a:spcAft>
                <a:spcPts val="0"/>
              </a:spcAft>
              <a:buClrTx/>
              <a:buSzTx/>
              <a:buFontTx/>
              <a:buNone/>
              <a:tabLst>
                <a:tab pos="781050" algn="l"/>
                <a:tab pos="1409065" algn="l"/>
              </a:tabLst>
              <a:defRPr/>
            </a:pPr>
            <a:r>
              <a:rPr kumimoji="0" sz="900" b="0" i="0" u="none" strike="noStrike" kern="0" cap="none" spc="-10" normalizeH="0" baseline="0" noProof="0">
                <a:ln>
                  <a:noFill/>
                </a:ln>
                <a:solidFill>
                  <a:sysClr val="windowText" lastClr="000000"/>
                </a:solidFill>
                <a:effectLst/>
                <a:uLnTx/>
                <a:uFillTx/>
                <a:latin typeface="Arial"/>
                <a:cs typeface="Arial"/>
              </a:rPr>
              <a:t>Continued</a:t>
            </a:r>
            <a:r>
              <a:rPr kumimoji="0" sz="900" b="0" i="0" u="none" strike="noStrike" kern="0" cap="none" spc="0" normalizeH="0" baseline="0" noProof="0">
                <a:ln>
                  <a:noFill/>
                </a:ln>
                <a:solidFill>
                  <a:sysClr val="windowText" lastClr="000000"/>
                </a:solidFill>
                <a:effectLst/>
                <a:uLnTx/>
                <a:uFillTx/>
                <a:latin typeface="Arial"/>
                <a:cs typeface="Arial"/>
              </a:rPr>
              <a:t>	</a:t>
            </a:r>
            <a:r>
              <a:rPr kumimoji="0" sz="900" b="0" i="0" u="none" strike="noStrike" kern="0" cap="none" spc="-10" normalizeH="0" baseline="0" noProof="0">
                <a:ln>
                  <a:noFill/>
                </a:ln>
                <a:solidFill>
                  <a:sysClr val="windowText" lastClr="000000"/>
                </a:solidFill>
                <a:effectLst/>
                <a:uLnTx/>
                <a:uFillTx/>
                <a:latin typeface="Arial"/>
                <a:cs typeface="Arial"/>
              </a:rPr>
              <a:t>Stopped</a:t>
            </a:r>
            <a:r>
              <a:rPr kumimoji="0" sz="900" b="0" i="0" u="none" strike="noStrike" kern="0" cap="none" spc="0" normalizeH="0" baseline="0" noProof="0">
                <a:ln>
                  <a:noFill/>
                </a:ln>
                <a:solidFill>
                  <a:sysClr val="windowText" lastClr="000000"/>
                </a:solidFill>
                <a:effectLst/>
                <a:uLnTx/>
                <a:uFillTx/>
                <a:latin typeface="Arial"/>
                <a:cs typeface="Arial"/>
              </a:rPr>
              <a:t>	</a:t>
            </a:r>
            <a:r>
              <a:rPr kumimoji="0" sz="900" b="0" i="0" u="none" strike="noStrike" kern="0" cap="none" spc="-10" normalizeH="0" baseline="0" noProof="0">
                <a:ln>
                  <a:noFill/>
                </a:ln>
                <a:solidFill>
                  <a:sysClr val="windowText" lastClr="000000"/>
                </a:solidFill>
                <a:effectLst/>
                <a:uLnTx/>
                <a:uFillTx/>
                <a:latin typeface="Arial"/>
                <a:cs typeface="Arial"/>
              </a:rPr>
              <a:t>Switched</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37" name="object 37"/>
          <p:cNvSpPr txBox="1"/>
          <p:nvPr/>
        </p:nvSpPr>
        <p:spPr>
          <a:xfrm>
            <a:off x="78739" y="4999029"/>
            <a:ext cx="2230120" cy="111125"/>
          </a:xfrm>
          <a:prstGeom prst="rect">
            <a:avLst/>
          </a:prstGeom>
        </p:spPr>
        <p:txBody>
          <a:bodyPr vert="horz" wrap="square" lIns="0" tIns="5080" rIns="0" bIns="0" rtlCol="0">
            <a:spAutoFit/>
          </a:bodyPr>
          <a:lstStyle/>
          <a:p>
            <a:pPr marL="12700" marR="0" lvl="0" indent="0" defTabSz="914400" eaLnBrk="1" fontAlgn="auto" latinLnBrk="0" hangingPunct="1">
              <a:lnSpc>
                <a:spcPct val="100000"/>
              </a:lnSpc>
              <a:spcBef>
                <a:spcPts val="40"/>
              </a:spcBef>
              <a:spcAft>
                <a:spcPts val="0"/>
              </a:spcAft>
              <a:buClrTx/>
              <a:buSzTx/>
              <a:buFontTx/>
              <a:buNone/>
              <a:tabLst/>
              <a:defRPr/>
            </a:pPr>
            <a:r>
              <a:rPr kumimoji="0" sz="600" b="0" i="0" u="none" strike="noStrike" kern="0" cap="none" spc="-10" normalizeH="0" baseline="0" noProof="0">
                <a:ln>
                  <a:noFill/>
                </a:ln>
                <a:solidFill>
                  <a:sysClr val="windowText" lastClr="000000"/>
                </a:solidFill>
                <a:effectLst/>
                <a:uLnTx/>
                <a:uFillTx/>
                <a:latin typeface="Arial"/>
                <a:cs typeface="Arial"/>
              </a:rPr>
              <a:t>Menzies-</a:t>
            </a:r>
            <a:r>
              <a:rPr kumimoji="0" sz="600" b="0" i="0" u="none" strike="noStrike" kern="0" cap="none" spc="0" normalizeH="0" baseline="0" noProof="0">
                <a:ln>
                  <a:noFill/>
                </a:ln>
                <a:solidFill>
                  <a:sysClr val="windowText" lastClr="000000"/>
                </a:solidFill>
                <a:effectLst/>
                <a:uLnTx/>
                <a:uFillTx/>
                <a:latin typeface="Arial"/>
                <a:cs typeface="Arial"/>
              </a:rPr>
              <a:t>Gow</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AN,</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Price D</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et al.</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J</a:t>
            </a:r>
            <a:r>
              <a:rPr kumimoji="0" sz="600" b="0" i="1" u="none" strike="noStrike" kern="0" cap="none" spc="-10"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Asthma</a:t>
            </a:r>
            <a:r>
              <a:rPr kumimoji="0" sz="600" b="0" i="1" u="none" strike="noStrike" kern="0" cap="none" spc="10" normalizeH="0" baseline="0" noProof="0">
                <a:ln>
                  <a:noFill/>
                </a:ln>
                <a:solidFill>
                  <a:sysClr val="windowText" lastClr="000000"/>
                </a:solidFill>
                <a:effectLst/>
                <a:uLnTx/>
                <a:uFillTx/>
                <a:latin typeface="Arial"/>
                <a:cs typeface="Arial"/>
              </a:rPr>
              <a:t> </a:t>
            </a:r>
            <a:r>
              <a:rPr kumimoji="0" sz="600" b="0" i="1" u="none" strike="noStrike" kern="0" cap="none" spc="-10" normalizeH="0" baseline="0" noProof="0">
                <a:ln>
                  <a:noFill/>
                </a:ln>
                <a:solidFill>
                  <a:sysClr val="windowText" lastClr="000000"/>
                </a:solidFill>
                <a:effectLst/>
                <a:uLnTx/>
                <a:uFillTx/>
                <a:latin typeface="Arial"/>
                <a:cs typeface="Arial"/>
              </a:rPr>
              <a:t>Allergy</a:t>
            </a:r>
            <a:r>
              <a:rPr kumimoji="0" sz="600" b="0" i="1"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2022;15:63-</a:t>
            </a:r>
            <a:r>
              <a:rPr kumimoji="0" sz="600" b="0" i="0" u="none" strike="noStrike" kern="0" cap="none" spc="-25" normalizeH="0" baseline="0" noProof="0">
                <a:ln>
                  <a:noFill/>
                </a:ln>
                <a:solidFill>
                  <a:sysClr val="windowText" lastClr="000000"/>
                </a:solidFill>
                <a:effectLst/>
                <a:uLnTx/>
                <a:uFillTx/>
                <a:latin typeface="Arial"/>
                <a:cs typeface="Arial"/>
              </a:rPr>
              <a:t>78.</a:t>
            </a:r>
            <a:endParaRPr kumimoji="0" sz="600" b="0" i="0" u="none" strike="noStrike" kern="0" cap="none" spc="0" normalizeH="0" baseline="0" noProof="0">
              <a:ln>
                <a:noFill/>
              </a:ln>
              <a:solidFill>
                <a:sysClr val="windowText" lastClr="000000"/>
              </a:solidFill>
              <a:effectLst/>
              <a:uLnTx/>
              <a:uFillTx/>
              <a:latin typeface="Arial"/>
              <a:cs typeface="Arial"/>
            </a:endParaRPr>
          </a:p>
        </p:txBody>
      </p:sp>
      <p:sp>
        <p:nvSpPr>
          <p:cNvPr id="34" name="object 34"/>
          <p:cNvSpPr txBox="1"/>
          <p:nvPr/>
        </p:nvSpPr>
        <p:spPr>
          <a:xfrm>
            <a:off x="80264" y="4878120"/>
            <a:ext cx="1915160" cy="116839"/>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600" b="0" i="0" u="none" strike="noStrike" kern="0" cap="none" spc="0" normalizeH="0" baseline="0" noProof="0">
                <a:ln>
                  <a:noFill/>
                </a:ln>
                <a:solidFill>
                  <a:sysClr val="windowText" lastClr="000000"/>
                </a:solidFill>
                <a:effectLst/>
                <a:uLnTx/>
                <a:uFillTx/>
                <a:latin typeface="Arial"/>
                <a:cs typeface="Arial"/>
              </a:rPr>
              <a:t>eCRF</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Electronic</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case</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report</a:t>
            </a:r>
            <a:r>
              <a:rPr kumimoji="0" sz="600" b="0" i="0" u="none" strike="noStrike" kern="0" cap="none" spc="-3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form; US</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United</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States</a:t>
            </a:r>
            <a:endParaRPr kumimoji="0" sz="600" b="0" i="0" u="none" strike="noStrike" kern="0" cap="none" spc="0" normalizeH="0" baseline="0" noProof="0">
              <a:ln>
                <a:noFill/>
              </a:ln>
              <a:solidFill>
                <a:sysClr val="windowText" lastClr="000000"/>
              </a:solidFill>
              <a:effectLst/>
              <a:uLnTx/>
              <a:uFillTx/>
              <a:latin typeface="Arial"/>
              <a:cs typeface="Arial"/>
            </a:endParaRPr>
          </a:p>
        </p:txBody>
      </p:sp>
      <p:sp>
        <p:nvSpPr>
          <p:cNvPr id="35" name="object 35"/>
          <p:cNvSpPr txBox="1"/>
          <p:nvPr/>
        </p:nvSpPr>
        <p:spPr>
          <a:xfrm>
            <a:off x="8900541" y="29972"/>
            <a:ext cx="165735" cy="177800"/>
          </a:xfrm>
          <a:prstGeom prst="rect">
            <a:avLst/>
          </a:prstGeom>
        </p:spPr>
        <p:txBody>
          <a:bodyPr vert="horz" wrap="square" lIns="0" tIns="12065" rIns="0" bIns="0" rtlCol="0">
            <a:spAutoFit/>
          </a:bodyPr>
          <a:lstStyle/>
          <a:p>
            <a:pPr marL="12700" marR="0" lvl="0" indent="0" defTabSz="914400" eaLnBrk="1" fontAlgn="auto" latinLnBrk="0" hangingPunct="1">
              <a:lnSpc>
                <a:spcPct val="100000"/>
              </a:lnSpc>
              <a:spcBef>
                <a:spcPts val="95"/>
              </a:spcBef>
              <a:spcAft>
                <a:spcPts val="0"/>
              </a:spcAft>
              <a:buClrTx/>
              <a:buSzTx/>
              <a:buFontTx/>
              <a:buNone/>
              <a:tabLst/>
              <a:defRPr/>
            </a:pPr>
            <a:r>
              <a:rPr kumimoji="0" sz="1000" b="0" i="0" u="none" strike="noStrike" kern="0" cap="none" spc="-25" normalizeH="0" baseline="0" noProof="0">
                <a:ln>
                  <a:noFill/>
                </a:ln>
                <a:solidFill>
                  <a:srgbClr val="A1A1A1"/>
                </a:solidFill>
                <a:effectLst/>
                <a:uLnTx/>
                <a:uFillTx/>
                <a:latin typeface="Arial"/>
                <a:cs typeface="Arial"/>
              </a:rPr>
              <a:t>10</a:t>
            </a:r>
            <a:endParaRPr kumimoji="0" sz="1000" b="0" i="0" u="none" strike="noStrike" kern="0" cap="none" spc="0" normalizeH="0" baseline="0" noProof="0">
              <a:ln>
                <a:noFill/>
              </a:ln>
              <a:solidFill>
                <a:sysClr val="windowText" lastClr="000000"/>
              </a:solidFill>
              <a:effectLst/>
              <a:uLnTx/>
              <a:uFillTx/>
              <a:latin typeface="Arial"/>
              <a:cs typeface="Arial"/>
            </a:endParaRPr>
          </a:p>
        </p:txBody>
      </p:sp>
      <p:sp>
        <p:nvSpPr>
          <p:cNvPr id="36" name="object 36"/>
          <p:cNvSpPr txBox="1">
            <a:spLocks noGrp="1"/>
          </p:cNvSpPr>
          <p:nvPr>
            <p:ph type="title"/>
          </p:nvPr>
        </p:nvSpPr>
        <p:spPr>
          <a:xfrm>
            <a:off x="297561" y="132333"/>
            <a:ext cx="5500370" cy="513080"/>
          </a:xfrm>
          <a:prstGeom prst="rect">
            <a:avLst/>
          </a:prstGeom>
        </p:spPr>
        <p:txBody>
          <a:bodyPr vert="horz" wrap="square" lIns="0" tIns="12065" rIns="0" bIns="0" rtlCol="0">
            <a:spAutoFit/>
          </a:bodyPr>
          <a:lstStyle/>
          <a:p>
            <a:pPr marL="12700" marR="5080">
              <a:lnSpc>
                <a:spcPct val="100000"/>
              </a:lnSpc>
              <a:spcBef>
                <a:spcPts val="95"/>
              </a:spcBef>
            </a:pPr>
            <a:r>
              <a:t>Sensitivity</a:t>
            </a:r>
            <a:r>
              <a:rPr spc="-30"/>
              <a:t> </a:t>
            </a:r>
            <a:r>
              <a:t>analyses</a:t>
            </a:r>
            <a:r>
              <a:rPr spc="-25"/>
              <a:t> </a:t>
            </a:r>
            <a:r>
              <a:t>of</a:t>
            </a:r>
            <a:r>
              <a:rPr spc="-55"/>
              <a:t> </a:t>
            </a:r>
            <a:r>
              <a:t>prospective</a:t>
            </a:r>
            <a:r>
              <a:rPr spc="-15"/>
              <a:t> </a:t>
            </a:r>
            <a:r>
              <a:t>and</a:t>
            </a:r>
            <a:r>
              <a:rPr spc="-65"/>
              <a:t> </a:t>
            </a:r>
            <a:r>
              <a:rPr spc="-10"/>
              <a:t>non-</a:t>
            </a:r>
            <a:r>
              <a:t>US</a:t>
            </a:r>
            <a:r>
              <a:rPr spc="-50"/>
              <a:t> </a:t>
            </a:r>
            <a:r>
              <a:rPr spc="-10"/>
              <a:t>patients: </a:t>
            </a:r>
            <a:r>
              <a:t>Patterns</a:t>
            </a:r>
            <a:r>
              <a:rPr spc="-55"/>
              <a:t> </a:t>
            </a:r>
            <a:r>
              <a:t>of</a:t>
            </a:r>
            <a:r>
              <a:rPr spc="-65"/>
              <a:t> </a:t>
            </a:r>
            <a:r>
              <a:t>biologic</a:t>
            </a:r>
            <a:r>
              <a:rPr spc="-40"/>
              <a:t> </a:t>
            </a:r>
            <a:r>
              <a:rPr spc="-25"/>
              <a:t>use</a:t>
            </a:r>
          </a:p>
        </p:txBody>
      </p:sp>
      <p:pic>
        <p:nvPicPr>
          <p:cNvPr id="38" name="Graphic 37" descr="Beginning with solid fill">
            <a:hlinkClick r:id="rId2" action="ppaction://hlinksldjump"/>
            <a:extLst>
              <a:ext uri="{FF2B5EF4-FFF2-40B4-BE49-F238E27FC236}">
                <a16:creationId xmlns:a16="http://schemas.microsoft.com/office/drawing/2014/main" id="{C72BF8F3-3782-DB0A-E630-ED4BDB4EFE5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233932" y="1611325"/>
            <a:ext cx="1991995" cy="240029"/>
          </a:xfrm>
          <a:prstGeom prst="rect">
            <a:avLst/>
          </a:prstGeom>
        </p:spPr>
        <p:txBody>
          <a:bodyPr vert="horz" wrap="square" lIns="0" tIns="13335" rIns="0" bIns="0" rtlCol="0">
            <a:spAutoFit/>
          </a:bodyPr>
          <a:lstStyle/>
          <a:p>
            <a:pPr marL="12700" marR="0" lvl="0" indent="0" defTabSz="914400" eaLnBrk="1" fontAlgn="auto" latinLnBrk="0" hangingPunct="1">
              <a:lnSpc>
                <a:spcPct val="100000"/>
              </a:lnSpc>
              <a:spcBef>
                <a:spcPts val="105"/>
              </a:spcBef>
              <a:spcAft>
                <a:spcPts val="0"/>
              </a:spcAft>
              <a:buClrTx/>
              <a:buSzTx/>
              <a:buFontTx/>
              <a:buNone/>
              <a:tabLst/>
              <a:defRPr/>
            </a:pPr>
            <a:r>
              <a:rPr kumimoji="0" sz="1400" b="1" i="0" u="none" strike="noStrike" kern="0" cap="none" spc="0" normalizeH="0" baseline="0" noProof="0">
                <a:ln>
                  <a:noFill/>
                </a:ln>
                <a:solidFill>
                  <a:srgbClr val="073762"/>
                </a:solidFill>
                <a:effectLst/>
                <a:uLnTx/>
                <a:uFillTx/>
                <a:latin typeface="Arial"/>
                <a:cs typeface="Arial"/>
              </a:rPr>
              <a:t>eCRF</a:t>
            </a:r>
            <a:r>
              <a:rPr kumimoji="0" sz="1400" b="1" i="0" u="none" strike="noStrike" kern="0" cap="none" spc="-2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data</a:t>
            </a:r>
            <a:r>
              <a:rPr kumimoji="0" sz="1400" b="1" i="0" u="none" strike="noStrike" kern="0" cap="none" spc="-2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only</a:t>
            </a:r>
            <a:r>
              <a:rPr kumimoji="0" sz="1400" b="1" i="0" u="none" strike="noStrike" kern="0" cap="none" spc="-30"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(n=273)</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sp>
        <p:nvSpPr>
          <p:cNvPr id="3" name="object 3"/>
          <p:cNvSpPr txBox="1"/>
          <p:nvPr/>
        </p:nvSpPr>
        <p:spPr>
          <a:xfrm>
            <a:off x="5765038" y="1611325"/>
            <a:ext cx="2179320" cy="240029"/>
          </a:xfrm>
          <a:prstGeom prst="rect">
            <a:avLst/>
          </a:prstGeom>
        </p:spPr>
        <p:txBody>
          <a:bodyPr vert="horz" wrap="square" lIns="0" tIns="13335" rIns="0" bIns="0" rtlCol="0">
            <a:spAutoFit/>
          </a:bodyPr>
          <a:lstStyle/>
          <a:p>
            <a:pPr marL="12700" marR="0" lvl="0" indent="0" defTabSz="914400" eaLnBrk="1" fontAlgn="auto" latinLnBrk="0" hangingPunct="1">
              <a:lnSpc>
                <a:spcPct val="100000"/>
              </a:lnSpc>
              <a:spcBef>
                <a:spcPts val="105"/>
              </a:spcBef>
              <a:spcAft>
                <a:spcPts val="0"/>
              </a:spcAft>
              <a:buClrTx/>
              <a:buSzTx/>
              <a:buFontTx/>
              <a:buNone/>
              <a:tabLst/>
              <a:defRPr/>
            </a:pPr>
            <a:r>
              <a:rPr kumimoji="0" sz="1400" b="1" i="0" u="none" strike="noStrike" kern="0" cap="none" spc="-10" normalizeH="0" baseline="0" noProof="0">
                <a:ln>
                  <a:noFill/>
                </a:ln>
                <a:solidFill>
                  <a:srgbClr val="073762"/>
                </a:solidFill>
                <a:effectLst/>
                <a:uLnTx/>
                <a:uFillTx/>
                <a:latin typeface="Arial"/>
                <a:cs typeface="Arial"/>
              </a:rPr>
              <a:t>Non-</a:t>
            </a:r>
            <a:r>
              <a:rPr kumimoji="0" sz="1400" b="1" i="0" u="none" strike="noStrike" kern="0" cap="none" spc="0" normalizeH="0" baseline="0" noProof="0">
                <a:ln>
                  <a:noFill/>
                </a:ln>
                <a:solidFill>
                  <a:srgbClr val="073762"/>
                </a:solidFill>
                <a:effectLst/>
                <a:uLnTx/>
                <a:uFillTx/>
                <a:latin typeface="Arial"/>
                <a:cs typeface="Arial"/>
              </a:rPr>
              <a:t>US</a:t>
            </a:r>
            <a:r>
              <a:rPr kumimoji="0" sz="1400" b="1" i="0" u="none" strike="noStrike" kern="0" cap="none" spc="-1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data</a:t>
            </a:r>
            <a:r>
              <a:rPr kumimoji="0" sz="1400" b="1" i="0" u="none" strike="noStrike" kern="0" cap="none" spc="-2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only</a:t>
            </a:r>
            <a:r>
              <a:rPr kumimoji="0" sz="1400" b="1" i="0" u="none" strike="noStrike" kern="0" cap="none" spc="-20"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(n=104)</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pic>
        <p:nvPicPr>
          <p:cNvPr id="4" name="object 4"/>
          <p:cNvPicPr/>
          <p:nvPr/>
        </p:nvPicPr>
        <p:blipFill>
          <a:blip r:embed="rId2" cstate="print"/>
          <a:stretch>
            <a:fillRect/>
          </a:stretch>
        </p:blipFill>
        <p:spPr>
          <a:xfrm>
            <a:off x="393354" y="1988648"/>
            <a:ext cx="3994591" cy="2079079"/>
          </a:xfrm>
          <a:prstGeom prst="rect">
            <a:avLst/>
          </a:prstGeom>
        </p:spPr>
      </p:pic>
      <p:pic>
        <p:nvPicPr>
          <p:cNvPr id="5" name="object 5"/>
          <p:cNvPicPr/>
          <p:nvPr/>
        </p:nvPicPr>
        <p:blipFill>
          <a:blip r:embed="rId3" cstate="print"/>
          <a:stretch>
            <a:fillRect/>
          </a:stretch>
        </p:blipFill>
        <p:spPr>
          <a:xfrm>
            <a:off x="4847849" y="1985778"/>
            <a:ext cx="3997436" cy="2086342"/>
          </a:xfrm>
          <a:prstGeom prst="rect">
            <a:avLst/>
          </a:prstGeom>
        </p:spPr>
      </p:pic>
      <p:sp>
        <p:nvSpPr>
          <p:cNvPr id="6" name="object 6"/>
          <p:cNvSpPr/>
          <p:nvPr/>
        </p:nvSpPr>
        <p:spPr>
          <a:xfrm>
            <a:off x="4572761" y="1561338"/>
            <a:ext cx="0" cy="2809240"/>
          </a:xfrm>
          <a:custGeom>
            <a:avLst/>
            <a:gdLst/>
            <a:ahLst/>
            <a:cxnLst/>
            <a:rect l="l" t="t" r="r" b="b"/>
            <a:pathLst>
              <a:path h="2809240">
                <a:moveTo>
                  <a:pt x="0" y="0"/>
                </a:moveTo>
                <a:lnTo>
                  <a:pt x="0" y="2808617"/>
                </a:lnTo>
              </a:path>
            </a:pathLst>
          </a:custGeom>
          <a:ln w="19050">
            <a:solidFill>
              <a:srgbClr val="999999"/>
            </a:solidFill>
            <a:prstDash val="sysDash"/>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object 7"/>
          <p:cNvSpPr/>
          <p:nvPr/>
        </p:nvSpPr>
        <p:spPr>
          <a:xfrm>
            <a:off x="1787651" y="844296"/>
            <a:ext cx="5974080" cy="414655"/>
          </a:xfrm>
          <a:custGeom>
            <a:avLst/>
            <a:gdLst/>
            <a:ahLst/>
            <a:cxnLst/>
            <a:rect l="l" t="t" r="r" b="b"/>
            <a:pathLst>
              <a:path w="5974080" h="414655">
                <a:moveTo>
                  <a:pt x="5904992" y="0"/>
                </a:moveTo>
                <a:lnTo>
                  <a:pt x="69087" y="0"/>
                </a:lnTo>
                <a:lnTo>
                  <a:pt x="42219" y="5437"/>
                </a:lnTo>
                <a:lnTo>
                  <a:pt x="20256" y="20256"/>
                </a:lnTo>
                <a:lnTo>
                  <a:pt x="5437" y="42219"/>
                </a:lnTo>
                <a:lnTo>
                  <a:pt x="0" y="69087"/>
                </a:lnTo>
                <a:lnTo>
                  <a:pt x="0" y="345439"/>
                </a:lnTo>
                <a:lnTo>
                  <a:pt x="5437" y="372308"/>
                </a:lnTo>
                <a:lnTo>
                  <a:pt x="20256" y="394271"/>
                </a:lnTo>
                <a:lnTo>
                  <a:pt x="42219" y="409090"/>
                </a:lnTo>
                <a:lnTo>
                  <a:pt x="69087" y="414527"/>
                </a:lnTo>
                <a:lnTo>
                  <a:pt x="5904992" y="414527"/>
                </a:lnTo>
                <a:lnTo>
                  <a:pt x="5931860" y="409090"/>
                </a:lnTo>
                <a:lnTo>
                  <a:pt x="5953823" y="394271"/>
                </a:lnTo>
                <a:lnTo>
                  <a:pt x="5968642" y="372308"/>
                </a:lnTo>
                <a:lnTo>
                  <a:pt x="5974080" y="345439"/>
                </a:lnTo>
                <a:lnTo>
                  <a:pt x="5974080" y="69087"/>
                </a:lnTo>
                <a:lnTo>
                  <a:pt x="5968642" y="42219"/>
                </a:lnTo>
                <a:lnTo>
                  <a:pt x="5953823" y="20256"/>
                </a:lnTo>
                <a:lnTo>
                  <a:pt x="5931860" y="5437"/>
                </a:lnTo>
                <a:lnTo>
                  <a:pt x="5904992"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object 8"/>
          <p:cNvSpPr txBox="1"/>
          <p:nvPr/>
        </p:nvSpPr>
        <p:spPr>
          <a:xfrm>
            <a:off x="2043810" y="851408"/>
            <a:ext cx="5459095" cy="391160"/>
          </a:xfrm>
          <a:prstGeom prst="rect">
            <a:avLst/>
          </a:prstGeom>
        </p:spPr>
        <p:txBody>
          <a:bodyPr vert="horz" wrap="square" lIns="0" tIns="12700" rIns="0" bIns="0" rtlCol="0">
            <a:spAutoFit/>
          </a:bodyPr>
          <a:lstStyle/>
          <a:p>
            <a:pPr marL="245745" marR="5080" lvl="0" indent="-233679" defTabSz="914400" eaLnBrk="1" fontAlgn="auto" latinLnBrk="0" hangingPunct="1">
              <a:lnSpc>
                <a:spcPct val="100000"/>
              </a:lnSpc>
              <a:spcBef>
                <a:spcPts val="100"/>
              </a:spcBef>
              <a:spcAft>
                <a:spcPts val="0"/>
              </a:spcAft>
              <a:buClrTx/>
              <a:buSzTx/>
              <a:buFontTx/>
              <a:buNone/>
              <a:tabLst/>
              <a:defRPr/>
            </a:pPr>
            <a:r>
              <a:rPr kumimoji="0" sz="1200" b="1" i="0" u="none" strike="noStrike" kern="0" cap="none" spc="0" normalizeH="0" baseline="0" noProof="0">
                <a:ln>
                  <a:noFill/>
                </a:ln>
                <a:solidFill>
                  <a:srgbClr val="FFFFFF"/>
                </a:solidFill>
                <a:effectLst/>
                <a:uLnTx/>
                <a:uFillTx/>
                <a:latin typeface="Arial"/>
                <a:cs typeface="Arial"/>
              </a:rPr>
              <a:t>Like</a:t>
            </a:r>
            <a:r>
              <a:rPr kumimoji="0" sz="1200" b="1" i="0" u="none" strike="noStrike" kern="0" cap="none" spc="-40"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in</a:t>
            </a:r>
            <a:r>
              <a:rPr kumimoji="0" sz="1200" b="1" i="0" u="none" strike="noStrike" kern="0" cap="none" spc="-15"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the</a:t>
            </a:r>
            <a:r>
              <a:rPr kumimoji="0" sz="1200" b="1" i="0" u="none" strike="noStrike" kern="0" cap="none" spc="-25"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overall</a:t>
            </a:r>
            <a:r>
              <a:rPr kumimoji="0" sz="1200" b="1" i="0" u="none" strike="noStrike" kern="0" cap="none" spc="-25"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population,</a:t>
            </a:r>
            <a:r>
              <a:rPr kumimoji="0" sz="1200" b="1" i="0" u="none" strike="noStrike" kern="0" cap="none" spc="5"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the</a:t>
            </a:r>
            <a:r>
              <a:rPr kumimoji="0" sz="1200" b="1" i="0" u="none" strike="noStrike" kern="0" cap="none" spc="-30"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most</a:t>
            </a:r>
            <a:r>
              <a:rPr kumimoji="0" sz="1200" b="1" i="0" u="none" strike="noStrike" kern="0" cap="none" spc="-25"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common</a:t>
            </a:r>
            <a:r>
              <a:rPr kumimoji="0" sz="1200" b="1" i="0" u="none" strike="noStrike" kern="0" cap="none" spc="-40"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first</a:t>
            </a:r>
            <a:r>
              <a:rPr kumimoji="0" sz="1200" b="1" i="0" u="none" strike="noStrike" kern="0" cap="none" spc="-25"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switch</a:t>
            </a:r>
            <a:r>
              <a:rPr kumimoji="0" sz="1200" b="1" i="0" u="none" strike="noStrike" kern="0" cap="none" spc="-50"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in</a:t>
            </a:r>
            <a:r>
              <a:rPr kumimoji="0" sz="1200" b="1" i="0" u="none" strike="noStrike" kern="0" cap="none" spc="-25" normalizeH="0" baseline="0" noProof="0">
                <a:ln>
                  <a:noFill/>
                </a:ln>
                <a:solidFill>
                  <a:srgbClr val="FFFFFF"/>
                </a:solidFill>
                <a:effectLst/>
                <a:uLnTx/>
                <a:uFillTx/>
                <a:latin typeface="Arial"/>
                <a:cs typeface="Arial"/>
              </a:rPr>
              <a:t> </a:t>
            </a:r>
            <a:r>
              <a:rPr kumimoji="0" sz="1200" b="1" i="0" u="none" strike="noStrike" kern="0" cap="none" spc="-10" normalizeH="0" baseline="0" noProof="0">
                <a:ln>
                  <a:noFill/>
                </a:ln>
                <a:solidFill>
                  <a:srgbClr val="FFFFFF"/>
                </a:solidFill>
                <a:effectLst/>
                <a:uLnTx/>
                <a:uFillTx/>
                <a:latin typeface="Arial"/>
                <a:cs typeface="Arial"/>
              </a:rPr>
              <a:t>prospective </a:t>
            </a:r>
            <a:r>
              <a:rPr kumimoji="0" sz="1200" b="1" i="0" u="none" strike="noStrike" kern="0" cap="none" spc="0" normalizeH="0" baseline="0" noProof="0">
                <a:ln>
                  <a:noFill/>
                </a:ln>
                <a:solidFill>
                  <a:srgbClr val="FFFFFF"/>
                </a:solidFill>
                <a:effectLst/>
                <a:uLnTx/>
                <a:uFillTx/>
                <a:latin typeface="Arial"/>
                <a:cs typeface="Arial"/>
              </a:rPr>
              <a:t>and</a:t>
            </a:r>
            <a:r>
              <a:rPr kumimoji="0" sz="1200" b="1" i="0" u="none" strike="noStrike" kern="0" cap="none" spc="-15" normalizeH="0" baseline="0" noProof="0">
                <a:ln>
                  <a:noFill/>
                </a:ln>
                <a:solidFill>
                  <a:srgbClr val="FFFFFF"/>
                </a:solidFill>
                <a:effectLst/>
                <a:uLnTx/>
                <a:uFillTx/>
                <a:latin typeface="Arial"/>
                <a:cs typeface="Arial"/>
              </a:rPr>
              <a:t> </a:t>
            </a:r>
            <a:r>
              <a:rPr kumimoji="0" sz="1200" b="1" i="0" u="none" strike="noStrike" kern="0" cap="none" spc="-10" normalizeH="0" baseline="0" noProof="0">
                <a:ln>
                  <a:noFill/>
                </a:ln>
                <a:solidFill>
                  <a:srgbClr val="FFFFFF"/>
                </a:solidFill>
                <a:effectLst/>
                <a:uLnTx/>
                <a:uFillTx/>
                <a:latin typeface="Arial"/>
                <a:cs typeface="Arial"/>
              </a:rPr>
              <a:t>non-</a:t>
            </a:r>
            <a:r>
              <a:rPr kumimoji="0" sz="1200" b="1" i="0" u="none" strike="noStrike" kern="0" cap="none" spc="0" normalizeH="0" baseline="0" noProof="0">
                <a:ln>
                  <a:noFill/>
                </a:ln>
                <a:solidFill>
                  <a:srgbClr val="FFFFFF"/>
                </a:solidFill>
                <a:effectLst/>
                <a:uLnTx/>
                <a:uFillTx/>
                <a:latin typeface="Arial"/>
                <a:cs typeface="Arial"/>
              </a:rPr>
              <a:t>US</a:t>
            </a:r>
            <a:r>
              <a:rPr kumimoji="0" sz="1200" b="1" i="0" u="none" strike="noStrike" kern="0" cap="none" spc="15"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patients</a:t>
            </a:r>
            <a:r>
              <a:rPr kumimoji="0" sz="1200" b="1" i="0" u="none" strike="noStrike" kern="0" cap="none" spc="-20"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was</a:t>
            </a:r>
            <a:r>
              <a:rPr kumimoji="0" sz="1200" b="1" i="0" u="none" strike="noStrike" kern="0" cap="none" spc="-40" normalizeH="0" baseline="0" noProof="0">
                <a:ln>
                  <a:noFill/>
                </a:ln>
                <a:solidFill>
                  <a:srgbClr val="FFFFFF"/>
                </a:solidFill>
                <a:effectLst/>
                <a:uLnTx/>
                <a:uFillTx/>
                <a:latin typeface="Arial"/>
                <a:cs typeface="Arial"/>
              </a:rPr>
              <a:t> </a:t>
            </a:r>
            <a:r>
              <a:rPr kumimoji="0" sz="1200" b="1" i="0" u="none" strike="noStrike" kern="0" cap="none" spc="0" normalizeH="0" baseline="0" noProof="0">
                <a:ln>
                  <a:noFill/>
                </a:ln>
                <a:solidFill>
                  <a:srgbClr val="FFFFFF"/>
                </a:solidFill>
                <a:effectLst/>
                <a:uLnTx/>
                <a:uFillTx/>
                <a:latin typeface="Arial"/>
                <a:cs typeface="Arial"/>
              </a:rPr>
              <a:t>from </a:t>
            </a:r>
            <a:r>
              <a:rPr kumimoji="0" sz="1200" b="1" i="0" u="none" strike="noStrike" kern="0" cap="none" spc="0" normalizeH="0" baseline="0" noProof="0">
                <a:ln>
                  <a:noFill/>
                </a:ln>
                <a:solidFill>
                  <a:srgbClr val="E66830"/>
                </a:solidFill>
                <a:effectLst/>
                <a:uLnTx/>
                <a:uFillTx/>
                <a:latin typeface="Arial"/>
                <a:cs typeface="Arial"/>
              </a:rPr>
              <a:t>omalizumab</a:t>
            </a:r>
            <a:r>
              <a:rPr kumimoji="0" sz="1200" b="1" i="0" u="none" strike="noStrike" kern="0" cap="none" spc="-25" normalizeH="0" baseline="0" noProof="0">
                <a:ln>
                  <a:noFill/>
                </a:ln>
                <a:solidFill>
                  <a:srgbClr val="E66830"/>
                </a:solidFill>
                <a:effectLst/>
                <a:uLnTx/>
                <a:uFillTx/>
                <a:latin typeface="Arial"/>
                <a:cs typeface="Arial"/>
              </a:rPr>
              <a:t> </a:t>
            </a:r>
            <a:r>
              <a:rPr kumimoji="0" sz="1200" b="1" i="0" u="none" strike="noStrike" kern="0" cap="none" spc="0" normalizeH="0" baseline="0" noProof="0">
                <a:ln>
                  <a:noFill/>
                </a:ln>
                <a:solidFill>
                  <a:srgbClr val="E66830"/>
                </a:solidFill>
                <a:effectLst/>
                <a:uLnTx/>
                <a:uFillTx/>
                <a:latin typeface="Arial"/>
                <a:cs typeface="Arial"/>
              </a:rPr>
              <a:t>to</a:t>
            </a:r>
            <a:r>
              <a:rPr kumimoji="0" sz="1200" b="1" i="0" u="none" strike="noStrike" kern="0" cap="none" spc="-5" normalizeH="0" baseline="0" noProof="0">
                <a:ln>
                  <a:noFill/>
                </a:ln>
                <a:solidFill>
                  <a:srgbClr val="E66830"/>
                </a:solidFill>
                <a:effectLst/>
                <a:uLnTx/>
                <a:uFillTx/>
                <a:latin typeface="Arial"/>
                <a:cs typeface="Arial"/>
              </a:rPr>
              <a:t> </a:t>
            </a:r>
            <a:r>
              <a:rPr kumimoji="0" sz="1200" b="1" i="0" u="none" strike="noStrike" kern="0" cap="none" spc="0" normalizeH="0" baseline="0" noProof="0">
                <a:ln>
                  <a:noFill/>
                </a:ln>
                <a:solidFill>
                  <a:srgbClr val="E66830"/>
                </a:solidFill>
                <a:effectLst/>
                <a:uLnTx/>
                <a:uFillTx/>
                <a:latin typeface="Arial"/>
                <a:cs typeface="Arial"/>
              </a:rPr>
              <a:t>an</a:t>
            </a:r>
            <a:r>
              <a:rPr kumimoji="0" sz="1200" b="1" i="0" u="none" strike="noStrike" kern="0" cap="none" spc="-10" normalizeH="0" baseline="0" noProof="0">
                <a:ln>
                  <a:noFill/>
                </a:ln>
                <a:solidFill>
                  <a:srgbClr val="E66830"/>
                </a:solidFill>
                <a:effectLst/>
                <a:uLnTx/>
                <a:uFillTx/>
                <a:latin typeface="Arial"/>
                <a:cs typeface="Arial"/>
              </a:rPr>
              <a:t> anti-</a:t>
            </a:r>
            <a:r>
              <a:rPr kumimoji="0" sz="1200" b="1" i="0" u="none" strike="noStrike" kern="0" cap="none" spc="0" normalizeH="0" baseline="0" noProof="0">
                <a:ln>
                  <a:noFill/>
                </a:ln>
                <a:solidFill>
                  <a:srgbClr val="E66830"/>
                </a:solidFill>
                <a:effectLst/>
                <a:uLnTx/>
                <a:uFillTx/>
                <a:latin typeface="Arial"/>
                <a:cs typeface="Arial"/>
              </a:rPr>
              <a:t>IL5/5R</a:t>
            </a:r>
            <a:r>
              <a:rPr kumimoji="0" sz="1200" b="1" i="0" u="none" strike="noStrike" kern="0" cap="none" spc="-25" normalizeH="0" baseline="0" noProof="0">
                <a:ln>
                  <a:noFill/>
                </a:ln>
                <a:solidFill>
                  <a:srgbClr val="E66830"/>
                </a:solidFill>
                <a:effectLst/>
                <a:uLnTx/>
                <a:uFillTx/>
                <a:latin typeface="Arial"/>
                <a:cs typeface="Arial"/>
              </a:rPr>
              <a:t> </a:t>
            </a:r>
            <a:r>
              <a:rPr kumimoji="0" sz="1200" b="1" i="0" u="none" strike="noStrike" kern="0" cap="none" spc="-10" normalizeH="0" baseline="0" noProof="0">
                <a:ln>
                  <a:noFill/>
                </a:ln>
                <a:solidFill>
                  <a:srgbClr val="E66830"/>
                </a:solidFill>
                <a:effectLst/>
                <a:uLnTx/>
                <a:uFillTx/>
                <a:latin typeface="Arial"/>
                <a:cs typeface="Arial"/>
              </a:rPr>
              <a:t>therapy</a:t>
            </a:r>
            <a:r>
              <a:rPr kumimoji="0" sz="1200" b="1" i="0" u="none" strike="noStrike" kern="0" cap="none" spc="-10" normalizeH="0" baseline="0" noProof="0">
                <a:ln>
                  <a:noFill/>
                </a:ln>
                <a:solidFill>
                  <a:sysClr val="windowText" lastClr="000000"/>
                </a:solidFill>
                <a:effectLst/>
                <a:uLnTx/>
                <a:uFillTx/>
                <a:latin typeface="Arial"/>
                <a:cs typeface="Arial"/>
              </a:rPr>
              <a:t>.</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sp>
        <p:nvSpPr>
          <p:cNvPr id="11" name="object 11"/>
          <p:cNvSpPr txBox="1"/>
          <p:nvPr/>
        </p:nvSpPr>
        <p:spPr>
          <a:xfrm>
            <a:off x="78739" y="4885339"/>
            <a:ext cx="4556125" cy="224790"/>
          </a:xfrm>
          <a:prstGeom prst="rect">
            <a:avLst/>
          </a:prstGeom>
        </p:spPr>
        <p:txBody>
          <a:bodyPr vert="horz" wrap="square" lIns="0" tIns="5080" rIns="0" bIns="0" rtlCol="0">
            <a:spAutoFit/>
          </a:bodyPr>
          <a:lstStyle/>
          <a:p>
            <a:pPr marL="13970" marR="0" lvl="0" indent="0" defTabSz="914400" eaLnBrk="1" fontAlgn="auto" latinLnBrk="0" hangingPunct="1">
              <a:lnSpc>
                <a:spcPct val="100000"/>
              </a:lnSpc>
              <a:spcBef>
                <a:spcPts val="40"/>
              </a:spcBef>
              <a:spcAft>
                <a:spcPts val="0"/>
              </a:spcAft>
              <a:buClrTx/>
              <a:buSzTx/>
              <a:buFontTx/>
              <a:buNone/>
              <a:tabLst/>
              <a:defRPr/>
            </a:pPr>
            <a:r>
              <a:rPr kumimoji="0" sz="600" b="0" i="0" u="none" strike="noStrike" kern="0" cap="none" spc="0" normalizeH="0" baseline="0" noProof="0">
                <a:ln>
                  <a:noFill/>
                </a:ln>
                <a:solidFill>
                  <a:sysClr val="windowText" lastClr="000000"/>
                </a:solidFill>
                <a:effectLst/>
                <a:uLnTx/>
                <a:uFillTx/>
                <a:latin typeface="Arial"/>
                <a:cs typeface="Arial"/>
              </a:rPr>
              <a:t>eCRF =</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Electronic</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case</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report</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form;</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IgE</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Immunoglobulin</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IL4</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Interleukin</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4;</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IL5/5R =</a:t>
            </a:r>
            <a:r>
              <a:rPr kumimoji="0" sz="600" b="0" i="0" u="none" strike="noStrike" kern="0" cap="none" spc="-10" normalizeH="0" baseline="0" noProof="0">
                <a:ln>
                  <a:noFill/>
                </a:ln>
                <a:solidFill>
                  <a:sysClr val="windowText" lastClr="000000"/>
                </a:solidFill>
                <a:effectLst/>
                <a:uLnTx/>
                <a:uFillTx/>
                <a:latin typeface="Arial"/>
                <a:cs typeface="Arial"/>
              </a:rPr>
              <a:t> Interleukin</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5/5</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receptor;</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US</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United</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States</a:t>
            </a:r>
            <a:endParaRPr kumimoji="0" sz="600" b="0" i="0" u="none" strike="noStrike" kern="0" cap="none" spc="0" normalizeH="0" baseline="0" noProof="0">
              <a:ln>
                <a:noFill/>
              </a:ln>
              <a:solidFill>
                <a:sysClr val="windowText" lastClr="000000"/>
              </a:solidFill>
              <a:effectLst/>
              <a:uLnTx/>
              <a:uFillTx/>
              <a:latin typeface="Arial"/>
              <a:cs typeface="Arial"/>
            </a:endParaRPr>
          </a:p>
          <a:p>
            <a:pPr marL="12700" marR="0" lvl="0" indent="0" defTabSz="914400" eaLnBrk="1" fontAlgn="auto" latinLnBrk="0" hangingPunct="1">
              <a:lnSpc>
                <a:spcPct val="100000"/>
              </a:lnSpc>
              <a:spcBef>
                <a:spcPts val="175"/>
              </a:spcBef>
              <a:spcAft>
                <a:spcPts val="0"/>
              </a:spcAft>
              <a:buClrTx/>
              <a:buSzTx/>
              <a:buFontTx/>
              <a:buNone/>
              <a:tabLst/>
              <a:defRPr/>
            </a:pPr>
            <a:r>
              <a:rPr kumimoji="0" sz="600" b="0" i="0" u="none" strike="noStrike" kern="0" cap="none" spc="-10" normalizeH="0" baseline="0" noProof="0">
                <a:ln>
                  <a:noFill/>
                </a:ln>
                <a:solidFill>
                  <a:sysClr val="windowText" lastClr="000000"/>
                </a:solidFill>
                <a:effectLst/>
                <a:uLnTx/>
                <a:uFillTx/>
                <a:latin typeface="Arial"/>
                <a:cs typeface="Arial"/>
              </a:rPr>
              <a:t>Menzies-</a:t>
            </a:r>
            <a:r>
              <a:rPr kumimoji="0" sz="600" b="0" i="0" u="none" strike="noStrike" kern="0" cap="none" spc="0" normalizeH="0" baseline="0" noProof="0">
                <a:ln>
                  <a:noFill/>
                </a:ln>
                <a:solidFill>
                  <a:sysClr val="windowText" lastClr="000000"/>
                </a:solidFill>
                <a:effectLst/>
                <a:uLnTx/>
                <a:uFillTx/>
                <a:latin typeface="Arial"/>
                <a:cs typeface="Arial"/>
              </a:rPr>
              <a:t>Gow</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AN,</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Price D</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et al.</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J</a:t>
            </a:r>
            <a:r>
              <a:rPr kumimoji="0" sz="600" b="0" i="1" u="none" strike="noStrike" kern="0" cap="none" spc="-10"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Asthma</a:t>
            </a:r>
            <a:r>
              <a:rPr kumimoji="0" sz="600" b="0" i="1" u="none" strike="noStrike" kern="0" cap="none" spc="10" normalizeH="0" baseline="0" noProof="0">
                <a:ln>
                  <a:noFill/>
                </a:ln>
                <a:solidFill>
                  <a:sysClr val="windowText" lastClr="000000"/>
                </a:solidFill>
                <a:effectLst/>
                <a:uLnTx/>
                <a:uFillTx/>
                <a:latin typeface="Arial"/>
                <a:cs typeface="Arial"/>
              </a:rPr>
              <a:t> </a:t>
            </a:r>
            <a:r>
              <a:rPr kumimoji="0" sz="600" b="0" i="1" u="none" strike="noStrike" kern="0" cap="none" spc="-10" normalizeH="0" baseline="0" noProof="0">
                <a:ln>
                  <a:noFill/>
                </a:ln>
                <a:solidFill>
                  <a:sysClr val="windowText" lastClr="000000"/>
                </a:solidFill>
                <a:effectLst/>
                <a:uLnTx/>
                <a:uFillTx/>
                <a:latin typeface="Arial"/>
                <a:cs typeface="Arial"/>
              </a:rPr>
              <a:t>Allergy</a:t>
            </a:r>
            <a:r>
              <a:rPr kumimoji="0" sz="600" b="0" i="1"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2022;15:63-</a:t>
            </a:r>
            <a:r>
              <a:rPr kumimoji="0" sz="600" b="0" i="0" u="none" strike="noStrike" kern="0" cap="none" spc="-25" normalizeH="0" baseline="0" noProof="0">
                <a:ln>
                  <a:noFill/>
                </a:ln>
                <a:solidFill>
                  <a:sysClr val="windowText" lastClr="000000"/>
                </a:solidFill>
                <a:effectLst/>
                <a:uLnTx/>
                <a:uFillTx/>
                <a:latin typeface="Arial"/>
                <a:cs typeface="Arial"/>
              </a:rPr>
              <a:t>78.</a:t>
            </a:r>
            <a:endParaRPr kumimoji="0" sz="600" b="0" i="0" u="none" strike="noStrike" kern="0" cap="none" spc="0" normalizeH="0" baseline="0" noProof="0">
              <a:ln>
                <a:noFill/>
              </a:ln>
              <a:solidFill>
                <a:sysClr val="windowText" lastClr="000000"/>
              </a:solidFill>
              <a:effectLst/>
              <a:uLnTx/>
              <a:uFillTx/>
              <a:latin typeface="Arial"/>
              <a:cs typeface="Arial"/>
            </a:endParaRPr>
          </a:p>
        </p:txBody>
      </p:sp>
      <p:sp>
        <p:nvSpPr>
          <p:cNvPr id="9" name="object 9"/>
          <p:cNvSpPr txBox="1"/>
          <p:nvPr/>
        </p:nvSpPr>
        <p:spPr>
          <a:xfrm>
            <a:off x="8900541" y="29972"/>
            <a:ext cx="165735" cy="177800"/>
          </a:xfrm>
          <a:prstGeom prst="rect">
            <a:avLst/>
          </a:prstGeom>
        </p:spPr>
        <p:txBody>
          <a:bodyPr vert="horz" wrap="square" lIns="0" tIns="12065" rIns="0" bIns="0" rtlCol="0">
            <a:spAutoFit/>
          </a:bodyPr>
          <a:lstStyle/>
          <a:p>
            <a:pPr marL="12700" marR="0" lvl="0" indent="0" defTabSz="914400" eaLnBrk="1" fontAlgn="auto" latinLnBrk="0" hangingPunct="1">
              <a:lnSpc>
                <a:spcPct val="100000"/>
              </a:lnSpc>
              <a:spcBef>
                <a:spcPts val="95"/>
              </a:spcBef>
              <a:spcAft>
                <a:spcPts val="0"/>
              </a:spcAft>
              <a:buClrTx/>
              <a:buSzTx/>
              <a:buFontTx/>
              <a:buNone/>
              <a:tabLst/>
              <a:defRPr/>
            </a:pPr>
            <a:r>
              <a:rPr kumimoji="0" sz="1000" b="0" i="0" u="none" strike="noStrike" kern="0" cap="none" spc="-25" normalizeH="0" baseline="0" noProof="0">
                <a:ln>
                  <a:noFill/>
                </a:ln>
                <a:solidFill>
                  <a:srgbClr val="A1A1A1"/>
                </a:solidFill>
                <a:effectLst/>
                <a:uLnTx/>
                <a:uFillTx/>
                <a:latin typeface="Arial"/>
                <a:cs typeface="Arial"/>
              </a:rPr>
              <a:t>11</a:t>
            </a:r>
            <a:endParaRPr kumimoji="0" sz="1000" b="0" i="0" u="none" strike="noStrike" kern="0" cap="none" spc="0" normalizeH="0" baseline="0" noProof="0">
              <a:ln>
                <a:noFill/>
              </a:ln>
              <a:solidFill>
                <a:sysClr val="windowText" lastClr="000000"/>
              </a:solidFill>
              <a:effectLst/>
              <a:uLnTx/>
              <a:uFillTx/>
              <a:latin typeface="Arial"/>
              <a:cs typeface="Arial"/>
            </a:endParaRPr>
          </a:p>
        </p:txBody>
      </p:sp>
      <p:sp>
        <p:nvSpPr>
          <p:cNvPr id="10" name="object 10"/>
          <p:cNvSpPr txBox="1">
            <a:spLocks noGrp="1"/>
          </p:cNvSpPr>
          <p:nvPr>
            <p:ph type="title"/>
          </p:nvPr>
        </p:nvSpPr>
        <p:spPr>
          <a:xfrm>
            <a:off x="393354" y="26684"/>
            <a:ext cx="5501005" cy="513080"/>
          </a:xfrm>
          <a:prstGeom prst="rect">
            <a:avLst/>
          </a:prstGeom>
        </p:spPr>
        <p:txBody>
          <a:bodyPr vert="horz" wrap="square" lIns="0" tIns="12065" rIns="0" bIns="0" rtlCol="0">
            <a:spAutoFit/>
          </a:bodyPr>
          <a:lstStyle/>
          <a:p>
            <a:pPr marL="12700" marR="5080">
              <a:lnSpc>
                <a:spcPct val="100000"/>
              </a:lnSpc>
              <a:spcBef>
                <a:spcPts val="95"/>
              </a:spcBef>
            </a:pPr>
            <a:r>
              <a:t>Sensitivity</a:t>
            </a:r>
            <a:r>
              <a:rPr spc="-30"/>
              <a:t> </a:t>
            </a:r>
            <a:r>
              <a:t>analyses</a:t>
            </a:r>
            <a:r>
              <a:rPr spc="-25"/>
              <a:t> </a:t>
            </a:r>
            <a:r>
              <a:t>of</a:t>
            </a:r>
            <a:r>
              <a:rPr spc="-55"/>
              <a:t> </a:t>
            </a:r>
            <a:r>
              <a:t>prospective</a:t>
            </a:r>
            <a:r>
              <a:rPr spc="-15"/>
              <a:t> </a:t>
            </a:r>
            <a:r>
              <a:t>and</a:t>
            </a:r>
            <a:r>
              <a:rPr spc="-65"/>
              <a:t> </a:t>
            </a:r>
            <a:r>
              <a:rPr spc="-10"/>
              <a:t>non-</a:t>
            </a:r>
            <a:r>
              <a:t>US</a:t>
            </a:r>
            <a:r>
              <a:rPr spc="-50"/>
              <a:t> </a:t>
            </a:r>
            <a:r>
              <a:rPr spc="-10"/>
              <a:t>patients: </a:t>
            </a:r>
            <a:r>
              <a:t>Patterns</a:t>
            </a:r>
            <a:r>
              <a:rPr spc="-45"/>
              <a:t> </a:t>
            </a:r>
            <a:r>
              <a:t>of</a:t>
            </a:r>
            <a:r>
              <a:rPr spc="-55"/>
              <a:t> </a:t>
            </a:r>
            <a:r>
              <a:t>first</a:t>
            </a:r>
            <a:r>
              <a:rPr spc="-30"/>
              <a:t> </a:t>
            </a:r>
            <a:r>
              <a:t>biologic</a:t>
            </a:r>
            <a:r>
              <a:rPr spc="-30"/>
              <a:t> </a:t>
            </a:r>
            <a:r>
              <a:rPr spc="-10"/>
              <a:t>switch</a:t>
            </a:r>
          </a:p>
        </p:txBody>
      </p:sp>
      <p:pic>
        <p:nvPicPr>
          <p:cNvPr id="12" name="Graphic 11" descr="Beginning with solid fill">
            <a:hlinkClick r:id="rId4" action="ppaction://hlinksldjump"/>
            <a:extLst>
              <a:ext uri="{FF2B5EF4-FFF2-40B4-BE49-F238E27FC236}">
                <a16:creationId xmlns:a16="http://schemas.microsoft.com/office/drawing/2014/main" id="{A2AF2263-AA28-03A6-F59F-C2E40DB483F4}"/>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13" name="bg object 17">
            <a:extLst>
              <a:ext uri="{FF2B5EF4-FFF2-40B4-BE49-F238E27FC236}">
                <a16:creationId xmlns:a16="http://schemas.microsoft.com/office/drawing/2014/main" id="{AA321A0C-E626-6BE7-FDB5-9DA6EDE3BAC1}"/>
              </a:ext>
            </a:extLst>
          </p:cNvPr>
          <p:cNvPicPr/>
          <p:nvPr/>
        </p:nvPicPr>
        <p:blipFill>
          <a:blip r:embed="rId7" cstate="print">
            <a:alphaModFix amt="10000"/>
            <a:extLst>
              <a:ext uri="{BEBA8EAE-BF5A-486C-A8C5-ECC9F3942E4B}">
                <a14:imgProps xmlns:a14="http://schemas.microsoft.com/office/drawing/2010/main">
                  <a14:imgLayer r:embed="rId8">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prstGeom prst="rect">
            <a:avLst/>
          </a:prstGeom>
        </p:spPr>
        <p:txBody>
          <a:bodyPr vert="horz" wrap="square" lIns="0" tIns="140080" rIns="0" bIns="0" rtlCol="0">
            <a:spAutoFit/>
          </a:bodyPr>
          <a:lstStyle/>
          <a:p>
            <a:pPr marL="161290">
              <a:lnSpc>
                <a:spcPct val="100000"/>
              </a:lnSpc>
              <a:spcBef>
                <a:spcPts val="100"/>
              </a:spcBef>
            </a:pPr>
            <a:r>
              <a:rPr sz="2400" spc="-10"/>
              <a:t>Conclusions</a:t>
            </a:r>
            <a:endParaRPr sz="2400"/>
          </a:p>
        </p:txBody>
      </p:sp>
      <p:grpSp>
        <p:nvGrpSpPr>
          <p:cNvPr id="3" name="object 3"/>
          <p:cNvGrpSpPr/>
          <p:nvPr/>
        </p:nvGrpSpPr>
        <p:grpSpPr>
          <a:xfrm>
            <a:off x="432939" y="957135"/>
            <a:ext cx="8682990" cy="3374390"/>
            <a:chOff x="432939" y="957135"/>
            <a:chExt cx="8682990" cy="3374390"/>
          </a:xfrm>
        </p:grpSpPr>
        <p:pic>
          <p:nvPicPr>
            <p:cNvPr id="4" name="object 4"/>
            <p:cNvPicPr/>
            <p:nvPr/>
          </p:nvPicPr>
          <p:blipFill>
            <a:blip r:embed="rId2" cstate="print"/>
            <a:stretch>
              <a:fillRect/>
            </a:stretch>
          </p:blipFill>
          <p:spPr>
            <a:xfrm>
              <a:off x="432939" y="957135"/>
              <a:ext cx="2380108" cy="3325282"/>
            </a:xfrm>
            <a:prstGeom prst="rect">
              <a:avLst/>
            </a:prstGeom>
          </p:spPr>
        </p:pic>
        <p:sp>
          <p:nvSpPr>
            <p:cNvPr id="5" name="object 5"/>
            <p:cNvSpPr/>
            <p:nvPr/>
          </p:nvSpPr>
          <p:spPr>
            <a:xfrm>
              <a:off x="1297686" y="2926842"/>
              <a:ext cx="1546860" cy="300355"/>
            </a:xfrm>
            <a:custGeom>
              <a:avLst/>
              <a:gdLst/>
              <a:ahLst/>
              <a:cxnLst/>
              <a:rect l="l" t="t" r="r" b="b"/>
              <a:pathLst>
                <a:path w="1546860" h="300355">
                  <a:moveTo>
                    <a:pt x="0" y="300228"/>
                  </a:moveTo>
                  <a:lnTo>
                    <a:pt x="1546860" y="300228"/>
                  </a:lnTo>
                  <a:lnTo>
                    <a:pt x="1546860" y="0"/>
                  </a:lnTo>
                  <a:lnTo>
                    <a:pt x="0" y="0"/>
                  </a:lnTo>
                  <a:lnTo>
                    <a:pt x="0" y="300228"/>
                  </a:lnTo>
                  <a:close/>
                </a:path>
              </a:pathLst>
            </a:custGeom>
            <a:ln w="19049">
              <a:solidFill>
                <a:srgbClr val="FF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6" name="object 6"/>
            <p:cNvPicPr/>
            <p:nvPr/>
          </p:nvPicPr>
          <p:blipFill>
            <a:blip r:embed="rId3" cstate="print"/>
            <a:stretch>
              <a:fillRect/>
            </a:stretch>
          </p:blipFill>
          <p:spPr>
            <a:xfrm>
              <a:off x="1682496" y="1292352"/>
              <a:ext cx="7414259" cy="1149096"/>
            </a:xfrm>
            <a:prstGeom prst="rect">
              <a:avLst/>
            </a:prstGeom>
          </p:spPr>
        </p:pic>
        <p:sp>
          <p:nvSpPr>
            <p:cNvPr id="7" name="object 7"/>
            <p:cNvSpPr/>
            <p:nvPr/>
          </p:nvSpPr>
          <p:spPr>
            <a:xfrm>
              <a:off x="1672971" y="1282827"/>
              <a:ext cx="7433309" cy="1168400"/>
            </a:xfrm>
            <a:custGeom>
              <a:avLst/>
              <a:gdLst/>
              <a:ahLst/>
              <a:cxnLst/>
              <a:rect l="l" t="t" r="r" b="b"/>
              <a:pathLst>
                <a:path w="7433309" h="1168400">
                  <a:moveTo>
                    <a:pt x="0" y="1168146"/>
                  </a:moveTo>
                  <a:lnTo>
                    <a:pt x="7433309" y="1168146"/>
                  </a:lnTo>
                  <a:lnTo>
                    <a:pt x="7433309" y="0"/>
                  </a:lnTo>
                  <a:lnTo>
                    <a:pt x="0" y="0"/>
                  </a:lnTo>
                  <a:lnTo>
                    <a:pt x="0" y="1168146"/>
                  </a:lnTo>
                  <a:close/>
                </a:path>
              </a:pathLst>
            </a:custGeom>
            <a:ln w="19049">
              <a:solidFill>
                <a:srgbClr val="FF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object 8"/>
            <p:cNvSpPr/>
            <p:nvPr/>
          </p:nvSpPr>
          <p:spPr>
            <a:xfrm>
              <a:off x="2731008" y="2866644"/>
              <a:ext cx="6045835" cy="1464945"/>
            </a:xfrm>
            <a:custGeom>
              <a:avLst/>
              <a:gdLst/>
              <a:ahLst/>
              <a:cxnLst/>
              <a:rect l="l" t="t" r="r" b="b"/>
              <a:pathLst>
                <a:path w="6045834" h="1464945">
                  <a:moveTo>
                    <a:pt x="5992114" y="0"/>
                  </a:moveTo>
                  <a:lnTo>
                    <a:pt x="53593" y="0"/>
                  </a:lnTo>
                  <a:lnTo>
                    <a:pt x="32736" y="4212"/>
                  </a:lnTo>
                  <a:lnTo>
                    <a:pt x="15700" y="15700"/>
                  </a:lnTo>
                  <a:lnTo>
                    <a:pt x="4212" y="32736"/>
                  </a:lnTo>
                  <a:lnTo>
                    <a:pt x="0" y="53593"/>
                  </a:lnTo>
                  <a:lnTo>
                    <a:pt x="0" y="1411008"/>
                  </a:lnTo>
                  <a:lnTo>
                    <a:pt x="4212" y="1431854"/>
                  </a:lnTo>
                  <a:lnTo>
                    <a:pt x="15700" y="1448877"/>
                  </a:lnTo>
                  <a:lnTo>
                    <a:pt x="32736" y="1460355"/>
                  </a:lnTo>
                  <a:lnTo>
                    <a:pt x="53593" y="1464564"/>
                  </a:lnTo>
                  <a:lnTo>
                    <a:pt x="5992114" y="1464564"/>
                  </a:lnTo>
                  <a:lnTo>
                    <a:pt x="6012971" y="1460355"/>
                  </a:lnTo>
                  <a:lnTo>
                    <a:pt x="6030007" y="1448877"/>
                  </a:lnTo>
                  <a:lnTo>
                    <a:pt x="6041495" y="1431854"/>
                  </a:lnTo>
                  <a:lnTo>
                    <a:pt x="6045708" y="1411008"/>
                  </a:lnTo>
                  <a:lnTo>
                    <a:pt x="6045708" y="53593"/>
                  </a:lnTo>
                  <a:lnTo>
                    <a:pt x="6041495" y="32736"/>
                  </a:lnTo>
                  <a:lnTo>
                    <a:pt x="6030007" y="15700"/>
                  </a:lnTo>
                  <a:lnTo>
                    <a:pt x="6012971" y="4212"/>
                  </a:lnTo>
                  <a:lnTo>
                    <a:pt x="5992114" y="0"/>
                  </a:lnTo>
                  <a:close/>
                </a:path>
              </a:pathLst>
            </a:custGeom>
            <a:solidFill>
              <a:srgbClr val="F1F1F1"/>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object 9"/>
            <p:cNvSpPr/>
            <p:nvPr/>
          </p:nvSpPr>
          <p:spPr>
            <a:xfrm>
              <a:off x="2843784" y="2572512"/>
              <a:ext cx="757555" cy="617220"/>
            </a:xfrm>
            <a:custGeom>
              <a:avLst/>
              <a:gdLst/>
              <a:ahLst/>
              <a:cxnLst/>
              <a:rect l="l" t="t" r="r" b="b"/>
              <a:pathLst>
                <a:path w="757554" h="617219">
                  <a:moveTo>
                    <a:pt x="378714" y="0"/>
                  </a:moveTo>
                  <a:lnTo>
                    <a:pt x="327322" y="2817"/>
                  </a:lnTo>
                  <a:lnTo>
                    <a:pt x="278032" y="11024"/>
                  </a:lnTo>
                  <a:lnTo>
                    <a:pt x="231296" y="24253"/>
                  </a:lnTo>
                  <a:lnTo>
                    <a:pt x="187564" y="42135"/>
                  </a:lnTo>
                  <a:lnTo>
                    <a:pt x="147288" y="64304"/>
                  </a:lnTo>
                  <a:lnTo>
                    <a:pt x="110918" y="90392"/>
                  </a:lnTo>
                  <a:lnTo>
                    <a:pt x="78906" y="120030"/>
                  </a:lnTo>
                  <a:lnTo>
                    <a:pt x="51703" y="152851"/>
                  </a:lnTo>
                  <a:lnTo>
                    <a:pt x="29759" y="188487"/>
                  </a:lnTo>
                  <a:lnTo>
                    <a:pt x="13527" y="226571"/>
                  </a:lnTo>
                  <a:lnTo>
                    <a:pt x="3457" y="266734"/>
                  </a:lnTo>
                  <a:lnTo>
                    <a:pt x="0" y="308610"/>
                  </a:lnTo>
                  <a:lnTo>
                    <a:pt x="3457" y="350485"/>
                  </a:lnTo>
                  <a:lnTo>
                    <a:pt x="13527" y="390648"/>
                  </a:lnTo>
                  <a:lnTo>
                    <a:pt x="29759" y="428732"/>
                  </a:lnTo>
                  <a:lnTo>
                    <a:pt x="51703" y="464368"/>
                  </a:lnTo>
                  <a:lnTo>
                    <a:pt x="78906" y="497189"/>
                  </a:lnTo>
                  <a:lnTo>
                    <a:pt x="110918" y="526827"/>
                  </a:lnTo>
                  <a:lnTo>
                    <a:pt x="147288" y="552915"/>
                  </a:lnTo>
                  <a:lnTo>
                    <a:pt x="187564" y="575084"/>
                  </a:lnTo>
                  <a:lnTo>
                    <a:pt x="231296" y="592966"/>
                  </a:lnTo>
                  <a:lnTo>
                    <a:pt x="278032" y="606195"/>
                  </a:lnTo>
                  <a:lnTo>
                    <a:pt x="327322" y="614402"/>
                  </a:lnTo>
                  <a:lnTo>
                    <a:pt x="378714" y="617219"/>
                  </a:lnTo>
                  <a:lnTo>
                    <a:pt x="430105" y="614402"/>
                  </a:lnTo>
                  <a:lnTo>
                    <a:pt x="479395" y="606195"/>
                  </a:lnTo>
                  <a:lnTo>
                    <a:pt x="526131" y="592966"/>
                  </a:lnTo>
                  <a:lnTo>
                    <a:pt x="569863" y="575084"/>
                  </a:lnTo>
                  <a:lnTo>
                    <a:pt x="610139" y="552915"/>
                  </a:lnTo>
                  <a:lnTo>
                    <a:pt x="646509" y="526827"/>
                  </a:lnTo>
                  <a:lnTo>
                    <a:pt x="678521" y="497189"/>
                  </a:lnTo>
                  <a:lnTo>
                    <a:pt x="705724" y="464368"/>
                  </a:lnTo>
                  <a:lnTo>
                    <a:pt x="727668" y="428732"/>
                  </a:lnTo>
                  <a:lnTo>
                    <a:pt x="743900" y="390648"/>
                  </a:lnTo>
                  <a:lnTo>
                    <a:pt x="753970" y="350485"/>
                  </a:lnTo>
                  <a:lnTo>
                    <a:pt x="757428" y="308610"/>
                  </a:lnTo>
                  <a:lnTo>
                    <a:pt x="753970" y="266734"/>
                  </a:lnTo>
                  <a:lnTo>
                    <a:pt x="743900" y="226571"/>
                  </a:lnTo>
                  <a:lnTo>
                    <a:pt x="727668" y="188487"/>
                  </a:lnTo>
                  <a:lnTo>
                    <a:pt x="705724" y="152851"/>
                  </a:lnTo>
                  <a:lnTo>
                    <a:pt x="678521" y="120030"/>
                  </a:lnTo>
                  <a:lnTo>
                    <a:pt x="646509" y="90392"/>
                  </a:lnTo>
                  <a:lnTo>
                    <a:pt x="610139" y="64304"/>
                  </a:lnTo>
                  <a:lnTo>
                    <a:pt x="569863" y="42135"/>
                  </a:lnTo>
                  <a:lnTo>
                    <a:pt x="526131" y="24253"/>
                  </a:lnTo>
                  <a:lnTo>
                    <a:pt x="479395" y="11024"/>
                  </a:lnTo>
                  <a:lnTo>
                    <a:pt x="430105" y="2817"/>
                  </a:lnTo>
                  <a:lnTo>
                    <a:pt x="378714" y="0"/>
                  </a:lnTo>
                  <a:close/>
                </a:path>
              </a:pathLst>
            </a:custGeom>
            <a:solidFill>
              <a:srgbClr val="FFFFFF"/>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object 10"/>
            <p:cNvSpPr/>
            <p:nvPr/>
          </p:nvSpPr>
          <p:spPr>
            <a:xfrm>
              <a:off x="3022092" y="2735579"/>
              <a:ext cx="401320" cy="289560"/>
            </a:xfrm>
            <a:custGeom>
              <a:avLst/>
              <a:gdLst/>
              <a:ahLst/>
              <a:cxnLst/>
              <a:rect l="l" t="t" r="r" b="b"/>
              <a:pathLst>
                <a:path w="401320" h="289560">
                  <a:moveTo>
                    <a:pt x="172212" y="43688"/>
                  </a:moveTo>
                  <a:lnTo>
                    <a:pt x="154686" y="9017"/>
                  </a:lnTo>
                  <a:lnTo>
                    <a:pt x="135890" y="0"/>
                  </a:lnTo>
                  <a:lnTo>
                    <a:pt x="132588" y="381"/>
                  </a:lnTo>
                  <a:lnTo>
                    <a:pt x="91313" y="17780"/>
                  </a:lnTo>
                  <a:lnTo>
                    <a:pt x="52197" y="44450"/>
                  </a:lnTo>
                  <a:lnTo>
                    <a:pt x="23749" y="77216"/>
                  </a:lnTo>
                  <a:lnTo>
                    <a:pt x="8255" y="113665"/>
                  </a:lnTo>
                  <a:lnTo>
                    <a:pt x="508" y="169672"/>
                  </a:lnTo>
                  <a:lnTo>
                    <a:pt x="0" y="273685"/>
                  </a:lnTo>
                  <a:lnTo>
                    <a:pt x="381" y="276479"/>
                  </a:lnTo>
                  <a:lnTo>
                    <a:pt x="19304" y="289560"/>
                  </a:lnTo>
                  <a:lnTo>
                    <a:pt x="146177" y="289560"/>
                  </a:lnTo>
                  <a:lnTo>
                    <a:pt x="165481" y="169545"/>
                  </a:lnTo>
                  <a:lnTo>
                    <a:pt x="85471" y="153670"/>
                  </a:lnTo>
                  <a:lnTo>
                    <a:pt x="85852" y="145796"/>
                  </a:lnTo>
                  <a:lnTo>
                    <a:pt x="97028" y="105283"/>
                  </a:lnTo>
                  <a:lnTo>
                    <a:pt x="123698" y="75565"/>
                  </a:lnTo>
                  <a:lnTo>
                    <a:pt x="163576" y="56261"/>
                  </a:lnTo>
                  <a:lnTo>
                    <a:pt x="165989" y="54610"/>
                  </a:lnTo>
                  <a:lnTo>
                    <a:pt x="168021" y="52832"/>
                  </a:lnTo>
                  <a:lnTo>
                    <a:pt x="169672" y="50800"/>
                  </a:lnTo>
                  <a:lnTo>
                    <a:pt x="170942" y="48514"/>
                  </a:lnTo>
                  <a:lnTo>
                    <a:pt x="171831" y="46101"/>
                  </a:lnTo>
                  <a:lnTo>
                    <a:pt x="172212" y="43688"/>
                  </a:lnTo>
                  <a:close/>
                </a:path>
                <a:path w="401320" h="289560">
                  <a:moveTo>
                    <a:pt x="400812" y="40894"/>
                  </a:moveTo>
                  <a:lnTo>
                    <a:pt x="381508" y="6477"/>
                  </a:lnTo>
                  <a:lnTo>
                    <a:pt x="367919" y="0"/>
                  </a:lnTo>
                  <a:lnTo>
                    <a:pt x="364490" y="0"/>
                  </a:lnTo>
                  <a:lnTo>
                    <a:pt x="325247" y="15113"/>
                  </a:lnTo>
                  <a:lnTo>
                    <a:pt x="288417" y="38100"/>
                  </a:lnTo>
                  <a:lnTo>
                    <a:pt x="259461" y="66929"/>
                  </a:lnTo>
                  <a:lnTo>
                    <a:pt x="238874" y="106045"/>
                  </a:lnTo>
                  <a:lnTo>
                    <a:pt x="230759" y="148717"/>
                  </a:lnTo>
                  <a:lnTo>
                    <a:pt x="228600" y="273558"/>
                  </a:lnTo>
                  <a:lnTo>
                    <a:pt x="228981" y="276479"/>
                  </a:lnTo>
                  <a:lnTo>
                    <a:pt x="248031" y="289560"/>
                  </a:lnTo>
                  <a:lnTo>
                    <a:pt x="375031" y="289560"/>
                  </a:lnTo>
                  <a:lnTo>
                    <a:pt x="394589" y="169418"/>
                  </a:lnTo>
                  <a:lnTo>
                    <a:pt x="313944" y="153416"/>
                  </a:lnTo>
                  <a:lnTo>
                    <a:pt x="314452" y="145669"/>
                  </a:lnTo>
                  <a:lnTo>
                    <a:pt x="325628" y="105029"/>
                  </a:lnTo>
                  <a:lnTo>
                    <a:pt x="352171" y="75311"/>
                  </a:lnTo>
                  <a:lnTo>
                    <a:pt x="392303" y="56007"/>
                  </a:lnTo>
                  <a:lnTo>
                    <a:pt x="394716" y="54356"/>
                  </a:lnTo>
                  <a:lnTo>
                    <a:pt x="400812" y="43434"/>
                  </a:lnTo>
                  <a:lnTo>
                    <a:pt x="400812" y="40894"/>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1" name="object 11"/>
          <p:cNvSpPr txBox="1"/>
          <p:nvPr/>
        </p:nvSpPr>
        <p:spPr>
          <a:xfrm>
            <a:off x="2883535" y="3299002"/>
            <a:ext cx="5660390" cy="950594"/>
          </a:xfrm>
          <a:prstGeom prst="rect">
            <a:avLst/>
          </a:prstGeom>
        </p:spPr>
        <p:txBody>
          <a:bodyPr vert="horz" wrap="square" lIns="0" tIns="11430" rIns="0" bIns="0" rtlCol="0">
            <a:spAutoFit/>
          </a:bodyPr>
          <a:lstStyle/>
          <a:p>
            <a:pPr marL="12700" marR="5080" lvl="0" indent="0" defTabSz="914400" eaLnBrk="1" fontAlgn="auto" latinLnBrk="0" hangingPunct="1">
              <a:lnSpc>
                <a:spcPct val="150000"/>
              </a:lnSpc>
              <a:spcBef>
                <a:spcPts val="90"/>
              </a:spcBef>
              <a:spcAft>
                <a:spcPts val="0"/>
              </a:spcAft>
              <a:buClrTx/>
              <a:buSzTx/>
              <a:buFontTx/>
              <a:buNone/>
              <a:tabLst/>
              <a:defRPr/>
            </a:pPr>
            <a:r>
              <a:rPr kumimoji="0" sz="1350" b="0" i="0" u="none" strike="noStrike" kern="0" cap="none" spc="0" normalizeH="0" baseline="0" noProof="0">
                <a:ln>
                  <a:noFill/>
                </a:ln>
                <a:solidFill>
                  <a:sysClr val="windowText" lastClr="000000"/>
                </a:solidFill>
                <a:effectLst/>
                <a:uLnTx/>
                <a:uFillTx/>
                <a:latin typeface="Arial"/>
                <a:cs typeface="Arial"/>
              </a:rPr>
              <a:t>Our</a:t>
            </a:r>
            <a:r>
              <a:rPr kumimoji="0" sz="1350" b="0" i="0" u="none" strike="noStrike" kern="0" cap="none" spc="-25" normalizeH="0" baseline="0" noProof="0">
                <a:ln>
                  <a:noFill/>
                </a:ln>
                <a:solidFill>
                  <a:sysClr val="windowText" lastClr="000000"/>
                </a:solidFill>
                <a:effectLst/>
                <a:uLnTx/>
                <a:uFillTx/>
                <a:latin typeface="Arial"/>
                <a:cs typeface="Arial"/>
              </a:rPr>
              <a:t> </a:t>
            </a:r>
            <a:r>
              <a:rPr kumimoji="0" sz="1350" b="0" i="0" u="none" strike="noStrike" kern="0" cap="none" spc="0" normalizeH="0" baseline="0" noProof="0">
                <a:ln>
                  <a:noFill/>
                </a:ln>
                <a:solidFill>
                  <a:sysClr val="windowText" lastClr="000000"/>
                </a:solidFill>
                <a:effectLst/>
                <a:uLnTx/>
                <a:uFillTx/>
                <a:latin typeface="Arial"/>
                <a:cs typeface="Arial"/>
              </a:rPr>
              <a:t>findings</a:t>
            </a:r>
            <a:r>
              <a:rPr kumimoji="0" sz="1350" b="0" i="0" u="none" strike="noStrike" kern="0" cap="none" spc="-50" normalizeH="0" baseline="0" noProof="0">
                <a:ln>
                  <a:noFill/>
                </a:ln>
                <a:solidFill>
                  <a:sysClr val="windowText" lastClr="000000"/>
                </a:solidFill>
                <a:effectLst/>
                <a:uLnTx/>
                <a:uFillTx/>
                <a:latin typeface="Arial"/>
                <a:cs typeface="Arial"/>
              </a:rPr>
              <a:t> </a:t>
            </a:r>
            <a:r>
              <a:rPr kumimoji="0" sz="1350" b="0" i="0" u="none" strike="noStrike" kern="0" cap="none" spc="0" normalizeH="0" baseline="0" noProof="0">
                <a:ln>
                  <a:noFill/>
                </a:ln>
                <a:solidFill>
                  <a:sysClr val="windowText" lastClr="000000"/>
                </a:solidFill>
                <a:effectLst/>
                <a:uLnTx/>
                <a:uFillTx/>
                <a:latin typeface="Arial"/>
                <a:cs typeface="Arial"/>
              </a:rPr>
              <a:t>naturally</a:t>
            </a:r>
            <a:r>
              <a:rPr kumimoji="0" sz="1350" b="0" i="0" u="none" strike="noStrike" kern="0" cap="none" spc="-40" normalizeH="0" baseline="0" noProof="0">
                <a:ln>
                  <a:noFill/>
                </a:ln>
                <a:solidFill>
                  <a:sysClr val="windowText" lastClr="000000"/>
                </a:solidFill>
                <a:effectLst/>
                <a:uLnTx/>
                <a:uFillTx/>
                <a:latin typeface="Arial"/>
                <a:cs typeface="Arial"/>
              </a:rPr>
              <a:t> </a:t>
            </a:r>
            <a:r>
              <a:rPr kumimoji="0" sz="1350" b="0" i="0" u="none" strike="noStrike" kern="0" cap="none" spc="0" normalizeH="0" baseline="0" noProof="0">
                <a:ln>
                  <a:noFill/>
                </a:ln>
                <a:solidFill>
                  <a:sysClr val="windowText" lastClr="000000"/>
                </a:solidFill>
                <a:effectLst/>
                <a:uLnTx/>
                <a:uFillTx/>
                <a:latin typeface="Arial"/>
                <a:cs typeface="Arial"/>
              </a:rPr>
              <a:t>trigger</a:t>
            </a:r>
            <a:r>
              <a:rPr kumimoji="0" sz="1350" b="0" i="0" u="none" strike="noStrike" kern="0" cap="none" spc="-40" normalizeH="0" baseline="0" noProof="0">
                <a:ln>
                  <a:noFill/>
                </a:ln>
                <a:solidFill>
                  <a:sysClr val="windowText" lastClr="000000"/>
                </a:solidFill>
                <a:effectLst/>
                <a:uLnTx/>
                <a:uFillTx/>
                <a:latin typeface="Arial"/>
                <a:cs typeface="Arial"/>
              </a:rPr>
              <a:t> </a:t>
            </a:r>
            <a:r>
              <a:rPr kumimoji="0" sz="1350" b="0" i="0" u="none" strike="noStrike" kern="0" cap="none" spc="0" normalizeH="0" baseline="0" noProof="0">
                <a:ln>
                  <a:noFill/>
                </a:ln>
                <a:solidFill>
                  <a:sysClr val="windowText" lastClr="000000"/>
                </a:solidFill>
                <a:effectLst/>
                <a:uLnTx/>
                <a:uFillTx/>
                <a:latin typeface="Arial"/>
                <a:cs typeface="Arial"/>
              </a:rPr>
              <a:t>the</a:t>
            </a:r>
            <a:r>
              <a:rPr kumimoji="0" sz="1350" b="0" i="0" u="none" strike="noStrike" kern="0" cap="none" spc="-30" normalizeH="0" baseline="0" noProof="0">
                <a:ln>
                  <a:noFill/>
                </a:ln>
                <a:solidFill>
                  <a:sysClr val="windowText" lastClr="000000"/>
                </a:solidFill>
                <a:effectLst/>
                <a:uLnTx/>
                <a:uFillTx/>
                <a:latin typeface="Arial"/>
                <a:cs typeface="Arial"/>
              </a:rPr>
              <a:t> </a:t>
            </a:r>
            <a:r>
              <a:rPr kumimoji="0" sz="1350" b="0" i="0" u="none" strike="noStrike" kern="0" cap="none" spc="0" normalizeH="0" baseline="0" noProof="0">
                <a:ln>
                  <a:noFill/>
                </a:ln>
                <a:solidFill>
                  <a:sysClr val="windowText" lastClr="000000"/>
                </a:solidFill>
                <a:effectLst/>
                <a:uLnTx/>
                <a:uFillTx/>
                <a:latin typeface="Arial"/>
                <a:cs typeface="Arial"/>
              </a:rPr>
              <a:t>question:</a:t>
            </a:r>
            <a:r>
              <a:rPr kumimoji="0" sz="1350" b="0" i="0" u="none" strike="noStrike" kern="0" cap="none" spc="-40" normalizeH="0" baseline="0" noProof="0">
                <a:ln>
                  <a:noFill/>
                </a:ln>
                <a:solidFill>
                  <a:sysClr val="windowText" lastClr="000000"/>
                </a:solidFill>
                <a:effectLst/>
                <a:uLnTx/>
                <a:uFillTx/>
                <a:latin typeface="Arial"/>
                <a:cs typeface="Arial"/>
              </a:rPr>
              <a:t> </a:t>
            </a:r>
            <a:r>
              <a:rPr kumimoji="0" sz="1350" b="0" i="0" u="none" strike="noStrike" kern="0" cap="none" spc="0" normalizeH="0" baseline="0" noProof="0">
                <a:ln>
                  <a:noFill/>
                </a:ln>
                <a:solidFill>
                  <a:sysClr val="windowText" lastClr="000000"/>
                </a:solidFill>
                <a:effectLst/>
                <a:uLnTx/>
                <a:uFillTx/>
                <a:latin typeface="Arial"/>
                <a:cs typeface="Arial"/>
              </a:rPr>
              <a:t>Is</a:t>
            </a:r>
            <a:r>
              <a:rPr kumimoji="0" sz="1350" b="0" i="0" u="none" strike="noStrike" kern="0" cap="none" spc="-15" normalizeH="0" baseline="0" noProof="0">
                <a:ln>
                  <a:noFill/>
                </a:ln>
                <a:solidFill>
                  <a:sysClr val="windowText" lastClr="000000"/>
                </a:solidFill>
                <a:effectLst/>
                <a:uLnTx/>
                <a:uFillTx/>
                <a:latin typeface="Arial"/>
                <a:cs typeface="Arial"/>
              </a:rPr>
              <a:t> </a:t>
            </a:r>
            <a:r>
              <a:rPr kumimoji="0" sz="1350" b="0" i="0" u="none" strike="noStrike" kern="0" cap="none" spc="0" normalizeH="0" baseline="0" noProof="0">
                <a:ln>
                  <a:noFill/>
                </a:ln>
                <a:solidFill>
                  <a:sysClr val="windowText" lastClr="000000"/>
                </a:solidFill>
                <a:effectLst/>
                <a:uLnTx/>
                <a:uFillTx/>
                <a:latin typeface="Arial"/>
                <a:cs typeface="Arial"/>
              </a:rPr>
              <a:t>the</a:t>
            </a:r>
            <a:r>
              <a:rPr kumimoji="0" sz="1350" b="0" i="0" u="none" strike="noStrike" kern="0" cap="none" spc="-30" normalizeH="0" baseline="0" noProof="0">
                <a:ln>
                  <a:noFill/>
                </a:ln>
                <a:solidFill>
                  <a:sysClr val="windowText" lastClr="000000"/>
                </a:solidFill>
                <a:effectLst/>
                <a:uLnTx/>
                <a:uFillTx/>
                <a:latin typeface="Arial"/>
                <a:cs typeface="Arial"/>
              </a:rPr>
              <a:t> </a:t>
            </a:r>
            <a:r>
              <a:rPr kumimoji="0" sz="1350" b="0" i="0" u="none" strike="noStrike" kern="0" cap="none" spc="0" normalizeH="0" baseline="0" noProof="0">
                <a:ln>
                  <a:noFill/>
                </a:ln>
                <a:solidFill>
                  <a:sysClr val="windowText" lastClr="000000"/>
                </a:solidFill>
                <a:effectLst/>
                <a:uLnTx/>
                <a:uFillTx/>
                <a:latin typeface="Arial"/>
                <a:cs typeface="Arial"/>
              </a:rPr>
              <a:t>first</a:t>
            </a:r>
            <a:r>
              <a:rPr kumimoji="0" sz="1350" b="0" i="0" u="none" strike="noStrike" kern="0" cap="none" spc="-25" normalizeH="0" baseline="0" noProof="0">
                <a:ln>
                  <a:noFill/>
                </a:ln>
                <a:solidFill>
                  <a:sysClr val="windowText" lastClr="000000"/>
                </a:solidFill>
                <a:effectLst/>
                <a:uLnTx/>
                <a:uFillTx/>
                <a:latin typeface="Arial"/>
                <a:cs typeface="Arial"/>
              </a:rPr>
              <a:t> </a:t>
            </a:r>
            <a:r>
              <a:rPr kumimoji="0" sz="1350" b="0" i="0" u="none" strike="noStrike" kern="0" cap="none" spc="0" normalizeH="0" baseline="0" noProof="0">
                <a:ln>
                  <a:noFill/>
                </a:ln>
                <a:solidFill>
                  <a:sysClr val="windowText" lastClr="000000"/>
                </a:solidFill>
                <a:effectLst/>
                <a:uLnTx/>
                <a:uFillTx/>
                <a:latin typeface="Arial"/>
                <a:cs typeface="Arial"/>
              </a:rPr>
              <a:t>biologic</a:t>
            </a:r>
            <a:r>
              <a:rPr kumimoji="0" sz="1350" b="0" i="0" u="none" strike="noStrike" kern="0" cap="none" spc="-50" normalizeH="0" baseline="0" noProof="0">
                <a:ln>
                  <a:noFill/>
                </a:ln>
                <a:solidFill>
                  <a:sysClr val="windowText" lastClr="000000"/>
                </a:solidFill>
                <a:effectLst/>
                <a:uLnTx/>
                <a:uFillTx/>
                <a:latin typeface="Arial"/>
                <a:cs typeface="Arial"/>
              </a:rPr>
              <a:t> </a:t>
            </a:r>
            <a:r>
              <a:rPr kumimoji="0" sz="1350" b="0" i="0" u="none" strike="noStrike" kern="0" cap="none" spc="0" normalizeH="0" baseline="0" noProof="0">
                <a:ln>
                  <a:noFill/>
                </a:ln>
                <a:solidFill>
                  <a:sysClr val="windowText" lastClr="000000"/>
                </a:solidFill>
                <a:effectLst/>
                <a:uLnTx/>
                <a:uFillTx/>
                <a:latin typeface="Arial"/>
                <a:cs typeface="Arial"/>
              </a:rPr>
              <a:t>prescribed</a:t>
            </a:r>
            <a:r>
              <a:rPr kumimoji="0" sz="1350" b="0" i="0" u="none" strike="noStrike" kern="0" cap="none" spc="-60" normalizeH="0" baseline="0" noProof="0">
                <a:ln>
                  <a:noFill/>
                </a:ln>
                <a:solidFill>
                  <a:sysClr val="windowText" lastClr="000000"/>
                </a:solidFill>
                <a:effectLst/>
                <a:uLnTx/>
                <a:uFillTx/>
                <a:latin typeface="Arial"/>
                <a:cs typeface="Arial"/>
              </a:rPr>
              <a:t> </a:t>
            </a:r>
            <a:r>
              <a:rPr kumimoji="0" sz="1350" b="0" i="0" u="none" strike="noStrike" kern="0" cap="none" spc="-25" normalizeH="0" baseline="0" noProof="0">
                <a:ln>
                  <a:noFill/>
                </a:ln>
                <a:solidFill>
                  <a:sysClr val="windowText" lastClr="000000"/>
                </a:solidFill>
                <a:effectLst/>
                <a:uLnTx/>
                <a:uFillTx/>
                <a:latin typeface="Arial"/>
                <a:cs typeface="Arial"/>
              </a:rPr>
              <a:t>to </a:t>
            </a:r>
            <a:r>
              <a:rPr kumimoji="0" sz="1350" b="0" i="0" u="none" strike="noStrike" kern="0" cap="none" spc="0" normalizeH="0" baseline="0" noProof="0">
                <a:ln>
                  <a:noFill/>
                </a:ln>
                <a:solidFill>
                  <a:sysClr val="windowText" lastClr="000000"/>
                </a:solidFill>
                <a:effectLst/>
                <a:uLnTx/>
                <a:uFillTx/>
                <a:latin typeface="Arial"/>
                <a:cs typeface="Arial"/>
              </a:rPr>
              <a:t>a</a:t>
            </a:r>
            <a:r>
              <a:rPr kumimoji="0" sz="1350" b="0" i="0" u="none" strike="noStrike" kern="0" cap="none" spc="-25" normalizeH="0" baseline="0" noProof="0">
                <a:ln>
                  <a:noFill/>
                </a:ln>
                <a:solidFill>
                  <a:sysClr val="windowText" lastClr="000000"/>
                </a:solidFill>
                <a:effectLst/>
                <a:uLnTx/>
                <a:uFillTx/>
                <a:latin typeface="Arial"/>
                <a:cs typeface="Arial"/>
              </a:rPr>
              <a:t> </a:t>
            </a:r>
            <a:r>
              <a:rPr kumimoji="0" sz="1350" b="0" i="0" u="none" strike="noStrike" kern="0" cap="none" spc="0" normalizeH="0" baseline="0" noProof="0">
                <a:ln>
                  <a:noFill/>
                </a:ln>
                <a:solidFill>
                  <a:sysClr val="windowText" lastClr="000000"/>
                </a:solidFill>
                <a:effectLst/>
                <a:uLnTx/>
                <a:uFillTx/>
                <a:latin typeface="Arial"/>
                <a:cs typeface="Arial"/>
              </a:rPr>
              <a:t>patient</a:t>
            </a:r>
            <a:r>
              <a:rPr kumimoji="0" sz="1350" b="0" i="0" u="none" strike="noStrike" kern="0" cap="none" spc="-40" normalizeH="0" baseline="0" noProof="0">
                <a:ln>
                  <a:noFill/>
                </a:ln>
                <a:solidFill>
                  <a:sysClr val="windowText" lastClr="000000"/>
                </a:solidFill>
                <a:effectLst/>
                <a:uLnTx/>
                <a:uFillTx/>
                <a:latin typeface="Arial"/>
                <a:cs typeface="Arial"/>
              </a:rPr>
              <a:t> </a:t>
            </a:r>
            <a:r>
              <a:rPr kumimoji="0" sz="1350" b="0" i="0" u="none" strike="noStrike" kern="0" cap="none" spc="0" normalizeH="0" baseline="0" noProof="0">
                <a:ln>
                  <a:noFill/>
                </a:ln>
                <a:solidFill>
                  <a:sysClr val="windowText" lastClr="000000"/>
                </a:solidFill>
                <a:effectLst/>
                <a:uLnTx/>
                <a:uFillTx/>
                <a:latin typeface="Arial"/>
                <a:cs typeface="Arial"/>
              </a:rPr>
              <a:t>usually</a:t>
            </a:r>
            <a:r>
              <a:rPr kumimoji="0" sz="1350" b="0" i="0" u="none" strike="noStrike" kern="0" cap="none" spc="-35" normalizeH="0" baseline="0" noProof="0">
                <a:ln>
                  <a:noFill/>
                </a:ln>
                <a:solidFill>
                  <a:sysClr val="windowText" lastClr="000000"/>
                </a:solidFill>
                <a:effectLst/>
                <a:uLnTx/>
                <a:uFillTx/>
                <a:latin typeface="Arial"/>
                <a:cs typeface="Arial"/>
              </a:rPr>
              <a:t> </a:t>
            </a:r>
            <a:r>
              <a:rPr kumimoji="0" sz="1350" b="0" i="0" u="none" strike="noStrike" kern="0" cap="none" spc="0" normalizeH="0" baseline="0" noProof="0">
                <a:ln>
                  <a:noFill/>
                </a:ln>
                <a:solidFill>
                  <a:sysClr val="windowText" lastClr="000000"/>
                </a:solidFill>
                <a:effectLst/>
                <a:uLnTx/>
                <a:uFillTx/>
                <a:latin typeface="Arial"/>
                <a:cs typeface="Arial"/>
              </a:rPr>
              <a:t>the</a:t>
            </a:r>
            <a:r>
              <a:rPr kumimoji="0" sz="1350" b="0" i="0" u="none" strike="noStrike" kern="0" cap="none" spc="-25" normalizeH="0" baseline="0" noProof="0">
                <a:ln>
                  <a:noFill/>
                </a:ln>
                <a:solidFill>
                  <a:sysClr val="windowText" lastClr="000000"/>
                </a:solidFill>
                <a:effectLst/>
                <a:uLnTx/>
                <a:uFillTx/>
                <a:latin typeface="Arial"/>
                <a:cs typeface="Arial"/>
              </a:rPr>
              <a:t> </a:t>
            </a:r>
            <a:r>
              <a:rPr kumimoji="0" sz="1350" b="0" i="0" u="none" strike="noStrike" kern="0" cap="none" spc="0" normalizeH="0" baseline="0" noProof="0">
                <a:ln>
                  <a:noFill/>
                </a:ln>
                <a:solidFill>
                  <a:sysClr val="windowText" lastClr="000000"/>
                </a:solidFill>
                <a:effectLst/>
                <a:uLnTx/>
                <a:uFillTx/>
                <a:latin typeface="Arial"/>
                <a:cs typeface="Arial"/>
              </a:rPr>
              <a:t>best</a:t>
            </a:r>
            <a:r>
              <a:rPr kumimoji="0" sz="1350" b="0" i="0" u="none" strike="noStrike" kern="0" cap="none" spc="-35" normalizeH="0" baseline="0" noProof="0">
                <a:ln>
                  <a:noFill/>
                </a:ln>
                <a:solidFill>
                  <a:sysClr val="windowText" lastClr="000000"/>
                </a:solidFill>
                <a:effectLst/>
                <a:uLnTx/>
                <a:uFillTx/>
                <a:latin typeface="Arial"/>
                <a:cs typeface="Arial"/>
              </a:rPr>
              <a:t> </a:t>
            </a:r>
            <a:r>
              <a:rPr kumimoji="0" sz="1350" b="0" i="0" u="none" strike="noStrike" kern="0" cap="none" spc="0" normalizeH="0" baseline="0" noProof="0">
                <a:ln>
                  <a:noFill/>
                </a:ln>
                <a:solidFill>
                  <a:sysClr val="windowText" lastClr="000000"/>
                </a:solidFill>
                <a:effectLst/>
                <a:uLnTx/>
                <a:uFillTx/>
                <a:latin typeface="Arial"/>
                <a:cs typeface="Arial"/>
              </a:rPr>
              <a:t>one</a:t>
            </a:r>
            <a:r>
              <a:rPr kumimoji="0" sz="1350" b="0" i="0" u="none" strike="noStrike" kern="0" cap="none" spc="-25" normalizeH="0" baseline="0" noProof="0">
                <a:ln>
                  <a:noFill/>
                </a:ln>
                <a:solidFill>
                  <a:sysClr val="windowText" lastClr="000000"/>
                </a:solidFill>
                <a:effectLst/>
                <a:uLnTx/>
                <a:uFillTx/>
                <a:latin typeface="Arial"/>
                <a:cs typeface="Arial"/>
              </a:rPr>
              <a:t> </a:t>
            </a:r>
            <a:r>
              <a:rPr kumimoji="0" sz="1350" b="0" i="0" u="none" strike="noStrike" kern="0" cap="none" spc="0" normalizeH="0" baseline="0" noProof="0">
                <a:ln>
                  <a:noFill/>
                </a:ln>
                <a:solidFill>
                  <a:sysClr val="windowText" lastClr="000000"/>
                </a:solidFill>
                <a:effectLst/>
                <a:uLnTx/>
                <a:uFillTx/>
                <a:latin typeface="Arial"/>
                <a:cs typeface="Arial"/>
              </a:rPr>
              <a:t>for</a:t>
            </a:r>
            <a:r>
              <a:rPr kumimoji="0" sz="1350" b="0" i="0" u="none" strike="noStrike" kern="0" cap="none" spc="-25" normalizeH="0" baseline="0" noProof="0">
                <a:ln>
                  <a:noFill/>
                </a:ln>
                <a:solidFill>
                  <a:sysClr val="windowText" lastClr="000000"/>
                </a:solidFill>
                <a:effectLst/>
                <a:uLnTx/>
                <a:uFillTx/>
                <a:latin typeface="Arial"/>
                <a:cs typeface="Arial"/>
              </a:rPr>
              <a:t> </a:t>
            </a:r>
            <a:r>
              <a:rPr kumimoji="0" sz="1350" b="0" i="0" u="none" strike="noStrike" kern="0" cap="none" spc="0" normalizeH="0" baseline="0" noProof="0">
                <a:ln>
                  <a:noFill/>
                </a:ln>
                <a:solidFill>
                  <a:sysClr val="windowText" lastClr="000000"/>
                </a:solidFill>
                <a:effectLst/>
                <a:uLnTx/>
                <a:uFillTx/>
                <a:latin typeface="Arial"/>
                <a:cs typeface="Arial"/>
              </a:rPr>
              <a:t>that</a:t>
            </a:r>
            <a:r>
              <a:rPr kumimoji="0" sz="1350" b="0" i="0" u="none" strike="noStrike" kern="0" cap="none" spc="-20" normalizeH="0" baseline="0" noProof="0">
                <a:ln>
                  <a:noFill/>
                </a:ln>
                <a:solidFill>
                  <a:sysClr val="windowText" lastClr="000000"/>
                </a:solidFill>
                <a:effectLst/>
                <a:uLnTx/>
                <a:uFillTx/>
                <a:latin typeface="Arial"/>
                <a:cs typeface="Arial"/>
              </a:rPr>
              <a:t> </a:t>
            </a:r>
            <a:r>
              <a:rPr kumimoji="0" sz="1350" b="0" i="0" u="none" strike="noStrike" kern="0" cap="none" spc="0" normalizeH="0" baseline="0" noProof="0">
                <a:ln>
                  <a:noFill/>
                </a:ln>
                <a:solidFill>
                  <a:sysClr val="windowText" lastClr="000000"/>
                </a:solidFill>
                <a:effectLst/>
                <a:uLnTx/>
                <a:uFillTx/>
                <a:latin typeface="Arial"/>
                <a:cs typeface="Arial"/>
              </a:rPr>
              <a:t>individual,</a:t>
            </a:r>
            <a:r>
              <a:rPr kumimoji="0" sz="1350" b="0" i="0" u="none" strike="noStrike" kern="0" cap="none" spc="-35" normalizeH="0" baseline="0" noProof="0">
                <a:ln>
                  <a:noFill/>
                </a:ln>
                <a:solidFill>
                  <a:sysClr val="windowText" lastClr="000000"/>
                </a:solidFill>
                <a:effectLst/>
                <a:uLnTx/>
                <a:uFillTx/>
                <a:latin typeface="Arial"/>
                <a:cs typeface="Arial"/>
              </a:rPr>
              <a:t> </a:t>
            </a:r>
            <a:r>
              <a:rPr kumimoji="0" sz="1350" b="0" i="0" u="none" strike="noStrike" kern="0" cap="none" spc="0" normalizeH="0" baseline="0" noProof="0">
                <a:ln>
                  <a:noFill/>
                </a:ln>
                <a:solidFill>
                  <a:sysClr val="windowText" lastClr="000000"/>
                </a:solidFill>
                <a:effectLst/>
                <a:uLnTx/>
                <a:uFillTx/>
                <a:latin typeface="Arial"/>
                <a:cs typeface="Arial"/>
              </a:rPr>
              <a:t>or</a:t>
            </a:r>
            <a:r>
              <a:rPr kumimoji="0" sz="1350" b="0" i="0" u="none" strike="noStrike" kern="0" cap="none" spc="-10" normalizeH="0" baseline="0" noProof="0">
                <a:ln>
                  <a:noFill/>
                </a:ln>
                <a:solidFill>
                  <a:sysClr val="windowText" lastClr="000000"/>
                </a:solidFill>
                <a:effectLst/>
                <a:uLnTx/>
                <a:uFillTx/>
                <a:latin typeface="Arial"/>
                <a:cs typeface="Arial"/>
              </a:rPr>
              <a:t> </a:t>
            </a:r>
            <a:r>
              <a:rPr kumimoji="0" sz="1350" b="0" i="0" u="none" strike="noStrike" kern="0" cap="none" spc="0" normalizeH="0" baseline="0" noProof="0">
                <a:ln>
                  <a:noFill/>
                </a:ln>
                <a:solidFill>
                  <a:sysClr val="windowText" lastClr="000000"/>
                </a:solidFill>
                <a:effectLst/>
                <a:uLnTx/>
                <a:uFillTx/>
                <a:latin typeface="Arial"/>
                <a:cs typeface="Arial"/>
              </a:rPr>
              <a:t>are</a:t>
            </a:r>
            <a:r>
              <a:rPr kumimoji="0" sz="1350" b="0" i="0" u="none" strike="noStrike" kern="0" cap="none" spc="-40" normalizeH="0" baseline="0" noProof="0">
                <a:ln>
                  <a:noFill/>
                </a:ln>
                <a:solidFill>
                  <a:sysClr val="windowText" lastClr="000000"/>
                </a:solidFill>
                <a:effectLst/>
                <a:uLnTx/>
                <a:uFillTx/>
                <a:latin typeface="Arial"/>
                <a:cs typeface="Arial"/>
              </a:rPr>
              <a:t> </a:t>
            </a:r>
            <a:r>
              <a:rPr kumimoji="0" sz="1350" b="0" i="0" u="none" strike="noStrike" kern="0" cap="none" spc="0" normalizeH="0" baseline="0" noProof="0">
                <a:ln>
                  <a:noFill/>
                </a:ln>
                <a:solidFill>
                  <a:sysClr val="windowText" lastClr="000000"/>
                </a:solidFill>
                <a:effectLst/>
                <a:uLnTx/>
                <a:uFillTx/>
                <a:latin typeface="Arial"/>
                <a:cs typeface="Arial"/>
              </a:rPr>
              <a:t>we</a:t>
            </a:r>
            <a:r>
              <a:rPr kumimoji="0" sz="1350" b="0" i="0" u="none" strike="noStrike" kern="0" cap="none" spc="-10" normalizeH="0" baseline="0" noProof="0">
                <a:ln>
                  <a:noFill/>
                </a:ln>
                <a:solidFill>
                  <a:sysClr val="windowText" lastClr="000000"/>
                </a:solidFill>
                <a:effectLst/>
                <a:uLnTx/>
                <a:uFillTx/>
                <a:latin typeface="Arial"/>
                <a:cs typeface="Arial"/>
              </a:rPr>
              <a:t> under- switching?</a:t>
            </a:r>
            <a:endParaRPr kumimoji="0" sz="1350" b="0" i="0" u="none" strike="noStrike" kern="0" cap="none" spc="0" normalizeH="0" baseline="0" noProof="0">
              <a:ln>
                <a:noFill/>
              </a:ln>
              <a:solidFill>
                <a:sysClr val="windowText" lastClr="000000"/>
              </a:solidFill>
              <a:effectLst/>
              <a:uLnTx/>
              <a:uFillTx/>
              <a:latin typeface="Arial"/>
              <a:cs typeface="Arial"/>
            </a:endParaRPr>
          </a:p>
        </p:txBody>
      </p:sp>
      <p:sp>
        <p:nvSpPr>
          <p:cNvPr id="13" name="object 13"/>
          <p:cNvSpPr txBox="1"/>
          <p:nvPr/>
        </p:nvSpPr>
        <p:spPr>
          <a:xfrm>
            <a:off x="78739" y="4906674"/>
            <a:ext cx="2230120" cy="202565"/>
          </a:xfrm>
          <a:prstGeom prst="rect">
            <a:avLst/>
          </a:prstGeom>
        </p:spPr>
        <p:txBody>
          <a:bodyPr vert="horz" wrap="square" lIns="0" tIns="5080" rIns="0" bIns="0" rtlCol="0">
            <a:spAutoFit/>
          </a:bodyPr>
          <a:lstStyle/>
          <a:p>
            <a:pPr marL="12700" marR="0" lvl="0" indent="0" defTabSz="914400" eaLnBrk="1" fontAlgn="auto" latinLnBrk="0" hangingPunct="1">
              <a:lnSpc>
                <a:spcPct val="100000"/>
              </a:lnSpc>
              <a:spcBef>
                <a:spcPts val="40"/>
              </a:spcBef>
              <a:spcAft>
                <a:spcPts val="0"/>
              </a:spcAft>
              <a:buClrTx/>
              <a:buSzTx/>
              <a:buFontTx/>
              <a:buNone/>
              <a:tabLst/>
              <a:defRPr/>
            </a:pPr>
            <a:r>
              <a:rPr kumimoji="0" sz="600" b="0" i="0" u="none" strike="noStrike" kern="0" cap="none" spc="0" normalizeH="0" baseline="0" noProof="0">
                <a:ln>
                  <a:noFill/>
                </a:ln>
                <a:solidFill>
                  <a:srgbClr val="212121"/>
                </a:solidFill>
                <a:effectLst/>
                <a:uLnTx/>
                <a:uFillTx/>
                <a:latin typeface="Arial"/>
                <a:cs typeface="Arial"/>
              </a:rPr>
              <a:t>ISAR</a:t>
            </a:r>
            <a:r>
              <a:rPr kumimoji="0" sz="600" b="0" i="0" u="none" strike="noStrike" kern="0" cap="none" spc="10" normalizeH="0" baseline="0" noProof="0">
                <a:ln>
                  <a:noFill/>
                </a:ln>
                <a:solidFill>
                  <a:srgbClr val="212121"/>
                </a:solidFill>
                <a:effectLst/>
                <a:uLnTx/>
                <a:uFillTx/>
                <a:latin typeface="Arial"/>
                <a:cs typeface="Arial"/>
              </a:rPr>
              <a:t> </a:t>
            </a:r>
            <a:r>
              <a:rPr kumimoji="0" sz="600" b="0" i="0" u="none" strike="noStrike" kern="0" cap="none" spc="0" normalizeH="0" baseline="0" noProof="0">
                <a:ln>
                  <a:noFill/>
                </a:ln>
                <a:solidFill>
                  <a:srgbClr val="212121"/>
                </a:solidFill>
                <a:effectLst/>
                <a:uLnTx/>
                <a:uFillTx/>
                <a:latin typeface="Arial"/>
                <a:cs typeface="Arial"/>
              </a:rPr>
              <a:t>=</a:t>
            </a:r>
            <a:r>
              <a:rPr kumimoji="0" sz="600" b="0" i="0" u="none" strike="noStrike" kern="0" cap="none" spc="5" normalizeH="0" baseline="0" noProof="0">
                <a:ln>
                  <a:noFill/>
                </a:ln>
                <a:solidFill>
                  <a:srgbClr val="212121"/>
                </a:solidFill>
                <a:effectLst/>
                <a:uLnTx/>
                <a:uFillTx/>
                <a:latin typeface="Arial"/>
                <a:cs typeface="Arial"/>
              </a:rPr>
              <a:t> </a:t>
            </a:r>
            <a:r>
              <a:rPr kumimoji="0" sz="600" b="0" i="0" u="none" strike="noStrike" kern="0" cap="none" spc="-10" normalizeH="0" baseline="0" noProof="0">
                <a:ln>
                  <a:noFill/>
                </a:ln>
                <a:solidFill>
                  <a:srgbClr val="212121"/>
                </a:solidFill>
                <a:effectLst/>
                <a:uLnTx/>
                <a:uFillTx/>
                <a:latin typeface="Arial"/>
                <a:cs typeface="Arial"/>
              </a:rPr>
              <a:t>International</a:t>
            </a:r>
            <a:r>
              <a:rPr kumimoji="0" sz="600" b="0" i="0" u="none" strike="noStrike" kern="0" cap="none" spc="-5" normalizeH="0" baseline="0" noProof="0">
                <a:ln>
                  <a:noFill/>
                </a:ln>
                <a:solidFill>
                  <a:srgbClr val="212121"/>
                </a:solidFill>
                <a:effectLst/>
                <a:uLnTx/>
                <a:uFillTx/>
                <a:latin typeface="Arial"/>
                <a:cs typeface="Arial"/>
              </a:rPr>
              <a:t> </a:t>
            </a:r>
            <a:r>
              <a:rPr kumimoji="0" sz="600" b="0" i="0" u="none" strike="noStrike" kern="0" cap="none" spc="-10" normalizeH="0" baseline="0" noProof="0">
                <a:ln>
                  <a:noFill/>
                </a:ln>
                <a:solidFill>
                  <a:srgbClr val="212121"/>
                </a:solidFill>
                <a:effectLst/>
                <a:uLnTx/>
                <a:uFillTx/>
                <a:latin typeface="Arial"/>
                <a:cs typeface="Arial"/>
              </a:rPr>
              <a:t>Severe</a:t>
            </a:r>
            <a:r>
              <a:rPr kumimoji="0" sz="600" b="0" i="0" u="none" strike="noStrike" kern="0" cap="none" spc="0" normalizeH="0" baseline="0" noProof="0">
                <a:ln>
                  <a:noFill/>
                </a:ln>
                <a:solidFill>
                  <a:srgbClr val="212121"/>
                </a:solidFill>
                <a:effectLst/>
                <a:uLnTx/>
                <a:uFillTx/>
                <a:latin typeface="Arial"/>
                <a:cs typeface="Arial"/>
              </a:rPr>
              <a:t> Asthma</a:t>
            </a:r>
            <a:r>
              <a:rPr kumimoji="0" sz="600" b="0" i="0" u="none" strike="noStrike" kern="0" cap="none" spc="35" normalizeH="0" baseline="0" noProof="0">
                <a:ln>
                  <a:noFill/>
                </a:ln>
                <a:solidFill>
                  <a:srgbClr val="212121"/>
                </a:solidFill>
                <a:effectLst/>
                <a:uLnTx/>
                <a:uFillTx/>
                <a:latin typeface="Arial"/>
                <a:cs typeface="Arial"/>
              </a:rPr>
              <a:t> </a:t>
            </a:r>
            <a:r>
              <a:rPr kumimoji="0" sz="600" b="0" i="0" u="none" strike="noStrike" kern="0" cap="none" spc="-10" normalizeH="0" baseline="0" noProof="0">
                <a:ln>
                  <a:noFill/>
                </a:ln>
                <a:solidFill>
                  <a:srgbClr val="212121"/>
                </a:solidFill>
                <a:effectLst/>
                <a:uLnTx/>
                <a:uFillTx/>
                <a:latin typeface="Arial"/>
                <a:cs typeface="Arial"/>
              </a:rPr>
              <a:t>Registry</a:t>
            </a:r>
            <a:endParaRPr kumimoji="0" sz="600" b="0" i="0" u="none" strike="noStrike" kern="0" cap="none" spc="0" normalizeH="0" baseline="0" noProof="0">
              <a:ln>
                <a:noFill/>
              </a:ln>
              <a:solidFill>
                <a:sysClr val="windowText" lastClr="000000"/>
              </a:solidFill>
              <a:effectLst/>
              <a:uLnTx/>
              <a:uFillTx/>
              <a:latin typeface="Arial"/>
              <a:cs typeface="Arial"/>
            </a:endParaRPr>
          </a:p>
          <a:p>
            <a:pPr marL="12700" marR="0" lvl="0" indent="0" defTabSz="914400" eaLnBrk="1" fontAlgn="auto" latinLnBrk="0" hangingPunct="1">
              <a:lnSpc>
                <a:spcPct val="100000"/>
              </a:lnSpc>
              <a:spcBef>
                <a:spcPts val="0"/>
              </a:spcBef>
              <a:spcAft>
                <a:spcPts val="0"/>
              </a:spcAft>
              <a:buClrTx/>
              <a:buSzTx/>
              <a:buFontTx/>
              <a:buNone/>
              <a:tabLst/>
              <a:defRPr/>
            </a:pPr>
            <a:r>
              <a:rPr kumimoji="0" sz="600" b="0" i="0" u="none" strike="noStrike" kern="0" cap="none" spc="-10" normalizeH="0" baseline="0" noProof="0">
                <a:ln>
                  <a:noFill/>
                </a:ln>
                <a:solidFill>
                  <a:sysClr val="windowText" lastClr="000000"/>
                </a:solidFill>
                <a:effectLst/>
                <a:uLnTx/>
                <a:uFillTx/>
                <a:latin typeface="Arial"/>
                <a:cs typeface="Arial"/>
              </a:rPr>
              <a:t>Menzies-</a:t>
            </a:r>
            <a:r>
              <a:rPr kumimoji="0" sz="600" b="0" i="0" u="none" strike="noStrike" kern="0" cap="none" spc="0" normalizeH="0" baseline="0" noProof="0">
                <a:ln>
                  <a:noFill/>
                </a:ln>
                <a:solidFill>
                  <a:sysClr val="windowText" lastClr="000000"/>
                </a:solidFill>
                <a:effectLst/>
                <a:uLnTx/>
                <a:uFillTx/>
                <a:latin typeface="Arial"/>
                <a:cs typeface="Arial"/>
              </a:rPr>
              <a:t>Gow</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AN,</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Price D</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et al.</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J</a:t>
            </a:r>
            <a:r>
              <a:rPr kumimoji="0" sz="600" b="0" i="1" u="none" strike="noStrike" kern="0" cap="none" spc="-10"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Asthma</a:t>
            </a:r>
            <a:r>
              <a:rPr kumimoji="0" sz="600" b="0" i="1" u="none" strike="noStrike" kern="0" cap="none" spc="10" normalizeH="0" baseline="0" noProof="0">
                <a:ln>
                  <a:noFill/>
                </a:ln>
                <a:solidFill>
                  <a:sysClr val="windowText" lastClr="000000"/>
                </a:solidFill>
                <a:effectLst/>
                <a:uLnTx/>
                <a:uFillTx/>
                <a:latin typeface="Arial"/>
                <a:cs typeface="Arial"/>
              </a:rPr>
              <a:t> </a:t>
            </a:r>
            <a:r>
              <a:rPr kumimoji="0" sz="600" b="0" i="1" u="none" strike="noStrike" kern="0" cap="none" spc="-10" normalizeH="0" baseline="0" noProof="0">
                <a:ln>
                  <a:noFill/>
                </a:ln>
                <a:solidFill>
                  <a:sysClr val="windowText" lastClr="000000"/>
                </a:solidFill>
                <a:effectLst/>
                <a:uLnTx/>
                <a:uFillTx/>
                <a:latin typeface="Arial"/>
                <a:cs typeface="Arial"/>
              </a:rPr>
              <a:t>Allergy</a:t>
            </a:r>
            <a:r>
              <a:rPr kumimoji="0" sz="600" b="0" i="1"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2022;15:63-</a:t>
            </a:r>
            <a:r>
              <a:rPr kumimoji="0" sz="600" b="0" i="0" u="none" strike="noStrike" kern="0" cap="none" spc="-25" normalizeH="0" baseline="0" noProof="0">
                <a:ln>
                  <a:noFill/>
                </a:ln>
                <a:solidFill>
                  <a:sysClr val="windowText" lastClr="000000"/>
                </a:solidFill>
                <a:effectLst/>
                <a:uLnTx/>
                <a:uFillTx/>
                <a:latin typeface="Arial"/>
                <a:cs typeface="Arial"/>
              </a:rPr>
              <a:t>78.</a:t>
            </a:r>
            <a:endParaRPr kumimoji="0" sz="600" b="0" i="0" u="none" strike="noStrike" kern="0" cap="none" spc="0" normalizeH="0" baseline="0" noProof="0">
              <a:ln>
                <a:noFill/>
              </a:ln>
              <a:solidFill>
                <a:sysClr val="windowText" lastClr="000000"/>
              </a:solidFill>
              <a:effectLst/>
              <a:uLnTx/>
              <a:uFillTx/>
              <a:latin typeface="Arial"/>
              <a:cs typeface="Arial"/>
            </a:endParaRPr>
          </a:p>
        </p:txBody>
      </p:sp>
      <p:sp>
        <p:nvSpPr>
          <p:cNvPr id="12" name="object 12"/>
          <p:cNvSpPr txBox="1"/>
          <p:nvPr/>
        </p:nvSpPr>
        <p:spPr>
          <a:xfrm>
            <a:off x="8900541" y="29972"/>
            <a:ext cx="165735" cy="177800"/>
          </a:xfrm>
          <a:prstGeom prst="rect">
            <a:avLst/>
          </a:prstGeom>
        </p:spPr>
        <p:txBody>
          <a:bodyPr vert="horz" wrap="square" lIns="0" tIns="12065" rIns="0" bIns="0" rtlCol="0">
            <a:spAutoFit/>
          </a:bodyPr>
          <a:lstStyle/>
          <a:p>
            <a:pPr marL="12700" marR="0" lvl="0" indent="0" defTabSz="914400" eaLnBrk="1" fontAlgn="auto" latinLnBrk="0" hangingPunct="1">
              <a:lnSpc>
                <a:spcPct val="100000"/>
              </a:lnSpc>
              <a:spcBef>
                <a:spcPts val="95"/>
              </a:spcBef>
              <a:spcAft>
                <a:spcPts val="0"/>
              </a:spcAft>
              <a:buClrTx/>
              <a:buSzTx/>
              <a:buFontTx/>
              <a:buNone/>
              <a:tabLst/>
              <a:defRPr/>
            </a:pPr>
            <a:r>
              <a:rPr kumimoji="0" sz="1000" b="0" i="0" u="none" strike="noStrike" kern="0" cap="none" spc="-25" normalizeH="0" baseline="0" noProof="0">
                <a:ln>
                  <a:noFill/>
                </a:ln>
                <a:solidFill>
                  <a:srgbClr val="A1A1A1"/>
                </a:solidFill>
                <a:effectLst/>
                <a:uLnTx/>
                <a:uFillTx/>
                <a:latin typeface="Arial"/>
                <a:cs typeface="Arial"/>
              </a:rPr>
              <a:t>12</a:t>
            </a:r>
            <a:endParaRPr kumimoji="0" sz="1000" b="0" i="0" u="none" strike="noStrike" kern="0" cap="none" spc="0" normalizeH="0" baseline="0" noProof="0">
              <a:ln>
                <a:noFill/>
              </a:ln>
              <a:solidFill>
                <a:sysClr val="windowText" lastClr="000000"/>
              </a:solidFill>
              <a:effectLst/>
              <a:uLnTx/>
              <a:uFillTx/>
              <a:latin typeface="Arial"/>
              <a:cs typeface="Arial"/>
            </a:endParaRPr>
          </a:p>
        </p:txBody>
      </p:sp>
      <p:pic>
        <p:nvPicPr>
          <p:cNvPr id="14" name="Graphic 13" descr="Beginning with solid fill">
            <a:hlinkClick r:id="rId4" action="ppaction://hlinksldjump"/>
            <a:extLst>
              <a:ext uri="{FF2B5EF4-FFF2-40B4-BE49-F238E27FC236}">
                <a16:creationId xmlns:a16="http://schemas.microsoft.com/office/drawing/2014/main" id="{4866E46D-43C4-A023-7209-AA14FA2F6CE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15" name="bg object 17">
            <a:extLst>
              <a:ext uri="{FF2B5EF4-FFF2-40B4-BE49-F238E27FC236}">
                <a16:creationId xmlns:a16="http://schemas.microsoft.com/office/drawing/2014/main" id="{878F3B13-5D2D-CB5E-ABCF-6D251FEFBDFC}"/>
              </a:ext>
            </a:extLst>
          </p:cNvPr>
          <p:cNvPicPr/>
          <p:nvPr/>
        </p:nvPicPr>
        <p:blipFill>
          <a:blip r:embed="rId7" cstate="print">
            <a:alphaModFix amt="10000"/>
            <a:extLst>
              <a:ext uri="{BEBA8EAE-BF5A-486C-A8C5-ECC9F3942E4B}">
                <a14:imgProps xmlns:a14="http://schemas.microsoft.com/office/drawing/2010/main">
                  <a14:imgLayer r:embed="rId8">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516127" y="1119377"/>
            <a:ext cx="8098790" cy="2313305"/>
          </a:xfrm>
          <a:prstGeom prst="rect">
            <a:avLst/>
          </a:prstGeom>
        </p:spPr>
        <p:txBody>
          <a:bodyPr vert="horz" wrap="square" lIns="0" tIns="13335" rIns="0" bIns="0" rtlCol="0">
            <a:spAutoFit/>
          </a:bodyPr>
          <a:lstStyle/>
          <a:p>
            <a:pPr marL="342900" marR="5080" lvl="0" indent="-330835" algn="just" defTabSz="914400" eaLnBrk="1" fontAlgn="auto" latinLnBrk="0" hangingPunct="1">
              <a:lnSpc>
                <a:spcPct val="100000"/>
              </a:lnSpc>
              <a:spcBef>
                <a:spcPts val="105"/>
              </a:spcBef>
              <a:spcAft>
                <a:spcPts val="0"/>
              </a:spcAft>
              <a:buClr>
                <a:srgbClr val="FF9900"/>
              </a:buClr>
              <a:buSzPct val="114285"/>
              <a:buFont typeface="Arial"/>
              <a:buChar char="•"/>
              <a:tabLst>
                <a:tab pos="342900" algn="l"/>
                <a:tab pos="345440" algn="l"/>
              </a:tabLst>
              <a:defRPr/>
            </a:pPr>
            <a:r>
              <a:rPr kumimoji="0" sz="1400" b="0" i="0" u="none" strike="noStrike" kern="0" cap="none" spc="0" normalizeH="0" baseline="0" noProof="0">
                <a:ln>
                  <a:noFill/>
                </a:ln>
                <a:solidFill>
                  <a:srgbClr val="FF9900"/>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We</a:t>
            </a:r>
            <a:r>
              <a:rPr kumimoji="0" sz="1400" b="1" i="0" u="none" strike="noStrike" kern="0" cap="none" spc="27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would</a:t>
            </a:r>
            <a:r>
              <a:rPr kumimoji="0" sz="1400" b="1" i="0" u="none" strike="noStrike" kern="0" cap="none" spc="28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like</a:t>
            </a:r>
            <a:r>
              <a:rPr kumimoji="0" sz="1400" b="1" i="0" u="none" strike="noStrike" kern="0" cap="none" spc="29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to</a:t>
            </a:r>
            <a:r>
              <a:rPr kumimoji="0" sz="1400" b="1" i="0" u="none" strike="noStrike" kern="0" cap="none" spc="28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thank</a:t>
            </a:r>
            <a:r>
              <a:rPr kumimoji="0" sz="1400" b="1" i="0" u="none" strike="noStrike" kern="0" cap="none" spc="28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all</a:t>
            </a:r>
            <a:r>
              <a:rPr kumimoji="0" sz="1400" b="1" i="0" u="none" strike="noStrike" kern="0" cap="none" spc="28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patients</a:t>
            </a:r>
            <a:r>
              <a:rPr kumimoji="0" sz="1400" b="1" i="0" u="none" strike="noStrike" kern="0" cap="none" spc="27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and</a:t>
            </a:r>
            <a:r>
              <a:rPr kumimoji="0" sz="1400" b="1" i="0" u="none" strike="noStrike" kern="0" cap="none" spc="27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collaborators</a:t>
            </a:r>
            <a:r>
              <a:rPr kumimoji="0" sz="1400" b="1" i="0" u="none" strike="noStrike" kern="0" cap="none" spc="26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who</a:t>
            </a:r>
            <a:r>
              <a:rPr kumimoji="0" sz="1400" b="1" i="0" u="none" strike="noStrike" kern="0" cap="none" spc="27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contributed</a:t>
            </a:r>
            <a:r>
              <a:rPr kumimoji="0" sz="1400" b="1" i="0" u="none" strike="noStrike" kern="0" cap="none" spc="28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to</a:t>
            </a:r>
            <a:r>
              <a:rPr kumimoji="0" sz="1400" b="1" i="0" u="none" strike="noStrike" kern="0" cap="none" spc="27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this</a:t>
            </a:r>
            <a:r>
              <a:rPr kumimoji="0" sz="1400" b="1" i="0" u="none" strike="noStrike" kern="0" cap="none" spc="285"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research study.</a:t>
            </a:r>
            <a:endParaRPr kumimoji="0" sz="1400" b="0" i="0" u="none" strike="noStrike" kern="0" cap="none" spc="0" normalizeH="0" baseline="0" noProof="0">
              <a:ln>
                <a:noFill/>
              </a:ln>
              <a:solidFill>
                <a:sysClr val="windowText" lastClr="000000"/>
              </a:solidFill>
              <a:effectLst/>
              <a:uLnTx/>
              <a:uFillTx/>
              <a:latin typeface="Arial"/>
              <a:cs typeface="Arial"/>
            </a:endParaRPr>
          </a:p>
          <a:p>
            <a:pPr marL="342900" marR="5715" lvl="0" indent="-330835" algn="just" defTabSz="914400" eaLnBrk="1" fontAlgn="auto" latinLnBrk="0" hangingPunct="1">
              <a:lnSpc>
                <a:spcPct val="100000"/>
              </a:lnSpc>
              <a:spcBef>
                <a:spcPts val="1200"/>
              </a:spcBef>
              <a:spcAft>
                <a:spcPts val="0"/>
              </a:spcAft>
              <a:buClrTx/>
              <a:buSzPct val="114285"/>
              <a:buFont typeface="Arial"/>
              <a:buChar char="•"/>
              <a:tabLst>
                <a:tab pos="342900" algn="l"/>
                <a:tab pos="345440" algn="l"/>
              </a:tabLst>
              <a:defRPr/>
            </a:pPr>
            <a:r>
              <a:rPr kumimoji="0" sz="1400" b="0" i="0" u="none" strike="noStrike" kern="0" cap="none" spc="0" normalizeH="0" baseline="0" noProof="0">
                <a:ln>
                  <a:noFill/>
                </a:ln>
                <a:solidFill>
                  <a:srgbClr val="FF9900"/>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This</a:t>
            </a:r>
            <a:r>
              <a:rPr kumimoji="0" sz="1400" b="1" i="0" u="none" strike="noStrike" kern="0" cap="none" spc="6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research</a:t>
            </a:r>
            <a:r>
              <a:rPr kumimoji="0" sz="1400" b="1" i="0" u="none" strike="noStrike" kern="0" cap="none" spc="6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study</a:t>
            </a:r>
            <a:r>
              <a:rPr kumimoji="0" sz="1400" b="1" i="0" u="none" strike="noStrike" kern="0" cap="none" spc="47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was</a:t>
            </a:r>
            <a:r>
              <a:rPr kumimoji="0" sz="1400" b="1" i="0" u="none" strike="noStrike" kern="0" cap="none" spc="6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funded</a:t>
            </a:r>
            <a:r>
              <a:rPr kumimoji="0" sz="1400" b="1" i="0" u="none" strike="noStrike" kern="0" cap="none" spc="6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and</a:t>
            </a:r>
            <a:r>
              <a:rPr kumimoji="0" sz="1400" b="1" i="0" u="none" strike="noStrike" kern="0" cap="none" spc="6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delivered</a:t>
            </a:r>
            <a:r>
              <a:rPr kumimoji="0" sz="1400" b="1" i="0" u="none" strike="noStrike" kern="0" cap="none" spc="6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by</a:t>
            </a:r>
            <a:r>
              <a:rPr kumimoji="0" sz="1400" b="1" i="0" u="none" strike="noStrike" kern="0" cap="none" spc="49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the</a:t>
            </a:r>
            <a:r>
              <a:rPr kumimoji="0" sz="1400" b="1" i="0" u="none" strike="noStrike" kern="0" cap="none" spc="7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Observational</a:t>
            </a:r>
            <a:r>
              <a:rPr kumimoji="0" sz="1400" b="1" i="0" u="none" strike="noStrike" kern="0" cap="none" spc="6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and</a:t>
            </a:r>
            <a:r>
              <a:rPr kumimoji="0" sz="1400" b="1" i="0" u="none" strike="noStrike" kern="0" cap="none" spc="65"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Pragmatic </a:t>
            </a:r>
            <a:r>
              <a:rPr kumimoji="0" sz="1400" b="1" i="0" u="none" strike="noStrike" kern="0" cap="none" spc="0" normalizeH="0" baseline="0" noProof="0">
                <a:ln>
                  <a:noFill/>
                </a:ln>
                <a:solidFill>
                  <a:srgbClr val="073762"/>
                </a:solidFill>
                <a:effectLst/>
                <a:uLnTx/>
                <a:uFillTx/>
                <a:latin typeface="Arial"/>
                <a:cs typeface="Arial"/>
              </a:rPr>
              <a:t>Research</a:t>
            </a:r>
            <a:r>
              <a:rPr kumimoji="0" sz="1400" b="1" i="0" u="none" strike="noStrike" kern="0" cap="none" spc="9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Institute</a:t>
            </a:r>
            <a:r>
              <a:rPr kumimoji="0" sz="1400" b="1" i="0" u="none" strike="noStrike" kern="0" cap="none" spc="11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Pte</a:t>
            </a:r>
            <a:r>
              <a:rPr kumimoji="0" sz="1400" b="1" i="0" u="none" strike="noStrike" kern="0" cap="none" spc="114"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Ltd</a:t>
            </a:r>
            <a:r>
              <a:rPr kumimoji="0" sz="1400" b="1" i="0" u="none" strike="noStrike" kern="0" cap="none" spc="9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(OPRI).</a:t>
            </a:r>
            <a:r>
              <a:rPr kumimoji="0" sz="1400" b="1" i="0" u="none" strike="noStrike" kern="0" cap="none" spc="12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The</a:t>
            </a:r>
            <a:r>
              <a:rPr kumimoji="0" sz="1400" b="1" i="0" u="none" strike="noStrike" kern="0" cap="none" spc="11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International</a:t>
            </a:r>
            <a:r>
              <a:rPr kumimoji="0" sz="1400" b="1" i="0" u="none" strike="noStrike" kern="0" cap="none" spc="13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Severe</a:t>
            </a:r>
            <a:r>
              <a:rPr kumimoji="0" sz="1400" b="1" i="0" u="none" strike="noStrike" kern="0" cap="none" spc="12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Asthma</a:t>
            </a:r>
            <a:r>
              <a:rPr kumimoji="0" sz="1400" b="1" i="0" u="none" strike="noStrike" kern="0" cap="none" spc="12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Registry</a:t>
            </a:r>
            <a:r>
              <a:rPr kumimoji="0" sz="1400" b="1" i="0" u="none" strike="noStrike" kern="0" cap="none" spc="8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(ISAR)</a:t>
            </a:r>
            <a:r>
              <a:rPr kumimoji="0" sz="1400" b="1" i="0" u="none" strike="noStrike" kern="0" cap="none" spc="12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is</a:t>
            </a:r>
            <a:r>
              <a:rPr kumimoji="0" sz="1400" b="1" i="0" u="none" strike="noStrike" kern="0" cap="none" spc="114" normalizeH="0" baseline="0" noProof="0">
                <a:ln>
                  <a:noFill/>
                </a:ln>
                <a:solidFill>
                  <a:srgbClr val="073762"/>
                </a:solidFill>
                <a:effectLst/>
                <a:uLnTx/>
                <a:uFillTx/>
                <a:latin typeface="Arial"/>
                <a:cs typeface="Arial"/>
              </a:rPr>
              <a:t> </a:t>
            </a:r>
            <a:r>
              <a:rPr kumimoji="0" sz="1400" b="1" i="0" u="none" strike="noStrike" kern="0" cap="none" spc="-25" normalizeH="0" baseline="0" noProof="0">
                <a:ln>
                  <a:noFill/>
                </a:ln>
                <a:solidFill>
                  <a:srgbClr val="073762"/>
                </a:solidFill>
                <a:effectLst/>
                <a:uLnTx/>
                <a:uFillTx/>
                <a:latin typeface="Arial"/>
                <a:cs typeface="Arial"/>
              </a:rPr>
              <a:t>co- </a:t>
            </a:r>
            <a:r>
              <a:rPr kumimoji="0" sz="1400" b="1" i="0" u="none" strike="noStrike" kern="0" cap="none" spc="0" normalizeH="0" baseline="0" noProof="0">
                <a:ln>
                  <a:noFill/>
                </a:ln>
                <a:solidFill>
                  <a:srgbClr val="073762"/>
                </a:solidFill>
                <a:effectLst/>
                <a:uLnTx/>
                <a:uFillTx/>
                <a:latin typeface="Arial"/>
                <a:cs typeface="Arial"/>
              </a:rPr>
              <a:t>funded</a:t>
            </a:r>
            <a:r>
              <a:rPr kumimoji="0" sz="1400" b="1" i="0" u="none" strike="noStrike" kern="0" cap="none" spc="-3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by</a:t>
            </a:r>
            <a:r>
              <a:rPr kumimoji="0" sz="1400" b="1" i="0" u="none" strike="noStrike" kern="0" cap="none" spc="-2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Optimum</a:t>
            </a:r>
            <a:r>
              <a:rPr kumimoji="0" sz="1400" b="1" i="0" u="none" strike="noStrike" kern="0" cap="none" spc="-2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Patient</a:t>
            </a:r>
            <a:r>
              <a:rPr kumimoji="0" sz="1400" b="1" i="0" u="none" strike="noStrike" kern="0" cap="none" spc="-3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Care</a:t>
            </a:r>
            <a:r>
              <a:rPr kumimoji="0" sz="1400" b="1" i="0" u="none" strike="noStrike" kern="0" cap="none" spc="-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Global</a:t>
            </a:r>
            <a:r>
              <a:rPr kumimoji="0" sz="1400" b="1" i="0" u="none" strike="noStrike" kern="0" cap="none" spc="-4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Limited</a:t>
            </a:r>
            <a:r>
              <a:rPr kumimoji="0" sz="1400" b="1" i="0" u="none" strike="noStrike" kern="0" cap="none" spc="-4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and</a:t>
            </a:r>
            <a:r>
              <a:rPr kumimoji="0" sz="1400" b="1" i="0" u="none" strike="noStrike" kern="0" cap="none" spc="-10" normalizeH="0" baseline="0" noProof="0">
                <a:ln>
                  <a:noFill/>
                </a:ln>
                <a:solidFill>
                  <a:srgbClr val="073762"/>
                </a:solidFill>
                <a:effectLst/>
                <a:uLnTx/>
                <a:uFillTx/>
                <a:latin typeface="Arial"/>
                <a:cs typeface="Arial"/>
              </a:rPr>
              <a:t> AstraZeneca.</a:t>
            </a:r>
            <a:endParaRPr kumimoji="0" sz="1400" b="0" i="0" u="none" strike="noStrike" kern="0" cap="none" spc="0" normalizeH="0" baseline="0" noProof="0">
              <a:ln>
                <a:noFill/>
              </a:ln>
              <a:solidFill>
                <a:sysClr val="windowText" lastClr="000000"/>
              </a:solidFill>
              <a:effectLst/>
              <a:uLnTx/>
              <a:uFillTx/>
              <a:latin typeface="Arial"/>
              <a:cs typeface="Arial"/>
            </a:endParaRPr>
          </a:p>
          <a:p>
            <a:pPr marL="342900" marR="5715" lvl="0" indent="-330835" algn="just" defTabSz="914400" eaLnBrk="1" fontAlgn="auto" latinLnBrk="0" hangingPunct="1">
              <a:lnSpc>
                <a:spcPct val="100000"/>
              </a:lnSpc>
              <a:spcBef>
                <a:spcPts val="1210"/>
              </a:spcBef>
              <a:spcAft>
                <a:spcPts val="0"/>
              </a:spcAft>
              <a:buClrTx/>
              <a:buSzPct val="133333"/>
              <a:buFontTx/>
              <a:buChar char="•"/>
              <a:tabLst>
                <a:tab pos="342900" algn="l"/>
                <a:tab pos="345440" algn="l"/>
              </a:tabLst>
              <a:defRPr/>
            </a:pPr>
            <a:r>
              <a:rPr kumimoji="0" sz="1200" b="0" i="0" u="none" strike="noStrike" kern="0" cap="none" spc="0" normalizeH="0" baseline="0" noProof="0">
                <a:ln>
                  <a:noFill/>
                </a:ln>
                <a:solidFill>
                  <a:srgbClr val="FF9900"/>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Registration</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of</a:t>
            </a:r>
            <a:r>
              <a:rPr kumimoji="0" sz="1200" b="0" i="0" u="none" strike="noStrike" kern="0" cap="none" spc="5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the</a:t>
            </a:r>
            <a:r>
              <a:rPr kumimoji="0" sz="1200" b="0" i="0" u="none" strike="noStrike" kern="0" cap="none" spc="4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ISAR</a:t>
            </a:r>
            <a:r>
              <a:rPr kumimoji="0" sz="1200" b="0" i="0" u="none" strike="noStrike" kern="0" cap="none" spc="4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database</a:t>
            </a:r>
            <a:r>
              <a:rPr kumimoji="0" sz="1200" b="0" i="0" u="none" strike="noStrike" kern="0" cap="none" spc="5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with</a:t>
            </a:r>
            <a:r>
              <a:rPr kumimoji="0" sz="1200" b="0" i="0" u="none" strike="noStrike" kern="0" cap="none" spc="5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the</a:t>
            </a:r>
            <a:r>
              <a:rPr kumimoji="0" sz="1200" b="0" i="0" u="none" strike="noStrike" kern="0" cap="none" spc="5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European</a:t>
            </a:r>
            <a:r>
              <a:rPr kumimoji="0" sz="1200" b="0" i="0" u="none" strike="noStrike" kern="0" cap="none" spc="5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Union</a:t>
            </a:r>
            <a:r>
              <a:rPr kumimoji="0" sz="1200" b="0" i="0" u="none" strike="noStrike" kern="0" cap="none" spc="5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Electronic</a:t>
            </a:r>
            <a:r>
              <a:rPr kumimoji="0" sz="1200" b="0" i="0" u="none" strike="noStrike" kern="0" cap="none" spc="4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Register</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of</a:t>
            </a:r>
            <a:r>
              <a:rPr kumimoji="0" sz="1200" b="0" i="0" u="none" strike="noStrike" kern="0" cap="none" spc="55"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Post-</a:t>
            </a:r>
            <a:r>
              <a:rPr kumimoji="0" sz="1200" b="0" i="0" u="none" strike="noStrike" kern="0" cap="none" spc="0" normalizeH="0" baseline="0" noProof="0">
                <a:ln>
                  <a:noFill/>
                </a:ln>
                <a:solidFill>
                  <a:srgbClr val="073762"/>
                </a:solidFill>
                <a:effectLst/>
                <a:uLnTx/>
                <a:uFillTx/>
                <a:latin typeface="Arial"/>
                <a:cs typeface="Arial"/>
              </a:rPr>
              <a:t>Authorization</a:t>
            </a:r>
            <a:r>
              <a:rPr kumimoji="0" sz="1200" b="0" i="0" u="none" strike="noStrike" kern="0" cap="none" spc="4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studies</a:t>
            </a:r>
            <a:r>
              <a:rPr kumimoji="0" sz="1200" b="0" i="0" u="none" strike="noStrike" kern="0" cap="none" spc="50" normalizeH="0" baseline="0" noProof="0">
                <a:ln>
                  <a:noFill/>
                </a:ln>
                <a:solidFill>
                  <a:srgbClr val="073762"/>
                </a:solidFill>
                <a:effectLst/>
                <a:uLnTx/>
                <a:uFillTx/>
                <a:latin typeface="Arial"/>
                <a:cs typeface="Arial"/>
              </a:rPr>
              <a:t> </a:t>
            </a:r>
            <a:r>
              <a:rPr kumimoji="0" sz="1200" b="0" i="0" u="none" strike="noStrike" kern="0" cap="none" spc="-25" normalizeH="0" baseline="0" noProof="0">
                <a:ln>
                  <a:noFill/>
                </a:ln>
                <a:solidFill>
                  <a:srgbClr val="073762"/>
                </a:solidFill>
                <a:effectLst/>
                <a:uLnTx/>
                <a:uFillTx/>
                <a:latin typeface="Arial"/>
                <a:cs typeface="Arial"/>
              </a:rPr>
              <a:t>was </a:t>
            </a:r>
            <a:r>
              <a:rPr kumimoji="0" sz="1200" b="0" i="0" u="none" strike="noStrike" kern="0" cap="none" spc="0" normalizeH="0" baseline="0" noProof="0">
                <a:ln>
                  <a:noFill/>
                </a:ln>
                <a:solidFill>
                  <a:srgbClr val="073762"/>
                </a:solidFill>
                <a:effectLst/>
                <a:uLnTx/>
                <a:uFillTx/>
                <a:latin typeface="Arial"/>
                <a:cs typeface="Arial"/>
              </a:rPr>
              <a:t>also</a:t>
            </a:r>
            <a:r>
              <a:rPr kumimoji="0" sz="1200" b="0" i="0" u="none" strike="noStrike" kern="0" cap="none" spc="6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undertaken</a:t>
            </a:r>
            <a:r>
              <a:rPr kumimoji="0" sz="1200" b="0" i="0" u="none" strike="noStrike" kern="0" cap="none" spc="8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(ENCEPP/DSPP/23720).</a:t>
            </a:r>
            <a:r>
              <a:rPr kumimoji="0" sz="1200" b="0" i="0" u="none" strike="noStrike" kern="0" cap="none" spc="7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ISAR</a:t>
            </a:r>
            <a:r>
              <a:rPr kumimoji="0" sz="1200" b="0" i="0" u="none" strike="noStrike" kern="0" cap="none" spc="7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has</a:t>
            </a:r>
            <a:r>
              <a:rPr kumimoji="0" sz="1200" b="0" i="0" u="none" strike="noStrike" kern="0" cap="none" spc="6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ethical</a:t>
            </a:r>
            <a:r>
              <a:rPr kumimoji="0" sz="1200" b="0" i="0" u="none" strike="noStrike" kern="0" cap="none" spc="6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approval</a:t>
            </a:r>
            <a:r>
              <a:rPr kumimoji="0" sz="1200" b="0" i="0" u="none" strike="noStrike" kern="0" cap="none" spc="6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from</a:t>
            </a:r>
            <a:r>
              <a:rPr kumimoji="0" sz="1200" b="0" i="0" u="none" strike="noStrike" kern="0" cap="none" spc="8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the</a:t>
            </a:r>
            <a:r>
              <a:rPr kumimoji="0" sz="1200" b="0" i="0" u="none" strike="noStrike" kern="0" cap="none" spc="8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Anonymised</a:t>
            </a:r>
            <a:r>
              <a:rPr kumimoji="0" sz="1200" b="0" i="0" u="none" strike="noStrike" kern="0" cap="none" spc="8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Data</a:t>
            </a:r>
            <a:r>
              <a:rPr kumimoji="0" sz="1200" b="0" i="0" u="none" strike="noStrike" kern="0" cap="none" spc="8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Ethics</a:t>
            </a:r>
            <a:r>
              <a:rPr kumimoji="0" sz="1200" b="0" i="0" u="none" strike="noStrike" kern="0" cap="none" spc="75"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Protocols </a:t>
            </a:r>
            <a:r>
              <a:rPr kumimoji="0" sz="1200" b="0" i="0" u="none" strike="noStrike" kern="0" cap="none" spc="0" normalizeH="0" baseline="0" noProof="0">
                <a:ln>
                  <a:noFill/>
                </a:ln>
                <a:solidFill>
                  <a:srgbClr val="073762"/>
                </a:solidFill>
                <a:effectLst/>
                <a:uLnTx/>
                <a:uFillTx/>
                <a:latin typeface="Arial"/>
                <a:cs typeface="Arial"/>
              </a:rPr>
              <a:t>and</a:t>
            </a:r>
            <a:r>
              <a:rPr kumimoji="0" sz="1200" b="0" i="0" u="none" strike="noStrike" kern="0" cap="none" spc="4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Transparency</a:t>
            </a:r>
            <a:r>
              <a:rPr kumimoji="0" sz="1200" b="0" i="0" u="none" strike="noStrike" kern="0" cap="none" spc="4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(ADEPT)</a:t>
            </a:r>
            <a:r>
              <a:rPr kumimoji="0" sz="1200" b="0" i="0" u="none" strike="noStrike" kern="0" cap="none" spc="5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committee</a:t>
            </a:r>
            <a:r>
              <a:rPr kumimoji="0" sz="1200" b="0" i="0" u="none" strike="noStrike" kern="0" cap="none" spc="6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(ADEPT0218).</a:t>
            </a:r>
            <a:r>
              <a:rPr kumimoji="0" sz="1200" b="0" i="0" u="none" strike="noStrike" kern="0" cap="none" spc="5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All</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data</a:t>
            </a:r>
            <a:r>
              <a:rPr kumimoji="0" sz="1200" b="0" i="0" u="none" strike="noStrike" kern="0" cap="none" spc="5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collection</a:t>
            </a:r>
            <a:r>
              <a:rPr kumimoji="0" sz="1200" b="0" i="0" u="none" strike="noStrike" kern="0" cap="none" spc="4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sites</a:t>
            </a:r>
            <a:r>
              <a:rPr kumimoji="0" sz="1200" b="0" i="0" u="none" strike="noStrike" kern="0" cap="none" spc="5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in</a:t>
            </a:r>
            <a:r>
              <a:rPr kumimoji="0" sz="1200" b="0" i="0" u="none" strike="noStrike" kern="0" cap="none" spc="5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the</a:t>
            </a:r>
            <a:r>
              <a:rPr kumimoji="0" sz="1200" b="0" i="0" u="none" strike="noStrike" kern="0" cap="none" spc="4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International</a:t>
            </a:r>
            <a:r>
              <a:rPr kumimoji="0" sz="1200" b="0" i="0" u="none" strike="noStrike" kern="0" cap="none" spc="4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Severe</a:t>
            </a:r>
            <a:r>
              <a:rPr kumimoji="0" sz="1200" b="0" i="0" u="none" strike="noStrike" kern="0" cap="none" spc="55"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Asthma </a:t>
            </a:r>
            <a:r>
              <a:rPr kumimoji="0" sz="1200" b="0" i="0" u="none" strike="noStrike" kern="0" cap="none" spc="0" normalizeH="0" baseline="0" noProof="0">
                <a:ln>
                  <a:noFill/>
                </a:ln>
                <a:solidFill>
                  <a:srgbClr val="073762"/>
                </a:solidFill>
                <a:effectLst/>
                <a:uLnTx/>
                <a:uFillTx/>
                <a:latin typeface="Arial"/>
                <a:cs typeface="Arial"/>
              </a:rPr>
              <a:t>Registry</a:t>
            </a:r>
            <a:r>
              <a:rPr kumimoji="0" sz="1200" b="0" i="0" u="none" strike="noStrike" kern="0" cap="none" spc="24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(ISAR)</a:t>
            </a:r>
            <a:r>
              <a:rPr kumimoji="0" sz="1200" b="0" i="0" u="none" strike="noStrike" kern="0" cap="none" spc="26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have</a:t>
            </a:r>
            <a:r>
              <a:rPr kumimoji="0" sz="1200" b="0" i="0" u="none" strike="noStrike" kern="0" cap="none" spc="26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obtained</a:t>
            </a:r>
            <a:r>
              <a:rPr kumimoji="0" sz="1200" b="0" i="0" u="none" strike="noStrike" kern="0" cap="none" spc="27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regulatory</a:t>
            </a:r>
            <a:r>
              <a:rPr kumimoji="0" sz="1200" b="0" i="0" u="none" strike="noStrike" kern="0" cap="none" spc="26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agreement</a:t>
            </a:r>
            <a:r>
              <a:rPr kumimoji="0" sz="1200" b="0" i="0" u="none" strike="noStrike" kern="0" cap="none" spc="27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in</a:t>
            </a:r>
            <a:r>
              <a:rPr kumimoji="0" sz="1200" b="0" i="0" u="none" strike="noStrike" kern="0" cap="none" spc="26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compliance</a:t>
            </a:r>
            <a:r>
              <a:rPr kumimoji="0" sz="1200" b="0" i="0" u="none" strike="noStrike" kern="0" cap="none" spc="27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with</a:t>
            </a:r>
            <a:r>
              <a:rPr kumimoji="0" sz="1200" b="0" i="0" u="none" strike="noStrike" kern="0" cap="none" spc="27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specific</a:t>
            </a:r>
            <a:r>
              <a:rPr kumimoji="0" sz="1200" b="0" i="0" u="none" strike="noStrike" kern="0" cap="none" spc="254"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data</a:t>
            </a:r>
            <a:r>
              <a:rPr kumimoji="0" sz="1200" b="0" i="0" u="none" strike="noStrike" kern="0" cap="none" spc="26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transfer</a:t>
            </a:r>
            <a:r>
              <a:rPr kumimoji="0" sz="1200" b="0" i="0" u="none" strike="noStrike" kern="0" cap="none" spc="27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laws,</a:t>
            </a:r>
            <a:r>
              <a:rPr kumimoji="0" sz="1200" b="0" i="0" u="none" strike="noStrike" kern="0" cap="none" spc="270"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country- </a:t>
            </a:r>
            <a:r>
              <a:rPr kumimoji="0" sz="1200" b="0" i="0" u="none" strike="noStrike" kern="0" cap="none" spc="0" normalizeH="0" baseline="0" noProof="0">
                <a:ln>
                  <a:noFill/>
                </a:ln>
                <a:solidFill>
                  <a:srgbClr val="073762"/>
                </a:solidFill>
                <a:effectLst/>
                <a:uLnTx/>
                <a:uFillTx/>
                <a:latin typeface="Arial"/>
                <a:cs typeface="Arial"/>
              </a:rPr>
              <a:t>specific</a:t>
            </a:r>
            <a:r>
              <a:rPr kumimoji="0" sz="1200" b="0" i="0" u="none" strike="noStrike" kern="0" cap="none" spc="-5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legislation,</a:t>
            </a:r>
            <a:r>
              <a:rPr kumimoji="0" sz="1200" b="0" i="0" u="none" strike="noStrike" kern="0" cap="none" spc="-4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and</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relevant</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ethical</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boards</a:t>
            </a:r>
            <a:r>
              <a:rPr kumimoji="0" sz="1200" b="0" i="0" u="none" strike="noStrike" kern="0" cap="none" spc="-5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and</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organizations.</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sp>
        <p:nvSpPr>
          <p:cNvPr id="4" name="object 4"/>
          <p:cNvSpPr txBox="1"/>
          <p:nvPr/>
        </p:nvSpPr>
        <p:spPr>
          <a:xfrm>
            <a:off x="78739" y="4906674"/>
            <a:ext cx="6939280" cy="202565"/>
          </a:xfrm>
          <a:prstGeom prst="rect">
            <a:avLst/>
          </a:prstGeom>
        </p:spPr>
        <p:txBody>
          <a:bodyPr vert="horz" wrap="square" lIns="0" tIns="5080" rIns="0" bIns="0" rtlCol="0">
            <a:spAutoFit/>
          </a:bodyPr>
          <a:lstStyle/>
          <a:p>
            <a:pPr marL="12700" marR="5080" lvl="0" indent="0" defTabSz="914400" eaLnBrk="1" fontAlgn="auto" latinLnBrk="0" hangingPunct="1">
              <a:lnSpc>
                <a:spcPct val="100000"/>
              </a:lnSpc>
              <a:spcBef>
                <a:spcPts val="40"/>
              </a:spcBef>
              <a:spcAft>
                <a:spcPts val="0"/>
              </a:spcAft>
              <a:buClrTx/>
              <a:buSzTx/>
              <a:buFontTx/>
              <a:buNone/>
              <a:tabLst/>
              <a:defRPr/>
            </a:pPr>
            <a:r>
              <a:rPr kumimoji="0" sz="600" b="0" i="0" u="none" strike="noStrike" kern="0" cap="none" spc="0" normalizeH="0" baseline="0" noProof="0">
                <a:ln>
                  <a:noFill/>
                </a:ln>
                <a:solidFill>
                  <a:sysClr val="windowText" lastClr="000000"/>
                </a:solidFill>
                <a:effectLst/>
                <a:uLnTx/>
                <a:uFillTx/>
                <a:latin typeface="Arial"/>
                <a:cs typeface="Arial"/>
              </a:rPr>
              <a:t>ADEPT</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Anonymised</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Data</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Ethics</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Protocols</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and</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Transparency;</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ENCePP =</a:t>
            </a:r>
            <a:r>
              <a:rPr kumimoji="0" sz="600" b="0" i="0" u="none" strike="noStrike" kern="0" cap="none" spc="-10" normalizeH="0" baseline="0" noProof="0">
                <a:ln>
                  <a:noFill/>
                </a:ln>
                <a:solidFill>
                  <a:sysClr val="windowText" lastClr="000000"/>
                </a:solidFill>
                <a:effectLst/>
                <a:uLnTx/>
                <a:uFillTx/>
                <a:latin typeface="Arial"/>
                <a:cs typeface="Arial"/>
              </a:rPr>
              <a:t> European</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Network of</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Centres</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for</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Pharmacoepidemiology</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and</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Pharmacovigilance; </a:t>
            </a:r>
            <a:r>
              <a:rPr kumimoji="0" sz="600" b="0" i="0" u="none" strike="noStrike" kern="0" cap="none" spc="0" normalizeH="0" baseline="0" noProof="0">
                <a:ln>
                  <a:noFill/>
                </a:ln>
                <a:solidFill>
                  <a:sysClr val="windowText" lastClr="000000"/>
                </a:solidFill>
                <a:effectLst/>
                <a:uLnTx/>
                <a:uFillTx/>
                <a:latin typeface="Arial"/>
                <a:cs typeface="Arial"/>
              </a:rPr>
              <a:t>ISAR</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International</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Severe</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Asthma</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Registry</a:t>
            </a:r>
            <a:r>
              <a:rPr kumimoji="0" sz="600" b="0" i="0" u="none" strike="noStrike" kern="0" cap="none" spc="50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Menzies-</a:t>
            </a:r>
            <a:r>
              <a:rPr kumimoji="0" sz="600" b="0" i="0" u="none" strike="noStrike" kern="0" cap="none" spc="0" normalizeH="0" baseline="0" noProof="0">
                <a:ln>
                  <a:noFill/>
                </a:ln>
                <a:solidFill>
                  <a:sysClr val="windowText" lastClr="000000"/>
                </a:solidFill>
                <a:effectLst/>
                <a:uLnTx/>
                <a:uFillTx/>
                <a:latin typeface="Arial"/>
                <a:cs typeface="Arial"/>
              </a:rPr>
              <a:t>Gow AN,</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Price D</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et al.</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J</a:t>
            </a:r>
            <a:r>
              <a:rPr kumimoji="0" sz="600" b="0" i="1" u="none" strike="noStrike" kern="0" cap="none" spc="-10"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Asthma</a:t>
            </a:r>
            <a:r>
              <a:rPr kumimoji="0" sz="600" b="0" i="1" u="none" strike="noStrike" kern="0" cap="none" spc="10" normalizeH="0" baseline="0" noProof="0">
                <a:ln>
                  <a:noFill/>
                </a:ln>
                <a:solidFill>
                  <a:sysClr val="windowText" lastClr="000000"/>
                </a:solidFill>
                <a:effectLst/>
                <a:uLnTx/>
                <a:uFillTx/>
                <a:latin typeface="Arial"/>
                <a:cs typeface="Arial"/>
              </a:rPr>
              <a:t> </a:t>
            </a:r>
            <a:r>
              <a:rPr kumimoji="0" sz="600" b="0" i="1" u="none" strike="noStrike" kern="0" cap="none" spc="-10" normalizeH="0" baseline="0" noProof="0">
                <a:ln>
                  <a:noFill/>
                </a:ln>
                <a:solidFill>
                  <a:sysClr val="windowText" lastClr="000000"/>
                </a:solidFill>
                <a:effectLst/>
                <a:uLnTx/>
                <a:uFillTx/>
                <a:latin typeface="Arial"/>
                <a:cs typeface="Arial"/>
              </a:rPr>
              <a:t>Allergy</a:t>
            </a:r>
            <a:r>
              <a:rPr kumimoji="0" sz="600" b="0" i="1"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2022;15:63-</a:t>
            </a:r>
            <a:r>
              <a:rPr kumimoji="0" sz="600" b="0" i="0" u="none" strike="noStrike" kern="0" cap="none" spc="-25" normalizeH="0" baseline="0" noProof="0">
                <a:ln>
                  <a:noFill/>
                </a:ln>
                <a:solidFill>
                  <a:sysClr val="windowText" lastClr="000000"/>
                </a:solidFill>
                <a:effectLst/>
                <a:uLnTx/>
                <a:uFillTx/>
                <a:latin typeface="Arial"/>
                <a:cs typeface="Arial"/>
              </a:rPr>
              <a:t>78.</a:t>
            </a:r>
            <a:endParaRPr kumimoji="0" sz="600" b="0" i="0" u="none" strike="noStrike" kern="0" cap="none" spc="0" normalizeH="0" baseline="0" noProof="0">
              <a:ln>
                <a:noFill/>
              </a:ln>
              <a:solidFill>
                <a:sysClr val="windowText" lastClr="000000"/>
              </a:solidFill>
              <a:effectLst/>
              <a:uLnTx/>
              <a:uFillTx/>
              <a:latin typeface="Arial"/>
              <a:cs typeface="Arial"/>
            </a:endParaRPr>
          </a:p>
        </p:txBody>
      </p:sp>
      <p:sp>
        <p:nvSpPr>
          <p:cNvPr id="3" name="object 3"/>
          <p:cNvSpPr txBox="1">
            <a:spLocks noGrp="1"/>
          </p:cNvSpPr>
          <p:nvPr>
            <p:ph type="title"/>
          </p:nvPr>
        </p:nvSpPr>
        <p:spPr>
          <a:prstGeom prst="rect">
            <a:avLst/>
          </a:prstGeom>
        </p:spPr>
        <p:txBody>
          <a:bodyPr vert="horz" wrap="square" lIns="0" tIns="264413" rIns="0" bIns="0" rtlCol="0">
            <a:spAutoFit/>
          </a:bodyPr>
          <a:lstStyle/>
          <a:p>
            <a:pPr marL="161290">
              <a:lnSpc>
                <a:spcPct val="100000"/>
              </a:lnSpc>
              <a:spcBef>
                <a:spcPts val="95"/>
              </a:spcBef>
            </a:pPr>
            <a:r>
              <a:rPr spc="-10"/>
              <a:t>Acknowledgements</a:t>
            </a:r>
          </a:p>
        </p:txBody>
      </p:sp>
      <p:pic>
        <p:nvPicPr>
          <p:cNvPr id="5" name="Graphic 4" descr="Beginning with solid fill">
            <a:hlinkClick r:id="rId2" action="ppaction://hlinksldjump"/>
            <a:extLst>
              <a:ext uri="{FF2B5EF4-FFF2-40B4-BE49-F238E27FC236}">
                <a16:creationId xmlns:a16="http://schemas.microsoft.com/office/drawing/2014/main" id="{7DA40E40-A45D-65F5-F710-1B0C541647B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2042160"/>
            <a:ext cx="9144000" cy="1224280"/>
          </a:xfrm>
          <a:custGeom>
            <a:avLst/>
            <a:gdLst/>
            <a:ahLst/>
            <a:cxnLst/>
            <a:rect l="l" t="t" r="r" b="b"/>
            <a:pathLst>
              <a:path w="9144000" h="1224279">
                <a:moveTo>
                  <a:pt x="9144000" y="0"/>
                </a:moveTo>
                <a:lnTo>
                  <a:pt x="0" y="0"/>
                </a:lnTo>
                <a:lnTo>
                  <a:pt x="0" y="1223771"/>
                </a:lnTo>
                <a:lnTo>
                  <a:pt x="9144000" y="1223771"/>
                </a:lnTo>
                <a:lnTo>
                  <a:pt x="9144000"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3" name="object 3"/>
          <p:cNvPicPr/>
          <p:nvPr/>
        </p:nvPicPr>
        <p:blipFill>
          <a:blip r:embed="rId2" cstate="print"/>
          <a:stretch>
            <a:fillRect/>
          </a:stretch>
        </p:blipFill>
        <p:spPr>
          <a:xfrm>
            <a:off x="3335721" y="1085786"/>
            <a:ext cx="2483628" cy="745887"/>
          </a:xfrm>
          <a:prstGeom prst="rect">
            <a:avLst/>
          </a:prstGeom>
        </p:spPr>
      </p:pic>
      <p:pic>
        <p:nvPicPr>
          <p:cNvPr id="4" name="object 4"/>
          <p:cNvPicPr/>
          <p:nvPr/>
        </p:nvPicPr>
        <p:blipFill>
          <a:blip r:embed="rId3" cstate="print"/>
          <a:stretch>
            <a:fillRect/>
          </a:stretch>
        </p:blipFill>
        <p:spPr>
          <a:xfrm>
            <a:off x="3957828" y="4299203"/>
            <a:ext cx="1234439" cy="612648"/>
          </a:xfrm>
          <a:prstGeom prst="rect">
            <a:avLst/>
          </a:prstGeom>
        </p:spPr>
      </p:pic>
      <p:sp>
        <p:nvSpPr>
          <p:cNvPr id="5" name="object 5"/>
          <p:cNvSpPr txBox="1"/>
          <p:nvPr/>
        </p:nvSpPr>
        <p:spPr>
          <a:xfrm>
            <a:off x="323799" y="3448939"/>
            <a:ext cx="8420735" cy="528955"/>
          </a:xfrm>
          <a:prstGeom prst="rect">
            <a:avLst/>
          </a:prstGeom>
        </p:spPr>
        <p:txBody>
          <a:bodyPr vert="horz" wrap="square" lIns="0" tIns="12700" rIns="0" bIns="0" rtlCol="0">
            <a:spAutoFit/>
          </a:bodyPr>
          <a:lstStyle/>
          <a:p>
            <a:pPr marL="12065" marR="5080" lvl="0" indent="1270" algn="ctr" defTabSz="914400" eaLnBrk="1" fontAlgn="auto" latinLnBrk="0" hangingPunct="1">
              <a:lnSpc>
                <a:spcPct val="100000"/>
              </a:lnSpc>
              <a:spcBef>
                <a:spcPts val="100"/>
              </a:spcBef>
              <a:spcAft>
                <a:spcPts val="0"/>
              </a:spcAft>
              <a:buClrTx/>
              <a:buSzTx/>
              <a:buFontTx/>
              <a:buNone/>
              <a:tabLst/>
              <a:defRPr/>
            </a:pPr>
            <a:r>
              <a:rPr kumimoji="0" sz="1100" b="0" i="0" u="none" strike="noStrike" kern="0" cap="none" spc="0" normalizeH="0" baseline="0" noProof="0">
                <a:ln>
                  <a:noFill/>
                </a:ln>
                <a:solidFill>
                  <a:srgbClr val="FF9900"/>
                </a:solidFill>
                <a:effectLst/>
                <a:uLnTx/>
                <a:uFillTx/>
                <a:latin typeface="Arial"/>
                <a:cs typeface="Arial"/>
              </a:rPr>
              <a:t>Seyi</a:t>
            </a:r>
            <a:r>
              <a:rPr kumimoji="0" sz="1100" b="0" i="0" u="none" strike="noStrike" kern="0" cap="none" spc="-15" normalizeH="0" baseline="0" noProof="0">
                <a:ln>
                  <a:noFill/>
                </a:ln>
                <a:solidFill>
                  <a:srgbClr val="FF9900"/>
                </a:solidFill>
                <a:effectLst/>
                <a:uLnTx/>
                <a:uFillTx/>
                <a:latin typeface="Arial"/>
                <a:cs typeface="Arial"/>
              </a:rPr>
              <a:t> </a:t>
            </a:r>
            <a:r>
              <a:rPr kumimoji="0" sz="1100" b="0" i="0" u="none" strike="noStrike" kern="0" cap="none" spc="0" normalizeH="0" baseline="0" noProof="0">
                <a:ln>
                  <a:noFill/>
                </a:ln>
                <a:solidFill>
                  <a:srgbClr val="FF9900"/>
                </a:solidFill>
                <a:effectLst/>
                <a:uLnTx/>
                <a:uFillTx/>
                <a:latin typeface="Arial"/>
                <a:cs typeface="Arial"/>
              </a:rPr>
              <a:t>Soremekun,</a:t>
            </a:r>
            <a:r>
              <a:rPr kumimoji="0" sz="1100" b="0" i="0" u="none" strike="noStrike" kern="0" cap="none" spc="-55" normalizeH="0" baseline="0" noProof="0">
                <a:ln>
                  <a:noFill/>
                </a:ln>
                <a:solidFill>
                  <a:srgbClr val="FF9900"/>
                </a:solidFill>
                <a:effectLst/>
                <a:uLnTx/>
                <a:uFillTx/>
                <a:latin typeface="Arial"/>
                <a:cs typeface="Arial"/>
              </a:rPr>
              <a:t> </a:t>
            </a:r>
            <a:r>
              <a:rPr kumimoji="0" sz="1100" b="0" i="0" u="none" strike="noStrike" kern="0" cap="none" spc="0" normalizeH="0" baseline="0" noProof="0">
                <a:ln>
                  <a:noFill/>
                </a:ln>
                <a:solidFill>
                  <a:srgbClr val="FF9900"/>
                </a:solidFill>
                <a:effectLst/>
                <a:uLnTx/>
                <a:uFillTx/>
                <a:latin typeface="Arial"/>
                <a:cs typeface="Arial"/>
              </a:rPr>
              <a:t>Liam</a:t>
            </a:r>
            <a:r>
              <a:rPr kumimoji="0" sz="1100" b="0" i="0" u="none" strike="noStrike" kern="0" cap="none" spc="-25" normalizeH="0" baseline="0" noProof="0">
                <a:ln>
                  <a:noFill/>
                </a:ln>
                <a:solidFill>
                  <a:srgbClr val="FF9900"/>
                </a:solidFill>
                <a:effectLst/>
                <a:uLnTx/>
                <a:uFillTx/>
                <a:latin typeface="Arial"/>
                <a:cs typeface="Arial"/>
              </a:rPr>
              <a:t> </a:t>
            </a:r>
            <a:r>
              <a:rPr kumimoji="0" sz="1100" b="0" i="0" u="none" strike="noStrike" kern="0" cap="none" spc="0" normalizeH="0" baseline="0" noProof="0">
                <a:ln>
                  <a:noFill/>
                </a:ln>
                <a:solidFill>
                  <a:srgbClr val="FF9900"/>
                </a:solidFill>
                <a:effectLst/>
                <a:uLnTx/>
                <a:uFillTx/>
                <a:latin typeface="Arial"/>
                <a:cs typeface="Arial"/>
              </a:rPr>
              <a:t>G</a:t>
            </a:r>
            <a:r>
              <a:rPr kumimoji="0" sz="1100" b="0" i="0" u="none" strike="noStrike" kern="0" cap="none" spc="-35" normalizeH="0" baseline="0" noProof="0">
                <a:ln>
                  <a:noFill/>
                </a:ln>
                <a:solidFill>
                  <a:srgbClr val="FF9900"/>
                </a:solidFill>
                <a:effectLst/>
                <a:uLnTx/>
                <a:uFillTx/>
                <a:latin typeface="Arial"/>
                <a:cs typeface="Arial"/>
              </a:rPr>
              <a:t> </a:t>
            </a:r>
            <a:r>
              <a:rPr kumimoji="0" sz="1100" b="0" i="0" u="none" strike="noStrike" kern="0" cap="none" spc="0" normalizeH="0" baseline="0" noProof="0">
                <a:ln>
                  <a:noFill/>
                </a:ln>
                <a:solidFill>
                  <a:srgbClr val="FF9900"/>
                </a:solidFill>
                <a:effectLst/>
                <a:uLnTx/>
                <a:uFillTx/>
                <a:latin typeface="Arial"/>
                <a:cs typeface="Arial"/>
              </a:rPr>
              <a:t>Heaney,</a:t>
            </a:r>
            <a:r>
              <a:rPr kumimoji="0" sz="1100" b="0" i="0" u="none" strike="noStrike" kern="0" cap="none" spc="-25" normalizeH="0" baseline="0" noProof="0">
                <a:ln>
                  <a:noFill/>
                </a:ln>
                <a:solidFill>
                  <a:srgbClr val="FF9900"/>
                </a:solidFill>
                <a:effectLst/>
                <a:uLnTx/>
                <a:uFillTx/>
                <a:latin typeface="Arial"/>
                <a:cs typeface="Arial"/>
              </a:rPr>
              <a:t> </a:t>
            </a:r>
            <a:r>
              <a:rPr kumimoji="0" sz="1100" b="0" i="0" u="none" strike="noStrike" kern="0" cap="none" spc="0" normalizeH="0" baseline="0" noProof="0">
                <a:ln>
                  <a:noFill/>
                </a:ln>
                <a:solidFill>
                  <a:srgbClr val="FF9900"/>
                </a:solidFill>
                <a:effectLst/>
                <a:uLnTx/>
                <a:uFillTx/>
                <a:latin typeface="Arial"/>
                <a:cs typeface="Arial"/>
              </a:rPr>
              <a:t>Derek</a:t>
            </a:r>
            <a:r>
              <a:rPr kumimoji="0" sz="1100" b="0" i="0" u="none" strike="noStrike" kern="0" cap="none" spc="-30" normalizeH="0" baseline="0" noProof="0">
                <a:ln>
                  <a:noFill/>
                </a:ln>
                <a:solidFill>
                  <a:srgbClr val="FF9900"/>
                </a:solidFill>
                <a:effectLst/>
                <a:uLnTx/>
                <a:uFillTx/>
                <a:latin typeface="Arial"/>
                <a:cs typeface="Arial"/>
              </a:rPr>
              <a:t> </a:t>
            </a:r>
            <a:r>
              <a:rPr kumimoji="0" sz="1100" b="0" i="0" u="none" strike="noStrike" kern="0" cap="none" spc="0" normalizeH="0" baseline="0" noProof="0">
                <a:ln>
                  <a:noFill/>
                </a:ln>
                <a:solidFill>
                  <a:srgbClr val="FF9900"/>
                </a:solidFill>
                <a:effectLst/>
                <a:uLnTx/>
                <a:uFillTx/>
                <a:latin typeface="Arial"/>
                <a:cs typeface="Arial"/>
              </a:rPr>
              <a:t>Skinner</a:t>
            </a:r>
            <a:r>
              <a:rPr kumimoji="0" sz="1100" b="0" i="0" u="none" strike="noStrike" kern="0" cap="none" spc="-25" normalizeH="0" baseline="0" noProof="0">
                <a:ln>
                  <a:noFill/>
                </a:ln>
                <a:solidFill>
                  <a:srgbClr val="FF9900"/>
                </a:solidFill>
                <a:effectLst/>
                <a:uLnTx/>
                <a:uFillTx/>
                <a:latin typeface="Arial"/>
                <a:cs typeface="Arial"/>
              </a:rPr>
              <a:t> </a:t>
            </a:r>
            <a:r>
              <a:rPr kumimoji="0" sz="1100" b="0" i="0" u="none" strike="noStrike" kern="0" cap="none" spc="0" normalizeH="0" baseline="0" noProof="0">
                <a:ln>
                  <a:noFill/>
                </a:ln>
                <a:solidFill>
                  <a:srgbClr val="FF9900"/>
                </a:solidFill>
                <a:effectLst/>
                <a:uLnTx/>
                <a:uFillTx/>
                <a:latin typeface="Arial"/>
                <a:cs typeface="Arial"/>
              </a:rPr>
              <a:t>,</a:t>
            </a:r>
            <a:r>
              <a:rPr kumimoji="0" sz="1100" b="0" i="0" u="none" strike="noStrike" kern="0" cap="none" spc="-30" normalizeH="0" baseline="0" noProof="0">
                <a:ln>
                  <a:noFill/>
                </a:ln>
                <a:solidFill>
                  <a:srgbClr val="FF9900"/>
                </a:solidFill>
                <a:effectLst/>
                <a:uLnTx/>
                <a:uFillTx/>
                <a:latin typeface="Arial"/>
                <a:cs typeface="Arial"/>
              </a:rPr>
              <a:t> </a:t>
            </a:r>
            <a:r>
              <a:rPr kumimoji="0" sz="1100" b="0" i="0" u="none" strike="noStrike" kern="0" cap="none" spc="0" normalizeH="0" baseline="0" noProof="0">
                <a:ln>
                  <a:noFill/>
                </a:ln>
                <a:solidFill>
                  <a:srgbClr val="FF9900"/>
                </a:solidFill>
                <a:effectLst/>
                <a:uLnTx/>
                <a:uFillTx/>
                <a:latin typeface="Arial"/>
                <a:cs typeface="Arial"/>
              </a:rPr>
              <a:t>Lakmini</a:t>
            </a:r>
            <a:r>
              <a:rPr kumimoji="0" sz="1100" b="0" i="0" u="none" strike="noStrike" kern="0" cap="none" spc="-45" normalizeH="0" baseline="0" noProof="0">
                <a:ln>
                  <a:noFill/>
                </a:ln>
                <a:solidFill>
                  <a:srgbClr val="FF9900"/>
                </a:solidFill>
                <a:effectLst/>
                <a:uLnTx/>
                <a:uFillTx/>
                <a:latin typeface="Arial"/>
                <a:cs typeface="Arial"/>
              </a:rPr>
              <a:t> </a:t>
            </a:r>
            <a:r>
              <a:rPr kumimoji="0" sz="1100" b="0" i="0" u="none" strike="noStrike" kern="0" cap="none" spc="-10" normalizeH="0" baseline="0" noProof="0">
                <a:ln>
                  <a:noFill/>
                </a:ln>
                <a:solidFill>
                  <a:srgbClr val="FF9900"/>
                </a:solidFill>
                <a:effectLst/>
                <a:uLnTx/>
                <a:uFillTx/>
                <a:latin typeface="Arial"/>
                <a:cs typeface="Arial"/>
              </a:rPr>
              <a:t>Bulathsinhala,</a:t>
            </a:r>
            <a:r>
              <a:rPr kumimoji="0" sz="1100" b="0" i="0" u="none" strike="noStrike" kern="0" cap="none" spc="-15" normalizeH="0" baseline="0" noProof="0">
                <a:ln>
                  <a:noFill/>
                </a:ln>
                <a:solidFill>
                  <a:srgbClr val="FF9900"/>
                </a:solidFill>
                <a:effectLst/>
                <a:uLnTx/>
                <a:uFillTx/>
                <a:latin typeface="Arial"/>
                <a:cs typeface="Arial"/>
              </a:rPr>
              <a:t> </a:t>
            </a:r>
            <a:r>
              <a:rPr kumimoji="0" sz="1100" b="0" i="0" u="none" strike="noStrike" kern="0" cap="none" spc="0" normalizeH="0" baseline="0" noProof="0">
                <a:ln>
                  <a:noFill/>
                </a:ln>
                <a:solidFill>
                  <a:srgbClr val="FF9900"/>
                </a:solidFill>
                <a:effectLst/>
                <a:uLnTx/>
                <a:uFillTx/>
                <a:latin typeface="Arial"/>
                <a:cs typeface="Arial"/>
              </a:rPr>
              <a:t>Victoria</a:t>
            </a:r>
            <a:r>
              <a:rPr kumimoji="0" sz="1100" b="0" i="0" u="none" strike="noStrike" kern="0" cap="none" spc="-20" normalizeH="0" baseline="0" noProof="0">
                <a:ln>
                  <a:noFill/>
                </a:ln>
                <a:solidFill>
                  <a:srgbClr val="FF9900"/>
                </a:solidFill>
                <a:effectLst/>
                <a:uLnTx/>
                <a:uFillTx/>
                <a:latin typeface="Arial"/>
                <a:cs typeface="Arial"/>
              </a:rPr>
              <a:t> </a:t>
            </a:r>
            <a:r>
              <a:rPr kumimoji="0" sz="1100" b="0" i="0" u="none" strike="noStrike" kern="0" cap="none" spc="0" normalizeH="0" baseline="0" noProof="0">
                <a:ln>
                  <a:noFill/>
                </a:ln>
                <a:solidFill>
                  <a:srgbClr val="FF9900"/>
                </a:solidFill>
                <a:effectLst/>
                <a:uLnTx/>
                <a:uFillTx/>
                <a:latin typeface="Arial"/>
                <a:cs typeface="Arial"/>
              </a:rPr>
              <a:t>Carter,</a:t>
            </a:r>
            <a:r>
              <a:rPr kumimoji="0" sz="1100" b="0" i="0" u="none" strike="noStrike" kern="0" cap="none" spc="-60" normalizeH="0" baseline="0" noProof="0">
                <a:ln>
                  <a:noFill/>
                </a:ln>
                <a:solidFill>
                  <a:srgbClr val="FF9900"/>
                </a:solidFill>
                <a:effectLst/>
                <a:uLnTx/>
                <a:uFillTx/>
                <a:latin typeface="Arial"/>
                <a:cs typeface="Arial"/>
              </a:rPr>
              <a:t> </a:t>
            </a:r>
            <a:r>
              <a:rPr kumimoji="0" sz="1100" b="0" i="0" u="none" strike="noStrike" kern="0" cap="none" spc="0" normalizeH="0" baseline="0" noProof="0">
                <a:ln>
                  <a:noFill/>
                </a:ln>
                <a:solidFill>
                  <a:srgbClr val="FF9900"/>
                </a:solidFill>
                <a:effectLst/>
                <a:uLnTx/>
                <a:uFillTx/>
                <a:latin typeface="Arial"/>
                <a:cs typeface="Arial"/>
              </a:rPr>
              <a:t>Isha</a:t>
            </a:r>
            <a:r>
              <a:rPr kumimoji="0" sz="1100" b="0" i="0" u="none" strike="noStrike" kern="0" cap="none" spc="-40" normalizeH="0" baseline="0" noProof="0">
                <a:ln>
                  <a:noFill/>
                </a:ln>
                <a:solidFill>
                  <a:srgbClr val="FF9900"/>
                </a:solidFill>
                <a:effectLst/>
                <a:uLnTx/>
                <a:uFillTx/>
                <a:latin typeface="Arial"/>
                <a:cs typeface="Arial"/>
              </a:rPr>
              <a:t> </a:t>
            </a:r>
            <a:r>
              <a:rPr kumimoji="0" sz="1100" b="0" i="0" u="none" strike="noStrike" kern="0" cap="none" spc="0" normalizeH="0" baseline="0" noProof="0">
                <a:ln>
                  <a:noFill/>
                </a:ln>
                <a:solidFill>
                  <a:srgbClr val="FF9900"/>
                </a:solidFill>
                <a:effectLst/>
                <a:uLnTx/>
                <a:uFillTx/>
                <a:latin typeface="Arial"/>
                <a:cs typeface="Arial"/>
              </a:rPr>
              <a:t>Chaudhry,</a:t>
            </a:r>
            <a:r>
              <a:rPr kumimoji="0" sz="1100" b="0" i="0" u="none" strike="noStrike" kern="0" cap="none" spc="-5" normalizeH="0" baseline="0" noProof="0">
                <a:ln>
                  <a:noFill/>
                </a:ln>
                <a:solidFill>
                  <a:srgbClr val="FF9900"/>
                </a:solidFill>
                <a:effectLst/>
                <a:uLnTx/>
                <a:uFillTx/>
                <a:latin typeface="Arial"/>
                <a:cs typeface="Arial"/>
              </a:rPr>
              <a:t> </a:t>
            </a:r>
            <a:r>
              <a:rPr kumimoji="0" sz="1100" b="0" i="0" u="none" strike="noStrike" kern="0" cap="none" spc="0" normalizeH="0" baseline="0" noProof="0">
                <a:ln>
                  <a:noFill/>
                </a:ln>
                <a:solidFill>
                  <a:srgbClr val="FF9900"/>
                </a:solidFill>
                <a:effectLst/>
                <a:uLnTx/>
                <a:uFillTx/>
                <a:latin typeface="Arial"/>
                <a:cs typeface="Arial"/>
              </a:rPr>
              <a:t>Naeimeh</a:t>
            </a:r>
            <a:r>
              <a:rPr kumimoji="0" sz="1100" b="0" i="0" u="none" strike="noStrike" kern="0" cap="none" spc="-30" normalizeH="0" baseline="0" noProof="0">
                <a:ln>
                  <a:noFill/>
                </a:ln>
                <a:solidFill>
                  <a:srgbClr val="FF9900"/>
                </a:solidFill>
                <a:effectLst/>
                <a:uLnTx/>
                <a:uFillTx/>
                <a:latin typeface="Arial"/>
                <a:cs typeface="Arial"/>
              </a:rPr>
              <a:t> </a:t>
            </a:r>
            <a:r>
              <a:rPr kumimoji="0" sz="1100" b="0" i="0" u="none" strike="noStrike" kern="0" cap="none" spc="0" normalizeH="0" baseline="0" noProof="0">
                <a:ln>
                  <a:noFill/>
                </a:ln>
                <a:solidFill>
                  <a:srgbClr val="FF9900"/>
                </a:solidFill>
                <a:effectLst/>
                <a:uLnTx/>
                <a:uFillTx/>
                <a:latin typeface="Arial"/>
                <a:cs typeface="Arial"/>
              </a:rPr>
              <a:t>Hosseini,</a:t>
            </a:r>
            <a:r>
              <a:rPr kumimoji="0" sz="1100" b="0" i="0" u="none" strike="noStrike" kern="0" cap="none" spc="-10" normalizeH="0" baseline="0" noProof="0">
                <a:ln>
                  <a:noFill/>
                </a:ln>
                <a:solidFill>
                  <a:srgbClr val="FF9900"/>
                </a:solidFill>
                <a:effectLst/>
                <a:uLnTx/>
                <a:uFillTx/>
                <a:latin typeface="Arial"/>
                <a:cs typeface="Arial"/>
              </a:rPr>
              <a:t> </a:t>
            </a:r>
            <a:r>
              <a:rPr kumimoji="0" sz="1100" b="0" i="0" u="none" strike="noStrike" kern="0" cap="none" spc="-20" normalizeH="0" baseline="0" noProof="0">
                <a:ln>
                  <a:noFill/>
                </a:ln>
                <a:solidFill>
                  <a:srgbClr val="FF9900"/>
                </a:solidFill>
                <a:effectLst/>
                <a:uLnTx/>
                <a:uFillTx/>
                <a:latin typeface="Arial"/>
                <a:cs typeface="Arial"/>
              </a:rPr>
              <a:t>Neva </a:t>
            </a:r>
            <a:r>
              <a:rPr kumimoji="0" sz="1100" b="0" i="0" u="none" strike="noStrike" kern="0" cap="none" spc="0" normalizeH="0" baseline="0" noProof="0">
                <a:ln>
                  <a:noFill/>
                </a:ln>
                <a:solidFill>
                  <a:srgbClr val="FF9900"/>
                </a:solidFill>
                <a:effectLst/>
                <a:uLnTx/>
                <a:uFillTx/>
                <a:latin typeface="Arial"/>
                <a:cs typeface="Arial"/>
              </a:rPr>
              <a:t>Eleangovan,</a:t>
            </a:r>
            <a:r>
              <a:rPr kumimoji="0" sz="1100" b="0" i="0" u="none" strike="noStrike" kern="0" cap="none" spc="-25" normalizeH="0" baseline="0" noProof="0">
                <a:ln>
                  <a:noFill/>
                </a:ln>
                <a:solidFill>
                  <a:srgbClr val="FF9900"/>
                </a:solidFill>
                <a:effectLst/>
                <a:uLnTx/>
                <a:uFillTx/>
                <a:latin typeface="Arial"/>
                <a:cs typeface="Arial"/>
              </a:rPr>
              <a:t> </a:t>
            </a:r>
            <a:r>
              <a:rPr kumimoji="0" sz="1100" b="0" i="0" u="none" strike="noStrike" kern="0" cap="none" spc="0" normalizeH="0" baseline="0" noProof="0">
                <a:ln>
                  <a:noFill/>
                </a:ln>
                <a:solidFill>
                  <a:srgbClr val="FF9900"/>
                </a:solidFill>
                <a:effectLst/>
                <a:uLnTx/>
                <a:uFillTx/>
                <a:latin typeface="Arial"/>
                <a:cs typeface="Arial"/>
              </a:rPr>
              <a:t>Ruth</a:t>
            </a:r>
            <a:r>
              <a:rPr kumimoji="0" sz="1100" b="0" i="0" u="none" strike="noStrike" kern="0" cap="none" spc="-25" normalizeH="0" baseline="0" noProof="0">
                <a:ln>
                  <a:noFill/>
                </a:ln>
                <a:solidFill>
                  <a:srgbClr val="FF9900"/>
                </a:solidFill>
                <a:effectLst/>
                <a:uLnTx/>
                <a:uFillTx/>
                <a:latin typeface="Arial"/>
                <a:cs typeface="Arial"/>
              </a:rPr>
              <a:t> </a:t>
            </a:r>
            <a:r>
              <a:rPr kumimoji="0" sz="1100" b="0" i="0" u="none" strike="noStrike" kern="0" cap="none" spc="0" normalizeH="0" baseline="0" noProof="0">
                <a:ln>
                  <a:noFill/>
                </a:ln>
                <a:solidFill>
                  <a:srgbClr val="FF9900"/>
                </a:solidFill>
                <a:effectLst/>
                <a:uLnTx/>
                <a:uFillTx/>
                <a:latin typeface="Arial"/>
                <a:cs typeface="Arial"/>
              </a:rPr>
              <a:t>Murray,</a:t>
            </a:r>
            <a:r>
              <a:rPr kumimoji="0" sz="1100" b="0" i="0" u="none" strike="noStrike" kern="0" cap="none" spc="-25" normalizeH="0" baseline="0" noProof="0">
                <a:ln>
                  <a:noFill/>
                </a:ln>
                <a:solidFill>
                  <a:srgbClr val="FF9900"/>
                </a:solidFill>
                <a:effectLst/>
                <a:uLnTx/>
                <a:uFillTx/>
                <a:latin typeface="Arial"/>
                <a:cs typeface="Arial"/>
              </a:rPr>
              <a:t> </a:t>
            </a:r>
            <a:r>
              <a:rPr kumimoji="0" sz="1100" b="0" i="0" u="none" strike="noStrike" kern="0" cap="none" spc="0" normalizeH="0" baseline="0" noProof="0">
                <a:ln>
                  <a:noFill/>
                </a:ln>
                <a:solidFill>
                  <a:srgbClr val="FF9900"/>
                </a:solidFill>
                <a:effectLst/>
                <a:uLnTx/>
                <a:uFillTx/>
                <a:latin typeface="Arial"/>
                <a:cs typeface="Arial"/>
              </a:rPr>
              <a:t>Trung</a:t>
            </a:r>
            <a:r>
              <a:rPr kumimoji="0" sz="1100" b="0" i="0" u="none" strike="noStrike" kern="0" cap="none" spc="-55" normalizeH="0" baseline="0" noProof="0">
                <a:ln>
                  <a:noFill/>
                </a:ln>
                <a:solidFill>
                  <a:srgbClr val="FF9900"/>
                </a:solidFill>
                <a:effectLst/>
                <a:uLnTx/>
                <a:uFillTx/>
                <a:latin typeface="Arial"/>
                <a:cs typeface="Arial"/>
              </a:rPr>
              <a:t> </a:t>
            </a:r>
            <a:r>
              <a:rPr kumimoji="0" sz="1100" b="0" i="0" u="none" strike="noStrike" kern="0" cap="none" spc="0" normalizeH="0" baseline="0" noProof="0">
                <a:ln>
                  <a:noFill/>
                </a:ln>
                <a:solidFill>
                  <a:srgbClr val="FF9900"/>
                </a:solidFill>
                <a:effectLst/>
                <a:uLnTx/>
                <a:uFillTx/>
                <a:latin typeface="Arial"/>
                <a:cs typeface="Arial"/>
              </a:rPr>
              <a:t>N</a:t>
            </a:r>
            <a:r>
              <a:rPr kumimoji="0" sz="1100" b="0" i="0" u="none" strike="noStrike" kern="0" cap="none" spc="-20" normalizeH="0" baseline="0" noProof="0">
                <a:ln>
                  <a:noFill/>
                </a:ln>
                <a:solidFill>
                  <a:srgbClr val="FF9900"/>
                </a:solidFill>
                <a:effectLst/>
                <a:uLnTx/>
                <a:uFillTx/>
                <a:latin typeface="Arial"/>
                <a:cs typeface="Arial"/>
              </a:rPr>
              <a:t> </a:t>
            </a:r>
            <a:r>
              <a:rPr kumimoji="0" sz="1100" b="0" i="0" u="none" strike="noStrike" kern="0" cap="none" spc="0" normalizeH="0" baseline="0" noProof="0">
                <a:ln>
                  <a:noFill/>
                </a:ln>
                <a:solidFill>
                  <a:srgbClr val="FF9900"/>
                </a:solidFill>
                <a:effectLst/>
                <a:uLnTx/>
                <a:uFillTx/>
                <a:latin typeface="Arial"/>
                <a:cs typeface="Arial"/>
              </a:rPr>
              <a:t>Tran,</a:t>
            </a:r>
            <a:r>
              <a:rPr kumimoji="0" sz="1100" b="0" i="0" u="none" strike="noStrike" kern="0" cap="none" spc="-60" normalizeH="0" baseline="0" noProof="0">
                <a:ln>
                  <a:noFill/>
                </a:ln>
                <a:solidFill>
                  <a:srgbClr val="FF9900"/>
                </a:solidFill>
                <a:effectLst/>
                <a:uLnTx/>
                <a:uFillTx/>
                <a:latin typeface="Arial"/>
                <a:cs typeface="Arial"/>
              </a:rPr>
              <a:t> </a:t>
            </a:r>
            <a:r>
              <a:rPr kumimoji="0" sz="1100" b="0" i="0" u="none" strike="noStrike" kern="0" cap="none" spc="0" normalizeH="0" baseline="0" noProof="0">
                <a:ln>
                  <a:noFill/>
                </a:ln>
                <a:solidFill>
                  <a:srgbClr val="FF9900"/>
                </a:solidFill>
                <a:effectLst/>
                <a:uLnTx/>
                <a:uFillTx/>
                <a:latin typeface="Arial"/>
                <a:cs typeface="Arial"/>
              </a:rPr>
              <a:t>Benjamin</a:t>
            </a:r>
            <a:r>
              <a:rPr kumimoji="0" sz="1100" b="0" i="0" u="none" strike="noStrike" kern="0" cap="none" spc="-20" normalizeH="0" baseline="0" noProof="0">
                <a:ln>
                  <a:noFill/>
                </a:ln>
                <a:solidFill>
                  <a:srgbClr val="FF9900"/>
                </a:solidFill>
                <a:effectLst/>
                <a:uLnTx/>
                <a:uFillTx/>
                <a:latin typeface="Arial"/>
                <a:cs typeface="Arial"/>
              </a:rPr>
              <a:t> </a:t>
            </a:r>
            <a:r>
              <a:rPr kumimoji="0" sz="1100" b="0" i="0" u="none" strike="noStrike" kern="0" cap="none" spc="0" normalizeH="0" baseline="0" noProof="0">
                <a:ln>
                  <a:noFill/>
                </a:ln>
                <a:solidFill>
                  <a:srgbClr val="FF9900"/>
                </a:solidFill>
                <a:effectLst/>
                <a:uLnTx/>
                <a:uFillTx/>
                <a:latin typeface="Arial"/>
                <a:cs typeface="Arial"/>
              </a:rPr>
              <a:t>Emmanuel,</a:t>
            </a:r>
            <a:r>
              <a:rPr kumimoji="0" sz="1100" b="0" i="0" u="none" strike="noStrike" kern="0" cap="none" spc="-45" normalizeH="0" baseline="0" noProof="0">
                <a:ln>
                  <a:noFill/>
                </a:ln>
                <a:solidFill>
                  <a:srgbClr val="FF9900"/>
                </a:solidFill>
                <a:effectLst/>
                <a:uLnTx/>
                <a:uFillTx/>
                <a:latin typeface="Arial"/>
                <a:cs typeface="Arial"/>
              </a:rPr>
              <a:t> </a:t>
            </a:r>
            <a:r>
              <a:rPr kumimoji="0" sz="1100" b="0" i="0" u="none" strike="noStrike" kern="0" cap="none" spc="0" normalizeH="0" baseline="0" noProof="0">
                <a:ln>
                  <a:noFill/>
                </a:ln>
                <a:solidFill>
                  <a:srgbClr val="FF9900"/>
                </a:solidFill>
                <a:effectLst/>
                <a:uLnTx/>
                <a:uFillTx/>
                <a:latin typeface="Arial"/>
                <a:cs typeface="Arial"/>
              </a:rPr>
              <a:t>Esther</a:t>
            </a:r>
            <a:r>
              <a:rPr kumimoji="0" sz="1100" b="0" i="0" u="none" strike="noStrike" kern="0" cap="none" spc="-35" normalizeH="0" baseline="0" noProof="0">
                <a:ln>
                  <a:noFill/>
                </a:ln>
                <a:solidFill>
                  <a:srgbClr val="FF9900"/>
                </a:solidFill>
                <a:effectLst/>
                <a:uLnTx/>
                <a:uFillTx/>
                <a:latin typeface="Arial"/>
                <a:cs typeface="Arial"/>
              </a:rPr>
              <a:t> </a:t>
            </a:r>
            <a:r>
              <a:rPr kumimoji="0" sz="1100" b="0" i="0" u="none" strike="noStrike" kern="0" cap="none" spc="0" normalizeH="0" baseline="0" noProof="0">
                <a:ln>
                  <a:noFill/>
                </a:ln>
                <a:solidFill>
                  <a:srgbClr val="FF9900"/>
                </a:solidFill>
                <a:effectLst/>
                <a:uLnTx/>
                <a:uFillTx/>
                <a:latin typeface="Arial"/>
                <a:cs typeface="Arial"/>
              </a:rPr>
              <a:t>Garcia</a:t>
            </a:r>
            <a:r>
              <a:rPr kumimoji="0" sz="1100" b="0" i="0" u="none" strike="noStrike" kern="0" cap="none" spc="-45" normalizeH="0" baseline="0" noProof="0">
                <a:ln>
                  <a:noFill/>
                </a:ln>
                <a:solidFill>
                  <a:srgbClr val="FF9900"/>
                </a:solidFill>
                <a:effectLst/>
                <a:uLnTx/>
                <a:uFillTx/>
                <a:latin typeface="Arial"/>
                <a:cs typeface="Arial"/>
              </a:rPr>
              <a:t> </a:t>
            </a:r>
            <a:r>
              <a:rPr kumimoji="0" sz="1100" b="0" i="0" u="none" strike="noStrike" kern="0" cap="none" spc="0" normalizeH="0" baseline="0" noProof="0">
                <a:ln>
                  <a:noFill/>
                </a:ln>
                <a:solidFill>
                  <a:srgbClr val="FF9900"/>
                </a:solidFill>
                <a:effectLst/>
                <a:uLnTx/>
                <a:uFillTx/>
                <a:latin typeface="Arial"/>
                <a:cs typeface="Arial"/>
              </a:rPr>
              <a:t>Gil,</a:t>
            </a:r>
            <a:r>
              <a:rPr kumimoji="0" sz="1100" b="0" i="0" u="none" strike="noStrike" kern="0" cap="none" spc="-35" normalizeH="0" baseline="0" noProof="0">
                <a:ln>
                  <a:noFill/>
                </a:ln>
                <a:solidFill>
                  <a:srgbClr val="FF9900"/>
                </a:solidFill>
                <a:effectLst/>
                <a:uLnTx/>
                <a:uFillTx/>
                <a:latin typeface="Arial"/>
                <a:cs typeface="Arial"/>
              </a:rPr>
              <a:t> </a:t>
            </a:r>
            <a:r>
              <a:rPr kumimoji="0" sz="1100" b="0" i="0" u="none" strike="noStrike" kern="0" cap="none" spc="0" normalizeH="0" baseline="0" noProof="0">
                <a:ln>
                  <a:noFill/>
                </a:ln>
                <a:solidFill>
                  <a:srgbClr val="FF9900"/>
                </a:solidFill>
                <a:effectLst/>
                <a:uLnTx/>
                <a:uFillTx/>
                <a:latin typeface="Arial"/>
                <a:cs typeface="Arial"/>
              </a:rPr>
              <a:t>Andrew</a:t>
            </a:r>
            <a:r>
              <a:rPr kumimoji="0" sz="1100" b="0" i="0" u="none" strike="noStrike" kern="0" cap="none" spc="-25" normalizeH="0" baseline="0" noProof="0">
                <a:ln>
                  <a:noFill/>
                </a:ln>
                <a:solidFill>
                  <a:srgbClr val="FF9900"/>
                </a:solidFill>
                <a:effectLst/>
                <a:uLnTx/>
                <a:uFillTx/>
                <a:latin typeface="Arial"/>
                <a:cs typeface="Arial"/>
              </a:rPr>
              <a:t> </a:t>
            </a:r>
            <a:r>
              <a:rPr kumimoji="0" sz="1100" b="0" i="0" u="none" strike="noStrike" kern="0" cap="none" spc="-10" normalizeH="0" baseline="0" noProof="0">
                <a:ln>
                  <a:noFill/>
                </a:ln>
                <a:solidFill>
                  <a:srgbClr val="FF9900"/>
                </a:solidFill>
                <a:effectLst/>
                <a:uLnTx/>
                <a:uFillTx/>
                <a:latin typeface="Arial"/>
                <a:cs typeface="Arial"/>
              </a:rPr>
              <a:t>Menzies-</a:t>
            </a:r>
            <a:r>
              <a:rPr kumimoji="0" sz="1100" b="0" i="0" u="none" strike="noStrike" kern="0" cap="none" spc="0" normalizeH="0" baseline="0" noProof="0">
                <a:ln>
                  <a:noFill/>
                </a:ln>
                <a:solidFill>
                  <a:srgbClr val="FF9900"/>
                </a:solidFill>
                <a:effectLst/>
                <a:uLnTx/>
                <a:uFillTx/>
                <a:latin typeface="Arial"/>
                <a:cs typeface="Arial"/>
              </a:rPr>
              <a:t>Gow,</a:t>
            </a:r>
            <a:r>
              <a:rPr kumimoji="0" sz="1100" b="0" i="0" u="none" strike="noStrike" kern="0" cap="none" spc="-10" normalizeH="0" baseline="0" noProof="0">
                <a:ln>
                  <a:noFill/>
                </a:ln>
                <a:solidFill>
                  <a:srgbClr val="FF9900"/>
                </a:solidFill>
                <a:effectLst/>
                <a:uLnTx/>
                <a:uFillTx/>
                <a:latin typeface="Arial"/>
                <a:cs typeface="Arial"/>
              </a:rPr>
              <a:t> </a:t>
            </a:r>
            <a:r>
              <a:rPr kumimoji="0" sz="1100" b="0" i="0" u="none" strike="noStrike" kern="0" cap="none" spc="0" normalizeH="0" baseline="0" noProof="0">
                <a:ln>
                  <a:noFill/>
                </a:ln>
                <a:solidFill>
                  <a:srgbClr val="FF9900"/>
                </a:solidFill>
                <a:effectLst/>
                <a:uLnTx/>
                <a:uFillTx/>
                <a:latin typeface="Arial"/>
                <a:cs typeface="Arial"/>
              </a:rPr>
              <a:t>Matthew</a:t>
            </a:r>
            <a:r>
              <a:rPr kumimoji="0" sz="1100" b="0" i="0" u="none" strike="noStrike" kern="0" cap="none" spc="-35" normalizeH="0" baseline="0" noProof="0">
                <a:ln>
                  <a:noFill/>
                </a:ln>
                <a:solidFill>
                  <a:srgbClr val="FF9900"/>
                </a:solidFill>
                <a:effectLst/>
                <a:uLnTx/>
                <a:uFillTx/>
                <a:latin typeface="Arial"/>
                <a:cs typeface="Arial"/>
              </a:rPr>
              <a:t> </a:t>
            </a:r>
            <a:r>
              <a:rPr kumimoji="0" sz="1100" b="0" i="0" u="none" strike="noStrike" kern="0" cap="none" spc="0" normalizeH="0" baseline="0" noProof="0">
                <a:ln>
                  <a:noFill/>
                </a:ln>
                <a:solidFill>
                  <a:srgbClr val="FF9900"/>
                </a:solidFill>
                <a:effectLst/>
                <a:uLnTx/>
                <a:uFillTx/>
                <a:latin typeface="Arial"/>
                <a:cs typeface="Arial"/>
              </a:rPr>
              <a:t>Peters,</a:t>
            </a:r>
            <a:r>
              <a:rPr kumimoji="0" sz="1100" b="0" i="0" u="none" strike="noStrike" kern="0" cap="none" spc="-50" normalizeH="0" baseline="0" noProof="0">
                <a:ln>
                  <a:noFill/>
                </a:ln>
                <a:solidFill>
                  <a:srgbClr val="FF9900"/>
                </a:solidFill>
                <a:effectLst/>
                <a:uLnTx/>
                <a:uFillTx/>
                <a:latin typeface="Arial"/>
                <a:cs typeface="Arial"/>
              </a:rPr>
              <a:t> </a:t>
            </a:r>
            <a:r>
              <a:rPr kumimoji="0" sz="1100" b="0" i="0" u="none" strike="noStrike" kern="0" cap="none" spc="0" normalizeH="0" baseline="0" noProof="0">
                <a:ln>
                  <a:noFill/>
                </a:ln>
                <a:solidFill>
                  <a:srgbClr val="FF9900"/>
                </a:solidFill>
                <a:effectLst/>
                <a:uLnTx/>
                <a:uFillTx/>
                <a:latin typeface="Arial"/>
                <a:cs typeface="Arial"/>
              </a:rPr>
              <a:t>Njira</a:t>
            </a:r>
            <a:r>
              <a:rPr kumimoji="0" sz="1100" b="0" i="0" u="none" strike="noStrike" kern="0" cap="none" spc="-15" normalizeH="0" baseline="0" noProof="0">
                <a:ln>
                  <a:noFill/>
                </a:ln>
                <a:solidFill>
                  <a:srgbClr val="FF9900"/>
                </a:solidFill>
                <a:effectLst/>
                <a:uLnTx/>
                <a:uFillTx/>
                <a:latin typeface="Arial"/>
                <a:cs typeface="Arial"/>
              </a:rPr>
              <a:t> </a:t>
            </a:r>
            <a:r>
              <a:rPr kumimoji="0" sz="1100" b="0" i="0" u="none" strike="noStrike" kern="0" cap="none" spc="-10" normalizeH="0" baseline="0" noProof="0">
                <a:ln>
                  <a:noFill/>
                </a:ln>
                <a:solidFill>
                  <a:srgbClr val="FF9900"/>
                </a:solidFill>
                <a:effectLst/>
                <a:uLnTx/>
                <a:uFillTx/>
                <a:latin typeface="Arial"/>
                <a:cs typeface="Arial"/>
              </a:rPr>
              <a:t>Lugogo, </a:t>
            </a:r>
            <a:r>
              <a:rPr kumimoji="0" sz="1100" b="0" i="0" u="none" strike="noStrike" kern="0" cap="none" spc="0" normalizeH="0" baseline="0" noProof="0">
                <a:ln>
                  <a:noFill/>
                </a:ln>
                <a:solidFill>
                  <a:srgbClr val="FF9900"/>
                </a:solidFill>
                <a:effectLst/>
                <a:uLnTx/>
                <a:uFillTx/>
                <a:latin typeface="Arial"/>
                <a:cs typeface="Arial"/>
              </a:rPr>
              <a:t>Rupert</a:t>
            </a:r>
            <a:r>
              <a:rPr kumimoji="0" sz="1100" b="0" i="0" u="none" strike="noStrike" kern="0" cap="none" spc="-40" normalizeH="0" baseline="0" noProof="0">
                <a:ln>
                  <a:noFill/>
                </a:ln>
                <a:solidFill>
                  <a:srgbClr val="FF9900"/>
                </a:solidFill>
                <a:effectLst/>
                <a:uLnTx/>
                <a:uFillTx/>
                <a:latin typeface="Arial"/>
                <a:cs typeface="Arial"/>
              </a:rPr>
              <a:t> </a:t>
            </a:r>
            <a:r>
              <a:rPr kumimoji="0" sz="1100" b="0" i="0" u="none" strike="noStrike" kern="0" cap="none" spc="0" normalizeH="0" baseline="0" noProof="0">
                <a:ln>
                  <a:noFill/>
                </a:ln>
                <a:solidFill>
                  <a:srgbClr val="FF9900"/>
                </a:solidFill>
                <a:effectLst/>
                <a:uLnTx/>
                <a:uFillTx/>
                <a:latin typeface="Arial"/>
                <a:cs typeface="Arial"/>
              </a:rPr>
              <a:t>Jones,</a:t>
            </a:r>
            <a:r>
              <a:rPr kumimoji="0" sz="1100" b="0" i="0" u="none" strike="noStrike" kern="0" cap="none" spc="-35" normalizeH="0" baseline="0" noProof="0">
                <a:ln>
                  <a:noFill/>
                </a:ln>
                <a:solidFill>
                  <a:srgbClr val="FF9900"/>
                </a:solidFill>
                <a:effectLst/>
                <a:uLnTx/>
                <a:uFillTx/>
                <a:latin typeface="Arial"/>
                <a:cs typeface="Arial"/>
              </a:rPr>
              <a:t> </a:t>
            </a:r>
            <a:r>
              <a:rPr kumimoji="0" sz="1100" b="0" i="0" u="none" strike="noStrike" kern="0" cap="none" spc="0" normalizeH="0" baseline="0" noProof="0">
                <a:ln>
                  <a:noFill/>
                </a:ln>
                <a:solidFill>
                  <a:srgbClr val="FF9900"/>
                </a:solidFill>
                <a:effectLst/>
                <a:uLnTx/>
                <a:uFillTx/>
                <a:latin typeface="Arial"/>
                <a:cs typeface="Arial"/>
              </a:rPr>
              <a:t>David</a:t>
            </a:r>
            <a:r>
              <a:rPr kumimoji="0" sz="1100" b="0" i="0" u="none" strike="noStrike" kern="0" cap="none" spc="-5" normalizeH="0" baseline="0" noProof="0">
                <a:ln>
                  <a:noFill/>
                </a:ln>
                <a:solidFill>
                  <a:srgbClr val="FF9900"/>
                </a:solidFill>
                <a:effectLst/>
                <a:uLnTx/>
                <a:uFillTx/>
                <a:latin typeface="Arial"/>
                <a:cs typeface="Arial"/>
              </a:rPr>
              <a:t> </a:t>
            </a:r>
            <a:r>
              <a:rPr kumimoji="0" sz="1100" b="0" i="0" u="none" strike="noStrike" kern="0" cap="none" spc="0" normalizeH="0" baseline="0" noProof="0">
                <a:ln>
                  <a:noFill/>
                </a:ln>
                <a:solidFill>
                  <a:srgbClr val="FF9900"/>
                </a:solidFill>
                <a:effectLst/>
                <a:uLnTx/>
                <a:uFillTx/>
                <a:latin typeface="Arial"/>
                <a:cs typeface="Arial"/>
              </a:rPr>
              <a:t>B</a:t>
            </a:r>
            <a:r>
              <a:rPr kumimoji="0" sz="1100" b="0" i="0" u="none" strike="noStrike" kern="0" cap="none" spc="-25" normalizeH="0" baseline="0" noProof="0">
                <a:ln>
                  <a:noFill/>
                </a:ln>
                <a:solidFill>
                  <a:srgbClr val="FF9900"/>
                </a:solidFill>
                <a:effectLst/>
                <a:uLnTx/>
                <a:uFillTx/>
                <a:latin typeface="Arial"/>
                <a:cs typeface="Arial"/>
              </a:rPr>
              <a:t> </a:t>
            </a:r>
            <a:r>
              <a:rPr kumimoji="0" sz="1100" b="0" i="0" u="none" strike="noStrike" kern="0" cap="none" spc="-20" normalizeH="0" baseline="0" noProof="0">
                <a:ln>
                  <a:noFill/>
                </a:ln>
                <a:solidFill>
                  <a:srgbClr val="FF9900"/>
                </a:solidFill>
                <a:effectLst/>
                <a:uLnTx/>
                <a:uFillTx/>
                <a:latin typeface="Arial"/>
                <a:cs typeface="Arial"/>
              </a:rPr>
              <a:t>Price</a:t>
            </a:r>
            <a:endParaRPr kumimoji="0" sz="1100" b="0" i="0" u="none" strike="noStrike" kern="0" cap="none" spc="0" normalizeH="0" baseline="0" noProof="0">
              <a:ln>
                <a:noFill/>
              </a:ln>
              <a:solidFill>
                <a:sysClr val="windowText" lastClr="000000"/>
              </a:solidFill>
              <a:effectLst/>
              <a:uLnTx/>
              <a:uFillTx/>
              <a:latin typeface="Arial"/>
              <a:cs typeface="Arial"/>
            </a:endParaRPr>
          </a:p>
        </p:txBody>
      </p:sp>
      <p:sp>
        <p:nvSpPr>
          <p:cNvPr id="6" name="object 6"/>
          <p:cNvSpPr txBox="1">
            <a:spLocks noGrp="1"/>
          </p:cNvSpPr>
          <p:nvPr>
            <p:ph type="title"/>
          </p:nvPr>
        </p:nvSpPr>
        <p:spPr>
          <a:xfrm>
            <a:off x="215900" y="2238197"/>
            <a:ext cx="8642985" cy="758190"/>
          </a:xfrm>
          <a:prstGeom prst="rect">
            <a:avLst/>
          </a:prstGeom>
        </p:spPr>
        <p:txBody>
          <a:bodyPr vert="horz" wrap="square" lIns="0" tIns="12700" rIns="0" bIns="0" rtlCol="0">
            <a:spAutoFit/>
          </a:bodyPr>
          <a:lstStyle/>
          <a:p>
            <a:pPr algn="ctr">
              <a:lnSpc>
                <a:spcPct val="100000"/>
              </a:lnSpc>
              <a:spcBef>
                <a:spcPts val="100"/>
              </a:spcBef>
            </a:pPr>
            <a:r>
              <a:rPr sz="2400">
                <a:solidFill>
                  <a:srgbClr val="FFFFFF"/>
                </a:solidFill>
              </a:rPr>
              <a:t>Asthma</a:t>
            </a:r>
            <a:r>
              <a:rPr sz="2400" spc="-25">
                <a:solidFill>
                  <a:srgbClr val="FFFFFF"/>
                </a:solidFill>
              </a:rPr>
              <a:t> </a:t>
            </a:r>
            <a:r>
              <a:rPr sz="2400" spc="-10">
                <a:solidFill>
                  <a:srgbClr val="FFFFFF"/>
                </a:solidFill>
              </a:rPr>
              <a:t>exacerbations</a:t>
            </a:r>
            <a:r>
              <a:rPr sz="2400" spc="-20">
                <a:solidFill>
                  <a:srgbClr val="FFFFFF"/>
                </a:solidFill>
              </a:rPr>
              <a:t> </a:t>
            </a:r>
            <a:r>
              <a:rPr sz="2400">
                <a:solidFill>
                  <a:srgbClr val="FFFFFF"/>
                </a:solidFill>
              </a:rPr>
              <a:t>are</a:t>
            </a:r>
            <a:r>
              <a:rPr sz="2400" spc="-30">
                <a:solidFill>
                  <a:srgbClr val="FFFFFF"/>
                </a:solidFill>
              </a:rPr>
              <a:t> </a:t>
            </a:r>
            <a:r>
              <a:rPr sz="2400">
                <a:solidFill>
                  <a:srgbClr val="FFFFFF"/>
                </a:solidFill>
              </a:rPr>
              <a:t>associated</a:t>
            </a:r>
            <a:r>
              <a:rPr sz="2400" spc="-25">
                <a:solidFill>
                  <a:srgbClr val="FFFFFF"/>
                </a:solidFill>
              </a:rPr>
              <a:t> </a:t>
            </a:r>
            <a:r>
              <a:rPr sz="2400">
                <a:solidFill>
                  <a:srgbClr val="FFFFFF"/>
                </a:solidFill>
              </a:rPr>
              <a:t>with</a:t>
            </a:r>
            <a:r>
              <a:rPr sz="2400" spc="-80">
                <a:solidFill>
                  <a:srgbClr val="FFFFFF"/>
                </a:solidFill>
              </a:rPr>
              <a:t> </a:t>
            </a:r>
            <a:r>
              <a:rPr sz="2400">
                <a:solidFill>
                  <a:srgbClr val="FFFFFF"/>
                </a:solidFill>
              </a:rPr>
              <a:t>a</a:t>
            </a:r>
            <a:r>
              <a:rPr sz="2400" spc="-45">
                <a:solidFill>
                  <a:srgbClr val="FFFFFF"/>
                </a:solidFill>
              </a:rPr>
              <a:t> </a:t>
            </a:r>
            <a:r>
              <a:rPr sz="2400">
                <a:solidFill>
                  <a:srgbClr val="FFFFFF"/>
                </a:solidFill>
              </a:rPr>
              <a:t>decline</a:t>
            </a:r>
            <a:r>
              <a:rPr sz="2400" spc="-45">
                <a:solidFill>
                  <a:srgbClr val="FFFFFF"/>
                </a:solidFill>
              </a:rPr>
              <a:t> </a:t>
            </a:r>
            <a:r>
              <a:rPr sz="2400">
                <a:solidFill>
                  <a:srgbClr val="FFFFFF"/>
                </a:solidFill>
              </a:rPr>
              <a:t>in</a:t>
            </a:r>
            <a:r>
              <a:rPr sz="2400" spc="-45">
                <a:solidFill>
                  <a:srgbClr val="FFFFFF"/>
                </a:solidFill>
              </a:rPr>
              <a:t> </a:t>
            </a:r>
            <a:r>
              <a:rPr sz="2400" spc="-20">
                <a:solidFill>
                  <a:srgbClr val="FFFFFF"/>
                </a:solidFill>
              </a:rPr>
              <a:t>lung</a:t>
            </a:r>
            <a:endParaRPr sz="2400"/>
          </a:p>
          <a:p>
            <a:pPr marL="6985" algn="ctr">
              <a:lnSpc>
                <a:spcPct val="100000"/>
              </a:lnSpc>
              <a:spcBef>
                <a:spcPts val="5"/>
              </a:spcBef>
            </a:pPr>
            <a:r>
              <a:rPr sz="2400">
                <a:solidFill>
                  <a:srgbClr val="FFFFFF"/>
                </a:solidFill>
              </a:rPr>
              <a:t>function:</a:t>
            </a:r>
            <a:r>
              <a:rPr sz="2400" spc="-30">
                <a:solidFill>
                  <a:srgbClr val="FFFFFF"/>
                </a:solidFill>
              </a:rPr>
              <a:t> </a:t>
            </a:r>
            <a:r>
              <a:rPr sz="2400">
                <a:solidFill>
                  <a:srgbClr val="FFFFFF"/>
                </a:solidFill>
              </a:rPr>
              <a:t>a</a:t>
            </a:r>
            <a:r>
              <a:rPr sz="2400" spc="10">
                <a:solidFill>
                  <a:srgbClr val="FFFFFF"/>
                </a:solidFill>
              </a:rPr>
              <a:t> </a:t>
            </a:r>
            <a:r>
              <a:rPr sz="2400">
                <a:solidFill>
                  <a:srgbClr val="FFFFFF"/>
                </a:solidFill>
              </a:rPr>
              <a:t>longitudinal</a:t>
            </a:r>
            <a:r>
              <a:rPr sz="2400" spc="-45">
                <a:solidFill>
                  <a:srgbClr val="FFFFFF"/>
                </a:solidFill>
              </a:rPr>
              <a:t> </a:t>
            </a:r>
            <a:r>
              <a:rPr sz="2400" spc="-10">
                <a:solidFill>
                  <a:srgbClr val="FFFFFF"/>
                </a:solidFill>
              </a:rPr>
              <a:t>population-</a:t>
            </a:r>
            <a:r>
              <a:rPr sz="2400">
                <a:solidFill>
                  <a:srgbClr val="FFFFFF"/>
                </a:solidFill>
              </a:rPr>
              <a:t>based</a:t>
            </a:r>
            <a:r>
              <a:rPr sz="2400" spc="-15">
                <a:solidFill>
                  <a:srgbClr val="FFFFFF"/>
                </a:solidFill>
              </a:rPr>
              <a:t> </a:t>
            </a:r>
            <a:r>
              <a:rPr sz="2400" spc="-10">
                <a:solidFill>
                  <a:srgbClr val="FFFFFF"/>
                </a:solidFill>
              </a:rPr>
              <a:t>study</a:t>
            </a:r>
            <a:endParaRPr sz="2400"/>
          </a:p>
        </p:txBody>
      </p:sp>
      <p:pic>
        <p:nvPicPr>
          <p:cNvPr id="7" name="Graphic 6" descr="Beginning with solid fill">
            <a:hlinkClick r:id="rId4" action="ppaction://hlinksldjump"/>
            <a:extLst>
              <a:ext uri="{FF2B5EF4-FFF2-40B4-BE49-F238E27FC236}">
                <a16:creationId xmlns:a16="http://schemas.microsoft.com/office/drawing/2014/main" id="{94A102AC-7CB4-0E76-4398-E976E1D36F0E}"/>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8" name="bg object 17">
            <a:extLst>
              <a:ext uri="{FF2B5EF4-FFF2-40B4-BE49-F238E27FC236}">
                <a16:creationId xmlns:a16="http://schemas.microsoft.com/office/drawing/2014/main" id="{2EDE5E1D-8E40-576A-5306-BD7CB19B2157}"/>
              </a:ext>
            </a:extLst>
          </p:cNvPr>
          <p:cNvPicPr/>
          <p:nvPr/>
        </p:nvPicPr>
        <p:blipFill>
          <a:blip r:embed="rId7" cstate="print">
            <a:alphaModFix amt="10000"/>
            <a:extLst>
              <a:ext uri="{BEBA8EAE-BF5A-486C-A8C5-ECC9F3942E4B}">
                <a14:imgProps xmlns:a14="http://schemas.microsoft.com/office/drawing/2010/main">
                  <a14:imgLayer r:embed="rId8">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310692" y="966292"/>
            <a:ext cx="8493760" cy="3578225"/>
          </a:xfrm>
          <a:prstGeom prst="rect">
            <a:avLst/>
          </a:prstGeom>
        </p:spPr>
        <p:txBody>
          <a:bodyPr vert="horz" wrap="square" lIns="0" tIns="13335" rIns="0" bIns="0" rtlCol="0">
            <a:spAutoFit/>
          </a:bodyPr>
          <a:lstStyle/>
          <a:p>
            <a:pPr marL="145415" indent="-132715">
              <a:lnSpc>
                <a:spcPct val="100000"/>
              </a:lnSpc>
              <a:spcBef>
                <a:spcPts val="105"/>
              </a:spcBef>
              <a:buClr>
                <a:srgbClr val="FF9900"/>
              </a:buClr>
              <a:buFont typeface="Arial"/>
              <a:buChar char="•"/>
              <a:tabLst>
                <a:tab pos="145415" algn="l"/>
              </a:tabLst>
            </a:pPr>
            <a:r>
              <a:rPr sz="1400">
                <a:solidFill>
                  <a:srgbClr val="073762"/>
                </a:solidFill>
                <a:latin typeface="Arial"/>
                <a:cs typeface="Arial"/>
              </a:rPr>
              <a:t>The</a:t>
            </a:r>
            <a:r>
              <a:rPr sz="1400" spc="-35">
                <a:solidFill>
                  <a:srgbClr val="073762"/>
                </a:solidFill>
                <a:latin typeface="Arial"/>
                <a:cs typeface="Arial"/>
              </a:rPr>
              <a:t> </a:t>
            </a:r>
            <a:r>
              <a:rPr sz="1400">
                <a:solidFill>
                  <a:srgbClr val="073762"/>
                </a:solidFill>
                <a:latin typeface="Arial"/>
                <a:cs typeface="Arial"/>
              </a:rPr>
              <a:t>Delphi</a:t>
            </a:r>
            <a:r>
              <a:rPr sz="1400" spc="-15">
                <a:solidFill>
                  <a:srgbClr val="073762"/>
                </a:solidFill>
                <a:latin typeface="Arial"/>
                <a:cs typeface="Arial"/>
              </a:rPr>
              <a:t> </a:t>
            </a:r>
            <a:r>
              <a:rPr sz="1400">
                <a:solidFill>
                  <a:srgbClr val="073762"/>
                </a:solidFill>
                <a:latin typeface="Arial"/>
                <a:cs typeface="Arial"/>
              </a:rPr>
              <a:t>process</a:t>
            </a:r>
            <a:r>
              <a:rPr sz="1400" spc="-60">
                <a:solidFill>
                  <a:srgbClr val="073762"/>
                </a:solidFill>
                <a:latin typeface="Arial"/>
                <a:cs typeface="Arial"/>
              </a:rPr>
              <a:t> </a:t>
            </a:r>
            <a:r>
              <a:rPr sz="1400">
                <a:solidFill>
                  <a:srgbClr val="073762"/>
                </a:solidFill>
                <a:latin typeface="Arial"/>
                <a:cs typeface="Arial"/>
              </a:rPr>
              <a:t>was utilised</a:t>
            </a:r>
            <a:r>
              <a:rPr sz="1400" spc="-40">
                <a:solidFill>
                  <a:srgbClr val="073762"/>
                </a:solidFill>
                <a:latin typeface="Arial"/>
                <a:cs typeface="Arial"/>
              </a:rPr>
              <a:t> </a:t>
            </a:r>
            <a:r>
              <a:rPr sz="1400">
                <a:solidFill>
                  <a:srgbClr val="073762"/>
                </a:solidFill>
                <a:latin typeface="Arial"/>
                <a:cs typeface="Arial"/>
              </a:rPr>
              <a:t>to</a:t>
            </a:r>
            <a:r>
              <a:rPr sz="1400" spc="-25">
                <a:solidFill>
                  <a:srgbClr val="073762"/>
                </a:solidFill>
                <a:latin typeface="Arial"/>
                <a:cs typeface="Arial"/>
              </a:rPr>
              <a:t> </a:t>
            </a:r>
            <a:r>
              <a:rPr sz="1400" b="1">
                <a:solidFill>
                  <a:srgbClr val="073762"/>
                </a:solidFill>
                <a:latin typeface="Arial"/>
                <a:cs typeface="Arial"/>
              </a:rPr>
              <a:t>gain</a:t>
            </a:r>
            <a:r>
              <a:rPr sz="1400" b="1" spc="-30">
                <a:solidFill>
                  <a:srgbClr val="073762"/>
                </a:solidFill>
                <a:latin typeface="Arial"/>
                <a:cs typeface="Arial"/>
              </a:rPr>
              <a:t> </a:t>
            </a:r>
            <a:r>
              <a:rPr sz="1400" b="1">
                <a:solidFill>
                  <a:srgbClr val="073762"/>
                </a:solidFill>
                <a:latin typeface="Arial"/>
                <a:cs typeface="Arial"/>
              </a:rPr>
              <a:t>anonymized</a:t>
            </a:r>
            <a:r>
              <a:rPr sz="1400" b="1" spc="-15">
                <a:solidFill>
                  <a:srgbClr val="073762"/>
                </a:solidFill>
                <a:latin typeface="Arial"/>
                <a:cs typeface="Arial"/>
              </a:rPr>
              <a:t> </a:t>
            </a:r>
            <a:r>
              <a:rPr sz="1400" b="1">
                <a:solidFill>
                  <a:srgbClr val="073762"/>
                </a:solidFill>
                <a:latin typeface="Arial"/>
                <a:cs typeface="Arial"/>
              </a:rPr>
              <a:t>international</a:t>
            </a:r>
            <a:r>
              <a:rPr sz="1400" b="1" spc="-55">
                <a:solidFill>
                  <a:srgbClr val="073762"/>
                </a:solidFill>
                <a:latin typeface="Arial"/>
                <a:cs typeface="Arial"/>
              </a:rPr>
              <a:t> </a:t>
            </a:r>
            <a:r>
              <a:rPr sz="1400" b="1">
                <a:solidFill>
                  <a:srgbClr val="073762"/>
                </a:solidFill>
                <a:latin typeface="Arial"/>
                <a:cs typeface="Arial"/>
              </a:rPr>
              <a:t>consensus</a:t>
            </a:r>
            <a:r>
              <a:rPr sz="1400" b="1" spc="-40">
                <a:solidFill>
                  <a:srgbClr val="073762"/>
                </a:solidFill>
                <a:latin typeface="Arial"/>
                <a:cs typeface="Arial"/>
              </a:rPr>
              <a:t> </a:t>
            </a:r>
            <a:r>
              <a:rPr sz="1400" b="1">
                <a:solidFill>
                  <a:srgbClr val="073762"/>
                </a:solidFill>
                <a:latin typeface="Arial"/>
                <a:cs typeface="Arial"/>
              </a:rPr>
              <a:t>on</a:t>
            </a:r>
            <a:r>
              <a:rPr sz="1400" b="1" spc="-25">
                <a:solidFill>
                  <a:srgbClr val="073762"/>
                </a:solidFill>
                <a:latin typeface="Arial"/>
                <a:cs typeface="Arial"/>
              </a:rPr>
              <a:t> </a:t>
            </a:r>
            <a:r>
              <a:rPr sz="1400" b="1">
                <a:solidFill>
                  <a:srgbClr val="073762"/>
                </a:solidFill>
                <a:latin typeface="Arial"/>
                <a:cs typeface="Arial"/>
              </a:rPr>
              <a:t>95</a:t>
            </a:r>
            <a:r>
              <a:rPr sz="1400" b="1" spc="-30">
                <a:solidFill>
                  <a:srgbClr val="073762"/>
                </a:solidFill>
                <a:latin typeface="Arial"/>
                <a:cs typeface="Arial"/>
              </a:rPr>
              <a:t> </a:t>
            </a:r>
            <a:r>
              <a:rPr sz="1400" b="1">
                <a:solidFill>
                  <a:srgbClr val="073762"/>
                </a:solidFill>
                <a:latin typeface="Arial"/>
                <a:cs typeface="Arial"/>
              </a:rPr>
              <a:t>core</a:t>
            </a:r>
            <a:r>
              <a:rPr sz="1400" b="1" spc="-30">
                <a:solidFill>
                  <a:srgbClr val="073762"/>
                </a:solidFill>
                <a:latin typeface="Arial"/>
                <a:cs typeface="Arial"/>
              </a:rPr>
              <a:t> </a:t>
            </a:r>
            <a:r>
              <a:rPr sz="1400" b="1" spc="-10">
                <a:solidFill>
                  <a:srgbClr val="073762"/>
                </a:solidFill>
                <a:latin typeface="Arial"/>
                <a:cs typeface="Arial"/>
              </a:rPr>
              <a:t>variables</a:t>
            </a:r>
            <a:endParaRPr sz="1400">
              <a:latin typeface="Arial"/>
              <a:cs typeface="Arial"/>
            </a:endParaRPr>
          </a:p>
          <a:p>
            <a:pPr marL="146685">
              <a:lnSpc>
                <a:spcPct val="100000"/>
              </a:lnSpc>
              <a:spcBef>
                <a:spcPts val="5"/>
              </a:spcBef>
            </a:pPr>
            <a:r>
              <a:rPr sz="1400">
                <a:solidFill>
                  <a:srgbClr val="073762"/>
                </a:solidFill>
                <a:latin typeface="Arial"/>
                <a:cs typeface="Arial"/>
              </a:rPr>
              <a:t>among</a:t>
            </a:r>
            <a:r>
              <a:rPr sz="1400" spc="-60">
                <a:solidFill>
                  <a:srgbClr val="073762"/>
                </a:solidFill>
                <a:latin typeface="Arial"/>
                <a:cs typeface="Arial"/>
              </a:rPr>
              <a:t> </a:t>
            </a:r>
            <a:r>
              <a:rPr sz="1400" b="1">
                <a:solidFill>
                  <a:srgbClr val="073762"/>
                </a:solidFill>
                <a:latin typeface="Arial"/>
                <a:cs typeface="Arial"/>
              </a:rPr>
              <a:t>27</a:t>
            </a:r>
            <a:r>
              <a:rPr sz="1400" b="1" spc="-20">
                <a:solidFill>
                  <a:srgbClr val="073762"/>
                </a:solidFill>
                <a:latin typeface="Arial"/>
                <a:cs typeface="Arial"/>
              </a:rPr>
              <a:t> </a:t>
            </a:r>
            <a:r>
              <a:rPr sz="1400" b="1">
                <a:solidFill>
                  <a:srgbClr val="073762"/>
                </a:solidFill>
                <a:latin typeface="Arial"/>
                <a:cs typeface="Arial"/>
              </a:rPr>
              <a:t>severe</a:t>
            </a:r>
            <a:r>
              <a:rPr sz="1400" b="1" spc="-35">
                <a:solidFill>
                  <a:srgbClr val="073762"/>
                </a:solidFill>
                <a:latin typeface="Arial"/>
                <a:cs typeface="Arial"/>
              </a:rPr>
              <a:t> </a:t>
            </a:r>
            <a:r>
              <a:rPr sz="1400" b="1">
                <a:solidFill>
                  <a:srgbClr val="073762"/>
                </a:solidFill>
                <a:latin typeface="Arial"/>
                <a:cs typeface="Arial"/>
              </a:rPr>
              <a:t>asthma</a:t>
            </a:r>
            <a:r>
              <a:rPr sz="1400" b="1" spc="-30">
                <a:solidFill>
                  <a:srgbClr val="073762"/>
                </a:solidFill>
                <a:latin typeface="Arial"/>
                <a:cs typeface="Arial"/>
              </a:rPr>
              <a:t> </a:t>
            </a:r>
            <a:r>
              <a:rPr sz="1400" b="1">
                <a:solidFill>
                  <a:srgbClr val="073762"/>
                </a:solidFill>
                <a:latin typeface="Arial"/>
                <a:cs typeface="Arial"/>
              </a:rPr>
              <a:t>experts</a:t>
            </a:r>
            <a:r>
              <a:rPr sz="1400" b="1" spc="-55">
                <a:solidFill>
                  <a:srgbClr val="073762"/>
                </a:solidFill>
                <a:latin typeface="Arial"/>
                <a:cs typeface="Arial"/>
              </a:rPr>
              <a:t> </a:t>
            </a:r>
            <a:r>
              <a:rPr sz="1400">
                <a:solidFill>
                  <a:srgbClr val="073762"/>
                </a:solidFill>
                <a:latin typeface="Arial"/>
                <a:cs typeface="Arial"/>
              </a:rPr>
              <a:t>across</a:t>
            </a:r>
            <a:r>
              <a:rPr sz="1400" spc="-45">
                <a:solidFill>
                  <a:srgbClr val="073762"/>
                </a:solidFill>
                <a:latin typeface="Arial"/>
                <a:cs typeface="Arial"/>
              </a:rPr>
              <a:t> </a:t>
            </a:r>
            <a:r>
              <a:rPr sz="1400" b="1">
                <a:solidFill>
                  <a:srgbClr val="073762"/>
                </a:solidFill>
                <a:latin typeface="Arial"/>
                <a:cs typeface="Arial"/>
              </a:rPr>
              <a:t>16</a:t>
            </a:r>
            <a:r>
              <a:rPr sz="1400" b="1" spc="-20">
                <a:solidFill>
                  <a:srgbClr val="073762"/>
                </a:solidFill>
                <a:latin typeface="Arial"/>
                <a:cs typeface="Arial"/>
              </a:rPr>
              <a:t> </a:t>
            </a:r>
            <a:r>
              <a:rPr sz="1400" b="1" spc="-10">
                <a:solidFill>
                  <a:srgbClr val="073762"/>
                </a:solidFill>
                <a:latin typeface="Arial"/>
                <a:cs typeface="Arial"/>
              </a:rPr>
              <a:t>countries</a:t>
            </a:r>
            <a:r>
              <a:rPr sz="1400" spc="-10">
                <a:solidFill>
                  <a:srgbClr val="073762"/>
                </a:solidFill>
                <a:latin typeface="Arial"/>
                <a:cs typeface="Arial"/>
              </a:rPr>
              <a:t>.</a:t>
            </a:r>
            <a:endParaRPr sz="1400">
              <a:latin typeface="Arial"/>
              <a:cs typeface="Arial"/>
            </a:endParaRPr>
          </a:p>
          <a:p>
            <a:pPr marL="281940" lvl="1" indent="-135255">
              <a:lnSpc>
                <a:spcPct val="100000"/>
              </a:lnSpc>
              <a:spcBef>
                <a:spcPts val="305"/>
              </a:spcBef>
              <a:buClr>
                <a:srgbClr val="FF9900"/>
              </a:buClr>
              <a:buFont typeface="Arial"/>
              <a:buChar char="–"/>
              <a:tabLst>
                <a:tab pos="281940" algn="l"/>
              </a:tabLst>
            </a:pPr>
            <a:r>
              <a:rPr sz="1200" b="1">
                <a:solidFill>
                  <a:srgbClr val="073762"/>
                </a:solidFill>
                <a:latin typeface="Arial"/>
                <a:cs typeface="Arial"/>
              </a:rPr>
              <a:t>Less</a:t>
            </a:r>
            <a:r>
              <a:rPr sz="1200" b="1" spc="-40">
                <a:solidFill>
                  <a:srgbClr val="073762"/>
                </a:solidFill>
                <a:latin typeface="Arial"/>
                <a:cs typeface="Arial"/>
              </a:rPr>
              <a:t> </a:t>
            </a:r>
            <a:r>
              <a:rPr sz="1200" b="1">
                <a:solidFill>
                  <a:srgbClr val="073762"/>
                </a:solidFill>
                <a:latin typeface="Arial"/>
                <a:cs typeface="Arial"/>
              </a:rPr>
              <a:t>than</a:t>
            </a:r>
            <a:r>
              <a:rPr sz="1200" b="1" spc="-5">
                <a:solidFill>
                  <a:srgbClr val="073762"/>
                </a:solidFill>
                <a:latin typeface="Arial"/>
                <a:cs typeface="Arial"/>
              </a:rPr>
              <a:t> </a:t>
            </a:r>
            <a:r>
              <a:rPr sz="1200" b="1">
                <a:solidFill>
                  <a:srgbClr val="073762"/>
                </a:solidFill>
                <a:latin typeface="Arial"/>
                <a:cs typeface="Arial"/>
              </a:rPr>
              <a:t>100</a:t>
            </a:r>
            <a:r>
              <a:rPr sz="1200" b="1" spc="-25">
                <a:solidFill>
                  <a:srgbClr val="073762"/>
                </a:solidFill>
                <a:latin typeface="Arial"/>
                <a:cs typeface="Arial"/>
              </a:rPr>
              <a:t> </a:t>
            </a:r>
            <a:r>
              <a:rPr sz="1200" b="1">
                <a:solidFill>
                  <a:srgbClr val="073762"/>
                </a:solidFill>
                <a:latin typeface="Arial"/>
                <a:cs typeface="Arial"/>
              </a:rPr>
              <a:t>core</a:t>
            </a:r>
            <a:r>
              <a:rPr sz="1200" b="1" spc="-40">
                <a:solidFill>
                  <a:srgbClr val="073762"/>
                </a:solidFill>
                <a:latin typeface="Arial"/>
                <a:cs typeface="Arial"/>
              </a:rPr>
              <a:t> </a:t>
            </a:r>
            <a:r>
              <a:rPr sz="1200" b="1">
                <a:solidFill>
                  <a:srgbClr val="073762"/>
                </a:solidFill>
                <a:latin typeface="Arial"/>
                <a:cs typeface="Arial"/>
              </a:rPr>
              <a:t>variables</a:t>
            </a:r>
            <a:r>
              <a:rPr sz="1200" b="1" spc="-10">
                <a:solidFill>
                  <a:srgbClr val="073762"/>
                </a:solidFill>
                <a:latin typeface="Arial"/>
                <a:cs typeface="Arial"/>
              </a:rPr>
              <a:t> </a:t>
            </a:r>
            <a:r>
              <a:rPr sz="1200">
                <a:solidFill>
                  <a:srgbClr val="073762"/>
                </a:solidFill>
                <a:latin typeface="Arial"/>
                <a:cs typeface="Arial"/>
              </a:rPr>
              <a:t>offers</a:t>
            </a:r>
            <a:r>
              <a:rPr sz="1200" spc="-40">
                <a:solidFill>
                  <a:srgbClr val="073762"/>
                </a:solidFill>
                <a:latin typeface="Arial"/>
                <a:cs typeface="Arial"/>
              </a:rPr>
              <a:t> </a:t>
            </a:r>
            <a:r>
              <a:rPr sz="1200">
                <a:solidFill>
                  <a:srgbClr val="073762"/>
                </a:solidFill>
                <a:latin typeface="Arial"/>
                <a:cs typeface="Arial"/>
              </a:rPr>
              <a:t>relatively</a:t>
            </a:r>
            <a:r>
              <a:rPr sz="1200" spc="-25">
                <a:solidFill>
                  <a:srgbClr val="073762"/>
                </a:solidFill>
                <a:latin typeface="Arial"/>
                <a:cs typeface="Arial"/>
              </a:rPr>
              <a:t> </a:t>
            </a:r>
            <a:r>
              <a:rPr sz="1200" b="1">
                <a:solidFill>
                  <a:srgbClr val="073762"/>
                </a:solidFill>
                <a:latin typeface="Arial"/>
                <a:cs typeface="Arial"/>
              </a:rPr>
              <a:t>small</a:t>
            </a:r>
            <a:r>
              <a:rPr sz="1200" b="1" spc="-40">
                <a:solidFill>
                  <a:srgbClr val="073762"/>
                </a:solidFill>
                <a:latin typeface="Arial"/>
                <a:cs typeface="Arial"/>
              </a:rPr>
              <a:t> </a:t>
            </a:r>
            <a:r>
              <a:rPr sz="1200" b="1">
                <a:solidFill>
                  <a:srgbClr val="073762"/>
                </a:solidFill>
                <a:latin typeface="Arial"/>
                <a:cs typeface="Arial"/>
              </a:rPr>
              <a:t>data</a:t>
            </a:r>
            <a:r>
              <a:rPr sz="1200" b="1" spc="-25">
                <a:solidFill>
                  <a:srgbClr val="073762"/>
                </a:solidFill>
                <a:latin typeface="Arial"/>
                <a:cs typeface="Arial"/>
              </a:rPr>
              <a:t> </a:t>
            </a:r>
            <a:r>
              <a:rPr sz="1200" b="1">
                <a:solidFill>
                  <a:srgbClr val="073762"/>
                </a:solidFill>
                <a:latin typeface="Arial"/>
                <a:cs typeface="Arial"/>
              </a:rPr>
              <a:t>entry</a:t>
            </a:r>
            <a:r>
              <a:rPr sz="1200" b="1" spc="-20">
                <a:solidFill>
                  <a:srgbClr val="073762"/>
                </a:solidFill>
                <a:latin typeface="Arial"/>
                <a:cs typeface="Arial"/>
              </a:rPr>
              <a:t> </a:t>
            </a:r>
            <a:r>
              <a:rPr sz="1200" b="1">
                <a:solidFill>
                  <a:srgbClr val="073762"/>
                </a:solidFill>
                <a:latin typeface="Arial"/>
                <a:cs typeface="Arial"/>
              </a:rPr>
              <a:t>burden</a:t>
            </a:r>
            <a:r>
              <a:rPr sz="1200" b="1" spc="-25">
                <a:solidFill>
                  <a:srgbClr val="073762"/>
                </a:solidFill>
                <a:latin typeface="Arial"/>
                <a:cs typeface="Arial"/>
              </a:rPr>
              <a:t> </a:t>
            </a:r>
            <a:r>
              <a:rPr sz="1200">
                <a:solidFill>
                  <a:srgbClr val="073762"/>
                </a:solidFill>
                <a:latin typeface="Arial"/>
                <a:cs typeface="Arial"/>
              </a:rPr>
              <a:t>for</a:t>
            </a:r>
            <a:r>
              <a:rPr sz="1200" spc="-35">
                <a:solidFill>
                  <a:srgbClr val="073762"/>
                </a:solidFill>
                <a:latin typeface="Arial"/>
                <a:cs typeface="Arial"/>
              </a:rPr>
              <a:t> </a:t>
            </a:r>
            <a:r>
              <a:rPr sz="1200">
                <a:solidFill>
                  <a:srgbClr val="073762"/>
                </a:solidFill>
                <a:latin typeface="Arial"/>
                <a:cs typeface="Arial"/>
              </a:rPr>
              <a:t>healthcare</a:t>
            </a:r>
            <a:r>
              <a:rPr sz="1200" spc="-55">
                <a:solidFill>
                  <a:srgbClr val="073762"/>
                </a:solidFill>
                <a:latin typeface="Arial"/>
                <a:cs typeface="Arial"/>
              </a:rPr>
              <a:t> </a:t>
            </a:r>
            <a:r>
              <a:rPr sz="1200" spc="-10">
                <a:solidFill>
                  <a:srgbClr val="073762"/>
                </a:solidFill>
                <a:latin typeface="Arial"/>
                <a:cs typeface="Arial"/>
              </a:rPr>
              <a:t>professionals.</a:t>
            </a:r>
            <a:endParaRPr sz="1200">
              <a:latin typeface="Arial"/>
              <a:cs typeface="Arial"/>
            </a:endParaRPr>
          </a:p>
          <a:p>
            <a:pPr lvl="1">
              <a:lnSpc>
                <a:spcPct val="100000"/>
              </a:lnSpc>
              <a:spcBef>
                <a:spcPts val="110"/>
              </a:spcBef>
              <a:buClr>
                <a:srgbClr val="FF9900"/>
              </a:buClr>
              <a:buFont typeface="Arial"/>
              <a:buChar char="–"/>
            </a:pPr>
            <a:endParaRPr sz="1200">
              <a:latin typeface="Arial"/>
              <a:cs typeface="Arial"/>
            </a:endParaRPr>
          </a:p>
          <a:p>
            <a:pPr marL="145415" marR="248285" indent="-133350">
              <a:lnSpc>
                <a:spcPct val="100000"/>
              </a:lnSpc>
              <a:spcBef>
                <a:spcPts val="5"/>
              </a:spcBef>
              <a:buClr>
                <a:srgbClr val="FF9900"/>
              </a:buClr>
              <a:buChar char="•"/>
              <a:tabLst>
                <a:tab pos="146685" algn="l"/>
              </a:tabLst>
            </a:pPr>
            <a:r>
              <a:rPr sz="1400">
                <a:solidFill>
                  <a:srgbClr val="073762"/>
                </a:solidFill>
                <a:latin typeface="Arial"/>
                <a:cs typeface="Arial"/>
              </a:rPr>
              <a:t>The</a:t>
            </a:r>
            <a:r>
              <a:rPr sz="1400" spc="-40">
                <a:solidFill>
                  <a:srgbClr val="073762"/>
                </a:solidFill>
                <a:latin typeface="Arial"/>
                <a:cs typeface="Arial"/>
              </a:rPr>
              <a:t> </a:t>
            </a:r>
            <a:r>
              <a:rPr sz="1400">
                <a:solidFill>
                  <a:srgbClr val="073762"/>
                </a:solidFill>
                <a:latin typeface="Arial"/>
                <a:cs typeface="Arial"/>
              </a:rPr>
              <a:t>first</a:t>
            </a:r>
            <a:r>
              <a:rPr sz="1400" spc="-45">
                <a:solidFill>
                  <a:srgbClr val="073762"/>
                </a:solidFill>
                <a:latin typeface="Arial"/>
                <a:cs typeface="Arial"/>
              </a:rPr>
              <a:t> </a:t>
            </a:r>
            <a:r>
              <a:rPr sz="1400">
                <a:solidFill>
                  <a:srgbClr val="073762"/>
                </a:solidFill>
                <a:latin typeface="Arial"/>
                <a:cs typeface="Arial"/>
              </a:rPr>
              <a:t>international</a:t>
            </a:r>
            <a:r>
              <a:rPr sz="1400" spc="-50">
                <a:solidFill>
                  <a:srgbClr val="073762"/>
                </a:solidFill>
                <a:latin typeface="Arial"/>
                <a:cs typeface="Arial"/>
              </a:rPr>
              <a:t> </a:t>
            </a:r>
            <a:r>
              <a:rPr sz="1400">
                <a:solidFill>
                  <a:srgbClr val="073762"/>
                </a:solidFill>
                <a:latin typeface="Arial"/>
                <a:cs typeface="Arial"/>
              </a:rPr>
              <a:t>severe</a:t>
            </a:r>
            <a:r>
              <a:rPr sz="1400" spc="-35">
                <a:solidFill>
                  <a:srgbClr val="073762"/>
                </a:solidFill>
                <a:latin typeface="Arial"/>
                <a:cs typeface="Arial"/>
              </a:rPr>
              <a:t> </a:t>
            </a:r>
            <a:r>
              <a:rPr sz="1400">
                <a:solidFill>
                  <a:srgbClr val="073762"/>
                </a:solidFill>
                <a:latin typeface="Arial"/>
                <a:cs typeface="Arial"/>
              </a:rPr>
              <a:t>asthma</a:t>
            </a:r>
            <a:r>
              <a:rPr sz="1400" spc="-50">
                <a:solidFill>
                  <a:srgbClr val="073762"/>
                </a:solidFill>
                <a:latin typeface="Arial"/>
                <a:cs typeface="Arial"/>
              </a:rPr>
              <a:t> </a:t>
            </a:r>
            <a:r>
              <a:rPr sz="1400">
                <a:solidFill>
                  <a:srgbClr val="073762"/>
                </a:solidFill>
                <a:latin typeface="Arial"/>
                <a:cs typeface="Arial"/>
              </a:rPr>
              <a:t>registry</a:t>
            </a:r>
            <a:r>
              <a:rPr sz="1400" spc="-55">
                <a:solidFill>
                  <a:srgbClr val="073762"/>
                </a:solidFill>
                <a:latin typeface="Arial"/>
                <a:cs typeface="Arial"/>
              </a:rPr>
              <a:t> </a:t>
            </a:r>
            <a:r>
              <a:rPr sz="1400">
                <a:solidFill>
                  <a:srgbClr val="073762"/>
                </a:solidFill>
                <a:latin typeface="Arial"/>
                <a:cs typeface="Arial"/>
              </a:rPr>
              <a:t>(ISAR)</a:t>
            </a:r>
            <a:r>
              <a:rPr sz="1400" spc="-35">
                <a:solidFill>
                  <a:srgbClr val="073762"/>
                </a:solidFill>
                <a:latin typeface="Arial"/>
                <a:cs typeface="Arial"/>
              </a:rPr>
              <a:t> </a:t>
            </a:r>
            <a:r>
              <a:rPr sz="1400">
                <a:solidFill>
                  <a:srgbClr val="073762"/>
                </a:solidFill>
                <a:latin typeface="Arial"/>
                <a:cs typeface="Arial"/>
              </a:rPr>
              <a:t>now</a:t>
            </a:r>
            <a:r>
              <a:rPr sz="1400" spc="-35">
                <a:solidFill>
                  <a:srgbClr val="073762"/>
                </a:solidFill>
                <a:latin typeface="Arial"/>
                <a:cs typeface="Arial"/>
              </a:rPr>
              <a:t> </a:t>
            </a:r>
            <a:r>
              <a:rPr sz="1400">
                <a:solidFill>
                  <a:srgbClr val="073762"/>
                </a:solidFill>
                <a:latin typeface="Arial"/>
                <a:cs typeface="Arial"/>
              </a:rPr>
              <a:t>allows</a:t>
            </a:r>
            <a:r>
              <a:rPr sz="1400" spc="-25">
                <a:solidFill>
                  <a:srgbClr val="073762"/>
                </a:solidFill>
                <a:latin typeface="Arial"/>
                <a:cs typeface="Arial"/>
              </a:rPr>
              <a:t> </a:t>
            </a:r>
            <a:r>
              <a:rPr sz="1400">
                <a:solidFill>
                  <a:srgbClr val="073762"/>
                </a:solidFill>
                <a:latin typeface="Arial"/>
                <a:cs typeface="Arial"/>
              </a:rPr>
              <a:t>for</a:t>
            </a:r>
            <a:r>
              <a:rPr sz="1400" spc="-10">
                <a:solidFill>
                  <a:srgbClr val="073762"/>
                </a:solidFill>
                <a:latin typeface="Arial"/>
                <a:cs typeface="Arial"/>
              </a:rPr>
              <a:t> </a:t>
            </a:r>
            <a:r>
              <a:rPr sz="1400" b="1">
                <a:solidFill>
                  <a:srgbClr val="073762"/>
                </a:solidFill>
                <a:latin typeface="Arial"/>
                <a:cs typeface="Arial"/>
              </a:rPr>
              <a:t>exchange</a:t>
            </a:r>
            <a:r>
              <a:rPr sz="1400" b="1" spc="-50">
                <a:solidFill>
                  <a:srgbClr val="073762"/>
                </a:solidFill>
                <a:latin typeface="Arial"/>
                <a:cs typeface="Arial"/>
              </a:rPr>
              <a:t> </a:t>
            </a:r>
            <a:r>
              <a:rPr sz="1400" b="1">
                <a:solidFill>
                  <a:srgbClr val="073762"/>
                </a:solidFill>
                <a:latin typeface="Arial"/>
                <a:cs typeface="Arial"/>
              </a:rPr>
              <a:t>of</a:t>
            </a:r>
            <a:r>
              <a:rPr sz="1400" b="1" spc="-20">
                <a:solidFill>
                  <a:srgbClr val="073762"/>
                </a:solidFill>
                <a:latin typeface="Arial"/>
                <a:cs typeface="Arial"/>
              </a:rPr>
              <a:t> </a:t>
            </a:r>
            <a:r>
              <a:rPr sz="1400" b="1">
                <a:solidFill>
                  <a:srgbClr val="073762"/>
                </a:solidFill>
                <a:latin typeface="Arial"/>
                <a:cs typeface="Arial"/>
              </a:rPr>
              <a:t>data</a:t>
            </a:r>
            <a:r>
              <a:rPr sz="1400" b="1" spc="-55">
                <a:solidFill>
                  <a:srgbClr val="073762"/>
                </a:solidFill>
                <a:latin typeface="Arial"/>
                <a:cs typeface="Arial"/>
              </a:rPr>
              <a:t> </a:t>
            </a:r>
            <a:r>
              <a:rPr sz="1400">
                <a:solidFill>
                  <a:srgbClr val="073762"/>
                </a:solidFill>
                <a:latin typeface="Arial"/>
                <a:cs typeface="Arial"/>
              </a:rPr>
              <a:t>across</a:t>
            </a:r>
            <a:r>
              <a:rPr sz="1400" spc="-55">
                <a:solidFill>
                  <a:srgbClr val="073762"/>
                </a:solidFill>
                <a:latin typeface="Arial"/>
                <a:cs typeface="Arial"/>
              </a:rPr>
              <a:t> </a:t>
            </a:r>
            <a:r>
              <a:rPr sz="1400" spc="-10">
                <a:solidFill>
                  <a:srgbClr val="073762"/>
                </a:solidFill>
                <a:latin typeface="Arial"/>
                <a:cs typeface="Arial"/>
              </a:rPr>
              <a:t>registries 	worldwide.</a:t>
            </a:r>
            <a:endParaRPr sz="1400">
              <a:latin typeface="Arial"/>
              <a:cs typeface="Arial"/>
            </a:endParaRPr>
          </a:p>
          <a:p>
            <a:pPr marL="281940" marR="151130" lvl="1" indent="-135890">
              <a:lnSpc>
                <a:spcPct val="100000"/>
              </a:lnSpc>
              <a:spcBef>
                <a:spcPts val="309"/>
              </a:spcBef>
              <a:buClr>
                <a:srgbClr val="FF9900"/>
              </a:buClr>
              <a:buChar char="–"/>
              <a:tabLst>
                <a:tab pos="281940" algn="l"/>
              </a:tabLst>
            </a:pPr>
            <a:r>
              <a:rPr sz="1200">
                <a:solidFill>
                  <a:srgbClr val="073762"/>
                </a:solidFill>
                <a:latin typeface="Arial"/>
                <a:cs typeface="Arial"/>
              </a:rPr>
              <a:t>The</a:t>
            </a:r>
            <a:r>
              <a:rPr sz="1200" spc="-40">
                <a:solidFill>
                  <a:srgbClr val="073762"/>
                </a:solidFill>
                <a:latin typeface="Arial"/>
                <a:cs typeface="Arial"/>
              </a:rPr>
              <a:t> </a:t>
            </a:r>
            <a:r>
              <a:rPr sz="1200">
                <a:solidFill>
                  <a:srgbClr val="073762"/>
                </a:solidFill>
                <a:latin typeface="Arial"/>
                <a:cs typeface="Arial"/>
              </a:rPr>
              <a:t>international</a:t>
            </a:r>
            <a:r>
              <a:rPr sz="1200" spc="-60">
                <a:solidFill>
                  <a:srgbClr val="073762"/>
                </a:solidFill>
                <a:latin typeface="Arial"/>
                <a:cs typeface="Arial"/>
              </a:rPr>
              <a:t> </a:t>
            </a:r>
            <a:r>
              <a:rPr sz="1200">
                <a:solidFill>
                  <a:srgbClr val="073762"/>
                </a:solidFill>
                <a:latin typeface="Arial"/>
                <a:cs typeface="Arial"/>
              </a:rPr>
              <a:t>scientific</a:t>
            </a:r>
            <a:r>
              <a:rPr sz="1200" spc="-55">
                <a:solidFill>
                  <a:srgbClr val="073762"/>
                </a:solidFill>
                <a:latin typeface="Arial"/>
                <a:cs typeface="Arial"/>
              </a:rPr>
              <a:t> </a:t>
            </a:r>
            <a:r>
              <a:rPr sz="1200">
                <a:solidFill>
                  <a:srgbClr val="073762"/>
                </a:solidFill>
                <a:latin typeface="Arial"/>
                <a:cs typeface="Arial"/>
              </a:rPr>
              <a:t>community</a:t>
            </a:r>
            <a:r>
              <a:rPr sz="1200" spc="-40">
                <a:solidFill>
                  <a:srgbClr val="073762"/>
                </a:solidFill>
                <a:latin typeface="Arial"/>
                <a:cs typeface="Arial"/>
              </a:rPr>
              <a:t> </a:t>
            </a:r>
            <a:r>
              <a:rPr sz="1200">
                <a:solidFill>
                  <a:srgbClr val="073762"/>
                </a:solidFill>
                <a:latin typeface="Arial"/>
                <a:cs typeface="Arial"/>
              </a:rPr>
              <a:t>will</a:t>
            </a:r>
            <a:r>
              <a:rPr sz="1200" spc="-20">
                <a:solidFill>
                  <a:srgbClr val="073762"/>
                </a:solidFill>
                <a:latin typeface="Arial"/>
                <a:cs typeface="Arial"/>
              </a:rPr>
              <a:t> </a:t>
            </a:r>
            <a:r>
              <a:rPr sz="1200">
                <a:solidFill>
                  <a:srgbClr val="073762"/>
                </a:solidFill>
                <a:latin typeface="Arial"/>
                <a:cs typeface="Arial"/>
              </a:rPr>
              <a:t>have</a:t>
            </a:r>
            <a:r>
              <a:rPr sz="1200" spc="-30">
                <a:solidFill>
                  <a:srgbClr val="073762"/>
                </a:solidFill>
                <a:latin typeface="Arial"/>
                <a:cs typeface="Arial"/>
              </a:rPr>
              <a:t> </a:t>
            </a:r>
            <a:r>
              <a:rPr sz="1200">
                <a:solidFill>
                  <a:srgbClr val="073762"/>
                </a:solidFill>
                <a:latin typeface="Arial"/>
                <a:cs typeface="Arial"/>
              </a:rPr>
              <a:t>access</a:t>
            </a:r>
            <a:r>
              <a:rPr sz="1200" spc="-30">
                <a:solidFill>
                  <a:srgbClr val="073762"/>
                </a:solidFill>
                <a:latin typeface="Arial"/>
                <a:cs typeface="Arial"/>
              </a:rPr>
              <a:t> </a:t>
            </a:r>
            <a:r>
              <a:rPr sz="1200">
                <a:solidFill>
                  <a:srgbClr val="073762"/>
                </a:solidFill>
                <a:latin typeface="Arial"/>
                <a:cs typeface="Arial"/>
              </a:rPr>
              <a:t>to</a:t>
            </a:r>
            <a:r>
              <a:rPr sz="1200" spc="5">
                <a:solidFill>
                  <a:srgbClr val="073762"/>
                </a:solidFill>
                <a:latin typeface="Arial"/>
                <a:cs typeface="Arial"/>
              </a:rPr>
              <a:t> </a:t>
            </a:r>
            <a:r>
              <a:rPr sz="1200" b="1">
                <a:solidFill>
                  <a:srgbClr val="073762"/>
                </a:solidFill>
                <a:latin typeface="Arial"/>
                <a:cs typeface="Arial"/>
              </a:rPr>
              <a:t>larger</a:t>
            </a:r>
            <a:r>
              <a:rPr sz="1200" b="1" spc="-45">
                <a:solidFill>
                  <a:srgbClr val="073762"/>
                </a:solidFill>
                <a:latin typeface="Arial"/>
                <a:cs typeface="Arial"/>
              </a:rPr>
              <a:t> </a:t>
            </a:r>
            <a:r>
              <a:rPr sz="1200" b="1">
                <a:solidFill>
                  <a:srgbClr val="073762"/>
                </a:solidFill>
                <a:latin typeface="Arial"/>
                <a:cs typeface="Arial"/>
              </a:rPr>
              <a:t>databases</a:t>
            </a:r>
            <a:r>
              <a:rPr sz="1200" b="1" spc="-40">
                <a:solidFill>
                  <a:srgbClr val="073762"/>
                </a:solidFill>
                <a:latin typeface="Arial"/>
                <a:cs typeface="Arial"/>
              </a:rPr>
              <a:t> </a:t>
            </a:r>
            <a:r>
              <a:rPr sz="1200">
                <a:solidFill>
                  <a:srgbClr val="073762"/>
                </a:solidFill>
                <a:latin typeface="Arial"/>
                <a:cs typeface="Arial"/>
              </a:rPr>
              <a:t>to</a:t>
            </a:r>
            <a:r>
              <a:rPr sz="1200" spc="-25">
                <a:solidFill>
                  <a:srgbClr val="073762"/>
                </a:solidFill>
                <a:latin typeface="Arial"/>
                <a:cs typeface="Arial"/>
              </a:rPr>
              <a:t> </a:t>
            </a:r>
            <a:r>
              <a:rPr sz="1200">
                <a:solidFill>
                  <a:srgbClr val="073762"/>
                </a:solidFill>
                <a:latin typeface="Arial"/>
                <a:cs typeface="Arial"/>
              </a:rPr>
              <a:t>conduct</a:t>
            </a:r>
            <a:r>
              <a:rPr sz="1200" spc="-50">
                <a:solidFill>
                  <a:srgbClr val="073762"/>
                </a:solidFill>
                <a:latin typeface="Arial"/>
                <a:cs typeface="Arial"/>
              </a:rPr>
              <a:t> </a:t>
            </a:r>
            <a:r>
              <a:rPr sz="1200">
                <a:solidFill>
                  <a:srgbClr val="073762"/>
                </a:solidFill>
                <a:latin typeface="Arial"/>
                <a:cs typeface="Arial"/>
              </a:rPr>
              <a:t>research</a:t>
            </a:r>
            <a:r>
              <a:rPr sz="1200" spc="-45">
                <a:solidFill>
                  <a:srgbClr val="073762"/>
                </a:solidFill>
                <a:latin typeface="Arial"/>
                <a:cs typeface="Arial"/>
              </a:rPr>
              <a:t> </a:t>
            </a:r>
            <a:r>
              <a:rPr sz="1200">
                <a:solidFill>
                  <a:srgbClr val="073762"/>
                </a:solidFill>
                <a:latin typeface="Arial"/>
                <a:cs typeface="Arial"/>
              </a:rPr>
              <a:t>with</a:t>
            </a:r>
            <a:r>
              <a:rPr sz="1200" spc="-5">
                <a:solidFill>
                  <a:srgbClr val="073762"/>
                </a:solidFill>
                <a:latin typeface="Arial"/>
                <a:cs typeface="Arial"/>
              </a:rPr>
              <a:t> </a:t>
            </a:r>
            <a:r>
              <a:rPr sz="1200" b="1">
                <a:solidFill>
                  <a:srgbClr val="073762"/>
                </a:solidFill>
                <a:latin typeface="Arial"/>
                <a:cs typeface="Arial"/>
              </a:rPr>
              <a:t>improved</a:t>
            </a:r>
            <a:r>
              <a:rPr sz="1200" b="1" spc="-10">
                <a:solidFill>
                  <a:srgbClr val="073762"/>
                </a:solidFill>
                <a:latin typeface="Arial"/>
                <a:cs typeface="Arial"/>
              </a:rPr>
              <a:t> power</a:t>
            </a:r>
            <a:r>
              <a:rPr sz="1200" spc="-10">
                <a:solidFill>
                  <a:srgbClr val="073762"/>
                </a:solidFill>
                <a:latin typeface="Arial"/>
                <a:cs typeface="Arial"/>
              </a:rPr>
              <a:t>, </a:t>
            </a:r>
            <a:r>
              <a:rPr sz="1200">
                <a:solidFill>
                  <a:srgbClr val="073762"/>
                </a:solidFill>
                <a:latin typeface="Arial"/>
                <a:cs typeface="Arial"/>
              </a:rPr>
              <a:t>which</a:t>
            </a:r>
            <a:r>
              <a:rPr sz="1200" spc="-30">
                <a:solidFill>
                  <a:srgbClr val="073762"/>
                </a:solidFill>
                <a:latin typeface="Arial"/>
                <a:cs typeface="Arial"/>
              </a:rPr>
              <a:t> </a:t>
            </a:r>
            <a:r>
              <a:rPr sz="1200">
                <a:solidFill>
                  <a:srgbClr val="073762"/>
                </a:solidFill>
                <a:latin typeface="Arial"/>
                <a:cs typeface="Arial"/>
              </a:rPr>
              <a:t>further</a:t>
            </a:r>
            <a:r>
              <a:rPr sz="1200" spc="-40">
                <a:solidFill>
                  <a:srgbClr val="073762"/>
                </a:solidFill>
                <a:latin typeface="Arial"/>
                <a:cs typeface="Arial"/>
              </a:rPr>
              <a:t> </a:t>
            </a:r>
            <a:r>
              <a:rPr sz="1200">
                <a:solidFill>
                  <a:srgbClr val="073762"/>
                </a:solidFill>
                <a:latin typeface="Arial"/>
                <a:cs typeface="Arial"/>
              </a:rPr>
              <a:t>increases</a:t>
            </a:r>
            <a:r>
              <a:rPr sz="1200" spc="-55">
                <a:solidFill>
                  <a:srgbClr val="073762"/>
                </a:solidFill>
                <a:latin typeface="Arial"/>
                <a:cs typeface="Arial"/>
              </a:rPr>
              <a:t> </a:t>
            </a:r>
            <a:r>
              <a:rPr sz="1200">
                <a:solidFill>
                  <a:srgbClr val="073762"/>
                </a:solidFill>
                <a:latin typeface="Arial"/>
                <a:cs typeface="Arial"/>
              </a:rPr>
              <a:t>the</a:t>
            </a:r>
            <a:r>
              <a:rPr sz="1200" spc="-5">
                <a:solidFill>
                  <a:srgbClr val="073762"/>
                </a:solidFill>
                <a:latin typeface="Arial"/>
                <a:cs typeface="Arial"/>
              </a:rPr>
              <a:t> </a:t>
            </a:r>
            <a:r>
              <a:rPr sz="1200" b="1">
                <a:solidFill>
                  <a:srgbClr val="073762"/>
                </a:solidFill>
                <a:latin typeface="Arial"/>
                <a:cs typeface="Arial"/>
              </a:rPr>
              <a:t>precision</a:t>
            </a:r>
            <a:r>
              <a:rPr sz="1200" b="1" spc="-25">
                <a:solidFill>
                  <a:srgbClr val="073762"/>
                </a:solidFill>
                <a:latin typeface="Arial"/>
                <a:cs typeface="Arial"/>
              </a:rPr>
              <a:t> </a:t>
            </a:r>
            <a:r>
              <a:rPr sz="1200">
                <a:solidFill>
                  <a:srgbClr val="073762"/>
                </a:solidFill>
                <a:latin typeface="Arial"/>
                <a:cs typeface="Arial"/>
              </a:rPr>
              <a:t>of</a:t>
            </a:r>
            <a:r>
              <a:rPr sz="1200" spc="-25">
                <a:solidFill>
                  <a:srgbClr val="073762"/>
                </a:solidFill>
                <a:latin typeface="Arial"/>
                <a:cs typeface="Arial"/>
              </a:rPr>
              <a:t> </a:t>
            </a:r>
            <a:r>
              <a:rPr sz="1200">
                <a:solidFill>
                  <a:srgbClr val="073762"/>
                </a:solidFill>
                <a:latin typeface="Arial"/>
                <a:cs typeface="Arial"/>
              </a:rPr>
              <a:t>research</a:t>
            </a:r>
            <a:r>
              <a:rPr sz="1200" spc="-45">
                <a:solidFill>
                  <a:srgbClr val="073762"/>
                </a:solidFill>
                <a:latin typeface="Arial"/>
                <a:cs typeface="Arial"/>
              </a:rPr>
              <a:t> </a:t>
            </a:r>
            <a:r>
              <a:rPr sz="1200" spc="-10">
                <a:solidFill>
                  <a:srgbClr val="073762"/>
                </a:solidFill>
                <a:latin typeface="Arial"/>
                <a:cs typeface="Arial"/>
              </a:rPr>
              <a:t>results.</a:t>
            </a:r>
            <a:endParaRPr sz="1200">
              <a:latin typeface="Arial"/>
              <a:cs typeface="Arial"/>
            </a:endParaRPr>
          </a:p>
          <a:p>
            <a:pPr marL="281940" lvl="1" indent="-135255">
              <a:lnSpc>
                <a:spcPct val="100000"/>
              </a:lnSpc>
              <a:spcBef>
                <a:spcPts val="300"/>
              </a:spcBef>
              <a:buClr>
                <a:srgbClr val="FF9900"/>
              </a:buClr>
              <a:buChar char="–"/>
              <a:tabLst>
                <a:tab pos="281940" algn="l"/>
              </a:tabLst>
            </a:pPr>
            <a:r>
              <a:rPr sz="1200" spc="-10">
                <a:solidFill>
                  <a:srgbClr val="073762"/>
                </a:solidFill>
                <a:latin typeface="Arial"/>
                <a:cs typeface="Arial"/>
              </a:rPr>
              <a:t>Ultimately,</a:t>
            </a:r>
            <a:r>
              <a:rPr sz="1200" spc="-35">
                <a:solidFill>
                  <a:srgbClr val="073762"/>
                </a:solidFill>
                <a:latin typeface="Arial"/>
                <a:cs typeface="Arial"/>
              </a:rPr>
              <a:t> </a:t>
            </a:r>
            <a:r>
              <a:rPr sz="1200">
                <a:solidFill>
                  <a:srgbClr val="073762"/>
                </a:solidFill>
                <a:latin typeface="Arial"/>
                <a:cs typeface="Arial"/>
              </a:rPr>
              <a:t>the</a:t>
            </a:r>
            <a:r>
              <a:rPr sz="1200" spc="-20">
                <a:solidFill>
                  <a:srgbClr val="073762"/>
                </a:solidFill>
                <a:latin typeface="Arial"/>
                <a:cs typeface="Arial"/>
              </a:rPr>
              <a:t> </a:t>
            </a:r>
            <a:r>
              <a:rPr sz="1200">
                <a:solidFill>
                  <a:srgbClr val="073762"/>
                </a:solidFill>
                <a:latin typeface="Arial"/>
                <a:cs typeface="Arial"/>
              </a:rPr>
              <a:t>ability</a:t>
            </a:r>
            <a:r>
              <a:rPr sz="1200" spc="-40">
                <a:solidFill>
                  <a:srgbClr val="073762"/>
                </a:solidFill>
                <a:latin typeface="Arial"/>
                <a:cs typeface="Arial"/>
              </a:rPr>
              <a:t> </a:t>
            </a:r>
            <a:r>
              <a:rPr sz="1200">
                <a:solidFill>
                  <a:srgbClr val="073762"/>
                </a:solidFill>
                <a:latin typeface="Arial"/>
                <a:cs typeface="Arial"/>
              </a:rPr>
              <a:t>to</a:t>
            </a:r>
            <a:r>
              <a:rPr sz="1200" spc="-10">
                <a:solidFill>
                  <a:srgbClr val="073762"/>
                </a:solidFill>
                <a:latin typeface="Arial"/>
                <a:cs typeface="Arial"/>
              </a:rPr>
              <a:t> </a:t>
            </a:r>
            <a:r>
              <a:rPr sz="1200">
                <a:solidFill>
                  <a:srgbClr val="073762"/>
                </a:solidFill>
                <a:latin typeface="Arial"/>
                <a:cs typeface="Arial"/>
              </a:rPr>
              <a:t>identify</a:t>
            </a:r>
            <a:r>
              <a:rPr sz="1200" spc="-30">
                <a:solidFill>
                  <a:srgbClr val="073762"/>
                </a:solidFill>
                <a:latin typeface="Arial"/>
                <a:cs typeface="Arial"/>
              </a:rPr>
              <a:t> </a:t>
            </a:r>
            <a:r>
              <a:rPr sz="1200">
                <a:solidFill>
                  <a:srgbClr val="073762"/>
                </a:solidFill>
                <a:latin typeface="Arial"/>
                <a:cs typeface="Arial"/>
              </a:rPr>
              <a:t>severe</a:t>
            </a:r>
            <a:r>
              <a:rPr sz="1200" spc="-25">
                <a:solidFill>
                  <a:srgbClr val="073762"/>
                </a:solidFill>
                <a:latin typeface="Arial"/>
                <a:cs typeface="Arial"/>
              </a:rPr>
              <a:t> </a:t>
            </a:r>
            <a:r>
              <a:rPr sz="1200">
                <a:solidFill>
                  <a:srgbClr val="073762"/>
                </a:solidFill>
                <a:latin typeface="Arial"/>
                <a:cs typeface="Arial"/>
              </a:rPr>
              <a:t>asthma</a:t>
            </a:r>
            <a:r>
              <a:rPr sz="1200" spc="-15">
                <a:solidFill>
                  <a:srgbClr val="073762"/>
                </a:solidFill>
                <a:latin typeface="Arial"/>
                <a:cs typeface="Arial"/>
              </a:rPr>
              <a:t> </a:t>
            </a:r>
            <a:r>
              <a:rPr sz="1200" b="1" spc="-10">
                <a:solidFill>
                  <a:srgbClr val="073762"/>
                </a:solidFill>
                <a:latin typeface="Arial"/>
                <a:cs typeface="Arial"/>
              </a:rPr>
              <a:t>phenotypes</a:t>
            </a:r>
            <a:r>
              <a:rPr sz="1200" b="1">
                <a:solidFill>
                  <a:srgbClr val="073762"/>
                </a:solidFill>
                <a:latin typeface="Arial"/>
                <a:cs typeface="Arial"/>
              </a:rPr>
              <a:t> </a:t>
            </a:r>
            <a:r>
              <a:rPr sz="1200">
                <a:solidFill>
                  <a:srgbClr val="073762"/>
                </a:solidFill>
                <a:latin typeface="Arial"/>
                <a:cs typeface="Arial"/>
              </a:rPr>
              <a:t>and</a:t>
            </a:r>
            <a:r>
              <a:rPr sz="1200" spc="-30">
                <a:solidFill>
                  <a:srgbClr val="073762"/>
                </a:solidFill>
                <a:latin typeface="Arial"/>
                <a:cs typeface="Arial"/>
              </a:rPr>
              <a:t> </a:t>
            </a:r>
            <a:r>
              <a:rPr sz="1200" b="1">
                <a:solidFill>
                  <a:srgbClr val="073762"/>
                </a:solidFill>
                <a:latin typeface="Arial"/>
                <a:cs typeface="Arial"/>
              </a:rPr>
              <a:t>best</a:t>
            </a:r>
            <a:r>
              <a:rPr sz="1200" b="1" spc="-30">
                <a:solidFill>
                  <a:srgbClr val="073762"/>
                </a:solidFill>
                <a:latin typeface="Arial"/>
                <a:cs typeface="Arial"/>
              </a:rPr>
              <a:t> </a:t>
            </a:r>
            <a:r>
              <a:rPr sz="1200" b="1">
                <a:solidFill>
                  <a:srgbClr val="073762"/>
                </a:solidFill>
                <a:latin typeface="Arial"/>
                <a:cs typeface="Arial"/>
              </a:rPr>
              <a:t>clinical</a:t>
            </a:r>
            <a:r>
              <a:rPr sz="1200" b="1" spc="-20">
                <a:solidFill>
                  <a:srgbClr val="073762"/>
                </a:solidFill>
                <a:latin typeface="Arial"/>
                <a:cs typeface="Arial"/>
              </a:rPr>
              <a:t> </a:t>
            </a:r>
            <a:r>
              <a:rPr sz="1200" b="1">
                <a:solidFill>
                  <a:srgbClr val="073762"/>
                </a:solidFill>
                <a:latin typeface="Arial"/>
                <a:cs typeface="Arial"/>
              </a:rPr>
              <a:t>management</a:t>
            </a:r>
            <a:r>
              <a:rPr sz="1200" b="1" spc="-25">
                <a:solidFill>
                  <a:srgbClr val="073762"/>
                </a:solidFill>
                <a:latin typeface="Arial"/>
                <a:cs typeface="Arial"/>
              </a:rPr>
              <a:t> </a:t>
            </a:r>
            <a:r>
              <a:rPr sz="1200">
                <a:solidFill>
                  <a:srgbClr val="073762"/>
                </a:solidFill>
                <a:latin typeface="Arial"/>
                <a:cs typeface="Arial"/>
              </a:rPr>
              <a:t>practices</a:t>
            </a:r>
            <a:r>
              <a:rPr sz="1200" spc="-30">
                <a:solidFill>
                  <a:srgbClr val="073762"/>
                </a:solidFill>
                <a:latin typeface="Arial"/>
                <a:cs typeface="Arial"/>
              </a:rPr>
              <a:t> </a:t>
            </a:r>
            <a:r>
              <a:rPr sz="1200">
                <a:solidFill>
                  <a:srgbClr val="073762"/>
                </a:solidFill>
                <a:latin typeface="Arial"/>
                <a:cs typeface="Arial"/>
              </a:rPr>
              <a:t>will</a:t>
            </a:r>
            <a:r>
              <a:rPr sz="1200" spc="-5">
                <a:solidFill>
                  <a:srgbClr val="073762"/>
                </a:solidFill>
                <a:latin typeface="Arial"/>
                <a:cs typeface="Arial"/>
              </a:rPr>
              <a:t> </a:t>
            </a:r>
            <a:r>
              <a:rPr sz="1200">
                <a:solidFill>
                  <a:srgbClr val="073762"/>
                </a:solidFill>
                <a:latin typeface="Arial"/>
                <a:cs typeface="Arial"/>
              </a:rPr>
              <a:t>be</a:t>
            </a:r>
            <a:r>
              <a:rPr sz="1200" spc="-30">
                <a:solidFill>
                  <a:srgbClr val="073762"/>
                </a:solidFill>
                <a:latin typeface="Arial"/>
                <a:cs typeface="Arial"/>
              </a:rPr>
              <a:t> </a:t>
            </a:r>
            <a:r>
              <a:rPr sz="1200" spc="-10">
                <a:solidFill>
                  <a:srgbClr val="073762"/>
                </a:solidFill>
                <a:latin typeface="Arial"/>
                <a:cs typeface="Arial"/>
              </a:rPr>
              <a:t>heightened.</a:t>
            </a:r>
            <a:endParaRPr sz="1200">
              <a:latin typeface="Arial"/>
              <a:cs typeface="Arial"/>
            </a:endParaRPr>
          </a:p>
          <a:p>
            <a:pPr lvl="1">
              <a:lnSpc>
                <a:spcPct val="100000"/>
              </a:lnSpc>
              <a:spcBef>
                <a:spcPts val="110"/>
              </a:spcBef>
              <a:buClr>
                <a:srgbClr val="FF9900"/>
              </a:buClr>
              <a:buFont typeface="Arial"/>
              <a:buChar char="–"/>
            </a:pPr>
            <a:endParaRPr sz="1200">
              <a:latin typeface="Arial"/>
              <a:cs typeface="Arial"/>
            </a:endParaRPr>
          </a:p>
          <a:p>
            <a:pPr marL="145415" marR="5080" indent="-133350">
              <a:lnSpc>
                <a:spcPct val="100000"/>
              </a:lnSpc>
              <a:buClr>
                <a:srgbClr val="FF9900"/>
              </a:buClr>
              <a:buChar char="•"/>
              <a:tabLst>
                <a:tab pos="146685" algn="l"/>
              </a:tabLst>
            </a:pPr>
            <a:r>
              <a:rPr sz="1400">
                <a:solidFill>
                  <a:srgbClr val="073762"/>
                </a:solidFill>
                <a:latin typeface="Arial"/>
                <a:cs typeface="Arial"/>
              </a:rPr>
              <a:t>This</a:t>
            </a:r>
            <a:r>
              <a:rPr sz="1400" spc="-35">
                <a:solidFill>
                  <a:srgbClr val="073762"/>
                </a:solidFill>
                <a:latin typeface="Arial"/>
                <a:cs typeface="Arial"/>
              </a:rPr>
              <a:t> </a:t>
            </a:r>
            <a:r>
              <a:rPr sz="1400">
                <a:solidFill>
                  <a:srgbClr val="073762"/>
                </a:solidFill>
                <a:latin typeface="Arial"/>
                <a:cs typeface="Arial"/>
              </a:rPr>
              <a:t>is</a:t>
            </a:r>
            <a:r>
              <a:rPr sz="1400" spc="-15">
                <a:solidFill>
                  <a:srgbClr val="073762"/>
                </a:solidFill>
                <a:latin typeface="Arial"/>
                <a:cs typeface="Arial"/>
              </a:rPr>
              <a:t> </a:t>
            </a:r>
            <a:r>
              <a:rPr sz="1400">
                <a:solidFill>
                  <a:srgbClr val="073762"/>
                </a:solidFill>
                <a:latin typeface="Arial"/>
                <a:cs typeface="Arial"/>
              </a:rPr>
              <a:t>the</a:t>
            </a:r>
            <a:r>
              <a:rPr sz="1400" spc="-40">
                <a:solidFill>
                  <a:srgbClr val="073762"/>
                </a:solidFill>
                <a:latin typeface="Arial"/>
                <a:cs typeface="Arial"/>
              </a:rPr>
              <a:t> </a:t>
            </a:r>
            <a:r>
              <a:rPr sz="1400">
                <a:solidFill>
                  <a:srgbClr val="073762"/>
                </a:solidFill>
                <a:latin typeface="Arial"/>
                <a:cs typeface="Arial"/>
              </a:rPr>
              <a:t>first</a:t>
            </a:r>
            <a:r>
              <a:rPr sz="1400" spc="-40">
                <a:solidFill>
                  <a:srgbClr val="073762"/>
                </a:solidFill>
                <a:latin typeface="Arial"/>
                <a:cs typeface="Arial"/>
              </a:rPr>
              <a:t> </a:t>
            </a:r>
            <a:r>
              <a:rPr sz="1400">
                <a:solidFill>
                  <a:srgbClr val="073762"/>
                </a:solidFill>
                <a:latin typeface="Arial"/>
                <a:cs typeface="Arial"/>
              </a:rPr>
              <a:t>attempt</a:t>
            </a:r>
            <a:r>
              <a:rPr sz="1400" spc="-45">
                <a:solidFill>
                  <a:srgbClr val="073762"/>
                </a:solidFill>
                <a:latin typeface="Arial"/>
                <a:cs typeface="Arial"/>
              </a:rPr>
              <a:t> </a:t>
            </a:r>
            <a:r>
              <a:rPr sz="1400">
                <a:solidFill>
                  <a:srgbClr val="073762"/>
                </a:solidFill>
                <a:latin typeface="Arial"/>
                <a:cs typeface="Arial"/>
              </a:rPr>
              <a:t>to</a:t>
            </a:r>
            <a:r>
              <a:rPr sz="1400" spc="-30">
                <a:solidFill>
                  <a:srgbClr val="073762"/>
                </a:solidFill>
                <a:latin typeface="Arial"/>
                <a:cs typeface="Arial"/>
              </a:rPr>
              <a:t> </a:t>
            </a:r>
            <a:r>
              <a:rPr sz="1400">
                <a:solidFill>
                  <a:srgbClr val="073762"/>
                </a:solidFill>
                <a:latin typeface="Arial"/>
                <a:cs typeface="Arial"/>
              </a:rPr>
              <a:t>develop</a:t>
            </a:r>
            <a:r>
              <a:rPr sz="1400" spc="-20">
                <a:solidFill>
                  <a:srgbClr val="073762"/>
                </a:solidFill>
                <a:latin typeface="Arial"/>
                <a:cs typeface="Arial"/>
              </a:rPr>
              <a:t> </a:t>
            </a:r>
            <a:r>
              <a:rPr sz="1400">
                <a:solidFill>
                  <a:srgbClr val="073762"/>
                </a:solidFill>
                <a:latin typeface="Arial"/>
                <a:cs typeface="Arial"/>
              </a:rPr>
              <a:t>such</a:t>
            </a:r>
            <a:r>
              <a:rPr sz="1400" spc="-40">
                <a:solidFill>
                  <a:srgbClr val="073762"/>
                </a:solidFill>
                <a:latin typeface="Arial"/>
                <a:cs typeface="Arial"/>
              </a:rPr>
              <a:t> </a:t>
            </a:r>
            <a:r>
              <a:rPr sz="1400">
                <a:solidFill>
                  <a:srgbClr val="073762"/>
                </a:solidFill>
                <a:latin typeface="Arial"/>
                <a:cs typeface="Arial"/>
              </a:rPr>
              <a:t>a</a:t>
            </a:r>
            <a:r>
              <a:rPr sz="1400" spc="-20">
                <a:solidFill>
                  <a:srgbClr val="073762"/>
                </a:solidFill>
                <a:latin typeface="Arial"/>
                <a:cs typeface="Arial"/>
              </a:rPr>
              <a:t> </a:t>
            </a:r>
            <a:r>
              <a:rPr sz="1400">
                <a:solidFill>
                  <a:srgbClr val="073762"/>
                </a:solidFill>
                <a:latin typeface="Arial"/>
                <a:cs typeface="Arial"/>
              </a:rPr>
              <a:t>registry</a:t>
            </a:r>
            <a:r>
              <a:rPr sz="1400" spc="-55">
                <a:solidFill>
                  <a:srgbClr val="073762"/>
                </a:solidFill>
                <a:latin typeface="Arial"/>
                <a:cs typeface="Arial"/>
              </a:rPr>
              <a:t> </a:t>
            </a:r>
            <a:r>
              <a:rPr sz="1400">
                <a:solidFill>
                  <a:srgbClr val="073762"/>
                </a:solidFill>
                <a:latin typeface="Arial"/>
                <a:cs typeface="Arial"/>
              </a:rPr>
              <a:t>on</a:t>
            </a:r>
            <a:r>
              <a:rPr sz="1400" spc="-20">
                <a:solidFill>
                  <a:srgbClr val="073762"/>
                </a:solidFill>
                <a:latin typeface="Arial"/>
                <a:cs typeface="Arial"/>
              </a:rPr>
              <a:t> </a:t>
            </a:r>
            <a:r>
              <a:rPr sz="1400">
                <a:solidFill>
                  <a:srgbClr val="073762"/>
                </a:solidFill>
                <a:latin typeface="Arial"/>
                <a:cs typeface="Arial"/>
              </a:rPr>
              <a:t>a</a:t>
            </a:r>
            <a:r>
              <a:rPr sz="1400" spc="-20">
                <a:solidFill>
                  <a:srgbClr val="073762"/>
                </a:solidFill>
                <a:latin typeface="Arial"/>
                <a:cs typeface="Arial"/>
              </a:rPr>
              <a:t> </a:t>
            </a:r>
            <a:r>
              <a:rPr sz="1400">
                <a:solidFill>
                  <a:srgbClr val="073762"/>
                </a:solidFill>
                <a:latin typeface="Arial"/>
                <a:cs typeface="Arial"/>
              </a:rPr>
              <a:t>global</a:t>
            </a:r>
            <a:r>
              <a:rPr sz="1400" spc="-45">
                <a:solidFill>
                  <a:srgbClr val="073762"/>
                </a:solidFill>
                <a:latin typeface="Arial"/>
                <a:cs typeface="Arial"/>
              </a:rPr>
              <a:t> </a:t>
            </a:r>
            <a:r>
              <a:rPr sz="1400">
                <a:solidFill>
                  <a:srgbClr val="073762"/>
                </a:solidFill>
                <a:latin typeface="Arial"/>
                <a:cs typeface="Arial"/>
              </a:rPr>
              <a:t>scale</a:t>
            </a:r>
            <a:r>
              <a:rPr sz="1400" spc="-30">
                <a:solidFill>
                  <a:srgbClr val="073762"/>
                </a:solidFill>
                <a:latin typeface="Arial"/>
                <a:cs typeface="Arial"/>
              </a:rPr>
              <a:t> </a:t>
            </a:r>
            <a:r>
              <a:rPr sz="1400">
                <a:solidFill>
                  <a:srgbClr val="073762"/>
                </a:solidFill>
                <a:latin typeface="Arial"/>
                <a:cs typeface="Arial"/>
              </a:rPr>
              <a:t>within</a:t>
            </a:r>
            <a:r>
              <a:rPr sz="1400" spc="-15">
                <a:solidFill>
                  <a:srgbClr val="073762"/>
                </a:solidFill>
                <a:latin typeface="Arial"/>
                <a:cs typeface="Arial"/>
              </a:rPr>
              <a:t> </a:t>
            </a:r>
            <a:r>
              <a:rPr sz="1400">
                <a:solidFill>
                  <a:srgbClr val="073762"/>
                </a:solidFill>
                <a:latin typeface="Arial"/>
                <a:cs typeface="Arial"/>
              </a:rPr>
              <a:t>the</a:t>
            </a:r>
            <a:r>
              <a:rPr sz="1400" spc="-30">
                <a:solidFill>
                  <a:srgbClr val="073762"/>
                </a:solidFill>
                <a:latin typeface="Arial"/>
                <a:cs typeface="Arial"/>
              </a:rPr>
              <a:t> </a:t>
            </a:r>
            <a:r>
              <a:rPr sz="1400">
                <a:solidFill>
                  <a:srgbClr val="073762"/>
                </a:solidFill>
                <a:latin typeface="Arial"/>
                <a:cs typeface="Arial"/>
              </a:rPr>
              <a:t>severe</a:t>
            </a:r>
            <a:r>
              <a:rPr sz="1400" spc="-30">
                <a:solidFill>
                  <a:srgbClr val="073762"/>
                </a:solidFill>
                <a:latin typeface="Arial"/>
                <a:cs typeface="Arial"/>
              </a:rPr>
              <a:t> </a:t>
            </a:r>
            <a:r>
              <a:rPr sz="1400">
                <a:solidFill>
                  <a:srgbClr val="073762"/>
                </a:solidFill>
                <a:latin typeface="Arial"/>
                <a:cs typeface="Arial"/>
              </a:rPr>
              <a:t>asthma</a:t>
            </a:r>
            <a:r>
              <a:rPr sz="1400" spc="-55">
                <a:solidFill>
                  <a:srgbClr val="073762"/>
                </a:solidFill>
                <a:latin typeface="Arial"/>
                <a:cs typeface="Arial"/>
              </a:rPr>
              <a:t> </a:t>
            </a:r>
            <a:r>
              <a:rPr sz="1400">
                <a:solidFill>
                  <a:srgbClr val="073762"/>
                </a:solidFill>
                <a:latin typeface="Arial"/>
                <a:cs typeface="Arial"/>
              </a:rPr>
              <a:t>setting,</a:t>
            </a:r>
            <a:r>
              <a:rPr sz="1400" spc="-45">
                <a:solidFill>
                  <a:srgbClr val="073762"/>
                </a:solidFill>
                <a:latin typeface="Arial"/>
                <a:cs typeface="Arial"/>
              </a:rPr>
              <a:t> </a:t>
            </a:r>
            <a:r>
              <a:rPr sz="1400" spc="-10">
                <a:solidFill>
                  <a:srgbClr val="073762"/>
                </a:solidFill>
                <a:latin typeface="Arial"/>
                <a:cs typeface="Arial"/>
              </a:rPr>
              <a:t>using 	</a:t>
            </a:r>
            <a:r>
              <a:rPr sz="1400">
                <a:solidFill>
                  <a:srgbClr val="073762"/>
                </a:solidFill>
                <a:latin typeface="Arial"/>
                <a:cs typeface="Arial"/>
              </a:rPr>
              <a:t>a</a:t>
            </a:r>
            <a:r>
              <a:rPr sz="1400" spc="-20">
                <a:solidFill>
                  <a:srgbClr val="073762"/>
                </a:solidFill>
                <a:latin typeface="Arial"/>
                <a:cs typeface="Arial"/>
              </a:rPr>
              <a:t> </a:t>
            </a:r>
            <a:r>
              <a:rPr sz="1400" b="1">
                <a:solidFill>
                  <a:srgbClr val="073762"/>
                </a:solidFill>
                <a:latin typeface="Arial"/>
                <a:cs typeface="Arial"/>
              </a:rPr>
              <a:t>common</a:t>
            </a:r>
            <a:r>
              <a:rPr sz="1400" b="1" spc="-25">
                <a:solidFill>
                  <a:srgbClr val="073762"/>
                </a:solidFill>
                <a:latin typeface="Arial"/>
                <a:cs typeface="Arial"/>
              </a:rPr>
              <a:t> </a:t>
            </a:r>
            <a:r>
              <a:rPr sz="1400" b="1">
                <a:solidFill>
                  <a:srgbClr val="073762"/>
                </a:solidFill>
                <a:latin typeface="Arial"/>
                <a:cs typeface="Arial"/>
              </a:rPr>
              <a:t>set</a:t>
            </a:r>
            <a:r>
              <a:rPr sz="1400" b="1" spc="-35">
                <a:solidFill>
                  <a:srgbClr val="073762"/>
                </a:solidFill>
                <a:latin typeface="Arial"/>
                <a:cs typeface="Arial"/>
              </a:rPr>
              <a:t> </a:t>
            </a:r>
            <a:r>
              <a:rPr sz="1400" b="1">
                <a:solidFill>
                  <a:srgbClr val="073762"/>
                </a:solidFill>
                <a:latin typeface="Arial"/>
                <a:cs typeface="Arial"/>
              </a:rPr>
              <a:t>of</a:t>
            </a:r>
            <a:r>
              <a:rPr sz="1400" b="1" spc="-30">
                <a:solidFill>
                  <a:srgbClr val="073762"/>
                </a:solidFill>
                <a:latin typeface="Arial"/>
                <a:cs typeface="Arial"/>
              </a:rPr>
              <a:t> </a:t>
            </a:r>
            <a:r>
              <a:rPr sz="1400" b="1">
                <a:solidFill>
                  <a:srgbClr val="073762"/>
                </a:solidFill>
                <a:latin typeface="Arial"/>
                <a:cs typeface="Arial"/>
              </a:rPr>
              <a:t>core</a:t>
            </a:r>
            <a:r>
              <a:rPr sz="1400" b="1" spc="-30">
                <a:solidFill>
                  <a:srgbClr val="073762"/>
                </a:solidFill>
                <a:latin typeface="Arial"/>
                <a:cs typeface="Arial"/>
              </a:rPr>
              <a:t> </a:t>
            </a:r>
            <a:r>
              <a:rPr sz="1400" b="1">
                <a:solidFill>
                  <a:srgbClr val="073762"/>
                </a:solidFill>
                <a:latin typeface="Arial"/>
                <a:cs typeface="Arial"/>
              </a:rPr>
              <a:t>variables</a:t>
            </a:r>
            <a:r>
              <a:rPr sz="1400">
                <a:solidFill>
                  <a:srgbClr val="073762"/>
                </a:solidFill>
                <a:latin typeface="Arial"/>
                <a:cs typeface="Arial"/>
              </a:rPr>
              <a:t>,</a:t>
            </a:r>
            <a:r>
              <a:rPr sz="1400" spc="-50">
                <a:solidFill>
                  <a:srgbClr val="073762"/>
                </a:solidFill>
                <a:latin typeface="Arial"/>
                <a:cs typeface="Arial"/>
              </a:rPr>
              <a:t> </a:t>
            </a:r>
            <a:r>
              <a:rPr sz="1400">
                <a:solidFill>
                  <a:srgbClr val="073762"/>
                </a:solidFill>
                <a:latin typeface="Arial"/>
                <a:cs typeface="Arial"/>
              </a:rPr>
              <a:t>ensuring</a:t>
            </a:r>
            <a:r>
              <a:rPr sz="1400" spc="-60">
                <a:solidFill>
                  <a:srgbClr val="073762"/>
                </a:solidFill>
                <a:latin typeface="Arial"/>
                <a:cs typeface="Arial"/>
              </a:rPr>
              <a:t> </a:t>
            </a:r>
            <a:r>
              <a:rPr sz="1400">
                <a:solidFill>
                  <a:srgbClr val="073762"/>
                </a:solidFill>
                <a:latin typeface="Arial"/>
                <a:cs typeface="Arial"/>
              </a:rPr>
              <a:t>that</a:t>
            </a:r>
            <a:r>
              <a:rPr sz="1400" spc="-40">
                <a:solidFill>
                  <a:srgbClr val="073762"/>
                </a:solidFill>
                <a:latin typeface="Arial"/>
                <a:cs typeface="Arial"/>
              </a:rPr>
              <a:t> </a:t>
            </a:r>
            <a:r>
              <a:rPr sz="1400">
                <a:solidFill>
                  <a:srgbClr val="073762"/>
                </a:solidFill>
                <a:latin typeface="Arial"/>
                <a:cs typeface="Arial"/>
              </a:rPr>
              <a:t>data</a:t>
            </a:r>
            <a:r>
              <a:rPr sz="1400" spc="-30">
                <a:solidFill>
                  <a:srgbClr val="073762"/>
                </a:solidFill>
                <a:latin typeface="Arial"/>
                <a:cs typeface="Arial"/>
              </a:rPr>
              <a:t> </a:t>
            </a:r>
            <a:r>
              <a:rPr sz="1400">
                <a:solidFill>
                  <a:srgbClr val="073762"/>
                </a:solidFill>
                <a:latin typeface="Arial"/>
                <a:cs typeface="Arial"/>
              </a:rPr>
              <a:t>collected</a:t>
            </a:r>
            <a:r>
              <a:rPr sz="1400" spc="-50">
                <a:solidFill>
                  <a:srgbClr val="073762"/>
                </a:solidFill>
                <a:latin typeface="Arial"/>
                <a:cs typeface="Arial"/>
              </a:rPr>
              <a:t> </a:t>
            </a:r>
            <a:r>
              <a:rPr sz="1400">
                <a:solidFill>
                  <a:srgbClr val="073762"/>
                </a:solidFill>
                <a:latin typeface="Arial"/>
                <a:cs typeface="Arial"/>
              </a:rPr>
              <a:t>across</a:t>
            </a:r>
            <a:r>
              <a:rPr sz="1400" spc="-50">
                <a:solidFill>
                  <a:srgbClr val="073762"/>
                </a:solidFill>
                <a:latin typeface="Arial"/>
                <a:cs typeface="Arial"/>
              </a:rPr>
              <a:t> </a:t>
            </a:r>
            <a:r>
              <a:rPr sz="1400">
                <a:solidFill>
                  <a:srgbClr val="073762"/>
                </a:solidFill>
                <a:latin typeface="Arial"/>
                <a:cs typeface="Arial"/>
              </a:rPr>
              <a:t>all</a:t>
            </a:r>
            <a:r>
              <a:rPr sz="1400" spc="-20">
                <a:solidFill>
                  <a:srgbClr val="073762"/>
                </a:solidFill>
                <a:latin typeface="Arial"/>
                <a:cs typeface="Arial"/>
              </a:rPr>
              <a:t> </a:t>
            </a:r>
            <a:r>
              <a:rPr sz="1400">
                <a:solidFill>
                  <a:srgbClr val="073762"/>
                </a:solidFill>
                <a:latin typeface="Arial"/>
                <a:cs typeface="Arial"/>
              </a:rPr>
              <a:t>participating</a:t>
            </a:r>
            <a:r>
              <a:rPr sz="1400" spc="-55">
                <a:solidFill>
                  <a:srgbClr val="073762"/>
                </a:solidFill>
                <a:latin typeface="Arial"/>
                <a:cs typeface="Arial"/>
              </a:rPr>
              <a:t> </a:t>
            </a:r>
            <a:r>
              <a:rPr sz="1400">
                <a:solidFill>
                  <a:srgbClr val="073762"/>
                </a:solidFill>
                <a:latin typeface="Arial"/>
                <a:cs typeface="Arial"/>
              </a:rPr>
              <a:t>countries</a:t>
            </a:r>
            <a:r>
              <a:rPr sz="1400" spc="-50">
                <a:solidFill>
                  <a:srgbClr val="073762"/>
                </a:solidFill>
                <a:latin typeface="Arial"/>
                <a:cs typeface="Arial"/>
              </a:rPr>
              <a:t> </a:t>
            </a:r>
            <a:r>
              <a:rPr sz="1400" spc="-25">
                <a:solidFill>
                  <a:srgbClr val="073762"/>
                </a:solidFill>
                <a:latin typeface="Arial"/>
                <a:cs typeface="Arial"/>
              </a:rPr>
              <a:t>are 	</a:t>
            </a:r>
            <a:r>
              <a:rPr sz="1400" b="1" spc="-10">
                <a:solidFill>
                  <a:srgbClr val="073762"/>
                </a:solidFill>
                <a:latin typeface="Arial"/>
                <a:cs typeface="Arial"/>
              </a:rPr>
              <a:t>standardised</a:t>
            </a:r>
            <a:r>
              <a:rPr sz="1400" spc="-10">
                <a:solidFill>
                  <a:srgbClr val="073762"/>
                </a:solidFill>
                <a:latin typeface="Arial"/>
                <a:cs typeface="Arial"/>
              </a:rPr>
              <a:t>.</a:t>
            </a:r>
            <a:endParaRPr sz="1400">
              <a:latin typeface="Arial"/>
              <a:cs typeface="Arial"/>
            </a:endParaRPr>
          </a:p>
          <a:p>
            <a:pPr marL="145415" marR="86995" indent="-133350">
              <a:lnSpc>
                <a:spcPct val="100000"/>
              </a:lnSpc>
              <a:spcBef>
                <a:spcPts val="1505"/>
              </a:spcBef>
              <a:buClr>
                <a:srgbClr val="FF9900"/>
              </a:buClr>
              <a:buChar char="•"/>
              <a:tabLst>
                <a:tab pos="146685" algn="l"/>
              </a:tabLst>
            </a:pPr>
            <a:r>
              <a:rPr sz="1400">
                <a:solidFill>
                  <a:srgbClr val="073762"/>
                </a:solidFill>
                <a:latin typeface="Arial"/>
                <a:cs typeface="Arial"/>
              </a:rPr>
              <a:t>The</a:t>
            </a:r>
            <a:r>
              <a:rPr sz="1400" spc="-30">
                <a:solidFill>
                  <a:srgbClr val="073762"/>
                </a:solidFill>
                <a:latin typeface="Arial"/>
                <a:cs typeface="Arial"/>
              </a:rPr>
              <a:t> </a:t>
            </a:r>
            <a:r>
              <a:rPr sz="1400">
                <a:solidFill>
                  <a:srgbClr val="073762"/>
                </a:solidFill>
                <a:latin typeface="Arial"/>
                <a:cs typeface="Arial"/>
              </a:rPr>
              <a:t>next</a:t>
            </a:r>
            <a:r>
              <a:rPr sz="1400" spc="-5">
                <a:solidFill>
                  <a:srgbClr val="073762"/>
                </a:solidFill>
                <a:latin typeface="Arial"/>
                <a:cs typeface="Arial"/>
              </a:rPr>
              <a:t> </a:t>
            </a:r>
            <a:r>
              <a:rPr sz="1400">
                <a:solidFill>
                  <a:srgbClr val="073762"/>
                </a:solidFill>
                <a:latin typeface="Arial"/>
                <a:cs typeface="Arial"/>
              </a:rPr>
              <a:t>step</a:t>
            </a:r>
            <a:r>
              <a:rPr sz="1400" spc="-35">
                <a:solidFill>
                  <a:srgbClr val="073762"/>
                </a:solidFill>
                <a:latin typeface="Arial"/>
                <a:cs typeface="Arial"/>
              </a:rPr>
              <a:t> </a:t>
            </a:r>
            <a:r>
              <a:rPr sz="1400">
                <a:solidFill>
                  <a:srgbClr val="073762"/>
                </a:solidFill>
                <a:latin typeface="Arial"/>
                <a:cs typeface="Arial"/>
              </a:rPr>
              <a:t>is</a:t>
            </a:r>
            <a:r>
              <a:rPr sz="1400" spc="-15">
                <a:solidFill>
                  <a:srgbClr val="073762"/>
                </a:solidFill>
                <a:latin typeface="Arial"/>
                <a:cs typeface="Arial"/>
              </a:rPr>
              <a:t> </a:t>
            </a:r>
            <a:r>
              <a:rPr sz="1400">
                <a:solidFill>
                  <a:srgbClr val="073762"/>
                </a:solidFill>
                <a:latin typeface="Arial"/>
                <a:cs typeface="Arial"/>
              </a:rPr>
              <a:t>to</a:t>
            </a:r>
            <a:r>
              <a:rPr sz="1400" spc="-20">
                <a:solidFill>
                  <a:srgbClr val="073762"/>
                </a:solidFill>
                <a:latin typeface="Arial"/>
                <a:cs typeface="Arial"/>
              </a:rPr>
              <a:t> </a:t>
            </a:r>
            <a:r>
              <a:rPr sz="1400">
                <a:solidFill>
                  <a:srgbClr val="073762"/>
                </a:solidFill>
                <a:latin typeface="Arial"/>
                <a:cs typeface="Arial"/>
              </a:rPr>
              <a:t>enroll</a:t>
            </a:r>
            <a:r>
              <a:rPr sz="1400" spc="-30">
                <a:solidFill>
                  <a:srgbClr val="073762"/>
                </a:solidFill>
                <a:latin typeface="Arial"/>
                <a:cs typeface="Arial"/>
              </a:rPr>
              <a:t> </a:t>
            </a:r>
            <a:r>
              <a:rPr sz="1400">
                <a:solidFill>
                  <a:srgbClr val="073762"/>
                </a:solidFill>
                <a:latin typeface="Arial"/>
                <a:cs typeface="Arial"/>
              </a:rPr>
              <a:t>patients</a:t>
            </a:r>
            <a:r>
              <a:rPr sz="1400" spc="-50">
                <a:solidFill>
                  <a:srgbClr val="073762"/>
                </a:solidFill>
                <a:latin typeface="Arial"/>
                <a:cs typeface="Arial"/>
              </a:rPr>
              <a:t> </a:t>
            </a:r>
            <a:r>
              <a:rPr sz="1400">
                <a:solidFill>
                  <a:srgbClr val="073762"/>
                </a:solidFill>
                <a:latin typeface="Arial"/>
                <a:cs typeface="Arial"/>
              </a:rPr>
              <a:t>and</a:t>
            </a:r>
            <a:r>
              <a:rPr sz="1400" spc="-25">
                <a:solidFill>
                  <a:srgbClr val="073762"/>
                </a:solidFill>
                <a:latin typeface="Arial"/>
                <a:cs typeface="Arial"/>
              </a:rPr>
              <a:t> </a:t>
            </a:r>
            <a:r>
              <a:rPr sz="1400">
                <a:solidFill>
                  <a:srgbClr val="073762"/>
                </a:solidFill>
                <a:latin typeface="Arial"/>
                <a:cs typeface="Arial"/>
              </a:rPr>
              <a:t>collect</a:t>
            </a:r>
            <a:r>
              <a:rPr sz="1400" spc="-45">
                <a:solidFill>
                  <a:srgbClr val="073762"/>
                </a:solidFill>
                <a:latin typeface="Arial"/>
                <a:cs typeface="Arial"/>
              </a:rPr>
              <a:t> </a:t>
            </a:r>
            <a:r>
              <a:rPr sz="1400">
                <a:solidFill>
                  <a:srgbClr val="073762"/>
                </a:solidFill>
                <a:latin typeface="Arial"/>
                <a:cs typeface="Arial"/>
              </a:rPr>
              <a:t>data</a:t>
            </a:r>
            <a:r>
              <a:rPr sz="1400" spc="-40">
                <a:solidFill>
                  <a:srgbClr val="073762"/>
                </a:solidFill>
                <a:latin typeface="Arial"/>
                <a:cs typeface="Arial"/>
              </a:rPr>
              <a:t> </a:t>
            </a:r>
            <a:r>
              <a:rPr sz="1400">
                <a:solidFill>
                  <a:srgbClr val="073762"/>
                </a:solidFill>
                <a:latin typeface="Arial"/>
                <a:cs typeface="Arial"/>
              </a:rPr>
              <a:t>that</a:t>
            </a:r>
            <a:r>
              <a:rPr sz="1400" spc="-35">
                <a:solidFill>
                  <a:srgbClr val="073762"/>
                </a:solidFill>
                <a:latin typeface="Arial"/>
                <a:cs typeface="Arial"/>
              </a:rPr>
              <a:t> </a:t>
            </a:r>
            <a:r>
              <a:rPr sz="1400">
                <a:solidFill>
                  <a:srgbClr val="073762"/>
                </a:solidFill>
                <a:latin typeface="Arial"/>
                <a:cs typeface="Arial"/>
              </a:rPr>
              <a:t>will</a:t>
            </a:r>
            <a:r>
              <a:rPr sz="1400" spc="10">
                <a:solidFill>
                  <a:srgbClr val="073762"/>
                </a:solidFill>
                <a:latin typeface="Arial"/>
                <a:cs typeface="Arial"/>
              </a:rPr>
              <a:t> </a:t>
            </a:r>
            <a:r>
              <a:rPr sz="1400">
                <a:solidFill>
                  <a:srgbClr val="073762"/>
                </a:solidFill>
                <a:latin typeface="Arial"/>
                <a:cs typeface="Arial"/>
              </a:rPr>
              <a:t>allow</a:t>
            </a:r>
            <a:r>
              <a:rPr sz="1400" spc="-10">
                <a:solidFill>
                  <a:srgbClr val="073762"/>
                </a:solidFill>
                <a:latin typeface="Arial"/>
                <a:cs typeface="Arial"/>
              </a:rPr>
              <a:t> </a:t>
            </a:r>
            <a:r>
              <a:rPr sz="1400" b="1">
                <a:solidFill>
                  <a:srgbClr val="073762"/>
                </a:solidFill>
                <a:latin typeface="Arial"/>
                <a:cs typeface="Arial"/>
              </a:rPr>
              <a:t>gaps</a:t>
            </a:r>
            <a:r>
              <a:rPr sz="1400" b="1" spc="-25">
                <a:solidFill>
                  <a:srgbClr val="073762"/>
                </a:solidFill>
                <a:latin typeface="Arial"/>
                <a:cs typeface="Arial"/>
              </a:rPr>
              <a:t> </a:t>
            </a:r>
            <a:r>
              <a:rPr sz="1400" b="1">
                <a:solidFill>
                  <a:srgbClr val="073762"/>
                </a:solidFill>
                <a:latin typeface="Arial"/>
                <a:cs typeface="Arial"/>
              </a:rPr>
              <a:t>in</a:t>
            </a:r>
            <a:r>
              <a:rPr sz="1400" b="1" spc="-15">
                <a:solidFill>
                  <a:srgbClr val="073762"/>
                </a:solidFill>
                <a:latin typeface="Arial"/>
                <a:cs typeface="Arial"/>
              </a:rPr>
              <a:t> </a:t>
            </a:r>
            <a:r>
              <a:rPr sz="1400" b="1">
                <a:solidFill>
                  <a:srgbClr val="073762"/>
                </a:solidFill>
                <a:latin typeface="Arial"/>
                <a:cs typeface="Arial"/>
              </a:rPr>
              <a:t>diagnosis</a:t>
            </a:r>
            <a:r>
              <a:rPr sz="1400" b="1" spc="-50">
                <a:solidFill>
                  <a:srgbClr val="073762"/>
                </a:solidFill>
                <a:latin typeface="Arial"/>
                <a:cs typeface="Arial"/>
              </a:rPr>
              <a:t> </a:t>
            </a:r>
            <a:r>
              <a:rPr sz="1400" b="1">
                <a:solidFill>
                  <a:srgbClr val="073762"/>
                </a:solidFill>
                <a:latin typeface="Arial"/>
                <a:cs typeface="Arial"/>
              </a:rPr>
              <a:t>and</a:t>
            </a:r>
            <a:r>
              <a:rPr sz="1400" b="1" spc="-30">
                <a:solidFill>
                  <a:srgbClr val="073762"/>
                </a:solidFill>
                <a:latin typeface="Arial"/>
                <a:cs typeface="Arial"/>
              </a:rPr>
              <a:t> </a:t>
            </a:r>
            <a:r>
              <a:rPr sz="1400" b="1">
                <a:solidFill>
                  <a:srgbClr val="073762"/>
                </a:solidFill>
                <a:latin typeface="Arial"/>
                <a:cs typeface="Arial"/>
              </a:rPr>
              <a:t>treatment</a:t>
            </a:r>
            <a:r>
              <a:rPr sz="1400" b="1" spc="-80">
                <a:solidFill>
                  <a:srgbClr val="073762"/>
                </a:solidFill>
                <a:latin typeface="Arial"/>
                <a:cs typeface="Arial"/>
              </a:rPr>
              <a:t> </a:t>
            </a:r>
            <a:r>
              <a:rPr sz="1400">
                <a:solidFill>
                  <a:srgbClr val="073762"/>
                </a:solidFill>
                <a:latin typeface="Arial"/>
                <a:cs typeface="Arial"/>
              </a:rPr>
              <a:t>to</a:t>
            </a:r>
            <a:r>
              <a:rPr sz="1400" spc="-25">
                <a:solidFill>
                  <a:srgbClr val="073762"/>
                </a:solidFill>
                <a:latin typeface="Arial"/>
                <a:cs typeface="Arial"/>
              </a:rPr>
              <a:t> be 	</a:t>
            </a:r>
            <a:r>
              <a:rPr sz="1400">
                <a:solidFill>
                  <a:srgbClr val="073762"/>
                </a:solidFill>
                <a:latin typeface="Arial"/>
                <a:cs typeface="Arial"/>
              </a:rPr>
              <a:t>identified</a:t>
            </a:r>
            <a:r>
              <a:rPr sz="1400" spc="-60">
                <a:solidFill>
                  <a:srgbClr val="073762"/>
                </a:solidFill>
                <a:latin typeface="Arial"/>
                <a:cs typeface="Arial"/>
              </a:rPr>
              <a:t> </a:t>
            </a:r>
            <a:r>
              <a:rPr sz="1400">
                <a:solidFill>
                  <a:srgbClr val="073762"/>
                </a:solidFill>
                <a:latin typeface="Arial"/>
                <a:cs typeface="Arial"/>
              </a:rPr>
              <a:t>and</a:t>
            </a:r>
            <a:r>
              <a:rPr sz="1400" spc="-35">
                <a:solidFill>
                  <a:srgbClr val="073762"/>
                </a:solidFill>
                <a:latin typeface="Arial"/>
                <a:cs typeface="Arial"/>
              </a:rPr>
              <a:t> </a:t>
            </a:r>
            <a:r>
              <a:rPr sz="1400" b="1">
                <a:solidFill>
                  <a:srgbClr val="073762"/>
                </a:solidFill>
                <a:latin typeface="Arial"/>
                <a:cs typeface="Arial"/>
              </a:rPr>
              <a:t>solutions</a:t>
            </a:r>
            <a:r>
              <a:rPr sz="1400" b="1" spc="-60">
                <a:solidFill>
                  <a:srgbClr val="073762"/>
                </a:solidFill>
                <a:latin typeface="Arial"/>
                <a:cs typeface="Arial"/>
              </a:rPr>
              <a:t> </a:t>
            </a:r>
            <a:r>
              <a:rPr sz="1400" b="1">
                <a:solidFill>
                  <a:srgbClr val="073762"/>
                </a:solidFill>
                <a:latin typeface="Arial"/>
                <a:cs typeface="Arial"/>
              </a:rPr>
              <a:t>to</a:t>
            </a:r>
            <a:r>
              <a:rPr sz="1400" b="1" spc="-25">
                <a:solidFill>
                  <a:srgbClr val="073762"/>
                </a:solidFill>
                <a:latin typeface="Arial"/>
                <a:cs typeface="Arial"/>
              </a:rPr>
              <a:t> </a:t>
            </a:r>
            <a:r>
              <a:rPr sz="1400" b="1">
                <a:solidFill>
                  <a:srgbClr val="073762"/>
                </a:solidFill>
                <a:latin typeface="Arial"/>
                <a:cs typeface="Arial"/>
              </a:rPr>
              <a:t>be</a:t>
            </a:r>
            <a:r>
              <a:rPr sz="1400" b="1" spc="-35">
                <a:solidFill>
                  <a:srgbClr val="073762"/>
                </a:solidFill>
                <a:latin typeface="Arial"/>
                <a:cs typeface="Arial"/>
              </a:rPr>
              <a:t> </a:t>
            </a:r>
            <a:r>
              <a:rPr sz="1400" b="1">
                <a:solidFill>
                  <a:srgbClr val="073762"/>
                </a:solidFill>
                <a:latin typeface="Arial"/>
                <a:cs typeface="Arial"/>
              </a:rPr>
              <a:t>found</a:t>
            </a:r>
            <a:r>
              <a:rPr sz="1400">
                <a:solidFill>
                  <a:srgbClr val="073762"/>
                </a:solidFill>
                <a:latin typeface="Arial"/>
                <a:cs typeface="Arial"/>
              </a:rPr>
              <a:t>,</a:t>
            </a:r>
            <a:r>
              <a:rPr sz="1400" spc="-35">
                <a:solidFill>
                  <a:srgbClr val="073762"/>
                </a:solidFill>
                <a:latin typeface="Arial"/>
                <a:cs typeface="Arial"/>
              </a:rPr>
              <a:t> </a:t>
            </a:r>
            <a:r>
              <a:rPr sz="1400">
                <a:solidFill>
                  <a:srgbClr val="073762"/>
                </a:solidFill>
                <a:latin typeface="Arial"/>
                <a:cs typeface="Arial"/>
              </a:rPr>
              <a:t>which</a:t>
            </a:r>
            <a:r>
              <a:rPr sz="1400" spc="-25">
                <a:solidFill>
                  <a:srgbClr val="073762"/>
                </a:solidFill>
                <a:latin typeface="Arial"/>
                <a:cs typeface="Arial"/>
              </a:rPr>
              <a:t> </a:t>
            </a:r>
            <a:r>
              <a:rPr sz="1400">
                <a:solidFill>
                  <a:srgbClr val="073762"/>
                </a:solidFill>
                <a:latin typeface="Arial"/>
                <a:cs typeface="Arial"/>
              </a:rPr>
              <a:t>will help</a:t>
            </a:r>
            <a:r>
              <a:rPr sz="1400" spc="-35">
                <a:solidFill>
                  <a:srgbClr val="073762"/>
                </a:solidFill>
                <a:latin typeface="Arial"/>
                <a:cs typeface="Arial"/>
              </a:rPr>
              <a:t> </a:t>
            </a:r>
            <a:r>
              <a:rPr sz="1400">
                <a:solidFill>
                  <a:srgbClr val="073762"/>
                </a:solidFill>
                <a:latin typeface="Arial"/>
                <a:cs typeface="Arial"/>
              </a:rPr>
              <a:t>bridge</a:t>
            </a:r>
            <a:r>
              <a:rPr sz="1400" spc="-50">
                <a:solidFill>
                  <a:srgbClr val="073762"/>
                </a:solidFill>
                <a:latin typeface="Arial"/>
                <a:cs typeface="Arial"/>
              </a:rPr>
              <a:t> </a:t>
            </a:r>
            <a:r>
              <a:rPr sz="1400">
                <a:solidFill>
                  <a:srgbClr val="073762"/>
                </a:solidFill>
                <a:latin typeface="Arial"/>
                <a:cs typeface="Arial"/>
              </a:rPr>
              <a:t>these</a:t>
            </a:r>
            <a:r>
              <a:rPr sz="1400" spc="-45">
                <a:solidFill>
                  <a:srgbClr val="073762"/>
                </a:solidFill>
                <a:latin typeface="Arial"/>
                <a:cs typeface="Arial"/>
              </a:rPr>
              <a:t> </a:t>
            </a:r>
            <a:r>
              <a:rPr sz="1400">
                <a:solidFill>
                  <a:srgbClr val="073762"/>
                </a:solidFill>
                <a:latin typeface="Arial"/>
                <a:cs typeface="Arial"/>
              </a:rPr>
              <a:t>gaps</a:t>
            </a:r>
            <a:r>
              <a:rPr sz="1400" spc="-45">
                <a:solidFill>
                  <a:srgbClr val="073762"/>
                </a:solidFill>
                <a:latin typeface="Arial"/>
                <a:cs typeface="Arial"/>
              </a:rPr>
              <a:t> </a:t>
            </a:r>
            <a:r>
              <a:rPr sz="1400">
                <a:solidFill>
                  <a:srgbClr val="073762"/>
                </a:solidFill>
                <a:latin typeface="Arial"/>
                <a:cs typeface="Arial"/>
              </a:rPr>
              <a:t>and</a:t>
            </a:r>
            <a:r>
              <a:rPr sz="1400" spc="-35">
                <a:solidFill>
                  <a:srgbClr val="073762"/>
                </a:solidFill>
                <a:latin typeface="Arial"/>
                <a:cs typeface="Arial"/>
              </a:rPr>
              <a:t> </a:t>
            </a:r>
            <a:r>
              <a:rPr sz="1400">
                <a:solidFill>
                  <a:srgbClr val="073762"/>
                </a:solidFill>
                <a:latin typeface="Arial"/>
                <a:cs typeface="Arial"/>
              </a:rPr>
              <a:t>thus</a:t>
            </a:r>
            <a:r>
              <a:rPr sz="1400" spc="-45">
                <a:solidFill>
                  <a:srgbClr val="073762"/>
                </a:solidFill>
                <a:latin typeface="Arial"/>
                <a:cs typeface="Arial"/>
              </a:rPr>
              <a:t> </a:t>
            </a:r>
            <a:r>
              <a:rPr sz="1400">
                <a:solidFill>
                  <a:srgbClr val="073762"/>
                </a:solidFill>
                <a:latin typeface="Arial"/>
                <a:cs typeface="Arial"/>
              </a:rPr>
              <a:t>bring</a:t>
            </a:r>
            <a:r>
              <a:rPr sz="1400" spc="-35">
                <a:solidFill>
                  <a:srgbClr val="073762"/>
                </a:solidFill>
                <a:latin typeface="Arial"/>
                <a:cs typeface="Arial"/>
              </a:rPr>
              <a:t> </a:t>
            </a:r>
            <a:r>
              <a:rPr sz="1400">
                <a:solidFill>
                  <a:srgbClr val="073762"/>
                </a:solidFill>
                <a:latin typeface="Arial"/>
                <a:cs typeface="Arial"/>
              </a:rPr>
              <a:t>us</a:t>
            </a:r>
            <a:r>
              <a:rPr sz="1400" spc="-30">
                <a:solidFill>
                  <a:srgbClr val="073762"/>
                </a:solidFill>
                <a:latin typeface="Arial"/>
                <a:cs typeface="Arial"/>
              </a:rPr>
              <a:t> </a:t>
            </a:r>
            <a:r>
              <a:rPr sz="1400">
                <a:solidFill>
                  <a:srgbClr val="073762"/>
                </a:solidFill>
                <a:latin typeface="Arial"/>
                <a:cs typeface="Arial"/>
              </a:rPr>
              <a:t>one</a:t>
            </a:r>
            <a:r>
              <a:rPr sz="1400" spc="-35">
                <a:solidFill>
                  <a:srgbClr val="073762"/>
                </a:solidFill>
                <a:latin typeface="Arial"/>
                <a:cs typeface="Arial"/>
              </a:rPr>
              <a:t> </a:t>
            </a:r>
            <a:r>
              <a:rPr sz="1400">
                <a:solidFill>
                  <a:srgbClr val="073762"/>
                </a:solidFill>
                <a:latin typeface="Arial"/>
                <a:cs typeface="Arial"/>
              </a:rPr>
              <a:t>step</a:t>
            </a:r>
            <a:r>
              <a:rPr sz="1400" spc="-45">
                <a:solidFill>
                  <a:srgbClr val="073762"/>
                </a:solidFill>
                <a:latin typeface="Arial"/>
                <a:cs typeface="Arial"/>
              </a:rPr>
              <a:t> </a:t>
            </a:r>
            <a:r>
              <a:rPr sz="1400" spc="-10">
                <a:solidFill>
                  <a:srgbClr val="073762"/>
                </a:solidFill>
                <a:latin typeface="Arial"/>
                <a:cs typeface="Arial"/>
              </a:rPr>
              <a:t>closer 	</a:t>
            </a:r>
            <a:r>
              <a:rPr sz="1400">
                <a:solidFill>
                  <a:srgbClr val="073762"/>
                </a:solidFill>
                <a:latin typeface="Arial"/>
                <a:cs typeface="Arial"/>
              </a:rPr>
              <a:t>to</a:t>
            </a:r>
            <a:r>
              <a:rPr sz="1400" spc="-45">
                <a:solidFill>
                  <a:srgbClr val="073762"/>
                </a:solidFill>
                <a:latin typeface="Arial"/>
                <a:cs typeface="Arial"/>
              </a:rPr>
              <a:t> </a:t>
            </a:r>
            <a:r>
              <a:rPr sz="1400">
                <a:solidFill>
                  <a:srgbClr val="073762"/>
                </a:solidFill>
                <a:latin typeface="Arial"/>
                <a:cs typeface="Arial"/>
              </a:rPr>
              <a:t>controlling</a:t>
            </a:r>
            <a:r>
              <a:rPr sz="1400" spc="-60">
                <a:solidFill>
                  <a:srgbClr val="073762"/>
                </a:solidFill>
                <a:latin typeface="Arial"/>
                <a:cs typeface="Arial"/>
              </a:rPr>
              <a:t> </a:t>
            </a:r>
            <a:r>
              <a:rPr sz="1400">
                <a:solidFill>
                  <a:srgbClr val="073762"/>
                </a:solidFill>
                <a:latin typeface="Arial"/>
                <a:cs typeface="Arial"/>
              </a:rPr>
              <a:t>severe</a:t>
            </a:r>
            <a:r>
              <a:rPr sz="1400" spc="-40">
                <a:solidFill>
                  <a:srgbClr val="073762"/>
                </a:solidFill>
                <a:latin typeface="Arial"/>
                <a:cs typeface="Arial"/>
              </a:rPr>
              <a:t> </a:t>
            </a:r>
            <a:r>
              <a:rPr sz="1400" spc="-10">
                <a:solidFill>
                  <a:srgbClr val="073762"/>
                </a:solidFill>
                <a:latin typeface="Arial"/>
                <a:cs typeface="Arial"/>
              </a:rPr>
              <a:t>asthma.</a:t>
            </a:r>
            <a:endParaRPr sz="1400">
              <a:latin typeface="Arial"/>
              <a:cs typeface="Arial"/>
            </a:endParaRPr>
          </a:p>
        </p:txBody>
      </p:sp>
      <p:sp>
        <p:nvSpPr>
          <p:cNvPr id="4" name="object 4"/>
          <p:cNvSpPr txBox="1">
            <a:spLocks noGrp="1"/>
          </p:cNvSpPr>
          <p:nvPr>
            <p:ph type="ftr" sz="quarter" idx="5"/>
          </p:nvPr>
        </p:nvSpPr>
        <p:spPr>
          <a:prstGeom prst="rect">
            <a:avLst/>
          </a:prstGeom>
        </p:spPr>
        <p:txBody>
          <a:bodyPr vert="horz" wrap="square" lIns="0" tIns="3175" rIns="0" bIns="0" rtlCol="0">
            <a:spAutoFit/>
          </a:bodyPr>
          <a:lstStyle/>
          <a:p>
            <a:pPr marL="12700">
              <a:lnSpc>
                <a:spcPct val="100000"/>
              </a:lnSpc>
              <a:spcBef>
                <a:spcPts val="25"/>
              </a:spcBef>
            </a:pPr>
            <a:r>
              <a:t>ISAR:</a:t>
            </a:r>
            <a:r>
              <a:rPr spc="-10"/>
              <a:t> International</a:t>
            </a:r>
            <a:r>
              <a:rPr spc="10"/>
              <a:t> </a:t>
            </a:r>
            <a:r>
              <a:t>Severe</a:t>
            </a:r>
            <a:r>
              <a:rPr spc="20"/>
              <a:t> </a:t>
            </a:r>
            <a:r>
              <a:t>Asthma</a:t>
            </a:r>
            <a:r>
              <a:rPr spc="-40"/>
              <a:t> </a:t>
            </a:r>
            <a:r>
              <a:rPr spc="-10"/>
              <a:t>Registry</a:t>
            </a:r>
          </a:p>
        </p:txBody>
      </p:sp>
      <p:sp>
        <p:nvSpPr>
          <p:cNvPr id="3" name="object 3"/>
          <p:cNvSpPr txBox="1">
            <a:spLocks noGrp="1"/>
          </p:cNvSpPr>
          <p:nvPr>
            <p:ph type="title"/>
          </p:nvPr>
        </p:nvSpPr>
        <p:spPr>
          <a:prstGeom prst="rect">
            <a:avLst/>
          </a:prstGeom>
        </p:spPr>
        <p:txBody>
          <a:bodyPr vert="horz" wrap="square" lIns="0" tIns="239521" rIns="0" bIns="0" rtlCol="0">
            <a:spAutoFit/>
          </a:bodyPr>
          <a:lstStyle/>
          <a:p>
            <a:pPr marL="12700">
              <a:lnSpc>
                <a:spcPct val="100000"/>
              </a:lnSpc>
              <a:spcBef>
                <a:spcPts val="100"/>
              </a:spcBef>
            </a:pPr>
            <a:r>
              <a:t>Conclusion,</a:t>
            </a:r>
            <a:r>
              <a:rPr spc="-55"/>
              <a:t> </a:t>
            </a:r>
            <a:r>
              <a:t>implications,</a:t>
            </a:r>
            <a:r>
              <a:rPr spc="-80"/>
              <a:t> </a:t>
            </a:r>
            <a:r>
              <a:t>and</a:t>
            </a:r>
            <a:r>
              <a:rPr spc="-40"/>
              <a:t> </a:t>
            </a:r>
            <a:r>
              <a:t>future</a:t>
            </a:r>
            <a:r>
              <a:rPr spc="-40"/>
              <a:t> </a:t>
            </a:r>
            <a:r>
              <a:rPr spc="-20"/>
              <a:t>work</a:t>
            </a:r>
          </a:p>
        </p:txBody>
      </p:sp>
      <p:pic>
        <p:nvPicPr>
          <p:cNvPr id="8" name="Graphic 7" descr="Beginning with solid fill">
            <a:hlinkClick r:id="rId2" action="ppaction://hlinksldjump"/>
            <a:extLst>
              <a:ext uri="{FF2B5EF4-FFF2-40B4-BE49-F238E27FC236}">
                <a16:creationId xmlns:a16="http://schemas.microsoft.com/office/drawing/2014/main" id="{E2DE9F17-7652-B1CF-797E-AEA54649B93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204295" y="211692"/>
            <a:ext cx="8027670" cy="369823"/>
          </a:xfrm>
          <a:prstGeom prst="rect">
            <a:avLst/>
          </a:prstGeom>
        </p:spPr>
        <p:txBody>
          <a:bodyPr vert="horz" wrap="square" lIns="0" tIns="12065" rIns="0" bIns="0" rtlCol="0">
            <a:spAutoFit/>
          </a:bodyPr>
          <a:lstStyle/>
          <a:p>
            <a:pPr marL="12700">
              <a:lnSpc>
                <a:spcPct val="100000"/>
              </a:lnSpc>
              <a:spcBef>
                <a:spcPts val="95"/>
              </a:spcBef>
            </a:pPr>
            <a:r>
              <a:t>The</a:t>
            </a:r>
            <a:r>
              <a:rPr spc="-35"/>
              <a:t> </a:t>
            </a:r>
            <a:r>
              <a:t>role</a:t>
            </a:r>
            <a:r>
              <a:rPr spc="-30"/>
              <a:t> </a:t>
            </a:r>
            <a:r>
              <a:t>of</a:t>
            </a:r>
            <a:r>
              <a:rPr spc="-20"/>
              <a:t> </a:t>
            </a:r>
            <a:r>
              <a:t>exacerbations</a:t>
            </a:r>
            <a:r>
              <a:rPr spc="-15"/>
              <a:t> </a:t>
            </a:r>
            <a:r>
              <a:t>on</a:t>
            </a:r>
            <a:r>
              <a:rPr spc="-30"/>
              <a:t> </a:t>
            </a:r>
            <a:r>
              <a:t>lung</a:t>
            </a:r>
            <a:r>
              <a:rPr spc="-20"/>
              <a:t> </a:t>
            </a:r>
            <a:r>
              <a:t>function</a:t>
            </a:r>
            <a:r>
              <a:rPr spc="-10"/>
              <a:t> </a:t>
            </a:r>
            <a:r>
              <a:t>trajectory</a:t>
            </a:r>
            <a:r>
              <a:rPr spc="-15"/>
              <a:t> </a:t>
            </a:r>
            <a:r>
              <a:t>in</a:t>
            </a:r>
            <a:r>
              <a:rPr spc="-15"/>
              <a:t> </a:t>
            </a:r>
            <a:r>
              <a:t>a</a:t>
            </a:r>
            <a:r>
              <a:rPr spc="-40"/>
              <a:t> </a:t>
            </a:r>
            <a:r>
              <a:t>broad</a:t>
            </a:r>
            <a:r>
              <a:rPr spc="-35"/>
              <a:t> </a:t>
            </a:r>
            <a:r>
              <a:t>asthma</a:t>
            </a:r>
            <a:r>
              <a:rPr spc="-20"/>
              <a:t> </a:t>
            </a:r>
            <a:r>
              <a:rPr spc="-10"/>
              <a:t>population</a:t>
            </a:r>
          </a:p>
        </p:txBody>
      </p:sp>
      <p:sp>
        <p:nvSpPr>
          <p:cNvPr id="3" name="object 3"/>
          <p:cNvSpPr txBox="1"/>
          <p:nvPr/>
        </p:nvSpPr>
        <p:spPr>
          <a:xfrm>
            <a:off x="8970644" y="29972"/>
            <a:ext cx="95885" cy="177800"/>
          </a:xfrm>
          <a:prstGeom prst="rect">
            <a:avLst/>
          </a:prstGeom>
        </p:spPr>
        <p:txBody>
          <a:bodyPr vert="horz" wrap="square" lIns="0" tIns="12065" rIns="0" bIns="0" rtlCol="0">
            <a:spAutoFit/>
          </a:bodyPr>
          <a:lstStyle/>
          <a:p>
            <a:pPr marL="12700" marR="0" lvl="0" indent="0" defTabSz="914400" eaLnBrk="1" fontAlgn="auto" latinLnBrk="0" hangingPunct="1">
              <a:lnSpc>
                <a:spcPct val="100000"/>
              </a:lnSpc>
              <a:spcBef>
                <a:spcPts val="95"/>
              </a:spcBef>
              <a:spcAft>
                <a:spcPts val="0"/>
              </a:spcAft>
              <a:buClrTx/>
              <a:buSzTx/>
              <a:buFontTx/>
              <a:buNone/>
              <a:tabLst/>
              <a:defRPr/>
            </a:pPr>
            <a:r>
              <a:rPr kumimoji="0" sz="1000" b="0" i="0" u="none" strike="noStrike" kern="0" cap="none" spc="-50" normalizeH="0" baseline="0" noProof="0">
                <a:ln>
                  <a:noFill/>
                </a:ln>
                <a:solidFill>
                  <a:srgbClr val="A1A1A1"/>
                </a:solidFill>
                <a:effectLst/>
                <a:uLnTx/>
                <a:uFillTx/>
                <a:latin typeface="Arial"/>
                <a:cs typeface="Arial"/>
              </a:rPr>
              <a:t>2</a:t>
            </a:r>
            <a:endParaRPr kumimoji="0" sz="1000" b="0" i="0" u="none" strike="noStrike" kern="0" cap="none" spc="0" normalizeH="0" baseline="0" noProof="0">
              <a:ln>
                <a:noFill/>
              </a:ln>
              <a:solidFill>
                <a:sysClr val="windowText" lastClr="000000"/>
              </a:solidFill>
              <a:effectLst/>
              <a:uLnTx/>
              <a:uFillTx/>
              <a:latin typeface="Arial"/>
              <a:cs typeface="Arial"/>
            </a:endParaRPr>
          </a:p>
        </p:txBody>
      </p:sp>
      <p:grpSp>
        <p:nvGrpSpPr>
          <p:cNvPr id="4" name="object 4"/>
          <p:cNvGrpSpPr/>
          <p:nvPr/>
        </p:nvGrpSpPr>
        <p:grpSpPr>
          <a:xfrm>
            <a:off x="2563558" y="1274825"/>
            <a:ext cx="3173730" cy="3020060"/>
            <a:chOff x="2563558" y="1274825"/>
            <a:chExt cx="3173730" cy="3020060"/>
          </a:xfrm>
        </p:grpSpPr>
        <p:sp>
          <p:nvSpPr>
            <p:cNvPr id="5" name="object 5"/>
            <p:cNvSpPr/>
            <p:nvPr/>
          </p:nvSpPr>
          <p:spPr>
            <a:xfrm>
              <a:off x="2577845" y="2213609"/>
              <a:ext cx="536575" cy="2066925"/>
            </a:xfrm>
            <a:custGeom>
              <a:avLst/>
              <a:gdLst/>
              <a:ahLst/>
              <a:cxnLst/>
              <a:rect l="l" t="t" r="r" b="b"/>
              <a:pathLst>
                <a:path w="536575" h="2066925">
                  <a:moveTo>
                    <a:pt x="536448" y="2066543"/>
                  </a:moveTo>
                  <a:lnTo>
                    <a:pt x="457171" y="2066059"/>
                  </a:lnTo>
                  <a:lnTo>
                    <a:pt x="381507" y="2064651"/>
                  </a:lnTo>
                  <a:lnTo>
                    <a:pt x="310286" y="2062389"/>
                  </a:lnTo>
                  <a:lnTo>
                    <a:pt x="244338" y="2059341"/>
                  </a:lnTo>
                  <a:lnTo>
                    <a:pt x="184491" y="2055578"/>
                  </a:lnTo>
                  <a:lnTo>
                    <a:pt x="131575" y="2051168"/>
                  </a:lnTo>
                  <a:lnTo>
                    <a:pt x="86420" y="2046181"/>
                  </a:lnTo>
                  <a:lnTo>
                    <a:pt x="22711" y="2034750"/>
                  </a:lnTo>
                  <a:lnTo>
                    <a:pt x="0" y="2021839"/>
                  </a:lnTo>
                  <a:lnTo>
                    <a:pt x="0" y="44703"/>
                  </a:lnTo>
                  <a:lnTo>
                    <a:pt x="49855" y="25880"/>
                  </a:lnTo>
                  <a:lnTo>
                    <a:pt x="131575" y="15395"/>
                  </a:lnTo>
                  <a:lnTo>
                    <a:pt x="184491" y="10982"/>
                  </a:lnTo>
                  <a:lnTo>
                    <a:pt x="244338" y="7215"/>
                  </a:lnTo>
                  <a:lnTo>
                    <a:pt x="310286" y="4163"/>
                  </a:lnTo>
                  <a:lnTo>
                    <a:pt x="381507" y="1896"/>
                  </a:lnTo>
                  <a:lnTo>
                    <a:pt x="457171" y="485"/>
                  </a:lnTo>
                  <a:lnTo>
                    <a:pt x="536448" y="0"/>
                  </a:lnTo>
                </a:path>
              </a:pathLst>
            </a:custGeom>
            <a:ln w="28575">
              <a:solidFill>
                <a:srgbClr val="043662"/>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object 6"/>
            <p:cNvSpPr/>
            <p:nvPr/>
          </p:nvSpPr>
          <p:spPr>
            <a:xfrm>
              <a:off x="3114293" y="1274825"/>
              <a:ext cx="2623185" cy="2097405"/>
            </a:xfrm>
            <a:custGeom>
              <a:avLst/>
              <a:gdLst/>
              <a:ahLst/>
              <a:cxnLst/>
              <a:rect l="l" t="t" r="r" b="b"/>
              <a:pathLst>
                <a:path w="2623185" h="2097404">
                  <a:moveTo>
                    <a:pt x="2622804" y="0"/>
                  </a:moveTo>
                  <a:lnTo>
                    <a:pt x="0" y="0"/>
                  </a:lnTo>
                  <a:lnTo>
                    <a:pt x="0" y="2097024"/>
                  </a:lnTo>
                  <a:lnTo>
                    <a:pt x="2622804" y="2097024"/>
                  </a:lnTo>
                  <a:lnTo>
                    <a:pt x="2622804" y="0"/>
                  </a:lnTo>
                  <a:close/>
                </a:path>
              </a:pathLst>
            </a:custGeom>
            <a:solidFill>
              <a:srgbClr val="FFFFFF"/>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7" name="object 7"/>
          <p:cNvSpPr txBox="1"/>
          <p:nvPr/>
        </p:nvSpPr>
        <p:spPr>
          <a:xfrm>
            <a:off x="3114294" y="1274825"/>
            <a:ext cx="2623185" cy="2097405"/>
          </a:xfrm>
          <a:prstGeom prst="rect">
            <a:avLst/>
          </a:prstGeom>
          <a:ln w="25400">
            <a:solidFill>
              <a:srgbClr val="073762"/>
            </a:solidFill>
          </a:ln>
        </p:spPr>
        <p:txBody>
          <a:bodyPr vert="horz" wrap="square" lIns="0" tIns="76200" rIns="0" bIns="0" rtlCol="0">
            <a:spAutoFit/>
          </a:bodyPr>
          <a:lstStyle/>
          <a:p>
            <a:pPr marL="223520" marR="0" lvl="0" indent="-132080" defTabSz="914400" eaLnBrk="1" fontAlgn="auto" latinLnBrk="0" hangingPunct="1">
              <a:lnSpc>
                <a:spcPct val="100000"/>
              </a:lnSpc>
              <a:spcBef>
                <a:spcPts val="600"/>
              </a:spcBef>
              <a:spcAft>
                <a:spcPts val="0"/>
              </a:spcAft>
              <a:buClr>
                <a:srgbClr val="FF9900"/>
              </a:buClr>
              <a:buSzTx/>
              <a:buFontTx/>
              <a:buChar char="•"/>
              <a:tabLst>
                <a:tab pos="223520" algn="l"/>
              </a:tabLst>
              <a:defRPr/>
            </a:pPr>
            <a:r>
              <a:rPr kumimoji="0" sz="1100" b="0" i="0" u="none" strike="noStrike" kern="0" cap="none" spc="0" normalizeH="0" baseline="0" noProof="0">
                <a:ln>
                  <a:noFill/>
                </a:ln>
                <a:solidFill>
                  <a:srgbClr val="073762"/>
                </a:solidFill>
                <a:effectLst/>
                <a:uLnTx/>
                <a:uFillTx/>
                <a:latin typeface="Arial"/>
                <a:cs typeface="Arial"/>
              </a:rPr>
              <a:t>Aged</a:t>
            </a:r>
            <a:r>
              <a:rPr kumimoji="0" sz="1100" b="0" i="0" u="none" strike="noStrike" kern="0" cap="none" spc="-2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a:t>
            </a:r>
            <a:r>
              <a:rPr kumimoji="0" sz="1100" b="0" i="0" u="none" strike="noStrike" kern="0" cap="none" spc="-2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years</a:t>
            </a:r>
            <a:r>
              <a:rPr kumimoji="0" sz="1100" b="0" i="0" u="none" strike="noStrike" kern="0" cap="none" spc="-20" normalizeH="0" baseline="0" noProof="0">
                <a:ln>
                  <a:noFill/>
                </a:ln>
                <a:solidFill>
                  <a:srgbClr val="073762"/>
                </a:solidFill>
                <a:effectLst/>
                <a:uLnTx/>
                <a:uFillTx/>
                <a:latin typeface="Arial"/>
                <a:cs typeface="Arial"/>
              </a:rPr>
              <a:t> </a:t>
            </a:r>
            <a:r>
              <a:rPr kumimoji="0" sz="1100" b="0" i="0" u="none" strike="noStrike" kern="0" cap="none" spc="-25" normalizeH="0" baseline="0" noProof="0">
                <a:ln>
                  <a:noFill/>
                </a:ln>
                <a:solidFill>
                  <a:srgbClr val="073762"/>
                </a:solidFill>
                <a:effectLst/>
                <a:uLnTx/>
                <a:uFillTx/>
                <a:latin typeface="Arial"/>
                <a:cs typeface="Arial"/>
              </a:rPr>
              <a:t>old</a:t>
            </a:r>
            <a:endParaRPr kumimoji="0" sz="1100" b="0" i="0" u="none" strike="noStrike" kern="0" cap="none" spc="0" normalizeH="0" baseline="0" noProof="0">
              <a:ln>
                <a:noFill/>
              </a:ln>
              <a:solidFill>
                <a:sysClr val="windowText" lastClr="000000"/>
              </a:solidFill>
              <a:effectLst/>
              <a:uLnTx/>
              <a:uFillTx/>
              <a:latin typeface="Arial"/>
              <a:cs typeface="Arial"/>
            </a:endParaRPr>
          </a:p>
          <a:p>
            <a:pPr marL="0" marR="0" lvl="0" indent="0" defTabSz="914400" eaLnBrk="1" fontAlgn="auto" latinLnBrk="0" hangingPunct="1">
              <a:lnSpc>
                <a:spcPct val="100000"/>
              </a:lnSpc>
              <a:spcBef>
                <a:spcPts val="235"/>
              </a:spcBef>
              <a:spcAft>
                <a:spcPts val="0"/>
              </a:spcAft>
              <a:buClr>
                <a:srgbClr val="FF9900"/>
              </a:buClr>
              <a:buSzTx/>
              <a:buFont typeface="Arial"/>
              <a:buChar char="•"/>
              <a:tabLst/>
              <a:defRPr/>
            </a:pPr>
            <a:endParaRPr kumimoji="0" sz="1100" b="0" i="0" u="none" strike="noStrike" kern="0" cap="none" spc="0" normalizeH="0" baseline="0" noProof="0">
              <a:ln>
                <a:noFill/>
              </a:ln>
              <a:solidFill>
                <a:sysClr val="windowText" lastClr="000000"/>
              </a:solidFill>
              <a:effectLst/>
              <a:uLnTx/>
              <a:uFillTx/>
              <a:latin typeface="Arial"/>
              <a:cs typeface="Arial"/>
            </a:endParaRPr>
          </a:p>
          <a:p>
            <a:pPr marL="223520" marR="0" lvl="0" indent="-132080" defTabSz="914400" eaLnBrk="1" fontAlgn="auto" latinLnBrk="0" hangingPunct="1">
              <a:lnSpc>
                <a:spcPct val="100000"/>
              </a:lnSpc>
              <a:spcBef>
                <a:spcPts val="0"/>
              </a:spcBef>
              <a:spcAft>
                <a:spcPts val="0"/>
              </a:spcAft>
              <a:buClr>
                <a:srgbClr val="FF9900"/>
              </a:buClr>
              <a:buSzTx/>
              <a:buFontTx/>
              <a:buChar char="•"/>
              <a:tabLst>
                <a:tab pos="223520" algn="l"/>
              </a:tabLst>
              <a:defRPr/>
            </a:pPr>
            <a:r>
              <a:rPr kumimoji="0" sz="1100" b="0" i="0" u="none" strike="noStrike" kern="0" cap="none" spc="0" normalizeH="0" baseline="0" noProof="0">
                <a:ln>
                  <a:noFill/>
                </a:ln>
                <a:solidFill>
                  <a:srgbClr val="073762"/>
                </a:solidFill>
                <a:effectLst/>
                <a:uLnTx/>
                <a:uFillTx/>
                <a:latin typeface="Arial"/>
                <a:cs typeface="Arial"/>
              </a:rPr>
              <a:t>Asthma</a:t>
            </a:r>
            <a:r>
              <a:rPr kumimoji="0" sz="1100" b="0" i="0" u="none" strike="noStrike" kern="0" cap="none" spc="-45" normalizeH="0" baseline="0" noProof="0">
                <a:ln>
                  <a:noFill/>
                </a:ln>
                <a:solidFill>
                  <a:srgbClr val="073762"/>
                </a:solidFill>
                <a:effectLst/>
                <a:uLnTx/>
                <a:uFillTx/>
                <a:latin typeface="Arial"/>
                <a:cs typeface="Arial"/>
              </a:rPr>
              <a:t> </a:t>
            </a:r>
            <a:r>
              <a:rPr kumimoji="0" sz="1100" b="0" i="0" u="none" strike="noStrike" kern="0" cap="none" spc="-10" normalizeH="0" baseline="0" noProof="0">
                <a:ln>
                  <a:noFill/>
                </a:ln>
                <a:solidFill>
                  <a:srgbClr val="073762"/>
                </a:solidFill>
                <a:effectLst/>
                <a:uLnTx/>
                <a:uFillTx/>
                <a:latin typeface="Arial"/>
                <a:cs typeface="Arial"/>
              </a:rPr>
              <a:t>diagnosis</a:t>
            </a:r>
            <a:endParaRPr kumimoji="0" sz="1100" b="0" i="0" u="none" strike="noStrike" kern="0" cap="none" spc="0" normalizeH="0" baseline="0" noProof="0">
              <a:ln>
                <a:noFill/>
              </a:ln>
              <a:solidFill>
                <a:sysClr val="windowText" lastClr="000000"/>
              </a:solidFill>
              <a:effectLst/>
              <a:uLnTx/>
              <a:uFillTx/>
              <a:latin typeface="Arial"/>
              <a:cs typeface="Arial"/>
            </a:endParaRPr>
          </a:p>
          <a:p>
            <a:pPr marL="0" marR="0" lvl="0" indent="0" defTabSz="914400" eaLnBrk="1" fontAlgn="auto" latinLnBrk="0" hangingPunct="1">
              <a:lnSpc>
                <a:spcPct val="100000"/>
              </a:lnSpc>
              <a:spcBef>
                <a:spcPts val="235"/>
              </a:spcBef>
              <a:spcAft>
                <a:spcPts val="0"/>
              </a:spcAft>
              <a:buClr>
                <a:srgbClr val="FF9900"/>
              </a:buClr>
              <a:buSzTx/>
              <a:buFont typeface="Arial"/>
              <a:buChar char="•"/>
              <a:tabLst/>
              <a:defRPr/>
            </a:pPr>
            <a:endParaRPr kumimoji="0" sz="1100" b="0" i="0" u="none" strike="noStrike" kern="0" cap="none" spc="0" normalizeH="0" baseline="0" noProof="0">
              <a:ln>
                <a:noFill/>
              </a:ln>
              <a:solidFill>
                <a:sysClr val="windowText" lastClr="000000"/>
              </a:solidFill>
              <a:effectLst/>
              <a:uLnTx/>
              <a:uFillTx/>
              <a:latin typeface="Arial"/>
              <a:cs typeface="Arial"/>
            </a:endParaRPr>
          </a:p>
          <a:p>
            <a:pPr marL="222885" marR="296545" lvl="0" indent="-132080" defTabSz="914400" eaLnBrk="1" fontAlgn="auto" latinLnBrk="0" hangingPunct="1">
              <a:lnSpc>
                <a:spcPct val="100000"/>
              </a:lnSpc>
              <a:spcBef>
                <a:spcPts val="0"/>
              </a:spcBef>
              <a:spcAft>
                <a:spcPts val="0"/>
              </a:spcAft>
              <a:buClr>
                <a:srgbClr val="FF9900"/>
              </a:buClr>
              <a:buSzTx/>
              <a:buFontTx/>
              <a:buChar char="•"/>
              <a:tabLst>
                <a:tab pos="225425" algn="l"/>
              </a:tabLst>
              <a:defRPr/>
            </a:pPr>
            <a:r>
              <a:rPr kumimoji="0" sz="1100" b="0" i="0" u="none" strike="noStrike" kern="0" cap="none" spc="0" normalizeH="0" baseline="0" noProof="0">
                <a:ln>
                  <a:noFill/>
                </a:ln>
                <a:solidFill>
                  <a:srgbClr val="073762"/>
                </a:solidFill>
                <a:effectLst/>
                <a:uLnTx/>
                <a:uFillTx/>
                <a:latin typeface="Arial"/>
                <a:cs typeface="Arial"/>
              </a:rPr>
              <a:t>Active</a:t>
            </a:r>
            <a:r>
              <a:rPr kumimoji="0" sz="1100" b="0" i="0" u="none" strike="noStrike" kern="0" cap="none" spc="-2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asthma</a:t>
            </a:r>
            <a:r>
              <a:rPr kumimoji="0" sz="1100" b="0" i="0" u="none" strike="noStrike" kern="0" cap="none" spc="-4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during</a:t>
            </a:r>
            <a:r>
              <a:rPr kumimoji="0" sz="1100" b="0" i="0" u="none" strike="noStrike" kern="0" cap="none" spc="-2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the</a:t>
            </a:r>
            <a:r>
              <a:rPr kumimoji="0" sz="1100" b="0" i="0" u="none" strike="noStrike" kern="0" cap="none" spc="-40" normalizeH="0" baseline="0" noProof="0">
                <a:ln>
                  <a:noFill/>
                </a:ln>
                <a:solidFill>
                  <a:srgbClr val="073762"/>
                </a:solidFill>
                <a:effectLst/>
                <a:uLnTx/>
                <a:uFillTx/>
                <a:latin typeface="Arial"/>
                <a:cs typeface="Arial"/>
              </a:rPr>
              <a:t> </a:t>
            </a:r>
            <a:r>
              <a:rPr kumimoji="0" sz="1100" b="0" i="0" u="none" strike="noStrike" kern="0" cap="none" spc="-10" normalizeH="0" baseline="0" noProof="0">
                <a:ln>
                  <a:noFill/>
                </a:ln>
                <a:solidFill>
                  <a:srgbClr val="073762"/>
                </a:solidFill>
                <a:effectLst/>
                <a:uLnTx/>
                <a:uFillTx/>
                <a:latin typeface="Arial"/>
                <a:cs typeface="Arial"/>
              </a:rPr>
              <a:t>baseline 	</a:t>
            </a:r>
            <a:r>
              <a:rPr kumimoji="0" sz="1100" b="0" i="0" u="none" strike="noStrike" kern="0" cap="none" spc="-20" normalizeH="0" baseline="0" noProof="0">
                <a:ln>
                  <a:noFill/>
                </a:ln>
                <a:solidFill>
                  <a:srgbClr val="073762"/>
                </a:solidFill>
                <a:effectLst/>
                <a:uLnTx/>
                <a:uFillTx/>
                <a:latin typeface="Arial"/>
                <a:cs typeface="Arial"/>
              </a:rPr>
              <a:t>year</a:t>
            </a:r>
            <a:endParaRPr kumimoji="0" sz="1100" b="0" i="0" u="none" strike="noStrike" kern="0" cap="none" spc="0" normalizeH="0" baseline="0" noProof="0">
              <a:ln>
                <a:noFill/>
              </a:ln>
              <a:solidFill>
                <a:sysClr val="windowText" lastClr="000000"/>
              </a:solidFill>
              <a:effectLst/>
              <a:uLnTx/>
              <a:uFillTx/>
              <a:latin typeface="Arial"/>
              <a:cs typeface="Arial"/>
            </a:endParaRPr>
          </a:p>
          <a:p>
            <a:pPr marL="0" marR="0" lvl="0" indent="0" defTabSz="914400" eaLnBrk="1" fontAlgn="auto" latinLnBrk="0" hangingPunct="1">
              <a:lnSpc>
                <a:spcPct val="100000"/>
              </a:lnSpc>
              <a:spcBef>
                <a:spcPts val="240"/>
              </a:spcBef>
              <a:spcAft>
                <a:spcPts val="0"/>
              </a:spcAft>
              <a:buClr>
                <a:srgbClr val="FF9900"/>
              </a:buClr>
              <a:buSzTx/>
              <a:buFont typeface="Arial"/>
              <a:buChar char="•"/>
              <a:tabLst/>
              <a:defRPr/>
            </a:pPr>
            <a:endParaRPr kumimoji="0" sz="1100" b="0" i="0" u="none" strike="noStrike" kern="0" cap="none" spc="0" normalizeH="0" baseline="0" noProof="0">
              <a:ln>
                <a:noFill/>
              </a:ln>
              <a:solidFill>
                <a:sysClr val="windowText" lastClr="000000"/>
              </a:solidFill>
              <a:effectLst/>
              <a:uLnTx/>
              <a:uFillTx/>
              <a:latin typeface="Arial"/>
              <a:cs typeface="Arial"/>
            </a:endParaRPr>
          </a:p>
          <a:p>
            <a:pPr marL="260985" marR="0" lvl="0" indent="-169545" defTabSz="914400" eaLnBrk="1" fontAlgn="auto" latinLnBrk="0" hangingPunct="1">
              <a:lnSpc>
                <a:spcPct val="100000"/>
              </a:lnSpc>
              <a:spcBef>
                <a:spcPts val="0"/>
              </a:spcBef>
              <a:spcAft>
                <a:spcPts val="0"/>
              </a:spcAft>
              <a:buClr>
                <a:srgbClr val="FF9900"/>
              </a:buClr>
              <a:buSzTx/>
              <a:buFontTx/>
              <a:buChar char="•"/>
              <a:tabLst>
                <a:tab pos="260985" algn="l"/>
              </a:tabLst>
              <a:defRPr/>
            </a:pPr>
            <a:r>
              <a:rPr kumimoji="0" sz="1100" b="0" i="0" u="none" strike="noStrike" kern="0" cap="none" spc="0" normalizeH="0" baseline="0" noProof="0">
                <a:ln>
                  <a:noFill/>
                </a:ln>
                <a:solidFill>
                  <a:srgbClr val="073762"/>
                </a:solidFill>
                <a:effectLst/>
                <a:uLnTx/>
                <a:uFillTx/>
                <a:latin typeface="Arial"/>
                <a:cs typeface="Arial"/>
              </a:rPr>
              <a:t>years</a:t>
            </a:r>
            <a:r>
              <a:rPr kumimoji="0" sz="1100" b="0" i="0" u="none" strike="noStrike" kern="0" cap="none" spc="-2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of</a:t>
            </a:r>
            <a:r>
              <a:rPr kumimoji="0" sz="1100" b="0" i="0" u="none" strike="noStrike" kern="0" cap="none" spc="-3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lung</a:t>
            </a:r>
            <a:r>
              <a:rPr kumimoji="0" sz="1100" b="0" i="0" u="none" strike="noStrike" kern="0" cap="none" spc="-1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function</a:t>
            </a:r>
            <a:r>
              <a:rPr kumimoji="0" sz="1100" b="0" i="0" u="none" strike="noStrike" kern="0" cap="none" spc="-45" normalizeH="0" baseline="0" noProof="0">
                <a:ln>
                  <a:noFill/>
                </a:ln>
                <a:solidFill>
                  <a:srgbClr val="073762"/>
                </a:solidFill>
                <a:effectLst/>
                <a:uLnTx/>
                <a:uFillTx/>
                <a:latin typeface="Arial"/>
                <a:cs typeface="Arial"/>
              </a:rPr>
              <a:t> </a:t>
            </a:r>
            <a:r>
              <a:rPr kumimoji="0" sz="1100" b="0" i="0" u="none" strike="noStrike" kern="0" cap="none" spc="-20" normalizeH="0" baseline="0" noProof="0">
                <a:ln>
                  <a:noFill/>
                </a:ln>
                <a:solidFill>
                  <a:srgbClr val="073762"/>
                </a:solidFill>
                <a:effectLst/>
                <a:uLnTx/>
                <a:uFillTx/>
                <a:latin typeface="Arial"/>
                <a:cs typeface="Arial"/>
              </a:rPr>
              <a:t>data</a:t>
            </a:r>
            <a:endParaRPr kumimoji="0" sz="1100" b="0" i="0" u="none" strike="noStrike" kern="0" cap="none" spc="0" normalizeH="0" baseline="0" noProof="0">
              <a:ln>
                <a:noFill/>
              </a:ln>
              <a:solidFill>
                <a:sysClr val="windowText" lastClr="000000"/>
              </a:solidFill>
              <a:effectLst/>
              <a:uLnTx/>
              <a:uFillTx/>
              <a:latin typeface="Arial"/>
              <a:cs typeface="Arial"/>
            </a:endParaRPr>
          </a:p>
          <a:p>
            <a:pPr marL="0" marR="0" lvl="0" indent="0" defTabSz="914400" eaLnBrk="1" fontAlgn="auto" latinLnBrk="0" hangingPunct="1">
              <a:lnSpc>
                <a:spcPct val="100000"/>
              </a:lnSpc>
              <a:spcBef>
                <a:spcPts val="235"/>
              </a:spcBef>
              <a:spcAft>
                <a:spcPts val="0"/>
              </a:spcAft>
              <a:buClr>
                <a:srgbClr val="FF9900"/>
              </a:buClr>
              <a:buSzTx/>
              <a:buFont typeface="Arial"/>
              <a:buChar char="•"/>
              <a:tabLst/>
              <a:defRPr/>
            </a:pPr>
            <a:endParaRPr kumimoji="0" sz="1100" b="0" i="0" u="none" strike="noStrike" kern="0" cap="none" spc="0" normalizeH="0" baseline="0" noProof="0">
              <a:ln>
                <a:noFill/>
              </a:ln>
              <a:solidFill>
                <a:sysClr val="windowText" lastClr="000000"/>
              </a:solidFill>
              <a:effectLst/>
              <a:uLnTx/>
              <a:uFillTx/>
              <a:latin typeface="Arial"/>
              <a:cs typeface="Arial"/>
            </a:endParaRPr>
          </a:p>
          <a:p>
            <a:pPr marL="225425" marR="116205" lvl="0" indent="-134620" defTabSz="914400" eaLnBrk="1" fontAlgn="auto" latinLnBrk="0" hangingPunct="1">
              <a:lnSpc>
                <a:spcPct val="100000"/>
              </a:lnSpc>
              <a:spcBef>
                <a:spcPts val="0"/>
              </a:spcBef>
              <a:spcAft>
                <a:spcPts val="0"/>
              </a:spcAft>
              <a:buClrTx/>
              <a:buSzTx/>
              <a:buFontTx/>
              <a:buChar char="•"/>
              <a:tabLst>
                <a:tab pos="225425" algn="l"/>
                <a:tab pos="260350" algn="l"/>
              </a:tabLst>
              <a:defRPr/>
            </a:pPr>
            <a:r>
              <a:rPr kumimoji="0" sz="1100" b="0" i="0" u="none" strike="noStrike" kern="0" cap="none" spc="0" normalizeH="0" baseline="0" noProof="0">
                <a:ln>
                  <a:noFill/>
                </a:ln>
                <a:solidFill>
                  <a:srgbClr val="FF9900"/>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valid</a:t>
            </a:r>
            <a:r>
              <a:rPr kumimoji="0" sz="1100" b="0" i="0" u="none" strike="noStrike" kern="0" cap="none" spc="-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lung</a:t>
            </a:r>
            <a:r>
              <a:rPr kumimoji="0" sz="1100" b="0" i="0" u="none" strike="noStrike" kern="0" cap="none" spc="-3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function</a:t>
            </a:r>
            <a:r>
              <a:rPr kumimoji="0" sz="1100" b="0" i="0" u="none" strike="noStrike" kern="0" cap="none" spc="-6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measurements</a:t>
            </a:r>
            <a:r>
              <a:rPr kumimoji="0" sz="1100" b="0" i="0" u="none" strike="noStrike" kern="0" cap="none" spc="-65" normalizeH="0" baseline="0" noProof="0">
                <a:ln>
                  <a:noFill/>
                </a:ln>
                <a:solidFill>
                  <a:srgbClr val="073762"/>
                </a:solidFill>
                <a:effectLst/>
                <a:uLnTx/>
                <a:uFillTx/>
                <a:latin typeface="Arial"/>
                <a:cs typeface="Arial"/>
              </a:rPr>
              <a:t> </a:t>
            </a:r>
            <a:r>
              <a:rPr kumimoji="0" sz="1100" b="0" i="0" u="none" strike="noStrike" kern="0" cap="none" spc="-25" normalizeH="0" baseline="0" noProof="0">
                <a:ln>
                  <a:noFill/>
                </a:ln>
                <a:solidFill>
                  <a:srgbClr val="073762"/>
                </a:solidFill>
                <a:effectLst/>
                <a:uLnTx/>
                <a:uFillTx/>
                <a:latin typeface="Arial"/>
                <a:cs typeface="Arial"/>
              </a:rPr>
              <a:t>of </a:t>
            </a:r>
            <a:r>
              <a:rPr kumimoji="0" sz="1100" b="0" i="0" u="none" strike="noStrike" kern="0" cap="none" spc="0" normalizeH="0" baseline="0" noProof="0">
                <a:ln>
                  <a:noFill/>
                </a:ln>
                <a:solidFill>
                  <a:srgbClr val="073762"/>
                </a:solidFill>
                <a:effectLst/>
                <a:uLnTx/>
                <a:uFillTx/>
                <a:latin typeface="Arial"/>
                <a:cs typeface="Arial"/>
              </a:rPr>
              <a:t>the</a:t>
            </a:r>
            <a:r>
              <a:rPr kumimoji="0" sz="1100" b="0" i="0" u="none" strike="noStrike" kern="0" cap="none" spc="-3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same</a:t>
            </a:r>
            <a:r>
              <a:rPr kumimoji="0" sz="1100" b="0" i="0" u="none" strike="noStrike" kern="0" cap="none" spc="-25" normalizeH="0" baseline="0" noProof="0">
                <a:ln>
                  <a:noFill/>
                </a:ln>
                <a:solidFill>
                  <a:srgbClr val="073762"/>
                </a:solidFill>
                <a:effectLst/>
                <a:uLnTx/>
                <a:uFillTx/>
                <a:latin typeface="Arial"/>
                <a:cs typeface="Arial"/>
              </a:rPr>
              <a:t> </a:t>
            </a:r>
            <a:r>
              <a:rPr kumimoji="0" sz="1100" b="0" i="0" u="none" strike="noStrike" kern="0" cap="none" spc="-20" normalizeH="0" baseline="0" noProof="0">
                <a:ln>
                  <a:noFill/>
                </a:ln>
                <a:solidFill>
                  <a:srgbClr val="073762"/>
                </a:solidFill>
                <a:effectLst/>
                <a:uLnTx/>
                <a:uFillTx/>
                <a:latin typeface="Arial"/>
                <a:cs typeface="Arial"/>
              </a:rPr>
              <a:t>type</a:t>
            </a:r>
            <a:endParaRPr kumimoji="0" sz="1100" b="0" i="0" u="none" strike="noStrike" kern="0" cap="none" spc="0" normalizeH="0" baseline="0" noProof="0">
              <a:ln>
                <a:noFill/>
              </a:ln>
              <a:solidFill>
                <a:sysClr val="windowText" lastClr="000000"/>
              </a:solidFill>
              <a:effectLst/>
              <a:uLnTx/>
              <a:uFillTx/>
              <a:latin typeface="Arial"/>
              <a:cs typeface="Arial"/>
            </a:endParaRPr>
          </a:p>
        </p:txBody>
      </p:sp>
      <p:sp>
        <p:nvSpPr>
          <p:cNvPr id="8" name="object 8"/>
          <p:cNvSpPr/>
          <p:nvPr/>
        </p:nvSpPr>
        <p:spPr>
          <a:xfrm>
            <a:off x="3114294" y="4034790"/>
            <a:ext cx="2641600" cy="457200"/>
          </a:xfrm>
          <a:custGeom>
            <a:avLst/>
            <a:gdLst/>
            <a:ahLst/>
            <a:cxnLst/>
            <a:rect l="l" t="t" r="r" b="b"/>
            <a:pathLst>
              <a:path w="2641600" h="457200">
                <a:moveTo>
                  <a:pt x="2641092" y="0"/>
                </a:moveTo>
                <a:lnTo>
                  <a:pt x="0" y="0"/>
                </a:lnTo>
                <a:lnTo>
                  <a:pt x="0" y="457200"/>
                </a:lnTo>
                <a:lnTo>
                  <a:pt x="2641092" y="457200"/>
                </a:lnTo>
                <a:lnTo>
                  <a:pt x="2641092" y="0"/>
                </a:lnTo>
                <a:close/>
              </a:path>
            </a:pathLst>
          </a:custGeom>
          <a:solidFill>
            <a:srgbClr val="FFFFFF"/>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object 9"/>
          <p:cNvSpPr txBox="1"/>
          <p:nvPr/>
        </p:nvSpPr>
        <p:spPr>
          <a:xfrm>
            <a:off x="3114294" y="4034790"/>
            <a:ext cx="2641600" cy="457200"/>
          </a:xfrm>
          <a:prstGeom prst="rect">
            <a:avLst/>
          </a:prstGeom>
          <a:ln w="25400">
            <a:solidFill>
              <a:srgbClr val="073762"/>
            </a:solidFill>
          </a:ln>
        </p:spPr>
        <p:txBody>
          <a:bodyPr vert="horz" wrap="square" lIns="0" tIns="41910" rIns="0" bIns="0" rtlCol="0">
            <a:spAutoFit/>
          </a:bodyPr>
          <a:lstStyle/>
          <a:p>
            <a:pPr marL="222885" marR="189230" lvl="0" indent="-132080" defTabSz="914400" eaLnBrk="1" fontAlgn="auto" latinLnBrk="0" hangingPunct="1">
              <a:lnSpc>
                <a:spcPct val="100000"/>
              </a:lnSpc>
              <a:spcBef>
                <a:spcPts val="330"/>
              </a:spcBef>
              <a:spcAft>
                <a:spcPts val="0"/>
              </a:spcAft>
              <a:buClr>
                <a:srgbClr val="FF9900"/>
              </a:buClr>
              <a:buSzTx/>
              <a:buFontTx/>
              <a:buChar char="•"/>
              <a:tabLst>
                <a:tab pos="225425" algn="l"/>
              </a:tabLst>
              <a:defRPr/>
            </a:pPr>
            <a:r>
              <a:rPr kumimoji="0" sz="1100" b="0" i="0" u="none" strike="noStrike" kern="0" cap="none" spc="0" normalizeH="0" baseline="0" noProof="0">
                <a:ln>
                  <a:noFill/>
                </a:ln>
                <a:solidFill>
                  <a:srgbClr val="073762"/>
                </a:solidFill>
                <a:effectLst/>
                <a:uLnTx/>
                <a:uFillTx/>
                <a:latin typeface="Arial"/>
                <a:cs typeface="Arial"/>
              </a:rPr>
              <a:t>Diagnosis</a:t>
            </a:r>
            <a:r>
              <a:rPr kumimoji="0" sz="1100" b="0" i="0" u="none" strike="noStrike" kern="0" cap="none" spc="-2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of</a:t>
            </a:r>
            <a:r>
              <a:rPr kumimoji="0" sz="1100" b="0" i="0" u="none" strike="noStrike" kern="0" cap="none" spc="-3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COPD</a:t>
            </a:r>
            <a:r>
              <a:rPr kumimoji="0" sz="1100" b="0" i="0" u="none" strike="noStrike" kern="0" cap="none" spc="-2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or</a:t>
            </a:r>
            <a:r>
              <a:rPr kumimoji="0" sz="1100" b="0" i="0" u="none" strike="noStrike" kern="0" cap="none" spc="-4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other</a:t>
            </a:r>
            <a:r>
              <a:rPr kumimoji="0" sz="1100" b="0" i="0" u="none" strike="noStrike" kern="0" cap="none" spc="-50" normalizeH="0" baseline="0" noProof="0">
                <a:ln>
                  <a:noFill/>
                </a:ln>
                <a:solidFill>
                  <a:srgbClr val="073762"/>
                </a:solidFill>
                <a:effectLst/>
                <a:uLnTx/>
                <a:uFillTx/>
                <a:latin typeface="Arial"/>
                <a:cs typeface="Arial"/>
              </a:rPr>
              <a:t> </a:t>
            </a:r>
            <a:r>
              <a:rPr kumimoji="0" sz="1100" b="0" i="0" u="none" strike="noStrike" kern="0" cap="none" spc="-10" normalizeH="0" baseline="0" noProof="0">
                <a:ln>
                  <a:noFill/>
                </a:ln>
                <a:solidFill>
                  <a:srgbClr val="073762"/>
                </a:solidFill>
                <a:effectLst/>
                <a:uLnTx/>
                <a:uFillTx/>
                <a:latin typeface="Arial"/>
                <a:cs typeface="Arial"/>
              </a:rPr>
              <a:t>chronic 	</a:t>
            </a:r>
            <a:r>
              <a:rPr kumimoji="0" sz="1100" b="0" i="0" u="none" strike="noStrike" kern="0" cap="none" spc="0" normalizeH="0" baseline="0" noProof="0">
                <a:ln>
                  <a:noFill/>
                </a:ln>
                <a:solidFill>
                  <a:srgbClr val="073762"/>
                </a:solidFill>
                <a:effectLst/>
                <a:uLnTx/>
                <a:uFillTx/>
                <a:latin typeface="Arial"/>
                <a:cs typeface="Arial"/>
              </a:rPr>
              <a:t>respiratory</a:t>
            </a:r>
            <a:r>
              <a:rPr kumimoji="0" sz="1100" b="0" i="0" u="none" strike="noStrike" kern="0" cap="none" spc="-70" normalizeH="0" baseline="0" noProof="0">
                <a:ln>
                  <a:noFill/>
                </a:ln>
                <a:solidFill>
                  <a:srgbClr val="073762"/>
                </a:solidFill>
                <a:effectLst/>
                <a:uLnTx/>
                <a:uFillTx/>
                <a:latin typeface="Arial"/>
                <a:cs typeface="Arial"/>
              </a:rPr>
              <a:t> </a:t>
            </a:r>
            <a:r>
              <a:rPr kumimoji="0" sz="1100" b="0" i="0" u="none" strike="noStrike" kern="0" cap="none" spc="-10" normalizeH="0" baseline="0" noProof="0">
                <a:ln>
                  <a:noFill/>
                </a:ln>
                <a:solidFill>
                  <a:srgbClr val="073762"/>
                </a:solidFill>
                <a:effectLst/>
                <a:uLnTx/>
                <a:uFillTx/>
                <a:latin typeface="Arial"/>
                <a:cs typeface="Arial"/>
              </a:rPr>
              <a:t>conditions</a:t>
            </a:r>
            <a:endParaRPr kumimoji="0" sz="1100" b="0" i="0" u="none" strike="noStrike" kern="0" cap="none" spc="0" normalizeH="0" baseline="0" noProof="0">
              <a:ln>
                <a:noFill/>
              </a:ln>
              <a:solidFill>
                <a:sysClr val="windowText" lastClr="000000"/>
              </a:solidFill>
              <a:effectLst/>
              <a:uLnTx/>
              <a:uFillTx/>
              <a:latin typeface="Arial"/>
              <a:cs typeface="Arial"/>
            </a:endParaRPr>
          </a:p>
        </p:txBody>
      </p:sp>
      <p:sp>
        <p:nvSpPr>
          <p:cNvPr id="10" name="object 10"/>
          <p:cNvSpPr/>
          <p:nvPr/>
        </p:nvSpPr>
        <p:spPr>
          <a:xfrm>
            <a:off x="457200" y="2900172"/>
            <a:ext cx="1789430" cy="297180"/>
          </a:xfrm>
          <a:custGeom>
            <a:avLst/>
            <a:gdLst/>
            <a:ahLst/>
            <a:cxnLst/>
            <a:rect l="l" t="t" r="r" b="b"/>
            <a:pathLst>
              <a:path w="1789430" h="297180">
                <a:moveTo>
                  <a:pt x="1739645" y="0"/>
                </a:moveTo>
                <a:lnTo>
                  <a:pt x="49529" y="0"/>
                </a:lnTo>
                <a:lnTo>
                  <a:pt x="30250" y="3899"/>
                </a:lnTo>
                <a:lnTo>
                  <a:pt x="14506" y="14525"/>
                </a:lnTo>
                <a:lnTo>
                  <a:pt x="3892" y="30271"/>
                </a:lnTo>
                <a:lnTo>
                  <a:pt x="0" y="49529"/>
                </a:lnTo>
                <a:lnTo>
                  <a:pt x="0" y="247650"/>
                </a:lnTo>
                <a:lnTo>
                  <a:pt x="3892" y="266908"/>
                </a:lnTo>
                <a:lnTo>
                  <a:pt x="14506" y="282654"/>
                </a:lnTo>
                <a:lnTo>
                  <a:pt x="30250" y="293280"/>
                </a:lnTo>
                <a:lnTo>
                  <a:pt x="49529" y="297179"/>
                </a:lnTo>
                <a:lnTo>
                  <a:pt x="1739645" y="297179"/>
                </a:lnTo>
                <a:lnTo>
                  <a:pt x="1758904" y="293280"/>
                </a:lnTo>
                <a:lnTo>
                  <a:pt x="1774650" y="282654"/>
                </a:lnTo>
                <a:lnTo>
                  <a:pt x="1785276" y="266908"/>
                </a:lnTo>
                <a:lnTo>
                  <a:pt x="1789176" y="247650"/>
                </a:lnTo>
                <a:lnTo>
                  <a:pt x="1789176" y="49529"/>
                </a:lnTo>
                <a:lnTo>
                  <a:pt x="1785276" y="30271"/>
                </a:lnTo>
                <a:lnTo>
                  <a:pt x="1774650" y="14525"/>
                </a:lnTo>
                <a:lnTo>
                  <a:pt x="1758904" y="3899"/>
                </a:lnTo>
                <a:lnTo>
                  <a:pt x="1739645"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object 11"/>
          <p:cNvSpPr txBox="1"/>
          <p:nvPr/>
        </p:nvSpPr>
        <p:spPr>
          <a:xfrm>
            <a:off x="591108" y="2940811"/>
            <a:ext cx="1522730" cy="46164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0" normalizeH="0" baseline="0" noProof="0">
                <a:ln>
                  <a:noFill/>
                </a:ln>
                <a:solidFill>
                  <a:srgbClr val="FF9900"/>
                </a:solidFill>
                <a:effectLst/>
                <a:uLnTx/>
                <a:uFillTx/>
                <a:latin typeface="Arial"/>
                <a:cs typeface="Arial"/>
              </a:rPr>
              <a:t>Historical</a:t>
            </a:r>
            <a:r>
              <a:rPr kumimoji="0" sz="1200" b="0" i="0" u="none" strike="noStrike" kern="0" cap="none" spc="-50" normalizeH="0" baseline="0" noProof="0">
                <a:ln>
                  <a:noFill/>
                </a:ln>
                <a:solidFill>
                  <a:srgbClr val="FF9900"/>
                </a:solidFill>
                <a:effectLst/>
                <a:uLnTx/>
                <a:uFillTx/>
                <a:latin typeface="Arial"/>
                <a:cs typeface="Arial"/>
              </a:rPr>
              <a:t> </a:t>
            </a:r>
            <a:r>
              <a:rPr kumimoji="0" sz="1200" b="0" i="0" u="none" strike="noStrike" kern="0" cap="none" spc="0" normalizeH="0" baseline="0" noProof="0">
                <a:ln>
                  <a:noFill/>
                </a:ln>
                <a:solidFill>
                  <a:srgbClr val="FF9900"/>
                </a:solidFill>
                <a:effectLst/>
                <a:uLnTx/>
                <a:uFillTx/>
                <a:latin typeface="Arial"/>
                <a:cs typeface="Arial"/>
              </a:rPr>
              <a:t>cohort</a:t>
            </a:r>
            <a:r>
              <a:rPr kumimoji="0" sz="1200" b="0" i="0" u="none" strike="noStrike" kern="0" cap="none" spc="-35" normalizeH="0" baseline="0" noProof="0">
                <a:ln>
                  <a:noFill/>
                </a:ln>
                <a:solidFill>
                  <a:srgbClr val="FF9900"/>
                </a:solidFill>
                <a:effectLst/>
                <a:uLnTx/>
                <a:uFillTx/>
                <a:latin typeface="Arial"/>
                <a:cs typeface="Arial"/>
              </a:rPr>
              <a:t> </a:t>
            </a:r>
            <a:r>
              <a:rPr kumimoji="0" sz="1200" b="0" i="0" u="none" strike="noStrike" kern="0" cap="none" spc="-20" normalizeH="0" baseline="0" noProof="0">
                <a:ln>
                  <a:noFill/>
                </a:ln>
                <a:solidFill>
                  <a:srgbClr val="FF9900"/>
                </a:solidFill>
                <a:effectLst/>
                <a:uLnTx/>
                <a:uFillTx/>
                <a:latin typeface="Arial"/>
                <a:cs typeface="Arial"/>
              </a:rPr>
              <a:t>study</a:t>
            </a:r>
            <a:endParaRPr kumimoji="0" sz="1200" b="0" i="0" u="none" strike="noStrike" kern="0" cap="none" spc="0" normalizeH="0" baseline="0" noProof="0">
              <a:ln>
                <a:noFill/>
              </a:ln>
              <a:solidFill>
                <a:sysClr val="windowText" lastClr="000000"/>
              </a:solidFill>
              <a:effectLst/>
              <a:uLnTx/>
              <a:uFillTx/>
              <a:latin typeface="Arial"/>
              <a:cs typeface="Arial"/>
            </a:endParaRPr>
          </a:p>
          <a:p>
            <a:pPr marL="467359" marR="0" lvl="0" indent="0" defTabSz="914400" eaLnBrk="1" fontAlgn="auto" latinLnBrk="0" hangingPunct="1">
              <a:lnSpc>
                <a:spcPct val="100000"/>
              </a:lnSpc>
              <a:spcBef>
                <a:spcPts val="915"/>
              </a:spcBef>
              <a:spcAft>
                <a:spcPts val="0"/>
              </a:spcAft>
              <a:buClrTx/>
              <a:buSzTx/>
              <a:buFontTx/>
              <a:buNone/>
              <a:tabLst/>
              <a:defRPr/>
            </a:pPr>
            <a:r>
              <a:rPr kumimoji="0" sz="900" b="1" i="0" u="none" strike="noStrike" kern="0" cap="none" spc="-25" normalizeH="0" baseline="0" noProof="0">
                <a:ln>
                  <a:noFill/>
                </a:ln>
                <a:solidFill>
                  <a:srgbClr val="073762"/>
                </a:solidFill>
                <a:effectLst/>
                <a:uLnTx/>
                <a:uFillTx/>
                <a:latin typeface="Arial"/>
                <a:cs typeface="Arial"/>
              </a:rPr>
              <a:t>n=,</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12" name="object 12"/>
          <p:cNvSpPr txBox="1"/>
          <p:nvPr/>
        </p:nvSpPr>
        <p:spPr>
          <a:xfrm>
            <a:off x="3623817" y="905382"/>
            <a:ext cx="1448435" cy="239395"/>
          </a:xfrm>
          <a:prstGeom prst="rect">
            <a:avLst/>
          </a:prstGeom>
        </p:spPr>
        <p:txBody>
          <a:bodyPr vert="horz" wrap="square" lIns="0" tIns="13335" rIns="0" bIns="0" rtlCol="0">
            <a:spAutoFit/>
          </a:bodyPr>
          <a:lstStyle/>
          <a:p>
            <a:pPr marL="12700" marR="0" lvl="0" indent="0" defTabSz="914400" eaLnBrk="1" fontAlgn="auto" latinLnBrk="0" hangingPunct="1">
              <a:lnSpc>
                <a:spcPct val="100000"/>
              </a:lnSpc>
              <a:spcBef>
                <a:spcPts val="105"/>
              </a:spcBef>
              <a:spcAft>
                <a:spcPts val="0"/>
              </a:spcAft>
              <a:buClrTx/>
              <a:buSzTx/>
              <a:buFontTx/>
              <a:buNone/>
              <a:tabLst/>
              <a:defRPr/>
            </a:pPr>
            <a:r>
              <a:rPr kumimoji="0" sz="1400" b="1" i="0" u="none" strike="noStrike" kern="0" cap="none" spc="0" normalizeH="0" baseline="0" noProof="0">
                <a:ln>
                  <a:noFill/>
                </a:ln>
                <a:solidFill>
                  <a:srgbClr val="001F5F"/>
                </a:solidFill>
                <a:effectLst/>
                <a:uLnTx/>
                <a:uFillTx/>
                <a:latin typeface="Arial"/>
                <a:cs typeface="Arial"/>
              </a:rPr>
              <a:t>Inclusion</a:t>
            </a:r>
            <a:r>
              <a:rPr kumimoji="0" sz="1400" b="1" i="0" u="none" strike="noStrike" kern="0" cap="none" spc="-80" normalizeH="0" baseline="0" noProof="0">
                <a:ln>
                  <a:noFill/>
                </a:ln>
                <a:solidFill>
                  <a:srgbClr val="001F5F"/>
                </a:solidFill>
                <a:effectLst/>
                <a:uLnTx/>
                <a:uFillTx/>
                <a:latin typeface="Arial"/>
                <a:cs typeface="Arial"/>
              </a:rPr>
              <a:t> </a:t>
            </a:r>
            <a:r>
              <a:rPr kumimoji="0" sz="1400" b="1" i="0" u="none" strike="noStrike" kern="0" cap="none" spc="-10" normalizeH="0" baseline="0" noProof="0">
                <a:ln>
                  <a:noFill/>
                </a:ln>
                <a:solidFill>
                  <a:srgbClr val="001F5F"/>
                </a:solidFill>
                <a:effectLst/>
                <a:uLnTx/>
                <a:uFillTx/>
                <a:latin typeface="Arial"/>
                <a:cs typeface="Arial"/>
              </a:rPr>
              <a:t>criteria</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sp>
        <p:nvSpPr>
          <p:cNvPr id="13" name="object 13"/>
          <p:cNvSpPr/>
          <p:nvPr/>
        </p:nvSpPr>
        <p:spPr>
          <a:xfrm>
            <a:off x="6134100" y="2638044"/>
            <a:ext cx="2539365" cy="608330"/>
          </a:xfrm>
          <a:custGeom>
            <a:avLst/>
            <a:gdLst/>
            <a:ahLst/>
            <a:cxnLst/>
            <a:rect l="l" t="t" r="r" b="b"/>
            <a:pathLst>
              <a:path w="2539365" h="608330">
                <a:moveTo>
                  <a:pt x="2437638" y="0"/>
                </a:moveTo>
                <a:lnTo>
                  <a:pt x="101346" y="0"/>
                </a:lnTo>
                <a:lnTo>
                  <a:pt x="61882" y="7959"/>
                </a:lnTo>
                <a:lnTo>
                  <a:pt x="29670" y="29670"/>
                </a:lnTo>
                <a:lnTo>
                  <a:pt x="7959" y="61882"/>
                </a:lnTo>
                <a:lnTo>
                  <a:pt x="0" y="101345"/>
                </a:lnTo>
                <a:lnTo>
                  <a:pt x="0" y="506730"/>
                </a:lnTo>
                <a:lnTo>
                  <a:pt x="7959" y="546193"/>
                </a:lnTo>
                <a:lnTo>
                  <a:pt x="29670" y="578405"/>
                </a:lnTo>
                <a:lnTo>
                  <a:pt x="61882" y="600116"/>
                </a:lnTo>
                <a:lnTo>
                  <a:pt x="101346" y="608076"/>
                </a:lnTo>
                <a:lnTo>
                  <a:pt x="2437638" y="608076"/>
                </a:lnTo>
                <a:lnTo>
                  <a:pt x="2477101" y="600116"/>
                </a:lnTo>
                <a:lnTo>
                  <a:pt x="2509313" y="578405"/>
                </a:lnTo>
                <a:lnTo>
                  <a:pt x="2531024" y="546193"/>
                </a:lnTo>
                <a:lnTo>
                  <a:pt x="2538983" y="506730"/>
                </a:lnTo>
                <a:lnTo>
                  <a:pt x="2538983" y="101345"/>
                </a:lnTo>
                <a:lnTo>
                  <a:pt x="2531024" y="61882"/>
                </a:lnTo>
                <a:lnTo>
                  <a:pt x="2509313" y="29670"/>
                </a:lnTo>
                <a:lnTo>
                  <a:pt x="2477101" y="7959"/>
                </a:lnTo>
                <a:lnTo>
                  <a:pt x="2437638" y="0"/>
                </a:lnTo>
                <a:close/>
              </a:path>
            </a:pathLst>
          </a:custGeom>
          <a:solidFill>
            <a:srgbClr val="FDAF77"/>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object 14"/>
          <p:cNvSpPr txBox="1"/>
          <p:nvPr/>
        </p:nvSpPr>
        <p:spPr>
          <a:xfrm>
            <a:off x="6328409" y="2325751"/>
            <a:ext cx="2150745" cy="854710"/>
          </a:xfrm>
          <a:prstGeom prst="rect">
            <a:avLst/>
          </a:prstGeom>
        </p:spPr>
        <p:txBody>
          <a:bodyPr vert="horz" wrap="square" lIns="0" tIns="12700" rIns="0" bIns="0" rtlCol="0">
            <a:spAutoFit/>
          </a:bodyPr>
          <a:lstStyle/>
          <a:p>
            <a:pPr marL="33655" marR="0" lvl="0" indent="0" algn="ctr" defTabSz="914400" eaLnBrk="1" fontAlgn="auto" latinLnBrk="0" hangingPunct="1">
              <a:lnSpc>
                <a:spcPct val="100000"/>
              </a:lnSpc>
              <a:spcBef>
                <a:spcPts val="100"/>
              </a:spcBef>
              <a:spcAft>
                <a:spcPts val="0"/>
              </a:spcAft>
              <a:buClrTx/>
              <a:buSzTx/>
              <a:buFontTx/>
              <a:buNone/>
              <a:tabLst/>
              <a:defRPr/>
            </a:pPr>
            <a:r>
              <a:rPr kumimoji="0" sz="1400" b="1" i="0" u="none" strike="noStrike" kern="0" cap="none" spc="0" normalizeH="0" baseline="0" noProof="0">
                <a:ln>
                  <a:noFill/>
                </a:ln>
                <a:solidFill>
                  <a:srgbClr val="001F5F"/>
                </a:solidFill>
                <a:effectLst/>
                <a:uLnTx/>
                <a:uFillTx/>
                <a:latin typeface="Arial"/>
                <a:cs typeface="Arial"/>
              </a:rPr>
              <a:t>Primary</a:t>
            </a:r>
            <a:r>
              <a:rPr kumimoji="0" sz="1400" b="1" i="0" u="none" strike="noStrike" kern="0" cap="none" spc="-50" normalizeH="0" baseline="0" noProof="0">
                <a:ln>
                  <a:noFill/>
                </a:ln>
                <a:solidFill>
                  <a:srgbClr val="001F5F"/>
                </a:solidFill>
                <a:effectLst/>
                <a:uLnTx/>
                <a:uFillTx/>
                <a:latin typeface="Arial"/>
                <a:cs typeface="Arial"/>
              </a:rPr>
              <a:t> </a:t>
            </a:r>
            <a:r>
              <a:rPr kumimoji="0" sz="1400" b="1" i="0" u="none" strike="noStrike" kern="0" cap="none" spc="-10" normalizeH="0" baseline="0" noProof="0">
                <a:ln>
                  <a:noFill/>
                </a:ln>
                <a:solidFill>
                  <a:srgbClr val="001F5F"/>
                </a:solidFill>
                <a:effectLst/>
                <a:uLnTx/>
                <a:uFillTx/>
                <a:latin typeface="Arial"/>
                <a:cs typeface="Arial"/>
              </a:rPr>
              <a:t>outcome</a:t>
            </a:r>
            <a:endParaRPr kumimoji="0" sz="1400" b="0" i="0" u="none" strike="noStrike" kern="0" cap="none" spc="0" normalizeH="0" baseline="0" noProof="0">
              <a:ln>
                <a:noFill/>
              </a:ln>
              <a:solidFill>
                <a:sysClr val="windowText" lastClr="000000"/>
              </a:solidFill>
              <a:effectLst/>
              <a:uLnTx/>
              <a:uFillTx/>
              <a:latin typeface="Arial"/>
              <a:cs typeface="Arial"/>
            </a:endParaRPr>
          </a:p>
          <a:p>
            <a:pPr marL="12700" marR="5080" lvl="0" indent="1270" algn="ctr" defTabSz="914400" eaLnBrk="1" fontAlgn="auto" latinLnBrk="0" hangingPunct="1">
              <a:lnSpc>
                <a:spcPct val="100000"/>
              </a:lnSpc>
              <a:spcBef>
                <a:spcPts val="1245"/>
              </a:spcBef>
              <a:spcAft>
                <a:spcPts val="0"/>
              </a:spcAft>
              <a:buClrTx/>
              <a:buSzTx/>
              <a:buFontTx/>
              <a:buNone/>
              <a:tabLst/>
              <a:defRPr/>
            </a:pPr>
            <a:r>
              <a:rPr kumimoji="0" sz="1000" b="1" i="0" u="none" strike="noStrike" kern="0" cap="none" spc="0" normalizeH="0" baseline="0" noProof="0">
                <a:ln>
                  <a:noFill/>
                </a:ln>
                <a:solidFill>
                  <a:srgbClr val="001F5F"/>
                </a:solidFill>
                <a:effectLst/>
                <a:uLnTx/>
                <a:uFillTx/>
                <a:latin typeface="Arial"/>
                <a:cs typeface="Arial"/>
              </a:rPr>
              <a:t>Peak</a:t>
            </a:r>
            <a:r>
              <a:rPr kumimoji="0" sz="1000" b="1" i="0" u="none" strike="noStrike" kern="0" cap="none" spc="-3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Expiratory</a:t>
            </a:r>
            <a:r>
              <a:rPr kumimoji="0" sz="1000" b="1" i="0" u="none" strike="noStrike" kern="0" cap="none" spc="-3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Flow</a:t>
            </a:r>
            <a:r>
              <a:rPr kumimoji="0" sz="1000" b="1" i="0" u="none" strike="noStrike" kern="0" cap="none" spc="-3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(PEF)</a:t>
            </a:r>
            <a:r>
              <a:rPr kumimoji="0" sz="1000" b="1" i="0" u="none" strike="noStrike" kern="0" cap="none" spc="-2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rate</a:t>
            </a:r>
            <a:r>
              <a:rPr kumimoji="0" sz="1000" b="1" i="0" u="none" strike="noStrike" kern="0" cap="none" spc="-20" normalizeH="0" baseline="0" noProof="0">
                <a:ln>
                  <a:noFill/>
                </a:ln>
                <a:solidFill>
                  <a:srgbClr val="001F5F"/>
                </a:solidFill>
                <a:effectLst/>
                <a:uLnTx/>
                <a:uFillTx/>
                <a:latin typeface="Arial"/>
                <a:cs typeface="Arial"/>
              </a:rPr>
              <a:t> </a:t>
            </a:r>
            <a:r>
              <a:rPr kumimoji="0" sz="1000" b="1" i="0" u="none" strike="noStrike" kern="0" cap="none" spc="-50"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used</a:t>
            </a:r>
            <a:r>
              <a:rPr kumimoji="0" sz="1000" b="0" i="0" u="none" strike="noStrike" kern="0" cap="none" spc="-35"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to</a:t>
            </a:r>
            <a:r>
              <a:rPr kumimoji="0" sz="1000" b="0" i="0" u="none" strike="noStrike" kern="0" cap="none" spc="-25"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track</a:t>
            </a:r>
            <a:r>
              <a:rPr kumimoji="0" sz="1000" b="0" i="0" u="none" strike="noStrike" kern="0" cap="none" spc="-30"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lung</a:t>
            </a:r>
            <a:r>
              <a:rPr kumimoji="0" sz="1000" b="0" i="0" u="none" strike="noStrike" kern="0" cap="none" spc="-20" normalizeH="0" baseline="0" noProof="0">
                <a:ln>
                  <a:noFill/>
                </a:ln>
                <a:solidFill>
                  <a:srgbClr val="001F5F"/>
                </a:solidFill>
                <a:effectLst/>
                <a:uLnTx/>
                <a:uFillTx/>
                <a:latin typeface="Arial"/>
                <a:cs typeface="Arial"/>
              </a:rPr>
              <a:t> </a:t>
            </a:r>
            <a:r>
              <a:rPr kumimoji="0" sz="1000" b="0" i="0" u="none" strike="noStrike" kern="0" cap="none" spc="0" normalizeH="0" baseline="0" noProof="0">
                <a:ln>
                  <a:noFill/>
                </a:ln>
                <a:solidFill>
                  <a:srgbClr val="001F5F"/>
                </a:solidFill>
                <a:effectLst/>
                <a:uLnTx/>
                <a:uFillTx/>
                <a:latin typeface="Arial"/>
                <a:cs typeface="Arial"/>
              </a:rPr>
              <a:t>function</a:t>
            </a:r>
            <a:r>
              <a:rPr kumimoji="0" sz="1000" b="0" i="0" u="none" strike="noStrike" kern="0" cap="none" spc="-35" normalizeH="0" baseline="0" noProof="0">
                <a:ln>
                  <a:noFill/>
                </a:ln>
                <a:solidFill>
                  <a:srgbClr val="001F5F"/>
                </a:solidFill>
                <a:effectLst/>
                <a:uLnTx/>
                <a:uFillTx/>
                <a:latin typeface="Arial"/>
                <a:cs typeface="Arial"/>
              </a:rPr>
              <a:t> </a:t>
            </a:r>
            <a:r>
              <a:rPr kumimoji="0" sz="1000" b="0" i="0" u="none" strike="noStrike" kern="0" cap="none" spc="-10" normalizeH="0" baseline="0" noProof="0">
                <a:ln>
                  <a:noFill/>
                </a:ln>
                <a:solidFill>
                  <a:srgbClr val="001F5F"/>
                </a:solidFill>
                <a:effectLst/>
                <a:uLnTx/>
                <a:uFillTx/>
                <a:latin typeface="Arial"/>
                <a:cs typeface="Arial"/>
              </a:rPr>
              <a:t>trajectories according </a:t>
            </a:r>
            <a:r>
              <a:rPr kumimoji="0" sz="1000" b="0" i="0" u="none" strike="noStrike" kern="0" cap="none" spc="0" normalizeH="0" baseline="0" noProof="0">
                <a:ln>
                  <a:noFill/>
                </a:ln>
                <a:solidFill>
                  <a:srgbClr val="001F5F"/>
                </a:solidFill>
                <a:effectLst/>
                <a:uLnTx/>
                <a:uFillTx/>
                <a:latin typeface="Arial"/>
                <a:cs typeface="Arial"/>
              </a:rPr>
              <a:t>to annual</a:t>
            </a:r>
            <a:r>
              <a:rPr kumimoji="0" sz="1000" b="0" i="0" u="none" strike="noStrike" kern="0" cap="none" spc="5" normalizeH="0" baseline="0" noProof="0">
                <a:ln>
                  <a:noFill/>
                </a:ln>
                <a:solidFill>
                  <a:srgbClr val="001F5F"/>
                </a:solidFill>
                <a:effectLst/>
                <a:uLnTx/>
                <a:uFillTx/>
                <a:latin typeface="Arial"/>
                <a:cs typeface="Arial"/>
              </a:rPr>
              <a:t> </a:t>
            </a:r>
            <a:r>
              <a:rPr kumimoji="0" sz="1000" b="0" i="0" u="none" strike="noStrike" kern="0" cap="none" spc="-10" normalizeH="0" baseline="0" noProof="0">
                <a:ln>
                  <a:noFill/>
                </a:ln>
                <a:solidFill>
                  <a:srgbClr val="001F5F"/>
                </a:solidFill>
                <a:effectLst/>
                <a:uLnTx/>
                <a:uFillTx/>
                <a:latin typeface="Arial"/>
                <a:cs typeface="Arial"/>
              </a:rPr>
              <a:t>exacerbation </a:t>
            </a:r>
            <a:r>
              <a:rPr kumimoji="0" sz="1000" b="0" i="0" u="none" strike="noStrike" kern="0" cap="none" spc="-20" normalizeH="0" baseline="0" noProof="0">
                <a:ln>
                  <a:noFill/>
                </a:ln>
                <a:solidFill>
                  <a:srgbClr val="001F5F"/>
                </a:solidFill>
                <a:effectLst/>
                <a:uLnTx/>
                <a:uFillTx/>
                <a:latin typeface="Arial"/>
                <a:cs typeface="Arial"/>
              </a:rPr>
              <a:t>rate</a:t>
            </a:r>
            <a:endParaRPr kumimoji="0" sz="1000" b="0" i="0" u="none" strike="noStrike" kern="0" cap="none" spc="0" normalizeH="0" baseline="0" noProof="0">
              <a:ln>
                <a:noFill/>
              </a:ln>
              <a:solidFill>
                <a:sysClr val="windowText" lastClr="000000"/>
              </a:solidFill>
              <a:effectLst/>
              <a:uLnTx/>
              <a:uFillTx/>
              <a:latin typeface="Arial"/>
              <a:cs typeface="Arial"/>
            </a:endParaRPr>
          </a:p>
        </p:txBody>
      </p:sp>
      <p:pic>
        <p:nvPicPr>
          <p:cNvPr id="15" name="object 15"/>
          <p:cNvPicPr/>
          <p:nvPr/>
        </p:nvPicPr>
        <p:blipFill>
          <a:blip r:embed="rId2" cstate="print"/>
          <a:stretch>
            <a:fillRect/>
          </a:stretch>
        </p:blipFill>
        <p:spPr>
          <a:xfrm>
            <a:off x="501781" y="2448458"/>
            <a:ext cx="1725921" cy="368807"/>
          </a:xfrm>
          <a:prstGeom prst="rect">
            <a:avLst/>
          </a:prstGeom>
        </p:spPr>
      </p:pic>
      <p:sp>
        <p:nvSpPr>
          <p:cNvPr id="16" name="object 16"/>
          <p:cNvSpPr txBox="1"/>
          <p:nvPr/>
        </p:nvSpPr>
        <p:spPr>
          <a:xfrm>
            <a:off x="3680205" y="3678682"/>
            <a:ext cx="1508125" cy="23939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400" b="1" i="0" u="none" strike="noStrike" kern="0" cap="none" spc="0" normalizeH="0" baseline="0" noProof="0">
                <a:ln>
                  <a:noFill/>
                </a:ln>
                <a:solidFill>
                  <a:srgbClr val="001F5F"/>
                </a:solidFill>
                <a:effectLst/>
                <a:uLnTx/>
                <a:uFillTx/>
                <a:latin typeface="Arial"/>
                <a:cs typeface="Arial"/>
              </a:rPr>
              <a:t>Exclusion</a:t>
            </a:r>
            <a:r>
              <a:rPr kumimoji="0" sz="1400" b="1" i="0" u="none" strike="noStrike" kern="0" cap="none" spc="-50" normalizeH="0" baseline="0" noProof="0">
                <a:ln>
                  <a:noFill/>
                </a:ln>
                <a:solidFill>
                  <a:srgbClr val="001F5F"/>
                </a:solidFill>
                <a:effectLst/>
                <a:uLnTx/>
                <a:uFillTx/>
                <a:latin typeface="Arial"/>
                <a:cs typeface="Arial"/>
              </a:rPr>
              <a:t> </a:t>
            </a:r>
            <a:r>
              <a:rPr kumimoji="0" sz="1400" b="1" i="0" u="none" strike="noStrike" kern="0" cap="none" spc="-10" normalizeH="0" baseline="0" noProof="0">
                <a:ln>
                  <a:noFill/>
                </a:ln>
                <a:solidFill>
                  <a:srgbClr val="001F5F"/>
                </a:solidFill>
                <a:effectLst/>
                <a:uLnTx/>
                <a:uFillTx/>
                <a:latin typeface="Arial"/>
                <a:cs typeface="Arial"/>
              </a:rPr>
              <a:t>criteria</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sp>
        <p:nvSpPr>
          <p:cNvPr id="18" name="object 18"/>
          <p:cNvSpPr txBox="1"/>
          <p:nvPr/>
        </p:nvSpPr>
        <p:spPr>
          <a:xfrm>
            <a:off x="78739" y="4999029"/>
            <a:ext cx="2156460" cy="111125"/>
          </a:xfrm>
          <a:prstGeom prst="rect">
            <a:avLst/>
          </a:prstGeom>
        </p:spPr>
        <p:txBody>
          <a:bodyPr vert="horz" wrap="square" lIns="0" tIns="5080" rIns="0" bIns="0" rtlCol="0">
            <a:spAutoFit/>
          </a:bodyPr>
          <a:lstStyle/>
          <a:p>
            <a:pPr marL="12700" marR="0" lvl="0" indent="0" defTabSz="914400" eaLnBrk="1" fontAlgn="auto" latinLnBrk="0" hangingPunct="1">
              <a:lnSpc>
                <a:spcPct val="100000"/>
              </a:lnSpc>
              <a:spcBef>
                <a:spcPts val="40"/>
              </a:spcBef>
              <a:spcAft>
                <a:spcPts val="0"/>
              </a:spcAft>
              <a:buClrTx/>
              <a:buSzTx/>
              <a:buFontTx/>
              <a:buNone/>
              <a:tabLst/>
              <a:defRPr/>
            </a:pPr>
            <a:r>
              <a:rPr kumimoji="0" sz="600" b="0" i="0" u="none" strike="noStrike" kern="0" cap="none" spc="-10" normalizeH="0" baseline="0" noProof="0">
                <a:ln>
                  <a:noFill/>
                </a:ln>
                <a:solidFill>
                  <a:sysClr val="windowText" lastClr="000000"/>
                </a:solidFill>
                <a:effectLst/>
                <a:uLnTx/>
                <a:uFillTx/>
                <a:latin typeface="Arial"/>
                <a:cs typeface="Arial"/>
              </a:rPr>
              <a:t>Soremekun</a:t>
            </a:r>
            <a:r>
              <a:rPr kumimoji="0" sz="600" b="0" i="0" u="none" strike="noStrike" kern="0" cap="none" spc="6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S</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et</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al.</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Thorax</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2022;</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10.1136/thorax-2021-217032</a:t>
            </a:r>
            <a:endParaRPr kumimoji="0" sz="600" b="0" i="0" u="none" strike="noStrike" kern="0" cap="none" spc="0" normalizeH="0" baseline="0" noProof="0">
              <a:ln>
                <a:noFill/>
              </a:ln>
              <a:solidFill>
                <a:sysClr val="windowText" lastClr="000000"/>
              </a:solidFill>
              <a:effectLst/>
              <a:uLnTx/>
              <a:uFillTx/>
              <a:latin typeface="Arial"/>
              <a:cs typeface="Arial"/>
            </a:endParaRPr>
          </a:p>
        </p:txBody>
      </p:sp>
      <p:sp>
        <p:nvSpPr>
          <p:cNvPr id="17" name="object 17"/>
          <p:cNvSpPr txBox="1"/>
          <p:nvPr/>
        </p:nvSpPr>
        <p:spPr>
          <a:xfrm>
            <a:off x="78739" y="4872634"/>
            <a:ext cx="1651000" cy="116839"/>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600" b="0" i="0" u="none" strike="noStrike" kern="0" cap="none" spc="0" normalizeH="0" baseline="0" noProof="0">
                <a:ln>
                  <a:noFill/>
                </a:ln>
                <a:solidFill>
                  <a:sysClr val="windowText" lastClr="000000"/>
                </a:solidFill>
                <a:effectLst/>
                <a:uLnTx/>
                <a:uFillTx/>
                <a:latin typeface="Arial"/>
                <a:cs typeface="Arial"/>
              </a:rPr>
              <a:t>COPD</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Chronic</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obstructive pulmonary</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disease</a:t>
            </a:r>
            <a:endParaRPr kumimoji="0" sz="600" b="0" i="0" u="none" strike="noStrike" kern="0" cap="none" spc="0" normalizeH="0" baseline="0" noProof="0">
              <a:ln>
                <a:noFill/>
              </a:ln>
              <a:solidFill>
                <a:sysClr val="windowText" lastClr="000000"/>
              </a:solidFill>
              <a:effectLst/>
              <a:uLnTx/>
              <a:uFillTx/>
              <a:latin typeface="Arial"/>
              <a:cs typeface="Arial"/>
            </a:endParaRPr>
          </a:p>
        </p:txBody>
      </p:sp>
      <p:pic>
        <p:nvPicPr>
          <p:cNvPr id="19" name="Graphic 18" descr="Beginning with solid fill">
            <a:hlinkClick r:id="rId3" action="ppaction://hlinksldjump"/>
            <a:extLst>
              <a:ext uri="{FF2B5EF4-FFF2-40B4-BE49-F238E27FC236}">
                <a16:creationId xmlns:a16="http://schemas.microsoft.com/office/drawing/2014/main" id="{D7E12ED4-EDB5-1FA2-8C62-16EE0025FF8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20" name="bg object 17">
            <a:extLst>
              <a:ext uri="{FF2B5EF4-FFF2-40B4-BE49-F238E27FC236}">
                <a16:creationId xmlns:a16="http://schemas.microsoft.com/office/drawing/2014/main" id="{04D6939C-1880-80B5-0BF2-80D05CA5BC7F}"/>
              </a:ext>
            </a:extLst>
          </p:cNvPr>
          <p:cNvPicPr/>
          <p:nvPr/>
        </p:nvPicPr>
        <p:blipFill>
          <a:blip r:embed="rId6" cstate="print">
            <a:alphaModFix amt="10000"/>
            <a:extLst>
              <a:ext uri="{BEBA8EAE-BF5A-486C-A8C5-ECC9F3942E4B}">
                <a14:imgProps xmlns:a14="http://schemas.microsoft.com/office/drawing/2010/main">
                  <a14:imgLayer r:embed="rId7">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335838" y="137532"/>
            <a:ext cx="4947285" cy="269240"/>
          </a:xfrm>
          <a:prstGeom prst="rect">
            <a:avLst/>
          </a:prstGeom>
        </p:spPr>
        <p:txBody>
          <a:bodyPr vert="horz" wrap="square" lIns="0" tIns="12065" rIns="0" bIns="0" rtlCol="0">
            <a:spAutoFit/>
          </a:bodyPr>
          <a:lstStyle/>
          <a:p>
            <a:pPr marL="12700" marR="0" lvl="0" indent="0" defTabSz="914400" eaLnBrk="1" fontAlgn="auto" latinLnBrk="0" hangingPunct="1">
              <a:lnSpc>
                <a:spcPct val="100000"/>
              </a:lnSpc>
              <a:spcBef>
                <a:spcPts val="95"/>
              </a:spcBef>
              <a:spcAft>
                <a:spcPts val="0"/>
              </a:spcAft>
              <a:buClrTx/>
              <a:buSzTx/>
              <a:buFontTx/>
              <a:buNone/>
              <a:tabLst/>
              <a:defRPr/>
            </a:pPr>
            <a:r>
              <a:rPr kumimoji="0" sz="1600" b="1" i="0" u="none" strike="noStrike" kern="0" cap="none" spc="0" normalizeH="0" baseline="0" noProof="0">
                <a:ln>
                  <a:noFill/>
                </a:ln>
                <a:solidFill>
                  <a:srgbClr val="073762"/>
                </a:solidFill>
                <a:effectLst/>
                <a:uLnTx/>
                <a:uFillTx/>
                <a:latin typeface="Arial"/>
                <a:cs typeface="Arial"/>
              </a:rPr>
              <a:t>Exacerbations</a:t>
            </a:r>
            <a:r>
              <a:rPr kumimoji="0" sz="1600" b="1" i="0" u="none" strike="noStrike" kern="0" cap="none" spc="-20" normalizeH="0" baseline="0" noProof="0">
                <a:ln>
                  <a:noFill/>
                </a:ln>
                <a:solidFill>
                  <a:srgbClr val="073762"/>
                </a:solidFill>
                <a:effectLst/>
                <a:uLnTx/>
                <a:uFillTx/>
                <a:latin typeface="Arial"/>
                <a:cs typeface="Arial"/>
              </a:rPr>
              <a:t> </a:t>
            </a:r>
            <a:r>
              <a:rPr kumimoji="0" sz="1600" b="1" i="0" u="none" strike="noStrike" kern="0" cap="none" spc="0" normalizeH="0" baseline="0" noProof="0">
                <a:ln>
                  <a:noFill/>
                </a:ln>
                <a:solidFill>
                  <a:srgbClr val="073762"/>
                </a:solidFill>
                <a:effectLst/>
                <a:uLnTx/>
                <a:uFillTx/>
                <a:latin typeface="Arial"/>
                <a:cs typeface="Arial"/>
              </a:rPr>
              <a:t>and</a:t>
            </a:r>
            <a:r>
              <a:rPr kumimoji="0" sz="1600" b="1" i="0" u="none" strike="noStrike" kern="0" cap="none" spc="-30" normalizeH="0" baseline="0" noProof="0">
                <a:ln>
                  <a:noFill/>
                </a:ln>
                <a:solidFill>
                  <a:srgbClr val="073762"/>
                </a:solidFill>
                <a:effectLst/>
                <a:uLnTx/>
                <a:uFillTx/>
                <a:latin typeface="Arial"/>
                <a:cs typeface="Arial"/>
              </a:rPr>
              <a:t> </a:t>
            </a:r>
            <a:r>
              <a:rPr kumimoji="0" sz="1600" b="1" i="0" u="none" strike="noStrike" kern="0" cap="none" spc="0" normalizeH="0" baseline="0" noProof="0">
                <a:ln>
                  <a:noFill/>
                </a:ln>
                <a:solidFill>
                  <a:srgbClr val="073762"/>
                </a:solidFill>
                <a:effectLst/>
                <a:uLnTx/>
                <a:uFillTx/>
                <a:latin typeface="Arial"/>
                <a:cs typeface="Arial"/>
              </a:rPr>
              <a:t>lung</a:t>
            </a:r>
            <a:r>
              <a:rPr kumimoji="0" sz="1600" b="1" i="0" u="none" strike="noStrike" kern="0" cap="none" spc="-20" normalizeH="0" baseline="0" noProof="0">
                <a:ln>
                  <a:noFill/>
                </a:ln>
                <a:solidFill>
                  <a:srgbClr val="073762"/>
                </a:solidFill>
                <a:effectLst/>
                <a:uLnTx/>
                <a:uFillTx/>
                <a:latin typeface="Arial"/>
                <a:cs typeface="Arial"/>
              </a:rPr>
              <a:t> </a:t>
            </a:r>
            <a:r>
              <a:rPr kumimoji="0" sz="1600" b="1" i="0" u="none" strike="noStrike" kern="0" cap="none" spc="0" normalizeH="0" baseline="0" noProof="0">
                <a:ln>
                  <a:noFill/>
                </a:ln>
                <a:solidFill>
                  <a:srgbClr val="073762"/>
                </a:solidFill>
                <a:effectLst/>
                <a:uLnTx/>
                <a:uFillTx/>
                <a:latin typeface="Arial"/>
                <a:cs typeface="Arial"/>
              </a:rPr>
              <a:t>function</a:t>
            </a:r>
            <a:r>
              <a:rPr kumimoji="0" sz="1600" b="1" i="0" u="none" strike="noStrike" kern="0" cap="none" spc="-10" normalizeH="0" baseline="0" noProof="0">
                <a:ln>
                  <a:noFill/>
                </a:ln>
                <a:solidFill>
                  <a:srgbClr val="073762"/>
                </a:solidFill>
                <a:effectLst/>
                <a:uLnTx/>
                <a:uFillTx/>
                <a:latin typeface="Arial"/>
                <a:cs typeface="Arial"/>
              </a:rPr>
              <a:t> </a:t>
            </a:r>
            <a:r>
              <a:rPr kumimoji="0" sz="1600" b="1" i="0" u="none" strike="noStrike" kern="0" cap="none" spc="0" normalizeH="0" baseline="0" noProof="0">
                <a:ln>
                  <a:noFill/>
                </a:ln>
                <a:solidFill>
                  <a:srgbClr val="073762"/>
                </a:solidFill>
                <a:effectLst/>
                <a:uLnTx/>
                <a:uFillTx/>
                <a:latin typeface="Arial"/>
                <a:cs typeface="Arial"/>
              </a:rPr>
              <a:t>decline</a:t>
            </a:r>
            <a:r>
              <a:rPr kumimoji="0" sz="1600" b="1" i="0" u="none" strike="noStrike" kern="0" cap="none" spc="-15" normalizeH="0" baseline="0" noProof="0">
                <a:ln>
                  <a:noFill/>
                </a:ln>
                <a:solidFill>
                  <a:srgbClr val="073762"/>
                </a:solidFill>
                <a:effectLst/>
                <a:uLnTx/>
                <a:uFillTx/>
                <a:latin typeface="Arial"/>
                <a:cs typeface="Arial"/>
              </a:rPr>
              <a:t> </a:t>
            </a:r>
            <a:r>
              <a:rPr kumimoji="0" sz="1600" b="1" i="0" u="none" strike="noStrike" kern="0" cap="none" spc="0" normalizeH="0" baseline="0" noProof="0">
                <a:ln>
                  <a:noFill/>
                </a:ln>
                <a:solidFill>
                  <a:srgbClr val="073762"/>
                </a:solidFill>
                <a:effectLst/>
                <a:uLnTx/>
                <a:uFillTx/>
                <a:latin typeface="Arial"/>
                <a:cs typeface="Arial"/>
              </a:rPr>
              <a:t>in</a:t>
            </a:r>
            <a:r>
              <a:rPr kumimoji="0" sz="1600" b="1" i="0" u="none" strike="noStrike" kern="0" cap="none" spc="-30" normalizeH="0" baseline="0" noProof="0">
                <a:ln>
                  <a:noFill/>
                </a:ln>
                <a:solidFill>
                  <a:srgbClr val="073762"/>
                </a:solidFill>
                <a:effectLst/>
                <a:uLnTx/>
                <a:uFillTx/>
                <a:latin typeface="Arial"/>
                <a:cs typeface="Arial"/>
              </a:rPr>
              <a:t> </a:t>
            </a:r>
            <a:r>
              <a:rPr kumimoji="0" sz="1600" b="1" i="0" u="none" strike="noStrike" kern="0" cap="none" spc="-10" normalizeH="0" baseline="0" noProof="0">
                <a:ln>
                  <a:noFill/>
                </a:ln>
                <a:solidFill>
                  <a:srgbClr val="073762"/>
                </a:solidFill>
                <a:effectLst/>
                <a:uLnTx/>
                <a:uFillTx/>
                <a:latin typeface="Arial"/>
                <a:cs typeface="Arial"/>
              </a:rPr>
              <a:t>asthma</a:t>
            </a:r>
            <a:endParaRPr kumimoji="0" sz="1600" b="0" i="0" u="none" strike="noStrike" kern="0" cap="none" spc="0" normalizeH="0" baseline="0" noProof="0">
              <a:ln>
                <a:noFill/>
              </a:ln>
              <a:solidFill>
                <a:sysClr val="windowText" lastClr="000000"/>
              </a:solidFill>
              <a:effectLst/>
              <a:uLnTx/>
              <a:uFillTx/>
              <a:latin typeface="Arial"/>
              <a:cs typeface="Arial"/>
            </a:endParaRPr>
          </a:p>
        </p:txBody>
      </p:sp>
      <p:sp>
        <p:nvSpPr>
          <p:cNvPr id="3" name="object 3"/>
          <p:cNvSpPr txBox="1"/>
          <p:nvPr/>
        </p:nvSpPr>
        <p:spPr>
          <a:xfrm>
            <a:off x="8970644" y="29972"/>
            <a:ext cx="95885" cy="177800"/>
          </a:xfrm>
          <a:prstGeom prst="rect">
            <a:avLst/>
          </a:prstGeom>
        </p:spPr>
        <p:txBody>
          <a:bodyPr vert="horz" wrap="square" lIns="0" tIns="12065" rIns="0" bIns="0" rtlCol="0">
            <a:spAutoFit/>
          </a:bodyPr>
          <a:lstStyle/>
          <a:p>
            <a:pPr marL="12700" marR="0" lvl="0" indent="0" defTabSz="914400" eaLnBrk="1" fontAlgn="auto" latinLnBrk="0" hangingPunct="1">
              <a:lnSpc>
                <a:spcPct val="100000"/>
              </a:lnSpc>
              <a:spcBef>
                <a:spcPts val="95"/>
              </a:spcBef>
              <a:spcAft>
                <a:spcPts val="0"/>
              </a:spcAft>
              <a:buClrTx/>
              <a:buSzTx/>
              <a:buFontTx/>
              <a:buNone/>
              <a:tabLst/>
              <a:defRPr/>
            </a:pPr>
            <a:r>
              <a:rPr kumimoji="0" sz="1000" b="0" i="0" u="none" strike="noStrike" kern="0" cap="none" spc="-50" normalizeH="0" baseline="0" noProof="0">
                <a:ln>
                  <a:noFill/>
                </a:ln>
                <a:solidFill>
                  <a:srgbClr val="A1A1A1"/>
                </a:solidFill>
                <a:effectLst/>
                <a:uLnTx/>
                <a:uFillTx/>
                <a:latin typeface="Arial"/>
                <a:cs typeface="Arial"/>
              </a:rPr>
              <a:t>3</a:t>
            </a:r>
            <a:endParaRPr kumimoji="0" sz="1000" b="0" i="0" u="none" strike="noStrike" kern="0" cap="none" spc="0" normalizeH="0" baseline="0" noProof="0">
              <a:ln>
                <a:noFill/>
              </a:ln>
              <a:solidFill>
                <a:sysClr val="windowText" lastClr="000000"/>
              </a:solidFill>
              <a:effectLst/>
              <a:uLnTx/>
              <a:uFillTx/>
              <a:latin typeface="Arial"/>
              <a:cs typeface="Arial"/>
            </a:endParaRPr>
          </a:p>
        </p:txBody>
      </p:sp>
      <p:pic>
        <p:nvPicPr>
          <p:cNvPr id="4" name="object 4"/>
          <p:cNvPicPr/>
          <p:nvPr/>
        </p:nvPicPr>
        <p:blipFill>
          <a:blip r:embed="rId2" cstate="print"/>
          <a:stretch>
            <a:fillRect/>
          </a:stretch>
        </p:blipFill>
        <p:spPr>
          <a:xfrm>
            <a:off x="756331" y="1163378"/>
            <a:ext cx="7562851" cy="3158509"/>
          </a:xfrm>
          <a:prstGeom prst="rect">
            <a:avLst/>
          </a:prstGeom>
        </p:spPr>
      </p:pic>
      <p:sp>
        <p:nvSpPr>
          <p:cNvPr id="5" name="object 5"/>
          <p:cNvSpPr txBox="1"/>
          <p:nvPr/>
        </p:nvSpPr>
        <p:spPr>
          <a:xfrm>
            <a:off x="78739" y="4879852"/>
            <a:ext cx="2156460" cy="229870"/>
          </a:xfrm>
          <a:prstGeom prst="rect">
            <a:avLst/>
          </a:prstGeom>
        </p:spPr>
        <p:txBody>
          <a:bodyPr vert="horz" wrap="square" lIns="0" tIns="5080" rIns="0" bIns="0" rtlCol="0">
            <a:spAutoFit/>
          </a:bodyPr>
          <a:lstStyle/>
          <a:p>
            <a:pPr marL="12700" marR="0" lvl="0" indent="0" defTabSz="914400" eaLnBrk="1" fontAlgn="auto" latinLnBrk="0" hangingPunct="1">
              <a:lnSpc>
                <a:spcPct val="100000"/>
              </a:lnSpc>
              <a:spcBef>
                <a:spcPts val="40"/>
              </a:spcBef>
              <a:spcAft>
                <a:spcPts val="0"/>
              </a:spcAft>
              <a:buClrTx/>
              <a:buSzTx/>
              <a:buFontTx/>
              <a:buNone/>
              <a:tabLst/>
              <a:defRPr/>
            </a:pPr>
            <a:r>
              <a:rPr kumimoji="0" sz="600" b="0" i="0" u="none" strike="noStrike" kern="0" cap="none" spc="0" normalizeH="0" baseline="0" noProof="0">
                <a:ln>
                  <a:noFill/>
                </a:ln>
                <a:solidFill>
                  <a:sysClr val="windowText" lastClr="000000"/>
                </a:solidFill>
                <a:effectLst/>
                <a:uLnTx/>
                <a:uFillTx/>
                <a:latin typeface="Arial"/>
                <a:cs typeface="Arial"/>
              </a:rPr>
              <a:t>AER</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Annual</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exacerbation</a:t>
            </a:r>
            <a:r>
              <a:rPr kumimoji="0" sz="600" b="0" i="0" u="none" strike="noStrike" kern="0" cap="none" spc="0" normalizeH="0" baseline="0" noProof="0">
                <a:ln>
                  <a:noFill/>
                </a:ln>
                <a:solidFill>
                  <a:sysClr val="windowText" lastClr="000000"/>
                </a:solidFill>
                <a:effectLst/>
                <a:uLnTx/>
                <a:uFillTx/>
                <a:latin typeface="Arial"/>
                <a:cs typeface="Arial"/>
              </a:rPr>
              <a:t> rate;</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PEF</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 Peak</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expiratory</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20" normalizeH="0" baseline="0" noProof="0">
                <a:ln>
                  <a:noFill/>
                </a:ln>
                <a:solidFill>
                  <a:sysClr val="windowText" lastClr="000000"/>
                </a:solidFill>
                <a:effectLst/>
                <a:uLnTx/>
                <a:uFillTx/>
                <a:latin typeface="Arial"/>
                <a:cs typeface="Arial"/>
              </a:rPr>
              <a:t>flow</a:t>
            </a:r>
            <a:endParaRPr kumimoji="0" sz="600" b="0" i="0" u="none" strike="noStrike" kern="0" cap="none" spc="0" normalizeH="0" baseline="0" noProof="0">
              <a:ln>
                <a:noFill/>
              </a:ln>
              <a:solidFill>
                <a:sysClr val="windowText" lastClr="000000"/>
              </a:solidFill>
              <a:effectLst/>
              <a:uLnTx/>
              <a:uFillTx/>
              <a:latin typeface="Arial"/>
              <a:cs typeface="Arial"/>
            </a:endParaRPr>
          </a:p>
          <a:p>
            <a:pPr marL="12700" marR="0" lvl="0" indent="0" defTabSz="914400" eaLnBrk="1" fontAlgn="auto" latinLnBrk="0" hangingPunct="1">
              <a:lnSpc>
                <a:spcPct val="100000"/>
              </a:lnSpc>
              <a:spcBef>
                <a:spcPts val="220"/>
              </a:spcBef>
              <a:spcAft>
                <a:spcPts val="0"/>
              </a:spcAft>
              <a:buClrTx/>
              <a:buSzTx/>
              <a:buFontTx/>
              <a:buNone/>
              <a:tabLst/>
              <a:defRPr/>
            </a:pPr>
            <a:r>
              <a:rPr kumimoji="0" sz="600" b="0" i="0" u="none" strike="noStrike" kern="0" cap="none" spc="-10" normalizeH="0" baseline="0" noProof="0">
                <a:ln>
                  <a:noFill/>
                </a:ln>
                <a:solidFill>
                  <a:sysClr val="windowText" lastClr="000000"/>
                </a:solidFill>
                <a:effectLst/>
                <a:uLnTx/>
                <a:uFillTx/>
                <a:latin typeface="Arial"/>
                <a:cs typeface="Arial"/>
              </a:rPr>
              <a:t>Soremekun</a:t>
            </a:r>
            <a:r>
              <a:rPr kumimoji="0" sz="600" b="0" i="0" u="none" strike="noStrike" kern="0" cap="none" spc="6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S</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et</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al.</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Thorax</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2022;</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10.1136/thorax-2021-217032</a:t>
            </a:r>
            <a:endParaRPr kumimoji="0" sz="600" b="0" i="0" u="none" strike="noStrike" kern="0" cap="none" spc="0" normalizeH="0" baseline="0" noProof="0">
              <a:ln>
                <a:noFill/>
              </a:ln>
              <a:solidFill>
                <a:sysClr val="windowText" lastClr="000000"/>
              </a:solidFill>
              <a:effectLst/>
              <a:uLnTx/>
              <a:uFillTx/>
              <a:latin typeface="Arial"/>
              <a:cs typeface="Arial"/>
            </a:endParaRPr>
          </a:p>
        </p:txBody>
      </p:sp>
      <p:pic>
        <p:nvPicPr>
          <p:cNvPr id="6" name="Graphic 5" descr="Beginning with solid fill">
            <a:hlinkClick r:id="rId3" action="ppaction://hlinksldjump"/>
            <a:extLst>
              <a:ext uri="{FF2B5EF4-FFF2-40B4-BE49-F238E27FC236}">
                <a16:creationId xmlns:a16="http://schemas.microsoft.com/office/drawing/2014/main" id="{05A8A73C-5CA9-2238-7D8F-32A09661097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7" name="bg object 17">
            <a:extLst>
              <a:ext uri="{FF2B5EF4-FFF2-40B4-BE49-F238E27FC236}">
                <a16:creationId xmlns:a16="http://schemas.microsoft.com/office/drawing/2014/main" id="{29E44E19-E3FA-FE63-1207-513E2EA59B50}"/>
              </a:ext>
            </a:extLst>
          </p:cNvPr>
          <p:cNvPicPr/>
          <p:nvPr/>
        </p:nvPicPr>
        <p:blipFill>
          <a:blip r:embed="rId6" cstate="print">
            <a:alphaModFix amt="10000"/>
            <a:extLst>
              <a:ext uri="{BEBA8EAE-BF5A-486C-A8C5-ECC9F3942E4B}">
                <a14:imgProps xmlns:a14="http://schemas.microsoft.com/office/drawing/2010/main">
                  <a14:imgLayer r:embed="rId7">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0" y="678180"/>
            <a:ext cx="9144000" cy="113030"/>
            <a:chOff x="0" y="678180"/>
            <a:chExt cx="9144000" cy="113030"/>
          </a:xfrm>
        </p:grpSpPr>
        <p:sp>
          <p:nvSpPr>
            <p:cNvPr id="3" name="object 3"/>
            <p:cNvSpPr/>
            <p:nvPr/>
          </p:nvSpPr>
          <p:spPr>
            <a:xfrm>
              <a:off x="0" y="678180"/>
              <a:ext cx="9144000" cy="45720"/>
            </a:xfrm>
            <a:custGeom>
              <a:avLst/>
              <a:gdLst/>
              <a:ahLst/>
              <a:cxnLst/>
              <a:rect l="l" t="t" r="r" b="b"/>
              <a:pathLst>
                <a:path w="9144000" h="45720">
                  <a:moveTo>
                    <a:pt x="9144000" y="0"/>
                  </a:moveTo>
                  <a:lnTo>
                    <a:pt x="0" y="0"/>
                  </a:lnTo>
                  <a:lnTo>
                    <a:pt x="0" y="45720"/>
                  </a:lnTo>
                  <a:lnTo>
                    <a:pt x="9144000" y="45720"/>
                  </a:lnTo>
                  <a:lnTo>
                    <a:pt x="9144000" y="0"/>
                  </a:lnTo>
                  <a:close/>
                </a:path>
              </a:pathLst>
            </a:custGeom>
            <a:solidFill>
              <a:srgbClr val="FF99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 name="object 4"/>
            <p:cNvSpPr/>
            <p:nvPr/>
          </p:nvSpPr>
          <p:spPr>
            <a:xfrm>
              <a:off x="0" y="745236"/>
              <a:ext cx="9144000" cy="45720"/>
            </a:xfrm>
            <a:custGeom>
              <a:avLst/>
              <a:gdLst/>
              <a:ahLst/>
              <a:cxnLst/>
              <a:rect l="l" t="t" r="r" b="b"/>
              <a:pathLst>
                <a:path w="9144000" h="45720">
                  <a:moveTo>
                    <a:pt x="9144000" y="0"/>
                  </a:moveTo>
                  <a:lnTo>
                    <a:pt x="0" y="0"/>
                  </a:lnTo>
                  <a:lnTo>
                    <a:pt x="0" y="45720"/>
                  </a:lnTo>
                  <a:lnTo>
                    <a:pt x="9144000" y="45720"/>
                  </a:lnTo>
                  <a:lnTo>
                    <a:pt x="9144000"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pic>
        <p:nvPicPr>
          <p:cNvPr id="5" name="object 5"/>
          <p:cNvPicPr/>
          <p:nvPr/>
        </p:nvPicPr>
        <p:blipFill>
          <a:blip r:embed="rId2" cstate="print"/>
          <a:stretch>
            <a:fillRect/>
          </a:stretch>
        </p:blipFill>
        <p:spPr>
          <a:xfrm>
            <a:off x="8183880" y="128015"/>
            <a:ext cx="670559" cy="222503"/>
          </a:xfrm>
          <a:prstGeom prst="rect">
            <a:avLst/>
          </a:prstGeom>
        </p:spPr>
      </p:pic>
      <p:pic>
        <p:nvPicPr>
          <p:cNvPr id="6" name="object 6"/>
          <p:cNvPicPr/>
          <p:nvPr/>
        </p:nvPicPr>
        <p:blipFill>
          <a:blip r:embed="rId3" cstate="print"/>
          <a:stretch>
            <a:fillRect/>
          </a:stretch>
        </p:blipFill>
        <p:spPr>
          <a:xfrm>
            <a:off x="8325611" y="4751832"/>
            <a:ext cx="504444" cy="249936"/>
          </a:xfrm>
          <a:prstGeom prst="rect">
            <a:avLst/>
          </a:prstGeom>
        </p:spPr>
      </p:pic>
      <p:sp>
        <p:nvSpPr>
          <p:cNvPr id="7" name="object 7"/>
          <p:cNvSpPr txBox="1">
            <a:spLocks noGrp="1"/>
          </p:cNvSpPr>
          <p:nvPr>
            <p:ph type="title"/>
          </p:nvPr>
        </p:nvSpPr>
        <p:spPr>
          <a:xfrm>
            <a:off x="156210" y="109221"/>
            <a:ext cx="8027670" cy="369823"/>
          </a:xfrm>
          <a:prstGeom prst="rect">
            <a:avLst/>
          </a:prstGeom>
        </p:spPr>
        <p:txBody>
          <a:bodyPr vert="horz" wrap="square" lIns="0" tIns="112648" rIns="0" bIns="0" rtlCol="0">
            <a:spAutoFit/>
          </a:bodyPr>
          <a:lstStyle/>
          <a:p>
            <a:pPr marL="127635">
              <a:lnSpc>
                <a:spcPct val="100000"/>
              </a:lnSpc>
              <a:spcBef>
                <a:spcPts val="95"/>
              </a:spcBef>
            </a:pPr>
            <a:r>
              <a:t>Age</a:t>
            </a:r>
            <a:r>
              <a:rPr spc="15"/>
              <a:t> </a:t>
            </a:r>
            <a:r>
              <a:t>and</a:t>
            </a:r>
            <a:r>
              <a:rPr spc="-40"/>
              <a:t> </a:t>
            </a:r>
            <a:r>
              <a:t>lung</a:t>
            </a:r>
            <a:r>
              <a:rPr spc="-15"/>
              <a:t> </a:t>
            </a:r>
            <a:r>
              <a:t>function</a:t>
            </a:r>
            <a:r>
              <a:rPr spc="5"/>
              <a:t> </a:t>
            </a:r>
            <a:r>
              <a:rPr spc="-10"/>
              <a:t>decline</a:t>
            </a:r>
          </a:p>
        </p:txBody>
      </p:sp>
      <p:sp>
        <p:nvSpPr>
          <p:cNvPr id="8" name="object 8"/>
          <p:cNvSpPr txBox="1"/>
          <p:nvPr/>
        </p:nvSpPr>
        <p:spPr>
          <a:xfrm>
            <a:off x="8970644" y="29972"/>
            <a:ext cx="95885" cy="177800"/>
          </a:xfrm>
          <a:prstGeom prst="rect">
            <a:avLst/>
          </a:prstGeom>
        </p:spPr>
        <p:txBody>
          <a:bodyPr vert="horz" wrap="square" lIns="0" tIns="12065" rIns="0" bIns="0" rtlCol="0">
            <a:spAutoFit/>
          </a:bodyPr>
          <a:lstStyle/>
          <a:p>
            <a:pPr marL="12700" marR="0" lvl="0" indent="0" defTabSz="914400" eaLnBrk="1" fontAlgn="auto" latinLnBrk="0" hangingPunct="1">
              <a:lnSpc>
                <a:spcPct val="100000"/>
              </a:lnSpc>
              <a:spcBef>
                <a:spcPts val="95"/>
              </a:spcBef>
              <a:spcAft>
                <a:spcPts val="0"/>
              </a:spcAft>
              <a:buClrTx/>
              <a:buSzTx/>
              <a:buFontTx/>
              <a:buNone/>
              <a:tabLst/>
              <a:defRPr/>
            </a:pPr>
            <a:r>
              <a:rPr kumimoji="0" sz="1000" b="0" i="0" u="none" strike="noStrike" kern="0" cap="none" spc="-50" normalizeH="0" baseline="0" noProof="0">
                <a:ln>
                  <a:noFill/>
                </a:ln>
                <a:solidFill>
                  <a:srgbClr val="A1A1A1"/>
                </a:solidFill>
                <a:effectLst/>
                <a:uLnTx/>
                <a:uFillTx/>
                <a:latin typeface="Arial"/>
                <a:cs typeface="Arial"/>
              </a:rPr>
              <a:t>4</a:t>
            </a:r>
            <a:endParaRPr kumimoji="0" sz="1000" b="0" i="0" u="none" strike="noStrike" kern="0" cap="none" spc="0" normalizeH="0" baseline="0" noProof="0">
              <a:ln>
                <a:noFill/>
              </a:ln>
              <a:solidFill>
                <a:sysClr val="windowText" lastClr="000000"/>
              </a:solidFill>
              <a:effectLst/>
              <a:uLnTx/>
              <a:uFillTx/>
              <a:latin typeface="Arial"/>
              <a:cs typeface="Arial"/>
            </a:endParaRPr>
          </a:p>
        </p:txBody>
      </p:sp>
      <p:grpSp>
        <p:nvGrpSpPr>
          <p:cNvPr id="9" name="object 9"/>
          <p:cNvGrpSpPr/>
          <p:nvPr/>
        </p:nvGrpSpPr>
        <p:grpSpPr>
          <a:xfrm>
            <a:off x="420877" y="879347"/>
            <a:ext cx="8062595" cy="3157855"/>
            <a:chOff x="420877" y="879347"/>
            <a:chExt cx="8062595" cy="3157855"/>
          </a:xfrm>
        </p:grpSpPr>
        <p:pic>
          <p:nvPicPr>
            <p:cNvPr id="10" name="object 10"/>
            <p:cNvPicPr/>
            <p:nvPr/>
          </p:nvPicPr>
          <p:blipFill>
            <a:blip r:embed="rId4" cstate="print"/>
            <a:stretch>
              <a:fillRect/>
            </a:stretch>
          </p:blipFill>
          <p:spPr>
            <a:xfrm>
              <a:off x="571499" y="879347"/>
              <a:ext cx="7911670" cy="3144012"/>
            </a:xfrm>
            <a:prstGeom prst="rect">
              <a:avLst/>
            </a:prstGeom>
          </p:spPr>
        </p:pic>
        <p:sp>
          <p:nvSpPr>
            <p:cNvPr id="11" name="object 11"/>
            <p:cNvSpPr/>
            <p:nvPr/>
          </p:nvSpPr>
          <p:spPr>
            <a:xfrm>
              <a:off x="433577" y="3251453"/>
              <a:ext cx="222885" cy="772795"/>
            </a:xfrm>
            <a:custGeom>
              <a:avLst/>
              <a:gdLst/>
              <a:ahLst/>
              <a:cxnLst/>
              <a:rect l="l" t="t" r="r" b="b"/>
              <a:pathLst>
                <a:path w="222884" h="772795">
                  <a:moveTo>
                    <a:pt x="0" y="772668"/>
                  </a:moveTo>
                  <a:lnTo>
                    <a:pt x="222503" y="772668"/>
                  </a:lnTo>
                  <a:lnTo>
                    <a:pt x="222503" y="0"/>
                  </a:lnTo>
                  <a:lnTo>
                    <a:pt x="0" y="0"/>
                  </a:lnTo>
                  <a:lnTo>
                    <a:pt x="0" y="772668"/>
                  </a:lnTo>
                  <a:close/>
                </a:path>
              </a:pathLst>
            </a:custGeom>
            <a:ln w="25400">
              <a:solidFill>
                <a:srgbClr val="FFFF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2" name="object 12"/>
          <p:cNvSpPr/>
          <p:nvPr/>
        </p:nvSpPr>
        <p:spPr>
          <a:xfrm>
            <a:off x="2449067" y="4256532"/>
            <a:ext cx="4236720" cy="294640"/>
          </a:xfrm>
          <a:custGeom>
            <a:avLst/>
            <a:gdLst/>
            <a:ahLst/>
            <a:cxnLst/>
            <a:rect l="l" t="t" r="r" b="b"/>
            <a:pathLst>
              <a:path w="4236720" h="294639">
                <a:moveTo>
                  <a:pt x="4187698" y="0"/>
                </a:moveTo>
                <a:lnTo>
                  <a:pt x="49021" y="0"/>
                </a:lnTo>
                <a:lnTo>
                  <a:pt x="29950" y="3852"/>
                </a:lnTo>
                <a:lnTo>
                  <a:pt x="14366" y="14357"/>
                </a:lnTo>
                <a:lnTo>
                  <a:pt x="3855" y="29939"/>
                </a:lnTo>
                <a:lnTo>
                  <a:pt x="0" y="49022"/>
                </a:lnTo>
                <a:lnTo>
                  <a:pt x="0" y="245110"/>
                </a:lnTo>
                <a:lnTo>
                  <a:pt x="3855" y="264192"/>
                </a:lnTo>
                <a:lnTo>
                  <a:pt x="14366" y="279774"/>
                </a:lnTo>
                <a:lnTo>
                  <a:pt x="29950" y="290279"/>
                </a:lnTo>
                <a:lnTo>
                  <a:pt x="49021" y="294132"/>
                </a:lnTo>
                <a:lnTo>
                  <a:pt x="4187698" y="294132"/>
                </a:lnTo>
                <a:lnTo>
                  <a:pt x="4206769" y="290279"/>
                </a:lnTo>
                <a:lnTo>
                  <a:pt x="4222353" y="279774"/>
                </a:lnTo>
                <a:lnTo>
                  <a:pt x="4232864" y="264192"/>
                </a:lnTo>
                <a:lnTo>
                  <a:pt x="4236720" y="245110"/>
                </a:lnTo>
                <a:lnTo>
                  <a:pt x="4236720" y="49022"/>
                </a:lnTo>
                <a:lnTo>
                  <a:pt x="4232864" y="29939"/>
                </a:lnTo>
                <a:lnTo>
                  <a:pt x="4222353" y="14357"/>
                </a:lnTo>
                <a:lnTo>
                  <a:pt x="4206769" y="3852"/>
                </a:lnTo>
                <a:lnTo>
                  <a:pt x="4187698" y="0"/>
                </a:lnTo>
                <a:close/>
              </a:path>
            </a:pathLst>
          </a:custGeom>
          <a:solidFill>
            <a:srgbClr val="FDAF77"/>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object 13"/>
          <p:cNvSpPr txBox="1"/>
          <p:nvPr/>
        </p:nvSpPr>
        <p:spPr>
          <a:xfrm>
            <a:off x="2580894" y="4312411"/>
            <a:ext cx="3971290" cy="177800"/>
          </a:xfrm>
          <a:prstGeom prst="rect">
            <a:avLst/>
          </a:prstGeom>
        </p:spPr>
        <p:txBody>
          <a:bodyPr vert="horz" wrap="square" lIns="0" tIns="12065" rIns="0" bIns="0" rtlCol="0">
            <a:spAutoFit/>
          </a:bodyPr>
          <a:lstStyle/>
          <a:p>
            <a:pPr marL="12700" marR="0" lvl="0" indent="0" defTabSz="914400" eaLnBrk="1" fontAlgn="auto" latinLnBrk="0" hangingPunct="1">
              <a:lnSpc>
                <a:spcPct val="100000"/>
              </a:lnSpc>
              <a:spcBef>
                <a:spcPts val="95"/>
              </a:spcBef>
              <a:spcAft>
                <a:spcPts val="0"/>
              </a:spcAft>
              <a:buClrTx/>
              <a:buSzTx/>
              <a:buFontTx/>
              <a:buNone/>
              <a:tabLst/>
              <a:defRPr/>
            </a:pPr>
            <a:r>
              <a:rPr kumimoji="0" sz="1000" b="1" i="0" u="none" strike="noStrike" kern="0" cap="none" spc="0" normalizeH="0" baseline="0" noProof="0">
                <a:ln>
                  <a:noFill/>
                </a:ln>
                <a:solidFill>
                  <a:srgbClr val="001F5F"/>
                </a:solidFill>
                <a:effectLst/>
                <a:uLnTx/>
                <a:uFillTx/>
                <a:latin typeface="Arial"/>
                <a:cs typeface="Arial"/>
              </a:rPr>
              <a:t>Treating</a:t>
            </a:r>
            <a:r>
              <a:rPr kumimoji="0" sz="1000" b="1" i="0" u="none" strike="noStrike" kern="0" cap="none" spc="-30" normalizeH="0" baseline="0" noProof="0">
                <a:ln>
                  <a:noFill/>
                </a:ln>
                <a:solidFill>
                  <a:srgbClr val="001F5F"/>
                </a:solidFill>
                <a:effectLst/>
                <a:uLnTx/>
                <a:uFillTx/>
                <a:latin typeface="Arial"/>
                <a:cs typeface="Arial"/>
              </a:rPr>
              <a:t> </a:t>
            </a:r>
            <a:r>
              <a:rPr kumimoji="0" sz="1000" b="1" i="0" u="none" strike="noStrike" kern="0" cap="none" spc="-10" normalizeH="0" baseline="0" noProof="0">
                <a:ln>
                  <a:noFill/>
                </a:ln>
                <a:solidFill>
                  <a:srgbClr val="001F5F"/>
                </a:solidFill>
                <a:effectLst/>
                <a:uLnTx/>
                <a:uFillTx/>
                <a:latin typeface="Arial"/>
                <a:cs typeface="Arial"/>
              </a:rPr>
              <a:t>exacerbations</a:t>
            </a:r>
            <a:r>
              <a:rPr kumimoji="0" sz="1000" b="1" i="0" u="none" strike="noStrike" kern="0" cap="none" spc="-3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may</a:t>
            </a:r>
            <a:r>
              <a:rPr kumimoji="0" sz="1000" b="1" i="0" u="none" strike="noStrike" kern="0" cap="none" spc="-2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benefit</a:t>
            </a:r>
            <a:r>
              <a:rPr kumimoji="0" sz="1000" b="1" i="0" u="none" strike="noStrike" kern="0" cap="none" spc="-1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lung</a:t>
            </a:r>
            <a:r>
              <a:rPr kumimoji="0" sz="1000" b="1" i="0" u="none" strike="noStrike" kern="0" cap="none" spc="-15"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function</a:t>
            </a:r>
            <a:r>
              <a:rPr kumimoji="0" sz="1000" b="1" i="0" u="none" strike="noStrike" kern="0" cap="none" spc="-2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in</a:t>
            </a:r>
            <a:r>
              <a:rPr kumimoji="0" sz="1000" b="1" i="0" u="none" strike="noStrike" kern="0" cap="none" spc="-2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the</a:t>
            </a:r>
            <a:r>
              <a:rPr kumimoji="0" sz="1000" b="1" i="0" u="none" strike="noStrike" kern="0" cap="none" spc="-30" normalizeH="0" baseline="0" noProof="0">
                <a:ln>
                  <a:noFill/>
                </a:ln>
                <a:solidFill>
                  <a:srgbClr val="001F5F"/>
                </a:solidFill>
                <a:effectLst/>
                <a:uLnTx/>
                <a:uFillTx/>
                <a:latin typeface="Arial"/>
                <a:cs typeface="Arial"/>
              </a:rPr>
              <a:t> </a:t>
            </a:r>
            <a:r>
              <a:rPr kumimoji="0" sz="1000" b="1" i="0" u="none" strike="noStrike" kern="0" cap="none" spc="0" normalizeH="0" baseline="0" noProof="0">
                <a:ln>
                  <a:noFill/>
                </a:ln>
                <a:solidFill>
                  <a:srgbClr val="001F5F"/>
                </a:solidFill>
                <a:effectLst/>
                <a:uLnTx/>
                <a:uFillTx/>
                <a:latin typeface="Arial"/>
                <a:cs typeface="Arial"/>
              </a:rPr>
              <a:t>long</a:t>
            </a:r>
            <a:r>
              <a:rPr kumimoji="0" sz="1000" b="1" i="0" u="none" strike="noStrike" kern="0" cap="none" spc="-15" normalizeH="0" baseline="0" noProof="0">
                <a:ln>
                  <a:noFill/>
                </a:ln>
                <a:solidFill>
                  <a:srgbClr val="001F5F"/>
                </a:solidFill>
                <a:effectLst/>
                <a:uLnTx/>
                <a:uFillTx/>
                <a:latin typeface="Arial"/>
                <a:cs typeface="Arial"/>
              </a:rPr>
              <a:t> </a:t>
            </a:r>
            <a:r>
              <a:rPr kumimoji="0" sz="1000" b="1" i="0" u="none" strike="noStrike" kern="0" cap="none" spc="-20" normalizeH="0" baseline="0" noProof="0">
                <a:ln>
                  <a:noFill/>
                </a:ln>
                <a:solidFill>
                  <a:srgbClr val="001F5F"/>
                </a:solidFill>
                <a:effectLst/>
                <a:uLnTx/>
                <a:uFillTx/>
                <a:latin typeface="Arial"/>
                <a:cs typeface="Arial"/>
              </a:rPr>
              <a:t>term</a:t>
            </a:r>
            <a:endParaRPr kumimoji="0" sz="1000" b="0" i="0" u="none" strike="noStrike" kern="0" cap="none" spc="0" normalizeH="0" baseline="0" noProof="0">
              <a:ln>
                <a:noFill/>
              </a:ln>
              <a:solidFill>
                <a:sysClr val="windowText" lastClr="000000"/>
              </a:solidFill>
              <a:effectLst/>
              <a:uLnTx/>
              <a:uFillTx/>
              <a:latin typeface="Arial"/>
              <a:cs typeface="Arial"/>
            </a:endParaRPr>
          </a:p>
        </p:txBody>
      </p:sp>
      <p:sp>
        <p:nvSpPr>
          <p:cNvPr id="14" name="object 14"/>
          <p:cNvSpPr txBox="1"/>
          <p:nvPr/>
        </p:nvSpPr>
        <p:spPr>
          <a:xfrm>
            <a:off x="78739" y="4879852"/>
            <a:ext cx="2156460" cy="229870"/>
          </a:xfrm>
          <a:prstGeom prst="rect">
            <a:avLst/>
          </a:prstGeom>
        </p:spPr>
        <p:txBody>
          <a:bodyPr vert="horz" wrap="square" lIns="0" tIns="5080" rIns="0" bIns="0" rtlCol="0">
            <a:spAutoFit/>
          </a:bodyPr>
          <a:lstStyle/>
          <a:p>
            <a:pPr marL="12700" marR="0" lvl="0" indent="0" defTabSz="914400" eaLnBrk="1" fontAlgn="auto" latinLnBrk="0" hangingPunct="1">
              <a:lnSpc>
                <a:spcPct val="100000"/>
              </a:lnSpc>
              <a:spcBef>
                <a:spcPts val="40"/>
              </a:spcBef>
              <a:spcAft>
                <a:spcPts val="0"/>
              </a:spcAft>
              <a:buClrTx/>
              <a:buSzTx/>
              <a:buFontTx/>
              <a:buNone/>
              <a:tabLst/>
              <a:defRPr/>
            </a:pPr>
            <a:r>
              <a:rPr kumimoji="0" sz="600" b="0" i="0" u="none" strike="noStrike" kern="0" cap="none" spc="0" normalizeH="0" baseline="0" noProof="0">
                <a:ln>
                  <a:noFill/>
                </a:ln>
                <a:solidFill>
                  <a:sysClr val="windowText" lastClr="000000"/>
                </a:solidFill>
                <a:effectLst/>
                <a:uLnTx/>
                <a:uFillTx/>
                <a:latin typeface="Arial"/>
                <a:cs typeface="Arial"/>
              </a:rPr>
              <a:t>AER</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Annual</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exacerbation</a:t>
            </a:r>
            <a:r>
              <a:rPr kumimoji="0" sz="600" b="0" i="0" u="none" strike="noStrike" kern="0" cap="none" spc="0" normalizeH="0" baseline="0" noProof="0">
                <a:ln>
                  <a:noFill/>
                </a:ln>
                <a:solidFill>
                  <a:sysClr val="windowText" lastClr="000000"/>
                </a:solidFill>
                <a:effectLst/>
                <a:uLnTx/>
                <a:uFillTx/>
                <a:latin typeface="Arial"/>
                <a:cs typeface="Arial"/>
              </a:rPr>
              <a:t> rate;</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PEF</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 Peak</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expiratory</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20" normalizeH="0" baseline="0" noProof="0">
                <a:ln>
                  <a:noFill/>
                </a:ln>
                <a:solidFill>
                  <a:sysClr val="windowText" lastClr="000000"/>
                </a:solidFill>
                <a:effectLst/>
                <a:uLnTx/>
                <a:uFillTx/>
                <a:latin typeface="Arial"/>
                <a:cs typeface="Arial"/>
              </a:rPr>
              <a:t>flow</a:t>
            </a:r>
            <a:endParaRPr kumimoji="0" sz="600" b="0" i="0" u="none" strike="noStrike" kern="0" cap="none" spc="0" normalizeH="0" baseline="0" noProof="0">
              <a:ln>
                <a:noFill/>
              </a:ln>
              <a:solidFill>
                <a:sysClr val="windowText" lastClr="000000"/>
              </a:solidFill>
              <a:effectLst/>
              <a:uLnTx/>
              <a:uFillTx/>
              <a:latin typeface="Arial"/>
              <a:cs typeface="Arial"/>
            </a:endParaRPr>
          </a:p>
          <a:p>
            <a:pPr marL="12700" marR="0" lvl="0" indent="0" defTabSz="914400" eaLnBrk="1" fontAlgn="auto" latinLnBrk="0" hangingPunct="1">
              <a:lnSpc>
                <a:spcPct val="100000"/>
              </a:lnSpc>
              <a:spcBef>
                <a:spcPts val="220"/>
              </a:spcBef>
              <a:spcAft>
                <a:spcPts val="0"/>
              </a:spcAft>
              <a:buClrTx/>
              <a:buSzTx/>
              <a:buFontTx/>
              <a:buNone/>
              <a:tabLst/>
              <a:defRPr/>
            </a:pPr>
            <a:r>
              <a:rPr kumimoji="0" sz="600" b="0" i="0" u="none" strike="noStrike" kern="0" cap="none" spc="-10" normalizeH="0" baseline="0" noProof="0">
                <a:ln>
                  <a:noFill/>
                </a:ln>
                <a:solidFill>
                  <a:sysClr val="windowText" lastClr="000000"/>
                </a:solidFill>
                <a:effectLst/>
                <a:uLnTx/>
                <a:uFillTx/>
                <a:latin typeface="Arial"/>
                <a:cs typeface="Arial"/>
              </a:rPr>
              <a:t>Soremekun</a:t>
            </a:r>
            <a:r>
              <a:rPr kumimoji="0" sz="600" b="0" i="0" u="none" strike="noStrike" kern="0" cap="none" spc="6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S</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et</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al.</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Thorax</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2022;</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10.1136/thorax-2021-217032</a:t>
            </a:r>
            <a:endParaRPr kumimoji="0" sz="600" b="0" i="0" u="none" strike="noStrike" kern="0" cap="none" spc="0" normalizeH="0" baseline="0" noProof="0">
              <a:ln>
                <a:noFill/>
              </a:ln>
              <a:solidFill>
                <a:sysClr val="windowText" lastClr="000000"/>
              </a:solidFill>
              <a:effectLst/>
              <a:uLnTx/>
              <a:uFillTx/>
              <a:latin typeface="Arial"/>
              <a:cs typeface="Arial"/>
            </a:endParaRPr>
          </a:p>
        </p:txBody>
      </p:sp>
      <p:pic>
        <p:nvPicPr>
          <p:cNvPr id="15" name="Graphic 14" descr="Beginning with solid fill">
            <a:hlinkClick r:id="rId5" action="ppaction://hlinksldjump"/>
            <a:extLst>
              <a:ext uri="{FF2B5EF4-FFF2-40B4-BE49-F238E27FC236}">
                <a16:creationId xmlns:a16="http://schemas.microsoft.com/office/drawing/2014/main" id="{D7680AAB-2BA4-69D5-0A06-789664646597}"/>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16" name="bg object 17">
            <a:extLst>
              <a:ext uri="{FF2B5EF4-FFF2-40B4-BE49-F238E27FC236}">
                <a16:creationId xmlns:a16="http://schemas.microsoft.com/office/drawing/2014/main" id="{2DE02ACF-A978-F8CA-D1FA-176C985F5C9B}"/>
              </a:ext>
            </a:extLst>
          </p:cNvPr>
          <p:cNvPicPr/>
          <p:nvPr/>
        </p:nvPicPr>
        <p:blipFill>
          <a:blip r:embed="rId8" cstate="print">
            <a:alphaModFix amt="10000"/>
            <a:extLst>
              <a:ext uri="{BEBA8EAE-BF5A-486C-A8C5-ECC9F3942E4B}">
                <a14:imgProps xmlns:a14="http://schemas.microsoft.com/office/drawing/2010/main">
                  <a14:imgLayer r:embed="rId9">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Shape 98"/>
        <p:cNvGrpSpPr/>
        <p:nvPr/>
      </p:nvGrpSpPr>
      <p:grpSpPr>
        <a:xfrm>
          <a:off x="0" y="0"/>
          <a:ext cx="0" cy="0"/>
          <a:chOff x="0" y="0"/>
          <a:chExt cx="0" cy="0"/>
        </a:xfrm>
      </p:grpSpPr>
      <p:sp>
        <p:nvSpPr>
          <p:cNvPr id="100" name="Google Shape;100;p20"/>
          <p:cNvSpPr txBox="1">
            <a:spLocks noGrp="1"/>
          </p:cNvSpPr>
          <p:nvPr>
            <p:ph type="ctrTitle"/>
          </p:nvPr>
        </p:nvSpPr>
        <p:spPr>
          <a:xfrm>
            <a:off x="158372" y="1876135"/>
            <a:ext cx="8726213" cy="1102519"/>
          </a:xfrm>
          <a:prstGeom prst="rect">
            <a:avLst/>
          </a:prstGeom>
          <a:noFill/>
          <a:ln>
            <a:noFill/>
          </a:ln>
        </p:spPr>
        <p:txBody>
          <a:bodyPr spcFirstLastPara="1" wrap="square" lIns="0" tIns="45700" rIns="91425" bIns="0" anchor="ctr" anchorCtr="0">
            <a:noAutofit/>
          </a:bodyPr>
          <a:lstStyle/>
          <a:p>
            <a:br>
              <a:rPr lang="en-US">
                <a:latin typeface="Calibri" panose="020F0502020204030204" pitchFamily="34" charset="0"/>
                <a:ea typeface="Calibri" panose="020F0502020204030204" pitchFamily="34" charset="0"/>
                <a:cs typeface="Times New Roman" panose="02020603050405020304" pitchFamily="18" charset="0"/>
              </a:rPr>
            </a:br>
            <a:r>
              <a:rPr lang="en-US" sz="2000">
                <a:latin typeface="Calibri" panose="020F0502020204030204" pitchFamily="34" charset="0"/>
                <a:ea typeface="Calibri" panose="020F0502020204030204" pitchFamily="34" charset="0"/>
                <a:cs typeface="Times New Roman" panose="02020603050405020304" pitchFamily="18" charset="0"/>
              </a:rPr>
              <a:t>Characterization of Patients in the International Severe Asthma Registry with High Steroid Exposure Who Did or Did Not Initiate Biologic Therapy</a:t>
            </a:r>
            <a:br>
              <a:rPr lang="en-US" sz="2000">
                <a:latin typeface="Calibri" panose="020F0502020204030204" pitchFamily="34" charset="0"/>
                <a:ea typeface="Calibri" panose="020F0502020204030204" pitchFamily="34" charset="0"/>
                <a:cs typeface="Times New Roman" panose="02020603050405020304" pitchFamily="18" charset="0"/>
              </a:rPr>
            </a:br>
            <a:r>
              <a:rPr lang="en-US" sz="2000">
                <a:latin typeface="Calibri" panose="020F0502020204030204" pitchFamily="34" charset="0"/>
                <a:ea typeface="Calibri" panose="020F0502020204030204" pitchFamily="34" charset="0"/>
                <a:cs typeface="Times New Roman" panose="02020603050405020304" pitchFamily="18" charset="0"/>
              </a:rPr>
              <a:t>GLITTER I</a:t>
            </a:r>
            <a:endParaRPr>
              <a:latin typeface="Calibri" panose="020F0502020204030204" pitchFamily="34" charset="0"/>
              <a:ea typeface="Calibri" panose="020F0502020204030204" pitchFamily="34" charset="0"/>
              <a:cs typeface="Times New Roman" panose="02020603050405020304" pitchFamily="18" charset="0"/>
            </a:endParaRPr>
          </a:p>
        </p:txBody>
      </p:sp>
      <p:sp>
        <p:nvSpPr>
          <p:cNvPr id="5" name="TextBox 4">
            <a:extLst>
              <a:ext uri="{FF2B5EF4-FFF2-40B4-BE49-F238E27FC236}">
                <a16:creationId xmlns:a16="http://schemas.microsoft.com/office/drawing/2014/main" id="{470EDB9C-0326-CA89-9611-3D2C83A230C2}"/>
              </a:ext>
            </a:extLst>
          </p:cNvPr>
          <p:cNvSpPr txBox="1"/>
          <p:nvPr/>
        </p:nvSpPr>
        <p:spPr>
          <a:xfrm>
            <a:off x="108387" y="3307299"/>
            <a:ext cx="8927226" cy="738664"/>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700" b="0" i="0" u="none" strike="noStrike" kern="0" cap="none" spc="0" normalizeH="0" baseline="0" noProof="0">
                <a:ln>
                  <a:noFill/>
                </a:ln>
                <a:solidFill>
                  <a:srgbClr val="FF9900"/>
                </a:solidFill>
                <a:effectLst/>
                <a:uLnTx/>
                <a:uFillTx/>
                <a:latin typeface="Arial"/>
                <a:cs typeface="Arial"/>
                <a:sym typeface="Arial"/>
              </a:rPr>
              <a:t>Wenjia Chen, Mohsen </a:t>
            </a:r>
            <a:r>
              <a:rPr kumimoji="0" lang="en-GB" sz="700" b="0" i="0" u="none" strike="noStrike" kern="0" cap="none" spc="0" normalizeH="0" baseline="0" noProof="0" err="1">
                <a:ln>
                  <a:noFill/>
                </a:ln>
                <a:solidFill>
                  <a:srgbClr val="FF9900"/>
                </a:solidFill>
                <a:effectLst/>
                <a:uLnTx/>
                <a:uFillTx/>
                <a:latin typeface="Arial"/>
                <a:cs typeface="Arial"/>
                <a:sym typeface="Arial"/>
              </a:rPr>
              <a:t>Sadatsafavi</a:t>
            </a:r>
            <a:r>
              <a:rPr kumimoji="0" lang="en-GB" sz="700" b="0" i="0" u="none" strike="noStrike" kern="0" cap="none" spc="0" normalizeH="0" baseline="0" noProof="0">
                <a:ln>
                  <a:noFill/>
                </a:ln>
                <a:solidFill>
                  <a:srgbClr val="FF9900"/>
                </a:solidFill>
                <a:effectLst/>
                <a:uLnTx/>
                <a:uFillTx/>
                <a:latin typeface="Arial"/>
                <a:cs typeface="Arial"/>
                <a:sym typeface="Arial"/>
              </a:rPr>
              <a:t> , Trung N Tran, Ruth B Murray, Chong Boon Nigel Wong, </a:t>
            </a:r>
            <a:r>
              <a:rPr kumimoji="0" lang="en-GB" sz="700" b="0" i="0" u="none" strike="noStrike" kern="0" cap="none" spc="0" normalizeH="0" baseline="0" noProof="0" err="1">
                <a:ln>
                  <a:noFill/>
                </a:ln>
                <a:solidFill>
                  <a:srgbClr val="FF9900"/>
                </a:solidFill>
                <a:effectLst/>
                <a:uLnTx/>
                <a:uFillTx/>
                <a:latin typeface="Arial"/>
                <a:cs typeface="Arial"/>
                <a:sym typeface="Arial"/>
              </a:rPr>
              <a:t>Nasloon</a:t>
            </a:r>
            <a:r>
              <a:rPr kumimoji="0" lang="en-GB" sz="700" b="0" i="0" u="none" strike="noStrike" kern="0" cap="none" spc="0" normalizeH="0" baseline="0" noProof="0">
                <a:ln>
                  <a:noFill/>
                </a:ln>
                <a:solidFill>
                  <a:srgbClr val="FF9900"/>
                </a:solidFill>
                <a:effectLst/>
                <a:uLnTx/>
                <a:uFillTx/>
                <a:latin typeface="Arial"/>
                <a:cs typeface="Arial"/>
                <a:sym typeface="Arial"/>
              </a:rPr>
              <a:t> Ali, </a:t>
            </a:r>
            <a:r>
              <a:rPr kumimoji="0" lang="en-GB" sz="700" b="0" i="0" u="none" strike="noStrike" kern="0" cap="none" spc="0" normalizeH="0" baseline="0" noProof="0" err="1">
                <a:ln>
                  <a:noFill/>
                </a:ln>
                <a:solidFill>
                  <a:srgbClr val="FF9900"/>
                </a:solidFill>
                <a:effectLst/>
                <a:uLnTx/>
                <a:uFillTx/>
                <a:latin typeface="Arial"/>
                <a:cs typeface="Arial"/>
                <a:sym typeface="Arial"/>
              </a:rPr>
              <a:t>Cono</a:t>
            </a:r>
            <a:r>
              <a:rPr kumimoji="0" lang="en-GB" sz="700" b="0" i="0" u="none" strike="noStrike" kern="0" cap="none" spc="0" normalizeH="0" baseline="0" noProof="0">
                <a:ln>
                  <a:noFill/>
                </a:ln>
                <a:solidFill>
                  <a:srgbClr val="FF9900"/>
                </a:solidFill>
                <a:effectLst/>
                <a:uLnTx/>
                <a:uFillTx/>
                <a:latin typeface="Arial"/>
                <a:cs typeface="Arial"/>
                <a:sym typeface="Arial"/>
              </a:rPr>
              <a:t> </a:t>
            </a:r>
            <a:r>
              <a:rPr kumimoji="0" lang="en-GB" sz="700" b="0" i="0" u="none" strike="noStrike" kern="0" cap="none" spc="0" normalizeH="0" baseline="0" noProof="0" err="1">
                <a:ln>
                  <a:noFill/>
                </a:ln>
                <a:solidFill>
                  <a:srgbClr val="FF9900"/>
                </a:solidFill>
                <a:effectLst/>
                <a:uLnTx/>
                <a:uFillTx/>
                <a:latin typeface="Arial"/>
                <a:cs typeface="Arial"/>
                <a:sym typeface="Arial"/>
              </a:rPr>
              <a:t>Ariti</a:t>
            </a:r>
            <a:r>
              <a:rPr kumimoji="0" lang="en-GB" sz="700" b="0" i="0" u="none" strike="noStrike" kern="0" cap="none" spc="0" normalizeH="0" baseline="0" noProof="0">
                <a:ln>
                  <a:noFill/>
                </a:ln>
                <a:solidFill>
                  <a:srgbClr val="FF9900"/>
                </a:solidFill>
                <a:effectLst/>
                <a:uLnTx/>
                <a:uFillTx/>
                <a:latin typeface="Arial"/>
                <a:cs typeface="Arial"/>
                <a:sym typeface="Arial"/>
              </a:rPr>
              <a:t> , Esther Garcia Gil, Anthony Newell, Marianna </a:t>
            </a:r>
            <a:r>
              <a:rPr kumimoji="0" lang="en-GB" sz="700" b="0" i="0" u="none" strike="noStrike" kern="0" cap="none" spc="0" normalizeH="0" baseline="0" noProof="0" err="1">
                <a:ln>
                  <a:noFill/>
                </a:ln>
                <a:solidFill>
                  <a:srgbClr val="FF9900"/>
                </a:solidFill>
                <a:effectLst/>
                <a:uLnTx/>
                <a:uFillTx/>
                <a:latin typeface="Arial"/>
                <a:cs typeface="Arial"/>
                <a:sym typeface="Arial"/>
              </a:rPr>
              <a:t>Alacqua</a:t>
            </a:r>
            <a:r>
              <a:rPr kumimoji="0" lang="en-GB" sz="700" b="0" i="0" u="none" strike="noStrike" kern="0" cap="none" spc="0" normalizeH="0" baseline="0" noProof="0">
                <a:ln>
                  <a:noFill/>
                </a:ln>
                <a:solidFill>
                  <a:srgbClr val="FF9900"/>
                </a:solidFill>
                <a:effectLst/>
                <a:uLnTx/>
                <a:uFillTx/>
                <a:latin typeface="Arial"/>
                <a:cs typeface="Arial"/>
                <a:sym typeface="Arial"/>
              </a:rPr>
              <a:t>, Mona Al-Ahmad, Alan </a:t>
            </a:r>
            <a:r>
              <a:rPr kumimoji="0" lang="en-GB" sz="700" b="0" i="0" u="none" strike="noStrike" kern="0" cap="none" spc="0" normalizeH="0" baseline="0" noProof="0" err="1">
                <a:ln>
                  <a:noFill/>
                </a:ln>
                <a:solidFill>
                  <a:srgbClr val="FF9900"/>
                </a:solidFill>
                <a:effectLst/>
                <a:uLnTx/>
                <a:uFillTx/>
                <a:latin typeface="Arial"/>
                <a:cs typeface="Arial"/>
                <a:sym typeface="Arial"/>
              </a:rPr>
              <a:t>Altraja</a:t>
            </a:r>
            <a:r>
              <a:rPr kumimoji="0" lang="en-GB" sz="700" b="0" i="0" u="none" strike="noStrike" kern="0" cap="none" spc="0" normalizeH="0" baseline="0" noProof="0">
                <a:ln>
                  <a:noFill/>
                </a:ln>
                <a:solidFill>
                  <a:srgbClr val="FF9900"/>
                </a:solidFill>
                <a:effectLst/>
                <a:uLnTx/>
                <a:uFillTx/>
                <a:latin typeface="Arial"/>
                <a:cs typeface="Arial"/>
                <a:sym typeface="Arial"/>
              </a:rPr>
              <a:t>, Riyad Al-Lehebi, Mohit Bhutani, Leif </a:t>
            </a:r>
            <a:r>
              <a:rPr kumimoji="0" lang="en-GB" sz="700" b="0" i="0" u="none" strike="noStrike" kern="0" cap="none" spc="0" normalizeH="0" baseline="0" noProof="0" err="1">
                <a:ln>
                  <a:noFill/>
                </a:ln>
                <a:solidFill>
                  <a:srgbClr val="FF9900"/>
                </a:solidFill>
                <a:effectLst/>
                <a:uLnTx/>
                <a:uFillTx/>
                <a:latin typeface="Arial"/>
                <a:cs typeface="Arial"/>
                <a:sym typeface="Arial"/>
              </a:rPr>
              <a:t>Bjermer</a:t>
            </a:r>
            <a:r>
              <a:rPr kumimoji="0" lang="en-GB" sz="700" b="0" i="0" u="none" strike="noStrike" kern="0" cap="none" spc="0" normalizeH="0" baseline="0" noProof="0">
                <a:ln>
                  <a:noFill/>
                </a:ln>
                <a:solidFill>
                  <a:srgbClr val="FF9900"/>
                </a:solidFill>
                <a:effectLst/>
                <a:uLnTx/>
                <a:uFillTx/>
                <a:latin typeface="Arial"/>
                <a:cs typeface="Arial"/>
                <a:sym typeface="Arial"/>
              </a:rPr>
              <a:t>, Anne Sofie Bjerrum, Arnaud Bourdin, Lakmini Bulathsinhala, Anna von Bülow, John Busby, Giorgio Walter </a:t>
            </a:r>
            <a:r>
              <a:rPr kumimoji="0" lang="en-GB" sz="700" b="0" i="0" u="none" strike="noStrike" kern="0" cap="none" spc="0" normalizeH="0" baseline="0" noProof="0" err="1">
                <a:ln>
                  <a:noFill/>
                </a:ln>
                <a:solidFill>
                  <a:srgbClr val="FF9900"/>
                </a:solidFill>
                <a:effectLst/>
                <a:uLnTx/>
                <a:uFillTx/>
                <a:latin typeface="Arial"/>
                <a:cs typeface="Arial"/>
                <a:sym typeface="Arial"/>
              </a:rPr>
              <a:t>Canonica</a:t>
            </a:r>
            <a:r>
              <a:rPr kumimoji="0" lang="en-GB" sz="700" b="0" i="0" u="none" strike="noStrike" kern="0" cap="none" spc="0" normalizeH="0" baseline="0" noProof="0">
                <a:ln>
                  <a:noFill/>
                </a:ln>
                <a:solidFill>
                  <a:srgbClr val="FF9900"/>
                </a:solidFill>
                <a:effectLst/>
                <a:uLnTx/>
                <a:uFillTx/>
                <a:latin typeface="Arial"/>
                <a:cs typeface="Arial"/>
                <a:sym typeface="Arial"/>
              </a:rPr>
              <a:t>, Victoria Carter, George C Christoff, Borja G </a:t>
            </a:r>
            <a:r>
              <a:rPr kumimoji="0" lang="en-GB" sz="700" b="0" i="0" u="none" strike="noStrike" kern="0" cap="none" spc="0" normalizeH="0" baseline="0" noProof="0" err="1">
                <a:ln>
                  <a:noFill/>
                </a:ln>
                <a:solidFill>
                  <a:srgbClr val="FF9900"/>
                </a:solidFill>
                <a:effectLst/>
                <a:uLnTx/>
                <a:uFillTx/>
                <a:latin typeface="Arial"/>
                <a:cs typeface="Arial"/>
                <a:sym typeface="Arial"/>
              </a:rPr>
              <a:t>Cosio</a:t>
            </a:r>
            <a:r>
              <a:rPr kumimoji="0" lang="en-GB" sz="700" b="0" i="0" u="none" strike="noStrike" kern="0" cap="none" spc="0" normalizeH="0" baseline="0" noProof="0">
                <a:ln>
                  <a:noFill/>
                </a:ln>
                <a:solidFill>
                  <a:srgbClr val="FF9900"/>
                </a:solidFill>
                <a:effectLst/>
                <a:uLnTx/>
                <a:uFillTx/>
                <a:latin typeface="Arial"/>
                <a:cs typeface="Arial"/>
                <a:sym typeface="Arial"/>
              </a:rPr>
              <a:t>, Richard W Costello, J Mark FitzGerald, João A Fonseca, Kwang Ha Yoo, Liam G Heaney, Enrico </a:t>
            </a:r>
            <a:r>
              <a:rPr kumimoji="0" lang="en-GB" sz="700" b="0" i="0" u="none" strike="noStrike" kern="0" cap="none" spc="0" normalizeH="0" baseline="0" noProof="0" err="1">
                <a:ln>
                  <a:noFill/>
                </a:ln>
                <a:solidFill>
                  <a:srgbClr val="FF9900"/>
                </a:solidFill>
                <a:effectLst/>
                <a:uLnTx/>
                <a:uFillTx/>
                <a:latin typeface="Arial"/>
                <a:cs typeface="Arial"/>
                <a:sym typeface="Arial"/>
              </a:rPr>
              <a:t>Heffler</a:t>
            </a:r>
            <a:r>
              <a:rPr kumimoji="0" lang="en-GB" sz="700" b="0" i="0" u="none" strike="noStrike" kern="0" cap="none" spc="0" normalizeH="0" baseline="0" noProof="0">
                <a:ln>
                  <a:noFill/>
                </a:ln>
                <a:solidFill>
                  <a:srgbClr val="FF9900"/>
                </a:solidFill>
                <a:effectLst/>
                <a:uLnTx/>
                <a:uFillTx/>
                <a:latin typeface="Arial"/>
                <a:cs typeface="Arial"/>
                <a:sym typeface="Arial"/>
              </a:rPr>
              <a:t>, Mark Hew, Ole </a:t>
            </a:r>
            <a:r>
              <a:rPr kumimoji="0" lang="en-GB" sz="700" b="0" i="0" u="none" strike="noStrike" kern="0" cap="none" spc="0" normalizeH="0" baseline="0" noProof="0" err="1">
                <a:ln>
                  <a:noFill/>
                </a:ln>
                <a:solidFill>
                  <a:srgbClr val="FF9900"/>
                </a:solidFill>
                <a:effectLst/>
                <a:uLnTx/>
                <a:uFillTx/>
                <a:latin typeface="Arial"/>
                <a:cs typeface="Arial"/>
                <a:sym typeface="Arial"/>
              </a:rPr>
              <a:t>Hilberg</a:t>
            </a:r>
            <a:r>
              <a:rPr kumimoji="0" lang="en-GB" sz="700" b="0" i="0" u="none" strike="noStrike" kern="0" cap="none" spc="0" normalizeH="0" baseline="0" noProof="0">
                <a:ln>
                  <a:noFill/>
                </a:ln>
                <a:solidFill>
                  <a:srgbClr val="FF9900"/>
                </a:solidFill>
                <a:effectLst/>
                <a:uLnTx/>
                <a:uFillTx/>
                <a:latin typeface="Arial"/>
                <a:cs typeface="Arial"/>
                <a:sym typeface="Arial"/>
              </a:rPr>
              <a:t>, Flavia Hoyte, Takashi Iwanaga, David J Jackson, Rupert C Jones, Mariko </a:t>
            </a:r>
            <a:r>
              <a:rPr kumimoji="0" lang="en-GB" sz="700" b="0" i="0" u="none" strike="noStrike" kern="0" cap="none" spc="0" normalizeH="0" baseline="0" noProof="0" err="1">
                <a:ln>
                  <a:noFill/>
                </a:ln>
                <a:solidFill>
                  <a:srgbClr val="FF9900"/>
                </a:solidFill>
                <a:effectLst/>
                <a:uLnTx/>
                <a:uFillTx/>
                <a:latin typeface="Arial"/>
                <a:cs typeface="Arial"/>
                <a:sym typeface="Arial"/>
              </a:rPr>
              <a:t>Siyue</a:t>
            </a:r>
            <a:r>
              <a:rPr kumimoji="0" lang="en-GB" sz="700" b="0" i="0" u="none" strike="noStrike" kern="0" cap="none" spc="0" normalizeH="0" baseline="0" noProof="0">
                <a:ln>
                  <a:noFill/>
                </a:ln>
                <a:solidFill>
                  <a:srgbClr val="FF9900"/>
                </a:solidFill>
                <a:effectLst/>
                <a:uLnTx/>
                <a:uFillTx/>
                <a:latin typeface="Arial"/>
                <a:cs typeface="Arial"/>
                <a:sym typeface="Arial"/>
              </a:rPr>
              <a:t> Koh, Piotr Kuna, </a:t>
            </a:r>
            <a:r>
              <a:rPr kumimoji="0" lang="en-GB" sz="700" b="0" i="0" u="none" strike="noStrike" kern="0" cap="none" spc="0" normalizeH="0" baseline="0" noProof="0" err="1">
                <a:ln>
                  <a:noFill/>
                </a:ln>
                <a:solidFill>
                  <a:srgbClr val="FF9900"/>
                </a:solidFill>
                <a:effectLst/>
                <a:uLnTx/>
                <a:uFillTx/>
                <a:latin typeface="Arial"/>
                <a:cs typeface="Arial"/>
                <a:sym typeface="Arial"/>
              </a:rPr>
              <a:t>Désirée</a:t>
            </a:r>
            <a:r>
              <a:rPr kumimoji="0" lang="en-GB" sz="700" b="0" i="0" u="none" strike="noStrike" kern="0" cap="none" spc="0" normalizeH="0" baseline="0" noProof="0">
                <a:ln>
                  <a:noFill/>
                </a:ln>
                <a:solidFill>
                  <a:srgbClr val="FF9900"/>
                </a:solidFill>
                <a:effectLst/>
                <a:uLnTx/>
                <a:uFillTx/>
                <a:latin typeface="Arial"/>
                <a:cs typeface="Arial"/>
                <a:sym typeface="Arial"/>
              </a:rPr>
              <a:t> </a:t>
            </a:r>
            <a:r>
              <a:rPr kumimoji="0" lang="en-GB" sz="700" b="0" i="0" u="none" strike="noStrike" kern="0" cap="none" spc="0" normalizeH="0" baseline="0" noProof="0" err="1">
                <a:ln>
                  <a:noFill/>
                </a:ln>
                <a:solidFill>
                  <a:srgbClr val="FF9900"/>
                </a:solidFill>
                <a:effectLst/>
                <a:uLnTx/>
                <a:uFillTx/>
                <a:latin typeface="Arial"/>
                <a:cs typeface="Arial"/>
                <a:sym typeface="Arial"/>
              </a:rPr>
              <a:t>Larenas-Linnemann</a:t>
            </a:r>
            <a:r>
              <a:rPr kumimoji="0" lang="en-GB" sz="700" b="0" i="0" u="none" strike="noStrike" kern="0" cap="none" spc="0" normalizeH="0" baseline="0" noProof="0">
                <a:ln>
                  <a:noFill/>
                </a:ln>
                <a:solidFill>
                  <a:srgbClr val="FF9900"/>
                </a:solidFill>
                <a:effectLst/>
                <a:uLnTx/>
                <a:uFillTx/>
                <a:latin typeface="Arial"/>
                <a:cs typeface="Arial"/>
                <a:sym typeface="Arial"/>
              </a:rPr>
              <a:t>, </a:t>
            </a:r>
            <a:r>
              <a:rPr kumimoji="0" lang="en-GB" sz="700" b="0" i="0" u="none" strike="noStrike" kern="0" cap="none" spc="0" normalizeH="0" baseline="0" noProof="0" err="1">
                <a:ln>
                  <a:noFill/>
                </a:ln>
                <a:solidFill>
                  <a:srgbClr val="FF9900"/>
                </a:solidFill>
                <a:effectLst/>
                <a:uLnTx/>
                <a:uFillTx/>
                <a:latin typeface="Arial"/>
                <a:cs typeface="Arial"/>
                <a:sym typeface="Arial"/>
              </a:rPr>
              <a:t>Sverre</a:t>
            </a:r>
            <a:r>
              <a:rPr kumimoji="0" lang="en-GB" sz="700" b="0" i="0" u="none" strike="noStrike" kern="0" cap="none" spc="0" normalizeH="0" baseline="0" noProof="0">
                <a:ln>
                  <a:noFill/>
                </a:ln>
                <a:solidFill>
                  <a:srgbClr val="FF9900"/>
                </a:solidFill>
                <a:effectLst/>
                <a:uLnTx/>
                <a:uFillTx/>
                <a:latin typeface="Arial"/>
                <a:cs typeface="Arial"/>
                <a:sym typeface="Arial"/>
              </a:rPr>
              <a:t> Lehmann, Lauri A </a:t>
            </a:r>
            <a:r>
              <a:rPr kumimoji="0" lang="en-GB" sz="700" b="0" i="0" u="none" strike="noStrike" kern="0" cap="none" spc="0" normalizeH="0" baseline="0" noProof="0" err="1">
                <a:ln>
                  <a:noFill/>
                </a:ln>
                <a:solidFill>
                  <a:srgbClr val="FF9900"/>
                </a:solidFill>
                <a:effectLst/>
                <a:uLnTx/>
                <a:uFillTx/>
                <a:latin typeface="Arial"/>
                <a:cs typeface="Arial"/>
                <a:sym typeface="Arial"/>
              </a:rPr>
              <a:t>Lehtimäki</a:t>
            </a:r>
            <a:r>
              <a:rPr kumimoji="0" lang="en-GB" sz="700" b="0" i="0" u="none" strike="noStrike" kern="0" cap="none" spc="0" normalizeH="0" baseline="0" noProof="0">
                <a:ln>
                  <a:noFill/>
                </a:ln>
                <a:solidFill>
                  <a:srgbClr val="FF9900"/>
                </a:solidFill>
                <a:effectLst/>
                <a:uLnTx/>
                <a:uFillTx/>
                <a:latin typeface="Arial"/>
                <a:cs typeface="Arial"/>
                <a:sym typeface="Arial"/>
              </a:rPr>
              <a:t>, </a:t>
            </a:r>
            <a:r>
              <a:rPr kumimoji="0" lang="en-GB" sz="700" b="0" i="0" u="none" strike="noStrike" kern="0" cap="none" spc="0" normalizeH="0" baseline="0" noProof="0" err="1">
                <a:ln>
                  <a:noFill/>
                </a:ln>
                <a:solidFill>
                  <a:srgbClr val="FF9900"/>
                </a:solidFill>
                <a:effectLst/>
                <a:uLnTx/>
                <a:uFillTx/>
                <a:latin typeface="Arial"/>
                <a:cs typeface="Arial"/>
                <a:sym typeface="Arial"/>
              </a:rPr>
              <a:t>Juntao</a:t>
            </a:r>
            <a:r>
              <a:rPr kumimoji="0" lang="en-GB" sz="700" b="0" i="0" u="none" strike="noStrike" kern="0" cap="none" spc="0" normalizeH="0" baseline="0" noProof="0">
                <a:ln>
                  <a:noFill/>
                </a:ln>
                <a:solidFill>
                  <a:srgbClr val="FF9900"/>
                </a:solidFill>
                <a:effectLst/>
                <a:uLnTx/>
                <a:uFillTx/>
                <a:latin typeface="Arial"/>
                <a:cs typeface="Arial"/>
                <a:sym typeface="Arial"/>
              </a:rPr>
              <a:t> Lyu, Bassam Mahboub, Jorge Maspero, Andrew N Menzies-Gow, Concetta Sirena, Nikolaos Papadopoulos, Andriana I </a:t>
            </a:r>
            <a:r>
              <a:rPr kumimoji="0" lang="en-GB" sz="700" b="0" i="0" u="none" strike="noStrike" kern="0" cap="none" spc="0" normalizeH="0" baseline="0" noProof="0" err="1">
                <a:ln>
                  <a:noFill/>
                </a:ln>
                <a:solidFill>
                  <a:srgbClr val="FF9900"/>
                </a:solidFill>
                <a:effectLst/>
                <a:uLnTx/>
                <a:uFillTx/>
                <a:latin typeface="Arial"/>
                <a:cs typeface="Arial"/>
                <a:sym typeface="Arial"/>
              </a:rPr>
              <a:t>Papaioannou</a:t>
            </a:r>
            <a:r>
              <a:rPr kumimoji="0" lang="en-GB" sz="700" b="0" i="0" u="none" strike="noStrike" kern="0" cap="none" spc="0" normalizeH="0" baseline="0" noProof="0">
                <a:ln>
                  <a:noFill/>
                </a:ln>
                <a:solidFill>
                  <a:srgbClr val="FF9900"/>
                </a:solidFill>
                <a:effectLst/>
                <a:uLnTx/>
                <a:uFillTx/>
                <a:latin typeface="Arial"/>
                <a:cs typeface="Arial"/>
                <a:sym typeface="Arial"/>
              </a:rPr>
              <a:t>, Luis Pérez de Llano, </a:t>
            </a:r>
            <a:r>
              <a:rPr kumimoji="0" lang="en-GB" sz="700" b="0" i="0" u="none" strike="noStrike" kern="0" cap="none" spc="0" normalizeH="0" baseline="0" noProof="0" err="1">
                <a:ln>
                  <a:noFill/>
                </a:ln>
                <a:solidFill>
                  <a:srgbClr val="FF9900"/>
                </a:solidFill>
                <a:effectLst/>
                <a:uLnTx/>
                <a:uFillTx/>
                <a:latin typeface="Arial"/>
                <a:cs typeface="Arial"/>
                <a:sym typeface="Arial"/>
              </a:rPr>
              <a:t>Diahn-Warng</a:t>
            </a:r>
            <a:r>
              <a:rPr kumimoji="0" lang="en-GB" sz="700" b="0" i="0" u="none" strike="noStrike" kern="0" cap="none" spc="0" normalizeH="0" baseline="0" noProof="0">
                <a:ln>
                  <a:noFill/>
                </a:ln>
                <a:solidFill>
                  <a:srgbClr val="FF9900"/>
                </a:solidFill>
                <a:effectLst/>
                <a:uLnTx/>
                <a:uFillTx/>
                <a:latin typeface="Arial"/>
                <a:cs typeface="Arial"/>
                <a:sym typeface="Arial"/>
              </a:rPr>
              <a:t> </a:t>
            </a:r>
            <a:r>
              <a:rPr kumimoji="0" lang="en-GB" sz="700" b="0" i="0" u="none" strike="noStrike" kern="0" cap="none" spc="0" normalizeH="0" baseline="0" noProof="0" err="1">
                <a:ln>
                  <a:noFill/>
                </a:ln>
                <a:solidFill>
                  <a:srgbClr val="FF9900"/>
                </a:solidFill>
                <a:effectLst/>
                <a:uLnTx/>
                <a:uFillTx/>
                <a:latin typeface="Arial"/>
                <a:cs typeface="Arial"/>
                <a:sym typeface="Arial"/>
              </a:rPr>
              <a:t>Perng</a:t>
            </a:r>
            <a:r>
              <a:rPr kumimoji="0" lang="en-GB" sz="700" b="0" i="0" u="none" strike="noStrike" kern="0" cap="none" spc="0" normalizeH="0" baseline="0" noProof="0">
                <a:ln>
                  <a:noFill/>
                </a:ln>
                <a:solidFill>
                  <a:srgbClr val="FF9900"/>
                </a:solidFill>
                <a:effectLst/>
                <a:uLnTx/>
                <a:uFillTx/>
                <a:latin typeface="Arial"/>
                <a:cs typeface="Arial"/>
                <a:sym typeface="Arial"/>
              </a:rPr>
              <a:t>, Matthew Peters, Paul E Pfeffer, Celeste M Porsbjerg, Todor A Popov, Chin Kook Rhee, Sundeep Salvi, Camille </a:t>
            </a:r>
            <a:r>
              <a:rPr kumimoji="0" lang="en-GB" sz="700" b="0" i="0" u="none" strike="noStrike" kern="0" cap="none" spc="0" normalizeH="0" baseline="0" noProof="0" err="1">
                <a:ln>
                  <a:noFill/>
                </a:ln>
                <a:solidFill>
                  <a:srgbClr val="FF9900"/>
                </a:solidFill>
                <a:effectLst/>
                <a:uLnTx/>
                <a:uFillTx/>
                <a:latin typeface="Arial"/>
                <a:cs typeface="Arial"/>
                <a:sym typeface="Arial"/>
              </a:rPr>
              <a:t>Taillé</a:t>
            </a:r>
            <a:r>
              <a:rPr kumimoji="0" lang="en-GB" sz="700" b="0" i="0" u="none" strike="noStrike" kern="0" cap="none" spc="0" normalizeH="0" baseline="0" noProof="0">
                <a:ln>
                  <a:noFill/>
                </a:ln>
                <a:solidFill>
                  <a:srgbClr val="FF9900"/>
                </a:solidFill>
                <a:effectLst/>
                <a:uLnTx/>
                <a:uFillTx/>
                <a:latin typeface="Arial"/>
                <a:cs typeface="Arial"/>
                <a:sym typeface="Arial"/>
              </a:rPr>
              <a:t>, Christian Taube, Carlos A Torres-Duque, Charlotte S </a:t>
            </a:r>
            <a:r>
              <a:rPr kumimoji="0" lang="en-GB" sz="700" b="0" i="0" u="none" strike="noStrike" kern="0" cap="none" spc="0" normalizeH="0" baseline="0" noProof="0" err="1">
                <a:ln>
                  <a:noFill/>
                </a:ln>
                <a:solidFill>
                  <a:srgbClr val="FF9900"/>
                </a:solidFill>
                <a:effectLst/>
                <a:uLnTx/>
                <a:uFillTx/>
                <a:latin typeface="Arial"/>
                <a:cs typeface="Arial"/>
                <a:sym typeface="Arial"/>
              </a:rPr>
              <a:t>Ulrik</a:t>
            </a:r>
            <a:r>
              <a:rPr kumimoji="0" lang="en-GB" sz="700" b="0" i="0" u="none" strike="noStrike" kern="0" cap="none" spc="0" normalizeH="0" baseline="0" noProof="0">
                <a:ln>
                  <a:noFill/>
                </a:ln>
                <a:solidFill>
                  <a:srgbClr val="FF9900"/>
                </a:solidFill>
                <a:effectLst/>
                <a:uLnTx/>
                <a:uFillTx/>
                <a:latin typeface="Arial"/>
                <a:cs typeface="Arial"/>
                <a:sym typeface="Arial"/>
              </a:rPr>
              <a:t>, Seung Won Ra, Eileen Wang, Michael E Wechsler, David B Price</a:t>
            </a:r>
          </a:p>
        </p:txBody>
      </p:sp>
      <p:sp>
        <p:nvSpPr>
          <p:cNvPr id="7" name="TextBox 6">
            <a:extLst>
              <a:ext uri="{FF2B5EF4-FFF2-40B4-BE49-F238E27FC236}">
                <a16:creationId xmlns:a16="http://schemas.microsoft.com/office/drawing/2014/main" id="{CCC1DC7E-9DF2-706E-DA2F-1D73A9D9F830}"/>
              </a:ext>
            </a:extLst>
          </p:cNvPr>
          <p:cNvSpPr txBox="1"/>
          <p:nvPr/>
        </p:nvSpPr>
        <p:spPr>
          <a:xfrm>
            <a:off x="-185202" y="4958834"/>
            <a:ext cx="9413359" cy="184666"/>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600" b="0" i="0" u="none" strike="noStrike" kern="1200" cap="none" spc="0" normalizeH="0" baseline="0" noProof="0">
                <a:ln>
                  <a:noFill/>
                </a:ln>
                <a:solidFill>
                  <a:srgbClr val="404040"/>
                </a:solidFill>
                <a:effectLst/>
                <a:uLnTx/>
                <a:uFillTx/>
                <a:latin typeface="Arial"/>
                <a:ea typeface="+mn-ea"/>
                <a:cs typeface="Arial"/>
                <a:sym typeface="Arial"/>
              </a:rPr>
              <a:t>Chen W. et al., Characterization of Patients in the International Severe Asthma Registry with High Steroid Exposure Who Did or Did Not Initiate Biologic Therapy. J Asthma Allergy. 2022;15:1491-1510 </a:t>
            </a:r>
            <a:r>
              <a:rPr kumimoji="0" lang="en-GB" sz="600" b="0" i="0" u="none" strike="noStrike" kern="1200" cap="none" spc="0" normalizeH="0" baseline="0" noProof="0">
                <a:ln>
                  <a:noFill/>
                </a:ln>
                <a:solidFill>
                  <a:srgbClr val="404040"/>
                </a:solidFill>
                <a:effectLst/>
                <a:uLnTx/>
                <a:uFillTx/>
                <a:latin typeface="Arial"/>
                <a:ea typeface="+mn-ea"/>
                <a:cs typeface="Arial"/>
                <a:sym typeface="Arial"/>
                <a:hlinkClick r:id="rId3"/>
              </a:rPr>
              <a:t>https://doi.org/10.2147/JAA.S377174</a:t>
            </a:r>
            <a:endParaRPr kumimoji="0" lang="en-GB" sz="600" b="0" i="0" u="none" strike="noStrike" kern="1200" cap="none" spc="0" normalizeH="0" baseline="0" noProof="0">
              <a:ln>
                <a:noFill/>
              </a:ln>
              <a:solidFill>
                <a:srgbClr val="404040"/>
              </a:solidFill>
              <a:effectLst/>
              <a:uLnTx/>
              <a:uFillTx/>
              <a:latin typeface="Arial"/>
              <a:ea typeface="+mn-ea"/>
              <a:cs typeface="Arial"/>
              <a:sym typeface="Arial"/>
            </a:endParaRPr>
          </a:p>
        </p:txBody>
      </p:sp>
      <p:pic>
        <p:nvPicPr>
          <p:cNvPr id="2" name="Graphic 1" descr="Beginning with solid fill">
            <a:hlinkClick r:id="rId4" action="ppaction://hlinksldjump"/>
            <a:extLst>
              <a:ext uri="{FF2B5EF4-FFF2-40B4-BE49-F238E27FC236}">
                <a16:creationId xmlns:a16="http://schemas.microsoft.com/office/drawing/2014/main" id="{69B7E157-AD4F-66A6-9948-404C0856C613}"/>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8" name="Google Shape;128;p24"/>
          <p:cNvSpPr txBox="1">
            <a:spLocks noGrp="1"/>
          </p:cNvSpPr>
          <p:nvPr>
            <p:ph type="title"/>
          </p:nvPr>
        </p:nvSpPr>
        <p:spPr>
          <a:xfrm>
            <a:off x="323850" y="205979"/>
            <a:ext cx="8496300" cy="338307"/>
          </a:xfrm>
          <a:prstGeom prst="rect">
            <a:avLst/>
          </a:prstGeom>
          <a:noFill/>
          <a:ln>
            <a:noFill/>
          </a:ln>
        </p:spPr>
        <p:txBody>
          <a:bodyPr spcFirstLastPara="1" wrap="square" lIns="0" tIns="45700" rIns="91425" bIns="0" anchor="b" anchorCtr="0">
            <a:noAutofit/>
          </a:bodyPr>
          <a:lstStyle/>
          <a:p>
            <a:pPr marL="0" lvl="0" indent="0" algn="l" rtl="0">
              <a:spcBef>
                <a:spcPts val="0"/>
              </a:spcBef>
              <a:spcAft>
                <a:spcPts val="0"/>
              </a:spcAft>
              <a:buClr>
                <a:schemeClr val="accent1"/>
              </a:buClr>
              <a:buSzPts val="2400"/>
              <a:buFont typeface="Arial"/>
              <a:buNone/>
            </a:pPr>
            <a:r>
              <a:rPr lang="en-GB"/>
              <a:t>Aim and Methods</a:t>
            </a:r>
            <a:endParaRPr/>
          </a:p>
        </p:txBody>
      </p:sp>
      <p:sp>
        <p:nvSpPr>
          <p:cNvPr id="129" name="Google Shape;129;p24"/>
          <p:cNvSpPr txBox="1">
            <a:spLocks noGrp="1"/>
          </p:cNvSpPr>
          <p:nvPr>
            <p:ph type="body" idx="1"/>
          </p:nvPr>
        </p:nvSpPr>
        <p:spPr>
          <a:xfrm>
            <a:off x="87558" y="4608390"/>
            <a:ext cx="8647730" cy="402416"/>
          </a:xfrm>
          <a:prstGeom prst="rect">
            <a:avLst/>
          </a:prstGeom>
          <a:noFill/>
          <a:ln>
            <a:noFill/>
          </a:ln>
        </p:spPr>
        <p:txBody>
          <a:bodyPr spcFirstLastPara="1" wrap="square" lIns="0" tIns="0" rIns="0" bIns="0" anchor="b" anchorCtr="0">
            <a:noAutofit/>
          </a:bodyPr>
          <a:lstStyle/>
          <a:p>
            <a:pPr marL="0" indent="0"/>
            <a:r>
              <a:rPr lang="en-NZ" sz="600" kern="1200">
                <a:solidFill>
                  <a:srgbClr val="404040"/>
                </a:solidFill>
                <a:ea typeface="+mn-ea"/>
                <a:cs typeface="+mn-cs"/>
              </a:rPr>
              <a:t>International Severe Asthma Registry data : ISAR, OCS: Oral corticosteroids, anti-</a:t>
            </a:r>
            <a:r>
              <a:rPr lang="en-NZ" sz="600" kern="1200" err="1">
                <a:solidFill>
                  <a:srgbClr val="404040"/>
                </a:solidFill>
                <a:ea typeface="+mn-ea"/>
                <a:cs typeface="+mn-cs"/>
              </a:rPr>
              <a:t>IgE</a:t>
            </a:r>
            <a:r>
              <a:rPr lang="en-NZ" sz="600" kern="1200">
                <a:solidFill>
                  <a:srgbClr val="404040"/>
                </a:solidFill>
                <a:ea typeface="+mn-ea"/>
                <a:cs typeface="+mn-cs"/>
              </a:rPr>
              <a:t>: Anti-immunoglobulin E, anti-IL5: anti-immunoglobulin 5, anti-IL4: Anti-immunoglobulin 4</a:t>
            </a:r>
          </a:p>
        </p:txBody>
      </p:sp>
      <p:sp>
        <p:nvSpPr>
          <p:cNvPr id="2" name="Inhaltsplatzhalter 4">
            <a:extLst>
              <a:ext uri="{FF2B5EF4-FFF2-40B4-BE49-F238E27FC236}">
                <a16:creationId xmlns:a16="http://schemas.microsoft.com/office/drawing/2014/main" id="{53444283-D004-A357-D80C-64A5E227F379}"/>
              </a:ext>
            </a:extLst>
          </p:cNvPr>
          <p:cNvSpPr txBox="1">
            <a:spLocks/>
          </p:cNvSpPr>
          <p:nvPr/>
        </p:nvSpPr>
        <p:spPr>
          <a:xfrm>
            <a:off x="201859" y="2249606"/>
            <a:ext cx="4296397" cy="369973"/>
          </a:xfrm>
          <a:prstGeom prst="rect">
            <a:avLst/>
          </a:prstGeom>
        </p:spPr>
        <p:txBody>
          <a:bodyPr wrap="square" lIns="0" tIns="0" rIns="0" bIns="0" anchor="ctr">
            <a:spAutoFit/>
          </a:bodyPr>
          <a:lstStyle>
            <a:lvl1pPr marL="272967" indent="-272967" algn="l" defTabSz="914127" rtl="0" eaLnBrk="1" latinLnBrk="0" hangingPunct="1">
              <a:lnSpc>
                <a:spcPct val="90000"/>
              </a:lnSpc>
              <a:spcBef>
                <a:spcPts val="0"/>
              </a:spcBef>
              <a:spcAft>
                <a:spcPts val="1000"/>
              </a:spcAft>
              <a:buFont typeface="Wingdings" panose="05000000000000000000" pitchFamily="2" charset="2"/>
              <a:buChar char="§"/>
              <a:defRPr sz="2300" kern="1200">
                <a:solidFill>
                  <a:schemeClr val="bg1"/>
                </a:solidFill>
                <a:latin typeface="Calibri Light" panose="020F0302020204030204" pitchFamily="34" charset="0"/>
                <a:ea typeface="+mn-ea"/>
                <a:cs typeface="+mn-cs"/>
              </a:defRPr>
            </a:lvl1pPr>
            <a:lvl2pPr marL="807798" indent="-272967" algn="l" defTabSz="914127" rtl="0" eaLnBrk="1" latinLnBrk="0" hangingPunct="1">
              <a:lnSpc>
                <a:spcPct val="90000"/>
              </a:lnSpc>
              <a:spcBef>
                <a:spcPts val="0"/>
              </a:spcBef>
              <a:spcAft>
                <a:spcPts val="1000"/>
              </a:spcAft>
              <a:buFont typeface="Symbol" panose="05050102010706020507" pitchFamily="18" charset="2"/>
              <a:buChar char="-"/>
              <a:defRPr sz="2000" kern="1200">
                <a:solidFill>
                  <a:schemeClr val="bg1"/>
                </a:solidFill>
                <a:latin typeface="Calibri Light" panose="020F0302020204030204" pitchFamily="34" charset="0"/>
                <a:ea typeface="+mn-ea"/>
                <a:cs typeface="+mn-cs"/>
              </a:defRPr>
            </a:lvl2pPr>
            <a:lvl3pPr marL="1080764" indent="-177748" algn="l" defTabSz="914127" rtl="0" eaLnBrk="1" latinLnBrk="0" hangingPunct="1">
              <a:lnSpc>
                <a:spcPct val="90000"/>
              </a:lnSpc>
              <a:spcBef>
                <a:spcPts val="0"/>
              </a:spcBef>
              <a:spcAft>
                <a:spcPts val="1000"/>
              </a:spcAft>
              <a:buFont typeface="Symbol" panose="05050102010706020507" pitchFamily="18" charset="2"/>
              <a:buChar char="-"/>
              <a:defRPr sz="1900" kern="1200">
                <a:solidFill>
                  <a:schemeClr val="bg1"/>
                </a:solidFill>
                <a:latin typeface="Calibri Light" panose="020F0302020204030204" pitchFamily="34" charset="0"/>
                <a:ea typeface="+mn-ea"/>
                <a:cs typeface="+mn-cs"/>
              </a:defRPr>
            </a:lvl3pPr>
            <a:lvl4pPr marL="1436256" indent="-177748"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4pPr>
            <a:lvl5pPr marL="1793335" indent="-179335"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5pPr>
            <a:lvl6pPr marL="2513847"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0910"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7972"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5034"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127" rtl="0" eaLnBrk="1" fontAlgn="auto" latinLnBrk="0" hangingPunct="1">
              <a:lnSpc>
                <a:spcPct val="120000"/>
              </a:lnSpc>
              <a:spcBef>
                <a:spcPts val="0"/>
              </a:spcBef>
              <a:spcAft>
                <a:spcPts val="1000"/>
              </a:spcAft>
              <a:buClr>
                <a:srgbClr val="000000"/>
              </a:buClr>
              <a:buSzTx/>
              <a:buFont typeface="Wingdings" panose="05000000000000000000" pitchFamily="2" charset="2"/>
              <a:buNone/>
              <a:tabLst/>
              <a:defRPr/>
            </a:pPr>
            <a:r>
              <a:rPr kumimoji="0" lang="en-US" sz="1050" b="0" i="0" u="none" strike="noStrike" kern="1200" cap="none" spc="0" normalizeH="0" baseline="0" noProof="0">
                <a:ln>
                  <a:noFill/>
                </a:ln>
                <a:solidFill>
                  <a:srgbClr val="073763"/>
                </a:solidFill>
                <a:effectLst/>
                <a:uLnTx/>
                <a:uFillTx/>
                <a:latin typeface="Arial"/>
                <a:ea typeface="+mn-ea"/>
                <a:cs typeface="+mn-cs"/>
                <a:sym typeface="Arial"/>
              </a:rPr>
              <a:t>Compare the characteristics of severe asthma patients with HOCS who did and did not initiate biologics</a:t>
            </a:r>
          </a:p>
        </p:txBody>
      </p:sp>
      <p:sp>
        <p:nvSpPr>
          <p:cNvPr id="3" name="Google Shape;2924;g1187c0eb48a_48_342">
            <a:extLst>
              <a:ext uri="{FF2B5EF4-FFF2-40B4-BE49-F238E27FC236}">
                <a16:creationId xmlns:a16="http://schemas.microsoft.com/office/drawing/2014/main" id="{A3B9AE33-CACD-ACFC-FDD8-979861AA140C}"/>
              </a:ext>
            </a:extLst>
          </p:cNvPr>
          <p:cNvSpPr/>
          <p:nvPr/>
        </p:nvSpPr>
        <p:spPr>
          <a:xfrm>
            <a:off x="201859" y="1781788"/>
            <a:ext cx="1639392" cy="409826"/>
          </a:xfrm>
          <a:prstGeom prst="roundRect">
            <a:avLst>
              <a:gd name="adj" fmla="val 16667"/>
            </a:avLst>
          </a:prstGeom>
          <a:solidFill>
            <a:schemeClr val="tx2">
              <a:lumMod val="75000"/>
            </a:schemeClr>
          </a:solidFill>
          <a:ln>
            <a:solidFill>
              <a:schemeClr val="tx2">
                <a:lumMod val="75000"/>
              </a:schemeClr>
            </a:solidFill>
          </a:ln>
          <a:effectLst>
            <a:outerShdw blurRad="50800" dist="38100" dir="2700000" algn="tl" rotWithShape="0">
              <a:prstClr val="black">
                <a:alpha val="40000"/>
              </a:prstClr>
            </a:outerShdw>
          </a:effectLst>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AU" sz="1400" b="1" i="0" u="none" strike="noStrike" kern="0" cap="none" spc="0" normalizeH="0" baseline="0" noProof="0">
                <a:ln>
                  <a:noFill/>
                </a:ln>
                <a:solidFill>
                  <a:srgbClr val="FFFFFF"/>
                </a:solidFill>
                <a:effectLst/>
                <a:uLnTx/>
                <a:uFillTx/>
                <a:latin typeface="Arial"/>
                <a:ea typeface="Calibri" panose="020F0502020204030204" pitchFamily="34" charset="0"/>
                <a:cs typeface="Arial"/>
                <a:sym typeface="Arial"/>
              </a:rPr>
              <a:t>Aim</a:t>
            </a:r>
            <a:endParaRPr kumimoji="0" sz="1400" b="1"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4" name="Text Placeholder 2">
            <a:extLst>
              <a:ext uri="{FF2B5EF4-FFF2-40B4-BE49-F238E27FC236}">
                <a16:creationId xmlns:a16="http://schemas.microsoft.com/office/drawing/2014/main" id="{D68C0621-06FB-E917-CD1B-12C03C1F3131}"/>
              </a:ext>
            </a:extLst>
          </p:cNvPr>
          <p:cNvSpPr txBox="1">
            <a:spLocks/>
          </p:cNvSpPr>
          <p:nvPr/>
        </p:nvSpPr>
        <p:spPr>
          <a:xfrm>
            <a:off x="87558" y="3274142"/>
            <a:ext cx="4524998" cy="760788"/>
          </a:xfrm>
          <a:prstGeom prst="rect">
            <a:avLst/>
          </a:prstGeom>
          <a:noFill/>
          <a:ln w="19050">
            <a:noFill/>
            <a:extLst>
              <a:ext uri="{C807C97D-BFC1-408E-A445-0C87EB9F89A2}">
                <ask:lineSketchStyleProps xmlns:ask="http://schemas.microsoft.com/office/drawing/2018/sketchyshapes">
                  <ask:type>
                    <ask:lineSketchNone/>
                  </ask:type>
                </ask:lineSketchStyleProps>
              </a:ext>
            </a:extLst>
          </a:ln>
        </p:spPr>
        <p:txBody>
          <a:bodyPr spcFirstLastPara="1" wrap="square" lIns="0" tIns="0" rIns="0" bIns="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225449" marR="0" lvl="0" indent="-171450" algn="l" defTabSz="514338" rtl="0" eaLnBrk="1" fontAlgn="auto" latinLnBrk="0" hangingPunct="1">
              <a:lnSpc>
                <a:spcPct val="107000"/>
              </a:lnSpc>
              <a:spcBef>
                <a:spcPts val="0"/>
              </a:spcBef>
              <a:spcAft>
                <a:spcPts val="0"/>
              </a:spcAft>
              <a:buClr>
                <a:srgbClr val="000000"/>
              </a:buClr>
              <a:buSzPts val="1100"/>
              <a:buFont typeface="Arial" panose="020B0604020202020204" pitchFamily="34" charset="0"/>
              <a:buChar char="•"/>
              <a:tabLst/>
              <a:defRPr/>
            </a:pPr>
            <a:r>
              <a:rPr kumimoji="0" lang="en-US" sz="1050" b="0" i="0" u="none" strike="noStrike" kern="1200" cap="none" spc="0" normalizeH="0" baseline="0" noProof="0">
                <a:ln>
                  <a:noFill/>
                </a:ln>
                <a:solidFill>
                  <a:srgbClr val="073763"/>
                </a:solidFill>
                <a:effectLst/>
                <a:uLnTx/>
                <a:uFillTx/>
                <a:latin typeface="Arial"/>
                <a:ea typeface="+mn-ea"/>
                <a:cs typeface="Arial"/>
                <a:sym typeface="Arial"/>
              </a:rPr>
              <a:t>Baseline characteristics of patients with HOCS (long-term maintenance OCS therapy for at least 1 year, or ≥4 courses of steroid bursts in a year) from ISAR who initiated or did not initiate biologics (anti-</a:t>
            </a:r>
            <a:r>
              <a:rPr kumimoji="0" lang="en-US" sz="1050" b="0" i="0" u="none" strike="noStrike" kern="1200" cap="none" spc="0" normalizeH="0" baseline="0" noProof="0" err="1">
                <a:ln>
                  <a:noFill/>
                </a:ln>
                <a:solidFill>
                  <a:srgbClr val="073763"/>
                </a:solidFill>
                <a:effectLst/>
                <a:uLnTx/>
                <a:uFillTx/>
                <a:latin typeface="Arial"/>
                <a:ea typeface="+mn-ea"/>
                <a:cs typeface="Arial"/>
                <a:sym typeface="Arial"/>
              </a:rPr>
              <a:t>lgE</a:t>
            </a:r>
            <a:r>
              <a:rPr kumimoji="0" lang="en-US" sz="1050" b="0" i="0" u="none" strike="noStrike" kern="1200" cap="none" spc="0" normalizeH="0" baseline="0" noProof="0">
                <a:ln>
                  <a:noFill/>
                </a:ln>
                <a:solidFill>
                  <a:srgbClr val="073763"/>
                </a:solidFill>
                <a:effectLst/>
                <a:uLnTx/>
                <a:uFillTx/>
                <a:latin typeface="Arial"/>
                <a:ea typeface="+mn-ea"/>
                <a:cs typeface="Arial"/>
                <a:sym typeface="Arial"/>
              </a:rPr>
              <a:t>, anti-IL5/5R or anti-IL4R), were described at the time of biologic initiation or registry enrolment</a:t>
            </a:r>
          </a:p>
          <a:p>
            <a:pPr marL="225449" marR="0" lvl="0" indent="-171450" algn="l" defTabSz="514338" rtl="0" eaLnBrk="1" fontAlgn="auto" latinLnBrk="0" hangingPunct="1">
              <a:lnSpc>
                <a:spcPct val="107000"/>
              </a:lnSpc>
              <a:spcBef>
                <a:spcPts val="0"/>
              </a:spcBef>
              <a:spcAft>
                <a:spcPts val="0"/>
              </a:spcAft>
              <a:buClr>
                <a:srgbClr val="000000"/>
              </a:buClr>
              <a:buSzPts val="1100"/>
              <a:buFont typeface="Arial" panose="020B0604020202020204" pitchFamily="34" charset="0"/>
              <a:buChar char="•"/>
              <a:tabLst/>
              <a:defRPr/>
            </a:pPr>
            <a:r>
              <a:rPr kumimoji="0" lang="en-US" sz="1050" b="0" i="0" u="none" strike="noStrike" kern="1200" cap="none" spc="0" normalizeH="0" baseline="0" noProof="0">
                <a:ln>
                  <a:noFill/>
                </a:ln>
                <a:solidFill>
                  <a:srgbClr val="073763"/>
                </a:solidFill>
                <a:effectLst/>
                <a:uLnTx/>
                <a:uFillTx/>
                <a:latin typeface="Arial"/>
                <a:ea typeface="+mn-ea"/>
                <a:cs typeface="Arial"/>
                <a:sym typeface="Arial"/>
              </a:rPr>
              <a:t>Statistical relationships were tested using Pearson’s chi-squared tests for categorical variables, and t-tests for continuous variables, adjusting for potential errors in multiple comparisons</a:t>
            </a:r>
            <a:endParaRPr kumimoji="0" lang="en-SG" sz="1050" b="0" i="0" u="none" strike="noStrike" kern="1200" cap="none" spc="0" normalizeH="0" baseline="0" noProof="0">
              <a:ln>
                <a:noFill/>
              </a:ln>
              <a:solidFill>
                <a:srgbClr val="073763"/>
              </a:solidFill>
              <a:effectLst/>
              <a:uLnTx/>
              <a:uFillTx/>
              <a:latin typeface="Arial"/>
              <a:ea typeface="+mn-ea"/>
              <a:cs typeface="Arial"/>
              <a:sym typeface="Arial"/>
            </a:endParaRPr>
          </a:p>
        </p:txBody>
      </p:sp>
      <p:sp>
        <p:nvSpPr>
          <p:cNvPr id="5" name="Google Shape;2924;g1187c0eb48a_48_342">
            <a:extLst>
              <a:ext uri="{FF2B5EF4-FFF2-40B4-BE49-F238E27FC236}">
                <a16:creationId xmlns:a16="http://schemas.microsoft.com/office/drawing/2014/main" id="{27B79331-D412-185B-6CC2-B679A905B4CB}"/>
              </a:ext>
            </a:extLst>
          </p:cNvPr>
          <p:cNvSpPr/>
          <p:nvPr/>
        </p:nvSpPr>
        <p:spPr>
          <a:xfrm>
            <a:off x="201861" y="2677571"/>
            <a:ext cx="1639390" cy="409826"/>
          </a:xfrm>
          <a:prstGeom prst="roundRect">
            <a:avLst>
              <a:gd name="adj" fmla="val 16667"/>
            </a:avLst>
          </a:prstGeom>
          <a:solidFill>
            <a:schemeClr val="tx2">
              <a:lumMod val="75000"/>
            </a:schemeClr>
          </a:solidFill>
          <a:ln>
            <a:solidFill>
              <a:schemeClr val="tx2">
                <a:lumMod val="75000"/>
              </a:schemeClr>
            </a:solidFill>
          </a:ln>
          <a:effectLst>
            <a:outerShdw blurRad="50800" dist="38100" dir="2700000" algn="tl" rotWithShape="0">
              <a:prstClr val="black">
                <a:alpha val="40000"/>
              </a:prstClr>
            </a:outerShdw>
          </a:effectLst>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AU" sz="1400" b="1" i="0" u="none" strike="noStrike" kern="0" cap="none" spc="0" normalizeH="0" baseline="0" noProof="0">
                <a:ln>
                  <a:noFill/>
                </a:ln>
                <a:solidFill>
                  <a:srgbClr val="FFFFFF"/>
                </a:solidFill>
                <a:effectLst/>
                <a:uLnTx/>
                <a:uFillTx/>
                <a:latin typeface="Arial"/>
                <a:ea typeface="Calibri" panose="020F0502020204030204" pitchFamily="34" charset="0"/>
                <a:cs typeface="Arial"/>
                <a:sym typeface="Arial"/>
              </a:rPr>
              <a:t>Methods</a:t>
            </a:r>
            <a:endParaRPr kumimoji="0" sz="1400" b="1"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18" name="Google Shape;2924;g1187c0eb48a_48_342">
            <a:extLst>
              <a:ext uri="{FF2B5EF4-FFF2-40B4-BE49-F238E27FC236}">
                <a16:creationId xmlns:a16="http://schemas.microsoft.com/office/drawing/2014/main" id="{BCB4E6FA-79F6-A00B-76A7-9A73307E8D9A}"/>
              </a:ext>
            </a:extLst>
          </p:cNvPr>
          <p:cNvSpPr/>
          <p:nvPr/>
        </p:nvSpPr>
        <p:spPr>
          <a:xfrm>
            <a:off x="201861" y="866697"/>
            <a:ext cx="1639392" cy="409826"/>
          </a:xfrm>
          <a:prstGeom prst="roundRect">
            <a:avLst>
              <a:gd name="adj" fmla="val 16667"/>
            </a:avLst>
          </a:prstGeom>
          <a:solidFill>
            <a:schemeClr val="tx2">
              <a:lumMod val="75000"/>
            </a:schemeClr>
          </a:solidFill>
          <a:ln>
            <a:solidFill>
              <a:schemeClr val="tx2">
                <a:lumMod val="75000"/>
              </a:schemeClr>
            </a:solidFill>
          </a:ln>
          <a:effectLst>
            <a:outerShdw blurRad="50800" dist="38100" dir="2700000" algn="tl" rotWithShape="0">
              <a:prstClr val="black">
                <a:alpha val="40000"/>
              </a:prstClr>
            </a:outerShdw>
          </a:effectLst>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AU" sz="1400" b="1" i="0" u="none" strike="noStrike" kern="0" cap="none" spc="0" normalizeH="0" baseline="0" noProof="0">
                <a:ln>
                  <a:noFill/>
                </a:ln>
                <a:solidFill>
                  <a:srgbClr val="FFFFFF"/>
                </a:solidFill>
                <a:effectLst/>
                <a:uLnTx/>
                <a:uFillTx/>
                <a:latin typeface="Arial"/>
                <a:ea typeface="Calibri" panose="020F0502020204030204" pitchFamily="34" charset="0"/>
                <a:cs typeface="Arial"/>
                <a:sym typeface="Arial"/>
              </a:rPr>
              <a:t>Background</a:t>
            </a:r>
            <a:endParaRPr kumimoji="0" sz="1400" b="1"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19" name="Inhaltsplatzhalter 4">
            <a:extLst>
              <a:ext uri="{FF2B5EF4-FFF2-40B4-BE49-F238E27FC236}">
                <a16:creationId xmlns:a16="http://schemas.microsoft.com/office/drawing/2014/main" id="{68EBDEDD-8C07-5B95-3929-A3C7AB1BA69D}"/>
              </a:ext>
            </a:extLst>
          </p:cNvPr>
          <p:cNvSpPr txBox="1">
            <a:spLocks/>
          </p:cNvSpPr>
          <p:nvPr/>
        </p:nvSpPr>
        <p:spPr>
          <a:xfrm>
            <a:off x="201861" y="1320835"/>
            <a:ext cx="4174928" cy="369973"/>
          </a:xfrm>
          <a:prstGeom prst="rect">
            <a:avLst/>
          </a:prstGeom>
        </p:spPr>
        <p:txBody>
          <a:bodyPr wrap="square" lIns="0" tIns="0" rIns="0" bIns="0" anchor="ctr">
            <a:spAutoFit/>
          </a:bodyPr>
          <a:lstStyle>
            <a:lvl1pPr marL="272967" indent="-272967" algn="l" defTabSz="914127" rtl="0" eaLnBrk="1" latinLnBrk="0" hangingPunct="1">
              <a:lnSpc>
                <a:spcPct val="90000"/>
              </a:lnSpc>
              <a:spcBef>
                <a:spcPts val="0"/>
              </a:spcBef>
              <a:spcAft>
                <a:spcPts val="1000"/>
              </a:spcAft>
              <a:buFont typeface="Wingdings" panose="05000000000000000000" pitchFamily="2" charset="2"/>
              <a:buChar char="§"/>
              <a:defRPr sz="2300" kern="1200">
                <a:solidFill>
                  <a:schemeClr val="bg1"/>
                </a:solidFill>
                <a:latin typeface="Calibri Light" panose="020F0302020204030204" pitchFamily="34" charset="0"/>
                <a:ea typeface="+mn-ea"/>
                <a:cs typeface="+mn-cs"/>
              </a:defRPr>
            </a:lvl1pPr>
            <a:lvl2pPr marL="807798" indent="-272967" algn="l" defTabSz="914127" rtl="0" eaLnBrk="1" latinLnBrk="0" hangingPunct="1">
              <a:lnSpc>
                <a:spcPct val="90000"/>
              </a:lnSpc>
              <a:spcBef>
                <a:spcPts val="0"/>
              </a:spcBef>
              <a:spcAft>
                <a:spcPts val="1000"/>
              </a:spcAft>
              <a:buFont typeface="Symbol" panose="05050102010706020507" pitchFamily="18" charset="2"/>
              <a:buChar char="-"/>
              <a:defRPr sz="2000" kern="1200">
                <a:solidFill>
                  <a:schemeClr val="bg1"/>
                </a:solidFill>
                <a:latin typeface="Calibri Light" panose="020F0302020204030204" pitchFamily="34" charset="0"/>
                <a:ea typeface="+mn-ea"/>
                <a:cs typeface="+mn-cs"/>
              </a:defRPr>
            </a:lvl2pPr>
            <a:lvl3pPr marL="1080764" indent="-177748" algn="l" defTabSz="914127" rtl="0" eaLnBrk="1" latinLnBrk="0" hangingPunct="1">
              <a:lnSpc>
                <a:spcPct val="90000"/>
              </a:lnSpc>
              <a:spcBef>
                <a:spcPts val="0"/>
              </a:spcBef>
              <a:spcAft>
                <a:spcPts val="1000"/>
              </a:spcAft>
              <a:buFont typeface="Symbol" panose="05050102010706020507" pitchFamily="18" charset="2"/>
              <a:buChar char="-"/>
              <a:defRPr sz="1900" kern="1200">
                <a:solidFill>
                  <a:schemeClr val="bg1"/>
                </a:solidFill>
                <a:latin typeface="Calibri Light" panose="020F0302020204030204" pitchFamily="34" charset="0"/>
                <a:ea typeface="+mn-ea"/>
                <a:cs typeface="+mn-cs"/>
              </a:defRPr>
            </a:lvl3pPr>
            <a:lvl4pPr marL="1436256" indent="-177748"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4pPr>
            <a:lvl5pPr marL="1793335" indent="-179335"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5pPr>
            <a:lvl6pPr marL="2513847"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0910"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7972"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5034"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127" rtl="0" eaLnBrk="1" fontAlgn="auto" latinLnBrk="0" hangingPunct="1">
              <a:lnSpc>
                <a:spcPct val="120000"/>
              </a:lnSpc>
              <a:spcBef>
                <a:spcPts val="0"/>
              </a:spcBef>
              <a:spcAft>
                <a:spcPts val="1000"/>
              </a:spcAft>
              <a:buClr>
                <a:srgbClr val="000000"/>
              </a:buClr>
              <a:buSzTx/>
              <a:buFont typeface="Wingdings" panose="05000000000000000000" pitchFamily="2" charset="2"/>
              <a:buNone/>
              <a:tabLst/>
              <a:defRPr/>
            </a:pPr>
            <a:r>
              <a:rPr kumimoji="0" lang="en-US" sz="1050" b="0" i="0" u="none" strike="noStrike" kern="1200" cap="none" spc="0" normalizeH="0" baseline="0" noProof="0">
                <a:ln>
                  <a:noFill/>
                </a:ln>
                <a:solidFill>
                  <a:srgbClr val="073763"/>
                </a:solidFill>
                <a:effectLst/>
                <a:uLnTx/>
                <a:uFillTx/>
                <a:latin typeface="Arial"/>
                <a:ea typeface="+mn-ea"/>
                <a:cs typeface="+mn-cs"/>
                <a:sym typeface="Arial"/>
              </a:rPr>
              <a:t>Many severe asthma patients with high oral corticosteroid exposure (HOCS) often do not initiate biologics despite being eligible</a:t>
            </a:r>
            <a:endParaRPr kumimoji="0" lang="en-GB" sz="1050" b="0" i="0" u="none" strike="noStrike" kern="1200" cap="none" spc="0" normalizeH="0" baseline="0" noProof="0">
              <a:ln>
                <a:noFill/>
              </a:ln>
              <a:solidFill>
                <a:srgbClr val="073763"/>
              </a:solidFill>
              <a:effectLst/>
              <a:uLnTx/>
              <a:uFillTx/>
              <a:latin typeface="Arial"/>
              <a:ea typeface="+mn-ea"/>
              <a:cs typeface="+mn-cs"/>
              <a:sym typeface="Arial"/>
            </a:endParaRPr>
          </a:p>
        </p:txBody>
      </p:sp>
      <p:sp>
        <p:nvSpPr>
          <p:cNvPr id="7" name="TextBox 6">
            <a:extLst>
              <a:ext uri="{FF2B5EF4-FFF2-40B4-BE49-F238E27FC236}">
                <a16:creationId xmlns:a16="http://schemas.microsoft.com/office/drawing/2014/main" id="{31DFE68F-03AF-5732-4467-17FF8AE89F0F}"/>
              </a:ext>
            </a:extLst>
          </p:cNvPr>
          <p:cNvSpPr txBox="1"/>
          <p:nvPr/>
        </p:nvSpPr>
        <p:spPr>
          <a:xfrm>
            <a:off x="0" y="4992683"/>
            <a:ext cx="9413359" cy="18466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600" b="0" i="0" u="none" strike="noStrike" kern="1200" cap="none" spc="0" normalizeH="0" baseline="0" noProof="0">
                <a:ln>
                  <a:noFill/>
                </a:ln>
                <a:solidFill>
                  <a:srgbClr val="404040"/>
                </a:solidFill>
                <a:effectLst/>
                <a:uLnTx/>
                <a:uFillTx/>
                <a:latin typeface="Arial"/>
                <a:ea typeface="+mn-ea"/>
                <a:cs typeface="Arial"/>
                <a:sym typeface="Arial"/>
              </a:rPr>
              <a:t>Chen W. et al., Characterization of Patients in the International Severe Asthma Registry with High Steroid Exposure Who Did or Did Not Initiate Biologic Therapy. J Asthma Allergy. 2022;15:1491-1510 </a:t>
            </a:r>
            <a:r>
              <a:rPr kumimoji="0" lang="en-GB" sz="600" b="0" i="0" u="none" strike="noStrike" kern="1200" cap="none" spc="0" normalizeH="0" baseline="0" noProof="0">
                <a:ln>
                  <a:noFill/>
                </a:ln>
                <a:solidFill>
                  <a:srgbClr val="404040"/>
                </a:solidFill>
                <a:effectLst/>
                <a:uLnTx/>
                <a:uFillTx/>
                <a:latin typeface="Arial"/>
                <a:ea typeface="+mn-ea"/>
                <a:cs typeface="Arial"/>
                <a:sym typeface="Arial"/>
                <a:hlinkClick r:id="rId3"/>
              </a:rPr>
              <a:t>https://doi.org/10.2147/JAA.S377174</a:t>
            </a:r>
            <a:endParaRPr kumimoji="0" lang="en-GB" sz="600" b="0" i="0" u="none" strike="noStrike" kern="1200" cap="none" spc="0" normalizeH="0" baseline="0" noProof="0">
              <a:ln>
                <a:noFill/>
              </a:ln>
              <a:solidFill>
                <a:srgbClr val="404040"/>
              </a:solidFill>
              <a:effectLst/>
              <a:uLnTx/>
              <a:uFillTx/>
              <a:latin typeface="Arial"/>
              <a:ea typeface="+mn-ea"/>
              <a:cs typeface="Arial"/>
              <a:sym typeface="Arial"/>
            </a:endParaRPr>
          </a:p>
        </p:txBody>
      </p:sp>
      <p:pic>
        <p:nvPicPr>
          <p:cNvPr id="9" name="Picture 8">
            <a:extLst>
              <a:ext uri="{FF2B5EF4-FFF2-40B4-BE49-F238E27FC236}">
                <a16:creationId xmlns:a16="http://schemas.microsoft.com/office/drawing/2014/main" id="{F30BB6E4-2E4C-CBF0-CFE7-E64E7F4ABE11}"/>
              </a:ext>
            </a:extLst>
          </p:cNvPr>
          <p:cNvPicPr>
            <a:picLocks noChangeAspect="1"/>
          </p:cNvPicPr>
          <p:nvPr/>
        </p:nvPicPr>
        <p:blipFill>
          <a:blip r:embed="rId4"/>
          <a:stretch>
            <a:fillRect/>
          </a:stretch>
        </p:blipFill>
        <p:spPr>
          <a:xfrm>
            <a:off x="4645746" y="928579"/>
            <a:ext cx="4266899" cy="3650902"/>
          </a:xfrm>
          <a:prstGeom prst="rect">
            <a:avLst/>
          </a:prstGeom>
        </p:spPr>
      </p:pic>
      <p:sp>
        <p:nvSpPr>
          <p:cNvPr id="6" name="TextBox 5">
            <a:extLst>
              <a:ext uri="{FF2B5EF4-FFF2-40B4-BE49-F238E27FC236}">
                <a16:creationId xmlns:a16="http://schemas.microsoft.com/office/drawing/2014/main" id="{E7F7C939-2796-2D06-2C70-98D928E3A42E}"/>
              </a:ext>
            </a:extLst>
          </p:cNvPr>
          <p:cNvSpPr txBox="1"/>
          <p:nvPr/>
        </p:nvSpPr>
        <p:spPr>
          <a:xfrm>
            <a:off x="6439758" y="4492352"/>
            <a:ext cx="82434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100" b="0" i="0" u="none" strike="noStrike" kern="0" cap="none" spc="0" normalizeH="0" baseline="0" noProof="0">
                <a:ln>
                  <a:noFill/>
                </a:ln>
                <a:solidFill>
                  <a:srgbClr val="FF9900"/>
                </a:solidFill>
                <a:effectLst/>
                <a:uLnTx/>
                <a:uFillTx/>
                <a:latin typeface="Arial"/>
                <a:cs typeface="Arial"/>
                <a:sym typeface="Arial"/>
              </a:rPr>
              <a:t>70.5%</a:t>
            </a:r>
          </a:p>
        </p:txBody>
      </p:sp>
      <p:sp>
        <p:nvSpPr>
          <p:cNvPr id="8" name="TextBox 7">
            <a:extLst>
              <a:ext uri="{FF2B5EF4-FFF2-40B4-BE49-F238E27FC236}">
                <a16:creationId xmlns:a16="http://schemas.microsoft.com/office/drawing/2014/main" id="{9950C4DF-2C00-D573-4B84-7CDA18A6AD19}"/>
              </a:ext>
            </a:extLst>
          </p:cNvPr>
          <p:cNvSpPr txBox="1"/>
          <p:nvPr/>
        </p:nvSpPr>
        <p:spPr>
          <a:xfrm>
            <a:off x="7995804" y="4492352"/>
            <a:ext cx="82434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100" b="0" i="0" u="none" strike="noStrike" kern="0" cap="none" spc="0" normalizeH="0" baseline="0" noProof="0">
                <a:ln>
                  <a:noFill/>
                </a:ln>
                <a:solidFill>
                  <a:srgbClr val="FF9900"/>
                </a:solidFill>
                <a:effectLst/>
                <a:uLnTx/>
                <a:uFillTx/>
                <a:latin typeface="Arial"/>
                <a:cs typeface="Arial"/>
                <a:sym typeface="Arial"/>
              </a:rPr>
              <a:t>29.5%</a:t>
            </a:r>
          </a:p>
        </p:txBody>
      </p:sp>
      <p:pic>
        <p:nvPicPr>
          <p:cNvPr id="10" name="Graphic 9" descr="Beginning with solid fill">
            <a:hlinkClick r:id="rId5" action="ppaction://hlinksldjump"/>
            <a:extLst>
              <a:ext uri="{FF2B5EF4-FFF2-40B4-BE49-F238E27FC236}">
                <a16:creationId xmlns:a16="http://schemas.microsoft.com/office/drawing/2014/main" id="{21678931-2C5A-BD17-BD44-4D904BEAB6B7}"/>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11" name="bg object 17">
            <a:extLst>
              <a:ext uri="{FF2B5EF4-FFF2-40B4-BE49-F238E27FC236}">
                <a16:creationId xmlns:a16="http://schemas.microsoft.com/office/drawing/2014/main" id="{2D0CAA98-76D1-88C8-AF29-7A6928EE3B60}"/>
              </a:ext>
            </a:extLst>
          </p:cNvPr>
          <p:cNvPicPr/>
          <p:nvPr/>
        </p:nvPicPr>
        <p:blipFill>
          <a:blip r:embed="rId8" cstate="print">
            <a:alphaModFix amt="10000"/>
            <a:extLst>
              <a:ext uri="{BEBA8EAE-BF5A-486C-A8C5-ECC9F3942E4B}">
                <a14:imgProps xmlns:a14="http://schemas.microsoft.com/office/drawing/2010/main">
                  <a14:imgLayer r:embed="rId9">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706AE441-D76C-7E4E-7739-D2D631B442DC}"/>
              </a:ext>
            </a:extLst>
          </p:cNvPr>
          <p:cNvSpPr>
            <a:spLocks noGrp="1"/>
          </p:cNvSpPr>
          <p:nvPr>
            <p:ph type="title"/>
          </p:nvPr>
        </p:nvSpPr>
        <p:spPr>
          <a:xfrm>
            <a:off x="323850" y="151088"/>
            <a:ext cx="8496300" cy="454420"/>
          </a:xfrm>
        </p:spPr>
        <p:txBody>
          <a:bodyPr/>
          <a:lstStyle/>
          <a:p>
            <a:r>
              <a:rPr lang="en-GB" sz="1400"/>
              <a:t>Disparity in biologic accessibility worldwide evident:</a:t>
            </a:r>
            <a:br>
              <a:rPr lang="en-GB" sz="1400"/>
            </a:br>
            <a:r>
              <a:rPr lang="en-US" sz="1400">
                <a:solidFill>
                  <a:schemeClr val="accent3"/>
                </a:solidFill>
              </a:rPr>
              <a:t>29% of SA patients with high oral corticosteroid exposure did not receive biologics </a:t>
            </a:r>
            <a:endParaRPr lang="en-GB" sz="1400">
              <a:solidFill>
                <a:schemeClr val="accent3"/>
              </a:solidFill>
            </a:endParaRPr>
          </a:p>
        </p:txBody>
      </p:sp>
      <p:pic>
        <p:nvPicPr>
          <p:cNvPr id="6" name="Picture 5">
            <a:extLst>
              <a:ext uri="{FF2B5EF4-FFF2-40B4-BE49-F238E27FC236}">
                <a16:creationId xmlns:a16="http://schemas.microsoft.com/office/drawing/2014/main" id="{CFCFAEB3-C851-338B-A204-2EA3562C5467}"/>
              </a:ext>
            </a:extLst>
          </p:cNvPr>
          <p:cNvPicPr>
            <a:picLocks noChangeAspect="1"/>
          </p:cNvPicPr>
          <p:nvPr/>
        </p:nvPicPr>
        <p:blipFill>
          <a:blip r:embed="rId2"/>
          <a:stretch>
            <a:fillRect/>
          </a:stretch>
        </p:blipFill>
        <p:spPr>
          <a:xfrm>
            <a:off x="53986" y="855907"/>
            <a:ext cx="6804016" cy="4046721"/>
          </a:xfrm>
          <a:prstGeom prst="rect">
            <a:avLst/>
          </a:prstGeom>
        </p:spPr>
      </p:pic>
      <p:sp>
        <p:nvSpPr>
          <p:cNvPr id="7" name="TextBox 6">
            <a:extLst>
              <a:ext uri="{FF2B5EF4-FFF2-40B4-BE49-F238E27FC236}">
                <a16:creationId xmlns:a16="http://schemas.microsoft.com/office/drawing/2014/main" id="{EA65104A-DE3F-9D29-DEBA-73509EF30277}"/>
              </a:ext>
            </a:extLst>
          </p:cNvPr>
          <p:cNvSpPr txBox="1"/>
          <p:nvPr/>
        </p:nvSpPr>
        <p:spPr>
          <a:xfrm>
            <a:off x="0" y="4992683"/>
            <a:ext cx="9413359" cy="18466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600" b="0" i="0" u="none" strike="noStrike" kern="1200" cap="none" spc="0" normalizeH="0" baseline="0" noProof="0">
                <a:ln>
                  <a:noFill/>
                </a:ln>
                <a:solidFill>
                  <a:srgbClr val="404040"/>
                </a:solidFill>
                <a:effectLst/>
                <a:uLnTx/>
                <a:uFillTx/>
                <a:latin typeface="Arial"/>
                <a:ea typeface="+mn-ea"/>
                <a:cs typeface="Arial"/>
                <a:sym typeface="Arial"/>
              </a:rPr>
              <a:t>Chen W. et al., Characterization of Patients in the International Severe Asthma Registry with High Steroid Exposure Who Did or Did Not Initiate Biologic Therapy. J Asthma Allergy. 2022;15:1491-1510 </a:t>
            </a:r>
            <a:r>
              <a:rPr kumimoji="0" lang="en-GB" sz="600" b="0" i="0" u="none" strike="noStrike" kern="1200" cap="none" spc="0" normalizeH="0" baseline="0" noProof="0">
                <a:ln>
                  <a:noFill/>
                </a:ln>
                <a:solidFill>
                  <a:srgbClr val="404040"/>
                </a:solidFill>
                <a:effectLst/>
                <a:uLnTx/>
                <a:uFillTx/>
                <a:latin typeface="Arial"/>
                <a:ea typeface="+mn-ea"/>
                <a:cs typeface="Arial"/>
                <a:sym typeface="Arial"/>
                <a:hlinkClick r:id="rId3"/>
              </a:rPr>
              <a:t>https://doi.org/10.2147/JAA.S377174</a:t>
            </a:r>
            <a:endParaRPr kumimoji="0" lang="en-GB" sz="600" b="0" i="0" u="none" strike="noStrike" kern="1200" cap="none" spc="0" normalizeH="0" baseline="0" noProof="0">
              <a:ln>
                <a:noFill/>
              </a:ln>
              <a:solidFill>
                <a:srgbClr val="404040"/>
              </a:solidFill>
              <a:effectLst/>
              <a:uLnTx/>
              <a:uFillTx/>
              <a:latin typeface="Arial"/>
              <a:ea typeface="+mn-ea"/>
              <a:cs typeface="Arial"/>
              <a:sym typeface="Arial"/>
            </a:endParaRPr>
          </a:p>
        </p:txBody>
      </p:sp>
      <p:sp>
        <p:nvSpPr>
          <p:cNvPr id="9" name="TextBox 8">
            <a:extLst>
              <a:ext uri="{FF2B5EF4-FFF2-40B4-BE49-F238E27FC236}">
                <a16:creationId xmlns:a16="http://schemas.microsoft.com/office/drawing/2014/main" id="{C7BC57E8-9815-91AC-69C8-894C5AA696C0}"/>
              </a:ext>
            </a:extLst>
          </p:cNvPr>
          <p:cNvSpPr txBox="1"/>
          <p:nvPr/>
        </p:nvSpPr>
        <p:spPr>
          <a:xfrm>
            <a:off x="6829991" y="1616804"/>
            <a:ext cx="2260023" cy="2192908"/>
          </a:xfrm>
          <a:prstGeom prst="rect">
            <a:avLst/>
          </a:prstGeom>
          <a:noFill/>
        </p:spPr>
        <p:txBody>
          <a:bodyPr wrap="square">
            <a:spAutoFit/>
          </a:bodyPr>
          <a:lstStyle/>
          <a:p>
            <a:pPr marL="285750" marR="0" lvl="0" indent="-2857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US" sz="1050" b="1" i="0" u="none" strike="noStrike" kern="0" cap="none" spc="0" normalizeH="0" baseline="0" noProof="0">
                <a:ln>
                  <a:noFill/>
                </a:ln>
                <a:solidFill>
                  <a:srgbClr val="073763"/>
                </a:solidFill>
                <a:effectLst/>
                <a:uLnTx/>
                <a:uFillTx/>
                <a:latin typeface="Arial"/>
                <a:cs typeface="Arial"/>
                <a:sym typeface="Arial"/>
              </a:rPr>
              <a:t>Pattern of biologic initiation related to country-income level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050" b="0" i="0" u="none" strike="noStrike" kern="0" cap="none" spc="0" normalizeH="0" baseline="0" noProof="0">
              <a:ln>
                <a:noFill/>
              </a:ln>
              <a:solidFill>
                <a:srgbClr val="073763"/>
              </a:solidFill>
              <a:effectLst/>
              <a:uLnTx/>
              <a:uFillTx/>
              <a:latin typeface="Arial"/>
              <a:cs typeface="Arial"/>
              <a:sym typeface="Arial"/>
            </a:endParaRPr>
          </a:p>
          <a:p>
            <a:pPr marL="285750" marR="0" lvl="0" indent="-2857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US" sz="1050" b="1" i="0" u="none" strike="noStrike" kern="0" cap="none" spc="0" normalizeH="0" baseline="0" noProof="0">
                <a:ln>
                  <a:noFill/>
                </a:ln>
                <a:solidFill>
                  <a:srgbClr val="073763"/>
                </a:solidFill>
                <a:effectLst/>
                <a:uLnTx/>
                <a:uFillTx/>
                <a:latin typeface="Arial"/>
                <a:cs typeface="Arial"/>
                <a:sym typeface="Arial"/>
              </a:rPr>
              <a:t>Inconsistency between the initiation of biologics and country-specific biologic accessibility- </a:t>
            </a:r>
            <a:r>
              <a:rPr kumimoji="0" lang="en-US" sz="1050" b="0" i="0" u="none" strike="noStrike" kern="0" cap="none" spc="0" normalizeH="0" baseline="0" noProof="0">
                <a:ln>
                  <a:noFill/>
                </a:ln>
                <a:solidFill>
                  <a:srgbClr val="073763"/>
                </a:solidFill>
                <a:effectLst/>
                <a:uLnTx/>
                <a:uFillTx/>
                <a:latin typeface="Arial"/>
                <a:cs typeface="Arial"/>
                <a:sym typeface="Arial"/>
              </a:rPr>
              <a:t>suggesting that prescription criteria, and by extension, biologic accessibility, not the sole determinants for biologic initiation in certain countries</a:t>
            </a:r>
            <a:endParaRPr kumimoji="0" lang="en-GB" sz="1050" b="0" i="0" u="none" strike="noStrike" kern="0" cap="none" spc="0" normalizeH="0" baseline="0" noProof="0">
              <a:ln>
                <a:noFill/>
              </a:ln>
              <a:solidFill>
                <a:srgbClr val="073763"/>
              </a:solidFill>
              <a:effectLst/>
              <a:uLnTx/>
              <a:uFillTx/>
              <a:latin typeface="Arial"/>
              <a:cs typeface="Arial"/>
              <a:sym typeface="Arial"/>
            </a:endParaRPr>
          </a:p>
        </p:txBody>
      </p:sp>
      <p:sp>
        <p:nvSpPr>
          <p:cNvPr id="2" name="Google Shape;129;p24">
            <a:extLst>
              <a:ext uri="{FF2B5EF4-FFF2-40B4-BE49-F238E27FC236}">
                <a16:creationId xmlns:a16="http://schemas.microsoft.com/office/drawing/2014/main" id="{FE9501E1-B99F-3C3C-85B8-4F27571262A6}"/>
              </a:ext>
            </a:extLst>
          </p:cNvPr>
          <p:cNvSpPr txBox="1">
            <a:spLocks noGrp="1"/>
          </p:cNvSpPr>
          <p:nvPr>
            <p:ph type="body" idx="1"/>
          </p:nvPr>
        </p:nvSpPr>
        <p:spPr>
          <a:xfrm>
            <a:off x="87558" y="4608390"/>
            <a:ext cx="8647730" cy="402416"/>
          </a:xfrm>
          <a:prstGeom prst="rect">
            <a:avLst/>
          </a:prstGeom>
          <a:noFill/>
          <a:ln>
            <a:noFill/>
          </a:ln>
        </p:spPr>
        <p:txBody>
          <a:bodyPr spcFirstLastPara="1" wrap="square" lIns="0" tIns="0" rIns="0" bIns="0" anchor="b" anchorCtr="0">
            <a:noAutofit/>
          </a:bodyPr>
          <a:lstStyle/>
          <a:p>
            <a:pPr marL="0" indent="0"/>
            <a:r>
              <a:rPr lang="en-NZ" sz="600" kern="1200">
                <a:solidFill>
                  <a:srgbClr val="404040"/>
                </a:solidFill>
                <a:ea typeface="+mn-ea"/>
                <a:cs typeface="+mn-cs"/>
              </a:rPr>
              <a:t>International Severe Asthma Registry data : ISAR, HOCS: High Oral Corticosteroid exposure, SA: Severe Asthma</a:t>
            </a:r>
          </a:p>
        </p:txBody>
      </p:sp>
      <p:pic>
        <p:nvPicPr>
          <p:cNvPr id="3" name="Graphic 2" descr="Beginning with solid fill">
            <a:hlinkClick r:id="rId4" action="ppaction://hlinksldjump"/>
            <a:extLst>
              <a:ext uri="{FF2B5EF4-FFF2-40B4-BE49-F238E27FC236}">
                <a16:creationId xmlns:a16="http://schemas.microsoft.com/office/drawing/2014/main" id="{A8305264-FEFF-2B88-95B1-FD95DCE64111}"/>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5" name="bg object 17">
            <a:extLst>
              <a:ext uri="{FF2B5EF4-FFF2-40B4-BE49-F238E27FC236}">
                <a16:creationId xmlns:a16="http://schemas.microsoft.com/office/drawing/2014/main" id="{3BA3C6CE-95D4-3BB9-C906-33D132CA86E1}"/>
              </a:ext>
            </a:extLst>
          </p:cNvPr>
          <p:cNvPicPr/>
          <p:nvPr/>
        </p:nvPicPr>
        <p:blipFill>
          <a:blip r:embed="rId7" cstate="print">
            <a:alphaModFix amt="10000"/>
            <a:extLst>
              <a:ext uri="{BEBA8EAE-BF5A-486C-A8C5-ECC9F3942E4B}">
                <a14:imgProps xmlns:a14="http://schemas.microsoft.com/office/drawing/2010/main">
                  <a14:imgLayer r:embed="rId8">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245096031"/>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1CCFC87-0B95-DC5C-5AB4-BF9E8CFD9B99}"/>
              </a:ext>
            </a:extLst>
          </p:cNvPr>
          <p:cNvSpPr>
            <a:spLocks noGrp="1"/>
          </p:cNvSpPr>
          <p:nvPr>
            <p:ph type="title"/>
          </p:nvPr>
        </p:nvSpPr>
        <p:spPr>
          <a:xfrm>
            <a:off x="272120" y="186749"/>
            <a:ext cx="8496300" cy="454420"/>
          </a:xfrm>
        </p:spPr>
        <p:txBody>
          <a:bodyPr/>
          <a:lstStyle/>
          <a:p>
            <a:r>
              <a:rPr lang="en-US" sz="1600"/>
              <a:t>Serious infectious events, nasal polyps and inadequate asthma control appear to encourage biologic prescribing for SA patients with high oral corticosteroid exposure </a:t>
            </a:r>
            <a:endParaRPr lang="en-GB" sz="1600"/>
          </a:p>
        </p:txBody>
      </p:sp>
      <p:pic>
        <p:nvPicPr>
          <p:cNvPr id="6" name="Picture 5">
            <a:extLst>
              <a:ext uri="{FF2B5EF4-FFF2-40B4-BE49-F238E27FC236}">
                <a16:creationId xmlns:a16="http://schemas.microsoft.com/office/drawing/2014/main" id="{0EF922BB-5B19-82B9-F171-1DEE39CE97CA}"/>
              </a:ext>
            </a:extLst>
          </p:cNvPr>
          <p:cNvPicPr>
            <a:picLocks noChangeAspect="1"/>
          </p:cNvPicPr>
          <p:nvPr/>
        </p:nvPicPr>
        <p:blipFill>
          <a:blip r:embed="rId2"/>
          <a:stretch>
            <a:fillRect/>
          </a:stretch>
        </p:blipFill>
        <p:spPr>
          <a:xfrm>
            <a:off x="81216" y="1373879"/>
            <a:ext cx="4865038" cy="3125807"/>
          </a:xfrm>
          <a:prstGeom prst="rect">
            <a:avLst/>
          </a:prstGeom>
        </p:spPr>
      </p:pic>
      <p:sp>
        <p:nvSpPr>
          <p:cNvPr id="8" name="TextBox 7">
            <a:extLst>
              <a:ext uri="{FF2B5EF4-FFF2-40B4-BE49-F238E27FC236}">
                <a16:creationId xmlns:a16="http://schemas.microsoft.com/office/drawing/2014/main" id="{404635FE-D3C7-2AB7-DBBD-723DB64E8CD3}"/>
              </a:ext>
            </a:extLst>
          </p:cNvPr>
          <p:cNvSpPr txBox="1"/>
          <p:nvPr/>
        </p:nvSpPr>
        <p:spPr>
          <a:xfrm>
            <a:off x="390124" y="1004547"/>
            <a:ext cx="4350326"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900" b="1" i="0" u="none" strike="noStrike" kern="0" cap="none" spc="0" normalizeH="0" baseline="0" noProof="0">
                <a:ln>
                  <a:noFill/>
                </a:ln>
                <a:solidFill>
                  <a:srgbClr val="073763"/>
                </a:solidFill>
                <a:effectLst/>
                <a:uLnTx/>
                <a:uFillTx/>
                <a:latin typeface="Elsevier Sans"/>
                <a:cs typeface="Arial"/>
                <a:sym typeface="Arial"/>
              </a:rPr>
              <a:t>Clinical characteristics of adult severe asthma patients with high oral corticosteroid exposure enrolled in ISAR who did and did not initiate biologic therapy</a:t>
            </a:r>
            <a:endParaRPr kumimoji="0" lang="en-GB" sz="900" b="1" i="0" u="none" strike="noStrike" kern="0" cap="none" spc="0" normalizeH="0" baseline="0" noProof="0">
              <a:ln>
                <a:noFill/>
              </a:ln>
              <a:solidFill>
                <a:srgbClr val="073763"/>
              </a:solidFill>
              <a:effectLst/>
              <a:uLnTx/>
              <a:uFillTx/>
              <a:latin typeface="Elsevier Sans"/>
              <a:cs typeface="Arial"/>
              <a:sym typeface="Arial"/>
            </a:endParaRPr>
          </a:p>
        </p:txBody>
      </p:sp>
      <p:sp>
        <p:nvSpPr>
          <p:cNvPr id="10" name="TextBox 9">
            <a:extLst>
              <a:ext uri="{FF2B5EF4-FFF2-40B4-BE49-F238E27FC236}">
                <a16:creationId xmlns:a16="http://schemas.microsoft.com/office/drawing/2014/main" id="{7E1A29FA-D016-AA1E-683D-1F35954DF0E8}"/>
              </a:ext>
            </a:extLst>
          </p:cNvPr>
          <p:cNvSpPr txBox="1"/>
          <p:nvPr/>
        </p:nvSpPr>
        <p:spPr>
          <a:xfrm>
            <a:off x="0" y="4808502"/>
            <a:ext cx="8056418"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600" b="0" i="0" u="none" strike="noStrike" kern="1200" cap="none" spc="0" normalizeH="0" baseline="0" noProof="0">
                <a:ln>
                  <a:noFill/>
                </a:ln>
                <a:solidFill>
                  <a:srgbClr val="404040"/>
                </a:solidFill>
                <a:effectLst/>
                <a:uLnTx/>
                <a:uFillTx/>
                <a:latin typeface="Arial"/>
                <a:ea typeface="+mn-ea"/>
                <a:cs typeface="Arial"/>
                <a:sym typeface="Arial"/>
              </a:rPr>
              <a:t>BEC, blood eosinophil count; BD, bronchodilator; </a:t>
            </a:r>
            <a:r>
              <a:rPr kumimoji="0" lang="en-GB" sz="600" b="0" i="0" u="none" strike="noStrike" kern="1200" cap="none" spc="0" normalizeH="0" baseline="0" noProof="0" err="1">
                <a:ln>
                  <a:noFill/>
                </a:ln>
                <a:solidFill>
                  <a:srgbClr val="404040"/>
                </a:solidFill>
                <a:effectLst/>
                <a:uLnTx/>
                <a:uFillTx/>
                <a:latin typeface="Arial"/>
                <a:ea typeface="+mn-ea"/>
                <a:cs typeface="Arial"/>
                <a:sym typeface="Arial"/>
              </a:rPr>
              <a:t>Bx</a:t>
            </a:r>
            <a:r>
              <a:rPr kumimoji="0" lang="en-GB" sz="600" b="0" i="0" u="none" strike="noStrike" kern="1200" cap="none" spc="0" normalizeH="0" baseline="0" noProof="0">
                <a:ln>
                  <a:noFill/>
                </a:ln>
                <a:solidFill>
                  <a:srgbClr val="404040"/>
                </a:solidFill>
                <a:effectLst/>
                <a:uLnTx/>
                <a:uFillTx/>
                <a:latin typeface="Arial"/>
                <a:ea typeface="+mn-ea"/>
                <a:cs typeface="Arial"/>
                <a:sym typeface="Arial"/>
              </a:rPr>
              <a:t>, biologic; FEV1, forced expiratory volume in one second; FVC, forced vital capacity; </a:t>
            </a:r>
            <a:r>
              <a:rPr kumimoji="0" lang="en-GB" sz="600" b="0" i="0" u="none" strike="noStrike" kern="1200" cap="none" spc="0" normalizeH="0" baseline="0" noProof="0" err="1">
                <a:ln>
                  <a:noFill/>
                </a:ln>
                <a:solidFill>
                  <a:srgbClr val="404040"/>
                </a:solidFill>
                <a:effectLst/>
                <a:uLnTx/>
                <a:uFillTx/>
                <a:latin typeface="Arial"/>
                <a:ea typeface="+mn-ea"/>
                <a:cs typeface="Arial"/>
                <a:sym typeface="Arial"/>
              </a:rPr>
              <a:t>IgE</a:t>
            </a:r>
            <a:r>
              <a:rPr kumimoji="0" lang="en-GB" sz="600" b="0" i="0" u="none" strike="noStrike" kern="1200" cap="none" spc="0" normalizeH="0" baseline="0" noProof="0">
                <a:ln>
                  <a:noFill/>
                </a:ln>
                <a:solidFill>
                  <a:srgbClr val="404040"/>
                </a:solidFill>
                <a:effectLst/>
                <a:uLnTx/>
                <a:uFillTx/>
                <a:latin typeface="Arial"/>
                <a:ea typeface="+mn-ea"/>
                <a:cs typeface="Arial"/>
                <a:sym typeface="Arial"/>
              </a:rPr>
              <a:t>, immunoglobulin E; ISAR, International Severe Asthma Registry; OCS, oral corticosteroid, HOCS: High Oral Corticosteroid exposure, SA: Severe Asthma, </a:t>
            </a:r>
            <a:r>
              <a:rPr kumimoji="0" lang="en-GB" sz="600" b="0" i="0" u="none" strike="noStrike" kern="1200" cap="none" spc="0" normalizeH="0" baseline="0" noProof="0" err="1">
                <a:ln>
                  <a:noFill/>
                </a:ln>
                <a:solidFill>
                  <a:srgbClr val="404040"/>
                </a:solidFill>
                <a:effectLst/>
                <a:uLnTx/>
                <a:uFillTx/>
                <a:latin typeface="Arial"/>
                <a:ea typeface="+mn-ea"/>
                <a:cs typeface="Arial"/>
                <a:sym typeface="Arial"/>
              </a:rPr>
              <a:t>IV:Intravenous</a:t>
            </a:r>
            <a:endParaRPr kumimoji="0" lang="en-GB" sz="600" b="0" i="0" u="none" strike="noStrike" kern="1200" cap="none" spc="0" normalizeH="0" baseline="0" noProof="0">
              <a:ln>
                <a:noFill/>
              </a:ln>
              <a:solidFill>
                <a:srgbClr val="404040"/>
              </a:solidFill>
              <a:effectLst/>
              <a:uLnTx/>
              <a:uFillTx/>
              <a:latin typeface="Arial"/>
              <a:ea typeface="+mn-ea"/>
              <a:cs typeface="Arial"/>
              <a:sym typeface="Arial"/>
            </a:endParaRPr>
          </a:p>
        </p:txBody>
      </p:sp>
      <p:sp>
        <p:nvSpPr>
          <p:cNvPr id="11" name="TextBox 10">
            <a:extLst>
              <a:ext uri="{FF2B5EF4-FFF2-40B4-BE49-F238E27FC236}">
                <a16:creationId xmlns:a16="http://schemas.microsoft.com/office/drawing/2014/main" id="{580AB4A9-C22B-C80C-F527-8B1C85192B76}"/>
              </a:ext>
            </a:extLst>
          </p:cNvPr>
          <p:cNvSpPr txBox="1"/>
          <p:nvPr/>
        </p:nvSpPr>
        <p:spPr>
          <a:xfrm>
            <a:off x="0" y="4992683"/>
            <a:ext cx="9413359" cy="18466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600" b="0" i="0" u="none" strike="noStrike" kern="1200" cap="none" spc="0" normalizeH="0" baseline="0" noProof="0">
                <a:ln>
                  <a:noFill/>
                </a:ln>
                <a:solidFill>
                  <a:srgbClr val="404040"/>
                </a:solidFill>
                <a:effectLst/>
                <a:uLnTx/>
                <a:uFillTx/>
                <a:latin typeface="Arial"/>
                <a:ea typeface="+mn-ea"/>
                <a:cs typeface="Arial"/>
                <a:sym typeface="Arial"/>
              </a:rPr>
              <a:t>Chen W. et al., Characterization of Patients in the International Severe Asthma Registry with High Steroid Exposure Who Did or Did Not Initiate Biologic Therapy. J Asthma Allergy. 2022;15:1491-1510 </a:t>
            </a:r>
            <a:r>
              <a:rPr kumimoji="0" lang="en-GB" sz="600" b="0" i="0" u="none" strike="noStrike" kern="1200" cap="none" spc="0" normalizeH="0" baseline="0" noProof="0">
                <a:ln>
                  <a:noFill/>
                </a:ln>
                <a:solidFill>
                  <a:srgbClr val="404040"/>
                </a:solidFill>
                <a:effectLst/>
                <a:uLnTx/>
                <a:uFillTx/>
                <a:latin typeface="Arial"/>
                <a:ea typeface="+mn-ea"/>
                <a:cs typeface="Arial"/>
                <a:sym typeface="Arial"/>
                <a:hlinkClick r:id="rId3"/>
              </a:rPr>
              <a:t>https://doi.org/10.2147/JAA.S377174</a:t>
            </a:r>
            <a:endParaRPr kumimoji="0" lang="en-GB" sz="600" b="0" i="0" u="none" strike="noStrike" kern="1200" cap="none" spc="0" normalizeH="0" baseline="0" noProof="0">
              <a:ln>
                <a:noFill/>
              </a:ln>
              <a:solidFill>
                <a:srgbClr val="404040"/>
              </a:solidFill>
              <a:effectLst/>
              <a:uLnTx/>
              <a:uFillTx/>
              <a:latin typeface="Arial"/>
              <a:ea typeface="+mn-ea"/>
              <a:cs typeface="Arial"/>
              <a:sym typeface="Arial"/>
            </a:endParaRPr>
          </a:p>
        </p:txBody>
      </p:sp>
      <p:sp>
        <p:nvSpPr>
          <p:cNvPr id="13" name="TextBox 12">
            <a:extLst>
              <a:ext uri="{FF2B5EF4-FFF2-40B4-BE49-F238E27FC236}">
                <a16:creationId xmlns:a16="http://schemas.microsoft.com/office/drawing/2014/main" id="{61FA5852-830A-2A33-3751-07874537C25E}"/>
              </a:ext>
            </a:extLst>
          </p:cNvPr>
          <p:cNvSpPr txBox="1"/>
          <p:nvPr/>
        </p:nvSpPr>
        <p:spPr>
          <a:xfrm>
            <a:off x="4658188" y="1232660"/>
            <a:ext cx="4213692" cy="339323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a:ln>
                  <a:noFill/>
                </a:ln>
                <a:solidFill>
                  <a:srgbClr val="073763"/>
                </a:solidFill>
                <a:effectLst/>
                <a:uLnTx/>
                <a:uFillTx/>
                <a:latin typeface="Arial"/>
                <a:cs typeface="Arial"/>
                <a:sym typeface="Arial"/>
              </a:rPr>
              <a:t>Compared to non-initiators, patients who </a:t>
            </a:r>
            <a:r>
              <a:rPr kumimoji="0" lang="en-US" sz="1200" b="1" i="0" u="none" strike="noStrike" kern="0" cap="none" spc="0" normalizeH="0" baseline="0" noProof="0">
                <a:ln>
                  <a:noFill/>
                </a:ln>
                <a:solidFill>
                  <a:srgbClr val="FF9900"/>
                </a:solidFill>
                <a:effectLst/>
                <a:uLnTx/>
                <a:uFillTx/>
                <a:latin typeface="Arial"/>
                <a:cs typeface="Arial"/>
                <a:sym typeface="Arial"/>
              </a:rPr>
              <a:t>initiated biologics </a:t>
            </a:r>
            <a:r>
              <a:rPr kumimoji="0" lang="en-US" sz="1200" b="0" i="0" u="none" strike="noStrike" kern="0" cap="none" spc="0" normalizeH="0" baseline="0" noProof="0">
                <a:ln>
                  <a:noFill/>
                </a:ln>
                <a:solidFill>
                  <a:srgbClr val="073763"/>
                </a:solidFill>
                <a:effectLst/>
                <a:uLnTx/>
                <a:uFillTx/>
                <a:latin typeface="Arial"/>
                <a:cs typeface="Arial"/>
                <a:sym typeface="Arial"/>
              </a:rPr>
              <a:t>were/had:</a:t>
            </a:r>
          </a:p>
          <a:p>
            <a:pPr marL="171450" marR="0" lvl="0" indent="-1714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endParaRPr kumimoji="0" lang="en-US" sz="1200" b="0" i="0" u="none" strike="noStrike" kern="0" cap="none" spc="0" normalizeH="0" baseline="0" noProof="0">
              <a:ln>
                <a:noFill/>
              </a:ln>
              <a:solidFill>
                <a:srgbClr val="073763"/>
              </a:solidFill>
              <a:effectLst/>
              <a:uLnTx/>
              <a:uFillTx/>
              <a:latin typeface="Arial"/>
              <a:cs typeface="Arial"/>
              <a:sym typeface="Arial"/>
            </a:endParaRPr>
          </a:p>
          <a:p>
            <a:pPr marL="171450" marR="0" lvl="0" indent="-1714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US" sz="1200" b="0" i="0" u="none" strike="noStrike" kern="0" cap="none" spc="0" normalizeH="0" baseline="0" noProof="0">
                <a:ln>
                  <a:noFill/>
                </a:ln>
                <a:solidFill>
                  <a:srgbClr val="073763"/>
                </a:solidFill>
                <a:effectLst/>
                <a:uLnTx/>
                <a:uFillTx/>
                <a:latin typeface="Arial"/>
                <a:cs typeface="Arial"/>
                <a:sym typeface="Arial"/>
              </a:rPr>
              <a:t>More likely to have </a:t>
            </a:r>
            <a:r>
              <a:rPr kumimoji="0" lang="en-US" sz="1200" b="1" i="0" u="none" strike="noStrike" kern="0" cap="none" spc="0" normalizeH="0" baseline="0" noProof="0">
                <a:ln>
                  <a:noFill/>
                </a:ln>
                <a:solidFill>
                  <a:srgbClr val="FF9900"/>
                </a:solidFill>
                <a:effectLst/>
                <a:uLnTx/>
                <a:uFillTx/>
                <a:latin typeface="Arial"/>
                <a:cs typeface="Arial"/>
                <a:sym typeface="Arial"/>
              </a:rPr>
              <a:t>uncontrolled asthma </a:t>
            </a:r>
            <a:r>
              <a:rPr kumimoji="0" lang="en-US" sz="1200" b="0" i="0" u="none" strike="noStrike" kern="0" cap="none" spc="0" normalizeH="0" baseline="0" noProof="0">
                <a:ln>
                  <a:noFill/>
                </a:ln>
                <a:solidFill>
                  <a:srgbClr val="073763"/>
                </a:solidFill>
                <a:effectLst/>
                <a:uLnTx/>
                <a:uFillTx/>
                <a:latin typeface="Arial"/>
                <a:cs typeface="Arial"/>
                <a:sym typeface="Arial"/>
              </a:rPr>
              <a:t>(80.8% vs 73.2%, p=0.004)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200" b="0" i="0" u="none" strike="noStrike" kern="0" cap="none" spc="0" normalizeH="0" baseline="0" noProof="0">
              <a:ln>
                <a:noFill/>
              </a:ln>
              <a:solidFill>
                <a:srgbClr val="073763"/>
              </a:solidFill>
              <a:effectLst/>
              <a:uLnTx/>
              <a:uFillTx/>
              <a:latin typeface="Arial"/>
              <a:cs typeface="Arial"/>
              <a:sym typeface="Arial"/>
            </a:endParaRPr>
          </a:p>
          <a:p>
            <a:pPr marL="171450" marR="0" lvl="0" indent="-1714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US" sz="1200" b="0" i="0" u="none" strike="noStrike" kern="0" cap="none" spc="0" normalizeH="0" baseline="0" noProof="0">
                <a:ln>
                  <a:noFill/>
                </a:ln>
                <a:solidFill>
                  <a:srgbClr val="073763"/>
                </a:solidFill>
                <a:effectLst/>
                <a:uLnTx/>
                <a:uFillTx/>
                <a:latin typeface="Arial"/>
                <a:cs typeface="Arial"/>
                <a:sym typeface="Arial"/>
              </a:rPr>
              <a:t>More likely to have a </a:t>
            </a:r>
            <a:r>
              <a:rPr kumimoji="0" lang="en-US" sz="1200" b="1" i="0" u="none" strike="noStrike" kern="0" cap="none" spc="0" normalizeH="0" baseline="0" noProof="0">
                <a:ln>
                  <a:noFill/>
                </a:ln>
                <a:solidFill>
                  <a:srgbClr val="FF9900"/>
                </a:solidFill>
                <a:effectLst/>
                <a:uLnTx/>
                <a:uFillTx/>
                <a:latin typeface="Arial"/>
                <a:cs typeface="Arial"/>
                <a:sym typeface="Arial"/>
              </a:rPr>
              <a:t>serious infection</a:t>
            </a:r>
            <a:r>
              <a:rPr kumimoji="0" lang="en-US" sz="1200" b="0" i="0" u="none" strike="noStrike" kern="0" cap="none" spc="0" normalizeH="0" baseline="0" noProof="0">
                <a:ln>
                  <a:noFill/>
                </a:ln>
                <a:solidFill>
                  <a:srgbClr val="073763"/>
                </a:solidFill>
                <a:effectLst/>
                <a:uLnTx/>
                <a:uFillTx/>
                <a:latin typeface="Arial"/>
                <a:cs typeface="Arial"/>
                <a:sym typeface="Arial"/>
              </a:rPr>
              <a:t>, defined as an infection that required hospitalization, invasive or non-invasive ventilation, IV antibiotics, or that resulted in a fatal outcome (49.0% vs 13.3%, p&lt;0.001)</a:t>
            </a:r>
          </a:p>
          <a:p>
            <a:pPr marL="171450" marR="0" lvl="0" indent="-1714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endParaRPr kumimoji="0" lang="en-US" sz="1200" b="0" i="0" u="none" strike="noStrike" kern="0" cap="none" spc="0" normalizeH="0" baseline="0" noProof="0">
              <a:ln>
                <a:noFill/>
              </a:ln>
              <a:solidFill>
                <a:srgbClr val="073763"/>
              </a:solidFill>
              <a:effectLst/>
              <a:uLnTx/>
              <a:uFillTx/>
              <a:latin typeface="Arial"/>
              <a:cs typeface="Arial"/>
              <a:sym typeface="Arial"/>
            </a:endParaRPr>
          </a:p>
          <a:p>
            <a:pPr marL="171450" marR="0" lvl="0" indent="-1714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US" sz="1200" b="0" i="0" u="none" strike="noStrike" kern="0" cap="none" spc="0" normalizeH="0" baseline="0" noProof="0">
                <a:ln>
                  <a:noFill/>
                </a:ln>
                <a:solidFill>
                  <a:srgbClr val="073763"/>
                </a:solidFill>
                <a:effectLst/>
                <a:uLnTx/>
                <a:uFillTx/>
                <a:latin typeface="Arial"/>
                <a:cs typeface="Arial"/>
                <a:sym typeface="Arial"/>
              </a:rPr>
              <a:t>More likely to have </a:t>
            </a:r>
            <a:r>
              <a:rPr kumimoji="0" lang="en-US" sz="1200" b="1" i="0" u="none" strike="noStrike" kern="0" cap="none" spc="0" normalizeH="0" baseline="0" noProof="0">
                <a:ln>
                  <a:noFill/>
                </a:ln>
                <a:solidFill>
                  <a:srgbClr val="FF9900"/>
                </a:solidFill>
                <a:effectLst/>
                <a:uLnTx/>
                <a:uFillTx/>
                <a:latin typeface="Arial"/>
                <a:cs typeface="Arial"/>
                <a:sym typeface="Arial"/>
              </a:rPr>
              <a:t>nasal polyps </a:t>
            </a:r>
            <a:r>
              <a:rPr kumimoji="0" lang="en-US" sz="1200" b="0" i="0" u="none" strike="noStrike" kern="0" cap="none" spc="0" normalizeH="0" baseline="0" noProof="0">
                <a:ln>
                  <a:noFill/>
                </a:ln>
                <a:solidFill>
                  <a:srgbClr val="073763"/>
                </a:solidFill>
                <a:effectLst/>
                <a:uLnTx/>
                <a:uFillTx/>
                <a:latin typeface="Arial"/>
                <a:cs typeface="Arial"/>
                <a:sym typeface="Arial"/>
              </a:rPr>
              <a:t>(35.2% vs 23.6%, p&lt;0.001)</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200" b="0" i="0" u="none" strike="noStrike" kern="0" cap="none" spc="0" normalizeH="0" baseline="0" noProof="0">
              <a:ln>
                <a:noFill/>
              </a:ln>
              <a:solidFill>
                <a:srgbClr val="073763"/>
              </a:solidFill>
              <a:effectLst/>
              <a:uLnTx/>
              <a:uFillTx/>
              <a:latin typeface="Arial"/>
              <a:cs typeface="Arial"/>
              <a:sym typeface="Arial"/>
            </a:endParaRPr>
          </a:p>
          <a:p>
            <a:pPr marL="171450" marR="0" lvl="0" indent="-1714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US" sz="1200" b="0" i="0" u="none" strike="noStrike" kern="0" cap="none" spc="0" normalizeH="0" baseline="0" noProof="0">
                <a:ln>
                  <a:noFill/>
                </a:ln>
                <a:solidFill>
                  <a:srgbClr val="073763"/>
                </a:solidFill>
                <a:effectLst/>
                <a:uLnTx/>
                <a:uFillTx/>
                <a:latin typeface="Arial"/>
                <a:cs typeface="Arial"/>
                <a:sym typeface="Arial"/>
              </a:rPr>
              <a:t>Modestly </a:t>
            </a:r>
            <a:r>
              <a:rPr kumimoji="0" lang="en-US" sz="1200" b="1" i="0" u="none" strike="noStrike" kern="0" cap="none" spc="0" normalizeH="0" baseline="0" noProof="0">
                <a:ln>
                  <a:noFill/>
                </a:ln>
                <a:solidFill>
                  <a:srgbClr val="FF9900"/>
                </a:solidFill>
                <a:effectLst/>
                <a:uLnTx/>
                <a:uFillTx/>
                <a:latin typeface="Arial"/>
                <a:cs typeface="Arial"/>
                <a:sym typeface="Arial"/>
              </a:rPr>
              <a:t>greater degree of airflow limitation </a:t>
            </a:r>
            <a:r>
              <a:rPr kumimoji="0" lang="en-US" sz="1200" b="0" i="0" u="none" strike="noStrike" kern="0" cap="none" spc="0" normalizeH="0" baseline="0" noProof="0">
                <a:ln>
                  <a:noFill/>
                </a:ln>
                <a:solidFill>
                  <a:srgbClr val="073763"/>
                </a:solidFill>
                <a:effectLst/>
                <a:uLnTx/>
                <a:uFillTx/>
                <a:latin typeface="Arial"/>
                <a:cs typeface="Arial"/>
                <a:sym typeface="Arial"/>
              </a:rPr>
              <a:t>according to the proportion with a FEV1/FVC ratio of less than 0.7 (56.8% vs 51.8%, p=0.013)</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050" b="0" i="0" u="none" strike="noStrike" kern="0" cap="none" spc="0" normalizeH="0" baseline="0" noProof="0">
              <a:ln>
                <a:noFill/>
              </a:ln>
              <a:solidFill>
                <a:srgbClr val="073763"/>
              </a:solidFill>
              <a:effectLst/>
              <a:uLnTx/>
              <a:uFillTx/>
              <a:latin typeface="Arial"/>
              <a:cs typeface="Arial"/>
              <a:sym typeface="Arial"/>
            </a:endParaRPr>
          </a:p>
        </p:txBody>
      </p:sp>
      <p:pic>
        <p:nvPicPr>
          <p:cNvPr id="3" name="Picture 2" descr="Hand Drawn Circle PNG Image HD | PNG All">
            <a:extLst>
              <a:ext uri="{FF2B5EF4-FFF2-40B4-BE49-F238E27FC236}">
                <a16:creationId xmlns:a16="http://schemas.microsoft.com/office/drawing/2014/main" id="{223AB0C9-8D1E-3144-8EB5-F2DC0336F5D9}"/>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68951" y="1515098"/>
            <a:ext cx="1205968" cy="1205968"/>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4" descr="Hand Drawn Circle PNG Image HD | PNG All">
            <a:extLst>
              <a:ext uri="{FF2B5EF4-FFF2-40B4-BE49-F238E27FC236}">
                <a16:creationId xmlns:a16="http://schemas.microsoft.com/office/drawing/2014/main" id="{8D10B78A-4B6D-04F8-F165-8DF35D3B482A}"/>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72120" y="2333798"/>
            <a:ext cx="1205968" cy="120596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descr="Hand Drawn Circle PNG Image HD | PNG All">
            <a:extLst>
              <a:ext uri="{FF2B5EF4-FFF2-40B4-BE49-F238E27FC236}">
                <a16:creationId xmlns:a16="http://schemas.microsoft.com/office/drawing/2014/main" id="{50875277-B7AB-A43D-A161-2DAA19CC68D7}"/>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734851" y="1206282"/>
            <a:ext cx="1205968" cy="1205968"/>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8" descr="Hand Drawn Circle PNG Image HD | PNG All">
            <a:extLst>
              <a:ext uri="{FF2B5EF4-FFF2-40B4-BE49-F238E27FC236}">
                <a16:creationId xmlns:a16="http://schemas.microsoft.com/office/drawing/2014/main" id="{25C6E185-E069-7FE4-0052-7C653371AE56}"/>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11546" y="3613917"/>
            <a:ext cx="1333084" cy="1333084"/>
          </a:xfrm>
          <a:prstGeom prst="rect">
            <a:avLst/>
          </a:prstGeom>
          <a:noFill/>
          <a:extLst>
            <a:ext uri="{909E8E84-426E-40DD-AFC4-6F175D3DCCD1}">
              <a14:hiddenFill xmlns:a14="http://schemas.microsoft.com/office/drawing/2010/main">
                <a:solidFill>
                  <a:srgbClr val="FFFFFF"/>
                </a:solidFill>
              </a14:hiddenFill>
            </a:ext>
          </a:extLst>
        </p:spPr>
      </p:pic>
      <p:pic>
        <p:nvPicPr>
          <p:cNvPr id="2" name="Graphic 1" descr="Beginning with solid fill">
            <a:hlinkClick r:id="rId5" action="ppaction://hlinksldjump"/>
            <a:extLst>
              <a:ext uri="{FF2B5EF4-FFF2-40B4-BE49-F238E27FC236}">
                <a16:creationId xmlns:a16="http://schemas.microsoft.com/office/drawing/2014/main" id="{E2606FF0-DB7D-7F60-9AAF-CFF14B29B3E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12" name="bg object 17">
            <a:extLst>
              <a:ext uri="{FF2B5EF4-FFF2-40B4-BE49-F238E27FC236}">
                <a16:creationId xmlns:a16="http://schemas.microsoft.com/office/drawing/2014/main" id="{A8905E88-2248-299A-8006-ACB32FAADC37}"/>
              </a:ext>
            </a:extLst>
          </p:cNvPr>
          <p:cNvPicPr/>
          <p:nvPr/>
        </p:nvPicPr>
        <p:blipFill>
          <a:blip r:embed="rId8" cstate="print">
            <a:alphaModFix amt="10000"/>
            <a:extLst>
              <a:ext uri="{BEBA8EAE-BF5A-486C-A8C5-ECC9F3942E4B}">
                <a14:imgProps xmlns:a14="http://schemas.microsoft.com/office/drawing/2010/main">
                  <a14:imgLayer r:embed="rId9">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164802963"/>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904007B5-425C-2C1E-9071-86EA96114AB6}"/>
              </a:ext>
            </a:extLst>
          </p:cNvPr>
          <p:cNvSpPr>
            <a:spLocks noGrp="1"/>
          </p:cNvSpPr>
          <p:nvPr>
            <p:ph type="title"/>
          </p:nvPr>
        </p:nvSpPr>
        <p:spPr>
          <a:xfrm>
            <a:off x="323850" y="163383"/>
            <a:ext cx="8496300" cy="454420"/>
          </a:xfrm>
        </p:spPr>
        <p:txBody>
          <a:bodyPr/>
          <a:lstStyle/>
          <a:p>
            <a:r>
              <a:rPr lang="en-US" sz="1800"/>
              <a:t>Initiation of biologic therapy more likely in those with greater degree of eosinophilic asthma</a:t>
            </a:r>
            <a:endParaRPr lang="en-GB" sz="1800"/>
          </a:p>
        </p:txBody>
      </p:sp>
      <p:sp>
        <p:nvSpPr>
          <p:cNvPr id="10" name="TextBox 9">
            <a:extLst>
              <a:ext uri="{FF2B5EF4-FFF2-40B4-BE49-F238E27FC236}">
                <a16:creationId xmlns:a16="http://schemas.microsoft.com/office/drawing/2014/main" id="{FC5EF523-F117-351F-B21C-47A2F33684B3}"/>
              </a:ext>
            </a:extLst>
          </p:cNvPr>
          <p:cNvSpPr txBox="1"/>
          <p:nvPr/>
        </p:nvSpPr>
        <p:spPr>
          <a:xfrm>
            <a:off x="4946254" y="1597954"/>
            <a:ext cx="3944309" cy="267765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a:ln>
                  <a:noFill/>
                </a:ln>
                <a:solidFill>
                  <a:srgbClr val="073763"/>
                </a:solidFill>
                <a:effectLst/>
                <a:uLnTx/>
                <a:uFillTx/>
                <a:latin typeface="Arial"/>
                <a:cs typeface="Arial"/>
                <a:sym typeface="Arial"/>
              </a:rPr>
              <a:t>Patients who </a:t>
            </a:r>
            <a:r>
              <a:rPr kumimoji="0" lang="en-US" sz="1200" b="1" i="0" u="none" strike="noStrike" kern="0" cap="none" spc="0" normalizeH="0" baseline="0" noProof="0">
                <a:ln>
                  <a:noFill/>
                </a:ln>
                <a:solidFill>
                  <a:srgbClr val="FF9900"/>
                </a:solidFill>
                <a:effectLst/>
                <a:uLnTx/>
                <a:uFillTx/>
                <a:latin typeface="Arial"/>
                <a:cs typeface="Arial"/>
                <a:sym typeface="Arial"/>
              </a:rPr>
              <a:t>initiated biologics </a:t>
            </a:r>
            <a:r>
              <a:rPr kumimoji="0" lang="en-US" sz="1200" b="0" i="0" u="none" strike="noStrike" kern="0" cap="none" spc="0" normalizeH="0" baseline="0" noProof="0">
                <a:ln>
                  <a:noFill/>
                </a:ln>
                <a:solidFill>
                  <a:srgbClr val="073763"/>
                </a:solidFill>
                <a:effectLst/>
                <a:uLnTx/>
                <a:uFillTx/>
                <a:latin typeface="Arial"/>
                <a:cs typeface="Arial"/>
                <a:sym typeface="Arial"/>
              </a:rPr>
              <a:t>had/were:</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200" b="0" i="0" u="none" strike="noStrike" kern="0" cap="none" spc="0" normalizeH="0" baseline="0" noProof="0">
              <a:ln>
                <a:noFill/>
              </a:ln>
              <a:solidFill>
                <a:srgbClr val="073763"/>
              </a:solidFill>
              <a:effectLst/>
              <a:uLnTx/>
              <a:uFillTx/>
              <a:latin typeface="Arial"/>
              <a:cs typeface="Arial"/>
              <a:sym typeface="Arial"/>
            </a:endParaRPr>
          </a:p>
          <a:p>
            <a:pPr marL="171450" marR="0" lvl="1" indent="-1714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US" sz="1200" b="1" i="0" u="none" strike="noStrike" kern="0" cap="none" spc="0" normalizeH="0" baseline="0" noProof="0">
                <a:ln>
                  <a:noFill/>
                </a:ln>
                <a:solidFill>
                  <a:srgbClr val="FF9900"/>
                </a:solidFill>
                <a:effectLst/>
                <a:uLnTx/>
                <a:uFillTx/>
                <a:latin typeface="Arial"/>
                <a:cs typeface="Arial"/>
                <a:sym typeface="Arial"/>
              </a:rPr>
              <a:t>Higher mean BEC </a:t>
            </a:r>
            <a:r>
              <a:rPr kumimoji="0" lang="en-US" sz="1200" b="0" i="0" u="none" strike="noStrike" kern="0" cap="none" spc="0" normalizeH="0" baseline="0" noProof="0">
                <a:ln>
                  <a:noFill/>
                </a:ln>
                <a:solidFill>
                  <a:srgbClr val="073763"/>
                </a:solidFill>
                <a:effectLst/>
                <a:uLnTx/>
                <a:uFillTx/>
                <a:latin typeface="Arial"/>
                <a:cs typeface="Arial"/>
                <a:sym typeface="Arial"/>
              </a:rPr>
              <a:t>(483/µL vs 399/µL, p=0.003)</a:t>
            </a:r>
          </a:p>
          <a:p>
            <a:pPr marL="0" marR="0" lvl="1"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200" b="0" i="0" u="none" strike="noStrike" kern="0" cap="none" spc="0" normalizeH="0" baseline="0" noProof="0">
              <a:ln>
                <a:noFill/>
              </a:ln>
              <a:solidFill>
                <a:srgbClr val="073763"/>
              </a:solidFill>
              <a:effectLst/>
              <a:uLnTx/>
              <a:uFillTx/>
              <a:latin typeface="Arial"/>
              <a:cs typeface="Arial"/>
              <a:sym typeface="Arial"/>
            </a:endParaRPr>
          </a:p>
          <a:p>
            <a:pPr marL="171450" marR="0" lvl="1" indent="-1714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US" sz="1200" b="1" i="0" u="none" strike="noStrike" kern="0" cap="none" spc="0" normalizeH="0" baseline="0" noProof="0">
                <a:ln>
                  <a:noFill/>
                </a:ln>
                <a:solidFill>
                  <a:srgbClr val="FF9900"/>
                </a:solidFill>
                <a:effectLst/>
                <a:uLnTx/>
                <a:uFillTx/>
                <a:latin typeface="Arial"/>
                <a:cs typeface="Arial"/>
                <a:sym typeface="Arial"/>
              </a:rPr>
              <a:t>Higher </a:t>
            </a:r>
            <a:r>
              <a:rPr kumimoji="0" lang="en-US" sz="1200" b="1" i="0" u="none" strike="noStrike" kern="0" cap="none" spc="0" normalizeH="0" baseline="0" noProof="0" err="1">
                <a:ln>
                  <a:noFill/>
                </a:ln>
                <a:solidFill>
                  <a:srgbClr val="FF9900"/>
                </a:solidFill>
                <a:effectLst/>
                <a:uLnTx/>
                <a:uFillTx/>
                <a:latin typeface="Arial"/>
                <a:cs typeface="Arial"/>
                <a:sym typeface="Arial"/>
              </a:rPr>
              <a:t>FeNO</a:t>
            </a:r>
            <a:r>
              <a:rPr kumimoji="0" lang="en-US" sz="1200" b="1" i="0" u="none" strike="noStrike" kern="0" cap="none" spc="0" normalizeH="0" baseline="0" noProof="0">
                <a:ln>
                  <a:noFill/>
                </a:ln>
                <a:solidFill>
                  <a:srgbClr val="FF9900"/>
                </a:solidFill>
                <a:effectLst/>
                <a:uLnTx/>
                <a:uFillTx/>
                <a:latin typeface="Arial"/>
                <a:cs typeface="Arial"/>
                <a:sym typeface="Arial"/>
              </a:rPr>
              <a:t> concentrations</a:t>
            </a:r>
            <a:r>
              <a:rPr kumimoji="0" lang="en-US" sz="1200" b="1" i="0" u="none" strike="noStrike" kern="0" cap="none" spc="0" normalizeH="0" baseline="0" noProof="0">
                <a:ln>
                  <a:noFill/>
                </a:ln>
                <a:solidFill>
                  <a:srgbClr val="073763"/>
                </a:solidFill>
                <a:effectLst/>
                <a:uLnTx/>
                <a:uFillTx/>
                <a:latin typeface="Arial"/>
                <a:cs typeface="Arial"/>
                <a:sym typeface="Arial"/>
              </a:rPr>
              <a:t> </a:t>
            </a:r>
            <a:r>
              <a:rPr kumimoji="0" lang="en-US" sz="1200" b="0" i="0" u="none" strike="noStrike" kern="0" cap="none" spc="0" normalizeH="0" baseline="0" noProof="0">
                <a:ln>
                  <a:noFill/>
                </a:ln>
                <a:solidFill>
                  <a:srgbClr val="073763"/>
                </a:solidFill>
                <a:effectLst/>
                <a:uLnTx/>
                <a:uFillTx/>
                <a:latin typeface="Arial"/>
                <a:cs typeface="Arial"/>
                <a:sym typeface="Arial"/>
              </a:rPr>
              <a:t>(25–50 ppb, 31.4% vs 24.3%; &gt;50 ppb, 39.4% vs 35.8%, p=0.010)</a:t>
            </a:r>
          </a:p>
          <a:p>
            <a:pPr marL="0" marR="0" lvl="1"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200" b="0" i="0" u="none" strike="noStrike" kern="0" cap="none" spc="0" normalizeH="0" baseline="0" noProof="0">
              <a:ln>
                <a:noFill/>
              </a:ln>
              <a:solidFill>
                <a:srgbClr val="073763"/>
              </a:solidFill>
              <a:effectLst/>
              <a:uLnTx/>
              <a:uFillTx/>
              <a:latin typeface="Arial"/>
              <a:cs typeface="Arial"/>
              <a:sym typeface="Arial"/>
            </a:endParaRPr>
          </a:p>
          <a:p>
            <a:pPr marL="171450" marR="0" lvl="1" indent="-1714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US" sz="1200" b="1" i="0" u="none" strike="noStrike" kern="0" cap="none" spc="0" normalizeH="0" baseline="0" noProof="0">
                <a:ln>
                  <a:noFill/>
                </a:ln>
                <a:solidFill>
                  <a:srgbClr val="FF9900"/>
                </a:solidFill>
                <a:effectLst/>
                <a:uLnTx/>
                <a:uFillTx/>
                <a:latin typeface="Arial"/>
                <a:cs typeface="Arial"/>
                <a:sym typeface="Arial"/>
              </a:rPr>
              <a:t>More likely to be of ISAR Grade 3 eosinophilic phenotype </a:t>
            </a:r>
            <a:r>
              <a:rPr kumimoji="0" lang="en-US" sz="1200" b="0" i="0" u="none" strike="noStrike" kern="0" cap="none" spc="0" normalizeH="0" baseline="0" noProof="0">
                <a:ln>
                  <a:noFill/>
                </a:ln>
                <a:solidFill>
                  <a:srgbClr val="073763"/>
                </a:solidFill>
                <a:effectLst/>
                <a:uLnTx/>
                <a:uFillTx/>
                <a:latin typeface="Arial"/>
                <a:cs typeface="Arial"/>
                <a:sym typeface="Arial"/>
              </a:rPr>
              <a:t>(90.8% vs 68.0%, p&lt;0.001)</a:t>
            </a:r>
          </a:p>
          <a:p>
            <a:pPr marL="0" marR="0" lvl="1"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200" b="0" i="0" u="none" strike="noStrike" kern="0" cap="none" spc="0" normalizeH="0" baseline="0" noProof="0">
              <a:ln>
                <a:noFill/>
              </a:ln>
              <a:solidFill>
                <a:srgbClr val="073763"/>
              </a:solidFill>
              <a:effectLst/>
              <a:uLnTx/>
              <a:uFillTx/>
              <a:latin typeface="Arial"/>
              <a:cs typeface="Arial"/>
              <a:sym typeface="Arial"/>
            </a:endParaRPr>
          </a:p>
          <a:p>
            <a:pPr marL="171450" marR="0" lvl="1" indent="-1714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endParaRPr kumimoji="0" lang="en-US" sz="1200" b="0" i="0" u="none" strike="noStrike" kern="0" cap="none" spc="0" normalizeH="0" baseline="0" noProof="0">
              <a:ln>
                <a:noFill/>
              </a:ln>
              <a:solidFill>
                <a:srgbClr val="073763"/>
              </a:solidFill>
              <a:effectLst/>
              <a:uLnTx/>
              <a:uFillTx/>
              <a:latin typeface="Arial"/>
              <a:cs typeface="Arial"/>
              <a:sym typeface="Arial"/>
            </a:endParaRPr>
          </a:p>
          <a:p>
            <a:pPr marL="0" marR="0" lvl="1"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1" i="0" u="none" strike="noStrike" kern="0" cap="none" spc="0" normalizeH="0" baseline="0" noProof="0">
                <a:ln>
                  <a:noFill/>
                </a:ln>
                <a:solidFill>
                  <a:srgbClr val="FF9900"/>
                </a:solidFill>
                <a:effectLst/>
                <a:uLnTx/>
                <a:uFillTx/>
                <a:latin typeface="Arial"/>
                <a:cs typeface="Arial"/>
                <a:sym typeface="Arial"/>
              </a:rPr>
              <a:t>Fewer biologic initiators had low T2 biomarkers </a:t>
            </a:r>
            <a:r>
              <a:rPr kumimoji="0" lang="en-US" sz="1200" b="0" i="0" u="none" strike="noStrike" kern="0" cap="none" spc="0" normalizeH="0" baseline="0" noProof="0">
                <a:ln>
                  <a:noFill/>
                </a:ln>
                <a:solidFill>
                  <a:srgbClr val="073763"/>
                </a:solidFill>
                <a:effectLst/>
                <a:uLnTx/>
                <a:uFillTx/>
                <a:latin typeface="Arial"/>
                <a:cs typeface="Arial"/>
                <a:sym typeface="Arial"/>
              </a:rPr>
              <a:t>compared to non-initiators (8.7% vs 16.4%, p=0.003), defined as BEC &lt;150/µL and </a:t>
            </a:r>
            <a:r>
              <a:rPr kumimoji="0" lang="en-US" sz="1200" b="0" i="0" u="none" strike="noStrike" kern="0" cap="none" spc="0" normalizeH="0" baseline="0" noProof="0" err="1">
                <a:ln>
                  <a:noFill/>
                </a:ln>
                <a:solidFill>
                  <a:srgbClr val="073763"/>
                </a:solidFill>
                <a:effectLst/>
                <a:uLnTx/>
                <a:uFillTx/>
                <a:latin typeface="Arial"/>
                <a:cs typeface="Arial"/>
                <a:sym typeface="Arial"/>
              </a:rPr>
              <a:t>FeNO</a:t>
            </a:r>
            <a:r>
              <a:rPr kumimoji="0" lang="en-US" sz="1200" b="0" i="0" u="none" strike="noStrike" kern="0" cap="none" spc="0" normalizeH="0" baseline="0" noProof="0">
                <a:ln>
                  <a:noFill/>
                </a:ln>
                <a:solidFill>
                  <a:srgbClr val="073763"/>
                </a:solidFill>
                <a:effectLst/>
                <a:uLnTx/>
                <a:uFillTx/>
                <a:latin typeface="Arial"/>
                <a:cs typeface="Arial"/>
                <a:sym typeface="Arial"/>
              </a:rPr>
              <a:t>&lt;25ppb)</a:t>
            </a:r>
            <a:endParaRPr kumimoji="0" lang="en-GB" sz="1200" b="0" i="0" u="none" strike="noStrike" kern="0" cap="none" spc="0" normalizeH="0" baseline="0" noProof="0">
              <a:ln>
                <a:noFill/>
              </a:ln>
              <a:solidFill>
                <a:srgbClr val="073763"/>
              </a:solidFill>
              <a:effectLst/>
              <a:uLnTx/>
              <a:uFillTx/>
              <a:latin typeface="Arial"/>
              <a:cs typeface="Arial"/>
              <a:sym typeface="Arial"/>
            </a:endParaRPr>
          </a:p>
        </p:txBody>
      </p:sp>
      <p:sp>
        <p:nvSpPr>
          <p:cNvPr id="5" name="TextBox 4">
            <a:extLst>
              <a:ext uri="{FF2B5EF4-FFF2-40B4-BE49-F238E27FC236}">
                <a16:creationId xmlns:a16="http://schemas.microsoft.com/office/drawing/2014/main" id="{930B9158-D20E-7E66-4E53-842F02F6A176}"/>
              </a:ext>
            </a:extLst>
          </p:cNvPr>
          <p:cNvSpPr txBox="1"/>
          <p:nvPr/>
        </p:nvSpPr>
        <p:spPr>
          <a:xfrm>
            <a:off x="-61808" y="5007503"/>
            <a:ext cx="9413359" cy="18466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600" b="0" i="0" u="none" strike="noStrike" kern="1200" cap="none" spc="0" normalizeH="0" baseline="0" noProof="0">
                <a:ln>
                  <a:noFill/>
                </a:ln>
                <a:solidFill>
                  <a:srgbClr val="404040"/>
                </a:solidFill>
                <a:effectLst/>
                <a:uLnTx/>
                <a:uFillTx/>
                <a:latin typeface="Arial"/>
                <a:ea typeface="+mn-ea"/>
                <a:cs typeface="Arial"/>
                <a:sym typeface="Arial"/>
              </a:rPr>
              <a:t>Chen W. et al., Characterization of Patients in the International Severe Asthma Registry with High Steroid Exposure Who Did or Did Not Initiate Biologic Therapy. J Asthma Allergy. 2022;15:1491-1510 </a:t>
            </a:r>
            <a:r>
              <a:rPr kumimoji="0" lang="en-GB" sz="600" b="0" i="0" u="none" strike="noStrike" kern="1200" cap="none" spc="0" normalizeH="0" baseline="0" noProof="0">
                <a:ln>
                  <a:noFill/>
                </a:ln>
                <a:solidFill>
                  <a:srgbClr val="404040"/>
                </a:solidFill>
                <a:effectLst/>
                <a:uLnTx/>
                <a:uFillTx/>
                <a:latin typeface="Arial"/>
                <a:ea typeface="+mn-ea"/>
                <a:cs typeface="Arial"/>
                <a:sym typeface="Arial"/>
                <a:hlinkClick r:id="rId2"/>
              </a:rPr>
              <a:t>https://doi.org/10.2147/JAA.S377174</a:t>
            </a:r>
            <a:endParaRPr kumimoji="0" lang="en-GB" sz="600" b="0" i="0" u="none" strike="noStrike" kern="1200" cap="none" spc="0" normalizeH="0" baseline="0" noProof="0">
              <a:ln>
                <a:noFill/>
              </a:ln>
              <a:solidFill>
                <a:srgbClr val="404040"/>
              </a:solidFill>
              <a:effectLst/>
              <a:uLnTx/>
              <a:uFillTx/>
              <a:latin typeface="Arial"/>
              <a:ea typeface="+mn-ea"/>
              <a:cs typeface="Arial"/>
              <a:sym typeface="Arial"/>
            </a:endParaRPr>
          </a:p>
        </p:txBody>
      </p:sp>
      <p:pic>
        <p:nvPicPr>
          <p:cNvPr id="6" name="Picture 5">
            <a:extLst>
              <a:ext uri="{FF2B5EF4-FFF2-40B4-BE49-F238E27FC236}">
                <a16:creationId xmlns:a16="http://schemas.microsoft.com/office/drawing/2014/main" id="{770276AB-BAB8-9C1E-3DEA-BC5713213A0F}"/>
              </a:ext>
            </a:extLst>
          </p:cNvPr>
          <p:cNvPicPr>
            <a:picLocks noChangeAspect="1"/>
          </p:cNvPicPr>
          <p:nvPr/>
        </p:nvPicPr>
        <p:blipFill>
          <a:blip r:embed="rId3"/>
          <a:stretch>
            <a:fillRect/>
          </a:stretch>
        </p:blipFill>
        <p:spPr>
          <a:xfrm>
            <a:off x="81216" y="1373879"/>
            <a:ext cx="4865038" cy="3125807"/>
          </a:xfrm>
          <a:prstGeom prst="rect">
            <a:avLst/>
          </a:prstGeom>
        </p:spPr>
      </p:pic>
      <p:sp>
        <p:nvSpPr>
          <p:cNvPr id="7" name="TextBox 6">
            <a:extLst>
              <a:ext uri="{FF2B5EF4-FFF2-40B4-BE49-F238E27FC236}">
                <a16:creationId xmlns:a16="http://schemas.microsoft.com/office/drawing/2014/main" id="{A9B7391D-E1B3-3CC2-B517-0B3E11D20724}"/>
              </a:ext>
            </a:extLst>
          </p:cNvPr>
          <p:cNvSpPr txBox="1"/>
          <p:nvPr/>
        </p:nvSpPr>
        <p:spPr>
          <a:xfrm>
            <a:off x="390124" y="1004547"/>
            <a:ext cx="4350326"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900" b="1" i="0" u="none" strike="noStrike" kern="0" cap="none" spc="0" normalizeH="0" baseline="0" noProof="0">
                <a:ln>
                  <a:noFill/>
                </a:ln>
                <a:solidFill>
                  <a:srgbClr val="073763"/>
                </a:solidFill>
                <a:effectLst/>
                <a:uLnTx/>
                <a:uFillTx/>
                <a:latin typeface="Elsevier Sans"/>
                <a:cs typeface="Arial"/>
                <a:sym typeface="Arial"/>
              </a:rPr>
              <a:t>Clinical characteristics of adult severe asthma patients with high oral corticosteroid exposure enrolled in ISAR who did and did not initiate biologic therapy</a:t>
            </a:r>
            <a:endParaRPr kumimoji="0" lang="en-GB" sz="900" b="1" i="0" u="none" strike="noStrike" kern="0" cap="none" spc="0" normalizeH="0" baseline="0" noProof="0">
              <a:ln>
                <a:noFill/>
              </a:ln>
              <a:solidFill>
                <a:srgbClr val="073763"/>
              </a:solidFill>
              <a:effectLst/>
              <a:uLnTx/>
              <a:uFillTx/>
              <a:latin typeface="Elsevier Sans"/>
              <a:cs typeface="Arial"/>
              <a:sym typeface="Arial"/>
            </a:endParaRPr>
          </a:p>
        </p:txBody>
      </p:sp>
      <p:sp>
        <p:nvSpPr>
          <p:cNvPr id="8" name="TextBox 7">
            <a:extLst>
              <a:ext uri="{FF2B5EF4-FFF2-40B4-BE49-F238E27FC236}">
                <a16:creationId xmlns:a16="http://schemas.microsoft.com/office/drawing/2014/main" id="{60D98E69-36B8-9FED-0D73-343698320810}"/>
              </a:ext>
            </a:extLst>
          </p:cNvPr>
          <p:cNvSpPr txBox="1"/>
          <p:nvPr/>
        </p:nvSpPr>
        <p:spPr>
          <a:xfrm>
            <a:off x="-61808" y="4818754"/>
            <a:ext cx="8056418"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600" b="0" i="0" u="none" strike="noStrike" kern="1200" cap="none" spc="0" normalizeH="0" baseline="0" noProof="0">
                <a:ln>
                  <a:noFill/>
                </a:ln>
                <a:solidFill>
                  <a:srgbClr val="404040"/>
                </a:solidFill>
                <a:effectLst/>
                <a:uLnTx/>
                <a:uFillTx/>
                <a:latin typeface="Arial"/>
                <a:ea typeface="+mn-ea"/>
                <a:cs typeface="Arial"/>
                <a:sym typeface="Arial"/>
              </a:rPr>
              <a:t>BEC, blood eosinophil count; BD, bronchodilator; </a:t>
            </a:r>
            <a:r>
              <a:rPr kumimoji="0" lang="en-GB" sz="600" b="0" i="0" u="none" strike="noStrike" kern="1200" cap="none" spc="0" normalizeH="0" baseline="0" noProof="0" err="1">
                <a:ln>
                  <a:noFill/>
                </a:ln>
                <a:solidFill>
                  <a:srgbClr val="404040"/>
                </a:solidFill>
                <a:effectLst/>
                <a:uLnTx/>
                <a:uFillTx/>
                <a:latin typeface="Arial"/>
                <a:ea typeface="+mn-ea"/>
                <a:cs typeface="Arial"/>
                <a:sym typeface="Arial"/>
              </a:rPr>
              <a:t>Bx</a:t>
            </a:r>
            <a:r>
              <a:rPr kumimoji="0" lang="en-GB" sz="600" b="0" i="0" u="none" strike="noStrike" kern="1200" cap="none" spc="0" normalizeH="0" baseline="0" noProof="0">
                <a:ln>
                  <a:noFill/>
                </a:ln>
                <a:solidFill>
                  <a:srgbClr val="404040"/>
                </a:solidFill>
                <a:effectLst/>
                <a:uLnTx/>
                <a:uFillTx/>
                <a:latin typeface="Arial"/>
                <a:ea typeface="+mn-ea"/>
                <a:cs typeface="Arial"/>
                <a:sym typeface="Arial"/>
              </a:rPr>
              <a:t>, biologic; FEV1, forced expiratory volume in one second; FVC, forced vital capacity; </a:t>
            </a:r>
            <a:r>
              <a:rPr kumimoji="0" lang="en-GB" sz="600" b="0" i="0" u="none" strike="noStrike" kern="1200" cap="none" spc="0" normalizeH="0" baseline="0" noProof="0" err="1">
                <a:ln>
                  <a:noFill/>
                </a:ln>
                <a:solidFill>
                  <a:srgbClr val="404040"/>
                </a:solidFill>
                <a:effectLst/>
                <a:uLnTx/>
                <a:uFillTx/>
                <a:latin typeface="Arial"/>
                <a:ea typeface="+mn-ea"/>
                <a:cs typeface="Arial"/>
                <a:sym typeface="Arial"/>
              </a:rPr>
              <a:t>IgE</a:t>
            </a:r>
            <a:r>
              <a:rPr kumimoji="0" lang="en-GB" sz="600" b="0" i="0" u="none" strike="noStrike" kern="1200" cap="none" spc="0" normalizeH="0" baseline="0" noProof="0">
                <a:ln>
                  <a:noFill/>
                </a:ln>
                <a:solidFill>
                  <a:srgbClr val="404040"/>
                </a:solidFill>
                <a:effectLst/>
                <a:uLnTx/>
                <a:uFillTx/>
                <a:latin typeface="Arial"/>
                <a:ea typeface="+mn-ea"/>
                <a:cs typeface="Arial"/>
                <a:sym typeface="Arial"/>
              </a:rPr>
              <a:t>, immunoglobulin E; ISAR, International Severe Asthma Registry; OCS, oral corticosteroid, HOCS: High Oral Corticosteroid exposure, </a:t>
            </a:r>
            <a:r>
              <a:rPr kumimoji="0" lang="en-GB" sz="600" b="0" i="0" u="none" strike="noStrike" kern="1200" cap="none" spc="0" normalizeH="0" baseline="0" noProof="0" err="1">
                <a:ln>
                  <a:noFill/>
                </a:ln>
                <a:solidFill>
                  <a:srgbClr val="404040"/>
                </a:solidFill>
                <a:effectLst/>
                <a:uLnTx/>
                <a:uFillTx/>
                <a:latin typeface="Arial"/>
                <a:ea typeface="+mn-ea"/>
                <a:cs typeface="Arial"/>
                <a:sym typeface="Arial"/>
              </a:rPr>
              <a:t>FeNO</a:t>
            </a:r>
            <a:r>
              <a:rPr kumimoji="0" lang="en-GB" sz="600" b="0" i="0" u="none" strike="noStrike" kern="1200" cap="none" spc="0" normalizeH="0" baseline="0" noProof="0">
                <a:ln>
                  <a:noFill/>
                </a:ln>
                <a:solidFill>
                  <a:srgbClr val="404040"/>
                </a:solidFill>
                <a:effectLst/>
                <a:uLnTx/>
                <a:uFillTx/>
                <a:latin typeface="Arial"/>
                <a:ea typeface="+mn-ea"/>
                <a:cs typeface="Arial"/>
                <a:sym typeface="Arial"/>
              </a:rPr>
              <a:t>: Fractional Exhaled Nitric Oxide, T2: Type 2</a:t>
            </a:r>
          </a:p>
        </p:txBody>
      </p:sp>
      <p:pic>
        <p:nvPicPr>
          <p:cNvPr id="9" name="Picture 2" descr="Hand Drawn Circle PNG Image HD | PNG All">
            <a:extLst>
              <a:ext uri="{FF2B5EF4-FFF2-40B4-BE49-F238E27FC236}">
                <a16:creationId xmlns:a16="http://schemas.microsoft.com/office/drawing/2014/main" id="{0E5EDE2E-F6BF-BFCC-A24B-F798FEFB0846}"/>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166505" y="3497175"/>
            <a:ext cx="1779161" cy="1779161"/>
          </a:xfrm>
          <a:prstGeom prst="rect">
            <a:avLst/>
          </a:prstGeom>
          <a:noFill/>
          <a:extLst>
            <a:ext uri="{909E8E84-426E-40DD-AFC4-6F175D3DCCD1}">
              <a14:hiddenFill xmlns:a14="http://schemas.microsoft.com/office/drawing/2010/main">
                <a:solidFill>
                  <a:srgbClr val="FFFFFF"/>
                </a:solidFill>
              </a14:hiddenFill>
            </a:ext>
          </a:extLst>
        </p:spPr>
      </p:pic>
      <p:pic>
        <p:nvPicPr>
          <p:cNvPr id="2" name="Graphic 1" descr="Beginning with solid fill">
            <a:hlinkClick r:id="rId5" action="ppaction://hlinksldjump"/>
            <a:extLst>
              <a:ext uri="{FF2B5EF4-FFF2-40B4-BE49-F238E27FC236}">
                <a16:creationId xmlns:a16="http://schemas.microsoft.com/office/drawing/2014/main" id="{5EB6F054-AEBB-EFAE-832F-AE63FD64359D}"/>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3" name="bg object 17">
            <a:extLst>
              <a:ext uri="{FF2B5EF4-FFF2-40B4-BE49-F238E27FC236}">
                <a16:creationId xmlns:a16="http://schemas.microsoft.com/office/drawing/2014/main" id="{66258DA9-2CE5-1494-CA5C-2A875340BFBC}"/>
              </a:ext>
            </a:extLst>
          </p:cNvPr>
          <p:cNvPicPr/>
          <p:nvPr/>
        </p:nvPicPr>
        <p:blipFill>
          <a:blip r:embed="rId8" cstate="print">
            <a:alphaModFix amt="10000"/>
            <a:extLst>
              <a:ext uri="{BEBA8EAE-BF5A-486C-A8C5-ECC9F3942E4B}">
                <a14:imgProps xmlns:a14="http://schemas.microsoft.com/office/drawing/2010/main">
                  <a14:imgLayer r:embed="rId9">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1178302914"/>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AE624F14-DBD6-C690-9D9C-DB81ABACE447}"/>
              </a:ext>
            </a:extLst>
          </p:cNvPr>
          <p:cNvSpPr>
            <a:spLocks noGrp="1"/>
          </p:cNvSpPr>
          <p:nvPr>
            <p:ph type="title"/>
          </p:nvPr>
        </p:nvSpPr>
        <p:spPr>
          <a:xfrm>
            <a:off x="367146" y="113185"/>
            <a:ext cx="7940387" cy="454420"/>
          </a:xfrm>
        </p:spPr>
        <p:txBody>
          <a:bodyPr/>
          <a:lstStyle/>
          <a:p>
            <a:r>
              <a:rPr lang="en-US" sz="1400"/>
              <a:t>One third of severe asthma patients with high oral corticosteroid exposure did not receive biologics despite similar exacerbation frequency and HCRU as those who initiated a biologic</a:t>
            </a:r>
            <a:endParaRPr lang="en-GB" sz="1400"/>
          </a:p>
        </p:txBody>
      </p:sp>
      <p:pic>
        <p:nvPicPr>
          <p:cNvPr id="5" name="Picture 4">
            <a:extLst>
              <a:ext uri="{FF2B5EF4-FFF2-40B4-BE49-F238E27FC236}">
                <a16:creationId xmlns:a16="http://schemas.microsoft.com/office/drawing/2014/main" id="{62E5B712-3BD1-D675-AFBE-43B94521524C}"/>
              </a:ext>
            </a:extLst>
          </p:cNvPr>
          <p:cNvPicPr>
            <a:picLocks noChangeAspect="1"/>
          </p:cNvPicPr>
          <p:nvPr/>
        </p:nvPicPr>
        <p:blipFill>
          <a:blip r:embed="rId2"/>
          <a:stretch>
            <a:fillRect/>
          </a:stretch>
        </p:blipFill>
        <p:spPr>
          <a:xfrm>
            <a:off x="81216" y="1373879"/>
            <a:ext cx="4865038" cy="3125807"/>
          </a:xfrm>
          <a:prstGeom prst="rect">
            <a:avLst/>
          </a:prstGeom>
        </p:spPr>
      </p:pic>
      <p:sp>
        <p:nvSpPr>
          <p:cNvPr id="7" name="TextBox 6">
            <a:extLst>
              <a:ext uri="{FF2B5EF4-FFF2-40B4-BE49-F238E27FC236}">
                <a16:creationId xmlns:a16="http://schemas.microsoft.com/office/drawing/2014/main" id="{4AC8888A-1F61-82D6-5896-F4471BD40709}"/>
              </a:ext>
            </a:extLst>
          </p:cNvPr>
          <p:cNvSpPr txBox="1"/>
          <p:nvPr/>
        </p:nvSpPr>
        <p:spPr>
          <a:xfrm>
            <a:off x="367146" y="957220"/>
            <a:ext cx="4350326"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900" b="1" i="0" u="none" strike="noStrike" kern="0" cap="none" spc="0" normalizeH="0" baseline="0" noProof="0">
                <a:ln>
                  <a:noFill/>
                </a:ln>
                <a:solidFill>
                  <a:srgbClr val="073763"/>
                </a:solidFill>
                <a:effectLst/>
                <a:uLnTx/>
                <a:uFillTx/>
                <a:latin typeface="Elsevier Sans"/>
                <a:cs typeface="Arial"/>
                <a:sym typeface="Arial"/>
              </a:rPr>
              <a:t>Clinical characteristics of adult severe asthma patients with high oral corticosteroid exposure enrolled in ISAR who did and did not initiate biologic therapy</a:t>
            </a:r>
            <a:endParaRPr kumimoji="0" lang="en-GB" sz="900" b="1" i="0" u="none" strike="noStrike" kern="0" cap="none" spc="0" normalizeH="0" baseline="0" noProof="0">
              <a:ln>
                <a:noFill/>
              </a:ln>
              <a:solidFill>
                <a:srgbClr val="073763"/>
              </a:solidFill>
              <a:effectLst/>
              <a:uLnTx/>
              <a:uFillTx/>
              <a:latin typeface="Elsevier Sans"/>
              <a:cs typeface="Arial"/>
              <a:sym typeface="Arial"/>
            </a:endParaRPr>
          </a:p>
        </p:txBody>
      </p:sp>
      <p:sp>
        <p:nvSpPr>
          <p:cNvPr id="8" name="TextBox 7">
            <a:extLst>
              <a:ext uri="{FF2B5EF4-FFF2-40B4-BE49-F238E27FC236}">
                <a16:creationId xmlns:a16="http://schemas.microsoft.com/office/drawing/2014/main" id="{0D1BC129-3AD2-98E6-BB18-DB3D53688EC6}"/>
              </a:ext>
            </a:extLst>
          </p:cNvPr>
          <p:cNvSpPr txBox="1"/>
          <p:nvPr/>
        </p:nvSpPr>
        <p:spPr>
          <a:xfrm>
            <a:off x="0" y="4808502"/>
            <a:ext cx="8056418"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600" b="0" i="0" u="none" strike="noStrike" kern="1200" cap="none" spc="0" normalizeH="0" baseline="0" noProof="0">
                <a:ln>
                  <a:noFill/>
                </a:ln>
                <a:solidFill>
                  <a:srgbClr val="404040"/>
                </a:solidFill>
                <a:effectLst/>
                <a:uLnTx/>
                <a:uFillTx/>
                <a:latin typeface="Arial"/>
                <a:ea typeface="+mn-ea"/>
                <a:cs typeface="Arial"/>
                <a:sym typeface="Arial"/>
              </a:rPr>
              <a:t>BEC, blood eosinophil count; BD, bronchodilator; </a:t>
            </a:r>
            <a:r>
              <a:rPr kumimoji="0" lang="en-GB" sz="600" b="0" i="0" u="none" strike="noStrike" kern="1200" cap="none" spc="0" normalizeH="0" baseline="0" noProof="0" err="1">
                <a:ln>
                  <a:noFill/>
                </a:ln>
                <a:solidFill>
                  <a:srgbClr val="404040"/>
                </a:solidFill>
                <a:effectLst/>
                <a:uLnTx/>
                <a:uFillTx/>
                <a:latin typeface="Arial"/>
                <a:ea typeface="+mn-ea"/>
                <a:cs typeface="Arial"/>
                <a:sym typeface="Arial"/>
              </a:rPr>
              <a:t>Bx</a:t>
            </a:r>
            <a:r>
              <a:rPr kumimoji="0" lang="en-GB" sz="600" b="0" i="0" u="none" strike="noStrike" kern="1200" cap="none" spc="0" normalizeH="0" baseline="0" noProof="0">
                <a:ln>
                  <a:noFill/>
                </a:ln>
                <a:solidFill>
                  <a:srgbClr val="404040"/>
                </a:solidFill>
                <a:effectLst/>
                <a:uLnTx/>
                <a:uFillTx/>
                <a:latin typeface="Arial"/>
                <a:ea typeface="+mn-ea"/>
                <a:cs typeface="Arial"/>
                <a:sym typeface="Arial"/>
              </a:rPr>
              <a:t>, biologic; FEV1, forced expiratory volume in one second; FVC, forced vital capacity; </a:t>
            </a:r>
            <a:r>
              <a:rPr kumimoji="0" lang="en-GB" sz="600" b="0" i="0" u="none" strike="noStrike" kern="1200" cap="none" spc="0" normalizeH="0" baseline="0" noProof="0" err="1">
                <a:ln>
                  <a:noFill/>
                </a:ln>
                <a:solidFill>
                  <a:srgbClr val="404040"/>
                </a:solidFill>
                <a:effectLst/>
                <a:uLnTx/>
                <a:uFillTx/>
                <a:latin typeface="Arial"/>
                <a:ea typeface="+mn-ea"/>
                <a:cs typeface="Arial"/>
                <a:sym typeface="Arial"/>
              </a:rPr>
              <a:t>IgE</a:t>
            </a:r>
            <a:r>
              <a:rPr kumimoji="0" lang="en-GB" sz="600" b="0" i="0" u="none" strike="noStrike" kern="1200" cap="none" spc="0" normalizeH="0" baseline="0" noProof="0">
                <a:ln>
                  <a:noFill/>
                </a:ln>
                <a:solidFill>
                  <a:srgbClr val="404040"/>
                </a:solidFill>
                <a:effectLst/>
                <a:uLnTx/>
                <a:uFillTx/>
                <a:latin typeface="Arial"/>
                <a:ea typeface="+mn-ea"/>
                <a:cs typeface="Arial"/>
                <a:sym typeface="Arial"/>
              </a:rPr>
              <a:t>, immunoglobulin E; ISAR, International Severe Asthma Registry; OCS, oral corticosteroid, HOCS: High Oral Corticosteroid exposure, HCRU: healthcare resource utilisation, ICU: Intensive Care Unit</a:t>
            </a:r>
          </a:p>
        </p:txBody>
      </p:sp>
      <p:sp>
        <p:nvSpPr>
          <p:cNvPr id="9" name="TextBox 8">
            <a:extLst>
              <a:ext uri="{FF2B5EF4-FFF2-40B4-BE49-F238E27FC236}">
                <a16:creationId xmlns:a16="http://schemas.microsoft.com/office/drawing/2014/main" id="{44720293-75B5-6049-46C6-8C4864C8138A}"/>
              </a:ext>
            </a:extLst>
          </p:cNvPr>
          <p:cNvSpPr txBox="1"/>
          <p:nvPr/>
        </p:nvSpPr>
        <p:spPr>
          <a:xfrm>
            <a:off x="0" y="4992683"/>
            <a:ext cx="9413359" cy="18466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600" b="0" i="0" u="none" strike="noStrike" kern="1200" cap="none" spc="0" normalizeH="0" baseline="0" noProof="0">
                <a:ln>
                  <a:noFill/>
                </a:ln>
                <a:solidFill>
                  <a:srgbClr val="404040"/>
                </a:solidFill>
                <a:effectLst/>
                <a:uLnTx/>
                <a:uFillTx/>
                <a:latin typeface="Arial"/>
                <a:ea typeface="+mn-ea"/>
                <a:cs typeface="Arial"/>
                <a:sym typeface="Arial"/>
              </a:rPr>
              <a:t>Chen W. et al., Characterization of Patients in the International Severe Asthma Registry with High Steroid Exposure Who Did or Did Not Initiate Biologic Therapy. J Asthma Allergy. 2022;15:1491-1510 </a:t>
            </a:r>
            <a:r>
              <a:rPr kumimoji="0" lang="en-GB" sz="600" b="0" i="0" u="none" strike="noStrike" kern="1200" cap="none" spc="0" normalizeH="0" baseline="0" noProof="0">
                <a:ln>
                  <a:noFill/>
                </a:ln>
                <a:solidFill>
                  <a:srgbClr val="404040"/>
                </a:solidFill>
                <a:effectLst/>
                <a:uLnTx/>
                <a:uFillTx/>
                <a:latin typeface="Arial"/>
                <a:ea typeface="+mn-ea"/>
                <a:cs typeface="Arial"/>
                <a:sym typeface="Arial"/>
                <a:hlinkClick r:id="rId3"/>
              </a:rPr>
              <a:t>https://doi.org/10.2147/JAA.S377174</a:t>
            </a:r>
            <a:endParaRPr kumimoji="0" lang="en-GB" sz="600" b="0" i="0" u="none" strike="noStrike" kern="1200" cap="none" spc="0" normalizeH="0" baseline="0" noProof="0">
              <a:ln>
                <a:noFill/>
              </a:ln>
              <a:solidFill>
                <a:srgbClr val="404040"/>
              </a:solidFill>
              <a:effectLst/>
              <a:uLnTx/>
              <a:uFillTx/>
              <a:latin typeface="Arial"/>
              <a:ea typeface="+mn-ea"/>
              <a:cs typeface="Arial"/>
              <a:sym typeface="Arial"/>
            </a:endParaRPr>
          </a:p>
        </p:txBody>
      </p:sp>
      <p:pic>
        <p:nvPicPr>
          <p:cNvPr id="1026" name="Picture 2" descr="Hand Drawn Circle PNG Image HD | PNG All">
            <a:extLst>
              <a:ext uri="{FF2B5EF4-FFF2-40B4-BE49-F238E27FC236}">
                <a16:creationId xmlns:a16="http://schemas.microsoft.com/office/drawing/2014/main" id="{EA4C8261-490F-0D6D-B481-10AC032DC350}"/>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727614" y="1282031"/>
            <a:ext cx="1779161" cy="1779161"/>
          </a:xfrm>
          <a:prstGeom prst="rect">
            <a:avLst/>
          </a:prstGeom>
          <a:noFill/>
          <a:extLst>
            <a:ext uri="{909E8E84-426E-40DD-AFC4-6F175D3DCCD1}">
              <a14:hiddenFill xmlns:a14="http://schemas.microsoft.com/office/drawing/2010/main">
                <a:solidFill>
                  <a:srgbClr val="FFFFFF"/>
                </a:solidFill>
              </a14:hiddenFill>
            </a:ext>
          </a:extLst>
        </p:spPr>
      </p:pic>
      <p:sp>
        <p:nvSpPr>
          <p:cNvPr id="12" name="TextBox 11">
            <a:extLst>
              <a:ext uri="{FF2B5EF4-FFF2-40B4-BE49-F238E27FC236}">
                <a16:creationId xmlns:a16="http://schemas.microsoft.com/office/drawing/2014/main" id="{D1A94460-DB0C-945C-A7F4-1D3E47F15D24}"/>
              </a:ext>
            </a:extLst>
          </p:cNvPr>
          <p:cNvSpPr txBox="1"/>
          <p:nvPr/>
        </p:nvSpPr>
        <p:spPr>
          <a:xfrm>
            <a:off x="4825138" y="1235130"/>
            <a:ext cx="4084209" cy="3108543"/>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a:ln>
                  <a:noFill/>
                </a:ln>
                <a:solidFill>
                  <a:srgbClr val="073763"/>
                </a:solidFill>
                <a:effectLst/>
                <a:uLnTx/>
                <a:uFillTx/>
                <a:latin typeface="Arial"/>
                <a:cs typeface="Arial"/>
                <a:sym typeface="Arial"/>
              </a:rPr>
              <a:t>Compared to non-initiators, patients who </a:t>
            </a:r>
            <a:r>
              <a:rPr kumimoji="0" lang="en-US" sz="1400" b="1" i="0" u="none" strike="noStrike" kern="0" cap="none" spc="0" normalizeH="0" baseline="0" noProof="0">
                <a:ln>
                  <a:noFill/>
                </a:ln>
                <a:solidFill>
                  <a:srgbClr val="FF9900"/>
                </a:solidFill>
                <a:effectLst/>
                <a:uLnTx/>
                <a:uFillTx/>
                <a:latin typeface="Arial"/>
                <a:cs typeface="Arial"/>
                <a:sym typeface="Arial"/>
              </a:rPr>
              <a:t>initiated biologics </a:t>
            </a:r>
            <a:r>
              <a:rPr kumimoji="0" lang="en-US" sz="1400" b="0" i="0" u="none" strike="noStrike" kern="0" cap="none" spc="0" normalizeH="0" baseline="0" noProof="0">
                <a:ln>
                  <a:noFill/>
                </a:ln>
                <a:solidFill>
                  <a:srgbClr val="073763"/>
                </a:solidFill>
                <a:effectLst/>
                <a:uLnTx/>
                <a:uFillTx/>
                <a:latin typeface="Arial"/>
                <a:cs typeface="Arial"/>
                <a:sym typeface="Arial"/>
              </a:rPr>
              <a:t>were/had:</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73763"/>
              </a:solidFill>
              <a:effectLst/>
              <a:uLnTx/>
              <a:uFillTx/>
              <a:latin typeface="Arial"/>
              <a:cs typeface="Arial"/>
              <a:sym typeface="Arial"/>
            </a:endParaRPr>
          </a:p>
          <a:p>
            <a:pPr marL="171450" marR="0" lvl="0" indent="-1714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US" sz="1400" b="1" i="0" u="none" strike="noStrike" kern="0" cap="none" spc="0" normalizeH="0" baseline="0" noProof="0">
                <a:ln>
                  <a:noFill/>
                </a:ln>
                <a:solidFill>
                  <a:srgbClr val="FF9900"/>
                </a:solidFill>
                <a:effectLst/>
                <a:uLnTx/>
                <a:uFillTx/>
                <a:latin typeface="Arial"/>
                <a:cs typeface="Arial"/>
                <a:sym typeface="Arial"/>
              </a:rPr>
              <a:t>Similar number of asthma exacerbations </a:t>
            </a:r>
            <a:r>
              <a:rPr kumimoji="0" lang="en-US" sz="1400" b="0" i="0" u="none" strike="noStrike" kern="0" cap="none" spc="0" normalizeH="0" baseline="0" noProof="0">
                <a:ln>
                  <a:noFill/>
                </a:ln>
                <a:solidFill>
                  <a:srgbClr val="073763"/>
                </a:solidFill>
                <a:effectLst/>
                <a:uLnTx/>
                <a:uFillTx/>
                <a:latin typeface="Arial"/>
                <a:cs typeface="Arial"/>
                <a:sym typeface="Arial"/>
              </a:rPr>
              <a:t>over the past year (5.7 vs 5.3, p=0.15)</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73763"/>
              </a:solidFill>
              <a:effectLst/>
              <a:uLnTx/>
              <a:uFillTx/>
              <a:latin typeface="Arial"/>
              <a:cs typeface="Arial"/>
              <a:sym typeface="Arial"/>
            </a:endParaRPr>
          </a:p>
          <a:p>
            <a:pPr marL="171450" marR="0" lvl="0" indent="-1714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US" sz="1400" b="1" i="0" u="none" strike="noStrike" kern="0" cap="none" spc="0" normalizeH="0" baseline="0" noProof="0">
                <a:ln>
                  <a:noFill/>
                </a:ln>
                <a:solidFill>
                  <a:srgbClr val="FF9900"/>
                </a:solidFill>
                <a:effectLst/>
                <a:uLnTx/>
                <a:uFillTx/>
                <a:latin typeface="Arial"/>
                <a:cs typeface="Arial"/>
                <a:sym typeface="Arial"/>
              </a:rPr>
              <a:t>Similar post-bronchodilator FEV1 </a:t>
            </a:r>
            <a:r>
              <a:rPr kumimoji="0" lang="en-US" sz="1400" b="0" i="0" u="none" strike="noStrike" kern="0" cap="none" spc="0" normalizeH="0" baseline="0" noProof="0">
                <a:ln>
                  <a:noFill/>
                </a:ln>
                <a:solidFill>
                  <a:srgbClr val="073763"/>
                </a:solidFill>
                <a:effectLst/>
                <a:uLnTx/>
                <a:uFillTx/>
                <a:latin typeface="Arial"/>
                <a:cs typeface="Arial"/>
                <a:sym typeface="Arial"/>
              </a:rPr>
              <a:t>as a percentage of predicted FEV1 (73.1% vs 72.7%, p=0.85)</a:t>
            </a:r>
          </a:p>
          <a:p>
            <a:pPr marL="171450" marR="0" lvl="0" indent="-1714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endParaRPr kumimoji="0" lang="en-US" sz="1400" b="0" i="0" u="none" strike="noStrike" kern="0" cap="none" spc="0" normalizeH="0" baseline="0" noProof="0">
              <a:ln>
                <a:noFill/>
              </a:ln>
              <a:solidFill>
                <a:srgbClr val="073763"/>
              </a:solidFill>
              <a:effectLst/>
              <a:uLnTx/>
              <a:uFillTx/>
              <a:latin typeface="Arial"/>
              <a:cs typeface="Arial"/>
              <a:sym typeface="Arial"/>
            </a:endParaRPr>
          </a:p>
          <a:p>
            <a:pPr marL="171450" marR="0" lvl="0" indent="-1714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US" sz="1400" b="1" i="0" u="none" strike="noStrike" kern="0" cap="none" spc="0" normalizeH="0" baseline="0" noProof="0">
                <a:ln>
                  <a:noFill/>
                </a:ln>
                <a:solidFill>
                  <a:srgbClr val="FF9900"/>
                </a:solidFill>
                <a:effectLst/>
                <a:uLnTx/>
                <a:uFillTx/>
                <a:latin typeface="Arial"/>
                <a:cs typeface="Arial"/>
                <a:sym typeface="Arial"/>
              </a:rPr>
              <a:t>Similar proportions of patients with hospital admissions </a:t>
            </a:r>
            <a:r>
              <a:rPr kumimoji="0" lang="en-US" sz="1400" b="0" i="0" u="none" strike="noStrike" kern="0" cap="none" spc="0" normalizeH="0" baseline="0" noProof="0">
                <a:ln>
                  <a:noFill/>
                </a:ln>
                <a:solidFill>
                  <a:srgbClr val="073763"/>
                </a:solidFill>
                <a:effectLst/>
                <a:uLnTx/>
                <a:uFillTx/>
                <a:latin typeface="Arial"/>
                <a:cs typeface="Arial"/>
                <a:sym typeface="Arial"/>
              </a:rPr>
              <a:t>(28.7% vs 31.5%, p=0.30) </a:t>
            </a:r>
            <a:r>
              <a:rPr kumimoji="0" lang="en-US" sz="1400" b="1" i="0" u="none" strike="noStrike" kern="0" cap="none" spc="0" normalizeH="0" baseline="0" noProof="0">
                <a:ln>
                  <a:noFill/>
                </a:ln>
                <a:solidFill>
                  <a:srgbClr val="FF9900"/>
                </a:solidFill>
                <a:effectLst/>
                <a:uLnTx/>
                <a:uFillTx/>
                <a:latin typeface="Arial"/>
                <a:cs typeface="Arial"/>
                <a:sym typeface="Arial"/>
              </a:rPr>
              <a:t>and ICU admissions involving use of invasive ventilations </a:t>
            </a:r>
            <a:r>
              <a:rPr kumimoji="0" lang="en-US" sz="1400" b="0" i="0" u="none" strike="noStrike" kern="0" cap="none" spc="0" normalizeH="0" baseline="0" noProof="0">
                <a:ln>
                  <a:noFill/>
                </a:ln>
                <a:solidFill>
                  <a:srgbClr val="073763"/>
                </a:solidFill>
                <a:effectLst/>
                <a:uLnTx/>
                <a:uFillTx/>
                <a:latin typeface="Arial"/>
                <a:cs typeface="Arial"/>
                <a:sym typeface="Arial"/>
              </a:rPr>
              <a:t>(6.9% vs 6.5%, p=0.77)</a:t>
            </a:r>
          </a:p>
        </p:txBody>
      </p:sp>
      <p:pic>
        <p:nvPicPr>
          <p:cNvPr id="2" name="Graphic 1" descr="Beginning with solid fill">
            <a:hlinkClick r:id="rId5" action="ppaction://hlinksldjump"/>
            <a:extLst>
              <a:ext uri="{FF2B5EF4-FFF2-40B4-BE49-F238E27FC236}">
                <a16:creationId xmlns:a16="http://schemas.microsoft.com/office/drawing/2014/main" id="{AD25DFBB-C6B2-4F42-E8B8-96A9B5A52FB7}"/>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3" name="bg object 17">
            <a:extLst>
              <a:ext uri="{FF2B5EF4-FFF2-40B4-BE49-F238E27FC236}">
                <a16:creationId xmlns:a16="http://schemas.microsoft.com/office/drawing/2014/main" id="{0F4F98E0-0DC5-8FFE-BE6A-FCA8B7F9D6B2}"/>
              </a:ext>
            </a:extLst>
          </p:cNvPr>
          <p:cNvPicPr/>
          <p:nvPr/>
        </p:nvPicPr>
        <p:blipFill>
          <a:blip r:embed="rId8" cstate="print">
            <a:alphaModFix amt="10000"/>
            <a:extLst>
              <a:ext uri="{BEBA8EAE-BF5A-486C-A8C5-ECC9F3942E4B}">
                <a14:imgProps xmlns:a14="http://schemas.microsoft.com/office/drawing/2010/main">
                  <a14:imgLayer r:embed="rId9">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823946377"/>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Picture 2" descr="Results png images | PNGEgg">
            <a:extLst>
              <a:ext uri="{FF2B5EF4-FFF2-40B4-BE49-F238E27FC236}">
                <a16:creationId xmlns:a16="http://schemas.microsoft.com/office/drawing/2014/main" id="{85B806E0-CE11-A5E0-B27E-AEF3DB0BEAAD}"/>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65022" y="1799682"/>
            <a:ext cx="956233" cy="956233"/>
          </a:xfrm>
          <a:prstGeom prst="ellipse">
            <a:avLst/>
          </a:prstGeom>
          <a:noFill/>
          <a:extLst>
            <a:ext uri="{909E8E84-426E-40DD-AFC4-6F175D3DCCD1}">
              <a14:hiddenFill xmlns:a14="http://schemas.microsoft.com/office/drawing/2010/main">
                <a:solidFill>
                  <a:srgbClr val="FFFFFF"/>
                </a:solidFill>
              </a14:hiddenFill>
            </a:ext>
          </a:extLst>
        </p:spPr>
      </p:pic>
      <p:pic>
        <p:nvPicPr>
          <p:cNvPr id="6" name="Picture 5" descr="10,299 Search Doctor Icon Images, Stock Photos, 3D objects, &amp; Vectors |  Shutterstock">
            <a:extLst>
              <a:ext uri="{FF2B5EF4-FFF2-40B4-BE49-F238E27FC236}">
                <a16:creationId xmlns:a16="http://schemas.microsoft.com/office/drawing/2014/main" id="{DF090746-D4E8-730A-6200-C4A120B4B51C}"/>
              </a:ext>
            </a:extLst>
          </p:cNvPr>
          <p:cNvPicPr>
            <a:picLocks noChangeAspect="1"/>
          </p:cNvPicPr>
          <p:nvPr/>
        </p:nvPicPr>
        <p:blipFill rotWithShape="1">
          <a:blip r:embed="rId3">
            <a:extLst>
              <a:ext uri="{28A0092B-C50C-407E-A947-70E740481C1C}">
                <a14:useLocalDpi xmlns:a14="http://schemas.microsoft.com/office/drawing/2010/main" val="0"/>
              </a:ext>
            </a:extLst>
          </a:blip>
          <a:srcRect l="10891" t="5715" r="10232" b="10000"/>
          <a:stretch/>
        </p:blipFill>
        <p:spPr bwMode="auto">
          <a:xfrm>
            <a:off x="86591" y="3181250"/>
            <a:ext cx="1513096" cy="1494460"/>
          </a:xfrm>
          <a:prstGeom prst="ellipse">
            <a:avLst/>
          </a:prstGeom>
          <a:noFill/>
          <a:ln w="76200">
            <a:noFill/>
          </a:ln>
          <a:extLst>
            <a:ext uri="{53640926-AAD7-44D8-BBD7-CCE9431645EC}">
              <a14:shadowObscured xmlns:a14="http://schemas.microsoft.com/office/drawing/2010/main"/>
            </a:ext>
          </a:extLst>
        </p:spPr>
      </p:pic>
      <p:sp>
        <p:nvSpPr>
          <p:cNvPr id="4" name="Title 3">
            <a:extLst>
              <a:ext uri="{FF2B5EF4-FFF2-40B4-BE49-F238E27FC236}">
                <a16:creationId xmlns:a16="http://schemas.microsoft.com/office/drawing/2014/main" id="{5792E823-13AF-F455-BBAF-9A9987AE934B}"/>
              </a:ext>
            </a:extLst>
          </p:cNvPr>
          <p:cNvSpPr>
            <a:spLocks noGrp="1"/>
          </p:cNvSpPr>
          <p:nvPr>
            <p:ph type="title"/>
          </p:nvPr>
        </p:nvSpPr>
        <p:spPr>
          <a:xfrm>
            <a:off x="365022" y="178401"/>
            <a:ext cx="8205354" cy="428406"/>
          </a:xfrm>
        </p:spPr>
        <p:txBody>
          <a:bodyPr/>
          <a:lstStyle/>
          <a:p>
            <a:r>
              <a:rPr lang="en-US" sz="1600">
                <a:solidFill>
                  <a:schemeClr val="accent3"/>
                </a:solidFill>
                <a:latin typeface="+mj-lt"/>
                <a:ea typeface="Calibri" panose="020F0502020204030204" pitchFamily="34" charset="0"/>
              </a:rPr>
              <a:t>Summary:</a:t>
            </a:r>
            <a:r>
              <a:rPr lang="en-US" sz="1600"/>
              <a:t> One third of severe asthma patients with high oral corticosteroid exposure did not receive biologics despite similarities in disease burden</a:t>
            </a:r>
            <a:endParaRPr lang="en-GB" sz="1600">
              <a:latin typeface="+mj-lt"/>
              <a:ea typeface="Calibri" panose="020F0502020204030204" pitchFamily="34" charset="0"/>
            </a:endParaRPr>
          </a:p>
        </p:txBody>
      </p:sp>
      <p:sp>
        <p:nvSpPr>
          <p:cNvPr id="5" name="Content Placeholder 4">
            <a:extLst>
              <a:ext uri="{FF2B5EF4-FFF2-40B4-BE49-F238E27FC236}">
                <a16:creationId xmlns:a16="http://schemas.microsoft.com/office/drawing/2014/main" id="{C748C9B6-30D3-1CB0-DD9A-A357E125035A}"/>
              </a:ext>
            </a:extLst>
          </p:cNvPr>
          <p:cNvSpPr>
            <a:spLocks noGrp="1"/>
          </p:cNvSpPr>
          <p:nvPr>
            <p:ph idx="1"/>
          </p:nvPr>
        </p:nvSpPr>
        <p:spPr>
          <a:xfrm>
            <a:off x="1411044" y="1239112"/>
            <a:ext cx="7379665" cy="3924500"/>
          </a:xfrm>
        </p:spPr>
        <p:txBody>
          <a:bodyPr>
            <a:normAutofit/>
          </a:bodyPr>
          <a:lstStyle/>
          <a:p>
            <a:pPr marL="127000" indent="0">
              <a:buNone/>
            </a:pPr>
            <a:r>
              <a:rPr lang="en-US" sz="1900" b="1" i="0">
                <a:effectLst/>
                <a:latin typeface="Elsevier Sans"/>
              </a:rPr>
              <a:t>Key findings:</a:t>
            </a:r>
          </a:p>
          <a:p>
            <a:r>
              <a:rPr lang="en-US" b="1">
                <a:latin typeface="Elsevier Sans"/>
              </a:rPr>
              <a:t>Eosinophilic phenotype, serious infectious events, nasal polyps, airflow limitation and inadequate asthma control</a:t>
            </a:r>
            <a:r>
              <a:rPr lang="en-US">
                <a:latin typeface="Elsevier Sans"/>
              </a:rPr>
              <a:t> appear to encourage physicians to </a:t>
            </a:r>
            <a:r>
              <a:rPr lang="en-US" b="1">
                <a:latin typeface="Elsevier Sans"/>
              </a:rPr>
              <a:t>prescribe biologic </a:t>
            </a:r>
            <a:r>
              <a:rPr lang="en-US">
                <a:latin typeface="Elsevier Sans"/>
              </a:rPr>
              <a:t>therapy</a:t>
            </a:r>
          </a:p>
          <a:p>
            <a:r>
              <a:rPr lang="en-US">
                <a:latin typeface="Elsevier Sans"/>
              </a:rPr>
              <a:t>However, </a:t>
            </a:r>
            <a:r>
              <a:rPr lang="en-US" b="1">
                <a:latin typeface="Elsevier Sans"/>
              </a:rPr>
              <a:t>one third of severe HOCS </a:t>
            </a:r>
            <a:r>
              <a:rPr lang="en-US">
                <a:latin typeface="Elsevier Sans"/>
              </a:rPr>
              <a:t>(high oral corticosteroid exposure</a:t>
            </a:r>
            <a:r>
              <a:rPr lang="en-US" sz="1400"/>
              <a:t>) </a:t>
            </a:r>
            <a:r>
              <a:rPr lang="en-US" b="1">
                <a:latin typeface="Elsevier Sans"/>
              </a:rPr>
              <a:t>asthma patients did not receive biologics despite similar exacerbation frequency and HCRU </a:t>
            </a:r>
            <a:r>
              <a:rPr lang="en-US">
                <a:latin typeface="Elsevier Sans"/>
              </a:rPr>
              <a:t>as those who initiated a biologic therapy</a:t>
            </a:r>
          </a:p>
          <a:p>
            <a:pPr marL="127000" indent="0">
              <a:buNone/>
            </a:pPr>
            <a:endParaRPr lang="en-US">
              <a:latin typeface="Elsevier Sans"/>
            </a:endParaRPr>
          </a:p>
          <a:p>
            <a:pPr marL="127000" indent="0">
              <a:buNone/>
            </a:pPr>
            <a:r>
              <a:rPr lang="en-US" sz="1700" b="1" i="0">
                <a:solidFill>
                  <a:schemeClr val="accent2"/>
                </a:solidFill>
                <a:effectLst/>
                <a:latin typeface="Elsevier Sans"/>
              </a:rPr>
              <a:t>Practice change needed: </a:t>
            </a:r>
          </a:p>
          <a:p>
            <a:r>
              <a:rPr lang="en-US" b="1">
                <a:solidFill>
                  <a:schemeClr val="accent2"/>
                </a:solidFill>
                <a:latin typeface="Elsevier Sans"/>
              </a:rPr>
              <a:t>Multiple characteristics need to be considered to guide the initiation of biologics in SA patients </a:t>
            </a:r>
          </a:p>
          <a:p>
            <a:r>
              <a:rPr lang="en-US" b="1">
                <a:solidFill>
                  <a:schemeClr val="accent2"/>
                </a:solidFill>
                <a:latin typeface="Elsevier Sans"/>
              </a:rPr>
              <a:t>Individualized treatment algorithms are needed to guide the initiation of biologics</a:t>
            </a:r>
          </a:p>
        </p:txBody>
      </p:sp>
      <p:sp>
        <p:nvSpPr>
          <p:cNvPr id="2" name="TextBox 1">
            <a:extLst>
              <a:ext uri="{FF2B5EF4-FFF2-40B4-BE49-F238E27FC236}">
                <a16:creationId xmlns:a16="http://schemas.microsoft.com/office/drawing/2014/main" id="{359C3F47-7F92-984D-50A3-74A58D8433FC}"/>
              </a:ext>
            </a:extLst>
          </p:cNvPr>
          <p:cNvSpPr txBox="1"/>
          <p:nvPr/>
        </p:nvSpPr>
        <p:spPr>
          <a:xfrm>
            <a:off x="0" y="4881684"/>
            <a:ext cx="8056418" cy="18466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600" b="0" i="0" u="none" strike="noStrike" kern="1200" cap="none" spc="0" normalizeH="0" baseline="0" noProof="0">
                <a:ln>
                  <a:noFill/>
                </a:ln>
                <a:solidFill>
                  <a:srgbClr val="404040"/>
                </a:solidFill>
                <a:effectLst/>
                <a:uLnTx/>
                <a:uFillTx/>
                <a:latin typeface="Arial"/>
                <a:ea typeface="+mn-ea"/>
                <a:cs typeface="Arial"/>
                <a:sym typeface="Arial"/>
              </a:rPr>
              <a:t>HOCS: High Oral Corticosteroid exposure, HCRU: healthcare resource utilisation, SA: Severe Asthma</a:t>
            </a:r>
          </a:p>
        </p:txBody>
      </p:sp>
      <p:sp>
        <p:nvSpPr>
          <p:cNvPr id="3" name="TextBox 2">
            <a:extLst>
              <a:ext uri="{FF2B5EF4-FFF2-40B4-BE49-F238E27FC236}">
                <a16:creationId xmlns:a16="http://schemas.microsoft.com/office/drawing/2014/main" id="{263EBFAB-299C-1A20-AB73-4513685EC343}"/>
              </a:ext>
            </a:extLst>
          </p:cNvPr>
          <p:cNvSpPr txBox="1"/>
          <p:nvPr/>
        </p:nvSpPr>
        <p:spPr>
          <a:xfrm>
            <a:off x="0" y="4992683"/>
            <a:ext cx="9413359" cy="18466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600" b="0" i="0" u="none" strike="noStrike" kern="1200" cap="none" spc="0" normalizeH="0" baseline="0" noProof="0">
                <a:ln>
                  <a:noFill/>
                </a:ln>
                <a:solidFill>
                  <a:srgbClr val="404040"/>
                </a:solidFill>
                <a:effectLst/>
                <a:uLnTx/>
                <a:uFillTx/>
                <a:latin typeface="Arial"/>
                <a:ea typeface="+mn-ea"/>
                <a:cs typeface="Arial"/>
                <a:sym typeface="Arial"/>
              </a:rPr>
              <a:t>Chen W. et al., Characterization of Patients in the International Severe Asthma Registry with High Steroid Exposure Who Did or Did Not Initiate Biologic Therapy. J Asthma Allergy. 2022;15:1491-1510 </a:t>
            </a:r>
            <a:r>
              <a:rPr kumimoji="0" lang="en-GB" sz="600" b="0" i="0" u="none" strike="noStrike" kern="1200" cap="none" spc="0" normalizeH="0" baseline="0" noProof="0">
                <a:ln>
                  <a:noFill/>
                </a:ln>
                <a:solidFill>
                  <a:srgbClr val="404040"/>
                </a:solidFill>
                <a:effectLst/>
                <a:uLnTx/>
                <a:uFillTx/>
                <a:latin typeface="Arial"/>
                <a:ea typeface="+mn-ea"/>
                <a:cs typeface="Arial"/>
                <a:sym typeface="Arial"/>
                <a:hlinkClick r:id="rId4"/>
              </a:rPr>
              <a:t>https://doi.org/10.2147/JAA.S377174</a:t>
            </a:r>
            <a:endParaRPr kumimoji="0" lang="en-GB" sz="600" b="0" i="0" u="none" strike="noStrike" kern="1200" cap="none" spc="0" normalizeH="0" baseline="0" noProof="0">
              <a:ln>
                <a:noFill/>
              </a:ln>
              <a:solidFill>
                <a:srgbClr val="404040"/>
              </a:solidFill>
              <a:effectLst/>
              <a:uLnTx/>
              <a:uFillTx/>
              <a:latin typeface="Arial"/>
              <a:ea typeface="+mn-ea"/>
              <a:cs typeface="Arial"/>
              <a:sym typeface="Arial"/>
            </a:endParaRPr>
          </a:p>
        </p:txBody>
      </p:sp>
      <p:pic>
        <p:nvPicPr>
          <p:cNvPr id="7" name="Graphic 6" descr="Beginning with solid fill">
            <a:hlinkClick r:id="rId5" action="ppaction://hlinksldjump"/>
            <a:extLst>
              <a:ext uri="{FF2B5EF4-FFF2-40B4-BE49-F238E27FC236}">
                <a16:creationId xmlns:a16="http://schemas.microsoft.com/office/drawing/2014/main" id="{0F2C546B-101C-3647-7B88-FC1914B6038A}"/>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8" name="bg object 17">
            <a:extLst>
              <a:ext uri="{FF2B5EF4-FFF2-40B4-BE49-F238E27FC236}">
                <a16:creationId xmlns:a16="http://schemas.microsoft.com/office/drawing/2014/main" id="{E0F1B860-C30B-1248-AF47-38A3547F13B5}"/>
              </a:ext>
            </a:extLst>
          </p:cNvPr>
          <p:cNvPicPr/>
          <p:nvPr/>
        </p:nvPicPr>
        <p:blipFill>
          <a:blip r:embed="rId8" cstate="print">
            <a:alphaModFix amt="10000"/>
            <a:extLst>
              <a:ext uri="{BEBA8EAE-BF5A-486C-A8C5-ECC9F3942E4B}">
                <a14:imgProps xmlns:a14="http://schemas.microsoft.com/office/drawing/2010/main">
                  <a14:imgLayer r:embed="rId9">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140604950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3926491" y="3041619"/>
            <a:ext cx="950119" cy="286617"/>
          </a:xfrm>
          <a:prstGeom prst="rect">
            <a:avLst/>
          </a:prstGeom>
        </p:spPr>
        <p:txBody>
          <a:bodyPr vert="horz" wrap="square" lIns="0" tIns="9525" rIns="0" bIns="0" rtlCol="0">
            <a:spAutoFit/>
          </a:bodyPr>
          <a:lstStyle/>
          <a:p>
            <a:pPr marL="9525" defTabSz="685800">
              <a:spcBef>
                <a:spcPts val="75"/>
              </a:spcBef>
            </a:pPr>
            <a:r>
              <a:rPr>
                <a:solidFill>
                  <a:srgbClr val="EC7C30"/>
                </a:solidFill>
                <a:latin typeface="Calibri"/>
                <a:cs typeface="Calibri"/>
              </a:rPr>
              <a:t>Sept</a:t>
            </a:r>
            <a:r>
              <a:rPr spc="-45">
                <a:solidFill>
                  <a:srgbClr val="EC7C30"/>
                </a:solidFill>
                <a:latin typeface="Calibri"/>
                <a:cs typeface="Calibri"/>
              </a:rPr>
              <a:t> </a:t>
            </a:r>
            <a:r>
              <a:rPr spc="-15">
                <a:solidFill>
                  <a:srgbClr val="EC7C30"/>
                </a:solidFill>
                <a:latin typeface="Calibri"/>
                <a:cs typeface="Calibri"/>
              </a:rPr>
              <a:t>2019</a:t>
            </a:r>
            <a:endParaRPr>
              <a:latin typeface="Calibri"/>
              <a:cs typeface="Calibri"/>
            </a:endParaRPr>
          </a:p>
        </p:txBody>
      </p:sp>
      <p:sp>
        <p:nvSpPr>
          <p:cNvPr id="3" name="object 3"/>
          <p:cNvSpPr/>
          <p:nvPr/>
        </p:nvSpPr>
        <p:spPr>
          <a:xfrm>
            <a:off x="0" y="1803655"/>
            <a:ext cx="9144000" cy="1031081"/>
          </a:xfrm>
          <a:custGeom>
            <a:avLst/>
            <a:gdLst/>
            <a:ahLst/>
            <a:cxnLst/>
            <a:rect l="l" t="t" r="r" b="b"/>
            <a:pathLst>
              <a:path w="12192000" h="1374775">
                <a:moveTo>
                  <a:pt x="12192000" y="0"/>
                </a:moveTo>
                <a:lnTo>
                  <a:pt x="0" y="0"/>
                </a:lnTo>
                <a:lnTo>
                  <a:pt x="0" y="1374647"/>
                </a:lnTo>
                <a:lnTo>
                  <a:pt x="12192000" y="1374647"/>
                </a:lnTo>
                <a:lnTo>
                  <a:pt x="12192000" y="0"/>
                </a:lnTo>
                <a:close/>
              </a:path>
            </a:pathLst>
          </a:custGeom>
          <a:solidFill>
            <a:srgbClr val="1F3863"/>
          </a:solidFill>
        </p:spPr>
        <p:txBody>
          <a:bodyPr wrap="square" lIns="0" tIns="0" rIns="0" bIns="0" rtlCol="0"/>
          <a:lstStyle/>
          <a:p>
            <a:pPr defTabSz="685800"/>
            <a:endParaRPr sz="1350"/>
          </a:p>
        </p:txBody>
      </p:sp>
      <p:sp>
        <p:nvSpPr>
          <p:cNvPr id="5" name="object 4">
            <a:extLst>
              <a:ext uri="{FF2B5EF4-FFF2-40B4-BE49-F238E27FC236}">
                <a16:creationId xmlns:a16="http://schemas.microsoft.com/office/drawing/2014/main" id="{400B0CF3-84AE-9EAF-B3B5-3EC06877E91C}"/>
              </a:ext>
            </a:extLst>
          </p:cNvPr>
          <p:cNvSpPr txBox="1">
            <a:spLocks/>
          </p:cNvSpPr>
          <p:nvPr/>
        </p:nvSpPr>
        <p:spPr>
          <a:xfrm>
            <a:off x="1219200" y="1996816"/>
            <a:ext cx="7497064" cy="574675"/>
          </a:xfrm>
          <a:prstGeom prst="rect">
            <a:avLst/>
          </a:prstGeom>
        </p:spPr>
        <p:txBody>
          <a:bodyPr vert="horz" wrap="square" lIns="0" tIns="12700" rIns="0" bIns="0" rtlCol="0">
            <a:spAutoFit/>
          </a:bodyPr>
          <a:lstStyle>
            <a:lvl1pPr>
              <a:defRPr sz="3300" b="0" i="0">
                <a:solidFill>
                  <a:schemeClr val="tx1"/>
                </a:solidFill>
                <a:latin typeface="Calibri Light"/>
                <a:ea typeface="+mj-ea"/>
                <a:cs typeface="Calibri Light"/>
              </a:defRPr>
            </a:lvl1pPr>
          </a:lstStyle>
          <a:p>
            <a:pPr marL="12700">
              <a:spcBef>
                <a:spcPts val="100"/>
              </a:spcBef>
            </a:pPr>
            <a:r>
              <a:rPr lang="en-US" sz="3600">
                <a:solidFill>
                  <a:srgbClr val="FFFFFF"/>
                </a:solidFill>
                <a:latin typeface="Calibri"/>
                <a:cs typeface="Calibri"/>
              </a:rPr>
              <a:t>ISAR</a:t>
            </a:r>
            <a:r>
              <a:rPr lang="en-US" sz="3600" spc="-90">
                <a:solidFill>
                  <a:srgbClr val="FFFFFF"/>
                </a:solidFill>
                <a:latin typeface="Calibri"/>
                <a:cs typeface="Calibri"/>
              </a:rPr>
              <a:t> </a:t>
            </a:r>
            <a:r>
              <a:rPr lang="en-US" sz="3600">
                <a:solidFill>
                  <a:srgbClr val="FFFFFF"/>
                </a:solidFill>
                <a:latin typeface="Calibri"/>
                <a:cs typeface="Calibri"/>
              </a:rPr>
              <a:t>Mission</a:t>
            </a:r>
            <a:r>
              <a:rPr lang="en-US" sz="3600" spc="-95">
                <a:solidFill>
                  <a:srgbClr val="FFFFFF"/>
                </a:solidFill>
                <a:latin typeface="Calibri"/>
                <a:cs typeface="Calibri"/>
              </a:rPr>
              <a:t> </a:t>
            </a:r>
            <a:r>
              <a:rPr lang="en-US" sz="3600">
                <a:solidFill>
                  <a:srgbClr val="FFFFFF"/>
                </a:solidFill>
                <a:latin typeface="Calibri"/>
                <a:cs typeface="Calibri"/>
              </a:rPr>
              <a:t>Statement:</a:t>
            </a:r>
            <a:r>
              <a:rPr lang="en-US" sz="3600" spc="-140">
                <a:solidFill>
                  <a:srgbClr val="FFFFFF"/>
                </a:solidFill>
                <a:latin typeface="Calibri"/>
                <a:cs typeface="Calibri"/>
              </a:rPr>
              <a:t> </a:t>
            </a:r>
            <a:r>
              <a:rPr lang="en-US" sz="3600">
                <a:solidFill>
                  <a:srgbClr val="FFFFFF"/>
                </a:solidFill>
                <a:latin typeface="Calibri"/>
                <a:cs typeface="Calibri"/>
              </a:rPr>
              <a:t>Key</a:t>
            </a:r>
            <a:r>
              <a:rPr lang="en-US" sz="3600" spc="-105">
                <a:solidFill>
                  <a:srgbClr val="FFFFFF"/>
                </a:solidFill>
                <a:latin typeface="Calibri"/>
                <a:cs typeface="Calibri"/>
              </a:rPr>
              <a:t> </a:t>
            </a:r>
            <a:r>
              <a:rPr lang="en-US" sz="3600" spc="-10">
                <a:solidFill>
                  <a:srgbClr val="FFFFFF"/>
                </a:solidFill>
                <a:latin typeface="Calibri"/>
                <a:cs typeface="Calibri"/>
              </a:rPr>
              <a:t>statements</a:t>
            </a:r>
            <a:endParaRPr lang="en-US" sz="3600">
              <a:latin typeface="Calibri"/>
              <a:cs typeface="Calibri"/>
            </a:endParaRPr>
          </a:p>
        </p:txBody>
      </p:sp>
      <p:pic>
        <p:nvPicPr>
          <p:cNvPr id="9" name="Graphic 8" descr="Beginning with solid fill">
            <a:hlinkClick r:id="rId2" action="ppaction://hlinksldjump"/>
            <a:extLst>
              <a:ext uri="{FF2B5EF4-FFF2-40B4-BE49-F238E27FC236}">
                <a16:creationId xmlns:a16="http://schemas.microsoft.com/office/drawing/2014/main" id="{32E4BFA1-7F1D-A47F-CD74-2CC35508DDF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4" name="bg object 17">
            <a:extLst>
              <a:ext uri="{FF2B5EF4-FFF2-40B4-BE49-F238E27FC236}">
                <a16:creationId xmlns:a16="http://schemas.microsoft.com/office/drawing/2014/main" id="{0F283B48-8E4F-D353-30A7-5C7742A5C33E}"/>
              </a:ext>
            </a:extLst>
          </p:cNvPr>
          <p:cNvPicPr/>
          <p:nvPr/>
        </p:nvPicPr>
        <p:blipFill>
          <a:blip r:embed="rId5" cstate="print">
            <a:alphaModFix amt="10000"/>
            <a:extLst>
              <a:ext uri="{BEBA8EAE-BF5A-486C-A8C5-ECC9F3942E4B}">
                <a14:imgProps xmlns:a14="http://schemas.microsoft.com/office/drawing/2010/main">
                  <a14:imgLayer r:embed="rId6">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Shape 98"/>
        <p:cNvGrpSpPr/>
        <p:nvPr/>
      </p:nvGrpSpPr>
      <p:grpSpPr>
        <a:xfrm>
          <a:off x="0" y="0"/>
          <a:ext cx="0" cy="0"/>
          <a:chOff x="0" y="0"/>
          <a:chExt cx="0" cy="0"/>
        </a:xfrm>
      </p:grpSpPr>
      <p:sp>
        <p:nvSpPr>
          <p:cNvPr id="99" name="Google Shape;99;p20"/>
          <p:cNvSpPr txBox="1">
            <a:spLocks noGrp="1"/>
          </p:cNvSpPr>
          <p:nvPr>
            <p:ph type="subTitle" idx="1"/>
          </p:nvPr>
        </p:nvSpPr>
        <p:spPr>
          <a:xfrm>
            <a:off x="212833" y="3334012"/>
            <a:ext cx="8734097" cy="890588"/>
          </a:xfrm>
          <a:prstGeom prst="rect">
            <a:avLst/>
          </a:prstGeom>
          <a:noFill/>
          <a:ln>
            <a:noFill/>
          </a:ln>
        </p:spPr>
        <p:txBody>
          <a:bodyPr spcFirstLastPara="1" wrap="square" lIns="0" tIns="0" rIns="91425" bIns="45700" anchor="ctr" anchorCtr="0">
            <a:noAutofit/>
          </a:bodyPr>
          <a:lstStyle/>
          <a:p>
            <a:pPr marL="0" lvl="0" indent="0" algn="ctr" rtl="0">
              <a:spcBef>
                <a:spcPts val="0"/>
              </a:spcBef>
              <a:spcAft>
                <a:spcPts val="0"/>
              </a:spcAft>
              <a:buSzPts val="1600"/>
              <a:buNone/>
            </a:pPr>
            <a:r>
              <a:rPr lang="en-SG" sz="900" err="1"/>
              <a:t>Wenjia</a:t>
            </a:r>
            <a:r>
              <a:rPr lang="en-SG" sz="900"/>
              <a:t> Chen, Trung N Tran, Mohsen </a:t>
            </a:r>
            <a:r>
              <a:rPr lang="en-SG" sz="900" err="1"/>
              <a:t>Sadatsafavi</a:t>
            </a:r>
            <a:r>
              <a:rPr lang="en-SG" sz="900"/>
              <a:t>, Ruth Murray, Nigel Chong Boon Wong, </a:t>
            </a:r>
            <a:r>
              <a:rPr lang="en-SG" sz="900" err="1"/>
              <a:t>Nasloon</a:t>
            </a:r>
            <a:r>
              <a:rPr lang="en-SG" sz="900"/>
              <a:t> Ali, Con </a:t>
            </a:r>
            <a:r>
              <a:rPr lang="en-SG" sz="900" err="1"/>
              <a:t>Ariti</a:t>
            </a:r>
            <a:r>
              <a:rPr lang="en-SG" sz="900"/>
              <a:t>, Lakmini Bulathsinhala, Esther Garcia Gil, J Mark FitzGerald, Marianna </a:t>
            </a:r>
            <a:r>
              <a:rPr lang="en-SG" sz="900" err="1"/>
              <a:t>Alacqua</a:t>
            </a:r>
            <a:r>
              <a:rPr lang="en-SG" sz="900"/>
              <a:t>, Mona Al-Ahmad, Alan </a:t>
            </a:r>
            <a:r>
              <a:rPr lang="en-SG" sz="900" err="1"/>
              <a:t>Altraja</a:t>
            </a:r>
            <a:r>
              <a:rPr lang="en-SG" sz="900"/>
              <a:t>, Riyad Al-</a:t>
            </a:r>
            <a:r>
              <a:rPr lang="en-SG" sz="900" err="1"/>
              <a:t>Lehebi</a:t>
            </a:r>
            <a:r>
              <a:rPr lang="en-SG" sz="900"/>
              <a:t>, Mohit Bhutani, Leif </a:t>
            </a:r>
            <a:r>
              <a:rPr lang="en-SG" sz="900" err="1"/>
              <a:t>Bjermer</a:t>
            </a:r>
            <a:r>
              <a:rPr lang="en-SG" sz="900"/>
              <a:t>, Anne-Sofie Bjerrum, Arnaud Bourdin, Anna von Bülow, John Busby, Giorgio Walter </a:t>
            </a:r>
            <a:r>
              <a:rPr lang="en-SG" sz="900" err="1"/>
              <a:t>Canonica</a:t>
            </a:r>
            <a:r>
              <a:rPr lang="en-SG" sz="900"/>
              <a:t>, Victoria Carter, George C Christoff, Borja G </a:t>
            </a:r>
            <a:r>
              <a:rPr lang="en-SG" sz="900" err="1"/>
              <a:t>Cosio</a:t>
            </a:r>
            <a:r>
              <a:rPr lang="en-SG" sz="900"/>
              <a:t>, Richard W Costello, João A Fonseca, Peter G Gibson, Kwang-Ha </a:t>
            </a:r>
            <a:r>
              <a:rPr lang="en-SG" sz="900" err="1"/>
              <a:t>Yoo</a:t>
            </a:r>
            <a:r>
              <a:rPr lang="en-SG" sz="900"/>
              <a:t>, Liam G Heaney, Enrico </a:t>
            </a:r>
            <a:r>
              <a:rPr lang="en-SG" sz="900" err="1"/>
              <a:t>Heffler</a:t>
            </a:r>
            <a:r>
              <a:rPr lang="en-SG" sz="900"/>
              <a:t>, Mark Hew, Ole </a:t>
            </a:r>
            <a:r>
              <a:rPr lang="en-SG" sz="900" err="1"/>
              <a:t>Hilberg</a:t>
            </a:r>
            <a:r>
              <a:rPr lang="en-SG" sz="900"/>
              <a:t>, Flavia Hoyte, Takashi Iwanaga, David J Jackson, Rupert C Jones, Mariko </a:t>
            </a:r>
            <a:r>
              <a:rPr lang="en-SG" sz="900" err="1"/>
              <a:t>Siyue</a:t>
            </a:r>
            <a:r>
              <a:rPr lang="en-SG" sz="900"/>
              <a:t> Koh, Piotr Kuna, </a:t>
            </a:r>
            <a:r>
              <a:rPr lang="en-SG" sz="900" err="1"/>
              <a:t>Désirée</a:t>
            </a:r>
            <a:r>
              <a:rPr lang="en-SG" sz="900"/>
              <a:t> </a:t>
            </a:r>
            <a:r>
              <a:rPr lang="en-SG" sz="900" err="1"/>
              <a:t>Larenas-Linnemann</a:t>
            </a:r>
            <a:r>
              <a:rPr lang="en-SG" sz="900"/>
              <a:t>, </a:t>
            </a:r>
            <a:r>
              <a:rPr lang="en-SG" sz="900" err="1"/>
              <a:t>Sverre</a:t>
            </a:r>
            <a:r>
              <a:rPr lang="en-SG" sz="900"/>
              <a:t> Lehmann, Lauri </a:t>
            </a:r>
            <a:r>
              <a:rPr lang="en-SG" sz="900" err="1"/>
              <a:t>Lehtimäki</a:t>
            </a:r>
            <a:r>
              <a:rPr lang="en-SG" sz="900"/>
              <a:t>, </a:t>
            </a:r>
            <a:r>
              <a:rPr lang="en-SG" sz="900" err="1"/>
              <a:t>Juntao</a:t>
            </a:r>
            <a:r>
              <a:rPr lang="en-SG" sz="900"/>
              <a:t> Lyu, Bassam Mahboub, Jorge Maspero, Andrew N Menzies-</a:t>
            </a:r>
            <a:r>
              <a:rPr lang="en-SG" sz="900" err="1"/>
              <a:t>Gow</a:t>
            </a:r>
            <a:r>
              <a:rPr lang="en-SG" sz="900"/>
              <a:t>, Anthony Newell, Concetta Sirena, Nikolaos G Papadopoulos, Andriana I </a:t>
            </a:r>
            <a:r>
              <a:rPr lang="en-SG" sz="900" err="1"/>
              <a:t>Papaioannou</a:t>
            </a:r>
            <a:r>
              <a:rPr lang="en-SG" sz="900"/>
              <a:t>, Luis Perez-de-Llano, </a:t>
            </a:r>
            <a:r>
              <a:rPr lang="en-SG" sz="900" err="1"/>
              <a:t>Diahn-Warng</a:t>
            </a:r>
            <a:r>
              <a:rPr lang="en-SG" sz="900"/>
              <a:t> </a:t>
            </a:r>
            <a:r>
              <a:rPr lang="en-SG" sz="900" err="1"/>
              <a:t>Perng</a:t>
            </a:r>
            <a:r>
              <a:rPr lang="en-SG" sz="900"/>
              <a:t> Steve, Matthew Peters, Paul E Pfeffer, Celeste M </a:t>
            </a:r>
            <a:r>
              <a:rPr lang="en-SG" sz="900" err="1"/>
              <a:t>Porsbjerg</a:t>
            </a:r>
            <a:r>
              <a:rPr lang="en-SG" sz="900"/>
              <a:t>, Todor A Popov, Chin Kook Rhee, Sundeep Salvi, Camille </a:t>
            </a:r>
            <a:r>
              <a:rPr lang="en-SG" sz="900" err="1"/>
              <a:t>Taillé</a:t>
            </a:r>
            <a:r>
              <a:rPr lang="en-SG" sz="900"/>
              <a:t>, Christian Taube, Carlos A Torres-Duque, Charlotte </a:t>
            </a:r>
            <a:r>
              <a:rPr lang="en-SG" sz="900" err="1"/>
              <a:t>Ulrik</a:t>
            </a:r>
            <a:r>
              <a:rPr lang="en-SG" sz="900"/>
              <a:t>, Seung-Won Ra, Eileen Wang, Michael E Wechsler, David B Price </a:t>
            </a:r>
            <a:endParaRPr sz="900"/>
          </a:p>
        </p:txBody>
      </p:sp>
      <p:sp>
        <p:nvSpPr>
          <p:cNvPr id="100" name="Google Shape;100;p20"/>
          <p:cNvSpPr txBox="1">
            <a:spLocks noGrp="1"/>
          </p:cNvSpPr>
          <p:nvPr>
            <p:ph type="ctrTitle"/>
          </p:nvPr>
        </p:nvSpPr>
        <p:spPr>
          <a:xfrm>
            <a:off x="220717" y="2049939"/>
            <a:ext cx="8726213" cy="1102519"/>
          </a:xfrm>
          <a:prstGeom prst="rect">
            <a:avLst/>
          </a:prstGeom>
          <a:noFill/>
          <a:ln>
            <a:noFill/>
          </a:ln>
        </p:spPr>
        <p:txBody>
          <a:bodyPr spcFirstLastPara="1" wrap="square" lIns="0" tIns="45700" rIns="91425" bIns="0" anchor="ctr" anchorCtr="0">
            <a:noAutofit/>
          </a:bodyPr>
          <a:lstStyle/>
          <a:p>
            <a:r>
              <a:rPr lang="en-US" sz="2000" i="0">
                <a:solidFill>
                  <a:srgbClr val="FFFFFF"/>
                </a:solidFill>
                <a:effectLst/>
                <a:latin typeface="+mj-lt"/>
              </a:rPr>
              <a:t>Impact of Initiating Biologics in Patients With Severe Asthma on Long-term Oral Corticosteroids or Frequent Rescue Steroids (GLITTER II): Data From the International Severe Asthma Registry</a:t>
            </a:r>
            <a:endParaRPr sz="2000">
              <a:latin typeface="+mj-lt"/>
            </a:endParaRPr>
          </a:p>
        </p:txBody>
      </p:sp>
      <p:pic>
        <p:nvPicPr>
          <p:cNvPr id="2" name="Graphic 1" descr="Beginning with solid fill">
            <a:hlinkClick r:id="rId3" action="ppaction://hlinksldjump"/>
            <a:extLst>
              <a:ext uri="{FF2B5EF4-FFF2-40B4-BE49-F238E27FC236}">
                <a16:creationId xmlns:a16="http://schemas.microsoft.com/office/drawing/2014/main" id="{39CC61DC-64EF-7630-D9B9-C11D45FC6D6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8" name="Google Shape;128;p24"/>
          <p:cNvSpPr txBox="1">
            <a:spLocks noGrp="1"/>
          </p:cNvSpPr>
          <p:nvPr>
            <p:ph type="title"/>
          </p:nvPr>
        </p:nvSpPr>
        <p:spPr>
          <a:xfrm>
            <a:off x="323850" y="205979"/>
            <a:ext cx="8496300" cy="338307"/>
          </a:xfrm>
          <a:prstGeom prst="rect">
            <a:avLst/>
          </a:prstGeom>
          <a:noFill/>
          <a:ln>
            <a:noFill/>
          </a:ln>
        </p:spPr>
        <p:txBody>
          <a:bodyPr spcFirstLastPara="1" wrap="square" lIns="0" tIns="45700" rIns="91425" bIns="0" anchor="b" anchorCtr="0">
            <a:noAutofit/>
          </a:bodyPr>
          <a:lstStyle/>
          <a:p>
            <a:pPr marL="0" lvl="0" indent="0" algn="l" rtl="0">
              <a:spcBef>
                <a:spcPts val="0"/>
              </a:spcBef>
              <a:spcAft>
                <a:spcPts val="0"/>
              </a:spcAft>
              <a:buClr>
                <a:schemeClr val="accent1"/>
              </a:buClr>
              <a:buSzPts val="2400"/>
              <a:buFont typeface="Arial"/>
              <a:buNone/>
            </a:pPr>
            <a:r>
              <a:rPr lang="en-GB"/>
              <a:t>Aim and Methods</a:t>
            </a:r>
            <a:endParaRPr/>
          </a:p>
        </p:txBody>
      </p:sp>
      <p:sp>
        <p:nvSpPr>
          <p:cNvPr id="129" name="Google Shape;129;p24"/>
          <p:cNvSpPr txBox="1">
            <a:spLocks noGrp="1"/>
          </p:cNvSpPr>
          <p:nvPr>
            <p:ph type="body" idx="1"/>
          </p:nvPr>
        </p:nvSpPr>
        <p:spPr>
          <a:xfrm>
            <a:off x="323190" y="4654156"/>
            <a:ext cx="6500797" cy="402416"/>
          </a:xfrm>
          <a:prstGeom prst="rect">
            <a:avLst/>
          </a:prstGeom>
          <a:noFill/>
          <a:ln>
            <a:noFill/>
          </a:ln>
        </p:spPr>
        <p:txBody>
          <a:bodyPr spcFirstLastPara="1" wrap="square" lIns="0" tIns="0" rIns="0" bIns="0" anchor="b" anchorCtr="0">
            <a:noAutofit/>
          </a:bodyPr>
          <a:lstStyle/>
          <a:p>
            <a:pPr marL="0" lvl="0" indent="0" algn="l" rtl="0">
              <a:spcBef>
                <a:spcPts val="0"/>
              </a:spcBef>
              <a:spcAft>
                <a:spcPts val="0"/>
              </a:spcAft>
              <a:buSzPts val="800"/>
              <a:buNone/>
            </a:pPr>
            <a:r>
              <a:rPr lang="en-US" sz="700"/>
              <a:t>*HOCS was defined as long-term OCS ≥1 year or ≥4 courses of rescue OCS within a 12-month period in the current study.</a:t>
            </a:r>
          </a:p>
          <a:p>
            <a:pPr marL="0" indent="0"/>
            <a:r>
              <a:rPr lang="en-SG" sz="700"/>
              <a:t>Chen, W, Tran, TN, et al. </a:t>
            </a:r>
            <a:r>
              <a:rPr lang="en-US" sz="700" i="1"/>
              <a:t>J Allergy Clin Immunol </a:t>
            </a:r>
            <a:r>
              <a:rPr lang="en-US" sz="700" i="1" err="1"/>
              <a:t>Pract</a:t>
            </a:r>
            <a:r>
              <a:rPr lang="en-US" sz="700" i="1"/>
              <a:t>. </a:t>
            </a:r>
            <a:r>
              <a:rPr lang="en-US" sz="700"/>
              <a:t>2023. </a:t>
            </a:r>
            <a:r>
              <a:rPr lang="pt-BR" sz="700"/>
              <a:t>doi: 10.1016/j.jaip.2023.05.044. </a:t>
            </a:r>
            <a:endParaRPr sz="700"/>
          </a:p>
        </p:txBody>
      </p:sp>
      <p:sp>
        <p:nvSpPr>
          <p:cNvPr id="2" name="Inhaltsplatzhalter 4">
            <a:extLst>
              <a:ext uri="{FF2B5EF4-FFF2-40B4-BE49-F238E27FC236}">
                <a16:creationId xmlns:a16="http://schemas.microsoft.com/office/drawing/2014/main" id="{53444283-D004-A357-D80C-64A5E227F379}"/>
              </a:ext>
            </a:extLst>
          </p:cNvPr>
          <p:cNvSpPr txBox="1">
            <a:spLocks/>
          </p:cNvSpPr>
          <p:nvPr/>
        </p:nvSpPr>
        <p:spPr>
          <a:xfrm>
            <a:off x="323193" y="1402145"/>
            <a:ext cx="4248807" cy="644472"/>
          </a:xfrm>
          <a:prstGeom prst="rect">
            <a:avLst/>
          </a:prstGeom>
        </p:spPr>
        <p:txBody>
          <a:bodyPr wrap="square" lIns="0" tIns="0" rIns="0" bIns="0" anchor="ctr">
            <a:spAutoFit/>
          </a:bodyPr>
          <a:lstStyle>
            <a:lvl1pPr marL="272967" indent="-272967" algn="l" defTabSz="914127" rtl="0" eaLnBrk="1" latinLnBrk="0" hangingPunct="1">
              <a:lnSpc>
                <a:spcPct val="90000"/>
              </a:lnSpc>
              <a:spcBef>
                <a:spcPts val="0"/>
              </a:spcBef>
              <a:spcAft>
                <a:spcPts val="1000"/>
              </a:spcAft>
              <a:buFont typeface="Wingdings" panose="05000000000000000000" pitchFamily="2" charset="2"/>
              <a:buChar char="§"/>
              <a:defRPr sz="2300" kern="1200">
                <a:solidFill>
                  <a:schemeClr val="bg1"/>
                </a:solidFill>
                <a:latin typeface="Calibri Light" panose="020F0302020204030204" pitchFamily="34" charset="0"/>
                <a:ea typeface="+mn-ea"/>
                <a:cs typeface="+mn-cs"/>
              </a:defRPr>
            </a:lvl1pPr>
            <a:lvl2pPr marL="807798" indent="-272967" algn="l" defTabSz="914127" rtl="0" eaLnBrk="1" latinLnBrk="0" hangingPunct="1">
              <a:lnSpc>
                <a:spcPct val="90000"/>
              </a:lnSpc>
              <a:spcBef>
                <a:spcPts val="0"/>
              </a:spcBef>
              <a:spcAft>
                <a:spcPts val="1000"/>
              </a:spcAft>
              <a:buFont typeface="Symbol" panose="05050102010706020507" pitchFamily="18" charset="2"/>
              <a:buChar char="-"/>
              <a:defRPr sz="2000" kern="1200">
                <a:solidFill>
                  <a:schemeClr val="bg1"/>
                </a:solidFill>
                <a:latin typeface="Calibri Light" panose="020F0302020204030204" pitchFamily="34" charset="0"/>
                <a:ea typeface="+mn-ea"/>
                <a:cs typeface="+mn-cs"/>
              </a:defRPr>
            </a:lvl2pPr>
            <a:lvl3pPr marL="1080764" indent="-177748" algn="l" defTabSz="914127" rtl="0" eaLnBrk="1" latinLnBrk="0" hangingPunct="1">
              <a:lnSpc>
                <a:spcPct val="90000"/>
              </a:lnSpc>
              <a:spcBef>
                <a:spcPts val="0"/>
              </a:spcBef>
              <a:spcAft>
                <a:spcPts val="1000"/>
              </a:spcAft>
              <a:buFont typeface="Symbol" panose="05050102010706020507" pitchFamily="18" charset="2"/>
              <a:buChar char="-"/>
              <a:defRPr sz="1900" kern="1200">
                <a:solidFill>
                  <a:schemeClr val="bg1"/>
                </a:solidFill>
                <a:latin typeface="Calibri Light" panose="020F0302020204030204" pitchFamily="34" charset="0"/>
                <a:ea typeface="+mn-ea"/>
                <a:cs typeface="+mn-cs"/>
              </a:defRPr>
            </a:lvl3pPr>
            <a:lvl4pPr marL="1436256" indent="-177748"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4pPr>
            <a:lvl5pPr marL="1793335" indent="-179335"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5pPr>
            <a:lvl6pPr marL="2513847"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0910"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7972"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5034"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127" rtl="0" eaLnBrk="1" fontAlgn="auto" latinLnBrk="0" hangingPunct="1">
              <a:lnSpc>
                <a:spcPct val="120000"/>
              </a:lnSpc>
              <a:spcBef>
                <a:spcPts val="0"/>
              </a:spcBef>
              <a:spcAft>
                <a:spcPts val="1800"/>
              </a:spcAft>
              <a:buClr>
                <a:srgbClr val="000000"/>
              </a:buClr>
              <a:buSzTx/>
              <a:buFont typeface="Wingdings" panose="05000000000000000000" pitchFamily="2" charset="2"/>
              <a:buNone/>
              <a:tabLst/>
              <a:defRPr/>
            </a:pPr>
            <a:r>
              <a:rPr kumimoji="0" lang="en-US" sz="1200" b="0" i="0" u="none" strike="noStrike" kern="1200" cap="none" spc="0" normalizeH="0" baseline="0" noProof="0">
                <a:ln>
                  <a:noFill/>
                </a:ln>
                <a:solidFill>
                  <a:srgbClr val="000000"/>
                </a:solidFill>
                <a:effectLst/>
                <a:uLnTx/>
                <a:uFillTx/>
                <a:latin typeface="Arial"/>
                <a:ea typeface="+mn-ea"/>
                <a:cs typeface="+mn-cs"/>
                <a:sym typeface="Arial"/>
              </a:rPr>
              <a:t>To examine the effectiveness of initiating biologics in a large, real-world cohort of adult patients with severe asthma and high oral corticosteroid exposure (HOCS)*.</a:t>
            </a:r>
          </a:p>
        </p:txBody>
      </p:sp>
      <p:sp>
        <p:nvSpPr>
          <p:cNvPr id="3" name="Google Shape;2924;g1187c0eb48a_48_342">
            <a:extLst>
              <a:ext uri="{FF2B5EF4-FFF2-40B4-BE49-F238E27FC236}">
                <a16:creationId xmlns:a16="http://schemas.microsoft.com/office/drawing/2014/main" id="{A3B9AE33-CACD-ACFC-FDD8-979861AA140C}"/>
              </a:ext>
            </a:extLst>
          </p:cNvPr>
          <p:cNvSpPr/>
          <p:nvPr/>
        </p:nvSpPr>
        <p:spPr>
          <a:xfrm>
            <a:off x="323193" y="860471"/>
            <a:ext cx="1639392" cy="409826"/>
          </a:xfrm>
          <a:prstGeom prst="roundRect">
            <a:avLst>
              <a:gd name="adj" fmla="val 16667"/>
            </a:avLst>
          </a:prstGeom>
          <a:solidFill>
            <a:schemeClr val="tx2">
              <a:lumMod val="75000"/>
            </a:schemeClr>
          </a:solidFill>
          <a:ln>
            <a:solidFill>
              <a:schemeClr val="tx2">
                <a:lumMod val="75000"/>
              </a:schemeClr>
            </a:solidFill>
          </a:ln>
          <a:effectLst>
            <a:outerShdw blurRad="50800" dist="38100" dir="2700000" algn="tl" rotWithShape="0">
              <a:prstClr val="black">
                <a:alpha val="40000"/>
              </a:prstClr>
            </a:outerShdw>
          </a:effectLst>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AU" sz="1400" b="1" i="0" u="none" strike="noStrike" kern="0" cap="none" spc="0" normalizeH="0" baseline="0" noProof="0">
                <a:ln>
                  <a:noFill/>
                </a:ln>
                <a:solidFill>
                  <a:srgbClr val="FFFFFF"/>
                </a:solidFill>
                <a:effectLst/>
                <a:uLnTx/>
                <a:uFillTx/>
                <a:latin typeface="Arial"/>
                <a:ea typeface="Calibri" panose="020F0502020204030204" pitchFamily="34" charset="0"/>
                <a:cs typeface="Arial"/>
                <a:sym typeface="Arial"/>
              </a:rPr>
              <a:t>Aim</a:t>
            </a:r>
            <a:endParaRPr kumimoji="0" sz="1400" b="1"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4" name="Text Placeholder 2">
            <a:extLst>
              <a:ext uri="{FF2B5EF4-FFF2-40B4-BE49-F238E27FC236}">
                <a16:creationId xmlns:a16="http://schemas.microsoft.com/office/drawing/2014/main" id="{D68C0621-06FB-E917-CD1B-12C03C1F3131}"/>
              </a:ext>
            </a:extLst>
          </p:cNvPr>
          <p:cNvSpPr txBox="1">
            <a:spLocks/>
          </p:cNvSpPr>
          <p:nvPr/>
        </p:nvSpPr>
        <p:spPr>
          <a:xfrm>
            <a:off x="323191" y="2734083"/>
            <a:ext cx="4495297" cy="1358460"/>
          </a:xfrm>
          <a:prstGeom prst="rect">
            <a:avLst/>
          </a:prstGeom>
          <a:noFill/>
          <a:ln w="19050">
            <a:noFill/>
            <a:extLst>
              <a:ext uri="{C807C97D-BFC1-408E-A445-0C87EB9F89A2}">
                <ask:lineSketchStyleProps xmlns:ask="http://schemas.microsoft.com/office/drawing/2018/sketchyshapes">
                  <ask:type>
                    <ask:lineSketchNone/>
                  </ask:type>
                </ask:lineSketchStyleProps>
              </a:ext>
            </a:extLst>
          </a:ln>
        </p:spPr>
        <p:txBody>
          <a:bodyPr spcFirstLastPara="1" wrap="square" lIns="0" tIns="0" rIns="0" bIns="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53999" marR="0" lvl="0" indent="0" algn="l" defTabSz="514338" rtl="0" eaLnBrk="1" fontAlgn="auto" latinLnBrk="0" hangingPunct="1">
              <a:lnSpc>
                <a:spcPct val="107000"/>
              </a:lnSpc>
              <a:spcBef>
                <a:spcPts val="0"/>
              </a:spcBef>
              <a:spcAft>
                <a:spcPts val="0"/>
              </a:spcAft>
              <a:buClr>
                <a:srgbClr val="000000"/>
              </a:buClr>
              <a:buSzPts val="1100"/>
              <a:buFont typeface="Arial"/>
              <a:buNone/>
              <a:tabLst/>
              <a:defRPr/>
            </a:pPr>
            <a:r>
              <a:rPr kumimoji="0" lang="en-SG" sz="1200" b="1" i="0" u="none" strike="noStrike" kern="0" cap="none" spc="0" normalizeH="0" baseline="0" noProof="0">
                <a:ln>
                  <a:noFill/>
                </a:ln>
                <a:solidFill>
                  <a:srgbClr val="000000"/>
                </a:solidFill>
                <a:effectLst/>
                <a:uLnTx/>
                <a:uFillTx/>
                <a:latin typeface="Arial"/>
                <a:cs typeface="Calibri" panose="020F0502020204030204" pitchFamily="34" charset="0"/>
                <a:sym typeface="Arial"/>
              </a:rPr>
              <a:t>Primary outcome: </a:t>
            </a:r>
            <a:r>
              <a:rPr kumimoji="0" lang="en-US" sz="1200" b="0" i="0" u="none" strike="noStrike" kern="0" cap="none" spc="0" normalizeH="0" baseline="0" noProof="0">
                <a:ln>
                  <a:noFill/>
                </a:ln>
                <a:solidFill>
                  <a:srgbClr val="000000"/>
                </a:solidFill>
                <a:effectLst/>
                <a:uLnTx/>
                <a:uFillTx/>
                <a:latin typeface="Arial"/>
                <a:cs typeface="Calibri" panose="020F0502020204030204" pitchFamily="34" charset="0"/>
                <a:sym typeface="Arial"/>
              </a:rPr>
              <a:t>reduced rate of asthma exacerbations</a:t>
            </a:r>
            <a:endParaRPr kumimoji="0" lang="en-US" sz="1200" b="1" i="0" u="none" strike="noStrike" kern="0" cap="none" spc="0" normalizeH="0" baseline="0" noProof="0">
              <a:ln>
                <a:noFill/>
              </a:ln>
              <a:solidFill>
                <a:srgbClr val="000000"/>
              </a:solidFill>
              <a:effectLst/>
              <a:uLnTx/>
              <a:uFillTx/>
              <a:latin typeface="Arial"/>
              <a:cs typeface="Calibri" panose="020F0502020204030204" pitchFamily="34" charset="0"/>
              <a:sym typeface="Arial"/>
            </a:endParaRPr>
          </a:p>
          <a:p>
            <a:pPr marL="53999" marR="0" lvl="0" indent="0" algn="l" defTabSz="514338" rtl="0" eaLnBrk="1" fontAlgn="auto" latinLnBrk="0" hangingPunct="1">
              <a:lnSpc>
                <a:spcPct val="107000"/>
              </a:lnSpc>
              <a:spcBef>
                <a:spcPts val="0"/>
              </a:spcBef>
              <a:spcAft>
                <a:spcPts val="0"/>
              </a:spcAft>
              <a:buClr>
                <a:srgbClr val="000000"/>
              </a:buClr>
              <a:buSzPts val="1100"/>
              <a:buFont typeface="Arial"/>
              <a:buNone/>
              <a:tabLst/>
              <a:defRPr/>
            </a:pPr>
            <a:endParaRPr kumimoji="0" lang="en-US" sz="1200" b="1" i="0" u="none" strike="noStrike" kern="0" cap="none" spc="0" normalizeH="0" baseline="0" noProof="0">
              <a:ln>
                <a:noFill/>
              </a:ln>
              <a:solidFill>
                <a:srgbClr val="000000"/>
              </a:solidFill>
              <a:effectLst/>
              <a:uLnTx/>
              <a:uFillTx/>
              <a:latin typeface="Arial"/>
              <a:cs typeface="Calibri" panose="020F0502020204030204" pitchFamily="34" charset="0"/>
              <a:sym typeface="Arial"/>
            </a:endParaRPr>
          </a:p>
          <a:p>
            <a:pPr marL="53999" marR="0" lvl="0" indent="0" algn="l" defTabSz="514338" rtl="0" eaLnBrk="1" fontAlgn="auto" latinLnBrk="0" hangingPunct="1">
              <a:lnSpc>
                <a:spcPct val="107000"/>
              </a:lnSpc>
              <a:spcBef>
                <a:spcPts val="0"/>
              </a:spcBef>
              <a:spcAft>
                <a:spcPts val="0"/>
              </a:spcAft>
              <a:buClr>
                <a:srgbClr val="000000"/>
              </a:buClr>
              <a:buSzPts val="1100"/>
              <a:buFont typeface="Arial"/>
              <a:buNone/>
              <a:tabLst/>
              <a:defRPr/>
            </a:pPr>
            <a:r>
              <a:rPr kumimoji="0" lang="en-US" sz="1200" b="1" i="0" u="none" strike="noStrike" kern="0" cap="none" spc="0" normalizeH="0" baseline="0" noProof="0">
                <a:ln>
                  <a:noFill/>
                </a:ln>
                <a:solidFill>
                  <a:srgbClr val="000000"/>
                </a:solidFill>
                <a:effectLst/>
                <a:uLnTx/>
                <a:uFillTx/>
                <a:latin typeface="Arial"/>
                <a:cs typeface="Calibri" panose="020F0502020204030204" pitchFamily="34" charset="0"/>
                <a:sym typeface="Arial"/>
              </a:rPr>
              <a:t>Secondary outcomes</a:t>
            </a:r>
          </a:p>
          <a:p>
            <a:pPr marL="225449" marR="0" lvl="0" indent="-171450" algn="l" defTabSz="514338" rtl="0" eaLnBrk="1" fontAlgn="auto" latinLnBrk="0" hangingPunct="1">
              <a:lnSpc>
                <a:spcPct val="107000"/>
              </a:lnSpc>
              <a:spcBef>
                <a:spcPts val="0"/>
              </a:spcBef>
              <a:spcAft>
                <a:spcPts val="0"/>
              </a:spcAft>
              <a:buClr>
                <a:srgbClr val="000000"/>
              </a:buClr>
              <a:buSzPts val="1100"/>
              <a:buFont typeface="Arial" panose="020B0604020202020204" pitchFamily="34" charset="0"/>
              <a:buChar char="•"/>
              <a:tabLst/>
              <a:defRPr/>
            </a:pPr>
            <a:r>
              <a:rPr kumimoji="0" lang="en-US" sz="1200" b="0" i="0" u="none" strike="noStrike" kern="0" cap="none" spc="0" normalizeH="0" baseline="0" noProof="0">
                <a:ln>
                  <a:noFill/>
                </a:ln>
                <a:solidFill>
                  <a:srgbClr val="000000"/>
                </a:solidFill>
                <a:effectLst/>
                <a:uLnTx/>
                <a:uFillTx/>
                <a:latin typeface="Arial"/>
                <a:cs typeface="Calibri" panose="020F0502020204030204" pitchFamily="34" charset="0"/>
                <a:sym typeface="Arial"/>
              </a:rPr>
              <a:t>improvement in asthma control</a:t>
            </a:r>
          </a:p>
          <a:p>
            <a:pPr marL="225449" marR="0" lvl="0" indent="-171450" algn="l" defTabSz="514338" rtl="0" eaLnBrk="1" fontAlgn="auto" latinLnBrk="0" hangingPunct="1">
              <a:lnSpc>
                <a:spcPct val="107000"/>
              </a:lnSpc>
              <a:spcBef>
                <a:spcPts val="0"/>
              </a:spcBef>
              <a:spcAft>
                <a:spcPts val="0"/>
              </a:spcAft>
              <a:buClr>
                <a:srgbClr val="000000"/>
              </a:buClr>
              <a:buSzPts val="1100"/>
              <a:buFont typeface="Arial" panose="020B0604020202020204" pitchFamily="34" charset="0"/>
              <a:buChar char="•"/>
              <a:tabLst/>
              <a:defRPr/>
            </a:pPr>
            <a:r>
              <a:rPr kumimoji="0" lang="en-US" sz="1200" b="0" i="0" u="none" strike="noStrike" kern="0" cap="none" spc="0" normalizeH="0" baseline="0" noProof="0">
                <a:ln>
                  <a:noFill/>
                </a:ln>
                <a:solidFill>
                  <a:srgbClr val="000000"/>
                </a:solidFill>
                <a:effectLst/>
                <a:uLnTx/>
                <a:uFillTx/>
                <a:latin typeface="Arial"/>
                <a:cs typeface="Calibri" panose="020F0502020204030204" pitchFamily="34" charset="0"/>
                <a:sym typeface="Arial"/>
              </a:rPr>
              <a:t>reduction in OCS dose</a:t>
            </a:r>
          </a:p>
          <a:p>
            <a:pPr marL="225449" marR="0" lvl="0" indent="-171450" algn="l" defTabSz="514338" rtl="0" eaLnBrk="1" fontAlgn="auto" latinLnBrk="0" hangingPunct="1">
              <a:lnSpc>
                <a:spcPct val="107000"/>
              </a:lnSpc>
              <a:spcBef>
                <a:spcPts val="0"/>
              </a:spcBef>
              <a:spcAft>
                <a:spcPts val="0"/>
              </a:spcAft>
              <a:buClr>
                <a:srgbClr val="000000"/>
              </a:buClr>
              <a:buSzPts val="1100"/>
              <a:buFont typeface="Arial" panose="020B0604020202020204" pitchFamily="34" charset="0"/>
              <a:buChar char="•"/>
              <a:tabLst/>
              <a:defRPr/>
            </a:pPr>
            <a:r>
              <a:rPr kumimoji="0" lang="en-US" sz="1200" b="0" i="0" u="none" strike="noStrike" kern="0" cap="none" spc="0" normalizeH="0" baseline="0" noProof="0">
                <a:ln>
                  <a:noFill/>
                </a:ln>
                <a:solidFill>
                  <a:srgbClr val="000000"/>
                </a:solidFill>
                <a:effectLst/>
                <a:uLnTx/>
                <a:uFillTx/>
                <a:latin typeface="Arial"/>
                <a:cs typeface="Calibri" panose="020F0502020204030204" pitchFamily="34" charset="0"/>
                <a:sym typeface="Arial"/>
              </a:rPr>
              <a:t>reduced number of asthma-related emergency department visits and asthma-related hospital admissions</a:t>
            </a:r>
            <a:r>
              <a:rPr kumimoji="0" lang="en-US" sz="1200" b="1" i="0" u="none" strike="noStrike" kern="0" cap="none" spc="0" normalizeH="0" baseline="0" noProof="0">
                <a:ln>
                  <a:noFill/>
                </a:ln>
                <a:solidFill>
                  <a:srgbClr val="000000"/>
                </a:solidFill>
                <a:effectLst/>
                <a:uLnTx/>
                <a:uFillTx/>
                <a:latin typeface="Arial"/>
                <a:cs typeface="Calibri" panose="020F0502020204030204" pitchFamily="34" charset="0"/>
                <a:sym typeface="Arial"/>
              </a:rPr>
              <a:t> </a:t>
            </a:r>
          </a:p>
          <a:p>
            <a:pPr marL="53999" marR="0" lvl="0" indent="0" algn="l" defTabSz="514338" rtl="0" eaLnBrk="1" fontAlgn="auto" latinLnBrk="0" hangingPunct="1">
              <a:lnSpc>
                <a:spcPct val="107000"/>
              </a:lnSpc>
              <a:spcBef>
                <a:spcPts val="0"/>
              </a:spcBef>
              <a:spcAft>
                <a:spcPts val="0"/>
              </a:spcAft>
              <a:buClr>
                <a:srgbClr val="000000"/>
              </a:buClr>
              <a:buSzPts val="1100"/>
              <a:buFont typeface="Arial"/>
              <a:buNone/>
              <a:tabLst/>
              <a:defRPr/>
            </a:pPr>
            <a:endParaRPr kumimoji="0" lang="en-US" sz="1200" b="1" i="0" u="none" strike="noStrike" kern="0" cap="none" spc="0" normalizeH="0" baseline="0" noProof="0">
              <a:ln>
                <a:noFill/>
              </a:ln>
              <a:solidFill>
                <a:srgbClr val="000000"/>
              </a:solidFill>
              <a:effectLst/>
              <a:uLnTx/>
              <a:uFillTx/>
              <a:latin typeface="Arial"/>
              <a:cs typeface="Calibri" panose="020F0502020204030204" pitchFamily="34" charset="0"/>
              <a:sym typeface="Arial"/>
            </a:endParaRPr>
          </a:p>
          <a:p>
            <a:pPr marL="53999" marR="0" lvl="0" indent="0" algn="l" defTabSz="514338" rtl="0" eaLnBrk="1" fontAlgn="auto" latinLnBrk="0" hangingPunct="1">
              <a:lnSpc>
                <a:spcPct val="107000"/>
              </a:lnSpc>
              <a:spcBef>
                <a:spcPts val="0"/>
              </a:spcBef>
              <a:spcAft>
                <a:spcPts val="0"/>
              </a:spcAft>
              <a:buClr>
                <a:srgbClr val="000000"/>
              </a:buClr>
              <a:buSzPts val="1100"/>
              <a:buFont typeface="Arial"/>
              <a:buNone/>
              <a:tabLst/>
              <a:defRPr/>
            </a:pPr>
            <a:r>
              <a:rPr kumimoji="0" lang="en-US" sz="1200" b="0" i="0" u="none" strike="noStrike" kern="0" cap="none" spc="0" normalizeH="0" baseline="0" noProof="0">
                <a:ln>
                  <a:noFill/>
                </a:ln>
                <a:solidFill>
                  <a:srgbClr val="073763"/>
                </a:solidFill>
                <a:effectLst/>
                <a:uLnTx/>
                <a:uFillTx/>
                <a:latin typeface="Arial"/>
                <a:cs typeface="Calibri" panose="020F0502020204030204" pitchFamily="34" charset="0"/>
                <a:sym typeface="Arial"/>
              </a:rPr>
              <a:t>Outcomes were estimated over a 12-month follow-up period. </a:t>
            </a:r>
            <a:endParaRPr kumimoji="0" lang="en-SG" sz="1200" b="0" i="0" u="none" strike="noStrike" kern="0" cap="none" spc="0" normalizeH="0" baseline="0" noProof="0">
              <a:ln>
                <a:noFill/>
              </a:ln>
              <a:solidFill>
                <a:srgbClr val="073763"/>
              </a:solidFill>
              <a:effectLst/>
              <a:uLnTx/>
              <a:uFillTx/>
              <a:latin typeface="Arial"/>
              <a:cs typeface="Calibri" panose="020F0502020204030204" pitchFamily="34" charset="0"/>
              <a:sym typeface="Arial"/>
            </a:endParaRPr>
          </a:p>
        </p:txBody>
      </p:sp>
      <p:sp>
        <p:nvSpPr>
          <p:cNvPr id="5" name="Google Shape;2924;g1187c0eb48a_48_342">
            <a:extLst>
              <a:ext uri="{FF2B5EF4-FFF2-40B4-BE49-F238E27FC236}">
                <a16:creationId xmlns:a16="http://schemas.microsoft.com/office/drawing/2014/main" id="{27B79331-D412-185B-6CC2-B679A905B4CB}"/>
              </a:ext>
            </a:extLst>
          </p:cNvPr>
          <p:cNvSpPr/>
          <p:nvPr/>
        </p:nvSpPr>
        <p:spPr>
          <a:xfrm>
            <a:off x="323192" y="2192409"/>
            <a:ext cx="1639390" cy="409826"/>
          </a:xfrm>
          <a:prstGeom prst="roundRect">
            <a:avLst>
              <a:gd name="adj" fmla="val 16667"/>
            </a:avLst>
          </a:prstGeom>
          <a:solidFill>
            <a:schemeClr val="tx2">
              <a:lumMod val="75000"/>
            </a:schemeClr>
          </a:solidFill>
          <a:ln>
            <a:solidFill>
              <a:schemeClr val="tx2">
                <a:lumMod val="75000"/>
              </a:schemeClr>
            </a:solidFill>
          </a:ln>
          <a:effectLst>
            <a:outerShdw blurRad="50800" dist="38100" dir="2700000" algn="tl" rotWithShape="0">
              <a:prstClr val="black">
                <a:alpha val="40000"/>
              </a:prstClr>
            </a:outerShdw>
          </a:effectLst>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AU" sz="1400" b="1" i="0" u="none" strike="noStrike" kern="0" cap="none" spc="0" normalizeH="0" baseline="0" noProof="0">
                <a:ln>
                  <a:noFill/>
                </a:ln>
                <a:solidFill>
                  <a:srgbClr val="FFFFFF"/>
                </a:solidFill>
                <a:effectLst/>
                <a:uLnTx/>
                <a:uFillTx/>
                <a:latin typeface="Arial"/>
                <a:ea typeface="Calibri" panose="020F0502020204030204" pitchFamily="34" charset="0"/>
                <a:cs typeface="Arial"/>
                <a:sym typeface="Arial"/>
              </a:rPr>
              <a:t>Outcomes</a:t>
            </a:r>
            <a:endParaRPr kumimoji="0" sz="1400" b="1" i="0" u="none" strike="noStrike" kern="0" cap="none" spc="0" normalizeH="0" baseline="0" noProof="0">
              <a:ln>
                <a:noFill/>
              </a:ln>
              <a:solidFill>
                <a:srgbClr val="FFFFFF"/>
              </a:solidFill>
              <a:effectLst/>
              <a:uLnTx/>
              <a:uFillTx/>
              <a:latin typeface="Arial"/>
              <a:ea typeface="Arial"/>
              <a:cs typeface="Arial"/>
              <a:sym typeface="Arial"/>
            </a:endParaRPr>
          </a:p>
        </p:txBody>
      </p:sp>
      <p:grpSp>
        <p:nvGrpSpPr>
          <p:cNvPr id="6" name="Group 5">
            <a:extLst>
              <a:ext uri="{FF2B5EF4-FFF2-40B4-BE49-F238E27FC236}">
                <a16:creationId xmlns:a16="http://schemas.microsoft.com/office/drawing/2014/main" id="{0C044671-2F8E-3510-7363-6C068812EAEF}"/>
              </a:ext>
            </a:extLst>
          </p:cNvPr>
          <p:cNvGrpSpPr/>
          <p:nvPr/>
        </p:nvGrpSpPr>
        <p:grpSpPr>
          <a:xfrm rot="5400000">
            <a:off x="6196620" y="1602302"/>
            <a:ext cx="696265" cy="1399796"/>
            <a:chOff x="2734759" y="2535331"/>
            <a:chExt cx="1232533" cy="1295714"/>
          </a:xfrm>
        </p:grpSpPr>
        <p:grpSp>
          <p:nvGrpSpPr>
            <p:cNvPr id="7" name="Group 6">
              <a:extLst>
                <a:ext uri="{FF2B5EF4-FFF2-40B4-BE49-F238E27FC236}">
                  <a16:creationId xmlns:a16="http://schemas.microsoft.com/office/drawing/2014/main" id="{CF12A6A3-B871-04FE-F18C-47E0C9857E1A}"/>
                </a:ext>
              </a:extLst>
            </p:cNvPr>
            <p:cNvGrpSpPr/>
            <p:nvPr/>
          </p:nvGrpSpPr>
          <p:grpSpPr>
            <a:xfrm flipH="1">
              <a:off x="2734760" y="2535331"/>
              <a:ext cx="1229201" cy="533400"/>
              <a:chOff x="1642648" y="2319489"/>
              <a:chExt cx="1613325" cy="533400"/>
            </a:xfrm>
          </p:grpSpPr>
          <p:cxnSp>
            <p:nvCxnSpPr>
              <p:cNvPr id="11" name="Straight Connector 10">
                <a:extLst>
                  <a:ext uri="{FF2B5EF4-FFF2-40B4-BE49-F238E27FC236}">
                    <a16:creationId xmlns:a16="http://schemas.microsoft.com/office/drawing/2014/main" id="{C493ABE1-99CE-67E0-0D57-2A8CDF29CD0D}"/>
                  </a:ext>
                </a:extLst>
              </p:cNvPr>
              <p:cNvCxnSpPr/>
              <p:nvPr/>
            </p:nvCxnSpPr>
            <p:spPr>
              <a:xfrm>
                <a:off x="1642648" y="2319489"/>
                <a:ext cx="1066800" cy="0"/>
              </a:xfrm>
              <a:prstGeom prst="line">
                <a:avLst/>
              </a:prstGeom>
              <a:ln w="19050" cap="rnd">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8B05D7BA-AB0D-4639-BB20-9BC095C33712}"/>
                  </a:ext>
                </a:extLst>
              </p:cNvPr>
              <p:cNvCxnSpPr/>
              <p:nvPr/>
            </p:nvCxnSpPr>
            <p:spPr>
              <a:xfrm>
                <a:off x="2722573" y="2319489"/>
                <a:ext cx="533400" cy="533400"/>
              </a:xfrm>
              <a:prstGeom prst="line">
                <a:avLst/>
              </a:prstGeom>
              <a:ln w="19050" cap="rnd">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8" name="Group 7">
              <a:extLst>
                <a:ext uri="{FF2B5EF4-FFF2-40B4-BE49-F238E27FC236}">
                  <a16:creationId xmlns:a16="http://schemas.microsoft.com/office/drawing/2014/main" id="{C5ABE08F-7F0E-4B56-94D6-7EA4F160E0EB}"/>
                </a:ext>
              </a:extLst>
            </p:cNvPr>
            <p:cNvGrpSpPr/>
            <p:nvPr/>
          </p:nvGrpSpPr>
          <p:grpSpPr>
            <a:xfrm flipH="1" flipV="1">
              <a:off x="2734759" y="3297645"/>
              <a:ext cx="1232533" cy="533400"/>
              <a:chOff x="1638276" y="2188755"/>
              <a:chExt cx="1617699" cy="533400"/>
            </a:xfrm>
          </p:grpSpPr>
          <p:cxnSp>
            <p:nvCxnSpPr>
              <p:cNvPr id="9" name="Straight Connector 8">
                <a:extLst>
                  <a:ext uri="{FF2B5EF4-FFF2-40B4-BE49-F238E27FC236}">
                    <a16:creationId xmlns:a16="http://schemas.microsoft.com/office/drawing/2014/main" id="{56E7525B-BB9E-CA20-05BA-24F9CA59DEEC}"/>
                  </a:ext>
                </a:extLst>
              </p:cNvPr>
              <p:cNvCxnSpPr/>
              <p:nvPr/>
            </p:nvCxnSpPr>
            <p:spPr>
              <a:xfrm>
                <a:off x="1638276" y="2188755"/>
                <a:ext cx="1066797" cy="0"/>
              </a:xfrm>
              <a:prstGeom prst="line">
                <a:avLst/>
              </a:prstGeom>
              <a:ln w="19050" cap="rnd">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C3D7301-02BC-3665-E81B-AD25FC120F06}"/>
                  </a:ext>
                </a:extLst>
              </p:cNvPr>
              <p:cNvCxnSpPr/>
              <p:nvPr/>
            </p:nvCxnSpPr>
            <p:spPr>
              <a:xfrm>
                <a:off x="2722574" y="2188755"/>
                <a:ext cx="533401" cy="533400"/>
              </a:xfrm>
              <a:prstGeom prst="line">
                <a:avLst/>
              </a:prstGeom>
              <a:ln w="19050" cap="rnd">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sp>
        <p:nvSpPr>
          <p:cNvPr id="13" name="Freeform 158">
            <a:extLst>
              <a:ext uri="{FF2B5EF4-FFF2-40B4-BE49-F238E27FC236}">
                <a16:creationId xmlns:a16="http://schemas.microsoft.com/office/drawing/2014/main" id="{477E6C29-A556-9185-0749-4548180C0515}"/>
              </a:ext>
            </a:extLst>
          </p:cNvPr>
          <p:cNvSpPr/>
          <p:nvPr/>
        </p:nvSpPr>
        <p:spPr>
          <a:xfrm>
            <a:off x="4983134" y="2649544"/>
            <a:ext cx="1167684" cy="606105"/>
          </a:xfrm>
          <a:prstGeom prst="roundRect">
            <a:avLst/>
          </a:prstGeom>
          <a:solidFill>
            <a:srgbClr val="213A7F"/>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45475" tIns="145475" rIns="145475" bIns="145475" numCol="1" spcCol="1270" anchor="ctr" anchorCtr="0">
            <a:noAutofit/>
          </a:bodyPr>
          <a:lstStyle/>
          <a:p>
            <a:pPr marL="0" marR="0" lvl="0" indent="0" algn="ctr" defTabSz="514338"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a:ln>
                  <a:noFill/>
                </a:ln>
                <a:solidFill>
                  <a:srgbClr val="FFFFFF"/>
                </a:solidFill>
                <a:effectLst/>
                <a:uLnTx/>
                <a:uFillTx/>
                <a:latin typeface="Arial"/>
                <a:ea typeface="+mn-ea"/>
                <a:cs typeface="+mn-cs"/>
                <a:sym typeface="Arial"/>
              </a:rPr>
              <a:t>Biologic initiated</a:t>
            </a:r>
          </a:p>
          <a:p>
            <a:pPr marL="0" marR="0" lvl="0" indent="0" algn="ctr" defTabSz="514338"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a:ln>
                  <a:noFill/>
                </a:ln>
                <a:solidFill>
                  <a:srgbClr val="FFFFFF"/>
                </a:solidFill>
                <a:effectLst/>
                <a:uLnTx/>
                <a:uFillTx/>
                <a:latin typeface="Arial"/>
                <a:ea typeface="+mn-ea"/>
                <a:cs typeface="+mn-cs"/>
                <a:sym typeface="Arial"/>
              </a:rPr>
              <a:t>(n=996)</a:t>
            </a:r>
          </a:p>
        </p:txBody>
      </p:sp>
      <p:sp>
        <p:nvSpPr>
          <p:cNvPr id="14" name="Freeform 162">
            <a:extLst>
              <a:ext uri="{FF2B5EF4-FFF2-40B4-BE49-F238E27FC236}">
                <a16:creationId xmlns:a16="http://schemas.microsoft.com/office/drawing/2014/main" id="{03AFFF73-58B2-3473-7F8F-D43FA3047584}"/>
              </a:ext>
            </a:extLst>
          </p:cNvPr>
          <p:cNvSpPr/>
          <p:nvPr/>
        </p:nvSpPr>
        <p:spPr>
          <a:xfrm>
            <a:off x="6823989" y="2649756"/>
            <a:ext cx="1167683" cy="605893"/>
          </a:xfrm>
          <a:prstGeom prst="roundRect">
            <a:avLst/>
          </a:prstGeom>
          <a:solidFill>
            <a:srgbClr val="ED7D3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45475" tIns="145475" rIns="145475" bIns="145475" numCol="1" spcCol="1270" anchor="ctr" anchorCtr="0">
            <a:noAutofit/>
          </a:bodyPr>
          <a:lstStyle/>
          <a:p>
            <a:pPr marL="0" marR="0" lvl="0" indent="0" algn="ctr" defTabSz="914356"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a:ln>
                  <a:noFill/>
                </a:ln>
                <a:solidFill>
                  <a:srgbClr val="FFFFFF"/>
                </a:solidFill>
                <a:effectLst/>
                <a:uLnTx/>
                <a:uFillTx/>
                <a:latin typeface="Arial"/>
                <a:ea typeface="+mn-ea"/>
                <a:cs typeface="+mn-cs"/>
                <a:sym typeface="Arial"/>
              </a:rPr>
              <a:t>Biologic not initiated</a:t>
            </a:r>
          </a:p>
          <a:p>
            <a:pPr marL="0" marR="0" lvl="0" indent="0" algn="ctr" defTabSz="914356"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a:ln>
                  <a:noFill/>
                </a:ln>
                <a:solidFill>
                  <a:srgbClr val="FFFFFF"/>
                </a:solidFill>
                <a:effectLst/>
                <a:uLnTx/>
                <a:uFillTx/>
                <a:latin typeface="Arial"/>
                <a:ea typeface="+mn-ea"/>
                <a:cs typeface="+mn-cs"/>
                <a:sym typeface="Arial"/>
              </a:rPr>
              <a:t>(n=416)</a:t>
            </a:r>
          </a:p>
        </p:txBody>
      </p:sp>
      <p:grpSp>
        <p:nvGrpSpPr>
          <p:cNvPr id="15" name="Group 14">
            <a:extLst>
              <a:ext uri="{FF2B5EF4-FFF2-40B4-BE49-F238E27FC236}">
                <a16:creationId xmlns:a16="http://schemas.microsoft.com/office/drawing/2014/main" id="{76EF52F0-7629-DBDC-0566-DEF09607E3DA}"/>
              </a:ext>
            </a:extLst>
          </p:cNvPr>
          <p:cNvGrpSpPr/>
          <p:nvPr/>
        </p:nvGrpSpPr>
        <p:grpSpPr>
          <a:xfrm>
            <a:off x="5216985" y="860471"/>
            <a:ext cx="2687651" cy="1045754"/>
            <a:chOff x="269692" y="2643607"/>
            <a:chExt cx="2687651" cy="1045754"/>
          </a:xfrm>
        </p:grpSpPr>
        <p:pic>
          <p:nvPicPr>
            <p:cNvPr id="16" name="Picture 15" descr="Logo, icon&#10;&#10;Description automatically generated">
              <a:extLst>
                <a:ext uri="{FF2B5EF4-FFF2-40B4-BE49-F238E27FC236}">
                  <a16:creationId xmlns:a16="http://schemas.microsoft.com/office/drawing/2014/main" id="{4DE2B5A0-C65F-F1D8-39E0-F2333A04DA47}"/>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97562" y="2643607"/>
              <a:ext cx="1419647" cy="468401"/>
            </a:xfrm>
            <a:prstGeom prst="rect">
              <a:avLst/>
            </a:prstGeom>
          </p:spPr>
        </p:pic>
        <p:sp>
          <p:nvSpPr>
            <p:cNvPr id="17" name="Rectangle: Rounded Corners 29">
              <a:extLst>
                <a:ext uri="{FF2B5EF4-FFF2-40B4-BE49-F238E27FC236}">
                  <a16:creationId xmlns:a16="http://schemas.microsoft.com/office/drawing/2014/main" id="{DE2B1D47-6F50-EB34-CCDC-BB173E690417}"/>
                </a:ext>
              </a:extLst>
            </p:cNvPr>
            <p:cNvSpPr/>
            <p:nvPr/>
          </p:nvSpPr>
          <p:spPr>
            <a:xfrm>
              <a:off x="269692" y="3230207"/>
              <a:ext cx="2687651" cy="459154"/>
            </a:xfrm>
            <a:prstGeom prst="roundRect">
              <a:avLst/>
            </a:prstGeom>
            <a:solidFill>
              <a:schemeClr val="accent5">
                <a:lumMod val="75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
                  <a:srgbClr val="000000"/>
                </a:buClr>
                <a:buSzTx/>
                <a:buFont typeface="Arial"/>
                <a:buNone/>
                <a:tabLst/>
                <a:defRPr/>
              </a:pPr>
              <a:r>
                <a:rPr kumimoji="0" lang="en-GB" sz="1000" b="0" i="0" u="none" strike="noStrike" kern="0" cap="none" spc="0" normalizeH="0" baseline="0" noProof="0">
                  <a:ln>
                    <a:noFill/>
                  </a:ln>
                  <a:solidFill>
                    <a:srgbClr val="FFFFFF"/>
                  </a:solidFill>
                  <a:effectLst/>
                  <a:uLnTx/>
                  <a:uFillTx/>
                  <a:latin typeface="Arial"/>
                  <a:ea typeface="+mn-ea"/>
                  <a:cs typeface="+mn-cs"/>
                  <a:sym typeface="Arial"/>
                </a:rPr>
                <a:t>Adult severe asthma patients with high oral corticosteroid exposure and no previous use of biologics or bronchial thermoplasty</a:t>
              </a:r>
            </a:p>
          </p:txBody>
        </p:sp>
      </p:grpSp>
      <p:sp>
        <p:nvSpPr>
          <p:cNvPr id="19" name="Freeform 158">
            <a:extLst>
              <a:ext uri="{FF2B5EF4-FFF2-40B4-BE49-F238E27FC236}">
                <a16:creationId xmlns:a16="http://schemas.microsoft.com/office/drawing/2014/main" id="{BB5FEDE1-E5DF-69F9-5619-AFCB2247FFF0}"/>
              </a:ext>
            </a:extLst>
          </p:cNvPr>
          <p:cNvSpPr/>
          <p:nvPr/>
        </p:nvSpPr>
        <p:spPr>
          <a:xfrm>
            <a:off x="4983132" y="3431177"/>
            <a:ext cx="1167685" cy="900820"/>
          </a:xfrm>
          <a:prstGeom prst="roundRect">
            <a:avLst/>
          </a:prstGeom>
          <a:solidFill>
            <a:srgbClr val="213A7F"/>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45475" tIns="145475" rIns="145475" bIns="145475" numCol="1" spcCol="1270" anchor="ctr" anchorCtr="0">
            <a:noAutofit/>
          </a:bodyPr>
          <a:lstStyle/>
          <a:p>
            <a:pPr marL="0" marR="0" lvl="0" indent="0" algn="ctr" defTabSz="514338" rtl="0" eaLnBrk="1" fontAlgn="auto" latinLnBrk="0" hangingPunct="1">
              <a:lnSpc>
                <a:spcPct val="100000"/>
              </a:lnSpc>
              <a:spcBef>
                <a:spcPts val="0"/>
              </a:spcBef>
              <a:spcAft>
                <a:spcPts val="0"/>
              </a:spcAft>
              <a:buClr>
                <a:srgbClr val="000000"/>
              </a:buClr>
              <a:buSzTx/>
              <a:buFont typeface="Arial"/>
              <a:buNone/>
              <a:tabLst/>
              <a:defRPr/>
            </a:pPr>
            <a:r>
              <a:rPr kumimoji="0" lang="en-US" sz="1200" b="1" i="0" u="none" strike="noStrike" kern="0" cap="none" spc="0" normalizeH="0" baseline="0" noProof="0">
                <a:ln>
                  <a:noFill/>
                </a:ln>
                <a:solidFill>
                  <a:srgbClr val="FFFFFF"/>
                </a:solidFill>
                <a:effectLst/>
                <a:uLnTx/>
                <a:uFillTx/>
                <a:latin typeface="Arial"/>
                <a:ea typeface="+mn-ea"/>
                <a:cs typeface="+mn-cs"/>
                <a:sym typeface="Arial"/>
              </a:rPr>
              <a:t>Biologic initiated</a:t>
            </a:r>
          </a:p>
          <a:p>
            <a:pPr marL="0" marR="0" lvl="0" indent="0" algn="ctr" defTabSz="514338" rtl="0" eaLnBrk="1" fontAlgn="auto" latinLnBrk="0" hangingPunct="1">
              <a:lnSpc>
                <a:spcPct val="100000"/>
              </a:lnSpc>
              <a:spcBef>
                <a:spcPts val="0"/>
              </a:spcBef>
              <a:spcAft>
                <a:spcPts val="0"/>
              </a:spcAft>
              <a:buClr>
                <a:srgbClr val="000000"/>
              </a:buClr>
              <a:buSzTx/>
              <a:buFont typeface="Arial"/>
              <a:buNone/>
              <a:tabLst/>
              <a:defRPr/>
            </a:pPr>
            <a:r>
              <a:rPr kumimoji="0" lang="en-US" sz="1200" b="1" i="0" u="none" strike="noStrike" kern="0" cap="none" spc="0" normalizeH="0" baseline="0" noProof="0">
                <a:ln>
                  <a:noFill/>
                </a:ln>
                <a:solidFill>
                  <a:srgbClr val="FFFFFF"/>
                </a:solidFill>
                <a:effectLst/>
                <a:uLnTx/>
                <a:uFillTx/>
                <a:latin typeface="Arial"/>
                <a:ea typeface="+mn-ea"/>
                <a:cs typeface="+mn-cs"/>
                <a:sym typeface="Arial"/>
              </a:rPr>
              <a:t>(n=996)</a:t>
            </a:r>
          </a:p>
        </p:txBody>
      </p:sp>
      <p:sp>
        <p:nvSpPr>
          <p:cNvPr id="20" name="Freeform 162">
            <a:extLst>
              <a:ext uri="{FF2B5EF4-FFF2-40B4-BE49-F238E27FC236}">
                <a16:creationId xmlns:a16="http://schemas.microsoft.com/office/drawing/2014/main" id="{7F3E1DF3-E0D1-A1E8-9433-398379DFE6E4}"/>
              </a:ext>
            </a:extLst>
          </p:cNvPr>
          <p:cNvSpPr/>
          <p:nvPr/>
        </p:nvSpPr>
        <p:spPr>
          <a:xfrm>
            <a:off x="6823988" y="3428941"/>
            <a:ext cx="1167683" cy="903056"/>
          </a:xfrm>
          <a:prstGeom prst="roundRect">
            <a:avLst/>
          </a:prstGeom>
          <a:solidFill>
            <a:srgbClr val="ED7D3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45475" tIns="145475" rIns="145475" bIns="145475" numCol="1" spcCol="1270" anchor="ctr" anchorCtr="0">
            <a:noAutofit/>
          </a:bodyPr>
          <a:lstStyle/>
          <a:p>
            <a:pPr marL="0" marR="0" lvl="0" indent="0" algn="ctr" defTabSz="914356" rtl="0" eaLnBrk="1" fontAlgn="auto" latinLnBrk="0" hangingPunct="1">
              <a:lnSpc>
                <a:spcPct val="100000"/>
              </a:lnSpc>
              <a:spcBef>
                <a:spcPts val="0"/>
              </a:spcBef>
              <a:spcAft>
                <a:spcPts val="0"/>
              </a:spcAft>
              <a:buClr>
                <a:srgbClr val="000000"/>
              </a:buClr>
              <a:buSzTx/>
              <a:buFont typeface="Arial"/>
              <a:buNone/>
              <a:tabLst/>
              <a:defRPr/>
            </a:pPr>
            <a:r>
              <a:rPr kumimoji="0" lang="en-US" sz="1200" b="1" i="0" u="none" strike="noStrike" kern="0" cap="none" spc="0" normalizeH="0" baseline="0" noProof="0">
                <a:ln>
                  <a:noFill/>
                </a:ln>
                <a:solidFill>
                  <a:srgbClr val="FFFFFF"/>
                </a:solidFill>
                <a:effectLst/>
                <a:uLnTx/>
                <a:uFillTx/>
                <a:latin typeface="Arial"/>
                <a:ea typeface="+mn-ea"/>
                <a:cs typeface="+mn-cs"/>
                <a:sym typeface="Arial"/>
              </a:rPr>
              <a:t>Matched biologic not initiated</a:t>
            </a:r>
          </a:p>
          <a:p>
            <a:pPr marL="0" marR="0" lvl="0" indent="0" algn="ctr" defTabSz="914356" rtl="0" eaLnBrk="1" fontAlgn="auto" latinLnBrk="0" hangingPunct="1">
              <a:lnSpc>
                <a:spcPct val="100000"/>
              </a:lnSpc>
              <a:spcBef>
                <a:spcPts val="0"/>
              </a:spcBef>
              <a:spcAft>
                <a:spcPts val="0"/>
              </a:spcAft>
              <a:buClr>
                <a:srgbClr val="000000"/>
              </a:buClr>
              <a:buSzTx/>
              <a:buFont typeface="Arial"/>
              <a:buNone/>
              <a:tabLst/>
              <a:defRPr/>
            </a:pPr>
            <a:r>
              <a:rPr kumimoji="0" lang="en-US" sz="1200" b="1" i="0" u="none" strike="noStrike" kern="0" cap="none" spc="0" normalizeH="0" baseline="0" noProof="0">
                <a:ln>
                  <a:noFill/>
                </a:ln>
                <a:solidFill>
                  <a:srgbClr val="FFFFFF"/>
                </a:solidFill>
                <a:effectLst/>
                <a:uLnTx/>
                <a:uFillTx/>
                <a:latin typeface="Arial"/>
                <a:ea typeface="+mn-ea"/>
                <a:cs typeface="+mn-cs"/>
                <a:sym typeface="Arial"/>
              </a:rPr>
              <a:t>(n=996)</a:t>
            </a:r>
          </a:p>
        </p:txBody>
      </p:sp>
      <p:cxnSp>
        <p:nvCxnSpPr>
          <p:cNvPr id="22" name="Straight Connector 21">
            <a:extLst>
              <a:ext uri="{FF2B5EF4-FFF2-40B4-BE49-F238E27FC236}">
                <a16:creationId xmlns:a16="http://schemas.microsoft.com/office/drawing/2014/main" id="{0CC7AEF1-CFD8-119A-1D6C-B757199C3D30}"/>
              </a:ext>
            </a:extLst>
          </p:cNvPr>
          <p:cNvCxnSpPr>
            <a:cxnSpLocks/>
            <a:stCxn id="13" idx="2"/>
            <a:endCxn id="19" idx="0"/>
          </p:cNvCxnSpPr>
          <p:nvPr/>
        </p:nvCxnSpPr>
        <p:spPr>
          <a:xfrm flipH="1">
            <a:off x="5566975" y="3255649"/>
            <a:ext cx="1" cy="175528"/>
          </a:xfrm>
          <a:prstGeom prst="line">
            <a:avLst/>
          </a:prstGeom>
          <a:ln w="12700"/>
        </p:spPr>
        <p:style>
          <a:lnRef idx="1">
            <a:schemeClr val="accent5"/>
          </a:lnRef>
          <a:fillRef idx="0">
            <a:schemeClr val="accent5"/>
          </a:fillRef>
          <a:effectRef idx="0">
            <a:schemeClr val="accent5"/>
          </a:effectRef>
          <a:fontRef idx="minor">
            <a:schemeClr val="tx1"/>
          </a:fontRef>
        </p:style>
      </p:cxnSp>
      <p:cxnSp>
        <p:nvCxnSpPr>
          <p:cNvPr id="25" name="Straight Connector 24">
            <a:extLst>
              <a:ext uri="{FF2B5EF4-FFF2-40B4-BE49-F238E27FC236}">
                <a16:creationId xmlns:a16="http://schemas.microsoft.com/office/drawing/2014/main" id="{7A801BD1-9F80-6310-0AA7-B70DAEE4096A}"/>
              </a:ext>
            </a:extLst>
          </p:cNvPr>
          <p:cNvCxnSpPr>
            <a:cxnSpLocks/>
            <a:stCxn id="14" idx="2"/>
            <a:endCxn id="20" idx="0"/>
          </p:cNvCxnSpPr>
          <p:nvPr/>
        </p:nvCxnSpPr>
        <p:spPr>
          <a:xfrm flipH="1">
            <a:off x="7407830" y="3255649"/>
            <a:ext cx="1" cy="173292"/>
          </a:xfrm>
          <a:prstGeom prst="line">
            <a:avLst/>
          </a:prstGeom>
          <a:ln w="12700"/>
        </p:spPr>
        <p:style>
          <a:lnRef idx="1">
            <a:schemeClr val="accent5"/>
          </a:lnRef>
          <a:fillRef idx="0">
            <a:schemeClr val="accent5"/>
          </a:fillRef>
          <a:effectRef idx="0">
            <a:schemeClr val="accent5"/>
          </a:effectRef>
          <a:fontRef idx="minor">
            <a:schemeClr val="tx1"/>
          </a:fontRef>
        </p:style>
      </p:cxnSp>
      <p:sp>
        <p:nvSpPr>
          <p:cNvPr id="18" name="Rectangle 17">
            <a:extLst>
              <a:ext uri="{FF2B5EF4-FFF2-40B4-BE49-F238E27FC236}">
                <a16:creationId xmlns:a16="http://schemas.microsoft.com/office/drawing/2014/main" id="{8C222A18-5002-A6E2-5213-39F83142BC3B}"/>
              </a:ext>
            </a:extLst>
          </p:cNvPr>
          <p:cNvSpPr/>
          <p:nvPr/>
        </p:nvSpPr>
        <p:spPr>
          <a:xfrm>
            <a:off x="8101943" y="3062381"/>
            <a:ext cx="947137" cy="559827"/>
          </a:xfrm>
          <a:prstGeom prst="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r>
              <a:rPr kumimoji="0" lang="en-NZ" sz="1000" b="0" i="0" u="none" strike="noStrike" kern="0" cap="none" spc="0" normalizeH="0" baseline="0" noProof="0">
                <a:ln>
                  <a:noFill/>
                </a:ln>
                <a:solidFill>
                  <a:prstClr val="white"/>
                </a:solidFill>
                <a:effectLst/>
                <a:uLnTx/>
                <a:uFillTx/>
                <a:latin typeface="Arial"/>
                <a:ea typeface="+mn-ea"/>
                <a:cs typeface="+mn-cs"/>
                <a:sym typeface="Arial"/>
              </a:rPr>
              <a:t>1:1 matched with replacement</a:t>
            </a:r>
          </a:p>
        </p:txBody>
      </p:sp>
      <p:pic>
        <p:nvPicPr>
          <p:cNvPr id="21" name="Graphic 20" descr="Beginning with solid fill">
            <a:hlinkClick r:id="rId4" action="ppaction://hlinksldjump"/>
            <a:extLst>
              <a:ext uri="{FF2B5EF4-FFF2-40B4-BE49-F238E27FC236}">
                <a16:creationId xmlns:a16="http://schemas.microsoft.com/office/drawing/2014/main" id="{F08125B8-9804-031A-7171-ACFBF6AD74CF}"/>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8" name="Google Shape;128;p24"/>
          <p:cNvSpPr txBox="1">
            <a:spLocks noGrp="1"/>
          </p:cNvSpPr>
          <p:nvPr>
            <p:ph type="title"/>
          </p:nvPr>
        </p:nvSpPr>
        <p:spPr>
          <a:xfrm>
            <a:off x="323850" y="285492"/>
            <a:ext cx="8496300" cy="338307"/>
          </a:xfrm>
          <a:prstGeom prst="rect">
            <a:avLst/>
          </a:prstGeom>
          <a:noFill/>
          <a:ln>
            <a:noFill/>
          </a:ln>
        </p:spPr>
        <p:txBody>
          <a:bodyPr spcFirstLastPara="1" wrap="square" lIns="0" tIns="45700" rIns="91425" bIns="0" anchor="b" anchorCtr="0">
            <a:noAutofit/>
          </a:bodyPr>
          <a:lstStyle/>
          <a:p>
            <a:pPr marL="0" lvl="0" indent="0" algn="l" rtl="0">
              <a:spcBef>
                <a:spcPts val="0"/>
              </a:spcBef>
              <a:spcAft>
                <a:spcPts val="0"/>
              </a:spcAft>
              <a:buClr>
                <a:schemeClr val="accent1"/>
              </a:buClr>
              <a:buSzPts val="2400"/>
              <a:buFont typeface="Arial"/>
              <a:buNone/>
            </a:pPr>
            <a:r>
              <a:rPr lang="en-GB" sz="2000"/>
              <a:t>Change from baseline in exacerbation rates, asthma control, emergency department visits, and hospital visits</a:t>
            </a:r>
            <a:endParaRPr sz="2000"/>
          </a:p>
        </p:txBody>
      </p:sp>
      <p:pic>
        <p:nvPicPr>
          <p:cNvPr id="2" name="Main graphic">
            <a:extLst>
              <a:ext uri="{FF2B5EF4-FFF2-40B4-BE49-F238E27FC236}">
                <a16:creationId xmlns:a16="http://schemas.microsoft.com/office/drawing/2014/main" id="{369C85E8-E1C0-1199-A576-ED096F011A0B}"/>
              </a:ext>
            </a:extLst>
          </p:cNvPr>
          <p:cNvPicPr/>
          <p:nvPr/>
        </p:nvPicPr>
        <p:blipFill>
          <a:blip r:embed="rId3"/>
          <a:stretch/>
        </p:blipFill>
        <p:spPr>
          <a:xfrm>
            <a:off x="323190" y="852603"/>
            <a:ext cx="6350040" cy="3848400"/>
          </a:xfrm>
          <a:prstGeom prst="rect">
            <a:avLst/>
          </a:prstGeom>
          <a:ln>
            <a:noFill/>
          </a:ln>
        </p:spPr>
      </p:pic>
      <p:sp>
        <p:nvSpPr>
          <p:cNvPr id="3" name="Google Shape;129;p24">
            <a:extLst>
              <a:ext uri="{FF2B5EF4-FFF2-40B4-BE49-F238E27FC236}">
                <a16:creationId xmlns:a16="http://schemas.microsoft.com/office/drawing/2014/main" id="{B814C385-957C-5854-3B44-2AF1D7A1D207}"/>
              </a:ext>
            </a:extLst>
          </p:cNvPr>
          <p:cNvSpPr txBox="1">
            <a:spLocks noGrp="1"/>
          </p:cNvSpPr>
          <p:nvPr>
            <p:ph type="body" idx="1"/>
          </p:nvPr>
        </p:nvSpPr>
        <p:spPr>
          <a:xfrm>
            <a:off x="323190" y="4929808"/>
            <a:ext cx="6500797" cy="126763"/>
          </a:xfrm>
          <a:prstGeom prst="rect">
            <a:avLst/>
          </a:prstGeom>
          <a:noFill/>
          <a:ln>
            <a:noFill/>
          </a:ln>
        </p:spPr>
        <p:txBody>
          <a:bodyPr spcFirstLastPara="1" wrap="square" lIns="0" tIns="0" rIns="0" bIns="0" anchor="b" anchorCtr="0">
            <a:noAutofit/>
          </a:bodyPr>
          <a:lstStyle/>
          <a:p>
            <a:pPr marL="0" indent="0"/>
            <a:r>
              <a:rPr lang="en-SG" sz="700"/>
              <a:t>Chen, W, Tran, TN, et al. </a:t>
            </a:r>
            <a:r>
              <a:rPr lang="en-US" sz="700" i="1"/>
              <a:t>J Allergy Clin Immunol </a:t>
            </a:r>
            <a:r>
              <a:rPr lang="en-US" sz="700" i="1" err="1"/>
              <a:t>Pract</a:t>
            </a:r>
            <a:r>
              <a:rPr lang="en-US" sz="700" i="1"/>
              <a:t>. </a:t>
            </a:r>
            <a:r>
              <a:rPr lang="en-US" sz="700"/>
              <a:t>2023. </a:t>
            </a:r>
            <a:r>
              <a:rPr lang="pt-BR" sz="700"/>
              <a:t>doi: 10.1016/j.jaip.2023.05.044. </a:t>
            </a:r>
            <a:endParaRPr sz="700"/>
          </a:p>
        </p:txBody>
      </p:sp>
      <p:sp>
        <p:nvSpPr>
          <p:cNvPr id="4" name="Rectangle 3">
            <a:extLst>
              <a:ext uri="{FF2B5EF4-FFF2-40B4-BE49-F238E27FC236}">
                <a16:creationId xmlns:a16="http://schemas.microsoft.com/office/drawing/2014/main" id="{BFF47DF3-2106-1763-D067-962B334E6A1E}"/>
              </a:ext>
            </a:extLst>
          </p:cNvPr>
          <p:cNvSpPr/>
          <p:nvPr/>
        </p:nvSpPr>
        <p:spPr>
          <a:xfrm>
            <a:off x="862178" y="1216414"/>
            <a:ext cx="1197210" cy="1288249"/>
          </a:xfrm>
          <a:prstGeom prst="rect">
            <a:avLst/>
          </a:prstGeom>
          <a:no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SG" sz="140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5" name="Rectangle 4">
            <a:extLst>
              <a:ext uri="{FF2B5EF4-FFF2-40B4-BE49-F238E27FC236}">
                <a16:creationId xmlns:a16="http://schemas.microsoft.com/office/drawing/2014/main" id="{ECA9984F-56CC-36BA-1119-0584D8190109}"/>
              </a:ext>
            </a:extLst>
          </p:cNvPr>
          <p:cNvSpPr/>
          <p:nvPr/>
        </p:nvSpPr>
        <p:spPr>
          <a:xfrm>
            <a:off x="870129" y="3197615"/>
            <a:ext cx="1197210" cy="1288249"/>
          </a:xfrm>
          <a:prstGeom prst="rect">
            <a:avLst/>
          </a:prstGeom>
          <a:no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SG" sz="140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6" name="Rectangle 5">
            <a:extLst>
              <a:ext uri="{FF2B5EF4-FFF2-40B4-BE49-F238E27FC236}">
                <a16:creationId xmlns:a16="http://schemas.microsoft.com/office/drawing/2014/main" id="{2179366E-D945-83EA-46A1-73D99BCE2EC4}"/>
              </a:ext>
            </a:extLst>
          </p:cNvPr>
          <p:cNvSpPr/>
          <p:nvPr/>
        </p:nvSpPr>
        <p:spPr>
          <a:xfrm>
            <a:off x="4306418" y="1216414"/>
            <a:ext cx="1197210" cy="1288249"/>
          </a:xfrm>
          <a:prstGeom prst="rect">
            <a:avLst/>
          </a:prstGeom>
          <a:no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SG" sz="140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7" name="Rectangle 6">
            <a:extLst>
              <a:ext uri="{FF2B5EF4-FFF2-40B4-BE49-F238E27FC236}">
                <a16:creationId xmlns:a16="http://schemas.microsoft.com/office/drawing/2014/main" id="{E349805C-FC73-7148-B125-99A1B8E11B5F}"/>
              </a:ext>
            </a:extLst>
          </p:cNvPr>
          <p:cNvSpPr/>
          <p:nvPr/>
        </p:nvSpPr>
        <p:spPr>
          <a:xfrm>
            <a:off x="4211002" y="3197615"/>
            <a:ext cx="1197210" cy="1288249"/>
          </a:xfrm>
          <a:prstGeom prst="rect">
            <a:avLst/>
          </a:prstGeom>
          <a:no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SG" sz="140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8" name="Rectangle 7">
            <a:extLst>
              <a:ext uri="{FF2B5EF4-FFF2-40B4-BE49-F238E27FC236}">
                <a16:creationId xmlns:a16="http://schemas.microsoft.com/office/drawing/2014/main" id="{D547B77C-1BDD-205A-7BDF-F34C2C12779D}"/>
              </a:ext>
            </a:extLst>
          </p:cNvPr>
          <p:cNvSpPr/>
          <p:nvPr/>
        </p:nvSpPr>
        <p:spPr>
          <a:xfrm>
            <a:off x="7007433" y="1791170"/>
            <a:ext cx="1912827" cy="1971266"/>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a:ln>
                  <a:noFill/>
                </a:ln>
                <a:solidFill>
                  <a:srgbClr val="FFFFFF"/>
                </a:solidFill>
                <a:effectLst/>
                <a:uLnTx/>
                <a:uFillTx/>
                <a:latin typeface="Arial"/>
                <a:ea typeface="+mn-ea"/>
                <a:cs typeface="+mn-cs"/>
                <a:sym typeface="Arial"/>
              </a:rPr>
              <a:t>Patients who initiated a biologic experienced an </a:t>
            </a:r>
            <a:r>
              <a:rPr kumimoji="0" lang="en-US" sz="1200" b="1" i="0" u="none" strike="noStrike" kern="0" cap="none" spc="0" normalizeH="0" baseline="0" noProof="0">
                <a:ln>
                  <a:noFill/>
                </a:ln>
                <a:solidFill>
                  <a:srgbClr val="FFFFFF"/>
                </a:solidFill>
                <a:effectLst/>
                <a:uLnTx/>
                <a:uFillTx/>
                <a:latin typeface="Arial"/>
                <a:ea typeface="+mn-ea"/>
                <a:cs typeface="+mn-cs"/>
                <a:sym typeface="Arial"/>
              </a:rPr>
              <a:t>88.0% reduction</a:t>
            </a:r>
            <a:r>
              <a:rPr kumimoji="0" lang="en-US" sz="1200" b="0" i="0" u="none" strike="noStrike" kern="0" cap="none" spc="0" normalizeH="0" baseline="0" noProof="0">
                <a:ln>
                  <a:noFill/>
                </a:ln>
                <a:solidFill>
                  <a:srgbClr val="FFFFFF"/>
                </a:solidFill>
                <a:effectLst/>
                <a:uLnTx/>
                <a:uFillTx/>
                <a:latin typeface="Arial"/>
                <a:ea typeface="+mn-ea"/>
                <a:cs typeface="+mn-cs"/>
                <a:sym typeface="Arial"/>
              </a:rPr>
              <a:t> in exacerbation rates, an </a:t>
            </a:r>
            <a:r>
              <a:rPr kumimoji="0" lang="en-US" sz="1200" b="1" i="0" u="none" strike="noStrike" kern="0" cap="none" spc="0" normalizeH="0" baseline="0" noProof="0">
                <a:ln>
                  <a:noFill/>
                </a:ln>
                <a:solidFill>
                  <a:srgbClr val="FFFFFF"/>
                </a:solidFill>
                <a:effectLst/>
                <a:uLnTx/>
                <a:uFillTx/>
                <a:latin typeface="Arial"/>
                <a:ea typeface="+mn-ea"/>
                <a:cs typeface="+mn-cs"/>
                <a:sym typeface="Arial"/>
              </a:rPr>
              <a:t>89% reduction </a:t>
            </a:r>
            <a:r>
              <a:rPr kumimoji="0" lang="en-US" sz="1200" b="0" i="0" u="none" strike="noStrike" kern="0" cap="none" spc="0" normalizeH="0" baseline="0" noProof="0">
                <a:ln>
                  <a:noFill/>
                </a:ln>
                <a:solidFill>
                  <a:srgbClr val="FFFFFF"/>
                </a:solidFill>
                <a:effectLst/>
                <a:uLnTx/>
                <a:uFillTx/>
                <a:latin typeface="Arial"/>
                <a:ea typeface="+mn-ea"/>
                <a:cs typeface="+mn-cs"/>
                <a:sym typeface="Arial"/>
              </a:rPr>
              <a:t>in emergency department visits and hospital visits, and a </a:t>
            </a:r>
            <a:r>
              <a:rPr kumimoji="0" lang="en-US" sz="1200" b="1" i="0" u="none" strike="noStrike" kern="0" cap="none" spc="0" normalizeH="0" baseline="0" noProof="0">
                <a:ln>
                  <a:noFill/>
                </a:ln>
                <a:solidFill>
                  <a:srgbClr val="FFFFFF"/>
                </a:solidFill>
                <a:effectLst/>
                <a:uLnTx/>
                <a:uFillTx/>
                <a:latin typeface="Arial"/>
                <a:ea typeface="+mn-ea"/>
                <a:cs typeface="+mn-cs"/>
                <a:sym typeface="Arial"/>
              </a:rPr>
              <a:t>76% reduction </a:t>
            </a:r>
            <a:r>
              <a:rPr kumimoji="0" lang="en-US" sz="1200" b="0" i="0" u="none" strike="noStrike" kern="0" cap="none" spc="0" normalizeH="0" baseline="0" noProof="0">
                <a:ln>
                  <a:noFill/>
                </a:ln>
                <a:solidFill>
                  <a:srgbClr val="FFFFFF"/>
                </a:solidFill>
                <a:effectLst/>
                <a:uLnTx/>
                <a:uFillTx/>
                <a:latin typeface="Arial"/>
                <a:ea typeface="+mn-ea"/>
                <a:cs typeface="+mn-cs"/>
                <a:sym typeface="Arial"/>
              </a:rPr>
              <a:t>in asthma control in the 12-month follow-up period.</a:t>
            </a:r>
            <a:endParaRPr kumimoji="0" lang="en-SG" sz="1200" b="0" i="0" u="none" strike="noStrike" kern="0" cap="none" spc="0" normalizeH="0" baseline="0" noProof="0">
              <a:ln>
                <a:noFill/>
              </a:ln>
              <a:solidFill>
                <a:srgbClr val="FFFFFF"/>
              </a:solidFill>
              <a:effectLst/>
              <a:uLnTx/>
              <a:uFillTx/>
              <a:latin typeface="Arial"/>
              <a:ea typeface="+mn-ea"/>
              <a:cs typeface="+mn-cs"/>
              <a:sym typeface="Arial"/>
            </a:endParaRPr>
          </a:p>
        </p:txBody>
      </p:sp>
      <p:pic>
        <p:nvPicPr>
          <p:cNvPr id="9" name="Graphic 8" descr="Beginning with solid fill">
            <a:hlinkClick r:id="rId4" action="ppaction://hlinksldjump"/>
            <a:extLst>
              <a:ext uri="{FF2B5EF4-FFF2-40B4-BE49-F238E27FC236}">
                <a16:creationId xmlns:a16="http://schemas.microsoft.com/office/drawing/2014/main" id="{0337C724-C39D-3733-5E6E-54328AA09989}"/>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10" name="bg object 17">
            <a:extLst>
              <a:ext uri="{FF2B5EF4-FFF2-40B4-BE49-F238E27FC236}">
                <a16:creationId xmlns:a16="http://schemas.microsoft.com/office/drawing/2014/main" id="{EB143C7A-1B6D-4D96-C536-D6CA66079E3B}"/>
              </a:ext>
            </a:extLst>
          </p:cNvPr>
          <p:cNvPicPr/>
          <p:nvPr/>
        </p:nvPicPr>
        <p:blipFill>
          <a:blip r:embed="rId7" cstate="print">
            <a:alphaModFix amt="10000"/>
            <a:extLst>
              <a:ext uri="{BEBA8EAE-BF5A-486C-A8C5-ECC9F3942E4B}">
                <a14:imgProps xmlns:a14="http://schemas.microsoft.com/office/drawing/2010/main">
                  <a14:imgLayer r:embed="rId8">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1796950914"/>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8" name="Google Shape;128;p24"/>
          <p:cNvSpPr txBox="1">
            <a:spLocks noGrp="1"/>
          </p:cNvSpPr>
          <p:nvPr>
            <p:ph type="title"/>
          </p:nvPr>
        </p:nvSpPr>
        <p:spPr>
          <a:xfrm>
            <a:off x="323850" y="301396"/>
            <a:ext cx="8496300" cy="338307"/>
          </a:xfrm>
          <a:prstGeom prst="rect">
            <a:avLst/>
          </a:prstGeom>
          <a:noFill/>
          <a:ln>
            <a:noFill/>
          </a:ln>
        </p:spPr>
        <p:txBody>
          <a:bodyPr spcFirstLastPara="1" wrap="square" lIns="0" tIns="45700" rIns="91425" bIns="0" anchor="b" anchorCtr="0">
            <a:noAutofit/>
          </a:bodyPr>
          <a:lstStyle/>
          <a:p>
            <a:pPr marL="0" lvl="0" indent="0" algn="l" rtl="0">
              <a:spcBef>
                <a:spcPts val="0"/>
              </a:spcBef>
              <a:spcAft>
                <a:spcPts val="0"/>
              </a:spcAft>
              <a:buClr>
                <a:schemeClr val="accent1"/>
              </a:buClr>
              <a:buSzPts val="2400"/>
              <a:buFont typeface="Arial"/>
              <a:buNone/>
            </a:pPr>
            <a:r>
              <a:rPr lang="en-US" sz="2000"/>
              <a:t>Effectiveness of biologic initiation vs non-initiation </a:t>
            </a:r>
            <a:br>
              <a:rPr lang="en-US" sz="2000"/>
            </a:br>
            <a:r>
              <a:rPr lang="en-US" sz="2000"/>
              <a:t>on OCS reduction</a:t>
            </a:r>
            <a:endParaRPr sz="2000"/>
          </a:p>
        </p:txBody>
      </p:sp>
      <p:sp>
        <p:nvSpPr>
          <p:cNvPr id="4" name="Rectangle 3">
            <a:extLst>
              <a:ext uri="{FF2B5EF4-FFF2-40B4-BE49-F238E27FC236}">
                <a16:creationId xmlns:a16="http://schemas.microsoft.com/office/drawing/2014/main" id="{6FFC6284-3FF9-3BFC-A975-5FACFEA014B7}"/>
              </a:ext>
            </a:extLst>
          </p:cNvPr>
          <p:cNvSpPr/>
          <p:nvPr/>
        </p:nvSpPr>
        <p:spPr>
          <a:xfrm>
            <a:off x="307669" y="3415245"/>
            <a:ext cx="8528661" cy="1158385"/>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a:ln>
                  <a:noFill/>
                </a:ln>
                <a:solidFill>
                  <a:srgbClr val="FFFFFF"/>
                </a:solidFill>
                <a:effectLst/>
                <a:uLnTx/>
                <a:uFillTx/>
                <a:latin typeface="Arial"/>
                <a:ea typeface="+mn-ea"/>
                <a:cs typeface="+mn-cs"/>
                <a:sym typeface="Arial"/>
              </a:rPr>
              <a:t>Patients who initiated a biologic were </a:t>
            </a:r>
            <a:r>
              <a:rPr kumimoji="0" lang="en-US" sz="1200" b="1" i="0" u="none" strike="noStrike" kern="0" cap="none" spc="0" normalizeH="0" baseline="0" noProof="0">
                <a:ln>
                  <a:noFill/>
                </a:ln>
                <a:solidFill>
                  <a:srgbClr val="FFFFFF"/>
                </a:solidFill>
                <a:effectLst/>
                <a:uLnTx/>
                <a:uFillTx/>
                <a:latin typeface="Arial"/>
                <a:ea typeface="+mn-ea"/>
                <a:cs typeface="+mn-cs"/>
                <a:sym typeface="Arial"/>
              </a:rPr>
              <a:t>2.48 times more likely </a:t>
            </a:r>
            <a:r>
              <a:rPr kumimoji="0" lang="en-US" sz="1200" b="0" i="0" u="none" strike="noStrike" kern="0" cap="none" spc="0" normalizeH="0" baseline="0" noProof="0">
                <a:ln>
                  <a:noFill/>
                </a:ln>
                <a:solidFill>
                  <a:srgbClr val="FFFFFF"/>
                </a:solidFill>
                <a:effectLst/>
                <a:uLnTx/>
                <a:uFillTx/>
                <a:latin typeface="Arial"/>
                <a:ea typeface="+mn-ea"/>
                <a:cs typeface="+mn-cs"/>
                <a:sym typeface="Arial"/>
              </a:rPr>
              <a:t>to achieve a daily total OCS dose of &lt;5 mg compared with those who did not (estimated risk probability of 38.0% vs 15.3%; P = .011) and </a:t>
            </a:r>
            <a:r>
              <a:rPr kumimoji="0" lang="en-US" sz="1200" b="1" i="0" u="none" strike="noStrike" kern="0" cap="none" spc="0" normalizeH="0" baseline="0" noProof="0">
                <a:ln>
                  <a:noFill/>
                </a:ln>
                <a:solidFill>
                  <a:srgbClr val="FFFFFF"/>
                </a:solidFill>
                <a:effectLst/>
                <a:uLnTx/>
                <a:uFillTx/>
                <a:latin typeface="Arial"/>
                <a:ea typeface="+mn-ea"/>
                <a:cs typeface="+mn-cs"/>
                <a:sym typeface="Arial"/>
              </a:rPr>
              <a:t>2.20 times more likely</a:t>
            </a:r>
            <a:r>
              <a:rPr kumimoji="0" lang="en-US" sz="1200" b="0" i="0" u="none" strike="noStrike" kern="0" cap="none" spc="0" normalizeH="0" baseline="0" noProof="0">
                <a:ln>
                  <a:noFill/>
                </a:ln>
                <a:solidFill>
                  <a:srgbClr val="FFFFFF"/>
                </a:solidFill>
                <a:effectLst/>
                <a:uLnTx/>
                <a:uFillTx/>
                <a:latin typeface="Arial"/>
                <a:ea typeface="+mn-ea"/>
                <a:cs typeface="+mn-cs"/>
                <a:sym typeface="Arial"/>
              </a:rPr>
              <a:t> to achieve a daily long-term OCS dose (i.e., maintenance dose only) of &lt;5 mg (risk probability, 49.6% vs 22.5%; P = .002).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200" b="0" i="0" u="none" strike="noStrike" kern="0" cap="none" spc="0" normalizeH="0" baseline="0" noProof="0">
              <a:ln>
                <a:noFill/>
              </a:ln>
              <a:solidFill>
                <a:srgbClr val="FFFFFF"/>
              </a:solidFill>
              <a:effectLst/>
              <a:uLnTx/>
              <a:uFillTx/>
              <a:latin typeface="Arial"/>
              <a:ea typeface="+mn-ea"/>
              <a:cs typeface="+mn-cs"/>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a:ln>
                  <a:noFill/>
                </a:ln>
                <a:solidFill>
                  <a:srgbClr val="FFFFFF"/>
                </a:solidFill>
                <a:effectLst/>
                <a:uLnTx/>
                <a:uFillTx/>
                <a:latin typeface="Arial"/>
                <a:ea typeface="+mn-ea"/>
                <a:cs typeface="+mn-cs"/>
                <a:sym typeface="Arial"/>
              </a:rPr>
              <a:t>Compared with those who did not initiate a biologic, those who initiated a biologic were </a:t>
            </a:r>
            <a:r>
              <a:rPr kumimoji="0" lang="en-US" sz="1200" b="1" i="0" u="none" strike="noStrike" kern="0" cap="none" spc="0" normalizeH="0" baseline="0" noProof="0">
                <a:ln>
                  <a:noFill/>
                </a:ln>
                <a:solidFill>
                  <a:srgbClr val="FFFFFF"/>
                </a:solidFill>
                <a:effectLst/>
                <a:uLnTx/>
                <a:uFillTx/>
                <a:latin typeface="Arial"/>
                <a:ea typeface="+mn-ea"/>
                <a:cs typeface="+mn-cs"/>
                <a:sym typeface="Arial"/>
              </a:rPr>
              <a:t>7.73 times more likely </a:t>
            </a:r>
            <a:r>
              <a:rPr kumimoji="0" lang="en-US" sz="1200" b="0" i="0" u="none" strike="noStrike" kern="0" cap="none" spc="0" normalizeH="0" baseline="0" noProof="0">
                <a:ln>
                  <a:noFill/>
                </a:ln>
                <a:solidFill>
                  <a:srgbClr val="FFFFFF"/>
                </a:solidFill>
                <a:effectLst/>
                <a:uLnTx/>
                <a:uFillTx/>
                <a:latin typeface="Arial"/>
                <a:ea typeface="+mn-ea"/>
                <a:cs typeface="+mn-cs"/>
                <a:sym typeface="Arial"/>
              </a:rPr>
              <a:t>to have an optimal (&gt;75%) total OCS reduction.</a:t>
            </a:r>
            <a:endParaRPr kumimoji="0" lang="en-SG" sz="120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6" name="Google Shape;129;p24">
            <a:extLst>
              <a:ext uri="{FF2B5EF4-FFF2-40B4-BE49-F238E27FC236}">
                <a16:creationId xmlns:a16="http://schemas.microsoft.com/office/drawing/2014/main" id="{89134962-043F-FE33-0D14-618E498EAE83}"/>
              </a:ext>
            </a:extLst>
          </p:cNvPr>
          <p:cNvSpPr txBox="1">
            <a:spLocks noGrp="1"/>
          </p:cNvSpPr>
          <p:nvPr>
            <p:ph type="body" idx="1"/>
          </p:nvPr>
        </p:nvSpPr>
        <p:spPr>
          <a:xfrm>
            <a:off x="323190" y="4929808"/>
            <a:ext cx="6500797" cy="126763"/>
          </a:xfrm>
          <a:prstGeom prst="rect">
            <a:avLst/>
          </a:prstGeom>
          <a:noFill/>
          <a:ln>
            <a:noFill/>
          </a:ln>
        </p:spPr>
        <p:txBody>
          <a:bodyPr spcFirstLastPara="1" wrap="square" lIns="0" tIns="0" rIns="0" bIns="0" anchor="b" anchorCtr="0">
            <a:noAutofit/>
          </a:bodyPr>
          <a:lstStyle/>
          <a:p>
            <a:pPr marL="0" indent="0"/>
            <a:r>
              <a:rPr lang="en-SG" sz="700"/>
              <a:t>OCS = oral corticosteroids</a:t>
            </a:r>
          </a:p>
          <a:p>
            <a:pPr marL="0" indent="0"/>
            <a:r>
              <a:rPr lang="en-SG" sz="700"/>
              <a:t>Chen, W, Tran, TN, et al. </a:t>
            </a:r>
            <a:r>
              <a:rPr lang="en-US" sz="700" i="1"/>
              <a:t>J Allergy Clin Immunol </a:t>
            </a:r>
            <a:r>
              <a:rPr lang="en-US" sz="700" i="1" err="1"/>
              <a:t>Pract</a:t>
            </a:r>
            <a:r>
              <a:rPr lang="en-US" sz="700" i="1"/>
              <a:t>. </a:t>
            </a:r>
            <a:r>
              <a:rPr lang="en-US" sz="700"/>
              <a:t>2023. </a:t>
            </a:r>
            <a:r>
              <a:rPr lang="pt-BR" sz="700"/>
              <a:t>doi: 10.1016/j.jaip.2023.05.044. </a:t>
            </a:r>
            <a:endParaRPr sz="700"/>
          </a:p>
        </p:txBody>
      </p:sp>
      <p:graphicFrame>
        <p:nvGraphicFramePr>
          <p:cNvPr id="7" name="Table 7">
            <a:extLst>
              <a:ext uri="{FF2B5EF4-FFF2-40B4-BE49-F238E27FC236}">
                <a16:creationId xmlns:a16="http://schemas.microsoft.com/office/drawing/2014/main" id="{0A5B4947-1B77-87C1-758A-A49A50276656}"/>
              </a:ext>
            </a:extLst>
          </p:cNvPr>
          <p:cNvGraphicFramePr>
            <a:graphicFrameLocks noGrp="1"/>
          </p:cNvGraphicFramePr>
          <p:nvPr/>
        </p:nvGraphicFramePr>
        <p:xfrm>
          <a:off x="323189" y="940748"/>
          <a:ext cx="8513141" cy="2246648"/>
        </p:xfrm>
        <a:graphic>
          <a:graphicData uri="http://schemas.openxmlformats.org/drawingml/2006/table">
            <a:tbl>
              <a:tblPr firstRow="1" bandRow="1">
                <a:tableStyleId>{6E25E649-3F16-4E02-A733-19D2CDBF48F0}</a:tableStyleId>
              </a:tblPr>
              <a:tblGrid>
                <a:gridCol w="1593075">
                  <a:extLst>
                    <a:ext uri="{9D8B030D-6E8A-4147-A177-3AD203B41FA5}">
                      <a16:colId xmlns:a16="http://schemas.microsoft.com/office/drawing/2014/main" val="1198354925"/>
                    </a:ext>
                  </a:extLst>
                </a:gridCol>
                <a:gridCol w="1423284">
                  <a:extLst>
                    <a:ext uri="{9D8B030D-6E8A-4147-A177-3AD203B41FA5}">
                      <a16:colId xmlns:a16="http://schemas.microsoft.com/office/drawing/2014/main" val="1590230846"/>
                    </a:ext>
                  </a:extLst>
                </a:gridCol>
                <a:gridCol w="1264257">
                  <a:extLst>
                    <a:ext uri="{9D8B030D-6E8A-4147-A177-3AD203B41FA5}">
                      <a16:colId xmlns:a16="http://schemas.microsoft.com/office/drawing/2014/main" val="238342911"/>
                    </a:ext>
                  </a:extLst>
                </a:gridCol>
                <a:gridCol w="2871359">
                  <a:extLst>
                    <a:ext uri="{9D8B030D-6E8A-4147-A177-3AD203B41FA5}">
                      <a16:colId xmlns:a16="http://schemas.microsoft.com/office/drawing/2014/main" val="225598337"/>
                    </a:ext>
                  </a:extLst>
                </a:gridCol>
                <a:gridCol w="1361166">
                  <a:extLst>
                    <a:ext uri="{9D8B030D-6E8A-4147-A177-3AD203B41FA5}">
                      <a16:colId xmlns:a16="http://schemas.microsoft.com/office/drawing/2014/main" val="2215212227"/>
                    </a:ext>
                  </a:extLst>
                </a:gridCol>
              </a:tblGrid>
              <a:tr h="243218">
                <a:tc>
                  <a:txBody>
                    <a:bodyPr/>
                    <a:lstStyle/>
                    <a:p>
                      <a:pPr algn="l" fontAlgn="ctr">
                        <a:lnSpc>
                          <a:spcPct val="150000"/>
                        </a:lnSpc>
                      </a:pPr>
                      <a:r>
                        <a:rPr lang="en-SG" sz="1000">
                          <a:solidFill>
                            <a:schemeClr val="bg1"/>
                          </a:solidFill>
                          <a:effectLst/>
                        </a:rPr>
                        <a:t>Outcome</a:t>
                      </a:r>
                    </a:p>
                  </a:txBody>
                  <a:tcPr marL="0" marR="0" marT="0" marB="0" anchor="ctr"/>
                </a:tc>
                <a:tc>
                  <a:txBody>
                    <a:bodyPr/>
                    <a:lstStyle/>
                    <a:p>
                      <a:pPr algn="ctr" fontAlgn="ctr">
                        <a:lnSpc>
                          <a:spcPct val="150000"/>
                        </a:lnSpc>
                      </a:pPr>
                      <a:r>
                        <a:rPr lang="en-SG" sz="1000">
                          <a:solidFill>
                            <a:schemeClr val="bg1"/>
                          </a:solidFill>
                          <a:effectLst/>
                        </a:rPr>
                        <a:t>Biologic not initiated</a:t>
                      </a:r>
                    </a:p>
                  </a:txBody>
                  <a:tcPr marL="0" marR="0" marT="0" marB="0" anchor="ctr"/>
                </a:tc>
                <a:tc>
                  <a:txBody>
                    <a:bodyPr/>
                    <a:lstStyle/>
                    <a:p>
                      <a:pPr algn="ctr" fontAlgn="ctr">
                        <a:lnSpc>
                          <a:spcPct val="150000"/>
                        </a:lnSpc>
                      </a:pPr>
                      <a:r>
                        <a:rPr lang="en-SG" sz="1000">
                          <a:solidFill>
                            <a:schemeClr val="bg1"/>
                          </a:solidFill>
                          <a:effectLst/>
                        </a:rPr>
                        <a:t>Biologic initiated</a:t>
                      </a:r>
                    </a:p>
                  </a:txBody>
                  <a:tcPr marL="0" marR="0" marT="0" marB="0" anchor="ctr"/>
                </a:tc>
                <a:tc>
                  <a:txBody>
                    <a:bodyPr/>
                    <a:lstStyle/>
                    <a:p>
                      <a:pPr algn="ctr" fontAlgn="ctr">
                        <a:lnSpc>
                          <a:spcPct val="150000"/>
                        </a:lnSpc>
                      </a:pPr>
                      <a:r>
                        <a:rPr lang="it-IT" sz="1000">
                          <a:solidFill>
                            <a:schemeClr val="bg1"/>
                          </a:solidFill>
                          <a:effectLst/>
                        </a:rPr>
                        <a:t>Marginal difference in % probability (95% CI)</a:t>
                      </a:r>
                      <a:endParaRPr lang="en-SG" sz="1000">
                        <a:solidFill>
                          <a:schemeClr val="bg1"/>
                        </a:solidFill>
                        <a:effectLst/>
                      </a:endParaRPr>
                    </a:p>
                  </a:txBody>
                  <a:tcPr marL="0" marR="0" marT="0" marB="0" anchor="ctr"/>
                </a:tc>
                <a:tc>
                  <a:txBody>
                    <a:bodyPr/>
                    <a:lstStyle/>
                    <a:p>
                      <a:pPr algn="ctr" fontAlgn="ctr">
                        <a:lnSpc>
                          <a:spcPct val="150000"/>
                        </a:lnSpc>
                      </a:pPr>
                      <a:r>
                        <a:rPr lang="en-SG" sz="1000">
                          <a:solidFill>
                            <a:schemeClr val="bg1"/>
                          </a:solidFill>
                          <a:effectLst/>
                        </a:rPr>
                        <a:t>Relative risk (95% CI)</a:t>
                      </a:r>
                    </a:p>
                  </a:txBody>
                  <a:tcPr marL="0" marR="0" marT="0" marB="0" anchor="ctr"/>
                </a:tc>
                <a:extLst>
                  <a:ext uri="{0D108BD9-81ED-4DB2-BD59-A6C34878D82A}">
                    <a16:rowId xmlns:a16="http://schemas.microsoft.com/office/drawing/2014/main" val="3435622842"/>
                  </a:ext>
                </a:extLst>
              </a:tr>
              <a:tr h="0">
                <a:tc gridSpan="5">
                  <a:txBody>
                    <a:bodyPr/>
                    <a:lstStyle/>
                    <a:p>
                      <a:pPr algn="l">
                        <a:lnSpc>
                          <a:spcPct val="150000"/>
                        </a:lnSpc>
                      </a:pPr>
                      <a:r>
                        <a:rPr lang="en-SG" sz="1000" b="1">
                          <a:solidFill>
                            <a:schemeClr val="bg2"/>
                          </a:solidFill>
                          <a:effectLst/>
                        </a:rPr>
                        <a:t>Total OCSs</a:t>
                      </a:r>
                    </a:p>
                  </a:txBody>
                  <a:tcPr marL="0" marR="0" marT="0" marB="0" anchor="ctr">
                    <a:solidFill>
                      <a:schemeClr val="accent3">
                        <a:lumMod val="20000"/>
                        <a:lumOff val="80000"/>
                      </a:schemeClr>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pPr algn="l">
                        <a:lnSpc>
                          <a:spcPct val="150000"/>
                        </a:lnSpc>
                      </a:pPr>
                      <a:endParaRPr lang="en-SG" sz="1000" b="1">
                        <a:solidFill>
                          <a:schemeClr val="bg2"/>
                        </a:solidFill>
                        <a:effectLst/>
                      </a:endParaRPr>
                    </a:p>
                  </a:txBody>
                  <a:tcPr marL="0" marR="0" marT="0" marB="0" anchor="ctr">
                    <a:solidFill>
                      <a:schemeClr val="accent3">
                        <a:lumMod val="20000"/>
                        <a:lumOff val="80000"/>
                      </a:schemeClr>
                    </a:solidFill>
                  </a:tcPr>
                </a:tc>
                <a:extLst>
                  <a:ext uri="{0D108BD9-81ED-4DB2-BD59-A6C34878D82A}">
                    <a16:rowId xmlns:a16="http://schemas.microsoft.com/office/drawing/2014/main" val="2280870416"/>
                  </a:ext>
                </a:extLst>
              </a:tr>
              <a:tr h="0">
                <a:tc>
                  <a:txBody>
                    <a:bodyPr/>
                    <a:lstStyle/>
                    <a:p>
                      <a:pPr algn="l">
                        <a:lnSpc>
                          <a:spcPct val="150000"/>
                        </a:lnSpc>
                      </a:pPr>
                      <a:r>
                        <a:rPr lang="en-SG" sz="1000" b="0">
                          <a:solidFill>
                            <a:schemeClr val="bg2"/>
                          </a:solidFill>
                          <a:effectLst/>
                        </a:rPr>
                        <a:t>Increased dose (%)</a:t>
                      </a:r>
                    </a:p>
                  </a:txBody>
                  <a:tcPr marL="0" marR="0" marT="0" marB="0" anchor="ctr"/>
                </a:tc>
                <a:tc>
                  <a:txBody>
                    <a:bodyPr/>
                    <a:lstStyle/>
                    <a:p>
                      <a:pPr algn="ctr">
                        <a:lnSpc>
                          <a:spcPct val="150000"/>
                        </a:lnSpc>
                      </a:pPr>
                      <a:r>
                        <a:rPr lang="en-SG" sz="1000" b="0">
                          <a:solidFill>
                            <a:schemeClr val="bg2"/>
                          </a:solidFill>
                          <a:effectLst/>
                        </a:rPr>
                        <a:t>27.6</a:t>
                      </a:r>
                    </a:p>
                  </a:txBody>
                  <a:tcPr marL="0" marR="0" marT="0" marB="0" anchor="ctr"/>
                </a:tc>
                <a:tc>
                  <a:txBody>
                    <a:bodyPr/>
                    <a:lstStyle/>
                    <a:p>
                      <a:pPr algn="ctr">
                        <a:lnSpc>
                          <a:spcPct val="150000"/>
                        </a:lnSpc>
                      </a:pPr>
                      <a:r>
                        <a:rPr lang="en-SG" sz="1000" b="0">
                          <a:solidFill>
                            <a:schemeClr val="bg2"/>
                          </a:solidFill>
                          <a:effectLst/>
                        </a:rPr>
                        <a:t>16.0</a:t>
                      </a:r>
                    </a:p>
                  </a:txBody>
                  <a:tcPr marL="0" marR="0" marT="0" marB="0" anchor="ctr"/>
                </a:tc>
                <a:tc>
                  <a:txBody>
                    <a:bodyPr/>
                    <a:lstStyle/>
                    <a:p>
                      <a:pPr algn="ctr">
                        <a:lnSpc>
                          <a:spcPct val="150000"/>
                        </a:lnSpc>
                      </a:pPr>
                      <a:r>
                        <a:rPr lang="en-SG" sz="1000" b="0">
                          <a:solidFill>
                            <a:schemeClr val="bg2"/>
                          </a:solidFill>
                          <a:effectLst/>
                        </a:rPr>
                        <a:t>−11.6 (−29.8 to 6.7)</a:t>
                      </a:r>
                    </a:p>
                  </a:txBody>
                  <a:tcPr marL="0" marR="0" marT="0" marB="0" anchor="ctr"/>
                </a:tc>
                <a:tc>
                  <a:txBody>
                    <a:bodyPr/>
                    <a:lstStyle/>
                    <a:p>
                      <a:pPr algn="ctr">
                        <a:lnSpc>
                          <a:spcPct val="150000"/>
                        </a:lnSpc>
                      </a:pPr>
                      <a:r>
                        <a:rPr lang="en-SG" sz="1000" b="0">
                          <a:solidFill>
                            <a:schemeClr val="bg2"/>
                          </a:solidFill>
                          <a:effectLst/>
                        </a:rPr>
                        <a:t>0.51 (0.17 to 1.51)</a:t>
                      </a:r>
                    </a:p>
                  </a:txBody>
                  <a:tcPr marL="0" marR="0" marT="0" marB="0" anchor="ctr"/>
                </a:tc>
                <a:extLst>
                  <a:ext uri="{0D108BD9-81ED-4DB2-BD59-A6C34878D82A}">
                    <a16:rowId xmlns:a16="http://schemas.microsoft.com/office/drawing/2014/main" val="3358172"/>
                  </a:ext>
                </a:extLst>
              </a:tr>
              <a:tr h="0">
                <a:tc>
                  <a:txBody>
                    <a:bodyPr/>
                    <a:lstStyle/>
                    <a:p>
                      <a:pPr algn="l">
                        <a:lnSpc>
                          <a:spcPct val="150000"/>
                        </a:lnSpc>
                      </a:pPr>
                      <a:r>
                        <a:rPr lang="en-SG" sz="1000" b="0">
                          <a:solidFill>
                            <a:schemeClr val="bg2"/>
                          </a:solidFill>
                          <a:effectLst/>
                        </a:rPr>
                        <a:t>Low reduction  (%)</a:t>
                      </a:r>
                    </a:p>
                  </a:txBody>
                  <a:tcPr marL="0" marR="0" marT="0" marB="0" anchor="ctr">
                    <a:solidFill>
                      <a:schemeClr val="tx2">
                        <a:lumMod val="20000"/>
                        <a:lumOff val="80000"/>
                      </a:schemeClr>
                    </a:solidFill>
                  </a:tcPr>
                </a:tc>
                <a:tc>
                  <a:txBody>
                    <a:bodyPr/>
                    <a:lstStyle/>
                    <a:p>
                      <a:pPr algn="ctr">
                        <a:lnSpc>
                          <a:spcPct val="150000"/>
                        </a:lnSpc>
                      </a:pPr>
                      <a:r>
                        <a:rPr lang="en-SG" sz="1000" b="0">
                          <a:solidFill>
                            <a:schemeClr val="bg2"/>
                          </a:solidFill>
                          <a:effectLst/>
                        </a:rPr>
                        <a:t>63.6</a:t>
                      </a:r>
                    </a:p>
                  </a:txBody>
                  <a:tcPr marL="0" marR="0" marT="0" marB="0" anchor="ctr">
                    <a:solidFill>
                      <a:schemeClr val="tx2">
                        <a:lumMod val="20000"/>
                        <a:lumOff val="80000"/>
                      </a:schemeClr>
                    </a:solidFill>
                  </a:tcPr>
                </a:tc>
                <a:tc>
                  <a:txBody>
                    <a:bodyPr/>
                    <a:lstStyle/>
                    <a:p>
                      <a:pPr algn="ctr">
                        <a:lnSpc>
                          <a:spcPct val="150000"/>
                        </a:lnSpc>
                      </a:pPr>
                      <a:r>
                        <a:rPr lang="en-SG" sz="1000" b="0">
                          <a:solidFill>
                            <a:schemeClr val="bg2"/>
                          </a:solidFill>
                          <a:effectLst/>
                        </a:rPr>
                        <a:t>54.4</a:t>
                      </a:r>
                    </a:p>
                  </a:txBody>
                  <a:tcPr marL="0" marR="0" marT="0" marB="0" anchor="ctr">
                    <a:solidFill>
                      <a:schemeClr val="tx2">
                        <a:lumMod val="20000"/>
                        <a:lumOff val="80000"/>
                      </a:schemeClr>
                    </a:solidFill>
                  </a:tcPr>
                </a:tc>
                <a:tc>
                  <a:txBody>
                    <a:bodyPr/>
                    <a:lstStyle/>
                    <a:p>
                      <a:pPr algn="ctr">
                        <a:lnSpc>
                          <a:spcPct val="150000"/>
                        </a:lnSpc>
                      </a:pPr>
                      <a:r>
                        <a:rPr lang="en-SG" sz="1000" b="0">
                          <a:solidFill>
                            <a:schemeClr val="bg2"/>
                          </a:solidFill>
                          <a:effectLst/>
                        </a:rPr>
                        <a:t>−9.2 (−24.8 to 6.4)</a:t>
                      </a:r>
                    </a:p>
                  </a:txBody>
                  <a:tcPr marL="0" marR="0" marT="0" marB="0" anchor="ctr">
                    <a:solidFill>
                      <a:schemeClr val="tx2">
                        <a:lumMod val="20000"/>
                        <a:lumOff val="80000"/>
                      </a:schemeClr>
                    </a:solidFill>
                  </a:tcPr>
                </a:tc>
                <a:tc>
                  <a:txBody>
                    <a:bodyPr/>
                    <a:lstStyle/>
                    <a:p>
                      <a:pPr algn="ctr">
                        <a:lnSpc>
                          <a:spcPct val="150000"/>
                        </a:lnSpc>
                      </a:pPr>
                      <a:r>
                        <a:rPr lang="en-SG" sz="1000" b="0">
                          <a:solidFill>
                            <a:schemeClr val="bg2"/>
                          </a:solidFill>
                          <a:effectLst/>
                        </a:rPr>
                        <a:t>0.87 (0.61 to 1.24)</a:t>
                      </a:r>
                    </a:p>
                  </a:txBody>
                  <a:tcPr marL="0" marR="0" marT="0" marB="0" anchor="ctr">
                    <a:solidFill>
                      <a:schemeClr val="tx2">
                        <a:lumMod val="20000"/>
                        <a:lumOff val="80000"/>
                      </a:schemeClr>
                    </a:solidFill>
                  </a:tcPr>
                </a:tc>
                <a:extLst>
                  <a:ext uri="{0D108BD9-81ED-4DB2-BD59-A6C34878D82A}">
                    <a16:rowId xmlns:a16="http://schemas.microsoft.com/office/drawing/2014/main" val="2289930851"/>
                  </a:ext>
                </a:extLst>
              </a:tr>
              <a:tr h="0">
                <a:tc>
                  <a:txBody>
                    <a:bodyPr/>
                    <a:lstStyle/>
                    <a:p>
                      <a:pPr algn="l">
                        <a:lnSpc>
                          <a:spcPct val="150000"/>
                        </a:lnSpc>
                      </a:pPr>
                      <a:r>
                        <a:rPr lang="en-SG" sz="1000" b="0">
                          <a:solidFill>
                            <a:schemeClr val="bg2"/>
                          </a:solidFill>
                          <a:effectLst/>
                        </a:rPr>
                        <a:t>Moderate reduction  (%)</a:t>
                      </a:r>
                    </a:p>
                  </a:txBody>
                  <a:tcPr marL="0" marR="0" marT="0" marB="0" anchor="ctr"/>
                </a:tc>
                <a:tc>
                  <a:txBody>
                    <a:bodyPr/>
                    <a:lstStyle/>
                    <a:p>
                      <a:pPr algn="ctr">
                        <a:lnSpc>
                          <a:spcPct val="150000"/>
                        </a:lnSpc>
                      </a:pPr>
                      <a:r>
                        <a:rPr lang="en-SG" sz="1000" b="0">
                          <a:solidFill>
                            <a:schemeClr val="bg2"/>
                          </a:solidFill>
                          <a:effectLst/>
                        </a:rPr>
                        <a:t>5.5</a:t>
                      </a:r>
                    </a:p>
                  </a:txBody>
                  <a:tcPr marL="0" marR="0" marT="0" marB="0" anchor="ctr"/>
                </a:tc>
                <a:tc>
                  <a:txBody>
                    <a:bodyPr/>
                    <a:lstStyle/>
                    <a:p>
                      <a:pPr algn="ctr">
                        <a:lnSpc>
                          <a:spcPct val="150000"/>
                        </a:lnSpc>
                      </a:pPr>
                      <a:r>
                        <a:rPr lang="en-SG" sz="1000" b="0">
                          <a:solidFill>
                            <a:schemeClr val="bg2"/>
                          </a:solidFill>
                          <a:effectLst/>
                        </a:rPr>
                        <a:t>16.2</a:t>
                      </a:r>
                    </a:p>
                  </a:txBody>
                  <a:tcPr marL="0" marR="0" marT="0" marB="0" anchor="ctr"/>
                </a:tc>
                <a:tc>
                  <a:txBody>
                    <a:bodyPr/>
                    <a:lstStyle/>
                    <a:p>
                      <a:pPr algn="ctr">
                        <a:lnSpc>
                          <a:spcPct val="150000"/>
                        </a:lnSpc>
                      </a:pPr>
                      <a:r>
                        <a:rPr lang="en-SG" sz="1000" b="0">
                          <a:solidFill>
                            <a:schemeClr val="bg2"/>
                          </a:solidFill>
                          <a:effectLst/>
                        </a:rPr>
                        <a:t>10.7 (4.2 to 17.3)</a:t>
                      </a:r>
                    </a:p>
                  </a:txBody>
                  <a:tcPr marL="0" marR="0" marT="0" marB="0" anchor="ctr"/>
                </a:tc>
                <a:tc>
                  <a:txBody>
                    <a:bodyPr/>
                    <a:lstStyle/>
                    <a:p>
                      <a:pPr algn="ctr">
                        <a:lnSpc>
                          <a:spcPct val="150000"/>
                        </a:lnSpc>
                      </a:pPr>
                      <a:r>
                        <a:rPr lang="en-SG" sz="1000" b="0">
                          <a:solidFill>
                            <a:schemeClr val="bg2"/>
                          </a:solidFill>
                          <a:effectLst/>
                        </a:rPr>
                        <a:t>3.82 (1.58 to 9.25)</a:t>
                      </a:r>
                    </a:p>
                  </a:txBody>
                  <a:tcPr marL="0" marR="0" marT="0" marB="0" anchor="ctr"/>
                </a:tc>
                <a:extLst>
                  <a:ext uri="{0D108BD9-81ED-4DB2-BD59-A6C34878D82A}">
                    <a16:rowId xmlns:a16="http://schemas.microsoft.com/office/drawing/2014/main" val="402521820"/>
                  </a:ext>
                </a:extLst>
              </a:tr>
              <a:tr h="0">
                <a:tc>
                  <a:txBody>
                    <a:bodyPr/>
                    <a:lstStyle/>
                    <a:p>
                      <a:pPr algn="l">
                        <a:lnSpc>
                          <a:spcPct val="150000"/>
                        </a:lnSpc>
                      </a:pPr>
                      <a:r>
                        <a:rPr lang="en-SG" sz="1000" b="0">
                          <a:solidFill>
                            <a:schemeClr val="bg2"/>
                          </a:solidFill>
                          <a:effectLst/>
                        </a:rPr>
                        <a:t>Optimal reduction  (%)</a:t>
                      </a:r>
                    </a:p>
                  </a:txBody>
                  <a:tcPr marL="0" marR="0" marT="0" marB="0" anchor="ctr">
                    <a:solidFill>
                      <a:schemeClr val="tx2">
                        <a:lumMod val="20000"/>
                        <a:lumOff val="80000"/>
                      </a:schemeClr>
                    </a:solidFill>
                  </a:tcPr>
                </a:tc>
                <a:tc>
                  <a:txBody>
                    <a:bodyPr/>
                    <a:lstStyle/>
                    <a:p>
                      <a:pPr algn="ctr">
                        <a:lnSpc>
                          <a:spcPct val="150000"/>
                        </a:lnSpc>
                      </a:pPr>
                      <a:r>
                        <a:rPr lang="en-SG" sz="1000" b="0">
                          <a:solidFill>
                            <a:schemeClr val="bg2"/>
                          </a:solidFill>
                          <a:effectLst/>
                        </a:rPr>
                        <a:t>3.3</a:t>
                      </a:r>
                    </a:p>
                  </a:txBody>
                  <a:tcPr marL="0" marR="0" marT="0" marB="0" anchor="ctr">
                    <a:solidFill>
                      <a:schemeClr val="tx2">
                        <a:lumMod val="20000"/>
                        <a:lumOff val="80000"/>
                      </a:schemeClr>
                    </a:solidFill>
                  </a:tcPr>
                </a:tc>
                <a:tc>
                  <a:txBody>
                    <a:bodyPr/>
                    <a:lstStyle/>
                    <a:p>
                      <a:pPr algn="ctr">
                        <a:lnSpc>
                          <a:spcPct val="150000"/>
                        </a:lnSpc>
                      </a:pPr>
                      <a:r>
                        <a:rPr lang="en-SG" sz="1000" b="0">
                          <a:solidFill>
                            <a:schemeClr val="bg2"/>
                          </a:solidFill>
                          <a:effectLst/>
                        </a:rPr>
                        <a:t>13.4</a:t>
                      </a:r>
                    </a:p>
                  </a:txBody>
                  <a:tcPr marL="0" marR="0" marT="0" marB="0" anchor="ctr">
                    <a:solidFill>
                      <a:schemeClr val="tx2">
                        <a:lumMod val="20000"/>
                        <a:lumOff val="80000"/>
                      </a:schemeClr>
                    </a:solidFill>
                  </a:tcPr>
                </a:tc>
                <a:tc>
                  <a:txBody>
                    <a:bodyPr/>
                    <a:lstStyle/>
                    <a:p>
                      <a:pPr algn="ctr">
                        <a:lnSpc>
                          <a:spcPct val="150000"/>
                        </a:lnSpc>
                      </a:pPr>
                      <a:r>
                        <a:rPr lang="en-SG" sz="1000" b="0">
                          <a:solidFill>
                            <a:schemeClr val="bg2"/>
                          </a:solidFill>
                          <a:effectLst/>
                        </a:rPr>
                        <a:t>10.0 (−0.6 to 20.7)</a:t>
                      </a:r>
                    </a:p>
                  </a:txBody>
                  <a:tcPr marL="0" marR="0" marT="0" marB="0" anchor="ctr">
                    <a:solidFill>
                      <a:schemeClr val="tx2">
                        <a:lumMod val="20000"/>
                        <a:lumOff val="80000"/>
                      </a:schemeClr>
                    </a:solidFill>
                  </a:tcPr>
                </a:tc>
                <a:tc>
                  <a:txBody>
                    <a:bodyPr/>
                    <a:lstStyle/>
                    <a:p>
                      <a:pPr algn="ctr">
                        <a:lnSpc>
                          <a:spcPct val="150000"/>
                        </a:lnSpc>
                      </a:pPr>
                      <a:r>
                        <a:rPr lang="en-SG" sz="1000" b="0">
                          <a:solidFill>
                            <a:schemeClr val="bg2"/>
                          </a:solidFill>
                          <a:effectLst/>
                        </a:rPr>
                        <a:t>7.73 (0.71 to 84.27)</a:t>
                      </a:r>
                    </a:p>
                  </a:txBody>
                  <a:tcPr marL="0" marR="0" marT="0" marB="0" anchor="ctr">
                    <a:solidFill>
                      <a:schemeClr val="tx2">
                        <a:lumMod val="20000"/>
                        <a:lumOff val="80000"/>
                      </a:schemeClr>
                    </a:solidFill>
                  </a:tcPr>
                </a:tc>
                <a:extLst>
                  <a:ext uri="{0D108BD9-81ED-4DB2-BD59-A6C34878D82A}">
                    <a16:rowId xmlns:a16="http://schemas.microsoft.com/office/drawing/2014/main" val="3929933394"/>
                  </a:ext>
                </a:extLst>
              </a:tr>
              <a:tr h="0">
                <a:tc gridSpan="5">
                  <a:txBody>
                    <a:bodyPr/>
                    <a:lstStyle/>
                    <a:p>
                      <a:pPr algn="l">
                        <a:lnSpc>
                          <a:spcPct val="150000"/>
                        </a:lnSpc>
                      </a:pPr>
                      <a:r>
                        <a:rPr lang="en-SG" sz="1000" b="1">
                          <a:solidFill>
                            <a:schemeClr val="bg2"/>
                          </a:solidFill>
                          <a:effectLst/>
                        </a:rPr>
                        <a:t>Long-term OCSs</a:t>
                      </a:r>
                    </a:p>
                  </a:txBody>
                  <a:tcPr marL="0" marR="0" marT="0" marB="0" anchor="ctr">
                    <a:solidFill>
                      <a:schemeClr val="accent3">
                        <a:lumMod val="20000"/>
                        <a:lumOff val="80000"/>
                      </a:schemeClr>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pPr algn="l">
                        <a:lnSpc>
                          <a:spcPct val="150000"/>
                        </a:lnSpc>
                      </a:pPr>
                      <a:endParaRPr lang="en-SG" sz="1000" b="1">
                        <a:solidFill>
                          <a:schemeClr val="bg2"/>
                        </a:solidFill>
                        <a:effectLst/>
                      </a:endParaRPr>
                    </a:p>
                  </a:txBody>
                  <a:tcPr marL="0" marR="0" marT="0" marB="0" anchor="ctr">
                    <a:solidFill>
                      <a:schemeClr val="accent3">
                        <a:lumMod val="20000"/>
                        <a:lumOff val="80000"/>
                      </a:schemeClr>
                    </a:solidFill>
                  </a:tcPr>
                </a:tc>
                <a:extLst>
                  <a:ext uri="{0D108BD9-81ED-4DB2-BD59-A6C34878D82A}">
                    <a16:rowId xmlns:a16="http://schemas.microsoft.com/office/drawing/2014/main" val="1589039478"/>
                  </a:ext>
                </a:extLst>
              </a:tr>
              <a:tr h="0">
                <a:tc>
                  <a:txBody>
                    <a:bodyPr/>
                    <a:lstStyle/>
                    <a:p>
                      <a:pPr algn="l">
                        <a:lnSpc>
                          <a:spcPct val="150000"/>
                        </a:lnSpc>
                      </a:pPr>
                      <a:r>
                        <a:rPr lang="en-SG" sz="1000" b="0">
                          <a:solidFill>
                            <a:schemeClr val="bg2"/>
                          </a:solidFill>
                          <a:effectLst/>
                        </a:rPr>
                        <a:t>Increased dose  (%)</a:t>
                      </a:r>
                    </a:p>
                  </a:txBody>
                  <a:tcPr marL="0" marR="0" marT="0" marB="0" anchor="ctr">
                    <a:solidFill>
                      <a:schemeClr val="tx2">
                        <a:lumMod val="20000"/>
                        <a:lumOff val="80000"/>
                      </a:schemeClr>
                    </a:solidFill>
                  </a:tcPr>
                </a:tc>
                <a:tc>
                  <a:txBody>
                    <a:bodyPr/>
                    <a:lstStyle/>
                    <a:p>
                      <a:pPr algn="ctr">
                        <a:lnSpc>
                          <a:spcPct val="150000"/>
                        </a:lnSpc>
                      </a:pPr>
                      <a:r>
                        <a:rPr lang="en-SG" sz="1000" b="0">
                          <a:solidFill>
                            <a:schemeClr val="bg2"/>
                          </a:solidFill>
                          <a:effectLst/>
                        </a:rPr>
                        <a:t>14.3</a:t>
                      </a:r>
                    </a:p>
                  </a:txBody>
                  <a:tcPr marL="0" marR="0" marT="0" marB="0" anchor="ctr">
                    <a:solidFill>
                      <a:schemeClr val="tx2">
                        <a:lumMod val="20000"/>
                        <a:lumOff val="80000"/>
                      </a:schemeClr>
                    </a:solidFill>
                  </a:tcPr>
                </a:tc>
                <a:tc>
                  <a:txBody>
                    <a:bodyPr/>
                    <a:lstStyle/>
                    <a:p>
                      <a:pPr algn="ctr">
                        <a:lnSpc>
                          <a:spcPct val="150000"/>
                        </a:lnSpc>
                      </a:pPr>
                      <a:r>
                        <a:rPr lang="en-SG" sz="1000" b="0">
                          <a:solidFill>
                            <a:schemeClr val="bg2"/>
                          </a:solidFill>
                          <a:effectLst/>
                        </a:rPr>
                        <a:t>8.6</a:t>
                      </a:r>
                    </a:p>
                  </a:txBody>
                  <a:tcPr marL="0" marR="0" marT="0" marB="0" anchor="ctr">
                    <a:solidFill>
                      <a:schemeClr val="tx2">
                        <a:lumMod val="20000"/>
                        <a:lumOff val="80000"/>
                      </a:schemeClr>
                    </a:solidFill>
                  </a:tcPr>
                </a:tc>
                <a:tc>
                  <a:txBody>
                    <a:bodyPr/>
                    <a:lstStyle/>
                    <a:p>
                      <a:pPr algn="ctr">
                        <a:lnSpc>
                          <a:spcPct val="150000"/>
                        </a:lnSpc>
                      </a:pPr>
                      <a:r>
                        <a:rPr lang="en-SG" sz="1000" b="0">
                          <a:solidFill>
                            <a:schemeClr val="bg2"/>
                          </a:solidFill>
                          <a:effectLst/>
                        </a:rPr>
                        <a:t>−5.7 (−18.0 to 6.5)</a:t>
                      </a:r>
                    </a:p>
                  </a:txBody>
                  <a:tcPr marL="0" marR="0" marT="0" marB="0" anchor="ctr">
                    <a:solidFill>
                      <a:schemeClr val="tx2">
                        <a:lumMod val="20000"/>
                        <a:lumOff val="80000"/>
                      </a:schemeClr>
                    </a:solidFill>
                  </a:tcPr>
                </a:tc>
                <a:tc>
                  <a:txBody>
                    <a:bodyPr/>
                    <a:lstStyle/>
                    <a:p>
                      <a:pPr algn="ctr">
                        <a:lnSpc>
                          <a:spcPct val="150000"/>
                        </a:lnSpc>
                      </a:pPr>
                      <a:r>
                        <a:rPr lang="en-SG" sz="1000" b="0">
                          <a:solidFill>
                            <a:schemeClr val="bg2"/>
                          </a:solidFill>
                          <a:effectLst/>
                        </a:rPr>
                        <a:t>0.51 (0.12 to 2.17)</a:t>
                      </a:r>
                    </a:p>
                  </a:txBody>
                  <a:tcPr marL="0" marR="0" marT="0" marB="0" anchor="ctr">
                    <a:solidFill>
                      <a:schemeClr val="tx2">
                        <a:lumMod val="20000"/>
                        <a:lumOff val="80000"/>
                      </a:schemeClr>
                    </a:solidFill>
                  </a:tcPr>
                </a:tc>
                <a:extLst>
                  <a:ext uri="{0D108BD9-81ED-4DB2-BD59-A6C34878D82A}">
                    <a16:rowId xmlns:a16="http://schemas.microsoft.com/office/drawing/2014/main" val="3785395631"/>
                  </a:ext>
                </a:extLst>
              </a:tr>
              <a:tr h="0">
                <a:tc>
                  <a:txBody>
                    <a:bodyPr/>
                    <a:lstStyle/>
                    <a:p>
                      <a:pPr algn="l">
                        <a:lnSpc>
                          <a:spcPct val="150000"/>
                        </a:lnSpc>
                      </a:pPr>
                      <a:r>
                        <a:rPr lang="en-SG" sz="1000" b="0">
                          <a:solidFill>
                            <a:schemeClr val="bg2"/>
                          </a:solidFill>
                          <a:effectLst/>
                        </a:rPr>
                        <a:t>Low reduction (%)</a:t>
                      </a:r>
                    </a:p>
                  </a:txBody>
                  <a:tcPr marL="0" marR="0" marT="0" marB="0" anchor="ctr"/>
                </a:tc>
                <a:tc>
                  <a:txBody>
                    <a:bodyPr/>
                    <a:lstStyle/>
                    <a:p>
                      <a:pPr algn="ctr">
                        <a:lnSpc>
                          <a:spcPct val="150000"/>
                        </a:lnSpc>
                      </a:pPr>
                      <a:r>
                        <a:rPr lang="en-SG" sz="1000" b="0">
                          <a:solidFill>
                            <a:schemeClr val="bg2"/>
                          </a:solidFill>
                          <a:effectLst/>
                        </a:rPr>
                        <a:t>73.6</a:t>
                      </a:r>
                    </a:p>
                  </a:txBody>
                  <a:tcPr marL="0" marR="0" marT="0" marB="0" anchor="ctr"/>
                </a:tc>
                <a:tc>
                  <a:txBody>
                    <a:bodyPr/>
                    <a:lstStyle/>
                    <a:p>
                      <a:pPr algn="ctr">
                        <a:lnSpc>
                          <a:spcPct val="150000"/>
                        </a:lnSpc>
                      </a:pPr>
                      <a:r>
                        <a:rPr lang="en-SG" sz="1000" b="0">
                          <a:solidFill>
                            <a:schemeClr val="bg2"/>
                          </a:solidFill>
                          <a:effectLst/>
                        </a:rPr>
                        <a:t>68.5</a:t>
                      </a:r>
                    </a:p>
                  </a:txBody>
                  <a:tcPr marL="0" marR="0" marT="0" marB="0" anchor="ctr"/>
                </a:tc>
                <a:tc>
                  <a:txBody>
                    <a:bodyPr/>
                    <a:lstStyle/>
                    <a:p>
                      <a:pPr algn="ctr">
                        <a:lnSpc>
                          <a:spcPct val="150000"/>
                        </a:lnSpc>
                      </a:pPr>
                      <a:r>
                        <a:rPr lang="en-SG" sz="1000" b="0">
                          <a:solidFill>
                            <a:schemeClr val="bg2"/>
                          </a:solidFill>
                          <a:effectLst/>
                        </a:rPr>
                        <a:t>−5.1 (−22.5 to 12.3)</a:t>
                      </a:r>
                    </a:p>
                  </a:txBody>
                  <a:tcPr marL="0" marR="0" marT="0" marB="0" anchor="ctr"/>
                </a:tc>
                <a:tc>
                  <a:txBody>
                    <a:bodyPr/>
                    <a:lstStyle/>
                    <a:p>
                      <a:pPr algn="ctr">
                        <a:lnSpc>
                          <a:spcPct val="150000"/>
                        </a:lnSpc>
                      </a:pPr>
                      <a:r>
                        <a:rPr lang="en-SG" sz="1000" b="0">
                          <a:solidFill>
                            <a:schemeClr val="bg2"/>
                          </a:solidFill>
                          <a:effectLst/>
                        </a:rPr>
                        <a:t>0.94 (0.69 to 1.28)</a:t>
                      </a:r>
                    </a:p>
                  </a:txBody>
                  <a:tcPr marL="0" marR="0" marT="0" marB="0" anchor="ctr"/>
                </a:tc>
                <a:extLst>
                  <a:ext uri="{0D108BD9-81ED-4DB2-BD59-A6C34878D82A}">
                    <a16:rowId xmlns:a16="http://schemas.microsoft.com/office/drawing/2014/main" val="2868644566"/>
                  </a:ext>
                </a:extLst>
              </a:tr>
              <a:tr h="0">
                <a:tc>
                  <a:txBody>
                    <a:bodyPr/>
                    <a:lstStyle/>
                    <a:p>
                      <a:pPr algn="l">
                        <a:lnSpc>
                          <a:spcPct val="150000"/>
                        </a:lnSpc>
                      </a:pPr>
                      <a:r>
                        <a:rPr lang="en-SG" sz="1000" b="0">
                          <a:solidFill>
                            <a:schemeClr val="bg2"/>
                          </a:solidFill>
                          <a:effectLst/>
                        </a:rPr>
                        <a:t>Moderate reduction  (%)</a:t>
                      </a:r>
                    </a:p>
                  </a:txBody>
                  <a:tcPr marL="0" marR="0" marT="0" marB="0" anchor="ctr">
                    <a:solidFill>
                      <a:schemeClr val="tx2">
                        <a:lumMod val="20000"/>
                        <a:lumOff val="80000"/>
                      </a:schemeClr>
                    </a:solidFill>
                  </a:tcPr>
                </a:tc>
                <a:tc>
                  <a:txBody>
                    <a:bodyPr/>
                    <a:lstStyle/>
                    <a:p>
                      <a:pPr algn="ctr">
                        <a:lnSpc>
                          <a:spcPct val="150000"/>
                        </a:lnSpc>
                      </a:pPr>
                      <a:r>
                        <a:rPr lang="en-SG" sz="1000" b="0">
                          <a:solidFill>
                            <a:schemeClr val="bg2"/>
                          </a:solidFill>
                          <a:effectLst/>
                        </a:rPr>
                        <a:t>4.2</a:t>
                      </a:r>
                    </a:p>
                  </a:txBody>
                  <a:tcPr marL="0" marR="0" marT="0" marB="0" anchor="ctr">
                    <a:solidFill>
                      <a:schemeClr val="tx2">
                        <a:lumMod val="20000"/>
                        <a:lumOff val="80000"/>
                      </a:schemeClr>
                    </a:solidFill>
                  </a:tcPr>
                </a:tc>
                <a:tc>
                  <a:txBody>
                    <a:bodyPr/>
                    <a:lstStyle/>
                    <a:p>
                      <a:pPr algn="ctr">
                        <a:lnSpc>
                          <a:spcPct val="150000"/>
                        </a:lnSpc>
                      </a:pPr>
                      <a:r>
                        <a:rPr lang="en-SG" sz="1000" b="0">
                          <a:solidFill>
                            <a:schemeClr val="bg2"/>
                          </a:solidFill>
                          <a:effectLst/>
                        </a:rPr>
                        <a:t>8.9</a:t>
                      </a:r>
                    </a:p>
                  </a:txBody>
                  <a:tcPr marL="0" marR="0" marT="0" marB="0" anchor="ctr">
                    <a:solidFill>
                      <a:schemeClr val="tx2">
                        <a:lumMod val="20000"/>
                        <a:lumOff val="80000"/>
                      </a:schemeClr>
                    </a:solidFill>
                  </a:tcPr>
                </a:tc>
                <a:tc>
                  <a:txBody>
                    <a:bodyPr/>
                    <a:lstStyle/>
                    <a:p>
                      <a:pPr algn="ctr">
                        <a:lnSpc>
                          <a:spcPct val="150000"/>
                        </a:lnSpc>
                      </a:pPr>
                      <a:r>
                        <a:rPr lang="en-SG" sz="1000" b="0">
                          <a:solidFill>
                            <a:schemeClr val="bg2"/>
                          </a:solidFill>
                          <a:effectLst/>
                        </a:rPr>
                        <a:t>4.8 (−1.7 to 11.2)</a:t>
                      </a:r>
                    </a:p>
                  </a:txBody>
                  <a:tcPr marL="0" marR="0" marT="0" marB="0" anchor="ctr">
                    <a:solidFill>
                      <a:schemeClr val="tx2">
                        <a:lumMod val="20000"/>
                        <a:lumOff val="80000"/>
                      </a:schemeClr>
                    </a:solidFill>
                  </a:tcPr>
                </a:tc>
                <a:tc>
                  <a:txBody>
                    <a:bodyPr/>
                    <a:lstStyle/>
                    <a:p>
                      <a:pPr algn="ctr">
                        <a:lnSpc>
                          <a:spcPct val="150000"/>
                        </a:lnSpc>
                      </a:pPr>
                      <a:r>
                        <a:rPr lang="en-SG" sz="1000" b="0">
                          <a:solidFill>
                            <a:schemeClr val="bg2"/>
                          </a:solidFill>
                          <a:effectLst/>
                        </a:rPr>
                        <a:t>2.55 (0.78 to 8.37)</a:t>
                      </a:r>
                    </a:p>
                  </a:txBody>
                  <a:tcPr marL="0" marR="0" marT="0" marB="0" anchor="ctr">
                    <a:solidFill>
                      <a:schemeClr val="tx2">
                        <a:lumMod val="20000"/>
                        <a:lumOff val="80000"/>
                      </a:schemeClr>
                    </a:solidFill>
                  </a:tcPr>
                </a:tc>
                <a:extLst>
                  <a:ext uri="{0D108BD9-81ED-4DB2-BD59-A6C34878D82A}">
                    <a16:rowId xmlns:a16="http://schemas.microsoft.com/office/drawing/2014/main" val="1695637215"/>
                  </a:ext>
                </a:extLst>
              </a:tr>
              <a:tr h="0">
                <a:tc>
                  <a:txBody>
                    <a:bodyPr/>
                    <a:lstStyle/>
                    <a:p>
                      <a:pPr algn="l">
                        <a:lnSpc>
                          <a:spcPct val="150000"/>
                        </a:lnSpc>
                      </a:pPr>
                      <a:r>
                        <a:rPr lang="en-SG" sz="1000" b="0">
                          <a:solidFill>
                            <a:schemeClr val="bg2"/>
                          </a:solidFill>
                          <a:effectLst/>
                        </a:rPr>
                        <a:t>Optimal reduction  (%)</a:t>
                      </a:r>
                    </a:p>
                  </a:txBody>
                  <a:tcPr marL="0" marR="0" marT="0" marB="0" anchor="ctr"/>
                </a:tc>
                <a:tc>
                  <a:txBody>
                    <a:bodyPr/>
                    <a:lstStyle/>
                    <a:p>
                      <a:pPr algn="ctr">
                        <a:lnSpc>
                          <a:spcPct val="150000"/>
                        </a:lnSpc>
                      </a:pPr>
                      <a:r>
                        <a:rPr lang="en-SG" sz="1000" b="0">
                          <a:solidFill>
                            <a:schemeClr val="bg2"/>
                          </a:solidFill>
                          <a:effectLst/>
                        </a:rPr>
                        <a:t>7.9</a:t>
                      </a:r>
                    </a:p>
                  </a:txBody>
                  <a:tcPr marL="0" marR="0" marT="0" marB="0" anchor="ctr"/>
                </a:tc>
                <a:tc>
                  <a:txBody>
                    <a:bodyPr/>
                    <a:lstStyle/>
                    <a:p>
                      <a:pPr algn="ctr">
                        <a:lnSpc>
                          <a:spcPct val="150000"/>
                        </a:lnSpc>
                      </a:pPr>
                      <a:r>
                        <a:rPr lang="en-SG" sz="1000" b="0">
                          <a:solidFill>
                            <a:schemeClr val="bg2"/>
                          </a:solidFill>
                          <a:effectLst/>
                        </a:rPr>
                        <a:t>14.0</a:t>
                      </a:r>
                    </a:p>
                  </a:txBody>
                  <a:tcPr marL="0" marR="0" marT="0" marB="0" anchor="ctr"/>
                </a:tc>
                <a:tc>
                  <a:txBody>
                    <a:bodyPr/>
                    <a:lstStyle/>
                    <a:p>
                      <a:pPr algn="ctr">
                        <a:lnSpc>
                          <a:spcPct val="150000"/>
                        </a:lnSpc>
                      </a:pPr>
                      <a:r>
                        <a:rPr lang="en-SG" sz="1000" b="0">
                          <a:solidFill>
                            <a:schemeClr val="bg2"/>
                          </a:solidFill>
                          <a:effectLst/>
                        </a:rPr>
                        <a:t>6.1 (−7.7 to 19.9)</a:t>
                      </a:r>
                    </a:p>
                  </a:txBody>
                  <a:tcPr marL="0" marR="0" marT="0" marB="0" anchor="ctr"/>
                </a:tc>
                <a:tc>
                  <a:txBody>
                    <a:bodyPr/>
                    <a:lstStyle/>
                    <a:p>
                      <a:pPr algn="ctr">
                        <a:lnSpc>
                          <a:spcPct val="150000"/>
                        </a:lnSpc>
                      </a:pPr>
                      <a:r>
                        <a:rPr lang="en-SG" sz="1000" b="0">
                          <a:solidFill>
                            <a:schemeClr val="bg2"/>
                          </a:solidFill>
                          <a:effectLst/>
                        </a:rPr>
                        <a:t>4.16 (0.21 to 82.18)</a:t>
                      </a:r>
                    </a:p>
                  </a:txBody>
                  <a:tcPr marL="0" marR="0" marT="0" marB="0" anchor="ctr"/>
                </a:tc>
                <a:extLst>
                  <a:ext uri="{0D108BD9-81ED-4DB2-BD59-A6C34878D82A}">
                    <a16:rowId xmlns:a16="http://schemas.microsoft.com/office/drawing/2014/main" val="2748122303"/>
                  </a:ext>
                </a:extLst>
              </a:tr>
            </a:tbl>
          </a:graphicData>
        </a:graphic>
      </p:graphicFrame>
      <p:sp>
        <p:nvSpPr>
          <p:cNvPr id="9" name="Rectangle 8">
            <a:extLst>
              <a:ext uri="{FF2B5EF4-FFF2-40B4-BE49-F238E27FC236}">
                <a16:creationId xmlns:a16="http://schemas.microsoft.com/office/drawing/2014/main" id="{E8F00250-6DF9-273F-D4D1-92EF95B12D89}"/>
              </a:ext>
            </a:extLst>
          </p:cNvPr>
          <p:cNvSpPr/>
          <p:nvPr/>
        </p:nvSpPr>
        <p:spPr>
          <a:xfrm>
            <a:off x="307669" y="1993317"/>
            <a:ext cx="8496299" cy="213005"/>
          </a:xfrm>
          <a:prstGeom prst="rect">
            <a:avLst/>
          </a:prstGeom>
          <a:no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SG" sz="1400" b="0" i="0" u="none" strike="noStrike" kern="0" cap="none" spc="0" normalizeH="0" baseline="0" noProof="0">
              <a:ln>
                <a:noFill/>
              </a:ln>
              <a:solidFill>
                <a:srgbClr val="FFFFFF"/>
              </a:solidFill>
              <a:effectLst/>
              <a:uLnTx/>
              <a:uFillTx/>
              <a:latin typeface="Arial"/>
              <a:ea typeface="+mn-ea"/>
              <a:cs typeface="+mn-cs"/>
              <a:sym typeface="Arial"/>
            </a:endParaRPr>
          </a:p>
        </p:txBody>
      </p:sp>
      <p:pic>
        <p:nvPicPr>
          <p:cNvPr id="2" name="Graphic 1" descr="Beginning with solid fill">
            <a:hlinkClick r:id="rId3" action="ppaction://hlinksldjump"/>
            <a:extLst>
              <a:ext uri="{FF2B5EF4-FFF2-40B4-BE49-F238E27FC236}">
                <a16:creationId xmlns:a16="http://schemas.microsoft.com/office/drawing/2014/main" id="{A28CCC16-7534-08E0-B197-6901A68A59A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3" name="bg object 17">
            <a:extLst>
              <a:ext uri="{FF2B5EF4-FFF2-40B4-BE49-F238E27FC236}">
                <a16:creationId xmlns:a16="http://schemas.microsoft.com/office/drawing/2014/main" id="{98AFE087-7A07-0A47-9DAA-45E0018296CC}"/>
              </a:ext>
            </a:extLst>
          </p:cNvPr>
          <p:cNvPicPr/>
          <p:nvPr/>
        </p:nvPicPr>
        <p:blipFill>
          <a:blip r:embed="rId6" cstate="print">
            <a:alphaModFix amt="10000"/>
            <a:extLst>
              <a:ext uri="{BEBA8EAE-BF5A-486C-A8C5-ECC9F3942E4B}">
                <a14:imgProps xmlns:a14="http://schemas.microsoft.com/office/drawing/2010/main">
                  <a14:imgLayer r:embed="rId7">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3314267335"/>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8" name="Google Shape;128;p24"/>
          <p:cNvSpPr txBox="1">
            <a:spLocks noGrp="1"/>
          </p:cNvSpPr>
          <p:nvPr>
            <p:ph type="title"/>
          </p:nvPr>
        </p:nvSpPr>
        <p:spPr>
          <a:xfrm>
            <a:off x="323850" y="301396"/>
            <a:ext cx="8496300" cy="338307"/>
          </a:xfrm>
          <a:prstGeom prst="rect">
            <a:avLst/>
          </a:prstGeom>
          <a:noFill/>
          <a:ln>
            <a:noFill/>
          </a:ln>
        </p:spPr>
        <p:txBody>
          <a:bodyPr spcFirstLastPara="1" wrap="square" lIns="0" tIns="45700" rIns="91425" bIns="0" anchor="b" anchorCtr="0">
            <a:noAutofit/>
          </a:bodyPr>
          <a:lstStyle/>
          <a:p>
            <a:pPr marL="0" lvl="0" indent="0" algn="l" rtl="0">
              <a:spcBef>
                <a:spcPts val="0"/>
              </a:spcBef>
              <a:spcAft>
                <a:spcPts val="0"/>
              </a:spcAft>
              <a:buClr>
                <a:schemeClr val="accent1"/>
              </a:buClr>
              <a:buSzPts val="2400"/>
              <a:buFont typeface="Arial"/>
              <a:buNone/>
            </a:pPr>
            <a:r>
              <a:rPr lang="en-US" sz="2000"/>
              <a:t>Effectiveness of biologic initiation vs non-initiation </a:t>
            </a:r>
            <a:br>
              <a:rPr lang="en-US" sz="2000"/>
            </a:br>
            <a:r>
              <a:rPr lang="en-US" sz="2000"/>
              <a:t>on healthcare resource </a:t>
            </a:r>
            <a:r>
              <a:rPr lang="en-US" sz="2000" err="1"/>
              <a:t>utilisation</a:t>
            </a:r>
            <a:endParaRPr sz="2000"/>
          </a:p>
        </p:txBody>
      </p:sp>
      <p:sp>
        <p:nvSpPr>
          <p:cNvPr id="4" name="Rectangle 3">
            <a:extLst>
              <a:ext uri="{FF2B5EF4-FFF2-40B4-BE49-F238E27FC236}">
                <a16:creationId xmlns:a16="http://schemas.microsoft.com/office/drawing/2014/main" id="{6FFC6284-3FF9-3BFC-A975-5FACFEA014B7}"/>
              </a:ext>
            </a:extLst>
          </p:cNvPr>
          <p:cNvSpPr/>
          <p:nvPr/>
        </p:nvSpPr>
        <p:spPr>
          <a:xfrm>
            <a:off x="853358" y="3212469"/>
            <a:ext cx="7437284" cy="651547"/>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a:ln>
                  <a:noFill/>
                </a:ln>
                <a:solidFill>
                  <a:srgbClr val="FFFFFF"/>
                </a:solidFill>
                <a:effectLst/>
                <a:uLnTx/>
                <a:uFillTx/>
                <a:latin typeface="Arial"/>
                <a:ea typeface="+mn-ea"/>
                <a:cs typeface="+mn-cs"/>
                <a:sym typeface="Arial"/>
              </a:rPr>
              <a:t>Compared with patients who did not, patients who initiated a biologic had approximately </a:t>
            </a:r>
            <a:r>
              <a:rPr kumimoji="0" lang="en-US" sz="1200" b="1" i="0" u="none" strike="noStrike" kern="0" cap="none" spc="0" normalizeH="0" baseline="0" noProof="0">
                <a:ln>
                  <a:noFill/>
                </a:ln>
                <a:solidFill>
                  <a:srgbClr val="FFFFFF"/>
                </a:solidFill>
                <a:effectLst/>
                <a:uLnTx/>
                <a:uFillTx/>
                <a:latin typeface="Arial"/>
                <a:ea typeface="+mn-ea"/>
                <a:cs typeface="+mn-cs"/>
                <a:sym typeface="Arial"/>
              </a:rPr>
              <a:t>one-third the risk and frequency </a:t>
            </a:r>
            <a:r>
              <a:rPr kumimoji="0" lang="en-US" sz="1200" b="0" i="0" u="none" strike="noStrike" kern="0" cap="none" spc="0" normalizeH="0" baseline="0" noProof="0">
                <a:ln>
                  <a:noFill/>
                </a:ln>
                <a:solidFill>
                  <a:srgbClr val="FFFFFF"/>
                </a:solidFill>
                <a:effectLst/>
                <a:uLnTx/>
                <a:uFillTx/>
                <a:latin typeface="Arial"/>
                <a:ea typeface="+mn-ea"/>
                <a:cs typeface="+mn-cs"/>
                <a:sym typeface="Arial"/>
              </a:rPr>
              <a:t>of asthma-related emergency department visits and hospitalizations (i.e., serious exacerbations).</a:t>
            </a:r>
            <a:endParaRPr kumimoji="0" lang="en-SG" sz="120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6" name="Google Shape;129;p24">
            <a:extLst>
              <a:ext uri="{FF2B5EF4-FFF2-40B4-BE49-F238E27FC236}">
                <a16:creationId xmlns:a16="http://schemas.microsoft.com/office/drawing/2014/main" id="{89134962-043F-FE33-0D14-618E498EAE83}"/>
              </a:ext>
            </a:extLst>
          </p:cNvPr>
          <p:cNvSpPr txBox="1">
            <a:spLocks noGrp="1"/>
          </p:cNvSpPr>
          <p:nvPr>
            <p:ph type="body" idx="1"/>
          </p:nvPr>
        </p:nvSpPr>
        <p:spPr>
          <a:xfrm>
            <a:off x="323190" y="4929808"/>
            <a:ext cx="6500797" cy="126763"/>
          </a:xfrm>
          <a:prstGeom prst="rect">
            <a:avLst/>
          </a:prstGeom>
          <a:noFill/>
          <a:ln>
            <a:noFill/>
          </a:ln>
        </p:spPr>
        <p:txBody>
          <a:bodyPr spcFirstLastPara="1" wrap="square" lIns="0" tIns="0" rIns="0" bIns="0" anchor="b" anchorCtr="0">
            <a:noAutofit/>
          </a:bodyPr>
          <a:lstStyle/>
          <a:p>
            <a:pPr marL="0" indent="0"/>
            <a:r>
              <a:rPr lang="en-SG" sz="700"/>
              <a:t>ED = emergency department</a:t>
            </a:r>
          </a:p>
          <a:p>
            <a:pPr marL="0" indent="0"/>
            <a:r>
              <a:rPr lang="en-SG" sz="700"/>
              <a:t>Chen, W, Tran, TN, et al. </a:t>
            </a:r>
            <a:r>
              <a:rPr lang="en-US" sz="700" i="1"/>
              <a:t>J Allergy Clin Immunol </a:t>
            </a:r>
            <a:r>
              <a:rPr lang="en-US" sz="700" i="1" err="1"/>
              <a:t>Pract</a:t>
            </a:r>
            <a:r>
              <a:rPr lang="en-US" sz="700" i="1"/>
              <a:t>. </a:t>
            </a:r>
            <a:r>
              <a:rPr lang="en-US" sz="700"/>
              <a:t>2023. </a:t>
            </a:r>
            <a:r>
              <a:rPr lang="pt-BR" sz="700"/>
              <a:t>doi: 10.1016/j.jaip.2023.05.044. </a:t>
            </a:r>
            <a:endParaRPr sz="700"/>
          </a:p>
        </p:txBody>
      </p:sp>
      <p:graphicFrame>
        <p:nvGraphicFramePr>
          <p:cNvPr id="7" name="Table 7">
            <a:extLst>
              <a:ext uri="{FF2B5EF4-FFF2-40B4-BE49-F238E27FC236}">
                <a16:creationId xmlns:a16="http://schemas.microsoft.com/office/drawing/2014/main" id="{0A5B4947-1B77-87C1-758A-A49A50276656}"/>
              </a:ext>
            </a:extLst>
          </p:cNvPr>
          <p:cNvGraphicFramePr>
            <a:graphicFrameLocks noGrp="1"/>
          </p:cNvGraphicFramePr>
          <p:nvPr/>
        </p:nvGraphicFramePr>
        <p:xfrm>
          <a:off x="853358" y="1705494"/>
          <a:ext cx="7437284" cy="1258572"/>
        </p:xfrm>
        <a:graphic>
          <a:graphicData uri="http://schemas.openxmlformats.org/drawingml/2006/table">
            <a:tbl>
              <a:tblPr firstRow="1" bandRow="1">
                <a:tableStyleId>{6E25E649-3F16-4E02-A733-19D2CDBF48F0}</a:tableStyleId>
              </a:tblPr>
              <a:tblGrid>
                <a:gridCol w="1818886">
                  <a:extLst>
                    <a:ext uri="{9D8B030D-6E8A-4147-A177-3AD203B41FA5}">
                      <a16:colId xmlns:a16="http://schemas.microsoft.com/office/drawing/2014/main" val="1198354925"/>
                    </a:ext>
                  </a:extLst>
                </a:gridCol>
                <a:gridCol w="1283478">
                  <a:extLst>
                    <a:ext uri="{9D8B030D-6E8A-4147-A177-3AD203B41FA5}">
                      <a16:colId xmlns:a16="http://schemas.microsoft.com/office/drawing/2014/main" val="2483704866"/>
                    </a:ext>
                  </a:extLst>
                </a:gridCol>
                <a:gridCol w="1186204">
                  <a:extLst>
                    <a:ext uri="{9D8B030D-6E8A-4147-A177-3AD203B41FA5}">
                      <a16:colId xmlns:a16="http://schemas.microsoft.com/office/drawing/2014/main" val="2863383629"/>
                    </a:ext>
                  </a:extLst>
                </a:gridCol>
                <a:gridCol w="1726032">
                  <a:extLst>
                    <a:ext uri="{9D8B030D-6E8A-4147-A177-3AD203B41FA5}">
                      <a16:colId xmlns:a16="http://schemas.microsoft.com/office/drawing/2014/main" val="3477405300"/>
                    </a:ext>
                  </a:extLst>
                </a:gridCol>
                <a:gridCol w="1422684">
                  <a:extLst>
                    <a:ext uri="{9D8B030D-6E8A-4147-A177-3AD203B41FA5}">
                      <a16:colId xmlns:a16="http://schemas.microsoft.com/office/drawing/2014/main" val="3784525575"/>
                    </a:ext>
                  </a:extLst>
                </a:gridCol>
              </a:tblGrid>
              <a:tr h="243218">
                <a:tc>
                  <a:txBody>
                    <a:bodyPr/>
                    <a:lstStyle/>
                    <a:p>
                      <a:pPr algn="l" fontAlgn="ctr">
                        <a:lnSpc>
                          <a:spcPct val="150000"/>
                        </a:lnSpc>
                      </a:pPr>
                      <a:r>
                        <a:rPr lang="en-SG" sz="1000">
                          <a:solidFill>
                            <a:schemeClr val="bg1"/>
                          </a:solidFill>
                          <a:effectLst/>
                        </a:rPr>
                        <a:t>Outcome</a:t>
                      </a:r>
                    </a:p>
                  </a:txBody>
                  <a:tcPr marL="0" marR="0" marT="0" marB="0" anchor="ctr"/>
                </a:tc>
                <a:tc>
                  <a:txBody>
                    <a:bodyPr/>
                    <a:lstStyle/>
                    <a:p>
                      <a:pPr algn="ctr" fontAlgn="ctr">
                        <a:lnSpc>
                          <a:spcPct val="150000"/>
                        </a:lnSpc>
                      </a:pPr>
                      <a:r>
                        <a:rPr lang="en-SG" sz="1000">
                          <a:solidFill>
                            <a:schemeClr val="bg1"/>
                          </a:solidFill>
                          <a:effectLst/>
                        </a:rPr>
                        <a:t>Biologic not initiated</a:t>
                      </a:r>
                    </a:p>
                  </a:txBody>
                  <a:tcPr marL="0" marR="0" marT="0" marB="0" anchor="ctr"/>
                </a:tc>
                <a:tc>
                  <a:txBody>
                    <a:bodyPr/>
                    <a:lstStyle/>
                    <a:p>
                      <a:pPr algn="ctr" fontAlgn="ctr">
                        <a:lnSpc>
                          <a:spcPct val="150000"/>
                        </a:lnSpc>
                      </a:pPr>
                      <a:r>
                        <a:rPr lang="en-SG" sz="1000">
                          <a:solidFill>
                            <a:schemeClr val="bg1"/>
                          </a:solidFill>
                          <a:effectLst/>
                        </a:rPr>
                        <a:t>Biologic initiated</a:t>
                      </a:r>
                    </a:p>
                  </a:txBody>
                  <a:tcPr marL="0" marR="0" marT="0" marB="0" anchor="ctr"/>
                </a:tc>
                <a:tc>
                  <a:txBody>
                    <a:bodyPr/>
                    <a:lstStyle/>
                    <a:p>
                      <a:pPr algn="ctr" fontAlgn="ctr">
                        <a:lnSpc>
                          <a:spcPct val="150000"/>
                        </a:lnSpc>
                      </a:pPr>
                      <a:r>
                        <a:rPr lang="it-IT" sz="1000">
                          <a:solidFill>
                            <a:schemeClr val="bg1"/>
                          </a:solidFill>
                          <a:effectLst/>
                        </a:rPr>
                        <a:t>Marginal difference in % probability (95% CI)</a:t>
                      </a:r>
                      <a:endParaRPr lang="en-SG" sz="1000">
                        <a:solidFill>
                          <a:schemeClr val="bg1"/>
                        </a:solidFill>
                        <a:effectLst/>
                      </a:endParaRPr>
                    </a:p>
                  </a:txBody>
                  <a:tcPr marL="0" marR="0" marT="0" marB="0" anchor="ctr"/>
                </a:tc>
                <a:tc>
                  <a:txBody>
                    <a:bodyPr/>
                    <a:lstStyle/>
                    <a:p>
                      <a:pPr algn="ctr" fontAlgn="ctr">
                        <a:lnSpc>
                          <a:spcPct val="150000"/>
                        </a:lnSpc>
                      </a:pPr>
                      <a:r>
                        <a:rPr lang="en-SG" sz="1000">
                          <a:solidFill>
                            <a:schemeClr val="bg1"/>
                          </a:solidFill>
                          <a:effectLst/>
                        </a:rPr>
                        <a:t>Relative risk </a:t>
                      </a:r>
                    </a:p>
                    <a:p>
                      <a:pPr algn="ctr" fontAlgn="ctr">
                        <a:lnSpc>
                          <a:spcPct val="150000"/>
                        </a:lnSpc>
                      </a:pPr>
                      <a:r>
                        <a:rPr lang="en-SG" sz="1000">
                          <a:solidFill>
                            <a:schemeClr val="bg1"/>
                          </a:solidFill>
                          <a:effectLst/>
                        </a:rPr>
                        <a:t>(95% CI)</a:t>
                      </a:r>
                    </a:p>
                  </a:txBody>
                  <a:tcPr marL="0" marR="0" marT="0" marB="0" anchor="ctr"/>
                </a:tc>
                <a:extLst>
                  <a:ext uri="{0D108BD9-81ED-4DB2-BD59-A6C34878D82A}">
                    <a16:rowId xmlns:a16="http://schemas.microsoft.com/office/drawing/2014/main" val="3435622842"/>
                  </a:ext>
                </a:extLst>
              </a:tr>
              <a:tr h="0">
                <a:tc gridSpan="5">
                  <a:txBody>
                    <a:bodyPr/>
                    <a:lstStyle/>
                    <a:p>
                      <a:pPr algn="l">
                        <a:lnSpc>
                          <a:spcPct val="150000"/>
                        </a:lnSpc>
                      </a:pPr>
                      <a:r>
                        <a:rPr lang="en-SG" sz="1000" b="1">
                          <a:solidFill>
                            <a:schemeClr val="bg2"/>
                          </a:solidFill>
                          <a:effectLst/>
                        </a:rPr>
                        <a:t>ED Visits</a:t>
                      </a:r>
                    </a:p>
                  </a:txBody>
                  <a:tcPr marL="0" marR="0" marT="0" marB="0" anchor="ctr">
                    <a:solidFill>
                      <a:schemeClr val="accent3">
                        <a:lumMod val="20000"/>
                        <a:lumOff val="80000"/>
                      </a:schemeClr>
                    </a:solidFill>
                  </a:tcPr>
                </a:tc>
                <a:tc hMerge="1">
                  <a:txBody>
                    <a:bodyPr/>
                    <a:lstStyle/>
                    <a:p>
                      <a:pPr algn="ctr">
                        <a:lnSpc>
                          <a:spcPct val="150000"/>
                        </a:lnSpc>
                      </a:pPr>
                      <a:endParaRPr lang="en-SG" sz="1000" b="0">
                        <a:solidFill>
                          <a:schemeClr val="bg2"/>
                        </a:solidFill>
                        <a:effectLst/>
                      </a:endParaRPr>
                    </a:p>
                  </a:txBody>
                  <a:tcPr marL="0" marR="0" marT="0" marB="0" anchor="ct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3165798392"/>
                  </a:ext>
                </a:extLst>
              </a:tr>
              <a:tr h="0">
                <a:tc>
                  <a:txBody>
                    <a:bodyPr/>
                    <a:lstStyle/>
                    <a:p>
                      <a:pPr algn="l">
                        <a:lnSpc>
                          <a:spcPct val="150000"/>
                        </a:lnSpc>
                      </a:pPr>
                      <a:r>
                        <a:rPr lang="en-SG" sz="1000" b="0">
                          <a:solidFill>
                            <a:schemeClr val="bg2"/>
                          </a:solidFill>
                          <a:effectLst/>
                        </a:rPr>
                        <a:t>Risk of ED visit (%)</a:t>
                      </a:r>
                    </a:p>
                  </a:txBody>
                  <a:tcPr marL="0" marR="0" marT="0" marB="0" anchor="ctr"/>
                </a:tc>
                <a:tc>
                  <a:txBody>
                    <a:bodyPr/>
                    <a:lstStyle/>
                    <a:p>
                      <a:pPr algn="ctr">
                        <a:lnSpc>
                          <a:spcPct val="150000"/>
                        </a:lnSpc>
                      </a:pPr>
                      <a:r>
                        <a:rPr lang="en-SG" sz="1000" b="0">
                          <a:solidFill>
                            <a:schemeClr val="bg2"/>
                          </a:solidFill>
                          <a:effectLst/>
                        </a:rPr>
                        <a:t>14</a:t>
                      </a:r>
                    </a:p>
                  </a:txBody>
                  <a:tcPr marL="0" marR="0" marT="0" marB="0" anchor="ctr"/>
                </a:tc>
                <a:tc>
                  <a:txBody>
                    <a:bodyPr/>
                    <a:lstStyle/>
                    <a:p>
                      <a:pPr algn="ctr">
                        <a:lnSpc>
                          <a:spcPct val="150000"/>
                        </a:lnSpc>
                      </a:pPr>
                      <a:r>
                        <a:rPr lang="en-SG" sz="1000" b="0">
                          <a:solidFill>
                            <a:schemeClr val="bg2"/>
                          </a:solidFill>
                          <a:effectLst/>
                        </a:rPr>
                        <a:t>6</a:t>
                      </a:r>
                    </a:p>
                  </a:txBody>
                  <a:tcPr marL="0" marR="0" marT="0" marB="0" anchor="ctr"/>
                </a:tc>
                <a:tc>
                  <a:txBody>
                    <a:bodyPr/>
                    <a:lstStyle/>
                    <a:p>
                      <a:pPr algn="ctr">
                        <a:lnSpc>
                          <a:spcPct val="150000"/>
                        </a:lnSpc>
                      </a:pPr>
                      <a:r>
                        <a:rPr lang="en-SG" sz="1000" b="0">
                          <a:solidFill>
                            <a:schemeClr val="bg2"/>
                          </a:solidFill>
                          <a:effectLst/>
                        </a:rPr>
                        <a:t>−9 (−14, −3)</a:t>
                      </a:r>
                    </a:p>
                  </a:txBody>
                  <a:tcPr marL="0" marR="0" marT="0" marB="0" anchor="ctr"/>
                </a:tc>
                <a:tc>
                  <a:txBody>
                    <a:bodyPr/>
                    <a:lstStyle/>
                    <a:p>
                      <a:pPr algn="ctr">
                        <a:lnSpc>
                          <a:spcPct val="150000"/>
                        </a:lnSpc>
                      </a:pPr>
                      <a:r>
                        <a:rPr lang="en-SG" sz="1000" b="0">
                          <a:solidFill>
                            <a:schemeClr val="bg2"/>
                          </a:solidFill>
                          <a:effectLst/>
                        </a:rPr>
                        <a:t>0.35 (0.21, 0.58)</a:t>
                      </a:r>
                    </a:p>
                  </a:txBody>
                  <a:tcPr marL="0" marR="0" marT="0" marB="0" anchor="ctr"/>
                </a:tc>
                <a:extLst>
                  <a:ext uri="{0D108BD9-81ED-4DB2-BD59-A6C34878D82A}">
                    <a16:rowId xmlns:a16="http://schemas.microsoft.com/office/drawing/2014/main" val="663518712"/>
                  </a:ext>
                </a:extLst>
              </a:tr>
              <a:tr h="0">
                <a:tc gridSpan="5">
                  <a:txBody>
                    <a:bodyPr/>
                    <a:lstStyle/>
                    <a:p>
                      <a:pPr algn="l">
                        <a:lnSpc>
                          <a:spcPct val="150000"/>
                        </a:lnSpc>
                      </a:pPr>
                      <a:r>
                        <a:rPr lang="en-SG" sz="1000" b="1">
                          <a:solidFill>
                            <a:schemeClr val="bg2"/>
                          </a:solidFill>
                          <a:effectLst/>
                        </a:rPr>
                        <a:t>Hospitalisation</a:t>
                      </a:r>
                    </a:p>
                  </a:txBody>
                  <a:tcPr marL="0" marR="0" marT="0" marB="0" anchor="ctr">
                    <a:solidFill>
                      <a:schemeClr val="accent3">
                        <a:lumMod val="20000"/>
                        <a:lumOff val="80000"/>
                      </a:schemeClr>
                    </a:solidFill>
                  </a:tcPr>
                </a:tc>
                <a:tc hMerge="1">
                  <a:txBody>
                    <a:bodyPr/>
                    <a:lstStyle/>
                    <a:p>
                      <a:pPr algn="ctr">
                        <a:lnSpc>
                          <a:spcPct val="150000"/>
                        </a:lnSpc>
                      </a:pPr>
                      <a:endParaRPr lang="en-SG" sz="1000" b="0">
                        <a:solidFill>
                          <a:schemeClr val="bg2"/>
                        </a:solidFill>
                        <a:effectLst/>
                      </a:endParaRPr>
                    </a:p>
                  </a:txBody>
                  <a:tcPr marL="0" marR="0" marT="0" marB="0" anchor="ctr">
                    <a:solidFill>
                      <a:schemeClr val="tx2">
                        <a:lumMod val="60000"/>
                        <a:lumOff val="40000"/>
                      </a:schemeClr>
                    </a:solidFill>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2892994619"/>
                  </a:ext>
                </a:extLst>
              </a:tr>
              <a:tr h="0">
                <a:tc>
                  <a:txBody>
                    <a:bodyPr/>
                    <a:lstStyle/>
                    <a:p>
                      <a:pPr algn="l">
                        <a:lnSpc>
                          <a:spcPct val="150000"/>
                        </a:lnSpc>
                      </a:pPr>
                      <a:r>
                        <a:rPr lang="en-SG" sz="1000" b="0">
                          <a:solidFill>
                            <a:schemeClr val="bg2"/>
                          </a:solidFill>
                          <a:effectLst/>
                        </a:rPr>
                        <a:t>Risk of hospitalization (%)</a:t>
                      </a:r>
                    </a:p>
                  </a:txBody>
                  <a:tcPr marL="0" marR="0" marT="0" marB="0" anchor="ctr"/>
                </a:tc>
                <a:tc>
                  <a:txBody>
                    <a:bodyPr/>
                    <a:lstStyle/>
                    <a:p>
                      <a:pPr algn="ctr">
                        <a:lnSpc>
                          <a:spcPct val="150000"/>
                        </a:lnSpc>
                      </a:pPr>
                      <a:r>
                        <a:rPr lang="en-SG" sz="1000" b="0">
                          <a:solidFill>
                            <a:schemeClr val="bg2"/>
                          </a:solidFill>
                          <a:effectLst/>
                        </a:rPr>
                        <a:t>12</a:t>
                      </a:r>
                    </a:p>
                  </a:txBody>
                  <a:tcPr marL="0" marR="0" marT="0" marB="0" anchor="ctr"/>
                </a:tc>
                <a:tc>
                  <a:txBody>
                    <a:bodyPr/>
                    <a:lstStyle/>
                    <a:p>
                      <a:pPr algn="ctr">
                        <a:lnSpc>
                          <a:spcPct val="150000"/>
                        </a:lnSpc>
                      </a:pPr>
                      <a:r>
                        <a:rPr lang="en-SG" sz="1000" b="0">
                          <a:solidFill>
                            <a:schemeClr val="bg2"/>
                          </a:solidFill>
                          <a:effectLst/>
                        </a:rPr>
                        <a:t>5</a:t>
                      </a:r>
                    </a:p>
                  </a:txBody>
                  <a:tcPr marL="0" marR="0" marT="0" marB="0" anchor="ctr"/>
                </a:tc>
                <a:tc>
                  <a:txBody>
                    <a:bodyPr/>
                    <a:lstStyle/>
                    <a:p>
                      <a:pPr algn="ctr">
                        <a:lnSpc>
                          <a:spcPct val="150000"/>
                        </a:lnSpc>
                      </a:pPr>
                      <a:r>
                        <a:rPr lang="en-SG" sz="1000" b="0">
                          <a:solidFill>
                            <a:schemeClr val="bg2"/>
                          </a:solidFill>
                          <a:effectLst/>
                        </a:rPr>
                        <a:t>−7 (−10, −3)</a:t>
                      </a:r>
                    </a:p>
                  </a:txBody>
                  <a:tcPr marL="0" marR="0" marT="0" marB="0" anchor="ctr"/>
                </a:tc>
                <a:tc>
                  <a:txBody>
                    <a:bodyPr/>
                    <a:lstStyle/>
                    <a:p>
                      <a:pPr algn="ctr">
                        <a:lnSpc>
                          <a:spcPct val="150000"/>
                        </a:lnSpc>
                      </a:pPr>
                      <a:r>
                        <a:rPr lang="en-SG" sz="1000" b="0">
                          <a:solidFill>
                            <a:schemeClr val="bg2"/>
                          </a:solidFill>
                          <a:effectLst/>
                        </a:rPr>
                        <a:t>0.31 (0.18, 0.52)</a:t>
                      </a:r>
                    </a:p>
                  </a:txBody>
                  <a:tcPr marL="0" marR="0" marT="0" marB="0" anchor="ctr"/>
                </a:tc>
                <a:extLst>
                  <a:ext uri="{0D108BD9-81ED-4DB2-BD59-A6C34878D82A}">
                    <a16:rowId xmlns:a16="http://schemas.microsoft.com/office/drawing/2014/main" val="709424377"/>
                  </a:ext>
                </a:extLst>
              </a:tr>
            </a:tbl>
          </a:graphicData>
        </a:graphic>
      </p:graphicFrame>
      <p:sp>
        <p:nvSpPr>
          <p:cNvPr id="2" name="Rectangle 1">
            <a:extLst>
              <a:ext uri="{FF2B5EF4-FFF2-40B4-BE49-F238E27FC236}">
                <a16:creationId xmlns:a16="http://schemas.microsoft.com/office/drawing/2014/main" id="{CE2FA1B6-AE01-385C-4A85-70061006F9A3}"/>
              </a:ext>
            </a:extLst>
          </p:cNvPr>
          <p:cNvSpPr/>
          <p:nvPr/>
        </p:nvSpPr>
        <p:spPr>
          <a:xfrm>
            <a:off x="7044856" y="2334780"/>
            <a:ext cx="1083251" cy="213005"/>
          </a:xfrm>
          <a:prstGeom prst="rect">
            <a:avLst/>
          </a:prstGeom>
          <a:no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SG" sz="140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3" name="Rectangle 2">
            <a:extLst>
              <a:ext uri="{FF2B5EF4-FFF2-40B4-BE49-F238E27FC236}">
                <a16:creationId xmlns:a16="http://schemas.microsoft.com/office/drawing/2014/main" id="{150B5A41-8C2D-AFAE-11E7-5DAD1A098CCA}"/>
              </a:ext>
            </a:extLst>
          </p:cNvPr>
          <p:cNvSpPr/>
          <p:nvPr/>
        </p:nvSpPr>
        <p:spPr>
          <a:xfrm>
            <a:off x="7044855" y="2742485"/>
            <a:ext cx="1083251" cy="213005"/>
          </a:xfrm>
          <a:prstGeom prst="rect">
            <a:avLst/>
          </a:prstGeom>
          <a:no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SG" sz="1400" b="0" i="0" u="none" strike="noStrike" kern="0" cap="none" spc="0" normalizeH="0" baseline="0" noProof="0">
              <a:ln>
                <a:noFill/>
              </a:ln>
              <a:solidFill>
                <a:srgbClr val="FFFFFF"/>
              </a:solidFill>
              <a:effectLst/>
              <a:uLnTx/>
              <a:uFillTx/>
              <a:latin typeface="Arial"/>
              <a:ea typeface="+mn-ea"/>
              <a:cs typeface="+mn-cs"/>
              <a:sym typeface="Arial"/>
            </a:endParaRPr>
          </a:p>
        </p:txBody>
      </p:sp>
      <p:pic>
        <p:nvPicPr>
          <p:cNvPr id="5" name="Graphic 4" descr="Beginning with solid fill">
            <a:hlinkClick r:id="rId3" action="ppaction://hlinksldjump"/>
            <a:extLst>
              <a:ext uri="{FF2B5EF4-FFF2-40B4-BE49-F238E27FC236}">
                <a16:creationId xmlns:a16="http://schemas.microsoft.com/office/drawing/2014/main" id="{B939CEC4-9859-D040-6EBE-88BFDB5E040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9" name="bg object 17">
            <a:extLst>
              <a:ext uri="{FF2B5EF4-FFF2-40B4-BE49-F238E27FC236}">
                <a16:creationId xmlns:a16="http://schemas.microsoft.com/office/drawing/2014/main" id="{0C226F1F-0E08-0B60-A226-4940F551CCB2}"/>
              </a:ext>
            </a:extLst>
          </p:cNvPr>
          <p:cNvPicPr/>
          <p:nvPr/>
        </p:nvPicPr>
        <p:blipFill>
          <a:blip r:embed="rId6" cstate="print">
            <a:alphaModFix amt="10000"/>
            <a:extLst>
              <a:ext uri="{BEBA8EAE-BF5A-486C-A8C5-ECC9F3942E4B}">
                <a14:imgProps xmlns:a14="http://schemas.microsoft.com/office/drawing/2010/main">
                  <a14:imgLayer r:embed="rId7">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2240181554"/>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8" name="Google Shape;128;p24"/>
          <p:cNvSpPr txBox="1">
            <a:spLocks noGrp="1"/>
          </p:cNvSpPr>
          <p:nvPr>
            <p:ph type="title"/>
          </p:nvPr>
        </p:nvSpPr>
        <p:spPr>
          <a:xfrm>
            <a:off x="323850" y="205979"/>
            <a:ext cx="8496300" cy="338307"/>
          </a:xfrm>
          <a:prstGeom prst="rect">
            <a:avLst/>
          </a:prstGeom>
          <a:noFill/>
          <a:ln>
            <a:noFill/>
          </a:ln>
        </p:spPr>
        <p:txBody>
          <a:bodyPr spcFirstLastPara="1" wrap="square" lIns="0" tIns="45700" rIns="91425" bIns="0" anchor="b" anchorCtr="0">
            <a:noAutofit/>
          </a:bodyPr>
          <a:lstStyle/>
          <a:p>
            <a:pPr marL="0" lvl="0" indent="0" algn="l" rtl="0">
              <a:spcBef>
                <a:spcPts val="0"/>
              </a:spcBef>
              <a:spcAft>
                <a:spcPts val="0"/>
              </a:spcAft>
              <a:buClr>
                <a:schemeClr val="accent1"/>
              </a:buClr>
              <a:buSzPts val="2400"/>
              <a:buFont typeface="Arial"/>
              <a:buNone/>
            </a:pPr>
            <a:r>
              <a:rPr lang="en-GB"/>
              <a:t>Conclusions</a:t>
            </a:r>
            <a:endParaRPr/>
          </a:p>
        </p:txBody>
      </p:sp>
      <p:sp>
        <p:nvSpPr>
          <p:cNvPr id="2" name="TextBox 1">
            <a:extLst>
              <a:ext uri="{FF2B5EF4-FFF2-40B4-BE49-F238E27FC236}">
                <a16:creationId xmlns:a16="http://schemas.microsoft.com/office/drawing/2014/main" id="{594A6717-4087-57D4-7385-08CF11F69188}"/>
              </a:ext>
            </a:extLst>
          </p:cNvPr>
          <p:cNvSpPr txBox="1"/>
          <p:nvPr/>
        </p:nvSpPr>
        <p:spPr>
          <a:xfrm>
            <a:off x="2139740" y="1699264"/>
            <a:ext cx="6022706"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a:ln>
                  <a:noFill/>
                </a:ln>
                <a:solidFill>
                  <a:srgbClr val="000000"/>
                </a:solidFill>
                <a:effectLst/>
                <a:uLnTx/>
                <a:uFillTx/>
                <a:latin typeface="Arial"/>
                <a:cs typeface="Arial"/>
                <a:sym typeface="Arial"/>
              </a:rPr>
              <a:t>In a real-world setting, keeping severe asthma patients on HOCS or initiating biologics can both result in improvements in severe asthma.</a:t>
            </a:r>
          </a:p>
        </p:txBody>
      </p:sp>
      <p:sp>
        <p:nvSpPr>
          <p:cNvPr id="3" name="TextBox 2">
            <a:extLst>
              <a:ext uri="{FF2B5EF4-FFF2-40B4-BE49-F238E27FC236}">
                <a16:creationId xmlns:a16="http://schemas.microsoft.com/office/drawing/2014/main" id="{E16D784A-CA75-CF14-F152-DF483B8ECBC5}"/>
              </a:ext>
            </a:extLst>
          </p:cNvPr>
          <p:cNvSpPr txBox="1"/>
          <p:nvPr/>
        </p:nvSpPr>
        <p:spPr>
          <a:xfrm>
            <a:off x="2139740" y="2792686"/>
            <a:ext cx="6022706" cy="11695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a:ln>
                  <a:noFill/>
                </a:ln>
                <a:solidFill>
                  <a:srgbClr val="000000"/>
                </a:solidFill>
                <a:effectLst/>
                <a:uLnTx/>
                <a:uFillTx/>
                <a:latin typeface="Arial"/>
                <a:cs typeface="Arial"/>
                <a:sym typeface="Arial"/>
              </a:rPr>
              <a:t>However, HOCS </a:t>
            </a:r>
            <a:r>
              <a:rPr kumimoji="0" lang="en-US" sz="1400" b="1" i="0" u="none" strike="noStrike" kern="0" cap="none" spc="0" normalizeH="0" baseline="0" noProof="0">
                <a:ln>
                  <a:noFill/>
                </a:ln>
                <a:solidFill>
                  <a:srgbClr val="ED7D31"/>
                </a:solidFill>
                <a:effectLst/>
                <a:uLnTx/>
                <a:uFillTx/>
                <a:latin typeface="Arial"/>
                <a:cs typeface="Arial"/>
                <a:sym typeface="Arial"/>
              </a:rPr>
              <a:t>patients who received biologics experienced the combined benefit of improvements in health outcomes </a:t>
            </a:r>
            <a:r>
              <a:rPr kumimoji="0" lang="en-US" sz="1400" b="0" i="0" u="none" strike="noStrike" kern="0" cap="none" spc="0" normalizeH="0" baseline="0" noProof="0">
                <a:ln>
                  <a:noFill/>
                </a:ln>
                <a:solidFill>
                  <a:srgbClr val="000000"/>
                </a:solidFill>
                <a:effectLst/>
                <a:uLnTx/>
                <a:uFillTx/>
                <a:latin typeface="Arial"/>
                <a:cs typeface="Arial"/>
                <a:sym typeface="Arial"/>
              </a:rPr>
              <a:t>(including exacerbation rates, and healthcare resource utilization) whilst being able </a:t>
            </a:r>
            <a:r>
              <a:rPr kumimoji="0" lang="en-US" sz="1400" b="1" i="0" u="none" strike="noStrike" kern="0" cap="none" spc="0" normalizeH="0" baseline="0" noProof="0">
                <a:ln>
                  <a:noFill/>
                </a:ln>
                <a:solidFill>
                  <a:srgbClr val="ED7D31"/>
                </a:solidFill>
                <a:effectLst/>
                <a:uLnTx/>
                <a:uFillTx/>
                <a:latin typeface="Arial"/>
                <a:cs typeface="Arial"/>
                <a:sym typeface="Arial"/>
              </a:rPr>
              <a:t>to reduce high levels of both short- and long-term oral steroid exposure.</a:t>
            </a:r>
            <a:endParaRPr kumimoji="0" lang="en-SG" sz="1400" b="0" i="0" u="none" strike="noStrike" kern="0" cap="none" spc="0" normalizeH="0" baseline="0" noProof="0">
              <a:ln>
                <a:noFill/>
              </a:ln>
              <a:solidFill>
                <a:srgbClr val="000000"/>
              </a:solidFill>
              <a:effectLst/>
              <a:uLnTx/>
              <a:uFillTx/>
              <a:latin typeface="Arial"/>
              <a:cs typeface="Arial"/>
              <a:sym typeface="Arial"/>
            </a:endParaRPr>
          </a:p>
        </p:txBody>
      </p:sp>
      <p:sp>
        <p:nvSpPr>
          <p:cNvPr id="4" name="Google Shape;129;p24">
            <a:extLst>
              <a:ext uri="{FF2B5EF4-FFF2-40B4-BE49-F238E27FC236}">
                <a16:creationId xmlns:a16="http://schemas.microsoft.com/office/drawing/2014/main" id="{D29C4A10-B876-325E-0B25-A2ED4663DD11}"/>
              </a:ext>
            </a:extLst>
          </p:cNvPr>
          <p:cNvSpPr txBox="1">
            <a:spLocks/>
          </p:cNvSpPr>
          <p:nvPr/>
        </p:nvSpPr>
        <p:spPr>
          <a:xfrm>
            <a:off x="323190" y="4929808"/>
            <a:ext cx="6500797" cy="126763"/>
          </a:xfrm>
          <a:prstGeom prst="rect">
            <a:avLst/>
          </a:prstGeom>
          <a:noFill/>
          <a:ln>
            <a:noFill/>
          </a:ln>
        </p:spPr>
        <p:txBody>
          <a:bodyPr spcFirstLastPara="1" wrap="square" lIns="0" tIns="0" rIns="0" bIns="0" anchor="b" anchorCtr="0">
            <a:noAutofit/>
          </a:bodyPr>
          <a:lstStyle>
            <a:defPPr marR="0" lvl="0" algn="l" rtl="0">
              <a:lnSpc>
                <a:spcPct val="100000"/>
              </a:lnSpc>
              <a:spcBef>
                <a:spcPts val="0"/>
              </a:spcBef>
              <a:spcAft>
                <a:spcPts val="0"/>
              </a:spcAft>
            </a:defPPr>
            <a:lvl1pPr marL="457200" marR="0" lvl="0" indent="-228600" algn="l" rtl="0">
              <a:lnSpc>
                <a:spcPct val="100000"/>
              </a:lnSpc>
              <a:spcBef>
                <a:spcPts val="0"/>
              </a:spcBef>
              <a:spcAft>
                <a:spcPts val="0"/>
              </a:spcAft>
              <a:buClr>
                <a:srgbClr val="FF9900"/>
              </a:buClr>
              <a:buSzPts val="800"/>
              <a:buFont typeface="Arial"/>
              <a:buNone/>
              <a:defRPr sz="800" b="0" i="0" u="none" strike="noStrike" cap="none">
                <a:solidFill>
                  <a:schemeClr val="accent1"/>
                </a:solidFill>
                <a:latin typeface="Arial"/>
                <a:ea typeface="Arial"/>
                <a:cs typeface="Arial"/>
                <a:sym typeface="Arial"/>
              </a:defRPr>
            </a:lvl1pPr>
            <a:lvl2pPr marL="914400" marR="0" lvl="1" indent="-228600" algn="l" rtl="0">
              <a:lnSpc>
                <a:spcPct val="100000"/>
              </a:lnSpc>
              <a:spcBef>
                <a:spcPts val="0"/>
              </a:spcBef>
              <a:spcAft>
                <a:spcPts val="0"/>
              </a:spcAft>
              <a:buClr>
                <a:srgbClr val="FF9900"/>
              </a:buClr>
              <a:buSzPts val="900"/>
              <a:buFont typeface="Arial"/>
              <a:buNone/>
              <a:defRPr sz="900" b="0" i="0" u="none" strike="noStrike" cap="none">
                <a:solidFill>
                  <a:schemeClr val="accent1"/>
                </a:solidFill>
                <a:latin typeface="Arial"/>
                <a:ea typeface="Arial"/>
                <a:cs typeface="Arial"/>
                <a:sym typeface="Arial"/>
              </a:defRPr>
            </a:lvl2pPr>
            <a:lvl3pPr marL="1371600" marR="0" lvl="2" indent="-228600" algn="l" rtl="0">
              <a:lnSpc>
                <a:spcPct val="100000"/>
              </a:lnSpc>
              <a:spcBef>
                <a:spcPts val="300"/>
              </a:spcBef>
              <a:spcAft>
                <a:spcPts val="0"/>
              </a:spcAft>
              <a:buClr>
                <a:srgbClr val="FF9900"/>
              </a:buClr>
              <a:buSzPts val="900"/>
              <a:buFont typeface="Courier New"/>
              <a:buNone/>
              <a:defRPr sz="900" b="0" i="0" u="none" strike="noStrike" cap="none">
                <a:solidFill>
                  <a:schemeClr val="accent1"/>
                </a:solidFill>
                <a:latin typeface="Arial"/>
                <a:ea typeface="Arial"/>
                <a:cs typeface="Arial"/>
                <a:sym typeface="Arial"/>
              </a:defRPr>
            </a:lvl3pPr>
            <a:lvl4pPr marL="1828800" marR="0" lvl="3" indent="-228600" algn="l" rtl="0">
              <a:lnSpc>
                <a:spcPct val="100000"/>
              </a:lnSpc>
              <a:spcBef>
                <a:spcPts val="300"/>
              </a:spcBef>
              <a:spcAft>
                <a:spcPts val="0"/>
              </a:spcAft>
              <a:buClr>
                <a:srgbClr val="FF9900"/>
              </a:buClr>
              <a:buSzPts val="900"/>
              <a:buFont typeface="Arial"/>
              <a:buNone/>
              <a:defRPr sz="900" b="0" i="0" u="none" strike="noStrike" cap="none">
                <a:solidFill>
                  <a:schemeClr val="accent1"/>
                </a:solidFill>
                <a:latin typeface="Arial"/>
                <a:ea typeface="Arial"/>
                <a:cs typeface="Arial"/>
                <a:sym typeface="Arial"/>
              </a:defRPr>
            </a:lvl4pPr>
            <a:lvl5pPr marL="2286000" marR="0" lvl="4" indent="-228600" algn="l" rtl="0">
              <a:lnSpc>
                <a:spcPct val="100000"/>
              </a:lnSpc>
              <a:spcBef>
                <a:spcPts val="300"/>
              </a:spcBef>
              <a:spcAft>
                <a:spcPts val="0"/>
              </a:spcAft>
              <a:buClr>
                <a:srgbClr val="FF9900"/>
              </a:buClr>
              <a:buSzPts val="900"/>
              <a:buFont typeface="Arial"/>
              <a:buNone/>
              <a:defRPr sz="900" b="0" i="0" u="none" strike="noStrike" cap="none">
                <a:solidFill>
                  <a:schemeClr val="accent1"/>
                </a:solidFill>
                <a:latin typeface="Arial"/>
                <a:ea typeface="Arial"/>
                <a:cs typeface="Arial"/>
                <a:sym typeface="Arial"/>
              </a:defRPr>
            </a:lvl5pPr>
            <a:lvl6pPr marL="2743200" marR="0" lvl="5" indent="-342900" algn="l" rtl="0">
              <a:lnSpc>
                <a:spcPct val="100000"/>
              </a:lnSpc>
              <a:spcBef>
                <a:spcPts val="360"/>
              </a:spcBef>
              <a:spcAft>
                <a:spcPts val="0"/>
              </a:spcAft>
              <a:buClr>
                <a:schemeClr val="dk1"/>
              </a:buClr>
              <a:buSzPts val="1800"/>
              <a:buFont typeface="Arial"/>
              <a:buChar char="•"/>
              <a:defRPr sz="1500" b="0" i="0" u="none" strike="noStrike" cap="none">
                <a:solidFill>
                  <a:schemeClr val="dk1"/>
                </a:solidFill>
                <a:latin typeface="Arial"/>
                <a:ea typeface="Arial"/>
                <a:cs typeface="Arial"/>
                <a:sym typeface="Arial"/>
              </a:defRPr>
            </a:lvl6pPr>
            <a:lvl7pPr marL="3200400" marR="0" lvl="6" indent="-342900" algn="l" rtl="0">
              <a:lnSpc>
                <a:spcPct val="100000"/>
              </a:lnSpc>
              <a:spcBef>
                <a:spcPts val="360"/>
              </a:spcBef>
              <a:spcAft>
                <a:spcPts val="0"/>
              </a:spcAft>
              <a:buClr>
                <a:schemeClr val="dk1"/>
              </a:buClr>
              <a:buSzPts val="1800"/>
              <a:buFont typeface="Arial"/>
              <a:buChar char="•"/>
              <a:defRPr sz="1500" b="0" i="0" u="none" strike="noStrike" cap="none">
                <a:solidFill>
                  <a:schemeClr val="dk1"/>
                </a:solidFill>
                <a:latin typeface="Arial"/>
                <a:ea typeface="Arial"/>
                <a:cs typeface="Arial"/>
                <a:sym typeface="Arial"/>
              </a:defRPr>
            </a:lvl7pPr>
            <a:lvl8pPr marL="3657600" marR="0" lvl="7" indent="-342900" algn="l" rtl="0">
              <a:lnSpc>
                <a:spcPct val="100000"/>
              </a:lnSpc>
              <a:spcBef>
                <a:spcPts val="360"/>
              </a:spcBef>
              <a:spcAft>
                <a:spcPts val="0"/>
              </a:spcAft>
              <a:buClr>
                <a:schemeClr val="dk1"/>
              </a:buClr>
              <a:buSzPts val="1800"/>
              <a:buFont typeface="Arial"/>
              <a:buChar char="•"/>
              <a:defRPr sz="1500" b="0" i="0" u="none" strike="noStrike" cap="none">
                <a:solidFill>
                  <a:schemeClr val="dk1"/>
                </a:solidFill>
                <a:latin typeface="Arial"/>
                <a:ea typeface="Arial"/>
                <a:cs typeface="Arial"/>
                <a:sym typeface="Arial"/>
              </a:defRPr>
            </a:lvl8pPr>
            <a:lvl9pPr marL="4114800" marR="0" lvl="8" indent="-342900" algn="l" rtl="0">
              <a:lnSpc>
                <a:spcPct val="100000"/>
              </a:lnSpc>
              <a:spcBef>
                <a:spcPts val="360"/>
              </a:spcBef>
              <a:spcAft>
                <a:spcPts val="0"/>
              </a:spcAft>
              <a:buClr>
                <a:schemeClr val="dk1"/>
              </a:buClr>
              <a:buSzPts val="1800"/>
              <a:buFont typeface="Arial"/>
              <a:buChar char="•"/>
              <a:defRPr sz="1500" b="0" i="0" u="none" strike="noStrike" cap="none">
                <a:solidFill>
                  <a:schemeClr val="dk1"/>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FF9900"/>
              </a:buClr>
              <a:buSzPts val="800"/>
              <a:buFont typeface="Arial"/>
              <a:buNone/>
              <a:tabLst/>
              <a:defRPr/>
            </a:pPr>
            <a:r>
              <a:rPr kumimoji="0" lang="en-SG" sz="700" b="0" i="0" u="none" strike="noStrike" kern="0" cap="none" spc="0" normalizeH="0" baseline="0" noProof="0">
                <a:ln>
                  <a:noFill/>
                </a:ln>
                <a:solidFill>
                  <a:srgbClr val="073763"/>
                </a:solidFill>
                <a:effectLst/>
                <a:uLnTx/>
                <a:uFillTx/>
                <a:latin typeface="Arial"/>
                <a:cs typeface="Arial"/>
                <a:sym typeface="Arial"/>
              </a:rPr>
              <a:t>HOCS = high oral corticosteroid exposure </a:t>
            </a:r>
          </a:p>
          <a:p>
            <a:pPr marL="0" marR="0" lvl="0" indent="0" algn="l" defTabSz="914400" rtl="0" eaLnBrk="1" fontAlgn="auto" latinLnBrk="0" hangingPunct="1">
              <a:lnSpc>
                <a:spcPct val="100000"/>
              </a:lnSpc>
              <a:spcBef>
                <a:spcPts val="0"/>
              </a:spcBef>
              <a:spcAft>
                <a:spcPts val="0"/>
              </a:spcAft>
              <a:buClr>
                <a:srgbClr val="FF9900"/>
              </a:buClr>
              <a:buSzPts val="800"/>
              <a:buFont typeface="Arial"/>
              <a:buNone/>
              <a:tabLst/>
              <a:defRPr/>
            </a:pPr>
            <a:r>
              <a:rPr kumimoji="0" lang="en-SG" sz="700" b="0" i="0" u="none" strike="noStrike" kern="0" cap="none" spc="0" normalizeH="0" baseline="0" noProof="0">
                <a:ln>
                  <a:noFill/>
                </a:ln>
                <a:solidFill>
                  <a:srgbClr val="073763"/>
                </a:solidFill>
                <a:effectLst/>
                <a:uLnTx/>
                <a:uFillTx/>
                <a:latin typeface="Arial"/>
                <a:cs typeface="Arial"/>
                <a:sym typeface="Arial"/>
              </a:rPr>
              <a:t>Chen, W, Tran, TN, et al. </a:t>
            </a:r>
            <a:r>
              <a:rPr kumimoji="0" lang="en-SG" sz="700" b="0" i="1" u="none" strike="noStrike" kern="0" cap="none" spc="0" normalizeH="0" baseline="0" noProof="0">
                <a:ln>
                  <a:noFill/>
                </a:ln>
                <a:solidFill>
                  <a:srgbClr val="073763"/>
                </a:solidFill>
                <a:effectLst/>
                <a:uLnTx/>
                <a:uFillTx/>
                <a:latin typeface="Arial"/>
                <a:cs typeface="Arial"/>
                <a:sym typeface="Arial"/>
              </a:rPr>
              <a:t>J Allergy Clin Immunol </a:t>
            </a:r>
            <a:r>
              <a:rPr kumimoji="0" lang="en-SG" sz="700" b="0" i="1" u="none" strike="noStrike" kern="0" cap="none" spc="0" normalizeH="0" baseline="0" noProof="0" err="1">
                <a:ln>
                  <a:noFill/>
                </a:ln>
                <a:solidFill>
                  <a:srgbClr val="073763"/>
                </a:solidFill>
                <a:effectLst/>
                <a:uLnTx/>
                <a:uFillTx/>
                <a:latin typeface="Arial"/>
                <a:cs typeface="Arial"/>
                <a:sym typeface="Arial"/>
              </a:rPr>
              <a:t>Pract</a:t>
            </a:r>
            <a:r>
              <a:rPr kumimoji="0" lang="en-SG" sz="700" b="0" i="1" u="none" strike="noStrike" kern="0" cap="none" spc="0" normalizeH="0" baseline="0" noProof="0">
                <a:ln>
                  <a:noFill/>
                </a:ln>
                <a:solidFill>
                  <a:srgbClr val="073763"/>
                </a:solidFill>
                <a:effectLst/>
                <a:uLnTx/>
                <a:uFillTx/>
                <a:latin typeface="Arial"/>
                <a:cs typeface="Arial"/>
                <a:sym typeface="Arial"/>
              </a:rPr>
              <a:t>. </a:t>
            </a:r>
            <a:r>
              <a:rPr kumimoji="0" lang="en-SG" sz="700" b="0" i="0" u="none" strike="noStrike" kern="0" cap="none" spc="0" normalizeH="0" baseline="0" noProof="0">
                <a:ln>
                  <a:noFill/>
                </a:ln>
                <a:solidFill>
                  <a:srgbClr val="073763"/>
                </a:solidFill>
                <a:effectLst/>
                <a:uLnTx/>
                <a:uFillTx/>
                <a:latin typeface="Arial"/>
                <a:cs typeface="Arial"/>
                <a:sym typeface="Arial"/>
              </a:rPr>
              <a:t>2023. </a:t>
            </a:r>
            <a:r>
              <a:rPr kumimoji="0" lang="en-SG" sz="700" b="0" i="0" u="none" strike="noStrike" kern="0" cap="none" spc="0" normalizeH="0" baseline="0" noProof="0" err="1">
                <a:ln>
                  <a:noFill/>
                </a:ln>
                <a:solidFill>
                  <a:srgbClr val="073763"/>
                </a:solidFill>
                <a:effectLst/>
                <a:uLnTx/>
                <a:uFillTx/>
                <a:latin typeface="Arial"/>
                <a:cs typeface="Arial"/>
                <a:sym typeface="Arial"/>
              </a:rPr>
              <a:t>doi</a:t>
            </a:r>
            <a:r>
              <a:rPr kumimoji="0" lang="en-SG" sz="700" b="0" i="0" u="none" strike="noStrike" kern="0" cap="none" spc="0" normalizeH="0" baseline="0" noProof="0">
                <a:ln>
                  <a:noFill/>
                </a:ln>
                <a:solidFill>
                  <a:srgbClr val="073763"/>
                </a:solidFill>
                <a:effectLst/>
                <a:uLnTx/>
                <a:uFillTx/>
                <a:latin typeface="Arial"/>
                <a:cs typeface="Arial"/>
                <a:sym typeface="Arial"/>
              </a:rPr>
              <a:t>: 10.1016/j.jaip.2023.05.044. </a:t>
            </a:r>
          </a:p>
        </p:txBody>
      </p:sp>
      <p:pic>
        <p:nvPicPr>
          <p:cNvPr id="5" name="Graphic 4" descr="Thumbs up sign with solid fill">
            <a:extLst>
              <a:ext uri="{FF2B5EF4-FFF2-40B4-BE49-F238E27FC236}">
                <a16:creationId xmlns:a16="http://schemas.microsoft.com/office/drawing/2014/main" id="{C2FC151D-4D61-C24B-9103-9012F53F9AC8}"/>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80355" y="1591874"/>
            <a:ext cx="738000" cy="738000"/>
          </a:xfrm>
          <a:prstGeom prst="rect">
            <a:avLst/>
          </a:prstGeom>
          <a:effectLst>
            <a:outerShdw blurRad="50800" dist="38100" dir="2700000" algn="tl" rotWithShape="0">
              <a:prstClr val="black">
                <a:alpha val="40000"/>
              </a:prstClr>
            </a:outerShdw>
          </a:effectLst>
        </p:spPr>
      </p:pic>
      <p:pic>
        <p:nvPicPr>
          <p:cNvPr id="6" name="Graphic 5" descr="Star with solid fill">
            <a:extLst>
              <a:ext uri="{FF2B5EF4-FFF2-40B4-BE49-F238E27FC236}">
                <a16:creationId xmlns:a16="http://schemas.microsoft.com/office/drawing/2014/main" id="{77068E83-949A-8CB4-8EA3-B8E960224825}"/>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80355" y="3008461"/>
            <a:ext cx="738000" cy="738000"/>
          </a:xfrm>
          <a:prstGeom prst="rect">
            <a:avLst/>
          </a:prstGeom>
          <a:effectLst>
            <a:outerShdw blurRad="50800" dist="38100" dir="2700000" algn="tl" rotWithShape="0">
              <a:prstClr val="black">
                <a:alpha val="40000"/>
              </a:prstClr>
            </a:outerShdw>
          </a:effectLst>
        </p:spPr>
      </p:pic>
      <p:pic>
        <p:nvPicPr>
          <p:cNvPr id="7" name="Graphic 6" descr="Beginning with solid fill">
            <a:hlinkClick r:id="rId7" action="ppaction://hlinksldjump"/>
            <a:extLst>
              <a:ext uri="{FF2B5EF4-FFF2-40B4-BE49-F238E27FC236}">
                <a16:creationId xmlns:a16="http://schemas.microsoft.com/office/drawing/2014/main" id="{75039E47-604E-FABF-F7B6-FE7908E8AB53}"/>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2779295991"/>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0FEC828A-1851-2C47-8843-B5627668DC0C}"/>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t="-103" b="8582"/>
          <a:stretch/>
        </p:blipFill>
        <p:spPr>
          <a:xfrm>
            <a:off x="1433" y="-18047"/>
            <a:ext cx="9144000" cy="5143500"/>
          </a:xfrm>
          <a:prstGeom prst="rect">
            <a:avLst/>
          </a:prstGeom>
        </p:spPr>
      </p:pic>
      <p:sp>
        <p:nvSpPr>
          <p:cNvPr id="18" name="Rectangle 17">
            <a:extLst>
              <a:ext uri="{FF2B5EF4-FFF2-40B4-BE49-F238E27FC236}">
                <a16:creationId xmlns:a16="http://schemas.microsoft.com/office/drawing/2014/main" id="{47F27047-C14C-3344-93EF-77E343896309}"/>
              </a:ext>
            </a:extLst>
          </p:cNvPr>
          <p:cNvSpPr/>
          <p:nvPr/>
        </p:nvSpPr>
        <p:spPr>
          <a:xfrm>
            <a:off x="1095058" y="1221943"/>
            <a:ext cx="4119200" cy="928613"/>
          </a:xfrm>
          <a:prstGeom prst="rect">
            <a:avLst/>
          </a:prstGeom>
          <a:solidFill>
            <a:srgbClr val="E8EAF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rtl="0"/>
            <a:endParaRPr lang="en-US" sz="1350" kern="1200">
              <a:solidFill>
                <a:prstClr val="white"/>
              </a:solidFill>
              <a:latin typeface="Calibri" panose="020F0502020204030204"/>
            </a:endParaRPr>
          </a:p>
        </p:txBody>
      </p:sp>
      <p:pic>
        <p:nvPicPr>
          <p:cNvPr id="8" name="Picture 7">
            <a:extLst>
              <a:ext uri="{FF2B5EF4-FFF2-40B4-BE49-F238E27FC236}">
                <a16:creationId xmlns:a16="http://schemas.microsoft.com/office/drawing/2014/main" id="{829BED1D-2328-6FB8-437F-25E326E1A32B}"/>
              </a:ext>
            </a:extLst>
          </p:cNvPr>
          <p:cNvPicPr>
            <a:picLocks noChangeAspect="1"/>
          </p:cNvPicPr>
          <p:nvPr/>
        </p:nvPicPr>
        <p:blipFill>
          <a:blip r:embed="rId4"/>
          <a:stretch>
            <a:fillRect/>
          </a:stretch>
        </p:blipFill>
        <p:spPr>
          <a:xfrm>
            <a:off x="1186497" y="1300843"/>
            <a:ext cx="7160007" cy="1530900"/>
          </a:xfrm>
          <a:prstGeom prst="rect">
            <a:avLst/>
          </a:prstGeom>
        </p:spPr>
      </p:pic>
      <p:pic>
        <p:nvPicPr>
          <p:cNvPr id="11" name="Picture 10">
            <a:extLst>
              <a:ext uri="{FF2B5EF4-FFF2-40B4-BE49-F238E27FC236}">
                <a16:creationId xmlns:a16="http://schemas.microsoft.com/office/drawing/2014/main" id="{99A8F0E9-94CF-A34B-823B-A38ABFBDF106}"/>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t="-11804" r="15399" b="-17579"/>
          <a:stretch/>
        </p:blipFill>
        <p:spPr>
          <a:xfrm>
            <a:off x="3706255" y="4388578"/>
            <a:ext cx="5437745" cy="711200"/>
          </a:xfrm>
          <a:prstGeom prst="rect">
            <a:avLst/>
          </a:prstGeom>
        </p:spPr>
      </p:pic>
      <p:pic>
        <p:nvPicPr>
          <p:cNvPr id="3" name="Picture 2">
            <a:extLst>
              <a:ext uri="{FF2B5EF4-FFF2-40B4-BE49-F238E27FC236}">
                <a16:creationId xmlns:a16="http://schemas.microsoft.com/office/drawing/2014/main" id="{BD97B5BE-E99C-2E44-8695-820E8D8706A5}"/>
              </a:ext>
            </a:extLst>
          </p:cNvPr>
          <p:cNvPicPr>
            <a:picLocks noChangeAspect="1"/>
          </p:cNvPicPr>
          <p:nvPr/>
        </p:nvPicPr>
        <p:blipFill rotWithShape="1">
          <a:blip r:embed="rId6" cstate="hqprint">
            <a:extLst>
              <a:ext uri="{28A0092B-C50C-407E-A947-70E740481C1C}">
                <a14:useLocalDpi xmlns:a14="http://schemas.microsoft.com/office/drawing/2010/main"/>
              </a:ext>
            </a:extLst>
          </a:blip>
          <a:srcRect/>
          <a:stretch/>
        </p:blipFill>
        <p:spPr>
          <a:xfrm>
            <a:off x="7234189" y="-976696"/>
            <a:ext cx="1909812" cy="5987022"/>
          </a:xfrm>
          <a:prstGeom prst="rect">
            <a:avLst/>
          </a:prstGeom>
        </p:spPr>
      </p:pic>
      <p:pic>
        <p:nvPicPr>
          <p:cNvPr id="2" name="Graphic 1" descr="Beginning with solid fill">
            <a:hlinkClick r:id="rId7" action="ppaction://hlinksldjump"/>
            <a:extLst>
              <a:ext uri="{FF2B5EF4-FFF2-40B4-BE49-F238E27FC236}">
                <a16:creationId xmlns:a16="http://schemas.microsoft.com/office/drawing/2014/main" id="{81E70340-B335-F81E-E8FB-EC6D8CA93CFF}"/>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5" name="bg object 17">
            <a:extLst>
              <a:ext uri="{FF2B5EF4-FFF2-40B4-BE49-F238E27FC236}">
                <a16:creationId xmlns:a16="http://schemas.microsoft.com/office/drawing/2014/main" id="{DE885C26-CB4B-EC13-A18E-43BD681B1A36}"/>
              </a:ext>
            </a:extLst>
          </p:cNvPr>
          <p:cNvPicPr/>
          <p:nvPr/>
        </p:nvPicPr>
        <p:blipFill>
          <a:blip r:embed="rId10" cstate="print">
            <a:alphaModFix amt="10000"/>
            <a:extLst>
              <a:ext uri="{BEBA8EAE-BF5A-486C-A8C5-ECC9F3942E4B}">
                <a14:imgProps xmlns:a14="http://schemas.microsoft.com/office/drawing/2010/main">
                  <a14:imgLayer r:embed="rId11">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3209336491"/>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94EA371-10D1-B204-5B6C-1EFFA5BCFBFF}"/>
              </a:ext>
            </a:extLst>
          </p:cNvPr>
          <p:cNvSpPr>
            <a:spLocks noGrp="1"/>
          </p:cNvSpPr>
          <p:nvPr>
            <p:ph type="title"/>
          </p:nvPr>
        </p:nvSpPr>
        <p:spPr>
          <a:xfrm>
            <a:off x="628650" y="167720"/>
            <a:ext cx="7886700" cy="621598"/>
          </a:xfrm>
        </p:spPr>
        <p:txBody>
          <a:bodyPr>
            <a:normAutofit/>
          </a:bodyPr>
          <a:lstStyle/>
          <a:p>
            <a:r>
              <a:rPr lang="en-SG" sz="2400">
                <a:latin typeface="+mn-lt"/>
              </a:rPr>
              <a:t>Aim and Methods</a:t>
            </a:r>
          </a:p>
        </p:txBody>
      </p:sp>
      <p:sp>
        <p:nvSpPr>
          <p:cNvPr id="16" name="Inhaltsplatzhalter 4">
            <a:extLst>
              <a:ext uri="{FF2B5EF4-FFF2-40B4-BE49-F238E27FC236}">
                <a16:creationId xmlns:a16="http://schemas.microsoft.com/office/drawing/2014/main" id="{3E10603D-79AB-0C41-EC86-45B93A4FA94C}"/>
              </a:ext>
            </a:extLst>
          </p:cNvPr>
          <p:cNvSpPr txBox="1">
            <a:spLocks/>
          </p:cNvSpPr>
          <p:nvPr/>
        </p:nvSpPr>
        <p:spPr>
          <a:xfrm>
            <a:off x="628651" y="1465186"/>
            <a:ext cx="2632394" cy="650050"/>
          </a:xfrm>
          <a:prstGeom prst="rect">
            <a:avLst/>
          </a:prstGeom>
        </p:spPr>
        <p:txBody>
          <a:bodyPr wrap="square" lIns="0" tIns="0" rIns="0" bIns="0" anchor="ctr">
            <a:spAutoFit/>
          </a:bodyPr>
          <a:lstStyle>
            <a:lvl1pPr marL="272967" indent="-272967" algn="l" defTabSz="914127" rtl="0" eaLnBrk="1" latinLnBrk="0" hangingPunct="1">
              <a:lnSpc>
                <a:spcPct val="90000"/>
              </a:lnSpc>
              <a:spcBef>
                <a:spcPts val="0"/>
              </a:spcBef>
              <a:spcAft>
                <a:spcPts val="1000"/>
              </a:spcAft>
              <a:buFont typeface="Wingdings" panose="05000000000000000000" pitchFamily="2" charset="2"/>
              <a:buChar char="§"/>
              <a:defRPr sz="2300" kern="1200">
                <a:solidFill>
                  <a:schemeClr val="bg1"/>
                </a:solidFill>
                <a:latin typeface="Calibri Light" panose="020F0302020204030204" pitchFamily="34" charset="0"/>
                <a:ea typeface="+mn-ea"/>
                <a:cs typeface="+mn-cs"/>
              </a:defRPr>
            </a:lvl1pPr>
            <a:lvl2pPr marL="807798" indent="-272967" algn="l" defTabSz="914127" rtl="0" eaLnBrk="1" latinLnBrk="0" hangingPunct="1">
              <a:lnSpc>
                <a:spcPct val="90000"/>
              </a:lnSpc>
              <a:spcBef>
                <a:spcPts val="0"/>
              </a:spcBef>
              <a:spcAft>
                <a:spcPts val="1000"/>
              </a:spcAft>
              <a:buFont typeface="Symbol" panose="05050102010706020507" pitchFamily="18" charset="2"/>
              <a:buChar char="-"/>
              <a:defRPr sz="2000" kern="1200">
                <a:solidFill>
                  <a:schemeClr val="bg1"/>
                </a:solidFill>
                <a:latin typeface="Calibri Light" panose="020F0302020204030204" pitchFamily="34" charset="0"/>
                <a:ea typeface="+mn-ea"/>
                <a:cs typeface="+mn-cs"/>
              </a:defRPr>
            </a:lvl2pPr>
            <a:lvl3pPr marL="1080764" indent="-177748" algn="l" defTabSz="914127" rtl="0" eaLnBrk="1" latinLnBrk="0" hangingPunct="1">
              <a:lnSpc>
                <a:spcPct val="90000"/>
              </a:lnSpc>
              <a:spcBef>
                <a:spcPts val="0"/>
              </a:spcBef>
              <a:spcAft>
                <a:spcPts val="1000"/>
              </a:spcAft>
              <a:buFont typeface="Symbol" panose="05050102010706020507" pitchFamily="18" charset="2"/>
              <a:buChar char="-"/>
              <a:defRPr sz="1900" kern="1200">
                <a:solidFill>
                  <a:schemeClr val="bg1"/>
                </a:solidFill>
                <a:latin typeface="Calibri Light" panose="020F0302020204030204" pitchFamily="34" charset="0"/>
                <a:ea typeface="+mn-ea"/>
                <a:cs typeface="+mn-cs"/>
              </a:defRPr>
            </a:lvl3pPr>
            <a:lvl4pPr marL="1436256" indent="-177748"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4pPr>
            <a:lvl5pPr marL="1793335" indent="-179335"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5pPr>
            <a:lvl6pPr marL="2513847"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0910"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7972"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5034"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defTabSz="685595">
              <a:lnSpc>
                <a:spcPct val="120000"/>
              </a:lnSpc>
              <a:spcAft>
                <a:spcPts val="1350"/>
              </a:spcAft>
              <a:buNone/>
            </a:pPr>
            <a:r>
              <a:rPr lang="en-US" sz="1200">
                <a:solidFill>
                  <a:prstClr val="black"/>
                </a:solidFill>
                <a:latin typeface="Calibri" panose="020F0502020204030204"/>
              </a:rPr>
              <a:t>Compare the effectiveness of anti-</a:t>
            </a:r>
            <a:r>
              <a:rPr lang="en-US" sz="1200" err="1">
                <a:solidFill>
                  <a:prstClr val="black"/>
                </a:solidFill>
                <a:latin typeface="Calibri" panose="020F0502020204030204"/>
              </a:rPr>
              <a:t>IgE</a:t>
            </a:r>
            <a:r>
              <a:rPr lang="en-US" sz="1200">
                <a:solidFill>
                  <a:prstClr val="black"/>
                </a:solidFill>
                <a:latin typeface="Calibri" panose="020F0502020204030204"/>
              </a:rPr>
              <a:t> and anti-IL5/5R among patients eligible for both classes of treatment in real life.</a:t>
            </a:r>
          </a:p>
        </p:txBody>
      </p:sp>
      <p:sp>
        <p:nvSpPr>
          <p:cNvPr id="17" name="Google Shape;2924;g1187c0eb48a_48_342">
            <a:extLst>
              <a:ext uri="{FF2B5EF4-FFF2-40B4-BE49-F238E27FC236}">
                <a16:creationId xmlns:a16="http://schemas.microsoft.com/office/drawing/2014/main" id="{A39FC791-9CA9-C1CC-4D0A-9A080A6B8A05}"/>
              </a:ext>
            </a:extLst>
          </p:cNvPr>
          <p:cNvSpPr/>
          <p:nvPr/>
        </p:nvSpPr>
        <p:spPr>
          <a:xfrm>
            <a:off x="628650" y="1034908"/>
            <a:ext cx="2632394" cy="307370"/>
          </a:xfrm>
          <a:prstGeom prst="roundRect">
            <a:avLst>
              <a:gd name="adj" fmla="val 16667"/>
            </a:avLst>
          </a:prstGeom>
          <a:solidFill>
            <a:schemeClr val="accent1"/>
          </a:solidFill>
          <a:ln>
            <a:solidFill>
              <a:schemeClr val="accent1"/>
            </a:solidFill>
          </a:ln>
          <a:effectLst>
            <a:outerShdw blurRad="50800" dist="38100" dir="2700000" algn="tl" rotWithShape="0">
              <a:prstClr val="black">
                <a:alpha val="40000"/>
              </a:prstClr>
            </a:outerShdw>
          </a:effectLst>
        </p:spPr>
        <p:txBody>
          <a:bodyPr spcFirstLastPara="1" wrap="square" lIns="68569" tIns="34275" rIns="68569" bIns="34275" anchor="ctr" anchorCtr="0">
            <a:noAutofit/>
          </a:bodyPr>
          <a:lstStyle/>
          <a:p>
            <a:pPr algn="ctr" defTabSz="685800" rtl="0">
              <a:buClr>
                <a:srgbClr val="000000"/>
              </a:buClr>
              <a:defRPr/>
            </a:pPr>
            <a:r>
              <a:rPr lang="en-AU" sz="1350" b="1" kern="1200">
                <a:solidFill>
                  <a:prstClr val="white"/>
                </a:solidFill>
                <a:latin typeface="Calibri" panose="020F0502020204030204"/>
                <a:ea typeface="Calibri" panose="020F0502020204030204" pitchFamily="34" charset="0"/>
                <a:cs typeface="+mn-cs"/>
              </a:rPr>
              <a:t>Aims</a:t>
            </a:r>
            <a:endParaRPr sz="1350" b="1">
              <a:solidFill>
                <a:prstClr val="white"/>
              </a:solidFill>
              <a:latin typeface="Arial"/>
              <a:ea typeface="Arial"/>
              <a:cs typeface="Arial"/>
              <a:sym typeface="Arial"/>
            </a:endParaRPr>
          </a:p>
        </p:txBody>
      </p:sp>
      <p:sp>
        <p:nvSpPr>
          <p:cNvPr id="18" name="Text Placeholder 2">
            <a:extLst>
              <a:ext uri="{FF2B5EF4-FFF2-40B4-BE49-F238E27FC236}">
                <a16:creationId xmlns:a16="http://schemas.microsoft.com/office/drawing/2014/main" id="{9E86386A-36F6-521F-2A7A-2E56530E747A}"/>
              </a:ext>
            </a:extLst>
          </p:cNvPr>
          <p:cNvSpPr txBox="1">
            <a:spLocks/>
          </p:cNvSpPr>
          <p:nvPr/>
        </p:nvSpPr>
        <p:spPr>
          <a:xfrm>
            <a:off x="628650" y="2695127"/>
            <a:ext cx="2632396" cy="1640159"/>
          </a:xfrm>
          <a:prstGeom prst="roundRect">
            <a:avLst>
              <a:gd name="adj" fmla="val 5945"/>
            </a:avLst>
          </a:prstGeom>
          <a:noFill/>
          <a:ln w="19050">
            <a:noFill/>
            <a:extLst>
              <a:ext uri="{C807C97D-BFC1-408E-A445-0C87EB9F89A2}">
                <ask:lineSketchStyleProps xmlns:ask="http://schemas.microsoft.com/office/drawing/2018/sketchyshapes">
                  <ask:type>
                    <ask:lineSketchNone/>
                  </ask:type>
                </ask:lineSketchStyleProps>
              </a:ext>
            </a:extLst>
          </a:ln>
        </p:spPr>
        <p:txBody>
          <a:bodyPr spcFirstLastPara="1" wrap="square" lIns="0" tIns="0" rIns="0" bIns="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254812" indent="-214313" defTabSz="385754">
              <a:lnSpc>
                <a:spcPct val="107000"/>
              </a:lnSpc>
              <a:buSzPts val="1100"/>
              <a:buFont typeface="Arial" panose="020B0604020202020204" pitchFamily="34" charset="0"/>
              <a:buChar char="•"/>
              <a:defRPr/>
            </a:pPr>
            <a:r>
              <a:rPr lang="en-SG" sz="1200" b="1">
                <a:latin typeface="Calibri" panose="020F0502020204030204"/>
                <a:cs typeface="Calibri" panose="020F0502020204030204" pitchFamily="34" charset="0"/>
              </a:rPr>
              <a:t>Primary outcome: </a:t>
            </a:r>
            <a:r>
              <a:rPr lang="en-SG" sz="1200">
                <a:latin typeface="Calibri" panose="020F0502020204030204"/>
                <a:cs typeface="Calibri" panose="020F0502020204030204" pitchFamily="34" charset="0"/>
              </a:rPr>
              <a:t>Exacerbation rate </a:t>
            </a:r>
          </a:p>
          <a:p>
            <a:pPr marL="254812" indent="-214313" defTabSz="385754">
              <a:lnSpc>
                <a:spcPct val="107000"/>
              </a:lnSpc>
              <a:buSzPts val="1100"/>
              <a:buFont typeface="Arial" panose="020B0604020202020204" pitchFamily="34" charset="0"/>
              <a:buChar char="•"/>
              <a:defRPr/>
            </a:pPr>
            <a:endParaRPr lang="en-SG" sz="1200">
              <a:latin typeface="Calibri" panose="020F0502020204030204"/>
              <a:cs typeface="Calibri" panose="020F0502020204030204" pitchFamily="34" charset="0"/>
            </a:endParaRPr>
          </a:p>
          <a:p>
            <a:pPr marL="254812" indent="-214313" defTabSz="385754">
              <a:lnSpc>
                <a:spcPct val="107000"/>
              </a:lnSpc>
              <a:buSzPts val="1100"/>
              <a:buFont typeface="Arial" panose="020B0604020202020204" pitchFamily="34" charset="0"/>
              <a:buChar char="•"/>
              <a:defRPr/>
            </a:pPr>
            <a:r>
              <a:rPr lang="en-SG" sz="1200" b="1">
                <a:latin typeface="Calibri" panose="020F0502020204030204"/>
                <a:cs typeface="Calibri" panose="020F0502020204030204" pitchFamily="34" charset="0"/>
              </a:rPr>
              <a:t>Secondary outcomes:</a:t>
            </a:r>
          </a:p>
          <a:p>
            <a:pPr marL="597712" lvl="1" indent="-214313" defTabSz="385754">
              <a:lnSpc>
                <a:spcPct val="107000"/>
              </a:lnSpc>
              <a:buSzPts val="1100"/>
              <a:buFont typeface="Arial" panose="020B0604020202020204" pitchFamily="34" charset="0"/>
              <a:buChar char="•"/>
              <a:defRPr/>
            </a:pPr>
            <a:r>
              <a:rPr lang="en-SG" sz="1200">
                <a:latin typeface="Calibri" panose="020F0502020204030204"/>
                <a:cs typeface="Calibri" panose="020F0502020204030204" pitchFamily="34" charset="0"/>
              </a:rPr>
              <a:t>Long-term oral corticosteroid use</a:t>
            </a:r>
          </a:p>
          <a:p>
            <a:pPr marL="597712" lvl="1" indent="-214313" defTabSz="385754">
              <a:lnSpc>
                <a:spcPct val="107000"/>
              </a:lnSpc>
              <a:buSzPts val="1100"/>
              <a:buFont typeface="Arial" panose="020B0604020202020204" pitchFamily="34" charset="0"/>
              <a:buChar char="•"/>
              <a:defRPr/>
            </a:pPr>
            <a:r>
              <a:rPr lang="en-SG" sz="1200">
                <a:latin typeface="Calibri" panose="020F0502020204030204"/>
                <a:cs typeface="Calibri" panose="020F0502020204030204" pitchFamily="34" charset="0"/>
              </a:rPr>
              <a:t>Emergency room visits</a:t>
            </a:r>
          </a:p>
          <a:p>
            <a:pPr marL="597712" lvl="1" indent="-214313" defTabSz="385754">
              <a:lnSpc>
                <a:spcPct val="107000"/>
              </a:lnSpc>
              <a:buSzPts val="1100"/>
              <a:buFont typeface="Arial" panose="020B0604020202020204" pitchFamily="34" charset="0"/>
              <a:buChar char="•"/>
              <a:defRPr/>
            </a:pPr>
            <a:r>
              <a:rPr lang="en-SG" sz="1200">
                <a:latin typeface="Calibri" panose="020F0502020204030204"/>
                <a:cs typeface="Calibri" panose="020F0502020204030204" pitchFamily="34" charset="0"/>
              </a:rPr>
              <a:t>Hospitalizations </a:t>
            </a:r>
          </a:p>
        </p:txBody>
      </p:sp>
      <p:sp>
        <p:nvSpPr>
          <p:cNvPr id="19" name="Google Shape;2924;g1187c0eb48a_48_342">
            <a:extLst>
              <a:ext uri="{FF2B5EF4-FFF2-40B4-BE49-F238E27FC236}">
                <a16:creationId xmlns:a16="http://schemas.microsoft.com/office/drawing/2014/main" id="{68B8129C-70AB-AE46-4529-17759876948F}"/>
              </a:ext>
            </a:extLst>
          </p:cNvPr>
          <p:cNvSpPr/>
          <p:nvPr/>
        </p:nvSpPr>
        <p:spPr>
          <a:xfrm>
            <a:off x="628650" y="2249824"/>
            <a:ext cx="2632396" cy="307370"/>
          </a:xfrm>
          <a:prstGeom prst="roundRect">
            <a:avLst>
              <a:gd name="adj" fmla="val 16667"/>
            </a:avLst>
          </a:prstGeom>
          <a:solidFill>
            <a:schemeClr val="accent6"/>
          </a:solidFill>
          <a:ln>
            <a:solidFill>
              <a:schemeClr val="accent6"/>
            </a:solidFill>
          </a:ln>
          <a:effectLst>
            <a:outerShdw blurRad="50800" dist="38100" dir="2700000" algn="tl" rotWithShape="0">
              <a:prstClr val="black">
                <a:alpha val="40000"/>
              </a:prstClr>
            </a:outerShdw>
          </a:effectLst>
        </p:spPr>
        <p:txBody>
          <a:bodyPr spcFirstLastPara="1" wrap="square" lIns="68569" tIns="34275" rIns="68569" bIns="34275" anchor="ctr" anchorCtr="0">
            <a:noAutofit/>
          </a:bodyPr>
          <a:lstStyle/>
          <a:p>
            <a:pPr algn="ctr" defTabSz="685800" rtl="0">
              <a:buClr>
                <a:srgbClr val="000000"/>
              </a:buClr>
              <a:defRPr/>
            </a:pPr>
            <a:r>
              <a:rPr lang="en-AU" sz="1350" b="1" kern="1200">
                <a:solidFill>
                  <a:prstClr val="white"/>
                </a:solidFill>
                <a:latin typeface="Calibri" panose="020F0502020204030204"/>
                <a:ea typeface="Calibri" panose="020F0502020204030204" pitchFamily="34" charset="0"/>
                <a:cs typeface="+mn-cs"/>
              </a:rPr>
              <a:t>Outcomes</a:t>
            </a:r>
            <a:endParaRPr sz="1350" b="1">
              <a:solidFill>
                <a:prstClr val="white"/>
              </a:solidFill>
              <a:latin typeface="Arial"/>
              <a:ea typeface="Arial"/>
              <a:cs typeface="Arial"/>
              <a:sym typeface="Arial"/>
            </a:endParaRPr>
          </a:p>
        </p:txBody>
      </p:sp>
      <p:sp>
        <p:nvSpPr>
          <p:cNvPr id="20" name="TextBox 19">
            <a:extLst>
              <a:ext uri="{FF2B5EF4-FFF2-40B4-BE49-F238E27FC236}">
                <a16:creationId xmlns:a16="http://schemas.microsoft.com/office/drawing/2014/main" id="{5E243C55-ED6D-49B7-B338-32AB7601B651}"/>
              </a:ext>
            </a:extLst>
          </p:cNvPr>
          <p:cNvSpPr txBox="1"/>
          <p:nvPr/>
        </p:nvSpPr>
        <p:spPr>
          <a:xfrm>
            <a:off x="0" y="4912667"/>
            <a:ext cx="7658100" cy="253916"/>
          </a:xfrm>
          <a:prstGeom prst="rect">
            <a:avLst/>
          </a:prstGeom>
          <a:noFill/>
        </p:spPr>
        <p:txBody>
          <a:bodyPr wrap="square" rtlCol="0">
            <a:spAutoFit/>
          </a:bodyPr>
          <a:lstStyle/>
          <a:p>
            <a:pPr algn="l" defTabSz="685783" rtl="0">
              <a:defRPr/>
            </a:pPr>
            <a:r>
              <a:rPr lang="en-US" sz="525" kern="1200">
                <a:solidFill>
                  <a:srgbClr val="000000"/>
                </a:solidFill>
                <a:latin typeface="Calibri" panose="020F0502020204030204"/>
                <a:ea typeface="+mn-ea"/>
                <a:cs typeface="+mn-cs"/>
              </a:rPr>
              <a:t>*OCS dependence is defined as being on long-term OCS upon initiation of biologic therapy. </a:t>
            </a:r>
          </a:p>
          <a:p>
            <a:pPr algn="l" defTabSz="685783" rtl="0">
              <a:defRPr/>
            </a:pPr>
            <a:r>
              <a:rPr lang="en-US" sz="525" kern="1200" err="1">
                <a:solidFill>
                  <a:srgbClr val="000000"/>
                </a:solidFill>
                <a:latin typeface="Calibri" panose="020F0502020204030204"/>
                <a:ea typeface="+mn-ea"/>
                <a:cs typeface="+mn-cs"/>
              </a:rPr>
              <a:t>IgE</a:t>
            </a:r>
            <a:r>
              <a:rPr lang="en-US" sz="525" kern="1200">
                <a:solidFill>
                  <a:srgbClr val="000000"/>
                </a:solidFill>
                <a:latin typeface="Calibri" panose="020F0502020204030204"/>
                <a:ea typeface="+mn-ea"/>
                <a:cs typeface="+mn-cs"/>
              </a:rPr>
              <a:t> = Immunoglobulin E; IL5 = </a:t>
            </a:r>
            <a:r>
              <a:rPr lang="en-SG" sz="525" kern="1200">
                <a:solidFill>
                  <a:srgbClr val="000000"/>
                </a:solidFill>
                <a:latin typeface="Calibri" panose="020F0502020204030204"/>
                <a:ea typeface="Arial"/>
                <a:cs typeface="Arial"/>
                <a:sym typeface="Arial"/>
              </a:rPr>
              <a:t>IL5/5R = Interleukin 5/5-receptor</a:t>
            </a:r>
            <a:r>
              <a:rPr lang="en-US" sz="525" kern="1200">
                <a:solidFill>
                  <a:srgbClr val="000000"/>
                </a:solidFill>
                <a:latin typeface="Calibri" panose="020F0502020204030204"/>
                <a:ea typeface="+mn-ea"/>
                <a:cs typeface="+mn-cs"/>
              </a:rPr>
              <a:t>; ISAR = International Severe Asthma Registry; GINA = Global Initiative for Asthma; LTOCS = Long-term oral corticosteroids; </a:t>
            </a:r>
          </a:p>
        </p:txBody>
      </p:sp>
      <p:grpSp>
        <p:nvGrpSpPr>
          <p:cNvPr id="21" name="Group 20">
            <a:extLst>
              <a:ext uri="{FF2B5EF4-FFF2-40B4-BE49-F238E27FC236}">
                <a16:creationId xmlns:a16="http://schemas.microsoft.com/office/drawing/2014/main" id="{B58F7EB2-C9B4-BCE3-C0B7-6E2B1AB0DBBE}"/>
              </a:ext>
            </a:extLst>
          </p:cNvPr>
          <p:cNvGrpSpPr/>
          <p:nvPr/>
        </p:nvGrpSpPr>
        <p:grpSpPr>
          <a:xfrm rot="5400000">
            <a:off x="6360522" y="506233"/>
            <a:ext cx="522199" cy="1049847"/>
            <a:chOff x="2734759" y="2535331"/>
            <a:chExt cx="1232533" cy="1295714"/>
          </a:xfrm>
        </p:grpSpPr>
        <p:grpSp>
          <p:nvGrpSpPr>
            <p:cNvPr id="22" name="Group 21">
              <a:extLst>
                <a:ext uri="{FF2B5EF4-FFF2-40B4-BE49-F238E27FC236}">
                  <a16:creationId xmlns:a16="http://schemas.microsoft.com/office/drawing/2014/main" id="{63AC9FC7-881B-CCEE-910A-D8C595DD29DD}"/>
                </a:ext>
              </a:extLst>
            </p:cNvPr>
            <p:cNvGrpSpPr/>
            <p:nvPr/>
          </p:nvGrpSpPr>
          <p:grpSpPr>
            <a:xfrm flipH="1">
              <a:off x="2734760" y="2535331"/>
              <a:ext cx="1229201" cy="533400"/>
              <a:chOff x="1642648" y="2319489"/>
              <a:chExt cx="1613325" cy="533400"/>
            </a:xfrm>
          </p:grpSpPr>
          <p:cxnSp>
            <p:nvCxnSpPr>
              <p:cNvPr id="26" name="Straight Connector 25">
                <a:extLst>
                  <a:ext uri="{FF2B5EF4-FFF2-40B4-BE49-F238E27FC236}">
                    <a16:creationId xmlns:a16="http://schemas.microsoft.com/office/drawing/2014/main" id="{01FBA9BF-842D-BC5B-2CB2-986AE6422AC7}"/>
                  </a:ext>
                </a:extLst>
              </p:cNvPr>
              <p:cNvCxnSpPr/>
              <p:nvPr/>
            </p:nvCxnSpPr>
            <p:spPr>
              <a:xfrm>
                <a:off x="1642648" y="2319489"/>
                <a:ext cx="1066800" cy="0"/>
              </a:xfrm>
              <a:prstGeom prst="line">
                <a:avLst/>
              </a:prstGeom>
              <a:ln w="19050" cap="rnd">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6022F011-FC42-D890-B512-E11463F38F0B}"/>
                  </a:ext>
                </a:extLst>
              </p:cNvPr>
              <p:cNvCxnSpPr/>
              <p:nvPr/>
            </p:nvCxnSpPr>
            <p:spPr>
              <a:xfrm>
                <a:off x="2722573" y="2319489"/>
                <a:ext cx="533400" cy="533400"/>
              </a:xfrm>
              <a:prstGeom prst="line">
                <a:avLst/>
              </a:prstGeom>
              <a:ln w="19050" cap="rnd">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8B216CC5-C030-EC97-6DBE-62BD7693ACAD}"/>
                </a:ext>
              </a:extLst>
            </p:cNvPr>
            <p:cNvGrpSpPr/>
            <p:nvPr/>
          </p:nvGrpSpPr>
          <p:grpSpPr>
            <a:xfrm flipH="1" flipV="1">
              <a:off x="2734759" y="3297645"/>
              <a:ext cx="1232533" cy="533400"/>
              <a:chOff x="1638276" y="2188755"/>
              <a:chExt cx="1617699" cy="533400"/>
            </a:xfrm>
          </p:grpSpPr>
          <p:cxnSp>
            <p:nvCxnSpPr>
              <p:cNvPr id="24" name="Straight Connector 23">
                <a:extLst>
                  <a:ext uri="{FF2B5EF4-FFF2-40B4-BE49-F238E27FC236}">
                    <a16:creationId xmlns:a16="http://schemas.microsoft.com/office/drawing/2014/main" id="{5C41EDC4-945B-0EC7-6A17-848B50278D99}"/>
                  </a:ext>
                </a:extLst>
              </p:cNvPr>
              <p:cNvCxnSpPr/>
              <p:nvPr/>
            </p:nvCxnSpPr>
            <p:spPr>
              <a:xfrm>
                <a:off x="1638276" y="2188755"/>
                <a:ext cx="1066797" cy="0"/>
              </a:xfrm>
              <a:prstGeom prst="line">
                <a:avLst/>
              </a:prstGeom>
              <a:ln w="19050" cap="rnd">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8EA31FB7-A60B-1DC1-129B-AF9356C989D9}"/>
                  </a:ext>
                </a:extLst>
              </p:cNvPr>
              <p:cNvCxnSpPr/>
              <p:nvPr/>
            </p:nvCxnSpPr>
            <p:spPr>
              <a:xfrm>
                <a:off x="2722574" y="2188755"/>
                <a:ext cx="533401" cy="533400"/>
              </a:xfrm>
              <a:prstGeom prst="line">
                <a:avLst/>
              </a:prstGeom>
              <a:ln w="19050" cap="rnd">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sp>
        <p:nvSpPr>
          <p:cNvPr id="28" name="Freeform 158">
            <a:extLst>
              <a:ext uri="{FF2B5EF4-FFF2-40B4-BE49-F238E27FC236}">
                <a16:creationId xmlns:a16="http://schemas.microsoft.com/office/drawing/2014/main" id="{37DFF2FB-672A-6FCB-AD94-F8E247C61267}"/>
              </a:ext>
            </a:extLst>
          </p:cNvPr>
          <p:cNvSpPr/>
          <p:nvPr/>
        </p:nvSpPr>
        <p:spPr>
          <a:xfrm>
            <a:off x="4894567" y="2134786"/>
            <a:ext cx="1675472" cy="454579"/>
          </a:xfrm>
          <a:prstGeom prst="roundRect">
            <a:avLst/>
          </a:prstGeom>
          <a:solidFill>
            <a:srgbClr val="213A7F"/>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9106" tIns="109106" rIns="109106" bIns="109106" numCol="1" spcCol="1270" anchor="ctr" anchorCtr="0">
            <a:noAutofit/>
          </a:bodyPr>
          <a:lstStyle/>
          <a:p>
            <a:pPr algn="ctr" defTabSz="385754" rtl="0">
              <a:defRPr/>
            </a:pPr>
            <a:r>
              <a:rPr lang="en-US" sz="1350" b="1">
                <a:solidFill>
                  <a:prstClr val="white"/>
                </a:solidFill>
                <a:latin typeface="Calibri" panose="020F0502020204030204"/>
              </a:rPr>
              <a:t>Anti-</a:t>
            </a:r>
            <a:r>
              <a:rPr lang="en-US" sz="1350" b="1" err="1">
                <a:solidFill>
                  <a:prstClr val="white"/>
                </a:solidFill>
                <a:latin typeface="Calibri" panose="020F0502020204030204"/>
              </a:rPr>
              <a:t>IgE</a:t>
            </a:r>
            <a:r>
              <a:rPr lang="en-US" sz="1350" b="1">
                <a:solidFill>
                  <a:prstClr val="white"/>
                </a:solidFill>
                <a:latin typeface="Calibri" panose="020F0502020204030204"/>
              </a:rPr>
              <a:t> initiated</a:t>
            </a:r>
          </a:p>
          <a:p>
            <a:pPr algn="ctr" defTabSz="385754" rtl="0">
              <a:defRPr/>
            </a:pPr>
            <a:r>
              <a:rPr lang="en-US" sz="1350" b="1">
                <a:solidFill>
                  <a:prstClr val="white"/>
                </a:solidFill>
                <a:latin typeface="Calibri" panose="020F0502020204030204"/>
              </a:rPr>
              <a:t>(n=350)</a:t>
            </a:r>
          </a:p>
        </p:txBody>
      </p:sp>
      <p:sp>
        <p:nvSpPr>
          <p:cNvPr id="29" name="Freeform 162">
            <a:extLst>
              <a:ext uri="{FF2B5EF4-FFF2-40B4-BE49-F238E27FC236}">
                <a16:creationId xmlns:a16="http://schemas.microsoft.com/office/drawing/2014/main" id="{8638923B-91F5-7232-5ECD-AD20484CBD39}"/>
              </a:ext>
            </a:extLst>
          </p:cNvPr>
          <p:cNvSpPr/>
          <p:nvPr/>
        </p:nvSpPr>
        <p:spPr>
          <a:xfrm>
            <a:off x="6714360" y="2138406"/>
            <a:ext cx="1675472" cy="454420"/>
          </a:xfrm>
          <a:prstGeom prst="roundRect">
            <a:avLst/>
          </a:pr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9106" tIns="109106" rIns="109106" bIns="109106" numCol="1" spcCol="1270" anchor="ctr" anchorCtr="0">
            <a:noAutofit/>
          </a:bodyPr>
          <a:lstStyle/>
          <a:p>
            <a:pPr algn="ctr" defTabSz="685767" rtl="0">
              <a:defRPr/>
            </a:pPr>
            <a:r>
              <a:rPr lang="en-US" sz="1350" b="1">
                <a:solidFill>
                  <a:prstClr val="white"/>
                </a:solidFill>
                <a:latin typeface="Calibri" panose="020F0502020204030204"/>
              </a:rPr>
              <a:t>Anti-IL5 initiated</a:t>
            </a:r>
          </a:p>
          <a:p>
            <a:pPr algn="ctr" defTabSz="685767" rtl="0">
              <a:defRPr/>
            </a:pPr>
            <a:r>
              <a:rPr lang="en-US" sz="1350" b="1">
                <a:solidFill>
                  <a:prstClr val="white"/>
                </a:solidFill>
                <a:latin typeface="Calibri" panose="020F0502020204030204"/>
              </a:rPr>
              <a:t>(n=350)</a:t>
            </a:r>
          </a:p>
        </p:txBody>
      </p:sp>
      <p:pic>
        <p:nvPicPr>
          <p:cNvPr id="31" name="Picture 30" descr="Logo, icon&#10;&#10;Description automatically generated">
            <a:extLst>
              <a:ext uri="{FF2B5EF4-FFF2-40B4-BE49-F238E27FC236}">
                <a16:creationId xmlns:a16="http://schemas.microsoft.com/office/drawing/2014/main" id="{4004006C-0CE1-5342-75AA-FC4ABFBFA3EA}"/>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006850" y="279012"/>
            <a:ext cx="1229544" cy="405678"/>
          </a:xfrm>
          <a:prstGeom prst="rect">
            <a:avLst/>
          </a:prstGeom>
        </p:spPr>
      </p:pic>
      <p:sp>
        <p:nvSpPr>
          <p:cNvPr id="33" name="Rectangle 32">
            <a:extLst>
              <a:ext uri="{FF2B5EF4-FFF2-40B4-BE49-F238E27FC236}">
                <a16:creationId xmlns:a16="http://schemas.microsoft.com/office/drawing/2014/main" id="{2509B699-B5F1-4922-84AB-A29D5AEAF506}"/>
              </a:ext>
            </a:extLst>
          </p:cNvPr>
          <p:cNvSpPr/>
          <p:nvPr/>
        </p:nvSpPr>
        <p:spPr>
          <a:xfrm>
            <a:off x="4374183" y="1334885"/>
            <a:ext cx="4425813" cy="750567"/>
          </a:xfrm>
          <a:prstGeom prst="rect">
            <a:avLst/>
          </a:prstGeom>
          <a:solidFill>
            <a:srgbClr val="9689A6"/>
          </a:solidFill>
          <a:ln>
            <a:solidFill>
              <a:srgbClr val="9689A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rtl="0"/>
            <a:r>
              <a:rPr lang="en-NZ" sz="1350" kern="1200">
                <a:solidFill>
                  <a:prstClr val="white"/>
                </a:solidFill>
                <a:latin typeface="Calibri" panose="020F0502020204030204"/>
              </a:rPr>
              <a:t>1:1 matched cohort </a:t>
            </a:r>
          </a:p>
          <a:p>
            <a:pPr algn="ctr" defTabSz="914378" rtl="0"/>
            <a:r>
              <a:rPr lang="en-NZ" sz="1200" kern="1200">
                <a:solidFill>
                  <a:prstClr val="white"/>
                </a:solidFill>
                <a:latin typeface="Calibri" panose="020F0502020204030204"/>
              </a:rPr>
              <a:t>(</a:t>
            </a:r>
            <a:r>
              <a:rPr lang="en-US" sz="1200" kern="1200">
                <a:solidFill>
                  <a:prstClr val="white"/>
                </a:solidFill>
                <a:latin typeface="Calibri" panose="020F0502020204030204"/>
              </a:rPr>
              <a:t>patients who initiated anti-IL5/5R were matched to patients who initiated anti-</a:t>
            </a:r>
            <a:r>
              <a:rPr lang="en-US" sz="1200" kern="1200" err="1">
                <a:solidFill>
                  <a:prstClr val="white"/>
                </a:solidFill>
                <a:latin typeface="Calibri" panose="020F0502020204030204"/>
              </a:rPr>
              <a:t>IgE</a:t>
            </a:r>
            <a:r>
              <a:rPr lang="en-US" sz="1200" kern="1200">
                <a:solidFill>
                  <a:prstClr val="white"/>
                </a:solidFill>
                <a:latin typeface="Calibri" panose="020F0502020204030204"/>
              </a:rPr>
              <a:t> by age group, gender, and LTOCS use)</a:t>
            </a:r>
            <a:endParaRPr lang="en-NZ" sz="1200" kern="1200">
              <a:solidFill>
                <a:prstClr val="white"/>
              </a:solidFill>
              <a:latin typeface="Calibri" panose="020F0502020204030204"/>
            </a:endParaRPr>
          </a:p>
        </p:txBody>
      </p:sp>
      <p:sp>
        <p:nvSpPr>
          <p:cNvPr id="8" name="Rectangle 7">
            <a:extLst>
              <a:ext uri="{FF2B5EF4-FFF2-40B4-BE49-F238E27FC236}">
                <a16:creationId xmlns:a16="http://schemas.microsoft.com/office/drawing/2014/main" id="{0E741C1B-F884-EFF8-0D89-3FEDC6893581}"/>
              </a:ext>
            </a:extLst>
          </p:cNvPr>
          <p:cNvSpPr/>
          <p:nvPr/>
        </p:nvSpPr>
        <p:spPr>
          <a:xfrm>
            <a:off x="4357132" y="2770364"/>
            <a:ext cx="4425815" cy="1487145"/>
          </a:xfrm>
          <a:prstGeom prst="rect">
            <a:avLst/>
          </a:prstGeom>
          <a:solidFill>
            <a:schemeClr val="bg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defTabSz="914378" rtl="0"/>
            <a:r>
              <a:rPr lang="en-NZ" sz="1050" b="1" kern="1200">
                <a:solidFill>
                  <a:srgbClr val="073763"/>
                </a:solidFill>
                <a:latin typeface="Calibri" panose="020F0502020204030204"/>
              </a:rPr>
              <a:t>Inclusion criteria:</a:t>
            </a:r>
          </a:p>
          <a:p>
            <a:pPr marL="214313" indent="-214313" algn="l" defTabSz="914378" rtl="0">
              <a:buFont typeface="Arial" panose="020B0604020202020204" pitchFamily="34" charset="0"/>
              <a:buChar char="•"/>
            </a:pPr>
            <a:r>
              <a:rPr lang="en-US" sz="1050" kern="1200">
                <a:solidFill>
                  <a:srgbClr val="1C1D1E"/>
                </a:solidFill>
                <a:latin typeface="Calibri" panose="020F0502020204030204"/>
              </a:rPr>
              <a:t>Aged ≥18 years at enrolment and have severe asthma (i.e., receiving treatment at GINA 2020 Step 5 OR with uncontrolled asthma at GINA Step 4).</a:t>
            </a:r>
            <a:r>
              <a:rPr lang="en-US" sz="1050" kern="1200" baseline="30000">
                <a:solidFill>
                  <a:srgbClr val="2F7BAE"/>
                </a:solidFill>
                <a:latin typeface="Calibri" panose="020F0502020204030204"/>
              </a:rPr>
              <a:t> </a:t>
            </a:r>
          </a:p>
          <a:p>
            <a:pPr marL="214313" indent="-214313" algn="l" defTabSz="914378" rtl="0">
              <a:buFont typeface="Arial" panose="020B0604020202020204" pitchFamily="34" charset="0"/>
              <a:buChar char="•"/>
            </a:pPr>
            <a:r>
              <a:rPr lang="en-US" sz="1050" kern="1200">
                <a:solidFill>
                  <a:srgbClr val="1C1D1E"/>
                </a:solidFill>
                <a:latin typeface="Calibri" panose="020F0502020204030204"/>
              </a:rPr>
              <a:t>Eligible for both anti-</a:t>
            </a:r>
            <a:r>
              <a:rPr lang="en-US" sz="1050" kern="1200" err="1">
                <a:solidFill>
                  <a:srgbClr val="1C1D1E"/>
                </a:solidFill>
                <a:latin typeface="Calibri" panose="020F0502020204030204"/>
              </a:rPr>
              <a:t>IgE</a:t>
            </a:r>
            <a:r>
              <a:rPr lang="en-US" sz="1050" kern="1200">
                <a:solidFill>
                  <a:srgbClr val="1C1D1E"/>
                </a:solidFill>
                <a:latin typeface="Calibri" panose="020F0502020204030204"/>
              </a:rPr>
              <a:t> and anti-IL5/5R, with a minimum of 1-year longitudinal data prior to therapy</a:t>
            </a:r>
          </a:p>
          <a:p>
            <a:pPr marL="214313" indent="-214313" algn="l" defTabSz="914378" rtl="0">
              <a:buFont typeface="Arial" panose="020B0604020202020204" pitchFamily="34" charset="0"/>
              <a:buChar char="•"/>
            </a:pPr>
            <a:r>
              <a:rPr lang="en-US" sz="1050" kern="1200">
                <a:solidFill>
                  <a:srgbClr val="1C1D1E"/>
                </a:solidFill>
                <a:latin typeface="Calibri" panose="020F0502020204030204"/>
              </a:rPr>
              <a:t>Receive anti-</a:t>
            </a:r>
            <a:r>
              <a:rPr lang="en-US" sz="1050" kern="1200" err="1">
                <a:solidFill>
                  <a:srgbClr val="1C1D1E"/>
                </a:solidFill>
                <a:latin typeface="Calibri" panose="020F0502020204030204"/>
              </a:rPr>
              <a:t>IgE</a:t>
            </a:r>
            <a:r>
              <a:rPr lang="en-US" sz="1050" kern="1200">
                <a:solidFill>
                  <a:srgbClr val="1C1D1E"/>
                </a:solidFill>
                <a:latin typeface="Calibri" panose="020F0502020204030204"/>
              </a:rPr>
              <a:t> or anti-IL5/5R and have 24 weeks continuous data post-biologic initiation</a:t>
            </a:r>
            <a:endParaRPr lang="en-NZ" sz="1050" b="1" kern="1200">
              <a:solidFill>
                <a:srgbClr val="073763"/>
              </a:solidFill>
              <a:latin typeface="Calibri" panose="020F0502020204030204"/>
            </a:endParaRPr>
          </a:p>
        </p:txBody>
      </p:sp>
      <p:pic>
        <p:nvPicPr>
          <p:cNvPr id="3" name="Graphic 2" descr="Beginning with solid fill">
            <a:hlinkClick r:id="rId3" action="ppaction://hlinksldjump"/>
            <a:extLst>
              <a:ext uri="{FF2B5EF4-FFF2-40B4-BE49-F238E27FC236}">
                <a16:creationId xmlns:a16="http://schemas.microsoft.com/office/drawing/2014/main" id="{64E4122E-1713-286E-74E3-115E9A5DCB2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4" name="bg object 17">
            <a:extLst>
              <a:ext uri="{FF2B5EF4-FFF2-40B4-BE49-F238E27FC236}">
                <a16:creationId xmlns:a16="http://schemas.microsoft.com/office/drawing/2014/main" id="{A00A3FE9-C31B-6C7B-2938-85DE1572A153}"/>
              </a:ext>
            </a:extLst>
          </p:cNvPr>
          <p:cNvPicPr/>
          <p:nvPr/>
        </p:nvPicPr>
        <p:blipFill>
          <a:blip r:embed="rId6" cstate="print">
            <a:alphaModFix amt="10000"/>
            <a:extLst>
              <a:ext uri="{BEBA8EAE-BF5A-486C-A8C5-ECC9F3942E4B}">
                <a14:imgProps xmlns:a14="http://schemas.microsoft.com/office/drawing/2010/main">
                  <a14:imgLayer r:embed="rId7">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2429985900"/>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A41A80-386A-8D26-C0B7-8B1DFDB4D194}"/>
              </a:ext>
            </a:extLst>
          </p:cNvPr>
          <p:cNvSpPr>
            <a:spLocks noGrp="1"/>
          </p:cNvSpPr>
          <p:nvPr>
            <p:ph type="title"/>
          </p:nvPr>
        </p:nvSpPr>
        <p:spPr>
          <a:xfrm>
            <a:off x="628650" y="273844"/>
            <a:ext cx="7886700" cy="614897"/>
          </a:xfrm>
        </p:spPr>
        <p:txBody>
          <a:bodyPr>
            <a:normAutofit/>
          </a:bodyPr>
          <a:lstStyle/>
          <a:p>
            <a:r>
              <a:rPr lang="en-SG" sz="2400">
                <a:latin typeface="+mn-lt"/>
              </a:rPr>
              <a:t>Comparative effectiveness of Anti-</a:t>
            </a:r>
            <a:r>
              <a:rPr lang="en-SG" sz="2400" err="1">
                <a:latin typeface="+mn-lt"/>
              </a:rPr>
              <a:t>IgE</a:t>
            </a:r>
            <a:r>
              <a:rPr lang="en-SG" sz="2400">
                <a:latin typeface="+mn-lt"/>
              </a:rPr>
              <a:t> and Anti-IL5/5R </a:t>
            </a:r>
          </a:p>
        </p:txBody>
      </p:sp>
      <p:pic>
        <p:nvPicPr>
          <p:cNvPr id="4" name="Picture 3">
            <a:extLst>
              <a:ext uri="{FF2B5EF4-FFF2-40B4-BE49-F238E27FC236}">
                <a16:creationId xmlns:a16="http://schemas.microsoft.com/office/drawing/2014/main" id="{72FF871C-06A1-1B7A-1FC7-84D69226F885}"/>
              </a:ext>
            </a:extLst>
          </p:cNvPr>
          <p:cNvPicPr>
            <a:picLocks noChangeAspect="1"/>
          </p:cNvPicPr>
          <p:nvPr/>
        </p:nvPicPr>
        <p:blipFill>
          <a:blip r:embed="rId2"/>
          <a:stretch>
            <a:fillRect/>
          </a:stretch>
        </p:blipFill>
        <p:spPr>
          <a:xfrm>
            <a:off x="1650141" y="888742"/>
            <a:ext cx="5843718" cy="3777512"/>
          </a:xfrm>
          <a:prstGeom prst="rect">
            <a:avLst/>
          </a:prstGeom>
        </p:spPr>
      </p:pic>
      <p:sp>
        <p:nvSpPr>
          <p:cNvPr id="5" name="TextBox 4">
            <a:extLst>
              <a:ext uri="{FF2B5EF4-FFF2-40B4-BE49-F238E27FC236}">
                <a16:creationId xmlns:a16="http://schemas.microsoft.com/office/drawing/2014/main" id="{88848AED-3314-0B48-BA8F-3E11537BFDC8}"/>
              </a:ext>
            </a:extLst>
          </p:cNvPr>
          <p:cNvSpPr txBox="1"/>
          <p:nvPr/>
        </p:nvSpPr>
        <p:spPr>
          <a:xfrm>
            <a:off x="0" y="4993459"/>
            <a:ext cx="7658100" cy="173124"/>
          </a:xfrm>
          <a:prstGeom prst="rect">
            <a:avLst/>
          </a:prstGeom>
          <a:noFill/>
        </p:spPr>
        <p:txBody>
          <a:bodyPr wrap="square" rtlCol="0">
            <a:spAutoFit/>
          </a:bodyPr>
          <a:lstStyle/>
          <a:p>
            <a:pPr algn="l" defTabSz="685783" rtl="0">
              <a:defRPr/>
            </a:pPr>
            <a:r>
              <a:rPr lang="en-US" sz="525" kern="1200" err="1">
                <a:solidFill>
                  <a:srgbClr val="000000"/>
                </a:solidFill>
                <a:latin typeface="Calibri" panose="020F0502020204030204"/>
                <a:ea typeface="+mn-ea"/>
                <a:cs typeface="+mn-cs"/>
              </a:rPr>
              <a:t>IgE</a:t>
            </a:r>
            <a:r>
              <a:rPr lang="en-US" sz="525" kern="1200">
                <a:solidFill>
                  <a:srgbClr val="000000"/>
                </a:solidFill>
                <a:latin typeface="Calibri" panose="020F0502020204030204"/>
                <a:ea typeface="+mn-ea"/>
                <a:cs typeface="+mn-cs"/>
              </a:rPr>
              <a:t> = Immunoglobulin E; IL5 = </a:t>
            </a:r>
            <a:r>
              <a:rPr lang="en-SG" sz="525" kern="1200">
                <a:solidFill>
                  <a:srgbClr val="000000"/>
                </a:solidFill>
                <a:latin typeface="Calibri" panose="020F0502020204030204"/>
                <a:ea typeface="Arial"/>
                <a:cs typeface="Arial"/>
                <a:sym typeface="Arial"/>
              </a:rPr>
              <a:t>IL5/5R = Interleukin 5/5-receptor</a:t>
            </a:r>
            <a:r>
              <a:rPr lang="en-US" sz="525" kern="1200">
                <a:solidFill>
                  <a:srgbClr val="000000"/>
                </a:solidFill>
                <a:latin typeface="Calibri" panose="020F0502020204030204"/>
                <a:ea typeface="+mn-ea"/>
                <a:cs typeface="+mn-cs"/>
              </a:rPr>
              <a:t>; ISAR = International Severe Asthma Registry; LTOCS = Long-term oral corticosteroids; ER = emergency room; IRR = Incidence Rate Ratio</a:t>
            </a:r>
          </a:p>
        </p:txBody>
      </p:sp>
      <p:pic>
        <p:nvPicPr>
          <p:cNvPr id="3" name="Graphic 2" descr="Beginning with solid fill">
            <a:hlinkClick r:id="rId3" action="ppaction://hlinksldjump"/>
            <a:extLst>
              <a:ext uri="{FF2B5EF4-FFF2-40B4-BE49-F238E27FC236}">
                <a16:creationId xmlns:a16="http://schemas.microsoft.com/office/drawing/2014/main" id="{FBDEDC9A-3B56-4771-905A-8443276F696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6" name="bg object 17">
            <a:extLst>
              <a:ext uri="{FF2B5EF4-FFF2-40B4-BE49-F238E27FC236}">
                <a16:creationId xmlns:a16="http://schemas.microsoft.com/office/drawing/2014/main" id="{2B6A491B-A7BC-56E8-CEA9-F8E782F1C54F}"/>
              </a:ext>
            </a:extLst>
          </p:cNvPr>
          <p:cNvPicPr/>
          <p:nvPr/>
        </p:nvPicPr>
        <p:blipFill>
          <a:blip r:embed="rId6" cstate="print">
            <a:alphaModFix amt="10000"/>
            <a:extLst>
              <a:ext uri="{BEBA8EAE-BF5A-486C-A8C5-ECC9F3942E4B}">
                <a14:imgProps xmlns:a14="http://schemas.microsoft.com/office/drawing/2010/main">
                  <a14:imgLayer r:embed="rId7">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393283379"/>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7AE60F2-3E01-A136-942B-F6D49A9D20F7}"/>
              </a:ext>
            </a:extLst>
          </p:cNvPr>
          <p:cNvSpPr>
            <a:spLocks noGrp="1"/>
          </p:cNvSpPr>
          <p:nvPr>
            <p:ph type="title"/>
          </p:nvPr>
        </p:nvSpPr>
        <p:spPr>
          <a:xfrm>
            <a:off x="628650" y="273844"/>
            <a:ext cx="7886700" cy="523924"/>
          </a:xfrm>
        </p:spPr>
        <p:txBody>
          <a:bodyPr>
            <a:normAutofit/>
          </a:bodyPr>
          <a:lstStyle/>
          <a:p>
            <a:r>
              <a:rPr lang="en-SG" sz="2400">
                <a:latin typeface="+mn-lt"/>
              </a:rPr>
              <a:t>Conclusions</a:t>
            </a:r>
          </a:p>
        </p:txBody>
      </p:sp>
      <p:sp>
        <p:nvSpPr>
          <p:cNvPr id="13" name="Content Placeholder 2">
            <a:extLst>
              <a:ext uri="{FF2B5EF4-FFF2-40B4-BE49-F238E27FC236}">
                <a16:creationId xmlns:a16="http://schemas.microsoft.com/office/drawing/2014/main" id="{4F14DB98-5246-1BCB-3763-BA629B585B8D}"/>
              </a:ext>
            </a:extLst>
          </p:cNvPr>
          <p:cNvSpPr txBox="1">
            <a:spLocks/>
          </p:cNvSpPr>
          <p:nvPr/>
        </p:nvSpPr>
        <p:spPr>
          <a:xfrm>
            <a:off x="1679510" y="1146083"/>
            <a:ext cx="6892990" cy="685800"/>
          </a:xfrm>
          <a:prstGeom prst="rect">
            <a:avLst/>
          </a:prstGeom>
        </p:spPr>
        <p:txBody>
          <a:bodyPr vert="horz" lIns="68580" tIns="34290" rIns="68580" bIns="34290" rtlCol="0" anchor="ct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685800">
              <a:spcBef>
                <a:spcPts val="750"/>
              </a:spcBef>
              <a:buNone/>
            </a:pPr>
            <a:r>
              <a:rPr lang="en-US" sz="1575">
                <a:solidFill>
                  <a:prstClr val="black"/>
                </a:solidFill>
                <a:latin typeface="Calibri" panose="020F0502020204030204"/>
              </a:rPr>
              <a:t>In real-life, both anti-</a:t>
            </a:r>
            <a:r>
              <a:rPr lang="en-US" sz="1575" err="1">
                <a:solidFill>
                  <a:prstClr val="black"/>
                </a:solidFill>
                <a:latin typeface="Calibri" panose="020F0502020204030204"/>
              </a:rPr>
              <a:t>IgE</a:t>
            </a:r>
            <a:r>
              <a:rPr lang="en-US" sz="1575">
                <a:solidFill>
                  <a:prstClr val="black"/>
                </a:solidFill>
                <a:latin typeface="Calibri" panose="020F0502020204030204"/>
              </a:rPr>
              <a:t> and anti-IL5/5R improve asthma outcomes in patients eligible for both biologic classes.</a:t>
            </a:r>
          </a:p>
        </p:txBody>
      </p:sp>
      <p:sp>
        <p:nvSpPr>
          <p:cNvPr id="18" name="TextBox 17">
            <a:extLst>
              <a:ext uri="{FF2B5EF4-FFF2-40B4-BE49-F238E27FC236}">
                <a16:creationId xmlns:a16="http://schemas.microsoft.com/office/drawing/2014/main" id="{63790D22-A667-A862-3070-ED352EEE1CE7}"/>
              </a:ext>
            </a:extLst>
          </p:cNvPr>
          <p:cNvSpPr txBox="1"/>
          <p:nvPr/>
        </p:nvSpPr>
        <p:spPr>
          <a:xfrm>
            <a:off x="0" y="4993459"/>
            <a:ext cx="7658100" cy="173124"/>
          </a:xfrm>
          <a:prstGeom prst="rect">
            <a:avLst/>
          </a:prstGeom>
          <a:noFill/>
        </p:spPr>
        <p:txBody>
          <a:bodyPr wrap="square" rtlCol="0">
            <a:spAutoFit/>
          </a:bodyPr>
          <a:lstStyle/>
          <a:p>
            <a:pPr algn="l" defTabSz="685783" rtl="0">
              <a:defRPr/>
            </a:pPr>
            <a:r>
              <a:rPr lang="en-US" sz="525" kern="1200" err="1">
                <a:solidFill>
                  <a:srgbClr val="000000"/>
                </a:solidFill>
                <a:latin typeface="Calibri" panose="020F0502020204030204"/>
                <a:ea typeface="+mn-ea"/>
                <a:cs typeface="+mn-cs"/>
              </a:rPr>
              <a:t>IgE</a:t>
            </a:r>
            <a:r>
              <a:rPr lang="en-US" sz="525" kern="1200">
                <a:solidFill>
                  <a:srgbClr val="000000"/>
                </a:solidFill>
                <a:latin typeface="Calibri" panose="020F0502020204030204"/>
                <a:ea typeface="+mn-ea"/>
                <a:cs typeface="+mn-cs"/>
              </a:rPr>
              <a:t> = Immunoglobulin E; </a:t>
            </a:r>
            <a:r>
              <a:rPr lang="en-SG" sz="525" kern="1200">
                <a:solidFill>
                  <a:srgbClr val="000000"/>
                </a:solidFill>
                <a:latin typeface="Calibri" panose="020F0502020204030204"/>
                <a:ea typeface="Arial"/>
                <a:cs typeface="Arial"/>
                <a:sym typeface="Arial"/>
              </a:rPr>
              <a:t>IL5/5R = Interleukin 5/5-receptor</a:t>
            </a:r>
            <a:r>
              <a:rPr lang="en-SG" sz="525" kern="1200">
                <a:solidFill>
                  <a:prstClr val="black"/>
                </a:solidFill>
                <a:latin typeface="Calibri" panose="020F0502020204030204"/>
                <a:ea typeface="+mn-ea"/>
                <a:cs typeface="+mn-cs"/>
              </a:rPr>
              <a:t>; LTOCS = Long-term oral corticosteroids</a:t>
            </a:r>
            <a:endParaRPr lang="en-US" sz="525" kern="1200">
              <a:solidFill>
                <a:srgbClr val="000000"/>
              </a:solidFill>
              <a:latin typeface="Calibri" panose="020F0502020204030204"/>
              <a:ea typeface="+mn-ea"/>
              <a:cs typeface="+mn-cs"/>
            </a:endParaRPr>
          </a:p>
        </p:txBody>
      </p:sp>
      <p:pic>
        <p:nvPicPr>
          <p:cNvPr id="6" name="Graphic 5" descr="Thumbs up sign with solid fill">
            <a:extLst>
              <a:ext uri="{FF2B5EF4-FFF2-40B4-BE49-F238E27FC236}">
                <a16:creationId xmlns:a16="http://schemas.microsoft.com/office/drawing/2014/main" id="{B988E201-6285-1D63-24C5-E0DA0518C9E2}"/>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44116" y="1146083"/>
            <a:ext cx="685800" cy="685800"/>
          </a:xfrm>
          <a:prstGeom prst="rect">
            <a:avLst/>
          </a:prstGeom>
          <a:effectLst>
            <a:outerShdw blurRad="50800" dist="38100" dir="2700000" algn="tl" rotWithShape="0">
              <a:prstClr val="black">
                <a:alpha val="40000"/>
              </a:prstClr>
            </a:outerShdw>
          </a:effectLst>
        </p:spPr>
      </p:pic>
      <p:pic>
        <p:nvPicPr>
          <p:cNvPr id="8" name="Graphic 7" descr="Star with solid fill">
            <a:extLst>
              <a:ext uri="{FF2B5EF4-FFF2-40B4-BE49-F238E27FC236}">
                <a16:creationId xmlns:a16="http://schemas.microsoft.com/office/drawing/2014/main" id="{C48E1AE4-E07A-C1E1-069E-CF558F85757A}"/>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44116" y="2314783"/>
            <a:ext cx="685800" cy="685800"/>
          </a:xfrm>
          <a:prstGeom prst="rect">
            <a:avLst/>
          </a:prstGeom>
          <a:effectLst>
            <a:outerShdw blurRad="50800" dist="38100" dir="2700000" algn="tl" rotWithShape="0">
              <a:prstClr val="black">
                <a:alpha val="40000"/>
              </a:prstClr>
            </a:outerShdw>
          </a:effectLst>
        </p:spPr>
      </p:pic>
      <p:pic>
        <p:nvPicPr>
          <p:cNvPr id="10" name="Graphic 9" descr="Stethoscope with solid fill">
            <a:extLst>
              <a:ext uri="{FF2B5EF4-FFF2-40B4-BE49-F238E27FC236}">
                <a16:creationId xmlns:a16="http://schemas.microsoft.com/office/drawing/2014/main" id="{E0F124D4-7590-7455-3FD0-20775E179117}"/>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44116" y="3483484"/>
            <a:ext cx="685800" cy="685800"/>
          </a:xfrm>
          <a:prstGeom prst="rect">
            <a:avLst/>
          </a:prstGeom>
          <a:effectLst>
            <a:outerShdw blurRad="50800" dist="38100" dir="2700000" algn="tl" rotWithShape="0">
              <a:prstClr val="black">
                <a:alpha val="40000"/>
              </a:prstClr>
            </a:outerShdw>
          </a:effectLst>
        </p:spPr>
      </p:pic>
      <p:sp>
        <p:nvSpPr>
          <p:cNvPr id="3" name="Content Placeholder 2">
            <a:extLst>
              <a:ext uri="{FF2B5EF4-FFF2-40B4-BE49-F238E27FC236}">
                <a16:creationId xmlns:a16="http://schemas.microsoft.com/office/drawing/2014/main" id="{43C09ED0-9D36-51FB-F95C-EE119F11ED08}"/>
              </a:ext>
            </a:extLst>
          </p:cNvPr>
          <p:cNvSpPr txBox="1">
            <a:spLocks/>
          </p:cNvSpPr>
          <p:nvPr/>
        </p:nvSpPr>
        <p:spPr>
          <a:xfrm>
            <a:off x="1679510" y="2526759"/>
            <a:ext cx="6892990" cy="261847"/>
          </a:xfrm>
          <a:prstGeom prst="rect">
            <a:avLst/>
          </a:prstGeom>
        </p:spPr>
        <p:txBody>
          <a:bodyPr vert="horz" lIns="68580" tIns="34290" rIns="68580" bIns="34290" rtlCol="0" anchor="t">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685800">
              <a:spcBef>
                <a:spcPts val="750"/>
              </a:spcBef>
              <a:buNone/>
            </a:pPr>
            <a:r>
              <a:rPr lang="en-US" sz="1575" b="1">
                <a:solidFill>
                  <a:srgbClr val="ED7D31"/>
                </a:solidFill>
                <a:latin typeface="Calibri" panose="020F0502020204030204"/>
              </a:rPr>
              <a:t>Anti-IL5/5R was superior </a:t>
            </a:r>
            <a:r>
              <a:rPr lang="en-US" sz="1575">
                <a:solidFill>
                  <a:prstClr val="black"/>
                </a:solidFill>
                <a:latin typeface="Calibri" panose="020F0502020204030204"/>
              </a:rPr>
              <a:t>in reducing asthma exacerbations and LTOCS use.</a:t>
            </a:r>
          </a:p>
        </p:txBody>
      </p:sp>
      <p:sp>
        <p:nvSpPr>
          <p:cNvPr id="4" name="Content Placeholder 2">
            <a:extLst>
              <a:ext uri="{FF2B5EF4-FFF2-40B4-BE49-F238E27FC236}">
                <a16:creationId xmlns:a16="http://schemas.microsoft.com/office/drawing/2014/main" id="{5CBD42B0-9132-3490-F0A1-4C18DF0DCF5C}"/>
              </a:ext>
            </a:extLst>
          </p:cNvPr>
          <p:cNvSpPr txBox="1">
            <a:spLocks/>
          </p:cNvSpPr>
          <p:nvPr/>
        </p:nvSpPr>
        <p:spPr>
          <a:xfrm>
            <a:off x="1679510" y="3483484"/>
            <a:ext cx="6892990" cy="685800"/>
          </a:xfrm>
          <a:prstGeom prst="rect">
            <a:avLst/>
          </a:prstGeom>
        </p:spPr>
        <p:txBody>
          <a:bodyPr vert="horz" lIns="68580" tIns="34290" rIns="68580" bIns="34290" rtlCol="0" anchor="ct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685800">
              <a:spcBef>
                <a:spcPts val="750"/>
              </a:spcBef>
              <a:buNone/>
            </a:pPr>
            <a:r>
              <a:rPr lang="en-US" sz="1575">
                <a:solidFill>
                  <a:prstClr val="black"/>
                </a:solidFill>
                <a:latin typeface="Calibri" panose="020F0502020204030204"/>
              </a:rPr>
              <a:t>These findings can </a:t>
            </a:r>
            <a:r>
              <a:rPr lang="en-US" sz="1575" b="1">
                <a:solidFill>
                  <a:srgbClr val="9689A6"/>
                </a:solidFill>
                <a:latin typeface="Calibri" panose="020F0502020204030204"/>
              </a:rPr>
              <a:t>assist treatment decisions </a:t>
            </a:r>
            <a:r>
              <a:rPr lang="en-US" sz="1575">
                <a:solidFill>
                  <a:prstClr val="black"/>
                </a:solidFill>
                <a:latin typeface="Calibri" panose="020F0502020204030204"/>
              </a:rPr>
              <a:t>and add to the growing body of robust real-life data on biologics.  </a:t>
            </a:r>
          </a:p>
        </p:txBody>
      </p:sp>
      <p:pic>
        <p:nvPicPr>
          <p:cNvPr id="5" name="Graphic 4" descr="Beginning with solid fill">
            <a:hlinkClick r:id="rId9" action="ppaction://hlinksldjump"/>
            <a:extLst>
              <a:ext uri="{FF2B5EF4-FFF2-40B4-BE49-F238E27FC236}">
                <a16:creationId xmlns:a16="http://schemas.microsoft.com/office/drawing/2014/main" id="{28B95C87-DDC4-297A-5788-EF38BC3658BE}"/>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155902325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1" y="0"/>
            <a:ext cx="9169241" cy="5143500"/>
            <a:chOff x="0" y="0"/>
            <a:chExt cx="12225655" cy="6858000"/>
          </a:xfrm>
        </p:grpSpPr>
        <p:sp>
          <p:nvSpPr>
            <p:cNvPr id="3" name="object 3"/>
            <p:cNvSpPr/>
            <p:nvPr/>
          </p:nvSpPr>
          <p:spPr>
            <a:xfrm>
              <a:off x="5614415" y="1470660"/>
              <a:ext cx="6579234" cy="0"/>
            </a:xfrm>
            <a:custGeom>
              <a:avLst/>
              <a:gdLst/>
              <a:ahLst/>
              <a:cxnLst/>
              <a:rect l="l" t="t" r="r" b="b"/>
              <a:pathLst>
                <a:path w="6579234">
                  <a:moveTo>
                    <a:pt x="0" y="0"/>
                  </a:moveTo>
                  <a:lnTo>
                    <a:pt x="6579108" y="0"/>
                  </a:lnTo>
                </a:path>
              </a:pathLst>
            </a:custGeom>
            <a:ln w="64007">
              <a:solidFill>
                <a:srgbClr val="FFC000"/>
              </a:solidFill>
            </a:ln>
          </p:spPr>
          <p:txBody>
            <a:bodyPr wrap="square" lIns="0" tIns="0" rIns="0" bIns="0" rtlCol="0"/>
            <a:lstStyle/>
            <a:p>
              <a:pPr defTabSz="685800"/>
              <a:endParaRPr sz="1350"/>
            </a:p>
          </p:txBody>
        </p:sp>
        <p:sp>
          <p:nvSpPr>
            <p:cNvPr id="4" name="object 4"/>
            <p:cNvSpPr/>
            <p:nvPr/>
          </p:nvSpPr>
          <p:spPr>
            <a:xfrm>
              <a:off x="5614415" y="1546860"/>
              <a:ext cx="6579234" cy="0"/>
            </a:xfrm>
            <a:custGeom>
              <a:avLst/>
              <a:gdLst/>
              <a:ahLst/>
              <a:cxnLst/>
              <a:rect l="l" t="t" r="r" b="b"/>
              <a:pathLst>
                <a:path w="6579234">
                  <a:moveTo>
                    <a:pt x="0" y="0"/>
                  </a:moveTo>
                  <a:lnTo>
                    <a:pt x="6579108" y="0"/>
                  </a:lnTo>
                </a:path>
              </a:pathLst>
            </a:custGeom>
            <a:ln w="64007">
              <a:solidFill>
                <a:srgbClr val="1F3863"/>
              </a:solidFill>
            </a:ln>
          </p:spPr>
          <p:txBody>
            <a:bodyPr wrap="square" lIns="0" tIns="0" rIns="0" bIns="0" rtlCol="0"/>
            <a:lstStyle/>
            <a:p>
              <a:pPr defTabSz="685800"/>
              <a:endParaRPr sz="1350"/>
            </a:p>
          </p:txBody>
        </p:sp>
        <p:pic>
          <p:nvPicPr>
            <p:cNvPr id="5" name="object 5"/>
            <p:cNvPicPr/>
            <p:nvPr/>
          </p:nvPicPr>
          <p:blipFill>
            <a:blip r:embed="rId2" cstate="print"/>
            <a:stretch>
              <a:fillRect/>
            </a:stretch>
          </p:blipFill>
          <p:spPr>
            <a:xfrm>
              <a:off x="0" y="0"/>
              <a:ext cx="12192000" cy="6858000"/>
            </a:xfrm>
            <a:prstGeom prst="rect">
              <a:avLst/>
            </a:prstGeom>
          </p:spPr>
        </p:pic>
      </p:grpSp>
      <p:sp>
        <p:nvSpPr>
          <p:cNvPr id="6" name="object 6"/>
          <p:cNvSpPr txBox="1">
            <a:spLocks noGrp="1"/>
          </p:cNvSpPr>
          <p:nvPr>
            <p:ph type="title"/>
          </p:nvPr>
        </p:nvSpPr>
        <p:spPr>
          <a:xfrm>
            <a:off x="4271201" y="213607"/>
            <a:ext cx="2961322" cy="516969"/>
          </a:xfrm>
          <a:prstGeom prst="rect">
            <a:avLst/>
          </a:prstGeom>
        </p:spPr>
        <p:txBody>
          <a:bodyPr vert="horz" wrap="square" lIns="0" tIns="9049" rIns="0" bIns="0" rtlCol="0">
            <a:spAutoFit/>
          </a:bodyPr>
          <a:lstStyle/>
          <a:p>
            <a:pPr marL="9525">
              <a:spcBef>
                <a:spcPts val="71"/>
              </a:spcBef>
            </a:pPr>
            <a:r>
              <a:t>The</a:t>
            </a:r>
            <a:r>
              <a:rPr spc="-165"/>
              <a:t> </a:t>
            </a:r>
            <a:r>
              <a:rPr spc="-15"/>
              <a:t>need</a:t>
            </a:r>
            <a:r>
              <a:rPr spc="-172"/>
              <a:t> </a:t>
            </a:r>
            <a:r>
              <a:t>for</a:t>
            </a:r>
            <a:r>
              <a:rPr spc="-161"/>
              <a:t> </a:t>
            </a:r>
            <a:r>
              <a:rPr spc="-15"/>
              <a:t>ISAR</a:t>
            </a:r>
          </a:p>
        </p:txBody>
      </p:sp>
      <p:grpSp>
        <p:nvGrpSpPr>
          <p:cNvPr id="7" name="object 7"/>
          <p:cNvGrpSpPr/>
          <p:nvPr/>
        </p:nvGrpSpPr>
        <p:grpSpPr>
          <a:xfrm>
            <a:off x="0" y="550640"/>
            <a:ext cx="3755708" cy="4057650"/>
            <a:chOff x="0" y="734187"/>
            <a:chExt cx="5007610" cy="5410200"/>
          </a:xfrm>
        </p:grpSpPr>
        <p:pic>
          <p:nvPicPr>
            <p:cNvPr id="8" name="object 8"/>
            <p:cNvPicPr/>
            <p:nvPr/>
          </p:nvPicPr>
          <p:blipFill>
            <a:blip r:embed="rId3" cstate="print"/>
            <a:stretch>
              <a:fillRect/>
            </a:stretch>
          </p:blipFill>
          <p:spPr>
            <a:xfrm>
              <a:off x="0" y="734187"/>
              <a:ext cx="5007102" cy="5410200"/>
            </a:xfrm>
            <a:prstGeom prst="rect">
              <a:avLst/>
            </a:prstGeom>
          </p:spPr>
        </p:pic>
        <p:pic>
          <p:nvPicPr>
            <p:cNvPr id="9" name="object 9"/>
            <p:cNvPicPr/>
            <p:nvPr/>
          </p:nvPicPr>
          <p:blipFill>
            <a:blip r:embed="rId4" cstate="print"/>
            <a:stretch>
              <a:fillRect/>
            </a:stretch>
          </p:blipFill>
          <p:spPr>
            <a:xfrm>
              <a:off x="429768" y="2746279"/>
              <a:ext cx="3637919" cy="1383541"/>
            </a:xfrm>
            <a:prstGeom prst="rect">
              <a:avLst/>
            </a:prstGeom>
          </p:spPr>
        </p:pic>
      </p:grpSp>
      <p:sp>
        <p:nvSpPr>
          <p:cNvPr id="10" name="object 10"/>
          <p:cNvSpPr txBox="1"/>
          <p:nvPr/>
        </p:nvSpPr>
        <p:spPr>
          <a:xfrm>
            <a:off x="4271201" y="735566"/>
            <a:ext cx="4564380" cy="3999108"/>
          </a:xfrm>
          <a:prstGeom prst="rect">
            <a:avLst/>
          </a:prstGeom>
        </p:spPr>
        <p:txBody>
          <a:bodyPr vert="horz" wrap="square" lIns="0" tIns="113348" rIns="0" bIns="0" rtlCol="0">
            <a:spAutoFit/>
          </a:bodyPr>
          <a:lstStyle/>
          <a:p>
            <a:pPr marL="9525" defTabSz="685800">
              <a:spcBef>
                <a:spcPts val="893"/>
              </a:spcBef>
            </a:pPr>
            <a:r>
              <a:rPr b="1">
                <a:solidFill>
                  <a:srgbClr val="EC7C30"/>
                </a:solidFill>
                <a:latin typeface="Calibri"/>
                <a:cs typeface="Calibri"/>
              </a:rPr>
              <a:t>Pre</a:t>
            </a:r>
            <a:r>
              <a:rPr b="1" spc="-53">
                <a:solidFill>
                  <a:srgbClr val="EC7C30"/>
                </a:solidFill>
                <a:latin typeface="Calibri"/>
                <a:cs typeface="Calibri"/>
              </a:rPr>
              <a:t> </a:t>
            </a:r>
            <a:r>
              <a:rPr b="1" spc="-15">
                <a:solidFill>
                  <a:srgbClr val="EC7C30"/>
                </a:solidFill>
                <a:latin typeface="Calibri"/>
                <a:cs typeface="Calibri"/>
              </a:rPr>
              <a:t>ISAR</a:t>
            </a:r>
            <a:endParaRPr>
              <a:latin typeface="Calibri"/>
              <a:cs typeface="Calibri"/>
            </a:endParaRPr>
          </a:p>
          <a:p>
            <a:pPr marL="180975" marR="159544" indent="-171450" defTabSz="685800">
              <a:lnSpc>
                <a:spcPct val="90000"/>
              </a:lnSpc>
              <a:spcBef>
                <a:spcPts val="776"/>
              </a:spcBef>
              <a:buFont typeface="Arial"/>
              <a:buChar char="•"/>
              <a:tabLst>
                <a:tab pos="180975" algn="l"/>
              </a:tabLst>
            </a:pPr>
            <a:r>
              <a:rPr sz="1350">
                <a:latin typeface="Calibri"/>
                <a:cs typeface="Calibri"/>
              </a:rPr>
              <a:t>Local</a:t>
            </a:r>
            <a:r>
              <a:rPr sz="1350" spc="-38">
                <a:latin typeface="Calibri"/>
                <a:cs typeface="Calibri"/>
              </a:rPr>
              <a:t> </a:t>
            </a:r>
            <a:r>
              <a:rPr sz="1350">
                <a:latin typeface="Calibri"/>
                <a:cs typeface="Calibri"/>
              </a:rPr>
              <a:t>national</a:t>
            </a:r>
            <a:r>
              <a:rPr sz="1350" spc="-23">
                <a:latin typeface="Calibri"/>
                <a:cs typeface="Calibri"/>
              </a:rPr>
              <a:t> </a:t>
            </a:r>
            <a:r>
              <a:rPr sz="1350">
                <a:latin typeface="Calibri"/>
                <a:cs typeface="Calibri"/>
              </a:rPr>
              <a:t>registries</a:t>
            </a:r>
            <a:r>
              <a:rPr sz="1350" spc="8">
                <a:latin typeface="Calibri"/>
                <a:cs typeface="Calibri"/>
              </a:rPr>
              <a:t> </a:t>
            </a:r>
            <a:r>
              <a:rPr sz="1350">
                <a:latin typeface="Calibri"/>
                <a:cs typeface="Calibri"/>
              </a:rPr>
              <a:t>may</a:t>
            </a:r>
            <a:r>
              <a:rPr sz="1350" spc="-49">
                <a:latin typeface="Calibri"/>
                <a:cs typeface="Calibri"/>
              </a:rPr>
              <a:t> </a:t>
            </a:r>
            <a:r>
              <a:rPr sz="1350">
                <a:latin typeface="Calibri"/>
                <a:cs typeface="Calibri"/>
              </a:rPr>
              <a:t>be</a:t>
            </a:r>
            <a:r>
              <a:rPr sz="1350" spc="-8">
                <a:latin typeface="Calibri"/>
                <a:cs typeface="Calibri"/>
              </a:rPr>
              <a:t> </a:t>
            </a:r>
            <a:r>
              <a:rPr sz="1350">
                <a:latin typeface="Calibri"/>
                <a:cs typeface="Calibri"/>
              </a:rPr>
              <a:t>limited</a:t>
            </a:r>
            <a:r>
              <a:rPr sz="1350" spc="-15">
                <a:latin typeface="Calibri"/>
                <a:cs typeface="Calibri"/>
              </a:rPr>
              <a:t> </a:t>
            </a:r>
            <a:r>
              <a:rPr sz="1350">
                <a:latin typeface="Calibri"/>
                <a:cs typeface="Calibri"/>
              </a:rPr>
              <a:t>in</a:t>
            </a:r>
            <a:r>
              <a:rPr sz="1350" spc="-23">
                <a:latin typeface="Calibri"/>
                <a:cs typeface="Calibri"/>
              </a:rPr>
              <a:t> </a:t>
            </a:r>
            <a:r>
              <a:rPr sz="1350">
                <a:latin typeface="Calibri"/>
                <a:cs typeface="Calibri"/>
              </a:rPr>
              <a:t>scope,</a:t>
            </a:r>
            <a:r>
              <a:rPr sz="1350" spc="-38">
                <a:latin typeface="Calibri"/>
                <a:cs typeface="Calibri"/>
              </a:rPr>
              <a:t> </a:t>
            </a:r>
            <a:r>
              <a:rPr sz="1350" spc="-15">
                <a:latin typeface="Calibri"/>
                <a:cs typeface="Calibri"/>
              </a:rPr>
              <a:t>have </a:t>
            </a:r>
            <a:r>
              <a:rPr sz="1350">
                <a:latin typeface="Calibri"/>
                <a:cs typeface="Calibri"/>
              </a:rPr>
              <a:t>insufficient</a:t>
            </a:r>
            <a:r>
              <a:rPr sz="1350" spc="-4">
                <a:latin typeface="Calibri"/>
                <a:cs typeface="Calibri"/>
              </a:rPr>
              <a:t> </a:t>
            </a:r>
            <a:r>
              <a:rPr sz="1350" spc="-8">
                <a:latin typeface="Calibri"/>
                <a:cs typeface="Calibri"/>
              </a:rPr>
              <a:t>statistical</a:t>
            </a:r>
            <a:r>
              <a:rPr sz="1350" spc="-23">
                <a:latin typeface="Calibri"/>
                <a:cs typeface="Calibri"/>
              </a:rPr>
              <a:t> </a:t>
            </a:r>
            <a:r>
              <a:rPr sz="1350">
                <a:latin typeface="Calibri"/>
                <a:cs typeface="Calibri"/>
              </a:rPr>
              <a:t>power</a:t>
            </a:r>
            <a:r>
              <a:rPr sz="1350" spc="-34">
                <a:latin typeface="Calibri"/>
                <a:cs typeface="Calibri"/>
              </a:rPr>
              <a:t> </a:t>
            </a:r>
            <a:r>
              <a:rPr sz="1350">
                <a:latin typeface="Calibri"/>
                <a:cs typeface="Calibri"/>
              </a:rPr>
              <a:t>to</a:t>
            </a:r>
            <a:r>
              <a:rPr sz="1350" spc="-41">
                <a:latin typeface="Calibri"/>
                <a:cs typeface="Calibri"/>
              </a:rPr>
              <a:t> </a:t>
            </a:r>
            <a:r>
              <a:rPr sz="1350">
                <a:latin typeface="Calibri"/>
                <a:cs typeface="Calibri"/>
              </a:rPr>
              <a:t>answer</a:t>
            </a:r>
            <a:r>
              <a:rPr sz="1350" spc="-38">
                <a:latin typeface="Calibri"/>
                <a:cs typeface="Calibri"/>
              </a:rPr>
              <a:t> </a:t>
            </a:r>
            <a:r>
              <a:rPr sz="1350">
                <a:latin typeface="Calibri"/>
                <a:cs typeface="Calibri"/>
              </a:rPr>
              <a:t>many</a:t>
            </a:r>
            <a:r>
              <a:rPr sz="1350" spc="-45">
                <a:latin typeface="Calibri"/>
                <a:cs typeface="Calibri"/>
              </a:rPr>
              <a:t> </a:t>
            </a:r>
            <a:r>
              <a:rPr sz="1350" spc="-8">
                <a:latin typeface="Calibri"/>
                <a:cs typeface="Calibri"/>
              </a:rPr>
              <a:t>research </a:t>
            </a:r>
            <a:r>
              <a:rPr sz="1350">
                <a:latin typeface="Calibri"/>
                <a:cs typeface="Calibri"/>
              </a:rPr>
              <a:t>questions,</a:t>
            </a:r>
            <a:r>
              <a:rPr sz="1350" spc="-23">
                <a:latin typeface="Calibri"/>
                <a:cs typeface="Calibri"/>
              </a:rPr>
              <a:t> </a:t>
            </a:r>
            <a:r>
              <a:rPr sz="1350">
                <a:latin typeface="Calibri"/>
                <a:cs typeface="Calibri"/>
              </a:rPr>
              <a:t>lack</a:t>
            </a:r>
            <a:r>
              <a:rPr sz="1350" spc="-53">
                <a:latin typeface="Calibri"/>
                <a:cs typeface="Calibri"/>
              </a:rPr>
              <a:t> </a:t>
            </a:r>
            <a:r>
              <a:rPr sz="1350" spc="-23">
                <a:latin typeface="Calibri"/>
                <a:cs typeface="Calibri"/>
              </a:rPr>
              <a:t>intra-</a:t>
            </a:r>
            <a:r>
              <a:rPr sz="1350">
                <a:latin typeface="Calibri"/>
                <a:cs typeface="Calibri"/>
              </a:rPr>
              <a:t>operability</a:t>
            </a:r>
            <a:r>
              <a:rPr sz="1350" spc="8">
                <a:latin typeface="Calibri"/>
                <a:cs typeface="Calibri"/>
              </a:rPr>
              <a:t> </a:t>
            </a:r>
            <a:r>
              <a:rPr sz="1350">
                <a:latin typeface="Calibri"/>
                <a:cs typeface="Calibri"/>
              </a:rPr>
              <a:t>to</a:t>
            </a:r>
            <a:r>
              <a:rPr sz="1350" spc="-45">
                <a:latin typeface="Calibri"/>
                <a:cs typeface="Calibri"/>
              </a:rPr>
              <a:t> </a:t>
            </a:r>
            <a:r>
              <a:rPr sz="1350">
                <a:latin typeface="Calibri"/>
                <a:cs typeface="Calibri"/>
              </a:rPr>
              <a:t>share</a:t>
            </a:r>
            <a:r>
              <a:rPr sz="1350" spc="-30">
                <a:latin typeface="Calibri"/>
                <a:cs typeface="Calibri"/>
              </a:rPr>
              <a:t> </a:t>
            </a:r>
            <a:r>
              <a:rPr sz="1350">
                <a:latin typeface="Calibri"/>
                <a:cs typeface="Calibri"/>
              </a:rPr>
              <a:t>lessons</a:t>
            </a:r>
            <a:r>
              <a:rPr sz="1350" spc="-38">
                <a:latin typeface="Calibri"/>
                <a:cs typeface="Calibri"/>
              </a:rPr>
              <a:t> </a:t>
            </a:r>
            <a:r>
              <a:rPr sz="1350">
                <a:latin typeface="Calibri"/>
                <a:cs typeface="Calibri"/>
              </a:rPr>
              <a:t>learned</a:t>
            </a:r>
            <a:r>
              <a:rPr sz="1350" spc="-15">
                <a:latin typeface="Calibri"/>
                <a:cs typeface="Calibri"/>
              </a:rPr>
              <a:t> </a:t>
            </a:r>
            <a:r>
              <a:rPr sz="1350" spc="-19">
                <a:latin typeface="Calibri"/>
                <a:cs typeface="Calibri"/>
              </a:rPr>
              <a:t>and </a:t>
            </a:r>
            <a:r>
              <a:rPr sz="1350">
                <a:latin typeface="Calibri"/>
                <a:cs typeface="Calibri"/>
              </a:rPr>
              <a:t>collect</a:t>
            </a:r>
            <a:r>
              <a:rPr sz="1350" spc="-38">
                <a:latin typeface="Calibri"/>
                <a:cs typeface="Calibri"/>
              </a:rPr>
              <a:t> </a:t>
            </a:r>
            <a:r>
              <a:rPr sz="1350" spc="-8">
                <a:latin typeface="Calibri"/>
                <a:cs typeface="Calibri"/>
              </a:rPr>
              <a:t>different </a:t>
            </a:r>
            <a:r>
              <a:rPr sz="1350">
                <a:latin typeface="Calibri"/>
                <a:cs typeface="Calibri"/>
              </a:rPr>
              <a:t>data,</a:t>
            </a:r>
            <a:r>
              <a:rPr sz="1350" spc="-30">
                <a:latin typeface="Calibri"/>
                <a:cs typeface="Calibri"/>
              </a:rPr>
              <a:t> </a:t>
            </a:r>
            <a:r>
              <a:rPr sz="1350">
                <a:latin typeface="Calibri"/>
                <a:cs typeface="Calibri"/>
              </a:rPr>
              <a:t>making</a:t>
            </a:r>
            <a:r>
              <a:rPr sz="1350" spc="-38">
                <a:latin typeface="Calibri"/>
                <a:cs typeface="Calibri"/>
              </a:rPr>
              <a:t> </a:t>
            </a:r>
            <a:r>
              <a:rPr sz="1350">
                <a:latin typeface="Calibri"/>
                <a:cs typeface="Calibri"/>
              </a:rPr>
              <a:t>cross</a:t>
            </a:r>
            <a:r>
              <a:rPr sz="1350" spc="-71">
                <a:latin typeface="Calibri"/>
                <a:cs typeface="Calibri"/>
              </a:rPr>
              <a:t> </a:t>
            </a:r>
            <a:r>
              <a:rPr sz="1350">
                <a:latin typeface="Calibri"/>
                <a:cs typeface="Calibri"/>
              </a:rPr>
              <a:t>comparisons</a:t>
            </a:r>
            <a:r>
              <a:rPr sz="1350" spc="-41">
                <a:latin typeface="Calibri"/>
                <a:cs typeface="Calibri"/>
              </a:rPr>
              <a:t> </a:t>
            </a:r>
            <a:r>
              <a:rPr sz="1350" spc="-8">
                <a:latin typeface="Calibri"/>
                <a:cs typeface="Calibri"/>
              </a:rPr>
              <a:t>difficult</a:t>
            </a:r>
            <a:endParaRPr sz="1350">
              <a:latin typeface="Calibri"/>
              <a:cs typeface="Calibri"/>
            </a:endParaRPr>
          </a:p>
          <a:p>
            <a:pPr marL="9525" defTabSz="685800">
              <a:spcBef>
                <a:spcPts val="506"/>
              </a:spcBef>
            </a:pPr>
            <a:r>
              <a:rPr b="1">
                <a:solidFill>
                  <a:srgbClr val="EC7C30"/>
                </a:solidFill>
                <a:latin typeface="Calibri"/>
                <a:cs typeface="Calibri"/>
              </a:rPr>
              <a:t>What</a:t>
            </a:r>
            <a:r>
              <a:rPr b="1" spc="-45">
                <a:solidFill>
                  <a:srgbClr val="EC7C30"/>
                </a:solidFill>
                <a:latin typeface="Calibri"/>
                <a:cs typeface="Calibri"/>
              </a:rPr>
              <a:t> </a:t>
            </a:r>
            <a:r>
              <a:rPr b="1">
                <a:solidFill>
                  <a:srgbClr val="EC7C30"/>
                </a:solidFill>
                <a:latin typeface="Calibri"/>
                <a:cs typeface="Calibri"/>
              </a:rPr>
              <a:t>was</a:t>
            </a:r>
            <a:r>
              <a:rPr b="1" spc="-45">
                <a:solidFill>
                  <a:srgbClr val="EC7C30"/>
                </a:solidFill>
                <a:latin typeface="Calibri"/>
                <a:cs typeface="Calibri"/>
              </a:rPr>
              <a:t> </a:t>
            </a:r>
            <a:r>
              <a:rPr b="1" spc="-8">
                <a:solidFill>
                  <a:srgbClr val="EC7C30"/>
                </a:solidFill>
                <a:latin typeface="Calibri"/>
                <a:cs typeface="Calibri"/>
              </a:rPr>
              <a:t>needed?</a:t>
            </a:r>
            <a:endParaRPr>
              <a:latin typeface="Calibri"/>
              <a:cs typeface="Calibri"/>
            </a:endParaRPr>
          </a:p>
          <a:p>
            <a:pPr marL="180975" marR="80010" indent="-171450" defTabSz="685800">
              <a:lnSpc>
                <a:spcPct val="90000"/>
              </a:lnSpc>
              <a:spcBef>
                <a:spcPts val="773"/>
              </a:spcBef>
              <a:buFont typeface="Arial"/>
              <a:buChar char="•"/>
              <a:tabLst>
                <a:tab pos="180975" algn="l"/>
              </a:tabLst>
            </a:pPr>
            <a:r>
              <a:rPr sz="1350">
                <a:latin typeface="Calibri"/>
                <a:cs typeface="Calibri"/>
              </a:rPr>
              <a:t>A</a:t>
            </a:r>
            <a:r>
              <a:rPr sz="1350" spc="-49">
                <a:latin typeface="Calibri"/>
                <a:cs typeface="Calibri"/>
              </a:rPr>
              <a:t> </a:t>
            </a:r>
            <a:r>
              <a:rPr sz="1350">
                <a:latin typeface="Calibri"/>
                <a:cs typeface="Calibri"/>
              </a:rPr>
              <a:t>worldwide</a:t>
            </a:r>
            <a:r>
              <a:rPr sz="1350" spc="-11">
                <a:latin typeface="Calibri"/>
                <a:cs typeface="Calibri"/>
              </a:rPr>
              <a:t> </a:t>
            </a:r>
            <a:r>
              <a:rPr sz="1350">
                <a:latin typeface="Calibri"/>
                <a:cs typeface="Calibri"/>
              </a:rPr>
              <a:t>registry</a:t>
            </a:r>
            <a:r>
              <a:rPr sz="1350" spc="-11">
                <a:latin typeface="Calibri"/>
                <a:cs typeface="Calibri"/>
              </a:rPr>
              <a:t> </a:t>
            </a:r>
            <a:r>
              <a:rPr sz="1350">
                <a:latin typeface="Calibri"/>
                <a:cs typeface="Calibri"/>
              </a:rPr>
              <a:t>which</a:t>
            </a:r>
            <a:r>
              <a:rPr sz="1350" spc="-30">
                <a:latin typeface="Calibri"/>
                <a:cs typeface="Calibri"/>
              </a:rPr>
              <a:t> </a:t>
            </a:r>
            <a:r>
              <a:rPr sz="1350">
                <a:latin typeface="Calibri"/>
                <a:cs typeface="Calibri"/>
              </a:rPr>
              <a:t>brings</a:t>
            </a:r>
            <a:r>
              <a:rPr sz="1350" spc="-19">
                <a:latin typeface="Calibri"/>
                <a:cs typeface="Calibri"/>
              </a:rPr>
              <a:t> </a:t>
            </a:r>
            <a:r>
              <a:rPr sz="1350">
                <a:latin typeface="Calibri"/>
                <a:cs typeface="Calibri"/>
              </a:rPr>
              <a:t>all</a:t>
            </a:r>
            <a:r>
              <a:rPr sz="1350" spc="-45">
                <a:latin typeface="Calibri"/>
                <a:cs typeface="Calibri"/>
              </a:rPr>
              <a:t> </a:t>
            </a:r>
            <a:r>
              <a:rPr sz="1350">
                <a:latin typeface="Calibri"/>
                <a:cs typeface="Calibri"/>
              </a:rPr>
              <a:t>severe</a:t>
            </a:r>
            <a:r>
              <a:rPr sz="1350" spc="-15">
                <a:latin typeface="Calibri"/>
                <a:cs typeface="Calibri"/>
              </a:rPr>
              <a:t> </a:t>
            </a:r>
            <a:r>
              <a:rPr sz="1350">
                <a:latin typeface="Calibri"/>
                <a:cs typeface="Calibri"/>
              </a:rPr>
              <a:t>asthma</a:t>
            </a:r>
            <a:r>
              <a:rPr sz="1350" spc="-19">
                <a:latin typeface="Calibri"/>
                <a:cs typeface="Calibri"/>
              </a:rPr>
              <a:t> </a:t>
            </a:r>
            <a:r>
              <a:rPr sz="1350" spc="-15">
                <a:latin typeface="Calibri"/>
                <a:cs typeface="Calibri"/>
              </a:rPr>
              <a:t>data </a:t>
            </a:r>
            <a:r>
              <a:rPr sz="1350">
                <a:latin typeface="Calibri"/>
                <a:cs typeface="Calibri"/>
              </a:rPr>
              <a:t>together</a:t>
            </a:r>
            <a:r>
              <a:rPr sz="1350" spc="-8">
                <a:latin typeface="Calibri"/>
                <a:cs typeface="Calibri"/>
              </a:rPr>
              <a:t> </a:t>
            </a:r>
            <a:r>
              <a:rPr sz="1350">
                <a:latin typeface="Calibri"/>
                <a:cs typeface="Calibri"/>
              </a:rPr>
              <a:t>in</a:t>
            </a:r>
            <a:r>
              <a:rPr sz="1350" spc="-26">
                <a:latin typeface="Calibri"/>
                <a:cs typeface="Calibri"/>
              </a:rPr>
              <a:t> </a:t>
            </a:r>
            <a:r>
              <a:rPr sz="1350">
                <a:latin typeface="Calibri"/>
                <a:cs typeface="Calibri"/>
              </a:rPr>
              <a:t>a</a:t>
            </a:r>
            <a:r>
              <a:rPr sz="1350" spc="-38">
                <a:latin typeface="Calibri"/>
                <a:cs typeface="Calibri"/>
              </a:rPr>
              <a:t> </a:t>
            </a:r>
            <a:r>
              <a:rPr sz="1350">
                <a:latin typeface="Calibri"/>
                <a:cs typeface="Calibri"/>
              </a:rPr>
              <a:t>cohesive</a:t>
            </a:r>
            <a:r>
              <a:rPr sz="1350" spc="-11">
                <a:latin typeface="Calibri"/>
                <a:cs typeface="Calibri"/>
              </a:rPr>
              <a:t> </a:t>
            </a:r>
            <a:r>
              <a:rPr sz="1350" spc="-23">
                <a:latin typeface="Calibri"/>
                <a:cs typeface="Calibri"/>
              </a:rPr>
              <a:t>way,</a:t>
            </a:r>
            <a:r>
              <a:rPr sz="1350" spc="-49">
                <a:latin typeface="Calibri"/>
                <a:cs typeface="Calibri"/>
              </a:rPr>
              <a:t> </a:t>
            </a:r>
            <a:r>
              <a:rPr sz="1350">
                <a:latin typeface="Calibri"/>
                <a:cs typeface="Calibri"/>
              </a:rPr>
              <a:t>under</a:t>
            </a:r>
            <a:r>
              <a:rPr sz="1350" spc="-8">
                <a:latin typeface="Calibri"/>
                <a:cs typeface="Calibri"/>
              </a:rPr>
              <a:t> </a:t>
            </a:r>
            <a:r>
              <a:rPr sz="1350">
                <a:latin typeface="Calibri"/>
                <a:cs typeface="Calibri"/>
              </a:rPr>
              <a:t>a</a:t>
            </a:r>
            <a:r>
              <a:rPr sz="1350" spc="-19">
                <a:latin typeface="Calibri"/>
                <a:cs typeface="Calibri"/>
              </a:rPr>
              <a:t> </a:t>
            </a:r>
            <a:r>
              <a:rPr sz="1350">
                <a:latin typeface="Calibri"/>
                <a:cs typeface="Calibri"/>
              </a:rPr>
              <a:t>single</a:t>
            </a:r>
            <a:r>
              <a:rPr sz="1350" spc="-11">
                <a:latin typeface="Calibri"/>
                <a:cs typeface="Calibri"/>
              </a:rPr>
              <a:t> </a:t>
            </a:r>
            <a:r>
              <a:rPr sz="1350" spc="-8">
                <a:latin typeface="Calibri"/>
                <a:cs typeface="Calibri"/>
              </a:rPr>
              <a:t>umbrella,</a:t>
            </a:r>
            <a:r>
              <a:rPr sz="1350" spc="-34">
                <a:latin typeface="Calibri"/>
                <a:cs typeface="Calibri"/>
              </a:rPr>
              <a:t> </a:t>
            </a:r>
            <a:r>
              <a:rPr sz="1350">
                <a:latin typeface="Calibri"/>
                <a:cs typeface="Calibri"/>
              </a:rPr>
              <a:t>based</a:t>
            </a:r>
            <a:r>
              <a:rPr sz="1350" spc="-15">
                <a:latin typeface="Calibri"/>
                <a:cs typeface="Calibri"/>
              </a:rPr>
              <a:t> </a:t>
            </a:r>
            <a:r>
              <a:rPr sz="1350" spc="-19">
                <a:latin typeface="Calibri"/>
                <a:cs typeface="Calibri"/>
              </a:rPr>
              <a:t>on </a:t>
            </a:r>
            <a:r>
              <a:rPr sz="1350" spc="-8">
                <a:latin typeface="Calibri"/>
                <a:cs typeface="Calibri"/>
              </a:rPr>
              <a:t>standardized </a:t>
            </a:r>
            <a:r>
              <a:rPr sz="1350">
                <a:latin typeface="Calibri"/>
                <a:cs typeface="Calibri"/>
              </a:rPr>
              <a:t>data</a:t>
            </a:r>
            <a:r>
              <a:rPr sz="1350" spc="-41">
                <a:latin typeface="Calibri"/>
                <a:cs typeface="Calibri"/>
              </a:rPr>
              <a:t> </a:t>
            </a:r>
            <a:r>
              <a:rPr sz="1350">
                <a:latin typeface="Calibri"/>
                <a:cs typeface="Calibri"/>
              </a:rPr>
              <a:t>and</a:t>
            </a:r>
            <a:r>
              <a:rPr sz="1350" spc="-53">
                <a:latin typeface="Calibri"/>
                <a:cs typeface="Calibri"/>
              </a:rPr>
              <a:t> </a:t>
            </a:r>
            <a:r>
              <a:rPr sz="1350">
                <a:latin typeface="Calibri"/>
                <a:cs typeface="Calibri"/>
              </a:rPr>
              <a:t>collection</a:t>
            </a:r>
            <a:r>
              <a:rPr sz="1350" spc="-49">
                <a:latin typeface="Calibri"/>
                <a:cs typeface="Calibri"/>
              </a:rPr>
              <a:t> </a:t>
            </a:r>
            <a:r>
              <a:rPr sz="1350" spc="-8">
                <a:latin typeface="Calibri"/>
                <a:cs typeface="Calibri"/>
              </a:rPr>
              <a:t>protocols,</a:t>
            </a:r>
            <a:r>
              <a:rPr sz="1350" spc="-56">
                <a:latin typeface="Calibri"/>
                <a:cs typeface="Calibri"/>
              </a:rPr>
              <a:t> </a:t>
            </a:r>
            <a:r>
              <a:rPr sz="1350">
                <a:latin typeface="Calibri"/>
                <a:cs typeface="Calibri"/>
              </a:rPr>
              <a:t>permitting</a:t>
            </a:r>
            <a:r>
              <a:rPr sz="1350" spc="-34">
                <a:latin typeface="Calibri"/>
                <a:cs typeface="Calibri"/>
              </a:rPr>
              <a:t> </a:t>
            </a:r>
            <a:r>
              <a:rPr sz="1350">
                <a:latin typeface="Calibri"/>
                <a:cs typeface="Calibri"/>
              </a:rPr>
              <a:t>data</a:t>
            </a:r>
            <a:r>
              <a:rPr sz="1350" spc="-41">
                <a:latin typeface="Calibri"/>
                <a:cs typeface="Calibri"/>
              </a:rPr>
              <a:t> </a:t>
            </a:r>
            <a:r>
              <a:rPr sz="1350" spc="-19">
                <a:latin typeface="Calibri"/>
                <a:cs typeface="Calibri"/>
              </a:rPr>
              <a:t>to </a:t>
            </a:r>
            <a:r>
              <a:rPr sz="1350">
                <a:latin typeface="Calibri"/>
                <a:cs typeface="Calibri"/>
              </a:rPr>
              <a:t>be</a:t>
            </a:r>
            <a:r>
              <a:rPr sz="1350" spc="-34">
                <a:latin typeface="Calibri"/>
                <a:cs typeface="Calibri"/>
              </a:rPr>
              <a:t> </a:t>
            </a:r>
            <a:r>
              <a:rPr sz="1350">
                <a:latin typeface="Calibri"/>
                <a:cs typeface="Calibri"/>
              </a:rPr>
              <a:t>shared</a:t>
            </a:r>
            <a:r>
              <a:rPr sz="1350" spc="-15">
                <a:latin typeface="Calibri"/>
                <a:cs typeface="Calibri"/>
              </a:rPr>
              <a:t> </a:t>
            </a:r>
            <a:r>
              <a:rPr sz="1350" spc="-8">
                <a:latin typeface="Calibri"/>
                <a:cs typeface="Calibri"/>
              </a:rPr>
              <a:t>seamlessly.</a:t>
            </a:r>
            <a:endParaRPr sz="1350">
              <a:latin typeface="Calibri"/>
              <a:cs typeface="Calibri"/>
            </a:endParaRPr>
          </a:p>
          <a:p>
            <a:pPr marL="48101" defTabSz="685800">
              <a:spcBef>
                <a:spcPts val="506"/>
              </a:spcBef>
            </a:pPr>
            <a:r>
              <a:rPr b="1">
                <a:solidFill>
                  <a:srgbClr val="EC7C30"/>
                </a:solidFill>
                <a:latin typeface="Calibri"/>
                <a:cs typeface="Calibri"/>
              </a:rPr>
              <a:t>What</a:t>
            </a:r>
            <a:r>
              <a:rPr b="1" spc="-41">
                <a:solidFill>
                  <a:srgbClr val="EC7C30"/>
                </a:solidFill>
                <a:latin typeface="Calibri"/>
                <a:cs typeface="Calibri"/>
              </a:rPr>
              <a:t> </a:t>
            </a:r>
            <a:r>
              <a:rPr b="1">
                <a:solidFill>
                  <a:srgbClr val="EC7C30"/>
                </a:solidFill>
                <a:latin typeface="Calibri"/>
                <a:cs typeface="Calibri"/>
              </a:rPr>
              <a:t>ISAR</a:t>
            </a:r>
            <a:r>
              <a:rPr b="1" spc="-49">
                <a:solidFill>
                  <a:srgbClr val="EC7C30"/>
                </a:solidFill>
                <a:latin typeface="Calibri"/>
                <a:cs typeface="Calibri"/>
              </a:rPr>
              <a:t> </a:t>
            </a:r>
            <a:r>
              <a:rPr b="1" spc="-8">
                <a:solidFill>
                  <a:srgbClr val="EC7C30"/>
                </a:solidFill>
                <a:latin typeface="Calibri"/>
                <a:cs typeface="Calibri"/>
              </a:rPr>
              <a:t>brings</a:t>
            </a:r>
            <a:endParaRPr>
              <a:latin typeface="Calibri"/>
              <a:cs typeface="Calibri"/>
            </a:endParaRPr>
          </a:p>
          <a:p>
            <a:pPr marL="180975" marR="3810" indent="-171450" defTabSz="685800">
              <a:lnSpc>
                <a:spcPct val="90000"/>
              </a:lnSpc>
              <a:spcBef>
                <a:spcPts val="791"/>
              </a:spcBef>
              <a:buFont typeface="Arial"/>
              <a:buChar char="•"/>
              <a:tabLst>
                <a:tab pos="180975" algn="l"/>
              </a:tabLst>
            </a:pPr>
            <a:r>
              <a:rPr sz="1350">
                <a:latin typeface="Calibri"/>
                <a:cs typeface="Calibri"/>
              </a:rPr>
              <a:t>ISAR</a:t>
            </a:r>
            <a:r>
              <a:rPr sz="1350" spc="-19">
                <a:latin typeface="Calibri"/>
                <a:cs typeface="Calibri"/>
              </a:rPr>
              <a:t> </a:t>
            </a:r>
            <a:r>
              <a:rPr sz="1350">
                <a:latin typeface="Calibri"/>
                <a:cs typeface="Calibri"/>
              </a:rPr>
              <a:t>is</a:t>
            </a:r>
            <a:r>
              <a:rPr sz="1350" spc="-41">
                <a:latin typeface="Calibri"/>
                <a:cs typeface="Calibri"/>
              </a:rPr>
              <a:t> </a:t>
            </a:r>
            <a:r>
              <a:rPr sz="1350">
                <a:latin typeface="Calibri"/>
                <a:cs typeface="Calibri"/>
              </a:rPr>
              <a:t>the</a:t>
            </a:r>
            <a:r>
              <a:rPr sz="1350" spc="-23">
                <a:latin typeface="Calibri"/>
                <a:cs typeface="Calibri"/>
              </a:rPr>
              <a:t> </a:t>
            </a:r>
            <a:r>
              <a:rPr sz="1350">
                <a:latin typeface="Calibri"/>
                <a:cs typeface="Calibri"/>
              </a:rPr>
              <a:t>first</a:t>
            </a:r>
            <a:r>
              <a:rPr sz="1350" spc="-19">
                <a:latin typeface="Calibri"/>
                <a:cs typeface="Calibri"/>
              </a:rPr>
              <a:t> </a:t>
            </a:r>
            <a:r>
              <a:rPr sz="1350">
                <a:latin typeface="Calibri"/>
                <a:cs typeface="Calibri"/>
              </a:rPr>
              <a:t>global</a:t>
            </a:r>
            <a:r>
              <a:rPr sz="1350" spc="-23">
                <a:latin typeface="Calibri"/>
                <a:cs typeface="Calibri"/>
              </a:rPr>
              <a:t> </a:t>
            </a:r>
            <a:r>
              <a:rPr sz="1350">
                <a:latin typeface="Calibri"/>
                <a:cs typeface="Calibri"/>
              </a:rPr>
              <a:t>adult</a:t>
            </a:r>
            <a:r>
              <a:rPr sz="1350" spc="-19">
                <a:latin typeface="Calibri"/>
                <a:cs typeface="Calibri"/>
              </a:rPr>
              <a:t> </a:t>
            </a:r>
            <a:r>
              <a:rPr sz="1350">
                <a:latin typeface="Calibri"/>
                <a:cs typeface="Calibri"/>
              </a:rPr>
              <a:t>severe</a:t>
            </a:r>
            <a:r>
              <a:rPr sz="1350" spc="-8">
                <a:latin typeface="Calibri"/>
                <a:cs typeface="Calibri"/>
              </a:rPr>
              <a:t> </a:t>
            </a:r>
            <a:r>
              <a:rPr sz="1350">
                <a:latin typeface="Calibri"/>
                <a:cs typeface="Calibri"/>
              </a:rPr>
              <a:t>asthma</a:t>
            </a:r>
            <a:r>
              <a:rPr sz="1350" spc="-19">
                <a:latin typeface="Calibri"/>
                <a:cs typeface="Calibri"/>
              </a:rPr>
              <a:t> </a:t>
            </a:r>
            <a:r>
              <a:rPr sz="1350" spc="-15">
                <a:latin typeface="Calibri"/>
                <a:cs typeface="Calibri"/>
              </a:rPr>
              <a:t>registry.</a:t>
            </a:r>
            <a:r>
              <a:rPr sz="1350" spc="-4">
                <a:latin typeface="Calibri"/>
                <a:cs typeface="Calibri"/>
              </a:rPr>
              <a:t> </a:t>
            </a:r>
            <a:r>
              <a:rPr sz="1350">
                <a:latin typeface="Calibri"/>
                <a:cs typeface="Calibri"/>
              </a:rPr>
              <a:t>Its</a:t>
            </a:r>
            <a:r>
              <a:rPr sz="1350" spc="-38">
                <a:latin typeface="Calibri"/>
                <a:cs typeface="Calibri"/>
              </a:rPr>
              <a:t> </a:t>
            </a:r>
            <a:r>
              <a:rPr sz="1350" spc="-8">
                <a:latin typeface="Calibri"/>
                <a:cs typeface="Calibri"/>
              </a:rPr>
              <a:t>strength </a:t>
            </a:r>
            <a:r>
              <a:rPr sz="1350">
                <a:latin typeface="Calibri"/>
                <a:cs typeface="Calibri"/>
              </a:rPr>
              <a:t>comes</a:t>
            </a:r>
            <a:r>
              <a:rPr sz="1350" spc="-45">
                <a:latin typeface="Calibri"/>
                <a:cs typeface="Calibri"/>
              </a:rPr>
              <a:t> </a:t>
            </a:r>
            <a:r>
              <a:rPr sz="1350">
                <a:latin typeface="Calibri"/>
                <a:cs typeface="Calibri"/>
              </a:rPr>
              <a:t>from</a:t>
            </a:r>
            <a:r>
              <a:rPr sz="1350" spc="-38">
                <a:latin typeface="Calibri"/>
                <a:cs typeface="Calibri"/>
              </a:rPr>
              <a:t> </a:t>
            </a:r>
            <a:r>
              <a:rPr sz="1350">
                <a:latin typeface="Calibri"/>
                <a:cs typeface="Calibri"/>
              </a:rPr>
              <a:t>collection</a:t>
            </a:r>
            <a:r>
              <a:rPr sz="1350" spc="-26">
                <a:latin typeface="Calibri"/>
                <a:cs typeface="Calibri"/>
              </a:rPr>
              <a:t> </a:t>
            </a:r>
            <a:r>
              <a:rPr sz="1350">
                <a:latin typeface="Calibri"/>
                <a:cs typeface="Calibri"/>
              </a:rPr>
              <a:t>of</a:t>
            </a:r>
            <a:r>
              <a:rPr sz="1350" spc="-41">
                <a:latin typeface="Calibri"/>
                <a:cs typeface="Calibri"/>
              </a:rPr>
              <a:t> </a:t>
            </a:r>
            <a:r>
              <a:rPr sz="1350">
                <a:latin typeface="Calibri"/>
                <a:cs typeface="Calibri"/>
              </a:rPr>
              <a:t>patient</a:t>
            </a:r>
            <a:r>
              <a:rPr sz="1350" spc="-8">
                <a:latin typeface="Calibri"/>
                <a:cs typeface="Calibri"/>
              </a:rPr>
              <a:t> </a:t>
            </a:r>
            <a:r>
              <a:rPr sz="1350">
                <a:latin typeface="Calibri"/>
                <a:cs typeface="Calibri"/>
              </a:rPr>
              <a:t>level,</a:t>
            </a:r>
            <a:r>
              <a:rPr sz="1350" spc="-19">
                <a:latin typeface="Calibri"/>
                <a:cs typeface="Calibri"/>
              </a:rPr>
              <a:t> </a:t>
            </a:r>
            <a:r>
              <a:rPr sz="1350" spc="-8">
                <a:latin typeface="Calibri"/>
                <a:cs typeface="Calibri"/>
              </a:rPr>
              <a:t>anonymous, </a:t>
            </a:r>
            <a:r>
              <a:rPr sz="1350">
                <a:latin typeface="Calibri"/>
                <a:cs typeface="Calibri"/>
              </a:rPr>
              <a:t>longitudinal,</a:t>
            </a:r>
            <a:r>
              <a:rPr sz="1350" spc="-15">
                <a:latin typeface="Calibri"/>
                <a:cs typeface="Calibri"/>
              </a:rPr>
              <a:t> real-</a:t>
            </a:r>
            <a:r>
              <a:rPr sz="1350">
                <a:latin typeface="Calibri"/>
                <a:cs typeface="Calibri"/>
              </a:rPr>
              <a:t>life,</a:t>
            </a:r>
            <a:r>
              <a:rPr sz="1350" spc="-41">
                <a:latin typeface="Calibri"/>
                <a:cs typeface="Calibri"/>
              </a:rPr>
              <a:t> </a:t>
            </a:r>
            <a:r>
              <a:rPr sz="1350" spc="-8">
                <a:latin typeface="Calibri"/>
                <a:cs typeface="Calibri"/>
              </a:rPr>
              <a:t>standardized,</a:t>
            </a:r>
            <a:r>
              <a:rPr sz="1350">
                <a:latin typeface="Calibri"/>
                <a:cs typeface="Calibri"/>
              </a:rPr>
              <a:t> high</a:t>
            </a:r>
            <a:r>
              <a:rPr sz="1350" spc="-38">
                <a:latin typeface="Calibri"/>
                <a:cs typeface="Calibri"/>
              </a:rPr>
              <a:t> </a:t>
            </a:r>
            <a:r>
              <a:rPr sz="1350">
                <a:latin typeface="Calibri"/>
                <a:cs typeface="Calibri"/>
              </a:rPr>
              <a:t>quality</a:t>
            </a:r>
            <a:r>
              <a:rPr sz="1350" spc="-45">
                <a:latin typeface="Calibri"/>
                <a:cs typeface="Calibri"/>
              </a:rPr>
              <a:t> </a:t>
            </a:r>
            <a:r>
              <a:rPr sz="1350">
                <a:latin typeface="Calibri"/>
                <a:cs typeface="Calibri"/>
              </a:rPr>
              <a:t>data</a:t>
            </a:r>
            <a:r>
              <a:rPr sz="1350" spc="-45">
                <a:latin typeface="Calibri"/>
                <a:cs typeface="Calibri"/>
              </a:rPr>
              <a:t> </a:t>
            </a:r>
            <a:r>
              <a:rPr sz="1350" spc="-15">
                <a:latin typeface="Calibri"/>
                <a:cs typeface="Calibri"/>
              </a:rPr>
              <a:t>from </a:t>
            </a:r>
            <a:r>
              <a:rPr sz="1350">
                <a:latin typeface="Calibri"/>
                <a:cs typeface="Calibri"/>
              </a:rPr>
              <a:t>countries</a:t>
            </a:r>
            <a:r>
              <a:rPr sz="1350" spc="-19">
                <a:latin typeface="Calibri"/>
                <a:cs typeface="Calibri"/>
              </a:rPr>
              <a:t> </a:t>
            </a:r>
            <a:r>
              <a:rPr sz="1350">
                <a:latin typeface="Calibri"/>
                <a:cs typeface="Calibri"/>
              </a:rPr>
              <a:t>across</a:t>
            </a:r>
            <a:r>
              <a:rPr sz="1350" spc="-45">
                <a:latin typeface="Calibri"/>
                <a:cs typeface="Calibri"/>
              </a:rPr>
              <a:t> </a:t>
            </a:r>
            <a:r>
              <a:rPr sz="1350">
                <a:latin typeface="Calibri"/>
                <a:cs typeface="Calibri"/>
              </a:rPr>
              <a:t>the</a:t>
            </a:r>
            <a:r>
              <a:rPr sz="1350" spc="-30">
                <a:latin typeface="Calibri"/>
                <a:cs typeface="Calibri"/>
              </a:rPr>
              <a:t> </a:t>
            </a:r>
            <a:r>
              <a:rPr sz="1350">
                <a:latin typeface="Calibri"/>
                <a:cs typeface="Calibri"/>
              </a:rPr>
              <a:t>world,</a:t>
            </a:r>
            <a:r>
              <a:rPr sz="1350" spc="-19">
                <a:latin typeface="Calibri"/>
                <a:cs typeface="Calibri"/>
              </a:rPr>
              <a:t> </a:t>
            </a:r>
            <a:r>
              <a:rPr sz="1350">
                <a:latin typeface="Calibri"/>
                <a:cs typeface="Calibri"/>
              </a:rPr>
              <a:t>combined</a:t>
            </a:r>
            <a:r>
              <a:rPr sz="1350" spc="-15">
                <a:latin typeface="Calibri"/>
                <a:cs typeface="Calibri"/>
              </a:rPr>
              <a:t> </a:t>
            </a:r>
            <a:r>
              <a:rPr sz="1350">
                <a:latin typeface="Calibri"/>
                <a:cs typeface="Calibri"/>
              </a:rPr>
              <a:t>with</a:t>
            </a:r>
            <a:r>
              <a:rPr sz="1350" spc="-45">
                <a:latin typeface="Calibri"/>
                <a:cs typeface="Calibri"/>
              </a:rPr>
              <a:t> </a:t>
            </a:r>
            <a:r>
              <a:rPr sz="1350" spc="-8">
                <a:latin typeface="Calibri"/>
                <a:cs typeface="Calibri"/>
              </a:rPr>
              <a:t>organizational </a:t>
            </a:r>
            <a:r>
              <a:rPr sz="1350">
                <a:latin typeface="Calibri"/>
                <a:cs typeface="Calibri"/>
              </a:rPr>
              <a:t>structure,</a:t>
            </a:r>
            <a:r>
              <a:rPr sz="1350" spc="-34">
                <a:latin typeface="Calibri"/>
                <a:cs typeface="Calibri"/>
              </a:rPr>
              <a:t> </a:t>
            </a:r>
            <a:r>
              <a:rPr sz="1350">
                <a:latin typeface="Calibri"/>
                <a:cs typeface="Calibri"/>
              </a:rPr>
              <a:t>database</a:t>
            </a:r>
            <a:r>
              <a:rPr sz="1350" spc="-45">
                <a:latin typeface="Calibri"/>
                <a:cs typeface="Calibri"/>
              </a:rPr>
              <a:t> </a:t>
            </a:r>
            <a:r>
              <a:rPr sz="1350">
                <a:latin typeface="Calibri"/>
                <a:cs typeface="Calibri"/>
              </a:rPr>
              <a:t>experience,</a:t>
            </a:r>
            <a:r>
              <a:rPr sz="1350" spc="-19">
                <a:latin typeface="Calibri"/>
                <a:cs typeface="Calibri"/>
              </a:rPr>
              <a:t> </a:t>
            </a:r>
            <a:r>
              <a:rPr sz="1350" spc="-8">
                <a:latin typeface="Calibri"/>
                <a:cs typeface="Calibri"/>
              </a:rPr>
              <a:t>inclusivity/openness</a:t>
            </a:r>
            <a:r>
              <a:rPr sz="1350">
                <a:latin typeface="Calibri"/>
                <a:cs typeface="Calibri"/>
              </a:rPr>
              <a:t> </a:t>
            </a:r>
            <a:r>
              <a:rPr sz="1350" spc="-19">
                <a:latin typeface="Calibri"/>
                <a:cs typeface="Calibri"/>
              </a:rPr>
              <a:t>and </a:t>
            </a:r>
            <a:r>
              <a:rPr sz="1350">
                <a:latin typeface="Calibri"/>
                <a:cs typeface="Calibri"/>
              </a:rPr>
              <a:t>clinical,</a:t>
            </a:r>
            <a:r>
              <a:rPr sz="1350" spc="-34">
                <a:latin typeface="Calibri"/>
                <a:cs typeface="Calibri"/>
              </a:rPr>
              <a:t> </a:t>
            </a:r>
            <a:r>
              <a:rPr sz="1350">
                <a:latin typeface="Calibri"/>
                <a:cs typeface="Calibri"/>
              </a:rPr>
              <a:t>academic</a:t>
            </a:r>
            <a:r>
              <a:rPr sz="1350" spc="-34">
                <a:latin typeface="Calibri"/>
                <a:cs typeface="Calibri"/>
              </a:rPr>
              <a:t> </a:t>
            </a:r>
            <a:r>
              <a:rPr sz="1350">
                <a:latin typeface="Calibri"/>
                <a:cs typeface="Calibri"/>
              </a:rPr>
              <a:t>and</a:t>
            </a:r>
            <a:r>
              <a:rPr sz="1350" spc="-26">
                <a:latin typeface="Calibri"/>
                <a:cs typeface="Calibri"/>
              </a:rPr>
              <a:t> </a:t>
            </a:r>
            <a:r>
              <a:rPr sz="1350">
                <a:latin typeface="Calibri"/>
                <a:cs typeface="Calibri"/>
              </a:rPr>
              <a:t>data</a:t>
            </a:r>
            <a:r>
              <a:rPr sz="1350" spc="-30">
                <a:latin typeface="Calibri"/>
                <a:cs typeface="Calibri"/>
              </a:rPr>
              <a:t> </a:t>
            </a:r>
            <a:r>
              <a:rPr sz="1350">
                <a:latin typeface="Calibri"/>
                <a:cs typeface="Calibri"/>
              </a:rPr>
              <a:t>base</a:t>
            </a:r>
            <a:r>
              <a:rPr sz="1350" spc="-38">
                <a:latin typeface="Calibri"/>
                <a:cs typeface="Calibri"/>
              </a:rPr>
              <a:t> </a:t>
            </a:r>
            <a:r>
              <a:rPr sz="1350" spc="-8">
                <a:latin typeface="Calibri"/>
                <a:cs typeface="Calibri"/>
              </a:rPr>
              <a:t>expertise</a:t>
            </a:r>
            <a:endParaRPr sz="1350">
              <a:latin typeface="Calibri"/>
              <a:cs typeface="Calibri"/>
            </a:endParaRPr>
          </a:p>
        </p:txBody>
      </p:sp>
      <p:sp>
        <p:nvSpPr>
          <p:cNvPr id="11" name="object 11"/>
          <p:cNvSpPr txBox="1"/>
          <p:nvPr/>
        </p:nvSpPr>
        <p:spPr>
          <a:xfrm>
            <a:off x="4449318" y="4896917"/>
            <a:ext cx="3142774" cy="148117"/>
          </a:xfrm>
          <a:prstGeom prst="rect">
            <a:avLst/>
          </a:prstGeom>
        </p:spPr>
        <p:txBody>
          <a:bodyPr vert="horz" wrap="square" lIns="0" tIns="9525" rIns="0" bIns="0" rtlCol="0">
            <a:spAutoFit/>
          </a:bodyPr>
          <a:lstStyle/>
          <a:p>
            <a:pPr marL="9525" defTabSz="685800">
              <a:spcBef>
                <a:spcPts val="75"/>
              </a:spcBef>
            </a:pPr>
            <a:r>
              <a:rPr sz="900">
                <a:solidFill>
                  <a:srgbClr val="7E7E7E"/>
                </a:solidFill>
                <a:latin typeface="Calibri"/>
                <a:cs typeface="Calibri"/>
              </a:rPr>
              <a:t>ISAR:</a:t>
            </a:r>
            <a:r>
              <a:rPr sz="900" spc="-19">
                <a:solidFill>
                  <a:srgbClr val="7E7E7E"/>
                </a:solidFill>
                <a:latin typeface="Calibri"/>
                <a:cs typeface="Calibri"/>
              </a:rPr>
              <a:t> </a:t>
            </a:r>
            <a:r>
              <a:rPr sz="900" spc="-8">
                <a:solidFill>
                  <a:srgbClr val="7E7E7E"/>
                </a:solidFill>
                <a:latin typeface="Calibri"/>
                <a:cs typeface="Calibri"/>
              </a:rPr>
              <a:t>International</a:t>
            </a:r>
            <a:r>
              <a:rPr sz="900" spc="4">
                <a:solidFill>
                  <a:srgbClr val="7E7E7E"/>
                </a:solidFill>
                <a:latin typeface="Calibri"/>
                <a:cs typeface="Calibri"/>
              </a:rPr>
              <a:t> </a:t>
            </a:r>
            <a:r>
              <a:rPr sz="900" spc="-8">
                <a:solidFill>
                  <a:srgbClr val="7E7E7E"/>
                </a:solidFill>
                <a:latin typeface="Calibri"/>
                <a:cs typeface="Calibri"/>
              </a:rPr>
              <a:t>Severe</a:t>
            </a:r>
            <a:r>
              <a:rPr sz="900" spc="-23">
                <a:solidFill>
                  <a:srgbClr val="7E7E7E"/>
                </a:solidFill>
                <a:latin typeface="Calibri"/>
                <a:cs typeface="Calibri"/>
              </a:rPr>
              <a:t> </a:t>
            </a:r>
            <a:r>
              <a:rPr sz="900">
                <a:solidFill>
                  <a:srgbClr val="7E7E7E"/>
                </a:solidFill>
                <a:latin typeface="Calibri"/>
                <a:cs typeface="Calibri"/>
              </a:rPr>
              <a:t>Asthma</a:t>
            </a:r>
            <a:r>
              <a:rPr sz="900" spc="11">
                <a:solidFill>
                  <a:srgbClr val="7E7E7E"/>
                </a:solidFill>
                <a:latin typeface="Calibri"/>
                <a:cs typeface="Calibri"/>
              </a:rPr>
              <a:t> </a:t>
            </a:r>
            <a:r>
              <a:rPr sz="900" spc="-8">
                <a:solidFill>
                  <a:srgbClr val="7E7E7E"/>
                </a:solidFill>
                <a:latin typeface="Calibri"/>
                <a:cs typeface="Calibri"/>
              </a:rPr>
              <a:t>Registry;</a:t>
            </a:r>
            <a:r>
              <a:rPr sz="900" spc="4">
                <a:solidFill>
                  <a:srgbClr val="7E7E7E"/>
                </a:solidFill>
                <a:latin typeface="Calibri"/>
                <a:cs typeface="Calibri"/>
              </a:rPr>
              <a:t> </a:t>
            </a:r>
            <a:r>
              <a:rPr sz="900" spc="-8">
                <a:solidFill>
                  <a:srgbClr val="7E7E7E"/>
                </a:solidFill>
                <a:latin typeface="Calibri"/>
                <a:cs typeface="Calibri"/>
                <a:hlinkClick r:id="rId5"/>
              </a:rPr>
              <a:t>http://isaregistries.org/</a:t>
            </a:r>
            <a:endParaRPr sz="900">
              <a:latin typeface="Calibri"/>
              <a:cs typeface="Calibri"/>
            </a:endParaRPr>
          </a:p>
        </p:txBody>
      </p:sp>
      <p:pic>
        <p:nvPicPr>
          <p:cNvPr id="15" name="Graphic 14" descr="Beginning with solid fill">
            <a:hlinkClick r:id="rId6" action="ppaction://hlinksldjump"/>
            <a:extLst>
              <a:ext uri="{FF2B5EF4-FFF2-40B4-BE49-F238E27FC236}">
                <a16:creationId xmlns:a16="http://schemas.microsoft.com/office/drawing/2014/main" id="{5A9ED658-BF72-EAF4-25C8-5351CF208D17}"/>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12" name="bg object 17">
            <a:extLst>
              <a:ext uri="{FF2B5EF4-FFF2-40B4-BE49-F238E27FC236}">
                <a16:creationId xmlns:a16="http://schemas.microsoft.com/office/drawing/2014/main" id="{F9CDBFF0-F774-EC6E-B6A6-F0A64CEF20C2}"/>
              </a:ext>
            </a:extLst>
          </p:cNvPr>
          <p:cNvPicPr/>
          <p:nvPr/>
        </p:nvPicPr>
        <p:blipFill>
          <a:blip r:embed="rId9" cstate="print">
            <a:alphaModFix amt="10000"/>
            <a:extLst>
              <a:ext uri="{BEBA8EAE-BF5A-486C-A8C5-ECC9F3942E4B}">
                <a14:imgProps xmlns:a14="http://schemas.microsoft.com/office/drawing/2010/main">
                  <a14:imgLayer r:embed="rId10">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0FEC828A-1851-2C47-8843-B5627668DC0C}"/>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t="-103" b="8582"/>
          <a:stretch/>
        </p:blipFill>
        <p:spPr>
          <a:xfrm rot="5400000" flipV="1">
            <a:off x="1448187" y="-1455332"/>
            <a:ext cx="5143501" cy="8054165"/>
          </a:xfrm>
          <a:prstGeom prst="rect">
            <a:avLst/>
          </a:prstGeom>
        </p:spPr>
      </p:pic>
      <p:grpSp>
        <p:nvGrpSpPr>
          <p:cNvPr id="8" name="Group 7">
            <a:extLst>
              <a:ext uri="{FF2B5EF4-FFF2-40B4-BE49-F238E27FC236}">
                <a16:creationId xmlns:a16="http://schemas.microsoft.com/office/drawing/2014/main" id="{532B468A-1BDB-CE41-840A-1B65D06F1FDC}"/>
              </a:ext>
            </a:extLst>
          </p:cNvPr>
          <p:cNvGrpSpPr/>
          <p:nvPr/>
        </p:nvGrpSpPr>
        <p:grpSpPr>
          <a:xfrm>
            <a:off x="5349899" y="604416"/>
            <a:ext cx="3020583" cy="3911027"/>
            <a:chOff x="7372913" y="531341"/>
            <a:chExt cx="4336958" cy="5679793"/>
          </a:xfrm>
        </p:grpSpPr>
        <p:sp>
          <p:nvSpPr>
            <p:cNvPr id="9" name="Rectangle 8">
              <a:extLst>
                <a:ext uri="{FF2B5EF4-FFF2-40B4-BE49-F238E27FC236}">
                  <a16:creationId xmlns:a16="http://schemas.microsoft.com/office/drawing/2014/main" id="{B6710B36-B934-3548-9DA6-2B4D6C36ACB9}"/>
                </a:ext>
              </a:extLst>
            </p:cNvPr>
            <p:cNvSpPr/>
            <p:nvPr/>
          </p:nvSpPr>
          <p:spPr>
            <a:xfrm>
              <a:off x="7657484" y="531341"/>
              <a:ext cx="4052387" cy="5336799"/>
            </a:xfrm>
            <a:prstGeom prst="rect">
              <a:avLst/>
            </a:prstGeom>
            <a:solidFill>
              <a:srgbClr val="E8EAF1"/>
            </a:solid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rtl="0"/>
              <a:endParaRPr lang="en-US" sz="1350" kern="1200">
                <a:solidFill>
                  <a:prstClr val="white"/>
                </a:solidFill>
                <a:latin typeface="Calibri" panose="020F0502020204030204"/>
              </a:endParaRPr>
            </a:p>
          </p:txBody>
        </p:sp>
        <p:sp>
          <p:nvSpPr>
            <p:cNvPr id="10" name="Rectangle 9">
              <a:extLst>
                <a:ext uri="{FF2B5EF4-FFF2-40B4-BE49-F238E27FC236}">
                  <a16:creationId xmlns:a16="http://schemas.microsoft.com/office/drawing/2014/main" id="{6BAE5799-8512-B64D-92F3-23744239A268}"/>
                </a:ext>
              </a:extLst>
            </p:cNvPr>
            <p:cNvSpPr/>
            <p:nvPr/>
          </p:nvSpPr>
          <p:spPr>
            <a:xfrm>
              <a:off x="7519386" y="648071"/>
              <a:ext cx="4057439" cy="5363608"/>
            </a:xfrm>
            <a:prstGeom prst="rect">
              <a:avLst/>
            </a:prstGeom>
            <a:solidFill>
              <a:srgbClr val="E8EAF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rtl="0"/>
              <a:endParaRPr lang="en-US" sz="1350" kern="1200">
                <a:solidFill>
                  <a:prstClr val="white"/>
                </a:solidFill>
                <a:latin typeface="Calibri" panose="020F0502020204030204"/>
              </a:endParaRPr>
            </a:p>
          </p:txBody>
        </p:sp>
        <p:sp>
          <p:nvSpPr>
            <p:cNvPr id="12" name="Rectangle 11">
              <a:extLst>
                <a:ext uri="{FF2B5EF4-FFF2-40B4-BE49-F238E27FC236}">
                  <a16:creationId xmlns:a16="http://schemas.microsoft.com/office/drawing/2014/main" id="{307B7CED-959F-BF43-8CC8-C4EDEA0D3019}"/>
                </a:ext>
              </a:extLst>
            </p:cNvPr>
            <p:cNvSpPr/>
            <p:nvPr/>
          </p:nvSpPr>
          <p:spPr>
            <a:xfrm>
              <a:off x="7372913" y="741405"/>
              <a:ext cx="4097037" cy="5469729"/>
            </a:xfrm>
            <a:prstGeom prst="rect">
              <a:avLst/>
            </a:prstGeom>
            <a:solidFill>
              <a:srgbClr val="E8EAF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rtl="0"/>
              <a:endParaRPr lang="en-US" sz="1350" kern="1200">
                <a:solidFill>
                  <a:prstClr val="white"/>
                </a:solidFill>
                <a:latin typeface="Calibri" panose="020F0502020204030204"/>
              </a:endParaRPr>
            </a:p>
          </p:txBody>
        </p:sp>
      </p:grpSp>
      <p:sp>
        <p:nvSpPr>
          <p:cNvPr id="15" name="TextBox 14">
            <a:extLst>
              <a:ext uri="{FF2B5EF4-FFF2-40B4-BE49-F238E27FC236}">
                <a16:creationId xmlns:a16="http://schemas.microsoft.com/office/drawing/2014/main" id="{47C4CE0C-05CA-924C-AD29-97CCE12D4E13}"/>
              </a:ext>
            </a:extLst>
          </p:cNvPr>
          <p:cNvSpPr txBox="1"/>
          <p:nvPr/>
        </p:nvSpPr>
        <p:spPr>
          <a:xfrm>
            <a:off x="653395" y="4367707"/>
            <a:ext cx="1515158" cy="415498"/>
          </a:xfrm>
          <a:prstGeom prst="rect">
            <a:avLst/>
          </a:prstGeom>
          <a:noFill/>
        </p:spPr>
        <p:txBody>
          <a:bodyPr wrap="none" rtlCol="0">
            <a:spAutoFit/>
          </a:bodyPr>
          <a:lstStyle/>
          <a:p>
            <a:pPr algn="l" defTabSz="685800" rtl="0"/>
            <a:r>
              <a:rPr lang="en-US" sz="2100" i="1" kern="1200">
                <a:solidFill>
                  <a:srgbClr val="293E76"/>
                </a:solidFill>
                <a:latin typeface="Arial" panose="020B0604020202020204" pitchFamily="34" charset="0"/>
                <a:ea typeface="+mn-ea"/>
                <a:cs typeface="Arial" panose="020B0604020202020204" pitchFamily="34" charset="0"/>
              </a:rPr>
              <a:t>Thank you!</a:t>
            </a:r>
          </a:p>
        </p:txBody>
      </p:sp>
      <p:pic>
        <p:nvPicPr>
          <p:cNvPr id="17" name="Picture 16">
            <a:extLst>
              <a:ext uri="{FF2B5EF4-FFF2-40B4-BE49-F238E27FC236}">
                <a16:creationId xmlns:a16="http://schemas.microsoft.com/office/drawing/2014/main" id="{CC2D5825-76DE-484B-AFDD-D34DF708FD67}"/>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b="-73072"/>
          <a:stretch/>
        </p:blipFill>
        <p:spPr>
          <a:xfrm rot="10800000" flipH="1" flipV="1">
            <a:off x="386719" y="4878916"/>
            <a:ext cx="8757281" cy="213734"/>
          </a:xfrm>
          <a:prstGeom prst="rect">
            <a:avLst/>
          </a:prstGeom>
        </p:spPr>
      </p:pic>
      <p:pic>
        <p:nvPicPr>
          <p:cNvPr id="3" name="Picture 2" descr="A picture containing text&#10;&#10;Description automatically generated">
            <a:extLst>
              <a:ext uri="{FF2B5EF4-FFF2-40B4-BE49-F238E27FC236}">
                <a16:creationId xmlns:a16="http://schemas.microsoft.com/office/drawing/2014/main" id="{73FBF1B6-B397-BC4B-BD82-63B5C4CB200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323001" y="770570"/>
            <a:ext cx="2858151" cy="3829922"/>
          </a:xfrm>
          <a:prstGeom prst="rect">
            <a:avLst/>
          </a:prstGeom>
        </p:spPr>
      </p:pic>
      <p:pic>
        <p:nvPicPr>
          <p:cNvPr id="2" name="Graphic 1" descr="Beginning with solid fill">
            <a:hlinkClick r:id="rId5" action="ppaction://hlinksldjump"/>
            <a:extLst>
              <a:ext uri="{FF2B5EF4-FFF2-40B4-BE49-F238E27FC236}">
                <a16:creationId xmlns:a16="http://schemas.microsoft.com/office/drawing/2014/main" id="{F27730B9-A4FE-F478-3D57-34CB502087FC}"/>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2091993113"/>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Shape 98"/>
        <p:cNvGrpSpPr/>
        <p:nvPr/>
      </p:nvGrpSpPr>
      <p:grpSpPr>
        <a:xfrm>
          <a:off x="0" y="0"/>
          <a:ext cx="0" cy="0"/>
          <a:chOff x="0" y="0"/>
          <a:chExt cx="0" cy="0"/>
        </a:xfrm>
      </p:grpSpPr>
      <p:sp>
        <p:nvSpPr>
          <p:cNvPr id="100" name="Google Shape;100;p20"/>
          <p:cNvSpPr txBox="1">
            <a:spLocks noGrp="1"/>
          </p:cNvSpPr>
          <p:nvPr>
            <p:ph type="ctrTitle"/>
          </p:nvPr>
        </p:nvSpPr>
        <p:spPr>
          <a:xfrm>
            <a:off x="220717" y="2049939"/>
            <a:ext cx="8726213" cy="1102519"/>
          </a:xfrm>
          <a:prstGeom prst="rect">
            <a:avLst/>
          </a:prstGeom>
          <a:noFill/>
          <a:ln>
            <a:noFill/>
          </a:ln>
        </p:spPr>
        <p:txBody>
          <a:bodyPr spcFirstLastPara="1" wrap="square" lIns="0" tIns="45700" rIns="91425" bIns="0" anchor="ctr" anchorCtr="0">
            <a:noAutofit/>
          </a:bodyPr>
          <a:lstStyle/>
          <a:p>
            <a:br>
              <a:rPr lang="en-US">
                <a:latin typeface="Calibri" panose="020F0502020204030204" pitchFamily="34" charset="0"/>
                <a:ea typeface="Calibri" panose="020F0502020204030204" pitchFamily="34" charset="0"/>
                <a:cs typeface="Times New Roman" panose="02020603050405020304" pitchFamily="18" charset="0"/>
              </a:rPr>
            </a:br>
            <a:r>
              <a:rPr lang="en-US">
                <a:latin typeface="Calibri" panose="020F0502020204030204" pitchFamily="34" charset="0"/>
                <a:ea typeface="Calibri" panose="020F0502020204030204" pitchFamily="34" charset="0"/>
                <a:cs typeface="Times New Roman" panose="02020603050405020304" pitchFamily="18" charset="0"/>
              </a:rPr>
              <a:t>Analysis of comorbidities and multimorbidity in adult patients in the International Severe Asthma Registry: PRISM I</a:t>
            </a:r>
            <a:br>
              <a:rPr lang="en-US">
                <a:latin typeface="Calibri" panose="020F0502020204030204" pitchFamily="34" charset="0"/>
                <a:ea typeface="Calibri" panose="020F0502020204030204" pitchFamily="34" charset="0"/>
                <a:cs typeface="Times New Roman" panose="02020603050405020304" pitchFamily="18" charset="0"/>
              </a:rPr>
            </a:br>
            <a:r>
              <a:rPr lang="en-US">
                <a:latin typeface="Calibri" panose="020F0502020204030204" pitchFamily="34" charset="0"/>
                <a:ea typeface="Calibri" panose="020F0502020204030204" pitchFamily="34" charset="0"/>
                <a:cs typeface="Times New Roman" panose="02020603050405020304" pitchFamily="18" charset="0"/>
              </a:rPr>
              <a:t> </a:t>
            </a:r>
          </a:p>
        </p:txBody>
      </p:sp>
      <p:sp>
        <p:nvSpPr>
          <p:cNvPr id="5" name="TextBox 4">
            <a:extLst>
              <a:ext uri="{FF2B5EF4-FFF2-40B4-BE49-F238E27FC236}">
                <a16:creationId xmlns:a16="http://schemas.microsoft.com/office/drawing/2014/main" id="{4596640A-E256-7B0D-63B8-BCED82280DB6}"/>
              </a:ext>
            </a:extLst>
          </p:cNvPr>
          <p:cNvSpPr txBox="1"/>
          <p:nvPr/>
        </p:nvSpPr>
        <p:spPr>
          <a:xfrm>
            <a:off x="0" y="3260796"/>
            <a:ext cx="9241938" cy="1015663"/>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600" b="0" i="0" u="none" strike="noStrike" kern="0" cap="none" spc="0" normalizeH="0" baseline="0" noProof="0">
                <a:ln>
                  <a:noFill/>
                </a:ln>
                <a:solidFill>
                  <a:srgbClr val="FF9900"/>
                </a:solidFill>
                <a:effectLst/>
                <a:uLnTx/>
                <a:uFillTx/>
                <a:latin typeface="Arial"/>
                <a:cs typeface="Arial"/>
                <a:sym typeface="Arial"/>
              </a:rPr>
              <a:t>Ghislaine Scelo, PhD, Carlos A. Torres-Duque, Jorge Maspero, Trung N. Tran, MD, Ruth Murray, PhD, Neil Martin, MD, PhD,∙ Andrew N. Menzies-Gow, PhD, Mark Hew, PhD, Matthew J. Peters, PhD, Peter G. Gibson, MBBS, George C. Christoff, MD, MPH, PhD,∙ Todor A. Popov, MD, PhD, Andréanne Côté, MD, MSc, Celine Bergeron, MD, MSc, Delbert </a:t>
            </a:r>
            <a:r>
              <a:rPr kumimoji="0" lang="en-GB" sz="600" b="0" i="0" u="none" strike="noStrike" kern="0" cap="none" spc="0" normalizeH="0" baseline="0" noProof="0" err="1">
                <a:ln>
                  <a:noFill/>
                </a:ln>
                <a:solidFill>
                  <a:srgbClr val="FF9900"/>
                </a:solidFill>
                <a:effectLst/>
                <a:uLnTx/>
                <a:uFillTx/>
                <a:latin typeface="Arial"/>
                <a:cs typeface="Arial"/>
                <a:sym typeface="Arial"/>
              </a:rPr>
              <a:t>Dorscheid</a:t>
            </a:r>
            <a:r>
              <a:rPr kumimoji="0" lang="en-GB" sz="600" b="0" i="0" u="none" strike="noStrike" kern="0" cap="none" spc="0" normalizeH="0" baseline="0" noProof="0">
                <a:ln>
                  <a:noFill/>
                </a:ln>
                <a:solidFill>
                  <a:srgbClr val="FF9900"/>
                </a:solidFill>
                <a:effectLst/>
                <a:uLnTx/>
                <a:uFillTx/>
                <a:latin typeface="Arial"/>
                <a:cs typeface="Arial"/>
                <a:sym typeface="Arial"/>
              </a:rPr>
              <a:t>, MD, PhD, J. Mark FitzGerald, MD, ∙ Kenneth R. Chapman, MD, Louis Philippe Boulet, MD, ∙ Mohit Bhutani, MD,∙ Mohsen </a:t>
            </a:r>
            <a:r>
              <a:rPr kumimoji="0" lang="en-GB" sz="600" b="0" i="0" u="none" strike="noStrike" kern="0" cap="none" spc="0" normalizeH="0" baseline="0" noProof="0" err="1">
                <a:ln>
                  <a:noFill/>
                </a:ln>
                <a:solidFill>
                  <a:srgbClr val="FF9900"/>
                </a:solidFill>
                <a:effectLst/>
                <a:uLnTx/>
                <a:uFillTx/>
                <a:latin typeface="Arial"/>
                <a:cs typeface="Arial"/>
                <a:sym typeface="Arial"/>
              </a:rPr>
              <a:t>Sadatsafavi</a:t>
            </a:r>
            <a:r>
              <a:rPr kumimoji="0" lang="en-GB" sz="600" b="0" i="0" u="none" strike="noStrike" kern="0" cap="none" spc="0" normalizeH="0" baseline="0" noProof="0">
                <a:ln>
                  <a:noFill/>
                </a:ln>
                <a:solidFill>
                  <a:srgbClr val="FF9900"/>
                </a:solidFill>
                <a:effectLst/>
                <a:uLnTx/>
                <a:uFillTx/>
                <a:latin typeface="Arial"/>
                <a:cs typeface="Arial"/>
                <a:sym typeface="Arial"/>
              </a:rPr>
              <a:t>, MD, PhD, ∙ </a:t>
            </a:r>
            <a:r>
              <a:rPr kumimoji="0" lang="en-GB" sz="600" b="0" i="0" u="none" strike="noStrike" kern="0" cap="none" spc="0" normalizeH="0" baseline="0" noProof="0" err="1">
                <a:ln>
                  <a:noFill/>
                </a:ln>
                <a:solidFill>
                  <a:srgbClr val="FF9900"/>
                </a:solidFill>
                <a:effectLst/>
                <a:uLnTx/>
                <a:uFillTx/>
                <a:latin typeface="Arial"/>
                <a:cs typeface="Arial"/>
                <a:sym typeface="Arial"/>
              </a:rPr>
              <a:t>Libardo</a:t>
            </a:r>
            <a:r>
              <a:rPr kumimoji="0" lang="en-GB" sz="600" b="0" i="0" u="none" strike="noStrike" kern="0" cap="none" spc="0" normalizeH="0" baseline="0" noProof="0">
                <a:ln>
                  <a:noFill/>
                </a:ln>
                <a:solidFill>
                  <a:srgbClr val="FF9900"/>
                </a:solidFill>
                <a:effectLst/>
                <a:uLnTx/>
                <a:uFillTx/>
                <a:latin typeface="Arial"/>
                <a:cs typeface="Arial"/>
                <a:sym typeface="Arial"/>
              </a:rPr>
              <a:t> Jiménez-Maldonado, MD, ∙ Mauricio Duran-Silva, MD, </a:t>
            </a:r>
            <a:r>
              <a:rPr kumimoji="0" lang="en-GB" sz="600" b="0" i="0" u="none" strike="noStrike" kern="0" cap="none" spc="0" normalizeH="0" baseline="0" noProof="0" err="1">
                <a:ln>
                  <a:noFill/>
                </a:ln>
                <a:solidFill>
                  <a:srgbClr val="FF9900"/>
                </a:solidFill>
                <a:effectLst/>
                <a:uLnTx/>
                <a:uFillTx/>
                <a:latin typeface="Arial"/>
                <a:cs typeface="Arial"/>
                <a:sym typeface="Arial"/>
              </a:rPr>
              <a:t>Bellanid</a:t>
            </a:r>
            <a:r>
              <a:rPr kumimoji="0" lang="en-GB" sz="600" b="0" i="0" u="none" strike="noStrike" kern="0" cap="none" spc="0" normalizeH="0" baseline="0" noProof="0">
                <a:ln>
                  <a:noFill/>
                </a:ln>
                <a:solidFill>
                  <a:srgbClr val="FF9900"/>
                </a:solidFill>
                <a:effectLst/>
                <a:uLnTx/>
                <a:uFillTx/>
                <a:latin typeface="Arial"/>
                <a:cs typeface="Arial"/>
                <a:sym typeface="Arial"/>
              </a:rPr>
              <a:t> Rodriguez, BSc, Carlos Andres </a:t>
            </a:r>
            <a:r>
              <a:rPr kumimoji="0" lang="en-GB" sz="600" b="0" i="0" u="none" strike="noStrike" kern="0" cap="none" spc="0" normalizeH="0" baseline="0" noProof="0" err="1">
                <a:ln>
                  <a:noFill/>
                </a:ln>
                <a:solidFill>
                  <a:srgbClr val="FF9900"/>
                </a:solidFill>
                <a:effectLst/>
                <a:uLnTx/>
                <a:uFillTx/>
                <a:latin typeface="Arial"/>
                <a:cs typeface="Arial"/>
                <a:sym typeface="Arial"/>
              </a:rPr>
              <a:t>Celis</a:t>
            </a:r>
            <a:r>
              <a:rPr kumimoji="0" lang="en-GB" sz="600" b="0" i="0" u="none" strike="noStrike" kern="0" cap="none" spc="0" normalizeH="0" baseline="0" noProof="0">
                <a:ln>
                  <a:noFill/>
                </a:ln>
                <a:solidFill>
                  <a:srgbClr val="FF9900"/>
                </a:solidFill>
                <a:effectLst/>
                <a:uLnTx/>
                <a:uFillTx/>
                <a:latin typeface="Arial"/>
                <a:cs typeface="Arial"/>
                <a:sym typeface="Arial"/>
              </a:rPr>
              <a:t>-Preciado, MD, MSc,∙ Diana Jimena </a:t>
            </a:r>
            <a:r>
              <a:rPr kumimoji="0" lang="en-GB" sz="600" b="0" i="0" u="none" strike="noStrike" kern="0" cap="none" spc="0" normalizeH="0" baseline="0" noProof="0" err="1">
                <a:ln>
                  <a:noFill/>
                </a:ln>
                <a:solidFill>
                  <a:srgbClr val="FF9900"/>
                </a:solidFill>
                <a:effectLst/>
                <a:uLnTx/>
                <a:uFillTx/>
                <a:latin typeface="Arial"/>
                <a:cs typeface="Arial"/>
                <a:sym typeface="Arial"/>
              </a:rPr>
              <a:t>Cano</a:t>
            </a:r>
            <a:r>
              <a:rPr kumimoji="0" lang="en-GB" sz="600" b="0" i="0" u="none" strike="noStrike" kern="0" cap="none" spc="0" normalizeH="0" baseline="0" noProof="0">
                <a:ln>
                  <a:noFill/>
                </a:ln>
                <a:solidFill>
                  <a:srgbClr val="FF9900"/>
                </a:solidFill>
                <a:effectLst/>
                <a:uLnTx/>
                <a:uFillTx/>
                <a:latin typeface="Arial"/>
                <a:cs typeface="Arial"/>
                <a:sym typeface="Arial"/>
              </a:rPr>
              <a:t>-Rosales, MD, ∙ Ivan </a:t>
            </a:r>
            <a:r>
              <a:rPr kumimoji="0" lang="en-GB" sz="600" b="0" i="0" u="none" strike="noStrike" kern="0" cap="none" spc="0" normalizeH="0" baseline="0" noProof="0" err="1">
                <a:ln>
                  <a:noFill/>
                </a:ln>
                <a:solidFill>
                  <a:srgbClr val="FF9900"/>
                </a:solidFill>
                <a:effectLst/>
                <a:uLnTx/>
                <a:uFillTx/>
                <a:latin typeface="Arial"/>
                <a:cs typeface="Arial"/>
                <a:sym typeface="Arial"/>
              </a:rPr>
              <a:t>Solarte</a:t>
            </a:r>
            <a:r>
              <a:rPr kumimoji="0" lang="en-GB" sz="600" b="0" i="0" u="none" strike="noStrike" kern="0" cap="none" spc="0" normalizeH="0" baseline="0" noProof="0">
                <a:ln>
                  <a:noFill/>
                </a:ln>
                <a:solidFill>
                  <a:srgbClr val="FF9900"/>
                </a:solidFill>
                <a:effectLst/>
                <a:uLnTx/>
                <a:uFillTx/>
                <a:latin typeface="Arial"/>
                <a:cs typeface="Arial"/>
                <a:sym typeface="Arial"/>
              </a:rPr>
              <a:t>, MD, MHPE,∙ Maria Jose Fernandez-Sanchez, MD, MSc, Patricia Parada-Tovar, BSc, ∙ Anna von Bülow, MD, PhD,∙ Anne Sofie Bjerrum, MD, PhD,∙ Charlotte S. </a:t>
            </a:r>
            <a:r>
              <a:rPr kumimoji="0" lang="en-GB" sz="600" b="0" i="0" u="none" strike="noStrike" kern="0" cap="none" spc="0" normalizeH="0" baseline="0" noProof="0" err="1">
                <a:ln>
                  <a:noFill/>
                </a:ln>
                <a:solidFill>
                  <a:srgbClr val="FF9900"/>
                </a:solidFill>
                <a:effectLst/>
                <a:uLnTx/>
                <a:uFillTx/>
                <a:latin typeface="Arial"/>
                <a:cs typeface="Arial"/>
                <a:sym typeface="Arial"/>
              </a:rPr>
              <a:t>Ulrik</a:t>
            </a:r>
            <a:r>
              <a:rPr kumimoji="0" lang="en-GB" sz="600" b="0" i="0" u="none" strike="noStrike" kern="0" cap="none" spc="0" normalizeH="0" baseline="0" noProof="0">
                <a:ln>
                  <a:noFill/>
                </a:ln>
                <a:solidFill>
                  <a:srgbClr val="FF9900"/>
                </a:solidFill>
                <a:effectLst/>
                <a:uLnTx/>
                <a:uFillTx/>
                <a:latin typeface="Arial"/>
                <a:cs typeface="Arial"/>
                <a:sym typeface="Arial"/>
              </a:rPr>
              <a:t>, MD, </a:t>
            </a:r>
            <a:r>
              <a:rPr kumimoji="0" lang="en-GB" sz="600" b="0" i="0" u="none" strike="noStrike" kern="0" cap="none" spc="0" normalizeH="0" baseline="0" noProof="0" err="1">
                <a:ln>
                  <a:noFill/>
                </a:ln>
                <a:solidFill>
                  <a:srgbClr val="FF9900"/>
                </a:solidFill>
                <a:effectLst/>
                <a:uLnTx/>
                <a:uFillTx/>
                <a:latin typeface="Arial"/>
                <a:cs typeface="Arial"/>
                <a:sym typeface="Arial"/>
              </a:rPr>
              <a:t>DMSc</a:t>
            </a:r>
            <a:r>
              <a:rPr kumimoji="0" lang="en-GB" sz="600" b="0" i="0" u="none" strike="noStrike" kern="0" cap="none" spc="0" normalizeH="0" baseline="0" noProof="0">
                <a:ln>
                  <a:noFill/>
                </a:ln>
                <a:solidFill>
                  <a:srgbClr val="FF9900"/>
                </a:solidFill>
                <a:effectLst/>
                <a:uLnTx/>
                <a:uFillTx/>
                <a:latin typeface="Arial"/>
                <a:cs typeface="Arial"/>
                <a:sym typeface="Arial"/>
              </a:rPr>
              <a:t>,∙ Karin Dahl </a:t>
            </a:r>
            <a:r>
              <a:rPr kumimoji="0" lang="en-GB" sz="600" b="0" i="0" u="none" strike="noStrike" kern="0" cap="none" spc="0" normalizeH="0" baseline="0" noProof="0" err="1">
                <a:ln>
                  <a:noFill/>
                </a:ln>
                <a:solidFill>
                  <a:srgbClr val="FF9900"/>
                </a:solidFill>
                <a:effectLst/>
                <a:uLnTx/>
                <a:uFillTx/>
                <a:latin typeface="Arial"/>
                <a:cs typeface="Arial"/>
                <a:sym typeface="Arial"/>
              </a:rPr>
              <a:t>Assing</a:t>
            </a:r>
            <a:r>
              <a:rPr kumimoji="0" lang="en-GB" sz="600" b="0" i="0" u="none" strike="noStrike" kern="0" cap="none" spc="0" normalizeH="0" baseline="0" noProof="0">
                <a:ln>
                  <a:noFill/>
                </a:ln>
                <a:solidFill>
                  <a:srgbClr val="FF9900"/>
                </a:solidFill>
                <a:effectLst/>
                <a:uLnTx/>
                <a:uFillTx/>
                <a:latin typeface="Arial"/>
                <a:cs typeface="Arial"/>
                <a:sym typeface="Arial"/>
              </a:rPr>
              <a:t>, MD, ∙ Linda </a:t>
            </a:r>
            <a:r>
              <a:rPr kumimoji="0" lang="en-GB" sz="600" b="0" i="0" u="none" strike="noStrike" kern="0" cap="none" spc="0" normalizeH="0" baseline="0" noProof="0" err="1">
                <a:ln>
                  <a:noFill/>
                </a:ln>
                <a:solidFill>
                  <a:srgbClr val="FF9900"/>
                </a:solidFill>
                <a:effectLst/>
                <a:uLnTx/>
                <a:uFillTx/>
                <a:latin typeface="Arial"/>
                <a:cs typeface="Arial"/>
                <a:sym typeface="Arial"/>
              </a:rPr>
              <a:t>Makowska</a:t>
            </a:r>
            <a:r>
              <a:rPr kumimoji="0" lang="en-GB" sz="600" b="0" i="0" u="none" strike="noStrike" kern="0" cap="none" spc="0" normalizeH="0" baseline="0" noProof="0">
                <a:ln>
                  <a:noFill/>
                </a:ln>
                <a:solidFill>
                  <a:srgbClr val="FF9900"/>
                </a:solidFill>
                <a:effectLst/>
                <a:uLnTx/>
                <a:uFillTx/>
                <a:latin typeface="Arial"/>
                <a:cs typeface="Arial"/>
                <a:sym typeface="Arial"/>
              </a:rPr>
              <a:t> Rasmussen, MD, PhD, Susanne Hansen, PhD,∙ Alan </a:t>
            </a:r>
            <a:r>
              <a:rPr kumimoji="0" lang="en-GB" sz="600" b="0" i="0" u="none" strike="noStrike" kern="0" cap="none" spc="0" normalizeH="0" baseline="0" noProof="0" err="1">
                <a:ln>
                  <a:noFill/>
                </a:ln>
                <a:solidFill>
                  <a:srgbClr val="FF9900"/>
                </a:solidFill>
                <a:effectLst/>
                <a:uLnTx/>
                <a:uFillTx/>
                <a:latin typeface="Arial"/>
                <a:cs typeface="Arial"/>
                <a:sym typeface="Arial"/>
              </a:rPr>
              <a:t>Altraja</a:t>
            </a:r>
            <a:r>
              <a:rPr kumimoji="0" lang="en-GB" sz="600" b="0" i="0" u="none" strike="noStrike" kern="0" cap="none" spc="0" normalizeH="0" baseline="0" noProof="0">
                <a:ln>
                  <a:noFill/>
                </a:ln>
                <a:solidFill>
                  <a:srgbClr val="FF9900"/>
                </a:solidFill>
                <a:effectLst/>
                <a:uLnTx/>
                <a:uFillTx/>
                <a:latin typeface="Arial"/>
                <a:cs typeface="Arial"/>
                <a:sym typeface="Arial"/>
              </a:rPr>
              <a:t>, MD, PhD, Arnaud Bourdin, MD, PhD, Camille Taille, MD, PhD, Jeremy </a:t>
            </a:r>
            <a:r>
              <a:rPr kumimoji="0" lang="en-GB" sz="600" b="0" i="0" u="none" strike="noStrike" kern="0" cap="none" spc="0" normalizeH="0" baseline="0" noProof="0" err="1">
                <a:ln>
                  <a:noFill/>
                </a:ln>
                <a:solidFill>
                  <a:srgbClr val="FF9900"/>
                </a:solidFill>
                <a:effectLst/>
                <a:uLnTx/>
                <a:uFillTx/>
                <a:latin typeface="Arial"/>
                <a:cs typeface="Arial"/>
                <a:sym typeface="Arial"/>
              </a:rPr>
              <a:t>Charriot</a:t>
            </a:r>
            <a:r>
              <a:rPr kumimoji="0" lang="en-GB" sz="600" b="0" i="0" u="none" strike="noStrike" kern="0" cap="none" spc="0" normalizeH="0" baseline="0" noProof="0">
                <a:ln>
                  <a:noFill/>
                </a:ln>
                <a:solidFill>
                  <a:srgbClr val="FF9900"/>
                </a:solidFill>
                <a:effectLst/>
                <a:uLnTx/>
                <a:uFillTx/>
                <a:latin typeface="Arial"/>
                <a:cs typeface="Arial"/>
                <a:sym typeface="Arial"/>
              </a:rPr>
              <a:t>, MD, PhD,  Nicolas Roche, MD, PhD, Andriana I. </a:t>
            </a:r>
            <a:r>
              <a:rPr kumimoji="0" lang="en-GB" sz="600" b="0" i="0" u="none" strike="noStrike" kern="0" cap="none" spc="0" normalizeH="0" baseline="0" noProof="0" err="1">
                <a:ln>
                  <a:noFill/>
                </a:ln>
                <a:solidFill>
                  <a:srgbClr val="FF9900"/>
                </a:solidFill>
                <a:effectLst/>
                <a:uLnTx/>
                <a:uFillTx/>
                <a:latin typeface="Arial"/>
                <a:cs typeface="Arial"/>
                <a:sym typeface="Arial"/>
              </a:rPr>
              <a:t>Papaioannou</a:t>
            </a:r>
            <a:r>
              <a:rPr kumimoji="0" lang="en-GB" sz="600" b="0" i="0" u="none" strike="noStrike" kern="0" cap="none" spc="0" normalizeH="0" baseline="0" noProof="0">
                <a:ln>
                  <a:noFill/>
                </a:ln>
                <a:solidFill>
                  <a:srgbClr val="FF9900"/>
                </a:solidFill>
                <a:effectLst/>
                <a:uLnTx/>
                <a:uFillTx/>
                <a:latin typeface="Arial"/>
                <a:cs typeface="Arial"/>
                <a:sym typeface="Arial"/>
              </a:rPr>
              <a:t>, MD, PhD, Konstantinos </a:t>
            </a:r>
            <a:r>
              <a:rPr kumimoji="0" lang="en-GB" sz="600" b="0" i="0" u="none" strike="noStrike" kern="0" cap="none" spc="0" normalizeH="0" baseline="0" noProof="0" err="1">
                <a:ln>
                  <a:noFill/>
                </a:ln>
                <a:solidFill>
                  <a:srgbClr val="FF9900"/>
                </a:solidFill>
                <a:effectLst/>
                <a:uLnTx/>
                <a:uFillTx/>
                <a:latin typeface="Arial"/>
                <a:cs typeface="Arial"/>
                <a:sym typeface="Arial"/>
              </a:rPr>
              <a:t>Kostikas</a:t>
            </a:r>
            <a:r>
              <a:rPr kumimoji="0" lang="en-GB" sz="600" b="0" i="0" u="none" strike="noStrike" kern="0" cap="none" spc="0" normalizeH="0" baseline="0" noProof="0">
                <a:ln>
                  <a:noFill/>
                </a:ln>
                <a:solidFill>
                  <a:srgbClr val="FF9900"/>
                </a:solidFill>
                <a:effectLst/>
                <a:uLnTx/>
                <a:uFillTx/>
                <a:latin typeface="Arial"/>
                <a:cs typeface="Arial"/>
                <a:sym typeface="Arial"/>
              </a:rPr>
              <a:t>, MD, PhD,∙ Nikolaos G. Papadopoulos, MD, PhD, Sundeep Salvi, MD, PhD,∙ Deirdre Long, RGN, RANP, MSc, ∙ Patrick D. Mitchell, MD,∙ Richard Costello, MB, MD, ∙ Concetta Sirena, PhD, ∙ Cristina </a:t>
            </a:r>
            <a:r>
              <a:rPr kumimoji="0" lang="en-GB" sz="600" b="0" i="0" u="none" strike="noStrike" kern="0" cap="none" spc="0" normalizeH="0" baseline="0" noProof="0" err="1">
                <a:ln>
                  <a:noFill/>
                </a:ln>
                <a:solidFill>
                  <a:srgbClr val="FF9900"/>
                </a:solidFill>
                <a:effectLst/>
                <a:uLnTx/>
                <a:uFillTx/>
                <a:latin typeface="Arial"/>
                <a:cs typeface="Arial"/>
                <a:sym typeface="Arial"/>
              </a:rPr>
              <a:t>Cardini</a:t>
            </a:r>
            <a:r>
              <a:rPr kumimoji="0" lang="en-GB" sz="600" b="0" i="0" u="none" strike="noStrike" kern="0" cap="none" spc="0" normalizeH="0" baseline="0" noProof="0">
                <a:ln>
                  <a:noFill/>
                </a:ln>
                <a:solidFill>
                  <a:srgbClr val="FF9900"/>
                </a:solidFill>
                <a:effectLst/>
                <a:uLnTx/>
                <a:uFillTx/>
                <a:latin typeface="Arial"/>
                <a:cs typeface="Arial"/>
                <a:sym typeface="Arial"/>
              </a:rPr>
              <a:t>, MD, ∙ Enrico </a:t>
            </a:r>
            <a:r>
              <a:rPr kumimoji="0" lang="en-GB" sz="600" b="0" i="0" u="none" strike="noStrike" kern="0" cap="none" spc="0" normalizeH="0" baseline="0" noProof="0" err="1">
                <a:ln>
                  <a:noFill/>
                </a:ln>
                <a:solidFill>
                  <a:srgbClr val="FF9900"/>
                </a:solidFill>
                <a:effectLst/>
                <a:uLnTx/>
                <a:uFillTx/>
                <a:latin typeface="Arial"/>
                <a:cs typeface="Arial"/>
                <a:sym typeface="Arial"/>
              </a:rPr>
              <a:t>Heffler</a:t>
            </a:r>
            <a:r>
              <a:rPr kumimoji="0" lang="en-GB" sz="600" b="0" i="0" u="none" strike="noStrike" kern="0" cap="none" spc="0" normalizeH="0" baseline="0" noProof="0">
                <a:ln>
                  <a:noFill/>
                </a:ln>
                <a:solidFill>
                  <a:srgbClr val="FF9900"/>
                </a:solidFill>
                <a:effectLst/>
                <a:uLnTx/>
                <a:uFillTx/>
                <a:latin typeface="Arial"/>
                <a:cs typeface="Arial"/>
                <a:sym typeface="Arial"/>
              </a:rPr>
              <a:t>, MD, PhD,∙ Francesca </a:t>
            </a:r>
            <a:r>
              <a:rPr kumimoji="0" lang="en-GB" sz="600" b="0" i="0" u="none" strike="noStrike" kern="0" cap="none" spc="0" normalizeH="0" baseline="0" noProof="0" err="1">
                <a:ln>
                  <a:noFill/>
                </a:ln>
                <a:solidFill>
                  <a:srgbClr val="FF9900"/>
                </a:solidFill>
                <a:effectLst/>
                <a:uLnTx/>
                <a:uFillTx/>
                <a:latin typeface="Arial"/>
                <a:cs typeface="Arial"/>
                <a:sym typeface="Arial"/>
              </a:rPr>
              <a:t>Puggioni</a:t>
            </a:r>
            <a:r>
              <a:rPr kumimoji="0" lang="en-GB" sz="600" b="0" i="0" u="none" strike="noStrike" kern="0" cap="none" spc="0" normalizeH="0" baseline="0" noProof="0">
                <a:ln>
                  <a:noFill/>
                </a:ln>
                <a:solidFill>
                  <a:srgbClr val="FF9900"/>
                </a:solidFill>
                <a:effectLst/>
                <a:uLnTx/>
                <a:uFillTx/>
                <a:latin typeface="Arial"/>
                <a:cs typeface="Arial"/>
                <a:sym typeface="Arial"/>
              </a:rPr>
              <a:t>, MD, Giorgio Walter </a:t>
            </a:r>
            <a:r>
              <a:rPr kumimoji="0" lang="en-GB" sz="600" b="0" i="0" u="none" strike="noStrike" kern="0" cap="none" spc="0" normalizeH="0" baseline="0" noProof="0" err="1">
                <a:ln>
                  <a:noFill/>
                </a:ln>
                <a:solidFill>
                  <a:srgbClr val="FF9900"/>
                </a:solidFill>
                <a:effectLst/>
                <a:uLnTx/>
                <a:uFillTx/>
                <a:latin typeface="Arial"/>
                <a:cs typeface="Arial"/>
                <a:sym typeface="Arial"/>
              </a:rPr>
              <a:t>Canonica</a:t>
            </a:r>
            <a:r>
              <a:rPr kumimoji="0" lang="en-GB" sz="600" b="0" i="0" u="none" strike="noStrike" kern="0" cap="none" spc="0" normalizeH="0" baseline="0" noProof="0">
                <a:ln>
                  <a:noFill/>
                </a:ln>
                <a:solidFill>
                  <a:srgbClr val="FF9900"/>
                </a:solidFill>
                <a:effectLst/>
                <a:uLnTx/>
                <a:uFillTx/>
                <a:latin typeface="Arial"/>
                <a:cs typeface="Arial"/>
                <a:sym typeface="Arial"/>
              </a:rPr>
              <a:t>, MD, ∙ Giuseppe </a:t>
            </a:r>
            <a:r>
              <a:rPr kumimoji="0" lang="en-GB" sz="600" b="0" i="0" u="none" strike="noStrike" kern="0" cap="none" spc="0" normalizeH="0" baseline="0" noProof="0" err="1">
                <a:ln>
                  <a:noFill/>
                </a:ln>
                <a:solidFill>
                  <a:srgbClr val="FF9900"/>
                </a:solidFill>
                <a:effectLst/>
                <a:uLnTx/>
                <a:uFillTx/>
                <a:latin typeface="Arial"/>
                <a:cs typeface="Arial"/>
                <a:sym typeface="Arial"/>
              </a:rPr>
              <a:t>Guida</a:t>
            </a:r>
            <a:r>
              <a:rPr kumimoji="0" lang="en-GB" sz="600" b="0" i="0" u="none" strike="noStrike" kern="0" cap="none" spc="0" normalizeH="0" baseline="0" noProof="0">
                <a:ln>
                  <a:noFill/>
                </a:ln>
                <a:solidFill>
                  <a:srgbClr val="FF9900"/>
                </a:solidFill>
                <a:effectLst/>
                <a:uLnTx/>
                <a:uFillTx/>
                <a:latin typeface="Arial"/>
                <a:cs typeface="Arial"/>
                <a:sym typeface="Arial"/>
              </a:rPr>
              <a:t>, MD, PhD, ∙ Takashi Iwanaga, MD, PhD, ∙ Mona Al-Ahmad, MBBCh, ∙ </a:t>
            </a:r>
            <a:r>
              <a:rPr kumimoji="0" lang="en-GB" sz="600" b="0" i="0" u="none" strike="noStrike" kern="0" cap="none" spc="0" normalizeH="0" baseline="0" noProof="0" err="1">
                <a:ln>
                  <a:noFill/>
                </a:ln>
                <a:solidFill>
                  <a:srgbClr val="FF9900"/>
                </a:solidFill>
                <a:effectLst/>
                <a:uLnTx/>
                <a:uFillTx/>
                <a:latin typeface="Arial"/>
                <a:cs typeface="Arial"/>
                <a:sym typeface="Arial"/>
              </a:rPr>
              <a:t>Désirée</a:t>
            </a:r>
            <a:r>
              <a:rPr kumimoji="0" lang="en-GB" sz="600" b="0" i="0" u="none" strike="noStrike" kern="0" cap="none" spc="0" normalizeH="0" baseline="0" noProof="0">
                <a:ln>
                  <a:noFill/>
                </a:ln>
                <a:solidFill>
                  <a:srgbClr val="FF9900"/>
                </a:solidFill>
                <a:effectLst/>
                <a:uLnTx/>
                <a:uFillTx/>
                <a:latin typeface="Arial"/>
                <a:cs typeface="Arial"/>
                <a:sym typeface="Arial"/>
              </a:rPr>
              <a:t> </a:t>
            </a:r>
            <a:r>
              <a:rPr kumimoji="0" lang="en-GB" sz="600" b="0" i="0" u="none" strike="noStrike" kern="0" cap="none" spc="0" normalizeH="0" baseline="0" noProof="0" err="1">
                <a:ln>
                  <a:noFill/>
                </a:ln>
                <a:solidFill>
                  <a:srgbClr val="FF9900"/>
                </a:solidFill>
                <a:effectLst/>
                <a:uLnTx/>
                <a:uFillTx/>
                <a:latin typeface="Arial"/>
                <a:cs typeface="Arial"/>
                <a:sym typeface="Arial"/>
              </a:rPr>
              <a:t>Larenas</a:t>
            </a:r>
            <a:r>
              <a:rPr kumimoji="0" lang="en-GB" sz="600" b="0" i="0" u="none" strike="noStrike" kern="0" cap="none" spc="0" normalizeH="0" baseline="0" noProof="0">
                <a:ln>
                  <a:noFill/>
                </a:ln>
                <a:solidFill>
                  <a:srgbClr val="FF9900"/>
                </a:solidFill>
                <a:effectLst/>
                <a:uLnTx/>
                <a:uFillTx/>
                <a:latin typeface="Arial"/>
                <a:cs typeface="Arial"/>
                <a:sym typeface="Arial"/>
              </a:rPr>
              <a:t> </a:t>
            </a:r>
            <a:r>
              <a:rPr kumimoji="0" lang="en-GB" sz="600" b="0" i="0" u="none" strike="noStrike" kern="0" cap="none" spc="0" normalizeH="0" baseline="0" noProof="0" err="1">
                <a:ln>
                  <a:noFill/>
                </a:ln>
                <a:solidFill>
                  <a:srgbClr val="FF9900"/>
                </a:solidFill>
                <a:effectLst/>
                <a:uLnTx/>
                <a:uFillTx/>
                <a:latin typeface="Arial"/>
                <a:cs typeface="Arial"/>
                <a:sym typeface="Arial"/>
              </a:rPr>
              <a:t>Linnemann</a:t>
            </a:r>
            <a:r>
              <a:rPr kumimoji="0" lang="en-GB" sz="600" b="0" i="0" u="none" strike="noStrike" kern="0" cap="none" spc="0" normalizeH="0" baseline="0" noProof="0">
                <a:ln>
                  <a:noFill/>
                </a:ln>
                <a:solidFill>
                  <a:srgbClr val="FF9900"/>
                </a:solidFill>
                <a:effectLst/>
                <a:uLnTx/>
                <a:uFillTx/>
                <a:latin typeface="Arial"/>
                <a:cs typeface="Arial"/>
                <a:sym typeface="Arial"/>
              </a:rPr>
              <a:t>, MD, ∙ Ulises Garcia, MD, ∙ Piotr Kuna, MD, PhD,∙ João A. Fonseca, MD, PhD,∙ Riyad Al-Lehebi, MD, ∙ Mariko </a:t>
            </a:r>
            <a:r>
              <a:rPr kumimoji="0" lang="en-GB" sz="600" b="0" i="0" u="none" strike="noStrike" kern="0" cap="none" spc="0" normalizeH="0" baseline="0" noProof="0" err="1">
                <a:ln>
                  <a:noFill/>
                </a:ln>
                <a:solidFill>
                  <a:srgbClr val="FF9900"/>
                </a:solidFill>
                <a:effectLst/>
                <a:uLnTx/>
                <a:uFillTx/>
                <a:latin typeface="Arial"/>
                <a:cs typeface="Arial"/>
                <a:sym typeface="Arial"/>
              </a:rPr>
              <a:t>Siyue</a:t>
            </a:r>
            <a:r>
              <a:rPr kumimoji="0" lang="en-GB" sz="600" b="0" i="0" u="none" strike="noStrike" kern="0" cap="none" spc="0" normalizeH="0" baseline="0" noProof="0">
                <a:ln>
                  <a:noFill/>
                </a:ln>
                <a:solidFill>
                  <a:srgbClr val="FF9900"/>
                </a:solidFill>
                <a:effectLst/>
                <a:uLnTx/>
                <a:uFillTx/>
                <a:latin typeface="Arial"/>
                <a:cs typeface="Arial"/>
                <a:sym typeface="Arial"/>
              </a:rPr>
              <a:t> Koh, MBBS,∙ Chin Kook Rhee, MD, PhD, ∙ Borja G. </a:t>
            </a:r>
            <a:r>
              <a:rPr kumimoji="0" lang="en-GB" sz="600" b="0" i="0" u="none" strike="noStrike" kern="0" cap="none" spc="0" normalizeH="0" baseline="0" noProof="0" err="1">
                <a:ln>
                  <a:noFill/>
                </a:ln>
                <a:solidFill>
                  <a:srgbClr val="FF9900"/>
                </a:solidFill>
                <a:effectLst/>
                <a:uLnTx/>
                <a:uFillTx/>
                <a:latin typeface="Arial"/>
                <a:cs typeface="Arial"/>
                <a:sym typeface="Arial"/>
              </a:rPr>
              <a:t>Cosio</a:t>
            </a:r>
            <a:r>
              <a:rPr kumimoji="0" lang="en-GB" sz="600" b="0" i="0" u="none" strike="noStrike" kern="0" cap="none" spc="0" normalizeH="0" baseline="0" noProof="0">
                <a:ln>
                  <a:noFill/>
                </a:ln>
                <a:solidFill>
                  <a:srgbClr val="FF9900"/>
                </a:solidFill>
                <a:effectLst/>
                <a:uLnTx/>
                <a:uFillTx/>
                <a:latin typeface="Arial"/>
                <a:cs typeface="Arial"/>
                <a:sym typeface="Arial"/>
              </a:rPr>
              <a:t>, MD, PhD, Luis Perez de Llano, MD, PhD, ∙ </a:t>
            </a:r>
            <a:r>
              <a:rPr kumimoji="0" lang="en-GB" sz="600" b="0" i="0" u="none" strike="noStrike" kern="0" cap="none" spc="0" normalizeH="0" baseline="0" noProof="0" err="1">
                <a:ln>
                  <a:noFill/>
                </a:ln>
                <a:solidFill>
                  <a:srgbClr val="FF9900"/>
                </a:solidFill>
                <a:effectLst/>
                <a:uLnTx/>
                <a:uFillTx/>
                <a:latin typeface="Arial"/>
                <a:cs typeface="Arial"/>
                <a:sym typeface="Arial"/>
              </a:rPr>
              <a:t>Diahn-Warng</a:t>
            </a:r>
            <a:r>
              <a:rPr kumimoji="0" lang="en-GB" sz="600" b="0" i="0" u="none" strike="noStrike" kern="0" cap="none" spc="0" normalizeH="0" baseline="0" noProof="0">
                <a:ln>
                  <a:noFill/>
                </a:ln>
                <a:solidFill>
                  <a:srgbClr val="FF9900"/>
                </a:solidFill>
                <a:effectLst/>
                <a:uLnTx/>
                <a:uFillTx/>
                <a:latin typeface="Arial"/>
                <a:cs typeface="Arial"/>
                <a:sym typeface="Arial"/>
              </a:rPr>
              <a:t> </a:t>
            </a:r>
            <a:r>
              <a:rPr kumimoji="0" lang="en-GB" sz="600" b="0" i="0" u="none" strike="noStrike" kern="0" cap="none" spc="0" normalizeH="0" baseline="0" noProof="0" err="1">
                <a:ln>
                  <a:noFill/>
                </a:ln>
                <a:solidFill>
                  <a:srgbClr val="FF9900"/>
                </a:solidFill>
                <a:effectLst/>
                <a:uLnTx/>
                <a:uFillTx/>
                <a:latin typeface="Arial"/>
                <a:cs typeface="Arial"/>
                <a:sym typeface="Arial"/>
              </a:rPr>
              <a:t>Perng</a:t>
            </a:r>
            <a:r>
              <a:rPr kumimoji="0" lang="en-GB" sz="600" b="0" i="0" u="none" strike="noStrike" kern="0" cap="none" spc="0" normalizeH="0" baseline="0" noProof="0">
                <a:ln>
                  <a:noFill/>
                </a:ln>
                <a:solidFill>
                  <a:srgbClr val="FF9900"/>
                </a:solidFill>
                <a:effectLst/>
                <a:uLnTx/>
                <a:uFillTx/>
                <a:latin typeface="Arial"/>
                <a:cs typeface="Arial"/>
                <a:sym typeface="Arial"/>
              </a:rPr>
              <a:t> (Steve), MD, PhD,∙ Erick Wan-Chun Huang, MD, PhD, ∙ Hao-Chien Wang, MD, PhD,∙ Ming-Ju Tsai, MD, PhD, Bassam Mahboub, MD,∙ Laila </a:t>
            </a:r>
            <a:r>
              <a:rPr kumimoji="0" lang="en-GB" sz="600" b="0" i="0" u="none" strike="noStrike" kern="0" cap="none" spc="0" normalizeH="0" baseline="0" noProof="0" err="1">
                <a:ln>
                  <a:noFill/>
                </a:ln>
                <a:solidFill>
                  <a:srgbClr val="FF9900"/>
                </a:solidFill>
                <a:effectLst/>
                <a:uLnTx/>
                <a:uFillTx/>
                <a:latin typeface="Arial"/>
                <a:cs typeface="Arial"/>
                <a:sym typeface="Arial"/>
              </a:rPr>
              <a:t>Ibraheem</a:t>
            </a:r>
            <a:r>
              <a:rPr kumimoji="0" lang="en-GB" sz="600" b="0" i="0" u="none" strike="noStrike" kern="0" cap="none" spc="0" normalizeH="0" baseline="0" noProof="0">
                <a:ln>
                  <a:noFill/>
                </a:ln>
                <a:solidFill>
                  <a:srgbClr val="FF9900"/>
                </a:solidFill>
                <a:effectLst/>
                <a:uLnTx/>
                <a:uFillTx/>
                <a:latin typeface="Arial"/>
                <a:cs typeface="Arial"/>
                <a:sym typeface="Arial"/>
              </a:rPr>
              <a:t> Jaber Salameh, PhD, David Jackson, PhD, John Busby, PhD, ∙ Liam G. Heaney, MD,∙ Paul Pfeffer, PhD,∙ Amanda </a:t>
            </a:r>
            <a:r>
              <a:rPr kumimoji="0" lang="en-GB" sz="600" b="0" i="0" u="none" strike="noStrike" kern="0" cap="none" spc="0" normalizeH="0" baseline="0" noProof="0" err="1">
                <a:ln>
                  <a:noFill/>
                </a:ln>
                <a:solidFill>
                  <a:srgbClr val="FF9900"/>
                </a:solidFill>
                <a:effectLst/>
                <a:uLnTx/>
                <a:uFillTx/>
                <a:latin typeface="Arial"/>
                <a:cs typeface="Arial"/>
                <a:sym typeface="Arial"/>
              </a:rPr>
              <a:t>Grippen</a:t>
            </a:r>
            <a:r>
              <a:rPr kumimoji="0" lang="en-GB" sz="600" b="0" i="0" u="none" strike="noStrike" kern="0" cap="none" spc="0" normalizeH="0" baseline="0" noProof="0">
                <a:ln>
                  <a:noFill/>
                </a:ln>
                <a:solidFill>
                  <a:srgbClr val="FF9900"/>
                </a:solidFill>
                <a:effectLst/>
                <a:uLnTx/>
                <a:uFillTx/>
                <a:latin typeface="Arial"/>
                <a:cs typeface="Arial"/>
                <a:sym typeface="Arial"/>
              </a:rPr>
              <a:t> Goddard, DO, ∙ Eileen Wang, MD, MPH, ∙ Flavia Hoyte, MD, ∙ Michael E. Wechsler, MD,∙ Nicholas Chapman, DO,∙ Rohit </a:t>
            </a:r>
            <a:r>
              <a:rPr kumimoji="0" lang="en-GB" sz="600" b="0" i="0" u="none" strike="noStrike" kern="0" cap="none" spc="0" normalizeH="0" baseline="0" noProof="0" err="1">
                <a:ln>
                  <a:noFill/>
                </a:ln>
                <a:solidFill>
                  <a:srgbClr val="FF9900"/>
                </a:solidFill>
                <a:effectLst/>
                <a:uLnTx/>
                <a:uFillTx/>
                <a:latin typeface="Arial"/>
                <a:cs typeface="Arial"/>
                <a:sym typeface="Arial"/>
              </a:rPr>
              <a:t>Katial</a:t>
            </a:r>
            <a:r>
              <a:rPr kumimoji="0" lang="en-GB" sz="600" b="0" i="0" u="none" strike="noStrike" kern="0" cap="none" spc="0" normalizeH="0" baseline="0" noProof="0">
                <a:ln>
                  <a:noFill/>
                </a:ln>
                <a:solidFill>
                  <a:srgbClr val="FF9900"/>
                </a:solidFill>
                <a:effectLst/>
                <a:uLnTx/>
                <a:uFillTx/>
                <a:latin typeface="Arial"/>
                <a:cs typeface="Arial"/>
                <a:sym typeface="Arial"/>
              </a:rPr>
              <a:t>, MD, ∙ Victoria Carter, BSc, Lakmini Bulathsinhala, MPH, Neva Eleangovan, ∙ Con </a:t>
            </a:r>
            <a:r>
              <a:rPr kumimoji="0" lang="en-GB" sz="600" b="0" i="0" u="none" strike="noStrike" kern="0" cap="none" spc="0" normalizeH="0" baseline="0" noProof="0" err="1">
                <a:ln>
                  <a:noFill/>
                </a:ln>
                <a:solidFill>
                  <a:srgbClr val="FF9900"/>
                </a:solidFill>
                <a:effectLst/>
                <a:uLnTx/>
                <a:uFillTx/>
                <a:latin typeface="Arial"/>
                <a:cs typeface="Arial"/>
                <a:sym typeface="Arial"/>
              </a:rPr>
              <a:t>Ariti</a:t>
            </a:r>
            <a:r>
              <a:rPr kumimoji="0" lang="en-GB" sz="600" b="0" i="0" u="none" strike="noStrike" kern="0" cap="none" spc="0" normalizeH="0" baseline="0" noProof="0">
                <a:ln>
                  <a:noFill/>
                </a:ln>
                <a:solidFill>
                  <a:srgbClr val="FF9900"/>
                </a:solidFill>
                <a:effectLst/>
                <a:uLnTx/>
                <a:uFillTx/>
                <a:latin typeface="Arial"/>
                <a:cs typeface="Arial"/>
                <a:sym typeface="Arial"/>
              </a:rPr>
              <a:t>, MSc,∙ </a:t>
            </a:r>
            <a:r>
              <a:rPr kumimoji="0" lang="en-GB" sz="600" b="0" i="0" u="none" strike="noStrike" kern="0" cap="none" spc="0" normalizeH="0" baseline="0" noProof="0" err="1">
                <a:ln>
                  <a:noFill/>
                </a:ln>
                <a:solidFill>
                  <a:srgbClr val="FF9900"/>
                </a:solidFill>
                <a:effectLst/>
                <a:uLnTx/>
                <a:uFillTx/>
                <a:latin typeface="Arial"/>
                <a:cs typeface="Arial"/>
                <a:sym typeface="Arial"/>
              </a:rPr>
              <a:t>Juntao</a:t>
            </a:r>
            <a:r>
              <a:rPr kumimoji="0" lang="en-GB" sz="600" b="0" i="0" u="none" strike="noStrike" kern="0" cap="none" spc="0" normalizeH="0" baseline="0" noProof="0">
                <a:ln>
                  <a:noFill/>
                </a:ln>
                <a:solidFill>
                  <a:srgbClr val="FF9900"/>
                </a:solidFill>
                <a:effectLst/>
                <a:uLnTx/>
                <a:uFillTx/>
                <a:latin typeface="Arial"/>
                <a:cs typeface="Arial"/>
                <a:sym typeface="Arial"/>
              </a:rPr>
              <a:t> Lyu, PhD, David B. Price, MB </a:t>
            </a:r>
            <a:r>
              <a:rPr kumimoji="0" lang="en-GB" sz="600" b="0" i="0" u="none" strike="noStrike" kern="0" cap="none" spc="0" normalizeH="0" baseline="0" noProof="0" err="1">
                <a:ln>
                  <a:noFill/>
                </a:ln>
                <a:solidFill>
                  <a:srgbClr val="FF9900"/>
                </a:solidFill>
                <a:effectLst/>
                <a:uLnTx/>
                <a:uFillTx/>
                <a:latin typeface="Arial"/>
                <a:cs typeface="Arial"/>
                <a:sym typeface="Arial"/>
              </a:rPr>
              <a:t>Bchir</a:t>
            </a:r>
            <a:r>
              <a:rPr kumimoji="0" lang="en-GB" sz="600" b="0" i="0" u="none" strike="noStrike" kern="0" cap="none" spc="0" normalizeH="0" baseline="0" noProof="0">
                <a:ln>
                  <a:noFill/>
                </a:ln>
                <a:solidFill>
                  <a:srgbClr val="FF9900"/>
                </a:solidFill>
                <a:effectLst/>
                <a:uLnTx/>
                <a:uFillTx/>
                <a:latin typeface="Arial"/>
                <a:cs typeface="Arial"/>
                <a:sym typeface="Arial"/>
              </a:rPr>
              <a:t>,∙ Celeste Porsbjerg, MD, PhD</a:t>
            </a:r>
          </a:p>
        </p:txBody>
      </p:sp>
      <p:sp>
        <p:nvSpPr>
          <p:cNvPr id="6" name="TextBox 5">
            <a:extLst>
              <a:ext uri="{FF2B5EF4-FFF2-40B4-BE49-F238E27FC236}">
                <a16:creationId xmlns:a16="http://schemas.microsoft.com/office/drawing/2014/main" id="{4A795876-0684-F9FC-4786-A355EC180B2D}"/>
              </a:ext>
            </a:extLst>
          </p:cNvPr>
          <p:cNvSpPr txBox="1"/>
          <p:nvPr/>
        </p:nvSpPr>
        <p:spPr>
          <a:xfrm>
            <a:off x="662286" y="4958834"/>
            <a:ext cx="7917366" cy="1846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600" b="0" i="0" u="none" strike="noStrike" kern="1200" cap="none" spc="0" normalizeH="0" baseline="0" noProof="0">
                <a:ln>
                  <a:noFill/>
                </a:ln>
                <a:solidFill>
                  <a:srgbClr val="404040"/>
                </a:solidFill>
                <a:effectLst/>
                <a:uLnTx/>
                <a:uFillTx/>
                <a:latin typeface="Arial"/>
                <a:ea typeface="+mn-ea"/>
                <a:cs typeface="Arial"/>
                <a:sym typeface="Arial"/>
              </a:rPr>
              <a:t>Scelo, G., et al. </a:t>
            </a:r>
            <a:r>
              <a:rPr kumimoji="0" lang="en-US" sz="600" b="0" i="0" u="none" strike="noStrike" kern="1200" cap="none" spc="0" normalizeH="0" baseline="0" noProof="0">
                <a:ln>
                  <a:noFill/>
                </a:ln>
                <a:solidFill>
                  <a:srgbClr val="404040"/>
                </a:solidFill>
                <a:effectLst/>
                <a:uLnTx/>
                <a:uFillTx/>
                <a:latin typeface="Arial"/>
                <a:ea typeface="+mn-ea"/>
                <a:cs typeface="Arial"/>
                <a:sym typeface="Arial"/>
              </a:rPr>
              <a:t>Analysis of comorbidities and multimorbidity in adult patients in the International Severe Asthma Registry</a:t>
            </a:r>
            <a:r>
              <a:rPr kumimoji="0" lang="en-GB" sz="600" b="0" i="0" u="none" strike="noStrike" kern="1200" cap="none" spc="0" normalizeH="0" baseline="0" noProof="0">
                <a:ln>
                  <a:noFill/>
                </a:ln>
                <a:solidFill>
                  <a:srgbClr val="404040"/>
                </a:solidFill>
                <a:effectLst/>
                <a:uLnTx/>
                <a:uFillTx/>
                <a:latin typeface="Arial"/>
                <a:ea typeface="+mn-ea"/>
                <a:cs typeface="Arial"/>
                <a:sym typeface="Arial"/>
              </a:rPr>
              <a:t>, </a:t>
            </a:r>
            <a:r>
              <a:rPr kumimoji="0" lang="en-US" sz="600" b="0" i="0" u="none" strike="noStrike" kern="1200" cap="none" spc="0" normalizeH="0" baseline="0" noProof="0">
                <a:ln>
                  <a:noFill/>
                </a:ln>
                <a:solidFill>
                  <a:srgbClr val="404040"/>
                </a:solidFill>
                <a:effectLst/>
                <a:uLnTx/>
                <a:uFillTx/>
                <a:latin typeface="Arial"/>
                <a:ea typeface="+mn-ea"/>
                <a:cs typeface="Arial"/>
                <a:sym typeface="Arial"/>
              </a:rPr>
              <a:t>Annals of Allergy, Asthma &amp; Immunology, Volume 132, Issue 1, 42 – 53, </a:t>
            </a:r>
            <a:r>
              <a:rPr kumimoji="0" lang="pt-BR" sz="600" b="0" i="0" u="none" strike="noStrike" kern="1200" cap="none" spc="0" normalizeH="0" baseline="0" noProof="0">
                <a:ln>
                  <a:noFill/>
                </a:ln>
                <a:solidFill>
                  <a:srgbClr val="404040"/>
                </a:solidFill>
                <a:effectLst/>
                <a:uLnTx/>
                <a:uFillTx/>
                <a:latin typeface="Arial"/>
                <a:ea typeface="+mn-ea"/>
                <a:cs typeface="Arial"/>
                <a:sym typeface="Arial"/>
              </a:rPr>
              <a:t>DOI: </a:t>
            </a:r>
            <a:r>
              <a:rPr kumimoji="0" lang="pt-BR" sz="600" b="0" i="0" u="none" strike="noStrike" kern="1200" cap="none" spc="0" normalizeH="0" baseline="0" noProof="0">
                <a:ln>
                  <a:noFill/>
                </a:ln>
                <a:solidFill>
                  <a:srgbClr val="404040"/>
                </a:solidFill>
                <a:effectLst/>
                <a:uLnTx/>
                <a:uFillTx/>
                <a:latin typeface="Arial"/>
                <a:ea typeface="+mn-ea"/>
                <a:cs typeface="Arial"/>
                <a:sym typeface="Arial"/>
                <a:hlinkClick r:id="rId3">
                  <a:extLst>
                    <a:ext uri="{A12FA001-AC4F-418D-AE19-62706E023703}">
                      <ahyp:hlinkClr xmlns:ahyp="http://schemas.microsoft.com/office/drawing/2018/hyperlinkcolor" val="tx"/>
                    </a:ext>
                  </a:extLst>
                </a:hlinkClick>
              </a:rPr>
              <a:t>10.1016/j.anai.2023.08.021</a:t>
            </a:r>
            <a:endParaRPr kumimoji="0" lang="en-GB" sz="600" b="0" i="0" u="none" strike="noStrike" kern="1200" cap="none" spc="0" normalizeH="0" baseline="0" noProof="0">
              <a:ln>
                <a:noFill/>
              </a:ln>
              <a:solidFill>
                <a:srgbClr val="404040"/>
              </a:solidFill>
              <a:effectLst/>
              <a:uLnTx/>
              <a:uFillTx/>
              <a:latin typeface="Arial"/>
              <a:ea typeface="+mn-ea"/>
              <a:cs typeface="Arial"/>
              <a:sym typeface="Arial"/>
            </a:endParaRPr>
          </a:p>
        </p:txBody>
      </p:sp>
      <p:pic>
        <p:nvPicPr>
          <p:cNvPr id="3" name="Graphic 2" descr="Beginning with solid fill">
            <a:hlinkClick r:id="rId4" action="ppaction://hlinksldjump"/>
            <a:extLst>
              <a:ext uri="{FF2B5EF4-FFF2-40B4-BE49-F238E27FC236}">
                <a16:creationId xmlns:a16="http://schemas.microsoft.com/office/drawing/2014/main" id="{0854CD82-3FA0-90D8-5827-8A0A7C5D49DA}"/>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8" name="Google Shape;128;p24"/>
          <p:cNvSpPr txBox="1">
            <a:spLocks noGrp="1"/>
          </p:cNvSpPr>
          <p:nvPr>
            <p:ph type="title"/>
          </p:nvPr>
        </p:nvSpPr>
        <p:spPr>
          <a:xfrm>
            <a:off x="323850" y="205979"/>
            <a:ext cx="8496300" cy="338307"/>
          </a:xfrm>
          <a:prstGeom prst="rect">
            <a:avLst/>
          </a:prstGeom>
          <a:noFill/>
          <a:ln>
            <a:noFill/>
          </a:ln>
        </p:spPr>
        <p:txBody>
          <a:bodyPr spcFirstLastPara="1" wrap="square" lIns="0" tIns="45700" rIns="91425" bIns="0" anchor="b" anchorCtr="0">
            <a:noAutofit/>
          </a:bodyPr>
          <a:lstStyle/>
          <a:p>
            <a:pPr marL="0" lvl="0" indent="0" algn="l" rtl="0">
              <a:spcBef>
                <a:spcPts val="0"/>
              </a:spcBef>
              <a:spcAft>
                <a:spcPts val="0"/>
              </a:spcAft>
              <a:buClr>
                <a:schemeClr val="accent1"/>
              </a:buClr>
              <a:buSzPts val="2400"/>
              <a:buFont typeface="Arial"/>
              <a:buNone/>
            </a:pPr>
            <a:r>
              <a:rPr lang="en-GB"/>
              <a:t>Aim and Methods</a:t>
            </a:r>
            <a:endParaRPr/>
          </a:p>
        </p:txBody>
      </p:sp>
      <p:sp>
        <p:nvSpPr>
          <p:cNvPr id="129" name="Google Shape;129;p24"/>
          <p:cNvSpPr txBox="1">
            <a:spLocks noGrp="1"/>
          </p:cNvSpPr>
          <p:nvPr>
            <p:ph type="body" idx="1"/>
          </p:nvPr>
        </p:nvSpPr>
        <p:spPr>
          <a:xfrm>
            <a:off x="32143" y="4595282"/>
            <a:ext cx="8647730" cy="402416"/>
          </a:xfrm>
          <a:prstGeom prst="rect">
            <a:avLst/>
          </a:prstGeom>
          <a:noFill/>
          <a:ln>
            <a:noFill/>
          </a:ln>
        </p:spPr>
        <p:txBody>
          <a:bodyPr spcFirstLastPara="1" wrap="square" lIns="0" tIns="0" rIns="0" bIns="0" anchor="b" anchorCtr="0">
            <a:noAutofit/>
          </a:bodyPr>
          <a:lstStyle/>
          <a:p>
            <a:pPr marL="0" indent="0"/>
            <a:r>
              <a:rPr lang="en-NZ" sz="600" kern="1200">
                <a:solidFill>
                  <a:srgbClr val="404040"/>
                </a:solidFill>
                <a:ea typeface="+mn-ea"/>
                <a:cs typeface="+mn-cs"/>
              </a:rPr>
              <a:t>International Severe Asthma Registry data : ISAR, OCS: </a:t>
            </a:r>
            <a:r>
              <a:rPr lang="en-US" sz="600" kern="1200">
                <a:solidFill>
                  <a:srgbClr val="404040"/>
                </a:solidFill>
                <a:ea typeface="+mn-ea"/>
                <a:cs typeface="+mn-cs"/>
              </a:rPr>
              <a:t>oral corticosteroid</a:t>
            </a:r>
            <a:endParaRPr lang="en-NZ" sz="600" kern="1200">
              <a:solidFill>
                <a:srgbClr val="404040"/>
              </a:solidFill>
              <a:ea typeface="+mn-ea"/>
              <a:cs typeface="+mn-cs"/>
            </a:endParaRPr>
          </a:p>
        </p:txBody>
      </p:sp>
      <p:sp>
        <p:nvSpPr>
          <p:cNvPr id="2" name="Inhaltsplatzhalter 4">
            <a:extLst>
              <a:ext uri="{FF2B5EF4-FFF2-40B4-BE49-F238E27FC236}">
                <a16:creationId xmlns:a16="http://schemas.microsoft.com/office/drawing/2014/main" id="{53444283-D004-A357-D80C-64A5E227F379}"/>
              </a:ext>
            </a:extLst>
          </p:cNvPr>
          <p:cNvSpPr txBox="1">
            <a:spLocks/>
          </p:cNvSpPr>
          <p:nvPr/>
        </p:nvSpPr>
        <p:spPr>
          <a:xfrm>
            <a:off x="201861" y="2419487"/>
            <a:ext cx="4296397" cy="581698"/>
          </a:xfrm>
          <a:prstGeom prst="rect">
            <a:avLst/>
          </a:prstGeom>
        </p:spPr>
        <p:txBody>
          <a:bodyPr wrap="square" lIns="0" tIns="0" rIns="0" bIns="0" anchor="ctr">
            <a:spAutoFit/>
          </a:bodyPr>
          <a:lstStyle>
            <a:lvl1pPr marL="272967" indent="-272967" algn="l" defTabSz="914127" rtl="0" eaLnBrk="1" latinLnBrk="0" hangingPunct="1">
              <a:lnSpc>
                <a:spcPct val="90000"/>
              </a:lnSpc>
              <a:spcBef>
                <a:spcPts val="0"/>
              </a:spcBef>
              <a:spcAft>
                <a:spcPts val="1000"/>
              </a:spcAft>
              <a:buFont typeface="Wingdings" panose="05000000000000000000" pitchFamily="2" charset="2"/>
              <a:buChar char="§"/>
              <a:defRPr sz="2300" kern="1200">
                <a:solidFill>
                  <a:schemeClr val="bg1"/>
                </a:solidFill>
                <a:latin typeface="Calibri Light" panose="020F0302020204030204" pitchFamily="34" charset="0"/>
                <a:ea typeface="+mn-ea"/>
                <a:cs typeface="+mn-cs"/>
              </a:defRPr>
            </a:lvl1pPr>
            <a:lvl2pPr marL="807798" indent="-272967" algn="l" defTabSz="914127" rtl="0" eaLnBrk="1" latinLnBrk="0" hangingPunct="1">
              <a:lnSpc>
                <a:spcPct val="90000"/>
              </a:lnSpc>
              <a:spcBef>
                <a:spcPts val="0"/>
              </a:spcBef>
              <a:spcAft>
                <a:spcPts val="1000"/>
              </a:spcAft>
              <a:buFont typeface="Symbol" panose="05050102010706020507" pitchFamily="18" charset="2"/>
              <a:buChar char="-"/>
              <a:defRPr sz="2000" kern="1200">
                <a:solidFill>
                  <a:schemeClr val="bg1"/>
                </a:solidFill>
                <a:latin typeface="Calibri Light" panose="020F0302020204030204" pitchFamily="34" charset="0"/>
                <a:ea typeface="+mn-ea"/>
                <a:cs typeface="+mn-cs"/>
              </a:defRPr>
            </a:lvl2pPr>
            <a:lvl3pPr marL="1080764" indent="-177748" algn="l" defTabSz="914127" rtl="0" eaLnBrk="1" latinLnBrk="0" hangingPunct="1">
              <a:lnSpc>
                <a:spcPct val="90000"/>
              </a:lnSpc>
              <a:spcBef>
                <a:spcPts val="0"/>
              </a:spcBef>
              <a:spcAft>
                <a:spcPts val="1000"/>
              </a:spcAft>
              <a:buFont typeface="Symbol" panose="05050102010706020507" pitchFamily="18" charset="2"/>
              <a:buChar char="-"/>
              <a:defRPr sz="1900" kern="1200">
                <a:solidFill>
                  <a:schemeClr val="bg1"/>
                </a:solidFill>
                <a:latin typeface="Calibri Light" panose="020F0302020204030204" pitchFamily="34" charset="0"/>
                <a:ea typeface="+mn-ea"/>
                <a:cs typeface="+mn-cs"/>
              </a:defRPr>
            </a:lvl3pPr>
            <a:lvl4pPr marL="1436256" indent="-177748"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4pPr>
            <a:lvl5pPr marL="1793335" indent="-179335"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5pPr>
            <a:lvl6pPr marL="2513847"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0910"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7972"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5034"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127" rtl="0" eaLnBrk="1" fontAlgn="auto" latinLnBrk="0" hangingPunct="1">
              <a:lnSpc>
                <a:spcPct val="90000"/>
              </a:lnSpc>
              <a:spcBef>
                <a:spcPts val="0"/>
              </a:spcBef>
              <a:spcAft>
                <a:spcPts val="1000"/>
              </a:spcAft>
              <a:buClr>
                <a:srgbClr val="000000"/>
              </a:buClr>
              <a:buSzTx/>
              <a:buFont typeface="Wingdings" panose="05000000000000000000" pitchFamily="2" charset="2"/>
              <a:buNone/>
              <a:tabLst/>
              <a:defRPr/>
            </a:pPr>
            <a:r>
              <a:rPr kumimoji="0" lang="en-US" sz="1050" b="0" i="0" u="none" strike="noStrike" kern="1200" cap="none" spc="0" normalizeH="0" baseline="0" noProof="0">
                <a:ln>
                  <a:noFill/>
                </a:ln>
                <a:solidFill>
                  <a:srgbClr val="000000"/>
                </a:solidFill>
                <a:effectLst/>
                <a:uLnTx/>
                <a:uFillTx/>
                <a:latin typeface="Arial"/>
                <a:ea typeface="+mn-ea"/>
                <a:cs typeface="+mn-cs"/>
                <a:sym typeface="Arial"/>
              </a:rPr>
              <a:t>To understand the prevalence and pattern of comorbidities and multimorbidity in adults with severe asthma and their association with asthma-related outcomes</a:t>
            </a:r>
            <a:br>
              <a:rPr kumimoji="0" lang="en-US" sz="900" b="0" i="0" u="none" strike="noStrike" kern="1200" cap="none" spc="0" normalizeH="0" baseline="0" noProof="0">
                <a:ln>
                  <a:noFill/>
                </a:ln>
                <a:solidFill>
                  <a:srgbClr val="FFFFFF"/>
                </a:solidFill>
                <a:effectLst/>
                <a:uLnTx/>
                <a:uFillTx/>
                <a:latin typeface="Calibri Light" panose="020F0302020204030204" pitchFamily="34" charset="0"/>
                <a:ea typeface="+mn-ea"/>
                <a:cs typeface="+mn-cs"/>
                <a:sym typeface="Arial"/>
              </a:rPr>
            </a:br>
            <a:endParaRPr kumimoji="0" lang="en-US" sz="1050" b="0" i="0" u="none" strike="noStrike" kern="1200" cap="none" spc="0" normalizeH="0" baseline="0" noProof="0">
              <a:ln>
                <a:noFill/>
              </a:ln>
              <a:solidFill>
                <a:srgbClr val="000000"/>
              </a:solidFill>
              <a:effectLst/>
              <a:uLnTx/>
              <a:uFillTx/>
              <a:latin typeface="Arial"/>
              <a:ea typeface="+mn-ea"/>
              <a:cs typeface="+mn-cs"/>
              <a:sym typeface="Arial"/>
            </a:endParaRPr>
          </a:p>
        </p:txBody>
      </p:sp>
      <p:sp>
        <p:nvSpPr>
          <p:cNvPr id="3" name="Google Shape;2924;g1187c0eb48a_48_342">
            <a:extLst>
              <a:ext uri="{FF2B5EF4-FFF2-40B4-BE49-F238E27FC236}">
                <a16:creationId xmlns:a16="http://schemas.microsoft.com/office/drawing/2014/main" id="{A3B9AE33-CACD-ACFC-FDD8-979861AA140C}"/>
              </a:ext>
            </a:extLst>
          </p:cNvPr>
          <p:cNvSpPr/>
          <p:nvPr/>
        </p:nvSpPr>
        <p:spPr>
          <a:xfrm>
            <a:off x="205110" y="1871403"/>
            <a:ext cx="1639392" cy="409826"/>
          </a:xfrm>
          <a:prstGeom prst="roundRect">
            <a:avLst>
              <a:gd name="adj" fmla="val 16667"/>
            </a:avLst>
          </a:prstGeom>
          <a:solidFill>
            <a:schemeClr val="tx2">
              <a:lumMod val="75000"/>
            </a:schemeClr>
          </a:solidFill>
          <a:ln>
            <a:solidFill>
              <a:schemeClr val="tx2">
                <a:lumMod val="75000"/>
              </a:schemeClr>
            </a:solidFill>
          </a:ln>
          <a:effectLst>
            <a:outerShdw blurRad="50800" dist="38100" dir="2700000" algn="tl" rotWithShape="0">
              <a:prstClr val="black">
                <a:alpha val="40000"/>
              </a:prstClr>
            </a:outerShdw>
          </a:effectLst>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AU" sz="1400" b="1" i="0" u="none" strike="noStrike" kern="0" cap="none" spc="0" normalizeH="0" baseline="0" noProof="0">
                <a:ln>
                  <a:noFill/>
                </a:ln>
                <a:solidFill>
                  <a:srgbClr val="FFFFFF"/>
                </a:solidFill>
                <a:effectLst/>
                <a:uLnTx/>
                <a:uFillTx/>
                <a:latin typeface="Arial"/>
                <a:ea typeface="Calibri" panose="020F0502020204030204" pitchFamily="34" charset="0"/>
                <a:cs typeface="Arial"/>
                <a:sym typeface="Arial"/>
              </a:rPr>
              <a:t>Aim</a:t>
            </a:r>
            <a:endParaRPr kumimoji="0" sz="1400" b="1"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5" name="Google Shape;2924;g1187c0eb48a_48_342">
            <a:extLst>
              <a:ext uri="{FF2B5EF4-FFF2-40B4-BE49-F238E27FC236}">
                <a16:creationId xmlns:a16="http://schemas.microsoft.com/office/drawing/2014/main" id="{27B79331-D412-185B-6CC2-B679A905B4CB}"/>
              </a:ext>
            </a:extLst>
          </p:cNvPr>
          <p:cNvSpPr/>
          <p:nvPr/>
        </p:nvSpPr>
        <p:spPr>
          <a:xfrm>
            <a:off x="201861" y="2944905"/>
            <a:ext cx="1639390" cy="409826"/>
          </a:xfrm>
          <a:prstGeom prst="roundRect">
            <a:avLst>
              <a:gd name="adj" fmla="val 16667"/>
            </a:avLst>
          </a:prstGeom>
          <a:solidFill>
            <a:schemeClr val="tx2">
              <a:lumMod val="75000"/>
            </a:schemeClr>
          </a:solidFill>
          <a:ln>
            <a:solidFill>
              <a:schemeClr val="tx2">
                <a:lumMod val="75000"/>
              </a:schemeClr>
            </a:solidFill>
          </a:ln>
          <a:effectLst>
            <a:outerShdw blurRad="50800" dist="38100" dir="2700000" algn="tl" rotWithShape="0">
              <a:prstClr val="black">
                <a:alpha val="40000"/>
              </a:prstClr>
            </a:outerShdw>
          </a:effectLst>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AU" sz="1400" b="1" i="0" u="none" strike="noStrike" kern="0" cap="none" spc="0" normalizeH="0" baseline="0" noProof="0">
                <a:ln>
                  <a:noFill/>
                </a:ln>
                <a:solidFill>
                  <a:srgbClr val="FFFFFF"/>
                </a:solidFill>
                <a:effectLst/>
                <a:uLnTx/>
                <a:uFillTx/>
                <a:latin typeface="Arial"/>
                <a:ea typeface="Calibri" panose="020F0502020204030204" pitchFamily="34" charset="0"/>
                <a:cs typeface="Arial"/>
                <a:sym typeface="Arial"/>
              </a:rPr>
              <a:t>Methods</a:t>
            </a:r>
            <a:endParaRPr kumimoji="0" sz="1400" b="1"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18" name="Google Shape;2924;g1187c0eb48a_48_342">
            <a:extLst>
              <a:ext uri="{FF2B5EF4-FFF2-40B4-BE49-F238E27FC236}">
                <a16:creationId xmlns:a16="http://schemas.microsoft.com/office/drawing/2014/main" id="{BCB4E6FA-79F6-A00B-76A7-9A73307E8D9A}"/>
              </a:ext>
            </a:extLst>
          </p:cNvPr>
          <p:cNvSpPr/>
          <p:nvPr/>
        </p:nvSpPr>
        <p:spPr>
          <a:xfrm>
            <a:off x="201861" y="866697"/>
            <a:ext cx="1639392" cy="409826"/>
          </a:xfrm>
          <a:prstGeom prst="roundRect">
            <a:avLst>
              <a:gd name="adj" fmla="val 16667"/>
            </a:avLst>
          </a:prstGeom>
          <a:solidFill>
            <a:schemeClr val="tx2">
              <a:lumMod val="75000"/>
            </a:schemeClr>
          </a:solidFill>
          <a:ln>
            <a:solidFill>
              <a:schemeClr val="tx2">
                <a:lumMod val="75000"/>
              </a:schemeClr>
            </a:solidFill>
          </a:ln>
          <a:effectLst>
            <a:outerShdw blurRad="50800" dist="38100" dir="2700000" algn="tl" rotWithShape="0">
              <a:prstClr val="black">
                <a:alpha val="40000"/>
              </a:prstClr>
            </a:outerShdw>
          </a:effectLst>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AU" sz="1400" b="1" i="0" u="none" strike="noStrike" kern="0" cap="none" spc="0" normalizeH="0" baseline="0" noProof="0">
                <a:ln>
                  <a:noFill/>
                </a:ln>
                <a:solidFill>
                  <a:srgbClr val="FFFFFF"/>
                </a:solidFill>
                <a:effectLst/>
                <a:uLnTx/>
                <a:uFillTx/>
                <a:latin typeface="Arial"/>
                <a:ea typeface="Calibri" panose="020F0502020204030204" pitchFamily="34" charset="0"/>
                <a:cs typeface="Arial"/>
                <a:sym typeface="Arial"/>
              </a:rPr>
              <a:t>Rationale</a:t>
            </a:r>
            <a:endParaRPr kumimoji="0" sz="1400" b="1"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19" name="Inhaltsplatzhalter 4">
            <a:extLst>
              <a:ext uri="{FF2B5EF4-FFF2-40B4-BE49-F238E27FC236}">
                <a16:creationId xmlns:a16="http://schemas.microsoft.com/office/drawing/2014/main" id="{68EBDEDD-8C07-5B95-3929-A3C7AB1BA69D}"/>
              </a:ext>
            </a:extLst>
          </p:cNvPr>
          <p:cNvSpPr txBox="1">
            <a:spLocks/>
          </p:cNvSpPr>
          <p:nvPr/>
        </p:nvSpPr>
        <p:spPr>
          <a:xfrm>
            <a:off x="232817" y="1355598"/>
            <a:ext cx="4296397" cy="581698"/>
          </a:xfrm>
          <a:prstGeom prst="rect">
            <a:avLst/>
          </a:prstGeom>
        </p:spPr>
        <p:txBody>
          <a:bodyPr wrap="square" lIns="0" tIns="0" rIns="0" bIns="0" anchor="ctr">
            <a:spAutoFit/>
          </a:bodyPr>
          <a:lstStyle>
            <a:lvl1pPr marL="272967" indent="-272967" algn="l" defTabSz="914127" rtl="0" eaLnBrk="1" latinLnBrk="0" hangingPunct="1">
              <a:lnSpc>
                <a:spcPct val="90000"/>
              </a:lnSpc>
              <a:spcBef>
                <a:spcPts val="0"/>
              </a:spcBef>
              <a:spcAft>
                <a:spcPts val="1000"/>
              </a:spcAft>
              <a:buFont typeface="Wingdings" panose="05000000000000000000" pitchFamily="2" charset="2"/>
              <a:buChar char="§"/>
              <a:defRPr sz="2300" kern="1200">
                <a:solidFill>
                  <a:schemeClr val="bg1"/>
                </a:solidFill>
                <a:latin typeface="Calibri Light" panose="020F0302020204030204" pitchFamily="34" charset="0"/>
                <a:ea typeface="+mn-ea"/>
                <a:cs typeface="+mn-cs"/>
              </a:defRPr>
            </a:lvl1pPr>
            <a:lvl2pPr marL="807798" indent="-272967" algn="l" defTabSz="914127" rtl="0" eaLnBrk="1" latinLnBrk="0" hangingPunct="1">
              <a:lnSpc>
                <a:spcPct val="90000"/>
              </a:lnSpc>
              <a:spcBef>
                <a:spcPts val="0"/>
              </a:spcBef>
              <a:spcAft>
                <a:spcPts val="1000"/>
              </a:spcAft>
              <a:buFont typeface="Symbol" panose="05050102010706020507" pitchFamily="18" charset="2"/>
              <a:buChar char="-"/>
              <a:defRPr sz="2000" kern="1200">
                <a:solidFill>
                  <a:schemeClr val="bg1"/>
                </a:solidFill>
                <a:latin typeface="Calibri Light" panose="020F0302020204030204" pitchFamily="34" charset="0"/>
                <a:ea typeface="+mn-ea"/>
                <a:cs typeface="+mn-cs"/>
              </a:defRPr>
            </a:lvl2pPr>
            <a:lvl3pPr marL="1080764" indent="-177748" algn="l" defTabSz="914127" rtl="0" eaLnBrk="1" latinLnBrk="0" hangingPunct="1">
              <a:lnSpc>
                <a:spcPct val="90000"/>
              </a:lnSpc>
              <a:spcBef>
                <a:spcPts val="0"/>
              </a:spcBef>
              <a:spcAft>
                <a:spcPts val="1000"/>
              </a:spcAft>
              <a:buFont typeface="Symbol" panose="05050102010706020507" pitchFamily="18" charset="2"/>
              <a:buChar char="-"/>
              <a:defRPr sz="1900" kern="1200">
                <a:solidFill>
                  <a:schemeClr val="bg1"/>
                </a:solidFill>
                <a:latin typeface="Calibri Light" panose="020F0302020204030204" pitchFamily="34" charset="0"/>
                <a:ea typeface="+mn-ea"/>
                <a:cs typeface="+mn-cs"/>
              </a:defRPr>
            </a:lvl3pPr>
            <a:lvl4pPr marL="1436256" indent="-177748"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4pPr>
            <a:lvl5pPr marL="1793335" indent="-179335"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5pPr>
            <a:lvl6pPr marL="2513847"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0910"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7972"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5034"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127" rtl="0" eaLnBrk="1" fontAlgn="auto" latinLnBrk="0" hangingPunct="1">
              <a:lnSpc>
                <a:spcPct val="90000"/>
              </a:lnSpc>
              <a:spcBef>
                <a:spcPts val="0"/>
              </a:spcBef>
              <a:spcAft>
                <a:spcPts val="1000"/>
              </a:spcAft>
              <a:buClr>
                <a:srgbClr val="000000"/>
              </a:buClr>
              <a:buSzTx/>
              <a:buFont typeface="Wingdings" panose="05000000000000000000" pitchFamily="2" charset="2"/>
              <a:buNone/>
              <a:tabLst/>
              <a:defRPr/>
            </a:pPr>
            <a:r>
              <a:rPr kumimoji="0" lang="en-US" sz="1050" b="0" i="0" u="none" strike="noStrike" kern="1200" cap="none" spc="0" normalizeH="0" baseline="0" noProof="0">
                <a:ln>
                  <a:noFill/>
                </a:ln>
                <a:solidFill>
                  <a:srgbClr val="000000"/>
                </a:solidFill>
                <a:effectLst/>
                <a:uLnTx/>
                <a:uFillTx/>
                <a:latin typeface="Arial"/>
                <a:ea typeface="+mn-ea"/>
                <a:cs typeface="+mn-cs"/>
                <a:sym typeface="Arial"/>
              </a:rPr>
              <a:t>Investigation for the presence of asthma comorbidities is recommended by the Global Initiative for Asthma because their presence can complicate asthma management</a:t>
            </a:r>
            <a:br>
              <a:rPr kumimoji="0" lang="en-US" sz="900" b="0" i="0" u="none" strike="noStrike" kern="1200" cap="none" spc="0" normalizeH="0" baseline="0" noProof="0">
                <a:ln>
                  <a:noFill/>
                </a:ln>
                <a:solidFill>
                  <a:srgbClr val="FFFFFF"/>
                </a:solidFill>
                <a:effectLst/>
                <a:uLnTx/>
                <a:uFillTx/>
                <a:latin typeface="Calibri Light" panose="020F0302020204030204" pitchFamily="34" charset="0"/>
                <a:ea typeface="+mn-ea"/>
                <a:cs typeface="+mn-cs"/>
                <a:sym typeface="Arial"/>
              </a:rPr>
            </a:br>
            <a:endParaRPr kumimoji="0" lang="en-GB" sz="1050" b="0" i="0" u="none" strike="noStrike" kern="1200" cap="none" spc="0" normalizeH="0" baseline="0" noProof="0">
              <a:ln>
                <a:noFill/>
              </a:ln>
              <a:solidFill>
                <a:srgbClr val="000000"/>
              </a:solidFill>
              <a:effectLst/>
              <a:uLnTx/>
              <a:uFillTx/>
              <a:latin typeface="Arial"/>
              <a:ea typeface="+mn-ea"/>
              <a:cs typeface="+mn-cs"/>
              <a:sym typeface="Arial"/>
            </a:endParaRPr>
          </a:p>
        </p:txBody>
      </p:sp>
      <p:sp>
        <p:nvSpPr>
          <p:cNvPr id="6" name="TextBox 5">
            <a:extLst>
              <a:ext uri="{FF2B5EF4-FFF2-40B4-BE49-F238E27FC236}">
                <a16:creationId xmlns:a16="http://schemas.microsoft.com/office/drawing/2014/main" id="{7188CDBA-0532-A8E1-E25D-565977A37AA6}"/>
              </a:ext>
            </a:extLst>
          </p:cNvPr>
          <p:cNvSpPr txBox="1"/>
          <p:nvPr/>
        </p:nvSpPr>
        <p:spPr>
          <a:xfrm>
            <a:off x="-73126" y="4993429"/>
            <a:ext cx="7917366" cy="1846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600" b="0" i="0" u="none" strike="noStrike" kern="1200" cap="none" spc="0" normalizeH="0" baseline="0" noProof="0">
                <a:ln>
                  <a:noFill/>
                </a:ln>
                <a:solidFill>
                  <a:srgbClr val="404040"/>
                </a:solidFill>
                <a:effectLst/>
                <a:uLnTx/>
                <a:uFillTx/>
                <a:latin typeface="Arial"/>
                <a:ea typeface="+mn-ea"/>
                <a:cs typeface="Arial"/>
                <a:sym typeface="Arial"/>
              </a:rPr>
              <a:t>Scelo, G., et al. </a:t>
            </a:r>
            <a:r>
              <a:rPr kumimoji="0" lang="en-US" sz="600" b="0" i="0" u="none" strike="noStrike" kern="1200" cap="none" spc="0" normalizeH="0" baseline="0" noProof="0">
                <a:ln>
                  <a:noFill/>
                </a:ln>
                <a:solidFill>
                  <a:srgbClr val="404040"/>
                </a:solidFill>
                <a:effectLst/>
                <a:uLnTx/>
                <a:uFillTx/>
                <a:latin typeface="Arial"/>
                <a:ea typeface="+mn-ea"/>
                <a:cs typeface="Arial"/>
                <a:sym typeface="Arial"/>
              </a:rPr>
              <a:t>Analysis of comorbidities and multimorbidity in adult patients in the International Severe Asthma Registry</a:t>
            </a:r>
            <a:r>
              <a:rPr kumimoji="0" lang="en-GB" sz="600" b="0" i="0" u="none" strike="noStrike" kern="1200" cap="none" spc="0" normalizeH="0" baseline="0" noProof="0">
                <a:ln>
                  <a:noFill/>
                </a:ln>
                <a:solidFill>
                  <a:srgbClr val="404040"/>
                </a:solidFill>
                <a:effectLst/>
                <a:uLnTx/>
                <a:uFillTx/>
                <a:latin typeface="Arial"/>
                <a:ea typeface="+mn-ea"/>
                <a:cs typeface="Arial"/>
                <a:sym typeface="Arial"/>
              </a:rPr>
              <a:t>, </a:t>
            </a:r>
            <a:r>
              <a:rPr kumimoji="0" lang="en-US" sz="600" b="0" i="0" u="none" strike="noStrike" kern="1200" cap="none" spc="0" normalizeH="0" baseline="0" noProof="0">
                <a:ln>
                  <a:noFill/>
                </a:ln>
                <a:solidFill>
                  <a:srgbClr val="404040"/>
                </a:solidFill>
                <a:effectLst/>
                <a:uLnTx/>
                <a:uFillTx/>
                <a:latin typeface="Arial"/>
                <a:ea typeface="+mn-ea"/>
                <a:cs typeface="Arial"/>
                <a:sym typeface="Arial"/>
              </a:rPr>
              <a:t>Annals of Allergy, Asthma &amp; Immunology, Volume 132, Issue 1, 42 – 53, </a:t>
            </a:r>
            <a:r>
              <a:rPr kumimoji="0" lang="pt-BR" sz="600" b="0" i="0" u="none" strike="noStrike" kern="1200" cap="none" spc="0" normalizeH="0" baseline="0" noProof="0">
                <a:ln>
                  <a:noFill/>
                </a:ln>
                <a:solidFill>
                  <a:srgbClr val="404040"/>
                </a:solidFill>
                <a:effectLst/>
                <a:uLnTx/>
                <a:uFillTx/>
                <a:latin typeface="Arial"/>
                <a:ea typeface="+mn-ea"/>
                <a:cs typeface="Arial"/>
                <a:sym typeface="Arial"/>
              </a:rPr>
              <a:t>DOI: </a:t>
            </a:r>
            <a:r>
              <a:rPr kumimoji="0" lang="pt-BR" sz="600" b="0" i="0" u="none" strike="noStrike" kern="1200" cap="none" spc="0" normalizeH="0" baseline="0" noProof="0">
                <a:ln>
                  <a:noFill/>
                </a:ln>
                <a:solidFill>
                  <a:srgbClr val="404040"/>
                </a:solidFill>
                <a:effectLst/>
                <a:uLnTx/>
                <a:uFillTx/>
                <a:latin typeface="Arial"/>
                <a:ea typeface="+mn-ea"/>
                <a:cs typeface="Arial"/>
                <a:sym typeface="Arial"/>
                <a:hlinkClick r:id="rId3">
                  <a:extLst>
                    <a:ext uri="{A12FA001-AC4F-418D-AE19-62706E023703}">
                      <ahyp:hlinkClr xmlns:ahyp="http://schemas.microsoft.com/office/drawing/2018/hyperlinkcolor" val="tx"/>
                    </a:ext>
                  </a:extLst>
                </a:hlinkClick>
              </a:rPr>
              <a:t>10.1016/j.anai.2023.08.021</a:t>
            </a:r>
            <a:endParaRPr kumimoji="0" lang="en-GB" sz="600" b="0" i="0" u="none" strike="noStrike" kern="1200" cap="none" spc="0" normalizeH="0" baseline="0" noProof="0">
              <a:ln>
                <a:noFill/>
              </a:ln>
              <a:solidFill>
                <a:srgbClr val="404040"/>
              </a:solidFill>
              <a:effectLst/>
              <a:uLnTx/>
              <a:uFillTx/>
              <a:latin typeface="Arial"/>
              <a:ea typeface="+mn-ea"/>
              <a:cs typeface="Arial"/>
              <a:sym typeface="Arial"/>
            </a:endParaRPr>
          </a:p>
        </p:txBody>
      </p:sp>
      <p:sp>
        <p:nvSpPr>
          <p:cNvPr id="8" name="TextBox 7">
            <a:extLst>
              <a:ext uri="{FF2B5EF4-FFF2-40B4-BE49-F238E27FC236}">
                <a16:creationId xmlns:a16="http://schemas.microsoft.com/office/drawing/2014/main" id="{256A8444-8BD9-89C8-AD0E-A7CDA5586A7D}"/>
              </a:ext>
            </a:extLst>
          </p:cNvPr>
          <p:cNvSpPr txBox="1"/>
          <p:nvPr/>
        </p:nvSpPr>
        <p:spPr>
          <a:xfrm>
            <a:off x="-7705" y="3433411"/>
            <a:ext cx="4579705" cy="1384995"/>
          </a:xfrm>
          <a:prstGeom prst="rect">
            <a:avLst/>
          </a:prstGeom>
          <a:noFill/>
        </p:spPr>
        <p:txBody>
          <a:bodyPr wrap="square">
            <a:spAutoFit/>
          </a:bodyPr>
          <a:lstStyle/>
          <a:p>
            <a:pPr marL="171450" marR="0" lvl="0" indent="-1714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US" sz="1050" b="0" i="0" u="none" strike="noStrike" kern="1200" cap="none" spc="0" normalizeH="0" baseline="0" noProof="0">
                <a:ln>
                  <a:noFill/>
                </a:ln>
                <a:solidFill>
                  <a:srgbClr val="000000"/>
                </a:solidFill>
                <a:effectLst/>
                <a:uLnTx/>
                <a:uFillTx/>
                <a:latin typeface="Arial"/>
                <a:ea typeface="+mn-ea"/>
                <a:cs typeface="Arial"/>
                <a:sym typeface="Arial"/>
              </a:rPr>
              <a:t>Cross-sectional study using ISAR data from 22 countries</a:t>
            </a:r>
          </a:p>
          <a:p>
            <a:pPr marL="171450" marR="0" lvl="0" indent="-1714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US" sz="1050" b="0" i="0" u="none" strike="noStrike" kern="1200" cap="none" spc="0" normalizeH="0" baseline="0" noProof="0">
                <a:ln>
                  <a:noFill/>
                </a:ln>
                <a:solidFill>
                  <a:srgbClr val="000000"/>
                </a:solidFill>
                <a:effectLst/>
                <a:uLnTx/>
                <a:uFillTx/>
                <a:latin typeface="Arial"/>
                <a:ea typeface="+mn-ea"/>
                <a:cs typeface="Arial"/>
                <a:sym typeface="Arial"/>
              </a:rPr>
              <a:t>30 comorbidities were identified and categorized a priori as any of the following: (1) potentially type 2–related comorbidities, (2) potentially OCS-related comorbidities, or (3) comorbidities mimicking or aggravating asthma.</a:t>
            </a:r>
          </a:p>
          <a:p>
            <a:pPr marL="171450" marR="0" lvl="0" indent="-1714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US" sz="1050" b="0" i="0" u="none" strike="noStrike" kern="1200" cap="none" spc="0" normalizeH="0" baseline="0" noProof="0">
                <a:ln>
                  <a:noFill/>
                </a:ln>
                <a:solidFill>
                  <a:srgbClr val="000000"/>
                </a:solidFill>
                <a:effectLst/>
                <a:uLnTx/>
                <a:uFillTx/>
                <a:latin typeface="Arial"/>
                <a:ea typeface="+mn-ea"/>
                <a:cs typeface="Arial"/>
                <a:sym typeface="Arial"/>
              </a:rPr>
              <a:t>The association between comorbidities and asthma-related outcomes was investigated using multivariable models adjusted for country, age at enrollment, and sex (</a:t>
            </a:r>
            <a:r>
              <a:rPr kumimoji="0" lang="en-US" sz="1050" b="0" i="0" u="none" strike="noStrike" kern="1200" cap="none" spc="0" normalizeH="0" baseline="0" noProof="0" err="1">
                <a:ln>
                  <a:noFill/>
                </a:ln>
                <a:solidFill>
                  <a:srgbClr val="000000"/>
                </a:solidFill>
                <a:effectLst/>
                <a:uLnTx/>
                <a:uFillTx/>
                <a:latin typeface="Arial"/>
                <a:ea typeface="+mn-ea"/>
                <a:cs typeface="Arial"/>
                <a:sym typeface="Arial"/>
              </a:rPr>
              <a:t>ie</a:t>
            </a:r>
            <a:r>
              <a:rPr kumimoji="0" lang="en-US" sz="1050" b="0" i="0" u="none" strike="noStrike" kern="1200" cap="none" spc="0" normalizeH="0" baseline="0" noProof="0">
                <a:ln>
                  <a:noFill/>
                </a:ln>
                <a:solidFill>
                  <a:srgbClr val="000000"/>
                </a:solidFill>
                <a:effectLst/>
                <a:uLnTx/>
                <a:uFillTx/>
                <a:latin typeface="Arial"/>
                <a:ea typeface="+mn-ea"/>
                <a:cs typeface="Arial"/>
                <a:sym typeface="Arial"/>
              </a:rPr>
              <a:t> male or female).</a:t>
            </a:r>
            <a:endParaRPr kumimoji="0" lang="en-GB" sz="1050" b="0" i="0" u="none" strike="noStrike" kern="1200" cap="none" spc="0" normalizeH="0" baseline="0" noProof="0">
              <a:ln>
                <a:noFill/>
              </a:ln>
              <a:solidFill>
                <a:srgbClr val="000000"/>
              </a:solidFill>
              <a:effectLst/>
              <a:uLnTx/>
              <a:uFillTx/>
              <a:latin typeface="Arial"/>
              <a:ea typeface="+mn-ea"/>
              <a:cs typeface="Arial"/>
              <a:sym typeface="Arial"/>
            </a:endParaRPr>
          </a:p>
        </p:txBody>
      </p:sp>
      <p:pic>
        <p:nvPicPr>
          <p:cNvPr id="9" name="Picture 8" descr="A flowchart of a patient&#10;&#10;Description automatically generated">
            <a:extLst>
              <a:ext uri="{FF2B5EF4-FFF2-40B4-BE49-F238E27FC236}">
                <a16:creationId xmlns:a16="http://schemas.microsoft.com/office/drawing/2014/main" id="{CE9A760F-588D-1449-90B6-415C6EFE5317}"/>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910794" y="1251727"/>
            <a:ext cx="3789861" cy="3365471"/>
          </a:xfrm>
          <a:prstGeom prst="rect">
            <a:avLst/>
          </a:prstGeom>
          <a:noFill/>
        </p:spPr>
      </p:pic>
      <p:pic>
        <p:nvPicPr>
          <p:cNvPr id="4" name="Graphic 3" descr="Beginning with solid fill">
            <a:hlinkClick r:id="rId5" action="ppaction://hlinksldjump"/>
            <a:extLst>
              <a:ext uri="{FF2B5EF4-FFF2-40B4-BE49-F238E27FC236}">
                <a16:creationId xmlns:a16="http://schemas.microsoft.com/office/drawing/2014/main" id="{4E2937AB-3291-4457-DC05-E6240D16293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re 4">
            <a:extLst>
              <a:ext uri="{FF2B5EF4-FFF2-40B4-BE49-F238E27FC236}">
                <a16:creationId xmlns:a16="http://schemas.microsoft.com/office/drawing/2014/main" id="{5703090D-2628-4D9C-9565-A7D693842821}"/>
              </a:ext>
            </a:extLst>
          </p:cNvPr>
          <p:cNvSpPr>
            <a:spLocks noGrp="1"/>
          </p:cNvSpPr>
          <p:nvPr>
            <p:ph type="title"/>
          </p:nvPr>
        </p:nvSpPr>
        <p:spPr>
          <a:xfrm>
            <a:off x="157048" y="116404"/>
            <a:ext cx="8496300" cy="379808"/>
          </a:xfrm>
        </p:spPr>
        <p:txBody>
          <a:bodyPr/>
          <a:lstStyle/>
          <a:p>
            <a:br>
              <a:rPr lang="en-NZ" sz="1200">
                <a:latin typeface="+mj-lt"/>
                <a:ea typeface="Calibri" panose="020F0502020204030204" pitchFamily="34" charset="0"/>
              </a:rPr>
            </a:br>
            <a:r>
              <a:rPr lang="en-GB" sz="1800">
                <a:latin typeface="Calibri" panose="020F0502020204030204" pitchFamily="34" charset="0"/>
                <a:ea typeface="Calibri" panose="020F0502020204030204" pitchFamily="34" charset="0"/>
              </a:rPr>
              <a:t>Most patients had at least 3 comorbidities of any type</a:t>
            </a:r>
            <a:r>
              <a:rPr lang="en-GB" sz="1800">
                <a:effectLst/>
                <a:latin typeface="Calibri" panose="020F0502020204030204" pitchFamily="34" charset="0"/>
                <a:ea typeface="Calibri" panose="020F0502020204030204" pitchFamily="34" charset="0"/>
              </a:rPr>
              <a:t> </a:t>
            </a:r>
            <a:endParaRPr lang="en-GB" sz="2000">
              <a:solidFill>
                <a:srgbClr val="FF9900"/>
              </a:solidFill>
              <a:latin typeface="+mj-lt"/>
            </a:endParaRPr>
          </a:p>
        </p:txBody>
      </p:sp>
      <p:sp>
        <p:nvSpPr>
          <p:cNvPr id="11" name="ZoneTexte 10">
            <a:extLst>
              <a:ext uri="{FF2B5EF4-FFF2-40B4-BE49-F238E27FC236}">
                <a16:creationId xmlns:a16="http://schemas.microsoft.com/office/drawing/2014/main" id="{E04BF6AB-D883-4EFC-AA5F-4243FBD29128}"/>
              </a:ext>
            </a:extLst>
          </p:cNvPr>
          <p:cNvSpPr txBox="1"/>
          <p:nvPr/>
        </p:nvSpPr>
        <p:spPr>
          <a:xfrm>
            <a:off x="3413760" y="963672"/>
            <a:ext cx="1765935" cy="461665"/>
          </a:xfrm>
          <a:prstGeom prst="rect">
            <a:avLst/>
          </a:prstGeom>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FFFFFF"/>
                </a:solidFill>
                <a:effectLst/>
                <a:uLnTx/>
                <a:uFillTx/>
                <a:latin typeface="Arial"/>
                <a:cs typeface="Arial"/>
                <a:sym typeface="Arial"/>
              </a:rPr>
              <a:t>T2-related and</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FFFFFF"/>
                </a:solidFill>
                <a:effectLst/>
                <a:uLnTx/>
                <a:uFillTx/>
                <a:latin typeface="Arial"/>
                <a:cs typeface="Arial"/>
                <a:sym typeface="Arial"/>
              </a:rPr>
              <a:t>OCS-related</a:t>
            </a:r>
          </a:p>
        </p:txBody>
      </p:sp>
      <p:sp>
        <p:nvSpPr>
          <p:cNvPr id="12" name="ZoneTexte 11">
            <a:extLst>
              <a:ext uri="{FF2B5EF4-FFF2-40B4-BE49-F238E27FC236}">
                <a16:creationId xmlns:a16="http://schemas.microsoft.com/office/drawing/2014/main" id="{D4BB6C52-EE9B-4EE1-BF02-5EB11B0D4242}"/>
              </a:ext>
            </a:extLst>
          </p:cNvPr>
          <p:cNvSpPr txBox="1"/>
          <p:nvPr/>
        </p:nvSpPr>
        <p:spPr>
          <a:xfrm>
            <a:off x="3405188" y="3064674"/>
            <a:ext cx="1765935" cy="646331"/>
          </a:xfrm>
          <a:prstGeom prst="rect">
            <a:avLst/>
          </a:prstGeom>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FFFFFF"/>
                </a:solidFill>
                <a:effectLst/>
                <a:uLnTx/>
                <a:uFillTx/>
                <a:latin typeface="Arial"/>
                <a:cs typeface="Arial"/>
                <a:sym typeface="Arial"/>
              </a:rPr>
              <a:t>OCS-related and mimicking/aggravating asthma</a:t>
            </a:r>
          </a:p>
        </p:txBody>
      </p:sp>
      <p:sp>
        <p:nvSpPr>
          <p:cNvPr id="13" name="ZoneTexte 12">
            <a:extLst>
              <a:ext uri="{FF2B5EF4-FFF2-40B4-BE49-F238E27FC236}">
                <a16:creationId xmlns:a16="http://schemas.microsoft.com/office/drawing/2014/main" id="{DBAC7371-3231-4819-AAA9-1F1731592938}"/>
              </a:ext>
            </a:extLst>
          </p:cNvPr>
          <p:cNvSpPr txBox="1"/>
          <p:nvPr/>
        </p:nvSpPr>
        <p:spPr>
          <a:xfrm>
            <a:off x="6443663" y="3277023"/>
            <a:ext cx="1640205" cy="542456"/>
          </a:xfrm>
          <a:prstGeom prst="rect">
            <a:avLst/>
          </a:prstGeom>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975" b="0" i="0" u="none" strike="noStrike" kern="0" cap="none" spc="0" normalizeH="0" baseline="0" noProof="0">
                <a:ln>
                  <a:noFill/>
                </a:ln>
                <a:solidFill>
                  <a:srgbClr val="FFFFFF"/>
                </a:solidFill>
                <a:effectLst/>
                <a:uLnTx/>
                <a:uFillTx/>
                <a:latin typeface="Arial"/>
                <a:cs typeface="Arial"/>
                <a:sym typeface="Arial"/>
              </a:rPr>
              <a:t>T2-related and mimicking/aggravating asthma</a:t>
            </a:r>
          </a:p>
        </p:txBody>
      </p:sp>
      <p:sp>
        <p:nvSpPr>
          <p:cNvPr id="15" name="ZoneTexte 14">
            <a:extLst>
              <a:ext uri="{FF2B5EF4-FFF2-40B4-BE49-F238E27FC236}">
                <a16:creationId xmlns:a16="http://schemas.microsoft.com/office/drawing/2014/main" id="{1CBBFBF9-D4A3-47F1-AB64-EC06C7CEB1B0}"/>
              </a:ext>
            </a:extLst>
          </p:cNvPr>
          <p:cNvSpPr txBox="1"/>
          <p:nvPr/>
        </p:nvSpPr>
        <p:spPr>
          <a:xfrm>
            <a:off x="5428052" y="955450"/>
            <a:ext cx="1765935" cy="461665"/>
          </a:xfrm>
          <a:prstGeom prst="rect">
            <a:avLst/>
          </a:prstGeom>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FFFFFF"/>
                </a:solidFill>
                <a:effectLst/>
                <a:uLnTx/>
                <a:uFillTx/>
                <a:latin typeface="Arial"/>
                <a:cs typeface="Arial"/>
                <a:sym typeface="Arial"/>
              </a:rPr>
              <a:t>T2-related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FFFFFF"/>
                </a:solidFill>
                <a:effectLst/>
                <a:uLnTx/>
                <a:uFillTx/>
                <a:latin typeface="Arial"/>
                <a:cs typeface="Arial"/>
                <a:sym typeface="Arial"/>
              </a:rPr>
              <a:t>only</a:t>
            </a:r>
          </a:p>
        </p:txBody>
      </p:sp>
      <p:sp>
        <p:nvSpPr>
          <p:cNvPr id="16" name="ZoneTexte 15">
            <a:extLst>
              <a:ext uri="{FF2B5EF4-FFF2-40B4-BE49-F238E27FC236}">
                <a16:creationId xmlns:a16="http://schemas.microsoft.com/office/drawing/2014/main" id="{6AE55521-8AE9-4E28-B2E0-A9C156180535}"/>
              </a:ext>
            </a:extLst>
          </p:cNvPr>
          <p:cNvSpPr txBox="1"/>
          <p:nvPr/>
        </p:nvSpPr>
        <p:spPr>
          <a:xfrm>
            <a:off x="6641147" y="967957"/>
            <a:ext cx="1765935" cy="461665"/>
          </a:xfrm>
          <a:prstGeom prst="rect">
            <a:avLst/>
          </a:prstGeom>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FFFFFF"/>
                </a:solidFill>
                <a:effectLst/>
                <a:uLnTx/>
                <a:uFillTx/>
                <a:latin typeface="Arial"/>
                <a:cs typeface="Arial"/>
                <a:sym typeface="Arial"/>
              </a:rPr>
              <a:t>OCS-related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FFFFFF"/>
                </a:solidFill>
                <a:effectLst/>
                <a:uLnTx/>
                <a:uFillTx/>
                <a:latin typeface="Arial"/>
                <a:cs typeface="Arial"/>
                <a:sym typeface="Arial"/>
              </a:rPr>
              <a:t>only</a:t>
            </a:r>
          </a:p>
        </p:txBody>
      </p:sp>
      <p:sp>
        <p:nvSpPr>
          <p:cNvPr id="17" name="ZoneTexte 16">
            <a:extLst>
              <a:ext uri="{FF2B5EF4-FFF2-40B4-BE49-F238E27FC236}">
                <a16:creationId xmlns:a16="http://schemas.microsoft.com/office/drawing/2014/main" id="{32A51F75-D877-4DE7-B3EE-C7309FB48E67}"/>
              </a:ext>
            </a:extLst>
          </p:cNvPr>
          <p:cNvSpPr txBox="1"/>
          <p:nvPr/>
        </p:nvSpPr>
        <p:spPr>
          <a:xfrm>
            <a:off x="5428052" y="3277022"/>
            <a:ext cx="1640205" cy="242374"/>
          </a:xfrm>
          <a:prstGeom prst="rect">
            <a:avLst/>
          </a:prstGeom>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975" b="0" i="0" u="none" strike="noStrike" kern="0" cap="none" spc="0" normalizeH="0" baseline="0" noProof="0">
                <a:ln>
                  <a:noFill/>
                </a:ln>
                <a:solidFill>
                  <a:srgbClr val="FFFFFF"/>
                </a:solidFill>
                <a:effectLst/>
                <a:uLnTx/>
                <a:uFillTx/>
                <a:latin typeface="Arial"/>
                <a:cs typeface="Arial"/>
                <a:sym typeface="Arial"/>
              </a:rPr>
              <a:t>None</a:t>
            </a:r>
          </a:p>
        </p:txBody>
      </p:sp>
      <p:sp>
        <p:nvSpPr>
          <p:cNvPr id="19" name="ZoneTexte 18">
            <a:extLst>
              <a:ext uri="{FF2B5EF4-FFF2-40B4-BE49-F238E27FC236}">
                <a16:creationId xmlns:a16="http://schemas.microsoft.com/office/drawing/2014/main" id="{CBAC98A4-D42F-4078-8C63-BE36826770B9}"/>
              </a:ext>
            </a:extLst>
          </p:cNvPr>
          <p:cNvSpPr txBox="1"/>
          <p:nvPr/>
        </p:nvSpPr>
        <p:spPr>
          <a:xfrm>
            <a:off x="-55418" y="4870472"/>
            <a:ext cx="6716084" cy="184666"/>
          </a:xfrm>
          <a:prstGeom prst="rect">
            <a:avLst/>
          </a:prstGeom>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GB" sz="600" b="0" i="0" u="none" strike="noStrike" kern="1200" cap="none" spc="0" normalizeH="0" baseline="0" noProof="0">
                <a:ln>
                  <a:noFill/>
                </a:ln>
                <a:solidFill>
                  <a:srgbClr val="404040"/>
                </a:solidFill>
                <a:effectLst/>
                <a:uLnTx/>
                <a:uFillTx/>
                <a:latin typeface="Arial"/>
                <a:ea typeface="+mn-ea"/>
                <a:cs typeface="Arial"/>
                <a:sym typeface="Arial"/>
              </a:rPr>
              <a:t>T2: Type 2, OCS: Oral Corticosteroid</a:t>
            </a:r>
          </a:p>
        </p:txBody>
      </p:sp>
      <p:pic>
        <p:nvPicPr>
          <p:cNvPr id="1026" name="Picture 2">
            <a:extLst>
              <a:ext uri="{FF2B5EF4-FFF2-40B4-BE49-F238E27FC236}">
                <a16:creationId xmlns:a16="http://schemas.microsoft.com/office/drawing/2014/main" id="{61EAD171-6406-BA68-19AC-8039CF0D2B52}"/>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65776" y="1292272"/>
            <a:ext cx="6478824" cy="3071818"/>
          </a:xfrm>
          <a:prstGeom prst="rect">
            <a:avLst/>
          </a:prstGeom>
          <a:noFill/>
          <a:extLst>
            <a:ext uri="{909E8E84-426E-40DD-AFC4-6F175D3DCCD1}">
              <a14:hiddenFill xmlns:a14="http://schemas.microsoft.com/office/drawing/2010/main">
                <a:solidFill>
                  <a:srgbClr val="FFFFFF"/>
                </a:solidFill>
              </a14:hiddenFill>
            </a:ext>
          </a:extLst>
        </p:spPr>
      </p:pic>
      <p:sp>
        <p:nvSpPr>
          <p:cNvPr id="21" name="TextBox 20">
            <a:extLst>
              <a:ext uri="{FF2B5EF4-FFF2-40B4-BE49-F238E27FC236}">
                <a16:creationId xmlns:a16="http://schemas.microsoft.com/office/drawing/2014/main" id="{058BC80D-3122-0FD0-56AE-B4EC2283045C}"/>
              </a:ext>
            </a:extLst>
          </p:cNvPr>
          <p:cNvSpPr txBox="1"/>
          <p:nvPr/>
        </p:nvSpPr>
        <p:spPr>
          <a:xfrm>
            <a:off x="6828504" y="1688704"/>
            <a:ext cx="2177271" cy="1954381"/>
          </a:xfrm>
          <a:prstGeom prst="rect">
            <a:avLst/>
          </a:prstGeom>
          <a:solidFill>
            <a:schemeClr val="accent4">
              <a:alpha val="50000"/>
            </a:schemeClr>
          </a:solidFill>
          <a:ln>
            <a:noFill/>
          </a:ln>
        </p:spPr>
        <p:style>
          <a:lnRef idx="0">
            <a:scrgbClr r="0" g="0" b="0"/>
          </a:lnRef>
          <a:fillRef idx="0">
            <a:scrgbClr r="0" g="0" b="0"/>
          </a:fillRef>
          <a:effectRef idx="0">
            <a:scrgbClr r="0" g="0" b="0"/>
          </a:effectRef>
          <a:fontRef idx="minor">
            <a:schemeClr val="lt1"/>
          </a:fontRef>
        </p:style>
        <p:txBody>
          <a:bodyPr wrap="square">
            <a:spAutoFit/>
          </a:bodyPr>
          <a:lstStyle/>
          <a:p>
            <a:pPr marL="285750" marR="0" lvl="0" indent="-2857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US" sz="1100" b="0" i="0" u="none" strike="noStrike" kern="0" cap="none" spc="0" normalizeH="0" baseline="0" noProof="0">
                <a:ln>
                  <a:noFill/>
                </a:ln>
                <a:solidFill>
                  <a:srgbClr val="073763"/>
                </a:solidFill>
                <a:effectLst/>
                <a:uLnTx/>
                <a:uFillTx/>
                <a:latin typeface="Calibri" panose="020F0502020204030204" pitchFamily="34" charset="0"/>
                <a:ea typeface="Calibri" panose="020F0502020204030204" pitchFamily="34" charset="0"/>
                <a:cs typeface="+mn-cs"/>
                <a:sym typeface="Arial"/>
              </a:rPr>
              <a:t>39.5% had 2 or more potentially T2-related comorbidities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100" b="0" i="0" u="none" strike="noStrike" kern="0" cap="none" spc="0" normalizeH="0" baseline="0" noProof="0">
              <a:ln>
                <a:noFill/>
              </a:ln>
              <a:solidFill>
                <a:srgbClr val="073763"/>
              </a:solidFill>
              <a:effectLst/>
              <a:uLnTx/>
              <a:uFillTx/>
              <a:latin typeface="Calibri" panose="020F0502020204030204" pitchFamily="34" charset="0"/>
              <a:ea typeface="Calibri" panose="020F0502020204030204" pitchFamily="34" charset="0"/>
              <a:cs typeface="+mn-cs"/>
              <a:sym typeface="Arial"/>
            </a:endParaRPr>
          </a:p>
          <a:p>
            <a:pPr marL="285750" marR="0" lvl="0" indent="-2857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US" sz="1100" b="0" i="0" u="none" strike="noStrike" kern="0" cap="none" spc="0" normalizeH="0" baseline="0" noProof="0">
                <a:ln>
                  <a:noFill/>
                </a:ln>
                <a:solidFill>
                  <a:srgbClr val="073763"/>
                </a:solidFill>
                <a:effectLst/>
                <a:uLnTx/>
                <a:uFillTx/>
                <a:latin typeface="Calibri" panose="020F0502020204030204" pitchFamily="34" charset="0"/>
                <a:ea typeface="Calibri" panose="020F0502020204030204" pitchFamily="34" charset="0"/>
                <a:cs typeface="+mn-cs"/>
                <a:sym typeface="Arial"/>
              </a:rPr>
              <a:t>39.9% had 2 or more potentially OCS-related comorbidities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100" b="0" i="0" u="none" strike="noStrike" kern="0" cap="none" spc="0" normalizeH="0" baseline="0" noProof="0">
              <a:ln>
                <a:noFill/>
              </a:ln>
              <a:solidFill>
                <a:srgbClr val="073763"/>
              </a:solidFill>
              <a:effectLst/>
              <a:uLnTx/>
              <a:uFillTx/>
              <a:latin typeface="Calibri" panose="020F0502020204030204" pitchFamily="34" charset="0"/>
              <a:ea typeface="Calibri" panose="020F0502020204030204" pitchFamily="34" charset="0"/>
              <a:cs typeface="+mn-cs"/>
              <a:sym typeface="Arial"/>
            </a:endParaRPr>
          </a:p>
          <a:p>
            <a:pPr marL="285750" marR="0" lvl="0" indent="-2857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US" sz="1100" b="0" i="0" u="none" strike="noStrike" kern="0" cap="none" spc="0" normalizeH="0" baseline="0" noProof="0">
                <a:ln>
                  <a:noFill/>
                </a:ln>
                <a:solidFill>
                  <a:srgbClr val="073763"/>
                </a:solidFill>
                <a:effectLst/>
                <a:uLnTx/>
                <a:uFillTx/>
                <a:latin typeface="Calibri" panose="020F0502020204030204" pitchFamily="34" charset="0"/>
                <a:ea typeface="Calibri" panose="020F0502020204030204" pitchFamily="34" charset="0"/>
                <a:cs typeface="+mn-cs"/>
                <a:sym typeface="Arial"/>
              </a:rPr>
              <a:t>20.9% had 2 or more comorbidities mimicking or aggravating asthma</a:t>
            </a:r>
            <a:endParaRPr kumimoji="0" lang="en-GB" sz="1100" b="0" i="0" u="none" strike="noStrike" kern="0" cap="none" spc="0" normalizeH="0" baseline="0" noProof="0">
              <a:ln>
                <a:noFill/>
              </a:ln>
              <a:solidFill>
                <a:srgbClr val="073763"/>
              </a:solidFill>
              <a:effectLst/>
              <a:uLnTx/>
              <a:uFillTx/>
              <a:latin typeface="Calibri" panose="020F0502020204030204" pitchFamily="34" charset="0"/>
              <a:ea typeface="Calibri" panose="020F0502020204030204" pitchFamily="34" charset="0"/>
              <a:cs typeface="+mn-cs"/>
              <a:sym typeface="Arial"/>
            </a:endParaRPr>
          </a:p>
        </p:txBody>
      </p:sp>
      <p:sp>
        <p:nvSpPr>
          <p:cNvPr id="22" name="TextBox 21">
            <a:extLst>
              <a:ext uri="{FF2B5EF4-FFF2-40B4-BE49-F238E27FC236}">
                <a16:creationId xmlns:a16="http://schemas.microsoft.com/office/drawing/2014/main" id="{CD35CDE3-2B0C-D16E-6D93-B1F6EF12D962}"/>
              </a:ext>
            </a:extLst>
          </p:cNvPr>
          <p:cNvSpPr txBox="1"/>
          <p:nvPr/>
        </p:nvSpPr>
        <p:spPr>
          <a:xfrm>
            <a:off x="-55418" y="4978946"/>
            <a:ext cx="7917366" cy="1846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600" b="0" i="0" u="none" strike="noStrike" kern="1200" cap="none" spc="0" normalizeH="0" baseline="0" noProof="0">
                <a:ln>
                  <a:noFill/>
                </a:ln>
                <a:solidFill>
                  <a:srgbClr val="404040"/>
                </a:solidFill>
                <a:effectLst/>
                <a:uLnTx/>
                <a:uFillTx/>
                <a:latin typeface="Arial"/>
                <a:ea typeface="+mn-ea"/>
                <a:cs typeface="Arial"/>
                <a:sym typeface="Arial"/>
              </a:rPr>
              <a:t>Scelo, G., et al. </a:t>
            </a:r>
            <a:r>
              <a:rPr kumimoji="0" lang="en-US" sz="600" b="0" i="0" u="none" strike="noStrike" kern="1200" cap="none" spc="0" normalizeH="0" baseline="0" noProof="0">
                <a:ln>
                  <a:noFill/>
                </a:ln>
                <a:solidFill>
                  <a:srgbClr val="404040"/>
                </a:solidFill>
                <a:effectLst/>
                <a:uLnTx/>
                <a:uFillTx/>
                <a:latin typeface="Arial"/>
                <a:ea typeface="+mn-ea"/>
                <a:cs typeface="Arial"/>
                <a:sym typeface="Arial"/>
              </a:rPr>
              <a:t>Analysis of comorbidities and multimorbidity in adult patients in the International Severe Asthma Registry</a:t>
            </a:r>
            <a:r>
              <a:rPr kumimoji="0" lang="en-GB" sz="600" b="0" i="0" u="none" strike="noStrike" kern="1200" cap="none" spc="0" normalizeH="0" baseline="0" noProof="0">
                <a:ln>
                  <a:noFill/>
                </a:ln>
                <a:solidFill>
                  <a:srgbClr val="404040"/>
                </a:solidFill>
                <a:effectLst/>
                <a:uLnTx/>
                <a:uFillTx/>
                <a:latin typeface="Arial"/>
                <a:ea typeface="+mn-ea"/>
                <a:cs typeface="Arial"/>
                <a:sym typeface="Arial"/>
              </a:rPr>
              <a:t>, </a:t>
            </a:r>
            <a:r>
              <a:rPr kumimoji="0" lang="en-US" sz="600" b="0" i="0" u="none" strike="noStrike" kern="1200" cap="none" spc="0" normalizeH="0" baseline="0" noProof="0">
                <a:ln>
                  <a:noFill/>
                </a:ln>
                <a:solidFill>
                  <a:srgbClr val="404040"/>
                </a:solidFill>
                <a:effectLst/>
                <a:uLnTx/>
                <a:uFillTx/>
                <a:latin typeface="Arial"/>
                <a:ea typeface="+mn-ea"/>
                <a:cs typeface="Arial"/>
                <a:sym typeface="Arial"/>
              </a:rPr>
              <a:t>Annals of Allergy, Asthma &amp; Immunology, Volume 132, Issue 1, 42 – 53, </a:t>
            </a:r>
            <a:r>
              <a:rPr kumimoji="0" lang="pt-BR" sz="600" b="0" i="0" u="none" strike="noStrike" kern="1200" cap="none" spc="0" normalizeH="0" baseline="0" noProof="0">
                <a:ln>
                  <a:noFill/>
                </a:ln>
                <a:solidFill>
                  <a:srgbClr val="404040"/>
                </a:solidFill>
                <a:effectLst/>
                <a:uLnTx/>
                <a:uFillTx/>
                <a:latin typeface="Arial"/>
                <a:ea typeface="+mn-ea"/>
                <a:cs typeface="Arial"/>
                <a:sym typeface="Arial"/>
              </a:rPr>
              <a:t>DOI: </a:t>
            </a:r>
            <a:r>
              <a:rPr kumimoji="0" lang="pt-BR" sz="600" b="0" i="0" u="none" strike="noStrike" kern="1200" cap="none" spc="0" normalizeH="0" baseline="0" noProof="0">
                <a:ln>
                  <a:noFill/>
                </a:ln>
                <a:solidFill>
                  <a:srgbClr val="404040"/>
                </a:solidFill>
                <a:effectLst/>
                <a:uLnTx/>
                <a:uFillTx/>
                <a:latin typeface="Arial"/>
                <a:ea typeface="+mn-ea"/>
                <a:cs typeface="Arial"/>
                <a:sym typeface="Arial"/>
                <a:hlinkClick r:id="rId3">
                  <a:extLst>
                    <a:ext uri="{A12FA001-AC4F-418D-AE19-62706E023703}">
                      <ahyp:hlinkClr xmlns:ahyp="http://schemas.microsoft.com/office/drawing/2018/hyperlinkcolor" val="tx"/>
                    </a:ext>
                  </a:extLst>
                </a:hlinkClick>
              </a:rPr>
              <a:t>10.1016/j.anai.2023.08.021</a:t>
            </a:r>
            <a:endParaRPr kumimoji="0" lang="en-GB" sz="600" b="0" i="0" u="none" strike="noStrike" kern="1200" cap="none" spc="0" normalizeH="0" baseline="0" noProof="0">
              <a:ln>
                <a:noFill/>
              </a:ln>
              <a:solidFill>
                <a:srgbClr val="404040"/>
              </a:solidFill>
              <a:effectLst/>
              <a:uLnTx/>
              <a:uFillTx/>
              <a:latin typeface="Arial"/>
              <a:ea typeface="+mn-ea"/>
              <a:cs typeface="Arial"/>
              <a:sym typeface="Arial"/>
            </a:endParaRPr>
          </a:p>
        </p:txBody>
      </p:sp>
      <p:pic>
        <p:nvPicPr>
          <p:cNvPr id="2" name="Graphic 1" descr="Beginning with solid fill">
            <a:hlinkClick r:id="rId4" action="ppaction://hlinksldjump"/>
            <a:extLst>
              <a:ext uri="{FF2B5EF4-FFF2-40B4-BE49-F238E27FC236}">
                <a16:creationId xmlns:a16="http://schemas.microsoft.com/office/drawing/2014/main" id="{000CF4ED-F8D9-122B-67A8-505904B7FDD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3" name="bg object 17">
            <a:extLst>
              <a:ext uri="{FF2B5EF4-FFF2-40B4-BE49-F238E27FC236}">
                <a16:creationId xmlns:a16="http://schemas.microsoft.com/office/drawing/2014/main" id="{C331567B-844C-0B90-15D8-EE6F7C17F105}"/>
              </a:ext>
            </a:extLst>
          </p:cNvPr>
          <p:cNvPicPr/>
          <p:nvPr/>
        </p:nvPicPr>
        <p:blipFill>
          <a:blip r:embed="rId7" cstate="print">
            <a:alphaModFix amt="10000"/>
            <a:extLst>
              <a:ext uri="{BEBA8EAE-BF5A-486C-A8C5-ECC9F3942E4B}">
                <a14:imgProps xmlns:a14="http://schemas.microsoft.com/office/drawing/2010/main">
                  <a14:imgLayer r:embed="rId8">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3794235995"/>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8" name="Straight Connector 17">
            <a:extLst>
              <a:ext uri="{FF2B5EF4-FFF2-40B4-BE49-F238E27FC236}">
                <a16:creationId xmlns:a16="http://schemas.microsoft.com/office/drawing/2014/main" id="{1B366D67-FDAC-2E82-5FCC-AD79D3D1AEDD}"/>
              </a:ext>
            </a:extLst>
          </p:cNvPr>
          <p:cNvCxnSpPr>
            <a:cxnSpLocks/>
          </p:cNvCxnSpPr>
          <p:nvPr/>
        </p:nvCxnSpPr>
        <p:spPr>
          <a:xfrm>
            <a:off x="8009795" y="1641629"/>
            <a:ext cx="1" cy="375033"/>
          </a:xfrm>
          <a:prstGeom prst="line">
            <a:avLst/>
          </a:prstGeom>
          <a:ln w="9525" cap="flat" cmpd="sng" algn="ctr">
            <a:solidFill>
              <a:schemeClr val="accent5"/>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sp>
        <p:nvSpPr>
          <p:cNvPr id="5" name="Titre 4">
            <a:extLst>
              <a:ext uri="{FF2B5EF4-FFF2-40B4-BE49-F238E27FC236}">
                <a16:creationId xmlns:a16="http://schemas.microsoft.com/office/drawing/2014/main" id="{5703090D-2628-4D9C-9565-A7D693842821}"/>
              </a:ext>
            </a:extLst>
          </p:cNvPr>
          <p:cNvSpPr>
            <a:spLocks noGrp="1"/>
          </p:cNvSpPr>
          <p:nvPr>
            <p:ph type="title"/>
          </p:nvPr>
        </p:nvSpPr>
        <p:spPr>
          <a:xfrm>
            <a:off x="83462" y="116766"/>
            <a:ext cx="8065791" cy="379808"/>
          </a:xfrm>
        </p:spPr>
        <p:txBody>
          <a:bodyPr/>
          <a:lstStyle/>
          <a:p>
            <a:r>
              <a:rPr lang="en-US" sz="1800"/>
              <a:t>Many individual comorbidities were associated with receiving LTOCS*</a:t>
            </a:r>
            <a:endParaRPr lang="en-GB" sz="2000">
              <a:latin typeface="+mj-lt"/>
              <a:ea typeface="Calibri" panose="020F0502020204030204" pitchFamily="34" charset="0"/>
            </a:endParaRPr>
          </a:p>
        </p:txBody>
      </p:sp>
      <p:sp>
        <p:nvSpPr>
          <p:cNvPr id="11" name="ZoneTexte 10">
            <a:extLst>
              <a:ext uri="{FF2B5EF4-FFF2-40B4-BE49-F238E27FC236}">
                <a16:creationId xmlns:a16="http://schemas.microsoft.com/office/drawing/2014/main" id="{E04BF6AB-D883-4EFC-AA5F-4243FBD29128}"/>
              </a:ext>
            </a:extLst>
          </p:cNvPr>
          <p:cNvSpPr txBox="1"/>
          <p:nvPr/>
        </p:nvSpPr>
        <p:spPr>
          <a:xfrm>
            <a:off x="3413760" y="963672"/>
            <a:ext cx="1765935" cy="461665"/>
          </a:xfrm>
          <a:prstGeom prst="rect">
            <a:avLst/>
          </a:prstGeom>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FFFFFF"/>
                </a:solidFill>
                <a:effectLst/>
                <a:uLnTx/>
                <a:uFillTx/>
                <a:latin typeface="Arial"/>
                <a:cs typeface="Arial"/>
                <a:sym typeface="Arial"/>
              </a:rPr>
              <a:t>T2-related and</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FFFFFF"/>
                </a:solidFill>
                <a:effectLst/>
                <a:uLnTx/>
                <a:uFillTx/>
                <a:latin typeface="Arial"/>
                <a:cs typeface="Arial"/>
                <a:sym typeface="Arial"/>
              </a:rPr>
              <a:t>OCS-related</a:t>
            </a:r>
          </a:p>
        </p:txBody>
      </p:sp>
      <p:sp>
        <p:nvSpPr>
          <p:cNvPr id="12" name="ZoneTexte 11">
            <a:extLst>
              <a:ext uri="{FF2B5EF4-FFF2-40B4-BE49-F238E27FC236}">
                <a16:creationId xmlns:a16="http://schemas.microsoft.com/office/drawing/2014/main" id="{D4BB6C52-EE9B-4EE1-BF02-5EB11B0D4242}"/>
              </a:ext>
            </a:extLst>
          </p:cNvPr>
          <p:cNvSpPr txBox="1"/>
          <p:nvPr/>
        </p:nvSpPr>
        <p:spPr>
          <a:xfrm>
            <a:off x="3405188" y="3064674"/>
            <a:ext cx="1765935" cy="646331"/>
          </a:xfrm>
          <a:prstGeom prst="rect">
            <a:avLst/>
          </a:prstGeom>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FFFFFF"/>
                </a:solidFill>
                <a:effectLst/>
                <a:uLnTx/>
                <a:uFillTx/>
                <a:latin typeface="Arial"/>
                <a:cs typeface="Arial"/>
                <a:sym typeface="Arial"/>
              </a:rPr>
              <a:t>OCS-related and mimicking/aggravating asthma</a:t>
            </a:r>
          </a:p>
        </p:txBody>
      </p:sp>
      <p:sp>
        <p:nvSpPr>
          <p:cNvPr id="13" name="ZoneTexte 12">
            <a:extLst>
              <a:ext uri="{FF2B5EF4-FFF2-40B4-BE49-F238E27FC236}">
                <a16:creationId xmlns:a16="http://schemas.microsoft.com/office/drawing/2014/main" id="{DBAC7371-3231-4819-AAA9-1F1731592938}"/>
              </a:ext>
            </a:extLst>
          </p:cNvPr>
          <p:cNvSpPr txBox="1"/>
          <p:nvPr/>
        </p:nvSpPr>
        <p:spPr>
          <a:xfrm>
            <a:off x="6443663" y="3277023"/>
            <a:ext cx="1640205" cy="542456"/>
          </a:xfrm>
          <a:prstGeom prst="rect">
            <a:avLst/>
          </a:prstGeom>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975" b="0" i="0" u="none" strike="noStrike" kern="0" cap="none" spc="0" normalizeH="0" baseline="0" noProof="0">
                <a:ln>
                  <a:noFill/>
                </a:ln>
                <a:solidFill>
                  <a:srgbClr val="FFFFFF"/>
                </a:solidFill>
                <a:effectLst/>
                <a:uLnTx/>
                <a:uFillTx/>
                <a:latin typeface="Arial"/>
                <a:cs typeface="Arial"/>
                <a:sym typeface="Arial"/>
              </a:rPr>
              <a:t>T2-related and mimicking/aggravating asthma</a:t>
            </a:r>
          </a:p>
        </p:txBody>
      </p:sp>
      <p:sp>
        <p:nvSpPr>
          <p:cNvPr id="15" name="ZoneTexte 14">
            <a:extLst>
              <a:ext uri="{FF2B5EF4-FFF2-40B4-BE49-F238E27FC236}">
                <a16:creationId xmlns:a16="http://schemas.microsoft.com/office/drawing/2014/main" id="{1CBBFBF9-D4A3-47F1-AB64-EC06C7CEB1B0}"/>
              </a:ext>
            </a:extLst>
          </p:cNvPr>
          <p:cNvSpPr txBox="1"/>
          <p:nvPr/>
        </p:nvSpPr>
        <p:spPr>
          <a:xfrm>
            <a:off x="5428052" y="955450"/>
            <a:ext cx="1765935" cy="461665"/>
          </a:xfrm>
          <a:prstGeom prst="rect">
            <a:avLst/>
          </a:prstGeom>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FFFFFF"/>
                </a:solidFill>
                <a:effectLst/>
                <a:uLnTx/>
                <a:uFillTx/>
                <a:latin typeface="Arial"/>
                <a:cs typeface="Arial"/>
                <a:sym typeface="Arial"/>
              </a:rPr>
              <a:t>T2-related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FFFFFF"/>
                </a:solidFill>
                <a:effectLst/>
                <a:uLnTx/>
                <a:uFillTx/>
                <a:latin typeface="Arial"/>
                <a:cs typeface="Arial"/>
                <a:sym typeface="Arial"/>
              </a:rPr>
              <a:t>only</a:t>
            </a:r>
          </a:p>
        </p:txBody>
      </p:sp>
      <p:sp>
        <p:nvSpPr>
          <p:cNvPr id="16" name="ZoneTexte 15">
            <a:extLst>
              <a:ext uri="{FF2B5EF4-FFF2-40B4-BE49-F238E27FC236}">
                <a16:creationId xmlns:a16="http://schemas.microsoft.com/office/drawing/2014/main" id="{6AE55521-8AE9-4E28-B2E0-A9C156180535}"/>
              </a:ext>
            </a:extLst>
          </p:cNvPr>
          <p:cNvSpPr txBox="1"/>
          <p:nvPr/>
        </p:nvSpPr>
        <p:spPr>
          <a:xfrm>
            <a:off x="6641147" y="967957"/>
            <a:ext cx="1765935" cy="461665"/>
          </a:xfrm>
          <a:prstGeom prst="rect">
            <a:avLst/>
          </a:prstGeom>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FFFFFF"/>
                </a:solidFill>
                <a:effectLst/>
                <a:uLnTx/>
                <a:uFillTx/>
                <a:latin typeface="Arial"/>
                <a:cs typeface="Arial"/>
                <a:sym typeface="Arial"/>
              </a:rPr>
              <a:t>OCS-related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FFFFFF"/>
                </a:solidFill>
                <a:effectLst/>
                <a:uLnTx/>
                <a:uFillTx/>
                <a:latin typeface="Arial"/>
                <a:cs typeface="Arial"/>
                <a:sym typeface="Arial"/>
              </a:rPr>
              <a:t>only</a:t>
            </a:r>
          </a:p>
        </p:txBody>
      </p:sp>
      <p:sp>
        <p:nvSpPr>
          <p:cNvPr id="17" name="ZoneTexte 16">
            <a:extLst>
              <a:ext uri="{FF2B5EF4-FFF2-40B4-BE49-F238E27FC236}">
                <a16:creationId xmlns:a16="http://schemas.microsoft.com/office/drawing/2014/main" id="{32A51F75-D877-4DE7-B3EE-C7309FB48E67}"/>
              </a:ext>
            </a:extLst>
          </p:cNvPr>
          <p:cNvSpPr txBox="1"/>
          <p:nvPr/>
        </p:nvSpPr>
        <p:spPr>
          <a:xfrm>
            <a:off x="5428052" y="3277022"/>
            <a:ext cx="1640205" cy="242374"/>
          </a:xfrm>
          <a:prstGeom prst="rect">
            <a:avLst/>
          </a:prstGeom>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975" b="0" i="0" u="none" strike="noStrike" kern="0" cap="none" spc="0" normalizeH="0" baseline="0" noProof="0">
                <a:ln>
                  <a:noFill/>
                </a:ln>
                <a:solidFill>
                  <a:srgbClr val="FFFFFF"/>
                </a:solidFill>
                <a:effectLst/>
                <a:uLnTx/>
                <a:uFillTx/>
                <a:latin typeface="Arial"/>
                <a:cs typeface="Arial"/>
                <a:sym typeface="Arial"/>
              </a:rPr>
              <a:t>None</a:t>
            </a:r>
          </a:p>
        </p:txBody>
      </p:sp>
      <p:pic>
        <p:nvPicPr>
          <p:cNvPr id="7" name="Picture 6">
            <a:extLst>
              <a:ext uri="{FF2B5EF4-FFF2-40B4-BE49-F238E27FC236}">
                <a16:creationId xmlns:a16="http://schemas.microsoft.com/office/drawing/2014/main" id="{FD6E32EF-2FE4-441F-2106-144C831417C3}"/>
              </a:ext>
            </a:extLst>
          </p:cNvPr>
          <p:cNvPicPr>
            <a:picLocks noChangeAspect="1"/>
          </p:cNvPicPr>
          <p:nvPr/>
        </p:nvPicPr>
        <p:blipFill>
          <a:blip r:embed="rId2"/>
          <a:srcRect t="1338" r="50682" b="52629"/>
          <a:stretch/>
        </p:blipFill>
        <p:spPr>
          <a:xfrm>
            <a:off x="729042" y="992970"/>
            <a:ext cx="7132906" cy="3308969"/>
          </a:xfrm>
          <a:prstGeom prst="rect">
            <a:avLst/>
          </a:prstGeom>
        </p:spPr>
      </p:pic>
      <p:sp>
        <p:nvSpPr>
          <p:cNvPr id="19" name="TextBox 18">
            <a:extLst>
              <a:ext uri="{FF2B5EF4-FFF2-40B4-BE49-F238E27FC236}">
                <a16:creationId xmlns:a16="http://schemas.microsoft.com/office/drawing/2014/main" id="{E201DEB3-ADB9-AF02-81D9-5D8287030580}"/>
              </a:ext>
            </a:extLst>
          </p:cNvPr>
          <p:cNvSpPr txBox="1"/>
          <p:nvPr/>
        </p:nvSpPr>
        <p:spPr>
          <a:xfrm>
            <a:off x="-55418" y="4856328"/>
            <a:ext cx="8343553" cy="18466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600" b="0" i="0" u="none" strike="noStrike" kern="1200" cap="none" spc="0" normalizeH="0" baseline="0" noProof="0">
                <a:ln>
                  <a:noFill/>
                </a:ln>
                <a:solidFill>
                  <a:srgbClr val="404040"/>
                </a:solidFill>
                <a:effectLst/>
                <a:uLnTx/>
                <a:uFillTx/>
                <a:latin typeface="Arial"/>
                <a:ea typeface="+mn-ea"/>
                <a:cs typeface="Arial"/>
                <a:sym typeface="Arial"/>
              </a:rPr>
              <a:t> COPD, chronic obstructive pulmonary disease; FEV1, forced expiratory volume in 1 second; GERD, gastroesophageal reflux disease; OCS, oral corticosteroid; OR, odds ratio, LTOCS: Long-term Oral Corticosteroids.</a:t>
            </a:r>
          </a:p>
        </p:txBody>
      </p:sp>
      <p:sp>
        <p:nvSpPr>
          <p:cNvPr id="20" name="TextBox 19">
            <a:extLst>
              <a:ext uri="{FF2B5EF4-FFF2-40B4-BE49-F238E27FC236}">
                <a16:creationId xmlns:a16="http://schemas.microsoft.com/office/drawing/2014/main" id="{DEFE808D-F68E-4D85-FBCD-13C9BC4C57BE}"/>
              </a:ext>
            </a:extLst>
          </p:cNvPr>
          <p:cNvSpPr txBox="1"/>
          <p:nvPr/>
        </p:nvSpPr>
        <p:spPr>
          <a:xfrm>
            <a:off x="-55418" y="4978946"/>
            <a:ext cx="7917366" cy="1846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600" b="0" i="0" u="none" strike="noStrike" kern="1200" cap="none" spc="0" normalizeH="0" baseline="0" noProof="0">
                <a:ln>
                  <a:noFill/>
                </a:ln>
                <a:solidFill>
                  <a:srgbClr val="404040"/>
                </a:solidFill>
                <a:effectLst/>
                <a:uLnTx/>
                <a:uFillTx/>
                <a:latin typeface="Arial"/>
                <a:ea typeface="+mn-ea"/>
                <a:cs typeface="Arial"/>
                <a:sym typeface="Arial"/>
              </a:rPr>
              <a:t>Scelo, G., et al. </a:t>
            </a:r>
            <a:r>
              <a:rPr kumimoji="0" lang="en-US" sz="600" b="0" i="0" u="none" strike="noStrike" kern="1200" cap="none" spc="0" normalizeH="0" baseline="0" noProof="0">
                <a:ln>
                  <a:noFill/>
                </a:ln>
                <a:solidFill>
                  <a:srgbClr val="404040"/>
                </a:solidFill>
                <a:effectLst/>
                <a:uLnTx/>
                <a:uFillTx/>
                <a:latin typeface="Arial"/>
                <a:ea typeface="+mn-ea"/>
                <a:cs typeface="Arial"/>
                <a:sym typeface="Arial"/>
              </a:rPr>
              <a:t>Analysis of comorbidities and multimorbidity in adult patients in the International Severe Asthma Registry</a:t>
            </a:r>
            <a:r>
              <a:rPr kumimoji="0" lang="en-GB" sz="600" b="0" i="0" u="none" strike="noStrike" kern="1200" cap="none" spc="0" normalizeH="0" baseline="0" noProof="0">
                <a:ln>
                  <a:noFill/>
                </a:ln>
                <a:solidFill>
                  <a:srgbClr val="404040"/>
                </a:solidFill>
                <a:effectLst/>
                <a:uLnTx/>
                <a:uFillTx/>
                <a:latin typeface="Arial"/>
                <a:ea typeface="+mn-ea"/>
                <a:cs typeface="Arial"/>
                <a:sym typeface="Arial"/>
              </a:rPr>
              <a:t>, </a:t>
            </a:r>
            <a:r>
              <a:rPr kumimoji="0" lang="en-US" sz="600" b="0" i="0" u="none" strike="noStrike" kern="1200" cap="none" spc="0" normalizeH="0" baseline="0" noProof="0">
                <a:ln>
                  <a:noFill/>
                </a:ln>
                <a:solidFill>
                  <a:srgbClr val="404040"/>
                </a:solidFill>
                <a:effectLst/>
                <a:uLnTx/>
                <a:uFillTx/>
                <a:latin typeface="Arial"/>
                <a:ea typeface="+mn-ea"/>
                <a:cs typeface="Arial"/>
                <a:sym typeface="Arial"/>
              </a:rPr>
              <a:t>Annals of Allergy, Asthma &amp; Immunology, Volume 132, Issue 1, 42 – 53, </a:t>
            </a:r>
            <a:r>
              <a:rPr kumimoji="0" lang="pt-BR" sz="600" b="0" i="0" u="none" strike="noStrike" kern="1200" cap="none" spc="0" normalizeH="0" baseline="0" noProof="0">
                <a:ln>
                  <a:noFill/>
                </a:ln>
                <a:solidFill>
                  <a:srgbClr val="404040"/>
                </a:solidFill>
                <a:effectLst/>
                <a:uLnTx/>
                <a:uFillTx/>
                <a:latin typeface="Arial"/>
                <a:ea typeface="+mn-ea"/>
                <a:cs typeface="Arial"/>
                <a:sym typeface="Arial"/>
              </a:rPr>
              <a:t>DOI: </a:t>
            </a:r>
            <a:r>
              <a:rPr kumimoji="0" lang="pt-BR" sz="600" b="0" i="0" u="none" strike="noStrike" kern="1200" cap="none" spc="0" normalizeH="0" baseline="0" noProof="0">
                <a:ln>
                  <a:noFill/>
                </a:ln>
                <a:solidFill>
                  <a:srgbClr val="404040"/>
                </a:solidFill>
                <a:effectLst/>
                <a:uLnTx/>
                <a:uFillTx/>
                <a:latin typeface="Arial"/>
                <a:ea typeface="+mn-ea"/>
                <a:cs typeface="Arial"/>
                <a:sym typeface="Arial"/>
                <a:hlinkClick r:id="rId3">
                  <a:extLst>
                    <a:ext uri="{A12FA001-AC4F-418D-AE19-62706E023703}">
                      <ahyp:hlinkClr xmlns:ahyp="http://schemas.microsoft.com/office/drawing/2018/hyperlinkcolor" val="tx"/>
                    </a:ext>
                  </a:extLst>
                </a:hlinkClick>
              </a:rPr>
              <a:t>10.1016/j.anai.2023.08.021</a:t>
            </a:r>
            <a:endParaRPr kumimoji="0" lang="en-GB" sz="600" b="0" i="0" u="none" strike="noStrike" kern="1200" cap="none" spc="0" normalizeH="0" baseline="0" noProof="0">
              <a:ln>
                <a:noFill/>
              </a:ln>
              <a:solidFill>
                <a:srgbClr val="404040"/>
              </a:solidFill>
              <a:effectLst/>
              <a:uLnTx/>
              <a:uFillTx/>
              <a:latin typeface="Arial"/>
              <a:ea typeface="+mn-ea"/>
              <a:cs typeface="Arial"/>
              <a:sym typeface="Arial"/>
            </a:endParaRPr>
          </a:p>
        </p:txBody>
      </p:sp>
      <p:sp>
        <p:nvSpPr>
          <p:cNvPr id="3" name="TextBox 2">
            <a:extLst>
              <a:ext uri="{FF2B5EF4-FFF2-40B4-BE49-F238E27FC236}">
                <a16:creationId xmlns:a16="http://schemas.microsoft.com/office/drawing/2014/main" id="{CA0BFE33-2D26-6B81-31E3-5E39601B47B5}"/>
              </a:ext>
            </a:extLst>
          </p:cNvPr>
          <p:cNvSpPr txBox="1"/>
          <p:nvPr/>
        </p:nvSpPr>
        <p:spPr>
          <a:xfrm>
            <a:off x="-55418" y="4717298"/>
            <a:ext cx="7641165" cy="18466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600" b="0" i="0" u="none" strike="noStrike" kern="1200" cap="none" spc="0" normalizeH="0" baseline="0" noProof="0">
                <a:ln>
                  <a:noFill/>
                </a:ln>
                <a:solidFill>
                  <a:srgbClr val="404040"/>
                </a:solidFill>
                <a:effectLst/>
                <a:uLnTx/>
                <a:uFillTx/>
                <a:latin typeface="Arial"/>
                <a:ea typeface="+mn-ea"/>
                <a:cs typeface="Arial"/>
                <a:sym typeface="Arial"/>
              </a:rPr>
              <a:t>*The reference category for each analysis was absence of the comorbidity of interest</a:t>
            </a:r>
            <a:endParaRPr kumimoji="0" lang="en-GB" sz="600" b="0" i="0" u="none" strike="noStrike" kern="1200" cap="none" spc="0" normalizeH="0" baseline="0" noProof="0">
              <a:ln>
                <a:noFill/>
              </a:ln>
              <a:solidFill>
                <a:srgbClr val="404040"/>
              </a:solidFill>
              <a:effectLst/>
              <a:uLnTx/>
              <a:uFillTx/>
              <a:latin typeface="Arial"/>
              <a:ea typeface="+mn-ea"/>
              <a:cs typeface="Arial"/>
              <a:sym typeface="Arial"/>
            </a:endParaRPr>
          </a:p>
        </p:txBody>
      </p:sp>
      <p:pic>
        <p:nvPicPr>
          <p:cNvPr id="2" name="Graphic 1" descr="Beginning with solid fill">
            <a:hlinkClick r:id="rId4" action="ppaction://hlinksldjump"/>
            <a:extLst>
              <a:ext uri="{FF2B5EF4-FFF2-40B4-BE49-F238E27FC236}">
                <a16:creationId xmlns:a16="http://schemas.microsoft.com/office/drawing/2014/main" id="{76D4FA30-7AF1-ECC5-105F-56841DE5DB85}"/>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4" name="Graphic 3" descr="Beginning with solid fill">
            <a:hlinkClick r:id="rId4" action="ppaction://hlinksldjump"/>
            <a:extLst>
              <a:ext uri="{FF2B5EF4-FFF2-40B4-BE49-F238E27FC236}">
                <a16:creationId xmlns:a16="http://schemas.microsoft.com/office/drawing/2014/main" id="{534BCD73-1652-F807-C2A6-F8BE3B2693DD}"/>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52402" y="152402"/>
            <a:ext cx="275061" cy="275061"/>
          </a:xfrm>
          <a:prstGeom prst="rect">
            <a:avLst/>
          </a:prstGeom>
          <a:effectLst>
            <a:outerShdw blurRad="50800" dist="38100" dir="5400000" algn="t" rotWithShape="0">
              <a:prstClr val="black">
                <a:alpha val="40000"/>
              </a:prstClr>
            </a:outerShdw>
          </a:effectLst>
        </p:spPr>
      </p:pic>
      <p:pic>
        <p:nvPicPr>
          <p:cNvPr id="6" name="bg object 17">
            <a:extLst>
              <a:ext uri="{FF2B5EF4-FFF2-40B4-BE49-F238E27FC236}">
                <a16:creationId xmlns:a16="http://schemas.microsoft.com/office/drawing/2014/main" id="{A0EF27EE-171C-04AE-FBAD-01B668ED598B}"/>
              </a:ext>
            </a:extLst>
          </p:cNvPr>
          <p:cNvPicPr/>
          <p:nvPr/>
        </p:nvPicPr>
        <p:blipFill>
          <a:blip r:embed="rId7" cstate="print">
            <a:alphaModFix amt="10000"/>
            <a:extLst>
              <a:ext uri="{BEBA8EAE-BF5A-486C-A8C5-ECC9F3942E4B}">
                <a14:imgProps xmlns:a14="http://schemas.microsoft.com/office/drawing/2010/main">
                  <a14:imgLayer r:embed="rId8">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3247249494"/>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8" name="Straight Connector 17">
            <a:extLst>
              <a:ext uri="{FF2B5EF4-FFF2-40B4-BE49-F238E27FC236}">
                <a16:creationId xmlns:a16="http://schemas.microsoft.com/office/drawing/2014/main" id="{1B366D67-FDAC-2E82-5FCC-AD79D3D1AEDD}"/>
              </a:ext>
            </a:extLst>
          </p:cNvPr>
          <p:cNvCxnSpPr>
            <a:cxnSpLocks/>
          </p:cNvCxnSpPr>
          <p:nvPr/>
        </p:nvCxnSpPr>
        <p:spPr>
          <a:xfrm>
            <a:off x="8009795" y="1641629"/>
            <a:ext cx="1" cy="375033"/>
          </a:xfrm>
          <a:prstGeom prst="line">
            <a:avLst/>
          </a:prstGeom>
          <a:ln w="9525" cap="flat" cmpd="sng" algn="ctr">
            <a:solidFill>
              <a:schemeClr val="accent5"/>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sp>
        <p:nvSpPr>
          <p:cNvPr id="5" name="Titre 4">
            <a:extLst>
              <a:ext uri="{FF2B5EF4-FFF2-40B4-BE49-F238E27FC236}">
                <a16:creationId xmlns:a16="http://schemas.microsoft.com/office/drawing/2014/main" id="{5703090D-2628-4D9C-9565-A7D693842821}"/>
              </a:ext>
            </a:extLst>
          </p:cNvPr>
          <p:cNvSpPr>
            <a:spLocks noGrp="1"/>
          </p:cNvSpPr>
          <p:nvPr>
            <p:ph type="title"/>
          </p:nvPr>
        </p:nvSpPr>
        <p:spPr>
          <a:xfrm>
            <a:off x="87609" y="190579"/>
            <a:ext cx="9828384" cy="379808"/>
          </a:xfrm>
        </p:spPr>
        <p:txBody>
          <a:bodyPr/>
          <a:lstStyle/>
          <a:p>
            <a:r>
              <a:rPr lang="en-US" sz="1800"/>
              <a:t>Many individual comorbidities were associated with higher exacerbation rates*</a:t>
            </a:r>
            <a:endParaRPr lang="en-GB" sz="2000">
              <a:latin typeface="+mj-lt"/>
              <a:ea typeface="Calibri" panose="020F0502020204030204" pitchFamily="34" charset="0"/>
            </a:endParaRPr>
          </a:p>
        </p:txBody>
      </p:sp>
      <p:sp>
        <p:nvSpPr>
          <p:cNvPr id="11" name="ZoneTexte 10">
            <a:extLst>
              <a:ext uri="{FF2B5EF4-FFF2-40B4-BE49-F238E27FC236}">
                <a16:creationId xmlns:a16="http://schemas.microsoft.com/office/drawing/2014/main" id="{E04BF6AB-D883-4EFC-AA5F-4243FBD29128}"/>
              </a:ext>
            </a:extLst>
          </p:cNvPr>
          <p:cNvSpPr txBox="1"/>
          <p:nvPr/>
        </p:nvSpPr>
        <p:spPr>
          <a:xfrm>
            <a:off x="3413760" y="963672"/>
            <a:ext cx="1765935" cy="461665"/>
          </a:xfrm>
          <a:prstGeom prst="rect">
            <a:avLst/>
          </a:prstGeom>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FFFFFF"/>
                </a:solidFill>
                <a:effectLst/>
                <a:uLnTx/>
                <a:uFillTx/>
                <a:latin typeface="Arial"/>
                <a:cs typeface="Arial"/>
                <a:sym typeface="Arial"/>
              </a:rPr>
              <a:t>T2-related and</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FFFFFF"/>
                </a:solidFill>
                <a:effectLst/>
                <a:uLnTx/>
                <a:uFillTx/>
                <a:latin typeface="Arial"/>
                <a:cs typeface="Arial"/>
                <a:sym typeface="Arial"/>
              </a:rPr>
              <a:t>OCS-related</a:t>
            </a:r>
          </a:p>
        </p:txBody>
      </p:sp>
      <p:sp>
        <p:nvSpPr>
          <p:cNvPr id="12" name="ZoneTexte 11">
            <a:extLst>
              <a:ext uri="{FF2B5EF4-FFF2-40B4-BE49-F238E27FC236}">
                <a16:creationId xmlns:a16="http://schemas.microsoft.com/office/drawing/2014/main" id="{D4BB6C52-EE9B-4EE1-BF02-5EB11B0D4242}"/>
              </a:ext>
            </a:extLst>
          </p:cNvPr>
          <p:cNvSpPr txBox="1"/>
          <p:nvPr/>
        </p:nvSpPr>
        <p:spPr>
          <a:xfrm>
            <a:off x="3405188" y="3064674"/>
            <a:ext cx="1765935" cy="646331"/>
          </a:xfrm>
          <a:prstGeom prst="rect">
            <a:avLst/>
          </a:prstGeom>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FFFFFF"/>
                </a:solidFill>
                <a:effectLst/>
                <a:uLnTx/>
                <a:uFillTx/>
                <a:latin typeface="Arial"/>
                <a:cs typeface="Arial"/>
                <a:sym typeface="Arial"/>
              </a:rPr>
              <a:t>OCS-related and mimicking/aggravating asthma</a:t>
            </a:r>
          </a:p>
        </p:txBody>
      </p:sp>
      <p:sp>
        <p:nvSpPr>
          <p:cNvPr id="13" name="ZoneTexte 12">
            <a:extLst>
              <a:ext uri="{FF2B5EF4-FFF2-40B4-BE49-F238E27FC236}">
                <a16:creationId xmlns:a16="http://schemas.microsoft.com/office/drawing/2014/main" id="{DBAC7371-3231-4819-AAA9-1F1731592938}"/>
              </a:ext>
            </a:extLst>
          </p:cNvPr>
          <p:cNvSpPr txBox="1"/>
          <p:nvPr/>
        </p:nvSpPr>
        <p:spPr>
          <a:xfrm>
            <a:off x="6443663" y="3277023"/>
            <a:ext cx="1640205" cy="542456"/>
          </a:xfrm>
          <a:prstGeom prst="rect">
            <a:avLst/>
          </a:prstGeom>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975" b="0" i="0" u="none" strike="noStrike" kern="0" cap="none" spc="0" normalizeH="0" baseline="0" noProof="0">
                <a:ln>
                  <a:noFill/>
                </a:ln>
                <a:solidFill>
                  <a:srgbClr val="FFFFFF"/>
                </a:solidFill>
                <a:effectLst/>
                <a:uLnTx/>
                <a:uFillTx/>
                <a:latin typeface="Arial"/>
                <a:cs typeface="Arial"/>
                <a:sym typeface="Arial"/>
              </a:rPr>
              <a:t>T2-related and mimicking/aggravating asthma</a:t>
            </a:r>
          </a:p>
        </p:txBody>
      </p:sp>
      <p:sp>
        <p:nvSpPr>
          <p:cNvPr id="15" name="ZoneTexte 14">
            <a:extLst>
              <a:ext uri="{FF2B5EF4-FFF2-40B4-BE49-F238E27FC236}">
                <a16:creationId xmlns:a16="http://schemas.microsoft.com/office/drawing/2014/main" id="{1CBBFBF9-D4A3-47F1-AB64-EC06C7CEB1B0}"/>
              </a:ext>
            </a:extLst>
          </p:cNvPr>
          <p:cNvSpPr txBox="1"/>
          <p:nvPr/>
        </p:nvSpPr>
        <p:spPr>
          <a:xfrm>
            <a:off x="5428052" y="955450"/>
            <a:ext cx="1765935" cy="461665"/>
          </a:xfrm>
          <a:prstGeom prst="rect">
            <a:avLst/>
          </a:prstGeom>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FFFFFF"/>
                </a:solidFill>
                <a:effectLst/>
                <a:uLnTx/>
                <a:uFillTx/>
                <a:latin typeface="Arial"/>
                <a:cs typeface="Arial"/>
                <a:sym typeface="Arial"/>
              </a:rPr>
              <a:t>T2-related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FFFFFF"/>
                </a:solidFill>
                <a:effectLst/>
                <a:uLnTx/>
                <a:uFillTx/>
                <a:latin typeface="Arial"/>
                <a:cs typeface="Arial"/>
                <a:sym typeface="Arial"/>
              </a:rPr>
              <a:t>only</a:t>
            </a:r>
          </a:p>
        </p:txBody>
      </p:sp>
      <p:sp>
        <p:nvSpPr>
          <p:cNvPr id="16" name="ZoneTexte 15">
            <a:extLst>
              <a:ext uri="{FF2B5EF4-FFF2-40B4-BE49-F238E27FC236}">
                <a16:creationId xmlns:a16="http://schemas.microsoft.com/office/drawing/2014/main" id="{6AE55521-8AE9-4E28-B2E0-A9C156180535}"/>
              </a:ext>
            </a:extLst>
          </p:cNvPr>
          <p:cNvSpPr txBox="1"/>
          <p:nvPr/>
        </p:nvSpPr>
        <p:spPr>
          <a:xfrm>
            <a:off x="6641147" y="967957"/>
            <a:ext cx="1765935" cy="461665"/>
          </a:xfrm>
          <a:prstGeom prst="rect">
            <a:avLst/>
          </a:prstGeom>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FFFFFF"/>
                </a:solidFill>
                <a:effectLst/>
                <a:uLnTx/>
                <a:uFillTx/>
                <a:latin typeface="Arial"/>
                <a:cs typeface="Arial"/>
                <a:sym typeface="Arial"/>
              </a:rPr>
              <a:t>OCS-related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FFFFFF"/>
                </a:solidFill>
                <a:effectLst/>
                <a:uLnTx/>
                <a:uFillTx/>
                <a:latin typeface="Arial"/>
                <a:cs typeface="Arial"/>
                <a:sym typeface="Arial"/>
              </a:rPr>
              <a:t>only</a:t>
            </a:r>
          </a:p>
        </p:txBody>
      </p:sp>
      <p:sp>
        <p:nvSpPr>
          <p:cNvPr id="17" name="ZoneTexte 16">
            <a:extLst>
              <a:ext uri="{FF2B5EF4-FFF2-40B4-BE49-F238E27FC236}">
                <a16:creationId xmlns:a16="http://schemas.microsoft.com/office/drawing/2014/main" id="{32A51F75-D877-4DE7-B3EE-C7309FB48E67}"/>
              </a:ext>
            </a:extLst>
          </p:cNvPr>
          <p:cNvSpPr txBox="1"/>
          <p:nvPr/>
        </p:nvSpPr>
        <p:spPr>
          <a:xfrm>
            <a:off x="5428052" y="3277022"/>
            <a:ext cx="1640205" cy="242374"/>
          </a:xfrm>
          <a:prstGeom prst="rect">
            <a:avLst/>
          </a:prstGeom>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975" b="0" i="0" u="none" strike="noStrike" kern="0" cap="none" spc="0" normalizeH="0" baseline="0" noProof="0">
                <a:ln>
                  <a:noFill/>
                </a:ln>
                <a:solidFill>
                  <a:srgbClr val="FFFFFF"/>
                </a:solidFill>
                <a:effectLst/>
                <a:uLnTx/>
                <a:uFillTx/>
                <a:latin typeface="Arial"/>
                <a:cs typeface="Arial"/>
                <a:sym typeface="Arial"/>
              </a:rPr>
              <a:t>None</a:t>
            </a:r>
          </a:p>
        </p:txBody>
      </p:sp>
      <p:sp>
        <p:nvSpPr>
          <p:cNvPr id="19" name="TextBox 18">
            <a:extLst>
              <a:ext uri="{FF2B5EF4-FFF2-40B4-BE49-F238E27FC236}">
                <a16:creationId xmlns:a16="http://schemas.microsoft.com/office/drawing/2014/main" id="{E201DEB3-ADB9-AF02-81D9-5D8287030580}"/>
              </a:ext>
            </a:extLst>
          </p:cNvPr>
          <p:cNvSpPr txBox="1"/>
          <p:nvPr/>
        </p:nvSpPr>
        <p:spPr>
          <a:xfrm>
            <a:off x="-55418" y="4856328"/>
            <a:ext cx="8343553" cy="18466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600" b="0" i="0" u="none" strike="noStrike" kern="1200" cap="none" spc="0" normalizeH="0" baseline="0" noProof="0">
                <a:ln>
                  <a:noFill/>
                </a:ln>
                <a:solidFill>
                  <a:srgbClr val="404040"/>
                </a:solidFill>
                <a:effectLst/>
                <a:uLnTx/>
                <a:uFillTx/>
                <a:latin typeface="Arial"/>
                <a:ea typeface="+mn-ea"/>
                <a:cs typeface="Arial"/>
                <a:sym typeface="Arial"/>
              </a:rPr>
              <a:t> COPD, chronic obstructive pulmonary disease; FEV1, forced expiratory volume in 1 second; GERD, gastroesophageal reflux disease; OCS, oral corticosteroid; OR, odds ratio, LTOCS: Long-term Oral Corticosteroids.</a:t>
            </a:r>
          </a:p>
        </p:txBody>
      </p:sp>
      <p:sp>
        <p:nvSpPr>
          <p:cNvPr id="20" name="TextBox 19">
            <a:extLst>
              <a:ext uri="{FF2B5EF4-FFF2-40B4-BE49-F238E27FC236}">
                <a16:creationId xmlns:a16="http://schemas.microsoft.com/office/drawing/2014/main" id="{DEFE808D-F68E-4D85-FBCD-13C9BC4C57BE}"/>
              </a:ext>
            </a:extLst>
          </p:cNvPr>
          <p:cNvSpPr txBox="1"/>
          <p:nvPr/>
        </p:nvSpPr>
        <p:spPr>
          <a:xfrm>
            <a:off x="-55418" y="4978946"/>
            <a:ext cx="7917366" cy="1846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600" b="0" i="0" u="none" strike="noStrike" kern="1200" cap="none" spc="0" normalizeH="0" baseline="0" noProof="0">
                <a:ln>
                  <a:noFill/>
                </a:ln>
                <a:solidFill>
                  <a:srgbClr val="404040"/>
                </a:solidFill>
                <a:effectLst/>
                <a:uLnTx/>
                <a:uFillTx/>
                <a:latin typeface="Arial"/>
                <a:ea typeface="+mn-ea"/>
                <a:cs typeface="Arial"/>
                <a:sym typeface="Arial"/>
              </a:rPr>
              <a:t>Scelo, G., et al. </a:t>
            </a:r>
            <a:r>
              <a:rPr kumimoji="0" lang="en-US" sz="600" b="0" i="0" u="none" strike="noStrike" kern="1200" cap="none" spc="0" normalizeH="0" baseline="0" noProof="0">
                <a:ln>
                  <a:noFill/>
                </a:ln>
                <a:solidFill>
                  <a:srgbClr val="404040"/>
                </a:solidFill>
                <a:effectLst/>
                <a:uLnTx/>
                <a:uFillTx/>
                <a:latin typeface="Arial"/>
                <a:ea typeface="+mn-ea"/>
                <a:cs typeface="Arial"/>
                <a:sym typeface="Arial"/>
              </a:rPr>
              <a:t>Analysis of comorbidities and multimorbidity in adult patients in the International Severe Asthma Registry</a:t>
            </a:r>
            <a:r>
              <a:rPr kumimoji="0" lang="en-GB" sz="600" b="0" i="0" u="none" strike="noStrike" kern="1200" cap="none" spc="0" normalizeH="0" baseline="0" noProof="0">
                <a:ln>
                  <a:noFill/>
                </a:ln>
                <a:solidFill>
                  <a:srgbClr val="404040"/>
                </a:solidFill>
                <a:effectLst/>
                <a:uLnTx/>
                <a:uFillTx/>
                <a:latin typeface="Arial"/>
                <a:ea typeface="+mn-ea"/>
                <a:cs typeface="Arial"/>
                <a:sym typeface="Arial"/>
              </a:rPr>
              <a:t>, </a:t>
            </a:r>
            <a:r>
              <a:rPr kumimoji="0" lang="en-US" sz="600" b="0" i="0" u="none" strike="noStrike" kern="1200" cap="none" spc="0" normalizeH="0" baseline="0" noProof="0">
                <a:ln>
                  <a:noFill/>
                </a:ln>
                <a:solidFill>
                  <a:srgbClr val="404040"/>
                </a:solidFill>
                <a:effectLst/>
                <a:uLnTx/>
                <a:uFillTx/>
                <a:latin typeface="Arial"/>
                <a:ea typeface="+mn-ea"/>
                <a:cs typeface="Arial"/>
                <a:sym typeface="Arial"/>
              </a:rPr>
              <a:t>Annals of Allergy, Asthma &amp; Immunology, Volume 132, Issue 1, 42 – 53, </a:t>
            </a:r>
            <a:r>
              <a:rPr kumimoji="0" lang="pt-BR" sz="600" b="0" i="0" u="none" strike="noStrike" kern="1200" cap="none" spc="0" normalizeH="0" baseline="0" noProof="0">
                <a:ln>
                  <a:noFill/>
                </a:ln>
                <a:solidFill>
                  <a:srgbClr val="404040"/>
                </a:solidFill>
                <a:effectLst/>
                <a:uLnTx/>
                <a:uFillTx/>
                <a:latin typeface="Arial"/>
                <a:ea typeface="+mn-ea"/>
                <a:cs typeface="Arial"/>
                <a:sym typeface="Arial"/>
              </a:rPr>
              <a:t>DOI: </a:t>
            </a:r>
            <a:r>
              <a:rPr kumimoji="0" lang="pt-BR" sz="600" b="0" i="0" u="none" strike="noStrike" kern="1200" cap="none" spc="0" normalizeH="0" baseline="0" noProof="0">
                <a:ln>
                  <a:noFill/>
                </a:ln>
                <a:solidFill>
                  <a:srgbClr val="404040"/>
                </a:solidFill>
                <a:effectLst/>
                <a:uLnTx/>
                <a:uFillTx/>
                <a:latin typeface="Arial"/>
                <a:ea typeface="+mn-ea"/>
                <a:cs typeface="Arial"/>
                <a:sym typeface="Arial"/>
                <a:hlinkClick r:id="rId2">
                  <a:extLst>
                    <a:ext uri="{A12FA001-AC4F-418D-AE19-62706E023703}">
                      <ahyp:hlinkClr xmlns:ahyp="http://schemas.microsoft.com/office/drawing/2018/hyperlinkcolor" val="tx"/>
                    </a:ext>
                  </a:extLst>
                </a:hlinkClick>
              </a:rPr>
              <a:t>10.1016/j.anai.2023.08.021</a:t>
            </a:r>
            <a:endParaRPr kumimoji="0" lang="en-GB" sz="600" b="0" i="0" u="none" strike="noStrike" kern="1200" cap="none" spc="0" normalizeH="0" baseline="0" noProof="0">
              <a:ln>
                <a:noFill/>
              </a:ln>
              <a:solidFill>
                <a:srgbClr val="404040"/>
              </a:solidFill>
              <a:effectLst/>
              <a:uLnTx/>
              <a:uFillTx/>
              <a:latin typeface="Arial"/>
              <a:ea typeface="+mn-ea"/>
              <a:cs typeface="Arial"/>
              <a:sym typeface="Arial"/>
            </a:endParaRPr>
          </a:p>
        </p:txBody>
      </p:sp>
      <p:pic>
        <p:nvPicPr>
          <p:cNvPr id="2" name="Picture 2">
            <a:extLst>
              <a:ext uri="{FF2B5EF4-FFF2-40B4-BE49-F238E27FC236}">
                <a16:creationId xmlns:a16="http://schemas.microsoft.com/office/drawing/2014/main" id="{FD5C102B-EBA4-B8C0-E2A1-7E404CB0BEA5}"/>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50757" t="750" b="52621"/>
          <a:stretch/>
        </p:blipFill>
        <p:spPr bwMode="auto">
          <a:xfrm>
            <a:off x="736918" y="1105824"/>
            <a:ext cx="6903105" cy="3249092"/>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7ED45138-950E-B0B1-7A9C-1EFA5F23C10B}"/>
              </a:ext>
            </a:extLst>
          </p:cNvPr>
          <p:cNvSpPr txBox="1"/>
          <p:nvPr/>
        </p:nvSpPr>
        <p:spPr>
          <a:xfrm>
            <a:off x="-55418" y="4717298"/>
            <a:ext cx="7641165" cy="18466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600" b="0" i="0" u="none" strike="noStrike" kern="1200" cap="none" spc="0" normalizeH="0" baseline="0" noProof="0">
                <a:ln>
                  <a:noFill/>
                </a:ln>
                <a:solidFill>
                  <a:srgbClr val="404040"/>
                </a:solidFill>
                <a:effectLst/>
                <a:uLnTx/>
                <a:uFillTx/>
                <a:latin typeface="Arial"/>
                <a:ea typeface="+mn-ea"/>
                <a:cs typeface="Arial"/>
                <a:sym typeface="Arial"/>
              </a:rPr>
              <a:t>*The reference category for each analysis was absence of the comorbidity of interest</a:t>
            </a:r>
            <a:endParaRPr kumimoji="0" lang="en-GB" sz="600" b="0" i="0" u="none" strike="noStrike" kern="1200" cap="none" spc="0" normalizeH="0" baseline="0" noProof="0">
              <a:ln>
                <a:noFill/>
              </a:ln>
              <a:solidFill>
                <a:srgbClr val="404040"/>
              </a:solidFill>
              <a:effectLst/>
              <a:uLnTx/>
              <a:uFillTx/>
              <a:latin typeface="Arial"/>
              <a:ea typeface="+mn-ea"/>
              <a:cs typeface="Arial"/>
              <a:sym typeface="Arial"/>
            </a:endParaRPr>
          </a:p>
        </p:txBody>
      </p:sp>
      <p:pic>
        <p:nvPicPr>
          <p:cNvPr id="4" name="bg object 17">
            <a:extLst>
              <a:ext uri="{FF2B5EF4-FFF2-40B4-BE49-F238E27FC236}">
                <a16:creationId xmlns:a16="http://schemas.microsoft.com/office/drawing/2014/main" id="{082264D9-0517-8736-C1E7-9A85693BF825}"/>
              </a:ext>
            </a:extLst>
          </p:cNvPr>
          <p:cNvPicPr/>
          <p:nvPr/>
        </p:nvPicPr>
        <p:blipFill>
          <a:blip r:embed="rId4" cstate="print">
            <a:alphaModFix amt="10000"/>
            <a:extLst>
              <a:ext uri="{BEBA8EAE-BF5A-486C-A8C5-ECC9F3942E4B}">
                <a14:imgProps xmlns:a14="http://schemas.microsoft.com/office/drawing/2010/main">
                  <a14:imgLayer r:embed="rId5">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1943401316"/>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a:extLst>
              <a:ext uri="{FF2B5EF4-FFF2-40B4-BE49-F238E27FC236}">
                <a16:creationId xmlns:a16="http://schemas.microsoft.com/office/drawing/2014/main" id="{CEE9FEF7-6F1F-BF6D-3D82-F2678CF7C36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51265" t="52298" r="507" b="2626"/>
          <a:stretch/>
        </p:blipFill>
        <p:spPr bwMode="auto">
          <a:xfrm>
            <a:off x="949036" y="1326900"/>
            <a:ext cx="6691239" cy="3108524"/>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A7E51AAB-F109-B21D-2A34-29AE2AD68362}"/>
              </a:ext>
            </a:extLst>
          </p:cNvPr>
          <p:cNvSpPr txBox="1"/>
          <p:nvPr/>
        </p:nvSpPr>
        <p:spPr>
          <a:xfrm>
            <a:off x="-55418" y="4794280"/>
            <a:ext cx="8343553" cy="18466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600" b="0" i="0" u="none" strike="noStrike" kern="1200" cap="none" spc="0" normalizeH="0" baseline="0" noProof="0">
                <a:ln>
                  <a:noFill/>
                </a:ln>
                <a:solidFill>
                  <a:srgbClr val="404040"/>
                </a:solidFill>
                <a:effectLst/>
                <a:uLnTx/>
                <a:uFillTx/>
                <a:latin typeface="Arial"/>
                <a:ea typeface="+mn-ea"/>
                <a:cs typeface="Arial"/>
                <a:sym typeface="Arial"/>
              </a:rPr>
              <a:t> COPD, chronic obstructive pulmonary disease; FEV1, forced expiratory volume in 1 second; GERD, gastroesophageal reflux disease; OCS, oral corticosteroid; OR, odds ratio, LTOCS: Long-term Oral Corticosteroids.</a:t>
            </a:r>
          </a:p>
        </p:txBody>
      </p:sp>
      <p:sp>
        <p:nvSpPr>
          <p:cNvPr id="8" name="TextBox 7">
            <a:extLst>
              <a:ext uri="{FF2B5EF4-FFF2-40B4-BE49-F238E27FC236}">
                <a16:creationId xmlns:a16="http://schemas.microsoft.com/office/drawing/2014/main" id="{C0EE36C9-59AF-1CBB-A757-D49D2756EDA8}"/>
              </a:ext>
            </a:extLst>
          </p:cNvPr>
          <p:cNvSpPr txBox="1"/>
          <p:nvPr/>
        </p:nvSpPr>
        <p:spPr>
          <a:xfrm>
            <a:off x="-55418" y="4978946"/>
            <a:ext cx="7917366" cy="1846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600" b="0" i="0" u="none" strike="noStrike" kern="1200" cap="none" spc="0" normalizeH="0" baseline="0" noProof="0">
                <a:ln>
                  <a:noFill/>
                </a:ln>
                <a:solidFill>
                  <a:srgbClr val="404040"/>
                </a:solidFill>
                <a:effectLst/>
                <a:uLnTx/>
                <a:uFillTx/>
                <a:latin typeface="Arial"/>
                <a:ea typeface="+mn-ea"/>
                <a:cs typeface="Arial"/>
                <a:sym typeface="Arial"/>
              </a:rPr>
              <a:t>Scelo, G., et al. </a:t>
            </a:r>
            <a:r>
              <a:rPr kumimoji="0" lang="en-US" sz="600" b="0" i="0" u="none" strike="noStrike" kern="1200" cap="none" spc="0" normalizeH="0" baseline="0" noProof="0">
                <a:ln>
                  <a:noFill/>
                </a:ln>
                <a:solidFill>
                  <a:srgbClr val="404040"/>
                </a:solidFill>
                <a:effectLst/>
                <a:uLnTx/>
                <a:uFillTx/>
                <a:latin typeface="Arial"/>
                <a:ea typeface="+mn-ea"/>
                <a:cs typeface="Arial"/>
                <a:sym typeface="Arial"/>
              </a:rPr>
              <a:t>Analysis of comorbidities and multimorbidity in adult patients in the International Severe Asthma Registry</a:t>
            </a:r>
            <a:r>
              <a:rPr kumimoji="0" lang="en-GB" sz="600" b="0" i="0" u="none" strike="noStrike" kern="1200" cap="none" spc="0" normalizeH="0" baseline="0" noProof="0">
                <a:ln>
                  <a:noFill/>
                </a:ln>
                <a:solidFill>
                  <a:srgbClr val="404040"/>
                </a:solidFill>
                <a:effectLst/>
                <a:uLnTx/>
                <a:uFillTx/>
                <a:latin typeface="Arial"/>
                <a:ea typeface="+mn-ea"/>
                <a:cs typeface="Arial"/>
                <a:sym typeface="Arial"/>
              </a:rPr>
              <a:t>, </a:t>
            </a:r>
            <a:r>
              <a:rPr kumimoji="0" lang="en-US" sz="600" b="0" i="0" u="none" strike="noStrike" kern="1200" cap="none" spc="0" normalizeH="0" baseline="0" noProof="0">
                <a:ln>
                  <a:noFill/>
                </a:ln>
                <a:solidFill>
                  <a:srgbClr val="404040"/>
                </a:solidFill>
                <a:effectLst/>
                <a:uLnTx/>
                <a:uFillTx/>
                <a:latin typeface="Arial"/>
                <a:ea typeface="+mn-ea"/>
                <a:cs typeface="Arial"/>
                <a:sym typeface="Arial"/>
              </a:rPr>
              <a:t>Annals of Allergy, Asthma &amp; Immunology, Volume 132, Issue 1, 42 – 53, </a:t>
            </a:r>
            <a:r>
              <a:rPr kumimoji="0" lang="pt-BR" sz="600" b="0" i="0" u="none" strike="noStrike" kern="1200" cap="none" spc="0" normalizeH="0" baseline="0" noProof="0">
                <a:ln>
                  <a:noFill/>
                </a:ln>
                <a:solidFill>
                  <a:srgbClr val="404040"/>
                </a:solidFill>
                <a:effectLst/>
                <a:uLnTx/>
                <a:uFillTx/>
                <a:latin typeface="Arial"/>
                <a:ea typeface="+mn-ea"/>
                <a:cs typeface="Arial"/>
                <a:sym typeface="Arial"/>
              </a:rPr>
              <a:t>DOI: </a:t>
            </a:r>
            <a:r>
              <a:rPr kumimoji="0" lang="pt-BR" sz="600" b="0" i="0" u="none" strike="noStrike" kern="1200" cap="none" spc="0" normalizeH="0" baseline="0" noProof="0">
                <a:ln>
                  <a:noFill/>
                </a:ln>
                <a:solidFill>
                  <a:srgbClr val="404040"/>
                </a:solidFill>
                <a:effectLst/>
                <a:uLnTx/>
                <a:uFillTx/>
                <a:latin typeface="Arial"/>
                <a:ea typeface="+mn-ea"/>
                <a:cs typeface="Arial"/>
                <a:sym typeface="Arial"/>
                <a:hlinkClick r:id="rId3">
                  <a:extLst>
                    <a:ext uri="{A12FA001-AC4F-418D-AE19-62706E023703}">
                      <ahyp:hlinkClr xmlns:ahyp="http://schemas.microsoft.com/office/drawing/2018/hyperlinkcolor" val="tx"/>
                    </a:ext>
                  </a:extLst>
                </a:hlinkClick>
              </a:rPr>
              <a:t>10.1016/j.anai.2023.08.021</a:t>
            </a:r>
            <a:endParaRPr kumimoji="0" lang="en-GB" sz="600" b="0" i="0" u="none" strike="noStrike" kern="1200" cap="none" spc="0" normalizeH="0" baseline="0" noProof="0">
              <a:ln>
                <a:noFill/>
              </a:ln>
              <a:solidFill>
                <a:srgbClr val="404040"/>
              </a:solidFill>
              <a:effectLst/>
              <a:uLnTx/>
              <a:uFillTx/>
              <a:latin typeface="Arial"/>
              <a:ea typeface="+mn-ea"/>
              <a:cs typeface="Arial"/>
              <a:sym typeface="Arial"/>
            </a:endParaRPr>
          </a:p>
        </p:txBody>
      </p:sp>
      <p:sp>
        <p:nvSpPr>
          <p:cNvPr id="11" name="TextBox 10">
            <a:extLst>
              <a:ext uri="{FF2B5EF4-FFF2-40B4-BE49-F238E27FC236}">
                <a16:creationId xmlns:a16="http://schemas.microsoft.com/office/drawing/2014/main" id="{9CB491EF-F98E-D31C-F74C-A881E2DF55E0}"/>
              </a:ext>
            </a:extLst>
          </p:cNvPr>
          <p:cNvSpPr txBox="1"/>
          <p:nvPr/>
        </p:nvSpPr>
        <p:spPr>
          <a:xfrm>
            <a:off x="268687" y="38357"/>
            <a:ext cx="7695341" cy="58477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1" i="0" u="none" strike="noStrike" kern="0" cap="none" spc="0" normalizeH="0" baseline="0" noProof="0">
                <a:ln>
                  <a:noFill/>
                </a:ln>
                <a:solidFill>
                  <a:srgbClr val="073763"/>
                </a:solidFill>
                <a:effectLst/>
                <a:uLnTx/>
                <a:uFillTx/>
                <a:latin typeface="Arial"/>
                <a:ea typeface="Calibri" panose="020F0502020204030204" pitchFamily="34" charset="0"/>
                <a:cs typeface="Arial"/>
                <a:sym typeface="Arial"/>
              </a:rPr>
              <a:t>Poor asthma control associated with almost all potentially OCS-related comorbidities*</a:t>
            </a:r>
            <a:endParaRPr kumimoji="0" lang="en-GB" sz="1600" b="1" i="0" u="none" strike="noStrike" kern="0" cap="none" spc="0" normalizeH="0" baseline="0" noProof="0">
              <a:ln>
                <a:noFill/>
              </a:ln>
              <a:solidFill>
                <a:srgbClr val="073763"/>
              </a:solidFill>
              <a:effectLst/>
              <a:uLnTx/>
              <a:uFillTx/>
              <a:latin typeface="Arial"/>
              <a:ea typeface="Calibri" panose="020F0502020204030204" pitchFamily="34" charset="0"/>
              <a:cs typeface="Arial"/>
              <a:sym typeface="Arial"/>
            </a:endParaRPr>
          </a:p>
        </p:txBody>
      </p:sp>
      <p:sp>
        <p:nvSpPr>
          <p:cNvPr id="14" name="Rectangle 13">
            <a:extLst>
              <a:ext uri="{FF2B5EF4-FFF2-40B4-BE49-F238E27FC236}">
                <a16:creationId xmlns:a16="http://schemas.microsoft.com/office/drawing/2014/main" id="{69D9086A-C92D-F3AF-5C0A-A16B13F492F3}"/>
              </a:ext>
            </a:extLst>
          </p:cNvPr>
          <p:cNvSpPr/>
          <p:nvPr/>
        </p:nvSpPr>
        <p:spPr>
          <a:xfrm>
            <a:off x="949036" y="2149661"/>
            <a:ext cx="6691239" cy="1078448"/>
          </a:xfrm>
          <a:prstGeom prst="rect">
            <a:avLst/>
          </a:prstGeom>
          <a:no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2" name="TextBox 1">
            <a:extLst>
              <a:ext uri="{FF2B5EF4-FFF2-40B4-BE49-F238E27FC236}">
                <a16:creationId xmlns:a16="http://schemas.microsoft.com/office/drawing/2014/main" id="{751CA7AD-D98D-7C22-60F0-A221EF84635C}"/>
              </a:ext>
            </a:extLst>
          </p:cNvPr>
          <p:cNvSpPr txBox="1"/>
          <p:nvPr/>
        </p:nvSpPr>
        <p:spPr>
          <a:xfrm>
            <a:off x="-55418" y="4620090"/>
            <a:ext cx="7641165" cy="18466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600" b="0" i="0" u="none" strike="noStrike" kern="1200" cap="none" spc="0" normalizeH="0" baseline="0" noProof="0">
                <a:ln>
                  <a:noFill/>
                </a:ln>
                <a:solidFill>
                  <a:srgbClr val="404040"/>
                </a:solidFill>
                <a:effectLst/>
                <a:uLnTx/>
                <a:uFillTx/>
                <a:latin typeface="Arial"/>
                <a:ea typeface="+mn-ea"/>
                <a:cs typeface="Arial"/>
                <a:sym typeface="Arial"/>
              </a:rPr>
              <a:t>*The reference category for each analysis was absence of the comorbidity of interest</a:t>
            </a:r>
            <a:endParaRPr kumimoji="0" lang="en-GB" sz="600" b="0" i="0" u="none" strike="noStrike" kern="1200" cap="none" spc="0" normalizeH="0" baseline="0" noProof="0">
              <a:ln>
                <a:noFill/>
              </a:ln>
              <a:solidFill>
                <a:srgbClr val="404040"/>
              </a:solidFill>
              <a:effectLst/>
              <a:uLnTx/>
              <a:uFillTx/>
              <a:latin typeface="Arial"/>
              <a:ea typeface="+mn-ea"/>
              <a:cs typeface="Arial"/>
              <a:sym typeface="Arial"/>
            </a:endParaRPr>
          </a:p>
        </p:txBody>
      </p:sp>
      <p:pic>
        <p:nvPicPr>
          <p:cNvPr id="3" name="Graphic 2" descr="Beginning with solid fill">
            <a:hlinkClick r:id="rId4" action="ppaction://hlinksldjump"/>
            <a:extLst>
              <a:ext uri="{FF2B5EF4-FFF2-40B4-BE49-F238E27FC236}">
                <a16:creationId xmlns:a16="http://schemas.microsoft.com/office/drawing/2014/main" id="{1012AECA-DFAB-E622-26EF-374375ECE63F}"/>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4" name="bg object 17">
            <a:extLst>
              <a:ext uri="{FF2B5EF4-FFF2-40B4-BE49-F238E27FC236}">
                <a16:creationId xmlns:a16="http://schemas.microsoft.com/office/drawing/2014/main" id="{952E735F-DDFF-C62D-5A7E-062A33454334}"/>
              </a:ext>
            </a:extLst>
          </p:cNvPr>
          <p:cNvPicPr/>
          <p:nvPr/>
        </p:nvPicPr>
        <p:blipFill>
          <a:blip r:embed="rId7" cstate="print">
            <a:alphaModFix amt="10000"/>
            <a:extLst>
              <a:ext uri="{BEBA8EAE-BF5A-486C-A8C5-ECC9F3942E4B}">
                <a14:imgProps xmlns:a14="http://schemas.microsoft.com/office/drawing/2010/main">
                  <a14:imgLayer r:embed="rId8">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1107502644"/>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6E4F93DD-6531-8E25-E923-50F0A45F5A79}"/>
              </a:ext>
            </a:extLst>
          </p:cNvPr>
          <p:cNvSpPr>
            <a:spLocks noGrp="1"/>
          </p:cNvSpPr>
          <p:nvPr>
            <p:ph type="title"/>
          </p:nvPr>
        </p:nvSpPr>
        <p:spPr>
          <a:xfrm>
            <a:off x="275063" y="146436"/>
            <a:ext cx="7770155" cy="428406"/>
          </a:xfrm>
        </p:spPr>
        <p:txBody>
          <a:bodyPr/>
          <a:lstStyle/>
          <a:p>
            <a:r>
              <a:rPr lang="en-US" sz="1400"/>
              <a:t>Having hypertension or osteoporosis was associated with a worse outcome in each of the 4 asthma outcomes assessed*</a:t>
            </a:r>
            <a:endParaRPr lang="en-GB" sz="1400"/>
          </a:p>
        </p:txBody>
      </p:sp>
      <p:pic>
        <p:nvPicPr>
          <p:cNvPr id="6" name="Picture 2">
            <a:extLst>
              <a:ext uri="{FF2B5EF4-FFF2-40B4-BE49-F238E27FC236}">
                <a16:creationId xmlns:a16="http://schemas.microsoft.com/office/drawing/2014/main" id="{7ADFA7EB-A218-6118-714E-3D019F4EC2A1}"/>
              </a:ext>
            </a:extLst>
          </p:cNvPr>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685" t="-1482" r="-773" b="1514"/>
          <a:stretch/>
        </p:blipFill>
        <p:spPr bwMode="auto">
          <a:xfrm>
            <a:off x="360218" y="764491"/>
            <a:ext cx="8024171" cy="3983731"/>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a:extLst>
              <a:ext uri="{FF2B5EF4-FFF2-40B4-BE49-F238E27FC236}">
                <a16:creationId xmlns:a16="http://schemas.microsoft.com/office/drawing/2014/main" id="{E0FDA7E7-33EE-E8FD-7171-C63ADE9B80E9}"/>
              </a:ext>
            </a:extLst>
          </p:cNvPr>
          <p:cNvSpPr/>
          <p:nvPr/>
        </p:nvSpPr>
        <p:spPr>
          <a:xfrm>
            <a:off x="360219" y="1330036"/>
            <a:ext cx="7952510" cy="609305"/>
          </a:xfrm>
          <a:prstGeom prst="rect">
            <a:avLst/>
          </a:prstGeom>
          <a:no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8" name="Rectangle 7">
            <a:extLst>
              <a:ext uri="{FF2B5EF4-FFF2-40B4-BE49-F238E27FC236}">
                <a16:creationId xmlns:a16="http://schemas.microsoft.com/office/drawing/2014/main" id="{ADF98730-49A7-2D8F-5DA7-015ABB2E0D32}"/>
              </a:ext>
            </a:extLst>
          </p:cNvPr>
          <p:cNvSpPr/>
          <p:nvPr/>
        </p:nvSpPr>
        <p:spPr>
          <a:xfrm>
            <a:off x="397244" y="3352799"/>
            <a:ext cx="7915484" cy="609305"/>
          </a:xfrm>
          <a:prstGeom prst="rect">
            <a:avLst/>
          </a:prstGeom>
          <a:no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9" name="TextBox 8">
            <a:extLst>
              <a:ext uri="{FF2B5EF4-FFF2-40B4-BE49-F238E27FC236}">
                <a16:creationId xmlns:a16="http://schemas.microsoft.com/office/drawing/2014/main" id="{D87C8FC3-8B7F-B90C-A576-149847BA4580}"/>
              </a:ext>
            </a:extLst>
          </p:cNvPr>
          <p:cNvSpPr txBox="1"/>
          <p:nvPr/>
        </p:nvSpPr>
        <p:spPr>
          <a:xfrm>
            <a:off x="-55418" y="4856328"/>
            <a:ext cx="8343553" cy="18466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600" b="0" i="0" u="none" strike="noStrike" kern="1200" cap="none" spc="0" normalizeH="0" baseline="0" noProof="0">
                <a:ln>
                  <a:noFill/>
                </a:ln>
                <a:solidFill>
                  <a:srgbClr val="404040"/>
                </a:solidFill>
                <a:effectLst/>
                <a:uLnTx/>
                <a:uFillTx/>
                <a:latin typeface="Arial"/>
                <a:ea typeface="+mn-ea"/>
                <a:cs typeface="Arial"/>
                <a:sym typeface="Arial"/>
              </a:rPr>
              <a:t> COPD, chronic obstructive pulmonary disease; FEV1, forced expiratory volume in 1 second; GERD, gastroesophageal reflux disease; OCS, oral corticosteroid; OR, odds ratio, LTOCS: Long-term Oral Corticosteroids.</a:t>
            </a:r>
          </a:p>
        </p:txBody>
      </p:sp>
      <p:sp>
        <p:nvSpPr>
          <p:cNvPr id="10" name="TextBox 9">
            <a:extLst>
              <a:ext uri="{FF2B5EF4-FFF2-40B4-BE49-F238E27FC236}">
                <a16:creationId xmlns:a16="http://schemas.microsoft.com/office/drawing/2014/main" id="{B9332F11-4999-1B71-EBED-AF9DE8EE7102}"/>
              </a:ext>
            </a:extLst>
          </p:cNvPr>
          <p:cNvSpPr txBox="1"/>
          <p:nvPr/>
        </p:nvSpPr>
        <p:spPr>
          <a:xfrm>
            <a:off x="-55418" y="4978946"/>
            <a:ext cx="7917366" cy="1846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600" b="0" i="0" u="none" strike="noStrike" kern="1200" cap="none" spc="0" normalizeH="0" baseline="0" noProof="0">
                <a:ln>
                  <a:noFill/>
                </a:ln>
                <a:solidFill>
                  <a:srgbClr val="404040"/>
                </a:solidFill>
                <a:effectLst/>
                <a:uLnTx/>
                <a:uFillTx/>
                <a:latin typeface="Arial"/>
                <a:ea typeface="+mn-ea"/>
                <a:cs typeface="Arial"/>
                <a:sym typeface="Arial"/>
              </a:rPr>
              <a:t>Scelo, G., et al. </a:t>
            </a:r>
            <a:r>
              <a:rPr kumimoji="0" lang="en-US" sz="600" b="0" i="0" u="none" strike="noStrike" kern="1200" cap="none" spc="0" normalizeH="0" baseline="0" noProof="0">
                <a:ln>
                  <a:noFill/>
                </a:ln>
                <a:solidFill>
                  <a:srgbClr val="404040"/>
                </a:solidFill>
                <a:effectLst/>
                <a:uLnTx/>
                <a:uFillTx/>
                <a:latin typeface="Arial"/>
                <a:ea typeface="+mn-ea"/>
                <a:cs typeface="Arial"/>
                <a:sym typeface="Arial"/>
              </a:rPr>
              <a:t>Analysis of comorbidities and multimorbidity in adult patients in the International Severe Asthma Registry</a:t>
            </a:r>
            <a:r>
              <a:rPr kumimoji="0" lang="en-GB" sz="600" b="0" i="0" u="none" strike="noStrike" kern="1200" cap="none" spc="0" normalizeH="0" baseline="0" noProof="0">
                <a:ln>
                  <a:noFill/>
                </a:ln>
                <a:solidFill>
                  <a:srgbClr val="404040"/>
                </a:solidFill>
                <a:effectLst/>
                <a:uLnTx/>
                <a:uFillTx/>
                <a:latin typeface="Arial"/>
                <a:ea typeface="+mn-ea"/>
                <a:cs typeface="Arial"/>
                <a:sym typeface="Arial"/>
              </a:rPr>
              <a:t>, </a:t>
            </a:r>
            <a:r>
              <a:rPr kumimoji="0" lang="en-US" sz="600" b="0" i="0" u="none" strike="noStrike" kern="1200" cap="none" spc="0" normalizeH="0" baseline="0" noProof="0">
                <a:ln>
                  <a:noFill/>
                </a:ln>
                <a:solidFill>
                  <a:srgbClr val="404040"/>
                </a:solidFill>
                <a:effectLst/>
                <a:uLnTx/>
                <a:uFillTx/>
                <a:latin typeface="Arial"/>
                <a:ea typeface="+mn-ea"/>
                <a:cs typeface="Arial"/>
                <a:sym typeface="Arial"/>
              </a:rPr>
              <a:t>Annals of Allergy, Asthma &amp; Immunology, Volume 132, Issue 1, 42 – 53, </a:t>
            </a:r>
            <a:r>
              <a:rPr kumimoji="0" lang="pt-BR" sz="600" b="0" i="0" u="none" strike="noStrike" kern="1200" cap="none" spc="0" normalizeH="0" baseline="0" noProof="0">
                <a:ln>
                  <a:noFill/>
                </a:ln>
                <a:solidFill>
                  <a:srgbClr val="404040"/>
                </a:solidFill>
                <a:effectLst/>
                <a:uLnTx/>
                <a:uFillTx/>
                <a:latin typeface="Arial"/>
                <a:ea typeface="+mn-ea"/>
                <a:cs typeface="Arial"/>
                <a:sym typeface="Arial"/>
              </a:rPr>
              <a:t>DOI: </a:t>
            </a:r>
            <a:r>
              <a:rPr kumimoji="0" lang="pt-BR" sz="600" b="0" i="0" u="none" strike="noStrike" kern="1200" cap="none" spc="0" normalizeH="0" baseline="0" noProof="0">
                <a:ln>
                  <a:noFill/>
                </a:ln>
                <a:solidFill>
                  <a:srgbClr val="404040"/>
                </a:solidFill>
                <a:effectLst/>
                <a:uLnTx/>
                <a:uFillTx/>
                <a:latin typeface="Arial"/>
                <a:ea typeface="+mn-ea"/>
                <a:cs typeface="Arial"/>
                <a:sym typeface="Arial"/>
                <a:hlinkClick r:id="rId3">
                  <a:extLst>
                    <a:ext uri="{A12FA001-AC4F-418D-AE19-62706E023703}">
                      <ahyp:hlinkClr xmlns:ahyp="http://schemas.microsoft.com/office/drawing/2018/hyperlinkcolor" val="tx"/>
                    </a:ext>
                  </a:extLst>
                </a:hlinkClick>
              </a:rPr>
              <a:t>10.1016/j.anai.2023.08.021</a:t>
            </a:r>
            <a:endParaRPr kumimoji="0" lang="en-GB" sz="600" b="0" i="0" u="none" strike="noStrike" kern="1200" cap="none" spc="0" normalizeH="0" baseline="0" noProof="0">
              <a:ln>
                <a:noFill/>
              </a:ln>
              <a:solidFill>
                <a:srgbClr val="404040"/>
              </a:solidFill>
              <a:effectLst/>
              <a:uLnTx/>
              <a:uFillTx/>
              <a:latin typeface="Arial"/>
              <a:ea typeface="+mn-ea"/>
              <a:cs typeface="Arial"/>
              <a:sym typeface="Arial"/>
            </a:endParaRPr>
          </a:p>
        </p:txBody>
      </p:sp>
      <p:sp>
        <p:nvSpPr>
          <p:cNvPr id="2" name="TextBox 1">
            <a:extLst>
              <a:ext uri="{FF2B5EF4-FFF2-40B4-BE49-F238E27FC236}">
                <a16:creationId xmlns:a16="http://schemas.microsoft.com/office/drawing/2014/main" id="{2B3DF598-A9A1-D9C4-D10B-879D7CF4F6AD}"/>
              </a:ext>
            </a:extLst>
          </p:cNvPr>
          <p:cNvSpPr txBox="1"/>
          <p:nvPr/>
        </p:nvSpPr>
        <p:spPr>
          <a:xfrm>
            <a:off x="-55418" y="4717298"/>
            <a:ext cx="7641165" cy="18466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600" b="0" i="0" u="none" strike="noStrike" kern="1200" cap="none" spc="0" normalizeH="0" baseline="0" noProof="0">
                <a:ln>
                  <a:noFill/>
                </a:ln>
                <a:solidFill>
                  <a:srgbClr val="404040"/>
                </a:solidFill>
                <a:effectLst/>
                <a:uLnTx/>
                <a:uFillTx/>
                <a:latin typeface="Arial"/>
                <a:ea typeface="+mn-ea"/>
                <a:cs typeface="Arial"/>
                <a:sym typeface="Arial"/>
              </a:rPr>
              <a:t>*The reference category for each analysis was absence of the comorbidity of interest</a:t>
            </a:r>
            <a:endParaRPr kumimoji="0" lang="en-GB" sz="600" b="0" i="0" u="none" strike="noStrike" kern="1200" cap="none" spc="0" normalizeH="0" baseline="0" noProof="0">
              <a:ln>
                <a:noFill/>
              </a:ln>
              <a:solidFill>
                <a:srgbClr val="404040"/>
              </a:solidFill>
              <a:effectLst/>
              <a:uLnTx/>
              <a:uFillTx/>
              <a:latin typeface="Arial"/>
              <a:ea typeface="+mn-ea"/>
              <a:cs typeface="Arial"/>
              <a:sym typeface="Arial"/>
            </a:endParaRPr>
          </a:p>
        </p:txBody>
      </p:sp>
      <p:pic>
        <p:nvPicPr>
          <p:cNvPr id="3" name="Graphic 2" descr="Beginning with solid fill">
            <a:hlinkClick r:id="rId4" action="ppaction://hlinksldjump"/>
            <a:extLst>
              <a:ext uri="{FF2B5EF4-FFF2-40B4-BE49-F238E27FC236}">
                <a16:creationId xmlns:a16="http://schemas.microsoft.com/office/drawing/2014/main" id="{51BE3DA2-94FE-367E-7512-5728B5F0F581}"/>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5" name="bg object 17">
            <a:extLst>
              <a:ext uri="{FF2B5EF4-FFF2-40B4-BE49-F238E27FC236}">
                <a16:creationId xmlns:a16="http://schemas.microsoft.com/office/drawing/2014/main" id="{2D9333A9-543E-6929-3B3B-547F1FF443FA}"/>
              </a:ext>
            </a:extLst>
          </p:cNvPr>
          <p:cNvPicPr/>
          <p:nvPr/>
        </p:nvPicPr>
        <p:blipFill>
          <a:blip r:embed="rId7" cstate="print">
            <a:alphaModFix amt="10000"/>
            <a:extLst>
              <a:ext uri="{BEBA8EAE-BF5A-486C-A8C5-ECC9F3942E4B}">
                <a14:imgProps xmlns:a14="http://schemas.microsoft.com/office/drawing/2010/main">
                  <a14:imgLayer r:embed="rId8">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1978054652"/>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2C5F2E2B-F54E-F032-9F6D-F36D360EF7EC}"/>
              </a:ext>
            </a:extLst>
          </p:cNvPr>
          <p:cNvSpPr>
            <a:spLocks noGrp="1"/>
          </p:cNvSpPr>
          <p:nvPr>
            <p:ph type="title"/>
          </p:nvPr>
        </p:nvSpPr>
        <p:spPr>
          <a:xfrm>
            <a:off x="328834" y="103617"/>
            <a:ext cx="8496300" cy="428406"/>
          </a:xfrm>
        </p:spPr>
        <p:txBody>
          <a:bodyPr/>
          <a:lstStyle/>
          <a:p>
            <a:r>
              <a:rPr lang="en-GB" sz="1600"/>
              <a:t>Chronic Rhinosinusitis and Nasal Polyps associated with greater number of  exacerbations and use of LTOCS*</a:t>
            </a:r>
          </a:p>
        </p:txBody>
      </p:sp>
      <p:graphicFrame>
        <p:nvGraphicFramePr>
          <p:cNvPr id="6" name="Table 5">
            <a:extLst>
              <a:ext uri="{FF2B5EF4-FFF2-40B4-BE49-F238E27FC236}">
                <a16:creationId xmlns:a16="http://schemas.microsoft.com/office/drawing/2014/main" id="{4E2163F8-05B0-EC4B-8A6A-BB26AE74170D}"/>
              </a:ext>
            </a:extLst>
          </p:cNvPr>
          <p:cNvGraphicFramePr>
            <a:graphicFrameLocks noGrp="1"/>
          </p:cNvGraphicFramePr>
          <p:nvPr/>
        </p:nvGraphicFramePr>
        <p:xfrm>
          <a:off x="323192" y="1352098"/>
          <a:ext cx="5059250" cy="1413510"/>
        </p:xfrm>
        <a:graphic>
          <a:graphicData uri="http://schemas.openxmlformats.org/drawingml/2006/table">
            <a:tbl>
              <a:tblPr firstRow="1" firstCol="1" bandRow="1">
                <a:tableStyleId>{5C22544A-7EE6-4342-B048-85BDC9FD1C3A}</a:tableStyleId>
              </a:tblPr>
              <a:tblGrid>
                <a:gridCol w="1613976">
                  <a:extLst>
                    <a:ext uri="{9D8B030D-6E8A-4147-A177-3AD203B41FA5}">
                      <a16:colId xmlns:a16="http://schemas.microsoft.com/office/drawing/2014/main" val="2563681242"/>
                    </a:ext>
                  </a:extLst>
                </a:gridCol>
                <a:gridCol w="1095302">
                  <a:extLst>
                    <a:ext uri="{9D8B030D-6E8A-4147-A177-3AD203B41FA5}">
                      <a16:colId xmlns:a16="http://schemas.microsoft.com/office/drawing/2014/main" val="3129795657"/>
                    </a:ext>
                  </a:extLst>
                </a:gridCol>
                <a:gridCol w="1859115">
                  <a:extLst>
                    <a:ext uri="{9D8B030D-6E8A-4147-A177-3AD203B41FA5}">
                      <a16:colId xmlns:a16="http://schemas.microsoft.com/office/drawing/2014/main" val="3608302936"/>
                    </a:ext>
                  </a:extLst>
                </a:gridCol>
                <a:gridCol w="490857">
                  <a:extLst>
                    <a:ext uri="{9D8B030D-6E8A-4147-A177-3AD203B41FA5}">
                      <a16:colId xmlns:a16="http://schemas.microsoft.com/office/drawing/2014/main" val="2619687844"/>
                    </a:ext>
                  </a:extLst>
                </a:gridCol>
              </a:tblGrid>
              <a:tr h="357161">
                <a:tc>
                  <a:txBody>
                    <a:bodyPr/>
                    <a:lstStyle/>
                    <a:p>
                      <a:pPr>
                        <a:lnSpc>
                          <a:spcPct val="110000"/>
                        </a:lnSpc>
                        <a:spcAft>
                          <a:spcPts val="1000"/>
                        </a:spcAft>
                      </a:pPr>
                      <a:r>
                        <a:rPr lang="en-US" sz="1100">
                          <a:effectLst/>
                        </a:rPr>
                        <a:t>Comorbidities</a:t>
                      </a:r>
                      <a:endParaRPr lang="en-GB" sz="1000">
                        <a:effectLst/>
                        <a:latin typeface="Calibri" panose="020F0502020204030204" pitchFamily="34" charset="0"/>
                        <a:ea typeface="Calibri" panose="020F0502020204030204" pitchFamily="34" charset="0"/>
                        <a:cs typeface="Times New Roman" panose="02020603050405020304" pitchFamily="18" charset="0"/>
                      </a:endParaRPr>
                    </a:p>
                  </a:txBody>
                  <a:tcPr marL="62589" marR="62589" marT="0" marB="0"/>
                </a:tc>
                <a:tc>
                  <a:txBody>
                    <a:bodyPr/>
                    <a:lstStyle/>
                    <a:p>
                      <a:pPr algn="ctr">
                        <a:lnSpc>
                          <a:spcPct val="110000"/>
                        </a:lnSpc>
                        <a:spcAft>
                          <a:spcPts val="1000"/>
                        </a:spcAft>
                      </a:pPr>
                      <a:r>
                        <a:rPr lang="en-US" sz="1100">
                          <a:effectLst/>
                        </a:rPr>
                        <a:t>Sample size</a:t>
                      </a:r>
                      <a:endParaRPr lang="en-GB" sz="1000">
                        <a:effectLst/>
                        <a:latin typeface="Calibri" panose="020F0502020204030204" pitchFamily="34" charset="0"/>
                        <a:ea typeface="Calibri" panose="020F0502020204030204" pitchFamily="34" charset="0"/>
                        <a:cs typeface="Times New Roman" panose="02020603050405020304" pitchFamily="18" charset="0"/>
                      </a:endParaRPr>
                    </a:p>
                  </a:txBody>
                  <a:tcPr marL="62589" marR="62589" marT="0" marB="0"/>
                </a:tc>
                <a:tc>
                  <a:txBody>
                    <a:bodyPr/>
                    <a:lstStyle/>
                    <a:p>
                      <a:pPr algn="ctr">
                        <a:lnSpc>
                          <a:spcPct val="110000"/>
                        </a:lnSpc>
                        <a:spcAft>
                          <a:spcPts val="1000"/>
                        </a:spcAft>
                      </a:pPr>
                      <a:r>
                        <a:rPr lang="en-US" sz="1100">
                          <a:effectLst/>
                        </a:rPr>
                        <a:t>OR (95% CI)</a:t>
                      </a:r>
                      <a:endParaRPr lang="en-GB" sz="1000">
                        <a:effectLst/>
                        <a:latin typeface="Calibri" panose="020F0502020204030204" pitchFamily="34" charset="0"/>
                        <a:ea typeface="Calibri" panose="020F0502020204030204" pitchFamily="34" charset="0"/>
                        <a:cs typeface="Times New Roman" panose="02020603050405020304" pitchFamily="18" charset="0"/>
                      </a:endParaRPr>
                    </a:p>
                  </a:txBody>
                  <a:tcPr marL="62589" marR="62589" marT="0" marB="0"/>
                </a:tc>
                <a:tc>
                  <a:txBody>
                    <a:bodyPr/>
                    <a:lstStyle/>
                    <a:p>
                      <a:pPr algn="ctr">
                        <a:lnSpc>
                          <a:spcPct val="110000"/>
                        </a:lnSpc>
                        <a:spcAft>
                          <a:spcPts val="1000"/>
                        </a:spcAft>
                      </a:pPr>
                      <a:r>
                        <a:rPr lang="en-US" sz="1100">
                          <a:effectLst/>
                        </a:rPr>
                        <a:t>P value</a:t>
                      </a:r>
                      <a:endParaRPr lang="en-GB" sz="1000">
                        <a:effectLst/>
                        <a:latin typeface="Calibri" panose="020F0502020204030204" pitchFamily="34" charset="0"/>
                        <a:ea typeface="Calibri" panose="020F0502020204030204" pitchFamily="34" charset="0"/>
                        <a:cs typeface="Times New Roman" panose="02020603050405020304" pitchFamily="18" charset="0"/>
                      </a:endParaRPr>
                    </a:p>
                  </a:txBody>
                  <a:tcPr marL="62589" marR="62589" marT="0" marB="0"/>
                </a:tc>
                <a:extLst>
                  <a:ext uri="{0D108BD9-81ED-4DB2-BD59-A6C34878D82A}">
                    <a16:rowId xmlns:a16="http://schemas.microsoft.com/office/drawing/2014/main" val="2218407206"/>
                  </a:ext>
                </a:extLst>
              </a:tr>
              <a:tr h="173568">
                <a:tc gridSpan="4">
                  <a:txBody>
                    <a:bodyPr/>
                    <a:lstStyle/>
                    <a:p>
                      <a:pPr algn="ctr">
                        <a:lnSpc>
                          <a:spcPct val="110000"/>
                        </a:lnSpc>
                        <a:spcAft>
                          <a:spcPts val="1000"/>
                        </a:spcAft>
                      </a:pPr>
                      <a:r>
                        <a:rPr lang="en-US" sz="1100">
                          <a:effectLst/>
                        </a:rPr>
                        <a:t>Potentially T2-related categories</a:t>
                      </a:r>
                      <a:endParaRPr lang="en-GB" sz="1000">
                        <a:effectLst/>
                        <a:latin typeface="Calibri" panose="020F0502020204030204" pitchFamily="34" charset="0"/>
                        <a:ea typeface="Calibri" panose="020F0502020204030204" pitchFamily="34" charset="0"/>
                        <a:cs typeface="Times New Roman" panose="02020603050405020304" pitchFamily="18" charset="0"/>
                      </a:endParaRPr>
                    </a:p>
                  </a:txBody>
                  <a:tcPr marL="62589" marR="62589" marT="0" marB="0"/>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528878721"/>
                  </a:ext>
                </a:extLst>
              </a:tr>
              <a:tr h="173568">
                <a:tc>
                  <a:txBody>
                    <a:bodyPr/>
                    <a:lstStyle/>
                    <a:p>
                      <a:pPr>
                        <a:lnSpc>
                          <a:spcPct val="110000"/>
                        </a:lnSpc>
                        <a:spcAft>
                          <a:spcPts val="1000"/>
                        </a:spcAft>
                      </a:pPr>
                      <a:r>
                        <a:rPr lang="en-US" sz="1100">
                          <a:effectLst/>
                        </a:rPr>
                        <a:t>Allergic rhinitis</a:t>
                      </a:r>
                      <a:endParaRPr lang="en-GB" sz="1000">
                        <a:effectLst/>
                        <a:latin typeface="Calibri" panose="020F0502020204030204" pitchFamily="34" charset="0"/>
                        <a:ea typeface="Calibri" panose="020F0502020204030204" pitchFamily="34" charset="0"/>
                        <a:cs typeface="Times New Roman" panose="02020603050405020304" pitchFamily="18" charset="0"/>
                      </a:endParaRPr>
                    </a:p>
                  </a:txBody>
                  <a:tcPr marL="62589" marR="62589" marT="0" marB="0"/>
                </a:tc>
                <a:tc>
                  <a:txBody>
                    <a:bodyPr/>
                    <a:lstStyle/>
                    <a:p>
                      <a:pPr algn="ctr">
                        <a:lnSpc>
                          <a:spcPct val="110000"/>
                        </a:lnSpc>
                        <a:spcAft>
                          <a:spcPts val="1000"/>
                        </a:spcAft>
                      </a:pPr>
                      <a:r>
                        <a:rPr lang="en-US" sz="1100">
                          <a:effectLst/>
                        </a:rPr>
                        <a:t>7976</a:t>
                      </a:r>
                      <a:endParaRPr lang="en-GB" sz="1000">
                        <a:effectLst/>
                        <a:latin typeface="Calibri" panose="020F0502020204030204" pitchFamily="34" charset="0"/>
                        <a:ea typeface="Calibri" panose="020F0502020204030204" pitchFamily="34" charset="0"/>
                        <a:cs typeface="Times New Roman" panose="02020603050405020304" pitchFamily="18" charset="0"/>
                      </a:endParaRPr>
                    </a:p>
                  </a:txBody>
                  <a:tcPr marL="62589" marR="62589" marT="0" marB="0"/>
                </a:tc>
                <a:tc>
                  <a:txBody>
                    <a:bodyPr/>
                    <a:lstStyle/>
                    <a:p>
                      <a:pPr algn="ctr">
                        <a:lnSpc>
                          <a:spcPct val="110000"/>
                        </a:lnSpc>
                        <a:spcAft>
                          <a:spcPts val="1000"/>
                        </a:spcAft>
                      </a:pPr>
                      <a:r>
                        <a:rPr lang="en-US" sz="1100">
                          <a:effectLst/>
                        </a:rPr>
                        <a:t>0.97 (0.86-1.10)</a:t>
                      </a:r>
                      <a:endParaRPr lang="en-GB" sz="1000">
                        <a:effectLst/>
                        <a:latin typeface="Calibri" panose="020F0502020204030204" pitchFamily="34" charset="0"/>
                        <a:ea typeface="Calibri" panose="020F0502020204030204" pitchFamily="34" charset="0"/>
                        <a:cs typeface="Times New Roman" panose="02020603050405020304" pitchFamily="18" charset="0"/>
                      </a:endParaRPr>
                    </a:p>
                  </a:txBody>
                  <a:tcPr marL="62589" marR="62589" marT="0" marB="0"/>
                </a:tc>
                <a:tc>
                  <a:txBody>
                    <a:bodyPr/>
                    <a:lstStyle/>
                    <a:p>
                      <a:pPr algn="ctr">
                        <a:lnSpc>
                          <a:spcPct val="110000"/>
                        </a:lnSpc>
                        <a:spcAft>
                          <a:spcPts val="1000"/>
                        </a:spcAft>
                      </a:pPr>
                      <a:r>
                        <a:rPr lang="en-US" sz="1100">
                          <a:effectLst/>
                        </a:rPr>
                        <a:t>.65</a:t>
                      </a:r>
                      <a:endParaRPr lang="en-GB" sz="1000">
                        <a:effectLst/>
                        <a:latin typeface="Calibri" panose="020F0502020204030204" pitchFamily="34" charset="0"/>
                        <a:ea typeface="Calibri" panose="020F0502020204030204" pitchFamily="34" charset="0"/>
                        <a:cs typeface="Times New Roman" panose="02020603050405020304" pitchFamily="18" charset="0"/>
                      </a:endParaRPr>
                    </a:p>
                  </a:txBody>
                  <a:tcPr marL="62589" marR="62589" marT="0" marB="0"/>
                </a:tc>
                <a:extLst>
                  <a:ext uri="{0D108BD9-81ED-4DB2-BD59-A6C34878D82A}">
                    <a16:rowId xmlns:a16="http://schemas.microsoft.com/office/drawing/2014/main" val="2860856152"/>
                  </a:ext>
                </a:extLst>
              </a:tr>
              <a:tr h="173568">
                <a:tc>
                  <a:txBody>
                    <a:bodyPr/>
                    <a:lstStyle/>
                    <a:p>
                      <a:pPr>
                        <a:lnSpc>
                          <a:spcPct val="110000"/>
                        </a:lnSpc>
                        <a:spcAft>
                          <a:spcPts val="1000"/>
                        </a:spcAft>
                      </a:pPr>
                      <a:r>
                        <a:rPr lang="en-US" sz="1100">
                          <a:effectLst/>
                        </a:rPr>
                        <a:t>Chronic rhinosinusitis</a:t>
                      </a:r>
                      <a:endParaRPr lang="en-GB" sz="1000">
                        <a:effectLst/>
                        <a:latin typeface="Calibri" panose="020F0502020204030204" pitchFamily="34" charset="0"/>
                        <a:ea typeface="Calibri" panose="020F0502020204030204" pitchFamily="34" charset="0"/>
                        <a:cs typeface="Times New Roman" panose="02020603050405020304" pitchFamily="18" charset="0"/>
                      </a:endParaRPr>
                    </a:p>
                  </a:txBody>
                  <a:tcPr marL="62589" marR="62589" marT="0" marB="0"/>
                </a:tc>
                <a:tc>
                  <a:txBody>
                    <a:bodyPr/>
                    <a:lstStyle/>
                    <a:p>
                      <a:pPr algn="ctr">
                        <a:lnSpc>
                          <a:spcPct val="110000"/>
                        </a:lnSpc>
                        <a:spcAft>
                          <a:spcPts val="1000"/>
                        </a:spcAft>
                      </a:pPr>
                      <a:r>
                        <a:rPr lang="en-US" sz="1100">
                          <a:effectLst/>
                        </a:rPr>
                        <a:t>8020</a:t>
                      </a:r>
                      <a:endParaRPr lang="en-GB" sz="1000">
                        <a:effectLst/>
                        <a:latin typeface="Calibri" panose="020F0502020204030204" pitchFamily="34" charset="0"/>
                        <a:ea typeface="Calibri" panose="020F0502020204030204" pitchFamily="34" charset="0"/>
                        <a:cs typeface="Times New Roman" panose="02020603050405020304" pitchFamily="18" charset="0"/>
                      </a:endParaRPr>
                    </a:p>
                  </a:txBody>
                  <a:tcPr marL="62589" marR="62589" marT="0" marB="0"/>
                </a:tc>
                <a:tc>
                  <a:txBody>
                    <a:bodyPr/>
                    <a:lstStyle/>
                    <a:p>
                      <a:pPr algn="ctr">
                        <a:lnSpc>
                          <a:spcPct val="110000"/>
                        </a:lnSpc>
                        <a:spcAft>
                          <a:spcPts val="1000"/>
                        </a:spcAft>
                      </a:pPr>
                      <a:r>
                        <a:rPr lang="en-US" sz="1100">
                          <a:effectLst/>
                        </a:rPr>
                        <a:t>1.46 (1.30-1.64)</a:t>
                      </a:r>
                      <a:endParaRPr lang="en-GB" sz="1000">
                        <a:effectLst/>
                        <a:latin typeface="Calibri" panose="020F0502020204030204" pitchFamily="34" charset="0"/>
                        <a:ea typeface="Calibri" panose="020F0502020204030204" pitchFamily="34" charset="0"/>
                        <a:cs typeface="Times New Roman" panose="02020603050405020304" pitchFamily="18" charset="0"/>
                      </a:endParaRPr>
                    </a:p>
                  </a:txBody>
                  <a:tcPr marL="62589" marR="62589" marT="0" marB="0"/>
                </a:tc>
                <a:tc>
                  <a:txBody>
                    <a:bodyPr/>
                    <a:lstStyle/>
                    <a:p>
                      <a:pPr algn="ctr">
                        <a:lnSpc>
                          <a:spcPct val="110000"/>
                        </a:lnSpc>
                        <a:spcAft>
                          <a:spcPts val="1000"/>
                        </a:spcAft>
                      </a:pPr>
                      <a:r>
                        <a:rPr lang="en-US" sz="1100">
                          <a:effectLst/>
                        </a:rPr>
                        <a:t>&lt;.001</a:t>
                      </a:r>
                      <a:endParaRPr lang="en-GB" sz="1000">
                        <a:effectLst/>
                        <a:latin typeface="Calibri" panose="020F0502020204030204" pitchFamily="34" charset="0"/>
                        <a:ea typeface="Calibri" panose="020F0502020204030204" pitchFamily="34" charset="0"/>
                        <a:cs typeface="Times New Roman" panose="02020603050405020304" pitchFamily="18" charset="0"/>
                      </a:endParaRPr>
                    </a:p>
                  </a:txBody>
                  <a:tcPr marL="62589" marR="62589" marT="0" marB="0"/>
                </a:tc>
                <a:extLst>
                  <a:ext uri="{0D108BD9-81ED-4DB2-BD59-A6C34878D82A}">
                    <a16:rowId xmlns:a16="http://schemas.microsoft.com/office/drawing/2014/main" val="607327612"/>
                  </a:ext>
                </a:extLst>
              </a:tr>
              <a:tr h="173568">
                <a:tc>
                  <a:txBody>
                    <a:bodyPr/>
                    <a:lstStyle/>
                    <a:p>
                      <a:pPr>
                        <a:lnSpc>
                          <a:spcPct val="110000"/>
                        </a:lnSpc>
                        <a:spcAft>
                          <a:spcPts val="1000"/>
                        </a:spcAft>
                      </a:pPr>
                      <a:r>
                        <a:rPr lang="en-US" sz="1100">
                          <a:effectLst/>
                        </a:rPr>
                        <a:t>Nasal polyposis</a:t>
                      </a:r>
                      <a:endParaRPr lang="en-GB" sz="1000">
                        <a:effectLst/>
                        <a:latin typeface="Calibri" panose="020F0502020204030204" pitchFamily="34" charset="0"/>
                        <a:ea typeface="Calibri" panose="020F0502020204030204" pitchFamily="34" charset="0"/>
                        <a:cs typeface="Times New Roman" panose="02020603050405020304" pitchFamily="18" charset="0"/>
                      </a:endParaRPr>
                    </a:p>
                  </a:txBody>
                  <a:tcPr marL="62589" marR="62589" marT="0" marB="0"/>
                </a:tc>
                <a:tc>
                  <a:txBody>
                    <a:bodyPr/>
                    <a:lstStyle/>
                    <a:p>
                      <a:pPr algn="ctr">
                        <a:lnSpc>
                          <a:spcPct val="110000"/>
                        </a:lnSpc>
                        <a:spcAft>
                          <a:spcPts val="1000"/>
                        </a:spcAft>
                      </a:pPr>
                      <a:r>
                        <a:rPr lang="en-US" sz="1100">
                          <a:effectLst/>
                        </a:rPr>
                        <a:t>8271</a:t>
                      </a:r>
                      <a:endParaRPr lang="en-GB" sz="1000">
                        <a:effectLst/>
                        <a:latin typeface="Calibri" panose="020F0502020204030204" pitchFamily="34" charset="0"/>
                        <a:ea typeface="Calibri" panose="020F0502020204030204" pitchFamily="34" charset="0"/>
                        <a:cs typeface="Times New Roman" panose="02020603050405020304" pitchFamily="18" charset="0"/>
                      </a:endParaRPr>
                    </a:p>
                  </a:txBody>
                  <a:tcPr marL="62589" marR="62589" marT="0" marB="0"/>
                </a:tc>
                <a:tc>
                  <a:txBody>
                    <a:bodyPr/>
                    <a:lstStyle/>
                    <a:p>
                      <a:pPr algn="ctr">
                        <a:lnSpc>
                          <a:spcPct val="110000"/>
                        </a:lnSpc>
                        <a:spcAft>
                          <a:spcPts val="1000"/>
                        </a:spcAft>
                      </a:pPr>
                      <a:r>
                        <a:rPr lang="en-US" sz="1100">
                          <a:effectLst/>
                        </a:rPr>
                        <a:t>1.40 (1.22-1.60)</a:t>
                      </a:r>
                      <a:endParaRPr lang="en-GB" sz="1000">
                        <a:effectLst/>
                        <a:latin typeface="Calibri" panose="020F0502020204030204" pitchFamily="34" charset="0"/>
                        <a:ea typeface="Calibri" panose="020F0502020204030204" pitchFamily="34" charset="0"/>
                        <a:cs typeface="Times New Roman" panose="02020603050405020304" pitchFamily="18" charset="0"/>
                      </a:endParaRPr>
                    </a:p>
                  </a:txBody>
                  <a:tcPr marL="62589" marR="62589" marT="0" marB="0"/>
                </a:tc>
                <a:tc>
                  <a:txBody>
                    <a:bodyPr/>
                    <a:lstStyle/>
                    <a:p>
                      <a:pPr algn="ctr">
                        <a:lnSpc>
                          <a:spcPct val="110000"/>
                        </a:lnSpc>
                        <a:spcAft>
                          <a:spcPts val="1000"/>
                        </a:spcAft>
                      </a:pPr>
                      <a:r>
                        <a:rPr lang="en-US" sz="1100">
                          <a:effectLst/>
                        </a:rPr>
                        <a:t>&lt;.001</a:t>
                      </a:r>
                      <a:endParaRPr lang="en-GB" sz="1000">
                        <a:effectLst/>
                        <a:latin typeface="Calibri" panose="020F0502020204030204" pitchFamily="34" charset="0"/>
                        <a:ea typeface="Calibri" panose="020F0502020204030204" pitchFamily="34" charset="0"/>
                        <a:cs typeface="Times New Roman" panose="02020603050405020304" pitchFamily="18" charset="0"/>
                      </a:endParaRPr>
                    </a:p>
                  </a:txBody>
                  <a:tcPr marL="62589" marR="62589" marT="0" marB="0"/>
                </a:tc>
                <a:extLst>
                  <a:ext uri="{0D108BD9-81ED-4DB2-BD59-A6C34878D82A}">
                    <a16:rowId xmlns:a16="http://schemas.microsoft.com/office/drawing/2014/main" val="1019704288"/>
                  </a:ext>
                </a:extLst>
              </a:tr>
              <a:tr h="173568">
                <a:tc>
                  <a:txBody>
                    <a:bodyPr/>
                    <a:lstStyle/>
                    <a:p>
                      <a:pPr>
                        <a:lnSpc>
                          <a:spcPct val="110000"/>
                        </a:lnSpc>
                        <a:spcAft>
                          <a:spcPts val="1000"/>
                        </a:spcAft>
                      </a:pPr>
                      <a:r>
                        <a:rPr lang="en-US" sz="1100">
                          <a:effectLst/>
                        </a:rPr>
                        <a:t>Eczema/atopic dermatitis</a:t>
                      </a:r>
                      <a:endParaRPr lang="en-GB" sz="1000">
                        <a:effectLst/>
                        <a:latin typeface="Calibri" panose="020F0502020204030204" pitchFamily="34" charset="0"/>
                        <a:ea typeface="Calibri" panose="020F0502020204030204" pitchFamily="34" charset="0"/>
                        <a:cs typeface="Times New Roman" panose="02020603050405020304" pitchFamily="18" charset="0"/>
                      </a:endParaRPr>
                    </a:p>
                  </a:txBody>
                  <a:tcPr marL="62589" marR="62589" marT="0" marB="0"/>
                </a:tc>
                <a:tc>
                  <a:txBody>
                    <a:bodyPr/>
                    <a:lstStyle/>
                    <a:p>
                      <a:pPr algn="ctr">
                        <a:lnSpc>
                          <a:spcPct val="110000"/>
                        </a:lnSpc>
                        <a:spcAft>
                          <a:spcPts val="1000"/>
                        </a:spcAft>
                      </a:pPr>
                      <a:r>
                        <a:rPr lang="en-US" sz="1100">
                          <a:effectLst/>
                        </a:rPr>
                        <a:t>8255</a:t>
                      </a:r>
                      <a:endParaRPr lang="en-GB" sz="1000">
                        <a:effectLst/>
                        <a:latin typeface="Calibri" panose="020F0502020204030204" pitchFamily="34" charset="0"/>
                        <a:ea typeface="Calibri" panose="020F0502020204030204" pitchFamily="34" charset="0"/>
                        <a:cs typeface="Times New Roman" panose="02020603050405020304" pitchFamily="18" charset="0"/>
                      </a:endParaRPr>
                    </a:p>
                  </a:txBody>
                  <a:tcPr marL="62589" marR="62589" marT="0" marB="0"/>
                </a:tc>
                <a:tc>
                  <a:txBody>
                    <a:bodyPr/>
                    <a:lstStyle/>
                    <a:p>
                      <a:pPr algn="ctr">
                        <a:lnSpc>
                          <a:spcPct val="110000"/>
                        </a:lnSpc>
                        <a:spcAft>
                          <a:spcPts val="1000"/>
                        </a:spcAft>
                      </a:pPr>
                      <a:r>
                        <a:rPr lang="en-US" sz="1100">
                          <a:effectLst/>
                        </a:rPr>
                        <a:t>0.87 (0.71-1.06)</a:t>
                      </a:r>
                      <a:endParaRPr lang="en-GB" sz="1000">
                        <a:effectLst/>
                        <a:latin typeface="Calibri" panose="020F0502020204030204" pitchFamily="34" charset="0"/>
                        <a:ea typeface="Calibri" panose="020F0502020204030204" pitchFamily="34" charset="0"/>
                        <a:cs typeface="Times New Roman" panose="02020603050405020304" pitchFamily="18" charset="0"/>
                      </a:endParaRPr>
                    </a:p>
                  </a:txBody>
                  <a:tcPr marL="62589" marR="62589" marT="0" marB="0"/>
                </a:tc>
                <a:tc>
                  <a:txBody>
                    <a:bodyPr/>
                    <a:lstStyle/>
                    <a:p>
                      <a:pPr algn="ctr">
                        <a:lnSpc>
                          <a:spcPct val="110000"/>
                        </a:lnSpc>
                        <a:spcAft>
                          <a:spcPts val="1000"/>
                        </a:spcAft>
                      </a:pPr>
                      <a:r>
                        <a:rPr lang="en-US" sz="1100">
                          <a:effectLst/>
                        </a:rPr>
                        <a:t>.17</a:t>
                      </a:r>
                      <a:endParaRPr lang="en-GB" sz="1000">
                        <a:effectLst/>
                        <a:latin typeface="Calibri" panose="020F0502020204030204" pitchFamily="34" charset="0"/>
                        <a:ea typeface="Calibri" panose="020F0502020204030204" pitchFamily="34" charset="0"/>
                        <a:cs typeface="Times New Roman" panose="02020603050405020304" pitchFamily="18" charset="0"/>
                      </a:endParaRPr>
                    </a:p>
                  </a:txBody>
                  <a:tcPr marL="62589" marR="62589" marT="0" marB="0"/>
                </a:tc>
                <a:extLst>
                  <a:ext uri="{0D108BD9-81ED-4DB2-BD59-A6C34878D82A}">
                    <a16:rowId xmlns:a16="http://schemas.microsoft.com/office/drawing/2014/main" val="847665041"/>
                  </a:ext>
                </a:extLst>
              </a:tr>
            </a:tbl>
          </a:graphicData>
        </a:graphic>
      </p:graphicFrame>
      <p:sp>
        <p:nvSpPr>
          <p:cNvPr id="8" name="TextBox 7">
            <a:extLst>
              <a:ext uri="{FF2B5EF4-FFF2-40B4-BE49-F238E27FC236}">
                <a16:creationId xmlns:a16="http://schemas.microsoft.com/office/drawing/2014/main" id="{6BAAFDC3-406F-A85D-A08B-9FE0B04E148E}"/>
              </a:ext>
            </a:extLst>
          </p:cNvPr>
          <p:cNvSpPr txBox="1"/>
          <p:nvPr/>
        </p:nvSpPr>
        <p:spPr>
          <a:xfrm>
            <a:off x="243673" y="913038"/>
            <a:ext cx="4210563" cy="415498"/>
          </a:xfrm>
          <a:prstGeom prst="rect">
            <a:avLst/>
          </a:prstGeom>
          <a:noFill/>
        </p:spPr>
        <p:txBody>
          <a:bodyPr wrap="square">
            <a:spAutoFit/>
          </a:bodyPr>
          <a:lstStyle/>
          <a:p>
            <a:pPr marL="0" marR="0" lvl="0" indent="0" algn="just" defTabSz="914400" rtl="0" eaLnBrk="1" fontAlgn="auto" latinLnBrk="0" hangingPunct="1">
              <a:lnSpc>
                <a:spcPct val="100000"/>
              </a:lnSpc>
              <a:spcBef>
                <a:spcPts val="600"/>
              </a:spcBef>
              <a:spcAft>
                <a:spcPts val="800"/>
              </a:spcAft>
              <a:buClr>
                <a:srgbClr val="000000"/>
              </a:buClr>
              <a:buSzTx/>
              <a:buFont typeface="Arial"/>
              <a:buNone/>
              <a:tabLst/>
              <a:defRPr/>
            </a:pPr>
            <a:r>
              <a:rPr kumimoji="0" lang="en-US" sz="1000" b="0" i="0" u="none" strike="noStrike" kern="0" cap="none" spc="0" normalizeH="0" baseline="0" noProof="0">
                <a:ln>
                  <a:noFill/>
                </a:ln>
                <a:solidFill>
                  <a:srgbClr val="073763"/>
                </a:solidFill>
                <a:effectLst/>
                <a:uLnTx/>
                <a:uFillTx/>
                <a:latin typeface="Calibri" panose="020F0502020204030204" pitchFamily="34" charset="0"/>
                <a:ea typeface="Calibri" panose="020F0502020204030204" pitchFamily="34" charset="0"/>
                <a:cs typeface="Arial"/>
                <a:sym typeface="Arial"/>
              </a:rPr>
              <a:t>Odds Ratios and 95% CIs of Receiving </a:t>
            </a:r>
            <a:r>
              <a:rPr kumimoji="0" lang="en-US" sz="1100" b="1" i="0" u="none" strike="noStrike" kern="0" cap="none" spc="0" normalizeH="0" baseline="0" noProof="0">
                <a:ln>
                  <a:noFill/>
                </a:ln>
                <a:solidFill>
                  <a:srgbClr val="073763"/>
                </a:solidFill>
                <a:effectLst/>
                <a:uLnTx/>
                <a:uFillTx/>
                <a:latin typeface="Calibri" panose="020F0502020204030204" pitchFamily="34" charset="0"/>
                <a:ea typeface="Calibri" panose="020F0502020204030204" pitchFamily="34" charset="0"/>
                <a:cs typeface="Arial"/>
                <a:sym typeface="Arial"/>
              </a:rPr>
              <a:t>Long-Term OCS </a:t>
            </a:r>
            <a:r>
              <a:rPr kumimoji="0" lang="en-US" sz="1000" b="0" i="0" u="none" strike="noStrike" kern="0" cap="none" spc="0" normalizeH="0" baseline="0" noProof="0">
                <a:ln>
                  <a:noFill/>
                </a:ln>
                <a:solidFill>
                  <a:srgbClr val="073763"/>
                </a:solidFill>
                <a:effectLst/>
                <a:uLnTx/>
                <a:uFillTx/>
                <a:latin typeface="Calibri" panose="020F0502020204030204" pitchFamily="34" charset="0"/>
                <a:ea typeface="Calibri" panose="020F0502020204030204" pitchFamily="34" charset="0"/>
                <a:cs typeface="Arial"/>
                <a:sym typeface="Arial"/>
              </a:rPr>
              <a:t>Associated With the Presence of Comorbidities</a:t>
            </a:r>
            <a:endParaRPr kumimoji="0" lang="en-GB" sz="1000" b="0" i="0" u="none" strike="noStrike" kern="0" cap="none" spc="0" normalizeH="0" baseline="0" noProof="0">
              <a:ln>
                <a:noFill/>
              </a:ln>
              <a:solidFill>
                <a:srgbClr val="073763"/>
              </a:solidFill>
              <a:effectLst/>
              <a:uLnTx/>
              <a:uFillTx/>
              <a:latin typeface="Calibri" panose="020F0502020204030204" pitchFamily="34" charset="0"/>
              <a:ea typeface="Calibri" panose="020F0502020204030204" pitchFamily="34" charset="0"/>
              <a:cs typeface="Arial"/>
              <a:sym typeface="Arial"/>
            </a:endParaRPr>
          </a:p>
        </p:txBody>
      </p:sp>
      <p:graphicFrame>
        <p:nvGraphicFramePr>
          <p:cNvPr id="9" name="Table 8">
            <a:extLst>
              <a:ext uri="{FF2B5EF4-FFF2-40B4-BE49-F238E27FC236}">
                <a16:creationId xmlns:a16="http://schemas.microsoft.com/office/drawing/2014/main" id="{9BF4FADD-9D05-690B-7C30-9FDD98DDF22A}"/>
              </a:ext>
            </a:extLst>
          </p:cNvPr>
          <p:cNvGraphicFramePr>
            <a:graphicFrameLocks noGrp="1"/>
          </p:cNvGraphicFramePr>
          <p:nvPr/>
        </p:nvGraphicFramePr>
        <p:xfrm>
          <a:off x="323194" y="3426196"/>
          <a:ext cx="5059249" cy="1229106"/>
        </p:xfrm>
        <a:graphic>
          <a:graphicData uri="http://schemas.openxmlformats.org/drawingml/2006/table">
            <a:tbl>
              <a:tblPr firstRow="1" firstCol="1" bandRow="1">
                <a:tableStyleId>{5C22544A-7EE6-4342-B048-85BDC9FD1C3A}</a:tableStyleId>
              </a:tblPr>
              <a:tblGrid>
                <a:gridCol w="1926919">
                  <a:extLst>
                    <a:ext uri="{9D8B030D-6E8A-4147-A177-3AD203B41FA5}">
                      <a16:colId xmlns:a16="http://schemas.microsoft.com/office/drawing/2014/main" val="915115267"/>
                    </a:ext>
                  </a:extLst>
                </a:gridCol>
                <a:gridCol w="1043144">
                  <a:extLst>
                    <a:ext uri="{9D8B030D-6E8A-4147-A177-3AD203B41FA5}">
                      <a16:colId xmlns:a16="http://schemas.microsoft.com/office/drawing/2014/main" val="3563850545"/>
                    </a:ext>
                  </a:extLst>
                </a:gridCol>
                <a:gridCol w="1598329">
                  <a:extLst>
                    <a:ext uri="{9D8B030D-6E8A-4147-A177-3AD203B41FA5}">
                      <a16:colId xmlns:a16="http://schemas.microsoft.com/office/drawing/2014/main" val="1090243252"/>
                    </a:ext>
                  </a:extLst>
                </a:gridCol>
                <a:gridCol w="490857">
                  <a:extLst>
                    <a:ext uri="{9D8B030D-6E8A-4147-A177-3AD203B41FA5}">
                      <a16:colId xmlns:a16="http://schemas.microsoft.com/office/drawing/2014/main" val="3677612598"/>
                    </a:ext>
                  </a:extLst>
                </a:gridCol>
              </a:tblGrid>
              <a:tr h="357161">
                <a:tc>
                  <a:txBody>
                    <a:bodyPr/>
                    <a:lstStyle/>
                    <a:p>
                      <a:pPr>
                        <a:lnSpc>
                          <a:spcPct val="110000"/>
                        </a:lnSpc>
                        <a:spcAft>
                          <a:spcPts val="1000"/>
                        </a:spcAft>
                      </a:pPr>
                      <a:r>
                        <a:rPr lang="en-US" sz="1100">
                          <a:effectLst/>
                        </a:rPr>
                        <a:t>Comorbidities</a:t>
                      </a:r>
                      <a:endParaRPr lang="en-GB" sz="1000">
                        <a:effectLst/>
                        <a:latin typeface="Calibri" panose="020F0502020204030204" pitchFamily="34" charset="0"/>
                        <a:ea typeface="Calibri" panose="020F0502020204030204" pitchFamily="34" charset="0"/>
                        <a:cs typeface="Times New Roman" panose="02020603050405020304" pitchFamily="18" charset="0"/>
                      </a:endParaRPr>
                    </a:p>
                  </a:txBody>
                  <a:tcPr marL="62589" marR="62589" marT="0" marB="0">
                    <a:solidFill>
                      <a:schemeClr val="accent2"/>
                    </a:solidFill>
                  </a:tcPr>
                </a:tc>
                <a:tc>
                  <a:txBody>
                    <a:bodyPr/>
                    <a:lstStyle/>
                    <a:p>
                      <a:pPr algn="ctr">
                        <a:lnSpc>
                          <a:spcPct val="110000"/>
                        </a:lnSpc>
                        <a:spcAft>
                          <a:spcPts val="1000"/>
                        </a:spcAft>
                      </a:pPr>
                      <a:r>
                        <a:rPr lang="en-US" sz="1100">
                          <a:effectLst/>
                        </a:rPr>
                        <a:t>Sample size</a:t>
                      </a:r>
                      <a:endParaRPr lang="en-GB" sz="1000">
                        <a:effectLst/>
                        <a:latin typeface="Calibri" panose="020F0502020204030204" pitchFamily="34" charset="0"/>
                        <a:ea typeface="Calibri" panose="020F0502020204030204" pitchFamily="34" charset="0"/>
                        <a:cs typeface="Times New Roman" panose="02020603050405020304" pitchFamily="18" charset="0"/>
                      </a:endParaRPr>
                    </a:p>
                  </a:txBody>
                  <a:tcPr marL="62589" marR="62589" marT="0" marB="0">
                    <a:solidFill>
                      <a:schemeClr val="accent2"/>
                    </a:solidFill>
                  </a:tcPr>
                </a:tc>
                <a:tc>
                  <a:txBody>
                    <a:bodyPr/>
                    <a:lstStyle/>
                    <a:p>
                      <a:pPr algn="ctr">
                        <a:lnSpc>
                          <a:spcPct val="110000"/>
                        </a:lnSpc>
                        <a:spcAft>
                          <a:spcPts val="1000"/>
                        </a:spcAft>
                      </a:pPr>
                      <a:r>
                        <a:rPr lang="en-US" sz="1100">
                          <a:effectLst/>
                        </a:rPr>
                        <a:t>Ratio of means (95% CI)</a:t>
                      </a:r>
                      <a:endParaRPr lang="en-GB" sz="1000">
                        <a:effectLst/>
                        <a:latin typeface="Calibri" panose="020F0502020204030204" pitchFamily="34" charset="0"/>
                        <a:ea typeface="Calibri" panose="020F0502020204030204" pitchFamily="34" charset="0"/>
                        <a:cs typeface="Times New Roman" panose="02020603050405020304" pitchFamily="18" charset="0"/>
                      </a:endParaRPr>
                    </a:p>
                  </a:txBody>
                  <a:tcPr marL="62589" marR="62589" marT="0" marB="0">
                    <a:solidFill>
                      <a:schemeClr val="accent2"/>
                    </a:solidFill>
                  </a:tcPr>
                </a:tc>
                <a:tc>
                  <a:txBody>
                    <a:bodyPr/>
                    <a:lstStyle/>
                    <a:p>
                      <a:pPr algn="ctr">
                        <a:lnSpc>
                          <a:spcPct val="110000"/>
                        </a:lnSpc>
                        <a:spcAft>
                          <a:spcPts val="1000"/>
                        </a:spcAft>
                      </a:pPr>
                      <a:r>
                        <a:rPr lang="en-US" sz="1100">
                          <a:effectLst/>
                        </a:rPr>
                        <a:t>P value</a:t>
                      </a:r>
                      <a:endParaRPr lang="en-GB" sz="1000">
                        <a:effectLst/>
                        <a:latin typeface="Calibri" panose="020F0502020204030204" pitchFamily="34" charset="0"/>
                        <a:ea typeface="Calibri" panose="020F0502020204030204" pitchFamily="34" charset="0"/>
                        <a:cs typeface="Times New Roman" panose="02020603050405020304" pitchFamily="18" charset="0"/>
                      </a:endParaRPr>
                    </a:p>
                  </a:txBody>
                  <a:tcPr marL="62589" marR="62589" marT="0" marB="0">
                    <a:solidFill>
                      <a:schemeClr val="accent2"/>
                    </a:solidFill>
                  </a:tcPr>
                </a:tc>
                <a:extLst>
                  <a:ext uri="{0D108BD9-81ED-4DB2-BD59-A6C34878D82A}">
                    <a16:rowId xmlns:a16="http://schemas.microsoft.com/office/drawing/2014/main" val="2826598261"/>
                  </a:ext>
                </a:extLst>
              </a:tr>
              <a:tr h="173568">
                <a:tc gridSpan="4">
                  <a:txBody>
                    <a:bodyPr/>
                    <a:lstStyle/>
                    <a:p>
                      <a:pPr algn="ctr">
                        <a:lnSpc>
                          <a:spcPct val="110000"/>
                        </a:lnSpc>
                        <a:spcAft>
                          <a:spcPts val="1000"/>
                        </a:spcAft>
                      </a:pPr>
                      <a:r>
                        <a:rPr lang="en-US" sz="1100">
                          <a:effectLst/>
                        </a:rPr>
                        <a:t>Potentially T2-related categories</a:t>
                      </a:r>
                      <a:endParaRPr lang="en-GB" sz="1000">
                        <a:effectLst/>
                        <a:latin typeface="Calibri" panose="020F0502020204030204" pitchFamily="34" charset="0"/>
                        <a:ea typeface="Calibri" panose="020F0502020204030204" pitchFamily="34" charset="0"/>
                        <a:cs typeface="Times New Roman" panose="02020603050405020304" pitchFamily="18" charset="0"/>
                      </a:endParaRPr>
                    </a:p>
                  </a:txBody>
                  <a:tcPr marL="62589" marR="62589" marT="0" marB="0">
                    <a:solidFill>
                      <a:schemeClr val="accent2"/>
                    </a:solidFill>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66373988"/>
                  </a:ext>
                </a:extLst>
              </a:tr>
              <a:tr h="173568">
                <a:tc>
                  <a:txBody>
                    <a:bodyPr/>
                    <a:lstStyle/>
                    <a:p>
                      <a:pPr>
                        <a:lnSpc>
                          <a:spcPct val="110000"/>
                        </a:lnSpc>
                        <a:spcAft>
                          <a:spcPts val="1000"/>
                        </a:spcAft>
                      </a:pPr>
                      <a:r>
                        <a:rPr lang="en-US" sz="1100">
                          <a:effectLst/>
                        </a:rPr>
                        <a:t>Allergic rhinitis</a:t>
                      </a:r>
                      <a:endParaRPr lang="en-GB" sz="1000">
                        <a:effectLst/>
                        <a:latin typeface="Calibri" panose="020F0502020204030204" pitchFamily="34" charset="0"/>
                        <a:ea typeface="Calibri" panose="020F0502020204030204" pitchFamily="34" charset="0"/>
                        <a:cs typeface="Times New Roman" panose="02020603050405020304" pitchFamily="18" charset="0"/>
                      </a:endParaRPr>
                    </a:p>
                  </a:txBody>
                  <a:tcPr marL="62589" marR="62589" marT="0" marB="0">
                    <a:solidFill>
                      <a:schemeClr val="accent2"/>
                    </a:solidFill>
                  </a:tcPr>
                </a:tc>
                <a:tc>
                  <a:txBody>
                    <a:bodyPr/>
                    <a:lstStyle/>
                    <a:p>
                      <a:pPr algn="ctr">
                        <a:lnSpc>
                          <a:spcPct val="110000"/>
                        </a:lnSpc>
                        <a:spcAft>
                          <a:spcPts val="1000"/>
                        </a:spcAft>
                      </a:pPr>
                      <a:r>
                        <a:rPr lang="en-US" sz="1100">
                          <a:effectLst/>
                        </a:rPr>
                        <a:t>7060</a:t>
                      </a:r>
                      <a:endParaRPr lang="en-GB" sz="1000">
                        <a:effectLst/>
                        <a:latin typeface="Calibri" panose="020F0502020204030204" pitchFamily="34" charset="0"/>
                        <a:ea typeface="Calibri" panose="020F0502020204030204" pitchFamily="34" charset="0"/>
                        <a:cs typeface="Times New Roman" panose="02020603050405020304" pitchFamily="18" charset="0"/>
                      </a:endParaRPr>
                    </a:p>
                  </a:txBody>
                  <a:tcPr marL="62589" marR="62589" marT="0" marB="0"/>
                </a:tc>
                <a:tc>
                  <a:txBody>
                    <a:bodyPr/>
                    <a:lstStyle/>
                    <a:p>
                      <a:pPr algn="ctr">
                        <a:lnSpc>
                          <a:spcPct val="110000"/>
                        </a:lnSpc>
                        <a:spcAft>
                          <a:spcPts val="1000"/>
                        </a:spcAft>
                      </a:pPr>
                      <a:r>
                        <a:rPr lang="en-US" sz="1100">
                          <a:effectLst/>
                        </a:rPr>
                        <a:t>1.12 (1.04-1.21)</a:t>
                      </a:r>
                      <a:endParaRPr lang="en-GB" sz="1000">
                        <a:effectLst/>
                        <a:latin typeface="Calibri" panose="020F0502020204030204" pitchFamily="34" charset="0"/>
                        <a:ea typeface="Calibri" panose="020F0502020204030204" pitchFamily="34" charset="0"/>
                        <a:cs typeface="Times New Roman" panose="02020603050405020304" pitchFamily="18" charset="0"/>
                      </a:endParaRPr>
                    </a:p>
                  </a:txBody>
                  <a:tcPr marL="62589" marR="62589" marT="0" marB="0"/>
                </a:tc>
                <a:tc>
                  <a:txBody>
                    <a:bodyPr/>
                    <a:lstStyle/>
                    <a:p>
                      <a:pPr algn="ctr">
                        <a:lnSpc>
                          <a:spcPct val="110000"/>
                        </a:lnSpc>
                        <a:spcAft>
                          <a:spcPts val="1000"/>
                        </a:spcAft>
                      </a:pPr>
                      <a:r>
                        <a:rPr lang="en-US" sz="1100">
                          <a:effectLst/>
                        </a:rPr>
                        <a:t>.003</a:t>
                      </a:r>
                      <a:endParaRPr lang="en-GB" sz="1000">
                        <a:effectLst/>
                        <a:latin typeface="Calibri" panose="020F0502020204030204" pitchFamily="34" charset="0"/>
                        <a:ea typeface="Calibri" panose="020F0502020204030204" pitchFamily="34" charset="0"/>
                        <a:cs typeface="Times New Roman" panose="02020603050405020304" pitchFamily="18" charset="0"/>
                      </a:endParaRPr>
                    </a:p>
                  </a:txBody>
                  <a:tcPr marL="62589" marR="62589" marT="0" marB="0"/>
                </a:tc>
                <a:extLst>
                  <a:ext uri="{0D108BD9-81ED-4DB2-BD59-A6C34878D82A}">
                    <a16:rowId xmlns:a16="http://schemas.microsoft.com/office/drawing/2014/main" val="2661569154"/>
                  </a:ext>
                </a:extLst>
              </a:tr>
              <a:tr h="173568">
                <a:tc>
                  <a:txBody>
                    <a:bodyPr/>
                    <a:lstStyle/>
                    <a:p>
                      <a:pPr>
                        <a:lnSpc>
                          <a:spcPct val="110000"/>
                        </a:lnSpc>
                        <a:spcAft>
                          <a:spcPts val="1000"/>
                        </a:spcAft>
                      </a:pPr>
                      <a:r>
                        <a:rPr lang="en-US" sz="1100">
                          <a:effectLst/>
                        </a:rPr>
                        <a:t>Chronic rhinosinusitis</a:t>
                      </a:r>
                      <a:endParaRPr lang="en-GB" sz="1000">
                        <a:effectLst/>
                        <a:latin typeface="Calibri" panose="020F0502020204030204" pitchFamily="34" charset="0"/>
                        <a:ea typeface="Calibri" panose="020F0502020204030204" pitchFamily="34" charset="0"/>
                        <a:cs typeface="Times New Roman" panose="02020603050405020304" pitchFamily="18" charset="0"/>
                      </a:endParaRPr>
                    </a:p>
                  </a:txBody>
                  <a:tcPr marL="62589" marR="62589" marT="0" marB="0">
                    <a:solidFill>
                      <a:schemeClr val="accent2"/>
                    </a:solidFill>
                  </a:tcPr>
                </a:tc>
                <a:tc>
                  <a:txBody>
                    <a:bodyPr/>
                    <a:lstStyle/>
                    <a:p>
                      <a:pPr algn="ctr">
                        <a:lnSpc>
                          <a:spcPct val="110000"/>
                        </a:lnSpc>
                        <a:spcAft>
                          <a:spcPts val="1000"/>
                        </a:spcAft>
                      </a:pPr>
                      <a:r>
                        <a:rPr lang="en-US" sz="1100">
                          <a:effectLst/>
                        </a:rPr>
                        <a:t>7036</a:t>
                      </a:r>
                      <a:endParaRPr lang="en-GB" sz="1000">
                        <a:effectLst/>
                        <a:latin typeface="Calibri" panose="020F0502020204030204" pitchFamily="34" charset="0"/>
                        <a:ea typeface="Calibri" panose="020F0502020204030204" pitchFamily="34" charset="0"/>
                        <a:cs typeface="Times New Roman" panose="02020603050405020304" pitchFamily="18" charset="0"/>
                      </a:endParaRPr>
                    </a:p>
                  </a:txBody>
                  <a:tcPr marL="62589" marR="62589" marT="0" marB="0"/>
                </a:tc>
                <a:tc>
                  <a:txBody>
                    <a:bodyPr/>
                    <a:lstStyle/>
                    <a:p>
                      <a:pPr algn="ctr">
                        <a:lnSpc>
                          <a:spcPct val="110000"/>
                        </a:lnSpc>
                        <a:spcAft>
                          <a:spcPts val="1000"/>
                        </a:spcAft>
                      </a:pPr>
                      <a:r>
                        <a:rPr lang="en-US" sz="1100">
                          <a:effectLst/>
                        </a:rPr>
                        <a:t>1.29 (1.21-1.38)</a:t>
                      </a:r>
                      <a:endParaRPr lang="en-GB" sz="1000">
                        <a:effectLst/>
                        <a:latin typeface="Calibri" panose="020F0502020204030204" pitchFamily="34" charset="0"/>
                        <a:ea typeface="Calibri" panose="020F0502020204030204" pitchFamily="34" charset="0"/>
                        <a:cs typeface="Times New Roman" panose="02020603050405020304" pitchFamily="18" charset="0"/>
                      </a:endParaRPr>
                    </a:p>
                  </a:txBody>
                  <a:tcPr marL="62589" marR="62589" marT="0" marB="0"/>
                </a:tc>
                <a:tc>
                  <a:txBody>
                    <a:bodyPr/>
                    <a:lstStyle/>
                    <a:p>
                      <a:pPr algn="ctr">
                        <a:lnSpc>
                          <a:spcPct val="110000"/>
                        </a:lnSpc>
                        <a:spcAft>
                          <a:spcPts val="1000"/>
                        </a:spcAft>
                      </a:pPr>
                      <a:r>
                        <a:rPr lang="en-US" sz="1100">
                          <a:effectLst/>
                        </a:rPr>
                        <a:t>&lt;.001</a:t>
                      </a:r>
                      <a:endParaRPr lang="en-GB" sz="1000">
                        <a:effectLst/>
                        <a:latin typeface="Calibri" panose="020F0502020204030204" pitchFamily="34" charset="0"/>
                        <a:ea typeface="Calibri" panose="020F0502020204030204" pitchFamily="34" charset="0"/>
                        <a:cs typeface="Times New Roman" panose="02020603050405020304" pitchFamily="18" charset="0"/>
                      </a:endParaRPr>
                    </a:p>
                  </a:txBody>
                  <a:tcPr marL="62589" marR="62589" marT="0" marB="0"/>
                </a:tc>
                <a:extLst>
                  <a:ext uri="{0D108BD9-81ED-4DB2-BD59-A6C34878D82A}">
                    <a16:rowId xmlns:a16="http://schemas.microsoft.com/office/drawing/2014/main" val="3188414300"/>
                  </a:ext>
                </a:extLst>
              </a:tr>
              <a:tr h="173568">
                <a:tc>
                  <a:txBody>
                    <a:bodyPr/>
                    <a:lstStyle/>
                    <a:p>
                      <a:pPr>
                        <a:lnSpc>
                          <a:spcPct val="110000"/>
                        </a:lnSpc>
                        <a:spcAft>
                          <a:spcPts val="1000"/>
                        </a:spcAft>
                      </a:pPr>
                      <a:r>
                        <a:rPr lang="en-US" sz="1100">
                          <a:effectLst/>
                        </a:rPr>
                        <a:t>Nasal polyposis</a:t>
                      </a:r>
                      <a:endParaRPr lang="en-GB" sz="1000">
                        <a:effectLst/>
                        <a:latin typeface="Calibri" panose="020F0502020204030204" pitchFamily="34" charset="0"/>
                        <a:ea typeface="Calibri" panose="020F0502020204030204" pitchFamily="34" charset="0"/>
                        <a:cs typeface="Times New Roman" panose="02020603050405020304" pitchFamily="18" charset="0"/>
                      </a:endParaRPr>
                    </a:p>
                  </a:txBody>
                  <a:tcPr marL="62589" marR="62589" marT="0" marB="0">
                    <a:solidFill>
                      <a:schemeClr val="accent2"/>
                    </a:solidFill>
                  </a:tcPr>
                </a:tc>
                <a:tc>
                  <a:txBody>
                    <a:bodyPr/>
                    <a:lstStyle/>
                    <a:p>
                      <a:pPr algn="ctr">
                        <a:lnSpc>
                          <a:spcPct val="110000"/>
                        </a:lnSpc>
                        <a:spcAft>
                          <a:spcPts val="1000"/>
                        </a:spcAft>
                      </a:pPr>
                      <a:r>
                        <a:rPr lang="en-US" sz="1100">
                          <a:effectLst/>
                        </a:rPr>
                        <a:t>7283</a:t>
                      </a:r>
                      <a:endParaRPr lang="en-GB" sz="1000">
                        <a:effectLst/>
                        <a:latin typeface="Calibri" panose="020F0502020204030204" pitchFamily="34" charset="0"/>
                        <a:ea typeface="Calibri" panose="020F0502020204030204" pitchFamily="34" charset="0"/>
                        <a:cs typeface="Times New Roman" panose="02020603050405020304" pitchFamily="18" charset="0"/>
                      </a:endParaRPr>
                    </a:p>
                  </a:txBody>
                  <a:tcPr marL="62589" marR="62589" marT="0" marB="0"/>
                </a:tc>
                <a:tc>
                  <a:txBody>
                    <a:bodyPr/>
                    <a:lstStyle/>
                    <a:p>
                      <a:pPr algn="ctr">
                        <a:lnSpc>
                          <a:spcPct val="110000"/>
                        </a:lnSpc>
                        <a:spcAft>
                          <a:spcPts val="1000"/>
                        </a:spcAft>
                      </a:pPr>
                      <a:r>
                        <a:rPr lang="en-US" sz="1100">
                          <a:effectLst/>
                        </a:rPr>
                        <a:t>1.16 (1.07-1.25)</a:t>
                      </a:r>
                      <a:endParaRPr lang="en-GB" sz="1000">
                        <a:effectLst/>
                        <a:latin typeface="Calibri" panose="020F0502020204030204" pitchFamily="34" charset="0"/>
                        <a:ea typeface="Calibri" panose="020F0502020204030204" pitchFamily="34" charset="0"/>
                        <a:cs typeface="Times New Roman" panose="02020603050405020304" pitchFamily="18" charset="0"/>
                      </a:endParaRPr>
                    </a:p>
                  </a:txBody>
                  <a:tcPr marL="62589" marR="62589" marT="0" marB="0"/>
                </a:tc>
                <a:tc>
                  <a:txBody>
                    <a:bodyPr/>
                    <a:lstStyle/>
                    <a:p>
                      <a:pPr algn="ctr">
                        <a:lnSpc>
                          <a:spcPct val="110000"/>
                        </a:lnSpc>
                        <a:spcAft>
                          <a:spcPts val="1000"/>
                        </a:spcAft>
                      </a:pPr>
                      <a:r>
                        <a:rPr lang="en-US" sz="1100">
                          <a:effectLst/>
                        </a:rPr>
                        <a:t>&lt;.001</a:t>
                      </a:r>
                      <a:endParaRPr lang="en-GB" sz="1000">
                        <a:effectLst/>
                        <a:latin typeface="Calibri" panose="020F0502020204030204" pitchFamily="34" charset="0"/>
                        <a:ea typeface="Calibri" panose="020F0502020204030204" pitchFamily="34" charset="0"/>
                        <a:cs typeface="Times New Roman" panose="02020603050405020304" pitchFamily="18" charset="0"/>
                      </a:endParaRPr>
                    </a:p>
                  </a:txBody>
                  <a:tcPr marL="62589" marR="62589" marT="0" marB="0"/>
                </a:tc>
                <a:extLst>
                  <a:ext uri="{0D108BD9-81ED-4DB2-BD59-A6C34878D82A}">
                    <a16:rowId xmlns:a16="http://schemas.microsoft.com/office/drawing/2014/main" val="1695174166"/>
                  </a:ext>
                </a:extLst>
              </a:tr>
              <a:tr h="173568">
                <a:tc>
                  <a:txBody>
                    <a:bodyPr/>
                    <a:lstStyle/>
                    <a:p>
                      <a:pPr>
                        <a:lnSpc>
                          <a:spcPct val="110000"/>
                        </a:lnSpc>
                        <a:spcAft>
                          <a:spcPts val="1000"/>
                        </a:spcAft>
                      </a:pPr>
                      <a:r>
                        <a:rPr lang="en-US" sz="1100">
                          <a:effectLst/>
                        </a:rPr>
                        <a:t>Eczema/atopic dermatitis</a:t>
                      </a:r>
                      <a:endParaRPr lang="en-GB" sz="1000">
                        <a:effectLst/>
                        <a:latin typeface="Calibri" panose="020F0502020204030204" pitchFamily="34" charset="0"/>
                        <a:ea typeface="Calibri" panose="020F0502020204030204" pitchFamily="34" charset="0"/>
                        <a:cs typeface="Times New Roman" panose="02020603050405020304" pitchFamily="18" charset="0"/>
                      </a:endParaRPr>
                    </a:p>
                  </a:txBody>
                  <a:tcPr marL="62589" marR="62589" marT="0" marB="0">
                    <a:solidFill>
                      <a:schemeClr val="accent2"/>
                    </a:solidFill>
                  </a:tcPr>
                </a:tc>
                <a:tc>
                  <a:txBody>
                    <a:bodyPr/>
                    <a:lstStyle/>
                    <a:p>
                      <a:pPr algn="ctr">
                        <a:lnSpc>
                          <a:spcPct val="110000"/>
                        </a:lnSpc>
                        <a:spcAft>
                          <a:spcPts val="1000"/>
                        </a:spcAft>
                      </a:pPr>
                      <a:r>
                        <a:rPr lang="en-US" sz="1100">
                          <a:effectLst/>
                        </a:rPr>
                        <a:t>7265</a:t>
                      </a:r>
                      <a:endParaRPr lang="en-GB" sz="1000">
                        <a:effectLst/>
                        <a:latin typeface="Calibri" panose="020F0502020204030204" pitchFamily="34" charset="0"/>
                        <a:ea typeface="Calibri" panose="020F0502020204030204" pitchFamily="34" charset="0"/>
                        <a:cs typeface="Times New Roman" panose="02020603050405020304" pitchFamily="18" charset="0"/>
                      </a:endParaRPr>
                    </a:p>
                  </a:txBody>
                  <a:tcPr marL="62589" marR="62589" marT="0" marB="0"/>
                </a:tc>
                <a:tc>
                  <a:txBody>
                    <a:bodyPr/>
                    <a:lstStyle/>
                    <a:p>
                      <a:pPr algn="ctr">
                        <a:lnSpc>
                          <a:spcPct val="110000"/>
                        </a:lnSpc>
                        <a:spcAft>
                          <a:spcPts val="1000"/>
                        </a:spcAft>
                      </a:pPr>
                      <a:r>
                        <a:rPr lang="en-US" sz="1100">
                          <a:effectLst/>
                        </a:rPr>
                        <a:t>1.11 (0.99-1.23)</a:t>
                      </a:r>
                      <a:endParaRPr lang="en-GB" sz="1000">
                        <a:effectLst/>
                        <a:latin typeface="Calibri" panose="020F0502020204030204" pitchFamily="34" charset="0"/>
                        <a:ea typeface="Calibri" panose="020F0502020204030204" pitchFamily="34" charset="0"/>
                        <a:cs typeface="Times New Roman" panose="02020603050405020304" pitchFamily="18" charset="0"/>
                      </a:endParaRPr>
                    </a:p>
                  </a:txBody>
                  <a:tcPr marL="62589" marR="62589" marT="0" marB="0"/>
                </a:tc>
                <a:tc>
                  <a:txBody>
                    <a:bodyPr/>
                    <a:lstStyle/>
                    <a:p>
                      <a:pPr algn="ctr">
                        <a:lnSpc>
                          <a:spcPct val="110000"/>
                        </a:lnSpc>
                        <a:spcAft>
                          <a:spcPts val="1000"/>
                        </a:spcAft>
                      </a:pPr>
                      <a:r>
                        <a:rPr lang="en-US" sz="1100">
                          <a:effectLst/>
                        </a:rPr>
                        <a:t>.07</a:t>
                      </a:r>
                      <a:endParaRPr lang="en-GB" sz="1000">
                        <a:effectLst/>
                        <a:latin typeface="Calibri" panose="020F0502020204030204" pitchFamily="34" charset="0"/>
                        <a:ea typeface="Calibri" panose="020F0502020204030204" pitchFamily="34" charset="0"/>
                        <a:cs typeface="Times New Roman" panose="02020603050405020304" pitchFamily="18" charset="0"/>
                      </a:endParaRPr>
                    </a:p>
                  </a:txBody>
                  <a:tcPr marL="62589" marR="62589" marT="0" marB="0"/>
                </a:tc>
                <a:extLst>
                  <a:ext uri="{0D108BD9-81ED-4DB2-BD59-A6C34878D82A}">
                    <a16:rowId xmlns:a16="http://schemas.microsoft.com/office/drawing/2014/main" val="2722226167"/>
                  </a:ext>
                </a:extLst>
              </a:tr>
            </a:tbl>
          </a:graphicData>
        </a:graphic>
      </p:graphicFrame>
      <p:sp>
        <p:nvSpPr>
          <p:cNvPr id="11" name="TextBox 10">
            <a:extLst>
              <a:ext uri="{FF2B5EF4-FFF2-40B4-BE49-F238E27FC236}">
                <a16:creationId xmlns:a16="http://schemas.microsoft.com/office/drawing/2014/main" id="{707F8927-D403-C3E0-0089-6547BE206E38}"/>
              </a:ext>
            </a:extLst>
          </p:cNvPr>
          <p:cNvSpPr txBox="1"/>
          <p:nvPr/>
        </p:nvSpPr>
        <p:spPr>
          <a:xfrm>
            <a:off x="243673" y="3033781"/>
            <a:ext cx="4982439" cy="39241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IN" sz="900" b="0" i="0" u="none" strike="noStrike" kern="0" cap="none" spc="0" normalizeH="0" baseline="0" noProof="0">
                <a:ln>
                  <a:noFill/>
                </a:ln>
                <a:solidFill>
                  <a:srgbClr val="0C5EA8"/>
                </a:solidFill>
                <a:effectLst/>
                <a:uLnTx/>
                <a:uFillTx/>
                <a:latin typeface="Calibri" panose="020F0502020204030204" pitchFamily="34" charset="0"/>
                <a:ea typeface="Calibri" panose="020F0502020204030204" pitchFamily="34" charset="0"/>
                <a:cs typeface="Arial"/>
                <a:sym typeface="Arial"/>
              </a:rPr>
              <a:t>Ratios of Means and 95% CIs of Number of </a:t>
            </a:r>
            <a:r>
              <a:rPr kumimoji="0" lang="en-IN" sz="1050" b="1" i="0" u="none" strike="noStrike" kern="0" cap="none" spc="0" normalizeH="0" baseline="0" noProof="0">
                <a:ln>
                  <a:noFill/>
                </a:ln>
                <a:solidFill>
                  <a:srgbClr val="0C5EA8"/>
                </a:solidFill>
                <a:effectLst/>
                <a:uLnTx/>
                <a:uFillTx/>
                <a:latin typeface="Calibri" panose="020F0502020204030204" pitchFamily="34" charset="0"/>
                <a:ea typeface="Calibri" panose="020F0502020204030204" pitchFamily="34" charset="0"/>
                <a:cs typeface="Arial"/>
                <a:sym typeface="Arial"/>
              </a:rPr>
              <a:t>Exacerbations</a:t>
            </a:r>
            <a:r>
              <a:rPr kumimoji="0" lang="en-IN" sz="900" b="0" i="0" u="none" strike="noStrike" kern="0" cap="none" spc="0" normalizeH="0" baseline="0" noProof="0">
                <a:ln>
                  <a:noFill/>
                </a:ln>
                <a:solidFill>
                  <a:srgbClr val="0C5EA8"/>
                </a:solidFill>
                <a:effectLst/>
                <a:uLnTx/>
                <a:uFillTx/>
                <a:latin typeface="Calibri" panose="020F0502020204030204" pitchFamily="34" charset="0"/>
                <a:ea typeface="Calibri" panose="020F0502020204030204" pitchFamily="34" charset="0"/>
                <a:cs typeface="Arial"/>
                <a:sym typeface="Arial"/>
              </a:rPr>
              <a:t> in the Year Preceding Enrolment Associated With the Presence of Comorbidities</a:t>
            </a:r>
            <a:endParaRPr kumimoji="0" lang="en-GB" sz="900" b="0" i="0" u="none" strike="noStrike" kern="0" cap="none" spc="0" normalizeH="0" baseline="0" noProof="0">
              <a:ln>
                <a:noFill/>
              </a:ln>
              <a:solidFill>
                <a:srgbClr val="0C5EA8"/>
              </a:solidFill>
              <a:effectLst/>
              <a:uLnTx/>
              <a:uFillTx/>
              <a:latin typeface="Calibri" panose="020F0502020204030204" pitchFamily="34" charset="0"/>
              <a:ea typeface="Calibri" panose="020F0502020204030204" pitchFamily="34" charset="0"/>
              <a:cs typeface="Arial"/>
              <a:sym typeface="Arial"/>
            </a:endParaRPr>
          </a:p>
        </p:txBody>
      </p:sp>
      <p:sp>
        <p:nvSpPr>
          <p:cNvPr id="12" name="Rectangle 11">
            <a:extLst>
              <a:ext uri="{FF2B5EF4-FFF2-40B4-BE49-F238E27FC236}">
                <a16:creationId xmlns:a16="http://schemas.microsoft.com/office/drawing/2014/main" id="{7A63A6FE-3914-E20D-AAF6-6851536BC0E9}"/>
              </a:ext>
            </a:extLst>
          </p:cNvPr>
          <p:cNvSpPr/>
          <p:nvPr/>
        </p:nvSpPr>
        <p:spPr>
          <a:xfrm>
            <a:off x="323193" y="2071688"/>
            <a:ext cx="5059249" cy="362456"/>
          </a:xfrm>
          <a:prstGeom prst="rect">
            <a:avLst/>
          </a:prstGeom>
          <a:no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3" name="Rectangle 12">
            <a:extLst>
              <a:ext uri="{FF2B5EF4-FFF2-40B4-BE49-F238E27FC236}">
                <a16:creationId xmlns:a16="http://schemas.microsoft.com/office/drawing/2014/main" id="{8C1905DC-7A18-4A53-9190-71BCCD1CDC62}"/>
              </a:ext>
            </a:extLst>
          </p:cNvPr>
          <p:cNvSpPr/>
          <p:nvPr/>
        </p:nvSpPr>
        <p:spPr>
          <a:xfrm>
            <a:off x="323193" y="4114819"/>
            <a:ext cx="5059249" cy="369330"/>
          </a:xfrm>
          <a:prstGeom prst="rect">
            <a:avLst/>
          </a:prstGeom>
          <a:no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5" name="TextBox 14">
            <a:extLst>
              <a:ext uri="{FF2B5EF4-FFF2-40B4-BE49-F238E27FC236}">
                <a16:creationId xmlns:a16="http://schemas.microsoft.com/office/drawing/2014/main" id="{3441EC07-5E2F-4C06-75D3-3DF8C6C5CDFF}"/>
              </a:ext>
            </a:extLst>
          </p:cNvPr>
          <p:cNvSpPr txBox="1"/>
          <p:nvPr/>
        </p:nvSpPr>
        <p:spPr>
          <a:xfrm>
            <a:off x="5818909" y="1585857"/>
            <a:ext cx="2894382" cy="2462213"/>
          </a:xfrm>
          <a:prstGeom prst="rect">
            <a:avLst/>
          </a:prstGeom>
          <a:ln/>
        </p:spPr>
        <p:style>
          <a:lnRef idx="2">
            <a:schemeClr val="accent2"/>
          </a:lnRef>
          <a:fillRef idx="1">
            <a:schemeClr val="lt1"/>
          </a:fillRef>
          <a:effectRef idx="0">
            <a:schemeClr val="accent2"/>
          </a:effectRef>
          <a:fontRef idx="minor">
            <a:schemeClr val="dk1"/>
          </a:fontRef>
        </p:style>
        <p:txBody>
          <a:bodyPr wrap="square">
            <a:spAutoFit/>
          </a:bodyPr>
          <a:lstStyle/>
          <a:p>
            <a:pPr marL="285750" marR="0" lvl="0" indent="-2857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US" sz="1100" b="0" i="0" u="none" strike="noStrike" kern="0" cap="none" spc="0" normalizeH="0" baseline="0" noProof="0">
                <a:ln>
                  <a:noFill/>
                </a:ln>
                <a:solidFill>
                  <a:srgbClr val="073763"/>
                </a:solidFill>
                <a:effectLst/>
                <a:uLnTx/>
                <a:uFillTx/>
                <a:latin typeface="Calibri" panose="020F0502020204030204" pitchFamily="34" charset="0"/>
                <a:ea typeface="Calibri" panose="020F0502020204030204" pitchFamily="34" charset="0"/>
                <a:cs typeface="+mn-cs"/>
                <a:sym typeface="Arial"/>
              </a:rPr>
              <a:t>Compared with those without CRS, patients with comorbid </a:t>
            </a:r>
            <a:r>
              <a:rPr kumimoji="0" lang="en-US" sz="1100" b="1" i="0" u="none" strike="noStrike" kern="0" cap="none" spc="0" normalizeH="0" baseline="0" noProof="0">
                <a:ln>
                  <a:noFill/>
                </a:ln>
                <a:solidFill>
                  <a:srgbClr val="073763"/>
                </a:solidFill>
                <a:effectLst/>
                <a:uLnTx/>
                <a:uFillTx/>
                <a:latin typeface="Calibri" panose="020F0502020204030204" pitchFamily="34" charset="0"/>
                <a:ea typeface="Calibri" panose="020F0502020204030204" pitchFamily="34" charset="0"/>
                <a:cs typeface="+mn-cs"/>
                <a:sym typeface="Arial"/>
              </a:rPr>
              <a:t>CRS had 29% more exacerbations and were 46% more likely to receive LTOCS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100" b="0" i="0" u="none" strike="noStrike" kern="0" cap="none" spc="0" normalizeH="0" baseline="0" noProof="0">
              <a:ln>
                <a:noFill/>
              </a:ln>
              <a:solidFill>
                <a:srgbClr val="073763"/>
              </a:solidFill>
              <a:effectLst/>
              <a:uLnTx/>
              <a:uFillTx/>
              <a:latin typeface="Calibri" panose="020F0502020204030204" pitchFamily="34" charset="0"/>
              <a:ea typeface="Calibri" panose="020F0502020204030204" pitchFamily="34" charset="0"/>
              <a:cs typeface="+mn-cs"/>
              <a:sym typeface="Arial"/>
            </a:endParaRPr>
          </a:p>
          <a:p>
            <a:pPr marL="285750" marR="0" lvl="0" indent="-2857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US" sz="1100" b="1" i="0" u="none" strike="noStrike" kern="0" cap="none" spc="0" normalizeH="0" baseline="0" noProof="0">
                <a:ln>
                  <a:noFill/>
                </a:ln>
                <a:solidFill>
                  <a:srgbClr val="073763"/>
                </a:solidFill>
                <a:effectLst/>
                <a:uLnTx/>
                <a:uFillTx/>
                <a:latin typeface="Calibri" panose="020F0502020204030204" pitchFamily="34" charset="0"/>
                <a:ea typeface="Calibri" panose="020F0502020204030204" pitchFamily="34" charset="0"/>
                <a:cs typeface="+mn-cs"/>
                <a:sym typeface="Arial"/>
              </a:rPr>
              <a:t>Nasal polyposis was also associated with a poorer outcome </a:t>
            </a:r>
            <a:r>
              <a:rPr kumimoji="0" lang="en-US" sz="1100" b="0" i="0" u="none" strike="noStrike" kern="0" cap="none" spc="0" normalizeH="0" baseline="0" noProof="0">
                <a:ln>
                  <a:noFill/>
                </a:ln>
                <a:solidFill>
                  <a:srgbClr val="073763"/>
                </a:solidFill>
                <a:effectLst/>
                <a:uLnTx/>
                <a:uFillTx/>
                <a:latin typeface="Calibri" panose="020F0502020204030204" pitchFamily="34" charset="0"/>
                <a:ea typeface="Calibri" panose="020F0502020204030204" pitchFamily="34" charset="0"/>
                <a:cs typeface="+mn-cs"/>
                <a:sym typeface="Arial"/>
              </a:rPr>
              <a:t>for these 2 variables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100" b="0" i="0" u="none" strike="noStrike" kern="0" cap="none" spc="0" normalizeH="0" baseline="0" noProof="0">
              <a:ln>
                <a:noFill/>
              </a:ln>
              <a:solidFill>
                <a:srgbClr val="073763"/>
              </a:solidFill>
              <a:effectLst/>
              <a:uLnTx/>
              <a:uFillTx/>
              <a:latin typeface="Calibri" panose="020F0502020204030204" pitchFamily="34" charset="0"/>
              <a:ea typeface="Calibri" panose="020F0502020204030204" pitchFamily="34" charset="0"/>
              <a:cs typeface="+mn-cs"/>
              <a:sym typeface="Arial"/>
            </a:endParaRPr>
          </a:p>
          <a:p>
            <a:pPr marL="285750" marR="0" lvl="0" indent="-2857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US" sz="1100" b="0" i="0" u="none" strike="noStrike" kern="0" cap="none" spc="0" normalizeH="0" baseline="0" noProof="0">
                <a:ln>
                  <a:noFill/>
                </a:ln>
                <a:solidFill>
                  <a:srgbClr val="073763"/>
                </a:solidFill>
                <a:effectLst/>
                <a:uLnTx/>
                <a:uFillTx/>
                <a:latin typeface="Calibri" panose="020F0502020204030204" pitchFamily="34" charset="0"/>
                <a:ea typeface="Calibri" panose="020F0502020204030204" pitchFamily="34" charset="0"/>
                <a:cs typeface="+mn-cs"/>
                <a:sym typeface="Arial"/>
              </a:rPr>
              <a:t>Allergic rhinitis was associated with higher exacerbation rates only</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100" b="0" i="0" u="none" strike="noStrike" kern="0" cap="none" spc="0" normalizeH="0" baseline="0" noProof="0">
              <a:ln>
                <a:noFill/>
              </a:ln>
              <a:solidFill>
                <a:srgbClr val="073763"/>
              </a:solidFill>
              <a:effectLst/>
              <a:uLnTx/>
              <a:uFillTx/>
              <a:latin typeface="Calibri" panose="020F0502020204030204" pitchFamily="34" charset="0"/>
              <a:ea typeface="Calibri" panose="020F0502020204030204" pitchFamily="34" charset="0"/>
              <a:cs typeface="+mn-cs"/>
              <a:sym typeface="Arial"/>
            </a:endParaRPr>
          </a:p>
          <a:p>
            <a:pPr marL="285750" marR="0" lvl="0" indent="-2857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US" sz="1100" b="1" i="0" u="none" strike="noStrike" kern="0" cap="none" spc="0" normalizeH="0" baseline="0" noProof="0">
                <a:ln>
                  <a:noFill/>
                </a:ln>
                <a:solidFill>
                  <a:srgbClr val="073763"/>
                </a:solidFill>
                <a:effectLst/>
                <a:uLnTx/>
                <a:uFillTx/>
                <a:latin typeface="Calibri" panose="020F0502020204030204" pitchFamily="34" charset="0"/>
                <a:ea typeface="Calibri" panose="020F0502020204030204" pitchFamily="34" charset="0"/>
                <a:cs typeface="+mn-cs"/>
                <a:sym typeface="Arial"/>
              </a:rPr>
              <a:t>AD was not associated with a significantly poorer asthma outcome for any variable </a:t>
            </a:r>
            <a:r>
              <a:rPr kumimoji="0" lang="en-US" sz="1100" b="0" i="0" u="none" strike="noStrike" kern="0" cap="none" spc="0" normalizeH="0" baseline="0" noProof="0">
                <a:ln>
                  <a:noFill/>
                </a:ln>
                <a:solidFill>
                  <a:srgbClr val="073763"/>
                </a:solidFill>
                <a:effectLst/>
                <a:uLnTx/>
                <a:uFillTx/>
                <a:latin typeface="Calibri" panose="020F0502020204030204" pitchFamily="34" charset="0"/>
                <a:ea typeface="Calibri" panose="020F0502020204030204" pitchFamily="34" charset="0"/>
                <a:cs typeface="+mn-cs"/>
                <a:sym typeface="Arial"/>
              </a:rPr>
              <a:t>assessed</a:t>
            </a:r>
            <a:endParaRPr kumimoji="0" lang="en-GB" sz="1100" b="0" i="0" u="none" strike="noStrike" kern="0" cap="none" spc="0" normalizeH="0" baseline="0" noProof="0">
              <a:ln>
                <a:noFill/>
              </a:ln>
              <a:solidFill>
                <a:srgbClr val="073763"/>
              </a:solidFill>
              <a:effectLst/>
              <a:uLnTx/>
              <a:uFillTx/>
              <a:latin typeface="Calibri" panose="020F0502020204030204" pitchFamily="34" charset="0"/>
              <a:ea typeface="Calibri" panose="020F0502020204030204" pitchFamily="34" charset="0"/>
              <a:cs typeface="+mn-cs"/>
              <a:sym typeface="Arial"/>
            </a:endParaRPr>
          </a:p>
        </p:txBody>
      </p:sp>
      <p:sp>
        <p:nvSpPr>
          <p:cNvPr id="17" name="TextBox 16">
            <a:extLst>
              <a:ext uri="{FF2B5EF4-FFF2-40B4-BE49-F238E27FC236}">
                <a16:creationId xmlns:a16="http://schemas.microsoft.com/office/drawing/2014/main" id="{D22D86DA-4F15-EF3F-BCB1-4144BD66720D}"/>
              </a:ext>
            </a:extLst>
          </p:cNvPr>
          <p:cNvSpPr txBox="1"/>
          <p:nvPr/>
        </p:nvSpPr>
        <p:spPr>
          <a:xfrm>
            <a:off x="-55418" y="4886613"/>
            <a:ext cx="6573982" cy="18466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IN" sz="600" b="0" i="0" u="none" strike="noStrike" kern="1200" cap="none" spc="0" normalizeH="0" baseline="0" noProof="0">
                <a:ln>
                  <a:noFill/>
                </a:ln>
                <a:solidFill>
                  <a:srgbClr val="404040"/>
                </a:solidFill>
                <a:effectLst/>
                <a:uLnTx/>
                <a:uFillTx/>
                <a:latin typeface="Arial"/>
                <a:ea typeface="+mn-ea"/>
                <a:cs typeface="Arial"/>
                <a:sym typeface="Arial"/>
              </a:rPr>
              <a:t>OCS, oral corticosteroid; OR, odds ratio; T2, type 2, CRS: Chronic Rhinosinusitis, AD: Atopic Dermatitis, LTOCS: Long-term Oral Corticosteroids, CI: Confidence Intervals</a:t>
            </a:r>
            <a:endParaRPr kumimoji="0" lang="en-GB" sz="600" b="0" i="0" u="none" strike="noStrike" kern="1200" cap="none" spc="0" normalizeH="0" baseline="0" noProof="0">
              <a:ln>
                <a:noFill/>
              </a:ln>
              <a:solidFill>
                <a:srgbClr val="404040"/>
              </a:solidFill>
              <a:effectLst/>
              <a:uLnTx/>
              <a:uFillTx/>
              <a:latin typeface="Arial"/>
              <a:ea typeface="+mn-ea"/>
              <a:cs typeface="Arial"/>
              <a:sym typeface="Arial"/>
            </a:endParaRPr>
          </a:p>
        </p:txBody>
      </p:sp>
      <p:sp>
        <p:nvSpPr>
          <p:cNvPr id="18" name="TextBox 17">
            <a:extLst>
              <a:ext uri="{FF2B5EF4-FFF2-40B4-BE49-F238E27FC236}">
                <a16:creationId xmlns:a16="http://schemas.microsoft.com/office/drawing/2014/main" id="{42BAFB9B-303D-77BB-4251-A53419FEE3EA}"/>
              </a:ext>
            </a:extLst>
          </p:cNvPr>
          <p:cNvSpPr txBox="1"/>
          <p:nvPr/>
        </p:nvSpPr>
        <p:spPr>
          <a:xfrm>
            <a:off x="-55418" y="4978946"/>
            <a:ext cx="7917366" cy="1846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600" b="0" i="0" u="none" strike="noStrike" kern="1200" cap="none" spc="0" normalizeH="0" baseline="0" noProof="0">
                <a:ln>
                  <a:noFill/>
                </a:ln>
                <a:solidFill>
                  <a:srgbClr val="404040"/>
                </a:solidFill>
                <a:effectLst/>
                <a:uLnTx/>
                <a:uFillTx/>
                <a:latin typeface="Arial"/>
                <a:ea typeface="+mn-ea"/>
                <a:cs typeface="Arial"/>
                <a:sym typeface="Arial"/>
              </a:rPr>
              <a:t>Scelo, G., et al. </a:t>
            </a:r>
            <a:r>
              <a:rPr kumimoji="0" lang="en-US" sz="600" b="0" i="0" u="none" strike="noStrike" kern="1200" cap="none" spc="0" normalizeH="0" baseline="0" noProof="0">
                <a:ln>
                  <a:noFill/>
                </a:ln>
                <a:solidFill>
                  <a:srgbClr val="404040"/>
                </a:solidFill>
                <a:effectLst/>
                <a:uLnTx/>
                <a:uFillTx/>
                <a:latin typeface="Arial"/>
                <a:ea typeface="+mn-ea"/>
                <a:cs typeface="Arial"/>
                <a:sym typeface="Arial"/>
              </a:rPr>
              <a:t>Analysis of comorbidities and multimorbidity in adult patients in the International Severe Asthma Registry</a:t>
            </a:r>
            <a:r>
              <a:rPr kumimoji="0" lang="en-GB" sz="600" b="0" i="0" u="none" strike="noStrike" kern="1200" cap="none" spc="0" normalizeH="0" baseline="0" noProof="0">
                <a:ln>
                  <a:noFill/>
                </a:ln>
                <a:solidFill>
                  <a:srgbClr val="404040"/>
                </a:solidFill>
                <a:effectLst/>
                <a:uLnTx/>
                <a:uFillTx/>
                <a:latin typeface="Arial"/>
                <a:ea typeface="+mn-ea"/>
                <a:cs typeface="Arial"/>
                <a:sym typeface="Arial"/>
              </a:rPr>
              <a:t>, </a:t>
            </a:r>
            <a:r>
              <a:rPr kumimoji="0" lang="en-US" sz="600" b="0" i="0" u="none" strike="noStrike" kern="1200" cap="none" spc="0" normalizeH="0" baseline="0" noProof="0">
                <a:ln>
                  <a:noFill/>
                </a:ln>
                <a:solidFill>
                  <a:srgbClr val="404040"/>
                </a:solidFill>
                <a:effectLst/>
                <a:uLnTx/>
                <a:uFillTx/>
                <a:latin typeface="Arial"/>
                <a:ea typeface="+mn-ea"/>
                <a:cs typeface="Arial"/>
                <a:sym typeface="Arial"/>
              </a:rPr>
              <a:t>Annals of Allergy, Asthma &amp; Immunology, Volume 132, Issue 1, 42 – 53, </a:t>
            </a:r>
            <a:r>
              <a:rPr kumimoji="0" lang="pt-BR" sz="600" b="0" i="0" u="none" strike="noStrike" kern="1200" cap="none" spc="0" normalizeH="0" baseline="0" noProof="0">
                <a:ln>
                  <a:noFill/>
                </a:ln>
                <a:solidFill>
                  <a:srgbClr val="404040"/>
                </a:solidFill>
                <a:effectLst/>
                <a:uLnTx/>
                <a:uFillTx/>
                <a:latin typeface="Arial"/>
                <a:ea typeface="+mn-ea"/>
                <a:cs typeface="Arial"/>
                <a:sym typeface="Arial"/>
              </a:rPr>
              <a:t>DOI: </a:t>
            </a:r>
            <a:r>
              <a:rPr kumimoji="0" lang="pt-BR" sz="600" b="0" i="0" u="none" strike="noStrike" kern="1200" cap="none" spc="0" normalizeH="0" baseline="0" noProof="0">
                <a:ln>
                  <a:noFill/>
                </a:ln>
                <a:solidFill>
                  <a:srgbClr val="404040"/>
                </a:solidFill>
                <a:effectLst/>
                <a:uLnTx/>
                <a:uFillTx/>
                <a:latin typeface="Arial"/>
                <a:ea typeface="+mn-ea"/>
                <a:cs typeface="Arial"/>
                <a:sym typeface="Arial"/>
                <a:hlinkClick r:id="rId2">
                  <a:extLst>
                    <a:ext uri="{A12FA001-AC4F-418D-AE19-62706E023703}">
                      <ahyp:hlinkClr xmlns:ahyp="http://schemas.microsoft.com/office/drawing/2018/hyperlinkcolor" val="tx"/>
                    </a:ext>
                  </a:extLst>
                </a:hlinkClick>
              </a:rPr>
              <a:t>10.1016/j.anai.2023.08.021</a:t>
            </a:r>
            <a:endParaRPr kumimoji="0" lang="en-GB" sz="600" b="0" i="0" u="none" strike="noStrike" kern="1200" cap="none" spc="0" normalizeH="0" baseline="0" noProof="0">
              <a:ln>
                <a:noFill/>
              </a:ln>
              <a:solidFill>
                <a:srgbClr val="404040"/>
              </a:solidFill>
              <a:effectLst/>
              <a:uLnTx/>
              <a:uFillTx/>
              <a:latin typeface="Arial"/>
              <a:ea typeface="+mn-ea"/>
              <a:cs typeface="Arial"/>
              <a:sym typeface="Arial"/>
            </a:endParaRPr>
          </a:p>
        </p:txBody>
      </p:sp>
      <p:sp>
        <p:nvSpPr>
          <p:cNvPr id="2" name="TextBox 1">
            <a:extLst>
              <a:ext uri="{FF2B5EF4-FFF2-40B4-BE49-F238E27FC236}">
                <a16:creationId xmlns:a16="http://schemas.microsoft.com/office/drawing/2014/main" id="{5BC431D9-B1C3-E010-77C3-63BF13C96F7D}"/>
              </a:ext>
            </a:extLst>
          </p:cNvPr>
          <p:cNvSpPr txBox="1"/>
          <p:nvPr/>
        </p:nvSpPr>
        <p:spPr>
          <a:xfrm>
            <a:off x="-55418" y="4794280"/>
            <a:ext cx="7641165" cy="18466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600" b="0" i="0" u="none" strike="noStrike" kern="1200" cap="none" spc="0" normalizeH="0" baseline="0" noProof="0">
                <a:ln>
                  <a:noFill/>
                </a:ln>
                <a:solidFill>
                  <a:srgbClr val="404040"/>
                </a:solidFill>
                <a:effectLst/>
                <a:uLnTx/>
                <a:uFillTx/>
                <a:latin typeface="Arial"/>
                <a:ea typeface="+mn-ea"/>
                <a:cs typeface="Arial"/>
                <a:sym typeface="Arial"/>
              </a:rPr>
              <a:t>*The reference category for each analysis was absence of the comorbidity of interest</a:t>
            </a:r>
            <a:endParaRPr kumimoji="0" lang="en-GB" sz="600" b="0" i="0" u="none" strike="noStrike" kern="1200" cap="none" spc="0" normalizeH="0" baseline="0" noProof="0">
              <a:ln>
                <a:noFill/>
              </a:ln>
              <a:solidFill>
                <a:srgbClr val="404040"/>
              </a:solidFill>
              <a:effectLst/>
              <a:uLnTx/>
              <a:uFillTx/>
              <a:latin typeface="Arial"/>
              <a:ea typeface="+mn-ea"/>
              <a:cs typeface="Arial"/>
              <a:sym typeface="Arial"/>
            </a:endParaRPr>
          </a:p>
        </p:txBody>
      </p:sp>
      <p:pic>
        <p:nvPicPr>
          <p:cNvPr id="3" name="Graphic 2" descr="Beginning with solid fill">
            <a:hlinkClick r:id="rId3" action="ppaction://hlinksldjump"/>
            <a:extLst>
              <a:ext uri="{FF2B5EF4-FFF2-40B4-BE49-F238E27FC236}">
                <a16:creationId xmlns:a16="http://schemas.microsoft.com/office/drawing/2014/main" id="{BC65AEB4-BC9A-F913-7F48-A6CC92A5EA1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5" name="bg object 17">
            <a:extLst>
              <a:ext uri="{FF2B5EF4-FFF2-40B4-BE49-F238E27FC236}">
                <a16:creationId xmlns:a16="http://schemas.microsoft.com/office/drawing/2014/main" id="{8BAE67B5-5C5B-0CD2-EAFA-1DC59A262C44}"/>
              </a:ext>
            </a:extLst>
          </p:cNvPr>
          <p:cNvPicPr/>
          <p:nvPr/>
        </p:nvPicPr>
        <p:blipFill>
          <a:blip r:embed="rId6" cstate="print">
            <a:alphaModFix amt="10000"/>
            <a:extLst>
              <a:ext uri="{BEBA8EAE-BF5A-486C-A8C5-ECC9F3942E4B}">
                <a14:imgProps xmlns:a14="http://schemas.microsoft.com/office/drawing/2010/main">
                  <a14:imgLayer r:embed="rId7">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2998460369"/>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re 4">
            <a:extLst>
              <a:ext uri="{FF2B5EF4-FFF2-40B4-BE49-F238E27FC236}">
                <a16:creationId xmlns:a16="http://schemas.microsoft.com/office/drawing/2014/main" id="{5703090D-2628-4D9C-9565-A7D693842821}"/>
              </a:ext>
            </a:extLst>
          </p:cNvPr>
          <p:cNvSpPr>
            <a:spLocks noGrp="1"/>
          </p:cNvSpPr>
          <p:nvPr>
            <p:ph type="title"/>
          </p:nvPr>
        </p:nvSpPr>
        <p:spPr>
          <a:xfrm>
            <a:off x="293381" y="156528"/>
            <a:ext cx="8010114" cy="379808"/>
          </a:xfrm>
        </p:spPr>
        <p:txBody>
          <a:bodyPr/>
          <a:lstStyle/>
          <a:p>
            <a:r>
              <a:rPr lang="en-US" sz="1400">
                <a:latin typeface="+mj-lt"/>
                <a:ea typeface="Calibri" panose="020F0502020204030204" pitchFamily="34" charset="0"/>
              </a:rPr>
              <a:t>Patients with a greater number of comorbidities, both overall and for each comorbidity category, had worse asthma outcomes</a:t>
            </a:r>
            <a:endParaRPr lang="en-GB" sz="1400">
              <a:latin typeface="+mj-lt"/>
              <a:ea typeface="Calibri" panose="020F0502020204030204" pitchFamily="34" charset="0"/>
            </a:endParaRPr>
          </a:p>
        </p:txBody>
      </p:sp>
      <p:sp>
        <p:nvSpPr>
          <p:cNvPr id="11" name="ZoneTexte 10">
            <a:extLst>
              <a:ext uri="{FF2B5EF4-FFF2-40B4-BE49-F238E27FC236}">
                <a16:creationId xmlns:a16="http://schemas.microsoft.com/office/drawing/2014/main" id="{E04BF6AB-D883-4EFC-AA5F-4243FBD29128}"/>
              </a:ext>
            </a:extLst>
          </p:cNvPr>
          <p:cNvSpPr txBox="1"/>
          <p:nvPr/>
        </p:nvSpPr>
        <p:spPr>
          <a:xfrm>
            <a:off x="3413760" y="963672"/>
            <a:ext cx="1765935" cy="461665"/>
          </a:xfrm>
          <a:prstGeom prst="rect">
            <a:avLst/>
          </a:prstGeom>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FFFFFF"/>
                </a:solidFill>
                <a:effectLst/>
                <a:uLnTx/>
                <a:uFillTx/>
                <a:latin typeface="Arial"/>
                <a:cs typeface="Arial"/>
                <a:sym typeface="Arial"/>
              </a:rPr>
              <a:t>T2-related and</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FFFFFF"/>
                </a:solidFill>
                <a:effectLst/>
                <a:uLnTx/>
                <a:uFillTx/>
                <a:latin typeface="Arial"/>
                <a:cs typeface="Arial"/>
                <a:sym typeface="Arial"/>
              </a:rPr>
              <a:t>OCS-related</a:t>
            </a:r>
          </a:p>
        </p:txBody>
      </p:sp>
      <p:sp>
        <p:nvSpPr>
          <p:cNvPr id="13" name="ZoneTexte 12">
            <a:extLst>
              <a:ext uri="{FF2B5EF4-FFF2-40B4-BE49-F238E27FC236}">
                <a16:creationId xmlns:a16="http://schemas.microsoft.com/office/drawing/2014/main" id="{DBAC7371-3231-4819-AAA9-1F1731592938}"/>
              </a:ext>
            </a:extLst>
          </p:cNvPr>
          <p:cNvSpPr txBox="1"/>
          <p:nvPr/>
        </p:nvSpPr>
        <p:spPr>
          <a:xfrm>
            <a:off x="6443663" y="3277023"/>
            <a:ext cx="1640205" cy="542456"/>
          </a:xfrm>
          <a:prstGeom prst="rect">
            <a:avLst/>
          </a:prstGeom>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975" b="0" i="0" u="none" strike="noStrike" kern="0" cap="none" spc="0" normalizeH="0" baseline="0" noProof="0">
                <a:ln>
                  <a:noFill/>
                </a:ln>
                <a:solidFill>
                  <a:srgbClr val="FFFFFF"/>
                </a:solidFill>
                <a:effectLst/>
                <a:uLnTx/>
                <a:uFillTx/>
                <a:latin typeface="Arial"/>
                <a:cs typeface="Arial"/>
                <a:sym typeface="Arial"/>
              </a:rPr>
              <a:t>T2-related and mimicking/aggravating asthma</a:t>
            </a:r>
          </a:p>
        </p:txBody>
      </p:sp>
      <p:sp>
        <p:nvSpPr>
          <p:cNvPr id="15" name="ZoneTexte 14">
            <a:extLst>
              <a:ext uri="{FF2B5EF4-FFF2-40B4-BE49-F238E27FC236}">
                <a16:creationId xmlns:a16="http://schemas.microsoft.com/office/drawing/2014/main" id="{1CBBFBF9-D4A3-47F1-AB64-EC06C7CEB1B0}"/>
              </a:ext>
            </a:extLst>
          </p:cNvPr>
          <p:cNvSpPr txBox="1"/>
          <p:nvPr/>
        </p:nvSpPr>
        <p:spPr>
          <a:xfrm>
            <a:off x="5428052" y="955450"/>
            <a:ext cx="1765935" cy="461665"/>
          </a:xfrm>
          <a:prstGeom prst="rect">
            <a:avLst/>
          </a:prstGeom>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FFFFFF"/>
                </a:solidFill>
                <a:effectLst/>
                <a:uLnTx/>
                <a:uFillTx/>
                <a:latin typeface="Arial"/>
                <a:cs typeface="Arial"/>
                <a:sym typeface="Arial"/>
              </a:rPr>
              <a:t>T2-related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FFFFFF"/>
                </a:solidFill>
                <a:effectLst/>
                <a:uLnTx/>
                <a:uFillTx/>
                <a:latin typeface="Arial"/>
                <a:cs typeface="Arial"/>
                <a:sym typeface="Arial"/>
              </a:rPr>
              <a:t>only</a:t>
            </a:r>
          </a:p>
        </p:txBody>
      </p:sp>
      <p:sp>
        <p:nvSpPr>
          <p:cNvPr id="16" name="ZoneTexte 15">
            <a:extLst>
              <a:ext uri="{FF2B5EF4-FFF2-40B4-BE49-F238E27FC236}">
                <a16:creationId xmlns:a16="http://schemas.microsoft.com/office/drawing/2014/main" id="{6AE55521-8AE9-4E28-B2E0-A9C156180535}"/>
              </a:ext>
            </a:extLst>
          </p:cNvPr>
          <p:cNvSpPr txBox="1"/>
          <p:nvPr/>
        </p:nvSpPr>
        <p:spPr>
          <a:xfrm>
            <a:off x="6711780" y="996992"/>
            <a:ext cx="1765935" cy="461665"/>
          </a:xfrm>
          <a:prstGeom prst="rect">
            <a:avLst/>
          </a:prstGeom>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FFFFFF"/>
                </a:solidFill>
                <a:effectLst/>
                <a:uLnTx/>
                <a:uFillTx/>
                <a:latin typeface="Arial"/>
                <a:cs typeface="Arial"/>
                <a:sym typeface="Arial"/>
              </a:rPr>
              <a:t>OCS-related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FFFFFF"/>
                </a:solidFill>
                <a:effectLst/>
                <a:uLnTx/>
                <a:uFillTx/>
                <a:latin typeface="Arial"/>
                <a:cs typeface="Arial"/>
                <a:sym typeface="Arial"/>
              </a:rPr>
              <a:t>only</a:t>
            </a:r>
          </a:p>
        </p:txBody>
      </p:sp>
      <p:sp>
        <p:nvSpPr>
          <p:cNvPr id="19" name="TextBox 18">
            <a:extLst>
              <a:ext uri="{FF2B5EF4-FFF2-40B4-BE49-F238E27FC236}">
                <a16:creationId xmlns:a16="http://schemas.microsoft.com/office/drawing/2014/main" id="{E201DEB3-ADB9-AF02-81D9-5D8287030580}"/>
              </a:ext>
            </a:extLst>
          </p:cNvPr>
          <p:cNvSpPr txBox="1"/>
          <p:nvPr/>
        </p:nvSpPr>
        <p:spPr>
          <a:xfrm>
            <a:off x="-65059" y="4855379"/>
            <a:ext cx="8343553" cy="43088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600" b="0" i="0" u="none" strike="noStrike" kern="1200" cap="none" spc="0" normalizeH="0" baseline="0" noProof="0">
                <a:ln>
                  <a:noFill/>
                </a:ln>
                <a:solidFill>
                  <a:srgbClr val="404040"/>
                </a:solidFill>
                <a:effectLst/>
                <a:uLnTx/>
                <a:uFillTx/>
                <a:latin typeface="Arial"/>
                <a:ea typeface="+mn-ea"/>
                <a:cs typeface="Arial"/>
                <a:sym typeface="Arial"/>
              </a:rPr>
              <a:t>FEV1, forced expiratory volume in 1 second; OCS, oral corticosteroids; T2, type 2.      The reference category for each analysis was to have no comorbidity of the type of interest.</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br>
              <a:rPr kumimoji="0" lang="en-GB" sz="1000" b="0" i="0" u="none" strike="noStrike" kern="0" cap="none" spc="0" normalizeH="0" baseline="0" noProof="0">
                <a:ln>
                  <a:noFill/>
                </a:ln>
                <a:solidFill>
                  <a:srgbClr val="000000"/>
                </a:solidFill>
                <a:effectLst/>
                <a:uLnTx/>
                <a:uFillTx/>
                <a:latin typeface="Arial"/>
                <a:cs typeface="Arial"/>
                <a:sym typeface="Arial"/>
              </a:rPr>
            </a:br>
            <a:endParaRPr kumimoji="0" lang="en-GB" sz="600" b="0" i="0" u="none" strike="noStrike" kern="1200" cap="none" spc="0" normalizeH="0" baseline="0" noProof="0">
              <a:ln>
                <a:noFill/>
              </a:ln>
              <a:solidFill>
                <a:srgbClr val="404040"/>
              </a:solidFill>
              <a:effectLst/>
              <a:uLnTx/>
              <a:uFillTx/>
              <a:latin typeface="Arial"/>
              <a:ea typeface="+mn-ea"/>
              <a:cs typeface="Arial"/>
              <a:sym typeface="Arial"/>
            </a:endParaRPr>
          </a:p>
        </p:txBody>
      </p:sp>
      <p:sp>
        <p:nvSpPr>
          <p:cNvPr id="20" name="TextBox 19">
            <a:extLst>
              <a:ext uri="{FF2B5EF4-FFF2-40B4-BE49-F238E27FC236}">
                <a16:creationId xmlns:a16="http://schemas.microsoft.com/office/drawing/2014/main" id="{DEFE808D-F68E-4D85-FBCD-13C9BC4C57BE}"/>
              </a:ext>
            </a:extLst>
          </p:cNvPr>
          <p:cNvSpPr txBox="1"/>
          <p:nvPr/>
        </p:nvSpPr>
        <p:spPr>
          <a:xfrm>
            <a:off x="-55418" y="4978946"/>
            <a:ext cx="7917366" cy="1846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600" b="0" i="0" u="none" strike="noStrike" kern="1200" cap="none" spc="0" normalizeH="0" baseline="0" noProof="0">
                <a:ln>
                  <a:noFill/>
                </a:ln>
                <a:solidFill>
                  <a:srgbClr val="404040"/>
                </a:solidFill>
                <a:effectLst/>
                <a:uLnTx/>
                <a:uFillTx/>
                <a:latin typeface="Arial"/>
                <a:ea typeface="+mn-ea"/>
                <a:cs typeface="Arial"/>
                <a:sym typeface="Arial"/>
              </a:rPr>
              <a:t>Scelo, G., et al. </a:t>
            </a:r>
            <a:r>
              <a:rPr kumimoji="0" lang="en-US" sz="600" b="0" i="0" u="none" strike="noStrike" kern="1200" cap="none" spc="0" normalizeH="0" baseline="0" noProof="0">
                <a:ln>
                  <a:noFill/>
                </a:ln>
                <a:solidFill>
                  <a:srgbClr val="404040"/>
                </a:solidFill>
                <a:effectLst/>
                <a:uLnTx/>
                <a:uFillTx/>
                <a:latin typeface="Arial"/>
                <a:ea typeface="+mn-ea"/>
                <a:cs typeface="Arial"/>
                <a:sym typeface="Arial"/>
              </a:rPr>
              <a:t>Analysis of comorbidities and multimorbidity in adult patients in the International Severe Asthma Registry</a:t>
            </a:r>
            <a:r>
              <a:rPr kumimoji="0" lang="en-GB" sz="600" b="0" i="0" u="none" strike="noStrike" kern="1200" cap="none" spc="0" normalizeH="0" baseline="0" noProof="0">
                <a:ln>
                  <a:noFill/>
                </a:ln>
                <a:solidFill>
                  <a:srgbClr val="404040"/>
                </a:solidFill>
                <a:effectLst/>
                <a:uLnTx/>
                <a:uFillTx/>
                <a:latin typeface="Arial"/>
                <a:ea typeface="+mn-ea"/>
                <a:cs typeface="Arial"/>
                <a:sym typeface="Arial"/>
              </a:rPr>
              <a:t>, </a:t>
            </a:r>
            <a:r>
              <a:rPr kumimoji="0" lang="en-US" sz="600" b="0" i="0" u="none" strike="noStrike" kern="1200" cap="none" spc="0" normalizeH="0" baseline="0" noProof="0">
                <a:ln>
                  <a:noFill/>
                </a:ln>
                <a:solidFill>
                  <a:srgbClr val="404040"/>
                </a:solidFill>
                <a:effectLst/>
                <a:uLnTx/>
                <a:uFillTx/>
                <a:latin typeface="Arial"/>
                <a:ea typeface="+mn-ea"/>
                <a:cs typeface="Arial"/>
                <a:sym typeface="Arial"/>
              </a:rPr>
              <a:t>Annals of Allergy, Asthma &amp; Immunology, Volume 132, Issue 1, 42 – 53, </a:t>
            </a:r>
            <a:r>
              <a:rPr kumimoji="0" lang="pt-BR" sz="600" b="0" i="0" u="none" strike="noStrike" kern="1200" cap="none" spc="0" normalizeH="0" baseline="0" noProof="0">
                <a:ln>
                  <a:noFill/>
                </a:ln>
                <a:solidFill>
                  <a:srgbClr val="404040"/>
                </a:solidFill>
                <a:effectLst/>
                <a:uLnTx/>
                <a:uFillTx/>
                <a:latin typeface="Arial"/>
                <a:ea typeface="+mn-ea"/>
                <a:cs typeface="Arial"/>
                <a:sym typeface="Arial"/>
              </a:rPr>
              <a:t>DOI: </a:t>
            </a:r>
            <a:r>
              <a:rPr kumimoji="0" lang="pt-BR" sz="600" b="0" i="0" u="none" strike="noStrike" kern="1200" cap="none" spc="0" normalizeH="0" baseline="0" noProof="0">
                <a:ln>
                  <a:noFill/>
                </a:ln>
                <a:solidFill>
                  <a:srgbClr val="404040"/>
                </a:solidFill>
                <a:effectLst/>
                <a:uLnTx/>
                <a:uFillTx/>
                <a:latin typeface="Arial"/>
                <a:ea typeface="+mn-ea"/>
                <a:cs typeface="Arial"/>
                <a:sym typeface="Arial"/>
                <a:hlinkClick r:id="rId2">
                  <a:extLst>
                    <a:ext uri="{A12FA001-AC4F-418D-AE19-62706E023703}">
                      <ahyp:hlinkClr xmlns:ahyp="http://schemas.microsoft.com/office/drawing/2018/hyperlinkcolor" val="tx"/>
                    </a:ext>
                  </a:extLst>
                </a:hlinkClick>
              </a:rPr>
              <a:t>10.1016/j.anai.2023.08.021</a:t>
            </a:r>
            <a:endParaRPr kumimoji="0" lang="en-GB" sz="600" b="0" i="0" u="none" strike="noStrike" kern="1200" cap="none" spc="0" normalizeH="0" baseline="0" noProof="0">
              <a:ln>
                <a:noFill/>
              </a:ln>
              <a:solidFill>
                <a:srgbClr val="404040"/>
              </a:solidFill>
              <a:effectLst/>
              <a:uLnTx/>
              <a:uFillTx/>
              <a:latin typeface="Arial"/>
              <a:ea typeface="+mn-ea"/>
              <a:cs typeface="Arial"/>
              <a:sym typeface="Arial"/>
            </a:endParaRPr>
          </a:p>
        </p:txBody>
      </p:sp>
      <p:pic>
        <p:nvPicPr>
          <p:cNvPr id="2" name="Picture 1">
            <a:extLst>
              <a:ext uri="{FF2B5EF4-FFF2-40B4-BE49-F238E27FC236}">
                <a16:creationId xmlns:a16="http://schemas.microsoft.com/office/drawing/2014/main" id="{3CBD9E02-ED67-3A1D-09C1-D7B6FBAE5D20}"/>
              </a:ext>
            </a:extLst>
          </p:cNvPr>
          <p:cNvPicPr>
            <a:picLocks noChangeAspect="1"/>
          </p:cNvPicPr>
          <p:nvPr/>
        </p:nvPicPr>
        <p:blipFill>
          <a:blip r:embed="rId3"/>
          <a:stretch>
            <a:fillRect/>
          </a:stretch>
        </p:blipFill>
        <p:spPr>
          <a:xfrm>
            <a:off x="679625" y="1003441"/>
            <a:ext cx="3564894" cy="1800000"/>
          </a:xfrm>
          <a:prstGeom prst="rect">
            <a:avLst/>
          </a:prstGeom>
        </p:spPr>
      </p:pic>
      <p:pic>
        <p:nvPicPr>
          <p:cNvPr id="9" name="Picture 8">
            <a:extLst>
              <a:ext uri="{FF2B5EF4-FFF2-40B4-BE49-F238E27FC236}">
                <a16:creationId xmlns:a16="http://schemas.microsoft.com/office/drawing/2014/main" id="{6D170F90-76C7-CDC7-BA55-05AD20BE6ED6}"/>
              </a:ext>
            </a:extLst>
          </p:cNvPr>
          <p:cNvPicPr>
            <a:picLocks noChangeAspect="1"/>
          </p:cNvPicPr>
          <p:nvPr/>
        </p:nvPicPr>
        <p:blipFill>
          <a:blip r:embed="rId4"/>
          <a:stretch>
            <a:fillRect/>
          </a:stretch>
        </p:blipFill>
        <p:spPr>
          <a:xfrm>
            <a:off x="4572000" y="1003441"/>
            <a:ext cx="3536170" cy="1800000"/>
          </a:xfrm>
          <a:prstGeom prst="rect">
            <a:avLst/>
          </a:prstGeom>
        </p:spPr>
      </p:pic>
      <p:pic>
        <p:nvPicPr>
          <p:cNvPr id="14" name="Picture 13">
            <a:extLst>
              <a:ext uri="{FF2B5EF4-FFF2-40B4-BE49-F238E27FC236}">
                <a16:creationId xmlns:a16="http://schemas.microsoft.com/office/drawing/2014/main" id="{C8D9BD9A-3EA2-0F7F-3C44-340F4B97132A}"/>
              </a:ext>
            </a:extLst>
          </p:cNvPr>
          <p:cNvPicPr>
            <a:picLocks noChangeAspect="1"/>
          </p:cNvPicPr>
          <p:nvPr/>
        </p:nvPicPr>
        <p:blipFill>
          <a:blip r:embed="rId5"/>
          <a:stretch>
            <a:fillRect/>
          </a:stretch>
        </p:blipFill>
        <p:spPr>
          <a:xfrm>
            <a:off x="679625" y="3058930"/>
            <a:ext cx="3536169" cy="1800000"/>
          </a:xfrm>
          <a:prstGeom prst="rect">
            <a:avLst/>
          </a:prstGeom>
        </p:spPr>
      </p:pic>
      <p:pic>
        <p:nvPicPr>
          <p:cNvPr id="22" name="Picture 21">
            <a:extLst>
              <a:ext uri="{FF2B5EF4-FFF2-40B4-BE49-F238E27FC236}">
                <a16:creationId xmlns:a16="http://schemas.microsoft.com/office/drawing/2014/main" id="{334F80AB-DC7C-20BD-570F-63DC6B967E9D}"/>
              </a:ext>
            </a:extLst>
          </p:cNvPr>
          <p:cNvPicPr>
            <a:picLocks noChangeAspect="1"/>
          </p:cNvPicPr>
          <p:nvPr/>
        </p:nvPicPr>
        <p:blipFill>
          <a:blip r:embed="rId6"/>
          <a:stretch>
            <a:fillRect/>
          </a:stretch>
        </p:blipFill>
        <p:spPr>
          <a:xfrm>
            <a:off x="4572000" y="3058930"/>
            <a:ext cx="3536170" cy="1800000"/>
          </a:xfrm>
          <a:prstGeom prst="rect">
            <a:avLst/>
          </a:prstGeom>
        </p:spPr>
      </p:pic>
      <p:sp>
        <p:nvSpPr>
          <p:cNvPr id="23" name="TextBox 22">
            <a:extLst>
              <a:ext uri="{FF2B5EF4-FFF2-40B4-BE49-F238E27FC236}">
                <a16:creationId xmlns:a16="http://schemas.microsoft.com/office/drawing/2014/main" id="{57FB3E13-E474-ABE2-3341-ABFA85FB766C}"/>
              </a:ext>
            </a:extLst>
          </p:cNvPr>
          <p:cNvSpPr txBox="1"/>
          <p:nvPr/>
        </p:nvSpPr>
        <p:spPr>
          <a:xfrm>
            <a:off x="593310" y="758969"/>
            <a:ext cx="1944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1" i="0" u="none" strike="noStrike" kern="0" cap="none" spc="0" normalizeH="0" baseline="0" noProof="0">
                <a:ln>
                  <a:noFill/>
                </a:ln>
                <a:solidFill>
                  <a:srgbClr val="073763"/>
                </a:solidFill>
                <a:effectLst/>
                <a:uLnTx/>
                <a:uFillTx/>
                <a:latin typeface="Arial"/>
                <a:cs typeface="Arial"/>
                <a:sym typeface="Arial"/>
              </a:rPr>
              <a:t>Long-term OCS use</a:t>
            </a:r>
          </a:p>
        </p:txBody>
      </p:sp>
      <p:sp>
        <p:nvSpPr>
          <p:cNvPr id="24" name="TextBox 23">
            <a:extLst>
              <a:ext uri="{FF2B5EF4-FFF2-40B4-BE49-F238E27FC236}">
                <a16:creationId xmlns:a16="http://schemas.microsoft.com/office/drawing/2014/main" id="{DFA23ACC-44B9-8D6C-1E3C-D848DFD52F8D}"/>
              </a:ext>
            </a:extLst>
          </p:cNvPr>
          <p:cNvSpPr txBox="1"/>
          <p:nvPr/>
        </p:nvSpPr>
        <p:spPr>
          <a:xfrm>
            <a:off x="4480779" y="760649"/>
            <a:ext cx="1944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1" i="0" u="none" strike="noStrike" kern="0" cap="none" spc="0" normalizeH="0" baseline="0" noProof="0">
                <a:ln>
                  <a:noFill/>
                </a:ln>
                <a:solidFill>
                  <a:srgbClr val="073763"/>
                </a:solidFill>
                <a:effectLst/>
                <a:uLnTx/>
                <a:uFillTx/>
                <a:latin typeface="Arial"/>
                <a:cs typeface="Arial"/>
                <a:sym typeface="Arial"/>
              </a:rPr>
              <a:t>Exacerbation rates</a:t>
            </a:r>
          </a:p>
        </p:txBody>
      </p:sp>
      <p:sp>
        <p:nvSpPr>
          <p:cNvPr id="25" name="TextBox 24">
            <a:extLst>
              <a:ext uri="{FF2B5EF4-FFF2-40B4-BE49-F238E27FC236}">
                <a16:creationId xmlns:a16="http://schemas.microsoft.com/office/drawing/2014/main" id="{EBC6CE7B-3E58-C2AE-36B6-3EB49B780C42}"/>
              </a:ext>
            </a:extLst>
          </p:cNvPr>
          <p:cNvSpPr txBox="1"/>
          <p:nvPr/>
        </p:nvSpPr>
        <p:spPr>
          <a:xfrm>
            <a:off x="586361" y="2812176"/>
            <a:ext cx="1944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1" i="0" u="none" strike="noStrike" kern="0" cap="none" spc="0" normalizeH="0" baseline="0" noProof="0">
                <a:ln>
                  <a:noFill/>
                </a:ln>
                <a:solidFill>
                  <a:srgbClr val="073763"/>
                </a:solidFill>
                <a:effectLst/>
                <a:uLnTx/>
                <a:uFillTx/>
                <a:latin typeface="Arial"/>
                <a:cs typeface="Arial"/>
                <a:sym typeface="Arial"/>
              </a:rPr>
              <a:t>FEV</a:t>
            </a:r>
            <a:r>
              <a:rPr kumimoji="0" lang="en-GB" sz="1200" b="1" i="0" u="none" strike="noStrike" kern="0" cap="none" spc="0" normalizeH="0" baseline="-25000" noProof="0">
                <a:ln>
                  <a:noFill/>
                </a:ln>
                <a:solidFill>
                  <a:srgbClr val="073763"/>
                </a:solidFill>
                <a:effectLst/>
                <a:uLnTx/>
                <a:uFillTx/>
                <a:latin typeface="Arial"/>
                <a:cs typeface="Arial"/>
                <a:sym typeface="Arial"/>
              </a:rPr>
              <a:t>1</a:t>
            </a:r>
            <a:r>
              <a:rPr kumimoji="0" lang="en-GB" sz="1200" b="1" i="0" u="none" strike="noStrike" kern="0" cap="none" spc="0" normalizeH="0" baseline="0" noProof="0">
                <a:ln>
                  <a:noFill/>
                </a:ln>
                <a:solidFill>
                  <a:srgbClr val="073763"/>
                </a:solidFill>
                <a:effectLst/>
                <a:uLnTx/>
                <a:uFillTx/>
                <a:latin typeface="Arial"/>
                <a:cs typeface="Arial"/>
                <a:sym typeface="Arial"/>
              </a:rPr>
              <a:t> percent predicted</a:t>
            </a:r>
          </a:p>
        </p:txBody>
      </p:sp>
      <p:sp>
        <p:nvSpPr>
          <p:cNvPr id="26" name="TextBox 25">
            <a:extLst>
              <a:ext uri="{FF2B5EF4-FFF2-40B4-BE49-F238E27FC236}">
                <a16:creationId xmlns:a16="http://schemas.microsoft.com/office/drawing/2014/main" id="{36F24F43-C064-A8AE-A947-BDD5C13B0DD4}"/>
              </a:ext>
            </a:extLst>
          </p:cNvPr>
          <p:cNvSpPr txBox="1"/>
          <p:nvPr/>
        </p:nvSpPr>
        <p:spPr>
          <a:xfrm>
            <a:off x="4480779" y="2812175"/>
            <a:ext cx="1944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1" i="0" u="none" strike="noStrike" kern="0" cap="none" spc="0" normalizeH="0" baseline="0" noProof="0">
                <a:ln>
                  <a:noFill/>
                </a:ln>
                <a:solidFill>
                  <a:srgbClr val="073763"/>
                </a:solidFill>
                <a:effectLst/>
                <a:uLnTx/>
                <a:uFillTx/>
                <a:latin typeface="Arial"/>
                <a:cs typeface="Arial"/>
                <a:sym typeface="Arial"/>
              </a:rPr>
              <a:t>Uncontrolled asthma</a:t>
            </a:r>
          </a:p>
        </p:txBody>
      </p:sp>
      <p:pic>
        <p:nvPicPr>
          <p:cNvPr id="3" name="Graphic 2" descr="Beginning with solid fill">
            <a:hlinkClick r:id="rId7" action="ppaction://hlinksldjump"/>
            <a:extLst>
              <a:ext uri="{FF2B5EF4-FFF2-40B4-BE49-F238E27FC236}">
                <a16:creationId xmlns:a16="http://schemas.microsoft.com/office/drawing/2014/main" id="{6546EB8B-7341-DAF8-6089-0BF23A074069}"/>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4" name="bg object 17">
            <a:extLst>
              <a:ext uri="{FF2B5EF4-FFF2-40B4-BE49-F238E27FC236}">
                <a16:creationId xmlns:a16="http://schemas.microsoft.com/office/drawing/2014/main" id="{80949F5C-5427-45D5-3837-D2966E3B0FF2}"/>
              </a:ext>
            </a:extLst>
          </p:cNvPr>
          <p:cNvPicPr/>
          <p:nvPr/>
        </p:nvPicPr>
        <p:blipFill>
          <a:blip r:embed="rId10" cstate="print">
            <a:alphaModFix amt="10000"/>
            <a:extLst>
              <a:ext uri="{BEBA8EAE-BF5A-486C-A8C5-ECC9F3942E4B}">
                <a14:imgProps xmlns:a14="http://schemas.microsoft.com/office/drawing/2010/main">
                  <a14:imgLayer r:embed="rId11">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260414944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142" y="1102995"/>
            <a:ext cx="4280535" cy="0"/>
          </a:xfrm>
          <a:custGeom>
            <a:avLst/>
            <a:gdLst/>
            <a:ahLst/>
            <a:cxnLst/>
            <a:rect l="l" t="t" r="r" b="b"/>
            <a:pathLst>
              <a:path w="5707380">
                <a:moveTo>
                  <a:pt x="0" y="0"/>
                </a:moveTo>
                <a:lnTo>
                  <a:pt x="5707380" y="0"/>
                </a:lnTo>
              </a:path>
            </a:pathLst>
          </a:custGeom>
          <a:ln w="64007">
            <a:solidFill>
              <a:srgbClr val="FFC000"/>
            </a:solidFill>
          </a:ln>
        </p:spPr>
        <p:txBody>
          <a:bodyPr wrap="square" lIns="0" tIns="0" rIns="0" bIns="0" rtlCol="0"/>
          <a:lstStyle/>
          <a:p>
            <a:pPr defTabSz="685800"/>
            <a:endParaRPr sz="1350"/>
          </a:p>
        </p:txBody>
      </p:sp>
      <p:sp>
        <p:nvSpPr>
          <p:cNvPr id="3" name="object 3"/>
          <p:cNvSpPr/>
          <p:nvPr/>
        </p:nvSpPr>
        <p:spPr>
          <a:xfrm>
            <a:off x="1142" y="1160145"/>
            <a:ext cx="4280535" cy="0"/>
          </a:xfrm>
          <a:custGeom>
            <a:avLst/>
            <a:gdLst/>
            <a:ahLst/>
            <a:cxnLst/>
            <a:rect l="l" t="t" r="r" b="b"/>
            <a:pathLst>
              <a:path w="5707380">
                <a:moveTo>
                  <a:pt x="0" y="0"/>
                </a:moveTo>
                <a:lnTo>
                  <a:pt x="5707380" y="0"/>
                </a:lnTo>
              </a:path>
            </a:pathLst>
          </a:custGeom>
          <a:ln w="64007">
            <a:solidFill>
              <a:srgbClr val="1F3863"/>
            </a:solidFill>
          </a:ln>
        </p:spPr>
        <p:txBody>
          <a:bodyPr wrap="square" lIns="0" tIns="0" rIns="0" bIns="0" rtlCol="0"/>
          <a:lstStyle/>
          <a:p>
            <a:pPr defTabSz="685800"/>
            <a:endParaRPr sz="1350"/>
          </a:p>
        </p:txBody>
      </p:sp>
      <p:grpSp>
        <p:nvGrpSpPr>
          <p:cNvPr id="4" name="object 4"/>
          <p:cNvGrpSpPr/>
          <p:nvPr/>
        </p:nvGrpSpPr>
        <p:grpSpPr>
          <a:xfrm>
            <a:off x="52039" y="7852"/>
            <a:ext cx="9145429" cy="5143500"/>
            <a:chOff x="0" y="0"/>
            <a:chExt cx="12193905" cy="6858000"/>
          </a:xfrm>
        </p:grpSpPr>
        <p:pic>
          <p:nvPicPr>
            <p:cNvPr id="5" name="object 5"/>
            <p:cNvPicPr/>
            <p:nvPr/>
          </p:nvPicPr>
          <p:blipFill>
            <a:blip r:embed="rId2" cstate="print"/>
            <a:stretch>
              <a:fillRect/>
            </a:stretch>
          </p:blipFill>
          <p:spPr>
            <a:xfrm>
              <a:off x="0" y="0"/>
              <a:ext cx="12192000" cy="6858000"/>
            </a:xfrm>
            <a:prstGeom prst="rect">
              <a:avLst/>
            </a:prstGeom>
          </p:spPr>
        </p:pic>
      </p:grpSp>
      <p:sp>
        <p:nvSpPr>
          <p:cNvPr id="6" name="object 6"/>
          <p:cNvSpPr txBox="1">
            <a:spLocks noGrp="1"/>
          </p:cNvSpPr>
          <p:nvPr>
            <p:ph type="title"/>
          </p:nvPr>
        </p:nvSpPr>
        <p:spPr>
          <a:xfrm>
            <a:off x="442742" y="227428"/>
            <a:ext cx="5972518" cy="516969"/>
          </a:xfrm>
          <a:prstGeom prst="rect">
            <a:avLst/>
          </a:prstGeom>
        </p:spPr>
        <p:txBody>
          <a:bodyPr vert="horz" wrap="square" lIns="0" tIns="9049" rIns="0" bIns="0" rtlCol="0">
            <a:spAutoFit/>
          </a:bodyPr>
          <a:lstStyle/>
          <a:p>
            <a:pPr marL="54293">
              <a:spcBef>
                <a:spcPts val="71"/>
              </a:spcBef>
            </a:pPr>
            <a:r>
              <a:rPr spc="-8"/>
              <a:t>It’s</a:t>
            </a:r>
            <a:r>
              <a:rPr spc="-131"/>
              <a:t> </a:t>
            </a:r>
            <a:r>
              <a:t>a</a:t>
            </a:r>
            <a:r>
              <a:rPr spc="-86"/>
              <a:t> </a:t>
            </a:r>
            <a:r>
              <a:rPr spc="-23"/>
              <a:t>partnership</a:t>
            </a:r>
          </a:p>
        </p:txBody>
      </p:sp>
      <p:grpSp>
        <p:nvGrpSpPr>
          <p:cNvPr id="7" name="object 7"/>
          <p:cNvGrpSpPr/>
          <p:nvPr/>
        </p:nvGrpSpPr>
        <p:grpSpPr>
          <a:xfrm>
            <a:off x="4864132" y="0"/>
            <a:ext cx="4280059" cy="5143500"/>
            <a:chOff x="6485509" y="0"/>
            <a:chExt cx="5706745" cy="6858000"/>
          </a:xfrm>
        </p:grpSpPr>
        <p:pic>
          <p:nvPicPr>
            <p:cNvPr id="8" name="object 8"/>
            <p:cNvPicPr/>
            <p:nvPr/>
          </p:nvPicPr>
          <p:blipFill>
            <a:blip r:embed="rId3" cstate="print"/>
            <a:stretch>
              <a:fillRect/>
            </a:stretch>
          </p:blipFill>
          <p:spPr>
            <a:xfrm>
              <a:off x="6485509" y="0"/>
              <a:ext cx="3975226" cy="2258441"/>
            </a:xfrm>
            <a:prstGeom prst="rect">
              <a:avLst/>
            </a:prstGeom>
          </p:spPr>
        </p:pic>
        <p:pic>
          <p:nvPicPr>
            <p:cNvPr id="9" name="object 9"/>
            <p:cNvPicPr/>
            <p:nvPr/>
          </p:nvPicPr>
          <p:blipFill>
            <a:blip r:embed="rId4" cstate="print"/>
            <a:stretch>
              <a:fillRect/>
            </a:stretch>
          </p:blipFill>
          <p:spPr>
            <a:xfrm>
              <a:off x="6629400" y="0"/>
              <a:ext cx="3679698" cy="2106929"/>
            </a:xfrm>
            <a:prstGeom prst="rect">
              <a:avLst/>
            </a:prstGeom>
          </p:spPr>
        </p:pic>
        <p:pic>
          <p:nvPicPr>
            <p:cNvPr id="10" name="object 10"/>
            <p:cNvPicPr/>
            <p:nvPr/>
          </p:nvPicPr>
          <p:blipFill>
            <a:blip r:embed="rId5" cstate="print"/>
            <a:stretch>
              <a:fillRect/>
            </a:stretch>
          </p:blipFill>
          <p:spPr>
            <a:xfrm>
              <a:off x="7229856" y="2923032"/>
              <a:ext cx="4962144" cy="3934967"/>
            </a:xfrm>
            <a:prstGeom prst="rect">
              <a:avLst/>
            </a:prstGeom>
          </p:spPr>
        </p:pic>
        <p:pic>
          <p:nvPicPr>
            <p:cNvPr id="11" name="object 11"/>
            <p:cNvPicPr/>
            <p:nvPr/>
          </p:nvPicPr>
          <p:blipFill>
            <a:blip r:embed="rId6" cstate="print"/>
            <a:stretch>
              <a:fillRect/>
            </a:stretch>
          </p:blipFill>
          <p:spPr>
            <a:xfrm>
              <a:off x="7397496" y="3084574"/>
              <a:ext cx="4792217" cy="3771138"/>
            </a:xfrm>
            <a:prstGeom prst="rect">
              <a:avLst/>
            </a:prstGeom>
          </p:spPr>
        </p:pic>
      </p:grpSp>
      <p:sp>
        <p:nvSpPr>
          <p:cNvPr id="12" name="object 12"/>
          <p:cNvSpPr txBox="1"/>
          <p:nvPr/>
        </p:nvSpPr>
        <p:spPr>
          <a:xfrm>
            <a:off x="662788" y="1244536"/>
            <a:ext cx="4124801" cy="3024867"/>
          </a:xfrm>
          <a:prstGeom prst="rect">
            <a:avLst/>
          </a:prstGeom>
        </p:spPr>
        <p:txBody>
          <a:bodyPr vert="horz" wrap="square" lIns="0" tIns="8573" rIns="0" bIns="0" rtlCol="0">
            <a:spAutoFit/>
          </a:bodyPr>
          <a:lstStyle/>
          <a:p>
            <a:pPr marL="180499" indent="-170974" defTabSz="685800">
              <a:lnSpc>
                <a:spcPts val="1710"/>
              </a:lnSpc>
              <a:spcBef>
                <a:spcPts val="68"/>
              </a:spcBef>
              <a:buFont typeface="Arial"/>
              <a:buChar char="•"/>
              <a:tabLst>
                <a:tab pos="180499" algn="l"/>
              </a:tabLst>
            </a:pPr>
            <a:r>
              <a:rPr sz="1500">
                <a:latin typeface="Calibri"/>
                <a:cs typeface="Calibri"/>
              </a:rPr>
              <a:t>ISAR</a:t>
            </a:r>
            <a:r>
              <a:rPr sz="1500" spc="-26">
                <a:latin typeface="Calibri"/>
                <a:cs typeface="Calibri"/>
              </a:rPr>
              <a:t> </a:t>
            </a:r>
            <a:r>
              <a:rPr sz="1500">
                <a:latin typeface="Calibri"/>
                <a:cs typeface="Calibri"/>
              </a:rPr>
              <a:t>is</a:t>
            </a:r>
            <a:r>
              <a:rPr sz="1500" spc="-30">
                <a:latin typeface="Calibri"/>
                <a:cs typeface="Calibri"/>
              </a:rPr>
              <a:t> </a:t>
            </a:r>
            <a:r>
              <a:rPr sz="1500">
                <a:latin typeface="Calibri"/>
                <a:cs typeface="Calibri"/>
              </a:rPr>
              <a:t>a</a:t>
            </a:r>
            <a:r>
              <a:rPr sz="1500" spc="-23">
                <a:latin typeface="Calibri"/>
                <a:cs typeface="Calibri"/>
              </a:rPr>
              <a:t> </a:t>
            </a:r>
            <a:r>
              <a:rPr sz="1500" b="1">
                <a:solidFill>
                  <a:srgbClr val="EC7C30"/>
                </a:solidFill>
                <a:latin typeface="Calibri"/>
                <a:cs typeface="Calibri"/>
              </a:rPr>
              <a:t>joint</a:t>
            </a:r>
            <a:r>
              <a:rPr sz="1500" b="1" spc="-34">
                <a:solidFill>
                  <a:srgbClr val="EC7C30"/>
                </a:solidFill>
                <a:latin typeface="Calibri"/>
                <a:cs typeface="Calibri"/>
              </a:rPr>
              <a:t> </a:t>
            </a:r>
            <a:r>
              <a:rPr sz="1500" b="1">
                <a:solidFill>
                  <a:srgbClr val="EC7C30"/>
                </a:solidFill>
                <a:latin typeface="Calibri"/>
                <a:cs typeface="Calibri"/>
              </a:rPr>
              <a:t>initiative</a:t>
            </a:r>
            <a:r>
              <a:rPr sz="1500" b="1" spc="-11">
                <a:solidFill>
                  <a:srgbClr val="EC7C30"/>
                </a:solidFill>
                <a:latin typeface="Calibri"/>
                <a:cs typeface="Calibri"/>
              </a:rPr>
              <a:t> </a:t>
            </a:r>
            <a:r>
              <a:rPr sz="1500">
                <a:latin typeface="Calibri"/>
                <a:cs typeface="Calibri"/>
              </a:rPr>
              <a:t>and</a:t>
            </a:r>
            <a:r>
              <a:rPr sz="1500" spc="-34">
                <a:latin typeface="Calibri"/>
                <a:cs typeface="Calibri"/>
              </a:rPr>
              <a:t> </a:t>
            </a:r>
            <a:r>
              <a:rPr sz="1500">
                <a:latin typeface="Calibri"/>
                <a:cs typeface="Calibri"/>
              </a:rPr>
              <a:t>would</a:t>
            </a:r>
            <a:r>
              <a:rPr sz="1500" spc="-38">
                <a:latin typeface="Calibri"/>
                <a:cs typeface="Calibri"/>
              </a:rPr>
              <a:t> </a:t>
            </a:r>
            <a:r>
              <a:rPr sz="1500">
                <a:latin typeface="Calibri"/>
                <a:cs typeface="Calibri"/>
              </a:rPr>
              <a:t>not</a:t>
            </a:r>
            <a:r>
              <a:rPr sz="1500" spc="-49">
                <a:latin typeface="Calibri"/>
                <a:cs typeface="Calibri"/>
              </a:rPr>
              <a:t> </a:t>
            </a:r>
            <a:r>
              <a:rPr sz="1500" spc="-8">
                <a:latin typeface="Calibri"/>
                <a:cs typeface="Calibri"/>
              </a:rPr>
              <a:t>exist</a:t>
            </a:r>
            <a:endParaRPr sz="1500">
              <a:latin typeface="Calibri"/>
              <a:cs typeface="Calibri"/>
            </a:endParaRPr>
          </a:p>
          <a:p>
            <a:pPr marL="180975" defTabSz="685800">
              <a:lnSpc>
                <a:spcPts val="1710"/>
              </a:lnSpc>
            </a:pPr>
            <a:r>
              <a:rPr sz="1500">
                <a:latin typeface="Calibri"/>
                <a:cs typeface="Calibri"/>
              </a:rPr>
              <a:t>without</a:t>
            </a:r>
            <a:r>
              <a:rPr sz="1500" spc="-41">
                <a:latin typeface="Calibri"/>
                <a:cs typeface="Calibri"/>
              </a:rPr>
              <a:t> </a:t>
            </a:r>
            <a:r>
              <a:rPr sz="1500">
                <a:latin typeface="Calibri"/>
                <a:cs typeface="Calibri"/>
              </a:rPr>
              <a:t>the</a:t>
            </a:r>
            <a:r>
              <a:rPr sz="1500" spc="-53">
                <a:latin typeface="Calibri"/>
                <a:cs typeface="Calibri"/>
              </a:rPr>
              <a:t> </a:t>
            </a:r>
            <a:r>
              <a:rPr sz="1500">
                <a:latin typeface="Calibri"/>
                <a:cs typeface="Calibri"/>
              </a:rPr>
              <a:t>data</a:t>
            </a:r>
            <a:r>
              <a:rPr sz="1500" spc="-38">
                <a:latin typeface="Calibri"/>
                <a:cs typeface="Calibri"/>
              </a:rPr>
              <a:t> </a:t>
            </a:r>
            <a:r>
              <a:rPr sz="1500">
                <a:latin typeface="Calibri"/>
                <a:cs typeface="Calibri"/>
              </a:rPr>
              <a:t>provided</a:t>
            </a:r>
            <a:r>
              <a:rPr sz="1500" spc="-41">
                <a:latin typeface="Calibri"/>
                <a:cs typeface="Calibri"/>
              </a:rPr>
              <a:t> </a:t>
            </a:r>
            <a:r>
              <a:rPr sz="1500">
                <a:latin typeface="Calibri"/>
                <a:cs typeface="Calibri"/>
              </a:rPr>
              <a:t>by</a:t>
            </a:r>
            <a:r>
              <a:rPr sz="1500" spc="-68">
                <a:latin typeface="Calibri"/>
                <a:cs typeface="Calibri"/>
              </a:rPr>
              <a:t> </a:t>
            </a:r>
            <a:r>
              <a:rPr sz="1500">
                <a:latin typeface="Calibri"/>
                <a:cs typeface="Calibri"/>
              </a:rPr>
              <a:t>local</a:t>
            </a:r>
            <a:r>
              <a:rPr sz="1500" spc="-26">
                <a:latin typeface="Calibri"/>
                <a:cs typeface="Calibri"/>
              </a:rPr>
              <a:t> </a:t>
            </a:r>
            <a:r>
              <a:rPr sz="1500" spc="-8">
                <a:latin typeface="Calibri"/>
                <a:cs typeface="Calibri"/>
              </a:rPr>
              <a:t>registries.</a:t>
            </a:r>
            <a:endParaRPr sz="1500">
              <a:latin typeface="Calibri"/>
              <a:cs typeface="Calibri"/>
            </a:endParaRPr>
          </a:p>
          <a:p>
            <a:pPr marL="180975" marR="35719" indent="-171450" defTabSz="685800">
              <a:lnSpc>
                <a:spcPct val="90000"/>
              </a:lnSpc>
              <a:spcBef>
                <a:spcPts val="758"/>
              </a:spcBef>
              <a:buFont typeface="Arial"/>
              <a:buChar char="•"/>
              <a:tabLst>
                <a:tab pos="180975" algn="l"/>
              </a:tabLst>
            </a:pPr>
            <a:r>
              <a:rPr sz="1500" b="1">
                <a:solidFill>
                  <a:srgbClr val="EC7C30"/>
                </a:solidFill>
                <a:latin typeface="Calibri"/>
                <a:cs typeface="Calibri"/>
              </a:rPr>
              <a:t>ISAR</a:t>
            </a:r>
            <a:r>
              <a:rPr sz="1500" b="1" spc="-30">
                <a:solidFill>
                  <a:srgbClr val="EC7C30"/>
                </a:solidFill>
                <a:latin typeface="Calibri"/>
                <a:cs typeface="Calibri"/>
              </a:rPr>
              <a:t> </a:t>
            </a:r>
            <a:r>
              <a:rPr sz="1500" b="1">
                <a:solidFill>
                  <a:srgbClr val="EC7C30"/>
                </a:solidFill>
                <a:latin typeface="Calibri"/>
                <a:cs typeface="Calibri"/>
              </a:rPr>
              <a:t>acts</a:t>
            </a:r>
            <a:r>
              <a:rPr sz="1500" b="1" spc="-41">
                <a:solidFill>
                  <a:srgbClr val="EC7C30"/>
                </a:solidFill>
                <a:latin typeface="Calibri"/>
                <a:cs typeface="Calibri"/>
              </a:rPr>
              <a:t> </a:t>
            </a:r>
            <a:r>
              <a:rPr sz="1500" b="1">
                <a:solidFill>
                  <a:srgbClr val="EC7C30"/>
                </a:solidFill>
                <a:latin typeface="Calibri"/>
                <a:cs typeface="Calibri"/>
              </a:rPr>
              <a:t>as</a:t>
            </a:r>
            <a:r>
              <a:rPr sz="1500" b="1" spc="-49">
                <a:solidFill>
                  <a:srgbClr val="EC7C30"/>
                </a:solidFill>
                <a:latin typeface="Calibri"/>
                <a:cs typeface="Calibri"/>
              </a:rPr>
              <a:t> </a:t>
            </a:r>
            <a:r>
              <a:rPr sz="1500" b="1">
                <a:solidFill>
                  <a:srgbClr val="EC7C30"/>
                </a:solidFill>
                <a:latin typeface="Calibri"/>
                <a:cs typeface="Calibri"/>
              </a:rPr>
              <a:t>a</a:t>
            </a:r>
            <a:r>
              <a:rPr sz="1500" b="1" spc="-41">
                <a:solidFill>
                  <a:srgbClr val="EC7C30"/>
                </a:solidFill>
                <a:latin typeface="Calibri"/>
                <a:cs typeface="Calibri"/>
              </a:rPr>
              <a:t> </a:t>
            </a:r>
            <a:r>
              <a:rPr sz="1500" b="1">
                <a:solidFill>
                  <a:srgbClr val="EC7C30"/>
                </a:solidFill>
                <a:latin typeface="Calibri"/>
                <a:cs typeface="Calibri"/>
              </a:rPr>
              <a:t>data</a:t>
            </a:r>
            <a:r>
              <a:rPr sz="1500" b="1" spc="-49">
                <a:solidFill>
                  <a:srgbClr val="EC7C30"/>
                </a:solidFill>
                <a:latin typeface="Calibri"/>
                <a:cs typeface="Calibri"/>
              </a:rPr>
              <a:t> </a:t>
            </a:r>
            <a:r>
              <a:rPr sz="1500" b="1">
                <a:solidFill>
                  <a:srgbClr val="EC7C30"/>
                </a:solidFill>
                <a:latin typeface="Calibri"/>
                <a:cs typeface="Calibri"/>
              </a:rPr>
              <a:t>custodian</a:t>
            </a:r>
            <a:r>
              <a:rPr sz="1500">
                <a:latin typeface="Calibri"/>
                <a:cs typeface="Calibri"/>
              </a:rPr>
              <a:t>,</a:t>
            </a:r>
            <a:r>
              <a:rPr sz="1500" spc="-53">
                <a:latin typeface="Calibri"/>
                <a:cs typeface="Calibri"/>
              </a:rPr>
              <a:t> </a:t>
            </a:r>
            <a:r>
              <a:rPr sz="1500">
                <a:latin typeface="Calibri"/>
                <a:cs typeface="Calibri"/>
              </a:rPr>
              <a:t>collecting,</a:t>
            </a:r>
            <a:r>
              <a:rPr sz="1500" spc="-11">
                <a:latin typeface="Calibri"/>
                <a:cs typeface="Calibri"/>
              </a:rPr>
              <a:t> </a:t>
            </a:r>
            <a:r>
              <a:rPr sz="1500" spc="-8">
                <a:latin typeface="Calibri"/>
                <a:cs typeface="Calibri"/>
              </a:rPr>
              <a:t>collating, </a:t>
            </a:r>
            <a:r>
              <a:rPr sz="1500">
                <a:latin typeface="Calibri"/>
                <a:cs typeface="Calibri"/>
              </a:rPr>
              <a:t>exploring,</a:t>
            </a:r>
            <a:r>
              <a:rPr sz="1500" spc="-60">
                <a:latin typeface="Calibri"/>
                <a:cs typeface="Calibri"/>
              </a:rPr>
              <a:t> </a:t>
            </a:r>
            <a:r>
              <a:rPr sz="1500">
                <a:latin typeface="Calibri"/>
                <a:cs typeface="Calibri"/>
              </a:rPr>
              <a:t>and</a:t>
            </a:r>
            <a:r>
              <a:rPr sz="1500" spc="-56">
                <a:latin typeface="Calibri"/>
                <a:cs typeface="Calibri"/>
              </a:rPr>
              <a:t> </a:t>
            </a:r>
            <a:r>
              <a:rPr sz="1500">
                <a:latin typeface="Calibri"/>
                <a:cs typeface="Calibri"/>
              </a:rPr>
              <a:t>analyzing</a:t>
            </a:r>
            <a:r>
              <a:rPr sz="1500" spc="-53">
                <a:latin typeface="Calibri"/>
                <a:cs typeface="Calibri"/>
              </a:rPr>
              <a:t> </a:t>
            </a:r>
            <a:r>
              <a:rPr sz="1500" spc="-8">
                <a:latin typeface="Calibri"/>
                <a:cs typeface="Calibri"/>
              </a:rPr>
              <a:t>standardized</a:t>
            </a:r>
            <a:r>
              <a:rPr sz="1500" spc="-45">
                <a:latin typeface="Calibri"/>
                <a:cs typeface="Calibri"/>
              </a:rPr>
              <a:t> </a:t>
            </a:r>
            <a:r>
              <a:rPr sz="1500" spc="-15">
                <a:latin typeface="Calibri"/>
                <a:cs typeface="Calibri"/>
              </a:rPr>
              <a:t>data </a:t>
            </a:r>
            <a:r>
              <a:rPr sz="1500">
                <a:latin typeface="Calibri"/>
                <a:cs typeface="Calibri"/>
              </a:rPr>
              <a:t>provided</a:t>
            </a:r>
            <a:r>
              <a:rPr sz="1500" spc="-45">
                <a:latin typeface="Calibri"/>
                <a:cs typeface="Calibri"/>
              </a:rPr>
              <a:t> </a:t>
            </a:r>
            <a:r>
              <a:rPr sz="1500">
                <a:latin typeface="Calibri"/>
                <a:cs typeface="Calibri"/>
              </a:rPr>
              <a:t>by</a:t>
            </a:r>
            <a:r>
              <a:rPr sz="1500" spc="-68">
                <a:latin typeface="Calibri"/>
                <a:cs typeface="Calibri"/>
              </a:rPr>
              <a:t> </a:t>
            </a:r>
            <a:r>
              <a:rPr sz="1500">
                <a:latin typeface="Calibri"/>
                <a:cs typeface="Calibri"/>
              </a:rPr>
              <a:t>these</a:t>
            </a:r>
            <a:r>
              <a:rPr sz="1500" spc="-19">
                <a:latin typeface="Calibri"/>
                <a:cs typeface="Calibri"/>
              </a:rPr>
              <a:t> </a:t>
            </a:r>
            <a:r>
              <a:rPr sz="1500">
                <a:latin typeface="Calibri"/>
                <a:cs typeface="Calibri"/>
              </a:rPr>
              <a:t>local</a:t>
            </a:r>
            <a:r>
              <a:rPr sz="1500" spc="-26">
                <a:latin typeface="Calibri"/>
                <a:cs typeface="Calibri"/>
              </a:rPr>
              <a:t> </a:t>
            </a:r>
            <a:r>
              <a:rPr sz="1500" spc="-8">
                <a:latin typeface="Calibri"/>
                <a:cs typeface="Calibri"/>
              </a:rPr>
              <a:t>registries.</a:t>
            </a:r>
            <a:endParaRPr sz="1500">
              <a:latin typeface="Calibri"/>
              <a:cs typeface="Calibri"/>
            </a:endParaRPr>
          </a:p>
          <a:p>
            <a:pPr marL="180975" marR="15716" indent="-171450" defTabSz="685800">
              <a:lnSpc>
                <a:spcPct val="90000"/>
              </a:lnSpc>
              <a:spcBef>
                <a:spcPts val="739"/>
              </a:spcBef>
              <a:buFont typeface="Arial"/>
              <a:buChar char="•"/>
              <a:tabLst>
                <a:tab pos="180975" algn="l"/>
              </a:tabLst>
            </a:pPr>
            <a:r>
              <a:rPr sz="1500" b="1">
                <a:solidFill>
                  <a:srgbClr val="EC7C30"/>
                </a:solidFill>
                <a:latin typeface="Calibri"/>
                <a:cs typeface="Calibri"/>
              </a:rPr>
              <a:t>Local</a:t>
            </a:r>
            <a:r>
              <a:rPr sz="1500" b="1" spc="-56">
                <a:solidFill>
                  <a:srgbClr val="EC7C30"/>
                </a:solidFill>
                <a:latin typeface="Calibri"/>
                <a:cs typeface="Calibri"/>
              </a:rPr>
              <a:t> </a:t>
            </a:r>
            <a:r>
              <a:rPr sz="1500" b="1">
                <a:solidFill>
                  <a:srgbClr val="EC7C30"/>
                </a:solidFill>
                <a:latin typeface="Calibri"/>
                <a:cs typeface="Calibri"/>
              </a:rPr>
              <a:t>registries</a:t>
            </a:r>
            <a:r>
              <a:rPr sz="1500" b="1" spc="-34">
                <a:solidFill>
                  <a:srgbClr val="EC7C30"/>
                </a:solidFill>
                <a:latin typeface="Calibri"/>
                <a:cs typeface="Calibri"/>
              </a:rPr>
              <a:t> </a:t>
            </a:r>
            <a:r>
              <a:rPr sz="1500" b="1" spc="-8">
                <a:solidFill>
                  <a:srgbClr val="EC7C30"/>
                </a:solidFill>
                <a:latin typeface="Calibri"/>
                <a:cs typeface="Calibri"/>
              </a:rPr>
              <a:t>retain</a:t>
            </a:r>
            <a:r>
              <a:rPr sz="1500" b="1" spc="-41">
                <a:solidFill>
                  <a:srgbClr val="EC7C30"/>
                </a:solidFill>
                <a:latin typeface="Calibri"/>
                <a:cs typeface="Calibri"/>
              </a:rPr>
              <a:t> </a:t>
            </a:r>
            <a:r>
              <a:rPr sz="1500" b="1">
                <a:solidFill>
                  <a:srgbClr val="EC7C30"/>
                </a:solidFill>
                <a:latin typeface="Calibri"/>
                <a:cs typeface="Calibri"/>
              </a:rPr>
              <a:t>ownership</a:t>
            </a:r>
            <a:r>
              <a:rPr sz="1500" b="1" spc="-49">
                <a:solidFill>
                  <a:srgbClr val="EC7C30"/>
                </a:solidFill>
                <a:latin typeface="Calibri"/>
                <a:cs typeface="Calibri"/>
              </a:rPr>
              <a:t> </a:t>
            </a:r>
            <a:r>
              <a:rPr sz="1500">
                <a:latin typeface="Calibri"/>
                <a:cs typeface="Calibri"/>
              </a:rPr>
              <a:t>of</a:t>
            </a:r>
            <a:r>
              <a:rPr sz="1500" spc="-49">
                <a:latin typeface="Calibri"/>
                <a:cs typeface="Calibri"/>
              </a:rPr>
              <a:t> </a:t>
            </a:r>
            <a:r>
              <a:rPr sz="1500">
                <a:latin typeface="Calibri"/>
                <a:cs typeface="Calibri"/>
              </a:rPr>
              <a:t>their</a:t>
            </a:r>
            <a:r>
              <a:rPr sz="1500" spc="-34">
                <a:latin typeface="Calibri"/>
                <a:cs typeface="Calibri"/>
              </a:rPr>
              <a:t> </a:t>
            </a:r>
            <a:r>
              <a:rPr sz="1500" spc="-19">
                <a:latin typeface="Calibri"/>
                <a:cs typeface="Calibri"/>
              </a:rPr>
              <a:t>own </a:t>
            </a:r>
            <a:r>
              <a:rPr sz="1500">
                <a:latin typeface="Calibri"/>
                <a:cs typeface="Calibri"/>
              </a:rPr>
              <a:t>data,</a:t>
            </a:r>
            <a:r>
              <a:rPr sz="1500" spc="-41">
                <a:latin typeface="Calibri"/>
                <a:cs typeface="Calibri"/>
              </a:rPr>
              <a:t> </a:t>
            </a:r>
            <a:r>
              <a:rPr sz="1500">
                <a:latin typeface="Calibri"/>
                <a:cs typeface="Calibri"/>
              </a:rPr>
              <a:t>but</a:t>
            </a:r>
            <a:r>
              <a:rPr sz="1500" spc="-56">
                <a:latin typeface="Calibri"/>
                <a:cs typeface="Calibri"/>
              </a:rPr>
              <a:t> </a:t>
            </a:r>
            <a:r>
              <a:rPr sz="1500">
                <a:latin typeface="Calibri"/>
                <a:cs typeface="Calibri"/>
              </a:rPr>
              <a:t>benefit</a:t>
            </a:r>
            <a:r>
              <a:rPr sz="1500" spc="-11">
                <a:latin typeface="Calibri"/>
                <a:cs typeface="Calibri"/>
              </a:rPr>
              <a:t> </a:t>
            </a:r>
            <a:r>
              <a:rPr sz="1500">
                <a:latin typeface="Calibri"/>
                <a:cs typeface="Calibri"/>
              </a:rPr>
              <a:t>from</a:t>
            </a:r>
            <a:r>
              <a:rPr sz="1500" spc="-34">
                <a:latin typeface="Calibri"/>
                <a:cs typeface="Calibri"/>
              </a:rPr>
              <a:t> </a:t>
            </a:r>
            <a:r>
              <a:rPr sz="1500">
                <a:latin typeface="Calibri"/>
                <a:cs typeface="Calibri"/>
              </a:rPr>
              <a:t>ISAR</a:t>
            </a:r>
            <a:r>
              <a:rPr sz="1500" spc="-30">
                <a:latin typeface="Calibri"/>
                <a:cs typeface="Calibri"/>
              </a:rPr>
              <a:t> </a:t>
            </a:r>
            <a:r>
              <a:rPr sz="1500">
                <a:latin typeface="Calibri"/>
                <a:cs typeface="Calibri"/>
              </a:rPr>
              <a:t>in</a:t>
            </a:r>
            <a:r>
              <a:rPr sz="1500" spc="-41">
                <a:latin typeface="Calibri"/>
                <a:cs typeface="Calibri"/>
              </a:rPr>
              <a:t> </a:t>
            </a:r>
            <a:r>
              <a:rPr sz="1500">
                <a:latin typeface="Calibri"/>
                <a:cs typeface="Calibri"/>
              </a:rPr>
              <a:t>terms</a:t>
            </a:r>
            <a:r>
              <a:rPr sz="1500" spc="-23">
                <a:latin typeface="Calibri"/>
                <a:cs typeface="Calibri"/>
              </a:rPr>
              <a:t> </a:t>
            </a:r>
            <a:r>
              <a:rPr sz="1500">
                <a:latin typeface="Calibri"/>
                <a:cs typeface="Calibri"/>
              </a:rPr>
              <a:t>of</a:t>
            </a:r>
            <a:r>
              <a:rPr sz="1500" spc="-53">
                <a:latin typeface="Calibri"/>
                <a:cs typeface="Calibri"/>
              </a:rPr>
              <a:t> </a:t>
            </a:r>
            <a:r>
              <a:rPr sz="1500" spc="-19">
                <a:latin typeface="Calibri"/>
                <a:cs typeface="Calibri"/>
              </a:rPr>
              <a:t>the </a:t>
            </a:r>
            <a:r>
              <a:rPr sz="1500">
                <a:latin typeface="Calibri"/>
                <a:cs typeface="Calibri"/>
              </a:rPr>
              <a:t>analytical</a:t>
            </a:r>
            <a:r>
              <a:rPr sz="1500" spc="-38">
                <a:latin typeface="Calibri"/>
                <a:cs typeface="Calibri"/>
              </a:rPr>
              <a:t> </a:t>
            </a:r>
            <a:r>
              <a:rPr sz="1500">
                <a:latin typeface="Calibri"/>
                <a:cs typeface="Calibri"/>
              </a:rPr>
              <a:t>power</a:t>
            </a:r>
            <a:r>
              <a:rPr sz="1500" spc="-38">
                <a:latin typeface="Calibri"/>
                <a:cs typeface="Calibri"/>
              </a:rPr>
              <a:t> </a:t>
            </a:r>
            <a:r>
              <a:rPr sz="1500">
                <a:latin typeface="Calibri"/>
                <a:cs typeface="Calibri"/>
              </a:rPr>
              <a:t>it</a:t>
            </a:r>
            <a:r>
              <a:rPr sz="1500" spc="-53">
                <a:latin typeface="Calibri"/>
                <a:cs typeface="Calibri"/>
              </a:rPr>
              <a:t> </a:t>
            </a:r>
            <a:r>
              <a:rPr sz="1500">
                <a:latin typeface="Calibri"/>
                <a:cs typeface="Calibri"/>
              </a:rPr>
              <a:t>provides</a:t>
            </a:r>
            <a:r>
              <a:rPr sz="1500" spc="-45">
                <a:latin typeface="Calibri"/>
                <a:cs typeface="Calibri"/>
              </a:rPr>
              <a:t> </a:t>
            </a:r>
            <a:r>
              <a:rPr sz="1500">
                <a:latin typeface="Calibri"/>
                <a:cs typeface="Calibri"/>
              </a:rPr>
              <a:t>and</a:t>
            </a:r>
            <a:r>
              <a:rPr sz="1500" spc="-64">
                <a:latin typeface="Calibri"/>
                <a:cs typeface="Calibri"/>
              </a:rPr>
              <a:t> </a:t>
            </a:r>
            <a:r>
              <a:rPr sz="1500">
                <a:latin typeface="Calibri"/>
                <a:cs typeface="Calibri"/>
              </a:rPr>
              <a:t>cross</a:t>
            </a:r>
            <a:r>
              <a:rPr sz="1500" spc="-45">
                <a:latin typeface="Calibri"/>
                <a:cs typeface="Calibri"/>
              </a:rPr>
              <a:t> </a:t>
            </a:r>
            <a:r>
              <a:rPr sz="1500" spc="-8">
                <a:latin typeface="Calibri"/>
                <a:cs typeface="Calibri"/>
              </a:rPr>
              <a:t>comparisons </a:t>
            </a:r>
            <a:r>
              <a:rPr sz="1500">
                <a:latin typeface="Calibri"/>
                <a:cs typeface="Calibri"/>
              </a:rPr>
              <a:t>with</a:t>
            </a:r>
            <a:r>
              <a:rPr sz="1500" spc="-41">
                <a:latin typeface="Calibri"/>
                <a:cs typeface="Calibri"/>
              </a:rPr>
              <a:t> </a:t>
            </a:r>
            <a:r>
              <a:rPr sz="1500">
                <a:latin typeface="Calibri"/>
                <a:cs typeface="Calibri"/>
              </a:rPr>
              <a:t>data</a:t>
            </a:r>
            <a:r>
              <a:rPr sz="1500" spc="-41">
                <a:latin typeface="Calibri"/>
                <a:cs typeface="Calibri"/>
              </a:rPr>
              <a:t> </a:t>
            </a:r>
            <a:r>
              <a:rPr sz="1500">
                <a:latin typeface="Calibri"/>
                <a:cs typeface="Calibri"/>
              </a:rPr>
              <a:t>from</a:t>
            </a:r>
            <a:r>
              <a:rPr sz="1500" spc="-30">
                <a:latin typeface="Calibri"/>
                <a:cs typeface="Calibri"/>
              </a:rPr>
              <a:t> </a:t>
            </a:r>
            <a:r>
              <a:rPr sz="1500">
                <a:latin typeface="Calibri"/>
                <a:cs typeface="Calibri"/>
              </a:rPr>
              <a:t>other</a:t>
            </a:r>
            <a:r>
              <a:rPr sz="1500" spc="-45">
                <a:latin typeface="Calibri"/>
                <a:cs typeface="Calibri"/>
              </a:rPr>
              <a:t> </a:t>
            </a:r>
            <a:r>
              <a:rPr sz="1500" spc="-8">
                <a:latin typeface="Calibri"/>
                <a:cs typeface="Calibri"/>
              </a:rPr>
              <a:t>countries</a:t>
            </a:r>
            <a:endParaRPr sz="1500">
              <a:latin typeface="Calibri"/>
              <a:cs typeface="Calibri"/>
            </a:endParaRPr>
          </a:p>
          <a:p>
            <a:pPr marL="180975" marR="3810" indent="-171450" defTabSz="685800">
              <a:lnSpc>
                <a:spcPct val="90000"/>
              </a:lnSpc>
              <a:spcBef>
                <a:spcPts val="758"/>
              </a:spcBef>
              <a:buFont typeface="Arial"/>
              <a:buChar char="•"/>
              <a:tabLst>
                <a:tab pos="180975" algn="l"/>
              </a:tabLst>
            </a:pPr>
            <a:r>
              <a:rPr sz="1500" b="1">
                <a:solidFill>
                  <a:srgbClr val="EC7C30"/>
                </a:solidFill>
                <a:latin typeface="Calibri"/>
                <a:cs typeface="Calibri"/>
              </a:rPr>
              <a:t>ISAR</a:t>
            </a:r>
            <a:r>
              <a:rPr sz="1500" b="1" spc="-30">
                <a:solidFill>
                  <a:srgbClr val="EC7C30"/>
                </a:solidFill>
                <a:latin typeface="Calibri"/>
                <a:cs typeface="Calibri"/>
              </a:rPr>
              <a:t> </a:t>
            </a:r>
            <a:r>
              <a:rPr sz="1500" b="1">
                <a:solidFill>
                  <a:srgbClr val="EC7C30"/>
                </a:solidFill>
                <a:latin typeface="Calibri"/>
                <a:cs typeface="Calibri"/>
              </a:rPr>
              <a:t>already</a:t>
            </a:r>
            <a:r>
              <a:rPr sz="1500" b="1" spc="-30">
                <a:solidFill>
                  <a:srgbClr val="EC7C30"/>
                </a:solidFill>
                <a:latin typeface="Calibri"/>
                <a:cs typeface="Calibri"/>
              </a:rPr>
              <a:t> </a:t>
            </a:r>
            <a:r>
              <a:rPr sz="1500" b="1">
                <a:solidFill>
                  <a:srgbClr val="EC7C30"/>
                </a:solidFill>
                <a:latin typeface="Calibri"/>
                <a:cs typeface="Calibri"/>
              </a:rPr>
              <a:t>partners</a:t>
            </a:r>
            <a:r>
              <a:rPr sz="1500" b="1" spc="-60">
                <a:solidFill>
                  <a:srgbClr val="EC7C30"/>
                </a:solidFill>
                <a:latin typeface="Calibri"/>
                <a:cs typeface="Calibri"/>
              </a:rPr>
              <a:t> </a:t>
            </a:r>
            <a:r>
              <a:rPr sz="1500" b="1">
                <a:solidFill>
                  <a:srgbClr val="EC7C30"/>
                </a:solidFill>
                <a:latin typeface="Calibri"/>
                <a:cs typeface="Calibri"/>
              </a:rPr>
              <a:t>with</a:t>
            </a:r>
            <a:r>
              <a:rPr sz="1500" b="1" spc="-49">
                <a:solidFill>
                  <a:srgbClr val="EC7C30"/>
                </a:solidFill>
                <a:latin typeface="Calibri"/>
                <a:cs typeface="Calibri"/>
              </a:rPr>
              <a:t> </a:t>
            </a:r>
            <a:r>
              <a:rPr sz="1500" b="1">
                <a:solidFill>
                  <a:srgbClr val="EC7C30"/>
                </a:solidFill>
                <a:latin typeface="Calibri"/>
                <a:cs typeface="Calibri"/>
              </a:rPr>
              <a:t>20</a:t>
            </a:r>
            <a:r>
              <a:rPr sz="1500" b="1" spc="-49">
                <a:solidFill>
                  <a:srgbClr val="EC7C30"/>
                </a:solidFill>
                <a:latin typeface="Calibri"/>
                <a:cs typeface="Calibri"/>
              </a:rPr>
              <a:t> </a:t>
            </a:r>
            <a:r>
              <a:rPr sz="1500" b="1">
                <a:solidFill>
                  <a:srgbClr val="EC7C30"/>
                </a:solidFill>
                <a:latin typeface="Calibri"/>
                <a:cs typeface="Calibri"/>
              </a:rPr>
              <a:t>national</a:t>
            </a:r>
            <a:r>
              <a:rPr sz="1500" b="1" spc="-53">
                <a:solidFill>
                  <a:srgbClr val="EC7C30"/>
                </a:solidFill>
                <a:latin typeface="Calibri"/>
                <a:cs typeface="Calibri"/>
              </a:rPr>
              <a:t> </a:t>
            </a:r>
            <a:r>
              <a:rPr sz="1500" b="1">
                <a:solidFill>
                  <a:srgbClr val="EC7C30"/>
                </a:solidFill>
                <a:latin typeface="Calibri"/>
                <a:cs typeface="Calibri"/>
              </a:rPr>
              <a:t>or</a:t>
            </a:r>
            <a:r>
              <a:rPr sz="1500" b="1" spc="-38">
                <a:solidFill>
                  <a:srgbClr val="EC7C30"/>
                </a:solidFill>
                <a:latin typeface="Calibri"/>
                <a:cs typeface="Calibri"/>
              </a:rPr>
              <a:t> </a:t>
            </a:r>
            <a:r>
              <a:rPr sz="1500" b="1" spc="-8">
                <a:solidFill>
                  <a:srgbClr val="EC7C30"/>
                </a:solidFill>
                <a:latin typeface="Calibri"/>
                <a:cs typeface="Calibri"/>
              </a:rPr>
              <a:t>regional </a:t>
            </a:r>
            <a:r>
              <a:rPr sz="1500" b="1">
                <a:solidFill>
                  <a:srgbClr val="EC7C30"/>
                </a:solidFill>
                <a:latin typeface="Calibri"/>
                <a:cs typeface="Calibri"/>
              </a:rPr>
              <a:t>registries</a:t>
            </a:r>
            <a:r>
              <a:rPr sz="1500" b="1" spc="-41">
                <a:solidFill>
                  <a:srgbClr val="EC7C30"/>
                </a:solidFill>
                <a:latin typeface="Calibri"/>
                <a:cs typeface="Calibri"/>
              </a:rPr>
              <a:t> </a:t>
            </a:r>
            <a:r>
              <a:rPr sz="1500">
                <a:latin typeface="Calibri"/>
                <a:cs typeface="Calibri"/>
              </a:rPr>
              <a:t>in:</a:t>
            </a:r>
            <a:r>
              <a:rPr sz="1500" spc="-60">
                <a:latin typeface="Calibri"/>
                <a:cs typeface="Calibri"/>
              </a:rPr>
              <a:t> </a:t>
            </a:r>
            <a:r>
              <a:rPr sz="1500">
                <a:latin typeface="Calibri"/>
                <a:cs typeface="Calibri"/>
              </a:rPr>
              <a:t>Europe,</a:t>
            </a:r>
            <a:r>
              <a:rPr sz="1500" spc="-68">
                <a:latin typeface="Calibri"/>
                <a:cs typeface="Calibri"/>
              </a:rPr>
              <a:t> </a:t>
            </a:r>
            <a:r>
              <a:rPr sz="1500">
                <a:latin typeface="Calibri"/>
                <a:cs typeface="Calibri"/>
              </a:rPr>
              <a:t>The</a:t>
            </a:r>
            <a:r>
              <a:rPr sz="1500" spc="-45">
                <a:latin typeface="Calibri"/>
                <a:cs typeface="Calibri"/>
              </a:rPr>
              <a:t> </a:t>
            </a:r>
            <a:r>
              <a:rPr sz="1500">
                <a:latin typeface="Calibri"/>
                <a:cs typeface="Calibri"/>
              </a:rPr>
              <a:t>Americas,</a:t>
            </a:r>
            <a:r>
              <a:rPr sz="1500" spc="4">
                <a:latin typeface="Calibri"/>
                <a:cs typeface="Calibri"/>
              </a:rPr>
              <a:t> </a:t>
            </a:r>
            <a:r>
              <a:rPr sz="1500">
                <a:latin typeface="Calibri"/>
                <a:cs typeface="Calibri"/>
              </a:rPr>
              <a:t>Asia</a:t>
            </a:r>
            <a:r>
              <a:rPr sz="1500" spc="-41">
                <a:latin typeface="Calibri"/>
                <a:cs typeface="Calibri"/>
              </a:rPr>
              <a:t> </a:t>
            </a:r>
            <a:r>
              <a:rPr sz="1500" spc="-8">
                <a:latin typeface="Calibri"/>
                <a:cs typeface="Calibri"/>
              </a:rPr>
              <a:t>Pacific, </a:t>
            </a:r>
            <a:r>
              <a:rPr sz="1500">
                <a:latin typeface="Calibri"/>
                <a:cs typeface="Calibri"/>
              </a:rPr>
              <a:t>and</a:t>
            </a:r>
            <a:r>
              <a:rPr sz="1500" spc="-60">
                <a:latin typeface="Calibri"/>
                <a:cs typeface="Calibri"/>
              </a:rPr>
              <a:t> </a:t>
            </a:r>
            <a:r>
              <a:rPr sz="1500">
                <a:latin typeface="Calibri"/>
                <a:cs typeface="Calibri"/>
              </a:rPr>
              <a:t>the</a:t>
            </a:r>
            <a:r>
              <a:rPr sz="1500" spc="-38">
                <a:latin typeface="Calibri"/>
                <a:cs typeface="Calibri"/>
              </a:rPr>
              <a:t> </a:t>
            </a:r>
            <a:r>
              <a:rPr sz="1500">
                <a:latin typeface="Calibri"/>
                <a:cs typeface="Calibri"/>
              </a:rPr>
              <a:t>Middle</a:t>
            </a:r>
            <a:r>
              <a:rPr sz="1500" spc="-60">
                <a:latin typeface="Calibri"/>
                <a:cs typeface="Calibri"/>
              </a:rPr>
              <a:t> </a:t>
            </a:r>
            <a:r>
              <a:rPr sz="1500">
                <a:latin typeface="Calibri"/>
                <a:cs typeface="Calibri"/>
              </a:rPr>
              <a:t>East,</a:t>
            </a:r>
            <a:r>
              <a:rPr sz="1500" spc="-45">
                <a:latin typeface="Calibri"/>
                <a:cs typeface="Calibri"/>
              </a:rPr>
              <a:t> </a:t>
            </a:r>
            <a:r>
              <a:rPr sz="1500">
                <a:latin typeface="Calibri"/>
                <a:cs typeface="Calibri"/>
              </a:rPr>
              <a:t>with</a:t>
            </a:r>
            <a:r>
              <a:rPr sz="1500" spc="-30">
                <a:latin typeface="Calibri"/>
                <a:cs typeface="Calibri"/>
              </a:rPr>
              <a:t> </a:t>
            </a:r>
            <a:r>
              <a:rPr sz="1500">
                <a:latin typeface="Calibri"/>
                <a:cs typeface="Calibri"/>
              </a:rPr>
              <a:t>planned</a:t>
            </a:r>
            <a:r>
              <a:rPr sz="1500" spc="-56">
                <a:latin typeface="Calibri"/>
                <a:cs typeface="Calibri"/>
              </a:rPr>
              <a:t> </a:t>
            </a:r>
            <a:r>
              <a:rPr sz="1500">
                <a:latin typeface="Calibri"/>
                <a:cs typeface="Calibri"/>
              </a:rPr>
              <a:t>expansion</a:t>
            </a:r>
            <a:r>
              <a:rPr sz="1500" spc="-26">
                <a:latin typeface="Calibri"/>
                <a:cs typeface="Calibri"/>
              </a:rPr>
              <a:t> </a:t>
            </a:r>
            <a:r>
              <a:rPr sz="1500" spc="-19">
                <a:latin typeface="Calibri"/>
                <a:cs typeface="Calibri"/>
              </a:rPr>
              <a:t>to </a:t>
            </a:r>
            <a:r>
              <a:rPr sz="1500">
                <a:latin typeface="Calibri"/>
                <a:cs typeface="Calibri"/>
              </a:rPr>
              <a:t>other</a:t>
            </a:r>
            <a:r>
              <a:rPr sz="1500" spc="-38">
                <a:latin typeface="Calibri"/>
                <a:cs typeface="Calibri"/>
              </a:rPr>
              <a:t> </a:t>
            </a:r>
            <a:r>
              <a:rPr sz="1500">
                <a:latin typeface="Calibri"/>
                <a:cs typeface="Calibri"/>
              </a:rPr>
              <a:t>regions</a:t>
            </a:r>
            <a:r>
              <a:rPr sz="1500" spc="-26">
                <a:latin typeface="Calibri"/>
                <a:cs typeface="Calibri"/>
              </a:rPr>
              <a:t> </a:t>
            </a:r>
            <a:r>
              <a:rPr sz="1500">
                <a:latin typeface="Calibri"/>
                <a:cs typeface="Calibri"/>
              </a:rPr>
              <a:t>of</a:t>
            </a:r>
            <a:r>
              <a:rPr sz="1500" spc="-45">
                <a:latin typeface="Calibri"/>
                <a:cs typeface="Calibri"/>
              </a:rPr>
              <a:t> </a:t>
            </a:r>
            <a:r>
              <a:rPr sz="1500">
                <a:latin typeface="Calibri"/>
                <a:cs typeface="Calibri"/>
              </a:rPr>
              <a:t>the</a:t>
            </a:r>
            <a:r>
              <a:rPr sz="1500" spc="-26">
                <a:latin typeface="Calibri"/>
                <a:cs typeface="Calibri"/>
              </a:rPr>
              <a:t> </a:t>
            </a:r>
            <a:r>
              <a:rPr sz="1500">
                <a:latin typeface="Calibri"/>
                <a:cs typeface="Calibri"/>
              </a:rPr>
              <a:t>world</a:t>
            </a:r>
            <a:r>
              <a:rPr sz="1500" spc="-8">
                <a:latin typeface="Calibri"/>
                <a:cs typeface="Calibri"/>
              </a:rPr>
              <a:t> </a:t>
            </a:r>
            <a:r>
              <a:rPr sz="1500">
                <a:latin typeface="Calibri"/>
                <a:cs typeface="Calibri"/>
              </a:rPr>
              <a:t>–</a:t>
            </a:r>
            <a:r>
              <a:rPr sz="1500" spc="-41">
                <a:latin typeface="Calibri"/>
                <a:cs typeface="Calibri"/>
              </a:rPr>
              <a:t> </a:t>
            </a:r>
            <a:r>
              <a:rPr sz="1500">
                <a:latin typeface="Calibri"/>
                <a:cs typeface="Calibri"/>
              </a:rPr>
              <a:t>including</a:t>
            </a:r>
            <a:r>
              <a:rPr sz="1500" spc="-38">
                <a:latin typeface="Calibri"/>
                <a:cs typeface="Calibri"/>
              </a:rPr>
              <a:t> </a:t>
            </a:r>
            <a:r>
              <a:rPr sz="1500" spc="-8">
                <a:latin typeface="Calibri"/>
                <a:cs typeface="Calibri"/>
              </a:rPr>
              <a:t>Africa.</a:t>
            </a:r>
            <a:endParaRPr sz="1500">
              <a:latin typeface="Calibri"/>
              <a:cs typeface="Calibri"/>
            </a:endParaRPr>
          </a:p>
        </p:txBody>
      </p:sp>
      <p:sp>
        <p:nvSpPr>
          <p:cNvPr id="13" name="object 13"/>
          <p:cNvSpPr txBox="1"/>
          <p:nvPr/>
        </p:nvSpPr>
        <p:spPr>
          <a:xfrm>
            <a:off x="824408" y="4856912"/>
            <a:ext cx="3142774" cy="148117"/>
          </a:xfrm>
          <a:prstGeom prst="rect">
            <a:avLst/>
          </a:prstGeom>
        </p:spPr>
        <p:txBody>
          <a:bodyPr vert="horz" wrap="square" lIns="0" tIns="9525" rIns="0" bIns="0" rtlCol="0">
            <a:spAutoFit/>
          </a:bodyPr>
          <a:lstStyle/>
          <a:p>
            <a:pPr marL="9525" defTabSz="685800">
              <a:spcBef>
                <a:spcPts val="75"/>
              </a:spcBef>
            </a:pPr>
            <a:r>
              <a:rPr sz="900">
                <a:solidFill>
                  <a:srgbClr val="7E7E7E"/>
                </a:solidFill>
                <a:latin typeface="Calibri"/>
                <a:cs typeface="Calibri"/>
              </a:rPr>
              <a:t>ISAR:</a:t>
            </a:r>
            <a:r>
              <a:rPr sz="900" spc="-19">
                <a:solidFill>
                  <a:srgbClr val="7E7E7E"/>
                </a:solidFill>
                <a:latin typeface="Calibri"/>
                <a:cs typeface="Calibri"/>
              </a:rPr>
              <a:t> </a:t>
            </a:r>
            <a:r>
              <a:rPr sz="900" spc="-8">
                <a:solidFill>
                  <a:srgbClr val="7E7E7E"/>
                </a:solidFill>
                <a:latin typeface="Calibri"/>
                <a:cs typeface="Calibri"/>
              </a:rPr>
              <a:t>International</a:t>
            </a:r>
            <a:r>
              <a:rPr sz="900" spc="4">
                <a:solidFill>
                  <a:srgbClr val="7E7E7E"/>
                </a:solidFill>
                <a:latin typeface="Calibri"/>
                <a:cs typeface="Calibri"/>
              </a:rPr>
              <a:t> </a:t>
            </a:r>
            <a:r>
              <a:rPr sz="900" spc="-8">
                <a:solidFill>
                  <a:srgbClr val="7E7E7E"/>
                </a:solidFill>
                <a:latin typeface="Calibri"/>
                <a:cs typeface="Calibri"/>
              </a:rPr>
              <a:t>Severe</a:t>
            </a:r>
            <a:r>
              <a:rPr sz="900" spc="-23">
                <a:solidFill>
                  <a:srgbClr val="7E7E7E"/>
                </a:solidFill>
                <a:latin typeface="Calibri"/>
                <a:cs typeface="Calibri"/>
              </a:rPr>
              <a:t> </a:t>
            </a:r>
            <a:r>
              <a:rPr sz="900">
                <a:solidFill>
                  <a:srgbClr val="7E7E7E"/>
                </a:solidFill>
                <a:latin typeface="Calibri"/>
                <a:cs typeface="Calibri"/>
              </a:rPr>
              <a:t>Asthma</a:t>
            </a:r>
            <a:r>
              <a:rPr sz="900" spc="11">
                <a:solidFill>
                  <a:srgbClr val="7E7E7E"/>
                </a:solidFill>
                <a:latin typeface="Calibri"/>
                <a:cs typeface="Calibri"/>
              </a:rPr>
              <a:t> </a:t>
            </a:r>
            <a:r>
              <a:rPr sz="900" spc="-8">
                <a:solidFill>
                  <a:srgbClr val="7E7E7E"/>
                </a:solidFill>
                <a:latin typeface="Calibri"/>
                <a:cs typeface="Calibri"/>
              </a:rPr>
              <a:t>Registry;</a:t>
            </a:r>
            <a:r>
              <a:rPr sz="900" spc="4">
                <a:solidFill>
                  <a:srgbClr val="7E7E7E"/>
                </a:solidFill>
                <a:latin typeface="Calibri"/>
                <a:cs typeface="Calibri"/>
              </a:rPr>
              <a:t> </a:t>
            </a:r>
            <a:r>
              <a:rPr sz="900" spc="-8">
                <a:solidFill>
                  <a:srgbClr val="7E7E7E"/>
                </a:solidFill>
                <a:latin typeface="Calibri"/>
                <a:cs typeface="Calibri"/>
                <a:hlinkClick r:id="rId7"/>
              </a:rPr>
              <a:t>http://isaregistries.org/</a:t>
            </a:r>
            <a:endParaRPr sz="900">
              <a:latin typeface="Calibri"/>
              <a:cs typeface="Calibri"/>
            </a:endParaRPr>
          </a:p>
        </p:txBody>
      </p:sp>
      <p:pic>
        <p:nvPicPr>
          <p:cNvPr id="16" name="Graphic 15" descr="Beginning with solid fill">
            <a:hlinkClick r:id="rId8" action="ppaction://hlinksldjump"/>
            <a:extLst>
              <a:ext uri="{FF2B5EF4-FFF2-40B4-BE49-F238E27FC236}">
                <a16:creationId xmlns:a16="http://schemas.microsoft.com/office/drawing/2014/main" id="{77F4A07C-ADCB-A121-335E-27840E236076}"/>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14" name="bg object 17">
            <a:extLst>
              <a:ext uri="{FF2B5EF4-FFF2-40B4-BE49-F238E27FC236}">
                <a16:creationId xmlns:a16="http://schemas.microsoft.com/office/drawing/2014/main" id="{4E2A69D9-103E-D281-F101-980006A32F40}"/>
              </a:ext>
            </a:extLst>
          </p:cNvPr>
          <p:cNvPicPr/>
          <p:nvPr/>
        </p:nvPicPr>
        <p:blipFill>
          <a:blip r:embed="rId11" cstate="print">
            <a:alphaModFix amt="10000"/>
            <a:extLst>
              <a:ext uri="{BEBA8EAE-BF5A-486C-A8C5-ECC9F3942E4B}">
                <a14:imgProps xmlns:a14="http://schemas.microsoft.com/office/drawing/2010/main">
                  <a14:imgLayer r:embed="rId12">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Picture 2" descr="Results png images | PNGEgg">
            <a:extLst>
              <a:ext uri="{FF2B5EF4-FFF2-40B4-BE49-F238E27FC236}">
                <a16:creationId xmlns:a16="http://schemas.microsoft.com/office/drawing/2014/main" id="{85B806E0-CE11-A5E0-B27E-AEF3DB0BEAAD}"/>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92019" y="1363264"/>
            <a:ext cx="956233" cy="956233"/>
          </a:xfrm>
          <a:prstGeom prst="ellipse">
            <a:avLst/>
          </a:prstGeom>
          <a:noFill/>
          <a:extLst>
            <a:ext uri="{909E8E84-426E-40DD-AFC4-6F175D3DCCD1}">
              <a14:hiddenFill xmlns:a14="http://schemas.microsoft.com/office/drawing/2010/main">
                <a:solidFill>
                  <a:srgbClr val="FFFFFF"/>
                </a:solidFill>
              </a14:hiddenFill>
            </a:ext>
          </a:extLst>
        </p:spPr>
      </p:pic>
      <p:pic>
        <p:nvPicPr>
          <p:cNvPr id="6" name="Picture 5" descr="10,299 Search Doctor Icon Images, Stock Photos, 3D objects, &amp; Vectors |  Shutterstock">
            <a:extLst>
              <a:ext uri="{FF2B5EF4-FFF2-40B4-BE49-F238E27FC236}">
                <a16:creationId xmlns:a16="http://schemas.microsoft.com/office/drawing/2014/main" id="{DF090746-D4E8-730A-6200-C4A120B4B51C}"/>
              </a:ext>
            </a:extLst>
          </p:cNvPr>
          <p:cNvPicPr>
            <a:picLocks noChangeAspect="1"/>
          </p:cNvPicPr>
          <p:nvPr/>
        </p:nvPicPr>
        <p:blipFill rotWithShape="1">
          <a:blip r:embed="rId3">
            <a:extLst>
              <a:ext uri="{28A0092B-C50C-407E-A947-70E740481C1C}">
                <a14:useLocalDpi xmlns:a14="http://schemas.microsoft.com/office/drawing/2010/main" val="0"/>
              </a:ext>
            </a:extLst>
          </a:blip>
          <a:srcRect l="10891" t="5715" r="10232" b="10000"/>
          <a:stretch/>
        </p:blipFill>
        <p:spPr bwMode="auto">
          <a:xfrm>
            <a:off x="13588" y="3421842"/>
            <a:ext cx="1513096" cy="1494460"/>
          </a:xfrm>
          <a:prstGeom prst="ellipse">
            <a:avLst/>
          </a:prstGeom>
          <a:noFill/>
          <a:ln w="76200">
            <a:noFill/>
          </a:ln>
          <a:extLst>
            <a:ext uri="{53640926-AAD7-44D8-BBD7-CCE9431645EC}">
              <a14:shadowObscured xmlns:a14="http://schemas.microsoft.com/office/drawing/2010/main"/>
            </a:ext>
          </a:extLst>
        </p:spPr>
      </p:pic>
      <p:sp>
        <p:nvSpPr>
          <p:cNvPr id="4" name="Title 3">
            <a:extLst>
              <a:ext uri="{FF2B5EF4-FFF2-40B4-BE49-F238E27FC236}">
                <a16:creationId xmlns:a16="http://schemas.microsoft.com/office/drawing/2014/main" id="{5792E823-13AF-F455-BBAF-9A9987AE934B}"/>
              </a:ext>
            </a:extLst>
          </p:cNvPr>
          <p:cNvSpPr>
            <a:spLocks noGrp="1"/>
          </p:cNvSpPr>
          <p:nvPr>
            <p:ph type="title"/>
          </p:nvPr>
        </p:nvSpPr>
        <p:spPr>
          <a:xfrm>
            <a:off x="275063" y="243117"/>
            <a:ext cx="8496300" cy="428406"/>
          </a:xfrm>
        </p:spPr>
        <p:txBody>
          <a:bodyPr/>
          <a:lstStyle/>
          <a:p>
            <a:r>
              <a:rPr lang="en-US" sz="1400">
                <a:solidFill>
                  <a:schemeClr val="accent3"/>
                </a:solidFill>
                <a:latin typeface="+mj-lt"/>
                <a:ea typeface="Calibri" panose="020F0502020204030204" pitchFamily="34" charset="0"/>
              </a:rPr>
              <a:t>Summary: </a:t>
            </a:r>
            <a:r>
              <a:rPr lang="en-US" sz="1400">
                <a:latin typeface="+mj-lt"/>
                <a:ea typeface="Calibri" panose="020F0502020204030204" pitchFamily="34" charset="0"/>
              </a:rPr>
              <a:t>Comorbidity or multimorbidity is reported in most adults with severe asthma and is associated with poorer asthma-related outcomes</a:t>
            </a:r>
            <a:endParaRPr lang="en-GB" sz="1400">
              <a:latin typeface="+mj-lt"/>
              <a:ea typeface="Calibri" panose="020F0502020204030204" pitchFamily="34" charset="0"/>
            </a:endParaRPr>
          </a:p>
        </p:txBody>
      </p:sp>
      <p:sp>
        <p:nvSpPr>
          <p:cNvPr id="5" name="Content Placeholder 4">
            <a:extLst>
              <a:ext uri="{FF2B5EF4-FFF2-40B4-BE49-F238E27FC236}">
                <a16:creationId xmlns:a16="http://schemas.microsoft.com/office/drawing/2014/main" id="{C748C9B6-30D3-1CB0-DD9A-A357E125035A}"/>
              </a:ext>
            </a:extLst>
          </p:cNvPr>
          <p:cNvSpPr>
            <a:spLocks noGrp="1"/>
          </p:cNvSpPr>
          <p:nvPr>
            <p:ph idx="1"/>
          </p:nvPr>
        </p:nvSpPr>
        <p:spPr>
          <a:xfrm>
            <a:off x="1189371" y="903440"/>
            <a:ext cx="8326852" cy="3924500"/>
          </a:xfrm>
        </p:spPr>
        <p:txBody>
          <a:bodyPr>
            <a:normAutofit fontScale="92500" lnSpcReduction="10000"/>
          </a:bodyPr>
          <a:lstStyle/>
          <a:p>
            <a:pPr marL="127000" indent="0">
              <a:buNone/>
            </a:pPr>
            <a:r>
              <a:rPr lang="en-US" sz="1900" b="1" i="0">
                <a:effectLst/>
                <a:latin typeface="Elsevier Sans"/>
              </a:rPr>
              <a:t>Key findings:</a:t>
            </a:r>
          </a:p>
          <a:p>
            <a:r>
              <a:rPr lang="en-US" b="1" i="0">
                <a:effectLst/>
                <a:latin typeface="Elsevier Sans"/>
              </a:rPr>
              <a:t>Over 50%</a:t>
            </a:r>
            <a:r>
              <a:rPr lang="en-US" b="0" i="0">
                <a:effectLst/>
                <a:latin typeface="Elsevier Sans"/>
              </a:rPr>
              <a:t> of patients had </a:t>
            </a:r>
            <a:r>
              <a:rPr lang="en-US" b="1" i="0">
                <a:effectLst/>
                <a:latin typeface="Elsevier Sans"/>
              </a:rPr>
              <a:t>3 or more comorbidities</a:t>
            </a:r>
          </a:p>
          <a:p>
            <a:r>
              <a:rPr lang="en-US" b="1">
                <a:latin typeface="Elsevier Sans"/>
              </a:rPr>
              <a:t>E</a:t>
            </a:r>
            <a:r>
              <a:rPr lang="en-US" b="1" i="0">
                <a:effectLst/>
                <a:latin typeface="Elsevier Sans"/>
              </a:rPr>
              <a:t>xacerbation rates and odds of LTOCS use higher</a:t>
            </a:r>
            <a:r>
              <a:rPr lang="en-US" b="0" i="0">
                <a:effectLst/>
                <a:latin typeface="Elsevier Sans"/>
              </a:rPr>
              <a:t> for those with comorbid </a:t>
            </a:r>
            <a:r>
              <a:rPr lang="en-US" b="1" i="0">
                <a:effectLst/>
                <a:latin typeface="Elsevier Sans"/>
              </a:rPr>
              <a:t>AR, CRS, or NP</a:t>
            </a:r>
          </a:p>
          <a:p>
            <a:r>
              <a:rPr lang="en-US" b="1">
                <a:latin typeface="Elsevier Sans"/>
              </a:rPr>
              <a:t>M</a:t>
            </a:r>
            <a:r>
              <a:rPr lang="en-US" b="1" i="0">
                <a:effectLst/>
                <a:latin typeface="Elsevier Sans"/>
              </a:rPr>
              <a:t>arked</a:t>
            </a:r>
            <a:r>
              <a:rPr lang="en-US" b="0" i="0">
                <a:effectLst/>
                <a:latin typeface="Elsevier Sans"/>
              </a:rPr>
              <a:t> </a:t>
            </a:r>
            <a:r>
              <a:rPr lang="en-US" b="1" i="0">
                <a:effectLst/>
                <a:latin typeface="Elsevier Sans"/>
              </a:rPr>
              <a:t>cumulative negative effect of multiple T2-related comorbidities on exacerbation rate and LTOCS</a:t>
            </a:r>
            <a:r>
              <a:rPr lang="en-US" b="0" i="0">
                <a:effectLst/>
                <a:latin typeface="Elsevier Sans"/>
              </a:rPr>
              <a:t>: particularly important since 40% had at least 2 T2-related comorbidities</a:t>
            </a:r>
            <a:endParaRPr lang="en-US" b="1" i="0">
              <a:effectLst/>
              <a:latin typeface="Elsevier Sans"/>
            </a:endParaRPr>
          </a:p>
          <a:p>
            <a:r>
              <a:rPr lang="en-US" b="1">
                <a:latin typeface="Elsevier Sans"/>
              </a:rPr>
              <a:t>P</a:t>
            </a:r>
            <a:r>
              <a:rPr lang="en-US" b="1" i="0">
                <a:effectLst/>
                <a:latin typeface="Elsevier Sans"/>
              </a:rPr>
              <a:t>oor asthma control </a:t>
            </a:r>
            <a:r>
              <a:rPr lang="en-US" b="0" i="0">
                <a:effectLst/>
                <a:latin typeface="Elsevier Sans"/>
              </a:rPr>
              <a:t>associated with </a:t>
            </a:r>
            <a:r>
              <a:rPr lang="en-US" b="1" i="0">
                <a:effectLst/>
                <a:latin typeface="Elsevier Sans"/>
              </a:rPr>
              <a:t>all potentially OCS-related comorbidities </a:t>
            </a:r>
            <a:r>
              <a:rPr lang="en-US" b="0" i="0">
                <a:effectLst/>
                <a:latin typeface="Elsevier Sans"/>
              </a:rPr>
              <a:t>(with the exception of dyslipidemia)</a:t>
            </a:r>
          </a:p>
          <a:p>
            <a:r>
              <a:rPr lang="en-US" b="1" i="0">
                <a:effectLst/>
                <a:latin typeface="Elsevier Sans"/>
              </a:rPr>
              <a:t>LTOCS associated with the largest number of comorbidities </a:t>
            </a:r>
            <a:r>
              <a:rPr lang="en-US" b="0" i="0">
                <a:effectLst/>
                <a:latin typeface="Elsevier Sans"/>
              </a:rPr>
              <a:t>across the spectrum</a:t>
            </a:r>
          </a:p>
          <a:p>
            <a:pPr marL="127000" indent="0">
              <a:buNone/>
            </a:pPr>
            <a:endParaRPr lang="en-US">
              <a:latin typeface="Elsevier Sans"/>
            </a:endParaRPr>
          </a:p>
          <a:p>
            <a:pPr marL="127000" indent="0">
              <a:buNone/>
            </a:pPr>
            <a:r>
              <a:rPr lang="en-US" sz="1700" b="1" i="0">
                <a:solidFill>
                  <a:schemeClr val="accent2"/>
                </a:solidFill>
                <a:effectLst/>
                <a:latin typeface="Elsevier Sans"/>
              </a:rPr>
              <a:t>Practice change needed: </a:t>
            </a:r>
          </a:p>
          <a:p>
            <a:r>
              <a:rPr lang="en-US" b="1">
                <a:solidFill>
                  <a:schemeClr val="accent2"/>
                </a:solidFill>
                <a:latin typeface="Elsevier Sans"/>
              </a:rPr>
              <a:t>S</a:t>
            </a:r>
            <a:r>
              <a:rPr lang="en-US" b="1" i="0">
                <a:solidFill>
                  <a:schemeClr val="accent2"/>
                </a:solidFill>
                <a:effectLst/>
                <a:latin typeface="Elsevier Sans"/>
              </a:rPr>
              <a:t>ystematic evaluation for comorbidities </a:t>
            </a:r>
            <a:r>
              <a:rPr lang="en-US" b="0" i="0">
                <a:solidFill>
                  <a:schemeClr val="accent2"/>
                </a:solidFill>
                <a:effectLst/>
                <a:latin typeface="Elsevier Sans"/>
              </a:rPr>
              <a:t>during routine asthma review</a:t>
            </a:r>
          </a:p>
          <a:p>
            <a:r>
              <a:rPr lang="en-US" b="1">
                <a:solidFill>
                  <a:schemeClr val="accent2"/>
                </a:solidFill>
                <a:latin typeface="Elsevier Sans"/>
              </a:rPr>
              <a:t>S</a:t>
            </a:r>
            <a:r>
              <a:rPr lang="en-US" b="1" i="0">
                <a:solidFill>
                  <a:schemeClr val="accent2"/>
                </a:solidFill>
                <a:effectLst/>
                <a:latin typeface="Elsevier Sans"/>
              </a:rPr>
              <a:t>tandardized comorbidity data collection</a:t>
            </a:r>
          </a:p>
          <a:p>
            <a:r>
              <a:rPr lang="en-US" b="1">
                <a:solidFill>
                  <a:schemeClr val="accent2"/>
                </a:solidFill>
                <a:latin typeface="Elsevier Sans"/>
              </a:rPr>
              <a:t>M</a:t>
            </a:r>
            <a:r>
              <a:rPr lang="en-US" b="1" i="0">
                <a:solidFill>
                  <a:schemeClr val="accent2"/>
                </a:solidFill>
                <a:effectLst/>
                <a:latin typeface="Elsevier Sans"/>
              </a:rPr>
              <a:t>ultidisciplinary and holistic approach </a:t>
            </a:r>
            <a:r>
              <a:rPr lang="en-US" b="0" i="0">
                <a:solidFill>
                  <a:schemeClr val="accent2"/>
                </a:solidFill>
                <a:effectLst/>
                <a:latin typeface="Elsevier Sans"/>
              </a:rPr>
              <a:t>to asthma management, to </a:t>
            </a:r>
            <a:r>
              <a:rPr lang="en-US" b="1" i="0">
                <a:solidFill>
                  <a:schemeClr val="accent2"/>
                </a:solidFill>
                <a:effectLst/>
                <a:latin typeface="Elsevier Sans"/>
              </a:rPr>
              <a:t>improve outcomes for severe asthma </a:t>
            </a:r>
            <a:r>
              <a:rPr lang="en-US" b="0" i="0">
                <a:solidFill>
                  <a:schemeClr val="accent2"/>
                </a:solidFill>
                <a:effectLst/>
                <a:latin typeface="Elsevier Sans"/>
              </a:rPr>
              <a:t>patients</a:t>
            </a:r>
            <a:endParaRPr lang="en-GB">
              <a:solidFill>
                <a:schemeClr val="accent2"/>
              </a:solidFill>
            </a:endParaRPr>
          </a:p>
        </p:txBody>
      </p:sp>
      <p:sp>
        <p:nvSpPr>
          <p:cNvPr id="9" name="TextBox 8">
            <a:extLst>
              <a:ext uri="{FF2B5EF4-FFF2-40B4-BE49-F238E27FC236}">
                <a16:creationId xmlns:a16="http://schemas.microsoft.com/office/drawing/2014/main" id="{E2C08ED7-6F32-533C-C4BE-22C763177580}"/>
              </a:ext>
            </a:extLst>
          </p:cNvPr>
          <p:cNvSpPr txBox="1"/>
          <p:nvPr/>
        </p:nvSpPr>
        <p:spPr>
          <a:xfrm>
            <a:off x="-55418" y="4978946"/>
            <a:ext cx="7917366" cy="1846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600" b="0" i="0" u="none" strike="noStrike" kern="1200" cap="none" spc="0" normalizeH="0" baseline="0" noProof="0">
                <a:ln>
                  <a:noFill/>
                </a:ln>
                <a:solidFill>
                  <a:srgbClr val="404040"/>
                </a:solidFill>
                <a:effectLst/>
                <a:uLnTx/>
                <a:uFillTx/>
                <a:latin typeface="Arial"/>
                <a:ea typeface="+mn-ea"/>
                <a:cs typeface="Arial"/>
                <a:sym typeface="Arial"/>
              </a:rPr>
              <a:t>Scelo, G., et al. </a:t>
            </a:r>
            <a:r>
              <a:rPr kumimoji="0" lang="en-US" sz="600" b="0" i="0" u="none" strike="noStrike" kern="1200" cap="none" spc="0" normalizeH="0" baseline="0" noProof="0">
                <a:ln>
                  <a:noFill/>
                </a:ln>
                <a:solidFill>
                  <a:srgbClr val="404040"/>
                </a:solidFill>
                <a:effectLst/>
                <a:uLnTx/>
                <a:uFillTx/>
                <a:latin typeface="Arial"/>
                <a:ea typeface="+mn-ea"/>
                <a:cs typeface="Arial"/>
                <a:sym typeface="Arial"/>
              </a:rPr>
              <a:t>Analysis of comorbidities and multimorbidity in adult patients in the International Severe Asthma Registry</a:t>
            </a:r>
            <a:r>
              <a:rPr kumimoji="0" lang="en-GB" sz="600" b="0" i="0" u="none" strike="noStrike" kern="1200" cap="none" spc="0" normalizeH="0" baseline="0" noProof="0">
                <a:ln>
                  <a:noFill/>
                </a:ln>
                <a:solidFill>
                  <a:srgbClr val="404040"/>
                </a:solidFill>
                <a:effectLst/>
                <a:uLnTx/>
                <a:uFillTx/>
                <a:latin typeface="Arial"/>
                <a:ea typeface="+mn-ea"/>
                <a:cs typeface="Arial"/>
                <a:sym typeface="Arial"/>
              </a:rPr>
              <a:t>, </a:t>
            </a:r>
            <a:r>
              <a:rPr kumimoji="0" lang="en-US" sz="600" b="0" i="0" u="none" strike="noStrike" kern="1200" cap="none" spc="0" normalizeH="0" baseline="0" noProof="0">
                <a:ln>
                  <a:noFill/>
                </a:ln>
                <a:solidFill>
                  <a:srgbClr val="404040"/>
                </a:solidFill>
                <a:effectLst/>
                <a:uLnTx/>
                <a:uFillTx/>
                <a:latin typeface="Arial"/>
                <a:ea typeface="+mn-ea"/>
                <a:cs typeface="Arial"/>
                <a:sym typeface="Arial"/>
              </a:rPr>
              <a:t>Annals of Allergy, Asthma &amp; Immunology, Volume 132, Issue 1, 42 – 53, </a:t>
            </a:r>
            <a:r>
              <a:rPr kumimoji="0" lang="pt-BR" sz="600" b="0" i="0" u="none" strike="noStrike" kern="1200" cap="none" spc="0" normalizeH="0" baseline="0" noProof="0">
                <a:ln>
                  <a:noFill/>
                </a:ln>
                <a:solidFill>
                  <a:srgbClr val="404040"/>
                </a:solidFill>
                <a:effectLst/>
                <a:uLnTx/>
                <a:uFillTx/>
                <a:latin typeface="Arial"/>
                <a:ea typeface="+mn-ea"/>
                <a:cs typeface="Arial"/>
                <a:sym typeface="Arial"/>
              </a:rPr>
              <a:t>DOI: </a:t>
            </a:r>
            <a:r>
              <a:rPr kumimoji="0" lang="pt-BR" sz="600" b="0" i="0" u="none" strike="noStrike" kern="1200" cap="none" spc="0" normalizeH="0" baseline="0" noProof="0">
                <a:ln>
                  <a:noFill/>
                </a:ln>
                <a:solidFill>
                  <a:srgbClr val="404040"/>
                </a:solidFill>
                <a:effectLst/>
                <a:uLnTx/>
                <a:uFillTx/>
                <a:latin typeface="Arial"/>
                <a:ea typeface="+mn-ea"/>
                <a:cs typeface="Arial"/>
                <a:sym typeface="Arial"/>
                <a:hlinkClick r:id="rId4">
                  <a:extLst>
                    <a:ext uri="{A12FA001-AC4F-418D-AE19-62706E023703}">
                      <ahyp:hlinkClr xmlns:ahyp="http://schemas.microsoft.com/office/drawing/2018/hyperlinkcolor" val="tx"/>
                    </a:ext>
                  </a:extLst>
                </a:hlinkClick>
              </a:rPr>
              <a:t>10.1016/j.anai.2023.08.021</a:t>
            </a:r>
            <a:endParaRPr kumimoji="0" lang="en-GB" sz="600" b="0" i="0" u="none" strike="noStrike" kern="1200" cap="none" spc="0" normalizeH="0" baseline="0" noProof="0">
              <a:ln>
                <a:noFill/>
              </a:ln>
              <a:solidFill>
                <a:srgbClr val="404040"/>
              </a:solidFill>
              <a:effectLst/>
              <a:uLnTx/>
              <a:uFillTx/>
              <a:latin typeface="Arial"/>
              <a:ea typeface="+mn-ea"/>
              <a:cs typeface="Arial"/>
              <a:sym typeface="Arial"/>
            </a:endParaRPr>
          </a:p>
        </p:txBody>
      </p:sp>
      <p:sp>
        <p:nvSpPr>
          <p:cNvPr id="10" name="TextBox 9">
            <a:extLst>
              <a:ext uri="{FF2B5EF4-FFF2-40B4-BE49-F238E27FC236}">
                <a16:creationId xmlns:a16="http://schemas.microsoft.com/office/drawing/2014/main" id="{52396EB3-0B31-A3A9-C0D3-12837EF050D3}"/>
              </a:ext>
            </a:extLst>
          </p:cNvPr>
          <p:cNvSpPr txBox="1"/>
          <p:nvPr/>
        </p:nvSpPr>
        <p:spPr>
          <a:xfrm>
            <a:off x="-55418" y="4886613"/>
            <a:ext cx="6573982" cy="18466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IN" sz="600" b="0" i="0" u="none" strike="noStrike" kern="1200" cap="none" spc="0" normalizeH="0" baseline="0" noProof="0">
                <a:ln>
                  <a:noFill/>
                </a:ln>
                <a:solidFill>
                  <a:srgbClr val="404040"/>
                </a:solidFill>
                <a:effectLst/>
                <a:uLnTx/>
                <a:uFillTx/>
                <a:latin typeface="Arial"/>
                <a:ea typeface="+mn-ea"/>
                <a:cs typeface="Arial"/>
                <a:sym typeface="Arial"/>
              </a:rPr>
              <a:t>OCS, oral corticosteroid; T2, type 2, CRS: Chronic Rhinosinusitis, AR: Allergic Rhinitis, LTOCS: Long-term Oral Corticosteroids, NP: Nasal Polyps</a:t>
            </a:r>
            <a:endParaRPr kumimoji="0" lang="en-GB" sz="600" b="0" i="0" u="none" strike="noStrike" kern="1200" cap="none" spc="0" normalizeH="0" baseline="0" noProof="0">
              <a:ln>
                <a:noFill/>
              </a:ln>
              <a:solidFill>
                <a:srgbClr val="404040"/>
              </a:solidFill>
              <a:effectLst/>
              <a:uLnTx/>
              <a:uFillTx/>
              <a:latin typeface="Arial"/>
              <a:ea typeface="+mn-ea"/>
              <a:cs typeface="Arial"/>
              <a:sym typeface="Arial"/>
            </a:endParaRPr>
          </a:p>
        </p:txBody>
      </p:sp>
      <p:sp>
        <p:nvSpPr>
          <p:cNvPr id="2" name="TextBox 1">
            <a:extLst>
              <a:ext uri="{FF2B5EF4-FFF2-40B4-BE49-F238E27FC236}">
                <a16:creationId xmlns:a16="http://schemas.microsoft.com/office/drawing/2014/main" id="{92EEA85E-00F5-1F1E-4593-0E06C257310C}"/>
              </a:ext>
            </a:extLst>
          </p:cNvPr>
          <p:cNvSpPr txBox="1"/>
          <p:nvPr/>
        </p:nvSpPr>
        <p:spPr>
          <a:xfrm>
            <a:off x="-55418" y="4787160"/>
            <a:ext cx="7641165" cy="18466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600" b="0" i="0" u="none" strike="noStrike" kern="1200" cap="none" spc="0" normalizeH="0" baseline="0" noProof="0">
                <a:ln>
                  <a:noFill/>
                </a:ln>
                <a:solidFill>
                  <a:srgbClr val="404040"/>
                </a:solidFill>
                <a:effectLst/>
                <a:uLnTx/>
                <a:uFillTx/>
                <a:latin typeface="Arial"/>
                <a:ea typeface="+mn-ea"/>
                <a:cs typeface="Arial"/>
                <a:sym typeface="Arial"/>
              </a:rPr>
              <a:t>The reference category for each analysis in the study was absence of the comorbidity of interest</a:t>
            </a:r>
            <a:endParaRPr kumimoji="0" lang="en-GB" sz="600" b="0" i="0" u="none" strike="noStrike" kern="1200" cap="none" spc="0" normalizeH="0" baseline="0" noProof="0">
              <a:ln>
                <a:noFill/>
              </a:ln>
              <a:solidFill>
                <a:srgbClr val="404040"/>
              </a:solidFill>
              <a:effectLst/>
              <a:uLnTx/>
              <a:uFillTx/>
              <a:latin typeface="Arial"/>
              <a:ea typeface="+mn-ea"/>
              <a:cs typeface="Arial"/>
              <a:sym typeface="Arial"/>
            </a:endParaRPr>
          </a:p>
        </p:txBody>
      </p:sp>
      <p:pic>
        <p:nvPicPr>
          <p:cNvPr id="3" name="Graphic 2" descr="Beginning with solid fill">
            <a:hlinkClick r:id="rId5" action="ppaction://hlinksldjump"/>
            <a:extLst>
              <a:ext uri="{FF2B5EF4-FFF2-40B4-BE49-F238E27FC236}">
                <a16:creationId xmlns:a16="http://schemas.microsoft.com/office/drawing/2014/main" id="{1295F581-5FDC-4675-9152-99F6C67FBFF4}"/>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7" name="bg object 17">
            <a:extLst>
              <a:ext uri="{FF2B5EF4-FFF2-40B4-BE49-F238E27FC236}">
                <a16:creationId xmlns:a16="http://schemas.microsoft.com/office/drawing/2014/main" id="{98FB434E-00B1-5BC3-3D2B-7150B8E30486}"/>
              </a:ext>
            </a:extLst>
          </p:cNvPr>
          <p:cNvPicPr/>
          <p:nvPr/>
        </p:nvPicPr>
        <p:blipFill>
          <a:blip r:embed="rId8" cstate="print">
            <a:alphaModFix amt="10000"/>
            <a:extLst>
              <a:ext uri="{BEBA8EAE-BF5A-486C-A8C5-ECC9F3942E4B}">
                <a14:imgProps xmlns:a14="http://schemas.microsoft.com/office/drawing/2010/main">
                  <a14:imgLayer r:embed="rId9">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2132769763"/>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Shape 98"/>
        <p:cNvGrpSpPr/>
        <p:nvPr/>
      </p:nvGrpSpPr>
      <p:grpSpPr>
        <a:xfrm>
          <a:off x="0" y="0"/>
          <a:ext cx="0" cy="0"/>
          <a:chOff x="0" y="0"/>
          <a:chExt cx="0" cy="0"/>
        </a:xfrm>
      </p:grpSpPr>
      <p:sp>
        <p:nvSpPr>
          <p:cNvPr id="100" name="Google Shape;100;p20"/>
          <p:cNvSpPr txBox="1">
            <a:spLocks noGrp="1"/>
          </p:cNvSpPr>
          <p:nvPr>
            <p:ph type="ctrTitle"/>
          </p:nvPr>
        </p:nvSpPr>
        <p:spPr>
          <a:xfrm>
            <a:off x="220717" y="2049939"/>
            <a:ext cx="8726213" cy="1102519"/>
          </a:xfrm>
          <a:prstGeom prst="rect">
            <a:avLst/>
          </a:prstGeom>
          <a:noFill/>
          <a:ln>
            <a:noFill/>
          </a:ln>
        </p:spPr>
        <p:txBody>
          <a:bodyPr spcFirstLastPara="1" wrap="square" lIns="0" tIns="45700" rIns="91425" bIns="0" anchor="ctr" anchorCtr="0">
            <a:noAutofit/>
          </a:bodyPr>
          <a:lstStyle/>
          <a:p>
            <a:r>
              <a:rPr lang="en-US">
                <a:latin typeface="Calibri" panose="020F0502020204030204" pitchFamily="34" charset="0"/>
                <a:ea typeface="Calibri" panose="020F0502020204030204" pitchFamily="34" charset="0"/>
                <a:cs typeface="Times New Roman" panose="02020603050405020304" pitchFamily="18" charset="0"/>
              </a:rPr>
              <a:t>Association between T2-related co-morbidities and effectiveness of biologics in severe asthma  </a:t>
            </a:r>
            <a:endParaRPr>
              <a:latin typeface="Calibri" panose="020F0502020204030204" pitchFamily="34" charset="0"/>
              <a:ea typeface="Calibri" panose="020F0502020204030204" pitchFamily="34" charset="0"/>
              <a:cs typeface="Times New Roman" panose="02020603050405020304" pitchFamily="18" charset="0"/>
            </a:endParaRPr>
          </a:p>
        </p:txBody>
      </p:sp>
      <p:sp>
        <p:nvSpPr>
          <p:cNvPr id="2" name="Google Shape;99;p20">
            <a:extLst>
              <a:ext uri="{FF2B5EF4-FFF2-40B4-BE49-F238E27FC236}">
                <a16:creationId xmlns:a16="http://schemas.microsoft.com/office/drawing/2014/main" id="{E30FFDAF-77BD-C8E5-1A37-7476A537FD97}"/>
              </a:ext>
            </a:extLst>
          </p:cNvPr>
          <p:cNvSpPr txBox="1">
            <a:spLocks/>
          </p:cNvSpPr>
          <p:nvPr/>
        </p:nvSpPr>
        <p:spPr>
          <a:xfrm>
            <a:off x="292965" y="3374179"/>
            <a:ext cx="8734097" cy="890588"/>
          </a:xfrm>
          <a:prstGeom prst="rect">
            <a:avLst/>
          </a:prstGeom>
          <a:noFill/>
          <a:ln>
            <a:noFill/>
          </a:ln>
        </p:spPr>
        <p:txBody>
          <a:bodyPr spcFirstLastPara="1" wrap="square" lIns="0" tIns="0" rIns="91425" bIns="45700" anchor="ctr" anchorCtr="0">
            <a:noAutofit/>
          </a:bodyPr>
          <a:lstStyle>
            <a:defPPr marR="0" lvl="0" algn="l" rtl="0">
              <a:lnSpc>
                <a:spcPct val="100000"/>
              </a:lnSpc>
              <a:spcBef>
                <a:spcPts val="0"/>
              </a:spcBef>
              <a:spcAft>
                <a:spcPts val="0"/>
              </a:spcAft>
            </a:defPPr>
            <a:lvl1pPr marL="457200" marR="0" lvl="0" indent="-330200" algn="ctr" rtl="0">
              <a:lnSpc>
                <a:spcPct val="100000"/>
              </a:lnSpc>
              <a:spcBef>
                <a:spcPts val="1200"/>
              </a:spcBef>
              <a:spcAft>
                <a:spcPts val="0"/>
              </a:spcAft>
              <a:buClr>
                <a:srgbClr val="FF9900"/>
              </a:buClr>
              <a:buSzPts val="1600"/>
              <a:buFont typeface="Arial"/>
              <a:buNone/>
              <a:defRPr sz="1600" b="0" i="0" u="none" strike="noStrike" cap="none">
                <a:solidFill>
                  <a:schemeClr val="accent3"/>
                </a:solidFill>
                <a:latin typeface="Arial"/>
                <a:ea typeface="Arial"/>
                <a:cs typeface="Arial"/>
                <a:sym typeface="Arial"/>
              </a:defRPr>
            </a:lvl1pPr>
            <a:lvl2pPr marL="914400" marR="0" lvl="1" indent="-317500" algn="ctr" rtl="0">
              <a:lnSpc>
                <a:spcPct val="100000"/>
              </a:lnSpc>
              <a:spcBef>
                <a:spcPts val="300"/>
              </a:spcBef>
              <a:spcAft>
                <a:spcPts val="0"/>
              </a:spcAft>
              <a:buClr>
                <a:srgbClr val="FF9900"/>
              </a:buClr>
              <a:buSzPts val="1400"/>
              <a:buFont typeface="Arial"/>
              <a:buNone/>
              <a:defRPr sz="1400" b="0" i="0" u="none" strike="noStrike" cap="none">
                <a:solidFill>
                  <a:srgbClr val="909090"/>
                </a:solidFill>
                <a:latin typeface="Arial"/>
                <a:ea typeface="Arial"/>
                <a:cs typeface="Arial"/>
                <a:sym typeface="Arial"/>
              </a:defRPr>
            </a:lvl2pPr>
            <a:lvl3pPr marL="1371600" marR="0" lvl="2" indent="-304800" algn="ctr" rtl="0">
              <a:lnSpc>
                <a:spcPct val="100000"/>
              </a:lnSpc>
              <a:spcBef>
                <a:spcPts val="300"/>
              </a:spcBef>
              <a:spcAft>
                <a:spcPts val="0"/>
              </a:spcAft>
              <a:buClr>
                <a:srgbClr val="FF9900"/>
              </a:buClr>
              <a:buSzPts val="1200"/>
              <a:buFont typeface="Courier New"/>
              <a:buNone/>
              <a:defRPr sz="1200" b="0" i="0" u="none" strike="noStrike" cap="none">
                <a:solidFill>
                  <a:srgbClr val="909090"/>
                </a:solidFill>
                <a:latin typeface="Arial"/>
                <a:ea typeface="Arial"/>
                <a:cs typeface="Arial"/>
                <a:sym typeface="Arial"/>
              </a:defRPr>
            </a:lvl3pPr>
            <a:lvl4pPr marL="1828800" marR="0" lvl="3" indent="-292100" algn="ctr" rtl="0">
              <a:lnSpc>
                <a:spcPct val="100000"/>
              </a:lnSpc>
              <a:spcBef>
                <a:spcPts val="300"/>
              </a:spcBef>
              <a:spcAft>
                <a:spcPts val="0"/>
              </a:spcAft>
              <a:buClr>
                <a:srgbClr val="FF9900"/>
              </a:buClr>
              <a:buSzPts val="1000"/>
              <a:buFont typeface="Arial"/>
              <a:buNone/>
              <a:defRPr sz="1000" b="0" i="0" u="none" strike="noStrike" cap="none">
                <a:solidFill>
                  <a:srgbClr val="909090"/>
                </a:solidFill>
                <a:latin typeface="Arial"/>
                <a:ea typeface="Arial"/>
                <a:cs typeface="Arial"/>
                <a:sym typeface="Arial"/>
              </a:defRPr>
            </a:lvl4pPr>
            <a:lvl5pPr marL="2286000" marR="0" lvl="4" indent="-279400" algn="ctr" rtl="0">
              <a:lnSpc>
                <a:spcPct val="100000"/>
              </a:lnSpc>
              <a:spcBef>
                <a:spcPts val="300"/>
              </a:spcBef>
              <a:spcAft>
                <a:spcPts val="0"/>
              </a:spcAft>
              <a:buClr>
                <a:srgbClr val="FF9900"/>
              </a:buClr>
              <a:buSzPts val="800"/>
              <a:buFont typeface="Arial"/>
              <a:buNone/>
              <a:defRPr sz="800" b="0" i="0" u="none" strike="noStrike" cap="none">
                <a:solidFill>
                  <a:srgbClr val="909090"/>
                </a:solidFill>
                <a:latin typeface="Arial"/>
                <a:ea typeface="Arial"/>
                <a:cs typeface="Arial"/>
                <a:sym typeface="Arial"/>
              </a:defRPr>
            </a:lvl5pPr>
            <a:lvl6pPr marL="2743200" marR="0" lvl="5" indent="-323850" algn="ctr" rtl="0">
              <a:lnSpc>
                <a:spcPct val="100000"/>
              </a:lnSpc>
              <a:spcBef>
                <a:spcPts val="300"/>
              </a:spcBef>
              <a:spcAft>
                <a:spcPts val="0"/>
              </a:spcAft>
              <a:buClr>
                <a:srgbClr val="909090"/>
              </a:buClr>
              <a:buSzPts val="1500"/>
              <a:buFont typeface="Arial"/>
              <a:buNone/>
              <a:defRPr sz="1500" b="0" i="0" u="none" strike="noStrike" cap="none">
                <a:solidFill>
                  <a:srgbClr val="909090"/>
                </a:solidFill>
                <a:latin typeface="Arial"/>
                <a:ea typeface="Arial"/>
                <a:cs typeface="Arial"/>
                <a:sym typeface="Arial"/>
              </a:defRPr>
            </a:lvl6pPr>
            <a:lvl7pPr marL="3200400" marR="0" lvl="6" indent="-323850" algn="ctr" rtl="0">
              <a:lnSpc>
                <a:spcPct val="100000"/>
              </a:lnSpc>
              <a:spcBef>
                <a:spcPts val="300"/>
              </a:spcBef>
              <a:spcAft>
                <a:spcPts val="0"/>
              </a:spcAft>
              <a:buClr>
                <a:srgbClr val="909090"/>
              </a:buClr>
              <a:buSzPts val="1500"/>
              <a:buFont typeface="Arial"/>
              <a:buNone/>
              <a:defRPr sz="1500" b="0" i="0" u="none" strike="noStrike" cap="none">
                <a:solidFill>
                  <a:srgbClr val="909090"/>
                </a:solidFill>
                <a:latin typeface="Arial"/>
                <a:ea typeface="Arial"/>
                <a:cs typeface="Arial"/>
                <a:sym typeface="Arial"/>
              </a:defRPr>
            </a:lvl7pPr>
            <a:lvl8pPr marL="3657600" marR="0" lvl="7" indent="-323850" algn="ctr" rtl="0">
              <a:lnSpc>
                <a:spcPct val="100000"/>
              </a:lnSpc>
              <a:spcBef>
                <a:spcPts val="300"/>
              </a:spcBef>
              <a:spcAft>
                <a:spcPts val="0"/>
              </a:spcAft>
              <a:buClr>
                <a:srgbClr val="909090"/>
              </a:buClr>
              <a:buSzPts val="1500"/>
              <a:buFont typeface="Arial"/>
              <a:buNone/>
              <a:defRPr sz="1500" b="0" i="0" u="none" strike="noStrike" cap="none">
                <a:solidFill>
                  <a:srgbClr val="909090"/>
                </a:solidFill>
                <a:latin typeface="Arial"/>
                <a:ea typeface="Arial"/>
                <a:cs typeface="Arial"/>
                <a:sym typeface="Arial"/>
              </a:defRPr>
            </a:lvl8pPr>
            <a:lvl9pPr marL="4114800" marR="0" lvl="8" indent="-323850" algn="ctr" rtl="0">
              <a:lnSpc>
                <a:spcPct val="100000"/>
              </a:lnSpc>
              <a:spcBef>
                <a:spcPts val="300"/>
              </a:spcBef>
              <a:spcAft>
                <a:spcPts val="0"/>
              </a:spcAft>
              <a:buClr>
                <a:srgbClr val="909090"/>
              </a:buClr>
              <a:buSzPts val="1500"/>
              <a:buFont typeface="Arial"/>
              <a:buNone/>
              <a:defRPr sz="1500" b="0" i="0" u="none" strike="noStrike" cap="none">
                <a:solidFill>
                  <a:srgbClr val="90909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FF9900"/>
              </a:buClr>
              <a:buSzPts val="1600"/>
              <a:buFont typeface="Arial"/>
              <a:buNone/>
              <a:tabLst/>
              <a:defRPr/>
            </a:pPr>
            <a:r>
              <a:rPr kumimoji="0" lang="en-NZ" sz="700" b="0" i="0" u="none" strike="noStrike" kern="0" cap="none" spc="0" normalizeH="0" baseline="0" noProof="0">
                <a:ln>
                  <a:noFill/>
                </a:ln>
                <a:solidFill>
                  <a:srgbClr val="FF9900"/>
                </a:solidFill>
                <a:effectLst/>
                <a:uLnTx/>
                <a:uFillTx/>
                <a:latin typeface="Arial"/>
                <a:cs typeface="Arial"/>
                <a:sym typeface="Arial"/>
              </a:rPr>
              <a:t>Michael E Wechsler, Ghislaine Scelo, PhD, ​​</a:t>
            </a:r>
            <a:r>
              <a:rPr kumimoji="0" lang="en-NZ" sz="700" b="0" i="0" u="none" strike="noStrike" kern="0" cap="none" spc="0" normalizeH="0" baseline="0" noProof="0" err="1">
                <a:ln>
                  <a:noFill/>
                </a:ln>
                <a:solidFill>
                  <a:srgbClr val="FF9900"/>
                </a:solidFill>
                <a:effectLst/>
                <a:uLnTx/>
                <a:uFillTx/>
                <a:latin typeface="Arial"/>
                <a:cs typeface="Arial"/>
                <a:sym typeface="Arial"/>
              </a:rPr>
              <a:t>Désirée</a:t>
            </a:r>
            <a:r>
              <a:rPr kumimoji="0" lang="en-NZ" sz="700" b="0" i="0" u="none" strike="noStrike" kern="0" cap="none" spc="0" normalizeH="0" baseline="0" noProof="0">
                <a:ln>
                  <a:noFill/>
                </a:ln>
                <a:solidFill>
                  <a:srgbClr val="FF9900"/>
                </a:solidFill>
                <a:effectLst/>
                <a:uLnTx/>
                <a:uFillTx/>
                <a:latin typeface="Arial"/>
                <a:cs typeface="Arial"/>
                <a:sym typeface="Arial"/>
              </a:rPr>
              <a:t> E.S. </a:t>
            </a:r>
            <a:r>
              <a:rPr kumimoji="0" lang="en-NZ" sz="700" b="0" i="0" u="none" strike="noStrike" kern="0" cap="none" spc="0" normalizeH="0" baseline="0" noProof="0" err="1">
                <a:ln>
                  <a:noFill/>
                </a:ln>
                <a:solidFill>
                  <a:srgbClr val="FF9900"/>
                </a:solidFill>
                <a:effectLst/>
                <a:uLnTx/>
                <a:uFillTx/>
                <a:latin typeface="Arial"/>
                <a:cs typeface="Arial"/>
                <a:sym typeface="Arial"/>
              </a:rPr>
              <a:t>Larenas-Linnemann</a:t>
            </a:r>
            <a:r>
              <a:rPr kumimoji="0" lang="en-NZ" sz="700" b="0" i="0" u="none" strike="noStrike" kern="0" cap="none" spc="0" normalizeH="0" baseline="0" noProof="0">
                <a:ln>
                  <a:noFill/>
                </a:ln>
                <a:solidFill>
                  <a:srgbClr val="FF9900"/>
                </a:solidFill>
                <a:effectLst/>
                <a:uLnTx/>
                <a:uFillTx/>
                <a:latin typeface="Arial"/>
                <a:cs typeface="Arial"/>
                <a:sym typeface="Arial"/>
              </a:rPr>
              <a:t>​, Carlos A Torres-Duque, Jorge Maspero, Trung N Tran, Ruth B Murray, Neil Martin, Andrew N Menzies-Gow, Mark Hew, Matthew J  Peters, Peter G Gibson, George C Christoff, Todor A Popov, Andréanne Côté, Celine Bergeron, Delbert </a:t>
            </a:r>
            <a:r>
              <a:rPr kumimoji="0" lang="en-NZ" sz="700" b="0" i="0" u="none" strike="noStrike" kern="0" cap="none" spc="0" normalizeH="0" baseline="0" noProof="0" err="1">
                <a:ln>
                  <a:noFill/>
                </a:ln>
                <a:solidFill>
                  <a:srgbClr val="FF9900"/>
                </a:solidFill>
                <a:effectLst/>
                <a:uLnTx/>
                <a:uFillTx/>
                <a:latin typeface="Arial"/>
                <a:cs typeface="Arial"/>
                <a:sym typeface="Arial"/>
              </a:rPr>
              <a:t>Dorscheid</a:t>
            </a:r>
            <a:r>
              <a:rPr kumimoji="0" lang="en-NZ" sz="700" b="0" i="0" u="none" strike="noStrike" kern="0" cap="none" spc="0" normalizeH="0" baseline="0" noProof="0">
                <a:ln>
                  <a:noFill/>
                </a:ln>
                <a:solidFill>
                  <a:srgbClr val="FF9900"/>
                </a:solidFill>
                <a:effectLst/>
                <a:uLnTx/>
                <a:uFillTx/>
                <a:latin typeface="Arial"/>
                <a:cs typeface="Arial"/>
                <a:sym typeface="Arial"/>
              </a:rPr>
              <a:t>, J Mark FitzGerald, Kenneth R. Chapman, Louis Philippe Boulet, Mohit Bhutani, Mohsen </a:t>
            </a:r>
            <a:r>
              <a:rPr kumimoji="0" lang="en-NZ" sz="700" b="0" i="0" u="none" strike="noStrike" kern="0" cap="none" spc="0" normalizeH="0" baseline="0" noProof="0" err="1">
                <a:ln>
                  <a:noFill/>
                </a:ln>
                <a:solidFill>
                  <a:srgbClr val="FF9900"/>
                </a:solidFill>
                <a:effectLst/>
                <a:uLnTx/>
                <a:uFillTx/>
                <a:latin typeface="Arial"/>
                <a:cs typeface="Arial"/>
                <a:sym typeface="Arial"/>
              </a:rPr>
              <a:t>Sadatsafavi</a:t>
            </a:r>
            <a:r>
              <a:rPr kumimoji="0" lang="en-NZ" sz="700" b="0" i="0" u="none" strike="noStrike" kern="0" cap="none" spc="0" normalizeH="0" baseline="0" noProof="0">
                <a:ln>
                  <a:noFill/>
                </a:ln>
                <a:solidFill>
                  <a:srgbClr val="FF9900"/>
                </a:solidFill>
                <a:effectLst/>
                <a:uLnTx/>
                <a:uFillTx/>
                <a:latin typeface="Arial"/>
                <a:cs typeface="Arial"/>
                <a:sym typeface="Arial"/>
              </a:rPr>
              <a:t>, </a:t>
            </a:r>
            <a:r>
              <a:rPr kumimoji="0" lang="en-NZ" sz="700" b="0" i="0" u="none" strike="noStrike" kern="0" cap="none" spc="0" normalizeH="0" baseline="0" noProof="0" err="1">
                <a:ln>
                  <a:noFill/>
                </a:ln>
                <a:solidFill>
                  <a:srgbClr val="FF9900"/>
                </a:solidFill>
                <a:effectLst/>
                <a:uLnTx/>
                <a:uFillTx/>
                <a:latin typeface="Arial"/>
                <a:cs typeface="Arial"/>
                <a:sym typeface="Arial"/>
              </a:rPr>
              <a:t>Libardo</a:t>
            </a:r>
            <a:r>
              <a:rPr kumimoji="0" lang="en-NZ" sz="700" b="0" i="0" u="none" strike="noStrike" kern="0" cap="none" spc="0" normalizeH="0" baseline="0" noProof="0">
                <a:ln>
                  <a:noFill/>
                </a:ln>
                <a:solidFill>
                  <a:srgbClr val="FF9900"/>
                </a:solidFill>
                <a:effectLst/>
                <a:uLnTx/>
                <a:uFillTx/>
                <a:latin typeface="Arial"/>
                <a:cs typeface="Arial"/>
                <a:sym typeface="Arial"/>
              </a:rPr>
              <a:t> Jiménez-Maldonado, Mauricio Duran-Silva, </a:t>
            </a:r>
            <a:r>
              <a:rPr kumimoji="0" lang="en-NZ" sz="700" b="0" i="0" u="none" strike="noStrike" kern="0" cap="none" spc="0" normalizeH="0" baseline="0" noProof="0" err="1">
                <a:ln>
                  <a:noFill/>
                </a:ln>
                <a:solidFill>
                  <a:srgbClr val="FF9900"/>
                </a:solidFill>
                <a:effectLst/>
                <a:uLnTx/>
                <a:uFillTx/>
                <a:latin typeface="Arial"/>
                <a:cs typeface="Arial"/>
                <a:sym typeface="Arial"/>
              </a:rPr>
              <a:t>Bellanid</a:t>
            </a:r>
            <a:r>
              <a:rPr kumimoji="0" lang="en-NZ" sz="700" b="0" i="0" u="none" strike="noStrike" kern="0" cap="none" spc="0" normalizeH="0" baseline="0" noProof="0">
                <a:ln>
                  <a:noFill/>
                </a:ln>
                <a:solidFill>
                  <a:srgbClr val="FF9900"/>
                </a:solidFill>
                <a:effectLst/>
                <a:uLnTx/>
                <a:uFillTx/>
                <a:latin typeface="Arial"/>
                <a:cs typeface="Arial"/>
                <a:sym typeface="Arial"/>
              </a:rPr>
              <a:t> Rodriguez, Carlos Andres </a:t>
            </a:r>
            <a:r>
              <a:rPr kumimoji="0" lang="en-NZ" sz="700" b="0" i="0" u="none" strike="noStrike" kern="0" cap="none" spc="0" normalizeH="0" baseline="0" noProof="0" err="1">
                <a:ln>
                  <a:noFill/>
                </a:ln>
                <a:solidFill>
                  <a:srgbClr val="FF9900"/>
                </a:solidFill>
                <a:effectLst/>
                <a:uLnTx/>
                <a:uFillTx/>
                <a:latin typeface="Arial"/>
                <a:cs typeface="Arial"/>
                <a:sym typeface="Arial"/>
              </a:rPr>
              <a:t>Celis</a:t>
            </a:r>
            <a:r>
              <a:rPr kumimoji="0" lang="en-NZ" sz="700" b="0" i="0" u="none" strike="noStrike" kern="0" cap="none" spc="0" normalizeH="0" baseline="0" noProof="0">
                <a:ln>
                  <a:noFill/>
                </a:ln>
                <a:solidFill>
                  <a:srgbClr val="FF9900"/>
                </a:solidFill>
                <a:effectLst/>
                <a:uLnTx/>
                <a:uFillTx/>
                <a:latin typeface="Arial"/>
                <a:cs typeface="Arial"/>
                <a:sym typeface="Arial"/>
              </a:rPr>
              <a:t>-Preciado, Diana Jimena Cano-Rosales, Ivan </a:t>
            </a:r>
            <a:r>
              <a:rPr kumimoji="0" lang="en-NZ" sz="700" b="0" i="0" u="none" strike="noStrike" kern="0" cap="none" spc="0" normalizeH="0" baseline="0" noProof="0" err="1">
                <a:ln>
                  <a:noFill/>
                </a:ln>
                <a:solidFill>
                  <a:srgbClr val="FF9900"/>
                </a:solidFill>
                <a:effectLst/>
                <a:uLnTx/>
                <a:uFillTx/>
                <a:latin typeface="Arial"/>
                <a:cs typeface="Arial"/>
                <a:sym typeface="Arial"/>
              </a:rPr>
              <a:t>Solarte</a:t>
            </a:r>
            <a:r>
              <a:rPr kumimoji="0" lang="en-NZ" sz="700" b="0" i="0" u="none" strike="noStrike" kern="0" cap="none" spc="0" normalizeH="0" baseline="0" noProof="0">
                <a:ln>
                  <a:noFill/>
                </a:ln>
                <a:solidFill>
                  <a:srgbClr val="FF9900"/>
                </a:solidFill>
                <a:effectLst/>
                <a:uLnTx/>
                <a:uFillTx/>
                <a:latin typeface="Arial"/>
                <a:cs typeface="Arial"/>
                <a:sym typeface="Arial"/>
              </a:rPr>
              <a:t>,  Maria Jose Fernandez- Sanchez, Patricia Parada-Tovar, Anna von Bülow, Anne Sofie Bjerrum, Charlotte S </a:t>
            </a:r>
            <a:r>
              <a:rPr kumimoji="0" lang="en-NZ" sz="700" b="0" i="0" u="none" strike="noStrike" kern="0" cap="none" spc="0" normalizeH="0" baseline="0" noProof="0" err="1">
                <a:ln>
                  <a:noFill/>
                </a:ln>
                <a:solidFill>
                  <a:srgbClr val="FF9900"/>
                </a:solidFill>
                <a:effectLst/>
                <a:uLnTx/>
                <a:uFillTx/>
                <a:latin typeface="Arial"/>
                <a:cs typeface="Arial"/>
                <a:sym typeface="Arial"/>
              </a:rPr>
              <a:t>Ulrik</a:t>
            </a:r>
            <a:r>
              <a:rPr kumimoji="0" lang="en-NZ" sz="700" b="0" i="0" u="none" strike="noStrike" kern="0" cap="none" spc="0" normalizeH="0" baseline="0" noProof="0">
                <a:ln>
                  <a:noFill/>
                </a:ln>
                <a:solidFill>
                  <a:srgbClr val="FF9900"/>
                </a:solidFill>
                <a:effectLst/>
                <a:uLnTx/>
                <a:uFillTx/>
                <a:latin typeface="Arial"/>
                <a:cs typeface="Arial"/>
                <a:sym typeface="Arial"/>
              </a:rPr>
              <a:t>, Karin Dahl </a:t>
            </a:r>
            <a:r>
              <a:rPr kumimoji="0" lang="en-NZ" sz="700" b="0" i="0" u="none" strike="noStrike" kern="0" cap="none" spc="0" normalizeH="0" baseline="0" noProof="0" err="1">
                <a:ln>
                  <a:noFill/>
                </a:ln>
                <a:solidFill>
                  <a:srgbClr val="FF9900"/>
                </a:solidFill>
                <a:effectLst/>
                <a:uLnTx/>
                <a:uFillTx/>
                <a:latin typeface="Arial"/>
                <a:cs typeface="Arial"/>
                <a:sym typeface="Arial"/>
              </a:rPr>
              <a:t>Assing</a:t>
            </a:r>
            <a:r>
              <a:rPr kumimoji="0" lang="en-NZ" sz="700" b="0" i="0" u="none" strike="noStrike" kern="0" cap="none" spc="0" normalizeH="0" baseline="0" noProof="0">
                <a:ln>
                  <a:noFill/>
                </a:ln>
                <a:solidFill>
                  <a:srgbClr val="FF9900"/>
                </a:solidFill>
                <a:effectLst/>
                <a:uLnTx/>
                <a:uFillTx/>
                <a:latin typeface="Arial"/>
                <a:cs typeface="Arial"/>
                <a:sym typeface="Arial"/>
              </a:rPr>
              <a:t>, Linda </a:t>
            </a:r>
            <a:r>
              <a:rPr kumimoji="0" lang="en-NZ" sz="700" b="0" i="0" u="none" strike="noStrike" kern="0" cap="none" spc="0" normalizeH="0" baseline="0" noProof="0" err="1">
                <a:ln>
                  <a:noFill/>
                </a:ln>
                <a:solidFill>
                  <a:srgbClr val="FF9900"/>
                </a:solidFill>
                <a:effectLst/>
                <a:uLnTx/>
                <a:uFillTx/>
                <a:latin typeface="Arial"/>
                <a:cs typeface="Arial"/>
                <a:sym typeface="Arial"/>
              </a:rPr>
              <a:t>Makowska</a:t>
            </a:r>
            <a:r>
              <a:rPr kumimoji="0" lang="en-NZ" sz="700" b="0" i="0" u="none" strike="noStrike" kern="0" cap="none" spc="0" normalizeH="0" baseline="0" noProof="0">
                <a:ln>
                  <a:noFill/>
                </a:ln>
                <a:solidFill>
                  <a:srgbClr val="FF9900"/>
                </a:solidFill>
                <a:effectLst/>
                <a:uLnTx/>
                <a:uFillTx/>
                <a:latin typeface="Arial"/>
                <a:cs typeface="Arial"/>
                <a:sym typeface="Arial"/>
              </a:rPr>
              <a:t> Rasmussen, Susanne Hansen, Alan </a:t>
            </a:r>
            <a:r>
              <a:rPr kumimoji="0" lang="en-NZ" sz="700" b="0" i="0" u="none" strike="noStrike" kern="0" cap="none" spc="0" normalizeH="0" baseline="0" noProof="0" err="1">
                <a:ln>
                  <a:noFill/>
                </a:ln>
                <a:solidFill>
                  <a:srgbClr val="FF9900"/>
                </a:solidFill>
                <a:effectLst/>
                <a:uLnTx/>
                <a:uFillTx/>
                <a:latin typeface="Arial"/>
                <a:cs typeface="Arial"/>
                <a:sym typeface="Arial"/>
              </a:rPr>
              <a:t>Altraja</a:t>
            </a:r>
            <a:r>
              <a:rPr kumimoji="0" lang="en-NZ" sz="700" b="0" i="0" u="none" strike="noStrike" kern="0" cap="none" spc="0" normalizeH="0" baseline="0" noProof="0">
                <a:ln>
                  <a:noFill/>
                </a:ln>
                <a:solidFill>
                  <a:srgbClr val="FF9900"/>
                </a:solidFill>
                <a:effectLst/>
                <a:uLnTx/>
                <a:uFillTx/>
                <a:latin typeface="Arial"/>
                <a:cs typeface="Arial"/>
                <a:sym typeface="Arial"/>
              </a:rPr>
              <a:t>, Arnaud Bourdin, Camille Taille, Jeremy </a:t>
            </a:r>
            <a:r>
              <a:rPr kumimoji="0" lang="en-NZ" sz="700" b="0" i="0" u="none" strike="noStrike" kern="0" cap="none" spc="0" normalizeH="0" baseline="0" noProof="0" err="1">
                <a:ln>
                  <a:noFill/>
                </a:ln>
                <a:solidFill>
                  <a:srgbClr val="FF9900"/>
                </a:solidFill>
                <a:effectLst/>
                <a:uLnTx/>
                <a:uFillTx/>
                <a:latin typeface="Arial"/>
                <a:cs typeface="Arial"/>
                <a:sym typeface="Arial"/>
              </a:rPr>
              <a:t>Charriot</a:t>
            </a:r>
            <a:r>
              <a:rPr kumimoji="0" lang="en-NZ" sz="700" b="0" i="0" u="none" strike="noStrike" kern="0" cap="none" spc="0" normalizeH="0" baseline="0" noProof="0">
                <a:ln>
                  <a:noFill/>
                </a:ln>
                <a:solidFill>
                  <a:srgbClr val="FF9900"/>
                </a:solidFill>
                <a:effectLst/>
                <a:uLnTx/>
                <a:uFillTx/>
                <a:latin typeface="Arial"/>
                <a:cs typeface="Arial"/>
                <a:sym typeface="Arial"/>
              </a:rPr>
              <a:t>, Nicolas Roche, Andriana I </a:t>
            </a:r>
            <a:r>
              <a:rPr kumimoji="0" lang="en-NZ" sz="700" b="0" i="0" u="none" strike="noStrike" kern="0" cap="none" spc="0" normalizeH="0" baseline="0" noProof="0" err="1">
                <a:ln>
                  <a:noFill/>
                </a:ln>
                <a:solidFill>
                  <a:srgbClr val="FF9900"/>
                </a:solidFill>
                <a:effectLst/>
                <a:uLnTx/>
                <a:uFillTx/>
                <a:latin typeface="Arial"/>
                <a:cs typeface="Arial"/>
                <a:sym typeface="Arial"/>
              </a:rPr>
              <a:t>Papaioannou</a:t>
            </a:r>
            <a:r>
              <a:rPr kumimoji="0" lang="en-NZ" sz="700" b="0" i="0" u="none" strike="noStrike" kern="0" cap="none" spc="0" normalizeH="0" baseline="0" noProof="0">
                <a:ln>
                  <a:noFill/>
                </a:ln>
                <a:solidFill>
                  <a:srgbClr val="FF9900"/>
                </a:solidFill>
                <a:effectLst/>
                <a:uLnTx/>
                <a:uFillTx/>
                <a:latin typeface="Arial"/>
                <a:cs typeface="Arial"/>
                <a:sym typeface="Arial"/>
              </a:rPr>
              <a:t>, Konstantinos </a:t>
            </a:r>
            <a:r>
              <a:rPr kumimoji="0" lang="en-NZ" sz="700" b="0" i="0" u="none" strike="noStrike" kern="0" cap="none" spc="0" normalizeH="0" baseline="0" noProof="0" err="1">
                <a:ln>
                  <a:noFill/>
                </a:ln>
                <a:solidFill>
                  <a:srgbClr val="FF9900"/>
                </a:solidFill>
                <a:effectLst/>
                <a:uLnTx/>
                <a:uFillTx/>
                <a:latin typeface="Arial"/>
                <a:cs typeface="Arial"/>
                <a:sym typeface="Arial"/>
              </a:rPr>
              <a:t>Kostikas</a:t>
            </a:r>
            <a:r>
              <a:rPr kumimoji="0" lang="en-NZ" sz="700" b="0" i="0" u="none" strike="noStrike" kern="0" cap="none" spc="0" normalizeH="0" baseline="0" noProof="0">
                <a:ln>
                  <a:noFill/>
                </a:ln>
                <a:solidFill>
                  <a:srgbClr val="FF9900"/>
                </a:solidFill>
                <a:effectLst/>
                <a:uLnTx/>
                <a:uFillTx/>
                <a:latin typeface="Arial"/>
                <a:cs typeface="Arial"/>
                <a:sym typeface="Arial"/>
              </a:rPr>
              <a:t>, Nikolaos G Papadopoulos, Sundeep Salvi, Deirdre Long, Patrick D Mitchell, Richard Costello, Concetta Sirena, Cristina </a:t>
            </a:r>
            <a:r>
              <a:rPr kumimoji="0" lang="en-NZ" sz="700" b="0" i="0" u="none" strike="noStrike" kern="0" cap="none" spc="0" normalizeH="0" baseline="0" noProof="0" err="1">
                <a:ln>
                  <a:noFill/>
                </a:ln>
                <a:solidFill>
                  <a:srgbClr val="FF9900"/>
                </a:solidFill>
                <a:effectLst/>
                <a:uLnTx/>
                <a:uFillTx/>
                <a:latin typeface="Arial"/>
                <a:cs typeface="Arial"/>
                <a:sym typeface="Arial"/>
              </a:rPr>
              <a:t>Cardini</a:t>
            </a:r>
            <a:r>
              <a:rPr kumimoji="0" lang="en-NZ" sz="700" b="0" i="0" u="none" strike="noStrike" kern="0" cap="none" spc="0" normalizeH="0" baseline="0" noProof="0">
                <a:ln>
                  <a:noFill/>
                </a:ln>
                <a:solidFill>
                  <a:srgbClr val="FF9900"/>
                </a:solidFill>
                <a:effectLst/>
                <a:uLnTx/>
                <a:uFillTx/>
                <a:latin typeface="Arial"/>
                <a:cs typeface="Arial"/>
                <a:sym typeface="Arial"/>
              </a:rPr>
              <a:t>, Enrico </a:t>
            </a:r>
            <a:r>
              <a:rPr kumimoji="0" lang="en-NZ" sz="700" b="0" i="0" u="none" strike="noStrike" kern="0" cap="none" spc="0" normalizeH="0" baseline="0" noProof="0" err="1">
                <a:ln>
                  <a:noFill/>
                </a:ln>
                <a:solidFill>
                  <a:srgbClr val="FF9900"/>
                </a:solidFill>
                <a:effectLst/>
                <a:uLnTx/>
                <a:uFillTx/>
                <a:latin typeface="Arial"/>
                <a:cs typeface="Arial"/>
                <a:sym typeface="Arial"/>
              </a:rPr>
              <a:t>Heffler</a:t>
            </a:r>
            <a:r>
              <a:rPr kumimoji="0" lang="en-NZ" sz="700" b="0" i="0" u="none" strike="noStrike" kern="0" cap="none" spc="0" normalizeH="0" baseline="0" noProof="0">
                <a:ln>
                  <a:noFill/>
                </a:ln>
                <a:solidFill>
                  <a:srgbClr val="FF9900"/>
                </a:solidFill>
                <a:effectLst/>
                <a:uLnTx/>
                <a:uFillTx/>
                <a:latin typeface="Arial"/>
                <a:cs typeface="Arial"/>
                <a:sym typeface="Arial"/>
              </a:rPr>
              <a:t>, Francesca </a:t>
            </a:r>
            <a:r>
              <a:rPr kumimoji="0" lang="en-NZ" sz="700" b="0" i="0" u="none" strike="noStrike" kern="0" cap="none" spc="0" normalizeH="0" baseline="0" noProof="0" err="1">
                <a:ln>
                  <a:noFill/>
                </a:ln>
                <a:solidFill>
                  <a:srgbClr val="FF9900"/>
                </a:solidFill>
                <a:effectLst/>
                <a:uLnTx/>
                <a:uFillTx/>
                <a:latin typeface="Arial"/>
                <a:cs typeface="Arial"/>
                <a:sym typeface="Arial"/>
              </a:rPr>
              <a:t>Puggioni</a:t>
            </a:r>
            <a:r>
              <a:rPr kumimoji="0" lang="en-NZ" sz="700" b="0" i="0" u="none" strike="noStrike" kern="0" cap="none" spc="0" normalizeH="0" baseline="0" noProof="0">
                <a:ln>
                  <a:noFill/>
                </a:ln>
                <a:solidFill>
                  <a:srgbClr val="FF9900"/>
                </a:solidFill>
                <a:effectLst/>
                <a:uLnTx/>
                <a:uFillTx/>
                <a:latin typeface="Arial"/>
                <a:cs typeface="Arial"/>
                <a:sym typeface="Arial"/>
              </a:rPr>
              <a:t>, Giorgio Walter </a:t>
            </a:r>
            <a:r>
              <a:rPr kumimoji="0" lang="en-NZ" sz="700" b="0" i="0" u="none" strike="noStrike" kern="0" cap="none" spc="0" normalizeH="0" baseline="0" noProof="0" err="1">
                <a:ln>
                  <a:noFill/>
                </a:ln>
                <a:solidFill>
                  <a:srgbClr val="FF9900"/>
                </a:solidFill>
                <a:effectLst/>
                <a:uLnTx/>
                <a:uFillTx/>
                <a:latin typeface="Arial"/>
                <a:cs typeface="Arial"/>
                <a:sym typeface="Arial"/>
              </a:rPr>
              <a:t>Canonica</a:t>
            </a:r>
            <a:r>
              <a:rPr kumimoji="0" lang="en-NZ" sz="700" b="0" i="0" u="none" strike="noStrike" kern="0" cap="none" spc="0" normalizeH="0" baseline="0" noProof="0">
                <a:ln>
                  <a:noFill/>
                </a:ln>
                <a:solidFill>
                  <a:srgbClr val="FF9900"/>
                </a:solidFill>
                <a:effectLst/>
                <a:uLnTx/>
                <a:uFillTx/>
                <a:latin typeface="Arial"/>
                <a:cs typeface="Arial"/>
                <a:sym typeface="Arial"/>
              </a:rPr>
              <a:t>, Giuseppe </a:t>
            </a:r>
            <a:r>
              <a:rPr kumimoji="0" lang="en-NZ" sz="700" b="0" i="0" u="none" strike="noStrike" kern="0" cap="none" spc="0" normalizeH="0" baseline="0" noProof="0" err="1">
                <a:ln>
                  <a:noFill/>
                </a:ln>
                <a:solidFill>
                  <a:srgbClr val="FF9900"/>
                </a:solidFill>
                <a:effectLst/>
                <a:uLnTx/>
                <a:uFillTx/>
                <a:latin typeface="Arial"/>
                <a:cs typeface="Arial"/>
                <a:sym typeface="Arial"/>
              </a:rPr>
              <a:t>Guida</a:t>
            </a:r>
            <a:r>
              <a:rPr kumimoji="0" lang="en-NZ" sz="700" b="0" i="0" u="none" strike="noStrike" kern="0" cap="none" spc="0" normalizeH="0" baseline="0" noProof="0">
                <a:ln>
                  <a:noFill/>
                </a:ln>
                <a:solidFill>
                  <a:srgbClr val="FF9900"/>
                </a:solidFill>
                <a:effectLst/>
                <a:uLnTx/>
                <a:uFillTx/>
                <a:latin typeface="Arial"/>
                <a:cs typeface="Arial"/>
                <a:sym typeface="Arial"/>
              </a:rPr>
              <a:t>, Takashi Iwanaga, Mona Al-Ahmad, Ulises García, Piotr Kuna, João A Fonseca, Riyad Al-Lehebi, Mariko S Koh, Chin Kook Rhee, Borja G </a:t>
            </a:r>
            <a:r>
              <a:rPr kumimoji="0" lang="en-NZ" sz="700" b="0" i="0" u="none" strike="noStrike" kern="0" cap="none" spc="0" normalizeH="0" baseline="0" noProof="0" err="1">
                <a:ln>
                  <a:noFill/>
                </a:ln>
                <a:solidFill>
                  <a:srgbClr val="FF9900"/>
                </a:solidFill>
                <a:effectLst/>
                <a:uLnTx/>
                <a:uFillTx/>
                <a:latin typeface="Arial"/>
                <a:cs typeface="Arial"/>
                <a:sym typeface="Arial"/>
              </a:rPr>
              <a:t>Cosio</a:t>
            </a:r>
            <a:r>
              <a:rPr kumimoji="0" lang="en-NZ" sz="700" b="0" i="0" u="none" strike="noStrike" kern="0" cap="none" spc="0" normalizeH="0" baseline="0" noProof="0">
                <a:ln>
                  <a:noFill/>
                </a:ln>
                <a:solidFill>
                  <a:srgbClr val="FF9900"/>
                </a:solidFill>
                <a:effectLst/>
                <a:uLnTx/>
                <a:uFillTx/>
                <a:latin typeface="Arial"/>
                <a:cs typeface="Arial"/>
                <a:sym typeface="Arial"/>
              </a:rPr>
              <a:t>, Luis Perez de Llano, </a:t>
            </a:r>
            <a:r>
              <a:rPr kumimoji="0" lang="en-NZ" sz="700" b="0" i="0" u="none" strike="noStrike" kern="0" cap="none" spc="0" normalizeH="0" baseline="0" noProof="0" err="1">
                <a:ln>
                  <a:noFill/>
                </a:ln>
                <a:solidFill>
                  <a:srgbClr val="FF9900"/>
                </a:solidFill>
                <a:effectLst/>
                <a:uLnTx/>
                <a:uFillTx/>
                <a:latin typeface="Arial"/>
                <a:cs typeface="Arial"/>
                <a:sym typeface="Arial"/>
              </a:rPr>
              <a:t>Diahn-Warng</a:t>
            </a:r>
            <a:r>
              <a:rPr kumimoji="0" lang="en-NZ" sz="700" b="0" i="0" u="none" strike="noStrike" kern="0" cap="none" spc="0" normalizeH="0" baseline="0" noProof="0">
                <a:ln>
                  <a:noFill/>
                </a:ln>
                <a:solidFill>
                  <a:srgbClr val="FF9900"/>
                </a:solidFill>
                <a:effectLst/>
                <a:uLnTx/>
                <a:uFillTx/>
                <a:latin typeface="Arial"/>
                <a:cs typeface="Arial"/>
                <a:sym typeface="Arial"/>
              </a:rPr>
              <a:t> </a:t>
            </a:r>
            <a:r>
              <a:rPr kumimoji="0" lang="en-NZ" sz="700" b="0" i="0" u="none" strike="noStrike" kern="0" cap="none" spc="0" normalizeH="0" baseline="0" noProof="0" err="1">
                <a:ln>
                  <a:noFill/>
                </a:ln>
                <a:solidFill>
                  <a:srgbClr val="FF9900"/>
                </a:solidFill>
                <a:effectLst/>
                <a:uLnTx/>
                <a:uFillTx/>
                <a:latin typeface="Arial"/>
                <a:cs typeface="Arial"/>
                <a:sym typeface="Arial"/>
              </a:rPr>
              <a:t>Perng</a:t>
            </a:r>
            <a:r>
              <a:rPr kumimoji="0" lang="en-NZ" sz="700" b="0" i="0" u="none" strike="noStrike" kern="0" cap="none" spc="0" normalizeH="0" baseline="0" noProof="0">
                <a:ln>
                  <a:noFill/>
                </a:ln>
                <a:solidFill>
                  <a:srgbClr val="FF9900"/>
                </a:solidFill>
                <a:effectLst/>
                <a:uLnTx/>
                <a:uFillTx/>
                <a:latin typeface="Arial"/>
                <a:cs typeface="Arial"/>
                <a:sym typeface="Arial"/>
              </a:rPr>
              <a:t>, Erick Wan-Chun Huang, Hao-Chien Wang, Ming-Ju Tsai, Bassam Mahboub, Laila </a:t>
            </a:r>
            <a:r>
              <a:rPr kumimoji="0" lang="en-NZ" sz="700" b="0" i="0" u="none" strike="noStrike" kern="0" cap="none" spc="0" normalizeH="0" baseline="0" noProof="0" err="1">
                <a:ln>
                  <a:noFill/>
                </a:ln>
                <a:solidFill>
                  <a:srgbClr val="FF9900"/>
                </a:solidFill>
                <a:effectLst/>
                <a:uLnTx/>
                <a:uFillTx/>
                <a:latin typeface="Arial"/>
                <a:cs typeface="Arial"/>
                <a:sym typeface="Arial"/>
              </a:rPr>
              <a:t>Ibraheem</a:t>
            </a:r>
            <a:r>
              <a:rPr kumimoji="0" lang="en-NZ" sz="700" b="0" i="0" u="none" strike="noStrike" kern="0" cap="none" spc="0" normalizeH="0" baseline="0" noProof="0">
                <a:ln>
                  <a:noFill/>
                </a:ln>
                <a:solidFill>
                  <a:srgbClr val="FF9900"/>
                </a:solidFill>
                <a:effectLst/>
                <a:uLnTx/>
                <a:uFillTx/>
                <a:latin typeface="Arial"/>
                <a:cs typeface="Arial"/>
                <a:sym typeface="Arial"/>
              </a:rPr>
              <a:t> Jaber Salameh, David J. Jackson, John Busby, Liam G Heaney, Paul E. Pfeffer,  Amanda </a:t>
            </a:r>
            <a:r>
              <a:rPr kumimoji="0" lang="en-NZ" sz="700" b="0" i="0" u="none" strike="noStrike" kern="0" cap="none" spc="0" normalizeH="0" baseline="0" noProof="0" err="1">
                <a:ln>
                  <a:noFill/>
                </a:ln>
                <a:solidFill>
                  <a:srgbClr val="FF9900"/>
                </a:solidFill>
                <a:effectLst/>
                <a:uLnTx/>
                <a:uFillTx/>
                <a:latin typeface="Arial"/>
                <a:cs typeface="Arial"/>
                <a:sym typeface="Arial"/>
              </a:rPr>
              <a:t>Grippen</a:t>
            </a:r>
            <a:r>
              <a:rPr kumimoji="0" lang="en-NZ" sz="700" b="0" i="0" u="none" strike="noStrike" kern="0" cap="none" spc="0" normalizeH="0" baseline="0" noProof="0">
                <a:ln>
                  <a:noFill/>
                </a:ln>
                <a:solidFill>
                  <a:srgbClr val="FF9900"/>
                </a:solidFill>
                <a:effectLst/>
                <a:uLnTx/>
                <a:uFillTx/>
                <a:latin typeface="Arial"/>
                <a:cs typeface="Arial"/>
                <a:sym typeface="Arial"/>
              </a:rPr>
              <a:t> Goddard, Eileen Wang, Flavia C.L. Hoyte, Nicholas M Chapman, Rohit </a:t>
            </a:r>
            <a:r>
              <a:rPr kumimoji="0" lang="en-NZ" sz="700" b="0" i="0" u="none" strike="noStrike" kern="0" cap="none" spc="0" normalizeH="0" baseline="0" noProof="0" err="1">
                <a:ln>
                  <a:noFill/>
                </a:ln>
                <a:solidFill>
                  <a:srgbClr val="FF9900"/>
                </a:solidFill>
                <a:effectLst/>
                <a:uLnTx/>
                <a:uFillTx/>
                <a:latin typeface="Arial"/>
                <a:cs typeface="Arial"/>
                <a:sym typeface="Arial"/>
              </a:rPr>
              <a:t>Katial</a:t>
            </a:r>
            <a:r>
              <a:rPr kumimoji="0" lang="en-NZ" sz="700" b="0" i="0" u="none" strike="noStrike" kern="0" cap="none" spc="0" normalizeH="0" baseline="0" noProof="0">
                <a:ln>
                  <a:noFill/>
                </a:ln>
                <a:solidFill>
                  <a:srgbClr val="FF9900"/>
                </a:solidFill>
                <a:effectLst/>
                <a:uLnTx/>
                <a:uFillTx/>
                <a:latin typeface="Arial"/>
                <a:cs typeface="Arial"/>
                <a:sym typeface="Arial"/>
              </a:rPr>
              <a:t>, Victoria Carter, Lakmini Bulathsinhala, Neva Eleangovan, Con </a:t>
            </a:r>
            <a:r>
              <a:rPr kumimoji="0" lang="en-NZ" sz="700" b="0" i="0" u="none" strike="noStrike" kern="0" cap="none" spc="0" normalizeH="0" baseline="0" noProof="0" err="1">
                <a:ln>
                  <a:noFill/>
                </a:ln>
                <a:solidFill>
                  <a:srgbClr val="FF9900"/>
                </a:solidFill>
                <a:effectLst/>
                <a:uLnTx/>
                <a:uFillTx/>
                <a:latin typeface="Arial"/>
                <a:cs typeface="Arial"/>
                <a:sym typeface="Arial"/>
              </a:rPr>
              <a:t>Ariti</a:t>
            </a:r>
            <a:r>
              <a:rPr kumimoji="0" lang="en-NZ" sz="700" b="0" i="0" u="none" strike="noStrike" kern="0" cap="none" spc="0" normalizeH="0" baseline="0" noProof="0">
                <a:ln>
                  <a:noFill/>
                </a:ln>
                <a:solidFill>
                  <a:srgbClr val="FF9900"/>
                </a:solidFill>
                <a:effectLst/>
                <a:uLnTx/>
                <a:uFillTx/>
                <a:latin typeface="Arial"/>
                <a:cs typeface="Arial"/>
                <a:sym typeface="Arial"/>
              </a:rPr>
              <a:t>, </a:t>
            </a:r>
            <a:r>
              <a:rPr kumimoji="0" lang="en-NZ" sz="700" b="0" i="0" u="none" strike="noStrike" kern="0" cap="none" spc="0" normalizeH="0" baseline="0" noProof="0" err="1">
                <a:ln>
                  <a:noFill/>
                </a:ln>
                <a:solidFill>
                  <a:srgbClr val="FF9900"/>
                </a:solidFill>
                <a:effectLst/>
                <a:uLnTx/>
                <a:uFillTx/>
                <a:latin typeface="Arial"/>
                <a:cs typeface="Arial"/>
                <a:sym typeface="Arial"/>
              </a:rPr>
              <a:t>Juntao</a:t>
            </a:r>
            <a:r>
              <a:rPr kumimoji="0" lang="en-NZ" sz="700" b="0" i="0" u="none" strike="noStrike" kern="0" cap="none" spc="0" normalizeH="0" baseline="0" noProof="0">
                <a:ln>
                  <a:noFill/>
                </a:ln>
                <a:solidFill>
                  <a:srgbClr val="FF9900"/>
                </a:solidFill>
                <a:effectLst/>
                <a:uLnTx/>
                <a:uFillTx/>
                <a:latin typeface="Arial"/>
                <a:cs typeface="Arial"/>
                <a:sym typeface="Arial"/>
              </a:rPr>
              <a:t> Lyu, Celeste Porsbjerg, and David B. Price</a:t>
            </a:r>
            <a:endParaRPr kumimoji="0" lang="en-SG" sz="700" b="0" i="0" u="none" strike="noStrike" kern="0" cap="none" spc="0" normalizeH="0" baseline="0" noProof="0">
              <a:ln>
                <a:noFill/>
              </a:ln>
              <a:solidFill>
                <a:srgbClr val="FF9900"/>
              </a:solidFill>
              <a:effectLst/>
              <a:uLnTx/>
              <a:uFillTx/>
              <a:latin typeface="Arial"/>
              <a:cs typeface="Arial"/>
              <a:sym typeface="Arial"/>
            </a:endParaRPr>
          </a:p>
        </p:txBody>
      </p:sp>
      <p:sp>
        <p:nvSpPr>
          <p:cNvPr id="3" name="TextBox 2">
            <a:extLst>
              <a:ext uri="{FF2B5EF4-FFF2-40B4-BE49-F238E27FC236}">
                <a16:creationId xmlns:a16="http://schemas.microsoft.com/office/drawing/2014/main" id="{700F5F3D-16CB-3A01-7B92-12DFD4E98874}"/>
              </a:ext>
            </a:extLst>
          </p:cNvPr>
          <p:cNvSpPr txBox="1"/>
          <p:nvPr/>
        </p:nvSpPr>
        <p:spPr>
          <a:xfrm>
            <a:off x="625140" y="4958834"/>
            <a:ext cx="7917366" cy="18466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600" b="0" i="0" u="none" strike="noStrike" kern="1200" cap="none" spc="0" normalizeH="0" baseline="0" noProof="0">
                <a:ln>
                  <a:noFill/>
                </a:ln>
                <a:solidFill>
                  <a:srgbClr val="404040"/>
                </a:solidFill>
                <a:effectLst/>
                <a:uLnTx/>
                <a:uFillTx/>
                <a:latin typeface="Arial"/>
                <a:ea typeface="+mn-ea"/>
                <a:cs typeface="Arial"/>
                <a:sym typeface="Arial"/>
              </a:rPr>
              <a:t>Wechsler, Michael E., et al. "Association between T2-related comorbidities and effectiveness of biologics in severe asthma." American journal of respiratory and critical care medicine 209.3 (2024): 262-272.</a:t>
            </a:r>
          </a:p>
        </p:txBody>
      </p:sp>
      <p:pic>
        <p:nvPicPr>
          <p:cNvPr id="4" name="Graphic 3" descr="Beginning with solid fill">
            <a:hlinkClick r:id="rId3" action="ppaction://hlinksldjump"/>
            <a:extLst>
              <a:ext uri="{FF2B5EF4-FFF2-40B4-BE49-F238E27FC236}">
                <a16:creationId xmlns:a16="http://schemas.microsoft.com/office/drawing/2014/main" id="{B669AC78-66F3-AF37-C288-96CC727EF29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pic>
        <p:nvPicPr>
          <p:cNvPr id="1026" name="Picture 2" descr="A flowchart of a patient&#10;&#10;Description automatically generated">
            <a:extLst>
              <a:ext uri="{FF2B5EF4-FFF2-40B4-BE49-F238E27FC236}">
                <a16:creationId xmlns:a16="http://schemas.microsoft.com/office/drawing/2014/main" id="{271A3D21-D508-9130-76FD-DF7ED2C405C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30892" y="1128231"/>
            <a:ext cx="4389258" cy="3583068"/>
          </a:xfrm>
          <a:prstGeom prst="rect">
            <a:avLst/>
          </a:prstGeom>
          <a:noFill/>
          <a:extLst>
            <a:ext uri="{909E8E84-426E-40DD-AFC4-6F175D3DCCD1}">
              <a14:hiddenFill xmlns:a14="http://schemas.microsoft.com/office/drawing/2010/main">
                <a:solidFill>
                  <a:srgbClr val="FFFFFF"/>
                </a:solidFill>
              </a14:hiddenFill>
            </a:ext>
          </a:extLst>
        </p:spPr>
      </p:pic>
      <p:sp>
        <p:nvSpPr>
          <p:cNvPr id="128" name="Google Shape;128;p24"/>
          <p:cNvSpPr txBox="1">
            <a:spLocks noGrp="1"/>
          </p:cNvSpPr>
          <p:nvPr>
            <p:ph type="title"/>
          </p:nvPr>
        </p:nvSpPr>
        <p:spPr>
          <a:xfrm>
            <a:off x="323850" y="205979"/>
            <a:ext cx="8496300" cy="338307"/>
          </a:xfrm>
          <a:prstGeom prst="rect">
            <a:avLst/>
          </a:prstGeom>
          <a:noFill/>
          <a:ln>
            <a:noFill/>
          </a:ln>
        </p:spPr>
        <p:txBody>
          <a:bodyPr spcFirstLastPara="1" wrap="square" lIns="0" tIns="45700" rIns="91425" bIns="0" anchor="b" anchorCtr="0">
            <a:noAutofit/>
          </a:bodyPr>
          <a:lstStyle/>
          <a:p>
            <a:pPr marL="0" lvl="0" indent="0" algn="l" rtl="0">
              <a:spcBef>
                <a:spcPts val="0"/>
              </a:spcBef>
              <a:spcAft>
                <a:spcPts val="0"/>
              </a:spcAft>
              <a:buClr>
                <a:schemeClr val="accent1"/>
              </a:buClr>
              <a:buSzPts val="2400"/>
              <a:buFont typeface="Arial"/>
              <a:buNone/>
            </a:pPr>
            <a:r>
              <a:rPr lang="en-GB"/>
              <a:t>Aim and Methods</a:t>
            </a:r>
            <a:endParaRPr/>
          </a:p>
        </p:txBody>
      </p:sp>
      <p:sp>
        <p:nvSpPr>
          <p:cNvPr id="129" name="Google Shape;129;p24"/>
          <p:cNvSpPr txBox="1">
            <a:spLocks noGrp="1"/>
          </p:cNvSpPr>
          <p:nvPr>
            <p:ph type="body" idx="1"/>
          </p:nvPr>
        </p:nvSpPr>
        <p:spPr>
          <a:xfrm>
            <a:off x="52925" y="4617198"/>
            <a:ext cx="8647730" cy="402416"/>
          </a:xfrm>
          <a:prstGeom prst="rect">
            <a:avLst/>
          </a:prstGeom>
          <a:noFill/>
          <a:ln>
            <a:noFill/>
          </a:ln>
        </p:spPr>
        <p:txBody>
          <a:bodyPr spcFirstLastPara="1" wrap="square" lIns="0" tIns="0" rIns="0" bIns="0" anchor="b" anchorCtr="0">
            <a:noAutofit/>
          </a:bodyPr>
          <a:lstStyle/>
          <a:p>
            <a:pPr marL="0" indent="0"/>
            <a:r>
              <a:rPr lang="en-NZ" sz="600" kern="1200">
                <a:solidFill>
                  <a:srgbClr val="404040"/>
                </a:solidFill>
                <a:ea typeface="+mn-ea"/>
                <a:cs typeface="+mn-cs"/>
              </a:rPr>
              <a:t>International Severe Asthma Registry data : ISAR</a:t>
            </a:r>
          </a:p>
          <a:p>
            <a:pPr marL="0" indent="0"/>
            <a:r>
              <a:rPr lang="en-GB" sz="600" kern="1200">
                <a:solidFill>
                  <a:srgbClr val="404040"/>
                </a:solidFill>
                <a:ea typeface="+mn-ea"/>
                <a:cs typeface="+mn-cs"/>
              </a:rPr>
              <a:t>American Journal of Respiratory and Critical Care Medicine (AJRCCM)</a:t>
            </a:r>
          </a:p>
        </p:txBody>
      </p:sp>
      <p:sp>
        <p:nvSpPr>
          <p:cNvPr id="2" name="Inhaltsplatzhalter 4">
            <a:extLst>
              <a:ext uri="{FF2B5EF4-FFF2-40B4-BE49-F238E27FC236}">
                <a16:creationId xmlns:a16="http://schemas.microsoft.com/office/drawing/2014/main" id="{53444283-D004-A357-D80C-64A5E227F379}"/>
              </a:ext>
            </a:extLst>
          </p:cNvPr>
          <p:cNvSpPr txBox="1">
            <a:spLocks/>
          </p:cNvSpPr>
          <p:nvPr/>
        </p:nvSpPr>
        <p:spPr>
          <a:xfrm>
            <a:off x="201861" y="2692420"/>
            <a:ext cx="4296397" cy="369973"/>
          </a:xfrm>
          <a:prstGeom prst="rect">
            <a:avLst/>
          </a:prstGeom>
        </p:spPr>
        <p:txBody>
          <a:bodyPr wrap="square" lIns="0" tIns="0" rIns="0" bIns="0" anchor="ctr">
            <a:spAutoFit/>
          </a:bodyPr>
          <a:lstStyle>
            <a:lvl1pPr marL="272967" indent="-272967" algn="l" defTabSz="914127" rtl="0" eaLnBrk="1" latinLnBrk="0" hangingPunct="1">
              <a:lnSpc>
                <a:spcPct val="90000"/>
              </a:lnSpc>
              <a:spcBef>
                <a:spcPts val="0"/>
              </a:spcBef>
              <a:spcAft>
                <a:spcPts val="1000"/>
              </a:spcAft>
              <a:buFont typeface="Wingdings" panose="05000000000000000000" pitchFamily="2" charset="2"/>
              <a:buChar char="§"/>
              <a:defRPr sz="2300" kern="1200">
                <a:solidFill>
                  <a:schemeClr val="bg1"/>
                </a:solidFill>
                <a:latin typeface="Calibri Light" panose="020F0302020204030204" pitchFamily="34" charset="0"/>
                <a:ea typeface="+mn-ea"/>
                <a:cs typeface="+mn-cs"/>
              </a:defRPr>
            </a:lvl1pPr>
            <a:lvl2pPr marL="807798" indent="-272967" algn="l" defTabSz="914127" rtl="0" eaLnBrk="1" latinLnBrk="0" hangingPunct="1">
              <a:lnSpc>
                <a:spcPct val="90000"/>
              </a:lnSpc>
              <a:spcBef>
                <a:spcPts val="0"/>
              </a:spcBef>
              <a:spcAft>
                <a:spcPts val="1000"/>
              </a:spcAft>
              <a:buFont typeface="Symbol" panose="05050102010706020507" pitchFamily="18" charset="2"/>
              <a:buChar char="-"/>
              <a:defRPr sz="2000" kern="1200">
                <a:solidFill>
                  <a:schemeClr val="bg1"/>
                </a:solidFill>
                <a:latin typeface="Calibri Light" panose="020F0302020204030204" pitchFamily="34" charset="0"/>
                <a:ea typeface="+mn-ea"/>
                <a:cs typeface="+mn-cs"/>
              </a:defRPr>
            </a:lvl2pPr>
            <a:lvl3pPr marL="1080764" indent="-177748" algn="l" defTabSz="914127" rtl="0" eaLnBrk="1" latinLnBrk="0" hangingPunct="1">
              <a:lnSpc>
                <a:spcPct val="90000"/>
              </a:lnSpc>
              <a:spcBef>
                <a:spcPts val="0"/>
              </a:spcBef>
              <a:spcAft>
                <a:spcPts val="1000"/>
              </a:spcAft>
              <a:buFont typeface="Symbol" panose="05050102010706020507" pitchFamily="18" charset="2"/>
              <a:buChar char="-"/>
              <a:defRPr sz="1900" kern="1200">
                <a:solidFill>
                  <a:schemeClr val="bg1"/>
                </a:solidFill>
                <a:latin typeface="Calibri Light" panose="020F0302020204030204" pitchFamily="34" charset="0"/>
                <a:ea typeface="+mn-ea"/>
                <a:cs typeface="+mn-cs"/>
              </a:defRPr>
            </a:lvl3pPr>
            <a:lvl4pPr marL="1436256" indent="-177748"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4pPr>
            <a:lvl5pPr marL="1793335" indent="-179335"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5pPr>
            <a:lvl6pPr marL="2513847"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0910"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7972"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5034"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127" rtl="0" eaLnBrk="1" fontAlgn="auto" latinLnBrk="0" hangingPunct="1">
              <a:lnSpc>
                <a:spcPct val="120000"/>
              </a:lnSpc>
              <a:spcBef>
                <a:spcPts val="0"/>
              </a:spcBef>
              <a:spcAft>
                <a:spcPts val="1800"/>
              </a:spcAft>
              <a:buClr>
                <a:srgbClr val="000000"/>
              </a:buClr>
              <a:buSzTx/>
              <a:buFont typeface="Wingdings" panose="05000000000000000000" pitchFamily="2" charset="2"/>
              <a:buNone/>
              <a:tabLst/>
              <a:defRPr/>
            </a:pPr>
            <a:r>
              <a:rPr kumimoji="0" lang="en-US" sz="1050" b="0" i="0" u="none" strike="noStrike" kern="1200" cap="none" spc="0" normalizeH="0" baseline="0" noProof="0">
                <a:ln>
                  <a:noFill/>
                </a:ln>
                <a:solidFill>
                  <a:srgbClr val="000000"/>
                </a:solidFill>
                <a:effectLst/>
                <a:uLnTx/>
                <a:uFillTx/>
                <a:latin typeface="Arial"/>
                <a:ea typeface="+mn-ea"/>
                <a:cs typeface="+mn-cs"/>
                <a:sym typeface="Arial"/>
              </a:rPr>
              <a:t>To determine the association between T2-related comorbidities and biologic effectiveness in adults with severe asthma (SA)</a:t>
            </a:r>
          </a:p>
        </p:txBody>
      </p:sp>
      <p:sp>
        <p:nvSpPr>
          <p:cNvPr id="3" name="Google Shape;2924;g1187c0eb48a_48_342">
            <a:extLst>
              <a:ext uri="{FF2B5EF4-FFF2-40B4-BE49-F238E27FC236}">
                <a16:creationId xmlns:a16="http://schemas.microsoft.com/office/drawing/2014/main" id="{A3B9AE33-CACD-ACFC-FDD8-979861AA140C}"/>
              </a:ext>
            </a:extLst>
          </p:cNvPr>
          <p:cNvSpPr/>
          <p:nvPr/>
        </p:nvSpPr>
        <p:spPr>
          <a:xfrm>
            <a:off x="201861" y="2098238"/>
            <a:ext cx="1639392" cy="409826"/>
          </a:xfrm>
          <a:prstGeom prst="roundRect">
            <a:avLst>
              <a:gd name="adj" fmla="val 16667"/>
            </a:avLst>
          </a:prstGeom>
          <a:solidFill>
            <a:schemeClr val="tx2">
              <a:lumMod val="75000"/>
            </a:schemeClr>
          </a:solidFill>
          <a:ln>
            <a:solidFill>
              <a:schemeClr val="tx2">
                <a:lumMod val="75000"/>
              </a:schemeClr>
            </a:solidFill>
          </a:ln>
          <a:effectLst>
            <a:outerShdw blurRad="50800" dist="38100" dir="2700000" algn="tl" rotWithShape="0">
              <a:prstClr val="black">
                <a:alpha val="40000"/>
              </a:prstClr>
            </a:outerShdw>
          </a:effectLst>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AU" sz="1400" b="1" i="0" u="none" strike="noStrike" kern="0" cap="none" spc="0" normalizeH="0" baseline="0" noProof="0">
                <a:ln>
                  <a:noFill/>
                </a:ln>
                <a:solidFill>
                  <a:srgbClr val="FFFFFF"/>
                </a:solidFill>
                <a:effectLst/>
                <a:uLnTx/>
                <a:uFillTx/>
                <a:latin typeface="Arial"/>
                <a:ea typeface="Calibri" panose="020F0502020204030204" pitchFamily="34" charset="0"/>
                <a:cs typeface="Arial"/>
                <a:sym typeface="Arial"/>
              </a:rPr>
              <a:t>Aim</a:t>
            </a:r>
            <a:endParaRPr kumimoji="0" sz="1400" b="1"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4" name="Text Placeholder 2">
            <a:extLst>
              <a:ext uri="{FF2B5EF4-FFF2-40B4-BE49-F238E27FC236}">
                <a16:creationId xmlns:a16="http://schemas.microsoft.com/office/drawing/2014/main" id="{D68C0621-06FB-E917-CD1B-12C03C1F3131}"/>
              </a:ext>
            </a:extLst>
          </p:cNvPr>
          <p:cNvSpPr txBox="1">
            <a:spLocks/>
          </p:cNvSpPr>
          <p:nvPr/>
        </p:nvSpPr>
        <p:spPr>
          <a:xfrm>
            <a:off x="142867" y="3777335"/>
            <a:ext cx="4524998" cy="760788"/>
          </a:xfrm>
          <a:prstGeom prst="rect">
            <a:avLst/>
          </a:prstGeom>
          <a:noFill/>
          <a:ln w="19050">
            <a:noFill/>
            <a:extLst>
              <a:ext uri="{C807C97D-BFC1-408E-A445-0C87EB9F89A2}">
                <ask:lineSketchStyleProps xmlns:ask="http://schemas.microsoft.com/office/drawing/2018/sketchyshapes">
                  <ask:type>
                    <ask:lineSketchNone/>
                  </ask:type>
                </ask:lineSketchStyleProps>
              </a:ext>
            </a:extLst>
          </a:ln>
        </p:spPr>
        <p:txBody>
          <a:bodyPr spcFirstLastPara="1" wrap="square" lIns="0" tIns="0" rIns="0" bIns="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53999" marR="0" lvl="0" indent="0" algn="l" defTabSz="514338" rtl="0" eaLnBrk="1" fontAlgn="auto" latinLnBrk="0" hangingPunct="1">
              <a:lnSpc>
                <a:spcPct val="107000"/>
              </a:lnSpc>
              <a:spcBef>
                <a:spcPts val="0"/>
              </a:spcBef>
              <a:spcAft>
                <a:spcPts val="0"/>
              </a:spcAft>
              <a:buClr>
                <a:srgbClr val="000000"/>
              </a:buClr>
              <a:buSzPts val="1100"/>
              <a:buFont typeface="Arial"/>
              <a:buNone/>
              <a:tabLst/>
              <a:defRPr/>
            </a:pPr>
            <a:r>
              <a:rPr kumimoji="0" lang="en-NZ" sz="1050" b="0" i="0" u="none" strike="noStrike" kern="1200" cap="none" spc="0" normalizeH="0" baseline="0" noProof="0">
                <a:ln>
                  <a:noFill/>
                </a:ln>
                <a:solidFill>
                  <a:srgbClr val="000000"/>
                </a:solidFill>
                <a:effectLst/>
                <a:uLnTx/>
                <a:uFillTx/>
                <a:latin typeface="Arial"/>
                <a:ea typeface="+mn-ea"/>
                <a:cs typeface="Arial"/>
                <a:sym typeface="Arial"/>
              </a:rPr>
              <a:t>This cohort study used ISAR data (n=21 countries, 2017-2022) to quantify pre- to post-biologic change for four outcomes (annual asthma exacerbation rate, % predicted FEV1 (ppFEV1), asthma control, and long-term oral corticosteroid daily dose [LTOCS]) in patients with/without allergic rhinitis (AR), chronic rhinosinusitis +/- nasal polyps (CRS+/-NP), NP, or eczema/atopic dermatitis (AD).</a:t>
            </a:r>
            <a:endParaRPr kumimoji="0" lang="en-SG" sz="1050" b="0" i="0" u="none" strike="noStrike" kern="1200" cap="none" spc="0" normalizeH="0" baseline="0" noProof="0">
              <a:ln>
                <a:noFill/>
              </a:ln>
              <a:solidFill>
                <a:srgbClr val="000000"/>
              </a:solidFill>
              <a:effectLst/>
              <a:uLnTx/>
              <a:uFillTx/>
              <a:latin typeface="Arial"/>
              <a:ea typeface="+mn-ea"/>
              <a:cs typeface="Arial"/>
              <a:sym typeface="Arial"/>
            </a:endParaRPr>
          </a:p>
        </p:txBody>
      </p:sp>
      <p:sp>
        <p:nvSpPr>
          <p:cNvPr id="5" name="Google Shape;2924;g1187c0eb48a_48_342">
            <a:extLst>
              <a:ext uri="{FF2B5EF4-FFF2-40B4-BE49-F238E27FC236}">
                <a16:creationId xmlns:a16="http://schemas.microsoft.com/office/drawing/2014/main" id="{27B79331-D412-185B-6CC2-B679A905B4CB}"/>
              </a:ext>
            </a:extLst>
          </p:cNvPr>
          <p:cNvSpPr/>
          <p:nvPr/>
        </p:nvSpPr>
        <p:spPr>
          <a:xfrm>
            <a:off x="201861" y="3228489"/>
            <a:ext cx="1639390" cy="409826"/>
          </a:xfrm>
          <a:prstGeom prst="roundRect">
            <a:avLst>
              <a:gd name="adj" fmla="val 16667"/>
            </a:avLst>
          </a:prstGeom>
          <a:solidFill>
            <a:schemeClr val="tx2">
              <a:lumMod val="75000"/>
            </a:schemeClr>
          </a:solidFill>
          <a:ln>
            <a:solidFill>
              <a:schemeClr val="tx2">
                <a:lumMod val="75000"/>
              </a:schemeClr>
            </a:solidFill>
          </a:ln>
          <a:effectLst>
            <a:outerShdw blurRad="50800" dist="38100" dir="2700000" algn="tl" rotWithShape="0">
              <a:prstClr val="black">
                <a:alpha val="40000"/>
              </a:prstClr>
            </a:outerShdw>
          </a:effectLst>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AU" sz="1400" b="1" i="0" u="none" strike="noStrike" kern="0" cap="none" spc="0" normalizeH="0" baseline="0" noProof="0">
                <a:ln>
                  <a:noFill/>
                </a:ln>
                <a:solidFill>
                  <a:srgbClr val="FFFFFF"/>
                </a:solidFill>
                <a:effectLst/>
                <a:uLnTx/>
                <a:uFillTx/>
                <a:latin typeface="Arial"/>
                <a:ea typeface="Calibri" panose="020F0502020204030204" pitchFamily="34" charset="0"/>
                <a:cs typeface="Arial"/>
                <a:sym typeface="Arial"/>
              </a:rPr>
              <a:t>Methods</a:t>
            </a:r>
            <a:endParaRPr kumimoji="0" sz="1400" b="1"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18" name="Google Shape;2924;g1187c0eb48a_48_342">
            <a:extLst>
              <a:ext uri="{FF2B5EF4-FFF2-40B4-BE49-F238E27FC236}">
                <a16:creationId xmlns:a16="http://schemas.microsoft.com/office/drawing/2014/main" id="{BCB4E6FA-79F6-A00B-76A7-9A73307E8D9A}"/>
              </a:ext>
            </a:extLst>
          </p:cNvPr>
          <p:cNvSpPr/>
          <p:nvPr/>
        </p:nvSpPr>
        <p:spPr>
          <a:xfrm>
            <a:off x="201861" y="866697"/>
            <a:ext cx="1639392" cy="409826"/>
          </a:xfrm>
          <a:prstGeom prst="roundRect">
            <a:avLst>
              <a:gd name="adj" fmla="val 16667"/>
            </a:avLst>
          </a:prstGeom>
          <a:solidFill>
            <a:schemeClr val="tx2">
              <a:lumMod val="75000"/>
            </a:schemeClr>
          </a:solidFill>
          <a:ln>
            <a:solidFill>
              <a:schemeClr val="tx2">
                <a:lumMod val="75000"/>
              </a:schemeClr>
            </a:solidFill>
          </a:ln>
          <a:effectLst>
            <a:outerShdw blurRad="50800" dist="38100" dir="2700000" algn="tl" rotWithShape="0">
              <a:prstClr val="black">
                <a:alpha val="40000"/>
              </a:prstClr>
            </a:outerShdw>
          </a:effectLst>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AU" sz="1400" b="1" i="0" u="none" strike="noStrike" kern="0" cap="none" spc="0" normalizeH="0" baseline="0" noProof="0">
                <a:ln>
                  <a:noFill/>
                </a:ln>
                <a:solidFill>
                  <a:srgbClr val="FFFFFF"/>
                </a:solidFill>
                <a:effectLst/>
                <a:uLnTx/>
                <a:uFillTx/>
                <a:latin typeface="Arial"/>
                <a:ea typeface="Calibri" panose="020F0502020204030204" pitchFamily="34" charset="0"/>
                <a:cs typeface="Arial"/>
                <a:sym typeface="Arial"/>
              </a:rPr>
              <a:t>Rationale</a:t>
            </a:r>
            <a:endParaRPr kumimoji="0" sz="1400" b="1"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19" name="Inhaltsplatzhalter 4">
            <a:extLst>
              <a:ext uri="{FF2B5EF4-FFF2-40B4-BE49-F238E27FC236}">
                <a16:creationId xmlns:a16="http://schemas.microsoft.com/office/drawing/2014/main" id="{68EBDEDD-8C07-5B95-3929-A3C7AB1BA69D}"/>
              </a:ext>
            </a:extLst>
          </p:cNvPr>
          <p:cNvSpPr txBox="1">
            <a:spLocks/>
          </p:cNvSpPr>
          <p:nvPr/>
        </p:nvSpPr>
        <p:spPr>
          <a:xfrm>
            <a:off x="201862" y="1384182"/>
            <a:ext cx="4174928" cy="563872"/>
          </a:xfrm>
          <a:prstGeom prst="rect">
            <a:avLst/>
          </a:prstGeom>
        </p:spPr>
        <p:txBody>
          <a:bodyPr wrap="square" lIns="0" tIns="0" rIns="0" bIns="0" anchor="ctr">
            <a:spAutoFit/>
          </a:bodyPr>
          <a:lstStyle>
            <a:lvl1pPr marL="272967" indent="-272967" algn="l" defTabSz="914127" rtl="0" eaLnBrk="1" latinLnBrk="0" hangingPunct="1">
              <a:lnSpc>
                <a:spcPct val="90000"/>
              </a:lnSpc>
              <a:spcBef>
                <a:spcPts val="0"/>
              </a:spcBef>
              <a:spcAft>
                <a:spcPts val="1000"/>
              </a:spcAft>
              <a:buFont typeface="Wingdings" panose="05000000000000000000" pitchFamily="2" charset="2"/>
              <a:buChar char="§"/>
              <a:defRPr sz="2300" kern="1200">
                <a:solidFill>
                  <a:schemeClr val="bg1"/>
                </a:solidFill>
                <a:latin typeface="Calibri Light" panose="020F0302020204030204" pitchFamily="34" charset="0"/>
                <a:ea typeface="+mn-ea"/>
                <a:cs typeface="+mn-cs"/>
              </a:defRPr>
            </a:lvl1pPr>
            <a:lvl2pPr marL="807798" indent="-272967" algn="l" defTabSz="914127" rtl="0" eaLnBrk="1" latinLnBrk="0" hangingPunct="1">
              <a:lnSpc>
                <a:spcPct val="90000"/>
              </a:lnSpc>
              <a:spcBef>
                <a:spcPts val="0"/>
              </a:spcBef>
              <a:spcAft>
                <a:spcPts val="1000"/>
              </a:spcAft>
              <a:buFont typeface="Symbol" panose="05050102010706020507" pitchFamily="18" charset="2"/>
              <a:buChar char="-"/>
              <a:defRPr sz="2000" kern="1200">
                <a:solidFill>
                  <a:schemeClr val="bg1"/>
                </a:solidFill>
                <a:latin typeface="Calibri Light" panose="020F0302020204030204" pitchFamily="34" charset="0"/>
                <a:ea typeface="+mn-ea"/>
                <a:cs typeface="+mn-cs"/>
              </a:defRPr>
            </a:lvl2pPr>
            <a:lvl3pPr marL="1080764" indent="-177748" algn="l" defTabSz="914127" rtl="0" eaLnBrk="1" latinLnBrk="0" hangingPunct="1">
              <a:lnSpc>
                <a:spcPct val="90000"/>
              </a:lnSpc>
              <a:spcBef>
                <a:spcPts val="0"/>
              </a:spcBef>
              <a:spcAft>
                <a:spcPts val="1000"/>
              </a:spcAft>
              <a:buFont typeface="Symbol" panose="05050102010706020507" pitchFamily="18" charset="2"/>
              <a:buChar char="-"/>
              <a:defRPr sz="1900" kern="1200">
                <a:solidFill>
                  <a:schemeClr val="bg1"/>
                </a:solidFill>
                <a:latin typeface="Calibri Light" panose="020F0302020204030204" pitchFamily="34" charset="0"/>
                <a:ea typeface="+mn-ea"/>
                <a:cs typeface="+mn-cs"/>
              </a:defRPr>
            </a:lvl3pPr>
            <a:lvl4pPr marL="1436256" indent="-177748"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4pPr>
            <a:lvl5pPr marL="1793335" indent="-179335"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5pPr>
            <a:lvl6pPr marL="2513847"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0910"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7972"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5034"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127" rtl="0" eaLnBrk="1" fontAlgn="auto" latinLnBrk="0" hangingPunct="1">
              <a:lnSpc>
                <a:spcPct val="120000"/>
              </a:lnSpc>
              <a:spcBef>
                <a:spcPts val="0"/>
              </a:spcBef>
              <a:spcAft>
                <a:spcPts val="1000"/>
              </a:spcAft>
              <a:buClr>
                <a:srgbClr val="000000"/>
              </a:buClr>
              <a:buSzTx/>
              <a:buFont typeface="Wingdings" panose="05000000000000000000" pitchFamily="2" charset="2"/>
              <a:buNone/>
              <a:tabLst/>
              <a:defRPr/>
            </a:pPr>
            <a:r>
              <a:rPr kumimoji="0" lang="en-US" sz="1050" b="0" i="0" u="none" strike="noStrike" kern="1200" cap="none" spc="0" normalizeH="0" baseline="0" noProof="0">
                <a:ln>
                  <a:noFill/>
                </a:ln>
                <a:solidFill>
                  <a:srgbClr val="000000"/>
                </a:solidFill>
                <a:effectLst/>
                <a:uLnTx/>
                <a:uFillTx/>
                <a:latin typeface="Arial"/>
                <a:ea typeface="+mn-ea"/>
                <a:cs typeface="+mn-cs"/>
                <a:sym typeface="Arial"/>
              </a:rPr>
              <a:t>Previous studies investigating comorbidity impact on biologic effectiveness have been relatively small, of short duration, and have not compared biologic classes</a:t>
            </a:r>
            <a:endParaRPr kumimoji="0" lang="en-GB" sz="1050" b="0" i="0" u="none" strike="noStrike" kern="1200" cap="none" spc="0" normalizeH="0" baseline="0" noProof="0">
              <a:ln>
                <a:noFill/>
              </a:ln>
              <a:solidFill>
                <a:srgbClr val="000000"/>
              </a:solidFill>
              <a:effectLst/>
              <a:uLnTx/>
              <a:uFillTx/>
              <a:latin typeface="Arial"/>
              <a:ea typeface="+mn-ea"/>
              <a:cs typeface="+mn-cs"/>
              <a:sym typeface="Arial"/>
            </a:endParaRPr>
          </a:p>
        </p:txBody>
      </p:sp>
      <p:sp>
        <p:nvSpPr>
          <p:cNvPr id="6" name="TextBox 5">
            <a:extLst>
              <a:ext uri="{FF2B5EF4-FFF2-40B4-BE49-F238E27FC236}">
                <a16:creationId xmlns:a16="http://schemas.microsoft.com/office/drawing/2014/main" id="{7188CDBA-0532-A8E1-E25D-565977A37AA6}"/>
              </a:ext>
            </a:extLst>
          </p:cNvPr>
          <p:cNvSpPr txBox="1"/>
          <p:nvPr/>
        </p:nvSpPr>
        <p:spPr>
          <a:xfrm>
            <a:off x="-66570" y="4990220"/>
            <a:ext cx="7917366" cy="1846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600" b="0" i="0" u="none" strike="noStrike" kern="1200" cap="none" spc="0" normalizeH="0" baseline="0" noProof="0">
                <a:ln>
                  <a:noFill/>
                </a:ln>
                <a:solidFill>
                  <a:srgbClr val="404040"/>
                </a:solidFill>
                <a:effectLst/>
                <a:uLnTx/>
                <a:uFillTx/>
                <a:latin typeface="Arial"/>
                <a:ea typeface="+mn-ea"/>
                <a:cs typeface="Arial"/>
                <a:sym typeface="Arial"/>
              </a:rPr>
              <a:t>Wechsler, Michael E., et al. "Association between T2-related comorbidities and effectiveness of biologics in severe asthma." American journal of respiratory and critical care medicine 209.3 (2024): 262-272.</a:t>
            </a:r>
          </a:p>
        </p:txBody>
      </p:sp>
      <p:pic>
        <p:nvPicPr>
          <p:cNvPr id="7" name="Graphic 6" descr="Beginning with solid fill">
            <a:hlinkClick r:id="rId4" action="ppaction://hlinksldjump"/>
            <a:extLst>
              <a:ext uri="{FF2B5EF4-FFF2-40B4-BE49-F238E27FC236}">
                <a16:creationId xmlns:a16="http://schemas.microsoft.com/office/drawing/2014/main" id="{857BD967-9F0C-DB0A-86ED-8B016A6B1C10}"/>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8" name="bg object 17">
            <a:extLst>
              <a:ext uri="{FF2B5EF4-FFF2-40B4-BE49-F238E27FC236}">
                <a16:creationId xmlns:a16="http://schemas.microsoft.com/office/drawing/2014/main" id="{3AEDCEAB-BFC4-B334-58F3-D99092396D67}"/>
              </a:ext>
            </a:extLst>
          </p:cNvPr>
          <p:cNvPicPr/>
          <p:nvPr/>
        </p:nvPicPr>
        <p:blipFill>
          <a:blip r:embed="rId7" cstate="print">
            <a:alphaModFix amt="10000"/>
            <a:extLst>
              <a:ext uri="{BEBA8EAE-BF5A-486C-A8C5-ECC9F3942E4B}">
                <a14:imgProps xmlns:a14="http://schemas.microsoft.com/office/drawing/2010/main">
                  <a14:imgLayer r:embed="rId8">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re 4">
            <a:extLst>
              <a:ext uri="{FF2B5EF4-FFF2-40B4-BE49-F238E27FC236}">
                <a16:creationId xmlns:a16="http://schemas.microsoft.com/office/drawing/2014/main" id="{5703090D-2628-4D9C-9565-A7D693842821}"/>
              </a:ext>
            </a:extLst>
          </p:cNvPr>
          <p:cNvSpPr>
            <a:spLocks noGrp="1"/>
          </p:cNvSpPr>
          <p:nvPr>
            <p:ph type="title"/>
          </p:nvPr>
        </p:nvSpPr>
        <p:spPr>
          <a:xfrm>
            <a:off x="323850" y="257593"/>
            <a:ext cx="8496300" cy="379808"/>
          </a:xfrm>
        </p:spPr>
        <p:txBody>
          <a:bodyPr/>
          <a:lstStyle/>
          <a:p>
            <a:br>
              <a:rPr lang="en-NZ" sz="1200">
                <a:latin typeface="+mj-lt"/>
                <a:ea typeface="Calibri" panose="020F0502020204030204" pitchFamily="34" charset="0"/>
              </a:rPr>
            </a:br>
            <a:r>
              <a:rPr lang="en-GB" sz="1800">
                <a:latin typeface="Calibri" panose="020F0502020204030204" pitchFamily="34" charset="0"/>
                <a:ea typeface="Calibri" panose="020F0502020204030204" pitchFamily="34" charset="0"/>
              </a:rPr>
              <a:t>I</a:t>
            </a:r>
            <a:r>
              <a:rPr lang="en-GB" sz="1800">
                <a:effectLst/>
                <a:latin typeface="Calibri" panose="020F0502020204030204" pitchFamily="34" charset="0"/>
                <a:ea typeface="Calibri" panose="020F0502020204030204" pitchFamily="34" charset="0"/>
              </a:rPr>
              <a:t>rrespective of T2 comorbidities all groups showed improvement </a:t>
            </a:r>
            <a:br>
              <a:rPr lang="en-GB" sz="1800">
                <a:effectLst/>
                <a:latin typeface="Calibri" panose="020F0502020204030204" pitchFamily="34" charset="0"/>
                <a:ea typeface="Calibri" panose="020F0502020204030204" pitchFamily="34" charset="0"/>
              </a:rPr>
            </a:br>
            <a:r>
              <a:rPr lang="en-GB" sz="1800">
                <a:effectLst/>
                <a:latin typeface="Calibri" panose="020F0502020204030204" pitchFamily="34" charset="0"/>
                <a:ea typeface="Calibri" panose="020F0502020204030204" pitchFamily="34" charset="0"/>
              </a:rPr>
              <a:t>but greater in those with CRS+/- NP </a:t>
            </a:r>
            <a:endParaRPr lang="en-GB" sz="2000">
              <a:solidFill>
                <a:srgbClr val="FF9900"/>
              </a:solidFill>
              <a:latin typeface="+mj-lt"/>
            </a:endParaRPr>
          </a:p>
        </p:txBody>
      </p:sp>
      <p:sp>
        <p:nvSpPr>
          <p:cNvPr id="11" name="ZoneTexte 10">
            <a:extLst>
              <a:ext uri="{FF2B5EF4-FFF2-40B4-BE49-F238E27FC236}">
                <a16:creationId xmlns:a16="http://schemas.microsoft.com/office/drawing/2014/main" id="{E04BF6AB-D883-4EFC-AA5F-4243FBD29128}"/>
              </a:ext>
            </a:extLst>
          </p:cNvPr>
          <p:cNvSpPr txBox="1"/>
          <p:nvPr/>
        </p:nvSpPr>
        <p:spPr>
          <a:xfrm>
            <a:off x="3413760" y="963672"/>
            <a:ext cx="1765935" cy="461665"/>
          </a:xfrm>
          <a:prstGeom prst="rect">
            <a:avLst/>
          </a:prstGeom>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FFFFFF"/>
                </a:solidFill>
                <a:effectLst/>
                <a:uLnTx/>
                <a:uFillTx/>
                <a:latin typeface="Arial"/>
                <a:cs typeface="Arial"/>
                <a:sym typeface="Arial"/>
              </a:rPr>
              <a:t>T2-related and</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FFFFFF"/>
                </a:solidFill>
                <a:effectLst/>
                <a:uLnTx/>
                <a:uFillTx/>
                <a:latin typeface="Arial"/>
                <a:cs typeface="Arial"/>
                <a:sym typeface="Arial"/>
              </a:rPr>
              <a:t>OCS-related</a:t>
            </a:r>
          </a:p>
        </p:txBody>
      </p:sp>
      <p:sp>
        <p:nvSpPr>
          <p:cNvPr id="12" name="ZoneTexte 11">
            <a:extLst>
              <a:ext uri="{FF2B5EF4-FFF2-40B4-BE49-F238E27FC236}">
                <a16:creationId xmlns:a16="http://schemas.microsoft.com/office/drawing/2014/main" id="{D4BB6C52-EE9B-4EE1-BF02-5EB11B0D4242}"/>
              </a:ext>
            </a:extLst>
          </p:cNvPr>
          <p:cNvSpPr txBox="1"/>
          <p:nvPr/>
        </p:nvSpPr>
        <p:spPr>
          <a:xfrm>
            <a:off x="3405188" y="3064674"/>
            <a:ext cx="1765935" cy="646331"/>
          </a:xfrm>
          <a:prstGeom prst="rect">
            <a:avLst/>
          </a:prstGeom>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FFFFFF"/>
                </a:solidFill>
                <a:effectLst/>
                <a:uLnTx/>
                <a:uFillTx/>
                <a:latin typeface="Arial"/>
                <a:cs typeface="Arial"/>
                <a:sym typeface="Arial"/>
              </a:rPr>
              <a:t>OCS-related and mimicking/aggravating asthma</a:t>
            </a:r>
          </a:p>
        </p:txBody>
      </p:sp>
      <p:sp>
        <p:nvSpPr>
          <p:cNvPr id="13" name="ZoneTexte 12">
            <a:extLst>
              <a:ext uri="{FF2B5EF4-FFF2-40B4-BE49-F238E27FC236}">
                <a16:creationId xmlns:a16="http://schemas.microsoft.com/office/drawing/2014/main" id="{DBAC7371-3231-4819-AAA9-1F1731592938}"/>
              </a:ext>
            </a:extLst>
          </p:cNvPr>
          <p:cNvSpPr txBox="1"/>
          <p:nvPr/>
        </p:nvSpPr>
        <p:spPr>
          <a:xfrm>
            <a:off x="6443663" y="3277023"/>
            <a:ext cx="1640205" cy="542456"/>
          </a:xfrm>
          <a:prstGeom prst="rect">
            <a:avLst/>
          </a:prstGeom>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975" b="0" i="0" u="none" strike="noStrike" kern="0" cap="none" spc="0" normalizeH="0" baseline="0" noProof="0">
                <a:ln>
                  <a:noFill/>
                </a:ln>
                <a:solidFill>
                  <a:srgbClr val="FFFFFF"/>
                </a:solidFill>
                <a:effectLst/>
                <a:uLnTx/>
                <a:uFillTx/>
                <a:latin typeface="Arial"/>
                <a:cs typeface="Arial"/>
                <a:sym typeface="Arial"/>
              </a:rPr>
              <a:t>T2-related and mimicking/aggravating asthma</a:t>
            </a:r>
          </a:p>
        </p:txBody>
      </p:sp>
      <p:sp>
        <p:nvSpPr>
          <p:cNvPr id="15" name="ZoneTexte 14">
            <a:extLst>
              <a:ext uri="{FF2B5EF4-FFF2-40B4-BE49-F238E27FC236}">
                <a16:creationId xmlns:a16="http://schemas.microsoft.com/office/drawing/2014/main" id="{1CBBFBF9-D4A3-47F1-AB64-EC06C7CEB1B0}"/>
              </a:ext>
            </a:extLst>
          </p:cNvPr>
          <p:cNvSpPr txBox="1"/>
          <p:nvPr/>
        </p:nvSpPr>
        <p:spPr>
          <a:xfrm>
            <a:off x="5428052" y="955450"/>
            <a:ext cx="1765935" cy="461665"/>
          </a:xfrm>
          <a:prstGeom prst="rect">
            <a:avLst/>
          </a:prstGeom>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FFFFFF"/>
                </a:solidFill>
                <a:effectLst/>
                <a:uLnTx/>
                <a:uFillTx/>
                <a:latin typeface="Arial"/>
                <a:cs typeface="Arial"/>
                <a:sym typeface="Arial"/>
              </a:rPr>
              <a:t>T2-related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FFFFFF"/>
                </a:solidFill>
                <a:effectLst/>
                <a:uLnTx/>
                <a:uFillTx/>
                <a:latin typeface="Arial"/>
                <a:cs typeface="Arial"/>
                <a:sym typeface="Arial"/>
              </a:rPr>
              <a:t>only</a:t>
            </a:r>
          </a:p>
        </p:txBody>
      </p:sp>
      <p:sp>
        <p:nvSpPr>
          <p:cNvPr id="16" name="ZoneTexte 15">
            <a:extLst>
              <a:ext uri="{FF2B5EF4-FFF2-40B4-BE49-F238E27FC236}">
                <a16:creationId xmlns:a16="http://schemas.microsoft.com/office/drawing/2014/main" id="{6AE55521-8AE9-4E28-B2E0-A9C156180535}"/>
              </a:ext>
            </a:extLst>
          </p:cNvPr>
          <p:cNvSpPr txBox="1"/>
          <p:nvPr/>
        </p:nvSpPr>
        <p:spPr>
          <a:xfrm>
            <a:off x="6641147" y="967957"/>
            <a:ext cx="1765935" cy="461665"/>
          </a:xfrm>
          <a:prstGeom prst="rect">
            <a:avLst/>
          </a:prstGeom>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FFFFFF"/>
                </a:solidFill>
                <a:effectLst/>
                <a:uLnTx/>
                <a:uFillTx/>
                <a:latin typeface="Arial"/>
                <a:cs typeface="Arial"/>
                <a:sym typeface="Arial"/>
              </a:rPr>
              <a:t>OCS-related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FFFFFF"/>
                </a:solidFill>
                <a:effectLst/>
                <a:uLnTx/>
                <a:uFillTx/>
                <a:latin typeface="Arial"/>
                <a:cs typeface="Arial"/>
                <a:sym typeface="Arial"/>
              </a:rPr>
              <a:t>only</a:t>
            </a:r>
          </a:p>
        </p:txBody>
      </p:sp>
      <p:sp>
        <p:nvSpPr>
          <p:cNvPr id="17" name="ZoneTexte 16">
            <a:extLst>
              <a:ext uri="{FF2B5EF4-FFF2-40B4-BE49-F238E27FC236}">
                <a16:creationId xmlns:a16="http://schemas.microsoft.com/office/drawing/2014/main" id="{32A51F75-D877-4DE7-B3EE-C7309FB48E67}"/>
              </a:ext>
            </a:extLst>
          </p:cNvPr>
          <p:cNvSpPr txBox="1"/>
          <p:nvPr/>
        </p:nvSpPr>
        <p:spPr>
          <a:xfrm>
            <a:off x="5428052" y="3277022"/>
            <a:ext cx="1640205" cy="242374"/>
          </a:xfrm>
          <a:prstGeom prst="rect">
            <a:avLst/>
          </a:prstGeom>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975" b="0" i="0" u="none" strike="noStrike" kern="0" cap="none" spc="0" normalizeH="0" baseline="0" noProof="0">
                <a:ln>
                  <a:noFill/>
                </a:ln>
                <a:solidFill>
                  <a:srgbClr val="FFFFFF"/>
                </a:solidFill>
                <a:effectLst/>
                <a:uLnTx/>
                <a:uFillTx/>
                <a:latin typeface="Arial"/>
                <a:cs typeface="Arial"/>
                <a:sym typeface="Arial"/>
              </a:rPr>
              <a:t>None</a:t>
            </a:r>
          </a:p>
        </p:txBody>
      </p:sp>
      <p:pic>
        <p:nvPicPr>
          <p:cNvPr id="9" name="Image 8">
            <a:extLst>
              <a:ext uri="{FF2B5EF4-FFF2-40B4-BE49-F238E27FC236}">
                <a16:creationId xmlns:a16="http://schemas.microsoft.com/office/drawing/2014/main" id="{2663A989-5480-6446-D791-B2A3CD677CCB}"/>
              </a:ext>
            </a:extLst>
          </p:cNvPr>
          <p:cNvPicPr>
            <a:picLocks noChangeAspect="1"/>
          </p:cNvPicPr>
          <p:nvPr/>
        </p:nvPicPr>
        <p:blipFill rotWithShape="1">
          <a:blip r:embed="rId2"/>
          <a:srcRect l="60344" t="30307" r="9225" b="23393"/>
          <a:stretch/>
        </p:blipFill>
        <p:spPr>
          <a:xfrm>
            <a:off x="0" y="1151406"/>
            <a:ext cx="7096368" cy="3036644"/>
          </a:xfrm>
          <a:prstGeom prst="rect">
            <a:avLst/>
          </a:prstGeom>
        </p:spPr>
      </p:pic>
      <p:sp>
        <p:nvSpPr>
          <p:cNvPr id="19" name="ZoneTexte 18">
            <a:extLst>
              <a:ext uri="{FF2B5EF4-FFF2-40B4-BE49-F238E27FC236}">
                <a16:creationId xmlns:a16="http://schemas.microsoft.com/office/drawing/2014/main" id="{CBAC98A4-D42F-4078-8C63-BE36826770B9}"/>
              </a:ext>
            </a:extLst>
          </p:cNvPr>
          <p:cNvSpPr txBox="1"/>
          <p:nvPr/>
        </p:nvSpPr>
        <p:spPr>
          <a:xfrm>
            <a:off x="-74937" y="4978240"/>
            <a:ext cx="6716084" cy="184666"/>
          </a:xfrm>
          <a:prstGeom prst="rect">
            <a:avLst/>
          </a:prstGeom>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GB" sz="600" b="0" i="0" u="none" strike="noStrike" kern="1200" cap="none" spc="0" normalizeH="0" baseline="0" noProof="0">
                <a:ln>
                  <a:noFill/>
                </a:ln>
                <a:solidFill>
                  <a:srgbClr val="404040"/>
                </a:solidFill>
                <a:effectLst/>
                <a:uLnTx/>
                <a:uFillTx/>
                <a:latin typeface="Arial"/>
                <a:ea typeface="+mn-ea"/>
                <a:cs typeface="Arial"/>
                <a:sym typeface="Arial"/>
              </a:rPr>
              <a:t>ppFEV1: Forced expiratory volume in one second, expressed in percentage of predicted value in healthy individuals of same age, gender, and height; LTOCS: long-term oral corticosteroids.</a:t>
            </a:r>
          </a:p>
        </p:txBody>
      </p:sp>
      <p:sp>
        <p:nvSpPr>
          <p:cNvPr id="2" name="TextBox 1">
            <a:extLst>
              <a:ext uri="{FF2B5EF4-FFF2-40B4-BE49-F238E27FC236}">
                <a16:creationId xmlns:a16="http://schemas.microsoft.com/office/drawing/2014/main" id="{3D28445C-84DE-F68B-4895-5B1FDD1AA887}"/>
              </a:ext>
            </a:extLst>
          </p:cNvPr>
          <p:cNvSpPr txBox="1"/>
          <p:nvPr/>
        </p:nvSpPr>
        <p:spPr>
          <a:xfrm>
            <a:off x="6919831" y="1593884"/>
            <a:ext cx="2194439"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800" b="1" i="0" u="none" strike="noStrike" kern="0" cap="none" spc="0" normalizeH="0" baseline="0" noProof="0">
                <a:ln>
                  <a:noFill/>
                </a:ln>
                <a:solidFill>
                  <a:srgbClr val="FF0000"/>
                </a:solidFill>
                <a:effectLst/>
                <a:uLnTx/>
                <a:uFillTx/>
                <a:latin typeface="Arial"/>
                <a:cs typeface="Arial"/>
                <a:sym typeface="Arial"/>
              </a:rPr>
              <a:t>Exacerbation rates reduce (reduction shown in red) with biologics for all, </a:t>
            </a:r>
            <a:r>
              <a:rPr kumimoji="0" lang="en-GB" sz="800" b="0" i="0" u="none" strike="noStrike" kern="0" cap="none" spc="0" normalizeH="0" baseline="0" noProof="0">
                <a:ln>
                  <a:noFill/>
                </a:ln>
                <a:solidFill>
                  <a:srgbClr val="000000"/>
                </a:solidFill>
                <a:effectLst/>
                <a:uLnTx/>
                <a:uFillTx/>
                <a:latin typeface="Arial"/>
                <a:cs typeface="Arial"/>
                <a:sym typeface="Arial"/>
              </a:rPr>
              <a:t>regardless of presence of T2 comorbidity</a:t>
            </a:r>
          </a:p>
        </p:txBody>
      </p:sp>
      <p:sp>
        <p:nvSpPr>
          <p:cNvPr id="3" name="TextBox 2">
            <a:extLst>
              <a:ext uri="{FF2B5EF4-FFF2-40B4-BE49-F238E27FC236}">
                <a16:creationId xmlns:a16="http://schemas.microsoft.com/office/drawing/2014/main" id="{096A99E4-937C-34D6-8D56-A3C58412C182}"/>
              </a:ext>
            </a:extLst>
          </p:cNvPr>
          <p:cNvSpPr txBox="1"/>
          <p:nvPr/>
        </p:nvSpPr>
        <p:spPr>
          <a:xfrm>
            <a:off x="6919831" y="2148256"/>
            <a:ext cx="2194439"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800" b="1" i="0" u="none" strike="noStrike" kern="0" cap="none" spc="0" normalizeH="0" baseline="0" noProof="0">
                <a:ln>
                  <a:noFill/>
                </a:ln>
                <a:solidFill>
                  <a:srgbClr val="FF0000"/>
                </a:solidFill>
                <a:effectLst/>
                <a:uLnTx/>
                <a:uFillTx/>
                <a:latin typeface="Arial"/>
                <a:cs typeface="Arial"/>
                <a:sym typeface="Arial"/>
              </a:rPr>
              <a:t>ppFEV1 increases (increase shown in red) for all following biologic initiation</a:t>
            </a:r>
            <a:r>
              <a:rPr kumimoji="0" lang="en-GB" sz="800" b="0" i="0" u="none" strike="noStrike" kern="0" cap="none" spc="0" normalizeH="0" baseline="0" noProof="0">
                <a:ln>
                  <a:noFill/>
                </a:ln>
                <a:solidFill>
                  <a:srgbClr val="000000"/>
                </a:solidFill>
                <a:effectLst/>
                <a:uLnTx/>
                <a:uFillTx/>
                <a:latin typeface="Arial"/>
                <a:cs typeface="Arial"/>
                <a:sym typeface="Arial"/>
              </a:rPr>
              <a:t>, irrespective of comorbidity status</a:t>
            </a:r>
          </a:p>
        </p:txBody>
      </p:sp>
      <p:sp>
        <p:nvSpPr>
          <p:cNvPr id="4" name="TextBox 3">
            <a:extLst>
              <a:ext uri="{FF2B5EF4-FFF2-40B4-BE49-F238E27FC236}">
                <a16:creationId xmlns:a16="http://schemas.microsoft.com/office/drawing/2014/main" id="{387E0191-915A-C36F-B0D2-C39CC6CFA777}"/>
              </a:ext>
            </a:extLst>
          </p:cNvPr>
          <p:cNvSpPr txBox="1"/>
          <p:nvPr/>
        </p:nvSpPr>
        <p:spPr>
          <a:xfrm>
            <a:off x="6918271" y="2652808"/>
            <a:ext cx="2281440"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800" b="1" i="0" u="none" strike="noStrike" kern="0" cap="none" spc="0" normalizeH="0" baseline="0" noProof="0">
                <a:ln>
                  <a:noFill/>
                </a:ln>
                <a:solidFill>
                  <a:srgbClr val="FF0000"/>
                </a:solidFill>
                <a:effectLst/>
                <a:uLnTx/>
                <a:uFillTx/>
                <a:latin typeface="Arial"/>
                <a:cs typeface="Arial"/>
                <a:sym typeface="Arial"/>
              </a:rPr>
              <a:t>%of patients with uncontrolled asthma decreases significantly (shown in red) across all groups </a:t>
            </a:r>
            <a:r>
              <a:rPr kumimoji="0" lang="en-GB" sz="800" b="0" i="0" u="none" strike="noStrike" kern="0" cap="none" spc="0" normalizeH="0" baseline="0" noProof="0">
                <a:ln>
                  <a:noFill/>
                </a:ln>
                <a:solidFill>
                  <a:srgbClr val="000000"/>
                </a:solidFill>
                <a:effectLst/>
                <a:uLnTx/>
                <a:uFillTx/>
                <a:latin typeface="Arial"/>
                <a:cs typeface="Arial"/>
                <a:sym typeface="Arial"/>
              </a:rPr>
              <a:t>irrespective of comorbidity status, following biologic initiation</a:t>
            </a:r>
          </a:p>
        </p:txBody>
      </p:sp>
      <p:sp>
        <p:nvSpPr>
          <p:cNvPr id="6" name="TextBox 5">
            <a:extLst>
              <a:ext uri="{FF2B5EF4-FFF2-40B4-BE49-F238E27FC236}">
                <a16:creationId xmlns:a16="http://schemas.microsoft.com/office/drawing/2014/main" id="{BA2D358E-4043-029E-20C8-972B2FFB8E75}"/>
              </a:ext>
            </a:extLst>
          </p:cNvPr>
          <p:cNvSpPr txBox="1"/>
          <p:nvPr/>
        </p:nvSpPr>
        <p:spPr>
          <a:xfrm>
            <a:off x="6919831" y="3460603"/>
            <a:ext cx="2194439"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800" b="0" i="0" u="none" strike="noStrike" kern="0" cap="none" spc="0" normalizeH="0" baseline="0" noProof="0">
                <a:ln>
                  <a:noFill/>
                </a:ln>
                <a:solidFill>
                  <a:srgbClr val="000000"/>
                </a:solidFill>
                <a:effectLst/>
                <a:uLnTx/>
                <a:uFillTx/>
                <a:latin typeface="Arial"/>
                <a:cs typeface="Arial"/>
                <a:sym typeface="Arial"/>
              </a:rPr>
              <a:t>Figures in red show the </a:t>
            </a:r>
            <a:r>
              <a:rPr kumimoji="0" lang="en-GB" sz="800" b="1" i="0" u="none" strike="noStrike" kern="0" cap="none" spc="0" normalizeH="0" baseline="0" noProof="0">
                <a:ln>
                  <a:noFill/>
                </a:ln>
                <a:solidFill>
                  <a:srgbClr val="FF0000"/>
                </a:solidFill>
                <a:effectLst/>
                <a:uLnTx/>
                <a:uFillTx/>
                <a:latin typeface="Arial"/>
                <a:cs typeface="Arial"/>
                <a:sym typeface="Arial"/>
              </a:rPr>
              <a:t>drop in mean LTOCS dose following biologic initiation, with reduction in dose achieved for all </a:t>
            </a:r>
            <a:r>
              <a:rPr kumimoji="0" lang="en-GB" sz="800" b="0" i="0" u="none" strike="noStrike" kern="0" cap="none" spc="0" normalizeH="0" baseline="0" noProof="0">
                <a:ln>
                  <a:noFill/>
                </a:ln>
                <a:solidFill>
                  <a:srgbClr val="000000"/>
                </a:solidFill>
                <a:effectLst/>
                <a:uLnTx/>
                <a:uFillTx/>
                <a:latin typeface="Arial"/>
                <a:cs typeface="Arial"/>
                <a:sym typeface="Arial"/>
              </a:rPr>
              <a:t>groups irrespective of presence of T2 comorbidities</a:t>
            </a:r>
          </a:p>
        </p:txBody>
      </p:sp>
      <p:sp>
        <p:nvSpPr>
          <p:cNvPr id="7" name="Rectangle 6">
            <a:extLst>
              <a:ext uri="{FF2B5EF4-FFF2-40B4-BE49-F238E27FC236}">
                <a16:creationId xmlns:a16="http://schemas.microsoft.com/office/drawing/2014/main" id="{03904875-CF8C-3E05-469F-2F18F332A625}"/>
              </a:ext>
            </a:extLst>
          </p:cNvPr>
          <p:cNvSpPr/>
          <p:nvPr/>
        </p:nvSpPr>
        <p:spPr>
          <a:xfrm>
            <a:off x="189061" y="1909114"/>
            <a:ext cx="6718246" cy="119593"/>
          </a:xfrm>
          <a:prstGeom prst="rect">
            <a:avLst/>
          </a:prstGeom>
          <a:noFill/>
          <a:ln w="9525">
            <a:solidFill>
              <a:srgbClr val="C00000"/>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8" name="Rectangle 7">
            <a:extLst>
              <a:ext uri="{FF2B5EF4-FFF2-40B4-BE49-F238E27FC236}">
                <a16:creationId xmlns:a16="http://schemas.microsoft.com/office/drawing/2014/main" id="{E30561EE-B2C4-B98A-9103-248945D86DEE}"/>
              </a:ext>
            </a:extLst>
          </p:cNvPr>
          <p:cNvSpPr/>
          <p:nvPr/>
        </p:nvSpPr>
        <p:spPr>
          <a:xfrm>
            <a:off x="189061" y="2461304"/>
            <a:ext cx="6718246" cy="119593"/>
          </a:xfrm>
          <a:prstGeom prst="rect">
            <a:avLst/>
          </a:prstGeom>
          <a:noFill/>
          <a:ln w="9525">
            <a:solidFill>
              <a:srgbClr val="C00000"/>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0" name="Rectangle 9">
            <a:extLst>
              <a:ext uri="{FF2B5EF4-FFF2-40B4-BE49-F238E27FC236}">
                <a16:creationId xmlns:a16="http://schemas.microsoft.com/office/drawing/2014/main" id="{F53FE315-C571-67C3-2FDA-573C1F7BE4C1}"/>
              </a:ext>
            </a:extLst>
          </p:cNvPr>
          <p:cNvSpPr/>
          <p:nvPr/>
        </p:nvSpPr>
        <p:spPr>
          <a:xfrm>
            <a:off x="189061" y="3847164"/>
            <a:ext cx="6718246" cy="119593"/>
          </a:xfrm>
          <a:prstGeom prst="rect">
            <a:avLst/>
          </a:prstGeom>
          <a:noFill/>
          <a:ln w="9525">
            <a:solidFill>
              <a:srgbClr val="C00000"/>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4" name="Rectangle 13">
            <a:extLst>
              <a:ext uri="{FF2B5EF4-FFF2-40B4-BE49-F238E27FC236}">
                <a16:creationId xmlns:a16="http://schemas.microsoft.com/office/drawing/2014/main" id="{B6D0D5BF-00CC-DA09-0218-DE19A6CA18B7}"/>
              </a:ext>
            </a:extLst>
          </p:cNvPr>
          <p:cNvSpPr/>
          <p:nvPr/>
        </p:nvSpPr>
        <p:spPr>
          <a:xfrm>
            <a:off x="200025" y="2885284"/>
            <a:ext cx="6718246" cy="229510"/>
          </a:xfrm>
          <a:prstGeom prst="rect">
            <a:avLst/>
          </a:prstGeom>
          <a:noFill/>
          <a:ln w="9525">
            <a:solidFill>
              <a:srgbClr val="C00000"/>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8" name="TextBox 17">
            <a:extLst>
              <a:ext uri="{FF2B5EF4-FFF2-40B4-BE49-F238E27FC236}">
                <a16:creationId xmlns:a16="http://schemas.microsoft.com/office/drawing/2014/main" id="{3FAA7CF3-2B65-8A1C-3B0E-3755E9DFF5E3}"/>
              </a:ext>
            </a:extLst>
          </p:cNvPr>
          <p:cNvSpPr txBox="1"/>
          <p:nvPr/>
        </p:nvSpPr>
        <p:spPr>
          <a:xfrm>
            <a:off x="-74937" y="4866346"/>
            <a:ext cx="7917366" cy="1846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600" b="0" i="0" u="none" strike="noStrike" kern="1200" cap="none" spc="0" normalizeH="0" baseline="0" noProof="0">
                <a:ln>
                  <a:noFill/>
                </a:ln>
                <a:solidFill>
                  <a:srgbClr val="404040"/>
                </a:solidFill>
                <a:effectLst/>
                <a:uLnTx/>
                <a:uFillTx/>
                <a:latin typeface="Arial"/>
                <a:ea typeface="+mn-ea"/>
                <a:cs typeface="Arial"/>
                <a:sym typeface="Arial"/>
              </a:rPr>
              <a:t>Wechsler, Michael E., et al. "Association between T2-related comorbidities and effectiveness of biologics in severe asthma." American journal of respiratory and critical care medicine 209.3 (2024): 262-272.</a:t>
            </a:r>
          </a:p>
        </p:txBody>
      </p:sp>
      <p:pic>
        <p:nvPicPr>
          <p:cNvPr id="20" name="Graphic 19" descr="Beginning with solid fill">
            <a:hlinkClick r:id="rId3" action="ppaction://hlinksldjump"/>
            <a:extLst>
              <a:ext uri="{FF2B5EF4-FFF2-40B4-BE49-F238E27FC236}">
                <a16:creationId xmlns:a16="http://schemas.microsoft.com/office/drawing/2014/main" id="{A57E3BDE-71A2-4047-DAE7-37B93426275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21" name="bg object 17">
            <a:extLst>
              <a:ext uri="{FF2B5EF4-FFF2-40B4-BE49-F238E27FC236}">
                <a16:creationId xmlns:a16="http://schemas.microsoft.com/office/drawing/2014/main" id="{ED33E381-7A41-3733-3C1B-94EF599076B8}"/>
              </a:ext>
            </a:extLst>
          </p:cNvPr>
          <p:cNvPicPr/>
          <p:nvPr/>
        </p:nvPicPr>
        <p:blipFill>
          <a:blip r:embed="rId6" cstate="print">
            <a:alphaModFix amt="10000"/>
            <a:extLst>
              <a:ext uri="{BEBA8EAE-BF5A-486C-A8C5-ECC9F3942E4B}">
                <a14:imgProps xmlns:a14="http://schemas.microsoft.com/office/drawing/2010/main">
                  <a14:imgLayer r:embed="rId7">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94309730"/>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8" name="Straight Connector 17">
            <a:extLst>
              <a:ext uri="{FF2B5EF4-FFF2-40B4-BE49-F238E27FC236}">
                <a16:creationId xmlns:a16="http://schemas.microsoft.com/office/drawing/2014/main" id="{1B366D67-FDAC-2E82-5FCC-AD79D3D1AEDD}"/>
              </a:ext>
            </a:extLst>
          </p:cNvPr>
          <p:cNvCxnSpPr>
            <a:cxnSpLocks/>
            <a:endCxn id="4" idx="0"/>
          </p:cNvCxnSpPr>
          <p:nvPr/>
        </p:nvCxnSpPr>
        <p:spPr>
          <a:xfrm>
            <a:off x="8009795" y="1641629"/>
            <a:ext cx="1" cy="375033"/>
          </a:xfrm>
          <a:prstGeom prst="line">
            <a:avLst/>
          </a:prstGeom>
          <a:ln w="9525" cap="flat" cmpd="sng" algn="ctr">
            <a:solidFill>
              <a:schemeClr val="accent5"/>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sp>
        <p:nvSpPr>
          <p:cNvPr id="10" name="TextBox 9">
            <a:extLst>
              <a:ext uri="{FF2B5EF4-FFF2-40B4-BE49-F238E27FC236}">
                <a16:creationId xmlns:a16="http://schemas.microsoft.com/office/drawing/2014/main" id="{3890B38C-2215-F5B7-E5DB-30BE341F0980}"/>
              </a:ext>
            </a:extLst>
          </p:cNvPr>
          <p:cNvSpPr txBox="1"/>
          <p:nvPr/>
        </p:nvSpPr>
        <p:spPr>
          <a:xfrm>
            <a:off x="7308763" y="1483535"/>
            <a:ext cx="1402065" cy="404091"/>
          </a:xfrm>
          <a:prstGeom prst="rect">
            <a:avLst/>
          </a:prstGeom>
          <a:solidFill>
            <a:schemeClr val="accent4"/>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a:cs typeface="Arial"/>
              <a:sym typeface="Arial"/>
            </a:endParaRPr>
          </a:p>
        </p:txBody>
      </p:sp>
      <p:sp>
        <p:nvSpPr>
          <p:cNvPr id="5" name="Titre 4">
            <a:extLst>
              <a:ext uri="{FF2B5EF4-FFF2-40B4-BE49-F238E27FC236}">
                <a16:creationId xmlns:a16="http://schemas.microsoft.com/office/drawing/2014/main" id="{5703090D-2628-4D9C-9565-A7D693842821}"/>
              </a:ext>
            </a:extLst>
          </p:cNvPr>
          <p:cNvSpPr>
            <a:spLocks noGrp="1"/>
          </p:cNvSpPr>
          <p:nvPr>
            <p:ph type="title"/>
          </p:nvPr>
        </p:nvSpPr>
        <p:spPr>
          <a:xfrm>
            <a:off x="404532" y="186728"/>
            <a:ext cx="8739468" cy="379808"/>
          </a:xfrm>
        </p:spPr>
        <p:txBody>
          <a:bodyPr/>
          <a:lstStyle/>
          <a:p>
            <a:r>
              <a:rPr lang="en-NZ" sz="1800">
                <a:latin typeface="+mj-lt"/>
                <a:ea typeface="Calibri" panose="020F0502020204030204" pitchFamily="34" charset="0"/>
              </a:rPr>
              <a:t>Severe asthma patients with CRS / NP benefit from biologics </a:t>
            </a:r>
            <a:br>
              <a:rPr lang="en-NZ" sz="1800">
                <a:latin typeface="+mj-lt"/>
                <a:ea typeface="Calibri" panose="020F0502020204030204" pitchFamily="34" charset="0"/>
              </a:rPr>
            </a:br>
            <a:r>
              <a:rPr lang="en-NZ" sz="1800">
                <a:latin typeface="+mj-lt"/>
                <a:ea typeface="Calibri" panose="020F0502020204030204" pitchFamily="34" charset="0"/>
              </a:rPr>
              <a:t>to a greater extent than patients without: </a:t>
            </a:r>
            <a:r>
              <a:rPr lang="en-NZ" sz="1800">
                <a:solidFill>
                  <a:srgbClr val="FF9900"/>
                </a:solidFill>
                <a:latin typeface="+mj-lt"/>
                <a:ea typeface="Calibri" panose="020F0502020204030204" pitchFamily="34" charset="0"/>
              </a:rPr>
              <a:t>exacerbations</a:t>
            </a:r>
            <a:endParaRPr lang="en-GB" sz="1800">
              <a:solidFill>
                <a:srgbClr val="FF9900"/>
              </a:solidFill>
              <a:latin typeface="+mj-lt"/>
            </a:endParaRPr>
          </a:p>
        </p:txBody>
      </p:sp>
      <p:sp>
        <p:nvSpPr>
          <p:cNvPr id="6" name="ZoneTexte 5">
            <a:extLst>
              <a:ext uri="{FF2B5EF4-FFF2-40B4-BE49-F238E27FC236}">
                <a16:creationId xmlns:a16="http://schemas.microsoft.com/office/drawing/2014/main" id="{3F23AFD6-9C2A-4779-B986-0A128E3551DA}"/>
              </a:ext>
            </a:extLst>
          </p:cNvPr>
          <p:cNvSpPr txBox="1"/>
          <p:nvPr/>
        </p:nvSpPr>
        <p:spPr>
          <a:xfrm>
            <a:off x="0" y="4958834"/>
            <a:ext cx="4219055" cy="184666"/>
          </a:xfrm>
          <a:prstGeom prst="rect">
            <a:avLst/>
          </a:prstGeom>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GB" sz="600" b="0" i="0" u="none" strike="noStrike" kern="1200" cap="none" spc="0" normalizeH="0" baseline="0" noProof="0">
                <a:ln>
                  <a:noFill/>
                </a:ln>
                <a:solidFill>
                  <a:srgbClr val="404040"/>
                </a:solidFill>
                <a:effectLst/>
                <a:uLnTx/>
                <a:uFillTx/>
                <a:latin typeface="Arial"/>
                <a:ea typeface="+mn-ea"/>
                <a:cs typeface="Arial"/>
                <a:sym typeface="Arial"/>
              </a:rPr>
              <a:t>BEC: Blood Eosinophil Count, CRS: Chronic rhinosinusitis; NP: Nasal polyposis; 95% CI: 95% confidence interval.</a:t>
            </a:r>
          </a:p>
        </p:txBody>
      </p:sp>
      <p:sp>
        <p:nvSpPr>
          <p:cNvPr id="11" name="ZoneTexte 10">
            <a:extLst>
              <a:ext uri="{FF2B5EF4-FFF2-40B4-BE49-F238E27FC236}">
                <a16:creationId xmlns:a16="http://schemas.microsoft.com/office/drawing/2014/main" id="{E04BF6AB-D883-4EFC-AA5F-4243FBD29128}"/>
              </a:ext>
            </a:extLst>
          </p:cNvPr>
          <p:cNvSpPr txBox="1"/>
          <p:nvPr/>
        </p:nvSpPr>
        <p:spPr>
          <a:xfrm>
            <a:off x="3413760" y="963672"/>
            <a:ext cx="1765935" cy="461665"/>
          </a:xfrm>
          <a:prstGeom prst="rect">
            <a:avLst/>
          </a:prstGeom>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FFFFFF"/>
                </a:solidFill>
                <a:effectLst/>
                <a:uLnTx/>
                <a:uFillTx/>
                <a:latin typeface="Arial"/>
                <a:cs typeface="Arial"/>
                <a:sym typeface="Arial"/>
              </a:rPr>
              <a:t>T2-related and</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FFFFFF"/>
                </a:solidFill>
                <a:effectLst/>
                <a:uLnTx/>
                <a:uFillTx/>
                <a:latin typeface="Arial"/>
                <a:cs typeface="Arial"/>
                <a:sym typeface="Arial"/>
              </a:rPr>
              <a:t>OCS-related</a:t>
            </a:r>
          </a:p>
        </p:txBody>
      </p:sp>
      <p:sp>
        <p:nvSpPr>
          <p:cNvPr id="12" name="ZoneTexte 11">
            <a:extLst>
              <a:ext uri="{FF2B5EF4-FFF2-40B4-BE49-F238E27FC236}">
                <a16:creationId xmlns:a16="http://schemas.microsoft.com/office/drawing/2014/main" id="{D4BB6C52-EE9B-4EE1-BF02-5EB11B0D4242}"/>
              </a:ext>
            </a:extLst>
          </p:cNvPr>
          <p:cNvSpPr txBox="1"/>
          <p:nvPr/>
        </p:nvSpPr>
        <p:spPr>
          <a:xfrm>
            <a:off x="3405188" y="3064674"/>
            <a:ext cx="1765935" cy="646331"/>
          </a:xfrm>
          <a:prstGeom prst="rect">
            <a:avLst/>
          </a:prstGeom>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FFFFFF"/>
                </a:solidFill>
                <a:effectLst/>
                <a:uLnTx/>
                <a:uFillTx/>
                <a:latin typeface="Arial"/>
                <a:cs typeface="Arial"/>
                <a:sym typeface="Arial"/>
              </a:rPr>
              <a:t>OCS-related and mimicking/aggravating asthma</a:t>
            </a:r>
          </a:p>
        </p:txBody>
      </p:sp>
      <p:sp>
        <p:nvSpPr>
          <p:cNvPr id="13" name="ZoneTexte 12">
            <a:extLst>
              <a:ext uri="{FF2B5EF4-FFF2-40B4-BE49-F238E27FC236}">
                <a16:creationId xmlns:a16="http://schemas.microsoft.com/office/drawing/2014/main" id="{DBAC7371-3231-4819-AAA9-1F1731592938}"/>
              </a:ext>
            </a:extLst>
          </p:cNvPr>
          <p:cNvSpPr txBox="1"/>
          <p:nvPr/>
        </p:nvSpPr>
        <p:spPr>
          <a:xfrm>
            <a:off x="6443663" y="3277023"/>
            <a:ext cx="1640205" cy="542456"/>
          </a:xfrm>
          <a:prstGeom prst="rect">
            <a:avLst/>
          </a:prstGeom>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975" b="0" i="0" u="none" strike="noStrike" kern="0" cap="none" spc="0" normalizeH="0" baseline="0" noProof="0">
                <a:ln>
                  <a:noFill/>
                </a:ln>
                <a:solidFill>
                  <a:srgbClr val="FFFFFF"/>
                </a:solidFill>
                <a:effectLst/>
                <a:uLnTx/>
                <a:uFillTx/>
                <a:latin typeface="Arial"/>
                <a:cs typeface="Arial"/>
                <a:sym typeface="Arial"/>
              </a:rPr>
              <a:t>T2-related and mimicking/aggravating asthma</a:t>
            </a:r>
          </a:p>
        </p:txBody>
      </p:sp>
      <p:sp>
        <p:nvSpPr>
          <p:cNvPr id="15" name="ZoneTexte 14">
            <a:extLst>
              <a:ext uri="{FF2B5EF4-FFF2-40B4-BE49-F238E27FC236}">
                <a16:creationId xmlns:a16="http://schemas.microsoft.com/office/drawing/2014/main" id="{1CBBFBF9-D4A3-47F1-AB64-EC06C7CEB1B0}"/>
              </a:ext>
            </a:extLst>
          </p:cNvPr>
          <p:cNvSpPr txBox="1"/>
          <p:nvPr/>
        </p:nvSpPr>
        <p:spPr>
          <a:xfrm>
            <a:off x="5428052" y="955450"/>
            <a:ext cx="1765935" cy="461665"/>
          </a:xfrm>
          <a:prstGeom prst="rect">
            <a:avLst/>
          </a:prstGeom>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FFFFFF"/>
                </a:solidFill>
                <a:effectLst/>
                <a:uLnTx/>
                <a:uFillTx/>
                <a:latin typeface="Arial"/>
                <a:cs typeface="Arial"/>
                <a:sym typeface="Arial"/>
              </a:rPr>
              <a:t>T2-related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FFFFFF"/>
                </a:solidFill>
                <a:effectLst/>
                <a:uLnTx/>
                <a:uFillTx/>
                <a:latin typeface="Arial"/>
                <a:cs typeface="Arial"/>
                <a:sym typeface="Arial"/>
              </a:rPr>
              <a:t>only</a:t>
            </a:r>
          </a:p>
        </p:txBody>
      </p:sp>
      <p:sp>
        <p:nvSpPr>
          <p:cNvPr id="16" name="ZoneTexte 15">
            <a:extLst>
              <a:ext uri="{FF2B5EF4-FFF2-40B4-BE49-F238E27FC236}">
                <a16:creationId xmlns:a16="http://schemas.microsoft.com/office/drawing/2014/main" id="{6AE55521-8AE9-4E28-B2E0-A9C156180535}"/>
              </a:ext>
            </a:extLst>
          </p:cNvPr>
          <p:cNvSpPr txBox="1"/>
          <p:nvPr/>
        </p:nvSpPr>
        <p:spPr>
          <a:xfrm>
            <a:off x="6641147" y="967957"/>
            <a:ext cx="1765935" cy="461665"/>
          </a:xfrm>
          <a:prstGeom prst="rect">
            <a:avLst/>
          </a:prstGeom>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FFFFFF"/>
                </a:solidFill>
                <a:effectLst/>
                <a:uLnTx/>
                <a:uFillTx/>
                <a:latin typeface="Arial"/>
                <a:cs typeface="Arial"/>
                <a:sym typeface="Arial"/>
              </a:rPr>
              <a:t>OCS-related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FFFFFF"/>
                </a:solidFill>
                <a:effectLst/>
                <a:uLnTx/>
                <a:uFillTx/>
                <a:latin typeface="Arial"/>
                <a:cs typeface="Arial"/>
                <a:sym typeface="Arial"/>
              </a:rPr>
              <a:t>only</a:t>
            </a:r>
          </a:p>
        </p:txBody>
      </p:sp>
      <p:sp>
        <p:nvSpPr>
          <p:cNvPr id="17" name="ZoneTexte 16">
            <a:extLst>
              <a:ext uri="{FF2B5EF4-FFF2-40B4-BE49-F238E27FC236}">
                <a16:creationId xmlns:a16="http://schemas.microsoft.com/office/drawing/2014/main" id="{32A51F75-D877-4DE7-B3EE-C7309FB48E67}"/>
              </a:ext>
            </a:extLst>
          </p:cNvPr>
          <p:cNvSpPr txBox="1"/>
          <p:nvPr/>
        </p:nvSpPr>
        <p:spPr>
          <a:xfrm>
            <a:off x="5428052" y="3277022"/>
            <a:ext cx="1640205" cy="242374"/>
          </a:xfrm>
          <a:prstGeom prst="rect">
            <a:avLst/>
          </a:prstGeom>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975" b="0" i="0" u="none" strike="noStrike" kern="0" cap="none" spc="0" normalizeH="0" baseline="0" noProof="0">
                <a:ln>
                  <a:noFill/>
                </a:ln>
                <a:solidFill>
                  <a:srgbClr val="FFFFFF"/>
                </a:solidFill>
                <a:effectLst/>
                <a:uLnTx/>
                <a:uFillTx/>
                <a:latin typeface="Arial"/>
                <a:cs typeface="Arial"/>
                <a:sym typeface="Arial"/>
              </a:rPr>
              <a:t>None</a:t>
            </a:r>
          </a:p>
        </p:txBody>
      </p:sp>
      <p:pic>
        <p:nvPicPr>
          <p:cNvPr id="2" name="Image 1">
            <a:extLst>
              <a:ext uri="{FF2B5EF4-FFF2-40B4-BE49-F238E27FC236}">
                <a16:creationId xmlns:a16="http://schemas.microsoft.com/office/drawing/2014/main" id="{59885939-3706-11CC-4733-F1568D44907E}"/>
              </a:ext>
            </a:extLst>
          </p:cNvPr>
          <p:cNvPicPr>
            <a:picLocks noChangeAspect="1"/>
          </p:cNvPicPr>
          <p:nvPr/>
        </p:nvPicPr>
        <p:blipFill>
          <a:blip r:embed="rId2"/>
          <a:stretch>
            <a:fillRect/>
          </a:stretch>
        </p:blipFill>
        <p:spPr>
          <a:xfrm>
            <a:off x="432594" y="1161223"/>
            <a:ext cx="6635663" cy="3226119"/>
          </a:xfrm>
          <a:prstGeom prst="rect">
            <a:avLst/>
          </a:prstGeom>
        </p:spPr>
      </p:pic>
      <p:sp>
        <p:nvSpPr>
          <p:cNvPr id="4" name="TextBox 3">
            <a:extLst>
              <a:ext uri="{FF2B5EF4-FFF2-40B4-BE49-F238E27FC236}">
                <a16:creationId xmlns:a16="http://schemas.microsoft.com/office/drawing/2014/main" id="{EC16E28E-9CAB-63AE-8C54-D18FF474988A}"/>
              </a:ext>
            </a:extLst>
          </p:cNvPr>
          <p:cNvSpPr txBox="1"/>
          <p:nvPr/>
        </p:nvSpPr>
        <p:spPr>
          <a:xfrm>
            <a:off x="7308763" y="2016662"/>
            <a:ext cx="1402065" cy="1384995"/>
          </a:xfrm>
          <a:prstGeom prst="rect">
            <a:avLst/>
          </a:prstGeom>
          <a:solidFill>
            <a:schemeClr val="accent5">
              <a:alpha val="50000"/>
            </a:schemeClr>
          </a:solidFill>
          <a:ln>
            <a:noFill/>
          </a:ln>
        </p:spPr>
        <p:style>
          <a:lnRef idx="0">
            <a:scrgbClr r="0" g="0" b="0"/>
          </a:lnRef>
          <a:fillRef idx="0">
            <a:scrgbClr r="0" g="0" b="0"/>
          </a:fillRef>
          <a:effectRef idx="0">
            <a:scrgbClr r="0" g="0" b="0"/>
          </a:effectRef>
          <a:fontRef idx="minor">
            <a:schemeClr val="lt1"/>
          </a:fontRef>
        </p:style>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NZ" sz="1050" b="0" i="0" u="none" strike="noStrike" kern="0" cap="none" spc="0" normalizeH="0" baseline="0" noProof="0">
                <a:ln>
                  <a:noFill/>
                </a:ln>
                <a:solidFill>
                  <a:srgbClr val="073763"/>
                </a:solidFill>
                <a:effectLst/>
                <a:uLnTx/>
                <a:uFillTx/>
                <a:latin typeface="Calibri" panose="020F0502020204030204" pitchFamily="34" charset="0"/>
                <a:ea typeface="Calibri" panose="020F0502020204030204" pitchFamily="34" charset="0"/>
                <a:cs typeface="+mn-cs"/>
                <a:sym typeface="Arial"/>
              </a:rPr>
              <a:t>Adjusting for </a:t>
            </a:r>
            <a:r>
              <a:rPr kumimoji="0" lang="en-NZ" sz="1050" b="1" i="0" u="none" strike="noStrike" kern="0" cap="none" spc="0" normalizeH="0" baseline="0" noProof="0">
                <a:ln>
                  <a:noFill/>
                </a:ln>
                <a:solidFill>
                  <a:srgbClr val="073763"/>
                </a:solidFill>
                <a:effectLst/>
                <a:uLnTx/>
                <a:uFillTx/>
                <a:latin typeface="Calibri" panose="020F0502020204030204" pitchFamily="34" charset="0"/>
                <a:ea typeface="Calibri" panose="020F0502020204030204" pitchFamily="34" charset="0"/>
                <a:cs typeface="+mn-cs"/>
                <a:sym typeface="Arial"/>
              </a:rPr>
              <a:t>BEC had no impact on the estimate</a:t>
            </a:r>
            <a:r>
              <a:rPr kumimoji="0" lang="en-NZ" sz="1050" b="0" i="0" u="none" strike="noStrike" kern="0" cap="none" spc="0" normalizeH="0" baseline="0" noProof="0">
                <a:ln>
                  <a:noFill/>
                </a:ln>
                <a:solidFill>
                  <a:srgbClr val="073763"/>
                </a:solidFill>
                <a:effectLst/>
                <a:uLnTx/>
                <a:uFillTx/>
                <a:latin typeface="Calibri" panose="020F0502020204030204" pitchFamily="34" charset="0"/>
                <a:ea typeface="Calibri" panose="020F0502020204030204" pitchFamily="34" charset="0"/>
                <a:cs typeface="+mn-cs"/>
                <a:sym typeface="Arial"/>
              </a:rPr>
              <a:t> for exacerbations for patients with CRS +/-NP (rate ratio = 0.77, 95% CI: 0.65, 0.91, p=0.002)</a:t>
            </a:r>
            <a:endParaRPr kumimoji="0" lang="en-GB" sz="1050" b="0" i="0" u="none" strike="noStrike" kern="0" cap="none" spc="0" normalizeH="0" baseline="0" noProof="0">
              <a:ln>
                <a:noFill/>
              </a:ln>
              <a:solidFill>
                <a:srgbClr val="073763"/>
              </a:solidFill>
              <a:effectLst/>
              <a:uLnTx/>
              <a:uFillTx/>
              <a:latin typeface="Calibri" panose="020F0502020204030204" pitchFamily="34" charset="0"/>
              <a:ea typeface="Calibri" panose="020F0502020204030204" pitchFamily="34" charset="0"/>
              <a:cs typeface="+mn-cs"/>
              <a:sym typeface="Arial"/>
            </a:endParaRPr>
          </a:p>
        </p:txBody>
      </p:sp>
      <p:pic>
        <p:nvPicPr>
          <p:cNvPr id="8" name="Graphic 7" descr="Test tubes with solid fill">
            <a:extLst>
              <a:ext uri="{FF2B5EF4-FFF2-40B4-BE49-F238E27FC236}">
                <a16:creationId xmlns:a16="http://schemas.microsoft.com/office/drawing/2014/main" id="{70F965EC-65B8-12C7-EC90-26C0BF3D4A3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344916" y="1479906"/>
            <a:ext cx="395247" cy="395247"/>
          </a:xfrm>
          <a:prstGeom prst="rect">
            <a:avLst/>
          </a:prstGeom>
        </p:spPr>
      </p:pic>
      <p:sp>
        <p:nvSpPr>
          <p:cNvPr id="9" name="TextBox 8">
            <a:extLst>
              <a:ext uri="{FF2B5EF4-FFF2-40B4-BE49-F238E27FC236}">
                <a16:creationId xmlns:a16="http://schemas.microsoft.com/office/drawing/2014/main" id="{3EFB86E3-A9EE-4FAB-132A-167E2978E59C}"/>
              </a:ext>
            </a:extLst>
          </p:cNvPr>
          <p:cNvSpPr txBox="1"/>
          <p:nvPr/>
        </p:nvSpPr>
        <p:spPr>
          <a:xfrm>
            <a:off x="7638137" y="1469781"/>
            <a:ext cx="891462" cy="415498"/>
          </a:xfrm>
          <a:prstGeom prst="rect">
            <a:avLst/>
          </a:prstGeom>
          <a:noFill/>
          <a:ln>
            <a:noFill/>
          </a:ln>
        </p:spPr>
        <p:style>
          <a:lnRef idx="0">
            <a:scrgbClr r="0" g="0" b="0"/>
          </a:lnRef>
          <a:fillRef idx="0">
            <a:scrgbClr r="0" g="0" b="0"/>
          </a:fillRef>
          <a:effectRef idx="0">
            <a:scrgbClr r="0" g="0" b="0"/>
          </a:effectRef>
          <a:fontRef idx="minor">
            <a:schemeClr val="dk1"/>
          </a:fontRef>
        </p:style>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NZ" sz="1050" b="1" i="0" u="none" strike="noStrike" kern="0" cap="none" spc="0" normalizeH="0" baseline="0" noProof="0">
                <a:ln>
                  <a:noFill/>
                </a:ln>
                <a:solidFill>
                  <a:srgbClr val="073763"/>
                </a:solidFill>
                <a:effectLst/>
                <a:uLnTx/>
                <a:uFillTx/>
                <a:latin typeface="Calibri" panose="020F0502020204030204" pitchFamily="34" charset="0"/>
                <a:ea typeface="Calibri" panose="020F0502020204030204" pitchFamily="34" charset="0"/>
                <a:cs typeface="+mn-cs"/>
                <a:sym typeface="Arial"/>
              </a:rPr>
              <a:t>Biomarker independent</a:t>
            </a:r>
          </a:p>
        </p:txBody>
      </p:sp>
      <p:sp>
        <p:nvSpPr>
          <p:cNvPr id="3" name="TextBox 2">
            <a:extLst>
              <a:ext uri="{FF2B5EF4-FFF2-40B4-BE49-F238E27FC236}">
                <a16:creationId xmlns:a16="http://schemas.microsoft.com/office/drawing/2014/main" id="{E1D52A49-C977-CDA5-0F2F-7FA86E9107CA}"/>
              </a:ext>
            </a:extLst>
          </p:cNvPr>
          <p:cNvSpPr txBox="1"/>
          <p:nvPr/>
        </p:nvSpPr>
        <p:spPr>
          <a:xfrm>
            <a:off x="0" y="4866501"/>
            <a:ext cx="7917366" cy="1846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600" b="0" i="0" u="none" strike="noStrike" kern="1200" cap="none" spc="0" normalizeH="0" baseline="0" noProof="0">
                <a:ln>
                  <a:noFill/>
                </a:ln>
                <a:solidFill>
                  <a:srgbClr val="404040"/>
                </a:solidFill>
                <a:effectLst/>
                <a:uLnTx/>
                <a:uFillTx/>
                <a:latin typeface="Arial"/>
                <a:ea typeface="+mn-ea"/>
                <a:cs typeface="Arial"/>
                <a:sym typeface="Arial"/>
              </a:rPr>
              <a:t>Wechsler, Michael E., et al. "Association between T2-related comorbidities and effectiveness of biologics in severe asthma." American journal of respiratory and critical care medicine 209.3 (2024): 262-272.</a:t>
            </a:r>
          </a:p>
        </p:txBody>
      </p:sp>
      <p:pic>
        <p:nvPicPr>
          <p:cNvPr id="7" name="Graphic 6" descr="Beginning with solid fill">
            <a:hlinkClick r:id="rId5" action="ppaction://hlinksldjump"/>
            <a:extLst>
              <a:ext uri="{FF2B5EF4-FFF2-40B4-BE49-F238E27FC236}">
                <a16:creationId xmlns:a16="http://schemas.microsoft.com/office/drawing/2014/main" id="{1ECA90AC-1FEB-3510-8F23-D468AEA42DDA}"/>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14" name="bg object 17">
            <a:extLst>
              <a:ext uri="{FF2B5EF4-FFF2-40B4-BE49-F238E27FC236}">
                <a16:creationId xmlns:a16="http://schemas.microsoft.com/office/drawing/2014/main" id="{D4CF0FA7-C1A4-5E09-E957-1B78F2711533}"/>
              </a:ext>
            </a:extLst>
          </p:cNvPr>
          <p:cNvPicPr/>
          <p:nvPr/>
        </p:nvPicPr>
        <p:blipFill>
          <a:blip r:embed="rId8" cstate="print">
            <a:alphaModFix amt="10000"/>
            <a:extLst>
              <a:ext uri="{BEBA8EAE-BF5A-486C-A8C5-ECC9F3942E4B}">
                <a14:imgProps xmlns:a14="http://schemas.microsoft.com/office/drawing/2010/main">
                  <a14:imgLayer r:embed="rId9">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528570359"/>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re 4">
            <a:extLst>
              <a:ext uri="{FF2B5EF4-FFF2-40B4-BE49-F238E27FC236}">
                <a16:creationId xmlns:a16="http://schemas.microsoft.com/office/drawing/2014/main" id="{5703090D-2628-4D9C-9565-A7D693842821}"/>
              </a:ext>
            </a:extLst>
          </p:cNvPr>
          <p:cNvSpPr>
            <a:spLocks noGrp="1"/>
          </p:cNvSpPr>
          <p:nvPr>
            <p:ph type="title"/>
          </p:nvPr>
        </p:nvSpPr>
        <p:spPr>
          <a:xfrm>
            <a:off x="341939" y="183590"/>
            <a:ext cx="8739468" cy="379808"/>
          </a:xfrm>
        </p:spPr>
        <p:txBody>
          <a:bodyPr/>
          <a:lstStyle/>
          <a:p>
            <a:r>
              <a:rPr lang="en-NZ" sz="1800">
                <a:latin typeface="+mj-lt"/>
                <a:ea typeface="Calibri" panose="020F0502020204030204" pitchFamily="34" charset="0"/>
              </a:rPr>
              <a:t>Severe asthma patients with CRS / NP benefit from biologics </a:t>
            </a:r>
            <a:br>
              <a:rPr lang="en-NZ" sz="1800">
                <a:latin typeface="+mj-lt"/>
                <a:ea typeface="Calibri" panose="020F0502020204030204" pitchFamily="34" charset="0"/>
              </a:rPr>
            </a:br>
            <a:r>
              <a:rPr lang="en-NZ" sz="1800">
                <a:latin typeface="+mj-lt"/>
                <a:ea typeface="Calibri" panose="020F0502020204030204" pitchFamily="34" charset="0"/>
              </a:rPr>
              <a:t>to a greater extent than patients without: </a:t>
            </a:r>
            <a:r>
              <a:rPr lang="en-NZ" sz="1800">
                <a:solidFill>
                  <a:srgbClr val="FF9900"/>
                </a:solidFill>
                <a:latin typeface="+mj-lt"/>
                <a:ea typeface="Calibri" panose="020F0502020204030204" pitchFamily="34" charset="0"/>
              </a:rPr>
              <a:t>lung function</a:t>
            </a:r>
            <a:endParaRPr lang="en-GB" sz="1800">
              <a:solidFill>
                <a:srgbClr val="FF9900"/>
              </a:solidFill>
              <a:latin typeface="+mj-lt"/>
            </a:endParaRPr>
          </a:p>
        </p:txBody>
      </p:sp>
      <p:sp>
        <p:nvSpPr>
          <p:cNvPr id="11" name="ZoneTexte 10">
            <a:extLst>
              <a:ext uri="{FF2B5EF4-FFF2-40B4-BE49-F238E27FC236}">
                <a16:creationId xmlns:a16="http://schemas.microsoft.com/office/drawing/2014/main" id="{E04BF6AB-D883-4EFC-AA5F-4243FBD29128}"/>
              </a:ext>
            </a:extLst>
          </p:cNvPr>
          <p:cNvSpPr txBox="1"/>
          <p:nvPr/>
        </p:nvSpPr>
        <p:spPr>
          <a:xfrm>
            <a:off x="3413760" y="963672"/>
            <a:ext cx="1765935" cy="461665"/>
          </a:xfrm>
          <a:prstGeom prst="rect">
            <a:avLst/>
          </a:prstGeom>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FFFFFF"/>
                </a:solidFill>
                <a:effectLst/>
                <a:uLnTx/>
                <a:uFillTx/>
                <a:latin typeface="Arial"/>
                <a:cs typeface="Arial"/>
                <a:sym typeface="Arial"/>
              </a:rPr>
              <a:t>T2-related and</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FFFFFF"/>
                </a:solidFill>
                <a:effectLst/>
                <a:uLnTx/>
                <a:uFillTx/>
                <a:latin typeface="Arial"/>
                <a:cs typeface="Arial"/>
                <a:sym typeface="Arial"/>
              </a:rPr>
              <a:t>OCS-related</a:t>
            </a:r>
          </a:p>
        </p:txBody>
      </p:sp>
      <p:sp>
        <p:nvSpPr>
          <p:cNvPr id="12" name="ZoneTexte 11">
            <a:extLst>
              <a:ext uri="{FF2B5EF4-FFF2-40B4-BE49-F238E27FC236}">
                <a16:creationId xmlns:a16="http://schemas.microsoft.com/office/drawing/2014/main" id="{D4BB6C52-EE9B-4EE1-BF02-5EB11B0D4242}"/>
              </a:ext>
            </a:extLst>
          </p:cNvPr>
          <p:cNvSpPr txBox="1"/>
          <p:nvPr/>
        </p:nvSpPr>
        <p:spPr>
          <a:xfrm>
            <a:off x="3405188" y="3064674"/>
            <a:ext cx="1765935" cy="646331"/>
          </a:xfrm>
          <a:prstGeom prst="rect">
            <a:avLst/>
          </a:prstGeom>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FFFFFF"/>
                </a:solidFill>
                <a:effectLst/>
                <a:uLnTx/>
                <a:uFillTx/>
                <a:latin typeface="Arial"/>
                <a:cs typeface="Arial"/>
                <a:sym typeface="Arial"/>
              </a:rPr>
              <a:t>OCS-related and mimicking/aggravating asthma</a:t>
            </a:r>
          </a:p>
        </p:txBody>
      </p:sp>
      <p:sp>
        <p:nvSpPr>
          <p:cNvPr id="13" name="ZoneTexte 12">
            <a:extLst>
              <a:ext uri="{FF2B5EF4-FFF2-40B4-BE49-F238E27FC236}">
                <a16:creationId xmlns:a16="http://schemas.microsoft.com/office/drawing/2014/main" id="{DBAC7371-3231-4819-AAA9-1F1731592938}"/>
              </a:ext>
            </a:extLst>
          </p:cNvPr>
          <p:cNvSpPr txBox="1"/>
          <p:nvPr/>
        </p:nvSpPr>
        <p:spPr>
          <a:xfrm>
            <a:off x="6443663" y="3277023"/>
            <a:ext cx="1640205" cy="542456"/>
          </a:xfrm>
          <a:prstGeom prst="rect">
            <a:avLst/>
          </a:prstGeom>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975" b="0" i="0" u="none" strike="noStrike" kern="0" cap="none" spc="0" normalizeH="0" baseline="0" noProof="0">
                <a:ln>
                  <a:noFill/>
                </a:ln>
                <a:solidFill>
                  <a:srgbClr val="FFFFFF"/>
                </a:solidFill>
                <a:effectLst/>
                <a:uLnTx/>
                <a:uFillTx/>
                <a:latin typeface="Arial"/>
                <a:cs typeface="Arial"/>
                <a:sym typeface="Arial"/>
              </a:rPr>
              <a:t>T2-related and mimicking/aggravating asthma</a:t>
            </a:r>
          </a:p>
        </p:txBody>
      </p:sp>
      <p:sp>
        <p:nvSpPr>
          <p:cNvPr id="15" name="ZoneTexte 14">
            <a:extLst>
              <a:ext uri="{FF2B5EF4-FFF2-40B4-BE49-F238E27FC236}">
                <a16:creationId xmlns:a16="http://schemas.microsoft.com/office/drawing/2014/main" id="{1CBBFBF9-D4A3-47F1-AB64-EC06C7CEB1B0}"/>
              </a:ext>
            </a:extLst>
          </p:cNvPr>
          <p:cNvSpPr txBox="1"/>
          <p:nvPr/>
        </p:nvSpPr>
        <p:spPr>
          <a:xfrm>
            <a:off x="5428052" y="955450"/>
            <a:ext cx="1765935" cy="461665"/>
          </a:xfrm>
          <a:prstGeom prst="rect">
            <a:avLst/>
          </a:prstGeom>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FFFFFF"/>
                </a:solidFill>
                <a:effectLst/>
                <a:uLnTx/>
                <a:uFillTx/>
                <a:latin typeface="Arial"/>
                <a:cs typeface="Arial"/>
                <a:sym typeface="Arial"/>
              </a:rPr>
              <a:t>T2-related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FFFFFF"/>
                </a:solidFill>
                <a:effectLst/>
                <a:uLnTx/>
                <a:uFillTx/>
                <a:latin typeface="Arial"/>
                <a:cs typeface="Arial"/>
                <a:sym typeface="Arial"/>
              </a:rPr>
              <a:t>only</a:t>
            </a:r>
          </a:p>
        </p:txBody>
      </p:sp>
      <p:sp>
        <p:nvSpPr>
          <p:cNvPr id="16" name="ZoneTexte 15">
            <a:extLst>
              <a:ext uri="{FF2B5EF4-FFF2-40B4-BE49-F238E27FC236}">
                <a16:creationId xmlns:a16="http://schemas.microsoft.com/office/drawing/2014/main" id="{6AE55521-8AE9-4E28-B2E0-A9C156180535}"/>
              </a:ext>
            </a:extLst>
          </p:cNvPr>
          <p:cNvSpPr txBox="1"/>
          <p:nvPr/>
        </p:nvSpPr>
        <p:spPr>
          <a:xfrm>
            <a:off x="6641147" y="967957"/>
            <a:ext cx="1765935" cy="461665"/>
          </a:xfrm>
          <a:prstGeom prst="rect">
            <a:avLst/>
          </a:prstGeom>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FFFFFF"/>
                </a:solidFill>
                <a:effectLst/>
                <a:uLnTx/>
                <a:uFillTx/>
                <a:latin typeface="Arial"/>
                <a:cs typeface="Arial"/>
                <a:sym typeface="Arial"/>
              </a:rPr>
              <a:t>OCS-related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FFFFFF"/>
                </a:solidFill>
                <a:effectLst/>
                <a:uLnTx/>
                <a:uFillTx/>
                <a:latin typeface="Arial"/>
                <a:cs typeface="Arial"/>
                <a:sym typeface="Arial"/>
              </a:rPr>
              <a:t>only</a:t>
            </a:r>
          </a:p>
        </p:txBody>
      </p:sp>
      <p:sp>
        <p:nvSpPr>
          <p:cNvPr id="17" name="ZoneTexte 16">
            <a:extLst>
              <a:ext uri="{FF2B5EF4-FFF2-40B4-BE49-F238E27FC236}">
                <a16:creationId xmlns:a16="http://schemas.microsoft.com/office/drawing/2014/main" id="{32A51F75-D877-4DE7-B3EE-C7309FB48E67}"/>
              </a:ext>
            </a:extLst>
          </p:cNvPr>
          <p:cNvSpPr txBox="1"/>
          <p:nvPr/>
        </p:nvSpPr>
        <p:spPr>
          <a:xfrm>
            <a:off x="5428052" y="3277022"/>
            <a:ext cx="1640205" cy="242374"/>
          </a:xfrm>
          <a:prstGeom prst="rect">
            <a:avLst/>
          </a:prstGeom>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975" b="0" i="0" u="none" strike="noStrike" kern="0" cap="none" spc="0" normalizeH="0" baseline="0" noProof="0">
                <a:ln>
                  <a:noFill/>
                </a:ln>
                <a:solidFill>
                  <a:srgbClr val="FFFFFF"/>
                </a:solidFill>
                <a:effectLst/>
                <a:uLnTx/>
                <a:uFillTx/>
                <a:latin typeface="Arial"/>
                <a:cs typeface="Arial"/>
                <a:sym typeface="Arial"/>
              </a:rPr>
              <a:t>None</a:t>
            </a:r>
          </a:p>
        </p:txBody>
      </p:sp>
      <p:pic>
        <p:nvPicPr>
          <p:cNvPr id="2" name="Image 1">
            <a:extLst>
              <a:ext uri="{FF2B5EF4-FFF2-40B4-BE49-F238E27FC236}">
                <a16:creationId xmlns:a16="http://schemas.microsoft.com/office/drawing/2014/main" id="{59885939-3706-11CC-4733-F1568D44907E}"/>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p:blipFill>
        <p:spPr>
          <a:xfrm>
            <a:off x="1204215" y="1367969"/>
            <a:ext cx="6635663" cy="3219504"/>
          </a:xfrm>
          <a:prstGeom prst="rect">
            <a:avLst/>
          </a:prstGeom>
        </p:spPr>
      </p:pic>
      <p:sp>
        <p:nvSpPr>
          <p:cNvPr id="3" name="ZoneTexte 2">
            <a:extLst>
              <a:ext uri="{FF2B5EF4-FFF2-40B4-BE49-F238E27FC236}">
                <a16:creationId xmlns:a16="http://schemas.microsoft.com/office/drawing/2014/main" id="{69642A4D-7D86-F159-8356-87180BD913FF}"/>
              </a:ext>
            </a:extLst>
          </p:cNvPr>
          <p:cNvSpPr txBox="1"/>
          <p:nvPr/>
        </p:nvSpPr>
        <p:spPr>
          <a:xfrm>
            <a:off x="273897" y="4982237"/>
            <a:ext cx="8496300" cy="184666"/>
          </a:xfrm>
          <a:prstGeom prst="rect">
            <a:avLst/>
          </a:prstGeom>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GB" sz="600" b="0" i="0" u="none" strike="noStrike" kern="1200" cap="none" spc="0" normalizeH="0" baseline="0" noProof="0">
                <a:ln>
                  <a:noFill/>
                </a:ln>
                <a:solidFill>
                  <a:srgbClr val="404040"/>
                </a:solidFill>
                <a:effectLst/>
                <a:uLnTx/>
                <a:uFillTx/>
                <a:latin typeface="Arial"/>
                <a:ea typeface="+mn-ea"/>
                <a:cs typeface="Arial"/>
                <a:sym typeface="Arial"/>
              </a:rPr>
              <a:t>CRS: Chronic rhinosinusitis; FEV1% predicted: : Forced expiratory volume in one second, expressed in percentage of predicted value in healthy individuals of same age, gender, and height; NP: Nasal polyposis; 95% CI: 95% confidence interval.</a:t>
            </a:r>
          </a:p>
        </p:txBody>
      </p:sp>
      <p:sp>
        <p:nvSpPr>
          <p:cNvPr id="4" name="TextBox 3">
            <a:extLst>
              <a:ext uri="{FF2B5EF4-FFF2-40B4-BE49-F238E27FC236}">
                <a16:creationId xmlns:a16="http://schemas.microsoft.com/office/drawing/2014/main" id="{3D8D89B4-D932-90CD-5386-632FDE81B3AA}"/>
              </a:ext>
            </a:extLst>
          </p:cNvPr>
          <p:cNvSpPr txBox="1"/>
          <p:nvPr/>
        </p:nvSpPr>
        <p:spPr>
          <a:xfrm>
            <a:off x="273897" y="4871212"/>
            <a:ext cx="7917366" cy="1846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600" b="0" i="0" u="none" strike="noStrike" kern="1200" cap="none" spc="0" normalizeH="0" baseline="0" noProof="0">
                <a:ln>
                  <a:noFill/>
                </a:ln>
                <a:solidFill>
                  <a:srgbClr val="404040"/>
                </a:solidFill>
                <a:effectLst/>
                <a:uLnTx/>
                <a:uFillTx/>
                <a:latin typeface="Arial"/>
                <a:ea typeface="+mn-ea"/>
                <a:cs typeface="Arial"/>
                <a:sym typeface="Arial"/>
              </a:rPr>
              <a:t>Wechsler, Michael E., et al. "Association between T2-related comorbidities and effectiveness of biologics in severe asthma." American journal of respiratory and critical care medicine 209.3 (2024): 262-272.</a:t>
            </a:r>
          </a:p>
        </p:txBody>
      </p:sp>
      <p:pic>
        <p:nvPicPr>
          <p:cNvPr id="6" name="Graphic 5" descr="Beginning with solid fill">
            <a:hlinkClick r:id="rId4" action="ppaction://hlinksldjump"/>
            <a:extLst>
              <a:ext uri="{FF2B5EF4-FFF2-40B4-BE49-F238E27FC236}">
                <a16:creationId xmlns:a16="http://schemas.microsoft.com/office/drawing/2014/main" id="{14715295-2836-AFCE-AF57-370F32DD92A2}"/>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7" name="bg object 17">
            <a:extLst>
              <a:ext uri="{FF2B5EF4-FFF2-40B4-BE49-F238E27FC236}">
                <a16:creationId xmlns:a16="http://schemas.microsoft.com/office/drawing/2014/main" id="{7EA339B8-0720-6BAE-890E-DE8145D2AE18}"/>
              </a:ext>
            </a:extLst>
          </p:cNvPr>
          <p:cNvPicPr/>
          <p:nvPr/>
        </p:nvPicPr>
        <p:blipFill>
          <a:blip r:embed="rId7" cstate="print">
            <a:alphaModFix amt="10000"/>
            <a:extLst>
              <a:ext uri="{BEBA8EAE-BF5A-486C-A8C5-ECC9F3942E4B}">
                <a14:imgProps xmlns:a14="http://schemas.microsoft.com/office/drawing/2010/main">
                  <a14:imgLayer r:embed="rId8">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957563282"/>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Straight Connector 13">
            <a:extLst>
              <a:ext uri="{FF2B5EF4-FFF2-40B4-BE49-F238E27FC236}">
                <a16:creationId xmlns:a16="http://schemas.microsoft.com/office/drawing/2014/main" id="{D740D3F1-548E-5A9B-1851-E48845DF177C}"/>
              </a:ext>
            </a:extLst>
          </p:cNvPr>
          <p:cNvCxnSpPr>
            <a:cxnSpLocks/>
          </p:cNvCxnSpPr>
          <p:nvPr/>
        </p:nvCxnSpPr>
        <p:spPr>
          <a:xfrm>
            <a:off x="8009795" y="1641629"/>
            <a:ext cx="1" cy="375033"/>
          </a:xfrm>
          <a:prstGeom prst="line">
            <a:avLst/>
          </a:prstGeom>
          <a:ln w="9525" cap="flat" cmpd="sng" algn="ctr">
            <a:solidFill>
              <a:schemeClr val="accent5"/>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sp>
        <p:nvSpPr>
          <p:cNvPr id="10" name="TextBox 9">
            <a:extLst>
              <a:ext uri="{FF2B5EF4-FFF2-40B4-BE49-F238E27FC236}">
                <a16:creationId xmlns:a16="http://schemas.microsoft.com/office/drawing/2014/main" id="{887F1DD2-EE27-1139-3206-EE03B0DC4E6C}"/>
              </a:ext>
            </a:extLst>
          </p:cNvPr>
          <p:cNvSpPr txBox="1"/>
          <p:nvPr/>
        </p:nvSpPr>
        <p:spPr>
          <a:xfrm>
            <a:off x="7308763" y="1483535"/>
            <a:ext cx="1402065" cy="404091"/>
          </a:xfrm>
          <a:prstGeom prst="rect">
            <a:avLst/>
          </a:prstGeom>
          <a:solidFill>
            <a:schemeClr val="accent4"/>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a:cs typeface="Arial"/>
              <a:sym typeface="Arial"/>
            </a:endParaRPr>
          </a:p>
        </p:txBody>
      </p:sp>
      <p:sp>
        <p:nvSpPr>
          <p:cNvPr id="5" name="Titre 4">
            <a:extLst>
              <a:ext uri="{FF2B5EF4-FFF2-40B4-BE49-F238E27FC236}">
                <a16:creationId xmlns:a16="http://schemas.microsoft.com/office/drawing/2014/main" id="{5703090D-2628-4D9C-9565-A7D693842821}"/>
              </a:ext>
            </a:extLst>
          </p:cNvPr>
          <p:cNvSpPr>
            <a:spLocks noGrp="1"/>
          </p:cNvSpPr>
          <p:nvPr>
            <p:ph type="title"/>
          </p:nvPr>
        </p:nvSpPr>
        <p:spPr>
          <a:xfrm>
            <a:off x="335216" y="211078"/>
            <a:ext cx="8746191" cy="379808"/>
          </a:xfrm>
        </p:spPr>
        <p:txBody>
          <a:bodyPr/>
          <a:lstStyle/>
          <a:p>
            <a:r>
              <a:rPr lang="en-NZ" sz="1800">
                <a:latin typeface="+mj-lt"/>
                <a:ea typeface="Calibri" panose="020F0502020204030204" pitchFamily="34" charset="0"/>
              </a:rPr>
              <a:t>Severe asthma patients with CRS / NP benefit from biologics </a:t>
            </a:r>
            <a:br>
              <a:rPr lang="en-NZ" sz="1800">
                <a:latin typeface="+mj-lt"/>
                <a:ea typeface="Calibri" panose="020F0502020204030204" pitchFamily="34" charset="0"/>
              </a:rPr>
            </a:br>
            <a:r>
              <a:rPr lang="en-NZ" sz="1800">
                <a:latin typeface="+mj-lt"/>
                <a:ea typeface="Calibri" panose="020F0502020204030204" pitchFamily="34" charset="0"/>
              </a:rPr>
              <a:t>to a greater extent than patients without: </a:t>
            </a:r>
            <a:r>
              <a:rPr lang="en-NZ" sz="1800">
                <a:solidFill>
                  <a:srgbClr val="FF9900"/>
                </a:solidFill>
                <a:latin typeface="+mj-lt"/>
                <a:ea typeface="Calibri" panose="020F0502020204030204" pitchFamily="34" charset="0"/>
              </a:rPr>
              <a:t>asthma control</a:t>
            </a:r>
            <a:endParaRPr lang="en-GB" sz="1800">
              <a:solidFill>
                <a:srgbClr val="FF9900"/>
              </a:solidFill>
              <a:latin typeface="+mj-lt"/>
            </a:endParaRPr>
          </a:p>
        </p:txBody>
      </p:sp>
      <p:sp>
        <p:nvSpPr>
          <p:cNvPr id="11" name="ZoneTexte 10">
            <a:extLst>
              <a:ext uri="{FF2B5EF4-FFF2-40B4-BE49-F238E27FC236}">
                <a16:creationId xmlns:a16="http://schemas.microsoft.com/office/drawing/2014/main" id="{E04BF6AB-D883-4EFC-AA5F-4243FBD29128}"/>
              </a:ext>
            </a:extLst>
          </p:cNvPr>
          <p:cNvSpPr txBox="1"/>
          <p:nvPr/>
        </p:nvSpPr>
        <p:spPr>
          <a:xfrm>
            <a:off x="3413760" y="963672"/>
            <a:ext cx="1765935" cy="461665"/>
          </a:xfrm>
          <a:prstGeom prst="rect">
            <a:avLst/>
          </a:prstGeom>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FFFFFF"/>
                </a:solidFill>
                <a:effectLst/>
                <a:uLnTx/>
                <a:uFillTx/>
                <a:latin typeface="Arial"/>
                <a:cs typeface="Arial"/>
                <a:sym typeface="Arial"/>
              </a:rPr>
              <a:t>T2-related and</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FFFFFF"/>
                </a:solidFill>
                <a:effectLst/>
                <a:uLnTx/>
                <a:uFillTx/>
                <a:latin typeface="Arial"/>
                <a:cs typeface="Arial"/>
                <a:sym typeface="Arial"/>
              </a:rPr>
              <a:t>OCS-related</a:t>
            </a:r>
          </a:p>
        </p:txBody>
      </p:sp>
      <p:sp>
        <p:nvSpPr>
          <p:cNvPr id="12" name="ZoneTexte 11">
            <a:extLst>
              <a:ext uri="{FF2B5EF4-FFF2-40B4-BE49-F238E27FC236}">
                <a16:creationId xmlns:a16="http://schemas.microsoft.com/office/drawing/2014/main" id="{D4BB6C52-EE9B-4EE1-BF02-5EB11B0D4242}"/>
              </a:ext>
            </a:extLst>
          </p:cNvPr>
          <p:cNvSpPr txBox="1"/>
          <p:nvPr/>
        </p:nvSpPr>
        <p:spPr>
          <a:xfrm>
            <a:off x="3405188" y="3064674"/>
            <a:ext cx="1765935" cy="646331"/>
          </a:xfrm>
          <a:prstGeom prst="rect">
            <a:avLst/>
          </a:prstGeom>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FFFFFF"/>
                </a:solidFill>
                <a:effectLst/>
                <a:uLnTx/>
                <a:uFillTx/>
                <a:latin typeface="Arial"/>
                <a:cs typeface="Arial"/>
                <a:sym typeface="Arial"/>
              </a:rPr>
              <a:t>OCS-related and mimicking/aggravating asthma</a:t>
            </a:r>
          </a:p>
        </p:txBody>
      </p:sp>
      <p:sp>
        <p:nvSpPr>
          <p:cNvPr id="13" name="ZoneTexte 12">
            <a:extLst>
              <a:ext uri="{FF2B5EF4-FFF2-40B4-BE49-F238E27FC236}">
                <a16:creationId xmlns:a16="http://schemas.microsoft.com/office/drawing/2014/main" id="{DBAC7371-3231-4819-AAA9-1F1731592938}"/>
              </a:ext>
            </a:extLst>
          </p:cNvPr>
          <p:cNvSpPr txBox="1"/>
          <p:nvPr/>
        </p:nvSpPr>
        <p:spPr>
          <a:xfrm>
            <a:off x="6443663" y="3277023"/>
            <a:ext cx="1640205" cy="542456"/>
          </a:xfrm>
          <a:prstGeom prst="rect">
            <a:avLst/>
          </a:prstGeom>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975" b="0" i="0" u="none" strike="noStrike" kern="0" cap="none" spc="0" normalizeH="0" baseline="0" noProof="0">
                <a:ln>
                  <a:noFill/>
                </a:ln>
                <a:solidFill>
                  <a:srgbClr val="FFFFFF"/>
                </a:solidFill>
                <a:effectLst/>
                <a:uLnTx/>
                <a:uFillTx/>
                <a:latin typeface="Arial"/>
                <a:cs typeface="Arial"/>
                <a:sym typeface="Arial"/>
              </a:rPr>
              <a:t>T2-related and mimicking/aggravating asthma</a:t>
            </a:r>
          </a:p>
        </p:txBody>
      </p:sp>
      <p:sp>
        <p:nvSpPr>
          <p:cNvPr id="15" name="ZoneTexte 14">
            <a:extLst>
              <a:ext uri="{FF2B5EF4-FFF2-40B4-BE49-F238E27FC236}">
                <a16:creationId xmlns:a16="http://schemas.microsoft.com/office/drawing/2014/main" id="{1CBBFBF9-D4A3-47F1-AB64-EC06C7CEB1B0}"/>
              </a:ext>
            </a:extLst>
          </p:cNvPr>
          <p:cNvSpPr txBox="1"/>
          <p:nvPr/>
        </p:nvSpPr>
        <p:spPr>
          <a:xfrm>
            <a:off x="5428052" y="955450"/>
            <a:ext cx="1765935" cy="461665"/>
          </a:xfrm>
          <a:prstGeom prst="rect">
            <a:avLst/>
          </a:prstGeom>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FFFFFF"/>
                </a:solidFill>
                <a:effectLst/>
                <a:uLnTx/>
                <a:uFillTx/>
                <a:latin typeface="Arial"/>
                <a:cs typeface="Arial"/>
                <a:sym typeface="Arial"/>
              </a:rPr>
              <a:t>T2-related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FFFFFF"/>
                </a:solidFill>
                <a:effectLst/>
                <a:uLnTx/>
                <a:uFillTx/>
                <a:latin typeface="Arial"/>
                <a:cs typeface="Arial"/>
                <a:sym typeface="Arial"/>
              </a:rPr>
              <a:t>only</a:t>
            </a:r>
          </a:p>
        </p:txBody>
      </p:sp>
      <p:sp>
        <p:nvSpPr>
          <p:cNvPr id="16" name="ZoneTexte 15">
            <a:extLst>
              <a:ext uri="{FF2B5EF4-FFF2-40B4-BE49-F238E27FC236}">
                <a16:creationId xmlns:a16="http://schemas.microsoft.com/office/drawing/2014/main" id="{6AE55521-8AE9-4E28-B2E0-A9C156180535}"/>
              </a:ext>
            </a:extLst>
          </p:cNvPr>
          <p:cNvSpPr txBox="1"/>
          <p:nvPr/>
        </p:nvSpPr>
        <p:spPr>
          <a:xfrm>
            <a:off x="6641147" y="967957"/>
            <a:ext cx="1765935" cy="461665"/>
          </a:xfrm>
          <a:prstGeom prst="rect">
            <a:avLst/>
          </a:prstGeom>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FFFFFF"/>
                </a:solidFill>
                <a:effectLst/>
                <a:uLnTx/>
                <a:uFillTx/>
                <a:latin typeface="Arial"/>
                <a:cs typeface="Arial"/>
                <a:sym typeface="Arial"/>
              </a:rPr>
              <a:t>OCS-related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FFFFFF"/>
                </a:solidFill>
                <a:effectLst/>
                <a:uLnTx/>
                <a:uFillTx/>
                <a:latin typeface="Arial"/>
                <a:cs typeface="Arial"/>
                <a:sym typeface="Arial"/>
              </a:rPr>
              <a:t>only</a:t>
            </a:r>
          </a:p>
        </p:txBody>
      </p:sp>
      <p:sp>
        <p:nvSpPr>
          <p:cNvPr id="17" name="ZoneTexte 16">
            <a:extLst>
              <a:ext uri="{FF2B5EF4-FFF2-40B4-BE49-F238E27FC236}">
                <a16:creationId xmlns:a16="http://schemas.microsoft.com/office/drawing/2014/main" id="{32A51F75-D877-4DE7-B3EE-C7309FB48E67}"/>
              </a:ext>
            </a:extLst>
          </p:cNvPr>
          <p:cNvSpPr txBox="1"/>
          <p:nvPr/>
        </p:nvSpPr>
        <p:spPr>
          <a:xfrm>
            <a:off x="5428052" y="3277022"/>
            <a:ext cx="1640205" cy="242374"/>
          </a:xfrm>
          <a:prstGeom prst="rect">
            <a:avLst/>
          </a:prstGeom>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975" b="0" i="0" u="none" strike="noStrike" kern="0" cap="none" spc="0" normalizeH="0" baseline="0" noProof="0">
                <a:ln>
                  <a:noFill/>
                </a:ln>
                <a:solidFill>
                  <a:srgbClr val="FFFFFF"/>
                </a:solidFill>
                <a:effectLst/>
                <a:uLnTx/>
                <a:uFillTx/>
                <a:latin typeface="Arial"/>
                <a:cs typeface="Arial"/>
                <a:sym typeface="Arial"/>
              </a:rPr>
              <a:t>None</a:t>
            </a:r>
          </a:p>
        </p:txBody>
      </p:sp>
      <p:pic>
        <p:nvPicPr>
          <p:cNvPr id="2" name="Image 1">
            <a:extLst>
              <a:ext uri="{FF2B5EF4-FFF2-40B4-BE49-F238E27FC236}">
                <a16:creationId xmlns:a16="http://schemas.microsoft.com/office/drawing/2014/main" id="{59885939-3706-11CC-4733-F1568D44907E}"/>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p:blipFill>
        <p:spPr>
          <a:xfrm>
            <a:off x="432595" y="1123470"/>
            <a:ext cx="6635662" cy="3219504"/>
          </a:xfrm>
          <a:prstGeom prst="rect">
            <a:avLst/>
          </a:prstGeom>
        </p:spPr>
      </p:pic>
      <p:sp>
        <p:nvSpPr>
          <p:cNvPr id="3" name="ZoneTexte 2">
            <a:extLst>
              <a:ext uri="{FF2B5EF4-FFF2-40B4-BE49-F238E27FC236}">
                <a16:creationId xmlns:a16="http://schemas.microsoft.com/office/drawing/2014/main" id="{ACCA7E65-35B3-EE72-70E5-A7775FE1C681}"/>
              </a:ext>
            </a:extLst>
          </p:cNvPr>
          <p:cNvSpPr txBox="1"/>
          <p:nvPr/>
        </p:nvSpPr>
        <p:spPr>
          <a:xfrm>
            <a:off x="0" y="4974942"/>
            <a:ext cx="8496300" cy="184666"/>
          </a:xfrm>
          <a:prstGeom prst="rect">
            <a:avLst/>
          </a:prstGeom>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GB" sz="600" b="0" i="0" u="none" strike="noStrike" kern="1200" cap="none" spc="0" normalizeH="0" baseline="0" noProof="0">
                <a:ln>
                  <a:noFill/>
                </a:ln>
                <a:solidFill>
                  <a:srgbClr val="404040"/>
                </a:solidFill>
                <a:effectLst/>
                <a:uLnTx/>
                <a:uFillTx/>
                <a:latin typeface="Arial"/>
                <a:ea typeface="+mn-ea"/>
                <a:cs typeface="Arial"/>
                <a:sym typeface="Arial"/>
              </a:rPr>
              <a:t>BEC: Blood Eosinophil Count, CRS: Chronic rhinosinusitis; NP: Nasal polyposis; 95% CI: 95% confidence interval.</a:t>
            </a:r>
          </a:p>
        </p:txBody>
      </p:sp>
      <p:sp>
        <p:nvSpPr>
          <p:cNvPr id="7" name="TextBox 6">
            <a:extLst>
              <a:ext uri="{FF2B5EF4-FFF2-40B4-BE49-F238E27FC236}">
                <a16:creationId xmlns:a16="http://schemas.microsoft.com/office/drawing/2014/main" id="{525C20BD-3F36-CD22-724E-515603425946}"/>
              </a:ext>
            </a:extLst>
          </p:cNvPr>
          <p:cNvSpPr txBox="1"/>
          <p:nvPr/>
        </p:nvSpPr>
        <p:spPr>
          <a:xfrm>
            <a:off x="7308762" y="2021064"/>
            <a:ext cx="1402065" cy="1546577"/>
          </a:xfrm>
          <a:prstGeom prst="rect">
            <a:avLst/>
          </a:prstGeom>
          <a:solidFill>
            <a:schemeClr val="accent5">
              <a:alpha val="50000"/>
            </a:schemeClr>
          </a:solidFill>
          <a:ln>
            <a:noFill/>
          </a:ln>
        </p:spPr>
        <p:style>
          <a:lnRef idx="0">
            <a:scrgbClr r="0" g="0" b="0"/>
          </a:lnRef>
          <a:fillRef idx="0">
            <a:scrgbClr r="0" g="0" b="0"/>
          </a:fillRef>
          <a:effectRef idx="0">
            <a:scrgbClr r="0" g="0" b="0"/>
          </a:effectRef>
          <a:fontRef idx="minor">
            <a:schemeClr val="lt1"/>
          </a:fontRef>
        </p:style>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NZ" sz="1050" b="0" i="0" u="none" strike="noStrike" kern="0" cap="none" spc="0" normalizeH="0" baseline="0" noProof="0">
                <a:ln>
                  <a:noFill/>
                </a:ln>
                <a:solidFill>
                  <a:srgbClr val="073763"/>
                </a:solidFill>
                <a:effectLst/>
                <a:uLnTx/>
                <a:uFillTx/>
                <a:latin typeface="Calibri" panose="020F0502020204030204" pitchFamily="34" charset="0"/>
                <a:ea typeface="Calibri" panose="020F0502020204030204" pitchFamily="34" charset="0"/>
                <a:cs typeface="+mn-cs"/>
                <a:sym typeface="Arial"/>
              </a:rPr>
              <a:t>Although attenuated, </a:t>
            </a:r>
            <a:r>
              <a:rPr kumimoji="0" lang="en-NZ" sz="1050" b="1" i="0" u="none" strike="noStrike" kern="0" cap="none" spc="0" normalizeH="0" baseline="0" noProof="0">
                <a:ln>
                  <a:noFill/>
                </a:ln>
                <a:solidFill>
                  <a:srgbClr val="073763"/>
                </a:solidFill>
                <a:effectLst/>
                <a:uLnTx/>
                <a:uFillTx/>
                <a:latin typeface="Calibri" panose="020F0502020204030204" pitchFamily="34" charset="0"/>
                <a:ea typeface="Calibri" panose="020F0502020204030204" pitchFamily="34" charset="0"/>
                <a:cs typeface="+mn-cs"/>
                <a:sym typeface="Arial"/>
              </a:rPr>
              <a:t>association for asthma control trends in patients with NP remain when adjusting for BEC </a:t>
            </a:r>
            <a:r>
              <a:rPr kumimoji="0" lang="en-NZ" sz="1050" b="0" i="0" u="none" strike="noStrike" kern="0" cap="none" spc="0" normalizeH="0" baseline="0" noProof="0">
                <a:ln>
                  <a:noFill/>
                </a:ln>
                <a:solidFill>
                  <a:srgbClr val="073763"/>
                </a:solidFill>
                <a:effectLst/>
                <a:uLnTx/>
                <a:uFillTx/>
                <a:latin typeface="Calibri" panose="020F0502020204030204" pitchFamily="34" charset="0"/>
                <a:ea typeface="Calibri" panose="020F0502020204030204" pitchFamily="34" charset="0"/>
                <a:cs typeface="+mn-cs"/>
                <a:sym typeface="Arial"/>
              </a:rPr>
              <a:t>(odds ratio=1.37, 95% CI: 1.06-1.77), p=0.015)</a:t>
            </a:r>
            <a:endParaRPr kumimoji="0" lang="en-GB" sz="1050" b="0" i="0" u="none" strike="noStrike" kern="0" cap="none" spc="0" normalizeH="0" baseline="0" noProof="0">
              <a:ln>
                <a:noFill/>
              </a:ln>
              <a:solidFill>
                <a:srgbClr val="073763"/>
              </a:solidFill>
              <a:effectLst/>
              <a:uLnTx/>
              <a:uFillTx/>
              <a:latin typeface="Calibri" panose="020F0502020204030204" pitchFamily="34" charset="0"/>
              <a:ea typeface="Calibri" panose="020F0502020204030204" pitchFamily="34" charset="0"/>
              <a:cs typeface="+mn-cs"/>
              <a:sym typeface="Arial"/>
            </a:endParaRPr>
          </a:p>
        </p:txBody>
      </p:sp>
      <p:sp>
        <p:nvSpPr>
          <p:cNvPr id="8" name="TextBox 7">
            <a:extLst>
              <a:ext uri="{FF2B5EF4-FFF2-40B4-BE49-F238E27FC236}">
                <a16:creationId xmlns:a16="http://schemas.microsoft.com/office/drawing/2014/main" id="{595982AB-2B33-1FC0-0186-BF7A89EB9525}"/>
              </a:ext>
            </a:extLst>
          </p:cNvPr>
          <p:cNvSpPr txBox="1"/>
          <p:nvPr/>
        </p:nvSpPr>
        <p:spPr>
          <a:xfrm>
            <a:off x="7638137" y="1469781"/>
            <a:ext cx="891462" cy="415498"/>
          </a:xfrm>
          <a:prstGeom prst="rect">
            <a:avLst/>
          </a:prstGeom>
          <a:noFill/>
          <a:ln>
            <a:noFill/>
          </a:ln>
        </p:spPr>
        <p:style>
          <a:lnRef idx="0">
            <a:scrgbClr r="0" g="0" b="0"/>
          </a:lnRef>
          <a:fillRef idx="0">
            <a:scrgbClr r="0" g="0" b="0"/>
          </a:fillRef>
          <a:effectRef idx="0">
            <a:scrgbClr r="0" g="0" b="0"/>
          </a:effectRef>
          <a:fontRef idx="minor">
            <a:schemeClr val="dk1"/>
          </a:fontRef>
        </p:style>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NZ" sz="1050" b="1" i="0" u="none" strike="noStrike" kern="0" cap="none" spc="0" normalizeH="0" baseline="0" noProof="0">
                <a:ln>
                  <a:noFill/>
                </a:ln>
                <a:solidFill>
                  <a:srgbClr val="073763"/>
                </a:solidFill>
                <a:effectLst/>
                <a:uLnTx/>
                <a:uFillTx/>
                <a:latin typeface="Calibri" panose="020F0502020204030204" pitchFamily="34" charset="0"/>
                <a:ea typeface="Calibri" panose="020F0502020204030204" pitchFamily="34" charset="0"/>
                <a:cs typeface="+mn-cs"/>
                <a:sym typeface="Arial"/>
              </a:rPr>
              <a:t>Biomarker independent</a:t>
            </a:r>
          </a:p>
        </p:txBody>
      </p:sp>
      <p:pic>
        <p:nvPicPr>
          <p:cNvPr id="9" name="Graphic 8" descr="Test tubes with solid fill">
            <a:extLst>
              <a:ext uri="{FF2B5EF4-FFF2-40B4-BE49-F238E27FC236}">
                <a16:creationId xmlns:a16="http://schemas.microsoft.com/office/drawing/2014/main" id="{80BAC0E7-C6E2-C5A6-211D-77E6DB0F438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344916" y="1479906"/>
            <a:ext cx="395247" cy="395247"/>
          </a:xfrm>
          <a:prstGeom prst="rect">
            <a:avLst/>
          </a:prstGeom>
        </p:spPr>
      </p:pic>
      <p:sp>
        <p:nvSpPr>
          <p:cNvPr id="4" name="TextBox 3">
            <a:extLst>
              <a:ext uri="{FF2B5EF4-FFF2-40B4-BE49-F238E27FC236}">
                <a16:creationId xmlns:a16="http://schemas.microsoft.com/office/drawing/2014/main" id="{4DCE8A0F-59CE-0666-8BF0-B23AFE74EA2B}"/>
              </a:ext>
            </a:extLst>
          </p:cNvPr>
          <p:cNvSpPr txBox="1"/>
          <p:nvPr/>
        </p:nvSpPr>
        <p:spPr>
          <a:xfrm>
            <a:off x="0" y="4876713"/>
            <a:ext cx="7917366" cy="1846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600" b="0" i="0" u="none" strike="noStrike" kern="1200" cap="none" spc="0" normalizeH="0" baseline="0" noProof="0">
                <a:ln>
                  <a:noFill/>
                </a:ln>
                <a:solidFill>
                  <a:srgbClr val="404040"/>
                </a:solidFill>
                <a:effectLst/>
                <a:uLnTx/>
                <a:uFillTx/>
                <a:latin typeface="Arial"/>
                <a:ea typeface="+mn-ea"/>
                <a:cs typeface="Arial"/>
                <a:sym typeface="Arial"/>
              </a:rPr>
              <a:t>Wechsler, Michael E., et al. "Association between T2-related comorbidities and effectiveness of biologics in severe asthma." American journal of respiratory and critical care medicine 209.3 (2024): 262-272.</a:t>
            </a:r>
          </a:p>
        </p:txBody>
      </p:sp>
      <p:pic>
        <p:nvPicPr>
          <p:cNvPr id="6" name="Graphic 5" descr="Beginning with solid fill">
            <a:hlinkClick r:id="rId6" action="ppaction://hlinksldjump"/>
            <a:extLst>
              <a:ext uri="{FF2B5EF4-FFF2-40B4-BE49-F238E27FC236}">
                <a16:creationId xmlns:a16="http://schemas.microsoft.com/office/drawing/2014/main" id="{3B0121D3-B25A-A7D6-0E5E-3B8CDD9DB332}"/>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18" name="bg object 17">
            <a:extLst>
              <a:ext uri="{FF2B5EF4-FFF2-40B4-BE49-F238E27FC236}">
                <a16:creationId xmlns:a16="http://schemas.microsoft.com/office/drawing/2014/main" id="{844E6436-0913-DFBE-825C-17284CE3F889}"/>
              </a:ext>
            </a:extLst>
          </p:cNvPr>
          <p:cNvPicPr/>
          <p:nvPr/>
        </p:nvPicPr>
        <p:blipFill>
          <a:blip r:embed="rId9" cstate="print">
            <a:alphaModFix amt="10000"/>
            <a:extLst>
              <a:ext uri="{BEBA8EAE-BF5A-486C-A8C5-ECC9F3942E4B}">
                <a14:imgProps xmlns:a14="http://schemas.microsoft.com/office/drawing/2010/main">
                  <a14:imgLayer r:embed="rId10">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3459094685"/>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re 4">
            <a:extLst>
              <a:ext uri="{FF2B5EF4-FFF2-40B4-BE49-F238E27FC236}">
                <a16:creationId xmlns:a16="http://schemas.microsoft.com/office/drawing/2014/main" id="{5703090D-2628-4D9C-9565-A7D693842821}"/>
              </a:ext>
            </a:extLst>
          </p:cNvPr>
          <p:cNvSpPr>
            <a:spLocks noGrp="1"/>
          </p:cNvSpPr>
          <p:nvPr>
            <p:ph type="title"/>
          </p:nvPr>
        </p:nvSpPr>
        <p:spPr>
          <a:xfrm>
            <a:off x="275063" y="107354"/>
            <a:ext cx="8732744" cy="379808"/>
          </a:xfrm>
        </p:spPr>
        <p:txBody>
          <a:bodyPr/>
          <a:lstStyle/>
          <a:p>
            <a:r>
              <a:rPr lang="en-NZ" sz="1800">
                <a:latin typeface="+mj-lt"/>
                <a:ea typeface="Calibri" panose="020F0502020204030204" pitchFamily="34" charset="0"/>
              </a:rPr>
              <a:t>No additional benefit observed in terms of </a:t>
            </a:r>
            <a:r>
              <a:rPr lang="en-NZ" sz="1800">
                <a:solidFill>
                  <a:srgbClr val="FF9900"/>
                </a:solidFill>
                <a:latin typeface="+mj-lt"/>
                <a:ea typeface="Calibri" panose="020F0502020204030204" pitchFamily="34" charset="0"/>
              </a:rPr>
              <a:t>LTOCS dose reduction</a:t>
            </a:r>
            <a:endParaRPr lang="en-GB" sz="1800">
              <a:solidFill>
                <a:srgbClr val="FF9900"/>
              </a:solidFill>
              <a:latin typeface="+mj-lt"/>
            </a:endParaRPr>
          </a:p>
        </p:txBody>
      </p:sp>
      <p:sp>
        <p:nvSpPr>
          <p:cNvPr id="11" name="ZoneTexte 10">
            <a:extLst>
              <a:ext uri="{FF2B5EF4-FFF2-40B4-BE49-F238E27FC236}">
                <a16:creationId xmlns:a16="http://schemas.microsoft.com/office/drawing/2014/main" id="{E04BF6AB-D883-4EFC-AA5F-4243FBD29128}"/>
              </a:ext>
            </a:extLst>
          </p:cNvPr>
          <p:cNvSpPr txBox="1"/>
          <p:nvPr/>
        </p:nvSpPr>
        <p:spPr>
          <a:xfrm>
            <a:off x="3413760" y="963672"/>
            <a:ext cx="1765935" cy="461665"/>
          </a:xfrm>
          <a:prstGeom prst="rect">
            <a:avLst/>
          </a:prstGeom>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FFFFFF"/>
                </a:solidFill>
                <a:effectLst/>
                <a:uLnTx/>
                <a:uFillTx/>
                <a:latin typeface="Arial"/>
                <a:cs typeface="Arial"/>
                <a:sym typeface="Arial"/>
              </a:rPr>
              <a:t>T2-related and</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FFFFFF"/>
                </a:solidFill>
                <a:effectLst/>
                <a:uLnTx/>
                <a:uFillTx/>
                <a:latin typeface="Arial"/>
                <a:cs typeface="Arial"/>
                <a:sym typeface="Arial"/>
              </a:rPr>
              <a:t>OCS-related</a:t>
            </a:r>
          </a:p>
        </p:txBody>
      </p:sp>
      <p:sp>
        <p:nvSpPr>
          <p:cNvPr id="12" name="ZoneTexte 11">
            <a:extLst>
              <a:ext uri="{FF2B5EF4-FFF2-40B4-BE49-F238E27FC236}">
                <a16:creationId xmlns:a16="http://schemas.microsoft.com/office/drawing/2014/main" id="{D4BB6C52-EE9B-4EE1-BF02-5EB11B0D4242}"/>
              </a:ext>
            </a:extLst>
          </p:cNvPr>
          <p:cNvSpPr txBox="1"/>
          <p:nvPr/>
        </p:nvSpPr>
        <p:spPr>
          <a:xfrm>
            <a:off x="3405188" y="3064674"/>
            <a:ext cx="1765935" cy="646331"/>
          </a:xfrm>
          <a:prstGeom prst="rect">
            <a:avLst/>
          </a:prstGeom>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FFFFFF"/>
                </a:solidFill>
                <a:effectLst/>
                <a:uLnTx/>
                <a:uFillTx/>
                <a:latin typeface="Arial"/>
                <a:cs typeface="Arial"/>
                <a:sym typeface="Arial"/>
              </a:rPr>
              <a:t>OCS-related and mimicking/aggravating asthma</a:t>
            </a:r>
          </a:p>
        </p:txBody>
      </p:sp>
      <p:sp>
        <p:nvSpPr>
          <p:cNvPr id="13" name="ZoneTexte 12">
            <a:extLst>
              <a:ext uri="{FF2B5EF4-FFF2-40B4-BE49-F238E27FC236}">
                <a16:creationId xmlns:a16="http://schemas.microsoft.com/office/drawing/2014/main" id="{DBAC7371-3231-4819-AAA9-1F1731592938}"/>
              </a:ext>
            </a:extLst>
          </p:cNvPr>
          <p:cNvSpPr txBox="1"/>
          <p:nvPr/>
        </p:nvSpPr>
        <p:spPr>
          <a:xfrm>
            <a:off x="6443663" y="3277023"/>
            <a:ext cx="1640205" cy="542456"/>
          </a:xfrm>
          <a:prstGeom prst="rect">
            <a:avLst/>
          </a:prstGeom>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975" b="0" i="0" u="none" strike="noStrike" kern="0" cap="none" spc="0" normalizeH="0" baseline="0" noProof="0">
                <a:ln>
                  <a:noFill/>
                </a:ln>
                <a:solidFill>
                  <a:srgbClr val="FFFFFF"/>
                </a:solidFill>
                <a:effectLst/>
                <a:uLnTx/>
                <a:uFillTx/>
                <a:latin typeface="Arial"/>
                <a:cs typeface="Arial"/>
                <a:sym typeface="Arial"/>
              </a:rPr>
              <a:t>T2-related and mimicking/aggravating asthma</a:t>
            </a:r>
          </a:p>
        </p:txBody>
      </p:sp>
      <p:sp>
        <p:nvSpPr>
          <p:cNvPr id="15" name="ZoneTexte 14">
            <a:extLst>
              <a:ext uri="{FF2B5EF4-FFF2-40B4-BE49-F238E27FC236}">
                <a16:creationId xmlns:a16="http://schemas.microsoft.com/office/drawing/2014/main" id="{1CBBFBF9-D4A3-47F1-AB64-EC06C7CEB1B0}"/>
              </a:ext>
            </a:extLst>
          </p:cNvPr>
          <p:cNvSpPr txBox="1"/>
          <p:nvPr/>
        </p:nvSpPr>
        <p:spPr>
          <a:xfrm>
            <a:off x="5428052" y="955450"/>
            <a:ext cx="1765935" cy="461665"/>
          </a:xfrm>
          <a:prstGeom prst="rect">
            <a:avLst/>
          </a:prstGeom>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FFFFFF"/>
                </a:solidFill>
                <a:effectLst/>
                <a:uLnTx/>
                <a:uFillTx/>
                <a:latin typeface="Arial"/>
                <a:cs typeface="Arial"/>
                <a:sym typeface="Arial"/>
              </a:rPr>
              <a:t>T2-related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FFFFFF"/>
                </a:solidFill>
                <a:effectLst/>
                <a:uLnTx/>
                <a:uFillTx/>
                <a:latin typeface="Arial"/>
                <a:cs typeface="Arial"/>
                <a:sym typeface="Arial"/>
              </a:rPr>
              <a:t>only</a:t>
            </a:r>
          </a:p>
        </p:txBody>
      </p:sp>
      <p:sp>
        <p:nvSpPr>
          <p:cNvPr id="16" name="ZoneTexte 15">
            <a:extLst>
              <a:ext uri="{FF2B5EF4-FFF2-40B4-BE49-F238E27FC236}">
                <a16:creationId xmlns:a16="http://schemas.microsoft.com/office/drawing/2014/main" id="{6AE55521-8AE9-4E28-B2E0-A9C156180535}"/>
              </a:ext>
            </a:extLst>
          </p:cNvPr>
          <p:cNvSpPr txBox="1"/>
          <p:nvPr/>
        </p:nvSpPr>
        <p:spPr>
          <a:xfrm>
            <a:off x="6641147" y="967957"/>
            <a:ext cx="1765935" cy="461665"/>
          </a:xfrm>
          <a:prstGeom prst="rect">
            <a:avLst/>
          </a:prstGeom>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FFFFFF"/>
                </a:solidFill>
                <a:effectLst/>
                <a:uLnTx/>
                <a:uFillTx/>
                <a:latin typeface="Arial"/>
                <a:cs typeface="Arial"/>
                <a:sym typeface="Arial"/>
              </a:rPr>
              <a:t>OCS-related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FFFFFF"/>
                </a:solidFill>
                <a:effectLst/>
                <a:uLnTx/>
                <a:uFillTx/>
                <a:latin typeface="Arial"/>
                <a:cs typeface="Arial"/>
                <a:sym typeface="Arial"/>
              </a:rPr>
              <a:t>only</a:t>
            </a:r>
          </a:p>
        </p:txBody>
      </p:sp>
      <p:sp>
        <p:nvSpPr>
          <p:cNvPr id="17" name="ZoneTexte 16">
            <a:extLst>
              <a:ext uri="{FF2B5EF4-FFF2-40B4-BE49-F238E27FC236}">
                <a16:creationId xmlns:a16="http://schemas.microsoft.com/office/drawing/2014/main" id="{32A51F75-D877-4DE7-B3EE-C7309FB48E67}"/>
              </a:ext>
            </a:extLst>
          </p:cNvPr>
          <p:cNvSpPr txBox="1"/>
          <p:nvPr/>
        </p:nvSpPr>
        <p:spPr>
          <a:xfrm>
            <a:off x="5428052" y="3277022"/>
            <a:ext cx="1640205" cy="242374"/>
          </a:xfrm>
          <a:prstGeom prst="rect">
            <a:avLst/>
          </a:prstGeom>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975" b="0" i="0" u="none" strike="noStrike" kern="0" cap="none" spc="0" normalizeH="0" baseline="0" noProof="0">
                <a:ln>
                  <a:noFill/>
                </a:ln>
                <a:solidFill>
                  <a:srgbClr val="FFFFFF"/>
                </a:solidFill>
                <a:effectLst/>
                <a:uLnTx/>
                <a:uFillTx/>
                <a:latin typeface="Arial"/>
                <a:cs typeface="Arial"/>
                <a:sym typeface="Arial"/>
              </a:rPr>
              <a:t>None</a:t>
            </a:r>
          </a:p>
        </p:txBody>
      </p:sp>
      <p:pic>
        <p:nvPicPr>
          <p:cNvPr id="2" name="Image 1">
            <a:extLst>
              <a:ext uri="{FF2B5EF4-FFF2-40B4-BE49-F238E27FC236}">
                <a16:creationId xmlns:a16="http://schemas.microsoft.com/office/drawing/2014/main" id="{59885939-3706-11CC-4733-F1568D44907E}"/>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p:blipFill>
        <p:spPr>
          <a:xfrm>
            <a:off x="1254169" y="1417115"/>
            <a:ext cx="6635662" cy="3219503"/>
          </a:xfrm>
          <a:prstGeom prst="rect">
            <a:avLst/>
          </a:prstGeom>
        </p:spPr>
      </p:pic>
      <p:sp>
        <p:nvSpPr>
          <p:cNvPr id="3" name="ZoneTexte 2">
            <a:extLst>
              <a:ext uri="{FF2B5EF4-FFF2-40B4-BE49-F238E27FC236}">
                <a16:creationId xmlns:a16="http://schemas.microsoft.com/office/drawing/2014/main" id="{A5732EAA-6DA6-9DEA-6EB5-2A0061753ABF}"/>
              </a:ext>
            </a:extLst>
          </p:cNvPr>
          <p:cNvSpPr txBox="1"/>
          <p:nvPr/>
        </p:nvSpPr>
        <p:spPr>
          <a:xfrm>
            <a:off x="-89218" y="4993443"/>
            <a:ext cx="8496300" cy="184666"/>
          </a:xfrm>
          <a:prstGeom prst="rect">
            <a:avLst/>
          </a:prstGeom>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GB" sz="600" b="0" i="0" u="none" strike="noStrike" kern="1200" cap="none" spc="0" normalizeH="0" baseline="0" noProof="0">
                <a:ln>
                  <a:noFill/>
                </a:ln>
                <a:solidFill>
                  <a:srgbClr val="404040"/>
                </a:solidFill>
                <a:effectLst/>
                <a:uLnTx/>
                <a:uFillTx/>
                <a:latin typeface="Arial"/>
                <a:ea typeface="+mn-ea"/>
                <a:cs typeface="Arial"/>
                <a:sym typeface="Arial"/>
              </a:rPr>
              <a:t>95% CI: 95% confidence interval.</a:t>
            </a:r>
          </a:p>
        </p:txBody>
      </p:sp>
      <p:sp>
        <p:nvSpPr>
          <p:cNvPr id="4" name="TextBox 3">
            <a:extLst>
              <a:ext uri="{FF2B5EF4-FFF2-40B4-BE49-F238E27FC236}">
                <a16:creationId xmlns:a16="http://schemas.microsoft.com/office/drawing/2014/main" id="{B9A2177A-1DB6-7693-256B-71AD11C67B12}"/>
              </a:ext>
            </a:extLst>
          </p:cNvPr>
          <p:cNvSpPr txBox="1"/>
          <p:nvPr/>
        </p:nvSpPr>
        <p:spPr>
          <a:xfrm>
            <a:off x="-89218" y="4914758"/>
            <a:ext cx="7917366" cy="1846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600" b="0" i="0" u="none" strike="noStrike" kern="1200" cap="none" spc="0" normalizeH="0" baseline="0" noProof="0">
                <a:ln>
                  <a:noFill/>
                </a:ln>
                <a:solidFill>
                  <a:srgbClr val="404040"/>
                </a:solidFill>
                <a:effectLst/>
                <a:uLnTx/>
                <a:uFillTx/>
                <a:latin typeface="Arial"/>
                <a:ea typeface="+mn-ea"/>
                <a:cs typeface="Arial"/>
                <a:sym typeface="Arial"/>
              </a:rPr>
              <a:t>Wechsler, Michael E., et al. "Association between T2-related comorbidities and effectiveness of biologics in severe asthma." American journal of respiratory and critical care medicine 209.3 (2024): 262-272.</a:t>
            </a:r>
          </a:p>
        </p:txBody>
      </p:sp>
      <p:pic>
        <p:nvPicPr>
          <p:cNvPr id="6" name="Graphic 5" descr="Beginning with solid fill">
            <a:hlinkClick r:id="rId4" action="ppaction://hlinksldjump"/>
            <a:extLst>
              <a:ext uri="{FF2B5EF4-FFF2-40B4-BE49-F238E27FC236}">
                <a16:creationId xmlns:a16="http://schemas.microsoft.com/office/drawing/2014/main" id="{7291BA7F-1676-9C46-01AF-5BF0A51BD264}"/>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7" name="bg object 17">
            <a:extLst>
              <a:ext uri="{FF2B5EF4-FFF2-40B4-BE49-F238E27FC236}">
                <a16:creationId xmlns:a16="http://schemas.microsoft.com/office/drawing/2014/main" id="{3100F4D5-EBE1-82C0-9C27-BC2C1A32990C}"/>
              </a:ext>
            </a:extLst>
          </p:cNvPr>
          <p:cNvPicPr/>
          <p:nvPr/>
        </p:nvPicPr>
        <p:blipFill>
          <a:blip r:embed="rId7" cstate="print">
            <a:alphaModFix amt="10000"/>
            <a:extLst>
              <a:ext uri="{BEBA8EAE-BF5A-486C-A8C5-ECC9F3942E4B}">
                <a14:imgProps xmlns:a14="http://schemas.microsoft.com/office/drawing/2010/main">
                  <a14:imgLayer r:embed="rId8">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55066743"/>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 name="TextBox 121">
            <a:extLst>
              <a:ext uri="{FF2B5EF4-FFF2-40B4-BE49-F238E27FC236}">
                <a16:creationId xmlns:a16="http://schemas.microsoft.com/office/drawing/2014/main" id="{A56F6A52-B282-0577-3A7E-605CF3A661BE}"/>
              </a:ext>
            </a:extLst>
          </p:cNvPr>
          <p:cNvSpPr txBox="1"/>
          <p:nvPr/>
        </p:nvSpPr>
        <p:spPr>
          <a:xfrm>
            <a:off x="8179504" y="4794076"/>
            <a:ext cx="930741" cy="307777"/>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a:cs typeface="Arial"/>
              <a:sym typeface="Arial"/>
            </a:endParaRPr>
          </a:p>
        </p:txBody>
      </p:sp>
      <p:sp>
        <p:nvSpPr>
          <p:cNvPr id="2" name="Text Placeholder 1">
            <a:extLst>
              <a:ext uri="{FF2B5EF4-FFF2-40B4-BE49-F238E27FC236}">
                <a16:creationId xmlns:a16="http://schemas.microsoft.com/office/drawing/2014/main" id="{702B1F3B-E215-1DF9-247B-F9AC3CDB78B3}"/>
              </a:ext>
            </a:extLst>
          </p:cNvPr>
          <p:cNvSpPr>
            <a:spLocks noGrp="1"/>
          </p:cNvSpPr>
          <p:nvPr>
            <p:ph type="body" sz="quarter" idx="13"/>
          </p:nvPr>
        </p:nvSpPr>
        <p:spPr/>
        <p:txBody>
          <a:bodyPr/>
          <a:lstStyle/>
          <a:p>
            <a:endParaRPr lang="en-GB"/>
          </a:p>
        </p:txBody>
      </p:sp>
      <p:sp>
        <p:nvSpPr>
          <p:cNvPr id="3" name="Text Placeholder 2">
            <a:extLst>
              <a:ext uri="{FF2B5EF4-FFF2-40B4-BE49-F238E27FC236}">
                <a16:creationId xmlns:a16="http://schemas.microsoft.com/office/drawing/2014/main" id="{6D51A808-78CA-7E42-2812-3B53EA5817CF}"/>
              </a:ext>
            </a:extLst>
          </p:cNvPr>
          <p:cNvSpPr>
            <a:spLocks noGrp="1"/>
          </p:cNvSpPr>
          <p:nvPr>
            <p:ph type="body" sz="quarter" idx="14"/>
          </p:nvPr>
        </p:nvSpPr>
        <p:spPr/>
        <p:txBody>
          <a:bodyPr/>
          <a:lstStyle/>
          <a:p>
            <a:endParaRPr lang="en-GB"/>
          </a:p>
        </p:txBody>
      </p:sp>
      <p:sp>
        <p:nvSpPr>
          <p:cNvPr id="8" name="Rectangle: Rounded Corners 7">
            <a:extLst>
              <a:ext uri="{FF2B5EF4-FFF2-40B4-BE49-F238E27FC236}">
                <a16:creationId xmlns:a16="http://schemas.microsoft.com/office/drawing/2014/main" id="{604AA090-8EFA-0DFB-4FEB-87006BAF935D}"/>
              </a:ext>
            </a:extLst>
          </p:cNvPr>
          <p:cNvSpPr/>
          <p:nvPr/>
        </p:nvSpPr>
        <p:spPr>
          <a:xfrm>
            <a:off x="54148" y="1050760"/>
            <a:ext cx="9016259" cy="3997316"/>
          </a:xfrm>
          <a:prstGeom prst="roundRect">
            <a:avLst/>
          </a:prstGeom>
          <a:solidFill>
            <a:schemeClr val="accent2">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6" name="Rectangle: Rounded Corners 5">
            <a:extLst>
              <a:ext uri="{FF2B5EF4-FFF2-40B4-BE49-F238E27FC236}">
                <a16:creationId xmlns:a16="http://schemas.microsoft.com/office/drawing/2014/main" id="{1C5C4ADA-85BC-403B-FAA1-67E78ACD9553}"/>
              </a:ext>
            </a:extLst>
          </p:cNvPr>
          <p:cNvSpPr/>
          <p:nvPr/>
        </p:nvSpPr>
        <p:spPr>
          <a:xfrm>
            <a:off x="137363" y="1151241"/>
            <a:ext cx="3142344" cy="3791769"/>
          </a:xfrm>
          <a:prstGeom prst="roundRect">
            <a:avLst/>
          </a:prstGeom>
          <a:solidFill>
            <a:schemeClr val="accent2">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7" name="Rectangle: Rounded Corners 6">
            <a:extLst>
              <a:ext uri="{FF2B5EF4-FFF2-40B4-BE49-F238E27FC236}">
                <a16:creationId xmlns:a16="http://schemas.microsoft.com/office/drawing/2014/main" id="{6F309A31-F8DF-EF21-C9AD-66C93BB2FF7B}"/>
              </a:ext>
            </a:extLst>
          </p:cNvPr>
          <p:cNvSpPr/>
          <p:nvPr/>
        </p:nvSpPr>
        <p:spPr>
          <a:xfrm>
            <a:off x="3431308" y="1092355"/>
            <a:ext cx="5464506" cy="3909542"/>
          </a:xfrm>
          <a:prstGeom prst="roundRect">
            <a:avLst/>
          </a:prstGeom>
          <a:solidFill>
            <a:schemeClr val="accent2">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FFFFFF"/>
              </a:solidFill>
              <a:effectLst/>
              <a:uLnTx/>
              <a:uFillTx/>
              <a:latin typeface="Arial"/>
              <a:ea typeface="+mn-ea"/>
              <a:cs typeface="+mn-cs"/>
              <a:sym typeface="Arial"/>
            </a:endParaRPr>
          </a:p>
        </p:txBody>
      </p:sp>
      <p:grpSp>
        <p:nvGrpSpPr>
          <p:cNvPr id="9" name="Group 7">
            <a:extLst>
              <a:ext uri="{FF2B5EF4-FFF2-40B4-BE49-F238E27FC236}">
                <a16:creationId xmlns:a16="http://schemas.microsoft.com/office/drawing/2014/main" id="{53805798-1E3A-0379-EB98-3CDF660FE402}"/>
              </a:ext>
            </a:extLst>
          </p:cNvPr>
          <p:cNvGrpSpPr/>
          <p:nvPr/>
        </p:nvGrpSpPr>
        <p:grpSpPr>
          <a:xfrm>
            <a:off x="2432500" y="2232035"/>
            <a:ext cx="1704292" cy="1704291"/>
            <a:chOff x="3427315" y="2569217"/>
            <a:chExt cx="2272389" cy="2272388"/>
          </a:xfrm>
        </p:grpSpPr>
        <p:sp>
          <p:nvSpPr>
            <p:cNvPr id="10" name="Oval 18">
              <a:extLst>
                <a:ext uri="{FF2B5EF4-FFF2-40B4-BE49-F238E27FC236}">
                  <a16:creationId xmlns:a16="http://schemas.microsoft.com/office/drawing/2014/main" id="{904019CE-704F-3EA3-B48A-E7499C74E690}"/>
                </a:ext>
              </a:extLst>
            </p:cNvPr>
            <p:cNvSpPr/>
            <p:nvPr/>
          </p:nvSpPr>
          <p:spPr>
            <a:xfrm flipH="1">
              <a:off x="3849091" y="2990991"/>
              <a:ext cx="1428837" cy="1428839"/>
            </a:xfrm>
            <a:prstGeom prst="ellipse">
              <a:avLst/>
            </a:prstGeom>
            <a:solidFill>
              <a:schemeClr val="accent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ko-KR" altLang="en-US" sz="1050" b="0" i="0" u="none" strike="noStrike" kern="0" cap="none" spc="0" normalizeH="0" baseline="0" noProof="0">
                <a:ln>
                  <a:noFill/>
                </a:ln>
                <a:solidFill>
                  <a:srgbClr val="FFFFFF"/>
                </a:solidFill>
                <a:effectLst/>
                <a:uLnTx/>
                <a:uFillTx/>
                <a:latin typeface="Arial"/>
                <a:ea typeface="맑은 고딕" panose="020B0503020000020004" pitchFamily="34" charset="-127"/>
                <a:cs typeface="+mn-cs"/>
                <a:sym typeface="Arial"/>
              </a:endParaRPr>
            </a:p>
          </p:txBody>
        </p:sp>
        <p:sp>
          <p:nvSpPr>
            <p:cNvPr id="11" name="Oval 2">
              <a:extLst>
                <a:ext uri="{FF2B5EF4-FFF2-40B4-BE49-F238E27FC236}">
                  <a16:creationId xmlns:a16="http://schemas.microsoft.com/office/drawing/2014/main" id="{6D591250-9FB8-3DB4-2113-C11C0B76426F}"/>
                </a:ext>
              </a:extLst>
            </p:cNvPr>
            <p:cNvSpPr/>
            <p:nvPr/>
          </p:nvSpPr>
          <p:spPr>
            <a:xfrm>
              <a:off x="3735417" y="2877318"/>
              <a:ext cx="1656184" cy="1656184"/>
            </a:xfrm>
            <a:prstGeom prst="ellipse">
              <a:avLst/>
            </a:pr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ko-KR" altLang="en-US" sz="1050" b="0" i="0" u="none" strike="noStrike" kern="0" cap="none" spc="0" normalizeH="0" baseline="0" noProof="0">
                <a:ln>
                  <a:noFill/>
                </a:ln>
                <a:solidFill>
                  <a:srgbClr val="FFFFFF"/>
                </a:solidFill>
                <a:effectLst/>
                <a:uLnTx/>
                <a:uFillTx/>
                <a:latin typeface="Arial"/>
                <a:ea typeface="맑은 고딕" panose="020B0503020000020004" pitchFamily="34" charset="-127"/>
                <a:cs typeface="+mn-cs"/>
                <a:sym typeface="Arial"/>
              </a:endParaRPr>
            </a:p>
          </p:txBody>
        </p:sp>
        <p:sp>
          <p:nvSpPr>
            <p:cNvPr id="12" name="Arc 20">
              <a:extLst>
                <a:ext uri="{FF2B5EF4-FFF2-40B4-BE49-F238E27FC236}">
                  <a16:creationId xmlns:a16="http://schemas.microsoft.com/office/drawing/2014/main" id="{825CD819-8BC4-6EA4-1F68-8C0983CCC404}"/>
                </a:ext>
              </a:extLst>
            </p:cNvPr>
            <p:cNvSpPr/>
            <p:nvPr/>
          </p:nvSpPr>
          <p:spPr>
            <a:xfrm rot="18900000">
              <a:off x="3584167" y="2726068"/>
              <a:ext cx="1958684" cy="1958684"/>
            </a:xfrm>
            <a:prstGeom prst="arc">
              <a:avLst>
                <a:gd name="adj1" fmla="val 16929681"/>
                <a:gd name="adj2" fmla="val 20832908"/>
              </a:avLst>
            </a:prstGeom>
            <a:ln w="12700">
              <a:solidFill>
                <a:schemeClr val="accent1"/>
              </a:solidFill>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ko-KR" altLang="en-US" sz="1050" b="0" i="0" u="none" strike="noStrike" kern="0" cap="none" spc="0" normalizeH="0" baseline="0" noProof="0">
                <a:ln>
                  <a:noFill/>
                </a:ln>
                <a:solidFill>
                  <a:srgbClr val="404040"/>
                </a:solidFill>
                <a:effectLst/>
                <a:uLnTx/>
                <a:uFillTx/>
                <a:latin typeface="Arial"/>
                <a:ea typeface="맑은 고딕" panose="020B0503020000020004" pitchFamily="34" charset="-127"/>
                <a:cs typeface="+mn-cs"/>
                <a:sym typeface="Arial"/>
              </a:endParaRPr>
            </a:p>
          </p:txBody>
        </p:sp>
        <p:sp>
          <p:nvSpPr>
            <p:cNvPr id="13" name="Arc 21">
              <a:extLst>
                <a:ext uri="{FF2B5EF4-FFF2-40B4-BE49-F238E27FC236}">
                  <a16:creationId xmlns:a16="http://schemas.microsoft.com/office/drawing/2014/main" id="{FB3C03D1-8AE8-2EB2-F00F-F4D90EFA0630}"/>
                </a:ext>
              </a:extLst>
            </p:cNvPr>
            <p:cNvSpPr/>
            <p:nvPr/>
          </p:nvSpPr>
          <p:spPr>
            <a:xfrm rot="11700000">
              <a:off x="3584167" y="2726068"/>
              <a:ext cx="1958684" cy="1958684"/>
            </a:xfrm>
            <a:prstGeom prst="arc">
              <a:avLst>
                <a:gd name="adj1" fmla="val 16929681"/>
                <a:gd name="adj2" fmla="val 20832908"/>
              </a:avLst>
            </a:prstGeom>
            <a:ln w="12700">
              <a:solidFill>
                <a:srgbClr val="FF66CC"/>
              </a:solidFill>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ko-KR" altLang="en-US" sz="1050" b="0" i="0" u="none" strike="noStrike" kern="0" cap="none" spc="0" normalizeH="0" baseline="0" noProof="0">
                <a:ln>
                  <a:noFill/>
                </a:ln>
                <a:solidFill>
                  <a:srgbClr val="404040"/>
                </a:solidFill>
                <a:effectLst/>
                <a:uLnTx/>
                <a:uFillTx/>
                <a:latin typeface="Arial"/>
                <a:ea typeface="맑은 고딕" panose="020B0503020000020004" pitchFamily="34" charset="-127"/>
                <a:cs typeface="+mn-cs"/>
                <a:sym typeface="Arial"/>
              </a:endParaRPr>
            </a:p>
          </p:txBody>
        </p:sp>
        <p:sp>
          <p:nvSpPr>
            <p:cNvPr id="14" name="Arc 22">
              <a:extLst>
                <a:ext uri="{FF2B5EF4-FFF2-40B4-BE49-F238E27FC236}">
                  <a16:creationId xmlns:a16="http://schemas.microsoft.com/office/drawing/2014/main" id="{4E610C3A-322C-F16F-6AB8-04AA62001689}"/>
                </a:ext>
              </a:extLst>
            </p:cNvPr>
            <p:cNvSpPr/>
            <p:nvPr/>
          </p:nvSpPr>
          <p:spPr>
            <a:xfrm rot="4500000">
              <a:off x="3584167" y="2726068"/>
              <a:ext cx="1958684" cy="1958684"/>
            </a:xfrm>
            <a:prstGeom prst="arc">
              <a:avLst>
                <a:gd name="adj1" fmla="val 16929681"/>
                <a:gd name="adj2" fmla="val 20832908"/>
              </a:avLst>
            </a:prstGeom>
            <a:ln w="12700">
              <a:solidFill>
                <a:srgbClr val="00B050"/>
              </a:solidFill>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ko-KR" altLang="en-US" sz="1050" b="0" i="0" u="none" strike="noStrike" kern="0" cap="none" spc="0" normalizeH="0" baseline="0" noProof="0">
                <a:ln>
                  <a:noFill/>
                </a:ln>
                <a:solidFill>
                  <a:srgbClr val="404040"/>
                </a:solidFill>
                <a:effectLst/>
                <a:uLnTx/>
                <a:uFillTx/>
                <a:latin typeface="Arial"/>
                <a:ea typeface="맑은 고딕" panose="020B0503020000020004" pitchFamily="34" charset="-127"/>
                <a:cs typeface="+mn-cs"/>
                <a:sym typeface="Arial"/>
              </a:endParaRPr>
            </a:p>
          </p:txBody>
        </p:sp>
        <p:sp>
          <p:nvSpPr>
            <p:cNvPr id="15" name="Arc 23">
              <a:extLst>
                <a:ext uri="{FF2B5EF4-FFF2-40B4-BE49-F238E27FC236}">
                  <a16:creationId xmlns:a16="http://schemas.microsoft.com/office/drawing/2014/main" id="{768C7FAD-B2BF-82E5-9A6B-0401E8F6E3D3}"/>
                </a:ext>
              </a:extLst>
            </p:cNvPr>
            <p:cNvSpPr/>
            <p:nvPr/>
          </p:nvSpPr>
          <p:spPr>
            <a:xfrm rot="8100000">
              <a:off x="3427315" y="2569217"/>
              <a:ext cx="2272388" cy="2272388"/>
            </a:xfrm>
            <a:prstGeom prst="arc">
              <a:avLst>
                <a:gd name="adj1" fmla="val 16929681"/>
                <a:gd name="adj2" fmla="val 20832908"/>
              </a:avLst>
            </a:prstGeom>
            <a:ln w="12700">
              <a:solidFill>
                <a:schemeClr val="accent1"/>
              </a:solidFill>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ko-KR" altLang="en-US" sz="1050" b="0" i="0" u="none" strike="noStrike" kern="0" cap="none" spc="0" normalizeH="0" baseline="0" noProof="0">
                <a:ln>
                  <a:noFill/>
                </a:ln>
                <a:solidFill>
                  <a:srgbClr val="404040"/>
                </a:solidFill>
                <a:effectLst/>
                <a:uLnTx/>
                <a:uFillTx/>
                <a:latin typeface="Arial"/>
                <a:ea typeface="맑은 고딕" panose="020B0503020000020004" pitchFamily="34" charset="-127"/>
                <a:cs typeface="+mn-cs"/>
                <a:sym typeface="Arial"/>
              </a:endParaRPr>
            </a:p>
          </p:txBody>
        </p:sp>
        <p:sp>
          <p:nvSpPr>
            <p:cNvPr id="16" name="Arc 24">
              <a:extLst>
                <a:ext uri="{FF2B5EF4-FFF2-40B4-BE49-F238E27FC236}">
                  <a16:creationId xmlns:a16="http://schemas.microsoft.com/office/drawing/2014/main" id="{362C0B30-7FBF-D5F7-609E-2178DF7CC50A}"/>
                </a:ext>
              </a:extLst>
            </p:cNvPr>
            <p:cNvSpPr/>
            <p:nvPr/>
          </p:nvSpPr>
          <p:spPr>
            <a:xfrm rot="900000">
              <a:off x="3427316" y="2569217"/>
              <a:ext cx="2272388" cy="2272388"/>
            </a:xfrm>
            <a:prstGeom prst="arc">
              <a:avLst>
                <a:gd name="adj1" fmla="val 16929681"/>
                <a:gd name="adj2" fmla="val 20832908"/>
              </a:avLst>
            </a:prstGeom>
            <a:ln w="12700">
              <a:solidFill>
                <a:srgbClr val="7030A0"/>
              </a:solidFill>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ko-KR" altLang="en-US" sz="1050" b="0" i="0" u="none" strike="noStrike" kern="0" cap="none" spc="0" normalizeH="0" baseline="0" noProof="0">
                <a:ln>
                  <a:noFill/>
                </a:ln>
                <a:solidFill>
                  <a:srgbClr val="404040"/>
                </a:solidFill>
                <a:effectLst/>
                <a:uLnTx/>
                <a:uFillTx/>
                <a:latin typeface="Arial"/>
                <a:ea typeface="맑은 고딕" panose="020B0503020000020004" pitchFamily="34" charset="-127"/>
                <a:cs typeface="+mn-cs"/>
                <a:sym typeface="Arial"/>
              </a:endParaRPr>
            </a:p>
          </p:txBody>
        </p:sp>
        <p:sp>
          <p:nvSpPr>
            <p:cNvPr id="17" name="Arc 25">
              <a:extLst>
                <a:ext uri="{FF2B5EF4-FFF2-40B4-BE49-F238E27FC236}">
                  <a16:creationId xmlns:a16="http://schemas.microsoft.com/office/drawing/2014/main" id="{62752B1A-CE72-2C40-EE18-D0ACABC7A4B9}"/>
                </a:ext>
              </a:extLst>
            </p:cNvPr>
            <p:cNvSpPr/>
            <p:nvPr/>
          </p:nvSpPr>
          <p:spPr>
            <a:xfrm rot="15300000">
              <a:off x="3427317" y="2569216"/>
              <a:ext cx="2272386" cy="2272388"/>
            </a:xfrm>
            <a:prstGeom prst="arc">
              <a:avLst>
                <a:gd name="adj1" fmla="val 16929681"/>
                <a:gd name="adj2" fmla="val 20832908"/>
              </a:avLst>
            </a:prstGeom>
            <a:ln w="12700">
              <a:solidFill>
                <a:schemeClr val="accent3"/>
              </a:solidFill>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ko-KR" altLang="en-US" sz="1050" b="0" i="0" u="none" strike="noStrike" kern="0" cap="none" spc="0" normalizeH="0" baseline="0" noProof="0">
                <a:ln>
                  <a:noFill/>
                </a:ln>
                <a:solidFill>
                  <a:srgbClr val="404040"/>
                </a:solidFill>
                <a:effectLst/>
                <a:uLnTx/>
                <a:uFillTx/>
                <a:latin typeface="Arial"/>
                <a:ea typeface="맑은 고딕" panose="020B0503020000020004" pitchFamily="34" charset="-127"/>
                <a:cs typeface="+mn-cs"/>
                <a:sym typeface="Arial"/>
              </a:endParaRPr>
            </a:p>
          </p:txBody>
        </p:sp>
      </p:grpSp>
      <p:grpSp>
        <p:nvGrpSpPr>
          <p:cNvPr id="18" name="Group 5">
            <a:extLst>
              <a:ext uri="{FF2B5EF4-FFF2-40B4-BE49-F238E27FC236}">
                <a16:creationId xmlns:a16="http://schemas.microsoft.com/office/drawing/2014/main" id="{B8981D3B-15EF-03F5-BB67-F5D869DDA632}"/>
              </a:ext>
            </a:extLst>
          </p:cNvPr>
          <p:cNvGrpSpPr/>
          <p:nvPr/>
        </p:nvGrpSpPr>
        <p:grpSpPr>
          <a:xfrm>
            <a:off x="1689428" y="1954954"/>
            <a:ext cx="894679" cy="702658"/>
            <a:chOff x="2395148" y="2321382"/>
            <a:chExt cx="1192905" cy="936877"/>
          </a:xfrm>
        </p:grpSpPr>
        <p:sp>
          <p:nvSpPr>
            <p:cNvPr id="19" name="Oval 79">
              <a:extLst>
                <a:ext uri="{FF2B5EF4-FFF2-40B4-BE49-F238E27FC236}">
                  <a16:creationId xmlns:a16="http://schemas.microsoft.com/office/drawing/2014/main" id="{E9F59CF5-F053-36D8-EE03-B61EB92FF77F}"/>
                </a:ext>
              </a:extLst>
            </p:cNvPr>
            <p:cNvSpPr/>
            <p:nvPr/>
          </p:nvSpPr>
          <p:spPr>
            <a:xfrm rot="17265158">
              <a:off x="2510624" y="2436857"/>
              <a:ext cx="705926" cy="705927"/>
            </a:xfrm>
            <a:prstGeom prst="ellipse">
              <a:avLst/>
            </a:prstGeom>
            <a:solidFill>
              <a:schemeClr val="accent4">
                <a:alpha val="80000"/>
              </a:schemeClr>
            </a:solid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ko-KR" altLang="en-US" sz="1050" b="0" i="0" u="none" strike="noStrike" kern="0" cap="none" spc="0" normalizeH="0" baseline="0" noProof="0">
                <a:ln>
                  <a:noFill/>
                </a:ln>
                <a:solidFill>
                  <a:srgbClr val="FFFFFF"/>
                </a:solidFill>
                <a:effectLst/>
                <a:uLnTx/>
                <a:uFillTx/>
                <a:latin typeface="Arial"/>
                <a:ea typeface="맑은 고딕" panose="020B0503020000020004" pitchFamily="34" charset="-127"/>
                <a:cs typeface="+mn-cs"/>
                <a:sym typeface="Arial"/>
              </a:endParaRPr>
            </a:p>
          </p:txBody>
        </p:sp>
        <p:cxnSp>
          <p:nvCxnSpPr>
            <p:cNvPr id="20" name="Straight Connector 27">
              <a:extLst>
                <a:ext uri="{FF2B5EF4-FFF2-40B4-BE49-F238E27FC236}">
                  <a16:creationId xmlns:a16="http://schemas.microsoft.com/office/drawing/2014/main" id="{BB5751AA-9774-957B-E27D-EDB079FD800D}"/>
                </a:ext>
              </a:extLst>
            </p:cNvPr>
            <p:cNvCxnSpPr>
              <a:cxnSpLocks/>
            </p:cNvCxnSpPr>
            <p:nvPr/>
          </p:nvCxnSpPr>
          <p:spPr>
            <a:xfrm rot="877230">
              <a:off x="3258049" y="3031041"/>
              <a:ext cx="330004" cy="98759"/>
            </a:xfrm>
            <a:prstGeom prst="line">
              <a:avLst/>
            </a:prstGeom>
            <a:ln w="12700">
              <a:solidFill>
                <a:schemeClr val="accent3"/>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1" name="Arc 80">
              <a:extLst>
                <a:ext uri="{FF2B5EF4-FFF2-40B4-BE49-F238E27FC236}">
                  <a16:creationId xmlns:a16="http://schemas.microsoft.com/office/drawing/2014/main" id="{CC65A469-9439-9D98-4D68-850EBF8DCE0C}"/>
                </a:ext>
              </a:extLst>
            </p:cNvPr>
            <p:cNvSpPr/>
            <p:nvPr/>
          </p:nvSpPr>
          <p:spPr>
            <a:xfrm rot="9504515" flipH="1">
              <a:off x="2395148" y="2321382"/>
              <a:ext cx="936877" cy="936877"/>
            </a:xfrm>
            <a:prstGeom prst="arc">
              <a:avLst>
                <a:gd name="adj1" fmla="val 15767060"/>
                <a:gd name="adj2" fmla="val 231555"/>
              </a:avLst>
            </a:prstGeom>
            <a:ln w="12700">
              <a:solidFill>
                <a:schemeClr val="accent3"/>
              </a:solidFill>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ko-KR" altLang="en-US" sz="1050" b="0" i="0" u="none" strike="noStrike" kern="0" cap="none" spc="0" normalizeH="0" baseline="0" noProof="0">
                <a:ln>
                  <a:noFill/>
                </a:ln>
                <a:solidFill>
                  <a:srgbClr val="404040"/>
                </a:solidFill>
                <a:effectLst/>
                <a:uLnTx/>
                <a:uFillTx/>
                <a:latin typeface="Arial"/>
                <a:ea typeface="맑은 고딕" panose="020B0503020000020004" pitchFamily="34" charset="-127"/>
                <a:cs typeface="+mn-cs"/>
                <a:sym typeface="Arial"/>
              </a:endParaRPr>
            </a:p>
          </p:txBody>
        </p:sp>
      </p:grpSp>
      <p:sp>
        <p:nvSpPr>
          <p:cNvPr id="24" name="Google Shape;1218;p26">
            <a:extLst>
              <a:ext uri="{FF2B5EF4-FFF2-40B4-BE49-F238E27FC236}">
                <a16:creationId xmlns:a16="http://schemas.microsoft.com/office/drawing/2014/main" id="{79B097E6-82F2-1649-24D0-D51B3C08AD16}"/>
              </a:ext>
            </a:extLst>
          </p:cNvPr>
          <p:cNvSpPr txBox="1"/>
          <p:nvPr/>
        </p:nvSpPr>
        <p:spPr>
          <a:xfrm>
            <a:off x="-18315" y="1141187"/>
            <a:ext cx="2600830" cy="365700"/>
          </a:xfrm>
          <a:prstGeom prst="rect">
            <a:avLst/>
          </a:prstGeom>
          <a:no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 sz="1800" b="1" i="0" u="none" strike="noStrike" kern="0" cap="none" spc="0" normalizeH="0" baseline="0" noProof="0">
                <a:ln>
                  <a:noFill/>
                </a:ln>
                <a:solidFill>
                  <a:srgbClr val="073763"/>
                </a:solidFill>
                <a:effectLst/>
                <a:uLnTx/>
                <a:uFillTx/>
                <a:latin typeface="Arial"/>
                <a:ea typeface="Calibri" panose="020F0502020204030204" pitchFamily="34" charset="0"/>
                <a:cs typeface="Arial"/>
                <a:sym typeface="Fira Sans Extra Condensed Medium"/>
              </a:rPr>
              <a:t>Where</a:t>
            </a:r>
            <a:endParaRPr kumimoji="0" sz="1400" b="1" i="0" u="none" strike="noStrike" kern="0" cap="none" spc="0" normalizeH="0" baseline="0" noProof="0">
              <a:ln>
                <a:noFill/>
              </a:ln>
              <a:solidFill>
                <a:srgbClr val="073763"/>
              </a:solidFill>
              <a:effectLst/>
              <a:uLnTx/>
              <a:uFillTx/>
              <a:latin typeface="Arial"/>
              <a:ea typeface="Calibri" panose="020F0502020204030204" pitchFamily="34" charset="0"/>
              <a:cs typeface="Arial"/>
              <a:sym typeface="Fira Sans Extra Condensed Medium"/>
            </a:endParaRPr>
          </a:p>
        </p:txBody>
      </p:sp>
      <p:grpSp>
        <p:nvGrpSpPr>
          <p:cNvPr id="27" name="Google Shape;1234;p26">
            <a:extLst>
              <a:ext uri="{FF2B5EF4-FFF2-40B4-BE49-F238E27FC236}">
                <a16:creationId xmlns:a16="http://schemas.microsoft.com/office/drawing/2014/main" id="{B02A585E-AD7E-AC62-5F4B-BEE86F96657D}"/>
              </a:ext>
            </a:extLst>
          </p:cNvPr>
          <p:cNvGrpSpPr/>
          <p:nvPr/>
        </p:nvGrpSpPr>
        <p:grpSpPr>
          <a:xfrm>
            <a:off x="437909" y="2196854"/>
            <a:ext cx="2056059" cy="1010028"/>
            <a:chOff x="5574448" y="2898335"/>
            <a:chExt cx="4914539" cy="1010028"/>
          </a:xfrm>
        </p:grpSpPr>
        <p:sp>
          <p:nvSpPr>
            <p:cNvPr id="29" name="Google Shape;1235;p26">
              <a:extLst>
                <a:ext uri="{FF2B5EF4-FFF2-40B4-BE49-F238E27FC236}">
                  <a16:creationId xmlns:a16="http://schemas.microsoft.com/office/drawing/2014/main" id="{B5A2EDDF-E69E-95E3-675F-9E657E1829FE}"/>
                </a:ext>
              </a:extLst>
            </p:cNvPr>
            <p:cNvSpPr txBox="1"/>
            <p:nvPr/>
          </p:nvSpPr>
          <p:spPr>
            <a:xfrm>
              <a:off x="5605837" y="3542663"/>
              <a:ext cx="4883150" cy="365700"/>
            </a:xfrm>
            <a:prstGeom prst="rect">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NZ" sz="1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Arial"/>
                  <a:sym typeface="Arial"/>
                </a:rPr>
                <a:t>With/without AR, CRS+/-NP</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NZ" sz="1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Arial"/>
                  <a:sym typeface="Arial"/>
                </a:rPr>
                <a:t>NP, or AD</a:t>
              </a:r>
            </a:p>
          </p:txBody>
        </p:sp>
        <p:sp>
          <p:nvSpPr>
            <p:cNvPr id="30" name="Google Shape;1236;p26">
              <a:extLst>
                <a:ext uri="{FF2B5EF4-FFF2-40B4-BE49-F238E27FC236}">
                  <a16:creationId xmlns:a16="http://schemas.microsoft.com/office/drawing/2014/main" id="{839B5A35-2A10-60EB-F12D-99B9E492857B}"/>
                </a:ext>
              </a:extLst>
            </p:cNvPr>
            <p:cNvSpPr txBox="1"/>
            <p:nvPr/>
          </p:nvSpPr>
          <p:spPr>
            <a:xfrm>
              <a:off x="5574448" y="2898335"/>
              <a:ext cx="3210899" cy="365700"/>
            </a:xfrm>
            <a:prstGeom prst="rect">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 sz="1800" b="1" i="0" u="none" strike="noStrike" kern="0" cap="none" spc="0" normalizeH="0" baseline="0" noProof="0">
                  <a:ln>
                    <a:noFill/>
                  </a:ln>
                  <a:solidFill>
                    <a:srgbClr val="FF9900"/>
                  </a:solidFill>
                  <a:effectLst/>
                  <a:uLnTx/>
                  <a:uFillTx/>
                  <a:latin typeface="Arial"/>
                  <a:ea typeface="Calibri" panose="020F0502020204030204" pitchFamily="34" charset="0"/>
                  <a:cs typeface="Arial"/>
                  <a:sym typeface="Fira Sans Extra Condensed Medium"/>
                </a:rPr>
                <a:t>Who</a:t>
              </a:r>
              <a:endParaRPr kumimoji="0" sz="1400" b="1" i="0" u="none" strike="noStrike" kern="0" cap="none" spc="0" normalizeH="0" baseline="0" noProof="0">
                <a:ln>
                  <a:noFill/>
                </a:ln>
                <a:solidFill>
                  <a:srgbClr val="FF9900"/>
                </a:solidFill>
                <a:effectLst/>
                <a:uLnTx/>
                <a:uFillTx/>
                <a:latin typeface="Arial"/>
                <a:ea typeface="Calibri" panose="020F0502020204030204" pitchFamily="34" charset="0"/>
                <a:cs typeface="Arial"/>
                <a:sym typeface="Fira Sans Extra Condensed Medium"/>
              </a:endParaRPr>
            </a:p>
          </p:txBody>
        </p:sp>
      </p:grpSp>
      <p:grpSp>
        <p:nvGrpSpPr>
          <p:cNvPr id="33" name="Google Shape;1240;p26">
            <a:extLst>
              <a:ext uri="{FF2B5EF4-FFF2-40B4-BE49-F238E27FC236}">
                <a16:creationId xmlns:a16="http://schemas.microsoft.com/office/drawing/2014/main" id="{4D2EA74B-3057-C06A-48DD-7BF6F0267535}"/>
              </a:ext>
            </a:extLst>
          </p:cNvPr>
          <p:cNvGrpSpPr/>
          <p:nvPr/>
        </p:nvGrpSpPr>
        <p:grpSpPr>
          <a:xfrm>
            <a:off x="9120" y="3893400"/>
            <a:ext cx="2000826" cy="702922"/>
            <a:chOff x="1761436" y="3271757"/>
            <a:chExt cx="8139521" cy="702922"/>
          </a:xfrm>
        </p:grpSpPr>
        <p:sp>
          <p:nvSpPr>
            <p:cNvPr id="35" name="Google Shape;1241;p26">
              <a:extLst>
                <a:ext uri="{FF2B5EF4-FFF2-40B4-BE49-F238E27FC236}">
                  <a16:creationId xmlns:a16="http://schemas.microsoft.com/office/drawing/2014/main" id="{B5377665-47E7-1FAD-7145-D3ADDE242D22}"/>
                </a:ext>
              </a:extLst>
            </p:cNvPr>
            <p:cNvSpPr txBox="1"/>
            <p:nvPr/>
          </p:nvSpPr>
          <p:spPr>
            <a:xfrm>
              <a:off x="1761436" y="3608979"/>
              <a:ext cx="8139521" cy="365700"/>
            </a:xfrm>
            <a:prstGeom prst="rect">
              <a:avLst/>
            </a:prstGeom>
            <a:no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NZ" sz="1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Arial"/>
                  <a:sym typeface="Arial"/>
                </a:rPr>
                <a:t>Pre and post biologic change in:</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NZ" sz="1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Arial"/>
                  <a:sym typeface="Arial"/>
                </a:rPr>
                <a:t>Annual </a:t>
              </a:r>
              <a:r>
                <a:rPr kumimoji="0" lang="en-NZ" sz="1000" b="1" i="0" u="none" strike="noStrike" kern="0" cap="none" spc="0" normalizeH="0" baseline="0" noProof="0">
                  <a:ln>
                    <a:noFill/>
                  </a:ln>
                  <a:solidFill>
                    <a:srgbClr val="FF66CC"/>
                  </a:solidFill>
                  <a:effectLst/>
                  <a:uLnTx/>
                  <a:uFillTx/>
                  <a:latin typeface="Calibri" panose="020F0502020204030204" pitchFamily="34" charset="0"/>
                  <a:ea typeface="Calibri" panose="020F0502020204030204" pitchFamily="34" charset="0"/>
                  <a:cs typeface="Arial"/>
                  <a:sym typeface="Arial"/>
                </a:rPr>
                <a:t>exacerbation rate</a:t>
              </a:r>
              <a:r>
                <a:rPr kumimoji="0" lang="en-NZ" sz="1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Arial"/>
                  <a:sym typeface="Arial"/>
                </a:rPr>
                <a:t>,</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NZ" sz="1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Arial"/>
                  <a:sym typeface="Arial"/>
                </a:rPr>
                <a:t>% predicted </a:t>
              </a:r>
              <a:r>
                <a:rPr kumimoji="0" lang="en-NZ" sz="1000" b="1" i="0" u="none" strike="noStrike" kern="0" cap="none" spc="0" normalizeH="0" baseline="0" noProof="0">
                  <a:ln>
                    <a:noFill/>
                  </a:ln>
                  <a:solidFill>
                    <a:srgbClr val="FF66CC"/>
                  </a:solidFill>
                  <a:effectLst/>
                  <a:uLnTx/>
                  <a:uFillTx/>
                  <a:latin typeface="Calibri" panose="020F0502020204030204" pitchFamily="34" charset="0"/>
                  <a:ea typeface="Calibri" panose="020F0502020204030204" pitchFamily="34" charset="0"/>
                  <a:cs typeface="Arial"/>
                  <a:sym typeface="Arial"/>
                </a:rPr>
                <a:t>FEV1</a:t>
              </a:r>
            </a:p>
          </p:txBody>
        </p:sp>
        <p:sp>
          <p:nvSpPr>
            <p:cNvPr id="36" name="Google Shape;1242;p26">
              <a:extLst>
                <a:ext uri="{FF2B5EF4-FFF2-40B4-BE49-F238E27FC236}">
                  <a16:creationId xmlns:a16="http://schemas.microsoft.com/office/drawing/2014/main" id="{BF892B74-7548-DD81-A3FC-C5E036D646FC}"/>
                </a:ext>
              </a:extLst>
            </p:cNvPr>
            <p:cNvSpPr txBox="1"/>
            <p:nvPr/>
          </p:nvSpPr>
          <p:spPr>
            <a:xfrm>
              <a:off x="6615055" y="3271757"/>
              <a:ext cx="3210899" cy="365700"/>
            </a:xfrm>
            <a:prstGeom prst="rect">
              <a:avLst/>
            </a:prstGeom>
            <a:no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 sz="1800" b="1" i="0" u="none" strike="noStrike" kern="0" cap="none" spc="0" normalizeH="0" baseline="0" noProof="0">
                  <a:ln>
                    <a:noFill/>
                  </a:ln>
                  <a:solidFill>
                    <a:srgbClr val="FF66CC"/>
                  </a:solidFill>
                  <a:effectLst/>
                  <a:uLnTx/>
                  <a:uFillTx/>
                  <a:latin typeface="Arial"/>
                  <a:ea typeface="Calibri" panose="020F0502020204030204" pitchFamily="34" charset="0"/>
                  <a:cs typeface="Arial"/>
                  <a:sym typeface="Fira Sans Extra Condensed Medium"/>
                </a:rPr>
                <a:t>What</a:t>
              </a:r>
              <a:endParaRPr kumimoji="0" sz="1400" b="1" i="0" u="none" strike="noStrike" kern="0" cap="none" spc="0" normalizeH="0" baseline="0" noProof="0">
                <a:ln>
                  <a:noFill/>
                </a:ln>
                <a:solidFill>
                  <a:srgbClr val="FF66CC"/>
                </a:solidFill>
                <a:effectLst/>
                <a:uLnTx/>
                <a:uFillTx/>
                <a:latin typeface="Arial"/>
                <a:ea typeface="Calibri" panose="020F0502020204030204" pitchFamily="34" charset="0"/>
                <a:cs typeface="Arial"/>
                <a:sym typeface="Fira Sans Extra Condensed Medium"/>
              </a:endParaRPr>
            </a:p>
          </p:txBody>
        </p:sp>
      </p:grpSp>
      <p:grpSp>
        <p:nvGrpSpPr>
          <p:cNvPr id="37" name="Group 12">
            <a:extLst>
              <a:ext uri="{FF2B5EF4-FFF2-40B4-BE49-F238E27FC236}">
                <a16:creationId xmlns:a16="http://schemas.microsoft.com/office/drawing/2014/main" id="{F6976D56-799D-5252-FECA-1DF18D15EB8A}"/>
              </a:ext>
            </a:extLst>
          </p:cNvPr>
          <p:cNvGrpSpPr/>
          <p:nvPr/>
        </p:nvGrpSpPr>
        <p:grpSpPr>
          <a:xfrm rot="19117305">
            <a:off x="3580356" y="1527121"/>
            <a:ext cx="933407" cy="702658"/>
            <a:chOff x="5562534" y="2376221"/>
            <a:chExt cx="1244543" cy="936877"/>
          </a:xfrm>
        </p:grpSpPr>
        <p:cxnSp>
          <p:nvCxnSpPr>
            <p:cNvPr id="38" name="Straight Connector 40">
              <a:extLst>
                <a:ext uri="{FF2B5EF4-FFF2-40B4-BE49-F238E27FC236}">
                  <a16:creationId xmlns:a16="http://schemas.microsoft.com/office/drawing/2014/main" id="{B9E440A0-E363-24C0-D7D5-DD1E8020AB78}"/>
                </a:ext>
              </a:extLst>
            </p:cNvPr>
            <p:cNvCxnSpPr/>
            <p:nvPr/>
          </p:nvCxnSpPr>
          <p:spPr>
            <a:xfrm flipV="1">
              <a:off x="5562534" y="3026229"/>
              <a:ext cx="337523" cy="125626"/>
            </a:xfrm>
            <a:prstGeom prst="line">
              <a:avLst/>
            </a:prstGeom>
            <a:ln w="12700">
              <a:solidFill>
                <a:srgbClr val="7030A0"/>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39" name="Oval 68">
              <a:extLst>
                <a:ext uri="{FF2B5EF4-FFF2-40B4-BE49-F238E27FC236}">
                  <a16:creationId xmlns:a16="http://schemas.microsoft.com/office/drawing/2014/main" id="{DD925354-F6D2-9C0A-C525-7A0EAB6FB1AD}"/>
                </a:ext>
              </a:extLst>
            </p:cNvPr>
            <p:cNvSpPr/>
            <p:nvPr/>
          </p:nvSpPr>
          <p:spPr>
            <a:xfrm rot="3872604" flipH="1">
              <a:off x="5985675" y="2491696"/>
              <a:ext cx="705926" cy="705927"/>
            </a:xfrm>
            <a:prstGeom prst="ellipse">
              <a:avLst/>
            </a:prstGeom>
            <a:solidFill>
              <a:schemeClr val="accent2">
                <a:alpha val="80000"/>
              </a:schemeClr>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ko-KR" altLang="en-US" sz="1050" b="0" i="0" u="none" strike="noStrike" kern="0" cap="none" spc="0" normalizeH="0" baseline="0" noProof="0">
                <a:ln>
                  <a:noFill/>
                </a:ln>
                <a:solidFill>
                  <a:srgbClr val="FFFFFF"/>
                </a:solidFill>
                <a:effectLst/>
                <a:uLnTx/>
                <a:uFillTx/>
                <a:latin typeface="Arial"/>
                <a:ea typeface="맑은 고딕" panose="020B0503020000020004" pitchFamily="34" charset="-127"/>
                <a:cs typeface="+mn-cs"/>
                <a:sym typeface="Arial"/>
              </a:endParaRPr>
            </a:p>
          </p:txBody>
        </p:sp>
        <p:sp>
          <p:nvSpPr>
            <p:cNvPr id="40" name="Arc 69">
              <a:extLst>
                <a:ext uri="{FF2B5EF4-FFF2-40B4-BE49-F238E27FC236}">
                  <a16:creationId xmlns:a16="http://schemas.microsoft.com/office/drawing/2014/main" id="{8AF03DF6-A508-9F79-4504-EB8A9F99687D}"/>
                </a:ext>
              </a:extLst>
            </p:cNvPr>
            <p:cNvSpPr/>
            <p:nvPr/>
          </p:nvSpPr>
          <p:spPr>
            <a:xfrm rot="12095485">
              <a:off x="5870200" y="2376221"/>
              <a:ext cx="936877" cy="936877"/>
            </a:xfrm>
            <a:prstGeom prst="arc">
              <a:avLst>
                <a:gd name="adj1" fmla="val 15767060"/>
                <a:gd name="adj2" fmla="val 231555"/>
              </a:avLst>
            </a:prstGeom>
            <a:ln w="12700">
              <a:solidFill>
                <a:srgbClr val="7030A0"/>
              </a:solidFill>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ko-KR" altLang="en-US" sz="1050" b="0" i="0" u="none" strike="noStrike" kern="0" cap="none" spc="0" normalizeH="0" baseline="0" noProof="0">
                <a:ln>
                  <a:noFill/>
                </a:ln>
                <a:solidFill>
                  <a:srgbClr val="404040"/>
                </a:solidFill>
                <a:effectLst/>
                <a:uLnTx/>
                <a:uFillTx/>
                <a:latin typeface="Arial"/>
                <a:ea typeface="맑은 고딕" panose="020B0503020000020004" pitchFamily="34" charset="-127"/>
                <a:cs typeface="+mn-cs"/>
                <a:sym typeface="Arial"/>
              </a:endParaRPr>
            </a:p>
          </p:txBody>
        </p:sp>
      </p:grpSp>
      <p:grpSp>
        <p:nvGrpSpPr>
          <p:cNvPr id="41" name="Group 9">
            <a:extLst>
              <a:ext uri="{FF2B5EF4-FFF2-40B4-BE49-F238E27FC236}">
                <a16:creationId xmlns:a16="http://schemas.microsoft.com/office/drawing/2014/main" id="{731B303C-990A-5FC7-B940-0B2B9B2F9A99}"/>
              </a:ext>
            </a:extLst>
          </p:cNvPr>
          <p:cNvGrpSpPr/>
          <p:nvPr/>
        </p:nvGrpSpPr>
        <p:grpSpPr>
          <a:xfrm rot="642794">
            <a:off x="3666344" y="3784241"/>
            <a:ext cx="1086241" cy="735426"/>
            <a:chOff x="5380715" y="4244289"/>
            <a:chExt cx="1448321" cy="980568"/>
          </a:xfrm>
        </p:grpSpPr>
        <p:cxnSp>
          <p:nvCxnSpPr>
            <p:cNvPr id="42" name="Straight Connector 38">
              <a:extLst>
                <a:ext uri="{FF2B5EF4-FFF2-40B4-BE49-F238E27FC236}">
                  <a16:creationId xmlns:a16="http://schemas.microsoft.com/office/drawing/2014/main" id="{F65EB77E-F7FD-4C70-9A40-A567FB9B7A11}"/>
                </a:ext>
              </a:extLst>
            </p:cNvPr>
            <p:cNvCxnSpPr/>
            <p:nvPr/>
          </p:nvCxnSpPr>
          <p:spPr>
            <a:xfrm>
              <a:off x="5380715" y="4244289"/>
              <a:ext cx="567793" cy="289213"/>
            </a:xfrm>
            <a:prstGeom prst="line">
              <a:avLst/>
            </a:prstGeom>
            <a:ln w="12700">
              <a:solidFill>
                <a:srgbClr val="00B050"/>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43" name="Oval 71">
              <a:extLst>
                <a:ext uri="{FF2B5EF4-FFF2-40B4-BE49-F238E27FC236}">
                  <a16:creationId xmlns:a16="http://schemas.microsoft.com/office/drawing/2014/main" id="{D450F95E-8142-7E67-E52D-B003E9FD8E42}"/>
                </a:ext>
              </a:extLst>
            </p:cNvPr>
            <p:cNvSpPr/>
            <p:nvPr/>
          </p:nvSpPr>
          <p:spPr>
            <a:xfrm rot="7112332" flipH="1">
              <a:off x="6007635" y="4403455"/>
              <a:ext cx="705926" cy="705927"/>
            </a:xfrm>
            <a:prstGeom prst="ellipse">
              <a:avLst/>
            </a:prstGeom>
            <a:solidFill>
              <a:schemeClr val="accent4">
                <a:alpha val="80000"/>
              </a:schemeClr>
            </a:solid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ko-KR" altLang="en-US" sz="1050" b="0" i="0" u="none" strike="noStrike" kern="0" cap="none" spc="0" normalizeH="0" baseline="0" noProof="0">
                <a:ln>
                  <a:noFill/>
                </a:ln>
                <a:solidFill>
                  <a:srgbClr val="FFFFFF"/>
                </a:solidFill>
                <a:effectLst/>
                <a:uLnTx/>
                <a:uFillTx/>
                <a:latin typeface="Arial"/>
                <a:ea typeface="맑은 고딕" panose="020B0503020000020004" pitchFamily="34" charset="-127"/>
                <a:cs typeface="+mn-cs"/>
                <a:sym typeface="Arial"/>
              </a:endParaRPr>
            </a:p>
          </p:txBody>
        </p:sp>
        <p:sp>
          <p:nvSpPr>
            <p:cNvPr id="44" name="Arc 72">
              <a:extLst>
                <a:ext uri="{FF2B5EF4-FFF2-40B4-BE49-F238E27FC236}">
                  <a16:creationId xmlns:a16="http://schemas.microsoft.com/office/drawing/2014/main" id="{D9B9DEA0-0BF0-F33A-E592-3CAD154A5573}"/>
                </a:ext>
              </a:extLst>
            </p:cNvPr>
            <p:cNvSpPr/>
            <p:nvPr/>
          </p:nvSpPr>
          <p:spPr>
            <a:xfrm rot="15335213">
              <a:off x="5892159" y="4287980"/>
              <a:ext cx="936877" cy="936877"/>
            </a:xfrm>
            <a:prstGeom prst="arc">
              <a:avLst>
                <a:gd name="adj1" fmla="val 15767060"/>
                <a:gd name="adj2" fmla="val 231555"/>
              </a:avLst>
            </a:prstGeom>
            <a:ln w="12700">
              <a:solidFill>
                <a:srgbClr val="00B050"/>
              </a:solidFill>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ko-KR" altLang="en-US" sz="1050" b="0" i="0" u="none" strike="noStrike" kern="0" cap="none" spc="0" normalizeH="0" baseline="0" noProof="0">
                <a:ln>
                  <a:noFill/>
                </a:ln>
                <a:solidFill>
                  <a:srgbClr val="404040"/>
                </a:solidFill>
                <a:effectLst/>
                <a:uLnTx/>
                <a:uFillTx/>
                <a:latin typeface="Arial"/>
                <a:ea typeface="맑은 고딕" panose="020B0503020000020004" pitchFamily="34" charset="-127"/>
                <a:cs typeface="+mn-cs"/>
                <a:sym typeface="Arial"/>
              </a:endParaRPr>
            </a:p>
          </p:txBody>
        </p:sp>
      </p:grpSp>
      <p:grpSp>
        <p:nvGrpSpPr>
          <p:cNvPr id="45" name="Group 6">
            <a:extLst>
              <a:ext uri="{FF2B5EF4-FFF2-40B4-BE49-F238E27FC236}">
                <a16:creationId xmlns:a16="http://schemas.microsoft.com/office/drawing/2014/main" id="{782E2AAC-F7EC-A7D2-D366-C3C7CD03E8A4}"/>
              </a:ext>
            </a:extLst>
          </p:cNvPr>
          <p:cNvGrpSpPr/>
          <p:nvPr/>
        </p:nvGrpSpPr>
        <p:grpSpPr>
          <a:xfrm rot="20304447">
            <a:off x="1972534" y="3815161"/>
            <a:ext cx="919376" cy="750851"/>
            <a:chOff x="2276764" y="4250908"/>
            <a:chExt cx="1225835" cy="1001134"/>
          </a:xfrm>
        </p:grpSpPr>
        <p:cxnSp>
          <p:nvCxnSpPr>
            <p:cNvPr id="46" name="Straight Connector 45">
              <a:extLst>
                <a:ext uri="{FF2B5EF4-FFF2-40B4-BE49-F238E27FC236}">
                  <a16:creationId xmlns:a16="http://schemas.microsoft.com/office/drawing/2014/main" id="{B5D953C8-F3F4-32E3-A07B-9E84245B8C1E}"/>
                </a:ext>
              </a:extLst>
            </p:cNvPr>
            <p:cNvCxnSpPr>
              <a:cxnSpLocks/>
            </p:cNvCxnSpPr>
            <p:nvPr/>
          </p:nvCxnSpPr>
          <p:spPr>
            <a:xfrm rot="1295553" flipV="1">
              <a:off x="3216010" y="4250908"/>
              <a:ext cx="286589" cy="376137"/>
            </a:xfrm>
            <a:prstGeom prst="line">
              <a:avLst/>
            </a:prstGeom>
            <a:ln w="12700">
              <a:solidFill>
                <a:srgbClr val="FF66CC"/>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47" name="Oval 82">
              <a:extLst>
                <a:ext uri="{FF2B5EF4-FFF2-40B4-BE49-F238E27FC236}">
                  <a16:creationId xmlns:a16="http://schemas.microsoft.com/office/drawing/2014/main" id="{4BE94D6C-2D5C-E2D8-DE94-034CD447EFB7}"/>
                </a:ext>
              </a:extLst>
            </p:cNvPr>
            <p:cNvSpPr/>
            <p:nvPr/>
          </p:nvSpPr>
          <p:spPr>
            <a:xfrm rot="14487668">
              <a:off x="2392239" y="4430640"/>
              <a:ext cx="705926" cy="705927"/>
            </a:xfrm>
            <a:prstGeom prst="ellipse">
              <a:avLst/>
            </a:prstGeom>
            <a:solidFill>
              <a:schemeClr val="accent2">
                <a:alpha val="80000"/>
              </a:schemeClr>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ko-KR" altLang="en-US" sz="1050" b="0" i="0" u="none" strike="noStrike" kern="0" cap="none" spc="0" normalizeH="0" baseline="0" noProof="0">
                <a:ln>
                  <a:noFill/>
                </a:ln>
                <a:solidFill>
                  <a:srgbClr val="FFFFFF"/>
                </a:solidFill>
                <a:effectLst/>
                <a:uLnTx/>
                <a:uFillTx/>
                <a:latin typeface="Arial"/>
                <a:ea typeface="맑은 고딕" panose="020B0503020000020004" pitchFamily="34" charset="-127"/>
                <a:cs typeface="+mn-cs"/>
                <a:sym typeface="Arial"/>
              </a:endParaRPr>
            </a:p>
          </p:txBody>
        </p:sp>
        <p:sp>
          <p:nvSpPr>
            <p:cNvPr id="48" name="Arc 83">
              <a:extLst>
                <a:ext uri="{FF2B5EF4-FFF2-40B4-BE49-F238E27FC236}">
                  <a16:creationId xmlns:a16="http://schemas.microsoft.com/office/drawing/2014/main" id="{BF87B313-DEDC-3E6A-FADD-64029D25D52A}"/>
                </a:ext>
              </a:extLst>
            </p:cNvPr>
            <p:cNvSpPr/>
            <p:nvPr/>
          </p:nvSpPr>
          <p:spPr>
            <a:xfrm rot="6264787" flipH="1">
              <a:off x="2276764" y="4315165"/>
              <a:ext cx="936877" cy="936877"/>
            </a:xfrm>
            <a:prstGeom prst="arc">
              <a:avLst>
                <a:gd name="adj1" fmla="val 15767060"/>
                <a:gd name="adj2" fmla="val 231555"/>
              </a:avLst>
            </a:prstGeom>
            <a:ln w="12700">
              <a:solidFill>
                <a:srgbClr val="FF66CC"/>
              </a:solidFill>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ko-KR" altLang="en-US" sz="1050" b="0" i="0" u="none" strike="noStrike" kern="0" cap="none" spc="0" normalizeH="0" baseline="0" noProof="0">
                <a:ln>
                  <a:noFill/>
                </a:ln>
                <a:solidFill>
                  <a:srgbClr val="404040"/>
                </a:solidFill>
                <a:effectLst/>
                <a:uLnTx/>
                <a:uFillTx/>
                <a:latin typeface="Arial"/>
                <a:ea typeface="맑은 고딕" panose="020B0503020000020004" pitchFamily="34" charset="-127"/>
                <a:cs typeface="+mn-cs"/>
                <a:sym typeface="Arial"/>
              </a:endParaRPr>
            </a:p>
          </p:txBody>
        </p:sp>
      </p:grpSp>
      <p:grpSp>
        <p:nvGrpSpPr>
          <p:cNvPr id="49" name="Group 11">
            <a:extLst>
              <a:ext uri="{FF2B5EF4-FFF2-40B4-BE49-F238E27FC236}">
                <a16:creationId xmlns:a16="http://schemas.microsoft.com/office/drawing/2014/main" id="{AD321804-4580-3F96-EBFA-CBD4C1B90827}"/>
              </a:ext>
            </a:extLst>
          </p:cNvPr>
          <p:cNvGrpSpPr/>
          <p:nvPr/>
        </p:nvGrpSpPr>
        <p:grpSpPr>
          <a:xfrm rot="20662390">
            <a:off x="2532074" y="1280891"/>
            <a:ext cx="702658" cy="1096023"/>
            <a:chOff x="4095069" y="1481254"/>
            <a:chExt cx="936877" cy="1461364"/>
          </a:xfrm>
        </p:grpSpPr>
        <p:cxnSp>
          <p:nvCxnSpPr>
            <p:cNvPr id="50" name="Straight Connector 55">
              <a:extLst>
                <a:ext uri="{FF2B5EF4-FFF2-40B4-BE49-F238E27FC236}">
                  <a16:creationId xmlns:a16="http://schemas.microsoft.com/office/drawing/2014/main" id="{36606FE1-5D24-B37D-59C1-75B83AE7ED18}"/>
                </a:ext>
              </a:extLst>
            </p:cNvPr>
            <p:cNvCxnSpPr>
              <a:cxnSpLocks/>
            </p:cNvCxnSpPr>
            <p:nvPr/>
          </p:nvCxnSpPr>
          <p:spPr>
            <a:xfrm rot="937610" flipH="1" flipV="1">
              <a:off x="4491985" y="2432554"/>
              <a:ext cx="152957" cy="510064"/>
            </a:xfrm>
            <a:prstGeom prst="line">
              <a:avLst/>
            </a:prstGeom>
            <a:ln w="12700">
              <a:solidFill>
                <a:schemeClr val="accent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51" name="Oval 56">
              <a:extLst>
                <a:ext uri="{FF2B5EF4-FFF2-40B4-BE49-F238E27FC236}">
                  <a16:creationId xmlns:a16="http://schemas.microsoft.com/office/drawing/2014/main" id="{35A344E9-54F3-7268-370B-C3B8DE582C60}"/>
                </a:ext>
              </a:extLst>
            </p:cNvPr>
            <p:cNvSpPr/>
            <p:nvPr/>
          </p:nvSpPr>
          <p:spPr>
            <a:xfrm flipH="1">
              <a:off x="4219036" y="1596728"/>
              <a:ext cx="705926" cy="705927"/>
            </a:xfrm>
            <a:prstGeom prst="ellipse">
              <a:avLst/>
            </a:prstGeom>
            <a:solidFill>
              <a:schemeClr val="accent1">
                <a:alpha val="80000"/>
              </a:schemeClr>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ko-KR" altLang="en-US" sz="1050" b="0" i="0" u="none" strike="noStrike" kern="0" cap="none" spc="0" normalizeH="0" baseline="0" noProof="0">
                <a:ln>
                  <a:noFill/>
                </a:ln>
                <a:solidFill>
                  <a:srgbClr val="FFFFFF"/>
                </a:solidFill>
                <a:effectLst/>
                <a:uLnTx/>
                <a:uFillTx/>
                <a:latin typeface="Arial"/>
                <a:ea typeface="맑은 고딕" panose="020B0503020000020004" pitchFamily="34" charset="-127"/>
                <a:cs typeface="+mn-cs"/>
                <a:sym typeface="Arial"/>
              </a:endParaRPr>
            </a:p>
          </p:txBody>
        </p:sp>
        <p:sp>
          <p:nvSpPr>
            <p:cNvPr id="52" name="Arc 66">
              <a:extLst>
                <a:ext uri="{FF2B5EF4-FFF2-40B4-BE49-F238E27FC236}">
                  <a16:creationId xmlns:a16="http://schemas.microsoft.com/office/drawing/2014/main" id="{7BF2B8C5-38BF-5F49-9DCE-65765933F11A}"/>
                </a:ext>
              </a:extLst>
            </p:cNvPr>
            <p:cNvSpPr/>
            <p:nvPr/>
          </p:nvSpPr>
          <p:spPr>
            <a:xfrm rot="8222881">
              <a:off x="4095069" y="1481254"/>
              <a:ext cx="936877" cy="936877"/>
            </a:xfrm>
            <a:prstGeom prst="arc">
              <a:avLst>
                <a:gd name="adj1" fmla="val 15767060"/>
                <a:gd name="adj2" fmla="val 231555"/>
              </a:avLst>
            </a:prstGeom>
            <a:ln w="12700">
              <a:solidFill>
                <a:schemeClr val="accent1"/>
              </a:solidFill>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ko-KR" altLang="en-US" sz="1050" b="0" i="0" u="none" strike="noStrike" kern="0" cap="none" spc="0" normalizeH="0" baseline="0" noProof="0">
                <a:ln>
                  <a:noFill/>
                </a:ln>
                <a:solidFill>
                  <a:srgbClr val="404040"/>
                </a:solidFill>
                <a:effectLst/>
                <a:uLnTx/>
                <a:uFillTx/>
                <a:latin typeface="Arial"/>
                <a:ea typeface="맑은 고딕" panose="020B0503020000020004" pitchFamily="34" charset="-127"/>
                <a:cs typeface="+mn-cs"/>
                <a:sym typeface="Arial"/>
              </a:endParaRPr>
            </a:p>
          </p:txBody>
        </p:sp>
      </p:grpSp>
      <p:grpSp>
        <p:nvGrpSpPr>
          <p:cNvPr id="56" name="그룹 112">
            <a:extLst>
              <a:ext uri="{FF2B5EF4-FFF2-40B4-BE49-F238E27FC236}">
                <a16:creationId xmlns:a16="http://schemas.microsoft.com/office/drawing/2014/main" id="{8CF539F1-6610-0571-5E3D-1A638F8A4F5E}"/>
              </a:ext>
            </a:extLst>
          </p:cNvPr>
          <p:cNvGrpSpPr/>
          <p:nvPr/>
        </p:nvGrpSpPr>
        <p:grpSpPr>
          <a:xfrm>
            <a:off x="559594" y="2548366"/>
            <a:ext cx="1211760" cy="258675"/>
            <a:chOff x="1832149" y="1840455"/>
            <a:chExt cx="3892424" cy="827075"/>
          </a:xfrm>
          <a:solidFill>
            <a:schemeClr val="bg1">
              <a:lumMod val="75000"/>
            </a:schemeClr>
          </a:solidFill>
        </p:grpSpPr>
        <p:sp>
          <p:nvSpPr>
            <p:cNvPr id="57" name="Round Same Side Corner Rectangle 8">
              <a:extLst>
                <a:ext uri="{FF2B5EF4-FFF2-40B4-BE49-F238E27FC236}">
                  <a16:creationId xmlns:a16="http://schemas.microsoft.com/office/drawing/2014/main" id="{84E85C64-EAB7-08B0-B0D5-CA7D48943B9E}"/>
                </a:ext>
              </a:extLst>
            </p:cNvPr>
            <p:cNvSpPr/>
            <p:nvPr/>
          </p:nvSpPr>
          <p:spPr>
            <a:xfrm>
              <a:off x="1832149" y="1840455"/>
              <a:ext cx="314030" cy="827075"/>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ko-KR" altLang="en-US" sz="1800" b="0" i="0" u="none" strike="noStrike" kern="1200" cap="none" spc="0" normalizeH="0" baseline="0" noProof="0">
                <a:ln>
                  <a:noFill/>
                </a:ln>
                <a:solidFill>
                  <a:srgbClr val="FFFFFF"/>
                </a:solidFill>
                <a:effectLst/>
                <a:uLnTx/>
                <a:uFillTx/>
                <a:latin typeface="Arial"/>
                <a:ea typeface="맑은 고딕" panose="020B0503020000020004" pitchFamily="34" charset="-127"/>
                <a:cs typeface="+mn-cs"/>
                <a:sym typeface="Arial"/>
              </a:endParaRPr>
            </a:p>
          </p:txBody>
        </p:sp>
        <p:sp>
          <p:nvSpPr>
            <p:cNvPr id="58" name="Round Same Side Corner Rectangle 8">
              <a:extLst>
                <a:ext uri="{FF2B5EF4-FFF2-40B4-BE49-F238E27FC236}">
                  <a16:creationId xmlns:a16="http://schemas.microsoft.com/office/drawing/2014/main" id="{71FFFDDF-2F90-217D-5D2B-70452EAB6B54}"/>
                </a:ext>
              </a:extLst>
            </p:cNvPr>
            <p:cNvSpPr/>
            <p:nvPr/>
          </p:nvSpPr>
          <p:spPr>
            <a:xfrm>
              <a:off x="2229750" y="1840455"/>
              <a:ext cx="314030" cy="827075"/>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ko-KR" altLang="en-US" sz="1800" b="0" i="0" u="none" strike="noStrike" kern="1200" cap="none" spc="0" normalizeH="0" baseline="0" noProof="0">
                <a:ln>
                  <a:noFill/>
                </a:ln>
                <a:solidFill>
                  <a:srgbClr val="FFFFFF"/>
                </a:solidFill>
                <a:effectLst/>
                <a:uLnTx/>
                <a:uFillTx/>
                <a:latin typeface="Arial"/>
                <a:ea typeface="맑은 고딕" panose="020B0503020000020004" pitchFamily="34" charset="-127"/>
                <a:cs typeface="+mn-cs"/>
                <a:sym typeface="Arial"/>
              </a:endParaRPr>
            </a:p>
          </p:txBody>
        </p:sp>
        <p:sp>
          <p:nvSpPr>
            <p:cNvPr id="59" name="Round Same Side Corner Rectangle 8">
              <a:extLst>
                <a:ext uri="{FF2B5EF4-FFF2-40B4-BE49-F238E27FC236}">
                  <a16:creationId xmlns:a16="http://schemas.microsoft.com/office/drawing/2014/main" id="{30A4A494-41E8-4FA8-DF17-ED2183A4E866}"/>
                </a:ext>
              </a:extLst>
            </p:cNvPr>
            <p:cNvSpPr/>
            <p:nvPr/>
          </p:nvSpPr>
          <p:spPr>
            <a:xfrm>
              <a:off x="2627350" y="1840455"/>
              <a:ext cx="314030" cy="827075"/>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ko-KR" altLang="en-US" sz="1800" b="0" i="0" u="none" strike="noStrike" kern="1200" cap="none" spc="0" normalizeH="0" baseline="0" noProof="0">
                <a:ln>
                  <a:noFill/>
                </a:ln>
                <a:solidFill>
                  <a:srgbClr val="FFFFFF"/>
                </a:solidFill>
                <a:effectLst/>
                <a:uLnTx/>
                <a:uFillTx/>
                <a:latin typeface="Arial"/>
                <a:ea typeface="맑은 고딕" panose="020B0503020000020004" pitchFamily="34" charset="-127"/>
                <a:cs typeface="+mn-cs"/>
                <a:sym typeface="Arial"/>
              </a:endParaRPr>
            </a:p>
          </p:txBody>
        </p:sp>
        <p:sp>
          <p:nvSpPr>
            <p:cNvPr id="60" name="Round Same Side Corner Rectangle 8">
              <a:extLst>
                <a:ext uri="{FF2B5EF4-FFF2-40B4-BE49-F238E27FC236}">
                  <a16:creationId xmlns:a16="http://schemas.microsoft.com/office/drawing/2014/main" id="{A7337589-B2C4-D0C2-A43E-098D58FA9EC2}"/>
                </a:ext>
              </a:extLst>
            </p:cNvPr>
            <p:cNvSpPr/>
            <p:nvPr/>
          </p:nvSpPr>
          <p:spPr>
            <a:xfrm>
              <a:off x="3024949" y="1840455"/>
              <a:ext cx="314030" cy="827075"/>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ko-KR" altLang="en-US" sz="1800" b="0" i="0" u="none" strike="noStrike" kern="1200" cap="none" spc="0" normalizeH="0" baseline="0" noProof="0">
                <a:ln>
                  <a:noFill/>
                </a:ln>
                <a:solidFill>
                  <a:srgbClr val="FFFFFF"/>
                </a:solidFill>
                <a:effectLst/>
                <a:uLnTx/>
                <a:uFillTx/>
                <a:latin typeface="Arial"/>
                <a:ea typeface="맑은 고딕" panose="020B0503020000020004" pitchFamily="34" charset="-127"/>
                <a:cs typeface="+mn-cs"/>
                <a:sym typeface="Arial"/>
              </a:endParaRPr>
            </a:p>
          </p:txBody>
        </p:sp>
        <p:sp>
          <p:nvSpPr>
            <p:cNvPr id="61" name="Round Same Side Corner Rectangle 8">
              <a:extLst>
                <a:ext uri="{FF2B5EF4-FFF2-40B4-BE49-F238E27FC236}">
                  <a16:creationId xmlns:a16="http://schemas.microsoft.com/office/drawing/2014/main" id="{925705D9-3ACB-106E-F96F-A4F4CC938A0D}"/>
                </a:ext>
              </a:extLst>
            </p:cNvPr>
            <p:cNvSpPr/>
            <p:nvPr/>
          </p:nvSpPr>
          <p:spPr>
            <a:xfrm>
              <a:off x="3422549" y="1840455"/>
              <a:ext cx="314030" cy="827075"/>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ko-KR" altLang="en-US" sz="1800" b="0" i="0" u="none" strike="noStrike" kern="1200" cap="none" spc="0" normalizeH="0" baseline="0" noProof="0">
                <a:ln>
                  <a:noFill/>
                </a:ln>
                <a:solidFill>
                  <a:srgbClr val="FFFFFF"/>
                </a:solidFill>
                <a:effectLst/>
                <a:uLnTx/>
                <a:uFillTx/>
                <a:latin typeface="Arial"/>
                <a:ea typeface="맑은 고딕" panose="020B0503020000020004" pitchFamily="34" charset="-127"/>
                <a:cs typeface="+mn-cs"/>
                <a:sym typeface="Arial"/>
              </a:endParaRPr>
            </a:p>
          </p:txBody>
        </p:sp>
        <p:sp>
          <p:nvSpPr>
            <p:cNvPr id="62" name="Round Same Side Corner Rectangle 8">
              <a:extLst>
                <a:ext uri="{FF2B5EF4-FFF2-40B4-BE49-F238E27FC236}">
                  <a16:creationId xmlns:a16="http://schemas.microsoft.com/office/drawing/2014/main" id="{2D9A54F5-44AC-CB7F-CBAF-E06CDEC0F499}"/>
                </a:ext>
              </a:extLst>
            </p:cNvPr>
            <p:cNvSpPr/>
            <p:nvPr/>
          </p:nvSpPr>
          <p:spPr>
            <a:xfrm>
              <a:off x="3820149" y="1840455"/>
              <a:ext cx="314030" cy="827075"/>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ko-KR" altLang="en-US" sz="1800" b="0" i="0" u="none" strike="noStrike" kern="1200" cap="none" spc="0" normalizeH="0" baseline="0" noProof="0">
                <a:ln>
                  <a:noFill/>
                </a:ln>
                <a:solidFill>
                  <a:srgbClr val="FFFFFF"/>
                </a:solidFill>
                <a:effectLst/>
                <a:uLnTx/>
                <a:uFillTx/>
                <a:latin typeface="Arial"/>
                <a:ea typeface="맑은 고딕" panose="020B0503020000020004" pitchFamily="34" charset="-127"/>
                <a:cs typeface="+mn-cs"/>
                <a:sym typeface="Arial"/>
              </a:endParaRPr>
            </a:p>
          </p:txBody>
        </p:sp>
        <p:sp>
          <p:nvSpPr>
            <p:cNvPr id="63" name="Round Same Side Corner Rectangle 8">
              <a:extLst>
                <a:ext uri="{FF2B5EF4-FFF2-40B4-BE49-F238E27FC236}">
                  <a16:creationId xmlns:a16="http://schemas.microsoft.com/office/drawing/2014/main" id="{DA1D90DB-72E2-CD22-63E3-FAEE937D9BE6}"/>
                </a:ext>
              </a:extLst>
            </p:cNvPr>
            <p:cNvSpPr/>
            <p:nvPr/>
          </p:nvSpPr>
          <p:spPr>
            <a:xfrm>
              <a:off x="4217750" y="1840455"/>
              <a:ext cx="314030" cy="827075"/>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ko-KR" altLang="en-US" sz="1800" b="0" i="0" u="none" strike="noStrike" kern="1200" cap="none" spc="0" normalizeH="0" baseline="0" noProof="0">
                <a:ln>
                  <a:noFill/>
                </a:ln>
                <a:solidFill>
                  <a:srgbClr val="FFFFFF"/>
                </a:solidFill>
                <a:effectLst/>
                <a:uLnTx/>
                <a:uFillTx/>
                <a:latin typeface="Arial"/>
                <a:ea typeface="맑은 고딕" panose="020B0503020000020004" pitchFamily="34" charset="-127"/>
                <a:cs typeface="+mn-cs"/>
                <a:sym typeface="Arial"/>
              </a:endParaRPr>
            </a:p>
          </p:txBody>
        </p:sp>
        <p:sp>
          <p:nvSpPr>
            <p:cNvPr id="64" name="Round Same Side Corner Rectangle 8">
              <a:extLst>
                <a:ext uri="{FF2B5EF4-FFF2-40B4-BE49-F238E27FC236}">
                  <a16:creationId xmlns:a16="http://schemas.microsoft.com/office/drawing/2014/main" id="{BE68E7B2-88AD-F144-F34E-72D7B64B4D82}"/>
                </a:ext>
              </a:extLst>
            </p:cNvPr>
            <p:cNvSpPr/>
            <p:nvPr/>
          </p:nvSpPr>
          <p:spPr>
            <a:xfrm>
              <a:off x="4615353" y="1840455"/>
              <a:ext cx="314030" cy="827075"/>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ko-KR" altLang="en-US" sz="1800" b="0" i="0" u="none" strike="noStrike" kern="1200" cap="none" spc="0" normalizeH="0" baseline="0" noProof="0">
                <a:ln>
                  <a:noFill/>
                </a:ln>
                <a:solidFill>
                  <a:srgbClr val="FFFFFF"/>
                </a:solidFill>
                <a:effectLst/>
                <a:uLnTx/>
                <a:uFillTx/>
                <a:latin typeface="Arial"/>
                <a:ea typeface="맑은 고딕" panose="020B0503020000020004" pitchFamily="34" charset="-127"/>
                <a:cs typeface="+mn-cs"/>
                <a:sym typeface="Arial"/>
              </a:endParaRPr>
            </a:p>
          </p:txBody>
        </p:sp>
        <p:sp>
          <p:nvSpPr>
            <p:cNvPr id="65" name="Round Same Side Corner Rectangle 8">
              <a:extLst>
                <a:ext uri="{FF2B5EF4-FFF2-40B4-BE49-F238E27FC236}">
                  <a16:creationId xmlns:a16="http://schemas.microsoft.com/office/drawing/2014/main" id="{BC34B619-BA64-7F59-7F9C-6D6CD1FB5D09}"/>
                </a:ext>
              </a:extLst>
            </p:cNvPr>
            <p:cNvSpPr/>
            <p:nvPr/>
          </p:nvSpPr>
          <p:spPr>
            <a:xfrm>
              <a:off x="5012950" y="1840455"/>
              <a:ext cx="314030" cy="827075"/>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ko-KR" altLang="en-US" sz="1800" b="0" i="0" u="none" strike="noStrike" kern="1200" cap="none" spc="0" normalizeH="0" baseline="0" noProof="0">
                <a:ln>
                  <a:noFill/>
                </a:ln>
                <a:solidFill>
                  <a:srgbClr val="FFFFFF"/>
                </a:solidFill>
                <a:effectLst/>
                <a:uLnTx/>
                <a:uFillTx/>
                <a:latin typeface="Arial"/>
                <a:ea typeface="맑은 고딕" panose="020B0503020000020004" pitchFamily="34" charset="-127"/>
                <a:cs typeface="+mn-cs"/>
                <a:sym typeface="Arial"/>
              </a:endParaRPr>
            </a:p>
          </p:txBody>
        </p:sp>
        <p:sp>
          <p:nvSpPr>
            <p:cNvPr id="66" name="Round Same Side Corner Rectangle 8">
              <a:extLst>
                <a:ext uri="{FF2B5EF4-FFF2-40B4-BE49-F238E27FC236}">
                  <a16:creationId xmlns:a16="http://schemas.microsoft.com/office/drawing/2014/main" id="{FFAAB431-1558-0ECA-33C0-886A0685DE5F}"/>
                </a:ext>
              </a:extLst>
            </p:cNvPr>
            <p:cNvSpPr/>
            <p:nvPr/>
          </p:nvSpPr>
          <p:spPr>
            <a:xfrm>
              <a:off x="5410543" y="1840455"/>
              <a:ext cx="314030" cy="827075"/>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ko-KR" altLang="en-US" sz="1800" b="0" i="0" u="none" strike="noStrike" kern="1200" cap="none" spc="0" normalizeH="0" baseline="0" noProof="0">
                <a:ln>
                  <a:noFill/>
                </a:ln>
                <a:solidFill>
                  <a:srgbClr val="FFFFFF"/>
                </a:solidFill>
                <a:effectLst/>
                <a:uLnTx/>
                <a:uFillTx/>
                <a:latin typeface="Arial"/>
                <a:ea typeface="맑은 고딕" panose="020B0503020000020004" pitchFamily="34" charset="-127"/>
                <a:cs typeface="+mn-cs"/>
                <a:sym typeface="Arial"/>
              </a:endParaRPr>
            </a:p>
          </p:txBody>
        </p:sp>
      </p:grpSp>
      <p:grpSp>
        <p:nvGrpSpPr>
          <p:cNvPr id="67" name="그룹 64">
            <a:extLst>
              <a:ext uri="{FF2B5EF4-FFF2-40B4-BE49-F238E27FC236}">
                <a16:creationId xmlns:a16="http://schemas.microsoft.com/office/drawing/2014/main" id="{A3403E69-F2E6-F21B-7746-FB4C7221198E}"/>
              </a:ext>
            </a:extLst>
          </p:cNvPr>
          <p:cNvGrpSpPr/>
          <p:nvPr/>
        </p:nvGrpSpPr>
        <p:grpSpPr>
          <a:xfrm>
            <a:off x="549692" y="3211544"/>
            <a:ext cx="1221662" cy="271526"/>
            <a:chOff x="1832146" y="1840455"/>
            <a:chExt cx="3892427" cy="827075"/>
          </a:xfrm>
          <a:solidFill>
            <a:schemeClr val="bg1">
              <a:lumMod val="75000"/>
            </a:schemeClr>
          </a:solidFill>
        </p:grpSpPr>
        <p:sp>
          <p:nvSpPr>
            <p:cNvPr id="68" name="Round Same Side Corner Rectangle 8">
              <a:extLst>
                <a:ext uri="{FF2B5EF4-FFF2-40B4-BE49-F238E27FC236}">
                  <a16:creationId xmlns:a16="http://schemas.microsoft.com/office/drawing/2014/main" id="{2859DC2E-E62F-6DCF-9E5C-C3C31AFEC8CE}"/>
                </a:ext>
              </a:extLst>
            </p:cNvPr>
            <p:cNvSpPr/>
            <p:nvPr/>
          </p:nvSpPr>
          <p:spPr>
            <a:xfrm>
              <a:off x="1832146" y="1840455"/>
              <a:ext cx="314030" cy="827075"/>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ko-KR" altLang="en-US" sz="1800" b="0" i="0" u="none" strike="noStrike" kern="1200" cap="none" spc="0" normalizeH="0" baseline="0" noProof="0">
                <a:ln>
                  <a:noFill/>
                </a:ln>
                <a:solidFill>
                  <a:srgbClr val="FFFFFF"/>
                </a:solidFill>
                <a:effectLst/>
                <a:uLnTx/>
                <a:uFillTx/>
                <a:latin typeface="Arial"/>
                <a:ea typeface="맑은 고딕" panose="020B0503020000020004" pitchFamily="34" charset="-127"/>
                <a:cs typeface="+mn-cs"/>
                <a:sym typeface="Arial"/>
              </a:endParaRPr>
            </a:p>
          </p:txBody>
        </p:sp>
        <p:sp>
          <p:nvSpPr>
            <p:cNvPr id="69" name="Round Same Side Corner Rectangle 8">
              <a:extLst>
                <a:ext uri="{FF2B5EF4-FFF2-40B4-BE49-F238E27FC236}">
                  <a16:creationId xmlns:a16="http://schemas.microsoft.com/office/drawing/2014/main" id="{1498B7B2-376B-E062-7949-E0FE6CB172B2}"/>
                </a:ext>
              </a:extLst>
            </p:cNvPr>
            <p:cNvSpPr/>
            <p:nvPr/>
          </p:nvSpPr>
          <p:spPr>
            <a:xfrm>
              <a:off x="2229746" y="1840455"/>
              <a:ext cx="314030" cy="827075"/>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ko-KR" altLang="en-US" sz="1800" b="0" i="0" u="none" strike="noStrike" kern="1200" cap="none" spc="0" normalizeH="0" baseline="0" noProof="0">
                <a:ln>
                  <a:noFill/>
                </a:ln>
                <a:solidFill>
                  <a:srgbClr val="FFFFFF"/>
                </a:solidFill>
                <a:effectLst/>
                <a:uLnTx/>
                <a:uFillTx/>
                <a:latin typeface="Arial"/>
                <a:ea typeface="맑은 고딕" panose="020B0503020000020004" pitchFamily="34" charset="-127"/>
                <a:cs typeface="+mn-cs"/>
                <a:sym typeface="Arial"/>
              </a:endParaRPr>
            </a:p>
          </p:txBody>
        </p:sp>
        <p:sp>
          <p:nvSpPr>
            <p:cNvPr id="70" name="Round Same Side Corner Rectangle 8">
              <a:extLst>
                <a:ext uri="{FF2B5EF4-FFF2-40B4-BE49-F238E27FC236}">
                  <a16:creationId xmlns:a16="http://schemas.microsoft.com/office/drawing/2014/main" id="{837A9E8A-C5B5-9377-F2F3-6BD26DEE7857}"/>
                </a:ext>
              </a:extLst>
            </p:cNvPr>
            <p:cNvSpPr/>
            <p:nvPr/>
          </p:nvSpPr>
          <p:spPr>
            <a:xfrm>
              <a:off x="2627346" y="1840455"/>
              <a:ext cx="314030" cy="827075"/>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ko-KR" altLang="en-US" sz="1800" b="0" i="0" u="none" strike="noStrike" kern="1200" cap="none" spc="0" normalizeH="0" baseline="0" noProof="0">
                <a:ln>
                  <a:noFill/>
                </a:ln>
                <a:solidFill>
                  <a:srgbClr val="FFFFFF"/>
                </a:solidFill>
                <a:effectLst/>
                <a:uLnTx/>
                <a:uFillTx/>
                <a:latin typeface="Arial"/>
                <a:ea typeface="맑은 고딕" panose="020B0503020000020004" pitchFamily="34" charset="-127"/>
                <a:cs typeface="+mn-cs"/>
                <a:sym typeface="Arial"/>
              </a:endParaRPr>
            </a:p>
          </p:txBody>
        </p:sp>
        <p:sp>
          <p:nvSpPr>
            <p:cNvPr id="71" name="Round Same Side Corner Rectangle 8">
              <a:extLst>
                <a:ext uri="{FF2B5EF4-FFF2-40B4-BE49-F238E27FC236}">
                  <a16:creationId xmlns:a16="http://schemas.microsoft.com/office/drawing/2014/main" id="{7E047CAD-1725-A9CE-FD8E-8BF0C475F4B5}"/>
                </a:ext>
              </a:extLst>
            </p:cNvPr>
            <p:cNvSpPr/>
            <p:nvPr/>
          </p:nvSpPr>
          <p:spPr>
            <a:xfrm>
              <a:off x="3024946" y="1840455"/>
              <a:ext cx="314030" cy="827075"/>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ko-KR" altLang="en-US" sz="1800" b="0" i="0" u="none" strike="noStrike" kern="1200" cap="none" spc="0" normalizeH="0" baseline="0" noProof="0">
                <a:ln>
                  <a:noFill/>
                </a:ln>
                <a:solidFill>
                  <a:srgbClr val="FFFFFF"/>
                </a:solidFill>
                <a:effectLst/>
                <a:uLnTx/>
                <a:uFillTx/>
                <a:latin typeface="Arial"/>
                <a:ea typeface="맑은 고딕" panose="020B0503020000020004" pitchFamily="34" charset="-127"/>
                <a:cs typeface="+mn-cs"/>
                <a:sym typeface="Arial"/>
              </a:endParaRPr>
            </a:p>
          </p:txBody>
        </p:sp>
        <p:sp>
          <p:nvSpPr>
            <p:cNvPr id="72" name="Round Same Side Corner Rectangle 8">
              <a:extLst>
                <a:ext uri="{FF2B5EF4-FFF2-40B4-BE49-F238E27FC236}">
                  <a16:creationId xmlns:a16="http://schemas.microsoft.com/office/drawing/2014/main" id="{275BB8AD-F932-C7ED-849D-F3AED5263C32}"/>
                </a:ext>
              </a:extLst>
            </p:cNvPr>
            <p:cNvSpPr/>
            <p:nvPr/>
          </p:nvSpPr>
          <p:spPr>
            <a:xfrm>
              <a:off x="3422546" y="1840455"/>
              <a:ext cx="314030" cy="827075"/>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ko-KR" altLang="en-US" sz="1800" b="0" i="0" u="none" strike="noStrike" kern="1200" cap="none" spc="0" normalizeH="0" baseline="0" noProof="0">
                <a:ln>
                  <a:noFill/>
                </a:ln>
                <a:solidFill>
                  <a:srgbClr val="FFFFFF"/>
                </a:solidFill>
                <a:effectLst/>
                <a:uLnTx/>
                <a:uFillTx/>
                <a:latin typeface="Arial"/>
                <a:ea typeface="맑은 고딕" panose="020B0503020000020004" pitchFamily="34" charset="-127"/>
                <a:cs typeface="+mn-cs"/>
                <a:sym typeface="Arial"/>
              </a:endParaRPr>
            </a:p>
          </p:txBody>
        </p:sp>
        <p:sp>
          <p:nvSpPr>
            <p:cNvPr id="73" name="Round Same Side Corner Rectangle 8">
              <a:extLst>
                <a:ext uri="{FF2B5EF4-FFF2-40B4-BE49-F238E27FC236}">
                  <a16:creationId xmlns:a16="http://schemas.microsoft.com/office/drawing/2014/main" id="{14CBAC05-4AC5-211B-4D79-E1DB76D7AA51}"/>
                </a:ext>
              </a:extLst>
            </p:cNvPr>
            <p:cNvSpPr/>
            <p:nvPr/>
          </p:nvSpPr>
          <p:spPr>
            <a:xfrm>
              <a:off x="3820146" y="1840455"/>
              <a:ext cx="314030" cy="827075"/>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ko-KR" altLang="en-US" sz="1800" b="0" i="0" u="none" strike="noStrike" kern="1200" cap="none" spc="0" normalizeH="0" baseline="0" noProof="0">
                <a:ln>
                  <a:noFill/>
                </a:ln>
                <a:solidFill>
                  <a:srgbClr val="FFFFFF"/>
                </a:solidFill>
                <a:effectLst/>
                <a:uLnTx/>
                <a:uFillTx/>
                <a:latin typeface="Arial"/>
                <a:ea typeface="맑은 고딕" panose="020B0503020000020004" pitchFamily="34" charset="-127"/>
                <a:cs typeface="+mn-cs"/>
                <a:sym typeface="Arial"/>
              </a:endParaRPr>
            </a:p>
          </p:txBody>
        </p:sp>
        <p:sp>
          <p:nvSpPr>
            <p:cNvPr id="74" name="Round Same Side Corner Rectangle 8">
              <a:extLst>
                <a:ext uri="{FF2B5EF4-FFF2-40B4-BE49-F238E27FC236}">
                  <a16:creationId xmlns:a16="http://schemas.microsoft.com/office/drawing/2014/main" id="{A1004B0A-596F-0D7F-CC9E-BCD524BC752A}"/>
                </a:ext>
              </a:extLst>
            </p:cNvPr>
            <p:cNvSpPr/>
            <p:nvPr/>
          </p:nvSpPr>
          <p:spPr>
            <a:xfrm>
              <a:off x="4217746" y="1840455"/>
              <a:ext cx="314030" cy="827075"/>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ko-KR" altLang="en-US" sz="1800" b="0" i="0" u="none" strike="noStrike" kern="1200" cap="none" spc="0" normalizeH="0" baseline="0" noProof="0">
                <a:ln>
                  <a:noFill/>
                </a:ln>
                <a:solidFill>
                  <a:srgbClr val="FFFFFF"/>
                </a:solidFill>
                <a:effectLst/>
                <a:uLnTx/>
                <a:uFillTx/>
                <a:latin typeface="Arial"/>
                <a:ea typeface="맑은 고딕" panose="020B0503020000020004" pitchFamily="34" charset="-127"/>
                <a:cs typeface="+mn-cs"/>
                <a:sym typeface="Arial"/>
              </a:endParaRPr>
            </a:p>
          </p:txBody>
        </p:sp>
        <p:sp>
          <p:nvSpPr>
            <p:cNvPr id="75" name="Round Same Side Corner Rectangle 8">
              <a:extLst>
                <a:ext uri="{FF2B5EF4-FFF2-40B4-BE49-F238E27FC236}">
                  <a16:creationId xmlns:a16="http://schemas.microsoft.com/office/drawing/2014/main" id="{9FB736A0-C185-0809-7502-EC35D75E8338}"/>
                </a:ext>
              </a:extLst>
            </p:cNvPr>
            <p:cNvSpPr/>
            <p:nvPr/>
          </p:nvSpPr>
          <p:spPr>
            <a:xfrm>
              <a:off x="4615346" y="1840455"/>
              <a:ext cx="314030" cy="827075"/>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ko-KR" altLang="en-US" sz="1800" b="0" i="0" u="none" strike="noStrike" kern="1200" cap="none" spc="0" normalizeH="0" baseline="0" noProof="0">
                <a:ln>
                  <a:noFill/>
                </a:ln>
                <a:solidFill>
                  <a:srgbClr val="FFFFFF"/>
                </a:solidFill>
                <a:effectLst/>
                <a:uLnTx/>
                <a:uFillTx/>
                <a:latin typeface="Arial"/>
                <a:ea typeface="맑은 고딕" panose="020B0503020000020004" pitchFamily="34" charset="-127"/>
                <a:cs typeface="+mn-cs"/>
                <a:sym typeface="Arial"/>
              </a:endParaRPr>
            </a:p>
          </p:txBody>
        </p:sp>
        <p:sp>
          <p:nvSpPr>
            <p:cNvPr id="76" name="Round Same Side Corner Rectangle 8">
              <a:extLst>
                <a:ext uri="{FF2B5EF4-FFF2-40B4-BE49-F238E27FC236}">
                  <a16:creationId xmlns:a16="http://schemas.microsoft.com/office/drawing/2014/main" id="{D747983C-72EE-9FBF-B7FF-85315661B903}"/>
                </a:ext>
              </a:extLst>
            </p:cNvPr>
            <p:cNvSpPr/>
            <p:nvPr/>
          </p:nvSpPr>
          <p:spPr>
            <a:xfrm>
              <a:off x="5012946" y="1840455"/>
              <a:ext cx="314030" cy="827075"/>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ko-KR" altLang="en-US" sz="1800" b="0" i="0" u="none" strike="noStrike" kern="1200" cap="none" spc="0" normalizeH="0" baseline="0" noProof="0">
                <a:ln>
                  <a:noFill/>
                </a:ln>
                <a:solidFill>
                  <a:srgbClr val="FFFFFF"/>
                </a:solidFill>
                <a:effectLst/>
                <a:uLnTx/>
                <a:uFillTx/>
                <a:latin typeface="Arial"/>
                <a:ea typeface="맑은 고딕" panose="020B0503020000020004" pitchFamily="34" charset="-127"/>
                <a:cs typeface="+mn-cs"/>
                <a:sym typeface="Arial"/>
              </a:endParaRPr>
            </a:p>
          </p:txBody>
        </p:sp>
        <p:sp>
          <p:nvSpPr>
            <p:cNvPr id="77" name="Round Same Side Corner Rectangle 8">
              <a:extLst>
                <a:ext uri="{FF2B5EF4-FFF2-40B4-BE49-F238E27FC236}">
                  <a16:creationId xmlns:a16="http://schemas.microsoft.com/office/drawing/2014/main" id="{740C3F70-01B0-C5EA-8F96-A78F31E745DF}"/>
                </a:ext>
              </a:extLst>
            </p:cNvPr>
            <p:cNvSpPr/>
            <p:nvPr/>
          </p:nvSpPr>
          <p:spPr>
            <a:xfrm>
              <a:off x="5410543" y="1840455"/>
              <a:ext cx="314030" cy="827075"/>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ko-KR" altLang="en-US" sz="1800" b="0" i="0" u="none" strike="noStrike" kern="1200" cap="none" spc="0" normalizeH="0" baseline="0" noProof="0">
                <a:ln>
                  <a:noFill/>
                </a:ln>
                <a:solidFill>
                  <a:srgbClr val="FFFFFF"/>
                </a:solidFill>
                <a:effectLst/>
                <a:uLnTx/>
                <a:uFillTx/>
                <a:latin typeface="Arial"/>
                <a:ea typeface="맑은 고딕" panose="020B0503020000020004" pitchFamily="34" charset="-127"/>
                <a:cs typeface="+mn-cs"/>
                <a:sym typeface="Arial"/>
              </a:endParaRPr>
            </a:p>
          </p:txBody>
        </p:sp>
      </p:grpSp>
      <p:sp>
        <p:nvSpPr>
          <p:cNvPr id="78" name="Google Shape;1235;p26">
            <a:extLst>
              <a:ext uri="{FF2B5EF4-FFF2-40B4-BE49-F238E27FC236}">
                <a16:creationId xmlns:a16="http://schemas.microsoft.com/office/drawing/2014/main" id="{E0ED14FF-D84F-0ED2-4BE7-A0707A859378}"/>
              </a:ext>
            </a:extLst>
          </p:cNvPr>
          <p:cNvSpPr txBox="1"/>
          <p:nvPr/>
        </p:nvSpPr>
        <p:spPr>
          <a:xfrm>
            <a:off x="467356" y="3481703"/>
            <a:ext cx="1691657" cy="365700"/>
          </a:xfrm>
          <a:prstGeom prst="rect">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NZ" sz="1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Arial"/>
                <a:sym typeface="Arial"/>
              </a:rPr>
              <a:t>Initiated on anti–IL-5/5R,</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NZ" sz="1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Arial"/>
                <a:sym typeface="Arial"/>
              </a:rPr>
              <a:t>anti-</a:t>
            </a:r>
            <a:r>
              <a:rPr kumimoji="0" lang="en-NZ" sz="1000" b="0" i="0" u="none" strike="noStrike" kern="0" cap="none" spc="0" normalizeH="0" baseline="0" noProof="0" err="1">
                <a:ln>
                  <a:noFill/>
                </a:ln>
                <a:solidFill>
                  <a:srgbClr val="000000"/>
                </a:solidFill>
                <a:effectLst/>
                <a:uLnTx/>
                <a:uFillTx/>
                <a:latin typeface="Calibri" panose="020F0502020204030204" pitchFamily="34" charset="0"/>
                <a:ea typeface="Calibri" panose="020F0502020204030204" pitchFamily="34" charset="0"/>
                <a:cs typeface="Arial"/>
                <a:sym typeface="Arial"/>
              </a:rPr>
              <a:t>IgE,or</a:t>
            </a:r>
            <a:r>
              <a:rPr kumimoji="0" lang="en-NZ" sz="1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Arial"/>
                <a:sym typeface="Arial"/>
              </a:rPr>
              <a:t> anti–IL-4/13</a:t>
            </a:r>
            <a:endParaRPr kumimoji="0" sz="1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Arial"/>
              <a:sym typeface="Roboto"/>
            </a:endParaRPr>
          </a:p>
        </p:txBody>
      </p:sp>
      <p:sp>
        <p:nvSpPr>
          <p:cNvPr id="79" name="Google Shape;1217;p26">
            <a:extLst>
              <a:ext uri="{FF2B5EF4-FFF2-40B4-BE49-F238E27FC236}">
                <a16:creationId xmlns:a16="http://schemas.microsoft.com/office/drawing/2014/main" id="{4EE6C049-741E-D513-B4CB-C0C3C83834FE}"/>
              </a:ext>
            </a:extLst>
          </p:cNvPr>
          <p:cNvSpPr txBox="1"/>
          <p:nvPr/>
        </p:nvSpPr>
        <p:spPr>
          <a:xfrm>
            <a:off x="13683" y="1439103"/>
            <a:ext cx="2536834" cy="365700"/>
          </a:xfrm>
          <a:prstGeom prst="rect">
            <a:avLst/>
          </a:prstGeom>
          <a:no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Arial"/>
                <a:sym typeface="Arial"/>
              </a:rPr>
              <a:t>ISAR Global Study</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050" b="1" i="0" u="none" strike="noStrike" kern="0" cap="none" spc="0" normalizeH="0" baseline="0" noProof="0">
                <a:ln>
                  <a:noFill/>
                </a:ln>
                <a:solidFill>
                  <a:srgbClr val="073763"/>
                </a:solidFill>
                <a:effectLst/>
                <a:uLnTx/>
                <a:uFillTx/>
                <a:latin typeface="Calibri" panose="020F0502020204030204" pitchFamily="34" charset="0"/>
                <a:ea typeface="Calibri" panose="020F0502020204030204" pitchFamily="34" charset="0"/>
                <a:cs typeface="Arial"/>
                <a:sym typeface="Arial"/>
              </a:rPr>
              <a:t>21 countries + 1765 severe </a:t>
            </a:r>
            <a:r>
              <a:rPr kumimoji="0" lang="en-US" sz="9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Arial"/>
                <a:sym typeface="Arial"/>
              </a:rPr>
              <a:t>asthma patients </a:t>
            </a:r>
            <a:endParaRPr kumimoji="0" lang="en-US" sz="1050" b="0" i="0" u="none" strike="noStrike" kern="0" cap="none" spc="0" normalizeH="0" baseline="0" noProof="0">
              <a:ln>
                <a:noFill/>
              </a:ln>
              <a:solidFill>
                <a:srgbClr val="434343"/>
              </a:solidFill>
              <a:effectLst/>
              <a:uLnTx/>
              <a:uFillTx/>
              <a:latin typeface="Fira Sans Extra Condensed Medium"/>
              <a:ea typeface="Fira Sans Extra Condensed Medium"/>
              <a:cs typeface="Fira Sans Extra Condensed Medium"/>
              <a:sym typeface="Fira Sans Extra Condensed Medium"/>
            </a:endParaRPr>
          </a:p>
        </p:txBody>
      </p:sp>
      <p:sp>
        <p:nvSpPr>
          <p:cNvPr id="80" name="Titre 3">
            <a:extLst>
              <a:ext uri="{FF2B5EF4-FFF2-40B4-BE49-F238E27FC236}">
                <a16:creationId xmlns:a16="http://schemas.microsoft.com/office/drawing/2014/main" id="{EEC0D3DC-3897-4B8C-FE46-29CEBD23CFD9}"/>
              </a:ext>
            </a:extLst>
          </p:cNvPr>
          <p:cNvSpPr>
            <a:spLocks noGrp="1"/>
          </p:cNvSpPr>
          <p:nvPr>
            <p:ph type="title"/>
          </p:nvPr>
        </p:nvSpPr>
        <p:spPr>
          <a:xfrm>
            <a:off x="275063" y="53301"/>
            <a:ext cx="10316486" cy="533322"/>
          </a:xfrm>
        </p:spPr>
        <p:txBody>
          <a:bodyPr/>
          <a:lstStyle/>
          <a:p>
            <a:br>
              <a:rPr lang="en-GB" sz="2175">
                <a:solidFill>
                  <a:srgbClr val="FF9900"/>
                </a:solidFill>
              </a:rPr>
            </a:br>
            <a:r>
              <a:rPr lang="en-GB" sz="1600">
                <a:solidFill>
                  <a:srgbClr val="FF9900"/>
                </a:solidFill>
              </a:rPr>
              <a:t>PRISM II Summary </a:t>
            </a:r>
            <a:br>
              <a:rPr lang="en-GB" sz="1600">
                <a:solidFill>
                  <a:srgbClr val="FF9900"/>
                </a:solidFill>
              </a:rPr>
            </a:br>
            <a:r>
              <a:rPr lang="en-US" sz="1400">
                <a:latin typeface="+mj-lt"/>
                <a:ea typeface="Calibri" panose="020F0502020204030204" pitchFamily="34" charset="0"/>
              </a:rPr>
              <a:t>The power of biologics to improve severe asthma outcomes in patients with T2 comorbidities</a:t>
            </a:r>
            <a:endParaRPr lang="en-GB" sz="1600">
              <a:latin typeface="+mj-lt"/>
              <a:ea typeface="Calibri" panose="020F0502020204030204" pitchFamily="34" charset="0"/>
            </a:endParaRPr>
          </a:p>
        </p:txBody>
      </p:sp>
      <p:sp>
        <p:nvSpPr>
          <p:cNvPr id="81" name="TextBox 80">
            <a:extLst>
              <a:ext uri="{FF2B5EF4-FFF2-40B4-BE49-F238E27FC236}">
                <a16:creationId xmlns:a16="http://schemas.microsoft.com/office/drawing/2014/main" id="{367AA880-4788-CDE4-46D8-5430694FE1E2}"/>
              </a:ext>
            </a:extLst>
          </p:cNvPr>
          <p:cNvSpPr txBox="1"/>
          <p:nvPr/>
        </p:nvSpPr>
        <p:spPr>
          <a:xfrm>
            <a:off x="402023" y="762362"/>
            <a:ext cx="9557488" cy="30777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400" b="1" i="0" u="none" strike="noStrike" kern="0" cap="none" spc="0" normalizeH="0" baseline="0" noProof="0">
                <a:ln>
                  <a:noFill/>
                </a:ln>
                <a:solidFill>
                  <a:srgbClr val="00B050"/>
                </a:solidFill>
                <a:effectLst/>
                <a:uLnTx/>
                <a:uFillTx/>
                <a:latin typeface="Arial"/>
                <a:ea typeface="Calibri" panose="020F0502020204030204" pitchFamily="34" charset="0"/>
                <a:cs typeface="Arial"/>
                <a:sym typeface="Arial"/>
              </a:rPr>
              <a:t>Association between T2-related co-morbidities and effectiveness of biologics in severe asthma</a:t>
            </a:r>
          </a:p>
        </p:txBody>
      </p:sp>
      <p:pic>
        <p:nvPicPr>
          <p:cNvPr id="83" name="Picture 82" descr="A screenshot of a computer screen&#10;&#10;Description automatically generated">
            <a:extLst>
              <a:ext uri="{FF2B5EF4-FFF2-40B4-BE49-F238E27FC236}">
                <a16:creationId xmlns:a16="http://schemas.microsoft.com/office/drawing/2014/main" id="{72FF871C-06A1-1B7A-1FC7-84D69226F885}"/>
              </a:ext>
            </a:extLst>
          </p:cNvPr>
          <p:cNvPicPr>
            <a:picLocks noChangeAspect="1"/>
          </p:cNvPicPr>
          <p:nvPr/>
        </p:nvPicPr>
        <p:blipFill rotWithShape="1">
          <a:blip r:embed="rId2"/>
          <a:srcRect l="15290" t="9256" r="64602" b="60919"/>
          <a:stretch/>
        </p:blipFill>
        <p:spPr bwMode="auto">
          <a:xfrm>
            <a:off x="2471627" y="1279735"/>
            <a:ext cx="683552" cy="655307"/>
          </a:xfrm>
          <a:prstGeom prst="ellipse">
            <a:avLst/>
          </a:prstGeom>
          <a:ln>
            <a:noFill/>
          </a:ln>
          <a:extLst>
            <a:ext uri="{53640926-AAD7-44D8-BBD7-CCE9431645EC}">
              <a14:shadowObscured xmlns:a14="http://schemas.microsoft.com/office/drawing/2010/main"/>
            </a:ext>
          </a:extLst>
        </p:spPr>
      </p:pic>
      <p:sp>
        <p:nvSpPr>
          <p:cNvPr id="84" name="Oval 83">
            <a:extLst>
              <a:ext uri="{FF2B5EF4-FFF2-40B4-BE49-F238E27FC236}">
                <a16:creationId xmlns:a16="http://schemas.microsoft.com/office/drawing/2014/main" id="{8B7BF977-4097-5A78-69E3-0E3BD97281EF}"/>
              </a:ext>
            </a:extLst>
          </p:cNvPr>
          <p:cNvSpPr/>
          <p:nvPr/>
        </p:nvSpPr>
        <p:spPr>
          <a:xfrm>
            <a:off x="178386" y="2535902"/>
            <a:ext cx="346214" cy="332798"/>
          </a:xfrm>
          <a:prstGeom prst="ellipse">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85" name="Oval 84">
            <a:extLst>
              <a:ext uri="{FF2B5EF4-FFF2-40B4-BE49-F238E27FC236}">
                <a16:creationId xmlns:a16="http://schemas.microsoft.com/office/drawing/2014/main" id="{DF5DE2C2-9FE8-6E28-75EC-DCBB57843A9E}"/>
              </a:ext>
            </a:extLst>
          </p:cNvPr>
          <p:cNvSpPr/>
          <p:nvPr/>
        </p:nvSpPr>
        <p:spPr>
          <a:xfrm>
            <a:off x="195982" y="3214595"/>
            <a:ext cx="340648" cy="324972"/>
          </a:xfrm>
          <a:prstGeom prst="ellipse">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FFFFFF"/>
              </a:solidFill>
              <a:effectLst/>
              <a:uLnTx/>
              <a:uFillTx/>
              <a:latin typeface="Arial"/>
              <a:ea typeface="+mn-ea"/>
              <a:cs typeface="+mn-cs"/>
              <a:sym typeface="Arial"/>
            </a:endParaRPr>
          </a:p>
        </p:txBody>
      </p:sp>
      <p:pic>
        <p:nvPicPr>
          <p:cNvPr id="86" name="Graphic 85" descr="Needle with solid fill">
            <a:extLst>
              <a:ext uri="{FF2B5EF4-FFF2-40B4-BE49-F238E27FC236}">
                <a16:creationId xmlns:a16="http://schemas.microsoft.com/office/drawing/2014/main" id="{AAA7DF88-8514-D931-E014-D4AB935DECF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40097" y="3233002"/>
            <a:ext cx="280659" cy="280659"/>
          </a:xfrm>
          <a:prstGeom prst="rect">
            <a:avLst/>
          </a:prstGeom>
        </p:spPr>
      </p:pic>
      <p:pic>
        <p:nvPicPr>
          <p:cNvPr id="87" name="Graphic 86" descr="Nose outline">
            <a:extLst>
              <a:ext uri="{FF2B5EF4-FFF2-40B4-BE49-F238E27FC236}">
                <a16:creationId xmlns:a16="http://schemas.microsoft.com/office/drawing/2014/main" id="{D9560AE9-3F00-AF89-7EDB-8FBD99A93441}"/>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95409" y="2541118"/>
            <a:ext cx="341794" cy="341794"/>
          </a:xfrm>
          <a:prstGeom prst="rect">
            <a:avLst/>
          </a:prstGeom>
        </p:spPr>
      </p:pic>
      <p:pic>
        <p:nvPicPr>
          <p:cNvPr id="89" name="Picture 88" descr="Respiratory system lungs icon in circle flat Vector Image">
            <a:extLst>
              <a:ext uri="{FF2B5EF4-FFF2-40B4-BE49-F238E27FC236}">
                <a16:creationId xmlns:a16="http://schemas.microsoft.com/office/drawing/2014/main" id="{839D326D-BB45-6AE0-97EE-C790308BDB55}"/>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l="26589" t="26440" r="26589" b="33665"/>
          <a:stretch/>
        </p:blipFill>
        <p:spPr bwMode="auto">
          <a:xfrm>
            <a:off x="1962548" y="3948163"/>
            <a:ext cx="680532" cy="626233"/>
          </a:xfrm>
          <a:prstGeom prst="ellipse">
            <a:avLst/>
          </a:prstGeom>
          <a:noFill/>
          <a:ln>
            <a:noFill/>
          </a:ln>
          <a:extLst>
            <a:ext uri="{53640926-AAD7-44D8-BBD7-CCE9431645EC}">
              <a14:shadowObscured xmlns:a14="http://schemas.microsoft.com/office/drawing/2010/main"/>
            </a:ext>
          </a:extLst>
        </p:spPr>
      </p:pic>
      <p:sp>
        <p:nvSpPr>
          <p:cNvPr id="92" name="Google Shape;1241;p26">
            <a:extLst>
              <a:ext uri="{FF2B5EF4-FFF2-40B4-BE49-F238E27FC236}">
                <a16:creationId xmlns:a16="http://schemas.microsoft.com/office/drawing/2014/main" id="{C9814188-BEA6-C37D-5039-1A0CEADCB4F7}"/>
              </a:ext>
            </a:extLst>
          </p:cNvPr>
          <p:cNvSpPr txBox="1"/>
          <p:nvPr/>
        </p:nvSpPr>
        <p:spPr>
          <a:xfrm>
            <a:off x="533604" y="4585898"/>
            <a:ext cx="2000826" cy="365700"/>
          </a:xfrm>
          <a:prstGeom prst="rect">
            <a:avLst/>
          </a:prstGeom>
          <a:no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NZ" sz="1000" b="1" i="0" u="none" strike="noStrike" kern="0" cap="none" spc="0" normalizeH="0" baseline="0" noProof="0">
                <a:ln>
                  <a:noFill/>
                </a:ln>
                <a:solidFill>
                  <a:srgbClr val="FF66CC"/>
                </a:solidFill>
                <a:effectLst/>
                <a:uLnTx/>
                <a:uFillTx/>
                <a:latin typeface="Calibri" panose="020F0502020204030204" pitchFamily="34" charset="0"/>
                <a:ea typeface="Calibri" panose="020F0502020204030204" pitchFamily="34" charset="0"/>
                <a:cs typeface="Arial"/>
                <a:sym typeface="Arial"/>
              </a:rPr>
              <a:t>asthma control</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NZ" sz="1000" b="1" i="0" u="none" strike="noStrike" kern="0" cap="none" spc="0" normalizeH="0" baseline="0" noProof="0">
                <a:ln>
                  <a:noFill/>
                </a:ln>
                <a:solidFill>
                  <a:srgbClr val="FF66CC"/>
                </a:solidFill>
                <a:effectLst/>
                <a:uLnTx/>
                <a:uFillTx/>
                <a:latin typeface="Calibri" panose="020F0502020204030204" pitchFamily="34" charset="0"/>
                <a:ea typeface="Calibri" panose="020F0502020204030204" pitchFamily="34" charset="0"/>
                <a:cs typeface="Arial"/>
                <a:sym typeface="Arial"/>
              </a:rPr>
              <a:t>LTOCS</a:t>
            </a:r>
            <a:r>
              <a:rPr kumimoji="0" lang="en-NZ" sz="1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Arial"/>
                <a:sym typeface="Arial"/>
              </a:rPr>
              <a:t> daily dose</a:t>
            </a:r>
            <a:endParaRPr kumimoji="0" sz="8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Arial"/>
              <a:sym typeface="Roboto"/>
            </a:endParaRPr>
          </a:p>
        </p:txBody>
      </p:sp>
      <p:grpSp>
        <p:nvGrpSpPr>
          <p:cNvPr id="99" name="Google Shape;1228;p26">
            <a:extLst>
              <a:ext uri="{FF2B5EF4-FFF2-40B4-BE49-F238E27FC236}">
                <a16:creationId xmlns:a16="http://schemas.microsoft.com/office/drawing/2014/main" id="{81183FB4-9558-DDA1-8D30-5D7C77A7E850}"/>
              </a:ext>
            </a:extLst>
          </p:cNvPr>
          <p:cNvGrpSpPr/>
          <p:nvPr/>
        </p:nvGrpSpPr>
        <p:grpSpPr>
          <a:xfrm>
            <a:off x="4583152" y="1082143"/>
            <a:ext cx="4216046" cy="1178042"/>
            <a:chOff x="5290296" y="3250820"/>
            <a:chExt cx="10878453" cy="1187787"/>
          </a:xfrm>
        </p:grpSpPr>
        <p:sp>
          <p:nvSpPr>
            <p:cNvPr id="101" name="Google Shape;1229;p26">
              <a:extLst>
                <a:ext uri="{FF2B5EF4-FFF2-40B4-BE49-F238E27FC236}">
                  <a16:creationId xmlns:a16="http://schemas.microsoft.com/office/drawing/2014/main" id="{4DBDC410-923F-0508-3891-4A8033E550CE}"/>
                </a:ext>
              </a:extLst>
            </p:cNvPr>
            <p:cNvSpPr txBox="1"/>
            <p:nvPr/>
          </p:nvSpPr>
          <p:spPr>
            <a:xfrm>
              <a:off x="10604233" y="3951005"/>
              <a:ext cx="5564516" cy="487602"/>
            </a:xfrm>
            <a:prstGeom prst="rect">
              <a:avLst/>
            </a:prstGeom>
            <a:noFill/>
            <a:ln>
              <a:noFill/>
            </a:ln>
          </p:spPr>
          <p:txBody>
            <a:bodyPr spcFirstLastPara="1" wrap="square" lIns="91425" tIns="91425" rIns="91425" bIns="91425" anchor="ctr" anchorCtr="0">
              <a:noAutofit/>
            </a:bodyPr>
            <a:lstStyle/>
            <a:p>
              <a:pPr marL="171450" marR="0" lvl="0" indent="-1714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GB" sz="105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Arial"/>
                  <a:sym typeface="Arial"/>
                </a:rPr>
                <a:t>Biologics led to </a:t>
              </a:r>
              <a:r>
                <a:rPr kumimoji="0" lang="en-NZ" sz="1050" b="1" i="0" u="none" strike="noStrike" kern="0" cap="none" spc="0" normalizeH="0" baseline="0" noProof="0">
                  <a:ln>
                    <a:noFill/>
                  </a:ln>
                  <a:solidFill>
                    <a:srgbClr val="7030A0"/>
                  </a:solidFill>
                  <a:effectLst/>
                  <a:uLnTx/>
                  <a:uFillTx/>
                  <a:latin typeface="Calibri" panose="020F0502020204030204" pitchFamily="34" charset="0"/>
                  <a:ea typeface="Calibri" panose="020F0502020204030204" pitchFamily="34" charset="0"/>
                  <a:cs typeface="Arial"/>
                  <a:sym typeface="Arial"/>
                </a:rPr>
                <a:t>improvements in all four asthma outcomes irrespective of comorbidity status </a:t>
              </a:r>
            </a:p>
            <a:p>
              <a:pPr marL="171450" marR="0" lvl="0" indent="-1714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endParaRPr kumimoji="0" lang="en-NZ" sz="1050" b="1" i="0" u="none" strike="noStrike" kern="0" cap="none" spc="0" normalizeH="0" baseline="0" noProof="0">
                <a:ln>
                  <a:noFill/>
                </a:ln>
                <a:solidFill>
                  <a:srgbClr val="073763"/>
                </a:solidFill>
                <a:effectLst/>
                <a:uLnTx/>
                <a:uFillTx/>
                <a:latin typeface="Calibri" panose="020F0502020204030204" pitchFamily="34" charset="0"/>
                <a:ea typeface="Calibri" panose="020F0502020204030204" pitchFamily="34" charset="0"/>
                <a:cs typeface="Arial"/>
                <a:sym typeface="Arial"/>
              </a:endParaRPr>
            </a:p>
            <a:p>
              <a:pPr marL="171450" marR="0" lvl="0" indent="-1714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NZ" sz="1050" b="1" i="0" u="none" strike="noStrike" kern="0" cap="none" spc="0" normalizeH="0" baseline="0" noProof="0">
                  <a:ln>
                    <a:noFill/>
                  </a:ln>
                  <a:solidFill>
                    <a:srgbClr val="7030A0"/>
                  </a:solidFill>
                  <a:effectLst/>
                  <a:uLnTx/>
                  <a:uFillTx/>
                  <a:latin typeface="Calibri" panose="020F0502020204030204" pitchFamily="34" charset="0"/>
                  <a:ea typeface="Calibri" panose="020F0502020204030204" pitchFamily="34" charset="0"/>
                  <a:cs typeface="Arial"/>
                  <a:sym typeface="Arial"/>
                </a:rPr>
                <a:t>Comorbid CRS+/-NP </a:t>
              </a:r>
              <a:r>
                <a:rPr kumimoji="0" lang="en-NZ" sz="1050" b="0" i="0" u="none" strike="noStrike" kern="0" cap="none" spc="0" normalizeH="0" baseline="0" noProof="0">
                  <a:ln>
                    <a:noFill/>
                  </a:ln>
                  <a:solidFill>
                    <a:srgbClr val="7030A0"/>
                  </a:solidFill>
                  <a:effectLst/>
                  <a:uLnTx/>
                  <a:uFillTx/>
                  <a:latin typeface="Calibri" panose="020F0502020204030204" pitchFamily="34" charset="0"/>
                  <a:ea typeface="Calibri" panose="020F0502020204030204" pitchFamily="34" charset="0"/>
                  <a:cs typeface="Arial"/>
                  <a:sym typeface="Arial"/>
                </a:rPr>
                <a:t>: </a:t>
              </a:r>
              <a:r>
                <a:rPr kumimoji="0" lang="en-NZ" sz="1050" b="1" i="0" u="none" strike="noStrike" kern="0" cap="none" spc="0" normalizeH="0" baseline="0" noProof="0">
                  <a:ln>
                    <a:noFill/>
                  </a:ln>
                  <a:solidFill>
                    <a:srgbClr val="7030A0"/>
                  </a:solidFill>
                  <a:effectLst/>
                  <a:uLnTx/>
                  <a:uFillTx/>
                  <a:latin typeface="Calibri" panose="020F0502020204030204" pitchFamily="34" charset="0"/>
                  <a:ea typeface="Calibri" panose="020F0502020204030204" pitchFamily="34" charset="0"/>
                  <a:cs typeface="Arial"/>
                  <a:sym typeface="Arial"/>
                </a:rPr>
                <a:t>23% fewer exacerbations</a:t>
              </a:r>
              <a:r>
                <a:rPr kumimoji="0" lang="en-NZ" sz="1050" b="0" i="0" u="none" strike="noStrike" kern="0" cap="none" spc="0" normalizeH="0" baseline="0" noProof="0">
                  <a:ln>
                    <a:noFill/>
                  </a:ln>
                  <a:solidFill>
                    <a:srgbClr val="7030A0"/>
                  </a:solidFill>
                  <a:effectLst/>
                  <a:uLnTx/>
                  <a:uFillTx/>
                  <a:latin typeface="Calibri" panose="020F0502020204030204" pitchFamily="34" charset="0"/>
                  <a:ea typeface="Calibri" panose="020F0502020204030204" pitchFamily="34" charset="0"/>
                  <a:cs typeface="Arial"/>
                  <a:sym typeface="Arial"/>
                </a:rPr>
                <a:t>, </a:t>
              </a:r>
              <a:r>
                <a:rPr kumimoji="0" lang="en-NZ" sz="1050" b="1" i="0" u="none" strike="noStrike" kern="0" cap="none" spc="0" normalizeH="0" baseline="0" noProof="0">
                  <a:ln>
                    <a:noFill/>
                  </a:ln>
                  <a:solidFill>
                    <a:srgbClr val="7030A0"/>
                  </a:solidFill>
                  <a:effectLst/>
                  <a:uLnTx/>
                  <a:uFillTx/>
                  <a:latin typeface="Calibri" panose="020F0502020204030204" pitchFamily="34" charset="0"/>
                  <a:ea typeface="Calibri" panose="020F0502020204030204" pitchFamily="34" charset="0"/>
                  <a:cs typeface="Arial"/>
                  <a:sym typeface="Arial"/>
                </a:rPr>
                <a:t>59% higher odds of better post-biologic control</a:t>
              </a:r>
              <a:endParaRPr kumimoji="0" lang="en-NZ" sz="1050" b="0" i="0" u="none" strike="noStrike" kern="0" cap="none" spc="0" normalizeH="0" baseline="0" noProof="0">
                <a:ln>
                  <a:noFill/>
                </a:ln>
                <a:solidFill>
                  <a:srgbClr val="7030A0"/>
                </a:solidFill>
                <a:effectLst/>
                <a:uLnTx/>
                <a:uFillTx/>
                <a:latin typeface="Calibri" panose="020F0502020204030204" pitchFamily="34" charset="0"/>
                <a:ea typeface="Calibri" panose="020F0502020204030204" pitchFamily="34" charset="0"/>
                <a:cs typeface="Arial"/>
                <a:sym typeface="Arial"/>
              </a:endParaRPr>
            </a:p>
          </p:txBody>
        </p:sp>
        <p:sp>
          <p:nvSpPr>
            <p:cNvPr id="102" name="Google Shape;1230;p26">
              <a:extLst>
                <a:ext uri="{FF2B5EF4-FFF2-40B4-BE49-F238E27FC236}">
                  <a16:creationId xmlns:a16="http://schemas.microsoft.com/office/drawing/2014/main" id="{C7C6D999-239B-6E60-F9EC-89E4192014C3}"/>
                </a:ext>
              </a:extLst>
            </p:cNvPr>
            <p:cNvSpPr txBox="1"/>
            <p:nvPr/>
          </p:nvSpPr>
          <p:spPr>
            <a:xfrm>
              <a:off x="5290296" y="3250820"/>
              <a:ext cx="3210899" cy="365700"/>
            </a:xfrm>
            <a:prstGeom prst="rect">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 sz="1800" b="1" i="0" u="none" strike="noStrike" kern="0" cap="none" spc="0" normalizeH="0" baseline="0" noProof="0">
                  <a:ln>
                    <a:noFill/>
                  </a:ln>
                  <a:solidFill>
                    <a:srgbClr val="7030A0"/>
                  </a:solidFill>
                  <a:effectLst/>
                  <a:uLnTx/>
                  <a:uFillTx/>
                  <a:latin typeface="Arial"/>
                  <a:ea typeface="Calibri" panose="020F0502020204030204" pitchFamily="34" charset="0"/>
                  <a:cs typeface="Arial"/>
                  <a:sym typeface="Fira Sans Extra Condensed Medium"/>
                </a:rPr>
                <a:t>Results</a:t>
              </a:r>
              <a:endParaRPr kumimoji="0" sz="1800" b="1" i="0" u="none" strike="noStrike" kern="0" cap="none" spc="0" normalizeH="0" baseline="0" noProof="0">
                <a:ln>
                  <a:noFill/>
                </a:ln>
                <a:solidFill>
                  <a:srgbClr val="7030A0"/>
                </a:solidFill>
                <a:effectLst/>
                <a:uLnTx/>
                <a:uFillTx/>
                <a:latin typeface="Arial"/>
                <a:ea typeface="Calibri" panose="020F0502020204030204" pitchFamily="34" charset="0"/>
                <a:cs typeface="Arial"/>
                <a:sym typeface="Fira Sans Extra Condensed Medium"/>
              </a:endParaRPr>
            </a:p>
          </p:txBody>
        </p:sp>
      </p:grpSp>
      <p:sp>
        <p:nvSpPr>
          <p:cNvPr id="103" name="Google Shape;1224;p26">
            <a:extLst>
              <a:ext uri="{FF2B5EF4-FFF2-40B4-BE49-F238E27FC236}">
                <a16:creationId xmlns:a16="http://schemas.microsoft.com/office/drawing/2014/main" id="{B4454E31-1C00-26D9-467E-9548E33423FB}"/>
              </a:ext>
            </a:extLst>
          </p:cNvPr>
          <p:cNvSpPr txBox="1"/>
          <p:nvPr/>
        </p:nvSpPr>
        <p:spPr>
          <a:xfrm>
            <a:off x="4554442" y="3473811"/>
            <a:ext cx="2083027" cy="365700"/>
          </a:xfrm>
          <a:prstGeom prst="rect">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 sz="1800" b="1" i="0" u="none" strike="noStrike" kern="0" cap="none" spc="0" normalizeH="0" baseline="0" noProof="0">
                <a:ln>
                  <a:noFill/>
                </a:ln>
                <a:solidFill>
                  <a:srgbClr val="00B050"/>
                </a:solidFill>
                <a:effectLst/>
                <a:uLnTx/>
                <a:uFillTx/>
                <a:latin typeface="Arial"/>
                <a:ea typeface="Calibri" panose="020F0502020204030204" pitchFamily="34" charset="0"/>
                <a:cs typeface="Arial"/>
                <a:sym typeface="Fira Sans Extra Condensed Medium"/>
              </a:rPr>
              <a:t>Practice change</a:t>
            </a:r>
            <a:endParaRPr kumimoji="0" sz="1800" b="1" i="0" u="none" strike="noStrike" kern="0" cap="none" spc="0" normalizeH="0" baseline="0" noProof="0">
              <a:ln>
                <a:noFill/>
              </a:ln>
              <a:solidFill>
                <a:srgbClr val="00B050"/>
              </a:solidFill>
              <a:effectLst/>
              <a:uLnTx/>
              <a:uFillTx/>
              <a:latin typeface="Arial"/>
              <a:ea typeface="Calibri" panose="020F0502020204030204" pitchFamily="34" charset="0"/>
              <a:cs typeface="Arial"/>
              <a:sym typeface="Fira Sans Extra Condensed Medium"/>
            </a:endParaRPr>
          </a:p>
        </p:txBody>
      </p:sp>
      <p:sp>
        <p:nvSpPr>
          <p:cNvPr id="104" name="Google Shape;1223;p26">
            <a:extLst>
              <a:ext uri="{FF2B5EF4-FFF2-40B4-BE49-F238E27FC236}">
                <a16:creationId xmlns:a16="http://schemas.microsoft.com/office/drawing/2014/main" id="{437B6580-7F76-837C-46C9-E070763E372D}"/>
              </a:ext>
            </a:extLst>
          </p:cNvPr>
          <p:cNvSpPr txBox="1"/>
          <p:nvPr/>
        </p:nvSpPr>
        <p:spPr>
          <a:xfrm>
            <a:off x="5272423" y="4181958"/>
            <a:ext cx="3539930" cy="365700"/>
          </a:xfrm>
          <a:prstGeom prst="rect">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100" b="1" i="0" u="none" strike="noStrike" kern="0" cap="none" spc="0" normalizeH="0" baseline="0" noProof="0">
                <a:ln>
                  <a:noFill/>
                </a:ln>
                <a:solidFill>
                  <a:srgbClr val="00B050"/>
                </a:solidFill>
                <a:effectLst/>
                <a:uLnTx/>
                <a:uFillTx/>
                <a:latin typeface="Calibri" panose="020F0502020204030204" pitchFamily="34" charset="0"/>
                <a:ea typeface="Calibri" panose="020F0502020204030204" pitchFamily="34" charset="0"/>
                <a:cs typeface="Arial"/>
                <a:sym typeface="Arial"/>
              </a:rPr>
              <a:t>CRS +/- NP key components in predicting successful treatment with biologics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NZ" sz="11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NZ" sz="1100" b="1" i="0" u="none" strike="noStrike" kern="0" cap="none" spc="0" normalizeH="0" baseline="0" noProof="0">
                <a:ln>
                  <a:noFill/>
                </a:ln>
                <a:solidFill>
                  <a:srgbClr val="00B050"/>
                </a:solidFill>
                <a:effectLst/>
                <a:uLnTx/>
                <a:uFillTx/>
                <a:latin typeface="Calibri" panose="020F0502020204030204" pitchFamily="34" charset="0"/>
                <a:ea typeface="Calibri" panose="020F0502020204030204" pitchFamily="34" charset="0"/>
                <a:cs typeface="Arial"/>
                <a:sym typeface="Arial"/>
              </a:rPr>
              <a:t>Systematic evaluation for comorbidities + multidisciplinary collaboration vital </a:t>
            </a:r>
            <a:r>
              <a:rPr kumimoji="0" lang="en-NZ" sz="11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Arial"/>
                <a:sym typeface="Arial"/>
              </a:rPr>
              <a:t>in achieving  optimal outcomes in severe asthma care</a:t>
            </a:r>
            <a:endParaRPr kumimoji="0" sz="11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Arial"/>
              <a:sym typeface="Roboto"/>
            </a:endParaRPr>
          </a:p>
        </p:txBody>
      </p:sp>
      <p:pic>
        <p:nvPicPr>
          <p:cNvPr id="107" name="Picture 106" descr="Group Icon-org@2x - Group Icon Orange PNG Image | Transparent PNG Free  Download on SeekPNG">
            <a:extLst>
              <a:ext uri="{FF2B5EF4-FFF2-40B4-BE49-F238E27FC236}">
                <a16:creationId xmlns:a16="http://schemas.microsoft.com/office/drawing/2014/main" id="{F67C373D-BD9E-ADF8-40D1-5FECA3BB3FF0}"/>
              </a:ext>
            </a:extLst>
          </p:cNvPr>
          <p:cNvPicPr>
            <a:picLocks noChangeAspect="1"/>
          </p:cNvPicPr>
          <p:nvPr/>
        </p:nvPicPr>
        <p:blipFill>
          <a:blip r:embed="rId8" cstate="print">
            <a:extLst>
              <a:ext uri="{28A0092B-C50C-407E-A947-70E740481C1C}">
                <a14:useLocalDpi xmlns:a14="http://schemas.microsoft.com/office/drawing/2010/main" val="0"/>
              </a:ext>
            </a:extLst>
          </a:blip>
          <a:srcRect/>
          <a:stretch>
            <a:fillRect/>
          </a:stretch>
        </p:blipFill>
        <p:spPr bwMode="auto">
          <a:xfrm flipH="1">
            <a:off x="1646140" y="1931283"/>
            <a:ext cx="692348" cy="692348"/>
          </a:xfrm>
          <a:prstGeom prst="ellipse">
            <a:avLst/>
          </a:prstGeom>
          <a:noFill/>
          <a:ln>
            <a:noFill/>
          </a:ln>
        </p:spPr>
      </p:pic>
      <p:pic>
        <p:nvPicPr>
          <p:cNvPr id="109" name="Image 1">
            <a:extLst>
              <a:ext uri="{FF2B5EF4-FFF2-40B4-BE49-F238E27FC236}">
                <a16:creationId xmlns:a16="http://schemas.microsoft.com/office/drawing/2014/main" id="{4327E644-9E16-2721-03EB-1C097C8C0440}"/>
              </a:ext>
            </a:extLst>
          </p:cNvPr>
          <p:cNvPicPr>
            <a:picLocks noChangeAspect="1"/>
          </p:cNvPicPr>
          <p:nvPr/>
        </p:nvPicPr>
        <p:blipFill rotWithShape="1">
          <a:blip r:embed="rId9"/>
          <a:srcRect l="1923" t="4556" r="24237" b="4038"/>
          <a:stretch/>
        </p:blipFill>
        <p:spPr>
          <a:xfrm>
            <a:off x="4651407" y="1412375"/>
            <a:ext cx="2005460" cy="1206961"/>
          </a:xfrm>
          <a:prstGeom prst="rect">
            <a:avLst/>
          </a:prstGeom>
        </p:spPr>
      </p:pic>
      <p:sp>
        <p:nvSpPr>
          <p:cNvPr id="110" name="Google Shape;1229;p26">
            <a:extLst>
              <a:ext uri="{FF2B5EF4-FFF2-40B4-BE49-F238E27FC236}">
                <a16:creationId xmlns:a16="http://schemas.microsoft.com/office/drawing/2014/main" id="{B1859335-3A32-ED38-0729-D753E950B62A}"/>
              </a:ext>
            </a:extLst>
          </p:cNvPr>
          <p:cNvSpPr txBox="1"/>
          <p:nvPr/>
        </p:nvSpPr>
        <p:spPr>
          <a:xfrm>
            <a:off x="4475328" y="2861047"/>
            <a:ext cx="4991232" cy="289706"/>
          </a:xfrm>
          <a:prstGeom prst="rect">
            <a:avLst/>
          </a:prstGeom>
          <a:noFill/>
          <a:ln>
            <a:noFill/>
          </a:ln>
        </p:spPr>
        <p:txBody>
          <a:bodyPr spcFirstLastPara="1" wrap="square" lIns="91425" tIns="91425" rIns="91425" bIns="91425" anchor="ctr" anchorCtr="0">
            <a:noAutofit/>
          </a:bodyPr>
          <a:lstStyle/>
          <a:p>
            <a:pPr marL="171450" marR="0" lvl="0" indent="-1714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NZ" sz="11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Arial"/>
                <a:sym typeface="Arial"/>
              </a:rPr>
              <a:t>Similar estimates for those with comorbid NP</a:t>
            </a:r>
          </a:p>
          <a:p>
            <a:pPr marL="171450" marR="0" lvl="0" indent="-1714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GB" sz="1100" b="1" i="0" u="none" strike="noStrike" kern="0" cap="none" spc="0" normalizeH="0" baseline="0" noProof="0">
                <a:ln>
                  <a:noFill/>
                </a:ln>
                <a:solidFill>
                  <a:srgbClr val="7030A0"/>
                </a:solidFill>
                <a:effectLst/>
                <a:uLnTx/>
                <a:uFillTx/>
                <a:latin typeface="Calibri" panose="020F0502020204030204" pitchFamily="34" charset="0"/>
                <a:ea typeface="Calibri" panose="020F0502020204030204" pitchFamily="34" charset="0"/>
                <a:cs typeface="Arial"/>
                <a:sym typeface="Arial"/>
              </a:rPr>
              <a:t>Independent of biomarker </a:t>
            </a:r>
            <a:r>
              <a:rPr kumimoji="0" lang="en-GB" sz="11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Arial"/>
                <a:sym typeface="Arial"/>
              </a:rPr>
              <a:t>profile</a:t>
            </a:r>
          </a:p>
          <a:p>
            <a:pPr marL="171450" marR="0" lvl="0" indent="-1714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GB" sz="1100" b="1" i="0" u="none" strike="noStrike" kern="0" cap="none" spc="0" normalizeH="0" baseline="0" noProof="0">
                <a:ln>
                  <a:noFill/>
                </a:ln>
                <a:solidFill>
                  <a:srgbClr val="7030A0"/>
                </a:solidFill>
                <a:effectLst/>
                <a:uLnTx/>
                <a:uFillTx/>
                <a:latin typeface="Calibri" panose="020F0502020204030204" pitchFamily="34" charset="0"/>
                <a:ea typeface="Calibri" panose="020F0502020204030204" pitchFamily="34" charset="0"/>
                <a:cs typeface="Arial"/>
                <a:sym typeface="Arial"/>
              </a:rPr>
              <a:t>AR and AD conversely were not predictive </a:t>
            </a:r>
            <a:r>
              <a:rPr kumimoji="0" lang="en-GB" sz="11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Arial"/>
                <a:sym typeface="Arial"/>
              </a:rPr>
              <a:t>of treatment effect</a:t>
            </a:r>
            <a:endParaRPr kumimoji="0" sz="11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Arial"/>
              <a:sym typeface="Roboto"/>
            </a:endParaRPr>
          </a:p>
        </p:txBody>
      </p:sp>
      <p:pic>
        <p:nvPicPr>
          <p:cNvPr id="113" name="Picture 112" descr="hand draw sketch circle frame from multiple line Icon - Free PNG &amp; SVG  3965499 - Noun Project">
            <a:extLst>
              <a:ext uri="{FF2B5EF4-FFF2-40B4-BE49-F238E27FC236}">
                <a16:creationId xmlns:a16="http://schemas.microsoft.com/office/drawing/2014/main" id="{9FC4EFEC-3977-8DD8-45B0-3889B979B4C3}"/>
              </a:ext>
            </a:extLst>
          </p:cNvPr>
          <p:cNvPicPr>
            <a:picLocks noChangeAspect="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5283760" y="1577640"/>
            <a:ext cx="773981" cy="773981"/>
          </a:xfrm>
          <a:prstGeom prst="rect">
            <a:avLst/>
          </a:prstGeom>
          <a:noFill/>
          <a:ln>
            <a:noFill/>
          </a:ln>
        </p:spPr>
      </p:pic>
      <p:pic>
        <p:nvPicPr>
          <p:cNvPr id="115" name="Picture 114" descr="10,299 Search Doctor Icon Images, Stock Photos, 3D objects, &amp; Vectors |  Shutterstock">
            <a:extLst>
              <a:ext uri="{FF2B5EF4-FFF2-40B4-BE49-F238E27FC236}">
                <a16:creationId xmlns:a16="http://schemas.microsoft.com/office/drawing/2014/main" id="{F906A8BE-85BA-CE93-D624-FDCC1D22B689}"/>
              </a:ext>
            </a:extLst>
          </p:cNvPr>
          <p:cNvPicPr>
            <a:picLocks noChangeAspect="1"/>
          </p:cNvPicPr>
          <p:nvPr/>
        </p:nvPicPr>
        <p:blipFill rotWithShape="1">
          <a:blip r:embed="rId11" cstate="print">
            <a:extLst>
              <a:ext uri="{28A0092B-C50C-407E-A947-70E740481C1C}">
                <a14:useLocalDpi xmlns:a14="http://schemas.microsoft.com/office/drawing/2010/main" val="0"/>
              </a:ext>
            </a:extLst>
          </a:blip>
          <a:srcRect l="10891" t="5715" r="10232" b="10000"/>
          <a:stretch/>
        </p:blipFill>
        <p:spPr bwMode="auto">
          <a:xfrm>
            <a:off x="4090379" y="3887835"/>
            <a:ext cx="689492" cy="681000"/>
          </a:xfrm>
          <a:prstGeom prst="ellipse">
            <a:avLst/>
          </a:prstGeom>
          <a:noFill/>
          <a:ln w="76200">
            <a:noFill/>
          </a:ln>
          <a:extLst>
            <a:ext uri="{53640926-AAD7-44D8-BBD7-CCE9431645EC}">
              <a14:shadowObscured xmlns:a14="http://schemas.microsoft.com/office/drawing/2010/main"/>
            </a:ext>
          </a:extLst>
        </p:spPr>
      </p:pic>
      <p:pic>
        <p:nvPicPr>
          <p:cNvPr id="3078" name="Picture 6" descr="Checkmark PNG, Checkmark Transparent Background - FreeIconsPNG">
            <a:extLst>
              <a:ext uri="{FF2B5EF4-FFF2-40B4-BE49-F238E27FC236}">
                <a16:creationId xmlns:a16="http://schemas.microsoft.com/office/drawing/2014/main" id="{A56A52C0-8991-571A-4695-10EC3E589D59}"/>
              </a:ext>
            </a:extLst>
          </p:cNvPr>
          <p:cNvPicPr>
            <a:picLocks noChangeAspect="1" noChangeArrowheads="1"/>
          </p:cNvPicPr>
          <p:nvPr/>
        </p:nvPicPr>
        <p:blipFill>
          <a:blip r:embed="rId12" cstate="print">
            <a:duotone>
              <a:prstClr val="black"/>
              <a:srgbClr val="00B050">
                <a:tint val="45000"/>
                <a:satMod val="400000"/>
              </a:srgbClr>
            </a:duotone>
            <a:extLst>
              <a:ext uri="{28A0092B-C50C-407E-A947-70E740481C1C}">
                <a14:useLocalDpi xmlns:a14="http://schemas.microsoft.com/office/drawing/2010/main" val="0"/>
              </a:ext>
            </a:extLst>
          </a:blip>
          <a:srcRect/>
          <a:stretch>
            <a:fillRect/>
          </a:stretch>
        </p:blipFill>
        <p:spPr bwMode="auto">
          <a:xfrm>
            <a:off x="5027767" y="3905693"/>
            <a:ext cx="337712" cy="311328"/>
          </a:xfrm>
          <a:prstGeom prst="rect">
            <a:avLst/>
          </a:prstGeom>
          <a:noFill/>
          <a:extLst>
            <a:ext uri="{909E8E84-426E-40DD-AFC4-6F175D3DCCD1}">
              <a14:hiddenFill xmlns:a14="http://schemas.microsoft.com/office/drawing/2010/main">
                <a:solidFill>
                  <a:srgbClr val="FFFFFF"/>
                </a:solidFill>
              </a14:hiddenFill>
            </a:ext>
          </a:extLst>
        </p:spPr>
      </p:pic>
      <p:pic>
        <p:nvPicPr>
          <p:cNvPr id="118" name="Picture 6" descr="Checkmark PNG, Checkmark Transparent Background - FreeIconsPNG">
            <a:extLst>
              <a:ext uri="{FF2B5EF4-FFF2-40B4-BE49-F238E27FC236}">
                <a16:creationId xmlns:a16="http://schemas.microsoft.com/office/drawing/2014/main" id="{84D9CD50-576A-9678-5049-F178729A3E10}"/>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5036503" y="4406915"/>
            <a:ext cx="337712" cy="311328"/>
          </a:xfrm>
          <a:prstGeom prst="rect">
            <a:avLst/>
          </a:prstGeom>
          <a:noFill/>
          <a:extLst>
            <a:ext uri="{909E8E84-426E-40DD-AFC4-6F175D3DCCD1}">
              <a14:hiddenFill xmlns:a14="http://schemas.microsoft.com/office/drawing/2010/main">
                <a:solidFill>
                  <a:srgbClr val="FFFFFF"/>
                </a:solidFill>
              </a14:hiddenFill>
            </a:ext>
          </a:extLst>
        </p:spPr>
      </p:pic>
      <p:pic>
        <p:nvPicPr>
          <p:cNvPr id="120" name="Picture 119" descr="Data analytics diagrams graphic results presentation analysis tools techniques decision making flat icons collection isolated">
            <a:extLst>
              <a:ext uri="{FF2B5EF4-FFF2-40B4-BE49-F238E27FC236}">
                <a16:creationId xmlns:a16="http://schemas.microsoft.com/office/drawing/2014/main" id="{7E9BABA9-3BD1-A3BC-5400-F3AC7307493A}"/>
              </a:ext>
            </a:extLst>
          </p:cNvPr>
          <p:cNvPicPr>
            <a:picLocks noChangeAspect="1"/>
          </p:cNvPicPr>
          <p:nvPr/>
        </p:nvPicPr>
        <p:blipFill rotWithShape="1">
          <a:blip r:embed="rId13">
            <a:extLst>
              <a:ext uri="{28A0092B-C50C-407E-A947-70E740481C1C}">
                <a14:useLocalDpi xmlns:a14="http://schemas.microsoft.com/office/drawing/2010/main" val="0"/>
              </a:ext>
            </a:extLst>
          </a:blip>
          <a:srcRect l="52849" t="33638" r="25547" b="33927"/>
          <a:stretch/>
        </p:blipFill>
        <p:spPr bwMode="auto">
          <a:xfrm>
            <a:off x="3805288" y="1350497"/>
            <a:ext cx="721013" cy="748745"/>
          </a:xfrm>
          <a:prstGeom prst="ellipse">
            <a:avLst/>
          </a:prstGeom>
          <a:noFill/>
          <a:ln>
            <a:noFill/>
          </a:ln>
          <a:extLst>
            <a:ext uri="{53640926-AAD7-44D8-BBD7-CCE9431645EC}">
              <a14:shadowObscured xmlns:a14="http://schemas.microsoft.com/office/drawing/2010/main"/>
            </a:ext>
          </a:extLst>
        </p:spPr>
      </p:pic>
      <p:sp>
        <p:nvSpPr>
          <p:cNvPr id="121" name="ZoneTexte 2">
            <a:extLst>
              <a:ext uri="{FF2B5EF4-FFF2-40B4-BE49-F238E27FC236}">
                <a16:creationId xmlns:a16="http://schemas.microsoft.com/office/drawing/2014/main" id="{3A28E730-712C-5B34-0203-FB19543A27F8}"/>
              </a:ext>
            </a:extLst>
          </p:cNvPr>
          <p:cNvSpPr txBox="1"/>
          <p:nvPr/>
        </p:nvSpPr>
        <p:spPr>
          <a:xfrm>
            <a:off x="-72957" y="4972083"/>
            <a:ext cx="8496300" cy="307777"/>
          </a:xfrm>
          <a:prstGeom prst="rect">
            <a:avLst/>
          </a:prstGeom>
        </p:spPr>
        <p:txBody>
          <a:bodyPr wrap="square" lIns="91440" tIns="45720" rIns="91440" bIns="45720" rtlCol="0" anchor="t">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NZ" sz="800" b="0" i="0" u="none" strike="noStrike" kern="0" cap="none" spc="0" normalizeH="0" baseline="0" noProof="0">
                <a:ln>
                  <a:noFill/>
                </a:ln>
                <a:solidFill>
                  <a:srgbClr val="000000"/>
                </a:solidFill>
                <a:effectLst/>
                <a:uLnTx/>
                <a:uFillTx/>
                <a:latin typeface="Calibri"/>
                <a:ea typeface="Calibri" panose="020F0502020204030204" pitchFamily="34" charset="0"/>
                <a:cs typeface="Arial"/>
                <a:sym typeface="Arial"/>
              </a:rPr>
              <a:t>AR: allergic rhinitis, CRS+/-NP: chronic rhinosinusitis +/- nasal polyps , AD: eczema/atopic dermatitis, LTOCS: Long term Oral Corticosteroids</a:t>
            </a:r>
            <a:endParaRPr kumimoji="0" lang="en-NZ" sz="800" b="0" i="0" u="none" strike="noStrike" kern="0" cap="none" spc="0" normalizeH="0" baseline="0" noProof="0">
              <a:ln>
                <a:noFill/>
              </a:ln>
              <a:solidFill>
                <a:srgbClr val="434343"/>
              </a:solidFill>
              <a:effectLst/>
              <a:uLnTx/>
              <a:uFillTx/>
              <a:latin typeface="Calibri"/>
              <a:ea typeface="Roboto"/>
              <a:cs typeface="Roboto"/>
              <a:sym typeface="Roboto"/>
            </a:endParaRPr>
          </a:p>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GB" sz="600" b="0" i="0" u="none" strike="noStrike" kern="1200" cap="none" spc="0" normalizeH="0" baseline="0" noProof="0">
                <a:ln>
                  <a:noFill/>
                </a:ln>
                <a:solidFill>
                  <a:srgbClr val="404040"/>
                </a:solidFill>
                <a:effectLst/>
                <a:uLnTx/>
                <a:uFillTx/>
                <a:latin typeface="Arial"/>
                <a:ea typeface="+mn-ea"/>
                <a:cs typeface="Arial"/>
                <a:sym typeface="Arial"/>
              </a:rPr>
              <a:t>.</a:t>
            </a:r>
          </a:p>
        </p:txBody>
      </p:sp>
      <p:sp>
        <p:nvSpPr>
          <p:cNvPr id="123" name="Oval 122">
            <a:extLst>
              <a:ext uri="{FF2B5EF4-FFF2-40B4-BE49-F238E27FC236}">
                <a16:creationId xmlns:a16="http://schemas.microsoft.com/office/drawing/2014/main" id="{73C93B9F-34A0-EBCC-A0ED-342EB560C5FB}"/>
              </a:ext>
            </a:extLst>
          </p:cNvPr>
          <p:cNvSpPr/>
          <p:nvPr/>
        </p:nvSpPr>
        <p:spPr>
          <a:xfrm>
            <a:off x="2883355" y="2679766"/>
            <a:ext cx="820489" cy="812954"/>
          </a:xfrm>
          <a:prstGeom prst="ellipse">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FFFFFF"/>
              </a:solidFill>
              <a:effectLst/>
              <a:uLnTx/>
              <a:uFillTx/>
              <a:latin typeface="Arial"/>
              <a:ea typeface="+mn-ea"/>
              <a:cs typeface="+mn-cs"/>
              <a:sym typeface="Arial"/>
            </a:endParaRPr>
          </a:p>
        </p:txBody>
      </p:sp>
      <p:pic>
        <p:nvPicPr>
          <p:cNvPr id="124" name="Picture 123" descr="A logo with orange and blue shapes&#10;&#10;Description automatically generated">
            <a:extLst>
              <a:ext uri="{FF2B5EF4-FFF2-40B4-BE49-F238E27FC236}">
                <a16:creationId xmlns:a16="http://schemas.microsoft.com/office/drawing/2014/main" id="{1ACCA4F5-52D4-9584-97AE-1EFA0A331FF9}"/>
              </a:ext>
            </a:extLst>
          </p:cNvPr>
          <p:cNvPicPr>
            <a:picLocks noChangeAspect="1"/>
          </p:cNvPicPr>
          <p:nvPr/>
        </p:nvPicPr>
        <p:blipFill>
          <a:blip r:embed="rId14">
            <a:alphaModFix/>
          </a:blip>
          <a:stretch>
            <a:fillRect/>
          </a:stretch>
        </p:blipFill>
        <p:spPr>
          <a:xfrm>
            <a:off x="2983972" y="3012224"/>
            <a:ext cx="634653" cy="194658"/>
          </a:xfrm>
          <a:prstGeom prst="rect">
            <a:avLst/>
          </a:prstGeom>
        </p:spPr>
      </p:pic>
      <p:sp>
        <p:nvSpPr>
          <p:cNvPr id="4" name="TextBox 3">
            <a:extLst>
              <a:ext uri="{FF2B5EF4-FFF2-40B4-BE49-F238E27FC236}">
                <a16:creationId xmlns:a16="http://schemas.microsoft.com/office/drawing/2014/main" id="{EA5BAF07-1940-6CAC-2F21-AA8AA5CBBD87}"/>
              </a:ext>
            </a:extLst>
          </p:cNvPr>
          <p:cNvSpPr txBox="1"/>
          <p:nvPr/>
        </p:nvSpPr>
        <p:spPr>
          <a:xfrm>
            <a:off x="-72957" y="4898641"/>
            <a:ext cx="7917366" cy="1846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600" b="0" i="0" u="none" strike="noStrike" kern="1200" cap="none" spc="0" normalizeH="0" baseline="0" noProof="0">
                <a:ln>
                  <a:noFill/>
                </a:ln>
                <a:solidFill>
                  <a:srgbClr val="404040"/>
                </a:solidFill>
                <a:effectLst/>
                <a:uLnTx/>
                <a:uFillTx/>
                <a:latin typeface="Arial"/>
                <a:ea typeface="+mn-ea"/>
                <a:cs typeface="Arial"/>
                <a:sym typeface="Arial"/>
              </a:rPr>
              <a:t>Wechsler, Michael E., et al. "Association between T2-related comorbidities and effectiveness of biologics in severe asthma." American journal of respiratory and critical care medicine 209.3 (2024): 262-272.</a:t>
            </a:r>
          </a:p>
        </p:txBody>
      </p:sp>
      <p:pic>
        <p:nvPicPr>
          <p:cNvPr id="5" name="Graphic 4" descr="Beginning with solid fill">
            <a:hlinkClick r:id="rId15" action="ppaction://hlinksldjump"/>
            <a:extLst>
              <a:ext uri="{FF2B5EF4-FFF2-40B4-BE49-F238E27FC236}">
                <a16:creationId xmlns:a16="http://schemas.microsoft.com/office/drawing/2014/main" id="{985CB242-F0EE-6520-B185-0CACAE4EF162}"/>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22" name="bg object 17">
            <a:extLst>
              <a:ext uri="{FF2B5EF4-FFF2-40B4-BE49-F238E27FC236}">
                <a16:creationId xmlns:a16="http://schemas.microsoft.com/office/drawing/2014/main" id="{594661CD-7DB6-AEE8-B1EE-1EB9E8941309}"/>
              </a:ext>
            </a:extLst>
          </p:cNvPr>
          <p:cNvPicPr/>
          <p:nvPr/>
        </p:nvPicPr>
        <p:blipFill>
          <a:blip r:embed="rId18" cstate="print">
            <a:alphaModFix amt="10000"/>
            <a:extLst>
              <a:ext uri="{BEBA8EAE-BF5A-486C-A8C5-ECC9F3942E4B}">
                <a14:imgProps xmlns:a14="http://schemas.microsoft.com/office/drawing/2010/main">
                  <a14:imgLayer r:embed="rId19">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3166627381"/>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Shape 98"/>
        <p:cNvGrpSpPr/>
        <p:nvPr/>
      </p:nvGrpSpPr>
      <p:grpSpPr>
        <a:xfrm>
          <a:off x="0" y="0"/>
          <a:ext cx="0" cy="0"/>
          <a:chOff x="0" y="0"/>
          <a:chExt cx="0" cy="0"/>
        </a:xfrm>
      </p:grpSpPr>
      <p:sp>
        <p:nvSpPr>
          <p:cNvPr id="100" name="Google Shape;100;p20"/>
          <p:cNvSpPr txBox="1">
            <a:spLocks noGrp="1"/>
          </p:cNvSpPr>
          <p:nvPr>
            <p:ph type="ctrTitle"/>
          </p:nvPr>
        </p:nvSpPr>
        <p:spPr>
          <a:xfrm>
            <a:off x="220717" y="2049939"/>
            <a:ext cx="8726213" cy="1102519"/>
          </a:xfrm>
          <a:prstGeom prst="rect">
            <a:avLst/>
          </a:prstGeom>
          <a:noFill/>
          <a:ln>
            <a:noFill/>
          </a:ln>
        </p:spPr>
        <p:txBody>
          <a:bodyPr spcFirstLastPara="1" wrap="square" lIns="0" tIns="45700" rIns="91425" bIns="0" anchor="ctr" anchorCtr="0">
            <a:noAutofit/>
          </a:bodyPr>
          <a:lstStyle/>
          <a:p>
            <a:r>
              <a:rPr lang="en-GB">
                <a:effectLst/>
                <a:latin typeface="Calibri" panose="020F0502020204030204" pitchFamily="34" charset="0"/>
                <a:ea typeface="Calibri" panose="020F0502020204030204" pitchFamily="34" charset="0"/>
                <a:cs typeface="Times New Roman" panose="02020603050405020304" pitchFamily="18" charset="0"/>
              </a:rPr>
              <a:t>Adult severe asthma registries: a global and growing inventory</a:t>
            </a:r>
            <a:endParaRPr sz="2800">
              <a:latin typeface="+mj-lt"/>
            </a:endParaRPr>
          </a:p>
        </p:txBody>
      </p:sp>
      <p:sp>
        <p:nvSpPr>
          <p:cNvPr id="2" name="Google Shape;99;p20">
            <a:extLst>
              <a:ext uri="{FF2B5EF4-FFF2-40B4-BE49-F238E27FC236}">
                <a16:creationId xmlns:a16="http://schemas.microsoft.com/office/drawing/2014/main" id="{E30FFDAF-77BD-C8E5-1A37-7476A537FD97}"/>
              </a:ext>
            </a:extLst>
          </p:cNvPr>
          <p:cNvSpPr txBox="1">
            <a:spLocks/>
          </p:cNvSpPr>
          <p:nvPr/>
        </p:nvSpPr>
        <p:spPr>
          <a:xfrm>
            <a:off x="276136" y="3306862"/>
            <a:ext cx="8734097" cy="890588"/>
          </a:xfrm>
          <a:prstGeom prst="rect">
            <a:avLst/>
          </a:prstGeom>
          <a:noFill/>
          <a:ln>
            <a:noFill/>
          </a:ln>
        </p:spPr>
        <p:txBody>
          <a:bodyPr spcFirstLastPara="1" wrap="square" lIns="0" tIns="0" rIns="91425" bIns="45700" anchor="ctr" anchorCtr="0">
            <a:noAutofit/>
          </a:bodyPr>
          <a:lstStyle>
            <a:defPPr marR="0" lvl="0" algn="l" rtl="0">
              <a:lnSpc>
                <a:spcPct val="100000"/>
              </a:lnSpc>
              <a:spcBef>
                <a:spcPts val="0"/>
              </a:spcBef>
              <a:spcAft>
                <a:spcPts val="0"/>
              </a:spcAft>
            </a:defPPr>
            <a:lvl1pPr marL="457200" marR="0" lvl="0" indent="-330200" algn="ctr" rtl="0">
              <a:lnSpc>
                <a:spcPct val="100000"/>
              </a:lnSpc>
              <a:spcBef>
                <a:spcPts val="1200"/>
              </a:spcBef>
              <a:spcAft>
                <a:spcPts val="0"/>
              </a:spcAft>
              <a:buClr>
                <a:srgbClr val="FF9900"/>
              </a:buClr>
              <a:buSzPts val="1600"/>
              <a:buFont typeface="Arial"/>
              <a:buNone/>
              <a:defRPr sz="1600" b="0" i="0" u="none" strike="noStrike" cap="none">
                <a:solidFill>
                  <a:schemeClr val="accent3"/>
                </a:solidFill>
                <a:latin typeface="Arial"/>
                <a:ea typeface="Arial"/>
                <a:cs typeface="Arial"/>
                <a:sym typeface="Arial"/>
              </a:defRPr>
            </a:lvl1pPr>
            <a:lvl2pPr marL="914400" marR="0" lvl="1" indent="-317500" algn="ctr" rtl="0">
              <a:lnSpc>
                <a:spcPct val="100000"/>
              </a:lnSpc>
              <a:spcBef>
                <a:spcPts val="300"/>
              </a:spcBef>
              <a:spcAft>
                <a:spcPts val="0"/>
              </a:spcAft>
              <a:buClr>
                <a:srgbClr val="FF9900"/>
              </a:buClr>
              <a:buSzPts val="1400"/>
              <a:buFont typeface="Arial"/>
              <a:buNone/>
              <a:defRPr sz="1400" b="0" i="0" u="none" strike="noStrike" cap="none">
                <a:solidFill>
                  <a:srgbClr val="909090"/>
                </a:solidFill>
                <a:latin typeface="Arial"/>
                <a:ea typeface="Arial"/>
                <a:cs typeface="Arial"/>
                <a:sym typeface="Arial"/>
              </a:defRPr>
            </a:lvl2pPr>
            <a:lvl3pPr marL="1371600" marR="0" lvl="2" indent="-304800" algn="ctr" rtl="0">
              <a:lnSpc>
                <a:spcPct val="100000"/>
              </a:lnSpc>
              <a:spcBef>
                <a:spcPts val="300"/>
              </a:spcBef>
              <a:spcAft>
                <a:spcPts val="0"/>
              </a:spcAft>
              <a:buClr>
                <a:srgbClr val="FF9900"/>
              </a:buClr>
              <a:buSzPts val="1200"/>
              <a:buFont typeface="Courier New"/>
              <a:buNone/>
              <a:defRPr sz="1200" b="0" i="0" u="none" strike="noStrike" cap="none">
                <a:solidFill>
                  <a:srgbClr val="909090"/>
                </a:solidFill>
                <a:latin typeface="Arial"/>
                <a:ea typeface="Arial"/>
                <a:cs typeface="Arial"/>
                <a:sym typeface="Arial"/>
              </a:defRPr>
            </a:lvl3pPr>
            <a:lvl4pPr marL="1828800" marR="0" lvl="3" indent="-292100" algn="ctr" rtl="0">
              <a:lnSpc>
                <a:spcPct val="100000"/>
              </a:lnSpc>
              <a:spcBef>
                <a:spcPts val="300"/>
              </a:spcBef>
              <a:spcAft>
                <a:spcPts val="0"/>
              </a:spcAft>
              <a:buClr>
                <a:srgbClr val="FF9900"/>
              </a:buClr>
              <a:buSzPts val="1000"/>
              <a:buFont typeface="Arial"/>
              <a:buNone/>
              <a:defRPr sz="1000" b="0" i="0" u="none" strike="noStrike" cap="none">
                <a:solidFill>
                  <a:srgbClr val="909090"/>
                </a:solidFill>
                <a:latin typeface="Arial"/>
                <a:ea typeface="Arial"/>
                <a:cs typeface="Arial"/>
                <a:sym typeface="Arial"/>
              </a:defRPr>
            </a:lvl4pPr>
            <a:lvl5pPr marL="2286000" marR="0" lvl="4" indent="-279400" algn="ctr" rtl="0">
              <a:lnSpc>
                <a:spcPct val="100000"/>
              </a:lnSpc>
              <a:spcBef>
                <a:spcPts val="300"/>
              </a:spcBef>
              <a:spcAft>
                <a:spcPts val="0"/>
              </a:spcAft>
              <a:buClr>
                <a:srgbClr val="FF9900"/>
              </a:buClr>
              <a:buSzPts val="800"/>
              <a:buFont typeface="Arial"/>
              <a:buNone/>
              <a:defRPr sz="800" b="0" i="0" u="none" strike="noStrike" cap="none">
                <a:solidFill>
                  <a:srgbClr val="909090"/>
                </a:solidFill>
                <a:latin typeface="Arial"/>
                <a:ea typeface="Arial"/>
                <a:cs typeface="Arial"/>
                <a:sym typeface="Arial"/>
              </a:defRPr>
            </a:lvl5pPr>
            <a:lvl6pPr marL="2743200" marR="0" lvl="5" indent="-323850" algn="ctr" rtl="0">
              <a:lnSpc>
                <a:spcPct val="100000"/>
              </a:lnSpc>
              <a:spcBef>
                <a:spcPts val="300"/>
              </a:spcBef>
              <a:spcAft>
                <a:spcPts val="0"/>
              </a:spcAft>
              <a:buClr>
                <a:srgbClr val="909090"/>
              </a:buClr>
              <a:buSzPts val="1500"/>
              <a:buFont typeface="Arial"/>
              <a:buNone/>
              <a:defRPr sz="1500" b="0" i="0" u="none" strike="noStrike" cap="none">
                <a:solidFill>
                  <a:srgbClr val="909090"/>
                </a:solidFill>
                <a:latin typeface="Arial"/>
                <a:ea typeface="Arial"/>
                <a:cs typeface="Arial"/>
                <a:sym typeface="Arial"/>
              </a:defRPr>
            </a:lvl6pPr>
            <a:lvl7pPr marL="3200400" marR="0" lvl="6" indent="-323850" algn="ctr" rtl="0">
              <a:lnSpc>
                <a:spcPct val="100000"/>
              </a:lnSpc>
              <a:spcBef>
                <a:spcPts val="300"/>
              </a:spcBef>
              <a:spcAft>
                <a:spcPts val="0"/>
              </a:spcAft>
              <a:buClr>
                <a:srgbClr val="909090"/>
              </a:buClr>
              <a:buSzPts val="1500"/>
              <a:buFont typeface="Arial"/>
              <a:buNone/>
              <a:defRPr sz="1500" b="0" i="0" u="none" strike="noStrike" cap="none">
                <a:solidFill>
                  <a:srgbClr val="909090"/>
                </a:solidFill>
                <a:latin typeface="Arial"/>
                <a:ea typeface="Arial"/>
                <a:cs typeface="Arial"/>
                <a:sym typeface="Arial"/>
              </a:defRPr>
            </a:lvl7pPr>
            <a:lvl8pPr marL="3657600" marR="0" lvl="7" indent="-323850" algn="ctr" rtl="0">
              <a:lnSpc>
                <a:spcPct val="100000"/>
              </a:lnSpc>
              <a:spcBef>
                <a:spcPts val="300"/>
              </a:spcBef>
              <a:spcAft>
                <a:spcPts val="0"/>
              </a:spcAft>
              <a:buClr>
                <a:srgbClr val="909090"/>
              </a:buClr>
              <a:buSzPts val="1500"/>
              <a:buFont typeface="Arial"/>
              <a:buNone/>
              <a:defRPr sz="1500" b="0" i="0" u="none" strike="noStrike" cap="none">
                <a:solidFill>
                  <a:srgbClr val="909090"/>
                </a:solidFill>
                <a:latin typeface="Arial"/>
                <a:ea typeface="Arial"/>
                <a:cs typeface="Arial"/>
                <a:sym typeface="Arial"/>
              </a:defRPr>
            </a:lvl8pPr>
            <a:lvl9pPr marL="4114800" marR="0" lvl="8" indent="-323850" algn="ctr" rtl="0">
              <a:lnSpc>
                <a:spcPct val="100000"/>
              </a:lnSpc>
              <a:spcBef>
                <a:spcPts val="300"/>
              </a:spcBef>
              <a:spcAft>
                <a:spcPts val="0"/>
              </a:spcAft>
              <a:buClr>
                <a:srgbClr val="909090"/>
              </a:buClr>
              <a:buSzPts val="1500"/>
              <a:buFont typeface="Arial"/>
              <a:buNone/>
              <a:defRPr sz="1500" b="0" i="0" u="none" strike="noStrike" cap="none">
                <a:solidFill>
                  <a:srgbClr val="90909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FF9900"/>
              </a:buClr>
              <a:buSzPts val="1600"/>
              <a:buFont typeface="Arial"/>
              <a:buNone/>
              <a:tabLst/>
              <a:defRPr/>
            </a:pPr>
            <a:r>
              <a:rPr kumimoji="0" lang="en-US" sz="900" b="0" i="0" u="none" strike="noStrike" kern="0" cap="none" spc="0" normalizeH="0" baseline="0" noProof="0">
                <a:ln>
                  <a:noFill/>
                </a:ln>
                <a:solidFill>
                  <a:srgbClr val="FF9900"/>
                </a:solidFill>
                <a:effectLst/>
                <a:uLnTx/>
                <a:uFillTx/>
                <a:latin typeface="Arial"/>
                <a:cs typeface="Arial"/>
                <a:sym typeface="Arial"/>
              </a:rPr>
              <a:t>Breda </a:t>
            </a:r>
            <a:r>
              <a:rPr kumimoji="0" lang="en-US" sz="900" b="0" i="0" u="none" strike="noStrike" kern="0" cap="none" spc="0" normalizeH="0" baseline="0" noProof="0" err="1">
                <a:ln>
                  <a:noFill/>
                </a:ln>
                <a:solidFill>
                  <a:srgbClr val="FF9900"/>
                </a:solidFill>
                <a:effectLst/>
                <a:uLnTx/>
                <a:uFillTx/>
                <a:latin typeface="Arial"/>
                <a:cs typeface="Arial"/>
                <a:sym typeface="Arial"/>
              </a:rPr>
              <a:t>Cushen</a:t>
            </a:r>
            <a:r>
              <a:rPr kumimoji="0" lang="en-US" sz="900" b="0" i="0" u="none" strike="noStrike" kern="0" cap="none" spc="0" normalizeH="0" baseline="0" noProof="0">
                <a:ln>
                  <a:noFill/>
                </a:ln>
                <a:solidFill>
                  <a:srgbClr val="FF9900"/>
                </a:solidFill>
                <a:effectLst/>
                <a:uLnTx/>
                <a:uFillTx/>
                <a:latin typeface="Arial"/>
                <a:cs typeface="Arial"/>
                <a:sym typeface="Arial"/>
              </a:rPr>
              <a:t>, Mariko </a:t>
            </a:r>
            <a:r>
              <a:rPr kumimoji="0" lang="en-US" sz="900" b="0" i="0" u="none" strike="noStrike" kern="0" cap="none" spc="0" normalizeH="0" baseline="0" noProof="0" err="1">
                <a:ln>
                  <a:noFill/>
                </a:ln>
                <a:solidFill>
                  <a:srgbClr val="FF9900"/>
                </a:solidFill>
                <a:effectLst/>
                <a:uLnTx/>
                <a:uFillTx/>
                <a:latin typeface="Arial"/>
                <a:cs typeface="Arial"/>
                <a:sym typeface="Arial"/>
              </a:rPr>
              <a:t>Siyue</a:t>
            </a:r>
            <a:r>
              <a:rPr kumimoji="0" lang="en-US" sz="900" b="0" i="0" u="none" strike="noStrike" kern="0" cap="none" spc="0" normalizeH="0" baseline="0" noProof="0">
                <a:ln>
                  <a:noFill/>
                </a:ln>
                <a:solidFill>
                  <a:srgbClr val="FF9900"/>
                </a:solidFill>
                <a:effectLst/>
                <a:uLnTx/>
                <a:uFillTx/>
                <a:latin typeface="Arial"/>
                <a:cs typeface="Arial"/>
                <a:sym typeface="Arial"/>
              </a:rPr>
              <a:t> Koh, Trung N Tran, Neil Martin, Ruth Murray, Thendral Uthaman, Celine Yun Yi Goh, Rebecca Vella, Neva Eleangovan, Lakmini Bulathsinhala, Jorge F Maspero, Matthew J Peters, Florence </a:t>
            </a:r>
            <a:r>
              <a:rPr kumimoji="0" lang="en-US" sz="900" b="0" i="0" u="none" strike="noStrike" kern="0" cap="none" spc="0" normalizeH="0" baseline="0" noProof="0" err="1">
                <a:ln>
                  <a:noFill/>
                </a:ln>
                <a:solidFill>
                  <a:srgbClr val="FF9900"/>
                </a:solidFill>
                <a:effectLst/>
                <a:uLnTx/>
                <a:uFillTx/>
                <a:latin typeface="Arial"/>
                <a:cs typeface="Arial"/>
                <a:sym typeface="Arial"/>
              </a:rPr>
              <a:t>Schleich</a:t>
            </a:r>
            <a:r>
              <a:rPr kumimoji="0" lang="en-US" sz="900" b="0" i="0" u="none" strike="noStrike" kern="0" cap="none" spc="0" normalizeH="0" baseline="0" noProof="0">
                <a:ln>
                  <a:noFill/>
                </a:ln>
                <a:solidFill>
                  <a:srgbClr val="FF9900"/>
                </a:solidFill>
                <a:effectLst/>
                <a:uLnTx/>
                <a:uFillTx/>
                <a:latin typeface="Arial"/>
                <a:cs typeface="Arial"/>
                <a:sym typeface="Arial"/>
              </a:rPr>
              <a:t>, Paulo </a:t>
            </a:r>
            <a:r>
              <a:rPr kumimoji="0" lang="en-US" sz="900" b="0" i="0" u="none" strike="noStrike" kern="0" cap="none" spc="0" normalizeH="0" baseline="0" noProof="0" err="1">
                <a:ln>
                  <a:noFill/>
                </a:ln>
                <a:solidFill>
                  <a:srgbClr val="FF9900"/>
                </a:solidFill>
                <a:effectLst/>
                <a:uLnTx/>
                <a:uFillTx/>
                <a:latin typeface="Arial"/>
                <a:cs typeface="Arial"/>
                <a:sym typeface="Arial"/>
              </a:rPr>
              <a:t>Pitrez</a:t>
            </a:r>
            <a:r>
              <a:rPr kumimoji="0" lang="en-US" sz="900" b="0" i="0" u="none" strike="noStrike" kern="0" cap="none" spc="0" normalizeH="0" baseline="0" noProof="0">
                <a:ln>
                  <a:noFill/>
                </a:ln>
                <a:solidFill>
                  <a:srgbClr val="FF9900"/>
                </a:solidFill>
                <a:effectLst/>
                <a:uLnTx/>
                <a:uFillTx/>
                <a:latin typeface="Arial"/>
                <a:cs typeface="Arial"/>
                <a:sym typeface="Arial"/>
              </a:rPr>
              <a:t>, George Christoff, Mohsen </a:t>
            </a:r>
            <a:r>
              <a:rPr kumimoji="0" lang="en-US" sz="900" b="0" i="0" u="none" strike="noStrike" kern="0" cap="none" spc="0" normalizeH="0" baseline="0" noProof="0" err="1">
                <a:ln>
                  <a:noFill/>
                </a:ln>
                <a:solidFill>
                  <a:srgbClr val="FF9900"/>
                </a:solidFill>
                <a:effectLst/>
                <a:uLnTx/>
                <a:uFillTx/>
                <a:latin typeface="Arial"/>
                <a:cs typeface="Arial"/>
                <a:sym typeface="Arial"/>
              </a:rPr>
              <a:t>Sadsatsafavi</a:t>
            </a:r>
            <a:r>
              <a:rPr kumimoji="0" lang="en-US" sz="900" b="0" i="0" u="none" strike="noStrike" kern="0" cap="none" spc="0" normalizeH="0" baseline="0" noProof="0">
                <a:ln>
                  <a:noFill/>
                </a:ln>
                <a:solidFill>
                  <a:srgbClr val="FF9900"/>
                </a:solidFill>
                <a:effectLst/>
                <a:uLnTx/>
                <a:uFillTx/>
                <a:latin typeface="Arial"/>
                <a:cs typeface="Arial"/>
                <a:sym typeface="Arial"/>
              </a:rPr>
              <a:t>, Carlos A. Torres-Duque, Celeste Porsbjerg, Alan </a:t>
            </a:r>
            <a:r>
              <a:rPr kumimoji="0" lang="en-US" sz="900" b="0" i="0" u="none" strike="noStrike" kern="0" cap="none" spc="0" normalizeH="0" baseline="0" noProof="0" err="1">
                <a:ln>
                  <a:noFill/>
                </a:ln>
                <a:solidFill>
                  <a:srgbClr val="FF9900"/>
                </a:solidFill>
                <a:effectLst/>
                <a:uLnTx/>
                <a:uFillTx/>
                <a:latin typeface="Arial"/>
                <a:cs typeface="Arial"/>
                <a:sym typeface="Arial"/>
              </a:rPr>
              <a:t>Altraja</a:t>
            </a:r>
            <a:r>
              <a:rPr kumimoji="0" lang="en-US" sz="900" b="0" i="0" u="none" strike="noStrike" kern="0" cap="none" spc="0" normalizeH="0" baseline="0" noProof="0">
                <a:ln>
                  <a:noFill/>
                </a:ln>
                <a:solidFill>
                  <a:srgbClr val="FF9900"/>
                </a:solidFill>
                <a:effectLst/>
                <a:uLnTx/>
                <a:uFillTx/>
                <a:latin typeface="Arial"/>
                <a:cs typeface="Arial"/>
                <a:sym typeface="Arial"/>
              </a:rPr>
              <a:t>,  Lauri </a:t>
            </a:r>
            <a:r>
              <a:rPr kumimoji="0" lang="en-US" sz="900" b="0" i="0" u="none" strike="noStrike" kern="0" cap="none" spc="0" normalizeH="0" baseline="0" noProof="0" err="1">
                <a:ln>
                  <a:noFill/>
                </a:ln>
                <a:solidFill>
                  <a:srgbClr val="FF9900"/>
                </a:solidFill>
                <a:effectLst/>
                <a:uLnTx/>
                <a:uFillTx/>
                <a:latin typeface="Arial"/>
                <a:cs typeface="Arial"/>
                <a:sym typeface="Arial"/>
              </a:rPr>
              <a:t>Lehtimäki</a:t>
            </a:r>
            <a:r>
              <a:rPr kumimoji="0" lang="en-US" sz="900" b="0" i="0" u="none" strike="noStrike" kern="0" cap="none" spc="0" normalizeH="0" baseline="0" noProof="0">
                <a:ln>
                  <a:noFill/>
                </a:ln>
                <a:solidFill>
                  <a:srgbClr val="FF9900"/>
                </a:solidFill>
                <a:effectLst/>
                <a:uLnTx/>
                <a:uFillTx/>
                <a:latin typeface="Arial"/>
                <a:cs typeface="Arial"/>
                <a:sym typeface="Arial"/>
              </a:rPr>
              <a:t>,  Arnaud Bourdin,  Christian Taube, Nikolaos G. Papadopoulos, </a:t>
            </a:r>
            <a:r>
              <a:rPr kumimoji="0" lang="en-US" sz="900" b="0" i="0" u="none" strike="noStrike" kern="0" cap="none" spc="0" normalizeH="0" baseline="0" noProof="0" err="1">
                <a:ln>
                  <a:noFill/>
                </a:ln>
                <a:solidFill>
                  <a:srgbClr val="FF9900"/>
                </a:solidFill>
                <a:effectLst/>
                <a:uLnTx/>
                <a:uFillTx/>
                <a:latin typeface="Arial"/>
                <a:cs typeface="Arial"/>
                <a:sym typeface="Arial"/>
              </a:rPr>
              <a:t>Csoma</a:t>
            </a:r>
            <a:r>
              <a:rPr kumimoji="0" lang="en-US" sz="900" b="0" i="0" u="none" strike="noStrike" kern="0" cap="none" spc="0" normalizeH="0" baseline="0" noProof="0">
                <a:ln>
                  <a:noFill/>
                </a:ln>
                <a:solidFill>
                  <a:srgbClr val="FF9900"/>
                </a:solidFill>
                <a:effectLst/>
                <a:uLnTx/>
                <a:uFillTx/>
                <a:latin typeface="Arial"/>
                <a:cs typeface="Arial"/>
                <a:sym typeface="Arial"/>
              </a:rPr>
              <a:t> </a:t>
            </a:r>
            <a:r>
              <a:rPr kumimoji="0" lang="en-US" sz="900" b="0" i="0" u="none" strike="noStrike" kern="0" cap="none" spc="0" normalizeH="0" baseline="0" noProof="0" err="1">
                <a:ln>
                  <a:noFill/>
                </a:ln>
                <a:solidFill>
                  <a:srgbClr val="FF9900"/>
                </a:solidFill>
                <a:effectLst/>
                <a:uLnTx/>
                <a:uFillTx/>
                <a:latin typeface="Arial"/>
                <a:cs typeface="Arial"/>
                <a:sym typeface="Arial"/>
              </a:rPr>
              <a:t>Zsuzsanna</a:t>
            </a:r>
            <a:r>
              <a:rPr kumimoji="0" lang="en-US" sz="900" b="0" i="0" u="none" strike="noStrike" kern="0" cap="none" spc="0" normalizeH="0" baseline="0" noProof="0">
                <a:ln>
                  <a:noFill/>
                </a:ln>
                <a:solidFill>
                  <a:srgbClr val="FF9900"/>
                </a:solidFill>
                <a:effectLst/>
                <a:uLnTx/>
                <a:uFillTx/>
                <a:latin typeface="Arial"/>
                <a:cs typeface="Arial"/>
                <a:sym typeface="Arial"/>
              </a:rPr>
              <a:t>, </a:t>
            </a:r>
            <a:r>
              <a:rPr kumimoji="0" lang="en-US" sz="900" b="0" i="0" u="none" strike="noStrike" kern="0" cap="none" spc="0" normalizeH="0" baseline="0" noProof="0" err="1">
                <a:ln>
                  <a:noFill/>
                </a:ln>
                <a:solidFill>
                  <a:srgbClr val="FF9900"/>
                </a:solidFill>
                <a:effectLst/>
                <a:uLnTx/>
                <a:uFillTx/>
                <a:latin typeface="Arial"/>
                <a:cs typeface="Arial"/>
                <a:sym typeface="Arial"/>
              </a:rPr>
              <a:t>Unnur</a:t>
            </a:r>
            <a:r>
              <a:rPr kumimoji="0" lang="en-US" sz="900" b="0" i="0" u="none" strike="noStrike" kern="0" cap="none" spc="0" normalizeH="0" baseline="0" noProof="0">
                <a:ln>
                  <a:noFill/>
                </a:ln>
                <a:solidFill>
                  <a:srgbClr val="FF9900"/>
                </a:solidFill>
                <a:effectLst/>
                <a:uLnTx/>
                <a:uFillTx/>
                <a:latin typeface="Arial"/>
                <a:cs typeface="Arial"/>
                <a:sym typeface="Arial"/>
              </a:rPr>
              <a:t> </a:t>
            </a:r>
            <a:r>
              <a:rPr kumimoji="0" lang="en-US" sz="900" b="0" i="0" u="none" strike="noStrike" kern="0" cap="none" spc="0" normalizeH="0" baseline="0" noProof="0" err="1">
                <a:ln>
                  <a:noFill/>
                </a:ln>
                <a:solidFill>
                  <a:srgbClr val="FF9900"/>
                </a:solidFill>
                <a:effectLst/>
                <a:uLnTx/>
                <a:uFillTx/>
                <a:latin typeface="Arial"/>
                <a:cs typeface="Arial"/>
                <a:sym typeface="Arial"/>
              </a:rPr>
              <a:t>Björnsdóttir</a:t>
            </a:r>
            <a:r>
              <a:rPr kumimoji="0" lang="en-US" sz="900" b="0" i="0" u="none" strike="noStrike" kern="0" cap="none" spc="0" normalizeH="0" baseline="0" noProof="0">
                <a:ln>
                  <a:noFill/>
                </a:ln>
                <a:solidFill>
                  <a:srgbClr val="FF9900"/>
                </a:solidFill>
                <a:effectLst/>
                <a:uLnTx/>
                <a:uFillTx/>
                <a:latin typeface="Arial"/>
                <a:cs typeface="Arial"/>
                <a:sym typeface="Arial"/>
              </a:rPr>
              <a:t>, Sundeep Salvi, Enrico </a:t>
            </a:r>
            <a:r>
              <a:rPr kumimoji="0" lang="en-US" sz="900" b="0" i="0" u="none" strike="noStrike" kern="0" cap="none" spc="0" normalizeH="0" baseline="0" noProof="0" err="1">
                <a:ln>
                  <a:noFill/>
                </a:ln>
                <a:solidFill>
                  <a:srgbClr val="FF9900"/>
                </a:solidFill>
                <a:effectLst/>
                <a:uLnTx/>
                <a:uFillTx/>
                <a:latin typeface="Arial"/>
                <a:cs typeface="Arial"/>
                <a:sym typeface="Arial"/>
              </a:rPr>
              <a:t>Heffler</a:t>
            </a:r>
            <a:r>
              <a:rPr kumimoji="0" lang="en-US" sz="900" b="0" i="0" u="none" strike="noStrike" kern="0" cap="none" spc="0" normalizeH="0" baseline="0" noProof="0">
                <a:ln>
                  <a:noFill/>
                </a:ln>
                <a:solidFill>
                  <a:srgbClr val="FF9900"/>
                </a:solidFill>
                <a:effectLst/>
                <a:uLnTx/>
                <a:uFillTx/>
                <a:latin typeface="Arial"/>
                <a:cs typeface="Arial"/>
                <a:sym typeface="Arial"/>
              </a:rPr>
              <a:t>, Takashi Iwanaga, Mona Al-Ahmad, </a:t>
            </a:r>
            <a:r>
              <a:rPr kumimoji="0" lang="en-US" sz="900" b="0" i="0" u="none" strike="noStrike" kern="0" cap="none" spc="0" normalizeH="0" baseline="0" noProof="0" err="1">
                <a:ln>
                  <a:noFill/>
                </a:ln>
                <a:solidFill>
                  <a:srgbClr val="FF9900"/>
                </a:solidFill>
                <a:effectLst/>
                <a:uLnTx/>
                <a:uFillTx/>
                <a:latin typeface="Arial"/>
                <a:cs typeface="Arial"/>
                <a:sym typeface="Arial"/>
              </a:rPr>
              <a:t>Désirée</a:t>
            </a:r>
            <a:r>
              <a:rPr kumimoji="0" lang="en-US" sz="900" b="0" i="0" u="none" strike="noStrike" kern="0" cap="none" spc="0" normalizeH="0" baseline="0" noProof="0">
                <a:ln>
                  <a:noFill/>
                </a:ln>
                <a:solidFill>
                  <a:srgbClr val="FF9900"/>
                </a:solidFill>
                <a:effectLst/>
                <a:uLnTx/>
                <a:uFillTx/>
                <a:latin typeface="Arial"/>
                <a:cs typeface="Arial"/>
                <a:sym typeface="Arial"/>
              </a:rPr>
              <a:t> </a:t>
            </a:r>
            <a:r>
              <a:rPr kumimoji="0" lang="en-US" sz="900" b="0" i="0" u="none" strike="noStrike" kern="0" cap="none" spc="0" normalizeH="0" baseline="0" noProof="0" err="1">
                <a:ln>
                  <a:noFill/>
                </a:ln>
                <a:solidFill>
                  <a:srgbClr val="FF9900"/>
                </a:solidFill>
                <a:effectLst/>
                <a:uLnTx/>
                <a:uFillTx/>
                <a:latin typeface="Arial"/>
                <a:cs typeface="Arial"/>
                <a:sym typeface="Arial"/>
              </a:rPr>
              <a:t>Larenas-Linnemann</a:t>
            </a:r>
            <a:r>
              <a:rPr kumimoji="0" lang="en-US" sz="900" b="0" i="0" u="none" strike="noStrike" kern="0" cap="none" spc="0" normalizeH="0" baseline="0" noProof="0">
                <a:ln>
                  <a:noFill/>
                </a:ln>
                <a:solidFill>
                  <a:srgbClr val="FF9900"/>
                </a:solidFill>
                <a:effectLst/>
                <a:uLnTx/>
                <a:uFillTx/>
                <a:latin typeface="Arial"/>
                <a:cs typeface="Arial"/>
                <a:sym typeface="Arial"/>
              </a:rPr>
              <a:t>, Job FM van Boven,  </a:t>
            </a:r>
            <a:r>
              <a:rPr kumimoji="0" lang="en-US" sz="900" b="0" i="0" u="none" strike="noStrike" kern="0" cap="none" spc="0" normalizeH="0" baseline="0" noProof="0" err="1">
                <a:ln>
                  <a:noFill/>
                </a:ln>
                <a:solidFill>
                  <a:srgbClr val="FF9900"/>
                </a:solidFill>
                <a:effectLst/>
                <a:uLnTx/>
                <a:uFillTx/>
                <a:latin typeface="Arial"/>
                <a:cs typeface="Arial"/>
                <a:sym typeface="Arial"/>
              </a:rPr>
              <a:t>Bernt</a:t>
            </a:r>
            <a:r>
              <a:rPr kumimoji="0" lang="en-US" sz="900" b="0" i="0" u="none" strike="noStrike" kern="0" cap="none" spc="0" normalizeH="0" baseline="0" noProof="0">
                <a:ln>
                  <a:noFill/>
                </a:ln>
                <a:solidFill>
                  <a:srgbClr val="FF9900"/>
                </a:solidFill>
                <a:effectLst/>
                <a:uLnTx/>
                <a:uFillTx/>
                <a:latin typeface="Arial"/>
                <a:cs typeface="Arial"/>
                <a:sym typeface="Arial"/>
              </a:rPr>
              <a:t> </a:t>
            </a:r>
            <a:r>
              <a:rPr kumimoji="0" lang="en-US" sz="900" b="0" i="0" u="none" strike="noStrike" kern="0" cap="none" spc="0" normalizeH="0" baseline="0" noProof="0" err="1">
                <a:ln>
                  <a:noFill/>
                </a:ln>
                <a:solidFill>
                  <a:srgbClr val="FF9900"/>
                </a:solidFill>
                <a:effectLst/>
                <a:uLnTx/>
                <a:uFillTx/>
                <a:latin typeface="Arial"/>
                <a:cs typeface="Arial"/>
                <a:sym typeface="Arial"/>
              </a:rPr>
              <a:t>Bøgvald</a:t>
            </a:r>
            <a:r>
              <a:rPr kumimoji="0" lang="en-US" sz="900" b="0" i="0" u="none" strike="noStrike" kern="0" cap="none" spc="0" normalizeH="0" baseline="0" noProof="0">
                <a:ln>
                  <a:noFill/>
                </a:ln>
                <a:solidFill>
                  <a:srgbClr val="FF9900"/>
                </a:solidFill>
                <a:effectLst/>
                <a:uLnTx/>
                <a:uFillTx/>
                <a:latin typeface="Arial"/>
                <a:cs typeface="Arial"/>
                <a:sym typeface="Arial"/>
              </a:rPr>
              <a:t> </a:t>
            </a:r>
            <a:r>
              <a:rPr kumimoji="0" lang="en-US" sz="900" b="0" i="0" u="none" strike="noStrike" kern="0" cap="none" spc="0" normalizeH="0" baseline="0" noProof="0" err="1">
                <a:ln>
                  <a:noFill/>
                </a:ln>
                <a:solidFill>
                  <a:srgbClr val="FF9900"/>
                </a:solidFill>
                <a:effectLst/>
                <a:uLnTx/>
                <a:uFillTx/>
                <a:latin typeface="Arial"/>
                <a:cs typeface="Arial"/>
                <a:sym typeface="Arial"/>
              </a:rPr>
              <a:t>Aarli</a:t>
            </a:r>
            <a:r>
              <a:rPr kumimoji="0" lang="en-US" sz="900" b="0" i="0" u="none" strike="noStrike" kern="0" cap="none" spc="0" normalizeH="0" baseline="0" noProof="0">
                <a:ln>
                  <a:noFill/>
                </a:ln>
                <a:solidFill>
                  <a:srgbClr val="FF9900"/>
                </a:solidFill>
                <a:effectLst/>
                <a:uLnTx/>
                <a:uFillTx/>
                <a:latin typeface="Arial"/>
                <a:cs typeface="Arial"/>
                <a:sym typeface="Arial"/>
              </a:rPr>
              <a:t>, Piotr Kuna, </a:t>
            </a:r>
            <a:r>
              <a:rPr kumimoji="0" lang="en-US" sz="900" b="0" i="0" u="none" strike="noStrike" kern="0" cap="none" spc="0" normalizeH="0" baseline="0" noProof="0" err="1">
                <a:ln>
                  <a:noFill/>
                </a:ln>
                <a:solidFill>
                  <a:srgbClr val="FF9900"/>
                </a:solidFill>
                <a:effectLst/>
                <a:uLnTx/>
                <a:uFillTx/>
                <a:latin typeface="Arial"/>
                <a:cs typeface="Arial"/>
                <a:sym typeface="Arial"/>
              </a:rPr>
              <a:t>Cláudia</a:t>
            </a:r>
            <a:r>
              <a:rPr kumimoji="0" lang="en-US" sz="900" b="0" i="0" u="none" strike="noStrike" kern="0" cap="none" spc="0" normalizeH="0" baseline="0" noProof="0">
                <a:ln>
                  <a:noFill/>
                </a:ln>
                <a:solidFill>
                  <a:srgbClr val="FF9900"/>
                </a:solidFill>
                <a:effectLst/>
                <a:uLnTx/>
                <a:uFillTx/>
                <a:latin typeface="Arial"/>
                <a:cs typeface="Arial"/>
                <a:sym typeface="Arial"/>
              </a:rPr>
              <a:t> Chaves Loureiro, Riyad Al-Lehebi, Jae Ha Lee, Nuria Marina, Leif </a:t>
            </a:r>
            <a:r>
              <a:rPr kumimoji="0" lang="en-US" sz="900" b="0" i="0" u="none" strike="noStrike" kern="0" cap="none" spc="0" normalizeH="0" baseline="0" noProof="0" err="1">
                <a:ln>
                  <a:noFill/>
                </a:ln>
                <a:solidFill>
                  <a:srgbClr val="FF9900"/>
                </a:solidFill>
                <a:effectLst/>
                <a:uLnTx/>
                <a:uFillTx/>
                <a:latin typeface="Arial"/>
                <a:cs typeface="Arial"/>
                <a:sym typeface="Arial"/>
              </a:rPr>
              <a:t>Bjermer</a:t>
            </a:r>
            <a:r>
              <a:rPr kumimoji="0" lang="en-US" sz="900" b="0" i="0" u="none" strike="noStrike" kern="0" cap="none" spc="0" normalizeH="0" baseline="0" noProof="0">
                <a:ln>
                  <a:noFill/>
                </a:ln>
                <a:solidFill>
                  <a:srgbClr val="FF9900"/>
                </a:solidFill>
                <a:effectLst/>
                <a:uLnTx/>
                <a:uFillTx/>
                <a:latin typeface="Arial"/>
                <a:cs typeface="Arial"/>
                <a:sym typeface="Arial"/>
              </a:rPr>
              <a:t>, Chau-</a:t>
            </a:r>
            <a:r>
              <a:rPr kumimoji="0" lang="en-US" sz="900" b="0" i="0" u="none" strike="noStrike" kern="0" cap="none" spc="0" normalizeH="0" baseline="0" noProof="0" err="1">
                <a:ln>
                  <a:noFill/>
                </a:ln>
                <a:solidFill>
                  <a:srgbClr val="FF9900"/>
                </a:solidFill>
                <a:effectLst/>
                <a:uLnTx/>
                <a:uFillTx/>
                <a:latin typeface="Arial"/>
                <a:cs typeface="Arial"/>
                <a:sym typeface="Arial"/>
              </a:rPr>
              <a:t>Chyun</a:t>
            </a:r>
            <a:r>
              <a:rPr kumimoji="0" lang="en-US" sz="900" b="0" i="0" u="none" strike="noStrike" kern="0" cap="none" spc="0" normalizeH="0" baseline="0" noProof="0">
                <a:ln>
                  <a:noFill/>
                </a:ln>
                <a:solidFill>
                  <a:srgbClr val="FF9900"/>
                </a:solidFill>
                <a:effectLst/>
                <a:uLnTx/>
                <a:uFillTx/>
                <a:latin typeface="Arial"/>
                <a:cs typeface="Arial"/>
                <a:sym typeface="Arial"/>
              </a:rPr>
              <a:t> </a:t>
            </a:r>
            <a:r>
              <a:rPr kumimoji="0" lang="en-US" sz="900" b="0" i="0" u="none" strike="noStrike" kern="0" cap="none" spc="0" normalizeH="0" baseline="0" noProof="0" err="1">
                <a:ln>
                  <a:noFill/>
                </a:ln>
                <a:solidFill>
                  <a:srgbClr val="FF9900"/>
                </a:solidFill>
                <a:effectLst/>
                <a:uLnTx/>
                <a:uFillTx/>
                <a:latin typeface="Arial"/>
                <a:cs typeface="Arial"/>
                <a:sym typeface="Arial"/>
              </a:rPr>
              <a:t>Sheu</a:t>
            </a:r>
            <a:r>
              <a:rPr kumimoji="0" lang="en-US" sz="900" b="0" i="0" u="none" strike="noStrike" kern="0" cap="none" spc="0" normalizeH="0" baseline="0" noProof="0">
                <a:ln>
                  <a:noFill/>
                </a:ln>
                <a:solidFill>
                  <a:srgbClr val="FF9900"/>
                </a:solidFill>
                <a:effectLst/>
                <a:uLnTx/>
                <a:uFillTx/>
                <a:latin typeface="Arial"/>
                <a:cs typeface="Arial"/>
                <a:sym typeface="Arial"/>
              </a:rPr>
              <a:t>, Bassam Mahboub, John Busby, Andrew Menzies-Gow, Eileen Wang, David B. Price</a:t>
            </a:r>
            <a:endParaRPr kumimoji="0" lang="en-SG" sz="900" b="0" i="0" u="none" strike="noStrike" kern="0" cap="none" spc="0" normalizeH="0" baseline="0" noProof="0">
              <a:ln>
                <a:noFill/>
              </a:ln>
              <a:solidFill>
                <a:srgbClr val="FF9900"/>
              </a:solidFill>
              <a:effectLst/>
              <a:uLnTx/>
              <a:uFillTx/>
              <a:latin typeface="Arial"/>
              <a:cs typeface="Arial"/>
              <a:sym typeface="Arial"/>
            </a:endParaRPr>
          </a:p>
        </p:txBody>
      </p:sp>
      <p:pic>
        <p:nvPicPr>
          <p:cNvPr id="3" name="Graphic 2" descr="Beginning with solid fill">
            <a:hlinkClick r:id="rId3" action="ppaction://hlinksldjump"/>
            <a:extLst>
              <a:ext uri="{FF2B5EF4-FFF2-40B4-BE49-F238E27FC236}">
                <a16:creationId xmlns:a16="http://schemas.microsoft.com/office/drawing/2014/main" id="{D6A041BF-58DB-A2FE-2671-98E8A4F4DCA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1" y="0"/>
            <a:ext cx="9169241" cy="5143500"/>
            <a:chOff x="0" y="0"/>
            <a:chExt cx="12225655" cy="6858000"/>
          </a:xfrm>
        </p:grpSpPr>
        <p:sp>
          <p:nvSpPr>
            <p:cNvPr id="3" name="object 3"/>
            <p:cNvSpPr/>
            <p:nvPr/>
          </p:nvSpPr>
          <p:spPr>
            <a:xfrm>
              <a:off x="5614415" y="1470660"/>
              <a:ext cx="6579234" cy="0"/>
            </a:xfrm>
            <a:custGeom>
              <a:avLst/>
              <a:gdLst/>
              <a:ahLst/>
              <a:cxnLst/>
              <a:rect l="l" t="t" r="r" b="b"/>
              <a:pathLst>
                <a:path w="6579234">
                  <a:moveTo>
                    <a:pt x="0" y="0"/>
                  </a:moveTo>
                  <a:lnTo>
                    <a:pt x="6579108" y="0"/>
                  </a:lnTo>
                </a:path>
              </a:pathLst>
            </a:custGeom>
            <a:ln w="64007">
              <a:solidFill>
                <a:srgbClr val="FFC000"/>
              </a:solidFill>
            </a:ln>
          </p:spPr>
          <p:txBody>
            <a:bodyPr wrap="square" lIns="0" tIns="0" rIns="0" bIns="0" rtlCol="0"/>
            <a:lstStyle/>
            <a:p>
              <a:pPr defTabSz="685800"/>
              <a:endParaRPr sz="1350"/>
            </a:p>
          </p:txBody>
        </p:sp>
        <p:sp>
          <p:nvSpPr>
            <p:cNvPr id="4" name="object 4"/>
            <p:cNvSpPr/>
            <p:nvPr/>
          </p:nvSpPr>
          <p:spPr>
            <a:xfrm>
              <a:off x="5614415" y="1546860"/>
              <a:ext cx="6579234" cy="0"/>
            </a:xfrm>
            <a:custGeom>
              <a:avLst/>
              <a:gdLst/>
              <a:ahLst/>
              <a:cxnLst/>
              <a:rect l="l" t="t" r="r" b="b"/>
              <a:pathLst>
                <a:path w="6579234">
                  <a:moveTo>
                    <a:pt x="0" y="0"/>
                  </a:moveTo>
                  <a:lnTo>
                    <a:pt x="6579108" y="0"/>
                  </a:lnTo>
                </a:path>
              </a:pathLst>
            </a:custGeom>
            <a:ln w="64007">
              <a:solidFill>
                <a:srgbClr val="1F3863"/>
              </a:solidFill>
            </a:ln>
          </p:spPr>
          <p:txBody>
            <a:bodyPr wrap="square" lIns="0" tIns="0" rIns="0" bIns="0" rtlCol="0"/>
            <a:lstStyle/>
            <a:p>
              <a:pPr defTabSz="685800"/>
              <a:endParaRPr sz="1350"/>
            </a:p>
          </p:txBody>
        </p:sp>
        <p:pic>
          <p:nvPicPr>
            <p:cNvPr id="5" name="object 5"/>
            <p:cNvPicPr/>
            <p:nvPr/>
          </p:nvPicPr>
          <p:blipFill>
            <a:blip r:embed="rId2" cstate="print"/>
            <a:stretch>
              <a:fillRect/>
            </a:stretch>
          </p:blipFill>
          <p:spPr>
            <a:xfrm>
              <a:off x="0" y="0"/>
              <a:ext cx="12192000" cy="6858000"/>
            </a:xfrm>
            <a:prstGeom prst="rect">
              <a:avLst/>
            </a:prstGeom>
          </p:spPr>
        </p:pic>
      </p:grpSp>
      <p:sp>
        <p:nvSpPr>
          <p:cNvPr id="6" name="object 6"/>
          <p:cNvSpPr txBox="1">
            <a:spLocks noGrp="1"/>
          </p:cNvSpPr>
          <p:nvPr>
            <p:ph type="title"/>
          </p:nvPr>
        </p:nvSpPr>
        <p:spPr>
          <a:xfrm>
            <a:off x="4449508" y="245326"/>
            <a:ext cx="2898458" cy="990175"/>
          </a:xfrm>
          <a:prstGeom prst="rect">
            <a:avLst/>
          </a:prstGeom>
        </p:spPr>
        <p:txBody>
          <a:bodyPr vert="horz" wrap="square" lIns="0" tIns="66199" rIns="0" bIns="0" rtlCol="0">
            <a:spAutoFit/>
          </a:bodyPr>
          <a:lstStyle/>
          <a:p>
            <a:pPr marL="9525" marR="3810">
              <a:lnSpc>
                <a:spcPts val="3563"/>
              </a:lnSpc>
              <a:spcBef>
                <a:spcPts val="521"/>
              </a:spcBef>
            </a:pPr>
            <a:r>
              <a:rPr spc="-26"/>
              <a:t>What</a:t>
            </a:r>
            <a:r>
              <a:rPr spc="-127"/>
              <a:t> </a:t>
            </a:r>
            <a:r>
              <a:rPr spc="-41"/>
              <a:t>makes</a:t>
            </a:r>
            <a:r>
              <a:rPr spc="-143"/>
              <a:t> </a:t>
            </a:r>
            <a:r>
              <a:rPr spc="-15"/>
              <a:t>ISAR </a:t>
            </a:r>
            <a:r>
              <a:rPr spc="-8"/>
              <a:t>unique?</a:t>
            </a:r>
          </a:p>
        </p:txBody>
      </p:sp>
      <p:grpSp>
        <p:nvGrpSpPr>
          <p:cNvPr id="7" name="object 7"/>
          <p:cNvGrpSpPr/>
          <p:nvPr/>
        </p:nvGrpSpPr>
        <p:grpSpPr>
          <a:xfrm>
            <a:off x="0" y="553213"/>
            <a:ext cx="8922544" cy="4391501"/>
            <a:chOff x="0" y="737616"/>
            <a:chExt cx="11896725" cy="5855335"/>
          </a:xfrm>
        </p:grpSpPr>
        <p:sp>
          <p:nvSpPr>
            <p:cNvPr id="8" name="object 8"/>
            <p:cNvSpPr/>
            <p:nvPr/>
          </p:nvSpPr>
          <p:spPr>
            <a:xfrm>
              <a:off x="0" y="737616"/>
              <a:ext cx="5001895" cy="5401310"/>
            </a:xfrm>
            <a:custGeom>
              <a:avLst/>
              <a:gdLst/>
              <a:ahLst/>
              <a:cxnLst/>
              <a:rect l="l" t="t" r="r" b="b"/>
              <a:pathLst>
                <a:path w="5001895" h="5401310">
                  <a:moveTo>
                    <a:pt x="2300605" y="0"/>
                  </a:moveTo>
                  <a:lnTo>
                    <a:pt x="2248918" y="484"/>
                  </a:lnTo>
                  <a:lnTo>
                    <a:pt x="2197466" y="1932"/>
                  </a:lnTo>
                  <a:lnTo>
                    <a:pt x="2146260" y="4334"/>
                  </a:lnTo>
                  <a:lnTo>
                    <a:pt x="2095306" y="7682"/>
                  </a:lnTo>
                  <a:lnTo>
                    <a:pt x="2044614" y="11968"/>
                  </a:lnTo>
                  <a:lnTo>
                    <a:pt x="1994192" y="17182"/>
                  </a:lnTo>
                  <a:lnTo>
                    <a:pt x="1944048" y="23317"/>
                  </a:lnTo>
                  <a:lnTo>
                    <a:pt x="1894193" y="30362"/>
                  </a:lnTo>
                  <a:lnTo>
                    <a:pt x="1844633" y="38311"/>
                  </a:lnTo>
                  <a:lnTo>
                    <a:pt x="1795378" y="47154"/>
                  </a:lnTo>
                  <a:lnTo>
                    <a:pt x="1746436" y="56883"/>
                  </a:lnTo>
                  <a:lnTo>
                    <a:pt x="1697817" y="67488"/>
                  </a:lnTo>
                  <a:lnTo>
                    <a:pt x="1649528" y="78962"/>
                  </a:lnTo>
                  <a:lnTo>
                    <a:pt x="1601578" y="91296"/>
                  </a:lnTo>
                  <a:lnTo>
                    <a:pt x="1553976" y="104481"/>
                  </a:lnTo>
                  <a:lnTo>
                    <a:pt x="1506730" y="118508"/>
                  </a:lnTo>
                  <a:lnTo>
                    <a:pt x="1459849" y="133369"/>
                  </a:lnTo>
                  <a:lnTo>
                    <a:pt x="1413342" y="149055"/>
                  </a:lnTo>
                  <a:lnTo>
                    <a:pt x="1367218" y="165558"/>
                  </a:lnTo>
                  <a:lnTo>
                    <a:pt x="1321484" y="182869"/>
                  </a:lnTo>
                  <a:lnTo>
                    <a:pt x="1276150" y="200979"/>
                  </a:lnTo>
                  <a:lnTo>
                    <a:pt x="1231224" y="219880"/>
                  </a:lnTo>
                  <a:lnTo>
                    <a:pt x="1186715" y="239564"/>
                  </a:lnTo>
                  <a:lnTo>
                    <a:pt x="1142631" y="260020"/>
                  </a:lnTo>
                  <a:lnTo>
                    <a:pt x="1098981" y="281242"/>
                  </a:lnTo>
                  <a:lnTo>
                    <a:pt x="1055774" y="303220"/>
                  </a:lnTo>
                  <a:lnTo>
                    <a:pt x="1013018" y="325945"/>
                  </a:lnTo>
                  <a:lnTo>
                    <a:pt x="970722" y="349409"/>
                  </a:lnTo>
                  <a:lnTo>
                    <a:pt x="928894" y="373604"/>
                  </a:lnTo>
                  <a:lnTo>
                    <a:pt x="887544" y="398521"/>
                  </a:lnTo>
                  <a:lnTo>
                    <a:pt x="846679" y="424150"/>
                  </a:lnTo>
                  <a:lnTo>
                    <a:pt x="806309" y="450485"/>
                  </a:lnTo>
                  <a:lnTo>
                    <a:pt x="766442" y="477515"/>
                  </a:lnTo>
                  <a:lnTo>
                    <a:pt x="727086" y="505232"/>
                  </a:lnTo>
                  <a:lnTo>
                    <a:pt x="688251" y="533628"/>
                  </a:lnTo>
                  <a:lnTo>
                    <a:pt x="649944" y="562694"/>
                  </a:lnTo>
                  <a:lnTo>
                    <a:pt x="612175" y="592422"/>
                  </a:lnTo>
                  <a:lnTo>
                    <a:pt x="574952" y="622802"/>
                  </a:lnTo>
                  <a:lnTo>
                    <a:pt x="538284" y="653826"/>
                  </a:lnTo>
                  <a:lnTo>
                    <a:pt x="502179" y="685486"/>
                  </a:lnTo>
                  <a:lnTo>
                    <a:pt x="466646" y="717773"/>
                  </a:lnTo>
                  <a:lnTo>
                    <a:pt x="431694" y="750678"/>
                  </a:lnTo>
                  <a:lnTo>
                    <a:pt x="397331" y="784192"/>
                  </a:lnTo>
                  <a:lnTo>
                    <a:pt x="363566" y="818308"/>
                  </a:lnTo>
                  <a:lnTo>
                    <a:pt x="330407" y="853016"/>
                  </a:lnTo>
                  <a:lnTo>
                    <a:pt x="297863" y="888308"/>
                  </a:lnTo>
                  <a:lnTo>
                    <a:pt x="265943" y="924175"/>
                  </a:lnTo>
                  <a:lnTo>
                    <a:pt x="234655" y="960609"/>
                  </a:lnTo>
                  <a:lnTo>
                    <a:pt x="204008" y="997600"/>
                  </a:lnTo>
                  <a:lnTo>
                    <a:pt x="174011" y="1035141"/>
                  </a:lnTo>
                  <a:lnTo>
                    <a:pt x="144672" y="1073222"/>
                  </a:lnTo>
                  <a:lnTo>
                    <a:pt x="116000" y="1111836"/>
                  </a:lnTo>
                  <a:lnTo>
                    <a:pt x="88003" y="1150973"/>
                  </a:lnTo>
                  <a:lnTo>
                    <a:pt x="60690" y="1190625"/>
                  </a:lnTo>
                  <a:lnTo>
                    <a:pt x="0" y="1290574"/>
                  </a:lnTo>
                  <a:lnTo>
                    <a:pt x="0" y="4110482"/>
                  </a:lnTo>
                  <a:lnTo>
                    <a:pt x="60690" y="4210431"/>
                  </a:lnTo>
                  <a:lnTo>
                    <a:pt x="88003" y="4250084"/>
                  </a:lnTo>
                  <a:lnTo>
                    <a:pt x="116000" y="4289222"/>
                  </a:lnTo>
                  <a:lnTo>
                    <a:pt x="144672" y="4327836"/>
                  </a:lnTo>
                  <a:lnTo>
                    <a:pt x="174011" y="4365919"/>
                  </a:lnTo>
                  <a:lnTo>
                    <a:pt x="204008" y="4403461"/>
                  </a:lnTo>
                  <a:lnTo>
                    <a:pt x="234655" y="4440453"/>
                  </a:lnTo>
                  <a:lnTo>
                    <a:pt x="265943" y="4476887"/>
                  </a:lnTo>
                  <a:lnTo>
                    <a:pt x="297863" y="4512755"/>
                  </a:lnTo>
                  <a:lnTo>
                    <a:pt x="330407" y="4548048"/>
                  </a:lnTo>
                  <a:lnTo>
                    <a:pt x="363566" y="4582756"/>
                  </a:lnTo>
                  <a:lnTo>
                    <a:pt x="397331" y="4616872"/>
                  </a:lnTo>
                  <a:lnTo>
                    <a:pt x="431694" y="4650388"/>
                  </a:lnTo>
                  <a:lnTo>
                    <a:pt x="466646" y="4683293"/>
                  </a:lnTo>
                  <a:lnTo>
                    <a:pt x="502179" y="4715580"/>
                  </a:lnTo>
                  <a:lnTo>
                    <a:pt x="538284" y="4747240"/>
                  </a:lnTo>
                  <a:lnTo>
                    <a:pt x="574952" y="4778264"/>
                  </a:lnTo>
                  <a:lnTo>
                    <a:pt x="612175" y="4808645"/>
                  </a:lnTo>
                  <a:lnTo>
                    <a:pt x="649944" y="4838372"/>
                  </a:lnTo>
                  <a:lnTo>
                    <a:pt x="688251" y="4867438"/>
                  </a:lnTo>
                  <a:lnTo>
                    <a:pt x="727086" y="4895834"/>
                  </a:lnTo>
                  <a:lnTo>
                    <a:pt x="766442" y="4923551"/>
                  </a:lnTo>
                  <a:lnTo>
                    <a:pt x="806309" y="4950581"/>
                  </a:lnTo>
                  <a:lnTo>
                    <a:pt x="846679" y="4976915"/>
                  </a:lnTo>
                  <a:lnTo>
                    <a:pt x="887544" y="5002545"/>
                  </a:lnTo>
                  <a:lnTo>
                    <a:pt x="928894" y="5027461"/>
                  </a:lnTo>
                  <a:lnTo>
                    <a:pt x="970722" y="5051655"/>
                  </a:lnTo>
                  <a:lnTo>
                    <a:pt x="1013018" y="5075120"/>
                  </a:lnTo>
                  <a:lnTo>
                    <a:pt x="1055774" y="5097845"/>
                  </a:lnTo>
                  <a:lnTo>
                    <a:pt x="1098981" y="5119822"/>
                  </a:lnTo>
                  <a:lnTo>
                    <a:pt x="1142631" y="5141043"/>
                  </a:lnTo>
                  <a:lnTo>
                    <a:pt x="1186715" y="5161499"/>
                  </a:lnTo>
                  <a:lnTo>
                    <a:pt x="1231224" y="5181182"/>
                  </a:lnTo>
                  <a:lnTo>
                    <a:pt x="1276150" y="5200083"/>
                  </a:lnTo>
                  <a:lnTo>
                    <a:pt x="1321484" y="5218193"/>
                  </a:lnTo>
                  <a:lnTo>
                    <a:pt x="1367218" y="5235503"/>
                  </a:lnTo>
                  <a:lnTo>
                    <a:pt x="1413342" y="5252005"/>
                  </a:lnTo>
                  <a:lnTo>
                    <a:pt x="1459849" y="5267691"/>
                  </a:lnTo>
                  <a:lnTo>
                    <a:pt x="1506730" y="5282552"/>
                  </a:lnTo>
                  <a:lnTo>
                    <a:pt x="1553976" y="5296579"/>
                  </a:lnTo>
                  <a:lnTo>
                    <a:pt x="1601578" y="5309763"/>
                  </a:lnTo>
                  <a:lnTo>
                    <a:pt x="1649528" y="5322096"/>
                  </a:lnTo>
                  <a:lnTo>
                    <a:pt x="1697817" y="5333570"/>
                  </a:lnTo>
                  <a:lnTo>
                    <a:pt x="1746436" y="5344175"/>
                  </a:lnTo>
                  <a:lnTo>
                    <a:pt x="1795378" y="5353903"/>
                  </a:lnTo>
                  <a:lnTo>
                    <a:pt x="1844633" y="5362746"/>
                  </a:lnTo>
                  <a:lnTo>
                    <a:pt x="1894193" y="5370694"/>
                  </a:lnTo>
                  <a:lnTo>
                    <a:pt x="1944048" y="5377740"/>
                  </a:lnTo>
                  <a:lnTo>
                    <a:pt x="1994192" y="5383874"/>
                  </a:lnTo>
                  <a:lnTo>
                    <a:pt x="2044614" y="5389088"/>
                  </a:lnTo>
                  <a:lnTo>
                    <a:pt x="2095306" y="5393373"/>
                  </a:lnTo>
                  <a:lnTo>
                    <a:pt x="2146260" y="5396721"/>
                  </a:lnTo>
                  <a:lnTo>
                    <a:pt x="2197466" y="5399123"/>
                  </a:lnTo>
                  <a:lnTo>
                    <a:pt x="2248918" y="5400571"/>
                  </a:lnTo>
                  <a:lnTo>
                    <a:pt x="2300605" y="5401056"/>
                  </a:lnTo>
                  <a:lnTo>
                    <a:pt x="2349147" y="5400628"/>
                  </a:lnTo>
                  <a:lnTo>
                    <a:pt x="2397482" y="5399351"/>
                  </a:lnTo>
                  <a:lnTo>
                    <a:pt x="2445603" y="5397231"/>
                  </a:lnTo>
                  <a:lnTo>
                    <a:pt x="2493502" y="5394275"/>
                  </a:lnTo>
                  <a:lnTo>
                    <a:pt x="2541173" y="5390491"/>
                  </a:lnTo>
                  <a:lnTo>
                    <a:pt x="2588608" y="5385885"/>
                  </a:lnTo>
                  <a:lnTo>
                    <a:pt x="2635799" y="5380465"/>
                  </a:lnTo>
                  <a:lnTo>
                    <a:pt x="2682741" y="5374239"/>
                  </a:lnTo>
                  <a:lnTo>
                    <a:pt x="2729425" y="5367212"/>
                  </a:lnTo>
                  <a:lnTo>
                    <a:pt x="2775845" y="5359392"/>
                  </a:lnTo>
                  <a:lnTo>
                    <a:pt x="2821993" y="5350787"/>
                  </a:lnTo>
                  <a:lnTo>
                    <a:pt x="2867863" y="5341403"/>
                  </a:lnTo>
                  <a:lnTo>
                    <a:pt x="2913446" y="5331247"/>
                  </a:lnTo>
                  <a:lnTo>
                    <a:pt x="2958737" y="5320328"/>
                  </a:lnTo>
                  <a:lnTo>
                    <a:pt x="3003728" y="5308651"/>
                  </a:lnTo>
                  <a:lnTo>
                    <a:pt x="3048411" y="5296225"/>
                  </a:lnTo>
                  <a:lnTo>
                    <a:pt x="3092780" y="5283055"/>
                  </a:lnTo>
                  <a:lnTo>
                    <a:pt x="3136827" y="5269150"/>
                  </a:lnTo>
                  <a:lnTo>
                    <a:pt x="3180546" y="5254516"/>
                  </a:lnTo>
                  <a:lnTo>
                    <a:pt x="3223928" y="5239161"/>
                  </a:lnTo>
                  <a:lnTo>
                    <a:pt x="3266968" y="5223092"/>
                  </a:lnTo>
                  <a:lnTo>
                    <a:pt x="3309658" y="5206315"/>
                  </a:lnTo>
                  <a:lnTo>
                    <a:pt x="3351990" y="5188839"/>
                  </a:lnTo>
                  <a:lnTo>
                    <a:pt x="3393958" y="5170669"/>
                  </a:lnTo>
                  <a:lnTo>
                    <a:pt x="3435554" y="5151814"/>
                  </a:lnTo>
                  <a:lnTo>
                    <a:pt x="3476771" y="5132280"/>
                  </a:lnTo>
                  <a:lnTo>
                    <a:pt x="3517603" y="5112075"/>
                  </a:lnTo>
                  <a:lnTo>
                    <a:pt x="3558042" y="5091206"/>
                  </a:lnTo>
                  <a:lnTo>
                    <a:pt x="3598080" y="5069679"/>
                  </a:lnTo>
                  <a:lnTo>
                    <a:pt x="3637711" y="5047502"/>
                  </a:lnTo>
                  <a:lnTo>
                    <a:pt x="3676928" y="5024683"/>
                  </a:lnTo>
                  <a:lnTo>
                    <a:pt x="3715723" y="5001228"/>
                  </a:lnTo>
                  <a:lnTo>
                    <a:pt x="3754090" y="4977144"/>
                  </a:lnTo>
                  <a:lnTo>
                    <a:pt x="3792020" y="4952438"/>
                  </a:lnTo>
                  <a:lnTo>
                    <a:pt x="3829508" y="4927119"/>
                  </a:lnTo>
                  <a:lnTo>
                    <a:pt x="3866545" y="4901192"/>
                  </a:lnTo>
                  <a:lnTo>
                    <a:pt x="3903126" y="4874665"/>
                  </a:lnTo>
                  <a:lnTo>
                    <a:pt x="3939241" y="4847545"/>
                  </a:lnTo>
                  <a:lnTo>
                    <a:pt x="3974885" y="4819840"/>
                  </a:lnTo>
                  <a:lnTo>
                    <a:pt x="4010051" y="4791556"/>
                  </a:lnTo>
                  <a:lnTo>
                    <a:pt x="4044730" y="4762700"/>
                  </a:lnTo>
                  <a:lnTo>
                    <a:pt x="4078917" y="4733280"/>
                  </a:lnTo>
                  <a:lnTo>
                    <a:pt x="4112603" y="4703303"/>
                  </a:lnTo>
                  <a:lnTo>
                    <a:pt x="4145782" y="4672776"/>
                  </a:lnTo>
                  <a:lnTo>
                    <a:pt x="4178446" y="4641705"/>
                  </a:lnTo>
                  <a:lnTo>
                    <a:pt x="4210589" y="4610100"/>
                  </a:lnTo>
                  <a:lnTo>
                    <a:pt x="4242203" y="4577965"/>
                  </a:lnTo>
                  <a:lnTo>
                    <a:pt x="4273282" y="4545309"/>
                  </a:lnTo>
                  <a:lnTo>
                    <a:pt x="4303817" y="4512138"/>
                  </a:lnTo>
                  <a:lnTo>
                    <a:pt x="4333802" y="4478461"/>
                  </a:lnTo>
                  <a:lnTo>
                    <a:pt x="4363230" y="4444283"/>
                  </a:lnTo>
                  <a:lnTo>
                    <a:pt x="4392093" y="4409612"/>
                  </a:lnTo>
                  <a:lnTo>
                    <a:pt x="4420385" y="4374455"/>
                  </a:lnTo>
                  <a:lnTo>
                    <a:pt x="4448098" y="4338820"/>
                  </a:lnTo>
                  <a:lnTo>
                    <a:pt x="4475225" y="4302713"/>
                  </a:lnTo>
                  <a:lnTo>
                    <a:pt x="4501759" y="4266142"/>
                  </a:lnTo>
                  <a:lnTo>
                    <a:pt x="4527693" y="4229114"/>
                  </a:lnTo>
                  <a:lnTo>
                    <a:pt x="4553020" y="4191635"/>
                  </a:lnTo>
                  <a:lnTo>
                    <a:pt x="4577732" y="4153714"/>
                  </a:lnTo>
                  <a:lnTo>
                    <a:pt x="4601823" y="4115357"/>
                  </a:lnTo>
                  <a:lnTo>
                    <a:pt x="4625285" y="4076571"/>
                  </a:lnTo>
                  <a:lnTo>
                    <a:pt x="4648110" y="4037363"/>
                  </a:lnTo>
                  <a:lnTo>
                    <a:pt x="4670293" y="3997741"/>
                  </a:lnTo>
                  <a:lnTo>
                    <a:pt x="4691826" y="3957712"/>
                  </a:lnTo>
                  <a:lnTo>
                    <a:pt x="4712701" y="3917283"/>
                  </a:lnTo>
                  <a:lnTo>
                    <a:pt x="4732912" y="3876460"/>
                  </a:lnTo>
                  <a:lnTo>
                    <a:pt x="4752452" y="3835252"/>
                  </a:lnTo>
                  <a:lnTo>
                    <a:pt x="4771312" y="3793665"/>
                  </a:lnTo>
                  <a:lnTo>
                    <a:pt x="4789487" y="3751707"/>
                  </a:lnTo>
                  <a:lnTo>
                    <a:pt x="4806969" y="3709384"/>
                  </a:lnTo>
                  <a:lnTo>
                    <a:pt x="4823750" y="3666703"/>
                  </a:lnTo>
                  <a:lnTo>
                    <a:pt x="4839824" y="3623673"/>
                  </a:lnTo>
                  <a:lnTo>
                    <a:pt x="4855184" y="3580300"/>
                  </a:lnTo>
                  <a:lnTo>
                    <a:pt x="4869822" y="3536590"/>
                  </a:lnTo>
                  <a:lnTo>
                    <a:pt x="4883731" y="3492552"/>
                  </a:lnTo>
                  <a:lnTo>
                    <a:pt x="4896905" y="3448193"/>
                  </a:lnTo>
                  <a:lnTo>
                    <a:pt x="4909335" y="3403519"/>
                  </a:lnTo>
                  <a:lnTo>
                    <a:pt x="4921015" y="3358537"/>
                  </a:lnTo>
                  <a:lnTo>
                    <a:pt x="4931938" y="3313256"/>
                  </a:lnTo>
                  <a:lnTo>
                    <a:pt x="4942096" y="3267681"/>
                  </a:lnTo>
                  <a:lnTo>
                    <a:pt x="4951483" y="3221820"/>
                  </a:lnTo>
                  <a:lnTo>
                    <a:pt x="4960091" y="3175681"/>
                  </a:lnTo>
                  <a:lnTo>
                    <a:pt x="4967913" y="3129270"/>
                  </a:lnTo>
                  <a:lnTo>
                    <a:pt x="4974942" y="3082595"/>
                  </a:lnTo>
                  <a:lnTo>
                    <a:pt x="4981171" y="3035662"/>
                  </a:lnTo>
                  <a:lnTo>
                    <a:pt x="4986593" y="2988479"/>
                  </a:lnTo>
                  <a:lnTo>
                    <a:pt x="4991200" y="2941053"/>
                  </a:lnTo>
                  <a:lnTo>
                    <a:pt x="4994985" y="2893391"/>
                  </a:lnTo>
                  <a:lnTo>
                    <a:pt x="4997942" y="2845501"/>
                  </a:lnTo>
                  <a:lnTo>
                    <a:pt x="5000062" y="2797388"/>
                  </a:lnTo>
                  <a:lnTo>
                    <a:pt x="5001340" y="2749062"/>
                  </a:lnTo>
                  <a:lnTo>
                    <a:pt x="5001768" y="2700528"/>
                  </a:lnTo>
                  <a:lnTo>
                    <a:pt x="5001340" y="2651993"/>
                  </a:lnTo>
                  <a:lnTo>
                    <a:pt x="5000062" y="2603667"/>
                  </a:lnTo>
                  <a:lnTo>
                    <a:pt x="4997942" y="2555554"/>
                  </a:lnTo>
                  <a:lnTo>
                    <a:pt x="4994985" y="2507664"/>
                  </a:lnTo>
                  <a:lnTo>
                    <a:pt x="4991200" y="2460002"/>
                  </a:lnTo>
                  <a:lnTo>
                    <a:pt x="4986593" y="2412576"/>
                  </a:lnTo>
                  <a:lnTo>
                    <a:pt x="4981171" y="2365393"/>
                  </a:lnTo>
                  <a:lnTo>
                    <a:pt x="4974942" y="2318460"/>
                  </a:lnTo>
                  <a:lnTo>
                    <a:pt x="4967913" y="2271785"/>
                  </a:lnTo>
                  <a:lnTo>
                    <a:pt x="4960091" y="2225374"/>
                  </a:lnTo>
                  <a:lnTo>
                    <a:pt x="4951483" y="2179235"/>
                  </a:lnTo>
                  <a:lnTo>
                    <a:pt x="4942096" y="2133374"/>
                  </a:lnTo>
                  <a:lnTo>
                    <a:pt x="4931938" y="2087799"/>
                  </a:lnTo>
                  <a:lnTo>
                    <a:pt x="4921015" y="2042518"/>
                  </a:lnTo>
                  <a:lnTo>
                    <a:pt x="4909335" y="1997536"/>
                  </a:lnTo>
                  <a:lnTo>
                    <a:pt x="4896905" y="1952862"/>
                  </a:lnTo>
                  <a:lnTo>
                    <a:pt x="4883731" y="1908503"/>
                  </a:lnTo>
                  <a:lnTo>
                    <a:pt x="4869822" y="1864465"/>
                  </a:lnTo>
                  <a:lnTo>
                    <a:pt x="4855184" y="1820755"/>
                  </a:lnTo>
                  <a:lnTo>
                    <a:pt x="4839824" y="1777382"/>
                  </a:lnTo>
                  <a:lnTo>
                    <a:pt x="4823750" y="1734352"/>
                  </a:lnTo>
                  <a:lnTo>
                    <a:pt x="4806969" y="1691671"/>
                  </a:lnTo>
                  <a:lnTo>
                    <a:pt x="4789487" y="1649348"/>
                  </a:lnTo>
                  <a:lnTo>
                    <a:pt x="4771312" y="1607390"/>
                  </a:lnTo>
                  <a:lnTo>
                    <a:pt x="4752452" y="1565803"/>
                  </a:lnTo>
                  <a:lnTo>
                    <a:pt x="4732912" y="1524595"/>
                  </a:lnTo>
                  <a:lnTo>
                    <a:pt x="4712701" y="1483772"/>
                  </a:lnTo>
                  <a:lnTo>
                    <a:pt x="4691826" y="1443343"/>
                  </a:lnTo>
                  <a:lnTo>
                    <a:pt x="4670293" y="1403314"/>
                  </a:lnTo>
                  <a:lnTo>
                    <a:pt x="4648110" y="1363692"/>
                  </a:lnTo>
                  <a:lnTo>
                    <a:pt x="4625285" y="1324484"/>
                  </a:lnTo>
                  <a:lnTo>
                    <a:pt x="4601823" y="1285698"/>
                  </a:lnTo>
                  <a:lnTo>
                    <a:pt x="4577732" y="1247341"/>
                  </a:lnTo>
                  <a:lnTo>
                    <a:pt x="4553020" y="1209420"/>
                  </a:lnTo>
                  <a:lnTo>
                    <a:pt x="4527693" y="1171941"/>
                  </a:lnTo>
                  <a:lnTo>
                    <a:pt x="4501759" y="1134913"/>
                  </a:lnTo>
                  <a:lnTo>
                    <a:pt x="4475225" y="1098342"/>
                  </a:lnTo>
                  <a:lnTo>
                    <a:pt x="4448098" y="1062235"/>
                  </a:lnTo>
                  <a:lnTo>
                    <a:pt x="4420385" y="1026600"/>
                  </a:lnTo>
                  <a:lnTo>
                    <a:pt x="4392093" y="991443"/>
                  </a:lnTo>
                  <a:lnTo>
                    <a:pt x="4363230" y="956772"/>
                  </a:lnTo>
                  <a:lnTo>
                    <a:pt x="4333802" y="922594"/>
                  </a:lnTo>
                  <a:lnTo>
                    <a:pt x="4303817" y="888917"/>
                  </a:lnTo>
                  <a:lnTo>
                    <a:pt x="4273282" y="855746"/>
                  </a:lnTo>
                  <a:lnTo>
                    <a:pt x="4242203" y="823090"/>
                  </a:lnTo>
                  <a:lnTo>
                    <a:pt x="4210589" y="790956"/>
                  </a:lnTo>
                  <a:lnTo>
                    <a:pt x="4178446" y="759350"/>
                  </a:lnTo>
                  <a:lnTo>
                    <a:pt x="4145782" y="728279"/>
                  </a:lnTo>
                  <a:lnTo>
                    <a:pt x="4112603" y="697752"/>
                  </a:lnTo>
                  <a:lnTo>
                    <a:pt x="4078917" y="667775"/>
                  </a:lnTo>
                  <a:lnTo>
                    <a:pt x="4044730" y="638355"/>
                  </a:lnTo>
                  <a:lnTo>
                    <a:pt x="4010051" y="609499"/>
                  </a:lnTo>
                  <a:lnTo>
                    <a:pt x="3974885" y="581215"/>
                  </a:lnTo>
                  <a:lnTo>
                    <a:pt x="3939241" y="553510"/>
                  </a:lnTo>
                  <a:lnTo>
                    <a:pt x="3903126" y="526390"/>
                  </a:lnTo>
                  <a:lnTo>
                    <a:pt x="3866545" y="499863"/>
                  </a:lnTo>
                  <a:lnTo>
                    <a:pt x="3829508" y="473936"/>
                  </a:lnTo>
                  <a:lnTo>
                    <a:pt x="3792020" y="448617"/>
                  </a:lnTo>
                  <a:lnTo>
                    <a:pt x="3754090" y="423911"/>
                  </a:lnTo>
                  <a:lnTo>
                    <a:pt x="3715723" y="399827"/>
                  </a:lnTo>
                  <a:lnTo>
                    <a:pt x="3676928" y="376372"/>
                  </a:lnTo>
                  <a:lnTo>
                    <a:pt x="3637711" y="353553"/>
                  </a:lnTo>
                  <a:lnTo>
                    <a:pt x="3598080" y="331376"/>
                  </a:lnTo>
                  <a:lnTo>
                    <a:pt x="3558042" y="309849"/>
                  </a:lnTo>
                  <a:lnTo>
                    <a:pt x="3517603" y="288980"/>
                  </a:lnTo>
                  <a:lnTo>
                    <a:pt x="3476771" y="268775"/>
                  </a:lnTo>
                  <a:lnTo>
                    <a:pt x="3435554" y="249241"/>
                  </a:lnTo>
                  <a:lnTo>
                    <a:pt x="3393958" y="230386"/>
                  </a:lnTo>
                  <a:lnTo>
                    <a:pt x="3351990" y="212217"/>
                  </a:lnTo>
                  <a:lnTo>
                    <a:pt x="3309658" y="194740"/>
                  </a:lnTo>
                  <a:lnTo>
                    <a:pt x="3266968" y="177963"/>
                  </a:lnTo>
                  <a:lnTo>
                    <a:pt x="3223928" y="161894"/>
                  </a:lnTo>
                  <a:lnTo>
                    <a:pt x="3180546" y="146539"/>
                  </a:lnTo>
                  <a:lnTo>
                    <a:pt x="3136827" y="131905"/>
                  </a:lnTo>
                  <a:lnTo>
                    <a:pt x="3092780" y="118000"/>
                  </a:lnTo>
                  <a:lnTo>
                    <a:pt x="3048411" y="104830"/>
                  </a:lnTo>
                  <a:lnTo>
                    <a:pt x="3003728" y="92404"/>
                  </a:lnTo>
                  <a:lnTo>
                    <a:pt x="2958737" y="80727"/>
                  </a:lnTo>
                  <a:lnTo>
                    <a:pt x="2913446" y="69808"/>
                  </a:lnTo>
                  <a:lnTo>
                    <a:pt x="2867863" y="59652"/>
                  </a:lnTo>
                  <a:lnTo>
                    <a:pt x="2821993" y="50268"/>
                  </a:lnTo>
                  <a:lnTo>
                    <a:pt x="2775845" y="41663"/>
                  </a:lnTo>
                  <a:lnTo>
                    <a:pt x="2729425" y="33843"/>
                  </a:lnTo>
                  <a:lnTo>
                    <a:pt x="2682741" y="26816"/>
                  </a:lnTo>
                  <a:lnTo>
                    <a:pt x="2635799" y="20590"/>
                  </a:lnTo>
                  <a:lnTo>
                    <a:pt x="2588608" y="15170"/>
                  </a:lnTo>
                  <a:lnTo>
                    <a:pt x="2541173" y="10564"/>
                  </a:lnTo>
                  <a:lnTo>
                    <a:pt x="2493502" y="6780"/>
                  </a:lnTo>
                  <a:lnTo>
                    <a:pt x="2445603" y="3824"/>
                  </a:lnTo>
                  <a:lnTo>
                    <a:pt x="2397482" y="1704"/>
                  </a:lnTo>
                  <a:lnTo>
                    <a:pt x="2349147" y="427"/>
                  </a:lnTo>
                  <a:lnTo>
                    <a:pt x="2300605" y="0"/>
                  </a:lnTo>
                  <a:close/>
                </a:path>
              </a:pathLst>
            </a:custGeom>
            <a:solidFill>
              <a:srgbClr val="FFFFFF"/>
            </a:solidFill>
          </p:spPr>
          <p:txBody>
            <a:bodyPr wrap="square" lIns="0" tIns="0" rIns="0" bIns="0" rtlCol="0"/>
            <a:lstStyle/>
            <a:p>
              <a:pPr defTabSz="685800"/>
              <a:endParaRPr sz="1350"/>
            </a:p>
          </p:txBody>
        </p:sp>
        <p:pic>
          <p:nvPicPr>
            <p:cNvPr id="9" name="object 9"/>
            <p:cNvPicPr/>
            <p:nvPr/>
          </p:nvPicPr>
          <p:blipFill>
            <a:blip r:embed="rId3" cstate="print"/>
            <a:stretch>
              <a:fillRect/>
            </a:stretch>
          </p:blipFill>
          <p:spPr>
            <a:xfrm>
              <a:off x="0" y="905256"/>
              <a:ext cx="4837938" cy="5066538"/>
            </a:xfrm>
            <a:prstGeom prst="rect">
              <a:avLst/>
            </a:prstGeom>
          </p:spPr>
        </p:pic>
        <p:pic>
          <p:nvPicPr>
            <p:cNvPr id="10" name="object 10"/>
            <p:cNvPicPr/>
            <p:nvPr/>
          </p:nvPicPr>
          <p:blipFill>
            <a:blip r:embed="rId4" cstate="print"/>
            <a:stretch>
              <a:fillRect/>
            </a:stretch>
          </p:blipFill>
          <p:spPr>
            <a:xfrm>
              <a:off x="10482071" y="6056373"/>
              <a:ext cx="1414620" cy="536365"/>
            </a:xfrm>
            <a:prstGeom prst="rect">
              <a:avLst/>
            </a:prstGeom>
          </p:spPr>
        </p:pic>
      </p:grpSp>
      <p:sp>
        <p:nvSpPr>
          <p:cNvPr id="11" name="object 11"/>
          <p:cNvSpPr txBox="1">
            <a:spLocks noGrp="1"/>
          </p:cNvSpPr>
          <p:nvPr>
            <p:ph type="body" idx="1"/>
          </p:nvPr>
        </p:nvSpPr>
        <p:spPr>
          <a:xfrm>
            <a:off x="4204871" y="1474619"/>
            <a:ext cx="4717647" cy="2788840"/>
          </a:xfrm>
          <a:prstGeom prst="rect">
            <a:avLst/>
          </a:prstGeom>
        </p:spPr>
        <p:txBody>
          <a:bodyPr vert="horz" wrap="square" lIns="0" tIns="30480" rIns="0" bIns="0" rtlCol="0">
            <a:spAutoFit/>
          </a:bodyPr>
          <a:lstStyle/>
          <a:p>
            <a:pPr marL="180022" marR="5715" indent="-170497">
              <a:lnSpc>
                <a:spcPct val="90000"/>
              </a:lnSpc>
              <a:spcBef>
                <a:spcPts val="240"/>
              </a:spcBef>
              <a:buClr>
                <a:srgbClr val="EC7C30"/>
              </a:buClr>
              <a:buSzPct val="150000"/>
              <a:buFont typeface="Arial"/>
              <a:buChar char="•"/>
              <a:tabLst>
                <a:tab pos="180975" algn="l"/>
              </a:tabLst>
            </a:pPr>
            <a:r>
              <a:t>ISAR</a:t>
            </a:r>
            <a:r>
              <a:rPr spc="-53"/>
              <a:t> </a:t>
            </a:r>
            <a:r>
              <a:t>has</a:t>
            </a:r>
            <a:r>
              <a:rPr spc="-45"/>
              <a:t> </a:t>
            </a:r>
            <a:r>
              <a:rPr b="1">
                <a:solidFill>
                  <a:srgbClr val="EC7C30"/>
                </a:solidFill>
                <a:latin typeface="Calibri"/>
                <a:cs typeface="Calibri"/>
              </a:rPr>
              <a:t>sufficient</a:t>
            </a:r>
            <a:r>
              <a:rPr b="1" spc="-30">
                <a:solidFill>
                  <a:srgbClr val="EC7C30"/>
                </a:solidFill>
              </a:rPr>
              <a:t> </a:t>
            </a:r>
            <a:r>
              <a:rPr b="1" spc="-8">
                <a:solidFill>
                  <a:srgbClr val="EC7C30"/>
                </a:solidFill>
              </a:rPr>
              <a:t>statistical</a:t>
            </a:r>
            <a:r>
              <a:rPr b="1" spc="-11">
                <a:solidFill>
                  <a:srgbClr val="EC7C30"/>
                </a:solidFill>
              </a:rPr>
              <a:t> </a:t>
            </a:r>
            <a:r>
              <a:rPr b="1">
                <a:solidFill>
                  <a:srgbClr val="EC7C30"/>
                </a:solidFill>
                <a:latin typeface="Calibri"/>
                <a:cs typeface="Calibri"/>
              </a:rPr>
              <a:t>power</a:t>
            </a:r>
            <a:r>
              <a:rPr b="1" spc="-30">
                <a:solidFill>
                  <a:srgbClr val="EC7C30"/>
                </a:solidFill>
              </a:rPr>
              <a:t> </a:t>
            </a:r>
            <a:r>
              <a:t>to</a:t>
            </a:r>
            <a:r>
              <a:rPr spc="-34"/>
              <a:t> </a:t>
            </a:r>
            <a:r>
              <a:rPr spc="-8"/>
              <a:t>answer 	important</a:t>
            </a:r>
            <a:r>
              <a:rPr spc="-41"/>
              <a:t> </a:t>
            </a:r>
            <a:r>
              <a:t>research</a:t>
            </a:r>
            <a:r>
              <a:rPr spc="-23"/>
              <a:t> </a:t>
            </a:r>
            <a:r>
              <a:t>questions</a:t>
            </a:r>
            <a:r>
              <a:rPr spc="-45"/>
              <a:t> </a:t>
            </a:r>
            <a:r>
              <a:t>in</a:t>
            </a:r>
            <a:r>
              <a:rPr spc="-23"/>
              <a:t> </a:t>
            </a:r>
            <a:r>
              <a:t>the</a:t>
            </a:r>
            <a:r>
              <a:rPr spc="-38"/>
              <a:t> </a:t>
            </a:r>
            <a:r>
              <a:t>field</a:t>
            </a:r>
            <a:r>
              <a:rPr spc="-26"/>
              <a:t> </a:t>
            </a:r>
            <a:r>
              <a:t>of</a:t>
            </a:r>
            <a:r>
              <a:rPr spc="-34"/>
              <a:t> </a:t>
            </a:r>
            <a:r>
              <a:rPr spc="-8"/>
              <a:t>severe </a:t>
            </a:r>
            <a:r>
              <a:t>asthma,</a:t>
            </a:r>
            <a:r>
              <a:rPr spc="-90"/>
              <a:t> </a:t>
            </a:r>
            <a:r>
              <a:rPr b="1">
                <a:solidFill>
                  <a:srgbClr val="EC7C30"/>
                </a:solidFill>
                <a:latin typeface="Calibri"/>
                <a:cs typeface="Calibri"/>
              </a:rPr>
              <a:t>sufficient</a:t>
            </a:r>
            <a:r>
              <a:rPr b="1" spc="-68">
                <a:solidFill>
                  <a:srgbClr val="EC7C30"/>
                </a:solidFill>
              </a:rPr>
              <a:t> </a:t>
            </a:r>
            <a:r>
              <a:rPr b="1">
                <a:solidFill>
                  <a:srgbClr val="EC7C30"/>
                </a:solidFill>
                <a:latin typeface="Calibri"/>
                <a:cs typeface="Calibri"/>
              </a:rPr>
              <a:t>data</a:t>
            </a:r>
            <a:r>
              <a:rPr b="1" spc="-60">
                <a:solidFill>
                  <a:srgbClr val="EC7C30"/>
                </a:solidFill>
              </a:rPr>
              <a:t> </a:t>
            </a:r>
            <a:r>
              <a:rPr b="1" spc="-8">
                <a:solidFill>
                  <a:srgbClr val="EC7C30"/>
                </a:solidFill>
              </a:rPr>
              <a:t>standardization</a:t>
            </a:r>
            <a:r>
              <a:rPr b="1" spc="-23">
                <a:solidFill>
                  <a:srgbClr val="EC7C30"/>
                </a:solidFill>
              </a:rPr>
              <a:t> </a:t>
            </a:r>
            <a:r>
              <a:rPr b="1" spc="-19">
                <a:solidFill>
                  <a:srgbClr val="EC7C30"/>
                </a:solidFill>
              </a:rPr>
              <a:t>t</a:t>
            </a:r>
            <a:r>
              <a:rPr spc="-19"/>
              <a:t>o </a:t>
            </a:r>
            <a:r>
              <a:rPr spc="-8"/>
              <a:t>compare</a:t>
            </a:r>
            <a:r>
              <a:rPr spc="-45"/>
              <a:t> </a:t>
            </a:r>
            <a:r>
              <a:t>across</a:t>
            </a:r>
            <a:r>
              <a:rPr spc="-64"/>
              <a:t> </a:t>
            </a:r>
            <a:r>
              <a:t>countries</a:t>
            </a:r>
            <a:r>
              <a:rPr spc="-19"/>
              <a:t> </a:t>
            </a:r>
            <a:r>
              <a:t>and</a:t>
            </a:r>
            <a:r>
              <a:rPr spc="-41"/>
              <a:t> </a:t>
            </a:r>
            <a:r>
              <a:t>regions,</a:t>
            </a:r>
            <a:r>
              <a:rPr spc="-45"/>
              <a:t> </a:t>
            </a:r>
            <a:r>
              <a:t>and</a:t>
            </a:r>
            <a:r>
              <a:rPr spc="-45"/>
              <a:t> </a:t>
            </a:r>
            <a:r>
              <a:rPr spc="-19"/>
              <a:t>the </a:t>
            </a:r>
            <a:r>
              <a:rPr b="1">
                <a:solidFill>
                  <a:srgbClr val="EC7C30"/>
                </a:solidFill>
                <a:latin typeface="Calibri"/>
                <a:cs typeface="Calibri"/>
              </a:rPr>
              <a:t>structure</a:t>
            </a:r>
            <a:r>
              <a:rPr b="1" spc="-8">
                <a:solidFill>
                  <a:srgbClr val="EC7C30"/>
                </a:solidFill>
              </a:rPr>
              <a:t> </a:t>
            </a:r>
            <a:r>
              <a:rPr b="1">
                <a:solidFill>
                  <a:srgbClr val="EC7C30"/>
                </a:solidFill>
                <a:latin typeface="Calibri"/>
                <a:cs typeface="Calibri"/>
              </a:rPr>
              <a:t>and</a:t>
            </a:r>
            <a:r>
              <a:rPr b="1" spc="-45">
                <a:solidFill>
                  <a:srgbClr val="EC7C30"/>
                </a:solidFill>
              </a:rPr>
              <a:t> </a:t>
            </a:r>
            <a:r>
              <a:rPr b="1">
                <a:solidFill>
                  <a:srgbClr val="EC7C30"/>
                </a:solidFill>
                <a:latin typeface="Calibri"/>
                <a:cs typeface="Calibri"/>
              </a:rPr>
              <a:t>expertise</a:t>
            </a:r>
            <a:r>
              <a:rPr b="1" spc="-45">
                <a:solidFill>
                  <a:srgbClr val="EC7C30"/>
                </a:solidFill>
              </a:rPr>
              <a:t> </a:t>
            </a:r>
            <a:r>
              <a:t>necessary</a:t>
            </a:r>
            <a:r>
              <a:rPr spc="-53"/>
              <a:t> </a:t>
            </a:r>
            <a:r>
              <a:t>to</a:t>
            </a:r>
            <a:r>
              <a:rPr spc="-49"/>
              <a:t> </a:t>
            </a:r>
            <a:r>
              <a:t>ensure</a:t>
            </a:r>
            <a:r>
              <a:rPr spc="-60"/>
              <a:t> </a:t>
            </a:r>
            <a:r>
              <a:rPr spc="-19"/>
              <a:t>its </a:t>
            </a:r>
            <a:r>
              <a:t>continuance</a:t>
            </a:r>
            <a:r>
              <a:rPr spc="-41"/>
              <a:t> </a:t>
            </a:r>
            <a:r>
              <a:t>as</a:t>
            </a:r>
            <a:r>
              <a:rPr spc="-56"/>
              <a:t> </a:t>
            </a:r>
            <a:r>
              <a:t>well</a:t>
            </a:r>
            <a:r>
              <a:rPr spc="-19"/>
              <a:t> </a:t>
            </a:r>
            <a:r>
              <a:t>as</a:t>
            </a:r>
            <a:r>
              <a:rPr spc="-60"/>
              <a:t> </a:t>
            </a:r>
            <a:r>
              <a:t>the</a:t>
            </a:r>
            <a:r>
              <a:rPr spc="-45"/>
              <a:t> </a:t>
            </a:r>
            <a:r>
              <a:rPr b="1">
                <a:solidFill>
                  <a:srgbClr val="EC7C30"/>
                </a:solidFill>
                <a:latin typeface="Calibri"/>
                <a:cs typeface="Calibri"/>
              </a:rPr>
              <a:t>scientific</a:t>
            </a:r>
            <a:r>
              <a:rPr b="1" spc="-4">
                <a:solidFill>
                  <a:srgbClr val="EC7C30"/>
                </a:solidFill>
              </a:rPr>
              <a:t> </a:t>
            </a:r>
            <a:r>
              <a:rPr b="1" spc="-8">
                <a:solidFill>
                  <a:srgbClr val="EC7C30"/>
                </a:solidFill>
              </a:rPr>
              <a:t>integrity </a:t>
            </a:r>
            <a:r>
              <a:rPr b="1" spc="-19">
                <a:solidFill>
                  <a:srgbClr val="EC7C30"/>
                </a:solidFill>
              </a:rPr>
              <a:t>and </a:t>
            </a:r>
            <a:r>
              <a:rPr b="1">
                <a:solidFill>
                  <a:srgbClr val="EC7C30"/>
                </a:solidFill>
                <a:latin typeface="Calibri"/>
                <a:cs typeface="Calibri"/>
              </a:rPr>
              <a:t>clinical</a:t>
            </a:r>
            <a:r>
              <a:rPr b="1" spc="-26">
                <a:solidFill>
                  <a:srgbClr val="EC7C30"/>
                </a:solidFill>
              </a:rPr>
              <a:t> </a:t>
            </a:r>
            <a:r>
              <a:rPr b="1">
                <a:solidFill>
                  <a:srgbClr val="EC7C30"/>
                </a:solidFill>
                <a:latin typeface="Calibri"/>
                <a:cs typeface="Calibri"/>
              </a:rPr>
              <a:t>applicability</a:t>
            </a:r>
            <a:r>
              <a:rPr b="1" spc="-11">
                <a:solidFill>
                  <a:srgbClr val="EC7C30"/>
                </a:solidFill>
              </a:rPr>
              <a:t> </a:t>
            </a:r>
            <a:r>
              <a:t>of</a:t>
            </a:r>
            <a:r>
              <a:rPr spc="-64"/>
              <a:t> </a:t>
            </a:r>
            <a:r>
              <a:t>its</a:t>
            </a:r>
            <a:r>
              <a:rPr spc="-34"/>
              <a:t> </a:t>
            </a:r>
            <a:r>
              <a:rPr spc="-8"/>
              <a:t>research.</a:t>
            </a:r>
          </a:p>
          <a:p>
            <a:pPr marL="180022" marR="3810" indent="-170497">
              <a:lnSpc>
                <a:spcPct val="89900"/>
              </a:lnSpc>
              <a:spcBef>
                <a:spcPts val="750"/>
              </a:spcBef>
              <a:buClr>
                <a:srgbClr val="EC7C30"/>
              </a:buClr>
              <a:buSzPct val="150000"/>
              <a:buFont typeface="Arial"/>
              <a:buChar char="•"/>
              <a:tabLst>
                <a:tab pos="180975" algn="l"/>
              </a:tabLst>
            </a:pPr>
            <a:r>
              <a:t>ISAR</a:t>
            </a:r>
            <a:r>
              <a:rPr spc="-56"/>
              <a:t> </a:t>
            </a:r>
            <a:r>
              <a:rPr spc="-8"/>
              <a:t>offers</a:t>
            </a:r>
            <a:r>
              <a:rPr spc="-53"/>
              <a:t> </a:t>
            </a:r>
            <a:r>
              <a:t>a</a:t>
            </a:r>
            <a:r>
              <a:rPr spc="-71"/>
              <a:t> </a:t>
            </a:r>
            <a:r>
              <a:rPr b="1">
                <a:solidFill>
                  <a:srgbClr val="EC7C30"/>
                </a:solidFill>
                <a:latin typeface="Calibri"/>
                <a:cs typeface="Calibri"/>
              </a:rPr>
              <a:t>unique</a:t>
            </a:r>
            <a:r>
              <a:rPr b="1" spc="-8">
                <a:solidFill>
                  <a:srgbClr val="EC7C30"/>
                </a:solidFill>
              </a:rPr>
              <a:t> </a:t>
            </a:r>
            <a:r>
              <a:rPr b="1">
                <a:solidFill>
                  <a:srgbClr val="EC7C30"/>
                </a:solidFill>
                <a:latin typeface="Calibri"/>
                <a:cs typeface="Calibri"/>
              </a:rPr>
              <a:t>opportunity </a:t>
            </a:r>
            <a:r>
              <a:t>to</a:t>
            </a:r>
            <a:r>
              <a:rPr spc="-53"/>
              <a:t> </a:t>
            </a:r>
            <a:r>
              <a:rPr spc="-8"/>
              <a:t>implement 	</a:t>
            </a:r>
            <a:r>
              <a:t>existing</a:t>
            </a:r>
            <a:r>
              <a:rPr spc="-60"/>
              <a:t> </a:t>
            </a:r>
            <a:r>
              <a:t>knowledge,</a:t>
            </a:r>
            <a:r>
              <a:rPr spc="-41"/>
              <a:t> </a:t>
            </a:r>
            <a:r>
              <a:rPr spc="-8"/>
              <a:t>generate</a:t>
            </a:r>
            <a:r>
              <a:rPr spc="-30"/>
              <a:t> </a:t>
            </a:r>
            <a:r>
              <a:t>new</a:t>
            </a:r>
            <a:r>
              <a:rPr spc="-79"/>
              <a:t> </a:t>
            </a:r>
            <a:r>
              <a:t>knowledge,</a:t>
            </a:r>
            <a:r>
              <a:rPr spc="-53"/>
              <a:t> </a:t>
            </a:r>
            <a:r>
              <a:rPr spc="-19"/>
              <a:t>and </a:t>
            </a:r>
            <a:r>
              <a:t>identify</a:t>
            </a:r>
            <a:r>
              <a:rPr spc="-30"/>
              <a:t> </a:t>
            </a:r>
            <a:r>
              <a:t>the</a:t>
            </a:r>
            <a:r>
              <a:rPr spc="-38"/>
              <a:t> </a:t>
            </a:r>
            <a:r>
              <a:t>unknown,</a:t>
            </a:r>
            <a:r>
              <a:rPr spc="-71"/>
              <a:t> </a:t>
            </a:r>
            <a:r>
              <a:rPr spc="-8"/>
              <a:t>therefore</a:t>
            </a:r>
            <a:r>
              <a:rPr spc="-38"/>
              <a:t> </a:t>
            </a:r>
            <a:r>
              <a:t>promoting</a:t>
            </a:r>
            <a:r>
              <a:rPr spc="-64"/>
              <a:t> </a:t>
            </a:r>
            <a:r>
              <a:rPr spc="-19"/>
              <a:t>new </a:t>
            </a:r>
            <a:r>
              <a:t>research</a:t>
            </a:r>
            <a:r>
              <a:rPr spc="-49"/>
              <a:t> </a:t>
            </a:r>
            <a:r>
              <a:t>in</a:t>
            </a:r>
            <a:r>
              <a:rPr spc="-64"/>
              <a:t> </a:t>
            </a:r>
            <a:r>
              <a:t>severe</a:t>
            </a:r>
            <a:r>
              <a:rPr spc="-45"/>
              <a:t> </a:t>
            </a:r>
            <a:r>
              <a:rPr spc="-8"/>
              <a:t>asthma.</a:t>
            </a:r>
          </a:p>
          <a:p>
            <a:pPr marL="180022" marR="60484" indent="-170497">
              <a:lnSpc>
                <a:spcPct val="90100"/>
              </a:lnSpc>
              <a:spcBef>
                <a:spcPts val="746"/>
              </a:spcBef>
              <a:buClr>
                <a:srgbClr val="EC7C30"/>
              </a:buClr>
              <a:buSzPct val="150000"/>
              <a:buFont typeface="Arial"/>
              <a:buChar char="•"/>
              <a:tabLst>
                <a:tab pos="180975" algn="l"/>
              </a:tabLst>
            </a:pPr>
            <a:r>
              <a:t>ISAR</a:t>
            </a:r>
            <a:r>
              <a:rPr spc="-49"/>
              <a:t> </a:t>
            </a:r>
            <a:r>
              <a:t>has</a:t>
            </a:r>
            <a:r>
              <a:rPr spc="-45"/>
              <a:t> </a:t>
            </a:r>
            <a:r>
              <a:t>a</a:t>
            </a:r>
            <a:r>
              <a:rPr spc="-64"/>
              <a:t> </a:t>
            </a:r>
            <a:r>
              <a:rPr b="1">
                <a:solidFill>
                  <a:srgbClr val="EC7C30"/>
                </a:solidFill>
                <a:latin typeface="Calibri"/>
                <a:cs typeface="Calibri"/>
              </a:rPr>
              <a:t>strong</a:t>
            </a:r>
            <a:r>
              <a:rPr b="1" spc="-8">
                <a:solidFill>
                  <a:srgbClr val="EC7C30"/>
                </a:solidFill>
              </a:rPr>
              <a:t> </a:t>
            </a:r>
            <a:r>
              <a:rPr b="1">
                <a:solidFill>
                  <a:srgbClr val="EC7C30"/>
                </a:solidFill>
                <a:latin typeface="Calibri"/>
                <a:cs typeface="Calibri"/>
              </a:rPr>
              <a:t>academic</a:t>
            </a:r>
            <a:r>
              <a:rPr b="1" spc="-38">
                <a:solidFill>
                  <a:srgbClr val="EC7C30"/>
                </a:solidFill>
              </a:rPr>
              <a:t> </a:t>
            </a:r>
            <a:r>
              <a:rPr b="1">
                <a:solidFill>
                  <a:srgbClr val="EC7C30"/>
                </a:solidFill>
                <a:latin typeface="Calibri"/>
                <a:cs typeface="Calibri"/>
              </a:rPr>
              <a:t>focus</a:t>
            </a:r>
            <a:r>
              <a:t>.</a:t>
            </a:r>
            <a:r>
              <a:rPr spc="-34"/>
              <a:t> </a:t>
            </a:r>
            <a:r>
              <a:rPr spc="-8"/>
              <a:t>Research </a:t>
            </a:r>
            <a:r>
              <a:t>projects</a:t>
            </a:r>
            <a:r>
              <a:rPr spc="-49"/>
              <a:t> </a:t>
            </a:r>
            <a:r>
              <a:t>are</a:t>
            </a:r>
            <a:r>
              <a:rPr spc="-45"/>
              <a:t> </a:t>
            </a:r>
            <a:r>
              <a:rPr spc="-8"/>
              <a:t>prioritized</a:t>
            </a:r>
            <a:r>
              <a:rPr spc="-26"/>
              <a:t> </a:t>
            </a:r>
            <a:r>
              <a:t>each</a:t>
            </a:r>
            <a:r>
              <a:rPr spc="-15"/>
              <a:t> </a:t>
            </a:r>
            <a:r>
              <a:rPr spc="-23"/>
              <a:t>year,</a:t>
            </a:r>
            <a:r>
              <a:rPr spc="-34"/>
              <a:t> </a:t>
            </a:r>
            <a:r>
              <a:t>with</a:t>
            </a:r>
            <a:r>
              <a:rPr spc="-15"/>
              <a:t> </a:t>
            </a:r>
            <a:r>
              <a:rPr spc="-8"/>
              <a:t>ethical oversight</a:t>
            </a:r>
            <a:r>
              <a:rPr spc="-38"/>
              <a:t> </a:t>
            </a:r>
            <a:r>
              <a:t>provided</a:t>
            </a:r>
            <a:r>
              <a:rPr spc="-49"/>
              <a:t> </a:t>
            </a:r>
            <a:r>
              <a:t>by</a:t>
            </a:r>
            <a:r>
              <a:rPr spc="-41"/>
              <a:t> </a:t>
            </a:r>
            <a:r>
              <a:t>REG</a:t>
            </a:r>
            <a:r>
              <a:rPr spc="-23"/>
              <a:t> </a:t>
            </a:r>
            <a:r>
              <a:t>and</a:t>
            </a:r>
            <a:r>
              <a:rPr spc="-34"/>
              <a:t> </a:t>
            </a:r>
            <a:r>
              <a:t>ADEPT</a:t>
            </a:r>
            <a:r>
              <a:rPr spc="-49"/>
              <a:t> </a:t>
            </a:r>
            <a:r>
              <a:rPr spc="-8"/>
              <a:t>committee,</a:t>
            </a:r>
          </a:p>
        </p:txBody>
      </p:sp>
      <p:sp>
        <p:nvSpPr>
          <p:cNvPr id="12" name="object 12"/>
          <p:cNvSpPr txBox="1"/>
          <p:nvPr/>
        </p:nvSpPr>
        <p:spPr>
          <a:xfrm>
            <a:off x="2210181" y="4790161"/>
            <a:ext cx="4950619" cy="286617"/>
          </a:xfrm>
          <a:prstGeom prst="rect">
            <a:avLst/>
          </a:prstGeom>
        </p:spPr>
        <p:txBody>
          <a:bodyPr vert="horz" wrap="square" lIns="0" tIns="9525" rIns="0" bIns="0" rtlCol="0">
            <a:spAutoFit/>
          </a:bodyPr>
          <a:lstStyle/>
          <a:p>
            <a:pPr marL="9525" defTabSz="685800">
              <a:spcBef>
                <a:spcPts val="75"/>
              </a:spcBef>
            </a:pPr>
            <a:r>
              <a:rPr sz="900">
                <a:solidFill>
                  <a:srgbClr val="7E7E7E"/>
                </a:solidFill>
                <a:latin typeface="Calibri"/>
                <a:cs typeface="Calibri"/>
              </a:rPr>
              <a:t>ISAR:</a:t>
            </a:r>
            <a:r>
              <a:rPr sz="900" spc="-26">
                <a:solidFill>
                  <a:srgbClr val="7E7E7E"/>
                </a:solidFill>
                <a:latin typeface="Calibri"/>
                <a:cs typeface="Calibri"/>
              </a:rPr>
              <a:t> </a:t>
            </a:r>
            <a:r>
              <a:rPr sz="900" spc="-8">
                <a:solidFill>
                  <a:srgbClr val="7E7E7E"/>
                </a:solidFill>
                <a:latin typeface="Calibri"/>
                <a:cs typeface="Calibri"/>
              </a:rPr>
              <a:t>International</a:t>
            </a:r>
            <a:r>
              <a:rPr sz="900" spc="-4">
                <a:solidFill>
                  <a:srgbClr val="7E7E7E"/>
                </a:solidFill>
                <a:latin typeface="Calibri"/>
                <a:cs typeface="Calibri"/>
              </a:rPr>
              <a:t> </a:t>
            </a:r>
            <a:r>
              <a:rPr sz="900" spc="-8">
                <a:solidFill>
                  <a:srgbClr val="7E7E7E"/>
                </a:solidFill>
                <a:latin typeface="Calibri"/>
                <a:cs typeface="Calibri"/>
              </a:rPr>
              <a:t>Severe</a:t>
            </a:r>
            <a:r>
              <a:rPr sz="900" spc="-30">
                <a:solidFill>
                  <a:srgbClr val="7E7E7E"/>
                </a:solidFill>
                <a:latin typeface="Calibri"/>
                <a:cs typeface="Calibri"/>
              </a:rPr>
              <a:t> </a:t>
            </a:r>
            <a:r>
              <a:rPr sz="900">
                <a:solidFill>
                  <a:srgbClr val="7E7E7E"/>
                </a:solidFill>
                <a:latin typeface="Calibri"/>
                <a:cs typeface="Calibri"/>
              </a:rPr>
              <a:t>Asthma</a:t>
            </a:r>
            <a:r>
              <a:rPr sz="900" spc="4">
                <a:solidFill>
                  <a:srgbClr val="7E7E7E"/>
                </a:solidFill>
                <a:latin typeface="Calibri"/>
                <a:cs typeface="Calibri"/>
              </a:rPr>
              <a:t> </a:t>
            </a:r>
            <a:r>
              <a:rPr sz="900">
                <a:solidFill>
                  <a:srgbClr val="7E7E7E"/>
                </a:solidFill>
                <a:latin typeface="Calibri"/>
                <a:cs typeface="Calibri"/>
              </a:rPr>
              <a:t>Registry;</a:t>
            </a:r>
            <a:r>
              <a:rPr sz="900" spc="8">
                <a:solidFill>
                  <a:srgbClr val="7E7E7E"/>
                </a:solidFill>
                <a:latin typeface="Calibri"/>
                <a:cs typeface="Calibri"/>
              </a:rPr>
              <a:t> </a:t>
            </a:r>
            <a:r>
              <a:rPr sz="900" u="sng" spc="-8">
                <a:solidFill>
                  <a:srgbClr val="0462C1"/>
                </a:solidFill>
                <a:uFill>
                  <a:solidFill>
                    <a:srgbClr val="0462C1"/>
                  </a:solidFill>
                </a:uFill>
                <a:latin typeface="Calibri"/>
                <a:cs typeface="Calibri"/>
                <a:hlinkClick r:id="rId5"/>
              </a:rPr>
              <a:t>http://isaregistries.org/</a:t>
            </a:r>
            <a:r>
              <a:rPr sz="900" spc="-8">
                <a:solidFill>
                  <a:srgbClr val="7E7E7E"/>
                </a:solidFill>
                <a:latin typeface="Calibri"/>
                <a:cs typeface="Calibri"/>
              </a:rPr>
              <a:t>;</a:t>
            </a:r>
            <a:r>
              <a:rPr sz="900" spc="11">
                <a:solidFill>
                  <a:srgbClr val="7E7E7E"/>
                </a:solidFill>
                <a:latin typeface="Calibri"/>
                <a:cs typeface="Calibri"/>
              </a:rPr>
              <a:t> </a:t>
            </a:r>
            <a:r>
              <a:rPr sz="900">
                <a:solidFill>
                  <a:srgbClr val="7E7E7E"/>
                </a:solidFill>
                <a:latin typeface="Calibri"/>
                <a:cs typeface="Calibri"/>
              </a:rPr>
              <a:t>REG:</a:t>
            </a:r>
            <a:r>
              <a:rPr sz="900" spc="15">
                <a:solidFill>
                  <a:srgbClr val="7E7E7E"/>
                </a:solidFill>
                <a:latin typeface="Calibri"/>
                <a:cs typeface="Calibri"/>
              </a:rPr>
              <a:t> </a:t>
            </a:r>
            <a:r>
              <a:rPr sz="900" spc="-8">
                <a:solidFill>
                  <a:srgbClr val="7E7E7E"/>
                </a:solidFill>
                <a:latin typeface="Calibri"/>
                <a:cs typeface="Calibri"/>
              </a:rPr>
              <a:t>Respiratory Effectiveness</a:t>
            </a:r>
            <a:r>
              <a:rPr sz="900" spc="-11">
                <a:solidFill>
                  <a:srgbClr val="7E7E7E"/>
                </a:solidFill>
                <a:latin typeface="Calibri"/>
                <a:cs typeface="Calibri"/>
              </a:rPr>
              <a:t> </a:t>
            </a:r>
            <a:r>
              <a:rPr sz="900" spc="-8">
                <a:solidFill>
                  <a:srgbClr val="7E7E7E"/>
                </a:solidFill>
                <a:latin typeface="Calibri"/>
                <a:cs typeface="Calibri"/>
              </a:rPr>
              <a:t>Group;</a:t>
            </a:r>
            <a:endParaRPr sz="900">
              <a:latin typeface="Calibri"/>
              <a:cs typeface="Calibri"/>
            </a:endParaRPr>
          </a:p>
          <a:p>
            <a:pPr marL="9525" defTabSz="685800"/>
            <a:r>
              <a:rPr sz="900" spc="-15">
                <a:solidFill>
                  <a:srgbClr val="7E7E7E"/>
                </a:solidFill>
                <a:latin typeface="Calibri"/>
                <a:cs typeface="Calibri"/>
              </a:rPr>
              <a:t>ADEPT;</a:t>
            </a:r>
            <a:r>
              <a:rPr sz="900" spc="-4">
                <a:solidFill>
                  <a:srgbClr val="7E7E7E"/>
                </a:solidFill>
                <a:latin typeface="Calibri"/>
                <a:cs typeface="Calibri"/>
              </a:rPr>
              <a:t> </a:t>
            </a:r>
            <a:r>
              <a:rPr sz="900" spc="-8">
                <a:solidFill>
                  <a:srgbClr val="7E7E7E"/>
                </a:solidFill>
                <a:latin typeface="Calibri"/>
                <a:cs typeface="Calibri"/>
              </a:rPr>
              <a:t>Anonymized</a:t>
            </a:r>
            <a:r>
              <a:rPr sz="900" spc="-11">
                <a:solidFill>
                  <a:srgbClr val="7E7E7E"/>
                </a:solidFill>
                <a:latin typeface="Calibri"/>
                <a:cs typeface="Calibri"/>
              </a:rPr>
              <a:t> </a:t>
            </a:r>
            <a:r>
              <a:rPr sz="900">
                <a:solidFill>
                  <a:srgbClr val="7E7E7E"/>
                </a:solidFill>
                <a:latin typeface="Calibri"/>
                <a:cs typeface="Calibri"/>
              </a:rPr>
              <a:t>Data</a:t>
            </a:r>
            <a:r>
              <a:rPr sz="900" spc="-26">
                <a:solidFill>
                  <a:srgbClr val="7E7E7E"/>
                </a:solidFill>
                <a:latin typeface="Calibri"/>
                <a:cs typeface="Calibri"/>
              </a:rPr>
              <a:t> </a:t>
            </a:r>
            <a:r>
              <a:rPr sz="900">
                <a:solidFill>
                  <a:srgbClr val="7E7E7E"/>
                </a:solidFill>
                <a:latin typeface="Calibri"/>
                <a:cs typeface="Calibri"/>
              </a:rPr>
              <a:t>Ethics</a:t>
            </a:r>
            <a:r>
              <a:rPr sz="900" spc="-4">
                <a:solidFill>
                  <a:srgbClr val="7E7E7E"/>
                </a:solidFill>
                <a:latin typeface="Calibri"/>
                <a:cs typeface="Calibri"/>
              </a:rPr>
              <a:t> </a:t>
            </a:r>
            <a:r>
              <a:rPr sz="900">
                <a:solidFill>
                  <a:srgbClr val="7E7E7E"/>
                </a:solidFill>
                <a:latin typeface="Calibri"/>
                <a:cs typeface="Calibri"/>
              </a:rPr>
              <a:t>&amp;</a:t>
            </a:r>
            <a:r>
              <a:rPr sz="900" spc="-8">
                <a:solidFill>
                  <a:srgbClr val="7E7E7E"/>
                </a:solidFill>
                <a:latin typeface="Calibri"/>
                <a:cs typeface="Calibri"/>
              </a:rPr>
              <a:t> Protocol</a:t>
            </a:r>
            <a:r>
              <a:rPr sz="900">
                <a:solidFill>
                  <a:srgbClr val="7E7E7E"/>
                </a:solidFill>
                <a:latin typeface="Calibri"/>
                <a:cs typeface="Calibri"/>
              </a:rPr>
              <a:t> </a:t>
            </a:r>
            <a:r>
              <a:rPr sz="900" spc="-8">
                <a:solidFill>
                  <a:srgbClr val="7E7E7E"/>
                </a:solidFill>
                <a:latin typeface="Calibri"/>
                <a:cs typeface="Calibri"/>
              </a:rPr>
              <a:t>Transparency</a:t>
            </a:r>
            <a:endParaRPr sz="900">
              <a:latin typeface="Calibri"/>
              <a:cs typeface="Calibri"/>
            </a:endParaRPr>
          </a:p>
        </p:txBody>
      </p:sp>
      <p:pic>
        <p:nvPicPr>
          <p:cNvPr id="15" name="Graphic 14" descr="Beginning with solid fill">
            <a:hlinkClick r:id="rId6" action="ppaction://hlinksldjump"/>
            <a:extLst>
              <a:ext uri="{FF2B5EF4-FFF2-40B4-BE49-F238E27FC236}">
                <a16:creationId xmlns:a16="http://schemas.microsoft.com/office/drawing/2014/main" id="{C1C59C03-4DAC-0E20-0DCE-9253B833FF60}"/>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13" name="bg object 17">
            <a:extLst>
              <a:ext uri="{FF2B5EF4-FFF2-40B4-BE49-F238E27FC236}">
                <a16:creationId xmlns:a16="http://schemas.microsoft.com/office/drawing/2014/main" id="{21AED86D-7BD4-A403-9778-C1C3A098D141}"/>
              </a:ext>
            </a:extLst>
          </p:cNvPr>
          <p:cNvPicPr/>
          <p:nvPr/>
        </p:nvPicPr>
        <p:blipFill>
          <a:blip r:embed="rId9" cstate="print">
            <a:alphaModFix amt="10000"/>
            <a:extLst>
              <a:ext uri="{BEBA8EAE-BF5A-486C-A8C5-ECC9F3942E4B}">
                <a14:imgProps xmlns:a14="http://schemas.microsoft.com/office/drawing/2010/main">
                  <a14:imgLayer r:embed="rId10">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8" name="Google Shape;128;p24"/>
          <p:cNvSpPr txBox="1">
            <a:spLocks noGrp="1"/>
          </p:cNvSpPr>
          <p:nvPr>
            <p:ph type="title"/>
          </p:nvPr>
        </p:nvSpPr>
        <p:spPr>
          <a:xfrm>
            <a:off x="323850" y="205979"/>
            <a:ext cx="8496300" cy="338307"/>
          </a:xfrm>
          <a:prstGeom prst="rect">
            <a:avLst/>
          </a:prstGeom>
          <a:noFill/>
          <a:ln>
            <a:noFill/>
          </a:ln>
        </p:spPr>
        <p:txBody>
          <a:bodyPr spcFirstLastPara="1" wrap="square" lIns="0" tIns="45700" rIns="91425" bIns="0" anchor="b" anchorCtr="0">
            <a:noAutofit/>
          </a:bodyPr>
          <a:lstStyle/>
          <a:p>
            <a:pPr marL="0" lvl="0" indent="0" algn="l" rtl="0">
              <a:spcBef>
                <a:spcPts val="0"/>
              </a:spcBef>
              <a:spcAft>
                <a:spcPts val="0"/>
              </a:spcAft>
              <a:buClr>
                <a:schemeClr val="accent1"/>
              </a:buClr>
              <a:buSzPts val="2400"/>
              <a:buFont typeface="Arial"/>
              <a:buNone/>
            </a:pPr>
            <a:r>
              <a:rPr lang="en-GB"/>
              <a:t>Aim and Methods</a:t>
            </a:r>
            <a:endParaRPr/>
          </a:p>
        </p:txBody>
      </p:sp>
      <p:sp>
        <p:nvSpPr>
          <p:cNvPr id="129" name="Google Shape;129;p24"/>
          <p:cNvSpPr txBox="1">
            <a:spLocks noGrp="1"/>
          </p:cNvSpPr>
          <p:nvPr>
            <p:ph type="body" idx="1"/>
          </p:nvPr>
        </p:nvSpPr>
        <p:spPr>
          <a:xfrm>
            <a:off x="52925" y="4733651"/>
            <a:ext cx="8647730" cy="402416"/>
          </a:xfrm>
          <a:prstGeom prst="rect">
            <a:avLst/>
          </a:prstGeom>
          <a:noFill/>
          <a:ln>
            <a:noFill/>
          </a:ln>
        </p:spPr>
        <p:txBody>
          <a:bodyPr spcFirstLastPara="1" wrap="square" lIns="0" tIns="0" rIns="0" bIns="0" anchor="b" anchorCtr="0">
            <a:noAutofit/>
          </a:bodyPr>
          <a:lstStyle/>
          <a:p>
            <a:pPr marL="0" indent="0"/>
            <a:r>
              <a:rPr lang="en-US" sz="700">
                <a:solidFill>
                  <a:schemeClr val="bg2">
                    <a:lumMod val="50000"/>
                    <a:lumOff val="50000"/>
                  </a:schemeClr>
                </a:solidFill>
              </a:rPr>
              <a:t>*</a:t>
            </a:r>
            <a:r>
              <a:rPr lang="en-GB" sz="700">
                <a:solidFill>
                  <a:schemeClr val="bg2">
                    <a:lumMod val="50000"/>
                    <a:lumOff val="50000"/>
                  </a:schemeClr>
                </a:solidFill>
              </a:rPr>
              <a:t>contributing data to ISAR</a:t>
            </a:r>
            <a:endParaRPr lang="en-US" sz="700">
              <a:solidFill>
                <a:schemeClr val="bg2">
                  <a:lumMod val="50000"/>
                  <a:lumOff val="50000"/>
                </a:schemeClr>
              </a:solidFill>
            </a:endParaRPr>
          </a:p>
          <a:p>
            <a:pPr marL="0" indent="0"/>
            <a:r>
              <a:rPr lang="en-GB" sz="700">
                <a:solidFill>
                  <a:schemeClr val="bg2">
                    <a:lumMod val="50000"/>
                    <a:lumOff val="50000"/>
                  </a:schemeClr>
                </a:solidFill>
              </a:rPr>
              <a:t>Cushen, B. et al., </a:t>
            </a:r>
            <a:r>
              <a:rPr lang="en-US" sz="700">
                <a:solidFill>
                  <a:schemeClr val="bg2">
                    <a:lumMod val="50000"/>
                    <a:lumOff val="50000"/>
                  </a:schemeClr>
                </a:solidFill>
              </a:rPr>
              <a:t>Adult Severe Asthma Registries: A Global and Growing Inventory. </a:t>
            </a:r>
            <a:r>
              <a:rPr lang="en-US" sz="700" err="1">
                <a:solidFill>
                  <a:schemeClr val="bg2">
                    <a:lumMod val="50000"/>
                    <a:lumOff val="50000"/>
                  </a:schemeClr>
                </a:solidFill>
              </a:rPr>
              <a:t>Pragmat</a:t>
            </a:r>
            <a:r>
              <a:rPr lang="en-US" sz="700">
                <a:solidFill>
                  <a:schemeClr val="bg2">
                    <a:lumMod val="50000"/>
                    <a:lumOff val="50000"/>
                  </a:schemeClr>
                </a:solidFill>
              </a:rPr>
              <a:t> </a:t>
            </a:r>
            <a:r>
              <a:rPr lang="en-US" sz="700" err="1">
                <a:solidFill>
                  <a:schemeClr val="bg2">
                    <a:lumMod val="50000"/>
                    <a:lumOff val="50000"/>
                  </a:schemeClr>
                </a:solidFill>
              </a:rPr>
              <a:t>Obs</a:t>
            </a:r>
            <a:r>
              <a:rPr lang="en-US" sz="700">
                <a:solidFill>
                  <a:schemeClr val="bg2">
                    <a:lumMod val="50000"/>
                    <a:lumOff val="50000"/>
                  </a:schemeClr>
                </a:solidFill>
              </a:rPr>
              <a:t> Res. 2023;14:127-147 </a:t>
            </a:r>
            <a:r>
              <a:rPr lang="en-US" sz="700">
                <a:solidFill>
                  <a:schemeClr val="bg2">
                    <a:lumMod val="50000"/>
                    <a:lumOff val="50000"/>
                  </a:schemeClr>
                </a:solidFill>
                <a:hlinkClick r:id="rId3"/>
              </a:rPr>
              <a:t>https://doi.org/10.2147/POR.S399879</a:t>
            </a:r>
            <a:r>
              <a:rPr lang="en-US" sz="700">
                <a:solidFill>
                  <a:schemeClr val="bg2">
                    <a:lumMod val="50000"/>
                    <a:lumOff val="50000"/>
                  </a:schemeClr>
                </a:solidFill>
              </a:rPr>
              <a:t> </a:t>
            </a:r>
            <a:endParaRPr lang="en-GB" sz="700">
              <a:solidFill>
                <a:schemeClr val="bg2">
                  <a:lumMod val="50000"/>
                  <a:lumOff val="50000"/>
                </a:schemeClr>
              </a:solidFill>
            </a:endParaRPr>
          </a:p>
        </p:txBody>
      </p:sp>
      <p:sp>
        <p:nvSpPr>
          <p:cNvPr id="2" name="Inhaltsplatzhalter 4">
            <a:extLst>
              <a:ext uri="{FF2B5EF4-FFF2-40B4-BE49-F238E27FC236}">
                <a16:creationId xmlns:a16="http://schemas.microsoft.com/office/drawing/2014/main" id="{53444283-D004-A357-D80C-64A5E227F379}"/>
              </a:ext>
            </a:extLst>
          </p:cNvPr>
          <p:cNvSpPr txBox="1">
            <a:spLocks/>
          </p:cNvSpPr>
          <p:nvPr/>
        </p:nvSpPr>
        <p:spPr>
          <a:xfrm>
            <a:off x="128119" y="2024165"/>
            <a:ext cx="5038616" cy="369973"/>
          </a:xfrm>
          <a:prstGeom prst="rect">
            <a:avLst/>
          </a:prstGeom>
        </p:spPr>
        <p:txBody>
          <a:bodyPr wrap="square" lIns="0" tIns="0" rIns="0" bIns="0" anchor="ctr">
            <a:spAutoFit/>
          </a:bodyPr>
          <a:lstStyle>
            <a:lvl1pPr marL="272967" indent="-272967" algn="l" defTabSz="914127" rtl="0" eaLnBrk="1" latinLnBrk="0" hangingPunct="1">
              <a:lnSpc>
                <a:spcPct val="90000"/>
              </a:lnSpc>
              <a:spcBef>
                <a:spcPts val="0"/>
              </a:spcBef>
              <a:spcAft>
                <a:spcPts val="1000"/>
              </a:spcAft>
              <a:buFont typeface="Wingdings" panose="05000000000000000000" pitchFamily="2" charset="2"/>
              <a:buChar char="§"/>
              <a:defRPr sz="2300" kern="1200">
                <a:solidFill>
                  <a:schemeClr val="bg1"/>
                </a:solidFill>
                <a:latin typeface="Calibri Light" panose="020F0302020204030204" pitchFamily="34" charset="0"/>
                <a:ea typeface="+mn-ea"/>
                <a:cs typeface="+mn-cs"/>
              </a:defRPr>
            </a:lvl1pPr>
            <a:lvl2pPr marL="807798" indent="-272967" algn="l" defTabSz="914127" rtl="0" eaLnBrk="1" latinLnBrk="0" hangingPunct="1">
              <a:lnSpc>
                <a:spcPct val="90000"/>
              </a:lnSpc>
              <a:spcBef>
                <a:spcPts val="0"/>
              </a:spcBef>
              <a:spcAft>
                <a:spcPts val="1000"/>
              </a:spcAft>
              <a:buFont typeface="Symbol" panose="05050102010706020507" pitchFamily="18" charset="2"/>
              <a:buChar char="-"/>
              <a:defRPr sz="2000" kern="1200">
                <a:solidFill>
                  <a:schemeClr val="bg1"/>
                </a:solidFill>
                <a:latin typeface="Calibri Light" panose="020F0302020204030204" pitchFamily="34" charset="0"/>
                <a:ea typeface="+mn-ea"/>
                <a:cs typeface="+mn-cs"/>
              </a:defRPr>
            </a:lvl2pPr>
            <a:lvl3pPr marL="1080764" indent="-177748" algn="l" defTabSz="914127" rtl="0" eaLnBrk="1" latinLnBrk="0" hangingPunct="1">
              <a:lnSpc>
                <a:spcPct val="90000"/>
              </a:lnSpc>
              <a:spcBef>
                <a:spcPts val="0"/>
              </a:spcBef>
              <a:spcAft>
                <a:spcPts val="1000"/>
              </a:spcAft>
              <a:buFont typeface="Symbol" panose="05050102010706020507" pitchFamily="18" charset="2"/>
              <a:buChar char="-"/>
              <a:defRPr sz="1900" kern="1200">
                <a:solidFill>
                  <a:schemeClr val="bg1"/>
                </a:solidFill>
                <a:latin typeface="Calibri Light" panose="020F0302020204030204" pitchFamily="34" charset="0"/>
                <a:ea typeface="+mn-ea"/>
                <a:cs typeface="+mn-cs"/>
              </a:defRPr>
            </a:lvl3pPr>
            <a:lvl4pPr marL="1436256" indent="-177748"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4pPr>
            <a:lvl5pPr marL="1793335" indent="-179335"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5pPr>
            <a:lvl6pPr marL="2513847"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0910"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7972"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5034"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127" rtl="0" eaLnBrk="1" fontAlgn="auto" latinLnBrk="0" hangingPunct="1">
              <a:lnSpc>
                <a:spcPct val="120000"/>
              </a:lnSpc>
              <a:spcBef>
                <a:spcPts val="0"/>
              </a:spcBef>
              <a:spcAft>
                <a:spcPts val="1800"/>
              </a:spcAft>
              <a:buClr>
                <a:srgbClr val="000000"/>
              </a:buClr>
              <a:buSzTx/>
              <a:buFont typeface="Wingdings" panose="05000000000000000000" pitchFamily="2" charset="2"/>
              <a:buNone/>
              <a:tabLst/>
              <a:defRPr/>
            </a:pPr>
            <a:r>
              <a:rPr kumimoji="0" lang="en-US" sz="1050" b="0" i="0" u="none" strike="noStrike" kern="1200" cap="none" spc="0" normalizeH="0" baseline="0" noProof="0">
                <a:ln>
                  <a:noFill/>
                </a:ln>
                <a:solidFill>
                  <a:srgbClr val="000000"/>
                </a:solidFill>
                <a:effectLst/>
                <a:uLnTx/>
                <a:uFillTx/>
                <a:latin typeface="Arial"/>
                <a:ea typeface="+mn-ea"/>
                <a:cs typeface="+mn-cs"/>
                <a:sym typeface="Arial"/>
              </a:rPr>
              <a:t>To examine data that ISAR and non-ISAR countries report collecting that enable global research and support individual country interests</a:t>
            </a:r>
          </a:p>
        </p:txBody>
      </p:sp>
      <p:sp>
        <p:nvSpPr>
          <p:cNvPr id="3" name="Google Shape;2924;g1187c0eb48a_48_342">
            <a:extLst>
              <a:ext uri="{FF2B5EF4-FFF2-40B4-BE49-F238E27FC236}">
                <a16:creationId xmlns:a16="http://schemas.microsoft.com/office/drawing/2014/main" id="{A3B9AE33-CACD-ACFC-FDD8-979861AA140C}"/>
              </a:ext>
            </a:extLst>
          </p:cNvPr>
          <p:cNvSpPr/>
          <p:nvPr/>
        </p:nvSpPr>
        <p:spPr>
          <a:xfrm>
            <a:off x="128119" y="1521599"/>
            <a:ext cx="1639392" cy="409826"/>
          </a:xfrm>
          <a:prstGeom prst="roundRect">
            <a:avLst>
              <a:gd name="adj" fmla="val 16667"/>
            </a:avLst>
          </a:prstGeom>
          <a:solidFill>
            <a:schemeClr val="tx2">
              <a:lumMod val="75000"/>
            </a:schemeClr>
          </a:solidFill>
          <a:ln>
            <a:solidFill>
              <a:schemeClr val="tx2">
                <a:lumMod val="75000"/>
              </a:schemeClr>
            </a:solidFill>
          </a:ln>
          <a:effectLst>
            <a:outerShdw blurRad="50800" dist="38100" dir="2700000" algn="tl" rotWithShape="0">
              <a:prstClr val="black">
                <a:alpha val="40000"/>
              </a:prstClr>
            </a:outerShdw>
          </a:effectLst>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AU" sz="1400" b="1" i="0" u="none" strike="noStrike" kern="0" cap="none" spc="0" normalizeH="0" baseline="0" noProof="0">
                <a:ln>
                  <a:noFill/>
                </a:ln>
                <a:solidFill>
                  <a:srgbClr val="FFFFFF"/>
                </a:solidFill>
                <a:effectLst/>
                <a:uLnTx/>
                <a:uFillTx/>
                <a:latin typeface="Arial"/>
                <a:ea typeface="Calibri" panose="020F0502020204030204" pitchFamily="34" charset="0"/>
                <a:cs typeface="Arial"/>
                <a:sym typeface="Arial"/>
              </a:rPr>
              <a:t>Aim</a:t>
            </a:r>
            <a:endParaRPr kumimoji="0" sz="1400" b="1"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4" name="Text Placeholder 2">
            <a:extLst>
              <a:ext uri="{FF2B5EF4-FFF2-40B4-BE49-F238E27FC236}">
                <a16:creationId xmlns:a16="http://schemas.microsoft.com/office/drawing/2014/main" id="{D68C0621-06FB-E917-CD1B-12C03C1F3131}"/>
              </a:ext>
            </a:extLst>
          </p:cNvPr>
          <p:cNvSpPr txBox="1">
            <a:spLocks/>
          </p:cNvSpPr>
          <p:nvPr/>
        </p:nvSpPr>
        <p:spPr>
          <a:xfrm>
            <a:off x="128119" y="2944204"/>
            <a:ext cx="5136607" cy="1358460"/>
          </a:xfrm>
          <a:prstGeom prst="rect">
            <a:avLst/>
          </a:prstGeom>
          <a:noFill/>
          <a:ln w="19050">
            <a:noFill/>
            <a:extLst>
              <a:ext uri="{C807C97D-BFC1-408E-A445-0C87EB9F89A2}">
                <ask:lineSketchStyleProps xmlns:ask="http://schemas.microsoft.com/office/drawing/2018/sketchyshapes">
                  <ask:type>
                    <ask:lineSketchNone/>
                  </ask:type>
                </ask:lineSketchStyleProps>
              </a:ext>
            </a:extLst>
          </a:ln>
        </p:spPr>
        <p:txBody>
          <a:bodyPr spcFirstLastPara="1" wrap="square" lIns="0" tIns="0" rIns="0" bIns="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53999" marR="0" lvl="0" indent="0" algn="l" defTabSz="514338" rtl="0" eaLnBrk="1" fontAlgn="auto" latinLnBrk="0" hangingPunct="1">
              <a:lnSpc>
                <a:spcPct val="107000"/>
              </a:lnSpc>
              <a:spcBef>
                <a:spcPts val="0"/>
              </a:spcBef>
              <a:spcAft>
                <a:spcPts val="0"/>
              </a:spcAft>
              <a:buClr>
                <a:srgbClr val="000000"/>
              </a:buClr>
              <a:buSzPts val="1100"/>
              <a:buFont typeface="Arial"/>
              <a:buNone/>
              <a:tabLst/>
              <a:defRPr/>
            </a:pPr>
            <a:r>
              <a:rPr kumimoji="0" lang="en-US" sz="1050" b="0" i="0" u="none" strike="noStrike" kern="1200" cap="none" spc="0" normalizeH="0" baseline="0" noProof="0">
                <a:ln>
                  <a:noFill/>
                </a:ln>
                <a:solidFill>
                  <a:srgbClr val="000000"/>
                </a:solidFill>
                <a:effectLst/>
                <a:uLnTx/>
                <a:uFillTx/>
                <a:latin typeface="Arial"/>
                <a:ea typeface="+mn-ea"/>
                <a:cs typeface="Arial"/>
                <a:sym typeface="Arial"/>
              </a:rPr>
              <a:t>Registries were identified by </a:t>
            </a:r>
            <a:r>
              <a:rPr kumimoji="0" lang="en-US" sz="1050" b="1" i="0" u="none" strike="noStrike" kern="1200" cap="none" spc="0" normalizeH="0" baseline="0" noProof="0">
                <a:ln>
                  <a:noFill/>
                </a:ln>
                <a:solidFill>
                  <a:srgbClr val="000000"/>
                </a:solidFill>
                <a:effectLst/>
                <a:uLnTx/>
                <a:uFillTx/>
                <a:latin typeface="Arial"/>
                <a:ea typeface="+mn-ea"/>
                <a:cs typeface="Arial"/>
                <a:sym typeface="Arial"/>
              </a:rPr>
              <a:t>online searches </a:t>
            </a:r>
            <a:r>
              <a:rPr kumimoji="0" lang="en-US" sz="1050" b="0" i="0" u="none" strike="noStrike" kern="1200" cap="none" spc="0" normalizeH="0" baseline="0" noProof="0">
                <a:ln>
                  <a:noFill/>
                </a:ln>
                <a:solidFill>
                  <a:srgbClr val="000000"/>
                </a:solidFill>
                <a:effectLst/>
                <a:uLnTx/>
                <a:uFillTx/>
                <a:latin typeface="Arial"/>
                <a:ea typeface="+mn-ea"/>
                <a:cs typeface="Arial"/>
                <a:sym typeface="Arial"/>
              </a:rPr>
              <a:t>(up to August 2022) and approaching </a:t>
            </a:r>
            <a:r>
              <a:rPr kumimoji="0" lang="en-US" sz="1050" b="1" i="0" u="none" strike="noStrike" kern="1200" cap="none" spc="0" normalizeH="0" baseline="0" noProof="0">
                <a:ln>
                  <a:noFill/>
                </a:ln>
                <a:solidFill>
                  <a:srgbClr val="000000"/>
                </a:solidFill>
                <a:effectLst/>
                <a:uLnTx/>
                <a:uFillTx/>
                <a:latin typeface="Arial"/>
                <a:ea typeface="+mn-ea"/>
                <a:cs typeface="Arial"/>
                <a:sym typeface="Arial"/>
              </a:rPr>
              <a:t>36 severe asthma experts globally </a:t>
            </a:r>
          </a:p>
          <a:p>
            <a:pPr marL="53999" marR="0" lvl="0" indent="0" algn="l" defTabSz="514338" rtl="0" eaLnBrk="1" fontAlgn="auto" latinLnBrk="0" hangingPunct="1">
              <a:lnSpc>
                <a:spcPct val="107000"/>
              </a:lnSpc>
              <a:spcBef>
                <a:spcPts val="0"/>
              </a:spcBef>
              <a:spcAft>
                <a:spcPts val="0"/>
              </a:spcAft>
              <a:buClr>
                <a:srgbClr val="000000"/>
              </a:buClr>
              <a:buSzPts val="1100"/>
              <a:buFont typeface="Arial"/>
              <a:buNone/>
              <a:tabLst/>
              <a:defRPr/>
            </a:pPr>
            <a:r>
              <a:rPr kumimoji="0" lang="en-US" sz="1050" b="0" i="0" u="none" strike="noStrike" kern="1200" cap="none" spc="0" normalizeH="0" baseline="0" noProof="0">
                <a:ln>
                  <a:noFill/>
                </a:ln>
                <a:solidFill>
                  <a:srgbClr val="000000"/>
                </a:solidFill>
                <a:effectLst/>
                <a:uLnTx/>
                <a:uFillTx/>
                <a:latin typeface="Arial"/>
                <a:ea typeface="+mn-ea"/>
                <a:cs typeface="Arial"/>
                <a:sym typeface="Arial"/>
              </a:rPr>
              <a:t>Participating registries provided data collection specifications or confirmed variables collected</a:t>
            </a:r>
          </a:p>
          <a:p>
            <a:pPr marL="53999" marR="0" lvl="0" indent="0" algn="l" defTabSz="514338" rtl="0" eaLnBrk="1" fontAlgn="auto" latinLnBrk="0" hangingPunct="1">
              <a:lnSpc>
                <a:spcPct val="107000"/>
              </a:lnSpc>
              <a:spcBef>
                <a:spcPts val="0"/>
              </a:spcBef>
              <a:spcAft>
                <a:spcPts val="0"/>
              </a:spcAft>
              <a:buClr>
                <a:srgbClr val="000000"/>
              </a:buClr>
              <a:buSzPts val="1100"/>
              <a:buFont typeface="Arial"/>
              <a:buNone/>
              <a:tabLst/>
              <a:defRPr/>
            </a:pPr>
            <a:endParaRPr kumimoji="0" lang="en-US" sz="1050" b="0" i="0" u="none" strike="noStrike" kern="1200" cap="none" spc="0" normalizeH="0" baseline="0" noProof="0">
              <a:ln>
                <a:noFill/>
              </a:ln>
              <a:solidFill>
                <a:srgbClr val="000000"/>
              </a:solidFill>
              <a:effectLst/>
              <a:uLnTx/>
              <a:uFillTx/>
              <a:latin typeface="Arial"/>
              <a:ea typeface="+mn-ea"/>
              <a:cs typeface="Arial"/>
              <a:sym typeface="Arial"/>
            </a:endParaRPr>
          </a:p>
          <a:p>
            <a:pPr marL="53999" marR="0" lvl="0" indent="0" algn="l" defTabSz="514338" rtl="0" eaLnBrk="1" fontAlgn="auto" latinLnBrk="0" hangingPunct="1">
              <a:lnSpc>
                <a:spcPct val="107000"/>
              </a:lnSpc>
              <a:spcBef>
                <a:spcPts val="0"/>
              </a:spcBef>
              <a:spcAft>
                <a:spcPts val="0"/>
              </a:spcAft>
              <a:buClr>
                <a:srgbClr val="000000"/>
              </a:buClr>
              <a:buSzPts val="1100"/>
              <a:buFont typeface="Arial"/>
              <a:buNone/>
              <a:tabLst/>
              <a:defRPr/>
            </a:pPr>
            <a:r>
              <a:rPr kumimoji="0" lang="en-US" sz="1050" b="1" i="0" u="none" strike="noStrike" kern="1200" cap="none" spc="0" normalizeH="0" baseline="0" noProof="0">
                <a:ln>
                  <a:noFill/>
                </a:ln>
                <a:solidFill>
                  <a:srgbClr val="000000"/>
                </a:solidFill>
                <a:effectLst/>
                <a:uLnTx/>
                <a:uFillTx/>
                <a:latin typeface="Arial"/>
                <a:ea typeface="+mn-ea"/>
                <a:cs typeface="Arial"/>
                <a:sym typeface="Arial"/>
              </a:rPr>
              <a:t>Variables summarized:</a:t>
            </a:r>
          </a:p>
          <a:p>
            <a:pPr marL="225449" marR="0" lvl="0" indent="-171450" algn="l" defTabSz="514338" rtl="0" eaLnBrk="1" fontAlgn="auto" latinLnBrk="0" hangingPunct="1">
              <a:lnSpc>
                <a:spcPct val="107000"/>
              </a:lnSpc>
              <a:spcBef>
                <a:spcPts val="0"/>
              </a:spcBef>
              <a:spcAft>
                <a:spcPts val="0"/>
              </a:spcAft>
              <a:buClr>
                <a:srgbClr val="000000"/>
              </a:buClr>
              <a:buSzPts val="1100"/>
              <a:buFont typeface="Arial" panose="020B0604020202020204" pitchFamily="34" charset="0"/>
              <a:buChar char="•"/>
              <a:tabLst/>
              <a:defRPr/>
            </a:pPr>
            <a:r>
              <a:rPr kumimoji="0" lang="en-US" sz="1050" b="0" i="0" u="none" strike="noStrike" kern="1200" cap="none" spc="0" normalizeH="0" baseline="0" noProof="0">
                <a:ln>
                  <a:noFill/>
                </a:ln>
                <a:solidFill>
                  <a:srgbClr val="000000"/>
                </a:solidFill>
                <a:effectLst/>
                <a:uLnTx/>
                <a:uFillTx/>
                <a:latin typeface="Arial"/>
                <a:ea typeface="+mn-ea"/>
                <a:cs typeface="Arial"/>
                <a:sym typeface="Arial"/>
              </a:rPr>
              <a:t>Core variables (results from ISAR’s Delphi study)</a:t>
            </a:r>
          </a:p>
          <a:p>
            <a:pPr marL="225449" marR="0" lvl="0" indent="-171450" algn="l" defTabSz="514338" rtl="0" eaLnBrk="1" fontAlgn="auto" latinLnBrk="0" hangingPunct="1">
              <a:lnSpc>
                <a:spcPct val="107000"/>
              </a:lnSpc>
              <a:spcBef>
                <a:spcPts val="0"/>
              </a:spcBef>
              <a:spcAft>
                <a:spcPts val="0"/>
              </a:spcAft>
              <a:buClr>
                <a:srgbClr val="000000"/>
              </a:buClr>
              <a:buSzPts val="1100"/>
              <a:buFont typeface="Arial" panose="020B0604020202020204" pitchFamily="34" charset="0"/>
              <a:buChar char="•"/>
              <a:tabLst/>
              <a:defRPr/>
            </a:pPr>
            <a:r>
              <a:rPr kumimoji="0" lang="en-US" sz="1050" b="0" i="0" u="none" strike="noStrike" kern="1200" cap="none" spc="0" normalizeH="0" baseline="0" noProof="0">
                <a:ln>
                  <a:noFill/>
                </a:ln>
                <a:solidFill>
                  <a:srgbClr val="000000"/>
                </a:solidFill>
                <a:effectLst/>
                <a:uLnTx/>
                <a:uFillTx/>
                <a:latin typeface="Arial"/>
                <a:ea typeface="+mn-ea"/>
                <a:cs typeface="Arial"/>
                <a:sym typeface="Arial"/>
              </a:rPr>
              <a:t>Steroid-related comorbidity variables</a:t>
            </a:r>
          </a:p>
          <a:p>
            <a:pPr marL="225449" marR="0" lvl="0" indent="-171450" algn="l" defTabSz="514338" rtl="0" eaLnBrk="1" fontAlgn="auto" latinLnBrk="0" hangingPunct="1">
              <a:lnSpc>
                <a:spcPct val="107000"/>
              </a:lnSpc>
              <a:spcBef>
                <a:spcPts val="0"/>
              </a:spcBef>
              <a:spcAft>
                <a:spcPts val="0"/>
              </a:spcAft>
              <a:buClr>
                <a:srgbClr val="000000"/>
              </a:buClr>
              <a:buSzPts val="1100"/>
              <a:buFont typeface="Arial" panose="020B0604020202020204" pitchFamily="34" charset="0"/>
              <a:buChar char="•"/>
              <a:tabLst/>
              <a:defRPr/>
            </a:pPr>
            <a:r>
              <a:rPr kumimoji="0" lang="en-US" sz="1050" b="0" i="0" u="none" strike="noStrike" kern="1200" cap="none" spc="0" normalizeH="0" baseline="0" noProof="0">
                <a:ln>
                  <a:noFill/>
                </a:ln>
                <a:solidFill>
                  <a:srgbClr val="000000"/>
                </a:solidFill>
                <a:effectLst/>
                <a:uLnTx/>
                <a:uFillTx/>
                <a:latin typeface="Arial"/>
                <a:ea typeface="+mn-ea"/>
                <a:cs typeface="Arial"/>
                <a:sym typeface="Arial"/>
              </a:rPr>
              <a:t>Biologic safety variables (serious infection, anaphylaxis, and cancer)</a:t>
            </a:r>
          </a:p>
          <a:p>
            <a:pPr marL="225449" marR="0" lvl="0" indent="-171450" algn="l" defTabSz="514338" rtl="0" eaLnBrk="1" fontAlgn="auto" latinLnBrk="0" hangingPunct="1">
              <a:lnSpc>
                <a:spcPct val="107000"/>
              </a:lnSpc>
              <a:spcBef>
                <a:spcPts val="0"/>
              </a:spcBef>
              <a:spcAft>
                <a:spcPts val="0"/>
              </a:spcAft>
              <a:buClr>
                <a:srgbClr val="000000"/>
              </a:buClr>
              <a:buSzPts val="1100"/>
              <a:buFont typeface="Arial" panose="020B0604020202020204" pitchFamily="34" charset="0"/>
              <a:buChar char="•"/>
              <a:tabLst/>
              <a:defRPr/>
            </a:pPr>
            <a:r>
              <a:rPr kumimoji="0" lang="en-US" sz="1050" b="0" i="0" u="none" strike="noStrike" kern="1200" cap="none" spc="0" normalizeH="0" baseline="0" noProof="0">
                <a:ln>
                  <a:noFill/>
                </a:ln>
                <a:solidFill>
                  <a:srgbClr val="000000"/>
                </a:solidFill>
                <a:effectLst/>
                <a:uLnTx/>
                <a:uFillTx/>
                <a:latin typeface="Arial"/>
                <a:ea typeface="+mn-ea"/>
                <a:cs typeface="Arial"/>
                <a:sym typeface="Arial"/>
              </a:rPr>
              <a:t>COVID-19 variables</a:t>
            </a:r>
          </a:p>
          <a:p>
            <a:pPr marL="225449" marR="0" lvl="0" indent="-171450" algn="l" defTabSz="514338" rtl="0" eaLnBrk="1" fontAlgn="auto" latinLnBrk="0" hangingPunct="1">
              <a:lnSpc>
                <a:spcPct val="107000"/>
              </a:lnSpc>
              <a:spcBef>
                <a:spcPts val="0"/>
              </a:spcBef>
              <a:spcAft>
                <a:spcPts val="0"/>
              </a:spcAft>
              <a:buClr>
                <a:srgbClr val="000000"/>
              </a:buClr>
              <a:buSzPts val="1100"/>
              <a:buFont typeface="Arial" panose="020B0604020202020204" pitchFamily="34" charset="0"/>
              <a:buChar char="•"/>
              <a:tabLst/>
              <a:defRPr/>
            </a:pPr>
            <a:r>
              <a:rPr kumimoji="0" lang="en-US" sz="1050" b="0" i="0" u="none" strike="noStrike" kern="1200" cap="none" spc="0" normalizeH="0" baseline="0" noProof="0">
                <a:ln>
                  <a:noFill/>
                </a:ln>
                <a:solidFill>
                  <a:srgbClr val="000000"/>
                </a:solidFill>
                <a:effectLst/>
                <a:uLnTx/>
                <a:uFillTx/>
                <a:latin typeface="Arial"/>
                <a:ea typeface="+mn-ea"/>
                <a:cs typeface="Arial"/>
                <a:sym typeface="Arial"/>
              </a:rPr>
              <a:t>Additional variables (not belonging to the aforementioned categories)</a:t>
            </a:r>
            <a:endParaRPr kumimoji="0" lang="en-SG" sz="1050" b="0" i="0" u="none" strike="noStrike" kern="1200" cap="none" spc="0" normalizeH="0" baseline="0" noProof="0">
              <a:ln>
                <a:noFill/>
              </a:ln>
              <a:solidFill>
                <a:srgbClr val="000000"/>
              </a:solidFill>
              <a:effectLst/>
              <a:uLnTx/>
              <a:uFillTx/>
              <a:latin typeface="Arial"/>
              <a:ea typeface="+mn-ea"/>
              <a:cs typeface="Arial"/>
              <a:sym typeface="Arial"/>
            </a:endParaRPr>
          </a:p>
        </p:txBody>
      </p:sp>
      <p:sp>
        <p:nvSpPr>
          <p:cNvPr id="5" name="Google Shape;2924;g1187c0eb48a_48_342">
            <a:extLst>
              <a:ext uri="{FF2B5EF4-FFF2-40B4-BE49-F238E27FC236}">
                <a16:creationId xmlns:a16="http://schemas.microsoft.com/office/drawing/2014/main" id="{27B79331-D412-185B-6CC2-B679A905B4CB}"/>
              </a:ext>
            </a:extLst>
          </p:cNvPr>
          <p:cNvSpPr/>
          <p:nvPr/>
        </p:nvSpPr>
        <p:spPr>
          <a:xfrm>
            <a:off x="128121" y="2445252"/>
            <a:ext cx="1639390" cy="409826"/>
          </a:xfrm>
          <a:prstGeom prst="roundRect">
            <a:avLst>
              <a:gd name="adj" fmla="val 16667"/>
            </a:avLst>
          </a:prstGeom>
          <a:solidFill>
            <a:schemeClr val="tx2">
              <a:lumMod val="75000"/>
            </a:schemeClr>
          </a:solidFill>
          <a:ln>
            <a:solidFill>
              <a:schemeClr val="tx2">
                <a:lumMod val="75000"/>
              </a:schemeClr>
            </a:solidFill>
          </a:ln>
          <a:effectLst>
            <a:outerShdw blurRad="50800" dist="38100" dir="2700000" algn="tl" rotWithShape="0">
              <a:prstClr val="black">
                <a:alpha val="40000"/>
              </a:prstClr>
            </a:outerShdw>
          </a:effectLst>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AU" sz="1400" b="1" i="0" u="none" strike="noStrike" kern="0" cap="none" spc="0" normalizeH="0" baseline="0" noProof="0">
                <a:ln>
                  <a:noFill/>
                </a:ln>
                <a:solidFill>
                  <a:srgbClr val="FFFFFF"/>
                </a:solidFill>
                <a:effectLst/>
                <a:uLnTx/>
                <a:uFillTx/>
                <a:latin typeface="Arial"/>
                <a:ea typeface="Calibri" panose="020F0502020204030204" pitchFamily="34" charset="0"/>
                <a:cs typeface="Arial"/>
                <a:sym typeface="Arial"/>
              </a:rPr>
              <a:t>Methods</a:t>
            </a:r>
            <a:endParaRPr kumimoji="0" sz="1400" b="1" i="0" u="none" strike="noStrike" kern="0" cap="none" spc="0" normalizeH="0" baseline="0" noProof="0">
              <a:ln>
                <a:noFill/>
              </a:ln>
              <a:solidFill>
                <a:srgbClr val="FFFFFF"/>
              </a:solidFill>
              <a:effectLst/>
              <a:uLnTx/>
              <a:uFillTx/>
              <a:latin typeface="Arial"/>
              <a:ea typeface="Arial"/>
              <a:cs typeface="Arial"/>
              <a:sym typeface="Arial"/>
            </a:endParaRPr>
          </a:p>
        </p:txBody>
      </p:sp>
      <p:grpSp>
        <p:nvGrpSpPr>
          <p:cNvPr id="6" name="Group 5">
            <a:extLst>
              <a:ext uri="{FF2B5EF4-FFF2-40B4-BE49-F238E27FC236}">
                <a16:creationId xmlns:a16="http://schemas.microsoft.com/office/drawing/2014/main" id="{0C044671-2F8E-3510-7363-6C068812EAEF}"/>
              </a:ext>
            </a:extLst>
          </p:cNvPr>
          <p:cNvGrpSpPr/>
          <p:nvPr/>
        </p:nvGrpSpPr>
        <p:grpSpPr>
          <a:xfrm rot="5400000">
            <a:off x="6882420" y="2066746"/>
            <a:ext cx="696265" cy="1399796"/>
            <a:chOff x="2734759" y="2535331"/>
            <a:chExt cx="1232533" cy="1295714"/>
          </a:xfrm>
        </p:grpSpPr>
        <p:grpSp>
          <p:nvGrpSpPr>
            <p:cNvPr id="7" name="Group 6">
              <a:extLst>
                <a:ext uri="{FF2B5EF4-FFF2-40B4-BE49-F238E27FC236}">
                  <a16:creationId xmlns:a16="http://schemas.microsoft.com/office/drawing/2014/main" id="{CF12A6A3-B871-04FE-F18C-47E0C9857E1A}"/>
                </a:ext>
              </a:extLst>
            </p:cNvPr>
            <p:cNvGrpSpPr/>
            <p:nvPr/>
          </p:nvGrpSpPr>
          <p:grpSpPr>
            <a:xfrm flipH="1">
              <a:off x="2734760" y="2535331"/>
              <a:ext cx="1229201" cy="533400"/>
              <a:chOff x="1642648" y="2319489"/>
              <a:chExt cx="1613325" cy="533400"/>
            </a:xfrm>
          </p:grpSpPr>
          <p:cxnSp>
            <p:nvCxnSpPr>
              <p:cNvPr id="11" name="Straight Connector 10">
                <a:extLst>
                  <a:ext uri="{FF2B5EF4-FFF2-40B4-BE49-F238E27FC236}">
                    <a16:creationId xmlns:a16="http://schemas.microsoft.com/office/drawing/2014/main" id="{C493ABE1-99CE-67E0-0D57-2A8CDF29CD0D}"/>
                  </a:ext>
                </a:extLst>
              </p:cNvPr>
              <p:cNvCxnSpPr/>
              <p:nvPr/>
            </p:nvCxnSpPr>
            <p:spPr>
              <a:xfrm>
                <a:off x="1642648" y="2319489"/>
                <a:ext cx="1066800" cy="0"/>
              </a:xfrm>
              <a:prstGeom prst="line">
                <a:avLst/>
              </a:prstGeom>
              <a:ln w="19050" cap="rnd">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8B05D7BA-AB0D-4639-BB20-9BC095C33712}"/>
                  </a:ext>
                </a:extLst>
              </p:cNvPr>
              <p:cNvCxnSpPr/>
              <p:nvPr/>
            </p:nvCxnSpPr>
            <p:spPr>
              <a:xfrm>
                <a:off x="2722573" y="2319489"/>
                <a:ext cx="533400" cy="533400"/>
              </a:xfrm>
              <a:prstGeom prst="line">
                <a:avLst/>
              </a:prstGeom>
              <a:ln w="19050" cap="rnd">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8" name="Group 7">
              <a:extLst>
                <a:ext uri="{FF2B5EF4-FFF2-40B4-BE49-F238E27FC236}">
                  <a16:creationId xmlns:a16="http://schemas.microsoft.com/office/drawing/2014/main" id="{C5ABE08F-7F0E-4B56-94D6-7EA4F160E0EB}"/>
                </a:ext>
              </a:extLst>
            </p:cNvPr>
            <p:cNvGrpSpPr/>
            <p:nvPr/>
          </p:nvGrpSpPr>
          <p:grpSpPr>
            <a:xfrm flipH="1" flipV="1">
              <a:off x="2734759" y="3297645"/>
              <a:ext cx="1232533" cy="533400"/>
              <a:chOff x="1638276" y="2188755"/>
              <a:chExt cx="1617699" cy="533400"/>
            </a:xfrm>
          </p:grpSpPr>
          <p:cxnSp>
            <p:nvCxnSpPr>
              <p:cNvPr id="9" name="Straight Connector 8">
                <a:extLst>
                  <a:ext uri="{FF2B5EF4-FFF2-40B4-BE49-F238E27FC236}">
                    <a16:creationId xmlns:a16="http://schemas.microsoft.com/office/drawing/2014/main" id="{56E7525B-BB9E-CA20-05BA-24F9CA59DEEC}"/>
                  </a:ext>
                </a:extLst>
              </p:cNvPr>
              <p:cNvCxnSpPr/>
              <p:nvPr/>
            </p:nvCxnSpPr>
            <p:spPr>
              <a:xfrm>
                <a:off x="1638276" y="2188755"/>
                <a:ext cx="1066797" cy="0"/>
              </a:xfrm>
              <a:prstGeom prst="line">
                <a:avLst/>
              </a:prstGeom>
              <a:ln w="19050" cap="rnd">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C3D7301-02BC-3665-E81B-AD25FC120F06}"/>
                  </a:ext>
                </a:extLst>
              </p:cNvPr>
              <p:cNvCxnSpPr/>
              <p:nvPr/>
            </p:nvCxnSpPr>
            <p:spPr>
              <a:xfrm>
                <a:off x="2722574" y="2188755"/>
                <a:ext cx="533401" cy="533400"/>
              </a:xfrm>
              <a:prstGeom prst="line">
                <a:avLst/>
              </a:prstGeom>
              <a:ln w="19050" cap="rnd">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sp>
        <p:nvSpPr>
          <p:cNvPr id="13" name="Freeform 158">
            <a:extLst>
              <a:ext uri="{FF2B5EF4-FFF2-40B4-BE49-F238E27FC236}">
                <a16:creationId xmlns:a16="http://schemas.microsoft.com/office/drawing/2014/main" id="{477E6C29-A556-9185-0749-4548180C0515}"/>
              </a:ext>
            </a:extLst>
          </p:cNvPr>
          <p:cNvSpPr/>
          <p:nvPr/>
        </p:nvSpPr>
        <p:spPr>
          <a:xfrm>
            <a:off x="5651093" y="3122309"/>
            <a:ext cx="1167684" cy="606105"/>
          </a:xfrm>
          <a:prstGeom prst="roundRect">
            <a:avLst/>
          </a:prstGeom>
          <a:solidFill>
            <a:srgbClr val="213A7F"/>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45475" tIns="145475" rIns="145475" bIns="145475" numCol="1" spcCol="1270" anchor="ctr" anchorCtr="0">
            <a:noAutofit/>
          </a:bodyPr>
          <a:lstStyle/>
          <a:p>
            <a:pPr marL="0" marR="0" lvl="0" indent="0" algn="ctr" defTabSz="514338"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a:ln>
                  <a:noFill/>
                </a:ln>
                <a:solidFill>
                  <a:srgbClr val="FFFFFF"/>
                </a:solidFill>
                <a:effectLst/>
                <a:uLnTx/>
                <a:uFillTx/>
                <a:latin typeface="Arial"/>
                <a:ea typeface="+mn-ea"/>
                <a:cs typeface="+mn-cs"/>
                <a:sym typeface="Arial"/>
              </a:rPr>
              <a:t>ISAR affiliated*</a:t>
            </a:r>
          </a:p>
          <a:p>
            <a:pPr marL="0" marR="0" lvl="0" indent="0" algn="ctr" defTabSz="514338"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a:ln>
                  <a:noFill/>
                </a:ln>
                <a:solidFill>
                  <a:srgbClr val="FFFFFF"/>
                </a:solidFill>
                <a:effectLst/>
                <a:uLnTx/>
                <a:uFillTx/>
                <a:latin typeface="Arial"/>
                <a:ea typeface="+mn-ea"/>
                <a:cs typeface="+mn-cs"/>
                <a:sym typeface="Arial"/>
              </a:rPr>
              <a:t>(n=26)</a:t>
            </a:r>
          </a:p>
        </p:txBody>
      </p:sp>
      <p:sp>
        <p:nvSpPr>
          <p:cNvPr id="14" name="Freeform 162">
            <a:extLst>
              <a:ext uri="{FF2B5EF4-FFF2-40B4-BE49-F238E27FC236}">
                <a16:creationId xmlns:a16="http://schemas.microsoft.com/office/drawing/2014/main" id="{03AFFF73-58B2-3473-7F8F-D43FA3047584}"/>
              </a:ext>
            </a:extLst>
          </p:cNvPr>
          <p:cNvSpPr/>
          <p:nvPr/>
        </p:nvSpPr>
        <p:spPr>
          <a:xfrm>
            <a:off x="7642328" y="3130113"/>
            <a:ext cx="1167683" cy="605893"/>
          </a:xfrm>
          <a:prstGeom prst="roundRect">
            <a:avLst/>
          </a:prstGeom>
          <a:solidFill>
            <a:srgbClr val="ED7D3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45475" tIns="145475" rIns="145475" bIns="145475" numCol="1" spcCol="1270" anchor="ctr" anchorCtr="0">
            <a:noAutofit/>
          </a:bodyPr>
          <a:lstStyle/>
          <a:p>
            <a:pPr marL="0" marR="0" lvl="0" indent="0" algn="ctr" defTabSz="914356"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a:ln>
                  <a:noFill/>
                </a:ln>
                <a:solidFill>
                  <a:srgbClr val="FFFFFF"/>
                </a:solidFill>
                <a:effectLst/>
                <a:uLnTx/>
                <a:uFillTx/>
                <a:latin typeface="Arial"/>
                <a:ea typeface="+mn-ea"/>
                <a:cs typeface="+mn-cs"/>
                <a:sym typeface="Arial"/>
              </a:rPr>
              <a:t>Non-ISAR affiliated</a:t>
            </a:r>
          </a:p>
          <a:p>
            <a:pPr marL="0" marR="0" lvl="0" indent="0" algn="ctr" defTabSz="914356"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a:ln>
                  <a:noFill/>
                </a:ln>
                <a:solidFill>
                  <a:srgbClr val="FFFFFF"/>
                </a:solidFill>
                <a:effectLst/>
                <a:uLnTx/>
                <a:uFillTx/>
                <a:latin typeface="Arial"/>
                <a:ea typeface="+mn-ea"/>
                <a:cs typeface="+mn-cs"/>
                <a:sym typeface="Arial"/>
              </a:rPr>
              <a:t>(n=11)</a:t>
            </a:r>
          </a:p>
        </p:txBody>
      </p:sp>
      <p:grpSp>
        <p:nvGrpSpPr>
          <p:cNvPr id="15" name="Group 14">
            <a:extLst>
              <a:ext uri="{FF2B5EF4-FFF2-40B4-BE49-F238E27FC236}">
                <a16:creationId xmlns:a16="http://schemas.microsoft.com/office/drawing/2014/main" id="{76EF52F0-7629-DBDC-0566-DEF09607E3DA}"/>
              </a:ext>
            </a:extLst>
          </p:cNvPr>
          <p:cNvGrpSpPr/>
          <p:nvPr/>
        </p:nvGrpSpPr>
        <p:grpSpPr>
          <a:xfrm>
            <a:off x="5930434" y="1282172"/>
            <a:ext cx="2687651" cy="1045754"/>
            <a:chOff x="269692" y="2643607"/>
            <a:chExt cx="2687651" cy="1045754"/>
          </a:xfrm>
        </p:grpSpPr>
        <p:pic>
          <p:nvPicPr>
            <p:cNvPr id="16" name="Picture 15" descr="Logo, icon&#10;&#10;Description automatically generated">
              <a:extLst>
                <a:ext uri="{FF2B5EF4-FFF2-40B4-BE49-F238E27FC236}">
                  <a16:creationId xmlns:a16="http://schemas.microsoft.com/office/drawing/2014/main" id="{4DE2B5A0-C65F-F1D8-39E0-F2333A04DA47}"/>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97562" y="2643607"/>
              <a:ext cx="1419647" cy="468401"/>
            </a:xfrm>
            <a:prstGeom prst="rect">
              <a:avLst/>
            </a:prstGeom>
          </p:spPr>
        </p:pic>
        <p:sp>
          <p:nvSpPr>
            <p:cNvPr id="17" name="Rectangle: Rounded Corners 29">
              <a:extLst>
                <a:ext uri="{FF2B5EF4-FFF2-40B4-BE49-F238E27FC236}">
                  <a16:creationId xmlns:a16="http://schemas.microsoft.com/office/drawing/2014/main" id="{DE2B1D47-6F50-EB34-CCDC-BB173E690417}"/>
                </a:ext>
              </a:extLst>
            </p:cNvPr>
            <p:cNvSpPr/>
            <p:nvPr/>
          </p:nvSpPr>
          <p:spPr>
            <a:xfrm>
              <a:off x="269692" y="3230207"/>
              <a:ext cx="2687651" cy="459154"/>
            </a:xfrm>
            <a:prstGeom prst="roundRect">
              <a:avLst/>
            </a:prstGeom>
            <a:solidFill>
              <a:schemeClr val="accent5">
                <a:lumMod val="75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
                  <a:srgbClr val="000000"/>
                </a:buClr>
                <a:buSzTx/>
                <a:buFont typeface="Arial"/>
                <a:buNone/>
                <a:tabLst/>
                <a:defRPr/>
              </a:pPr>
              <a:r>
                <a:rPr kumimoji="0" lang="en-GB" sz="1000" b="0" i="0" u="none" strike="noStrike" kern="0" cap="none" spc="0" normalizeH="0" baseline="0" noProof="0">
                  <a:ln>
                    <a:noFill/>
                  </a:ln>
                  <a:solidFill>
                    <a:srgbClr val="FFFFFF"/>
                  </a:solidFill>
                  <a:effectLst/>
                  <a:uLnTx/>
                  <a:uFillTx/>
                  <a:latin typeface="Arial"/>
                  <a:ea typeface="+mn-ea"/>
                  <a:cs typeface="+mn-cs"/>
                  <a:sym typeface="Arial"/>
                </a:rPr>
                <a:t>Severe asthma registries at the local, regional and national levels identified (n=37) </a:t>
              </a:r>
            </a:p>
          </p:txBody>
        </p:sp>
      </p:grpSp>
      <p:sp>
        <p:nvSpPr>
          <p:cNvPr id="18" name="Google Shape;2924;g1187c0eb48a_48_342">
            <a:extLst>
              <a:ext uri="{FF2B5EF4-FFF2-40B4-BE49-F238E27FC236}">
                <a16:creationId xmlns:a16="http://schemas.microsoft.com/office/drawing/2014/main" id="{BCB4E6FA-79F6-A00B-76A7-9A73307E8D9A}"/>
              </a:ext>
            </a:extLst>
          </p:cNvPr>
          <p:cNvSpPr/>
          <p:nvPr/>
        </p:nvSpPr>
        <p:spPr>
          <a:xfrm>
            <a:off x="128120" y="806570"/>
            <a:ext cx="1639392" cy="409826"/>
          </a:xfrm>
          <a:prstGeom prst="roundRect">
            <a:avLst>
              <a:gd name="adj" fmla="val 16667"/>
            </a:avLst>
          </a:prstGeom>
          <a:solidFill>
            <a:schemeClr val="tx2">
              <a:lumMod val="75000"/>
            </a:schemeClr>
          </a:solidFill>
          <a:ln>
            <a:solidFill>
              <a:schemeClr val="tx2">
                <a:lumMod val="75000"/>
              </a:schemeClr>
            </a:solidFill>
          </a:ln>
          <a:effectLst>
            <a:outerShdw blurRad="50800" dist="38100" dir="2700000" algn="tl" rotWithShape="0">
              <a:prstClr val="black">
                <a:alpha val="40000"/>
              </a:prstClr>
            </a:outerShdw>
          </a:effectLst>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AU" sz="1400" b="1" i="0" u="none" strike="noStrike" kern="0" cap="none" spc="0" normalizeH="0" baseline="0" noProof="0">
                <a:ln>
                  <a:noFill/>
                </a:ln>
                <a:solidFill>
                  <a:srgbClr val="FFFFFF"/>
                </a:solidFill>
                <a:effectLst/>
                <a:uLnTx/>
                <a:uFillTx/>
                <a:latin typeface="Arial"/>
                <a:ea typeface="Calibri" panose="020F0502020204030204" pitchFamily="34" charset="0"/>
                <a:cs typeface="Arial"/>
                <a:sym typeface="Arial"/>
              </a:rPr>
              <a:t>Rationale</a:t>
            </a:r>
            <a:endParaRPr kumimoji="0" sz="1400" b="1"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19" name="Inhaltsplatzhalter 4">
            <a:extLst>
              <a:ext uri="{FF2B5EF4-FFF2-40B4-BE49-F238E27FC236}">
                <a16:creationId xmlns:a16="http://schemas.microsoft.com/office/drawing/2014/main" id="{68EBDEDD-8C07-5B95-3929-A3C7AB1BA69D}"/>
              </a:ext>
            </a:extLst>
          </p:cNvPr>
          <p:cNvSpPr txBox="1">
            <a:spLocks/>
          </p:cNvSpPr>
          <p:nvPr/>
        </p:nvSpPr>
        <p:spPr>
          <a:xfrm>
            <a:off x="128119" y="1285046"/>
            <a:ext cx="5254369" cy="176074"/>
          </a:xfrm>
          <a:prstGeom prst="rect">
            <a:avLst/>
          </a:prstGeom>
        </p:spPr>
        <p:txBody>
          <a:bodyPr wrap="square" lIns="0" tIns="0" rIns="0" bIns="0" anchor="ctr">
            <a:spAutoFit/>
          </a:bodyPr>
          <a:lstStyle>
            <a:lvl1pPr marL="272967" indent="-272967" algn="l" defTabSz="914127" rtl="0" eaLnBrk="1" latinLnBrk="0" hangingPunct="1">
              <a:lnSpc>
                <a:spcPct val="90000"/>
              </a:lnSpc>
              <a:spcBef>
                <a:spcPts val="0"/>
              </a:spcBef>
              <a:spcAft>
                <a:spcPts val="1000"/>
              </a:spcAft>
              <a:buFont typeface="Wingdings" panose="05000000000000000000" pitchFamily="2" charset="2"/>
              <a:buChar char="§"/>
              <a:defRPr sz="2300" kern="1200">
                <a:solidFill>
                  <a:schemeClr val="bg1"/>
                </a:solidFill>
                <a:latin typeface="Calibri Light" panose="020F0302020204030204" pitchFamily="34" charset="0"/>
                <a:ea typeface="+mn-ea"/>
                <a:cs typeface="+mn-cs"/>
              </a:defRPr>
            </a:lvl1pPr>
            <a:lvl2pPr marL="807798" indent="-272967" algn="l" defTabSz="914127" rtl="0" eaLnBrk="1" latinLnBrk="0" hangingPunct="1">
              <a:lnSpc>
                <a:spcPct val="90000"/>
              </a:lnSpc>
              <a:spcBef>
                <a:spcPts val="0"/>
              </a:spcBef>
              <a:spcAft>
                <a:spcPts val="1000"/>
              </a:spcAft>
              <a:buFont typeface="Symbol" panose="05050102010706020507" pitchFamily="18" charset="2"/>
              <a:buChar char="-"/>
              <a:defRPr sz="2000" kern="1200">
                <a:solidFill>
                  <a:schemeClr val="bg1"/>
                </a:solidFill>
                <a:latin typeface="Calibri Light" panose="020F0302020204030204" pitchFamily="34" charset="0"/>
                <a:ea typeface="+mn-ea"/>
                <a:cs typeface="+mn-cs"/>
              </a:defRPr>
            </a:lvl2pPr>
            <a:lvl3pPr marL="1080764" indent="-177748" algn="l" defTabSz="914127" rtl="0" eaLnBrk="1" latinLnBrk="0" hangingPunct="1">
              <a:lnSpc>
                <a:spcPct val="90000"/>
              </a:lnSpc>
              <a:spcBef>
                <a:spcPts val="0"/>
              </a:spcBef>
              <a:spcAft>
                <a:spcPts val="1000"/>
              </a:spcAft>
              <a:buFont typeface="Symbol" panose="05050102010706020507" pitchFamily="18" charset="2"/>
              <a:buChar char="-"/>
              <a:defRPr sz="1900" kern="1200">
                <a:solidFill>
                  <a:schemeClr val="bg1"/>
                </a:solidFill>
                <a:latin typeface="Calibri Light" panose="020F0302020204030204" pitchFamily="34" charset="0"/>
                <a:ea typeface="+mn-ea"/>
                <a:cs typeface="+mn-cs"/>
              </a:defRPr>
            </a:lvl3pPr>
            <a:lvl4pPr marL="1436256" indent="-177748"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4pPr>
            <a:lvl5pPr marL="1793335" indent="-179335"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5pPr>
            <a:lvl6pPr marL="2513847"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0910"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7972"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5034"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127" rtl="0" eaLnBrk="1" fontAlgn="auto" latinLnBrk="0" hangingPunct="1">
              <a:lnSpc>
                <a:spcPct val="120000"/>
              </a:lnSpc>
              <a:spcBef>
                <a:spcPts val="0"/>
              </a:spcBef>
              <a:spcAft>
                <a:spcPts val="1800"/>
              </a:spcAft>
              <a:buClr>
                <a:srgbClr val="000000"/>
              </a:buClr>
              <a:buSzTx/>
              <a:buFont typeface="Wingdings" panose="05000000000000000000" pitchFamily="2" charset="2"/>
              <a:buNone/>
              <a:tabLst/>
              <a:defRPr/>
            </a:pPr>
            <a:r>
              <a:rPr kumimoji="0" lang="en-US" sz="1050" b="0" i="0" u="none" strike="noStrike" kern="1200" cap="none" spc="0" normalizeH="0" baseline="0" noProof="0">
                <a:ln>
                  <a:noFill/>
                </a:ln>
                <a:solidFill>
                  <a:srgbClr val="000000"/>
                </a:solidFill>
                <a:effectLst/>
                <a:uLnTx/>
                <a:uFillTx/>
                <a:latin typeface="Arial"/>
                <a:ea typeface="+mn-ea"/>
                <a:cs typeface="+mn-cs"/>
                <a:sym typeface="Arial"/>
              </a:rPr>
              <a:t>Currently, severe asthma inter-registry variability in data being collected is unknown</a:t>
            </a:r>
          </a:p>
        </p:txBody>
      </p:sp>
      <p:pic>
        <p:nvPicPr>
          <p:cNvPr id="20" name="Graphic 19" descr="Beginning with solid fill">
            <a:hlinkClick r:id="rId5" action="ppaction://hlinksldjump"/>
            <a:extLst>
              <a:ext uri="{FF2B5EF4-FFF2-40B4-BE49-F238E27FC236}">
                <a16:creationId xmlns:a16="http://schemas.microsoft.com/office/drawing/2014/main" id="{0FEA39BA-F65D-FBD9-E4FA-48835375C2D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C207CBD-EAC6-E3DB-4E77-20A3593948EE}"/>
              </a:ext>
            </a:extLst>
          </p:cNvPr>
          <p:cNvPicPr>
            <a:picLocks noChangeAspect="1"/>
          </p:cNvPicPr>
          <p:nvPr/>
        </p:nvPicPr>
        <p:blipFill rotWithShape="1">
          <a:blip r:embed="rId2"/>
          <a:srcRect l="6576" t="3512" r="7084" b="17246"/>
          <a:stretch/>
        </p:blipFill>
        <p:spPr>
          <a:xfrm>
            <a:off x="0" y="1029635"/>
            <a:ext cx="8237930" cy="3982711"/>
          </a:xfrm>
          <a:prstGeom prst="rect">
            <a:avLst/>
          </a:prstGeom>
        </p:spPr>
      </p:pic>
      <p:sp>
        <p:nvSpPr>
          <p:cNvPr id="2" name="Text Placeholder 1">
            <a:extLst>
              <a:ext uri="{FF2B5EF4-FFF2-40B4-BE49-F238E27FC236}">
                <a16:creationId xmlns:a16="http://schemas.microsoft.com/office/drawing/2014/main" id="{A29672C7-9659-A88A-4749-388920283DED}"/>
              </a:ext>
            </a:extLst>
          </p:cNvPr>
          <p:cNvSpPr>
            <a:spLocks noGrp="1"/>
          </p:cNvSpPr>
          <p:nvPr>
            <p:ph type="body" idx="1"/>
          </p:nvPr>
        </p:nvSpPr>
        <p:spPr>
          <a:xfrm>
            <a:off x="40199" y="4821310"/>
            <a:ext cx="9070149" cy="402416"/>
          </a:xfrm>
        </p:spPr>
        <p:txBody>
          <a:bodyPr/>
          <a:lstStyle/>
          <a:p>
            <a:r>
              <a:rPr lang="en-GB" sz="700">
                <a:solidFill>
                  <a:schemeClr val="bg2">
                    <a:lumMod val="50000"/>
                    <a:lumOff val="50000"/>
                  </a:schemeClr>
                </a:solidFill>
              </a:rPr>
              <a:t>*ISAR affiliation status updated 06/10/2023</a:t>
            </a:r>
            <a:endParaRPr lang="en-US">
              <a:solidFill>
                <a:schemeClr val="bg2">
                  <a:lumMod val="50000"/>
                  <a:lumOff val="50000"/>
                </a:schemeClr>
              </a:solidFill>
            </a:endParaRPr>
          </a:p>
          <a:p>
            <a:pPr marL="0" indent="0"/>
            <a:r>
              <a:rPr lang="en-GB" sz="700" err="1">
                <a:solidFill>
                  <a:schemeClr val="bg2">
                    <a:lumMod val="50000"/>
                    <a:lumOff val="50000"/>
                  </a:schemeClr>
                </a:solidFill>
              </a:rPr>
              <a:t>Cushen</a:t>
            </a:r>
            <a:r>
              <a:rPr lang="en-GB" sz="700">
                <a:solidFill>
                  <a:schemeClr val="bg2">
                    <a:lumMod val="50000"/>
                    <a:lumOff val="50000"/>
                  </a:schemeClr>
                </a:solidFill>
              </a:rPr>
              <a:t>, B. et al., </a:t>
            </a:r>
            <a:r>
              <a:rPr lang="en-US" sz="700">
                <a:solidFill>
                  <a:schemeClr val="bg2">
                    <a:lumMod val="50000"/>
                    <a:lumOff val="50000"/>
                  </a:schemeClr>
                </a:solidFill>
              </a:rPr>
              <a:t>Adult Severe Asthma Registries: A Global and Growing Inventory. </a:t>
            </a:r>
            <a:r>
              <a:rPr lang="en-US" sz="700" err="1">
                <a:solidFill>
                  <a:schemeClr val="bg2">
                    <a:lumMod val="50000"/>
                    <a:lumOff val="50000"/>
                  </a:schemeClr>
                </a:solidFill>
              </a:rPr>
              <a:t>Pragmat</a:t>
            </a:r>
            <a:r>
              <a:rPr lang="en-US" sz="700">
                <a:solidFill>
                  <a:schemeClr val="bg2">
                    <a:lumMod val="50000"/>
                    <a:lumOff val="50000"/>
                  </a:schemeClr>
                </a:solidFill>
              </a:rPr>
              <a:t> </a:t>
            </a:r>
            <a:r>
              <a:rPr lang="en-US" sz="700" err="1">
                <a:solidFill>
                  <a:schemeClr val="bg2">
                    <a:lumMod val="50000"/>
                    <a:lumOff val="50000"/>
                  </a:schemeClr>
                </a:solidFill>
              </a:rPr>
              <a:t>Obs</a:t>
            </a:r>
            <a:r>
              <a:rPr lang="en-US" sz="700">
                <a:solidFill>
                  <a:schemeClr val="bg2">
                    <a:lumMod val="50000"/>
                    <a:lumOff val="50000"/>
                  </a:schemeClr>
                </a:solidFill>
              </a:rPr>
              <a:t> Res. 2023;14:127-147 </a:t>
            </a:r>
            <a:r>
              <a:rPr lang="en-US" sz="700">
                <a:solidFill>
                  <a:schemeClr val="bg2">
                    <a:lumMod val="50000"/>
                    <a:lumOff val="50000"/>
                  </a:schemeClr>
                </a:solidFill>
                <a:hlinkClick r:id="rId3"/>
              </a:rPr>
              <a:t>https://doi.org/10.2147/POR.S399879</a:t>
            </a:r>
            <a:r>
              <a:rPr lang="en-US" sz="700">
                <a:solidFill>
                  <a:schemeClr val="bg2">
                    <a:lumMod val="50000"/>
                    <a:lumOff val="50000"/>
                  </a:schemeClr>
                </a:solidFill>
              </a:rPr>
              <a:t> </a:t>
            </a:r>
            <a:endParaRPr lang="en-GB" sz="700">
              <a:solidFill>
                <a:schemeClr val="bg2">
                  <a:lumMod val="50000"/>
                  <a:lumOff val="50000"/>
                </a:schemeClr>
              </a:solidFill>
            </a:endParaRPr>
          </a:p>
          <a:p>
            <a:endParaRPr lang="en-GB" sz="700"/>
          </a:p>
        </p:txBody>
      </p:sp>
      <p:sp>
        <p:nvSpPr>
          <p:cNvPr id="3" name="Text Placeholder 2">
            <a:extLst>
              <a:ext uri="{FF2B5EF4-FFF2-40B4-BE49-F238E27FC236}">
                <a16:creationId xmlns:a16="http://schemas.microsoft.com/office/drawing/2014/main" id="{5FBBD81E-1D3F-A5CB-B3C4-1D668E9707D7}"/>
              </a:ext>
            </a:extLst>
          </p:cNvPr>
          <p:cNvSpPr>
            <a:spLocks noGrp="1"/>
          </p:cNvSpPr>
          <p:nvPr>
            <p:ph type="body" idx="2"/>
          </p:nvPr>
        </p:nvSpPr>
        <p:spPr/>
        <p:txBody>
          <a:bodyPr/>
          <a:lstStyle/>
          <a:p>
            <a:endParaRPr lang="en-GB"/>
          </a:p>
        </p:txBody>
      </p:sp>
      <p:sp>
        <p:nvSpPr>
          <p:cNvPr id="7" name="TextBox 6">
            <a:extLst>
              <a:ext uri="{FF2B5EF4-FFF2-40B4-BE49-F238E27FC236}">
                <a16:creationId xmlns:a16="http://schemas.microsoft.com/office/drawing/2014/main" id="{7F6C2664-E6CD-07F0-0840-1562B726C382}"/>
              </a:ext>
            </a:extLst>
          </p:cNvPr>
          <p:cNvSpPr txBox="1"/>
          <p:nvPr/>
        </p:nvSpPr>
        <p:spPr>
          <a:xfrm>
            <a:off x="7214544" y="1188964"/>
            <a:ext cx="1895804" cy="160043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700" b="1" i="0" u="none" strike="noStrike" kern="1200" cap="none" spc="0" normalizeH="0" baseline="0" noProof="0">
                <a:ln>
                  <a:noFill/>
                </a:ln>
                <a:solidFill>
                  <a:srgbClr val="073763"/>
                </a:solidFill>
                <a:effectLst/>
                <a:uLnTx/>
                <a:uFillTx/>
                <a:latin typeface="Arial"/>
                <a:ea typeface="+mn-ea"/>
                <a:cs typeface="Arial"/>
                <a:sym typeface="Arial"/>
              </a:rPr>
              <a:t>ISAR-affiliated registries*: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700" b="0" i="0" u="none" strike="noStrike" kern="1200" cap="none" spc="0" normalizeH="0" baseline="0" noProof="0">
              <a:ln>
                <a:noFill/>
              </a:ln>
              <a:solidFill>
                <a:srgbClr val="073763"/>
              </a:solidFill>
              <a:effectLst/>
              <a:uLnTx/>
              <a:uFillTx/>
              <a:latin typeface="Arial"/>
              <a:ea typeface="+mn-ea"/>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700" b="0" i="0" u="none" strike="noStrike" kern="1200" cap="none" spc="0" normalizeH="0" baseline="0" noProof="0">
                <a:ln>
                  <a:noFill/>
                </a:ln>
                <a:solidFill>
                  <a:srgbClr val="073763"/>
                </a:solidFill>
                <a:effectLst/>
                <a:uLnTx/>
                <a:uFillTx/>
                <a:latin typeface="Arial"/>
                <a:ea typeface="+mn-ea"/>
                <a:cs typeface="Arial"/>
                <a:sym typeface="Arial"/>
              </a:rPr>
              <a:t>Argentina</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700" b="0" i="0" u="none" strike="noStrike" kern="1200" cap="none" spc="0" normalizeH="0" baseline="0" noProof="0">
                <a:ln>
                  <a:noFill/>
                </a:ln>
                <a:solidFill>
                  <a:srgbClr val="073763"/>
                </a:solidFill>
                <a:effectLst/>
                <a:uLnTx/>
                <a:uFillTx/>
                <a:latin typeface="Arial"/>
                <a:ea typeface="+mn-ea"/>
                <a:cs typeface="Arial"/>
                <a:sym typeface="Arial"/>
              </a:rPr>
              <a:t>Australia &amp;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700" b="0" i="0" u="none" strike="noStrike" kern="1200" cap="none" spc="0" normalizeH="0" baseline="0" noProof="0">
                <a:ln>
                  <a:noFill/>
                </a:ln>
                <a:solidFill>
                  <a:srgbClr val="073763"/>
                </a:solidFill>
                <a:effectLst/>
                <a:uLnTx/>
                <a:uFillTx/>
                <a:latin typeface="Arial"/>
                <a:ea typeface="+mn-ea"/>
                <a:cs typeface="Arial"/>
                <a:sym typeface="Arial"/>
              </a:rPr>
              <a:t>New Zealand</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700" b="0" i="0" u="none" strike="noStrike" kern="1200" cap="none" spc="0" normalizeH="0" baseline="0" noProof="0">
                <a:ln>
                  <a:noFill/>
                </a:ln>
                <a:solidFill>
                  <a:srgbClr val="073763"/>
                </a:solidFill>
                <a:effectLst/>
                <a:uLnTx/>
                <a:uFillTx/>
                <a:latin typeface="Arial"/>
                <a:ea typeface="+mn-ea"/>
                <a:cs typeface="Arial"/>
                <a:sym typeface="Arial"/>
              </a:rPr>
              <a:t>Belgium</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700" b="0" i="0" u="none" strike="noStrike" kern="1200" cap="none" spc="0" normalizeH="0" baseline="0" noProof="0">
                <a:ln>
                  <a:noFill/>
                </a:ln>
                <a:solidFill>
                  <a:srgbClr val="073763"/>
                </a:solidFill>
                <a:effectLst/>
                <a:uLnTx/>
                <a:uFillTx/>
                <a:latin typeface="Arial"/>
                <a:ea typeface="+mn-ea"/>
                <a:cs typeface="Arial"/>
                <a:sym typeface="Arial"/>
              </a:rPr>
              <a:t>Brazil</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700" b="0" i="0" u="none" strike="noStrike" kern="1200" cap="none" spc="0" normalizeH="0" baseline="0" noProof="0">
                <a:ln>
                  <a:noFill/>
                </a:ln>
                <a:solidFill>
                  <a:srgbClr val="073763"/>
                </a:solidFill>
                <a:effectLst/>
                <a:uLnTx/>
                <a:uFillTx/>
                <a:latin typeface="Arial"/>
                <a:ea typeface="+mn-ea"/>
                <a:cs typeface="Arial"/>
                <a:sym typeface="Arial"/>
              </a:rPr>
              <a:t>Bulgaria</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700" b="0" i="0" u="none" strike="noStrike" kern="1200" cap="none" spc="0" normalizeH="0" baseline="0" noProof="0">
                <a:ln>
                  <a:noFill/>
                </a:ln>
                <a:solidFill>
                  <a:srgbClr val="073763"/>
                </a:solidFill>
                <a:effectLst/>
                <a:uLnTx/>
                <a:uFillTx/>
                <a:latin typeface="Arial"/>
                <a:ea typeface="+mn-ea"/>
                <a:cs typeface="Arial"/>
                <a:sym typeface="Arial"/>
              </a:rPr>
              <a:t>Canada</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700" b="0" i="0" u="none" strike="noStrike" kern="1200" cap="none" spc="0" normalizeH="0" baseline="0" noProof="0">
                <a:ln>
                  <a:noFill/>
                </a:ln>
                <a:solidFill>
                  <a:srgbClr val="073763"/>
                </a:solidFill>
                <a:effectLst/>
                <a:uLnTx/>
                <a:uFillTx/>
                <a:latin typeface="Arial"/>
                <a:ea typeface="+mn-ea"/>
                <a:cs typeface="Arial"/>
                <a:sym typeface="Arial"/>
              </a:rPr>
              <a:t>Colombia</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700" b="0" i="0" u="none" strike="noStrike" kern="1200" cap="none" spc="0" normalizeH="0" baseline="0" noProof="0">
                <a:ln>
                  <a:noFill/>
                </a:ln>
                <a:solidFill>
                  <a:srgbClr val="073763"/>
                </a:solidFill>
                <a:effectLst/>
                <a:uLnTx/>
                <a:uFillTx/>
                <a:latin typeface="Arial"/>
                <a:ea typeface="+mn-ea"/>
                <a:cs typeface="Arial"/>
                <a:sym typeface="Arial"/>
              </a:rPr>
              <a:t>Denmark</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700" b="0" i="0" u="none" strike="noStrike" kern="1200" cap="none" spc="0" normalizeH="0" baseline="0" noProof="0">
                <a:ln>
                  <a:noFill/>
                </a:ln>
                <a:solidFill>
                  <a:srgbClr val="073763"/>
                </a:solidFill>
                <a:effectLst/>
                <a:uLnTx/>
                <a:uFillTx/>
                <a:latin typeface="Arial"/>
                <a:ea typeface="+mn-ea"/>
                <a:cs typeface="Arial"/>
                <a:sym typeface="Arial"/>
              </a:rPr>
              <a:t>Estonia</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700" b="0" i="0" u="none" strike="noStrike" kern="1200" cap="none" spc="0" normalizeH="0" baseline="0" noProof="0">
                <a:ln>
                  <a:noFill/>
                </a:ln>
                <a:solidFill>
                  <a:srgbClr val="073763"/>
                </a:solidFill>
                <a:effectLst/>
                <a:uLnTx/>
                <a:uFillTx/>
                <a:latin typeface="Arial"/>
                <a:ea typeface="+mn-ea"/>
                <a:cs typeface="Arial"/>
                <a:sym typeface="Arial"/>
              </a:rPr>
              <a:t>Greece</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700" b="0" i="0" u="none" strike="noStrike" kern="1200" cap="none" spc="0" normalizeH="0" baseline="0" noProof="0">
                <a:ln>
                  <a:noFill/>
                </a:ln>
                <a:solidFill>
                  <a:srgbClr val="073763"/>
                </a:solidFill>
                <a:effectLst/>
                <a:uLnTx/>
                <a:uFillTx/>
                <a:latin typeface="Arial"/>
                <a:ea typeface="+mn-ea"/>
                <a:cs typeface="Arial"/>
                <a:sym typeface="Arial"/>
              </a:rPr>
              <a:t>India</a:t>
            </a:r>
            <a:endParaRPr kumimoji="0" lang="en-US" sz="1050" b="0" i="0" u="none" strike="noStrike" kern="1200" cap="none" spc="0" normalizeH="0" baseline="0" noProof="0">
              <a:ln>
                <a:noFill/>
              </a:ln>
              <a:solidFill>
                <a:srgbClr val="073763"/>
              </a:solidFill>
              <a:effectLst/>
              <a:uLnTx/>
              <a:uFillTx/>
              <a:latin typeface="Arial"/>
              <a:ea typeface="+mn-ea"/>
              <a:cs typeface="Arial"/>
              <a:sym typeface="Arial"/>
            </a:endParaRPr>
          </a:p>
        </p:txBody>
      </p:sp>
      <p:sp>
        <p:nvSpPr>
          <p:cNvPr id="8" name="TextBox 7">
            <a:extLst>
              <a:ext uri="{FF2B5EF4-FFF2-40B4-BE49-F238E27FC236}">
                <a16:creationId xmlns:a16="http://schemas.microsoft.com/office/drawing/2014/main" id="{2B23FD30-3A0E-8BD5-A361-501C85CE9FA5}"/>
              </a:ext>
            </a:extLst>
          </p:cNvPr>
          <p:cNvSpPr txBox="1"/>
          <p:nvPr/>
        </p:nvSpPr>
        <p:spPr>
          <a:xfrm>
            <a:off x="7782172" y="1307120"/>
            <a:ext cx="760547" cy="127727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700" b="0" i="0" u="none" strike="noStrike" kern="1200" cap="none" spc="0" normalizeH="0" baseline="0" noProof="0">
              <a:ln>
                <a:noFill/>
              </a:ln>
              <a:solidFill>
                <a:srgbClr val="073763"/>
              </a:solidFill>
              <a:effectLst/>
              <a:uLnTx/>
              <a:uFillTx/>
              <a:latin typeface="Arial"/>
              <a:ea typeface="+mn-ea"/>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700" b="0" i="0" u="none" strike="noStrike" kern="1200" cap="none" spc="0" normalizeH="0" baseline="0" noProof="0">
                <a:ln>
                  <a:noFill/>
                </a:ln>
                <a:solidFill>
                  <a:srgbClr val="073763"/>
                </a:solidFill>
                <a:effectLst/>
                <a:uLnTx/>
                <a:uFillTx/>
                <a:latin typeface="Arial"/>
                <a:ea typeface="+mn-ea"/>
                <a:cs typeface="Arial"/>
                <a:sym typeface="Arial"/>
              </a:rPr>
              <a:t>Ireland</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700" b="0" i="0" u="none" strike="noStrike" kern="1200" cap="none" spc="0" normalizeH="0" baseline="0" noProof="0">
                <a:ln>
                  <a:noFill/>
                </a:ln>
                <a:solidFill>
                  <a:srgbClr val="073763"/>
                </a:solidFill>
                <a:effectLst/>
                <a:uLnTx/>
                <a:uFillTx/>
                <a:latin typeface="Arial"/>
                <a:ea typeface="+mn-ea"/>
                <a:cs typeface="Arial"/>
                <a:sym typeface="Arial"/>
              </a:rPr>
              <a:t>Italy</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700" b="0" i="0" u="none" strike="noStrike" kern="1200" cap="none" spc="0" normalizeH="0" baseline="0" noProof="0">
                <a:ln>
                  <a:noFill/>
                </a:ln>
                <a:solidFill>
                  <a:srgbClr val="073763"/>
                </a:solidFill>
                <a:effectLst/>
                <a:uLnTx/>
                <a:uFillTx/>
                <a:latin typeface="Arial"/>
                <a:ea typeface="+mn-ea"/>
                <a:cs typeface="Arial"/>
                <a:sym typeface="Arial"/>
              </a:rPr>
              <a:t>Japan</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700" b="0" i="0" u="none" strike="noStrike" kern="1200" cap="none" spc="0" normalizeH="0" baseline="0" noProof="0">
                <a:ln>
                  <a:noFill/>
                </a:ln>
                <a:solidFill>
                  <a:srgbClr val="073763"/>
                </a:solidFill>
                <a:effectLst/>
                <a:uLnTx/>
                <a:uFillTx/>
                <a:latin typeface="Arial"/>
                <a:ea typeface="+mn-ea"/>
                <a:cs typeface="Arial"/>
                <a:sym typeface="Arial"/>
              </a:rPr>
              <a:t>Kuwait</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700" b="0" i="0" u="none" strike="noStrike" kern="1200" cap="none" spc="0" normalizeH="0" baseline="0" noProof="0">
                <a:ln>
                  <a:noFill/>
                </a:ln>
                <a:solidFill>
                  <a:srgbClr val="073763"/>
                </a:solidFill>
                <a:effectLst/>
                <a:uLnTx/>
                <a:uFillTx/>
                <a:latin typeface="Arial"/>
                <a:ea typeface="+mn-ea"/>
                <a:cs typeface="Arial"/>
                <a:sym typeface="Arial"/>
              </a:rPr>
              <a:t>Mexico</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700" b="0" i="0" u="none" strike="noStrike" kern="1200" cap="none" spc="0" normalizeH="0" baseline="0" noProof="0">
                <a:ln>
                  <a:noFill/>
                </a:ln>
                <a:solidFill>
                  <a:srgbClr val="073763"/>
                </a:solidFill>
                <a:effectLst/>
                <a:uLnTx/>
                <a:uFillTx/>
                <a:latin typeface="Arial"/>
                <a:ea typeface="+mn-ea"/>
                <a:cs typeface="Arial"/>
                <a:sym typeface="Arial"/>
              </a:rPr>
              <a:t>Poland</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700" b="0" i="0" u="none" strike="noStrike" kern="1200" cap="none" spc="0" normalizeH="0" baseline="0" noProof="0">
                <a:ln>
                  <a:noFill/>
                </a:ln>
                <a:solidFill>
                  <a:srgbClr val="073763"/>
                </a:solidFill>
                <a:effectLst/>
                <a:uLnTx/>
                <a:uFillTx/>
                <a:latin typeface="Arial"/>
                <a:ea typeface="+mn-ea"/>
                <a:cs typeface="Arial"/>
                <a:sym typeface="Arial"/>
              </a:rPr>
              <a:t>Portugal</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700" b="0" i="0" u="none" strike="noStrike" kern="1200" cap="none" spc="0" normalizeH="0" baseline="0" noProof="0">
                <a:ln>
                  <a:noFill/>
                </a:ln>
                <a:solidFill>
                  <a:srgbClr val="073763"/>
                </a:solidFill>
                <a:effectLst/>
                <a:uLnTx/>
                <a:uFillTx/>
                <a:latin typeface="Arial"/>
                <a:ea typeface="+mn-ea"/>
                <a:cs typeface="Arial"/>
                <a:sym typeface="Arial"/>
              </a:rPr>
              <a:t>Saudi Arabia</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700" b="0" i="0" u="none" strike="noStrike" kern="1200" cap="none" spc="0" normalizeH="0" baseline="0" noProof="0">
                <a:ln>
                  <a:noFill/>
                </a:ln>
                <a:solidFill>
                  <a:srgbClr val="073763"/>
                </a:solidFill>
                <a:effectLst/>
                <a:uLnTx/>
                <a:uFillTx/>
                <a:latin typeface="Arial"/>
                <a:ea typeface="+mn-ea"/>
                <a:cs typeface="Arial"/>
                <a:sym typeface="Arial"/>
              </a:rPr>
              <a:t>Singapore</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700" b="0" i="0" u="none" strike="noStrike" kern="1200" cap="none" spc="0" normalizeH="0" baseline="0" noProof="0">
                <a:ln>
                  <a:noFill/>
                </a:ln>
                <a:solidFill>
                  <a:srgbClr val="073763"/>
                </a:solidFill>
                <a:effectLst/>
                <a:uLnTx/>
                <a:uFillTx/>
                <a:latin typeface="Arial"/>
                <a:ea typeface="+mn-ea"/>
                <a:cs typeface="Arial"/>
                <a:sym typeface="Arial"/>
              </a:rPr>
              <a:t>South Korea</a:t>
            </a:r>
          </a:p>
        </p:txBody>
      </p:sp>
      <p:sp>
        <p:nvSpPr>
          <p:cNvPr id="9" name="TextBox 8">
            <a:extLst>
              <a:ext uri="{FF2B5EF4-FFF2-40B4-BE49-F238E27FC236}">
                <a16:creationId xmlns:a16="http://schemas.microsoft.com/office/drawing/2014/main" id="{63AD9BE2-93FC-126F-59FC-0CAD6BC63CDC}"/>
              </a:ext>
            </a:extLst>
          </p:cNvPr>
          <p:cNvSpPr txBox="1"/>
          <p:nvPr/>
        </p:nvSpPr>
        <p:spPr>
          <a:xfrm>
            <a:off x="8368275" y="1230175"/>
            <a:ext cx="949498" cy="153888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200" b="0" i="0" u="none" strike="noStrike" kern="1200" cap="none" spc="0" normalizeH="0" baseline="0" noProof="0">
              <a:ln>
                <a:noFill/>
              </a:ln>
              <a:solidFill>
                <a:srgbClr val="073763"/>
              </a:solidFill>
              <a:effectLst/>
              <a:uLnTx/>
              <a:uFillTx/>
              <a:latin typeface="Arial"/>
              <a:ea typeface="+mn-ea"/>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700" b="0" i="0" u="none" strike="noStrike" kern="1200" cap="none" spc="0" normalizeH="0" baseline="0" noProof="0">
                <a:ln>
                  <a:noFill/>
                </a:ln>
                <a:solidFill>
                  <a:srgbClr val="073763"/>
                </a:solidFill>
                <a:effectLst/>
                <a:uLnTx/>
                <a:uFillTx/>
                <a:latin typeface="Arial"/>
                <a:ea typeface="+mn-ea"/>
                <a:cs typeface="Arial"/>
                <a:sym typeface="Arial"/>
              </a:rPr>
              <a:t>Spain</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700" b="0" i="0" u="none" strike="noStrike" kern="1200" cap="none" spc="0" normalizeH="0" baseline="0" noProof="0">
                <a:ln>
                  <a:noFill/>
                </a:ln>
                <a:solidFill>
                  <a:srgbClr val="073763"/>
                </a:solidFill>
                <a:effectLst/>
                <a:uLnTx/>
                <a:uFillTx/>
                <a:latin typeface="Arial"/>
                <a:ea typeface="+mn-ea"/>
                <a:cs typeface="Arial"/>
                <a:sym typeface="Arial"/>
              </a:rPr>
              <a:t>Sweden</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700" b="0" i="0" u="none" strike="noStrike" kern="1200" cap="none" spc="0" normalizeH="0" baseline="0" noProof="0">
                <a:ln>
                  <a:noFill/>
                </a:ln>
                <a:solidFill>
                  <a:srgbClr val="073763"/>
                </a:solidFill>
                <a:effectLst/>
                <a:uLnTx/>
                <a:uFillTx/>
                <a:latin typeface="Arial"/>
                <a:ea typeface="+mn-ea"/>
                <a:cs typeface="Arial"/>
                <a:sym typeface="Arial"/>
              </a:rPr>
              <a:t>Taiwan</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700" b="0" i="0" u="none" strike="noStrike" kern="1200" cap="none" spc="0" normalizeH="0" baseline="0" noProof="0">
                <a:ln>
                  <a:noFill/>
                </a:ln>
                <a:solidFill>
                  <a:srgbClr val="073763"/>
                </a:solidFill>
                <a:effectLst/>
                <a:uLnTx/>
                <a:uFillTx/>
                <a:latin typeface="Arial"/>
                <a:ea typeface="+mn-ea"/>
                <a:cs typeface="Arial"/>
                <a:sym typeface="Arial"/>
              </a:rPr>
              <a:t>United Arab Emirates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700" b="0" i="0" u="none" strike="noStrike" kern="1200" cap="none" spc="0" normalizeH="0" baseline="0" noProof="0">
                <a:ln>
                  <a:noFill/>
                </a:ln>
                <a:solidFill>
                  <a:srgbClr val="073763"/>
                </a:solidFill>
                <a:effectLst/>
                <a:uLnTx/>
                <a:uFillTx/>
                <a:latin typeface="Arial"/>
                <a:ea typeface="+mn-ea"/>
                <a:cs typeface="Arial"/>
                <a:sym typeface="Arial"/>
              </a:rPr>
              <a:t>United Kingdom</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700" b="0" i="0" u="none" strike="noStrike" kern="1200" cap="none" spc="0" normalizeH="0" baseline="0" noProof="0">
                <a:ln>
                  <a:noFill/>
                </a:ln>
                <a:solidFill>
                  <a:srgbClr val="073763"/>
                </a:solidFill>
                <a:effectLst/>
                <a:uLnTx/>
                <a:uFillTx/>
                <a:latin typeface="Arial"/>
                <a:ea typeface="+mn-ea"/>
                <a:cs typeface="Arial"/>
                <a:sym typeface="Arial"/>
              </a:rPr>
              <a:t>United States (National Jewish </a:t>
            </a:r>
            <a:r>
              <a:rPr kumimoji="0" lang="en-US" sz="700" b="0" i="0" u="none" strike="noStrike" kern="1200" cap="none" spc="0" normalizeH="0" baseline="0" noProof="0" err="1">
                <a:ln>
                  <a:noFill/>
                </a:ln>
                <a:solidFill>
                  <a:srgbClr val="073763"/>
                </a:solidFill>
                <a:effectLst/>
                <a:uLnTx/>
                <a:uFillTx/>
                <a:latin typeface="Arial"/>
                <a:ea typeface="+mn-ea"/>
                <a:cs typeface="Arial"/>
                <a:sym typeface="Arial"/>
              </a:rPr>
              <a:t>Health,and</a:t>
            </a:r>
            <a:r>
              <a:rPr kumimoji="0" lang="en-US" sz="700" b="0" i="0" u="none" strike="noStrike" kern="1200" cap="none" spc="0" normalizeH="0" baseline="0" noProof="0">
                <a:ln>
                  <a:noFill/>
                </a:ln>
                <a:solidFill>
                  <a:srgbClr val="073763"/>
                </a:solidFill>
                <a:effectLst/>
                <a:uLnTx/>
                <a:uFillTx/>
                <a:latin typeface="Arial"/>
                <a:ea typeface="+mn-ea"/>
                <a:cs typeface="Arial"/>
                <a:sym typeface="Arial"/>
              </a:rPr>
              <a:t>  Michigan state)</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200" b="0" i="0" u="none" strike="noStrike" kern="1200" cap="none" spc="0" normalizeH="0" baseline="0" noProof="0">
              <a:ln>
                <a:noFill/>
              </a:ln>
              <a:solidFill>
                <a:srgbClr val="073763"/>
              </a:solidFill>
              <a:effectLst/>
              <a:uLnTx/>
              <a:uFillTx/>
              <a:latin typeface="Arial"/>
              <a:ea typeface="+mn-ea"/>
              <a:cs typeface="Arial"/>
              <a:sym typeface="Arial"/>
            </a:endParaRPr>
          </a:p>
        </p:txBody>
      </p:sp>
      <p:sp>
        <p:nvSpPr>
          <p:cNvPr id="10" name="TextBox 9">
            <a:extLst>
              <a:ext uri="{FF2B5EF4-FFF2-40B4-BE49-F238E27FC236}">
                <a16:creationId xmlns:a16="http://schemas.microsoft.com/office/drawing/2014/main" id="{94CB1D4C-B481-E176-7EC2-42F11A02863A}"/>
              </a:ext>
            </a:extLst>
          </p:cNvPr>
          <p:cNvSpPr txBox="1"/>
          <p:nvPr/>
        </p:nvSpPr>
        <p:spPr>
          <a:xfrm>
            <a:off x="7214544" y="2989372"/>
            <a:ext cx="1599044" cy="63094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700" b="1" i="0" u="none" strike="noStrike" kern="1200" cap="none" spc="0" normalizeH="0" baseline="0" noProof="0">
                <a:ln>
                  <a:noFill/>
                </a:ln>
                <a:solidFill>
                  <a:srgbClr val="FF6600"/>
                </a:solidFill>
                <a:effectLst/>
                <a:uLnTx/>
                <a:uFillTx/>
                <a:latin typeface="Arial"/>
                <a:ea typeface="+mn-ea"/>
                <a:cs typeface="Arial"/>
                <a:sym typeface="Arial"/>
              </a:rPr>
              <a:t>Non–ISAR-affiliated registries: </a:t>
            </a:r>
            <a:endParaRPr kumimoji="0" lang="en-US" sz="700" b="0" i="0" u="none" strike="noStrike" kern="1200" cap="none" spc="0" normalizeH="0" baseline="0" noProof="0">
              <a:ln>
                <a:noFill/>
              </a:ln>
              <a:solidFill>
                <a:srgbClr val="FF6600"/>
              </a:solidFill>
              <a:effectLst/>
              <a:uLnTx/>
              <a:uFillTx/>
              <a:latin typeface="Arial"/>
              <a:ea typeface="+mn-ea"/>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700" b="0" i="0" u="none" strike="noStrike" kern="1200" cap="none" spc="0" normalizeH="0" baseline="0" noProof="0">
              <a:ln>
                <a:noFill/>
              </a:ln>
              <a:solidFill>
                <a:srgbClr val="FF6600"/>
              </a:solidFill>
              <a:effectLst/>
              <a:uLnTx/>
              <a:uFillTx/>
              <a:latin typeface="Arial"/>
              <a:ea typeface="+mn-ea"/>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700" b="0" i="0" u="none" strike="noStrike" kern="1200" cap="none" spc="0" normalizeH="0" baseline="0" noProof="0">
                <a:ln>
                  <a:noFill/>
                </a:ln>
                <a:solidFill>
                  <a:srgbClr val="FF6600"/>
                </a:solidFill>
                <a:effectLst/>
                <a:uLnTx/>
                <a:uFillTx/>
                <a:latin typeface="Arial"/>
                <a:ea typeface="+mn-ea"/>
                <a:cs typeface="Arial"/>
                <a:sym typeface="Arial"/>
              </a:rPr>
              <a:t>Finland</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700" b="0" i="0" u="none" strike="noStrike" kern="1200" cap="none" spc="0" normalizeH="0" baseline="0" noProof="0">
                <a:ln>
                  <a:noFill/>
                </a:ln>
                <a:solidFill>
                  <a:srgbClr val="FF6600"/>
                </a:solidFill>
                <a:effectLst/>
                <a:uLnTx/>
                <a:uFillTx/>
                <a:latin typeface="Arial"/>
                <a:ea typeface="+mn-ea"/>
                <a:cs typeface="Arial"/>
                <a:sym typeface="Arial"/>
              </a:rPr>
              <a:t>France</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700" b="0" i="0" u="none" strike="noStrike" kern="1200" cap="none" spc="0" normalizeH="0" baseline="0" noProof="0">
                <a:ln>
                  <a:noFill/>
                </a:ln>
                <a:solidFill>
                  <a:srgbClr val="FF6600"/>
                </a:solidFill>
                <a:effectLst/>
                <a:uLnTx/>
                <a:uFillTx/>
                <a:latin typeface="Arial"/>
                <a:ea typeface="+mn-ea"/>
                <a:cs typeface="Arial"/>
                <a:sym typeface="Arial"/>
              </a:rPr>
              <a:t>Germany (2 registries) </a:t>
            </a:r>
            <a:endParaRPr kumimoji="0" lang="en-GB" sz="700" b="0" i="0" u="none" strike="noStrike" kern="1200" cap="none" spc="0" normalizeH="0" baseline="0" noProof="0">
              <a:ln>
                <a:noFill/>
              </a:ln>
              <a:solidFill>
                <a:srgbClr val="FF6600"/>
              </a:solidFill>
              <a:effectLst/>
              <a:uLnTx/>
              <a:uFillTx/>
              <a:latin typeface="Arial"/>
              <a:ea typeface="+mn-ea"/>
              <a:cs typeface="Arial"/>
              <a:sym typeface="Arial"/>
            </a:endParaRPr>
          </a:p>
        </p:txBody>
      </p:sp>
      <p:sp>
        <p:nvSpPr>
          <p:cNvPr id="11" name="TextBox 10">
            <a:extLst>
              <a:ext uri="{FF2B5EF4-FFF2-40B4-BE49-F238E27FC236}">
                <a16:creationId xmlns:a16="http://schemas.microsoft.com/office/drawing/2014/main" id="{A43A9620-ABA1-944B-7C17-25CB7EC63BB0}"/>
              </a:ext>
            </a:extLst>
          </p:cNvPr>
          <p:cNvSpPr txBox="1"/>
          <p:nvPr/>
        </p:nvSpPr>
        <p:spPr>
          <a:xfrm>
            <a:off x="7214544" y="3509852"/>
            <a:ext cx="2507674" cy="63094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700" b="0" i="0" u="none" strike="noStrike" kern="1200" cap="none" spc="0" normalizeH="0" baseline="0" noProof="0">
                <a:ln>
                  <a:noFill/>
                </a:ln>
                <a:solidFill>
                  <a:srgbClr val="FF6600"/>
                </a:solidFill>
                <a:effectLst/>
                <a:uLnTx/>
                <a:uFillTx/>
                <a:latin typeface="Arial"/>
                <a:ea typeface="+mn-ea"/>
                <a:cs typeface="Arial"/>
                <a:sym typeface="Arial"/>
              </a:rPr>
              <a:t>Hungary</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700" b="0" i="0" u="none" strike="noStrike" kern="1200" cap="none" spc="0" normalizeH="0" baseline="0" noProof="0">
                <a:ln>
                  <a:noFill/>
                </a:ln>
                <a:solidFill>
                  <a:srgbClr val="FF6600"/>
                </a:solidFill>
                <a:effectLst/>
                <a:uLnTx/>
                <a:uFillTx/>
                <a:latin typeface="Arial"/>
                <a:ea typeface="+mn-ea"/>
                <a:cs typeface="Arial"/>
                <a:sym typeface="Arial"/>
              </a:rPr>
              <a:t>Iceland</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700" b="0" i="0" u="none" strike="noStrike" kern="1200" cap="none" spc="0" normalizeH="0" baseline="0" noProof="0">
                <a:ln>
                  <a:noFill/>
                </a:ln>
                <a:solidFill>
                  <a:srgbClr val="FF6600"/>
                </a:solidFill>
                <a:effectLst/>
                <a:uLnTx/>
                <a:uFillTx/>
                <a:latin typeface="Arial"/>
                <a:ea typeface="+mn-ea"/>
                <a:cs typeface="Arial"/>
                <a:sym typeface="Arial"/>
              </a:rPr>
              <a:t>Netherlands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700" b="0" i="0" u="none" strike="noStrike" kern="1200" cap="none" spc="0" normalizeH="0" baseline="0" noProof="0">
                <a:ln>
                  <a:noFill/>
                </a:ln>
                <a:solidFill>
                  <a:srgbClr val="FF6600"/>
                </a:solidFill>
                <a:effectLst/>
                <a:uLnTx/>
                <a:uFillTx/>
                <a:latin typeface="Arial"/>
                <a:ea typeface="+mn-ea"/>
                <a:cs typeface="Arial"/>
                <a:sym typeface="Arial"/>
              </a:rPr>
              <a:t>Norway</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700" b="0" i="0" u="none" strike="noStrike" kern="1200" cap="none" spc="0" normalizeH="0" baseline="0" noProof="0">
                <a:ln>
                  <a:noFill/>
                </a:ln>
                <a:solidFill>
                  <a:srgbClr val="FF6600"/>
                </a:solidFill>
                <a:effectLst/>
                <a:uLnTx/>
                <a:uFillTx/>
                <a:latin typeface="Arial"/>
                <a:ea typeface="+mn-ea"/>
                <a:cs typeface="Arial"/>
                <a:sym typeface="Arial"/>
              </a:rPr>
              <a:t>United States (CHRONICLE) </a:t>
            </a:r>
            <a:endParaRPr kumimoji="0" lang="en-GB" sz="700" b="0" i="0" u="none" strike="noStrike" kern="1200" cap="none" spc="0" normalizeH="0" baseline="0" noProof="0">
              <a:ln>
                <a:noFill/>
              </a:ln>
              <a:solidFill>
                <a:srgbClr val="FF6600"/>
              </a:solidFill>
              <a:effectLst/>
              <a:uLnTx/>
              <a:uFillTx/>
              <a:latin typeface="Arial"/>
              <a:ea typeface="+mn-ea"/>
              <a:cs typeface="Arial"/>
              <a:sym typeface="Arial"/>
            </a:endParaRPr>
          </a:p>
        </p:txBody>
      </p:sp>
      <p:sp>
        <p:nvSpPr>
          <p:cNvPr id="12" name="Title 3">
            <a:extLst>
              <a:ext uri="{FF2B5EF4-FFF2-40B4-BE49-F238E27FC236}">
                <a16:creationId xmlns:a16="http://schemas.microsoft.com/office/drawing/2014/main" id="{32ACF497-FC78-9CFF-52E3-E07840F11EC1}"/>
              </a:ext>
            </a:extLst>
          </p:cNvPr>
          <p:cNvSpPr>
            <a:spLocks noGrp="1"/>
          </p:cNvSpPr>
          <p:nvPr>
            <p:ph type="title"/>
          </p:nvPr>
        </p:nvSpPr>
        <p:spPr>
          <a:xfrm>
            <a:off x="821473" y="85204"/>
            <a:ext cx="8496300" cy="454420"/>
          </a:xfrm>
        </p:spPr>
        <p:txBody>
          <a:bodyPr/>
          <a:lstStyle/>
          <a:p>
            <a:r>
              <a:rPr lang="en-GB"/>
              <a:t>Severe asthma registries from across the globe</a:t>
            </a:r>
          </a:p>
        </p:txBody>
      </p:sp>
      <p:sp>
        <p:nvSpPr>
          <p:cNvPr id="13" name="TextBox 12">
            <a:extLst>
              <a:ext uri="{FF2B5EF4-FFF2-40B4-BE49-F238E27FC236}">
                <a16:creationId xmlns:a16="http://schemas.microsoft.com/office/drawing/2014/main" id="{433F5F50-D78A-46B7-AB6A-77ADECD8CEDB}"/>
              </a:ext>
            </a:extLst>
          </p:cNvPr>
          <p:cNvSpPr txBox="1"/>
          <p:nvPr/>
        </p:nvSpPr>
        <p:spPr>
          <a:xfrm>
            <a:off x="2476589" y="773469"/>
            <a:ext cx="4413929"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800" b="1" i="0" u="none" strike="noStrike" kern="0" cap="none" spc="0" normalizeH="0" baseline="0" noProof="0">
                <a:ln>
                  <a:noFill/>
                </a:ln>
                <a:solidFill>
                  <a:srgbClr val="FF9900"/>
                </a:solidFill>
                <a:effectLst/>
                <a:uLnTx/>
                <a:uFillTx/>
                <a:latin typeface="Arial"/>
                <a:cs typeface="Arial"/>
                <a:sym typeface="Arial"/>
              </a:rPr>
              <a:t>37 Registries across 35 countries</a:t>
            </a:r>
          </a:p>
        </p:txBody>
      </p:sp>
      <p:pic>
        <p:nvPicPr>
          <p:cNvPr id="4" name="Graphic 3" descr="Beginning with solid fill">
            <a:hlinkClick r:id="rId4" action="ppaction://hlinksldjump"/>
            <a:extLst>
              <a:ext uri="{FF2B5EF4-FFF2-40B4-BE49-F238E27FC236}">
                <a16:creationId xmlns:a16="http://schemas.microsoft.com/office/drawing/2014/main" id="{416D2C06-A714-BE00-FFCF-9F059FAE969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5" name="bg object 17">
            <a:extLst>
              <a:ext uri="{FF2B5EF4-FFF2-40B4-BE49-F238E27FC236}">
                <a16:creationId xmlns:a16="http://schemas.microsoft.com/office/drawing/2014/main" id="{10487D00-7D00-AE11-0C35-156BCF4F2611}"/>
              </a:ext>
            </a:extLst>
          </p:cNvPr>
          <p:cNvPicPr/>
          <p:nvPr/>
        </p:nvPicPr>
        <p:blipFill>
          <a:blip r:embed="rId7" cstate="print">
            <a:alphaModFix amt="10000"/>
            <a:extLst>
              <a:ext uri="{BEBA8EAE-BF5A-486C-A8C5-ECC9F3942E4B}">
                <a14:imgProps xmlns:a14="http://schemas.microsoft.com/office/drawing/2010/main">
                  <a14:imgLayer r:embed="rId8">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2351898606"/>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8" name="Google Shape;128;p24"/>
          <p:cNvSpPr txBox="1">
            <a:spLocks noGrp="1"/>
          </p:cNvSpPr>
          <p:nvPr>
            <p:ph type="title"/>
          </p:nvPr>
        </p:nvSpPr>
        <p:spPr>
          <a:xfrm>
            <a:off x="275063" y="276828"/>
            <a:ext cx="8496300" cy="338307"/>
          </a:xfrm>
          <a:prstGeom prst="rect">
            <a:avLst/>
          </a:prstGeom>
          <a:noFill/>
          <a:ln>
            <a:noFill/>
          </a:ln>
        </p:spPr>
        <p:txBody>
          <a:bodyPr spcFirstLastPara="1" wrap="square" lIns="0" tIns="45700" rIns="91425" bIns="0" anchor="b" anchorCtr="0">
            <a:noAutofit/>
          </a:bodyPr>
          <a:lstStyle/>
          <a:p>
            <a:pPr marL="0" lvl="0" indent="0" algn="l" rtl="0">
              <a:spcBef>
                <a:spcPts val="0"/>
              </a:spcBef>
              <a:spcAft>
                <a:spcPts val="0"/>
              </a:spcAft>
              <a:buClr>
                <a:schemeClr val="accent1"/>
              </a:buClr>
              <a:buSzPts val="2400"/>
              <a:buFont typeface="Arial"/>
              <a:buNone/>
            </a:pPr>
            <a:r>
              <a:rPr lang="en-US" sz="1400"/>
              <a:t>Majority of severe asthma registries collect &gt;90% of ISAR’s core variables and most registries collect safety variables</a:t>
            </a:r>
            <a:endParaRPr sz="1400"/>
          </a:p>
        </p:txBody>
      </p:sp>
      <p:sp>
        <p:nvSpPr>
          <p:cNvPr id="11" name="TextBox 10">
            <a:extLst>
              <a:ext uri="{FF2B5EF4-FFF2-40B4-BE49-F238E27FC236}">
                <a16:creationId xmlns:a16="http://schemas.microsoft.com/office/drawing/2014/main" id="{C10DBCF8-15A3-98BA-36F3-1F3AF695163F}"/>
              </a:ext>
            </a:extLst>
          </p:cNvPr>
          <p:cNvSpPr txBox="1"/>
          <p:nvPr/>
        </p:nvSpPr>
        <p:spPr>
          <a:xfrm>
            <a:off x="1326977" y="1835912"/>
            <a:ext cx="7396326" cy="230832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73763"/>
                </a:solidFill>
                <a:effectLst/>
                <a:uLnTx/>
                <a:uFillTx/>
                <a:latin typeface="Arial"/>
                <a:ea typeface="+mn-ea"/>
                <a:cs typeface="Arial"/>
                <a:sym typeface="Arial"/>
              </a:rPr>
              <a:t>25 ISAR-registries and 4 non-ISAR registries reported </a:t>
            </a:r>
            <a:r>
              <a:rPr kumimoji="0" lang="en-US" sz="1200" b="1" i="0" u="none" strike="noStrike" kern="1200" cap="none" spc="0" normalizeH="0" baseline="0" noProof="0">
                <a:ln>
                  <a:noFill/>
                </a:ln>
                <a:solidFill>
                  <a:srgbClr val="073763"/>
                </a:solidFill>
                <a:effectLst/>
                <a:uLnTx/>
                <a:uFillTx/>
                <a:latin typeface="Arial"/>
                <a:ea typeface="+mn-ea"/>
                <a:cs typeface="Arial"/>
                <a:sym typeface="Arial"/>
              </a:rPr>
              <a:t>collecting &gt;90% of the 65 core variables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200" b="0" i="0" u="none" strike="noStrike" kern="1200" cap="none" spc="0" normalizeH="0" baseline="0" noProof="0">
              <a:ln>
                <a:noFill/>
              </a:ln>
              <a:solidFill>
                <a:srgbClr val="073763"/>
              </a:solidFill>
              <a:effectLst/>
              <a:uLnTx/>
              <a:uFillTx/>
              <a:latin typeface="Arial"/>
              <a:ea typeface="+mn-ea"/>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200" b="0" i="0" u="none" strike="noStrike" kern="1200" cap="none" spc="0" normalizeH="0" baseline="0" noProof="0">
              <a:ln>
                <a:noFill/>
              </a:ln>
              <a:solidFill>
                <a:srgbClr val="073763"/>
              </a:solidFill>
              <a:effectLst/>
              <a:uLnTx/>
              <a:uFillTx/>
              <a:latin typeface="Arial"/>
              <a:ea typeface="+mn-ea"/>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200" b="0" i="0" u="none" strike="noStrike" kern="1200" cap="none" spc="0" normalizeH="0" baseline="0" noProof="0">
              <a:ln>
                <a:noFill/>
              </a:ln>
              <a:solidFill>
                <a:srgbClr val="073763"/>
              </a:solidFill>
              <a:effectLst/>
              <a:uLnTx/>
              <a:uFillTx/>
              <a:latin typeface="Arial"/>
              <a:ea typeface="+mn-ea"/>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200" b="0" i="0" u="none" strike="noStrike" kern="1200" cap="none" spc="0" normalizeH="0" baseline="0" noProof="0">
              <a:ln>
                <a:noFill/>
              </a:ln>
              <a:solidFill>
                <a:srgbClr val="073763"/>
              </a:solidFill>
              <a:effectLst/>
              <a:uLnTx/>
              <a:uFillTx/>
              <a:latin typeface="Arial"/>
              <a:ea typeface="+mn-ea"/>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C5EA8"/>
                </a:solidFill>
                <a:effectLst/>
                <a:uLnTx/>
                <a:uFillTx/>
                <a:latin typeface="Arial"/>
                <a:ea typeface="+mn-ea"/>
                <a:cs typeface="Arial"/>
                <a:sym typeface="Arial"/>
              </a:rPr>
              <a:t>24 registries reported collecting </a:t>
            </a:r>
            <a:r>
              <a:rPr kumimoji="0" lang="en-US" sz="1200" b="1" i="0" u="none" strike="noStrike" kern="1200" cap="none" spc="0" normalizeH="0" baseline="0" noProof="0">
                <a:ln>
                  <a:noFill/>
                </a:ln>
                <a:solidFill>
                  <a:srgbClr val="0C5EA8"/>
                </a:solidFill>
                <a:effectLst/>
                <a:uLnTx/>
                <a:uFillTx/>
                <a:latin typeface="Arial"/>
                <a:ea typeface="+mn-ea"/>
                <a:cs typeface="Arial"/>
                <a:sym typeface="Arial"/>
              </a:rPr>
              <a:t>additional variables </a:t>
            </a:r>
            <a:r>
              <a:rPr kumimoji="0" lang="en-US" sz="1200" b="0" i="0" u="none" strike="noStrike" kern="1200" cap="none" spc="0" normalizeH="0" baseline="0" noProof="0">
                <a:ln>
                  <a:noFill/>
                </a:ln>
                <a:solidFill>
                  <a:srgbClr val="0C5EA8"/>
                </a:solidFill>
                <a:effectLst/>
                <a:uLnTx/>
                <a:uFillTx/>
                <a:latin typeface="Arial"/>
                <a:ea typeface="+mn-ea"/>
                <a:cs typeface="Arial"/>
                <a:sym typeface="Arial"/>
              </a:rPr>
              <a:t>including data from asthma questionnaires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200" b="0" i="0" u="none" strike="noStrike" kern="1200" cap="none" spc="0" normalizeH="0" baseline="0" noProof="0">
              <a:ln>
                <a:noFill/>
              </a:ln>
              <a:solidFill>
                <a:srgbClr val="0C5EA8"/>
              </a:solidFill>
              <a:effectLst/>
              <a:uLnTx/>
              <a:uFillTx/>
              <a:latin typeface="Arial"/>
              <a:ea typeface="+mn-ea"/>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200" b="0" i="0" u="none" strike="noStrike" kern="1200" cap="none" spc="0" normalizeH="0" baseline="0" noProof="0">
              <a:ln>
                <a:noFill/>
              </a:ln>
              <a:solidFill>
                <a:srgbClr val="073763"/>
              </a:solidFill>
              <a:effectLst/>
              <a:uLnTx/>
              <a:uFillTx/>
              <a:latin typeface="Arial"/>
              <a:ea typeface="+mn-ea"/>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200" b="0" i="0" u="none" strike="noStrike" kern="1200" cap="none" spc="0" normalizeH="0" baseline="0" noProof="0">
              <a:ln>
                <a:noFill/>
              </a:ln>
              <a:solidFill>
                <a:srgbClr val="073763"/>
              </a:solidFill>
              <a:effectLst/>
              <a:uLnTx/>
              <a:uFillTx/>
              <a:latin typeface="Arial"/>
              <a:ea typeface="+mn-ea"/>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200" b="0" i="0" u="none" strike="noStrike" kern="1200" cap="none" spc="0" normalizeH="0" baseline="0" noProof="0">
              <a:ln>
                <a:noFill/>
              </a:ln>
              <a:solidFill>
                <a:srgbClr val="C9C2D1">
                  <a:lumMod val="50000"/>
                </a:srgbClr>
              </a:solidFill>
              <a:effectLst/>
              <a:uLnTx/>
              <a:uFillTx/>
              <a:latin typeface="Arial"/>
              <a:ea typeface="+mn-ea"/>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C9C2D1">
                    <a:lumMod val="50000"/>
                  </a:srgbClr>
                </a:solidFill>
                <a:effectLst/>
                <a:uLnTx/>
                <a:uFillTx/>
                <a:latin typeface="Arial"/>
                <a:ea typeface="+mn-ea"/>
                <a:cs typeface="Arial"/>
                <a:sym typeface="Arial"/>
              </a:rPr>
              <a:t>8 registries are </a:t>
            </a:r>
            <a:r>
              <a:rPr kumimoji="0" lang="en-US" sz="1200" b="1" i="0" u="none" strike="noStrike" kern="1200" cap="none" spc="0" normalizeH="0" baseline="0" noProof="0">
                <a:ln>
                  <a:noFill/>
                </a:ln>
                <a:solidFill>
                  <a:srgbClr val="C9C2D1">
                    <a:lumMod val="50000"/>
                  </a:srgbClr>
                </a:solidFill>
                <a:effectLst/>
                <a:uLnTx/>
                <a:uFillTx/>
                <a:latin typeface="Arial"/>
                <a:ea typeface="+mn-ea"/>
                <a:cs typeface="Arial"/>
                <a:sym typeface="Arial"/>
              </a:rPr>
              <a:t>linked to databases </a:t>
            </a:r>
            <a:r>
              <a:rPr kumimoji="0" lang="en-US" sz="1200" b="0" i="0" u="none" strike="noStrike" kern="1200" cap="none" spc="0" normalizeH="0" baseline="0" noProof="0">
                <a:ln>
                  <a:noFill/>
                </a:ln>
                <a:solidFill>
                  <a:srgbClr val="C9C2D1">
                    <a:lumMod val="50000"/>
                  </a:srgbClr>
                </a:solidFill>
                <a:effectLst/>
                <a:uLnTx/>
                <a:uFillTx/>
                <a:latin typeface="Arial"/>
                <a:ea typeface="+mn-ea"/>
                <a:cs typeface="Arial"/>
                <a:sym typeface="Arial"/>
              </a:rPr>
              <a:t>such as electronic medical records and national claims or disease databases</a:t>
            </a:r>
            <a:endParaRPr kumimoji="0" lang="en-GB" sz="1200" b="0" i="0" u="none" strike="noStrike" kern="1200" cap="none" spc="0" normalizeH="0" baseline="0" noProof="0">
              <a:ln>
                <a:noFill/>
              </a:ln>
              <a:solidFill>
                <a:srgbClr val="C9C2D1">
                  <a:lumMod val="50000"/>
                </a:srgbClr>
              </a:solidFill>
              <a:effectLst/>
              <a:uLnTx/>
              <a:uFillTx/>
              <a:latin typeface="Arial"/>
              <a:ea typeface="+mn-ea"/>
              <a:cs typeface="Arial"/>
              <a:sym typeface="Arial"/>
            </a:endParaRPr>
          </a:p>
        </p:txBody>
      </p:sp>
      <p:pic>
        <p:nvPicPr>
          <p:cNvPr id="14" name="Graphic 13" descr="Folder Search with solid fill">
            <a:extLst>
              <a:ext uri="{FF2B5EF4-FFF2-40B4-BE49-F238E27FC236}">
                <a16:creationId xmlns:a16="http://schemas.microsoft.com/office/drawing/2014/main" id="{11B099F2-4090-8E93-1F00-9E17BE7FC68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41913" y="1508655"/>
            <a:ext cx="783681" cy="783681"/>
          </a:xfrm>
          <a:prstGeom prst="rect">
            <a:avLst/>
          </a:prstGeom>
        </p:spPr>
      </p:pic>
      <p:pic>
        <p:nvPicPr>
          <p:cNvPr id="22" name="Graphic 21" descr="Document with solid fill">
            <a:extLst>
              <a:ext uri="{FF2B5EF4-FFF2-40B4-BE49-F238E27FC236}">
                <a16:creationId xmlns:a16="http://schemas.microsoft.com/office/drawing/2014/main" id="{44AF0800-9478-A9FE-D8A5-AC0D10236CE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20697" y="2585945"/>
            <a:ext cx="626114" cy="626114"/>
          </a:xfrm>
          <a:prstGeom prst="rect">
            <a:avLst/>
          </a:prstGeom>
        </p:spPr>
      </p:pic>
      <p:pic>
        <p:nvPicPr>
          <p:cNvPr id="24" name="Graphic 23" descr="Ui Ux with solid fill">
            <a:extLst>
              <a:ext uri="{FF2B5EF4-FFF2-40B4-BE49-F238E27FC236}">
                <a16:creationId xmlns:a16="http://schemas.microsoft.com/office/drawing/2014/main" id="{B2837235-77E2-AA4C-DE53-35448AC326DF}"/>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443084" y="3634845"/>
            <a:ext cx="649451" cy="649451"/>
          </a:xfrm>
          <a:prstGeom prst="rect">
            <a:avLst/>
          </a:prstGeom>
        </p:spPr>
      </p:pic>
      <p:sp>
        <p:nvSpPr>
          <p:cNvPr id="3" name="Text Placeholder 1">
            <a:extLst>
              <a:ext uri="{FF2B5EF4-FFF2-40B4-BE49-F238E27FC236}">
                <a16:creationId xmlns:a16="http://schemas.microsoft.com/office/drawing/2014/main" id="{C84A0D88-19AB-14E2-4D35-8766455A5F8B}"/>
              </a:ext>
            </a:extLst>
          </p:cNvPr>
          <p:cNvSpPr>
            <a:spLocks noGrp="1"/>
          </p:cNvSpPr>
          <p:nvPr>
            <p:ph type="body" idx="1"/>
          </p:nvPr>
        </p:nvSpPr>
        <p:spPr>
          <a:xfrm>
            <a:off x="69810" y="4801410"/>
            <a:ext cx="8402245" cy="402416"/>
          </a:xfrm>
        </p:spPr>
        <p:txBody>
          <a:bodyPr/>
          <a:lstStyle/>
          <a:p>
            <a:pPr marL="0" indent="0"/>
            <a:r>
              <a:rPr lang="en-GB" sz="700" err="1">
                <a:solidFill>
                  <a:schemeClr val="bg2">
                    <a:lumMod val="50000"/>
                    <a:lumOff val="50000"/>
                  </a:schemeClr>
                </a:solidFill>
              </a:rPr>
              <a:t>Cushen</a:t>
            </a:r>
            <a:r>
              <a:rPr lang="en-GB" sz="700">
                <a:solidFill>
                  <a:schemeClr val="bg2">
                    <a:lumMod val="50000"/>
                    <a:lumOff val="50000"/>
                  </a:schemeClr>
                </a:solidFill>
              </a:rPr>
              <a:t>, B. et al., </a:t>
            </a:r>
            <a:r>
              <a:rPr lang="en-US" sz="700">
                <a:solidFill>
                  <a:schemeClr val="bg2">
                    <a:lumMod val="50000"/>
                    <a:lumOff val="50000"/>
                  </a:schemeClr>
                </a:solidFill>
              </a:rPr>
              <a:t>Adult Severe Asthma Registries: A Global and Growing Inventory. </a:t>
            </a:r>
            <a:r>
              <a:rPr lang="en-US" sz="700" err="1">
                <a:solidFill>
                  <a:schemeClr val="bg2">
                    <a:lumMod val="50000"/>
                    <a:lumOff val="50000"/>
                  </a:schemeClr>
                </a:solidFill>
              </a:rPr>
              <a:t>Pragmat</a:t>
            </a:r>
            <a:r>
              <a:rPr lang="en-US" sz="700">
                <a:solidFill>
                  <a:schemeClr val="bg2">
                    <a:lumMod val="50000"/>
                    <a:lumOff val="50000"/>
                  </a:schemeClr>
                </a:solidFill>
              </a:rPr>
              <a:t> </a:t>
            </a:r>
            <a:r>
              <a:rPr lang="en-US" sz="700" err="1">
                <a:solidFill>
                  <a:schemeClr val="bg2">
                    <a:lumMod val="50000"/>
                    <a:lumOff val="50000"/>
                  </a:schemeClr>
                </a:solidFill>
              </a:rPr>
              <a:t>Obs</a:t>
            </a:r>
            <a:r>
              <a:rPr lang="en-US" sz="700">
                <a:solidFill>
                  <a:schemeClr val="bg2">
                    <a:lumMod val="50000"/>
                    <a:lumOff val="50000"/>
                  </a:schemeClr>
                </a:solidFill>
              </a:rPr>
              <a:t> Res. 2023;14:127-147 </a:t>
            </a:r>
            <a:r>
              <a:rPr lang="en-US" sz="700">
                <a:solidFill>
                  <a:schemeClr val="bg2">
                    <a:lumMod val="50000"/>
                    <a:lumOff val="50000"/>
                  </a:schemeClr>
                </a:solidFill>
                <a:hlinkClick r:id="rId9"/>
              </a:rPr>
              <a:t>https://doi.org/10.2147/POR.S399879</a:t>
            </a:r>
            <a:r>
              <a:rPr lang="en-US" sz="700">
                <a:solidFill>
                  <a:schemeClr val="bg2">
                    <a:lumMod val="50000"/>
                    <a:lumOff val="50000"/>
                  </a:schemeClr>
                </a:solidFill>
              </a:rPr>
              <a:t> </a:t>
            </a:r>
            <a:endParaRPr lang="en-GB" sz="700">
              <a:solidFill>
                <a:schemeClr val="bg2">
                  <a:lumMod val="50000"/>
                  <a:lumOff val="50000"/>
                </a:schemeClr>
              </a:solidFill>
            </a:endParaRPr>
          </a:p>
          <a:p>
            <a:endParaRPr lang="en-GB"/>
          </a:p>
        </p:txBody>
      </p:sp>
      <p:pic>
        <p:nvPicPr>
          <p:cNvPr id="2" name="Graphic 1" descr="Beginning with solid fill">
            <a:hlinkClick r:id="rId10" action="ppaction://hlinksldjump"/>
            <a:extLst>
              <a:ext uri="{FF2B5EF4-FFF2-40B4-BE49-F238E27FC236}">
                <a16:creationId xmlns:a16="http://schemas.microsoft.com/office/drawing/2014/main" id="{EDB31E80-2732-EA11-E68A-B5B36841C763}"/>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3594776177"/>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8" name="Google Shape;128;p24"/>
          <p:cNvSpPr txBox="1">
            <a:spLocks noGrp="1"/>
          </p:cNvSpPr>
          <p:nvPr>
            <p:ph type="title"/>
          </p:nvPr>
        </p:nvSpPr>
        <p:spPr>
          <a:xfrm>
            <a:off x="323850" y="205979"/>
            <a:ext cx="8496300" cy="338307"/>
          </a:xfrm>
          <a:prstGeom prst="rect">
            <a:avLst/>
          </a:prstGeom>
          <a:noFill/>
          <a:ln>
            <a:noFill/>
          </a:ln>
        </p:spPr>
        <p:txBody>
          <a:bodyPr spcFirstLastPara="1" wrap="square" lIns="0" tIns="45700" rIns="91425" bIns="0" anchor="b" anchorCtr="0">
            <a:noAutofit/>
          </a:bodyPr>
          <a:lstStyle/>
          <a:p>
            <a:pPr marL="0" lvl="0" indent="0" algn="l" rtl="0">
              <a:spcBef>
                <a:spcPts val="0"/>
              </a:spcBef>
              <a:spcAft>
                <a:spcPts val="0"/>
              </a:spcAft>
              <a:buClr>
                <a:schemeClr val="accent1"/>
              </a:buClr>
              <a:buSzPts val="2400"/>
              <a:buFont typeface="Arial"/>
              <a:buNone/>
            </a:pPr>
            <a:r>
              <a:rPr lang="en-GB"/>
              <a:t>Conclusions</a:t>
            </a:r>
            <a:endParaRPr/>
          </a:p>
        </p:txBody>
      </p:sp>
      <p:sp>
        <p:nvSpPr>
          <p:cNvPr id="7" name="TextBox 6">
            <a:extLst>
              <a:ext uri="{FF2B5EF4-FFF2-40B4-BE49-F238E27FC236}">
                <a16:creationId xmlns:a16="http://schemas.microsoft.com/office/drawing/2014/main" id="{DD06F53C-40D3-B7FE-65D5-1C8F301A73A2}"/>
              </a:ext>
            </a:extLst>
          </p:cNvPr>
          <p:cNvSpPr txBox="1"/>
          <p:nvPr/>
        </p:nvSpPr>
        <p:spPr>
          <a:xfrm>
            <a:off x="1665998" y="1228047"/>
            <a:ext cx="6386946"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73763"/>
                </a:solidFill>
                <a:effectLst/>
                <a:uLnTx/>
                <a:uFillTx/>
                <a:latin typeface="Arial"/>
                <a:ea typeface="+mn-ea"/>
                <a:cs typeface="Arial"/>
                <a:sym typeface="Arial"/>
              </a:rPr>
              <a:t>The </a:t>
            </a:r>
            <a:r>
              <a:rPr kumimoji="0" lang="en-US" sz="1200" b="1" i="0" u="none" strike="noStrike" kern="1200" cap="none" spc="0" normalizeH="0" baseline="0" noProof="0">
                <a:ln>
                  <a:noFill/>
                </a:ln>
                <a:solidFill>
                  <a:srgbClr val="073763"/>
                </a:solidFill>
                <a:effectLst/>
                <a:uLnTx/>
                <a:uFillTx/>
                <a:latin typeface="Arial"/>
                <a:ea typeface="+mn-ea"/>
                <a:cs typeface="Arial"/>
                <a:sym typeface="Arial"/>
              </a:rPr>
              <a:t>majority of severe asthma registries </a:t>
            </a:r>
            <a:r>
              <a:rPr kumimoji="0" lang="en-US" sz="1200" b="0" i="0" u="none" strike="noStrike" kern="1200" cap="none" spc="0" normalizeH="0" baseline="0" noProof="0">
                <a:ln>
                  <a:noFill/>
                </a:ln>
                <a:solidFill>
                  <a:srgbClr val="073763"/>
                </a:solidFill>
                <a:effectLst/>
                <a:uLnTx/>
                <a:uFillTx/>
                <a:latin typeface="Arial"/>
                <a:ea typeface="+mn-ea"/>
                <a:cs typeface="Arial"/>
                <a:sym typeface="Arial"/>
              </a:rPr>
              <a:t>reported collection of </a:t>
            </a:r>
            <a:r>
              <a:rPr kumimoji="0" lang="en-US" sz="1200" b="1" i="0" u="none" strike="noStrike" kern="1200" cap="none" spc="0" normalizeH="0" baseline="0" noProof="0">
                <a:ln>
                  <a:noFill/>
                </a:ln>
                <a:solidFill>
                  <a:srgbClr val="073763"/>
                </a:solidFill>
                <a:effectLst/>
                <a:uLnTx/>
                <a:uFillTx/>
                <a:latin typeface="Arial"/>
                <a:ea typeface="+mn-ea"/>
                <a:cs typeface="Arial"/>
                <a:sym typeface="Arial"/>
              </a:rPr>
              <a:t>&gt;90% of ISAR’s core variables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200" b="0" i="0" u="none" strike="noStrike" kern="1200" cap="none" spc="0" normalizeH="0" baseline="0" noProof="0">
              <a:ln>
                <a:noFill/>
              </a:ln>
              <a:solidFill>
                <a:srgbClr val="073763"/>
              </a:solidFill>
              <a:effectLst/>
              <a:uLnTx/>
              <a:uFillTx/>
              <a:latin typeface="Arial"/>
              <a:ea typeface="+mn-ea"/>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200" b="0" i="0" u="none" strike="noStrike" kern="1200" cap="none" spc="0" normalizeH="0" baseline="0" noProof="0">
              <a:ln>
                <a:noFill/>
              </a:ln>
              <a:solidFill>
                <a:srgbClr val="073763"/>
              </a:solidFill>
              <a:effectLst/>
              <a:uLnTx/>
              <a:uFillTx/>
              <a:latin typeface="Arial"/>
              <a:ea typeface="+mn-ea"/>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73763"/>
                </a:solidFill>
                <a:effectLst/>
                <a:uLnTx/>
                <a:uFillTx/>
                <a:latin typeface="Arial"/>
                <a:ea typeface="+mn-ea"/>
                <a:cs typeface="Arial"/>
                <a:sym typeface="Arial"/>
              </a:rPr>
              <a:t>Most registries reported collecting safety variables and OCS comorbidity data, reflecting a </a:t>
            </a:r>
            <a:r>
              <a:rPr kumimoji="0" lang="en-US" sz="1200" b="1" i="0" u="none" strike="noStrike" kern="1200" cap="none" spc="0" normalizeH="0" baseline="0" noProof="0">
                <a:ln>
                  <a:noFill/>
                </a:ln>
                <a:solidFill>
                  <a:srgbClr val="0C5EA8"/>
                </a:solidFill>
                <a:effectLst/>
                <a:uLnTx/>
                <a:uFillTx/>
                <a:latin typeface="Arial"/>
                <a:ea typeface="+mn-ea"/>
                <a:cs typeface="Arial"/>
                <a:sym typeface="Arial"/>
              </a:rPr>
              <a:t>common goal of documenting OCS burden and safety events in patients</a:t>
            </a:r>
            <a:endParaRPr kumimoji="0" lang="en-GB" sz="1200" b="1" i="0" u="none" strike="noStrike" kern="1200" cap="none" spc="0" normalizeH="0" baseline="0" noProof="0">
              <a:ln>
                <a:noFill/>
              </a:ln>
              <a:solidFill>
                <a:srgbClr val="0C5EA8"/>
              </a:solidFill>
              <a:effectLst/>
              <a:uLnTx/>
              <a:uFillTx/>
              <a:latin typeface="Arial"/>
              <a:ea typeface="+mn-ea"/>
              <a:cs typeface="Arial"/>
              <a:sym typeface="Arial"/>
            </a:endParaRPr>
          </a:p>
        </p:txBody>
      </p:sp>
      <p:sp>
        <p:nvSpPr>
          <p:cNvPr id="8" name="TextBox 7">
            <a:extLst>
              <a:ext uri="{FF2B5EF4-FFF2-40B4-BE49-F238E27FC236}">
                <a16:creationId xmlns:a16="http://schemas.microsoft.com/office/drawing/2014/main" id="{9EDF8189-494A-350B-1E02-BB345056DF79}"/>
              </a:ext>
            </a:extLst>
          </p:cNvPr>
          <p:cNvSpPr txBox="1"/>
          <p:nvPr/>
        </p:nvSpPr>
        <p:spPr>
          <a:xfrm>
            <a:off x="1659027" y="2571750"/>
            <a:ext cx="6068291" cy="252376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73763"/>
                </a:solidFill>
                <a:effectLst/>
                <a:uLnTx/>
                <a:uFillTx/>
                <a:latin typeface="Arial"/>
                <a:ea typeface="+mn-ea"/>
                <a:cs typeface="Arial"/>
                <a:sym typeface="Arial"/>
              </a:rPr>
              <a:t>The ISAR initiative has fostered data </a:t>
            </a:r>
            <a:r>
              <a:rPr kumimoji="0" lang="en-US" sz="1200" b="0" i="0" u="none" strike="noStrike" kern="1200" cap="none" spc="0" normalizeH="0" baseline="0" noProof="0" err="1">
                <a:ln>
                  <a:noFill/>
                </a:ln>
                <a:solidFill>
                  <a:srgbClr val="073763"/>
                </a:solidFill>
                <a:effectLst/>
                <a:uLnTx/>
                <a:uFillTx/>
                <a:latin typeface="Arial"/>
                <a:ea typeface="+mn-ea"/>
                <a:cs typeface="Arial"/>
                <a:sym typeface="Arial"/>
              </a:rPr>
              <a:t>standardisation</a:t>
            </a:r>
            <a:r>
              <a:rPr kumimoji="0" lang="en-US" sz="1200" b="0" i="0" u="none" strike="noStrike" kern="1200" cap="none" spc="0" normalizeH="0" baseline="0" noProof="0">
                <a:ln>
                  <a:noFill/>
                </a:ln>
                <a:solidFill>
                  <a:srgbClr val="073763"/>
                </a:solidFill>
                <a:effectLst/>
                <a:uLnTx/>
                <a:uFillTx/>
                <a:latin typeface="Arial"/>
                <a:ea typeface="+mn-ea"/>
                <a:cs typeface="Arial"/>
                <a:sym typeface="Arial"/>
              </a:rPr>
              <a:t> across countries.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73763"/>
                </a:solidFill>
                <a:effectLst/>
                <a:uLnTx/>
                <a:uFillTx/>
                <a:latin typeface="Arial"/>
                <a:ea typeface="+mn-ea"/>
                <a:cs typeface="Arial"/>
                <a:sym typeface="Arial"/>
              </a:rPr>
              <a:t>This enables collection of unified data and </a:t>
            </a:r>
            <a:r>
              <a:rPr kumimoji="0" lang="en-GB" sz="1200" b="1" i="0" u="none" strike="noStrike" kern="1200" cap="none" spc="0" normalizeH="0" baseline="0" noProof="0">
                <a:ln>
                  <a:noFill/>
                </a:ln>
                <a:solidFill>
                  <a:srgbClr val="FF9900"/>
                </a:solidFill>
                <a:effectLst/>
                <a:uLnTx/>
                <a:uFillTx/>
                <a:latin typeface="Arial"/>
                <a:ea typeface="+mn-ea"/>
                <a:cs typeface="Arial"/>
                <a:sym typeface="Arial"/>
              </a:rPr>
              <a:t>increases statistical power for severe asthma research</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200" b="0" i="0" u="none" strike="noStrike" kern="1200" cap="none" spc="0" normalizeH="0" baseline="0" noProof="0">
              <a:ln>
                <a:noFill/>
              </a:ln>
              <a:solidFill>
                <a:srgbClr val="073763"/>
              </a:solidFill>
              <a:effectLst/>
              <a:uLnTx/>
              <a:uFillTx/>
              <a:latin typeface="Arial"/>
              <a:ea typeface="+mn-ea"/>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200" b="0" i="0" u="none" strike="noStrike" kern="1200" cap="none" spc="0" normalizeH="0" baseline="0" noProof="0">
              <a:ln>
                <a:noFill/>
              </a:ln>
              <a:solidFill>
                <a:srgbClr val="073763"/>
              </a:solidFill>
              <a:effectLst/>
              <a:uLnTx/>
              <a:uFillTx/>
              <a:latin typeface="Arial"/>
              <a:ea typeface="+mn-ea"/>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73763"/>
                </a:solidFill>
                <a:effectLst/>
                <a:uLnTx/>
                <a:uFillTx/>
                <a:latin typeface="Arial"/>
                <a:ea typeface="+mn-ea"/>
                <a:cs typeface="Arial"/>
                <a:sym typeface="Arial"/>
              </a:rPr>
              <a:t>Maintaining </a:t>
            </a:r>
            <a:r>
              <a:rPr kumimoji="0" lang="en-GB" sz="1200" b="1" i="0" u="none" strike="noStrike" kern="1200" cap="none" spc="0" normalizeH="0" baseline="0" noProof="0">
                <a:ln>
                  <a:noFill/>
                </a:ln>
                <a:solidFill>
                  <a:srgbClr val="FCCD80"/>
                </a:solidFill>
                <a:effectLst/>
                <a:uLnTx/>
                <a:uFillTx/>
                <a:latin typeface="Arial"/>
                <a:ea typeface="+mn-ea"/>
                <a:cs typeface="Arial"/>
                <a:sym typeface="Arial"/>
              </a:rPr>
              <a:t>individuality</a:t>
            </a:r>
            <a:r>
              <a:rPr kumimoji="0" lang="en-GB" sz="1200" b="0" i="0" u="none" strike="noStrike" kern="1200" cap="none" spc="0" normalizeH="0" baseline="0" noProof="0">
                <a:ln>
                  <a:noFill/>
                </a:ln>
                <a:solidFill>
                  <a:srgbClr val="073763"/>
                </a:solidFill>
                <a:effectLst/>
                <a:uLnTx/>
                <a:uFillTx/>
                <a:latin typeface="Arial"/>
                <a:ea typeface="+mn-ea"/>
                <a:cs typeface="Arial"/>
                <a:sym typeface="Arial"/>
              </a:rPr>
              <a:t> alongside standardized variables supports registries to develop </a:t>
            </a:r>
            <a:r>
              <a:rPr kumimoji="0" lang="en-GB" sz="1200" b="1" i="0" u="none" strike="noStrike" kern="1200" cap="none" spc="0" normalizeH="0" baseline="0" noProof="0">
                <a:ln>
                  <a:noFill/>
                </a:ln>
                <a:solidFill>
                  <a:srgbClr val="FCCD80"/>
                </a:solidFill>
                <a:effectLst/>
                <a:uLnTx/>
                <a:uFillTx/>
                <a:latin typeface="Arial"/>
                <a:ea typeface="+mn-ea"/>
                <a:cs typeface="Arial"/>
                <a:sym typeface="Arial"/>
              </a:rPr>
              <a:t>locally relevant research priorities and clinical interests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200" b="1" i="0" u="none" strike="noStrike" kern="1200" cap="none" spc="0" normalizeH="0" baseline="0" noProof="0">
              <a:ln>
                <a:noFill/>
              </a:ln>
              <a:solidFill>
                <a:srgbClr val="FCCD80"/>
              </a:solidFill>
              <a:effectLst/>
              <a:uLnTx/>
              <a:uFillTx/>
              <a:latin typeface="Arial"/>
              <a:ea typeface="+mn-ea"/>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200" b="0" i="0" u="none" strike="noStrike" kern="1200" cap="none" spc="0" normalizeH="0" baseline="0" noProof="0">
              <a:ln>
                <a:noFill/>
              </a:ln>
              <a:solidFill>
                <a:srgbClr val="404040"/>
              </a:solidFill>
              <a:effectLst/>
              <a:uLnTx/>
              <a:uFillTx/>
              <a:latin typeface="Arial"/>
              <a:ea typeface="+mn-ea"/>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73763"/>
                </a:solidFill>
                <a:effectLst/>
                <a:uLnTx/>
                <a:uFillTx/>
                <a:latin typeface="Arial"/>
                <a:ea typeface="+mn-ea"/>
                <a:cs typeface="Arial"/>
                <a:sym typeface="Arial"/>
              </a:rPr>
              <a:t>Severe asthma registries can </a:t>
            </a:r>
            <a:r>
              <a:rPr kumimoji="0" lang="en-GB" sz="1200" b="1" i="0" u="none" strike="noStrike" kern="1200" cap="none" spc="0" normalizeH="0" baseline="0" noProof="0">
                <a:ln>
                  <a:noFill/>
                </a:ln>
                <a:solidFill>
                  <a:srgbClr val="C9C2D1">
                    <a:lumMod val="75000"/>
                  </a:srgbClr>
                </a:solidFill>
                <a:effectLst/>
                <a:uLnTx/>
                <a:uFillTx/>
                <a:latin typeface="Arial"/>
                <a:ea typeface="+mn-ea"/>
                <a:cs typeface="Arial"/>
                <a:sym typeface="Arial"/>
              </a:rPr>
              <a:t>inform local health policy</a:t>
            </a:r>
            <a:r>
              <a:rPr kumimoji="0" lang="en-GB" sz="1200" b="0" i="0" u="none" strike="noStrike" kern="1200" cap="none" spc="0" normalizeH="0" baseline="0" noProof="0">
                <a:ln>
                  <a:noFill/>
                </a:ln>
                <a:solidFill>
                  <a:srgbClr val="073763"/>
                </a:solidFill>
                <a:effectLst/>
                <a:uLnTx/>
                <a:uFillTx/>
                <a:latin typeface="Arial"/>
                <a:ea typeface="+mn-ea"/>
                <a:cs typeface="Arial"/>
                <a:sym typeface="Arial"/>
              </a:rPr>
              <a:t>, be </a:t>
            </a:r>
            <a:r>
              <a:rPr kumimoji="0" lang="en-GB" sz="1200" b="1" i="0" u="none" strike="noStrike" kern="1200" cap="none" spc="0" normalizeH="0" baseline="0" noProof="0">
                <a:ln>
                  <a:noFill/>
                </a:ln>
                <a:solidFill>
                  <a:srgbClr val="C9C2D1">
                    <a:lumMod val="75000"/>
                  </a:srgbClr>
                </a:solidFill>
                <a:effectLst/>
                <a:uLnTx/>
                <a:uFillTx/>
                <a:latin typeface="Arial"/>
                <a:ea typeface="+mn-ea"/>
                <a:cs typeface="Arial"/>
                <a:sym typeface="Arial"/>
              </a:rPr>
              <a:t>incorporated into clinical guidelines</a:t>
            </a:r>
            <a:r>
              <a:rPr kumimoji="0" lang="en-GB" sz="1200" b="0" i="0" u="none" strike="noStrike" kern="1200" cap="none" spc="0" normalizeH="0" baseline="0" noProof="0">
                <a:ln>
                  <a:noFill/>
                </a:ln>
                <a:solidFill>
                  <a:srgbClr val="073763"/>
                </a:solidFill>
                <a:effectLst/>
                <a:uLnTx/>
                <a:uFillTx/>
                <a:latin typeface="Arial"/>
                <a:ea typeface="+mn-ea"/>
                <a:cs typeface="Arial"/>
                <a:sym typeface="Arial"/>
              </a:rPr>
              <a:t>, and be translated into </a:t>
            </a:r>
            <a:r>
              <a:rPr kumimoji="0" lang="en-GB" sz="1200" b="1" i="0" u="none" strike="noStrike" kern="1200" cap="none" spc="0" normalizeH="0" baseline="0" noProof="0">
                <a:ln>
                  <a:noFill/>
                </a:ln>
                <a:solidFill>
                  <a:srgbClr val="C9C2D1">
                    <a:lumMod val="75000"/>
                  </a:srgbClr>
                </a:solidFill>
                <a:effectLst/>
                <a:uLnTx/>
                <a:uFillTx/>
                <a:latin typeface="Arial"/>
                <a:ea typeface="+mn-ea"/>
                <a:cs typeface="Arial"/>
                <a:sym typeface="Arial"/>
              </a:rPr>
              <a:t>quality improvement </a:t>
            </a:r>
            <a:r>
              <a:rPr kumimoji="0" lang="en-GB" sz="1200" b="0" i="0" u="none" strike="noStrike" kern="1200" cap="none" spc="0" normalizeH="0" baseline="0" noProof="0">
                <a:ln>
                  <a:noFill/>
                </a:ln>
                <a:solidFill>
                  <a:srgbClr val="073763"/>
                </a:solidFill>
                <a:effectLst/>
                <a:uLnTx/>
                <a:uFillTx/>
                <a:latin typeface="Arial"/>
                <a:ea typeface="+mn-ea"/>
                <a:cs typeface="Arial"/>
                <a:sym typeface="Arial"/>
              </a:rPr>
              <a:t>programs that </a:t>
            </a:r>
            <a:r>
              <a:rPr kumimoji="0" lang="en-GB" sz="1200" b="1" i="0" u="none" strike="noStrike" kern="1200" cap="none" spc="0" normalizeH="0" baseline="0" noProof="0">
                <a:ln>
                  <a:noFill/>
                </a:ln>
                <a:solidFill>
                  <a:srgbClr val="C9C2D1">
                    <a:lumMod val="75000"/>
                  </a:srgbClr>
                </a:solidFill>
                <a:effectLst/>
                <a:uLnTx/>
                <a:uFillTx/>
                <a:latin typeface="Arial"/>
                <a:ea typeface="+mn-ea"/>
                <a:cs typeface="Arial"/>
                <a:sym typeface="Arial"/>
              </a:rPr>
              <a:t>enhance the care of asthma </a:t>
            </a:r>
            <a:r>
              <a:rPr kumimoji="0" lang="en-GB" sz="1200" b="0" i="0" u="none" strike="noStrike" kern="1200" cap="none" spc="0" normalizeH="0" baseline="0" noProof="0">
                <a:ln>
                  <a:noFill/>
                </a:ln>
                <a:solidFill>
                  <a:srgbClr val="073763"/>
                </a:solidFill>
                <a:effectLst/>
                <a:uLnTx/>
                <a:uFillTx/>
                <a:latin typeface="Arial"/>
                <a:ea typeface="+mn-ea"/>
                <a:cs typeface="Arial"/>
                <a:sym typeface="Arial"/>
              </a:rPr>
              <a:t>patients globally</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a:cs typeface="Arial"/>
              <a:sym typeface="Arial"/>
            </a:endParaRPr>
          </a:p>
        </p:txBody>
      </p:sp>
      <p:pic>
        <p:nvPicPr>
          <p:cNvPr id="11" name="Graphic 10" descr="Badge Tick with solid fill">
            <a:extLst>
              <a:ext uri="{FF2B5EF4-FFF2-40B4-BE49-F238E27FC236}">
                <a16:creationId xmlns:a16="http://schemas.microsoft.com/office/drawing/2014/main" id="{FBE3BB07-615A-0C72-7AC4-A35529C1276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10944" y="1085366"/>
            <a:ext cx="748083" cy="748083"/>
          </a:xfrm>
          <a:prstGeom prst="rect">
            <a:avLst/>
          </a:prstGeom>
        </p:spPr>
      </p:pic>
      <p:pic>
        <p:nvPicPr>
          <p:cNvPr id="12" name="Graphic 11" descr="Medicine with solid fill">
            <a:extLst>
              <a:ext uri="{FF2B5EF4-FFF2-40B4-BE49-F238E27FC236}">
                <a16:creationId xmlns:a16="http://schemas.microsoft.com/office/drawing/2014/main" id="{D230B3C7-FC97-2760-0C76-AF7D057D15E4}"/>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66344" y="1824651"/>
            <a:ext cx="699654" cy="699654"/>
          </a:xfrm>
          <a:prstGeom prst="rect">
            <a:avLst/>
          </a:prstGeom>
        </p:spPr>
      </p:pic>
      <p:pic>
        <p:nvPicPr>
          <p:cNvPr id="14" name="Graphic 13" descr="Statistics with solid fill">
            <a:extLst>
              <a:ext uri="{FF2B5EF4-FFF2-40B4-BE49-F238E27FC236}">
                <a16:creationId xmlns:a16="http://schemas.microsoft.com/office/drawing/2014/main" id="{F519D68E-5678-F468-5024-BC318C5A4071}"/>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flipH="1">
            <a:off x="966344" y="2571750"/>
            <a:ext cx="699655" cy="699655"/>
          </a:xfrm>
          <a:prstGeom prst="rect">
            <a:avLst/>
          </a:prstGeom>
        </p:spPr>
      </p:pic>
      <p:pic>
        <p:nvPicPr>
          <p:cNvPr id="16" name="Graphic 15" descr="Meeting with solid fill">
            <a:extLst>
              <a:ext uri="{FF2B5EF4-FFF2-40B4-BE49-F238E27FC236}">
                <a16:creationId xmlns:a16="http://schemas.microsoft.com/office/drawing/2014/main" id="{15941889-67A4-1814-E1C6-5D0A1C9A621B}"/>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980230" y="3323554"/>
            <a:ext cx="699655" cy="699655"/>
          </a:xfrm>
          <a:prstGeom prst="rect">
            <a:avLst/>
          </a:prstGeom>
        </p:spPr>
      </p:pic>
      <p:pic>
        <p:nvPicPr>
          <p:cNvPr id="18" name="Graphic 17" descr="Stethoscope with solid fill">
            <a:extLst>
              <a:ext uri="{FF2B5EF4-FFF2-40B4-BE49-F238E27FC236}">
                <a16:creationId xmlns:a16="http://schemas.microsoft.com/office/drawing/2014/main" id="{8B0F3E88-DE1C-60F0-A2F8-D7D7AFB47249}"/>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939443" y="4050912"/>
            <a:ext cx="779373" cy="779373"/>
          </a:xfrm>
          <a:prstGeom prst="rect">
            <a:avLst/>
          </a:prstGeom>
        </p:spPr>
      </p:pic>
      <p:sp>
        <p:nvSpPr>
          <p:cNvPr id="3" name="Text Placeholder 1">
            <a:extLst>
              <a:ext uri="{FF2B5EF4-FFF2-40B4-BE49-F238E27FC236}">
                <a16:creationId xmlns:a16="http://schemas.microsoft.com/office/drawing/2014/main" id="{586465A0-57DE-29FC-183B-A0FFE410B6F8}"/>
              </a:ext>
            </a:extLst>
          </p:cNvPr>
          <p:cNvSpPr>
            <a:spLocks noGrp="1"/>
          </p:cNvSpPr>
          <p:nvPr>
            <p:ph type="body" idx="1"/>
          </p:nvPr>
        </p:nvSpPr>
        <p:spPr>
          <a:xfrm>
            <a:off x="50067" y="4838452"/>
            <a:ext cx="8137969" cy="402416"/>
          </a:xfrm>
        </p:spPr>
        <p:txBody>
          <a:bodyPr/>
          <a:lstStyle/>
          <a:p>
            <a:pPr marL="0" indent="0"/>
            <a:r>
              <a:rPr lang="en-GB" sz="700" err="1">
                <a:solidFill>
                  <a:schemeClr val="bg2">
                    <a:lumMod val="50000"/>
                    <a:lumOff val="50000"/>
                  </a:schemeClr>
                </a:solidFill>
              </a:rPr>
              <a:t>Cushen</a:t>
            </a:r>
            <a:r>
              <a:rPr lang="en-GB" sz="700">
                <a:solidFill>
                  <a:schemeClr val="bg2">
                    <a:lumMod val="50000"/>
                    <a:lumOff val="50000"/>
                  </a:schemeClr>
                </a:solidFill>
              </a:rPr>
              <a:t>, B. et al., </a:t>
            </a:r>
            <a:r>
              <a:rPr lang="en-US" sz="700">
                <a:solidFill>
                  <a:schemeClr val="bg2">
                    <a:lumMod val="50000"/>
                    <a:lumOff val="50000"/>
                  </a:schemeClr>
                </a:solidFill>
              </a:rPr>
              <a:t>Adult Severe Asthma Registries: A Global and Growing Inventory. </a:t>
            </a:r>
            <a:r>
              <a:rPr lang="en-US" sz="700" err="1">
                <a:solidFill>
                  <a:schemeClr val="bg2">
                    <a:lumMod val="50000"/>
                    <a:lumOff val="50000"/>
                  </a:schemeClr>
                </a:solidFill>
              </a:rPr>
              <a:t>Pragmat</a:t>
            </a:r>
            <a:r>
              <a:rPr lang="en-US" sz="700">
                <a:solidFill>
                  <a:schemeClr val="bg2">
                    <a:lumMod val="50000"/>
                    <a:lumOff val="50000"/>
                  </a:schemeClr>
                </a:solidFill>
              </a:rPr>
              <a:t> </a:t>
            </a:r>
            <a:r>
              <a:rPr lang="en-US" sz="700" err="1">
                <a:solidFill>
                  <a:schemeClr val="bg2">
                    <a:lumMod val="50000"/>
                    <a:lumOff val="50000"/>
                  </a:schemeClr>
                </a:solidFill>
              </a:rPr>
              <a:t>Obs</a:t>
            </a:r>
            <a:r>
              <a:rPr lang="en-US" sz="700">
                <a:solidFill>
                  <a:schemeClr val="bg2">
                    <a:lumMod val="50000"/>
                    <a:lumOff val="50000"/>
                  </a:schemeClr>
                </a:solidFill>
              </a:rPr>
              <a:t> Res. 2023;14:127-147 </a:t>
            </a:r>
            <a:r>
              <a:rPr lang="en-US" sz="700">
                <a:solidFill>
                  <a:schemeClr val="bg2">
                    <a:lumMod val="50000"/>
                    <a:lumOff val="50000"/>
                  </a:schemeClr>
                </a:solidFill>
                <a:hlinkClick r:id="rId13"/>
              </a:rPr>
              <a:t>https://doi.org/10.2147/POR.S399879</a:t>
            </a:r>
            <a:r>
              <a:rPr lang="en-US" sz="700">
                <a:solidFill>
                  <a:schemeClr val="bg2">
                    <a:lumMod val="50000"/>
                    <a:lumOff val="50000"/>
                  </a:schemeClr>
                </a:solidFill>
              </a:rPr>
              <a:t> </a:t>
            </a:r>
            <a:endParaRPr lang="en-GB" sz="700">
              <a:solidFill>
                <a:schemeClr val="bg2">
                  <a:lumMod val="50000"/>
                  <a:lumOff val="50000"/>
                </a:schemeClr>
              </a:solidFill>
            </a:endParaRPr>
          </a:p>
          <a:p>
            <a:endParaRPr lang="en-GB"/>
          </a:p>
        </p:txBody>
      </p:sp>
      <p:pic>
        <p:nvPicPr>
          <p:cNvPr id="2" name="Graphic 1" descr="Beginning with solid fill">
            <a:hlinkClick r:id="rId14" action="ppaction://hlinksldjump"/>
            <a:extLst>
              <a:ext uri="{FF2B5EF4-FFF2-40B4-BE49-F238E27FC236}">
                <a16:creationId xmlns:a16="http://schemas.microsoft.com/office/drawing/2014/main" id="{7F4EE319-A4EA-5DFA-6A23-975128B6B05C}"/>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733943251"/>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Shape 98"/>
        <p:cNvGrpSpPr/>
        <p:nvPr/>
      </p:nvGrpSpPr>
      <p:grpSpPr>
        <a:xfrm>
          <a:off x="0" y="0"/>
          <a:ext cx="0" cy="0"/>
          <a:chOff x="0" y="0"/>
          <a:chExt cx="0" cy="0"/>
        </a:xfrm>
      </p:grpSpPr>
      <p:sp>
        <p:nvSpPr>
          <p:cNvPr id="100" name="Google Shape;100;p20"/>
          <p:cNvSpPr txBox="1">
            <a:spLocks noGrp="1"/>
          </p:cNvSpPr>
          <p:nvPr>
            <p:ph type="ctrTitle"/>
          </p:nvPr>
        </p:nvSpPr>
        <p:spPr>
          <a:xfrm>
            <a:off x="220717" y="2049939"/>
            <a:ext cx="8726213" cy="1102519"/>
          </a:xfrm>
          <a:prstGeom prst="rect">
            <a:avLst/>
          </a:prstGeom>
          <a:noFill/>
          <a:ln>
            <a:noFill/>
          </a:ln>
        </p:spPr>
        <p:txBody>
          <a:bodyPr spcFirstLastPara="1" wrap="square" lIns="0" tIns="45700" rIns="91425" bIns="0" anchor="ctr" anchorCtr="0">
            <a:noAutofit/>
          </a:bodyPr>
          <a:lstStyle/>
          <a:p>
            <a:r>
              <a:rPr lang="en-GB" sz="2000">
                <a:effectLst/>
                <a:latin typeface="Calibri" panose="020F0502020204030204" pitchFamily="34" charset="0"/>
                <a:ea typeface="Calibri" panose="020F0502020204030204" pitchFamily="34" charset="0"/>
                <a:cs typeface="Times New Roman" panose="02020603050405020304" pitchFamily="18" charset="0"/>
              </a:rPr>
              <a:t>Impact of pre-biologic impairment on meeting domain-specific biologic responder definitions in patients with severe asthma (BEAM)</a:t>
            </a:r>
            <a:endParaRPr sz="2800">
              <a:latin typeface="Calibri" panose="020F0502020204030204" pitchFamily="34" charset="0"/>
              <a:ea typeface="Calibri" panose="020F0502020204030204" pitchFamily="34" charset="0"/>
              <a:cs typeface="Times New Roman" panose="02020603050405020304" pitchFamily="18" charset="0"/>
            </a:endParaRPr>
          </a:p>
        </p:txBody>
      </p:sp>
      <p:sp>
        <p:nvSpPr>
          <p:cNvPr id="5" name="Google Shape;99;p20">
            <a:extLst>
              <a:ext uri="{FF2B5EF4-FFF2-40B4-BE49-F238E27FC236}">
                <a16:creationId xmlns:a16="http://schemas.microsoft.com/office/drawing/2014/main" id="{0B55C9E9-7741-7D01-491C-1EEA1910A5AF}"/>
              </a:ext>
            </a:extLst>
          </p:cNvPr>
          <p:cNvSpPr txBox="1">
            <a:spLocks/>
          </p:cNvSpPr>
          <p:nvPr/>
        </p:nvSpPr>
        <p:spPr>
          <a:xfrm>
            <a:off x="409903" y="3290955"/>
            <a:ext cx="8734097" cy="890588"/>
          </a:xfrm>
          <a:prstGeom prst="rect">
            <a:avLst/>
          </a:prstGeom>
          <a:noFill/>
          <a:ln>
            <a:noFill/>
          </a:ln>
        </p:spPr>
        <p:txBody>
          <a:bodyPr spcFirstLastPara="1" wrap="square" lIns="0" tIns="0" rIns="91425" bIns="45700" anchor="ctr" anchorCtr="0">
            <a:noAutofit/>
          </a:bodyPr>
          <a:lstStyle>
            <a:defPPr marR="0" lvl="0" algn="l" rtl="0">
              <a:lnSpc>
                <a:spcPct val="100000"/>
              </a:lnSpc>
              <a:spcBef>
                <a:spcPts val="0"/>
              </a:spcBef>
              <a:spcAft>
                <a:spcPts val="0"/>
              </a:spcAft>
            </a:defPPr>
            <a:lvl1pPr marL="457200" marR="0" lvl="0" indent="-330200" algn="ctr" rtl="0">
              <a:lnSpc>
                <a:spcPct val="100000"/>
              </a:lnSpc>
              <a:spcBef>
                <a:spcPts val="1200"/>
              </a:spcBef>
              <a:spcAft>
                <a:spcPts val="0"/>
              </a:spcAft>
              <a:buClr>
                <a:srgbClr val="FF9900"/>
              </a:buClr>
              <a:buSzPts val="1600"/>
              <a:buFont typeface="Arial"/>
              <a:buNone/>
              <a:defRPr sz="1600" b="0" i="0" u="none" strike="noStrike" cap="none">
                <a:solidFill>
                  <a:schemeClr val="accent3"/>
                </a:solidFill>
                <a:latin typeface="Arial"/>
                <a:ea typeface="Arial"/>
                <a:cs typeface="Arial"/>
                <a:sym typeface="Arial"/>
              </a:defRPr>
            </a:lvl1pPr>
            <a:lvl2pPr marL="914400" marR="0" lvl="1" indent="-317500" algn="ctr" rtl="0">
              <a:lnSpc>
                <a:spcPct val="100000"/>
              </a:lnSpc>
              <a:spcBef>
                <a:spcPts val="300"/>
              </a:spcBef>
              <a:spcAft>
                <a:spcPts val="0"/>
              </a:spcAft>
              <a:buClr>
                <a:srgbClr val="FF9900"/>
              </a:buClr>
              <a:buSzPts val="1400"/>
              <a:buFont typeface="Arial"/>
              <a:buNone/>
              <a:defRPr sz="1400" b="0" i="0" u="none" strike="noStrike" cap="none">
                <a:solidFill>
                  <a:srgbClr val="909090"/>
                </a:solidFill>
                <a:latin typeface="Arial"/>
                <a:ea typeface="Arial"/>
                <a:cs typeface="Arial"/>
                <a:sym typeface="Arial"/>
              </a:defRPr>
            </a:lvl2pPr>
            <a:lvl3pPr marL="1371600" marR="0" lvl="2" indent="-304800" algn="ctr" rtl="0">
              <a:lnSpc>
                <a:spcPct val="100000"/>
              </a:lnSpc>
              <a:spcBef>
                <a:spcPts val="300"/>
              </a:spcBef>
              <a:spcAft>
                <a:spcPts val="0"/>
              </a:spcAft>
              <a:buClr>
                <a:srgbClr val="FF9900"/>
              </a:buClr>
              <a:buSzPts val="1200"/>
              <a:buFont typeface="Courier New"/>
              <a:buNone/>
              <a:defRPr sz="1200" b="0" i="0" u="none" strike="noStrike" cap="none">
                <a:solidFill>
                  <a:srgbClr val="909090"/>
                </a:solidFill>
                <a:latin typeface="Arial"/>
                <a:ea typeface="Arial"/>
                <a:cs typeface="Arial"/>
                <a:sym typeface="Arial"/>
              </a:defRPr>
            </a:lvl3pPr>
            <a:lvl4pPr marL="1828800" marR="0" lvl="3" indent="-292100" algn="ctr" rtl="0">
              <a:lnSpc>
                <a:spcPct val="100000"/>
              </a:lnSpc>
              <a:spcBef>
                <a:spcPts val="300"/>
              </a:spcBef>
              <a:spcAft>
                <a:spcPts val="0"/>
              </a:spcAft>
              <a:buClr>
                <a:srgbClr val="FF9900"/>
              </a:buClr>
              <a:buSzPts val="1000"/>
              <a:buFont typeface="Arial"/>
              <a:buNone/>
              <a:defRPr sz="1000" b="0" i="0" u="none" strike="noStrike" cap="none">
                <a:solidFill>
                  <a:srgbClr val="909090"/>
                </a:solidFill>
                <a:latin typeface="Arial"/>
                <a:ea typeface="Arial"/>
                <a:cs typeface="Arial"/>
                <a:sym typeface="Arial"/>
              </a:defRPr>
            </a:lvl4pPr>
            <a:lvl5pPr marL="2286000" marR="0" lvl="4" indent="-279400" algn="ctr" rtl="0">
              <a:lnSpc>
                <a:spcPct val="100000"/>
              </a:lnSpc>
              <a:spcBef>
                <a:spcPts val="300"/>
              </a:spcBef>
              <a:spcAft>
                <a:spcPts val="0"/>
              </a:spcAft>
              <a:buClr>
                <a:srgbClr val="FF9900"/>
              </a:buClr>
              <a:buSzPts val="800"/>
              <a:buFont typeface="Arial"/>
              <a:buNone/>
              <a:defRPr sz="800" b="0" i="0" u="none" strike="noStrike" cap="none">
                <a:solidFill>
                  <a:srgbClr val="909090"/>
                </a:solidFill>
                <a:latin typeface="Arial"/>
                <a:ea typeface="Arial"/>
                <a:cs typeface="Arial"/>
                <a:sym typeface="Arial"/>
              </a:defRPr>
            </a:lvl5pPr>
            <a:lvl6pPr marL="2743200" marR="0" lvl="5" indent="-323850" algn="ctr" rtl="0">
              <a:lnSpc>
                <a:spcPct val="100000"/>
              </a:lnSpc>
              <a:spcBef>
                <a:spcPts val="300"/>
              </a:spcBef>
              <a:spcAft>
                <a:spcPts val="0"/>
              </a:spcAft>
              <a:buClr>
                <a:srgbClr val="909090"/>
              </a:buClr>
              <a:buSzPts val="1500"/>
              <a:buFont typeface="Arial"/>
              <a:buNone/>
              <a:defRPr sz="1500" b="0" i="0" u="none" strike="noStrike" cap="none">
                <a:solidFill>
                  <a:srgbClr val="909090"/>
                </a:solidFill>
                <a:latin typeface="Arial"/>
                <a:ea typeface="Arial"/>
                <a:cs typeface="Arial"/>
                <a:sym typeface="Arial"/>
              </a:defRPr>
            </a:lvl6pPr>
            <a:lvl7pPr marL="3200400" marR="0" lvl="6" indent="-323850" algn="ctr" rtl="0">
              <a:lnSpc>
                <a:spcPct val="100000"/>
              </a:lnSpc>
              <a:spcBef>
                <a:spcPts val="300"/>
              </a:spcBef>
              <a:spcAft>
                <a:spcPts val="0"/>
              </a:spcAft>
              <a:buClr>
                <a:srgbClr val="909090"/>
              </a:buClr>
              <a:buSzPts val="1500"/>
              <a:buFont typeface="Arial"/>
              <a:buNone/>
              <a:defRPr sz="1500" b="0" i="0" u="none" strike="noStrike" cap="none">
                <a:solidFill>
                  <a:srgbClr val="909090"/>
                </a:solidFill>
                <a:latin typeface="Arial"/>
                <a:ea typeface="Arial"/>
                <a:cs typeface="Arial"/>
                <a:sym typeface="Arial"/>
              </a:defRPr>
            </a:lvl7pPr>
            <a:lvl8pPr marL="3657600" marR="0" lvl="7" indent="-323850" algn="ctr" rtl="0">
              <a:lnSpc>
                <a:spcPct val="100000"/>
              </a:lnSpc>
              <a:spcBef>
                <a:spcPts val="300"/>
              </a:spcBef>
              <a:spcAft>
                <a:spcPts val="0"/>
              </a:spcAft>
              <a:buClr>
                <a:srgbClr val="909090"/>
              </a:buClr>
              <a:buSzPts val="1500"/>
              <a:buFont typeface="Arial"/>
              <a:buNone/>
              <a:defRPr sz="1500" b="0" i="0" u="none" strike="noStrike" cap="none">
                <a:solidFill>
                  <a:srgbClr val="909090"/>
                </a:solidFill>
                <a:latin typeface="Arial"/>
                <a:ea typeface="Arial"/>
                <a:cs typeface="Arial"/>
                <a:sym typeface="Arial"/>
              </a:defRPr>
            </a:lvl8pPr>
            <a:lvl9pPr marL="4114800" marR="0" lvl="8" indent="-323850" algn="ctr" rtl="0">
              <a:lnSpc>
                <a:spcPct val="100000"/>
              </a:lnSpc>
              <a:spcBef>
                <a:spcPts val="300"/>
              </a:spcBef>
              <a:spcAft>
                <a:spcPts val="0"/>
              </a:spcAft>
              <a:buClr>
                <a:srgbClr val="909090"/>
              </a:buClr>
              <a:buSzPts val="1500"/>
              <a:buFont typeface="Arial"/>
              <a:buNone/>
              <a:defRPr sz="1500" b="0" i="0" u="none" strike="noStrike" cap="none">
                <a:solidFill>
                  <a:srgbClr val="90909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FF9900"/>
              </a:buClr>
              <a:buSzPts val="1600"/>
              <a:buFont typeface="Arial"/>
              <a:buNone/>
              <a:tabLst/>
              <a:defRPr/>
            </a:pPr>
            <a:r>
              <a:rPr kumimoji="0" lang="en-US" sz="800" b="0" i="0" u="none" strike="noStrike" kern="0" cap="none" spc="0" normalizeH="0" baseline="0" noProof="0">
                <a:ln>
                  <a:noFill/>
                </a:ln>
                <a:solidFill>
                  <a:srgbClr val="FF9900"/>
                </a:solidFill>
                <a:effectLst/>
                <a:uLnTx/>
                <a:uFillTx/>
                <a:latin typeface="Arial"/>
                <a:cs typeface="Arial"/>
                <a:sym typeface="Arial"/>
              </a:rPr>
              <a:t>Luis Perez-de-Llano, Ghislaine Scelo, G. Walter </a:t>
            </a:r>
            <a:r>
              <a:rPr kumimoji="0" lang="en-US" sz="800" b="0" i="0" u="none" strike="noStrike" kern="0" cap="none" spc="0" normalizeH="0" baseline="0" noProof="0" err="1">
                <a:ln>
                  <a:noFill/>
                </a:ln>
                <a:solidFill>
                  <a:srgbClr val="FF9900"/>
                </a:solidFill>
                <a:effectLst/>
                <a:uLnTx/>
                <a:uFillTx/>
                <a:latin typeface="Arial"/>
                <a:cs typeface="Arial"/>
                <a:sym typeface="Arial"/>
              </a:rPr>
              <a:t>Canonica</a:t>
            </a:r>
            <a:r>
              <a:rPr kumimoji="0" lang="en-US" sz="800" b="0" i="0" u="none" strike="noStrike" kern="0" cap="none" spc="0" normalizeH="0" baseline="0" noProof="0">
                <a:ln>
                  <a:noFill/>
                </a:ln>
                <a:solidFill>
                  <a:srgbClr val="FF9900"/>
                </a:solidFill>
                <a:effectLst/>
                <a:uLnTx/>
                <a:uFillTx/>
                <a:latin typeface="Arial"/>
                <a:cs typeface="Arial"/>
                <a:sym typeface="Arial"/>
              </a:rPr>
              <a:t>, Wenjia Chen, William Henley, </a:t>
            </a:r>
            <a:r>
              <a:rPr kumimoji="0" lang="en-US" sz="800" b="0" i="0" u="none" strike="noStrike" kern="0" cap="none" spc="0" normalizeH="0" baseline="0" noProof="0" err="1">
                <a:ln>
                  <a:noFill/>
                </a:ln>
                <a:solidFill>
                  <a:srgbClr val="FF9900"/>
                </a:solidFill>
                <a:effectLst/>
                <a:uLnTx/>
                <a:uFillTx/>
                <a:latin typeface="Arial"/>
                <a:cs typeface="Arial"/>
                <a:sym typeface="Arial"/>
              </a:rPr>
              <a:t>Désirée</a:t>
            </a:r>
            <a:r>
              <a:rPr kumimoji="0" lang="en-US" sz="800" b="0" i="0" u="none" strike="noStrike" kern="0" cap="none" spc="0" normalizeH="0" baseline="0" noProof="0">
                <a:ln>
                  <a:noFill/>
                </a:ln>
                <a:solidFill>
                  <a:srgbClr val="FF9900"/>
                </a:solidFill>
                <a:effectLst/>
                <a:uLnTx/>
                <a:uFillTx/>
                <a:latin typeface="Arial"/>
                <a:cs typeface="Arial"/>
                <a:sym typeface="Arial"/>
              </a:rPr>
              <a:t> </a:t>
            </a:r>
            <a:r>
              <a:rPr kumimoji="0" lang="en-US" sz="800" b="0" i="0" u="none" strike="noStrike" kern="0" cap="none" spc="0" normalizeH="0" baseline="0" noProof="0" err="1">
                <a:ln>
                  <a:noFill/>
                </a:ln>
                <a:solidFill>
                  <a:srgbClr val="FF9900"/>
                </a:solidFill>
                <a:effectLst/>
                <a:uLnTx/>
                <a:uFillTx/>
                <a:latin typeface="Arial"/>
                <a:cs typeface="Arial"/>
                <a:sym typeface="Arial"/>
              </a:rPr>
              <a:t>Larenas-Linnemann</a:t>
            </a:r>
            <a:r>
              <a:rPr kumimoji="0" lang="en-US" sz="800" b="0" i="0" u="none" strike="noStrike" kern="0" cap="none" spc="0" normalizeH="0" baseline="0" noProof="0">
                <a:ln>
                  <a:noFill/>
                </a:ln>
                <a:solidFill>
                  <a:srgbClr val="FF9900"/>
                </a:solidFill>
                <a:effectLst/>
                <a:uLnTx/>
                <a:uFillTx/>
                <a:latin typeface="Arial"/>
                <a:cs typeface="Arial"/>
                <a:sym typeface="Arial"/>
              </a:rPr>
              <a:t>, Matthew J Peters,</a:t>
            </a:r>
            <a:r>
              <a:rPr kumimoji="0" lang="en-NZ" sz="800" b="0" i="0" u="none" strike="noStrike" kern="0" cap="none" spc="0" normalizeH="0" baseline="0" noProof="0">
                <a:ln>
                  <a:noFill/>
                </a:ln>
                <a:solidFill>
                  <a:srgbClr val="FF9900"/>
                </a:solidFill>
                <a:effectLst/>
                <a:uLnTx/>
                <a:uFillTx/>
                <a:latin typeface="Arial"/>
                <a:cs typeface="Arial"/>
                <a:sym typeface="Arial"/>
              </a:rPr>
              <a:t> </a:t>
            </a:r>
            <a:r>
              <a:rPr kumimoji="0" lang="en-US" sz="800" b="0" i="0" u="none" strike="noStrike" kern="0" cap="none" spc="0" normalizeH="0" baseline="0" noProof="0">
                <a:ln>
                  <a:noFill/>
                </a:ln>
                <a:solidFill>
                  <a:srgbClr val="FF9900"/>
                </a:solidFill>
                <a:effectLst/>
                <a:uLnTx/>
                <a:uFillTx/>
                <a:latin typeface="Arial"/>
                <a:cs typeface="Arial"/>
                <a:sym typeface="Arial"/>
              </a:rPr>
              <a:t>Paul E. Pfeffer, Trung N. Tran,</a:t>
            </a:r>
            <a:r>
              <a:rPr kumimoji="0" lang="en-NZ" sz="800" b="0" i="0" u="none" strike="noStrike" kern="0" cap="none" spc="0" normalizeH="0" baseline="0" noProof="0">
                <a:ln>
                  <a:noFill/>
                </a:ln>
                <a:solidFill>
                  <a:srgbClr val="FF9900"/>
                </a:solidFill>
                <a:effectLst/>
                <a:uLnTx/>
                <a:uFillTx/>
                <a:latin typeface="Arial"/>
                <a:cs typeface="Arial"/>
                <a:sym typeface="Arial"/>
              </a:rPr>
              <a:t> </a:t>
            </a:r>
            <a:r>
              <a:rPr kumimoji="0" lang="en-US" sz="800" b="0" i="0" u="none" strike="noStrike" kern="0" cap="none" spc="0" normalizeH="0" baseline="0" noProof="0">
                <a:ln>
                  <a:noFill/>
                </a:ln>
                <a:solidFill>
                  <a:srgbClr val="FF9900"/>
                </a:solidFill>
                <a:effectLst/>
                <a:uLnTx/>
                <a:uFillTx/>
                <a:latin typeface="Arial"/>
                <a:cs typeface="Arial"/>
                <a:sym typeface="Arial"/>
              </a:rPr>
              <a:t>Charlotte </a:t>
            </a:r>
            <a:r>
              <a:rPr kumimoji="0" lang="en-US" sz="800" b="0" i="0" u="none" strike="noStrike" kern="0" cap="none" spc="0" normalizeH="0" baseline="0" noProof="0" err="1">
                <a:ln>
                  <a:noFill/>
                </a:ln>
                <a:solidFill>
                  <a:srgbClr val="FF9900"/>
                </a:solidFill>
                <a:effectLst/>
                <a:uLnTx/>
                <a:uFillTx/>
                <a:latin typeface="Arial"/>
                <a:cs typeface="Arial"/>
                <a:sym typeface="Arial"/>
              </a:rPr>
              <a:t>Suppli</a:t>
            </a:r>
            <a:r>
              <a:rPr kumimoji="0" lang="en-US" sz="800" b="0" i="0" u="none" strike="noStrike" kern="0" cap="none" spc="0" normalizeH="0" baseline="0" noProof="0">
                <a:ln>
                  <a:noFill/>
                </a:ln>
                <a:solidFill>
                  <a:srgbClr val="FF9900"/>
                </a:solidFill>
                <a:effectLst/>
                <a:uLnTx/>
                <a:uFillTx/>
                <a:latin typeface="Arial"/>
                <a:cs typeface="Arial"/>
                <a:sym typeface="Arial"/>
              </a:rPr>
              <a:t> </a:t>
            </a:r>
            <a:r>
              <a:rPr kumimoji="0" lang="en-US" sz="800" b="0" i="0" u="none" strike="noStrike" kern="0" cap="none" spc="0" normalizeH="0" baseline="0" noProof="0" err="1">
                <a:ln>
                  <a:noFill/>
                </a:ln>
                <a:solidFill>
                  <a:srgbClr val="FF9900"/>
                </a:solidFill>
                <a:effectLst/>
                <a:uLnTx/>
                <a:uFillTx/>
                <a:latin typeface="Arial"/>
                <a:cs typeface="Arial"/>
                <a:sym typeface="Arial"/>
              </a:rPr>
              <a:t>Ulrik</a:t>
            </a:r>
            <a:r>
              <a:rPr kumimoji="0" lang="en-US" sz="800" b="0" i="0" u="none" strike="noStrike" kern="0" cap="none" spc="0" normalizeH="0" baseline="0" noProof="0">
                <a:ln>
                  <a:noFill/>
                </a:ln>
                <a:solidFill>
                  <a:srgbClr val="FF9900"/>
                </a:solidFill>
                <a:effectLst/>
                <a:uLnTx/>
                <a:uFillTx/>
                <a:latin typeface="Arial"/>
                <a:cs typeface="Arial"/>
                <a:sym typeface="Arial"/>
              </a:rPr>
              <a:t>, Todor A. Popov, Mohsen </a:t>
            </a:r>
            <a:r>
              <a:rPr kumimoji="0" lang="en-US" sz="800" b="0" i="0" u="none" strike="noStrike" kern="0" cap="none" spc="0" normalizeH="0" baseline="0" noProof="0" err="1">
                <a:ln>
                  <a:noFill/>
                </a:ln>
                <a:solidFill>
                  <a:srgbClr val="FF9900"/>
                </a:solidFill>
                <a:effectLst/>
                <a:uLnTx/>
                <a:uFillTx/>
                <a:latin typeface="Arial"/>
                <a:cs typeface="Arial"/>
                <a:sym typeface="Arial"/>
              </a:rPr>
              <a:t>Sadatsafavi</a:t>
            </a:r>
            <a:r>
              <a:rPr kumimoji="0" lang="en-US" sz="800" b="0" i="0" u="none" strike="noStrike" kern="0" cap="none" spc="0" normalizeH="0" baseline="0" noProof="0">
                <a:ln>
                  <a:noFill/>
                </a:ln>
                <a:solidFill>
                  <a:srgbClr val="FF9900"/>
                </a:solidFill>
                <a:effectLst/>
                <a:uLnTx/>
                <a:uFillTx/>
                <a:latin typeface="Arial"/>
                <a:cs typeface="Arial"/>
                <a:sym typeface="Arial"/>
              </a:rPr>
              <a:t>, Mark Hew, Jorge Maspero, Peter G. Gibson, George C. Christoff, J. Mark Fitzgerald</a:t>
            </a:r>
            <a:r>
              <a:rPr kumimoji="0" lang="en-NZ" sz="800" b="0" i="0" u="none" strike="noStrike" kern="0" cap="none" spc="0" normalizeH="0" baseline="0" noProof="0">
                <a:ln>
                  <a:noFill/>
                </a:ln>
                <a:solidFill>
                  <a:srgbClr val="FF9900"/>
                </a:solidFill>
                <a:effectLst/>
                <a:uLnTx/>
                <a:uFillTx/>
                <a:latin typeface="Arial"/>
                <a:cs typeface="Arial"/>
                <a:sym typeface="Arial"/>
              </a:rPr>
              <a:t>,</a:t>
            </a:r>
            <a:r>
              <a:rPr kumimoji="0" lang="en-US" sz="800" b="0" i="0" u="none" strike="noStrike" kern="0" cap="none" spc="0" normalizeH="0" baseline="0" noProof="0">
                <a:ln>
                  <a:noFill/>
                </a:ln>
                <a:solidFill>
                  <a:srgbClr val="FF9900"/>
                </a:solidFill>
                <a:effectLst/>
                <a:uLnTx/>
                <a:uFillTx/>
                <a:latin typeface="Arial"/>
                <a:cs typeface="Arial"/>
                <a:sym typeface="Arial"/>
              </a:rPr>
              <a:t> Carlos A. Torres-Duque,</a:t>
            </a:r>
            <a:r>
              <a:rPr kumimoji="0" lang="en-NZ" sz="800" b="0" i="0" u="none" strike="noStrike" kern="0" cap="none" spc="0" normalizeH="0" baseline="0" noProof="0">
                <a:ln>
                  <a:noFill/>
                </a:ln>
                <a:solidFill>
                  <a:srgbClr val="FF9900"/>
                </a:solidFill>
                <a:effectLst/>
                <a:uLnTx/>
                <a:uFillTx/>
                <a:latin typeface="Arial"/>
                <a:cs typeface="Arial"/>
                <a:sym typeface="Arial"/>
              </a:rPr>
              <a:t> </a:t>
            </a:r>
            <a:r>
              <a:rPr kumimoji="0" lang="en-US" sz="800" b="0" i="0" u="none" strike="noStrike" kern="0" cap="none" spc="0" normalizeH="0" baseline="0" noProof="0">
                <a:ln>
                  <a:noFill/>
                </a:ln>
                <a:solidFill>
                  <a:srgbClr val="FF9900"/>
                </a:solidFill>
                <a:effectLst/>
                <a:uLnTx/>
                <a:uFillTx/>
                <a:latin typeface="Arial"/>
                <a:cs typeface="Arial"/>
                <a:sym typeface="Arial"/>
              </a:rPr>
              <a:t>Celeste M. Porsbjerg, Nikolaos G. Papadopoulos, Andriana I. </a:t>
            </a:r>
            <a:r>
              <a:rPr kumimoji="0" lang="en-US" sz="800" b="0" i="0" u="none" strike="noStrike" kern="0" cap="none" spc="0" normalizeH="0" baseline="0" noProof="0" err="1">
                <a:ln>
                  <a:noFill/>
                </a:ln>
                <a:solidFill>
                  <a:srgbClr val="FF9900"/>
                </a:solidFill>
                <a:effectLst/>
                <a:uLnTx/>
                <a:uFillTx/>
                <a:latin typeface="Arial"/>
                <a:cs typeface="Arial"/>
                <a:sym typeface="Arial"/>
              </a:rPr>
              <a:t>Papaioannou</a:t>
            </a:r>
            <a:r>
              <a:rPr kumimoji="0" lang="en-US" sz="800" b="0" i="0" u="none" strike="noStrike" kern="0" cap="none" spc="0" normalizeH="0" baseline="0" noProof="0">
                <a:ln>
                  <a:noFill/>
                </a:ln>
                <a:solidFill>
                  <a:srgbClr val="FF9900"/>
                </a:solidFill>
                <a:effectLst/>
                <a:uLnTx/>
                <a:uFillTx/>
                <a:latin typeface="Arial"/>
                <a:cs typeface="Arial"/>
                <a:sym typeface="Arial"/>
              </a:rPr>
              <a:t>, Enrico </a:t>
            </a:r>
            <a:r>
              <a:rPr kumimoji="0" lang="en-US" sz="800" b="0" i="0" u="none" strike="noStrike" kern="0" cap="none" spc="0" normalizeH="0" baseline="0" noProof="0" err="1">
                <a:ln>
                  <a:noFill/>
                </a:ln>
                <a:solidFill>
                  <a:srgbClr val="FF9900"/>
                </a:solidFill>
                <a:effectLst/>
                <a:uLnTx/>
                <a:uFillTx/>
                <a:latin typeface="Arial"/>
                <a:cs typeface="Arial"/>
                <a:sym typeface="Arial"/>
              </a:rPr>
              <a:t>Heffler</a:t>
            </a:r>
            <a:r>
              <a:rPr kumimoji="0" lang="en-US" sz="800" b="0" i="0" u="none" strike="noStrike" kern="0" cap="none" spc="0" normalizeH="0" baseline="0" noProof="0">
                <a:ln>
                  <a:noFill/>
                </a:ln>
                <a:solidFill>
                  <a:srgbClr val="FF9900"/>
                </a:solidFill>
                <a:effectLst/>
                <a:uLnTx/>
                <a:uFillTx/>
                <a:latin typeface="Arial"/>
                <a:cs typeface="Arial"/>
                <a:sym typeface="Arial"/>
              </a:rPr>
              <a:t>,</a:t>
            </a:r>
            <a:r>
              <a:rPr kumimoji="0" lang="en-NZ" sz="800" b="0" i="0" u="none" strike="noStrike" kern="0" cap="none" spc="0" normalizeH="0" baseline="0" noProof="0">
                <a:ln>
                  <a:noFill/>
                </a:ln>
                <a:solidFill>
                  <a:srgbClr val="FF9900"/>
                </a:solidFill>
                <a:effectLst/>
                <a:uLnTx/>
                <a:uFillTx/>
                <a:latin typeface="Arial"/>
                <a:cs typeface="Arial"/>
                <a:sym typeface="Arial"/>
              </a:rPr>
              <a:t> </a:t>
            </a:r>
            <a:r>
              <a:rPr kumimoji="0" lang="en-US" sz="800" b="0" i="0" u="none" strike="noStrike" kern="0" cap="none" spc="0" normalizeH="0" baseline="0" noProof="0">
                <a:ln>
                  <a:noFill/>
                </a:ln>
                <a:solidFill>
                  <a:srgbClr val="FF9900"/>
                </a:solidFill>
                <a:effectLst/>
                <a:uLnTx/>
                <a:uFillTx/>
                <a:latin typeface="Arial"/>
                <a:cs typeface="Arial"/>
                <a:sym typeface="Arial"/>
              </a:rPr>
              <a:t>Takashi Iwanaga,</a:t>
            </a:r>
            <a:r>
              <a:rPr kumimoji="0" lang="en-NZ" sz="800" b="0" i="0" u="none" strike="noStrike" kern="0" cap="none" spc="0" normalizeH="0" baseline="0" noProof="0">
                <a:ln>
                  <a:noFill/>
                </a:ln>
                <a:solidFill>
                  <a:srgbClr val="FF9900"/>
                </a:solidFill>
                <a:effectLst/>
                <a:uLnTx/>
                <a:uFillTx/>
                <a:latin typeface="Arial"/>
                <a:cs typeface="Arial"/>
                <a:sym typeface="Arial"/>
              </a:rPr>
              <a:t> </a:t>
            </a:r>
            <a:r>
              <a:rPr kumimoji="0" lang="en-US" sz="800" b="0" i="0" u="none" strike="noStrike" kern="0" cap="none" spc="0" normalizeH="0" baseline="0" noProof="0">
                <a:ln>
                  <a:noFill/>
                </a:ln>
                <a:solidFill>
                  <a:srgbClr val="FF9900"/>
                </a:solidFill>
                <a:effectLst/>
                <a:uLnTx/>
                <a:uFillTx/>
                <a:latin typeface="Arial"/>
                <a:cs typeface="Arial"/>
                <a:sym typeface="Arial"/>
              </a:rPr>
              <a:t>Mona Al-Ahmad, Piotr Kuna, João A Fonseca, Riyad Al-Lehebi, Chin Kook Rhee, Mariko </a:t>
            </a:r>
            <a:r>
              <a:rPr kumimoji="0" lang="en-US" sz="800" b="0" i="0" u="none" strike="noStrike" kern="0" cap="none" spc="0" normalizeH="0" baseline="0" noProof="0" err="1">
                <a:ln>
                  <a:noFill/>
                </a:ln>
                <a:solidFill>
                  <a:srgbClr val="FF9900"/>
                </a:solidFill>
                <a:effectLst/>
                <a:uLnTx/>
                <a:uFillTx/>
                <a:latin typeface="Arial"/>
                <a:cs typeface="Arial"/>
                <a:sym typeface="Arial"/>
              </a:rPr>
              <a:t>Siyue</a:t>
            </a:r>
            <a:r>
              <a:rPr kumimoji="0" lang="en-US" sz="800" b="0" i="0" u="none" strike="noStrike" kern="0" cap="none" spc="0" normalizeH="0" baseline="0" noProof="0">
                <a:ln>
                  <a:noFill/>
                </a:ln>
                <a:solidFill>
                  <a:srgbClr val="FF9900"/>
                </a:solidFill>
                <a:effectLst/>
                <a:uLnTx/>
                <a:uFillTx/>
                <a:latin typeface="Arial"/>
                <a:cs typeface="Arial"/>
                <a:sym typeface="Arial"/>
              </a:rPr>
              <a:t> Koh, Borja G. </a:t>
            </a:r>
            <a:r>
              <a:rPr kumimoji="0" lang="en-US" sz="800" b="0" i="0" u="none" strike="noStrike" kern="0" cap="none" spc="0" normalizeH="0" baseline="0" noProof="0" err="1">
                <a:ln>
                  <a:noFill/>
                </a:ln>
                <a:solidFill>
                  <a:srgbClr val="FF9900"/>
                </a:solidFill>
                <a:effectLst/>
                <a:uLnTx/>
                <a:uFillTx/>
                <a:latin typeface="Arial"/>
                <a:cs typeface="Arial"/>
                <a:sym typeface="Arial"/>
              </a:rPr>
              <a:t>Cosio</a:t>
            </a:r>
            <a:r>
              <a:rPr kumimoji="0" lang="en-US" sz="800" b="0" i="0" u="none" strike="noStrike" kern="0" cap="none" spc="0" normalizeH="0" baseline="0" noProof="0">
                <a:ln>
                  <a:noFill/>
                </a:ln>
                <a:solidFill>
                  <a:srgbClr val="FF9900"/>
                </a:solidFill>
                <a:effectLst/>
                <a:uLnTx/>
                <a:uFillTx/>
                <a:latin typeface="Arial"/>
                <a:cs typeface="Arial"/>
                <a:sym typeface="Arial"/>
              </a:rPr>
              <a:t>, </a:t>
            </a:r>
            <a:r>
              <a:rPr kumimoji="0" lang="en-US" sz="800" b="0" i="0" u="none" strike="noStrike" kern="0" cap="none" spc="0" normalizeH="0" baseline="0" noProof="0" err="1">
                <a:ln>
                  <a:noFill/>
                </a:ln>
                <a:solidFill>
                  <a:srgbClr val="FF9900"/>
                </a:solidFill>
                <a:effectLst/>
                <a:uLnTx/>
                <a:uFillTx/>
                <a:latin typeface="Arial"/>
                <a:cs typeface="Arial"/>
                <a:sym typeface="Arial"/>
              </a:rPr>
              <a:t>Diahn-Warng</a:t>
            </a:r>
            <a:r>
              <a:rPr kumimoji="0" lang="en-US" sz="800" b="0" i="0" u="none" strike="noStrike" kern="0" cap="none" spc="0" normalizeH="0" baseline="0" noProof="0">
                <a:ln>
                  <a:noFill/>
                </a:ln>
                <a:solidFill>
                  <a:srgbClr val="FF9900"/>
                </a:solidFill>
                <a:effectLst/>
                <a:uLnTx/>
                <a:uFillTx/>
                <a:latin typeface="Arial"/>
                <a:cs typeface="Arial"/>
                <a:sym typeface="Arial"/>
              </a:rPr>
              <a:t> </a:t>
            </a:r>
            <a:r>
              <a:rPr kumimoji="0" lang="en-US" sz="800" b="0" i="0" u="none" strike="noStrike" kern="0" cap="none" spc="0" normalizeH="0" baseline="0" noProof="0" err="1">
                <a:ln>
                  <a:noFill/>
                </a:ln>
                <a:solidFill>
                  <a:srgbClr val="FF9900"/>
                </a:solidFill>
                <a:effectLst/>
                <a:uLnTx/>
                <a:uFillTx/>
                <a:latin typeface="Arial"/>
                <a:cs typeface="Arial"/>
                <a:sym typeface="Arial"/>
              </a:rPr>
              <a:t>Perng</a:t>
            </a:r>
            <a:r>
              <a:rPr kumimoji="0" lang="en-US" sz="800" b="0" i="0" u="none" strike="noStrike" kern="0" cap="none" spc="0" normalizeH="0" baseline="0" noProof="0">
                <a:ln>
                  <a:noFill/>
                </a:ln>
                <a:solidFill>
                  <a:srgbClr val="FF9900"/>
                </a:solidFill>
                <a:effectLst/>
                <a:uLnTx/>
                <a:uFillTx/>
                <a:latin typeface="Arial"/>
                <a:cs typeface="Arial"/>
                <a:sym typeface="Arial"/>
              </a:rPr>
              <a:t>  (Steve), Bassam Mahboub, Andrew N. Menzies-Gow, David J. Jackson, John Busby,</a:t>
            </a:r>
            <a:r>
              <a:rPr kumimoji="0" lang="en-NZ" sz="800" b="0" i="0" u="none" strike="noStrike" kern="0" cap="none" spc="0" normalizeH="0" baseline="0" noProof="0">
                <a:ln>
                  <a:noFill/>
                </a:ln>
                <a:solidFill>
                  <a:srgbClr val="FF9900"/>
                </a:solidFill>
                <a:effectLst/>
                <a:uLnTx/>
                <a:uFillTx/>
                <a:latin typeface="Arial"/>
                <a:cs typeface="Arial"/>
                <a:sym typeface="Arial"/>
              </a:rPr>
              <a:t> </a:t>
            </a:r>
            <a:r>
              <a:rPr kumimoji="0" lang="en-US" sz="800" b="0" i="0" u="none" strike="noStrike" kern="0" cap="none" spc="0" normalizeH="0" baseline="0" noProof="0">
                <a:ln>
                  <a:noFill/>
                </a:ln>
                <a:solidFill>
                  <a:srgbClr val="FF9900"/>
                </a:solidFill>
                <a:effectLst/>
                <a:uLnTx/>
                <a:uFillTx/>
                <a:latin typeface="Arial"/>
                <a:cs typeface="Arial"/>
                <a:sym typeface="Arial"/>
              </a:rPr>
              <a:t>Liam G. Heaney,</a:t>
            </a:r>
            <a:r>
              <a:rPr kumimoji="0" lang="en-NZ" sz="800" b="0" i="0" u="none" strike="noStrike" kern="0" cap="none" spc="0" normalizeH="0" baseline="0" noProof="0">
                <a:ln>
                  <a:noFill/>
                </a:ln>
                <a:solidFill>
                  <a:srgbClr val="FF9900"/>
                </a:solidFill>
                <a:effectLst/>
                <a:uLnTx/>
                <a:uFillTx/>
                <a:latin typeface="Arial"/>
                <a:cs typeface="Arial"/>
                <a:sym typeface="Arial"/>
              </a:rPr>
              <a:t> </a:t>
            </a:r>
            <a:r>
              <a:rPr kumimoji="0" lang="en-US" sz="800" b="0" i="0" u="none" strike="noStrike" kern="0" cap="none" spc="0" normalizeH="0" baseline="0" noProof="0" err="1">
                <a:ln>
                  <a:noFill/>
                </a:ln>
                <a:solidFill>
                  <a:srgbClr val="FF9900"/>
                </a:solidFill>
                <a:effectLst/>
                <a:uLnTx/>
                <a:uFillTx/>
                <a:latin typeface="Arial"/>
                <a:cs typeface="Arial"/>
                <a:sym typeface="Arial"/>
              </a:rPr>
              <a:t>Pujan</a:t>
            </a:r>
            <a:r>
              <a:rPr kumimoji="0" lang="en-US" sz="800" b="0" i="0" u="none" strike="noStrike" kern="0" cap="none" spc="0" normalizeH="0" baseline="0" noProof="0">
                <a:ln>
                  <a:noFill/>
                </a:ln>
                <a:solidFill>
                  <a:srgbClr val="FF9900"/>
                </a:solidFill>
                <a:effectLst/>
                <a:uLnTx/>
                <a:uFillTx/>
                <a:latin typeface="Arial"/>
                <a:cs typeface="Arial"/>
                <a:sym typeface="Arial"/>
              </a:rPr>
              <a:t> H Patel, Eileen Wang, Michael E. Wechsler, Alan </a:t>
            </a:r>
            <a:r>
              <a:rPr kumimoji="0" lang="en-US" sz="800" b="0" i="0" u="none" strike="noStrike" kern="0" cap="none" spc="0" normalizeH="0" baseline="0" noProof="0" err="1">
                <a:ln>
                  <a:noFill/>
                </a:ln>
                <a:solidFill>
                  <a:srgbClr val="FF9900"/>
                </a:solidFill>
                <a:effectLst/>
                <a:uLnTx/>
                <a:uFillTx/>
                <a:latin typeface="Arial"/>
                <a:cs typeface="Arial"/>
                <a:sym typeface="Arial"/>
              </a:rPr>
              <a:t>Altraja</a:t>
            </a:r>
            <a:r>
              <a:rPr kumimoji="0" lang="en-US" sz="800" b="0" i="0" u="none" strike="noStrike" kern="0" cap="none" spc="0" normalizeH="0" baseline="0" noProof="0">
                <a:ln>
                  <a:noFill/>
                </a:ln>
                <a:solidFill>
                  <a:srgbClr val="FF9900"/>
                </a:solidFill>
                <a:effectLst/>
                <a:uLnTx/>
                <a:uFillTx/>
                <a:latin typeface="Arial"/>
                <a:cs typeface="Arial"/>
                <a:sym typeface="Arial"/>
              </a:rPr>
              <a:t>, Lauri </a:t>
            </a:r>
            <a:r>
              <a:rPr kumimoji="0" lang="en-US" sz="800" b="0" i="0" u="none" strike="noStrike" kern="0" cap="none" spc="0" normalizeH="0" baseline="0" noProof="0" err="1">
                <a:ln>
                  <a:noFill/>
                </a:ln>
                <a:solidFill>
                  <a:srgbClr val="FF9900"/>
                </a:solidFill>
                <a:effectLst/>
                <a:uLnTx/>
                <a:uFillTx/>
                <a:latin typeface="Arial"/>
                <a:cs typeface="Arial"/>
                <a:sym typeface="Arial"/>
              </a:rPr>
              <a:t>Lehtimäki</a:t>
            </a:r>
            <a:r>
              <a:rPr kumimoji="0" lang="en-US" sz="800" b="0" i="0" u="none" strike="noStrike" kern="0" cap="none" spc="0" normalizeH="0" baseline="0" noProof="0">
                <a:ln>
                  <a:noFill/>
                </a:ln>
                <a:solidFill>
                  <a:srgbClr val="FF9900"/>
                </a:solidFill>
                <a:effectLst/>
                <a:uLnTx/>
                <a:uFillTx/>
                <a:latin typeface="Arial"/>
                <a:cs typeface="Arial"/>
                <a:sym typeface="Arial"/>
              </a:rPr>
              <a:t>, Arnaud Bourdin, Leif </a:t>
            </a:r>
            <a:r>
              <a:rPr kumimoji="0" lang="en-US" sz="800" b="0" i="0" u="none" strike="noStrike" kern="0" cap="none" spc="0" normalizeH="0" baseline="0" noProof="0" err="1">
                <a:ln>
                  <a:noFill/>
                </a:ln>
                <a:solidFill>
                  <a:srgbClr val="FF9900"/>
                </a:solidFill>
                <a:effectLst/>
                <a:uLnTx/>
                <a:uFillTx/>
                <a:latin typeface="Arial"/>
                <a:cs typeface="Arial"/>
                <a:sym typeface="Arial"/>
              </a:rPr>
              <a:t>Bjermer</a:t>
            </a:r>
            <a:r>
              <a:rPr kumimoji="0" lang="en-US" sz="800" b="0" i="0" u="none" strike="noStrike" kern="0" cap="none" spc="0" normalizeH="0" baseline="0" noProof="0">
                <a:ln>
                  <a:noFill/>
                </a:ln>
                <a:solidFill>
                  <a:srgbClr val="FF9900"/>
                </a:solidFill>
                <a:effectLst/>
                <a:uLnTx/>
                <a:uFillTx/>
                <a:latin typeface="Arial"/>
                <a:cs typeface="Arial"/>
                <a:sym typeface="Arial"/>
              </a:rPr>
              <a:t>, Lakmini Bulathsinhala, Victoria Carter, Ruth Murray,</a:t>
            </a:r>
            <a:r>
              <a:rPr kumimoji="0" lang="en-NZ" sz="800" b="0" i="0" u="none" strike="noStrike" kern="0" cap="none" spc="0" normalizeH="0" baseline="0" noProof="0">
                <a:ln>
                  <a:noFill/>
                </a:ln>
                <a:solidFill>
                  <a:srgbClr val="FF9900"/>
                </a:solidFill>
                <a:effectLst/>
                <a:uLnTx/>
                <a:uFillTx/>
                <a:latin typeface="Arial"/>
                <a:cs typeface="Arial"/>
                <a:sym typeface="Arial"/>
              </a:rPr>
              <a:t> </a:t>
            </a:r>
            <a:r>
              <a:rPr kumimoji="0" lang="en-US" sz="800" b="0" i="0" u="none" strike="noStrike" kern="0" cap="none" spc="0" normalizeH="0" baseline="0" noProof="0">
                <a:ln>
                  <a:noFill/>
                </a:ln>
                <a:solidFill>
                  <a:srgbClr val="FF9900"/>
                </a:solidFill>
                <a:effectLst/>
                <a:uLnTx/>
                <a:uFillTx/>
                <a:latin typeface="Arial"/>
                <a:cs typeface="Arial"/>
                <a:sym typeface="Arial"/>
              </a:rPr>
              <a:t>Aaron Beastall, Eve Denton, David B. Price</a:t>
            </a:r>
            <a:endParaRPr kumimoji="0" lang="en-SG" sz="800" b="0" i="0" u="none" strike="noStrike" kern="0" cap="none" spc="0" normalizeH="0" baseline="0" noProof="0">
              <a:ln>
                <a:noFill/>
              </a:ln>
              <a:solidFill>
                <a:srgbClr val="FF9900"/>
              </a:solidFill>
              <a:effectLst/>
              <a:uLnTx/>
              <a:uFillTx/>
              <a:latin typeface="Arial"/>
              <a:cs typeface="Arial"/>
              <a:sym typeface="Arial"/>
            </a:endParaRPr>
          </a:p>
        </p:txBody>
      </p:sp>
      <p:sp>
        <p:nvSpPr>
          <p:cNvPr id="3" name="TextBox 2">
            <a:extLst>
              <a:ext uri="{FF2B5EF4-FFF2-40B4-BE49-F238E27FC236}">
                <a16:creationId xmlns:a16="http://schemas.microsoft.com/office/drawing/2014/main" id="{01F995FF-84CE-A9EC-7D12-EC5C6CE48F09}"/>
              </a:ext>
            </a:extLst>
          </p:cNvPr>
          <p:cNvSpPr txBox="1"/>
          <p:nvPr/>
        </p:nvSpPr>
        <p:spPr>
          <a:xfrm>
            <a:off x="-74768" y="4958834"/>
            <a:ext cx="9317182" cy="184666"/>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NZ" sz="600" b="0" i="0" u="none" strike="noStrike" kern="0" cap="none" spc="0" normalizeH="0" baseline="0" noProof="0">
                <a:ln>
                  <a:noFill/>
                </a:ln>
                <a:solidFill>
                  <a:srgbClr val="000000">
                    <a:lumMod val="50000"/>
                    <a:lumOff val="50000"/>
                  </a:srgbClr>
                </a:solidFill>
                <a:effectLst/>
                <a:uLnTx/>
                <a:uFillTx/>
                <a:latin typeface="Arial"/>
                <a:cs typeface="Arial"/>
                <a:sym typeface="Arial"/>
              </a:rPr>
              <a:t>Perez-de-Llano et al., </a:t>
            </a:r>
            <a:r>
              <a:rPr kumimoji="0" lang="en-US" sz="600" b="0" i="0" u="none" strike="noStrike" kern="0" cap="none" spc="0" normalizeH="0" baseline="0" noProof="0">
                <a:ln>
                  <a:noFill/>
                </a:ln>
                <a:solidFill>
                  <a:srgbClr val="000000">
                    <a:lumMod val="50000"/>
                    <a:lumOff val="50000"/>
                  </a:srgbClr>
                </a:solidFill>
                <a:effectLst/>
                <a:uLnTx/>
                <a:uFillTx/>
                <a:latin typeface="Arial"/>
                <a:cs typeface="Arial"/>
                <a:sym typeface="Arial"/>
              </a:rPr>
              <a:t>Impact of pre-biologic impairment on meeting domain-specific biologic responder definitions in patients with severe asthma, Ann Allergy Asthma Immunol, published Dec 2023, in press, DOI </a:t>
            </a:r>
            <a:r>
              <a:rPr kumimoji="0" lang="en-GB" sz="600" b="0" i="0" u="none" strike="noStrike" kern="0" cap="none" spc="0" normalizeH="0" baseline="0" noProof="0">
                <a:ln>
                  <a:noFill/>
                </a:ln>
                <a:solidFill>
                  <a:srgbClr val="000000">
                    <a:lumMod val="50000"/>
                    <a:lumOff val="50000"/>
                  </a:srgbClr>
                </a:solidFill>
                <a:effectLst/>
                <a:uLnTx/>
                <a:uFillTx/>
                <a:latin typeface="Arial"/>
                <a:cs typeface="Arial"/>
                <a:sym typeface="Arial"/>
              </a:rPr>
              <a:t>:</a:t>
            </a:r>
            <a:r>
              <a:rPr kumimoji="0" lang="en-GB" sz="600" b="0" i="0" u="none" strike="noStrike" kern="0" cap="none" spc="0" normalizeH="0" baseline="0" noProof="0">
                <a:ln>
                  <a:noFill/>
                </a:ln>
                <a:solidFill>
                  <a:srgbClr val="000000">
                    <a:lumMod val="50000"/>
                    <a:lumOff val="50000"/>
                  </a:srgbClr>
                </a:solidFill>
                <a:effectLst/>
                <a:uLnTx/>
                <a:uFillTx/>
                <a:latin typeface="Arial"/>
                <a:cs typeface="Arial"/>
                <a:sym typeface="Arial"/>
                <a:hlinkClick r:id="rId3">
                  <a:extLst>
                    <a:ext uri="{A12FA001-AC4F-418D-AE19-62706E023703}">
                      <ahyp:hlinkClr xmlns:ahyp="http://schemas.microsoft.com/office/drawing/2018/hyperlinkcolor" val="tx"/>
                    </a:ext>
                  </a:extLst>
                </a:hlinkClick>
              </a:rPr>
              <a:t>https://doi.org/10.1016/j.anai.2023.12.023</a:t>
            </a:r>
            <a:r>
              <a:rPr kumimoji="0" lang="en-NZ" sz="600" b="0" i="0" u="none" strike="noStrike" kern="0" cap="none" spc="0" normalizeH="0" baseline="0" noProof="0">
                <a:ln>
                  <a:noFill/>
                </a:ln>
                <a:solidFill>
                  <a:srgbClr val="000000">
                    <a:lumMod val="50000"/>
                    <a:lumOff val="50000"/>
                  </a:srgbClr>
                </a:solidFill>
                <a:effectLst/>
                <a:uLnTx/>
                <a:uFillTx/>
                <a:latin typeface="Arial"/>
                <a:cs typeface="Arial"/>
                <a:sym typeface="Arial"/>
              </a:rPr>
              <a:t> </a:t>
            </a:r>
          </a:p>
        </p:txBody>
      </p:sp>
      <p:pic>
        <p:nvPicPr>
          <p:cNvPr id="2" name="Graphic 1" descr="Beginning with solid fill">
            <a:hlinkClick r:id="rId4" action="ppaction://hlinksldjump"/>
            <a:extLst>
              <a:ext uri="{FF2B5EF4-FFF2-40B4-BE49-F238E27FC236}">
                <a16:creationId xmlns:a16="http://schemas.microsoft.com/office/drawing/2014/main" id="{7FEEB251-7C96-C89E-4D27-E927DE4B356F}"/>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8" name="Google Shape;128;p24"/>
          <p:cNvSpPr txBox="1">
            <a:spLocks noGrp="1"/>
          </p:cNvSpPr>
          <p:nvPr>
            <p:ph type="title"/>
          </p:nvPr>
        </p:nvSpPr>
        <p:spPr>
          <a:xfrm>
            <a:off x="323850" y="205979"/>
            <a:ext cx="8496300" cy="338307"/>
          </a:xfrm>
          <a:prstGeom prst="rect">
            <a:avLst/>
          </a:prstGeom>
          <a:noFill/>
          <a:ln>
            <a:noFill/>
          </a:ln>
        </p:spPr>
        <p:txBody>
          <a:bodyPr spcFirstLastPara="1" wrap="square" lIns="0" tIns="45700" rIns="91425" bIns="0" anchor="b" anchorCtr="0">
            <a:noAutofit/>
          </a:bodyPr>
          <a:lstStyle/>
          <a:p>
            <a:pPr marL="0" lvl="0" indent="0" algn="l" rtl="0">
              <a:spcBef>
                <a:spcPts val="0"/>
              </a:spcBef>
              <a:spcAft>
                <a:spcPts val="0"/>
              </a:spcAft>
              <a:buClr>
                <a:schemeClr val="accent1"/>
              </a:buClr>
              <a:buSzPts val="2400"/>
              <a:buFont typeface="Arial"/>
              <a:buNone/>
            </a:pPr>
            <a:r>
              <a:rPr lang="en-GB"/>
              <a:t>Aim and Methods</a:t>
            </a:r>
            <a:endParaRPr/>
          </a:p>
        </p:txBody>
      </p:sp>
      <p:sp>
        <p:nvSpPr>
          <p:cNvPr id="129" name="Google Shape;129;p24"/>
          <p:cNvSpPr txBox="1">
            <a:spLocks noGrp="1"/>
          </p:cNvSpPr>
          <p:nvPr>
            <p:ph type="body" idx="1"/>
          </p:nvPr>
        </p:nvSpPr>
        <p:spPr>
          <a:xfrm>
            <a:off x="21057" y="4736313"/>
            <a:ext cx="8799093" cy="402416"/>
          </a:xfrm>
          <a:prstGeom prst="rect">
            <a:avLst/>
          </a:prstGeom>
          <a:noFill/>
          <a:ln>
            <a:noFill/>
          </a:ln>
        </p:spPr>
        <p:txBody>
          <a:bodyPr spcFirstLastPara="1" wrap="square" lIns="0" tIns="0" rIns="0" bIns="0" anchor="b" anchorCtr="0">
            <a:noAutofit/>
          </a:bodyPr>
          <a:lstStyle/>
          <a:p>
            <a:pPr marL="0" indent="0"/>
            <a:r>
              <a:rPr lang="en-NZ" sz="600">
                <a:solidFill>
                  <a:schemeClr val="bg2">
                    <a:lumMod val="50000"/>
                    <a:lumOff val="50000"/>
                  </a:schemeClr>
                </a:solidFill>
              </a:rPr>
              <a:t>Perez-de-Llano et al., </a:t>
            </a:r>
            <a:r>
              <a:rPr lang="en-US" sz="600">
                <a:solidFill>
                  <a:schemeClr val="bg2">
                    <a:lumMod val="50000"/>
                    <a:lumOff val="50000"/>
                  </a:schemeClr>
                </a:solidFill>
              </a:rPr>
              <a:t>Impact of pre-biologic impairment on meeting domain-specific biologic responder definitions in patients with severe asthma, Ann Allergy Asthma Immunol, published Dec 2023, in press, DOI </a:t>
            </a:r>
            <a:r>
              <a:rPr lang="en-GB" sz="600">
                <a:solidFill>
                  <a:schemeClr val="bg2">
                    <a:lumMod val="50000"/>
                    <a:lumOff val="50000"/>
                  </a:schemeClr>
                </a:solidFill>
              </a:rPr>
              <a:t>:</a:t>
            </a:r>
            <a:r>
              <a:rPr lang="en-GB" sz="600">
                <a:solidFill>
                  <a:schemeClr val="bg2">
                    <a:lumMod val="50000"/>
                    <a:lumOff val="50000"/>
                  </a:schemeClr>
                </a:solidFill>
                <a:hlinkClick r:id="rId3">
                  <a:extLst>
                    <a:ext uri="{A12FA001-AC4F-418D-AE19-62706E023703}">
                      <ahyp:hlinkClr xmlns:ahyp="http://schemas.microsoft.com/office/drawing/2018/hyperlinkcolor" val="tx"/>
                    </a:ext>
                  </a:extLst>
                </a:hlinkClick>
              </a:rPr>
              <a:t>https://doi.org/10.1016/j.anai.2023.12.023</a:t>
            </a:r>
            <a:endParaRPr lang="en-NZ" sz="600">
              <a:solidFill>
                <a:schemeClr val="bg2">
                  <a:lumMod val="50000"/>
                  <a:lumOff val="50000"/>
                </a:schemeClr>
              </a:solidFill>
            </a:endParaRPr>
          </a:p>
          <a:p>
            <a:pPr marL="0" indent="0"/>
            <a:r>
              <a:rPr lang="en-NZ" sz="600">
                <a:solidFill>
                  <a:schemeClr val="bg2">
                    <a:lumMod val="50000"/>
                    <a:lumOff val="50000"/>
                  </a:schemeClr>
                </a:solidFill>
              </a:rPr>
              <a:t>ISAR: International Severe Asthma Registry, </a:t>
            </a:r>
            <a:r>
              <a:rPr lang="en-NZ" sz="600" err="1">
                <a:solidFill>
                  <a:schemeClr val="bg2">
                    <a:lumMod val="50000"/>
                    <a:lumOff val="50000"/>
                  </a:schemeClr>
                </a:solidFill>
              </a:rPr>
              <a:t>Bx</a:t>
            </a:r>
            <a:r>
              <a:rPr lang="en-NZ" sz="600">
                <a:solidFill>
                  <a:schemeClr val="bg2">
                    <a:lumMod val="50000"/>
                    <a:lumOff val="50000"/>
                  </a:schemeClr>
                </a:solidFill>
              </a:rPr>
              <a:t>: biologic, Anti-</a:t>
            </a:r>
            <a:r>
              <a:rPr lang="en-NZ" sz="600" err="1">
                <a:solidFill>
                  <a:schemeClr val="bg2">
                    <a:lumMod val="50000"/>
                    <a:lumOff val="50000"/>
                  </a:schemeClr>
                </a:solidFill>
              </a:rPr>
              <a:t>IgE</a:t>
            </a:r>
            <a:r>
              <a:rPr lang="en-NZ" sz="600">
                <a:solidFill>
                  <a:schemeClr val="bg2">
                    <a:lumMod val="50000"/>
                    <a:lumOff val="50000"/>
                  </a:schemeClr>
                </a:solidFill>
              </a:rPr>
              <a:t>: Anti-Immunoglobulin E, Anti-IL5/5R: Anti-Interleukin 5/5R, Anti-IL4: Anti-Interleukin 4, FEV1: Forced Expiratory Volume 1 second, </a:t>
            </a:r>
            <a:r>
              <a:rPr lang="en-US" sz="600">
                <a:solidFill>
                  <a:schemeClr val="bg2">
                    <a:lumMod val="50000"/>
                    <a:lumOff val="50000"/>
                  </a:schemeClr>
                </a:solidFill>
              </a:rPr>
              <a:t>*both percent predicted and absolute.</a:t>
            </a:r>
            <a:endParaRPr lang="en-GB" sz="600">
              <a:solidFill>
                <a:schemeClr val="bg2">
                  <a:lumMod val="50000"/>
                  <a:lumOff val="50000"/>
                </a:schemeClr>
              </a:solidFill>
            </a:endParaRPr>
          </a:p>
        </p:txBody>
      </p:sp>
      <p:sp>
        <p:nvSpPr>
          <p:cNvPr id="2" name="Inhaltsplatzhalter 4">
            <a:extLst>
              <a:ext uri="{FF2B5EF4-FFF2-40B4-BE49-F238E27FC236}">
                <a16:creationId xmlns:a16="http://schemas.microsoft.com/office/drawing/2014/main" id="{53444283-D004-A357-D80C-64A5E227F379}"/>
              </a:ext>
            </a:extLst>
          </p:cNvPr>
          <p:cNvSpPr txBox="1">
            <a:spLocks/>
          </p:cNvSpPr>
          <p:nvPr/>
        </p:nvSpPr>
        <p:spPr>
          <a:xfrm>
            <a:off x="204288" y="2201777"/>
            <a:ext cx="5674456" cy="369973"/>
          </a:xfrm>
          <a:prstGeom prst="rect">
            <a:avLst/>
          </a:prstGeom>
        </p:spPr>
        <p:txBody>
          <a:bodyPr wrap="square" lIns="0" tIns="0" rIns="0" bIns="0" anchor="ctr">
            <a:spAutoFit/>
          </a:bodyPr>
          <a:lstStyle>
            <a:lvl1pPr marL="272967" indent="-272967" algn="l" defTabSz="914127" rtl="0" eaLnBrk="1" latinLnBrk="0" hangingPunct="1">
              <a:lnSpc>
                <a:spcPct val="90000"/>
              </a:lnSpc>
              <a:spcBef>
                <a:spcPts val="0"/>
              </a:spcBef>
              <a:spcAft>
                <a:spcPts val="1000"/>
              </a:spcAft>
              <a:buFont typeface="Wingdings" panose="05000000000000000000" pitchFamily="2" charset="2"/>
              <a:buChar char="§"/>
              <a:defRPr sz="2300" kern="1200">
                <a:solidFill>
                  <a:schemeClr val="bg1"/>
                </a:solidFill>
                <a:latin typeface="Calibri Light" panose="020F0302020204030204" pitchFamily="34" charset="0"/>
                <a:ea typeface="+mn-ea"/>
                <a:cs typeface="+mn-cs"/>
              </a:defRPr>
            </a:lvl1pPr>
            <a:lvl2pPr marL="807798" indent="-272967" algn="l" defTabSz="914127" rtl="0" eaLnBrk="1" latinLnBrk="0" hangingPunct="1">
              <a:lnSpc>
                <a:spcPct val="90000"/>
              </a:lnSpc>
              <a:spcBef>
                <a:spcPts val="0"/>
              </a:spcBef>
              <a:spcAft>
                <a:spcPts val="1000"/>
              </a:spcAft>
              <a:buFont typeface="Symbol" panose="05050102010706020507" pitchFamily="18" charset="2"/>
              <a:buChar char="-"/>
              <a:defRPr sz="2000" kern="1200">
                <a:solidFill>
                  <a:schemeClr val="bg1"/>
                </a:solidFill>
                <a:latin typeface="Calibri Light" panose="020F0302020204030204" pitchFamily="34" charset="0"/>
                <a:ea typeface="+mn-ea"/>
                <a:cs typeface="+mn-cs"/>
              </a:defRPr>
            </a:lvl2pPr>
            <a:lvl3pPr marL="1080764" indent="-177748" algn="l" defTabSz="914127" rtl="0" eaLnBrk="1" latinLnBrk="0" hangingPunct="1">
              <a:lnSpc>
                <a:spcPct val="90000"/>
              </a:lnSpc>
              <a:spcBef>
                <a:spcPts val="0"/>
              </a:spcBef>
              <a:spcAft>
                <a:spcPts val="1000"/>
              </a:spcAft>
              <a:buFont typeface="Symbol" panose="05050102010706020507" pitchFamily="18" charset="2"/>
              <a:buChar char="-"/>
              <a:defRPr sz="1900" kern="1200">
                <a:solidFill>
                  <a:schemeClr val="bg1"/>
                </a:solidFill>
                <a:latin typeface="Calibri Light" panose="020F0302020204030204" pitchFamily="34" charset="0"/>
                <a:ea typeface="+mn-ea"/>
                <a:cs typeface="+mn-cs"/>
              </a:defRPr>
            </a:lvl3pPr>
            <a:lvl4pPr marL="1436256" indent="-177748"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4pPr>
            <a:lvl5pPr marL="1793335" indent="-179335"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5pPr>
            <a:lvl6pPr marL="2513847"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0910"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7972"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5034"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127" rtl="0" eaLnBrk="1" fontAlgn="auto" latinLnBrk="0" hangingPunct="1">
              <a:lnSpc>
                <a:spcPct val="120000"/>
              </a:lnSpc>
              <a:spcBef>
                <a:spcPts val="0"/>
              </a:spcBef>
              <a:spcAft>
                <a:spcPts val="1800"/>
              </a:spcAft>
              <a:buClr>
                <a:srgbClr val="000000"/>
              </a:buClr>
              <a:buSzTx/>
              <a:buFont typeface="Wingdings" panose="05000000000000000000" pitchFamily="2" charset="2"/>
              <a:buNone/>
              <a:tabLst/>
              <a:defRPr/>
            </a:pPr>
            <a:r>
              <a:rPr kumimoji="0" lang="en-US" sz="1050" b="0" i="0" u="none" strike="noStrike" kern="1200" cap="none" spc="0" normalizeH="0" baseline="0" noProof="0">
                <a:ln>
                  <a:noFill/>
                </a:ln>
                <a:solidFill>
                  <a:srgbClr val="000000"/>
                </a:solidFill>
                <a:effectLst/>
                <a:uLnTx/>
                <a:uFillTx/>
                <a:latin typeface="Arial"/>
                <a:ea typeface="+mn-ea"/>
                <a:cs typeface="+mn-cs"/>
                <a:sym typeface="Arial"/>
              </a:rPr>
              <a:t>To investigate the impact of pre-biologic impairment on meeting domain-specific biologic responder definitions in adults with severe asthma. </a:t>
            </a:r>
          </a:p>
        </p:txBody>
      </p:sp>
      <p:sp>
        <p:nvSpPr>
          <p:cNvPr id="3" name="Google Shape;2924;g1187c0eb48a_48_342">
            <a:extLst>
              <a:ext uri="{FF2B5EF4-FFF2-40B4-BE49-F238E27FC236}">
                <a16:creationId xmlns:a16="http://schemas.microsoft.com/office/drawing/2014/main" id="{A3B9AE33-CACD-ACFC-FDD8-979861AA140C}"/>
              </a:ext>
            </a:extLst>
          </p:cNvPr>
          <p:cNvSpPr/>
          <p:nvPr/>
        </p:nvSpPr>
        <p:spPr>
          <a:xfrm>
            <a:off x="187677" y="1738198"/>
            <a:ext cx="1639392" cy="409826"/>
          </a:xfrm>
          <a:prstGeom prst="roundRect">
            <a:avLst>
              <a:gd name="adj" fmla="val 16667"/>
            </a:avLst>
          </a:prstGeom>
          <a:solidFill>
            <a:schemeClr val="tx2">
              <a:lumMod val="75000"/>
            </a:schemeClr>
          </a:solidFill>
          <a:ln>
            <a:solidFill>
              <a:schemeClr val="tx2">
                <a:lumMod val="75000"/>
              </a:schemeClr>
            </a:solidFill>
          </a:ln>
          <a:effectLst>
            <a:outerShdw blurRad="50800" dist="38100" dir="2700000" algn="tl" rotWithShape="0">
              <a:prstClr val="black">
                <a:alpha val="40000"/>
              </a:prstClr>
            </a:outerShdw>
          </a:effectLst>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AU" sz="1400" b="1" i="0" u="none" strike="noStrike" kern="0" cap="none" spc="0" normalizeH="0" baseline="0" noProof="0">
                <a:ln>
                  <a:noFill/>
                </a:ln>
                <a:solidFill>
                  <a:srgbClr val="FFFFFF"/>
                </a:solidFill>
                <a:effectLst/>
                <a:uLnTx/>
                <a:uFillTx/>
                <a:latin typeface="Arial"/>
                <a:ea typeface="Calibri" panose="020F0502020204030204" pitchFamily="34" charset="0"/>
                <a:cs typeface="Arial"/>
                <a:sym typeface="Arial"/>
              </a:rPr>
              <a:t>Objective</a:t>
            </a:r>
            <a:endParaRPr kumimoji="0" sz="1400" b="1"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4" name="Text Placeholder 2">
            <a:extLst>
              <a:ext uri="{FF2B5EF4-FFF2-40B4-BE49-F238E27FC236}">
                <a16:creationId xmlns:a16="http://schemas.microsoft.com/office/drawing/2014/main" id="{D68C0621-06FB-E917-CD1B-12C03C1F3131}"/>
              </a:ext>
            </a:extLst>
          </p:cNvPr>
          <p:cNvSpPr txBox="1">
            <a:spLocks/>
          </p:cNvSpPr>
          <p:nvPr/>
        </p:nvSpPr>
        <p:spPr>
          <a:xfrm>
            <a:off x="52925" y="3074814"/>
            <a:ext cx="5752130" cy="760788"/>
          </a:xfrm>
          <a:prstGeom prst="rect">
            <a:avLst/>
          </a:prstGeom>
          <a:noFill/>
          <a:ln w="19050">
            <a:noFill/>
            <a:extLst>
              <a:ext uri="{C807C97D-BFC1-408E-A445-0C87EB9F89A2}">
                <ask:lineSketchStyleProps xmlns:ask="http://schemas.microsoft.com/office/drawing/2018/sketchyshapes">
                  <ask:type>
                    <ask:lineSketchNone/>
                  </ask:type>
                </ask:lineSketchStyleProps>
              </a:ext>
            </a:extLst>
          </a:ln>
        </p:spPr>
        <p:txBody>
          <a:bodyPr spcFirstLastPara="1" wrap="square" lIns="0" tIns="0" rIns="0" bIns="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225449" marR="0" lvl="0" indent="-171450" algn="l" defTabSz="514338" rtl="0" eaLnBrk="1" fontAlgn="auto" latinLnBrk="0" hangingPunct="1">
              <a:lnSpc>
                <a:spcPct val="107000"/>
              </a:lnSpc>
              <a:spcBef>
                <a:spcPts val="0"/>
              </a:spcBef>
              <a:spcAft>
                <a:spcPts val="0"/>
              </a:spcAft>
              <a:buClr>
                <a:srgbClr val="000000"/>
              </a:buClr>
              <a:buSzPts val="1100"/>
              <a:buFont typeface="Arial" panose="020B0604020202020204" pitchFamily="34" charset="0"/>
              <a:buChar char="•"/>
              <a:tabLst/>
              <a:defRPr/>
            </a:pPr>
            <a:r>
              <a:rPr kumimoji="0" lang="en-US" sz="1050" b="0" i="0" u="none" strike="noStrike" kern="1200" cap="none" spc="0" normalizeH="0" baseline="0" noProof="0">
                <a:ln>
                  <a:noFill/>
                </a:ln>
                <a:solidFill>
                  <a:srgbClr val="000000"/>
                </a:solidFill>
                <a:effectLst/>
                <a:uLnTx/>
                <a:uFillTx/>
                <a:latin typeface="Arial"/>
                <a:ea typeface="+mn-ea"/>
                <a:cs typeface="Arial"/>
                <a:sym typeface="Arial"/>
              </a:rPr>
              <a:t>Longitudinal cohort study across 22 countries participating in ISAR from May 2017 to January 2023.</a:t>
            </a:r>
          </a:p>
          <a:p>
            <a:pPr marL="53999" marR="0" lvl="0" indent="0" algn="l" defTabSz="514338" rtl="0" eaLnBrk="1" fontAlgn="auto" latinLnBrk="0" hangingPunct="1">
              <a:lnSpc>
                <a:spcPct val="107000"/>
              </a:lnSpc>
              <a:spcBef>
                <a:spcPts val="0"/>
              </a:spcBef>
              <a:spcAft>
                <a:spcPts val="0"/>
              </a:spcAft>
              <a:buClr>
                <a:srgbClr val="000000"/>
              </a:buClr>
              <a:buSzPts val="1100"/>
              <a:buFont typeface="Arial"/>
              <a:buNone/>
              <a:tabLst/>
              <a:defRPr/>
            </a:pPr>
            <a:endParaRPr kumimoji="0" lang="en-US" sz="1050" b="0" i="0" u="none" strike="noStrike" kern="1200" cap="none" spc="0" normalizeH="0" baseline="0" noProof="0">
              <a:ln>
                <a:noFill/>
              </a:ln>
              <a:solidFill>
                <a:srgbClr val="000000"/>
              </a:solidFill>
              <a:effectLst/>
              <a:uLnTx/>
              <a:uFillTx/>
              <a:latin typeface="Arial"/>
              <a:ea typeface="+mn-ea"/>
              <a:cs typeface="Arial"/>
              <a:sym typeface="Arial"/>
            </a:endParaRPr>
          </a:p>
          <a:p>
            <a:pPr marL="225449" marR="0" lvl="0" indent="-171450" algn="l" defTabSz="514338" rtl="0" eaLnBrk="1" fontAlgn="auto" latinLnBrk="0" hangingPunct="1">
              <a:lnSpc>
                <a:spcPct val="107000"/>
              </a:lnSpc>
              <a:spcBef>
                <a:spcPts val="0"/>
              </a:spcBef>
              <a:spcAft>
                <a:spcPts val="0"/>
              </a:spcAft>
              <a:buClr>
                <a:srgbClr val="000000"/>
              </a:buClr>
              <a:buSzPts val="1100"/>
              <a:buFont typeface="Arial" panose="020B0604020202020204" pitchFamily="34" charset="0"/>
              <a:buChar char="•"/>
              <a:tabLst/>
              <a:defRPr/>
            </a:pPr>
            <a:r>
              <a:rPr kumimoji="0" lang="en-US" sz="1050" b="0" i="0" u="none" strike="noStrike" kern="1200" cap="none" spc="0" normalizeH="0" baseline="0" noProof="0">
                <a:ln>
                  <a:noFill/>
                </a:ln>
                <a:solidFill>
                  <a:srgbClr val="000000"/>
                </a:solidFill>
                <a:effectLst/>
                <a:uLnTx/>
                <a:uFillTx/>
                <a:latin typeface="Arial"/>
                <a:ea typeface="+mn-ea"/>
                <a:cs typeface="Arial"/>
                <a:sym typeface="Arial"/>
              </a:rPr>
              <a:t>Change in four asthma domains (exacerbation rate, asthma control, long-term oral corticosteroid [LTOCS] dose, and lung function) was assessed from biologic initiation to one year post-treatment (minimum 24 weeks)</a:t>
            </a:r>
          </a:p>
          <a:p>
            <a:pPr marL="53999" marR="0" lvl="0" indent="0" algn="l" defTabSz="514338" rtl="0" eaLnBrk="1" fontAlgn="auto" latinLnBrk="0" hangingPunct="1">
              <a:lnSpc>
                <a:spcPct val="107000"/>
              </a:lnSpc>
              <a:spcBef>
                <a:spcPts val="0"/>
              </a:spcBef>
              <a:spcAft>
                <a:spcPts val="0"/>
              </a:spcAft>
              <a:buClr>
                <a:srgbClr val="000000"/>
              </a:buClr>
              <a:buSzPts val="1100"/>
              <a:buFont typeface="Arial"/>
              <a:buNone/>
              <a:tabLst/>
              <a:defRPr/>
            </a:pPr>
            <a:endParaRPr kumimoji="0" lang="en-US" sz="1050" b="0" i="0" u="none" strike="noStrike" kern="1200" cap="none" spc="0" normalizeH="0" baseline="0" noProof="0">
              <a:ln>
                <a:noFill/>
              </a:ln>
              <a:solidFill>
                <a:srgbClr val="000000"/>
              </a:solidFill>
              <a:effectLst/>
              <a:uLnTx/>
              <a:uFillTx/>
              <a:latin typeface="Arial"/>
              <a:ea typeface="+mn-ea"/>
              <a:cs typeface="Arial"/>
              <a:sym typeface="Arial"/>
            </a:endParaRPr>
          </a:p>
          <a:p>
            <a:pPr marL="225449" marR="0" lvl="0" indent="-171450" algn="l" defTabSz="514338" rtl="0" eaLnBrk="1" fontAlgn="auto" latinLnBrk="0" hangingPunct="1">
              <a:lnSpc>
                <a:spcPct val="107000"/>
              </a:lnSpc>
              <a:spcBef>
                <a:spcPts val="0"/>
              </a:spcBef>
              <a:spcAft>
                <a:spcPts val="0"/>
              </a:spcAft>
              <a:buClr>
                <a:srgbClr val="000000"/>
              </a:buClr>
              <a:buSzPts val="1100"/>
              <a:buFont typeface="Arial" panose="020B0604020202020204" pitchFamily="34" charset="0"/>
              <a:buChar char="•"/>
              <a:tabLst/>
              <a:defRPr/>
            </a:pPr>
            <a:r>
              <a:rPr kumimoji="0" lang="en-US" sz="1050" b="0" i="0" u="none" strike="noStrike" kern="1200" cap="none" spc="0" normalizeH="0" baseline="0" noProof="0">
                <a:ln>
                  <a:noFill/>
                </a:ln>
                <a:solidFill>
                  <a:srgbClr val="000000"/>
                </a:solidFill>
                <a:effectLst/>
                <a:uLnTx/>
                <a:uFillTx/>
                <a:latin typeface="Arial"/>
                <a:ea typeface="+mn-ea"/>
                <a:cs typeface="Arial"/>
                <a:sym typeface="Arial"/>
              </a:rPr>
              <a:t>Pre- to post-biologic changes for responders and non-responders were described along a categorical gradient for each domain derived from pre-biologic distributions (exacerbation rate: 0 to 6+/year; asthma control: well-controlled to uncontrolled; LTOCS: 0 to &gt;30 mg/day; ppFEV1: &lt;50 to ≥80%)</a:t>
            </a:r>
            <a:endParaRPr kumimoji="0" lang="en-SG" sz="1050" b="0" i="0" u="none" strike="noStrike" kern="1200" cap="none" spc="0" normalizeH="0" baseline="0" noProof="0">
              <a:ln>
                <a:noFill/>
              </a:ln>
              <a:solidFill>
                <a:srgbClr val="000000"/>
              </a:solidFill>
              <a:effectLst/>
              <a:uLnTx/>
              <a:uFillTx/>
              <a:latin typeface="Arial"/>
              <a:ea typeface="+mn-ea"/>
              <a:cs typeface="Arial"/>
              <a:sym typeface="Arial"/>
            </a:endParaRPr>
          </a:p>
        </p:txBody>
      </p:sp>
      <p:sp>
        <p:nvSpPr>
          <p:cNvPr id="5" name="Google Shape;2924;g1187c0eb48a_48_342">
            <a:extLst>
              <a:ext uri="{FF2B5EF4-FFF2-40B4-BE49-F238E27FC236}">
                <a16:creationId xmlns:a16="http://schemas.microsoft.com/office/drawing/2014/main" id="{27B79331-D412-185B-6CC2-B679A905B4CB}"/>
              </a:ext>
            </a:extLst>
          </p:cNvPr>
          <p:cNvSpPr/>
          <p:nvPr/>
        </p:nvSpPr>
        <p:spPr>
          <a:xfrm>
            <a:off x="187677" y="2620151"/>
            <a:ext cx="1639390" cy="409826"/>
          </a:xfrm>
          <a:prstGeom prst="roundRect">
            <a:avLst>
              <a:gd name="adj" fmla="val 16667"/>
            </a:avLst>
          </a:prstGeom>
          <a:solidFill>
            <a:schemeClr val="tx2">
              <a:lumMod val="75000"/>
            </a:schemeClr>
          </a:solidFill>
          <a:ln>
            <a:solidFill>
              <a:schemeClr val="tx2">
                <a:lumMod val="75000"/>
              </a:schemeClr>
            </a:solidFill>
          </a:ln>
          <a:effectLst>
            <a:outerShdw blurRad="50800" dist="38100" dir="2700000" algn="tl" rotWithShape="0">
              <a:prstClr val="black">
                <a:alpha val="40000"/>
              </a:prstClr>
            </a:outerShdw>
          </a:effectLst>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AU" sz="1400" b="1" i="0" u="none" strike="noStrike" kern="0" cap="none" spc="0" normalizeH="0" baseline="0" noProof="0">
                <a:ln>
                  <a:noFill/>
                </a:ln>
                <a:solidFill>
                  <a:srgbClr val="FFFFFF"/>
                </a:solidFill>
                <a:effectLst/>
                <a:uLnTx/>
                <a:uFillTx/>
                <a:latin typeface="Arial"/>
                <a:ea typeface="Calibri" panose="020F0502020204030204" pitchFamily="34" charset="0"/>
                <a:cs typeface="Arial"/>
                <a:sym typeface="Arial"/>
              </a:rPr>
              <a:t>Methods</a:t>
            </a:r>
            <a:endParaRPr kumimoji="0" sz="1400" b="1"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18" name="Google Shape;2924;g1187c0eb48a_48_342">
            <a:extLst>
              <a:ext uri="{FF2B5EF4-FFF2-40B4-BE49-F238E27FC236}">
                <a16:creationId xmlns:a16="http://schemas.microsoft.com/office/drawing/2014/main" id="{BCB4E6FA-79F6-A00B-76A7-9A73307E8D9A}"/>
              </a:ext>
            </a:extLst>
          </p:cNvPr>
          <p:cNvSpPr/>
          <p:nvPr/>
        </p:nvSpPr>
        <p:spPr>
          <a:xfrm>
            <a:off x="187677" y="856245"/>
            <a:ext cx="1639392" cy="409826"/>
          </a:xfrm>
          <a:prstGeom prst="roundRect">
            <a:avLst>
              <a:gd name="adj" fmla="val 16667"/>
            </a:avLst>
          </a:prstGeom>
          <a:solidFill>
            <a:schemeClr val="tx2">
              <a:lumMod val="75000"/>
            </a:schemeClr>
          </a:solidFill>
          <a:ln>
            <a:solidFill>
              <a:schemeClr val="tx2">
                <a:lumMod val="75000"/>
              </a:schemeClr>
            </a:solidFill>
          </a:ln>
          <a:effectLst>
            <a:outerShdw blurRad="50800" dist="38100" dir="2700000" algn="tl" rotWithShape="0">
              <a:prstClr val="black">
                <a:alpha val="40000"/>
              </a:prstClr>
            </a:outerShdw>
          </a:effectLst>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AU" sz="1400" b="1" i="0" u="none" strike="noStrike" kern="0" cap="none" spc="0" normalizeH="0" baseline="0" noProof="0">
                <a:ln>
                  <a:noFill/>
                </a:ln>
                <a:solidFill>
                  <a:srgbClr val="FFFFFF"/>
                </a:solidFill>
                <a:effectLst/>
                <a:uLnTx/>
                <a:uFillTx/>
                <a:latin typeface="Arial"/>
                <a:ea typeface="Calibri" panose="020F0502020204030204" pitchFamily="34" charset="0"/>
                <a:cs typeface="Arial"/>
                <a:sym typeface="Arial"/>
              </a:rPr>
              <a:t>Rationale</a:t>
            </a:r>
            <a:endParaRPr kumimoji="0" sz="1400" b="1"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19" name="Inhaltsplatzhalter 4">
            <a:extLst>
              <a:ext uri="{FF2B5EF4-FFF2-40B4-BE49-F238E27FC236}">
                <a16:creationId xmlns:a16="http://schemas.microsoft.com/office/drawing/2014/main" id="{68EBDEDD-8C07-5B95-3929-A3C7AB1BA69D}"/>
              </a:ext>
            </a:extLst>
          </p:cNvPr>
          <p:cNvSpPr txBox="1">
            <a:spLocks/>
          </p:cNvSpPr>
          <p:nvPr/>
        </p:nvSpPr>
        <p:spPr>
          <a:xfrm>
            <a:off x="204288" y="1328740"/>
            <a:ext cx="5674456" cy="369973"/>
          </a:xfrm>
          <a:prstGeom prst="rect">
            <a:avLst/>
          </a:prstGeom>
        </p:spPr>
        <p:txBody>
          <a:bodyPr wrap="square" lIns="0" tIns="0" rIns="0" bIns="0" anchor="ctr">
            <a:spAutoFit/>
          </a:bodyPr>
          <a:lstStyle>
            <a:lvl1pPr marL="272967" indent="-272967" algn="l" defTabSz="914127" rtl="0" eaLnBrk="1" latinLnBrk="0" hangingPunct="1">
              <a:lnSpc>
                <a:spcPct val="90000"/>
              </a:lnSpc>
              <a:spcBef>
                <a:spcPts val="0"/>
              </a:spcBef>
              <a:spcAft>
                <a:spcPts val="1000"/>
              </a:spcAft>
              <a:buFont typeface="Wingdings" panose="05000000000000000000" pitchFamily="2" charset="2"/>
              <a:buChar char="§"/>
              <a:defRPr sz="2300" kern="1200">
                <a:solidFill>
                  <a:schemeClr val="bg1"/>
                </a:solidFill>
                <a:latin typeface="Calibri Light" panose="020F0302020204030204" pitchFamily="34" charset="0"/>
                <a:ea typeface="+mn-ea"/>
                <a:cs typeface="+mn-cs"/>
              </a:defRPr>
            </a:lvl1pPr>
            <a:lvl2pPr marL="807798" indent="-272967" algn="l" defTabSz="914127" rtl="0" eaLnBrk="1" latinLnBrk="0" hangingPunct="1">
              <a:lnSpc>
                <a:spcPct val="90000"/>
              </a:lnSpc>
              <a:spcBef>
                <a:spcPts val="0"/>
              </a:spcBef>
              <a:spcAft>
                <a:spcPts val="1000"/>
              </a:spcAft>
              <a:buFont typeface="Symbol" panose="05050102010706020507" pitchFamily="18" charset="2"/>
              <a:buChar char="-"/>
              <a:defRPr sz="2000" kern="1200">
                <a:solidFill>
                  <a:schemeClr val="bg1"/>
                </a:solidFill>
                <a:latin typeface="Calibri Light" panose="020F0302020204030204" pitchFamily="34" charset="0"/>
                <a:ea typeface="+mn-ea"/>
                <a:cs typeface="+mn-cs"/>
              </a:defRPr>
            </a:lvl2pPr>
            <a:lvl3pPr marL="1080764" indent="-177748" algn="l" defTabSz="914127" rtl="0" eaLnBrk="1" latinLnBrk="0" hangingPunct="1">
              <a:lnSpc>
                <a:spcPct val="90000"/>
              </a:lnSpc>
              <a:spcBef>
                <a:spcPts val="0"/>
              </a:spcBef>
              <a:spcAft>
                <a:spcPts val="1000"/>
              </a:spcAft>
              <a:buFont typeface="Symbol" panose="05050102010706020507" pitchFamily="18" charset="2"/>
              <a:buChar char="-"/>
              <a:defRPr sz="1900" kern="1200">
                <a:solidFill>
                  <a:schemeClr val="bg1"/>
                </a:solidFill>
                <a:latin typeface="Calibri Light" panose="020F0302020204030204" pitchFamily="34" charset="0"/>
                <a:ea typeface="+mn-ea"/>
                <a:cs typeface="+mn-cs"/>
              </a:defRPr>
            </a:lvl3pPr>
            <a:lvl4pPr marL="1436256" indent="-177748"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4pPr>
            <a:lvl5pPr marL="1793335" indent="-179335"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5pPr>
            <a:lvl6pPr marL="2513847"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0910"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7972"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5034"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127" rtl="0" eaLnBrk="1" fontAlgn="auto" latinLnBrk="0" hangingPunct="1">
              <a:lnSpc>
                <a:spcPct val="120000"/>
              </a:lnSpc>
              <a:spcBef>
                <a:spcPts val="0"/>
              </a:spcBef>
              <a:spcAft>
                <a:spcPts val="1000"/>
              </a:spcAft>
              <a:buClr>
                <a:srgbClr val="000000"/>
              </a:buClr>
              <a:buSzTx/>
              <a:buFont typeface="Wingdings" panose="05000000000000000000" pitchFamily="2" charset="2"/>
              <a:buNone/>
              <a:tabLst/>
              <a:defRPr/>
            </a:pPr>
            <a:r>
              <a:rPr kumimoji="0" lang="en-US" sz="1050" b="0" i="0" u="none" strike="noStrike" kern="1200" cap="none" spc="0" normalizeH="0" baseline="0" noProof="0">
                <a:ln>
                  <a:noFill/>
                </a:ln>
                <a:solidFill>
                  <a:srgbClr val="000000"/>
                </a:solidFill>
                <a:effectLst/>
                <a:uLnTx/>
                <a:uFillTx/>
                <a:latin typeface="Arial"/>
                <a:ea typeface="+mn-ea"/>
                <a:cs typeface="+mn-cs"/>
                <a:sym typeface="Arial"/>
              </a:rPr>
              <a:t>There is little agreement on clinically useful criteria for identifying real-world responders to biologic treatments for asthma.  </a:t>
            </a:r>
            <a:endParaRPr kumimoji="0" lang="en-GB" sz="1050" b="0" i="0" u="none" strike="noStrike" kern="1200" cap="none" spc="0" normalizeH="0" baseline="0" noProof="0">
              <a:ln>
                <a:noFill/>
              </a:ln>
              <a:solidFill>
                <a:srgbClr val="000000"/>
              </a:solidFill>
              <a:effectLst/>
              <a:uLnTx/>
              <a:uFillTx/>
              <a:latin typeface="Arial"/>
              <a:ea typeface="+mn-ea"/>
              <a:cs typeface="+mn-cs"/>
              <a:sym typeface="Arial"/>
            </a:endParaRPr>
          </a:p>
        </p:txBody>
      </p:sp>
      <p:pic>
        <p:nvPicPr>
          <p:cNvPr id="6" name="Picture 2">
            <a:extLst>
              <a:ext uri="{FF2B5EF4-FFF2-40B4-BE49-F238E27FC236}">
                <a16:creationId xmlns:a16="http://schemas.microsoft.com/office/drawing/2014/main" id="{8EB0777D-0677-65EF-8094-C3D89541CCF2}"/>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878744" y="997527"/>
            <a:ext cx="2941406" cy="3546764"/>
          </a:xfrm>
          <a:prstGeom prst="rect">
            <a:avLst/>
          </a:prstGeom>
          <a:noFill/>
          <a:extLst>
            <a:ext uri="{909E8E84-426E-40DD-AFC4-6F175D3DCCD1}">
              <a14:hiddenFill xmlns:a14="http://schemas.microsoft.com/office/drawing/2010/main">
                <a:solidFill>
                  <a:srgbClr val="FFFFFF"/>
                </a:solidFill>
              </a14:hiddenFill>
            </a:ext>
          </a:extLst>
        </p:spPr>
      </p:pic>
      <p:pic>
        <p:nvPicPr>
          <p:cNvPr id="7" name="Graphic 6" descr="Beginning with solid fill">
            <a:hlinkClick r:id="rId5" action="ppaction://hlinksldjump"/>
            <a:extLst>
              <a:ext uri="{FF2B5EF4-FFF2-40B4-BE49-F238E27FC236}">
                <a16:creationId xmlns:a16="http://schemas.microsoft.com/office/drawing/2014/main" id="{E1384A0A-EA14-EE96-74C5-93B67D81D14B}"/>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7459B110-36C4-6126-69DA-A60B32A71C32}"/>
              </a:ext>
            </a:extLst>
          </p:cNvPr>
          <p:cNvSpPr>
            <a:spLocks noGrp="1"/>
          </p:cNvSpPr>
          <p:nvPr>
            <p:ph type="body" idx="1"/>
          </p:nvPr>
        </p:nvSpPr>
        <p:spPr>
          <a:xfrm>
            <a:off x="-40784" y="4992005"/>
            <a:ext cx="9465147" cy="227588"/>
          </a:xfrm>
        </p:spPr>
        <p:txBody>
          <a:bodyPr/>
          <a:lstStyle/>
          <a:p>
            <a:r>
              <a:rPr lang="en-US" sz="700">
                <a:solidFill>
                  <a:schemeClr val="bg2">
                    <a:lumMod val="50000"/>
                    <a:lumOff val="50000"/>
                  </a:schemeClr>
                </a:solidFill>
              </a:rPr>
              <a:t>FEV1: forced expiratory volume in one second; OCS: oral corticosteroid</a:t>
            </a:r>
            <a:endParaRPr lang="en-GB" sz="700">
              <a:solidFill>
                <a:schemeClr val="bg2">
                  <a:lumMod val="50000"/>
                  <a:lumOff val="50000"/>
                </a:schemeClr>
              </a:solidFill>
            </a:endParaRPr>
          </a:p>
          <a:p>
            <a:r>
              <a:rPr lang="en-NZ" sz="700">
                <a:solidFill>
                  <a:schemeClr val="bg2">
                    <a:lumMod val="50000"/>
                    <a:lumOff val="50000"/>
                  </a:schemeClr>
                </a:solidFill>
              </a:rPr>
              <a:t>Perez-de-Llano et al., </a:t>
            </a:r>
            <a:r>
              <a:rPr lang="en-US" sz="700">
                <a:solidFill>
                  <a:schemeClr val="bg2">
                    <a:lumMod val="50000"/>
                    <a:lumOff val="50000"/>
                  </a:schemeClr>
                </a:solidFill>
              </a:rPr>
              <a:t>Impact of pre-biologic impairment on meeting domain-specific biologic responder definitions in patients with severe asthma, Ann Allergy Asthma Immunol, published Dec 2023, in press, DOI</a:t>
            </a:r>
            <a:r>
              <a:rPr lang="en-GB" sz="700">
                <a:solidFill>
                  <a:schemeClr val="bg2">
                    <a:lumMod val="50000"/>
                    <a:lumOff val="50000"/>
                  </a:schemeClr>
                </a:solidFill>
              </a:rPr>
              <a:t>:</a:t>
            </a:r>
            <a:r>
              <a:rPr lang="en-GB" sz="700">
                <a:solidFill>
                  <a:schemeClr val="bg2">
                    <a:lumMod val="50000"/>
                    <a:lumOff val="50000"/>
                  </a:schemeClr>
                </a:solidFill>
                <a:hlinkClick r:id="rId2">
                  <a:extLst>
                    <a:ext uri="{A12FA001-AC4F-418D-AE19-62706E023703}">
                      <ahyp:hlinkClr xmlns:ahyp="http://schemas.microsoft.com/office/drawing/2018/hyperlinkcolor" val="tx"/>
                    </a:ext>
                  </a:extLst>
                </a:hlinkClick>
              </a:rPr>
              <a:t>https://doi.org/10.1016/j.anai.2023.12.023</a:t>
            </a:r>
            <a:endParaRPr lang="en-NZ" sz="700">
              <a:solidFill>
                <a:schemeClr val="bg2">
                  <a:lumMod val="50000"/>
                  <a:lumOff val="50000"/>
                </a:schemeClr>
              </a:solidFill>
            </a:endParaRPr>
          </a:p>
          <a:p>
            <a:endParaRPr lang="en-GB" sz="700">
              <a:solidFill>
                <a:schemeClr val="bg2">
                  <a:lumMod val="50000"/>
                  <a:lumOff val="50000"/>
                </a:schemeClr>
              </a:solidFill>
            </a:endParaRPr>
          </a:p>
        </p:txBody>
      </p:sp>
      <p:sp>
        <p:nvSpPr>
          <p:cNvPr id="4" name="Title 3">
            <a:extLst>
              <a:ext uri="{FF2B5EF4-FFF2-40B4-BE49-F238E27FC236}">
                <a16:creationId xmlns:a16="http://schemas.microsoft.com/office/drawing/2014/main" id="{2501E567-BAF5-18FD-FAD1-0978DE9B53F0}"/>
              </a:ext>
            </a:extLst>
          </p:cNvPr>
          <p:cNvSpPr>
            <a:spLocks noGrp="1"/>
          </p:cNvSpPr>
          <p:nvPr>
            <p:ph type="title"/>
          </p:nvPr>
        </p:nvSpPr>
        <p:spPr>
          <a:xfrm>
            <a:off x="275063" y="122380"/>
            <a:ext cx="8496300" cy="454420"/>
          </a:xfrm>
        </p:spPr>
        <p:txBody>
          <a:bodyPr/>
          <a:lstStyle/>
          <a:p>
            <a:r>
              <a:rPr lang="en-NZ" sz="1400"/>
              <a:t>Statistically significant improvements were observed from pre- to post-biologic</a:t>
            </a:r>
            <a:br>
              <a:rPr lang="en-NZ" sz="1400"/>
            </a:br>
            <a:r>
              <a:rPr lang="en-NZ" sz="1400"/>
              <a:t>initiation for all asthma outcome domains assessed</a:t>
            </a:r>
            <a:endParaRPr lang="en-GB" sz="1400"/>
          </a:p>
        </p:txBody>
      </p:sp>
      <p:pic>
        <p:nvPicPr>
          <p:cNvPr id="2050" name="Picture 2" descr="A collage of graphs&#10;&#10;Description automatically generated">
            <a:extLst>
              <a:ext uri="{FF2B5EF4-FFF2-40B4-BE49-F238E27FC236}">
                <a16:creationId xmlns:a16="http://schemas.microsoft.com/office/drawing/2014/main" id="{BEAD5360-CC56-F9F6-9B94-8DA55B839A5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77767" y="895392"/>
            <a:ext cx="6159107" cy="3778021"/>
          </a:xfrm>
          <a:prstGeom prst="rect">
            <a:avLst/>
          </a:prstGeom>
          <a:noFill/>
          <a:extLst>
            <a:ext uri="{909E8E84-426E-40DD-AFC4-6F175D3DCCD1}">
              <a14:hiddenFill xmlns:a14="http://schemas.microsoft.com/office/drawing/2010/main">
                <a:solidFill>
                  <a:srgbClr val="FFFFFF"/>
                </a:solidFill>
              </a14:hiddenFill>
            </a:ext>
          </a:extLst>
        </p:spPr>
      </p:pic>
      <p:sp>
        <p:nvSpPr>
          <p:cNvPr id="5" name="ZoneTexte 4">
            <a:extLst>
              <a:ext uri="{FF2B5EF4-FFF2-40B4-BE49-F238E27FC236}">
                <a16:creationId xmlns:a16="http://schemas.microsoft.com/office/drawing/2014/main" id="{72AE7ABD-67C9-B9C8-0CA4-76FEBEA1CF57}"/>
              </a:ext>
            </a:extLst>
          </p:cNvPr>
          <p:cNvSpPr txBox="1"/>
          <p:nvPr/>
        </p:nvSpPr>
        <p:spPr>
          <a:xfrm>
            <a:off x="3780603" y="1282118"/>
            <a:ext cx="571229" cy="184666"/>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600" b="0" i="0" u="none" strike="noStrike" kern="0" cap="none" spc="0" normalizeH="0" baseline="0" noProof="0">
                <a:ln>
                  <a:noFill/>
                </a:ln>
                <a:solidFill>
                  <a:srgbClr val="000000"/>
                </a:solidFill>
                <a:effectLst/>
                <a:uLnTx/>
                <a:uFillTx/>
                <a:latin typeface="Arial"/>
                <a:cs typeface="Arial"/>
                <a:sym typeface="Arial"/>
              </a:rPr>
              <a:t>p&lt;0.001</a:t>
            </a:r>
          </a:p>
        </p:txBody>
      </p:sp>
      <p:sp>
        <p:nvSpPr>
          <p:cNvPr id="7" name="ZoneTexte 6">
            <a:extLst>
              <a:ext uri="{FF2B5EF4-FFF2-40B4-BE49-F238E27FC236}">
                <a16:creationId xmlns:a16="http://schemas.microsoft.com/office/drawing/2014/main" id="{7D88F2E4-263C-5F7C-9862-B6B278D0FB37}"/>
              </a:ext>
            </a:extLst>
          </p:cNvPr>
          <p:cNvSpPr txBox="1"/>
          <p:nvPr/>
        </p:nvSpPr>
        <p:spPr>
          <a:xfrm>
            <a:off x="3739217" y="3185476"/>
            <a:ext cx="571229" cy="184666"/>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600" b="0" i="0" u="none" strike="noStrike" kern="0" cap="none" spc="0" normalizeH="0" baseline="0" noProof="0">
                <a:ln>
                  <a:noFill/>
                </a:ln>
                <a:solidFill>
                  <a:srgbClr val="000000"/>
                </a:solidFill>
                <a:effectLst/>
                <a:uLnTx/>
                <a:uFillTx/>
                <a:latin typeface="Arial"/>
                <a:cs typeface="Arial"/>
                <a:sym typeface="Arial"/>
              </a:rPr>
              <a:t>p&lt;0.001</a:t>
            </a:r>
          </a:p>
        </p:txBody>
      </p:sp>
      <p:sp>
        <p:nvSpPr>
          <p:cNvPr id="9" name="ZoneTexte 8">
            <a:extLst>
              <a:ext uri="{FF2B5EF4-FFF2-40B4-BE49-F238E27FC236}">
                <a16:creationId xmlns:a16="http://schemas.microsoft.com/office/drawing/2014/main" id="{769FAB3F-C2B9-9D5C-E5E3-0873B21D6481}"/>
              </a:ext>
            </a:extLst>
          </p:cNvPr>
          <p:cNvSpPr txBox="1"/>
          <p:nvPr/>
        </p:nvSpPr>
        <p:spPr>
          <a:xfrm>
            <a:off x="4691789" y="1287247"/>
            <a:ext cx="571229" cy="184666"/>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600" b="0" i="0" u="none" strike="noStrike" kern="0" cap="none" spc="0" normalizeH="0" baseline="0" noProof="0">
                <a:ln>
                  <a:noFill/>
                </a:ln>
                <a:solidFill>
                  <a:srgbClr val="000000"/>
                </a:solidFill>
                <a:effectLst/>
                <a:uLnTx/>
                <a:uFillTx/>
                <a:latin typeface="Arial"/>
                <a:cs typeface="Arial"/>
                <a:sym typeface="Arial"/>
              </a:rPr>
              <a:t>p&lt;0.001</a:t>
            </a:r>
          </a:p>
        </p:txBody>
      </p:sp>
      <p:sp>
        <p:nvSpPr>
          <p:cNvPr id="10" name="ZoneTexte 9">
            <a:extLst>
              <a:ext uri="{FF2B5EF4-FFF2-40B4-BE49-F238E27FC236}">
                <a16:creationId xmlns:a16="http://schemas.microsoft.com/office/drawing/2014/main" id="{EA64C7B7-FD9E-0C54-A401-95A00B9D33A7}"/>
              </a:ext>
            </a:extLst>
          </p:cNvPr>
          <p:cNvSpPr txBox="1"/>
          <p:nvPr/>
        </p:nvSpPr>
        <p:spPr>
          <a:xfrm>
            <a:off x="6965645" y="3185476"/>
            <a:ext cx="571229" cy="184666"/>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600" b="0" i="0" u="none" strike="noStrike" kern="0" cap="none" spc="0" normalizeH="0" baseline="0" noProof="0">
                <a:ln>
                  <a:noFill/>
                </a:ln>
                <a:solidFill>
                  <a:srgbClr val="000000"/>
                </a:solidFill>
                <a:effectLst/>
                <a:uLnTx/>
                <a:uFillTx/>
                <a:latin typeface="Arial"/>
                <a:cs typeface="Arial"/>
                <a:sym typeface="Arial"/>
              </a:rPr>
              <a:t>p&lt;0.001</a:t>
            </a:r>
          </a:p>
        </p:txBody>
      </p:sp>
      <p:pic>
        <p:nvPicPr>
          <p:cNvPr id="3" name="Graphic 2" descr="Beginning with solid fill">
            <a:hlinkClick r:id="rId4" action="ppaction://hlinksldjump"/>
            <a:extLst>
              <a:ext uri="{FF2B5EF4-FFF2-40B4-BE49-F238E27FC236}">
                <a16:creationId xmlns:a16="http://schemas.microsoft.com/office/drawing/2014/main" id="{44E9057D-3042-C070-6C43-68CB86B669B2}"/>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6" name="bg object 17">
            <a:extLst>
              <a:ext uri="{FF2B5EF4-FFF2-40B4-BE49-F238E27FC236}">
                <a16:creationId xmlns:a16="http://schemas.microsoft.com/office/drawing/2014/main" id="{29F57FB8-D037-3047-A290-306E1F02A6CC}"/>
              </a:ext>
            </a:extLst>
          </p:cNvPr>
          <p:cNvPicPr/>
          <p:nvPr/>
        </p:nvPicPr>
        <p:blipFill>
          <a:blip r:embed="rId7" cstate="print">
            <a:alphaModFix amt="10000"/>
            <a:extLst>
              <a:ext uri="{BEBA8EAE-BF5A-486C-A8C5-ECC9F3942E4B}">
                <a14:imgProps xmlns:a14="http://schemas.microsoft.com/office/drawing/2010/main">
                  <a14:imgLayer r:embed="rId8">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3561342338"/>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4EFA33F2-29E7-679C-021E-F4EC5A3D435E}"/>
              </a:ext>
            </a:extLst>
          </p:cNvPr>
          <p:cNvSpPr>
            <a:spLocks noGrp="1"/>
          </p:cNvSpPr>
          <p:nvPr>
            <p:ph type="title"/>
          </p:nvPr>
        </p:nvSpPr>
        <p:spPr>
          <a:xfrm>
            <a:off x="323850" y="-34354"/>
            <a:ext cx="8496300" cy="987881"/>
          </a:xfrm>
        </p:spPr>
        <p:txBody>
          <a:bodyPr/>
          <a:lstStyle/>
          <a:p>
            <a:r>
              <a:rPr lang="en-GB" sz="2000">
                <a:latin typeface="Calibri" panose="020F0502020204030204" pitchFamily="34" charset="0"/>
                <a:ea typeface="Calibri" panose="020F0502020204030204" pitchFamily="34" charset="0"/>
                <a:cs typeface="Times New Roman" panose="02020603050405020304" pitchFamily="18" charset="0"/>
              </a:rPr>
              <a:t>R</a:t>
            </a:r>
            <a:r>
              <a:rPr lang="en-GB" sz="2000">
                <a:effectLst/>
                <a:latin typeface="Calibri" panose="020F0502020204030204" pitchFamily="34" charset="0"/>
                <a:ea typeface="Calibri" panose="020F0502020204030204" pitchFamily="34" charset="0"/>
                <a:cs typeface="Times New Roman" panose="02020603050405020304" pitchFamily="18" charset="0"/>
              </a:rPr>
              <a:t>esponders to biologics increased with greater pre-biologic impairment:</a:t>
            </a:r>
            <a:br>
              <a:rPr lang="en-GB" sz="1600">
                <a:effectLst/>
                <a:latin typeface="Calibri" panose="020F0502020204030204" pitchFamily="34" charset="0"/>
                <a:ea typeface="Calibri" panose="020F0502020204030204" pitchFamily="34" charset="0"/>
                <a:cs typeface="Times New Roman" panose="02020603050405020304" pitchFamily="18" charset="0"/>
              </a:rPr>
            </a:br>
            <a:r>
              <a:rPr lang="en-GB" sz="120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Increasing from </a:t>
            </a:r>
            <a:r>
              <a:rPr lang="en-GB" sz="1200">
                <a:solidFill>
                  <a:schemeClr val="accent3"/>
                </a:solidFill>
                <a:effectLst/>
                <a:latin typeface="Calibri" panose="020F0502020204030204" pitchFamily="34" charset="0"/>
                <a:ea typeface="Calibri" panose="020F0502020204030204" pitchFamily="34" charset="0"/>
                <a:cs typeface="Times New Roman" panose="02020603050405020304" pitchFamily="18" charset="0"/>
              </a:rPr>
              <a:t>70.2 to 90.0% for exacerbation rate</a:t>
            </a:r>
            <a:r>
              <a:rPr lang="en-GB" sz="1200">
                <a:effectLst/>
                <a:latin typeface="Calibri" panose="020F0502020204030204" pitchFamily="34" charset="0"/>
                <a:ea typeface="Calibri" panose="020F0502020204030204" pitchFamily="34" charset="0"/>
                <a:cs typeface="Times New Roman" panose="02020603050405020304" pitchFamily="18" charset="0"/>
              </a:rPr>
              <a:t>, 46.3 to 52.3% for asthma control, </a:t>
            </a:r>
            <a:r>
              <a:rPr lang="en-GB" sz="1200">
                <a:solidFill>
                  <a:schemeClr val="accent2"/>
                </a:solidFill>
                <a:effectLst/>
                <a:latin typeface="Calibri" panose="020F0502020204030204" pitchFamily="34" charset="0"/>
                <a:ea typeface="Calibri" panose="020F0502020204030204" pitchFamily="34" charset="0"/>
                <a:cs typeface="Times New Roman" panose="02020603050405020304" pitchFamily="18" charset="0"/>
              </a:rPr>
              <a:t>31.1 to 58.5% for LTOCS daily dose</a:t>
            </a:r>
            <a:r>
              <a:rPr lang="en-GB" sz="1200">
                <a:effectLst/>
                <a:latin typeface="Calibri" panose="020F0502020204030204" pitchFamily="34" charset="0"/>
                <a:ea typeface="Calibri" panose="020F0502020204030204" pitchFamily="34" charset="0"/>
                <a:cs typeface="Times New Roman" panose="02020603050405020304" pitchFamily="18" charset="0"/>
              </a:rPr>
              <a:t>, </a:t>
            </a:r>
            <a:r>
              <a:rPr lang="en-GB" sz="120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and</a:t>
            </a:r>
            <a:r>
              <a:rPr lang="en-GB" sz="1200">
                <a:effectLst/>
                <a:latin typeface="Calibri" panose="020F0502020204030204" pitchFamily="34" charset="0"/>
                <a:ea typeface="Calibri" panose="020F0502020204030204" pitchFamily="34" charset="0"/>
                <a:cs typeface="Times New Roman" panose="02020603050405020304" pitchFamily="18" charset="0"/>
              </a:rPr>
              <a:t> </a:t>
            </a:r>
            <a:r>
              <a:rPr lang="en-GB" sz="1200">
                <a:solidFill>
                  <a:schemeClr val="tx2">
                    <a:lumMod val="75000"/>
                  </a:schemeClr>
                </a:solidFill>
                <a:effectLst/>
                <a:latin typeface="Calibri" panose="020F0502020204030204" pitchFamily="34" charset="0"/>
                <a:ea typeface="Calibri" panose="020F0502020204030204" pitchFamily="34" charset="0"/>
                <a:cs typeface="Times New Roman" panose="02020603050405020304" pitchFamily="18" charset="0"/>
              </a:rPr>
              <a:t>35.8 to 50.6% for ppFEV</a:t>
            </a:r>
            <a:r>
              <a:rPr lang="en-GB" sz="900">
                <a:solidFill>
                  <a:schemeClr val="tx2">
                    <a:lumMod val="75000"/>
                  </a:schemeClr>
                </a:solidFill>
                <a:effectLst/>
                <a:latin typeface="Calibri" panose="020F0502020204030204" pitchFamily="34" charset="0"/>
                <a:ea typeface="Calibri" panose="020F0502020204030204" pitchFamily="34" charset="0"/>
                <a:cs typeface="Times New Roman" panose="02020603050405020304" pitchFamily="18" charset="0"/>
              </a:rPr>
              <a:t>1</a:t>
            </a:r>
            <a:br>
              <a:rPr lang="en-GB" sz="1600"/>
            </a:br>
            <a:endParaRPr lang="en-GB" sz="1600"/>
          </a:p>
        </p:txBody>
      </p:sp>
      <p:pic>
        <p:nvPicPr>
          <p:cNvPr id="7171" name="Picture 3" descr="Text Box">
            <a:extLst>
              <a:ext uri="{FF2B5EF4-FFF2-40B4-BE49-F238E27FC236}">
                <a16:creationId xmlns:a16="http://schemas.microsoft.com/office/drawing/2014/main" id="{3B5E89EA-4EBE-9693-A70F-0C0001EB9AF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99315" y="3137812"/>
            <a:ext cx="1897597" cy="1158417"/>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8" descr="Une image contenant capture d’écran, texte, diagramme, ligne&#10;&#10;Description générée automatiquement">
            <a:extLst>
              <a:ext uri="{FF2B5EF4-FFF2-40B4-BE49-F238E27FC236}">
                <a16:creationId xmlns:a16="http://schemas.microsoft.com/office/drawing/2014/main" id="{B866A2E1-4A55-C5F8-C8C1-3064FEB56C0F}"/>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49193" y="1403222"/>
            <a:ext cx="1967540" cy="1457093"/>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2" descr="A graph of a number of individuals&#10;&#10;Description automatically generated with medium confidence">
            <a:extLst>
              <a:ext uri="{FF2B5EF4-FFF2-40B4-BE49-F238E27FC236}">
                <a16:creationId xmlns:a16="http://schemas.microsoft.com/office/drawing/2014/main" id="{92F7690E-26D2-6A6F-57E5-B5AA2453FC2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1166" y="1380149"/>
            <a:ext cx="1967539" cy="1483950"/>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3" descr="Text Box">
            <a:extLst>
              <a:ext uri="{FF2B5EF4-FFF2-40B4-BE49-F238E27FC236}">
                <a16:creationId xmlns:a16="http://schemas.microsoft.com/office/drawing/2014/main" id="{5A0D41F3-EA64-2788-2BF6-152EA1CA5C6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4850" y="3150008"/>
            <a:ext cx="1897598" cy="1158417"/>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9" descr="Text Box">
            <a:extLst>
              <a:ext uri="{FF2B5EF4-FFF2-40B4-BE49-F238E27FC236}">
                <a16:creationId xmlns:a16="http://schemas.microsoft.com/office/drawing/2014/main" id="{1890B718-F476-6A7D-7CC9-24C161BA4B8D}"/>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4127774" y="3156994"/>
            <a:ext cx="1967220" cy="1203207"/>
          </a:xfrm>
          <a:prstGeom prst="rect">
            <a:avLst/>
          </a:prstGeom>
          <a:noFill/>
          <a:ln>
            <a:noFill/>
          </a:ln>
        </p:spPr>
      </p:pic>
      <p:pic>
        <p:nvPicPr>
          <p:cNvPr id="11" name="Picture 11" descr="Une image contenant texte, capture d’écran, diagramme, Tracé&#10;&#10;Description générée automatiquement">
            <a:extLst>
              <a:ext uri="{FF2B5EF4-FFF2-40B4-BE49-F238E27FC236}">
                <a16:creationId xmlns:a16="http://schemas.microsoft.com/office/drawing/2014/main" id="{E0D6BC6B-850B-1E4A-A867-64133794EC30}"/>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4228641" y="1377788"/>
            <a:ext cx="2074606" cy="1536990"/>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a:extLst>
              <a:ext uri="{FF2B5EF4-FFF2-40B4-BE49-F238E27FC236}">
                <a16:creationId xmlns:a16="http://schemas.microsoft.com/office/drawing/2014/main" id="{9B22A976-B30C-714B-0867-8CB53901B507}"/>
              </a:ext>
            </a:extLst>
          </p:cNvPr>
          <p:cNvSpPr txBox="1"/>
          <p:nvPr/>
        </p:nvSpPr>
        <p:spPr>
          <a:xfrm>
            <a:off x="2213029" y="1123942"/>
            <a:ext cx="1394070" cy="30777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400" b="1" i="0" u="none" strike="noStrike" kern="0" cap="none" spc="0" normalizeH="0" baseline="0" noProof="0">
                <a:ln>
                  <a:noFill/>
                </a:ln>
                <a:solidFill>
                  <a:srgbClr val="073763"/>
                </a:solidFill>
                <a:effectLst/>
                <a:uLnTx/>
                <a:uFillTx/>
                <a:latin typeface="Calibri" panose="020F0502020204030204" pitchFamily="34" charset="0"/>
                <a:cs typeface="Arial"/>
                <a:sym typeface="Arial"/>
              </a:rPr>
              <a:t>Asthma Control</a:t>
            </a:r>
          </a:p>
        </p:txBody>
      </p:sp>
      <p:sp>
        <p:nvSpPr>
          <p:cNvPr id="15" name="TextBox 14">
            <a:extLst>
              <a:ext uri="{FF2B5EF4-FFF2-40B4-BE49-F238E27FC236}">
                <a16:creationId xmlns:a16="http://schemas.microsoft.com/office/drawing/2014/main" id="{2BD7C2EB-45D8-BBC5-648F-FE387D304766}"/>
              </a:ext>
            </a:extLst>
          </p:cNvPr>
          <p:cNvSpPr txBox="1"/>
          <p:nvPr/>
        </p:nvSpPr>
        <p:spPr>
          <a:xfrm>
            <a:off x="147371" y="1089367"/>
            <a:ext cx="1394070" cy="30777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400" b="1" i="0" u="none" strike="noStrike" kern="0" cap="none" spc="0" normalizeH="0" baseline="0" noProof="0">
                <a:ln>
                  <a:noFill/>
                </a:ln>
                <a:solidFill>
                  <a:srgbClr val="FF9900"/>
                </a:solidFill>
                <a:effectLst/>
                <a:uLnTx/>
                <a:uFillTx/>
                <a:latin typeface="Calibri" panose="020F0502020204030204" pitchFamily="34" charset="0"/>
                <a:cs typeface="Arial"/>
                <a:sym typeface="Arial"/>
              </a:rPr>
              <a:t>Exacerbations</a:t>
            </a:r>
            <a:endParaRPr kumimoji="0" lang="en-GB" sz="1400" b="0" i="0" u="none" strike="noStrike" kern="0" cap="none" spc="0" normalizeH="0" baseline="0" noProof="0">
              <a:ln>
                <a:noFill/>
              </a:ln>
              <a:solidFill>
                <a:srgbClr val="FF9900"/>
              </a:solidFill>
              <a:effectLst/>
              <a:uLnTx/>
              <a:uFillTx/>
              <a:latin typeface="Arial"/>
              <a:cs typeface="Arial"/>
              <a:sym typeface="Arial"/>
            </a:endParaRPr>
          </a:p>
        </p:txBody>
      </p:sp>
      <p:sp>
        <p:nvSpPr>
          <p:cNvPr id="16" name="TextBox 15">
            <a:extLst>
              <a:ext uri="{FF2B5EF4-FFF2-40B4-BE49-F238E27FC236}">
                <a16:creationId xmlns:a16="http://schemas.microsoft.com/office/drawing/2014/main" id="{CEFDE359-6C43-7304-B686-569E349624C6}"/>
              </a:ext>
            </a:extLst>
          </p:cNvPr>
          <p:cNvSpPr txBox="1"/>
          <p:nvPr/>
        </p:nvSpPr>
        <p:spPr>
          <a:xfrm>
            <a:off x="4202874" y="1123942"/>
            <a:ext cx="1596592" cy="30777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400" b="1" i="0" u="none" strike="noStrike" kern="0" cap="none" spc="0" normalizeH="0" baseline="0" noProof="0">
                <a:ln>
                  <a:noFill/>
                </a:ln>
                <a:solidFill>
                  <a:srgbClr val="0C5EA8"/>
                </a:solidFill>
                <a:effectLst/>
                <a:uLnTx/>
                <a:uFillTx/>
                <a:latin typeface="Calibri" panose="020F0502020204030204" pitchFamily="34" charset="0"/>
                <a:cs typeface="Arial"/>
                <a:sym typeface="Arial"/>
              </a:rPr>
              <a:t>LTOCS daily dose</a:t>
            </a:r>
          </a:p>
        </p:txBody>
      </p:sp>
      <p:sp>
        <p:nvSpPr>
          <p:cNvPr id="17" name="TextBox 16">
            <a:extLst>
              <a:ext uri="{FF2B5EF4-FFF2-40B4-BE49-F238E27FC236}">
                <a16:creationId xmlns:a16="http://schemas.microsoft.com/office/drawing/2014/main" id="{46CBD5EC-D54C-76E1-2522-A1823F465378}"/>
              </a:ext>
            </a:extLst>
          </p:cNvPr>
          <p:cNvSpPr txBox="1"/>
          <p:nvPr/>
        </p:nvSpPr>
        <p:spPr>
          <a:xfrm>
            <a:off x="6377609" y="1123942"/>
            <a:ext cx="1596592" cy="30777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400" b="1" i="0" u="none" strike="noStrike" kern="0" cap="none" spc="0" normalizeH="0" baseline="0" noProof="0">
                <a:ln>
                  <a:noFill/>
                </a:ln>
                <a:solidFill>
                  <a:srgbClr val="C9C2D1">
                    <a:lumMod val="75000"/>
                  </a:srgbClr>
                </a:solidFill>
                <a:effectLst/>
                <a:uLnTx/>
                <a:uFillTx/>
                <a:latin typeface="Calibri" panose="020F0502020204030204" pitchFamily="34" charset="0"/>
                <a:cs typeface="Arial"/>
                <a:sym typeface="Arial"/>
              </a:rPr>
              <a:t>% predicted FEV</a:t>
            </a:r>
            <a:r>
              <a:rPr kumimoji="0" lang="en-GB" sz="1000" b="1" i="0" u="none" strike="noStrike" kern="0" cap="none" spc="0" normalizeH="0" baseline="0" noProof="0">
                <a:ln>
                  <a:noFill/>
                </a:ln>
                <a:solidFill>
                  <a:srgbClr val="C9C2D1">
                    <a:lumMod val="75000"/>
                  </a:srgbClr>
                </a:solidFill>
                <a:effectLst/>
                <a:uLnTx/>
                <a:uFillTx/>
                <a:latin typeface="Calibri" panose="020F0502020204030204" pitchFamily="34" charset="0"/>
                <a:cs typeface="Arial"/>
                <a:sym typeface="Arial"/>
              </a:rPr>
              <a:t>1</a:t>
            </a:r>
            <a:endParaRPr kumimoji="0" lang="en-GB" sz="1400" b="0" i="0" u="none" strike="noStrike" kern="0" cap="none" spc="0" normalizeH="0" baseline="0" noProof="0">
              <a:ln>
                <a:noFill/>
              </a:ln>
              <a:solidFill>
                <a:srgbClr val="C9C2D1">
                  <a:lumMod val="75000"/>
                </a:srgbClr>
              </a:solidFill>
              <a:effectLst/>
              <a:uLnTx/>
              <a:uFillTx/>
              <a:latin typeface="Arial"/>
              <a:cs typeface="Arial"/>
              <a:sym typeface="Arial"/>
            </a:endParaRPr>
          </a:p>
        </p:txBody>
      </p:sp>
      <p:sp>
        <p:nvSpPr>
          <p:cNvPr id="20" name="Rectangle 19">
            <a:extLst>
              <a:ext uri="{FF2B5EF4-FFF2-40B4-BE49-F238E27FC236}">
                <a16:creationId xmlns:a16="http://schemas.microsoft.com/office/drawing/2014/main" id="{748BA365-718A-0404-7392-8F94B7025EDD}"/>
              </a:ext>
            </a:extLst>
          </p:cNvPr>
          <p:cNvSpPr/>
          <p:nvPr/>
        </p:nvSpPr>
        <p:spPr>
          <a:xfrm rot="16200000">
            <a:off x="1230846" y="3574355"/>
            <a:ext cx="989677" cy="368487"/>
          </a:xfrm>
          <a:prstGeom prst="rect">
            <a:avLst/>
          </a:prstGeom>
          <a:noFill/>
          <a:ln>
            <a:solidFill>
              <a:schemeClr val="accent3"/>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FF0000"/>
              </a:solidFill>
              <a:effectLst/>
              <a:uLnTx/>
              <a:uFillTx/>
              <a:latin typeface="Arial"/>
              <a:ea typeface="+mn-ea"/>
              <a:cs typeface="+mn-cs"/>
              <a:sym typeface="Arial"/>
            </a:endParaRPr>
          </a:p>
        </p:txBody>
      </p:sp>
      <p:sp>
        <p:nvSpPr>
          <p:cNvPr id="21" name="Rectangle 20">
            <a:extLst>
              <a:ext uri="{FF2B5EF4-FFF2-40B4-BE49-F238E27FC236}">
                <a16:creationId xmlns:a16="http://schemas.microsoft.com/office/drawing/2014/main" id="{2909FE2E-5620-4483-1A83-D65880435678}"/>
              </a:ext>
            </a:extLst>
          </p:cNvPr>
          <p:cNvSpPr/>
          <p:nvPr/>
        </p:nvSpPr>
        <p:spPr>
          <a:xfrm rot="16200000">
            <a:off x="3243984" y="3574355"/>
            <a:ext cx="989677" cy="368487"/>
          </a:xfrm>
          <a:prstGeom prst="rect">
            <a:avLst/>
          </a:prstGeom>
          <a:noFill/>
          <a:ln>
            <a:solidFill>
              <a:schemeClr val="accent1"/>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FF0000"/>
              </a:solidFill>
              <a:effectLst/>
              <a:uLnTx/>
              <a:uFillTx/>
              <a:latin typeface="Arial"/>
              <a:ea typeface="+mn-ea"/>
              <a:cs typeface="+mn-cs"/>
              <a:sym typeface="Arial"/>
            </a:endParaRPr>
          </a:p>
        </p:txBody>
      </p:sp>
      <p:sp>
        <p:nvSpPr>
          <p:cNvPr id="22" name="Rectangle 21">
            <a:extLst>
              <a:ext uri="{FF2B5EF4-FFF2-40B4-BE49-F238E27FC236}">
                <a16:creationId xmlns:a16="http://schemas.microsoft.com/office/drawing/2014/main" id="{E877BE4B-FE2E-E9D6-4AAC-6CA728A94F0C}"/>
              </a:ext>
            </a:extLst>
          </p:cNvPr>
          <p:cNvSpPr/>
          <p:nvPr/>
        </p:nvSpPr>
        <p:spPr>
          <a:xfrm rot="16200000">
            <a:off x="5353560" y="3574353"/>
            <a:ext cx="989677" cy="368487"/>
          </a:xfrm>
          <a:prstGeom prst="rect">
            <a:avLst/>
          </a:prstGeom>
          <a:noFill/>
          <a:ln>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FF0000"/>
              </a:solidFill>
              <a:effectLst/>
              <a:uLnTx/>
              <a:uFillTx/>
              <a:latin typeface="Arial"/>
              <a:ea typeface="+mn-ea"/>
              <a:cs typeface="+mn-cs"/>
              <a:sym typeface="Arial"/>
            </a:endParaRPr>
          </a:p>
        </p:txBody>
      </p:sp>
      <p:pic>
        <p:nvPicPr>
          <p:cNvPr id="27" name="Picture 26" descr="Une image contenant texte, capture d’écran, diagramme, ligne&#10;&#10;Description générée automatiquement">
            <a:extLst>
              <a:ext uri="{FF2B5EF4-FFF2-40B4-BE49-F238E27FC236}">
                <a16:creationId xmlns:a16="http://schemas.microsoft.com/office/drawing/2014/main" id="{A24A2ED2-4AE2-F31E-E2E0-77D4AC198DA7}"/>
              </a:ext>
            </a:extLst>
          </p:cNvPr>
          <p:cNvPicPr>
            <a:picLocks noChangeAspect="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6449564" y="1403222"/>
            <a:ext cx="1853636" cy="1488238"/>
          </a:xfrm>
          <a:prstGeom prst="rect">
            <a:avLst/>
          </a:prstGeom>
          <a:noFill/>
          <a:ln>
            <a:noFill/>
          </a:ln>
        </p:spPr>
      </p:pic>
      <p:pic>
        <p:nvPicPr>
          <p:cNvPr id="28" name="Picture 27" descr="Text Box">
            <a:extLst>
              <a:ext uri="{FF2B5EF4-FFF2-40B4-BE49-F238E27FC236}">
                <a16:creationId xmlns:a16="http://schemas.microsoft.com/office/drawing/2014/main" id="{FF139F67-1686-C698-AF3C-1A30953887A5}"/>
              </a:ext>
            </a:extLst>
          </p:cNvPr>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6267794" y="3102821"/>
            <a:ext cx="2171569" cy="1328192"/>
          </a:xfrm>
          <a:prstGeom prst="rect">
            <a:avLst/>
          </a:prstGeom>
          <a:noFill/>
          <a:ln>
            <a:noFill/>
          </a:ln>
        </p:spPr>
      </p:pic>
      <p:sp>
        <p:nvSpPr>
          <p:cNvPr id="23" name="Rectangle 22">
            <a:extLst>
              <a:ext uri="{FF2B5EF4-FFF2-40B4-BE49-F238E27FC236}">
                <a16:creationId xmlns:a16="http://schemas.microsoft.com/office/drawing/2014/main" id="{58AF31E3-3E2B-3FFC-8149-3502646349B7}"/>
              </a:ext>
            </a:extLst>
          </p:cNvPr>
          <p:cNvSpPr/>
          <p:nvPr/>
        </p:nvSpPr>
        <p:spPr>
          <a:xfrm rot="16200000">
            <a:off x="7600420" y="3605848"/>
            <a:ext cx="1124053" cy="384682"/>
          </a:xfrm>
          <a:prstGeom prst="rect">
            <a:avLst/>
          </a:prstGeom>
          <a:noFill/>
          <a:ln>
            <a:solidFill>
              <a:schemeClr val="tx2">
                <a:lumMod val="75000"/>
              </a:schemeClr>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FF0000"/>
              </a:solidFill>
              <a:effectLst/>
              <a:uLnTx/>
              <a:uFillTx/>
              <a:latin typeface="Arial"/>
              <a:ea typeface="+mn-ea"/>
              <a:cs typeface="+mn-cs"/>
              <a:sym typeface="Arial"/>
            </a:endParaRPr>
          </a:p>
        </p:txBody>
      </p:sp>
      <p:sp>
        <p:nvSpPr>
          <p:cNvPr id="29" name="ZoneTexte 10">
            <a:extLst>
              <a:ext uri="{FF2B5EF4-FFF2-40B4-BE49-F238E27FC236}">
                <a16:creationId xmlns:a16="http://schemas.microsoft.com/office/drawing/2014/main" id="{8F2A0413-3421-8B0B-6E14-ECE5AC1B82AB}"/>
              </a:ext>
            </a:extLst>
          </p:cNvPr>
          <p:cNvSpPr txBox="1"/>
          <p:nvPr/>
        </p:nvSpPr>
        <p:spPr>
          <a:xfrm>
            <a:off x="90488" y="2850245"/>
            <a:ext cx="2158705"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tab pos="1944000" algn="r"/>
              </a:tabLst>
              <a:defRPr/>
            </a:pPr>
            <a:r>
              <a:rPr kumimoji="0" lang="en-GB" sz="800" b="0" i="0" u="none" strike="noStrike" kern="0" cap="none" spc="0" normalizeH="0" baseline="0" noProof="0">
                <a:ln>
                  <a:noFill/>
                </a:ln>
                <a:solidFill>
                  <a:srgbClr val="D8D8D8">
                    <a:lumMod val="50000"/>
                  </a:srgbClr>
                </a:solidFill>
                <a:effectLst/>
                <a:uLnTx/>
                <a:uFillTx/>
                <a:latin typeface="Arial"/>
                <a:cs typeface="Arial"/>
                <a:sym typeface="Arial"/>
              </a:rPr>
              <a:t>Pre-</a:t>
            </a:r>
            <a:r>
              <a:rPr kumimoji="0" lang="en-GB" sz="800" b="0" i="0" u="none" strike="noStrike" kern="0" cap="none" spc="0" normalizeH="0" baseline="0" noProof="0" err="1">
                <a:ln>
                  <a:noFill/>
                </a:ln>
                <a:solidFill>
                  <a:srgbClr val="D8D8D8">
                    <a:lumMod val="50000"/>
                  </a:srgbClr>
                </a:solidFill>
                <a:effectLst/>
                <a:uLnTx/>
                <a:uFillTx/>
                <a:latin typeface="Arial"/>
                <a:cs typeface="Arial"/>
                <a:sym typeface="Arial"/>
              </a:rPr>
              <a:t>bx</a:t>
            </a:r>
            <a:r>
              <a:rPr kumimoji="0" lang="en-GB" sz="800" b="0" i="0" u="none" strike="noStrike" kern="0" cap="none" spc="0" normalizeH="0" baseline="0" noProof="0">
                <a:ln>
                  <a:noFill/>
                </a:ln>
                <a:solidFill>
                  <a:srgbClr val="D8D8D8">
                    <a:lumMod val="50000"/>
                  </a:srgbClr>
                </a:solidFill>
                <a:effectLst/>
                <a:uLnTx/>
                <a:uFillTx/>
                <a:latin typeface="Arial"/>
                <a:cs typeface="Arial"/>
                <a:sym typeface="Arial"/>
              </a:rPr>
              <a:t>                                      Post-</a:t>
            </a:r>
            <a:r>
              <a:rPr kumimoji="0" lang="en-GB" sz="800" b="0" i="0" u="none" strike="noStrike" kern="0" cap="none" spc="0" normalizeH="0" baseline="0" noProof="0" err="1">
                <a:ln>
                  <a:noFill/>
                </a:ln>
                <a:solidFill>
                  <a:srgbClr val="D8D8D8">
                    <a:lumMod val="50000"/>
                  </a:srgbClr>
                </a:solidFill>
                <a:effectLst/>
                <a:uLnTx/>
                <a:uFillTx/>
                <a:latin typeface="Arial"/>
                <a:cs typeface="Arial"/>
                <a:sym typeface="Arial"/>
              </a:rPr>
              <a:t>bx</a:t>
            </a:r>
            <a:endParaRPr kumimoji="0" lang="en-GB" sz="800" b="0" i="0" u="none" strike="noStrike" kern="0" cap="none" spc="0" normalizeH="0" baseline="0" noProof="0">
              <a:ln>
                <a:noFill/>
              </a:ln>
              <a:solidFill>
                <a:srgbClr val="D8D8D8">
                  <a:lumMod val="50000"/>
                </a:srgbClr>
              </a:solidFill>
              <a:effectLst/>
              <a:uLnTx/>
              <a:uFillTx/>
              <a:latin typeface="Arial"/>
              <a:cs typeface="Arial"/>
              <a:sym typeface="Arial"/>
            </a:endParaRPr>
          </a:p>
        </p:txBody>
      </p:sp>
      <p:sp>
        <p:nvSpPr>
          <p:cNvPr id="30" name="ZoneTexte 10">
            <a:extLst>
              <a:ext uri="{FF2B5EF4-FFF2-40B4-BE49-F238E27FC236}">
                <a16:creationId xmlns:a16="http://schemas.microsoft.com/office/drawing/2014/main" id="{DC2C7298-32F6-8DFC-74AE-F40DBF0498B8}"/>
              </a:ext>
            </a:extLst>
          </p:cNvPr>
          <p:cNvSpPr txBox="1"/>
          <p:nvPr/>
        </p:nvSpPr>
        <p:spPr>
          <a:xfrm>
            <a:off x="2211898" y="2866550"/>
            <a:ext cx="2186762"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tab pos="1944000" algn="r"/>
              </a:tabLst>
              <a:defRPr/>
            </a:pPr>
            <a:r>
              <a:rPr kumimoji="0" lang="en-GB" sz="800" b="0" i="0" u="none" strike="noStrike" kern="0" cap="none" spc="0" normalizeH="0" baseline="0" noProof="0">
                <a:ln>
                  <a:noFill/>
                </a:ln>
                <a:solidFill>
                  <a:srgbClr val="D8D8D8">
                    <a:lumMod val="50000"/>
                  </a:srgbClr>
                </a:solidFill>
                <a:effectLst/>
                <a:uLnTx/>
                <a:uFillTx/>
                <a:latin typeface="Arial"/>
                <a:cs typeface="Arial"/>
                <a:sym typeface="Arial"/>
              </a:rPr>
              <a:t>Pre-</a:t>
            </a:r>
            <a:r>
              <a:rPr kumimoji="0" lang="en-GB" sz="800" b="0" i="0" u="none" strike="noStrike" kern="0" cap="none" spc="0" normalizeH="0" baseline="0" noProof="0" err="1">
                <a:ln>
                  <a:noFill/>
                </a:ln>
                <a:solidFill>
                  <a:srgbClr val="D8D8D8">
                    <a:lumMod val="50000"/>
                  </a:srgbClr>
                </a:solidFill>
                <a:effectLst/>
                <a:uLnTx/>
                <a:uFillTx/>
                <a:latin typeface="Arial"/>
                <a:cs typeface="Arial"/>
                <a:sym typeface="Arial"/>
              </a:rPr>
              <a:t>bx</a:t>
            </a:r>
            <a:r>
              <a:rPr kumimoji="0" lang="en-GB" sz="800" b="0" i="0" u="none" strike="noStrike" kern="0" cap="none" spc="0" normalizeH="0" baseline="0" noProof="0">
                <a:ln>
                  <a:noFill/>
                </a:ln>
                <a:solidFill>
                  <a:srgbClr val="D8D8D8">
                    <a:lumMod val="50000"/>
                  </a:srgbClr>
                </a:solidFill>
                <a:effectLst/>
                <a:uLnTx/>
                <a:uFillTx/>
                <a:latin typeface="Arial"/>
                <a:cs typeface="Arial"/>
                <a:sym typeface="Arial"/>
              </a:rPr>
              <a:t>                               Post-</a:t>
            </a:r>
            <a:r>
              <a:rPr kumimoji="0" lang="en-GB" sz="800" b="0" i="0" u="none" strike="noStrike" kern="0" cap="none" spc="0" normalizeH="0" baseline="0" noProof="0" err="1">
                <a:ln>
                  <a:noFill/>
                </a:ln>
                <a:solidFill>
                  <a:srgbClr val="D8D8D8">
                    <a:lumMod val="50000"/>
                  </a:srgbClr>
                </a:solidFill>
                <a:effectLst/>
                <a:uLnTx/>
                <a:uFillTx/>
                <a:latin typeface="Arial"/>
                <a:cs typeface="Arial"/>
                <a:sym typeface="Arial"/>
              </a:rPr>
              <a:t>bx</a:t>
            </a:r>
            <a:endParaRPr kumimoji="0" lang="en-GB" sz="800" b="0" i="0" u="none" strike="noStrike" kern="0" cap="none" spc="0" normalizeH="0" baseline="0" noProof="0">
              <a:ln>
                <a:noFill/>
              </a:ln>
              <a:solidFill>
                <a:srgbClr val="D8D8D8">
                  <a:lumMod val="50000"/>
                </a:srgbClr>
              </a:solidFill>
              <a:effectLst/>
              <a:uLnTx/>
              <a:uFillTx/>
              <a:latin typeface="Arial"/>
              <a:cs typeface="Arial"/>
              <a:sym typeface="Arial"/>
            </a:endParaRPr>
          </a:p>
        </p:txBody>
      </p:sp>
      <p:sp>
        <p:nvSpPr>
          <p:cNvPr id="31" name="ZoneTexte 10">
            <a:extLst>
              <a:ext uri="{FF2B5EF4-FFF2-40B4-BE49-F238E27FC236}">
                <a16:creationId xmlns:a16="http://schemas.microsoft.com/office/drawing/2014/main" id="{7681F041-BCA5-1289-7982-806CE61BD858}"/>
              </a:ext>
            </a:extLst>
          </p:cNvPr>
          <p:cNvSpPr txBox="1"/>
          <p:nvPr/>
        </p:nvSpPr>
        <p:spPr>
          <a:xfrm>
            <a:off x="4176402" y="2883305"/>
            <a:ext cx="2186762"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tab pos="1944000" algn="r"/>
              </a:tabLst>
              <a:defRPr/>
            </a:pPr>
            <a:r>
              <a:rPr kumimoji="0" lang="en-GB" sz="800" b="0" i="0" u="none" strike="noStrike" kern="0" cap="none" spc="0" normalizeH="0" baseline="0" noProof="0">
                <a:ln>
                  <a:noFill/>
                </a:ln>
                <a:solidFill>
                  <a:srgbClr val="D8D8D8">
                    <a:lumMod val="50000"/>
                  </a:srgbClr>
                </a:solidFill>
                <a:effectLst/>
                <a:uLnTx/>
                <a:uFillTx/>
                <a:latin typeface="Arial"/>
                <a:cs typeface="Arial"/>
                <a:sym typeface="Arial"/>
              </a:rPr>
              <a:t>Pre-</a:t>
            </a:r>
            <a:r>
              <a:rPr kumimoji="0" lang="en-GB" sz="800" b="0" i="0" u="none" strike="noStrike" kern="0" cap="none" spc="0" normalizeH="0" baseline="0" noProof="0" err="1">
                <a:ln>
                  <a:noFill/>
                </a:ln>
                <a:solidFill>
                  <a:srgbClr val="D8D8D8">
                    <a:lumMod val="50000"/>
                  </a:srgbClr>
                </a:solidFill>
                <a:effectLst/>
                <a:uLnTx/>
                <a:uFillTx/>
                <a:latin typeface="Arial"/>
                <a:cs typeface="Arial"/>
                <a:sym typeface="Arial"/>
              </a:rPr>
              <a:t>bx</a:t>
            </a:r>
            <a:r>
              <a:rPr kumimoji="0" lang="en-GB" sz="800" b="0" i="0" u="none" strike="noStrike" kern="0" cap="none" spc="0" normalizeH="0" baseline="0" noProof="0">
                <a:ln>
                  <a:noFill/>
                </a:ln>
                <a:solidFill>
                  <a:srgbClr val="D8D8D8">
                    <a:lumMod val="50000"/>
                  </a:srgbClr>
                </a:solidFill>
                <a:effectLst/>
                <a:uLnTx/>
                <a:uFillTx/>
                <a:latin typeface="Arial"/>
                <a:cs typeface="Arial"/>
                <a:sym typeface="Arial"/>
              </a:rPr>
              <a:t>                                   Post-</a:t>
            </a:r>
            <a:r>
              <a:rPr kumimoji="0" lang="en-GB" sz="800" b="0" i="0" u="none" strike="noStrike" kern="0" cap="none" spc="0" normalizeH="0" baseline="0" noProof="0" err="1">
                <a:ln>
                  <a:noFill/>
                </a:ln>
                <a:solidFill>
                  <a:srgbClr val="D8D8D8">
                    <a:lumMod val="50000"/>
                  </a:srgbClr>
                </a:solidFill>
                <a:effectLst/>
                <a:uLnTx/>
                <a:uFillTx/>
                <a:latin typeface="Arial"/>
                <a:cs typeface="Arial"/>
                <a:sym typeface="Arial"/>
              </a:rPr>
              <a:t>bx</a:t>
            </a:r>
            <a:endParaRPr kumimoji="0" lang="en-GB" sz="800" b="0" i="0" u="none" strike="noStrike" kern="0" cap="none" spc="0" normalizeH="0" baseline="0" noProof="0">
              <a:ln>
                <a:noFill/>
              </a:ln>
              <a:solidFill>
                <a:srgbClr val="D8D8D8">
                  <a:lumMod val="50000"/>
                </a:srgbClr>
              </a:solidFill>
              <a:effectLst/>
              <a:uLnTx/>
              <a:uFillTx/>
              <a:latin typeface="Arial"/>
              <a:cs typeface="Arial"/>
              <a:sym typeface="Arial"/>
            </a:endParaRPr>
          </a:p>
        </p:txBody>
      </p:sp>
      <p:sp>
        <p:nvSpPr>
          <p:cNvPr id="32" name="ZoneTexte 10">
            <a:extLst>
              <a:ext uri="{FF2B5EF4-FFF2-40B4-BE49-F238E27FC236}">
                <a16:creationId xmlns:a16="http://schemas.microsoft.com/office/drawing/2014/main" id="{AFE01C7D-764F-96F4-B114-8656E86A3CE5}"/>
              </a:ext>
            </a:extLst>
          </p:cNvPr>
          <p:cNvSpPr txBox="1"/>
          <p:nvPr/>
        </p:nvSpPr>
        <p:spPr>
          <a:xfrm>
            <a:off x="6404619" y="2860315"/>
            <a:ext cx="2186762"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tab pos="1944000" algn="r"/>
              </a:tabLst>
              <a:defRPr/>
            </a:pPr>
            <a:r>
              <a:rPr kumimoji="0" lang="en-GB" sz="800" b="0" i="0" u="none" strike="noStrike" kern="0" cap="none" spc="0" normalizeH="0" baseline="0" noProof="0">
                <a:ln>
                  <a:noFill/>
                </a:ln>
                <a:solidFill>
                  <a:srgbClr val="D8D8D8">
                    <a:lumMod val="50000"/>
                  </a:srgbClr>
                </a:solidFill>
                <a:effectLst/>
                <a:uLnTx/>
                <a:uFillTx/>
                <a:latin typeface="Arial"/>
                <a:cs typeface="Arial"/>
                <a:sym typeface="Arial"/>
              </a:rPr>
              <a:t>Pre-</a:t>
            </a:r>
            <a:r>
              <a:rPr kumimoji="0" lang="en-GB" sz="800" b="0" i="0" u="none" strike="noStrike" kern="0" cap="none" spc="0" normalizeH="0" baseline="0" noProof="0" err="1">
                <a:ln>
                  <a:noFill/>
                </a:ln>
                <a:solidFill>
                  <a:srgbClr val="D8D8D8">
                    <a:lumMod val="50000"/>
                  </a:srgbClr>
                </a:solidFill>
                <a:effectLst/>
                <a:uLnTx/>
                <a:uFillTx/>
                <a:latin typeface="Arial"/>
                <a:cs typeface="Arial"/>
                <a:sym typeface="Arial"/>
              </a:rPr>
              <a:t>bx</a:t>
            </a:r>
            <a:r>
              <a:rPr kumimoji="0" lang="en-GB" sz="800" b="0" i="0" u="none" strike="noStrike" kern="0" cap="none" spc="0" normalizeH="0" baseline="0" noProof="0">
                <a:ln>
                  <a:noFill/>
                </a:ln>
                <a:solidFill>
                  <a:srgbClr val="D8D8D8">
                    <a:lumMod val="50000"/>
                  </a:srgbClr>
                </a:solidFill>
                <a:effectLst/>
                <a:uLnTx/>
                <a:uFillTx/>
                <a:latin typeface="Arial"/>
                <a:cs typeface="Arial"/>
                <a:sym typeface="Arial"/>
              </a:rPr>
              <a:t>                                   Post-</a:t>
            </a:r>
            <a:r>
              <a:rPr kumimoji="0" lang="en-GB" sz="800" b="0" i="0" u="none" strike="noStrike" kern="0" cap="none" spc="0" normalizeH="0" baseline="0" noProof="0" err="1">
                <a:ln>
                  <a:noFill/>
                </a:ln>
                <a:solidFill>
                  <a:srgbClr val="D8D8D8">
                    <a:lumMod val="50000"/>
                  </a:srgbClr>
                </a:solidFill>
                <a:effectLst/>
                <a:uLnTx/>
                <a:uFillTx/>
                <a:latin typeface="Arial"/>
                <a:cs typeface="Arial"/>
                <a:sym typeface="Arial"/>
              </a:rPr>
              <a:t>bx</a:t>
            </a:r>
            <a:endParaRPr kumimoji="0" lang="en-GB" sz="800" b="0" i="0" u="none" strike="noStrike" kern="0" cap="none" spc="0" normalizeH="0" baseline="0" noProof="0">
              <a:ln>
                <a:noFill/>
              </a:ln>
              <a:solidFill>
                <a:srgbClr val="D8D8D8">
                  <a:lumMod val="50000"/>
                </a:srgbClr>
              </a:solidFill>
              <a:effectLst/>
              <a:uLnTx/>
              <a:uFillTx/>
              <a:latin typeface="Arial"/>
              <a:cs typeface="Arial"/>
              <a:sym typeface="Arial"/>
            </a:endParaRPr>
          </a:p>
        </p:txBody>
      </p:sp>
      <p:sp>
        <p:nvSpPr>
          <p:cNvPr id="33" name="Google Shape;129;p24">
            <a:extLst>
              <a:ext uri="{FF2B5EF4-FFF2-40B4-BE49-F238E27FC236}">
                <a16:creationId xmlns:a16="http://schemas.microsoft.com/office/drawing/2014/main" id="{48FBAF12-39DE-DC79-F0A0-91E190922A7F}"/>
              </a:ext>
            </a:extLst>
          </p:cNvPr>
          <p:cNvSpPr txBox="1">
            <a:spLocks/>
          </p:cNvSpPr>
          <p:nvPr/>
        </p:nvSpPr>
        <p:spPr>
          <a:xfrm>
            <a:off x="104850" y="4629933"/>
            <a:ext cx="8110154" cy="402416"/>
          </a:xfrm>
          <a:prstGeom prst="rect">
            <a:avLst/>
          </a:prstGeom>
          <a:noFill/>
          <a:ln>
            <a:noFill/>
          </a:ln>
        </p:spPr>
        <p:txBody>
          <a:bodyPr spcFirstLastPara="1" wrap="square" lIns="0" tIns="0" rIns="0" bIns="0" anchor="b" anchorCtr="0">
            <a:noAutofit/>
          </a:bodyPr>
          <a:lstStyle>
            <a:defPPr marR="0" lvl="0" algn="l" rtl="0">
              <a:lnSpc>
                <a:spcPct val="100000"/>
              </a:lnSpc>
              <a:spcBef>
                <a:spcPts val="0"/>
              </a:spcBef>
              <a:spcAft>
                <a:spcPts val="0"/>
              </a:spcAft>
            </a:defPPr>
            <a:lvl1pPr marL="457200" marR="0" lvl="0" indent="-228600" algn="l" rtl="0">
              <a:lnSpc>
                <a:spcPct val="100000"/>
              </a:lnSpc>
              <a:spcBef>
                <a:spcPts val="0"/>
              </a:spcBef>
              <a:spcAft>
                <a:spcPts val="0"/>
              </a:spcAft>
              <a:buClr>
                <a:srgbClr val="FF9900"/>
              </a:buClr>
              <a:buSzPts val="800"/>
              <a:buFont typeface="Arial"/>
              <a:buNone/>
              <a:defRPr sz="800" b="0" i="0" u="none" strike="noStrike" cap="none">
                <a:solidFill>
                  <a:schemeClr val="accent1"/>
                </a:solidFill>
                <a:latin typeface="Arial"/>
                <a:ea typeface="Arial"/>
                <a:cs typeface="Arial"/>
                <a:sym typeface="Arial"/>
              </a:defRPr>
            </a:lvl1pPr>
            <a:lvl2pPr marL="914400" marR="0" lvl="1" indent="-228600" algn="l" rtl="0">
              <a:lnSpc>
                <a:spcPct val="100000"/>
              </a:lnSpc>
              <a:spcBef>
                <a:spcPts val="0"/>
              </a:spcBef>
              <a:spcAft>
                <a:spcPts val="0"/>
              </a:spcAft>
              <a:buClr>
                <a:srgbClr val="FF9900"/>
              </a:buClr>
              <a:buSzPts val="900"/>
              <a:buFont typeface="Arial"/>
              <a:buNone/>
              <a:defRPr sz="900" b="0" i="0" u="none" strike="noStrike" cap="none">
                <a:solidFill>
                  <a:schemeClr val="accent1"/>
                </a:solidFill>
                <a:latin typeface="Arial"/>
                <a:ea typeface="Arial"/>
                <a:cs typeface="Arial"/>
                <a:sym typeface="Arial"/>
              </a:defRPr>
            </a:lvl2pPr>
            <a:lvl3pPr marL="1371600" marR="0" lvl="2" indent="-228600" algn="l" rtl="0">
              <a:lnSpc>
                <a:spcPct val="100000"/>
              </a:lnSpc>
              <a:spcBef>
                <a:spcPts val="300"/>
              </a:spcBef>
              <a:spcAft>
                <a:spcPts val="0"/>
              </a:spcAft>
              <a:buClr>
                <a:srgbClr val="FF9900"/>
              </a:buClr>
              <a:buSzPts val="900"/>
              <a:buFont typeface="Courier New"/>
              <a:buNone/>
              <a:defRPr sz="900" b="0" i="0" u="none" strike="noStrike" cap="none">
                <a:solidFill>
                  <a:schemeClr val="accent1"/>
                </a:solidFill>
                <a:latin typeface="Arial"/>
                <a:ea typeface="Arial"/>
                <a:cs typeface="Arial"/>
                <a:sym typeface="Arial"/>
              </a:defRPr>
            </a:lvl3pPr>
            <a:lvl4pPr marL="1828800" marR="0" lvl="3" indent="-228600" algn="l" rtl="0">
              <a:lnSpc>
                <a:spcPct val="100000"/>
              </a:lnSpc>
              <a:spcBef>
                <a:spcPts val="300"/>
              </a:spcBef>
              <a:spcAft>
                <a:spcPts val="0"/>
              </a:spcAft>
              <a:buClr>
                <a:srgbClr val="FF9900"/>
              </a:buClr>
              <a:buSzPts val="900"/>
              <a:buFont typeface="Arial"/>
              <a:buNone/>
              <a:defRPr sz="900" b="0" i="0" u="none" strike="noStrike" cap="none">
                <a:solidFill>
                  <a:schemeClr val="accent1"/>
                </a:solidFill>
                <a:latin typeface="Arial"/>
                <a:ea typeface="Arial"/>
                <a:cs typeface="Arial"/>
                <a:sym typeface="Arial"/>
              </a:defRPr>
            </a:lvl4pPr>
            <a:lvl5pPr marL="2286000" marR="0" lvl="4" indent="-228600" algn="l" rtl="0">
              <a:lnSpc>
                <a:spcPct val="100000"/>
              </a:lnSpc>
              <a:spcBef>
                <a:spcPts val="300"/>
              </a:spcBef>
              <a:spcAft>
                <a:spcPts val="0"/>
              </a:spcAft>
              <a:buClr>
                <a:srgbClr val="FF9900"/>
              </a:buClr>
              <a:buSzPts val="900"/>
              <a:buFont typeface="Arial"/>
              <a:buNone/>
              <a:defRPr sz="900" b="0" i="0" u="none" strike="noStrike" cap="none">
                <a:solidFill>
                  <a:schemeClr val="accent1"/>
                </a:solidFill>
                <a:latin typeface="Arial"/>
                <a:ea typeface="Arial"/>
                <a:cs typeface="Arial"/>
                <a:sym typeface="Arial"/>
              </a:defRPr>
            </a:lvl5pPr>
            <a:lvl6pPr marL="2743200" marR="0" lvl="5" indent="-342900" algn="l" rtl="0">
              <a:lnSpc>
                <a:spcPct val="100000"/>
              </a:lnSpc>
              <a:spcBef>
                <a:spcPts val="360"/>
              </a:spcBef>
              <a:spcAft>
                <a:spcPts val="0"/>
              </a:spcAft>
              <a:buClr>
                <a:schemeClr val="dk1"/>
              </a:buClr>
              <a:buSzPts val="1800"/>
              <a:buFont typeface="Arial"/>
              <a:buChar char="•"/>
              <a:defRPr sz="1500" b="0" i="0" u="none" strike="noStrike" cap="none">
                <a:solidFill>
                  <a:schemeClr val="dk1"/>
                </a:solidFill>
                <a:latin typeface="Arial"/>
                <a:ea typeface="Arial"/>
                <a:cs typeface="Arial"/>
                <a:sym typeface="Arial"/>
              </a:defRPr>
            </a:lvl6pPr>
            <a:lvl7pPr marL="3200400" marR="0" lvl="6" indent="-342900" algn="l" rtl="0">
              <a:lnSpc>
                <a:spcPct val="100000"/>
              </a:lnSpc>
              <a:spcBef>
                <a:spcPts val="360"/>
              </a:spcBef>
              <a:spcAft>
                <a:spcPts val="0"/>
              </a:spcAft>
              <a:buClr>
                <a:schemeClr val="dk1"/>
              </a:buClr>
              <a:buSzPts val="1800"/>
              <a:buFont typeface="Arial"/>
              <a:buChar char="•"/>
              <a:defRPr sz="1500" b="0" i="0" u="none" strike="noStrike" cap="none">
                <a:solidFill>
                  <a:schemeClr val="dk1"/>
                </a:solidFill>
                <a:latin typeface="Arial"/>
                <a:ea typeface="Arial"/>
                <a:cs typeface="Arial"/>
                <a:sym typeface="Arial"/>
              </a:defRPr>
            </a:lvl7pPr>
            <a:lvl8pPr marL="3657600" marR="0" lvl="7" indent="-342900" algn="l" rtl="0">
              <a:lnSpc>
                <a:spcPct val="100000"/>
              </a:lnSpc>
              <a:spcBef>
                <a:spcPts val="360"/>
              </a:spcBef>
              <a:spcAft>
                <a:spcPts val="0"/>
              </a:spcAft>
              <a:buClr>
                <a:schemeClr val="dk1"/>
              </a:buClr>
              <a:buSzPts val="1800"/>
              <a:buFont typeface="Arial"/>
              <a:buChar char="•"/>
              <a:defRPr sz="1500" b="0" i="0" u="none" strike="noStrike" cap="none">
                <a:solidFill>
                  <a:schemeClr val="dk1"/>
                </a:solidFill>
                <a:latin typeface="Arial"/>
                <a:ea typeface="Arial"/>
                <a:cs typeface="Arial"/>
                <a:sym typeface="Arial"/>
              </a:defRPr>
            </a:lvl8pPr>
            <a:lvl9pPr marL="4114800" marR="0" lvl="8" indent="-342900" algn="l" rtl="0">
              <a:lnSpc>
                <a:spcPct val="100000"/>
              </a:lnSpc>
              <a:spcBef>
                <a:spcPts val="360"/>
              </a:spcBef>
              <a:spcAft>
                <a:spcPts val="0"/>
              </a:spcAft>
              <a:buClr>
                <a:schemeClr val="dk1"/>
              </a:buClr>
              <a:buSzPts val="1800"/>
              <a:buFont typeface="Arial"/>
              <a:buChar char="•"/>
              <a:defRPr sz="1500" b="0" i="0" u="none" strike="noStrike" cap="none">
                <a:solidFill>
                  <a:schemeClr val="dk1"/>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FF9900"/>
              </a:buClr>
              <a:buSzPts val="800"/>
              <a:buFont typeface="Arial"/>
              <a:buNone/>
              <a:tabLst/>
              <a:defRPr/>
            </a:pPr>
            <a:r>
              <a:rPr kumimoji="0" lang="en-NZ" sz="700" b="0" i="0" u="none" strike="noStrike" kern="0" cap="none" spc="0" normalizeH="0" baseline="0" noProof="0">
                <a:ln>
                  <a:noFill/>
                </a:ln>
                <a:solidFill>
                  <a:srgbClr val="000000">
                    <a:lumMod val="50000"/>
                    <a:lumOff val="50000"/>
                  </a:srgbClr>
                </a:solidFill>
                <a:effectLst/>
                <a:uLnTx/>
                <a:uFillTx/>
                <a:latin typeface="Arial"/>
                <a:cs typeface="Arial"/>
                <a:sym typeface="Arial"/>
              </a:rPr>
              <a:t>Perez-de-Llano et al., </a:t>
            </a:r>
            <a:r>
              <a:rPr kumimoji="0" lang="en-US" sz="700" b="0" i="0" u="none" strike="noStrike" kern="0" cap="none" spc="0" normalizeH="0" baseline="0" noProof="0">
                <a:ln>
                  <a:noFill/>
                </a:ln>
                <a:solidFill>
                  <a:srgbClr val="000000">
                    <a:lumMod val="50000"/>
                    <a:lumOff val="50000"/>
                  </a:srgbClr>
                </a:solidFill>
                <a:effectLst/>
                <a:uLnTx/>
                <a:uFillTx/>
                <a:latin typeface="Arial"/>
                <a:cs typeface="Arial"/>
                <a:sym typeface="Arial"/>
              </a:rPr>
              <a:t>Impact of pre-biologic impairment on meeting domain-specific biologic responder definitions in patients with severe asthma, Ann Allergy Asthma Immunol, published Dec 2023, in press, DOI </a:t>
            </a:r>
            <a:r>
              <a:rPr kumimoji="0" lang="en-GB" sz="700" b="0" i="0" u="none" strike="noStrike" kern="0" cap="none" spc="0" normalizeH="0" baseline="0" noProof="0">
                <a:ln>
                  <a:noFill/>
                </a:ln>
                <a:solidFill>
                  <a:srgbClr val="000000">
                    <a:lumMod val="50000"/>
                    <a:lumOff val="50000"/>
                  </a:srgbClr>
                </a:solidFill>
                <a:effectLst/>
                <a:uLnTx/>
                <a:uFillTx/>
                <a:latin typeface="Arial"/>
                <a:cs typeface="Arial"/>
                <a:sym typeface="Arial"/>
              </a:rPr>
              <a:t>:</a:t>
            </a:r>
            <a:r>
              <a:rPr kumimoji="0" lang="en-GB" sz="700" b="0" i="0" u="none" strike="noStrike" kern="0" cap="none" spc="0" normalizeH="0" baseline="0" noProof="0">
                <a:ln>
                  <a:noFill/>
                </a:ln>
                <a:solidFill>
                  <a:srgbClr val="000000">
                    <a:lumMod val="50000"/>
                    <a:lumOff val="50000"/>
                  </a:srgbClr>
                </a:solidFill>
                <a:effectLst/>
                <a:uLnTx/>
                <a:uFillTx/>
                <a:latin typeface="Arial"/>
                <a:cs typeface="Arial"/>
                <a:sym typeface="Arial"/>
                <a:hlinkClick r:id="rId10">
                  <a:extLst>
                    <a:ext uri="{A12FA001-AC4F-418D-AE19-62706E023703}">
                      <ahyp:hlinkClr xmlns:ahyp="http://schemas.microsoft.com/office/drawing/2018/hyperlinkcolor" val="tx"/>
                    </a:ext>
                  </a:extLst>
                </a:hlinkClick>
              </a:rPr>
              <a:t>https://doi.org/10.1016/j.anai.2023.12.023</a:t>
            </a:r>
            <a:endParaRPr kumimoji="0" lang="en-NZ" sz="700" b="0" i="0" u="none" strike="noStrike" kern="0" cap="none" spc="0" normalizeH="0" baseline="0" noProof="0">
              <a:ln>
                <a:noFill/>
              </a:ln>
              <a:solidFill>
                <a:srgbClr val="000000">
                  <a:lumMod val="50000"/>
                  <a:lumOff val="50000"/>
                </a:srgbClr>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FF9900"/>
              </a:buClr>
              <a:buSzPts val="800"/>
              <a:buFont typeface="Arial"/>
              <a:buNone/>
              <a:tabLst/>
              <a:defRPr/>
            </a:pPr>
            <a:r>
              <a:rPr kumimoji="0" lang="en-NZ" sz="700" b="0" i="0" u="none" strike="noStrike" kern="0" cap="none" spc="0" normalizeH="0" baseline="0" noProof="0" err="1">
                <a:ln>
                  <a:noFill/>
                </a:ln>
                <a:solidFill>
                  <a:srgbClr val="000000">
                    <a:lumMod val="50000"/>
                    <a:lumOff val="50000"/>
                  </a:srgbClr>
                </a:solidFill>
                <a:effectLst/>
                <a:uLnTx/>
                <a:uFillTx/>
                <a:latin typeface="Arial"/>
                <a:cs typeface="Arial"/>
                <a:sym typeface="Arial"/>
              </a:rPr>
              <a:t>Bx</a:t>
            </a:r>
            <a:r>
              <a:rPr kumimoji="0" lang="en-NZ" sz="700" b="0" i="0" u="none" strike="noStrike" kern="0" cap="none" spc="0" normalizeH="0" baseline="0" noProof="0">
                <a:ln>
                  <a:noFill/>
                </a:ln>
                <a:solidFill>
                  <a:srgbClr val="000000">
                    <a:lumMod val="50000"/>
                    <a:lumOff val="50000"/>
                  </a:srgbClr>
                </a:solidFill>
                <a:effectLst/>
                <a:uLnTx/>
                <a:uFillTx/>
                <a:latin typeface="Arial"/>
                <a:cs typeface="Arial"/>
                <a:sym typeface="Arial"/>
              </a:rPr>
              <a:t>: biologic, ppFEV1: percent predicted Forced Expiratory Volume 1 second, LTOCS: Long-term Oral Corticosteroid, NA: Not Applicable</a:t>
            </a:r>
            <a:endParaRPr kumimoji="0" lang="en-GB" sz="700" b="0" i="0" u="none" strike="noStrike" kern="0" cap="none" spc="0" normalizeH="0" baseline="0" noProof="0">
              <a:ln>
                <a:noFill/>
              </a:ln>
              <a:solidFill>
                <a:srgbClr val="000000">
                  <a:lumMod val="50000"/>
                  <a:lumOff val="50000"/>
                </a:srgbClr>
              </a:solidFill>
              <a:effectLst/>
              <a:uLnTx/>
              <a:uFillTx/>
              <a:latin typeface="Arial"/>
              <a:cs typeface="Arial"/>
              <a:sym typeface="Arial"/>
            </a:endParaRPr>
          </a:p>
        </p:txBody>
      </p:sp>
      <p:pic>
        <p:nvPicPr>
          <p:cNvPr id="2" name="Graphic 1" descr="Beginning with solid fill">
            <a:hlinkClick r:id="rId11" action="ppaction://hlinksldjump"/>
            <a:extLst>
              <a:ext uri="{FF2B5EF4-FFF2-40B4-BE49-F238E27FC236}">
                <a16:creationId xmlns:a16="http://schemas.microsoft.com/office/drawing/2014/main" id="{807EA6F4-CBAE-FC3C-9219-62AB91C8DB00}"/>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3" name="bg object 17">
            <a:extLst>
              <a:ext uri="{FF2B5EF4-FFF2-40B4-BE49-F238E27FC236}">
                <a16:creationId xmlns:a16="http://schemas.microsoft.com/office/drawing/2014/main" id="{68DDB79F-C432-FE5B-DE80-5B76CA924955}"/>
              </a:ext>
            </a:extLst>
          </p:cNvPr>
          <p:cNvPicPr/>
          <p:nvPr/>
        </p:nvPicPr>
        <p:blipFill>
          <a:blip r:embed="rId14" cstate="print">
            <a:alphaModFix amt="10000"/>
            <a:extLst>
              <a:ext uri="{BEBA8EAE-BF5A-486C-A8C5-ECC9F3942E4B}">
                <a14:imgProps xmlns:a14="http://schemas.microsoft.com/office/drawing/2010/main">
                  <a14:imgLayer r:embed="rId15">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2108560245"/>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51395DD-1EF2-2819-0773-5888635A7CB4}"/>
              </a:ext>
            </a:extLst>
          </p:cNvPr>
          <p:cNvSpPr>
            <a:spLocks noGrp="1"/>
          </p:cNvSpPr>
          <p:nvPr>
            <p:ph type="body" idx="1"/>
          </p:nvPr>
        </p:nvSpPr>
        <p:spPr/>
        <p:txBody>
          <a:bodyPr/>
          <a:lstStyle/>
          <a:p>
            <a:endParaRPr lang="en-GB"/>
          </a:p>
        </p:txBody>
      </p:sp>
      <p:sp>
        <p:nvSpPr>
          <p:cNvPr id="4" name="Title 3">
            <a:extLst>
              <a:ext uri="{FF2B5EF4-FFF2-40B4-BE49-F238E27FC236}">
                <a16:creationId xmlns:a16="http://schemas.microsoft.com/office/drawing/2014/main" id="{EA919F97-0E6D-E534-BD45-12C6198C02A6}"/>
              </a:ext>
            </a:extLst>
          </p:cNvPr>
          <p:cNvSpPr>
            <a:spLocks noGrp="1"/>
          </p:cNvSpPr>
          <p:nvPr>
            <p:ph type="title"/>
          </p:nvPr>
        </p:nvSpPr>
        <p:spPr>
          <a:xfrm>
            <a:off x="323193" y="-45835"/>
            <a:ext cx="9134631" cy="693965"/>
          </a:xfrm>
        </p:spPr>
        <p:txBody>
          <a:bodyPr/>
          <a:lstStyle/>
          <a:p>
            <a:r>
              <a:rPr lang="en-US" sz="1400" b="1">
                <a:solidFill>
                  <a:schemeClr val="accent1"/>
                </a:solidFill>
              </a:rPr>
              <a:t>Even those with low pre-biologic impairment</a:t>
            </a:r>
            <a:r>
              <a:rPr lang="en-US" sz="1400">
                <a:solidFill>
                  <a:schemeClr val="accent1"/>
                </a:solidFill>
              </a:rPr>
              <a:t>, who would be actively excluded from RCTs</a:t>
            </a:r>
            <a:br>
              <a:rPr lang="en-US" sz="1400">
                <a:solidFill>
                  <a:schemeClr val="accent1"/>
                </a:solidFill>
              </a:rPr>
            </a:br>
            <a:r>
              <a:rPr lang="en-US" sz="1400">
                <a:solidFill>
                  <a:schemeClr val="accent1"/>
                </a:solidFill>
              </a:rPr>
              <a:t>investigating biologic efficacy, exhibited </a:t>
            </a:r>
            <a:r>
              <a:rPr lang="en-US" sz="1400" b="1">
                <a:solidFill>
                  <a:schemeClr val="accent1"/>
                </a:solidFill>
              </a:rPr>
              <a:t>clinically meaningful post-biologic improvement</a:t>
            </a:r>
          </a:p>
        </p:txBody>
      </p:sp>
      <p:pic>
        <p:nvPicPr>
          <p:cNvPr id="6" name="Picture 18" descr="Une image contenant capture d’écran, texte, diagramme, Graphique&#10;&#10;Description générée automatiquement">
            <a:extLst>
              <a:ext uri="{FF2B5EF4-FFF2-40B4-BE49-F238E27FC236}">
                <a16:creationId xmlns:a16="http://schemas.microsoft.com/office/drawing/2014/main" id="{305D90A3-B400-8811-F1B9-E21A47E30C39}"/>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458949" y="1180437"/>
            <a:ext cx="2791714" cy="1917005"/>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a:extLst>
              <a:ext uri="{FF2B5EF4-FFF2-40B4-BE49-F238E27FC236}">
                <a16:creationId xmlns:a16="http://schemas.microsoft.com/office/drawing/2014/main" id="{55525468-5CD1-AACB-4126-F1ED3975973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67880" y="3265361"/>
            <a:ext cx="2659258" cy="1793819"/>
          </a:xfrm>
          <a:prstGeom prst="rect">
            <a:avLst/>
          </a:prstGeom>
          <a:noFill/>
          <a:extLst>
            <a:ext uri="{909E8E84-426E-40DD-AFC4-6F175D3DCCD1}">
              <a14:hiddenFill xmlns:a14="http://schemas.microsoft.com/office/drawing/2010/main">
                <a:solidFill>
                  <a:srgbClr val="FFFFFF"/>
                </a:solidFill>
              </a14:hiddenFill>
            </a:ext>
          </a:extLst>
        </p:spPr>
      </p:pic>
      <p:sp>
        <p:nvSpPr>
          <p:cNvPr id="8" name="TextBox 7">
            <a:extLst>
              <a:ext uri="{FF2B5EF4-FFF2-40B4-BE49-F238E27FC236}">
                <a16:creationId xmlns:a16="http://schemas.microsoft.com/office/drawing/2014/main" id="{19809847-5CC0-1AAD-45B6-559CFAD87AC6}"/>
              </a:ext>
            </a:extLst>
          </p:cNvPr>
          <p:cNvSpPr txBox="1"/>
          <p:nvPr/>
        </p:nvSpPr>
        <p:spPr>
          <a:xfrm>
            <a:off x="3377755" y="921437"/>
            <a:ext cx="2286515" cy="30777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400" b="1" i="0" u="none" strike="noStrike" kern="0" cap="none" spc="0" normalizeH="0" baseline="0" noProof="0">
                <a:ln>
                  <a:noFill/>
                </a:ln>
                <a:solidFill>
                  <a:srgbClr val="339966"/>
                </a:solidFill>
                <a:effectLst/>
                <a:uLnTx/>
                <a:uFillTx/>
                <a:latin typeface="Calibri" panose="020F0502020204030204" pitchFamily="34" charset="0"/>
                <a:cs typeface="Arial"/>
                <a:sym typeface="Arial"/>
              </a:rPr>
              <a:t>Change in absolute ppFEV</a:t>
            </a:r>
            <a:r>
              <a:rPr kumimoji="0" lang="en-GB" sz="1050" b="1" i="0" u="none" strike="noStrike" kern="0" cap="none" spc="0" normalizeH="0" baseline="0" noProof="0">
                <a:ln>
                  <a:noFill/>
                </a:ln>
                <a:solidFill>
                  <a:srgbClr val="339966"/>
                </a:solidFill>
                <a:effectLst/>
                <a:uLnTx/>
                <a:uFillTx/>
                <a:latin typeface="Calibri" panose="020F0502020204030204" pitchFamily="34" charset="0"/>
                <a:cs typeface="Arial"/>
                <a:sym typeface="Arial"/>
              </a:rPr>
              <a:t>1</a:t>
            </a:r>
            <a:endParaRPr kumimoji="0" lang="en-GB" sz="1400" b="0" i="0" u="none" strike="noStrike" kern="0" cap="none" spc="0" normalizeH="0" baseline="0" noProof="0">
              <a:ln>
                <a:noFill/>
              </a:ln>
              <a:solidFill>
                <a:srgbClr val="339966"/>
              </a:solidFill>
              <a:effectLst/>
              <a:uLnTx/>
              <a:uFillTx/>
              <a:latin typeface="Arial"/>
              <a:cs typeface="Arial"/>
              <a:sym typeface="Arial"/>
            </a:endParaRPr>
          </a:p>
        </p:txBody>
      </p:sp>
      <p:pic>
        <p:nvPicPr>
          <p:cNvPr id="9" name="Picture 2" descr="A graph of a number of individuals&#10;&#10;Description automatically generated with medium confidence">
            <a:extLst>
              <a:ext uri="{FF2B5EF4-FFF2-40B4-BE49-F238E27FC236}">
                <a16:creationId xmlns:a16="http://schemas.microsoft.com/office/drawing/2014/main" id="{9B0870A1-F147-8172-6A03-53AECD0846B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24898" y="1207263"/>
            <a:ext cx="2541718" cy="1917005"/>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0DDB53E6-1711-70F2-4075-9F66E40EC42B}"/>
              </a:ext>
            </a:extLst>
          </p:cNvPr>
          <p:cNvSpPr txBox="1"/>
          <p:nvPr/>
        </p:nvSpPr>
        <p:spPr>
          <a:xfrm>
            <a:off x="499750" y="958494"/>
            <a:ext cx="1394070" cy="30777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400" b="1" i="0" u="none" strike="noStrike" kern="0" cap="none" spc="0" normalizeH="0" baseline="0" noProof="0">
                <a:ln>
                  <a:noFill/>
                </a:ln>
                <a:solidFill>
                  <a:srgbClr val="FF9900"/>
                </a:solidFill>
                <a:effectLst/>
                <a:uLnTx/>
                <a:uFillTx/>
                <a:latin typeface="Calibri" panose="020F0502020204030204" pitchFamily="34" charset="0"/>
                <a:cs typeface="Arial"/>
                <a:sym typeface="Arial"/>
              </a:rPr>
              <a:t>Exacerbations</a:t>
            </a:r>
            <a:endParaRPr kumimoji="0" lang="en-GB" sz="1400" b="0" i="0" u="none" strike="noStrike" kern="0" cap="none" spc="0" normalizeH="0" baseline="0" noProof="0">
              <a:ln>
                <a:noFill/>
              </a:ln>
              <a:solidFill>
                <a:srgbClr val="FF9900"/>
              </a:solidFill>
              <a:effectLst/>
              <a:uLnTx/>
              <a:uFillTx/>
              <a:latin typeface="Arial"/>
              <a:cs typeface="Arial"/>
              <a:sym typeface="Arial"/>
            </a:endParaRPr>
          </a:p>
        </p:txBody>
      </p:sp>
      <p:pic>
        <p:nvPicPr>
          <p:cNvPr id="11" name="Picture 3" descr="Text Box">
            <a:extLst>
              <a:ext uri="{FF2B5EF4-FFF2-40B4-BE49-F238E27FC236}">
                <a16:creationId xmlns:a16="http://schemas.microsoft.com/office/drawing/2014/main" id="{5BE69024-575D-BFF2-9FCF-8A60D04406C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5578" y="3234790"/>
            <a:ext cx="2592832" cy="1582833"/>
          </a:xfrm>
          <a:prstGeom prst="rect">
            <a:avLst/>
          </a:prstGeom>
          <a:noFill/>
          <a:extLst>
            <a:ext uri="{909E8E84-426E-40DD-AFC4-6F175D3DCCD1}">
              <a14:hiddenFill xmlns:a14="http://schemas.microsoft.com/office/drawing/2010/main">
                <a:solidFill>
                  <a:srgbClr val="FFFFFF"/>
                </a:solidFill>
              </a14:hiddenFill>
            </a:ext>
          </a:extLst>
        </p:spPr>
      </p:pic>
      <p:sp>
        <p:nvSpPr>
          <p:cNvPr id="12" name="TextBox 11">
            <a:extLst>
              <a:ext uri="{FF2B5EF4-FFF2-40B4-BE49-F238E27FC236}">
                <a16:creationId xmlns:a16="http://schemas.microsoft.com/office/drawing/2014/main" id="{87EBB723-28E2-F49C-2844-EA9889755A89}"/>
              </a:ext>
            </a:extLst>
          </p:cNvPr>
          <p:cNvSpPr txBox="1"/>
          <p:nvPr/>
        </p:nvSpPr>
        <p:spPr>
          <a:xfrm>
            <a:off x="6448936" y="1463865"/>
            <a:ext cx="2138243" cy="267765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73763"/>
              </a:solidFill>
              <a:effectLst/>
              <a:uLnTx/>
              <a:uFillTx/>
              <a:latin typeface="Arial"/>
              <a:cs typeface="Arial"/>
              <a:sym typeface="Arial"/>
            </a:endParaRPr>
          </a:p>
          <a:p>
            <a:pPr marL="355600" marR="0" lvl="1" indent="-171450" algn="l" defTabSz="914400" rtl="0" eaLnBrk="1" fontAlgn="auto" latinLnBrk="0" hangingPunct="1">
              <a:lnSpc>
                <a:spcPct val="100000"/>
              </a:lnSpc>
              <a:spcBef>
                <a:spcPts val="0"/>
              </a:spcBef>
              <a:spcAft>
                <a:spcPts val="0"/>
              </a:spcAft>
              <a:buClr>
                <a:srgbClr val="FF9900"/>
              </a:buClr>
              <a:buSzTx/>
              <a:buFont typeface="Arial" panose="020B0604020202020204" pitchFamily="34" charset="0"/>
              <a:buChar char="•"/>
              <a:tabLst/>
              <a:defRPr/>
            </a:pPr>
            <a:r>
              <a:rPr kumimoji="0" lang="en-US" sz="1400" b="1" i="0" u="none" strike="noStrike" kern="0" cap="none" spc="0" normalizeH="0" baseline="0" noProof="0">
                <a:ln>
                  <a:noFill/>
                </a:ln>
                <a:solidFill>
                  <a:srgbClr val="FF9900"/>
                </a:solidFill>
                <a:effectLst/>
                <a:uLnTx/>
                <a:uFillTx/>
                <a:latin typeface="Arial"/>
                <a:cs typeface="Arial"/>
                <a:sym typeface="Arial"/>
              </a:rPr>
              <a:t>70% of patients with only 1 exacerbation per year improved to zero exacerbations</a:t>
            </a:r>
          </a:p>
          <a:p>
            <a:pPr marL="355600" marR="0" lvl="1" indent="-171450" algn="l" defTabSz="914400" rtl="0" eaLnBrk="1" fontAlgn="auto" latinLnBrk="0" hangingPunct="1">
              <a:lnSpc>
                <a:spcPct val="100000"/>
              </a:lnSpc>
              <a:spcBef>
                <a:spcPts val="0"/>
              </a:spcBef>
              <a:spcAft>
                <a:spcPts val="0"/>
              </a:spcAft>
              <a:buClr>
                <a:srgbClr val="FF9900"/>
              </a:buClr>
              <a:buSzTx/>
              <a:buFont typeface="Arial" panose="020B0604020202020204" pitchFamily="34" charset="0"/>
              <a:buChar char="•"/>
              <a:tabLst/>
              <a:defRPr/>
            </a:pPr>
            <a:endParaRPr kumimoji="0" lang="en-US" sz="1400" b="1" i="0" u="none" strike="noStrike" kern="0" cap="none" spc="0" normalizeH="0" baseline="0" noProof="0">
              <a:ln>
                <a:noFill/>
              </a:ln>
              <a:solidFill>
                <a:srgbClr val="FF9900"/>
              </a:solidFill>
              <a:effectLst/>
              <a:uLnTx/>
              <a:uFillTx/>
              <a:latin typeface="Arial"/>
              <a:cs typeface="Arial"/>
              <a:sym typeface="Arial"/>
            </a:endParaRPr>
          </a:p>
          <a:p>
            <a:pPr marL="355600" marR="0" lvl="1" indent="-171450" algn="l" defTabSz="914400" rtl="0" eaLnBrk="1" fontAlgn="auto" latinLnBrk="0" hangingPunct="1">
              <a:lnSpc>
                <a:spcPct val="100000"/>
              </a:lnSpc>
              <a:spcBef>
                <a:spcPts val="0"/>
              </a:spcBef>
              <a:spcAft>
                <a:spcPts val="0"/>
              </a:spcAft>
              <a:buClr>
                <a:srgbClr val="339966"/>
              </a:buClr>
              <a:buSzTx/>
              <a:buFont typeface="Arial" panose="020B0604020202020204" pitchFamily="34" charset="0"/>
              <a:buChar char="•"/>
              <a:tabLst/>
              <a:defRPr/>
            </a:pPr>
            <a:r>
              <a:rPr kumimoji="0" lang="en-US" sz="1400" b="1" i="0" u="none" strike="noStrike" kern="0" cap="none" spc="0" normalizeH="0" baseline="0" noProof="0">
                <a:ln>
                  <a:noFill/>
                </a:ln>
                <a:solidFill>
                  <a:srgbClr val="339966"/>
                </a:solidFill>
                <a:effectLst/>
                <a:uLnTx/>
                <a:uFillTx/>
                <a:latin typeface="Arial"/>
                <a:cs typeface="Arial"/>
                <a:sym typeface="Arial"/>
              </a:rPr>
              <a:t>28% of patients with ppFEV1≥80% improved by ≥100mL FEV1</a:t>
            </a:r>
          </a:p>
        </p:txBody>
      </p:sp>
      <p:sp>
        <p:nvSpPr>
          <p:cNvPr id="13" name="Rectangle 12">
            <a:extLst>
              <a:ext uri="{FF2B5EF4-FFF2-40B4-BE49-F238E27FC236}">
                <a16:creationId xmlns:a16="http://schemas.microsoft.com/office/drawing/2014/main" id="{D93D814A-D80C-1F34-F195-AF955ADC1F7D}"/>
              </a:ext>
            </a:extLst>
          </p:cNvPr>
          <p:cNvSpPr/>
          <p:nvPr/>
        </p:nvSpPr>
        <p:spPr>
          <a:xfrm rot="16200000">
            <a:off x="2454778" y="3806084"/>
            <a:ext cx="342499" cy="545411"/>
          </a:xfrm>
          <a:prstGeom prst="rect">
            <a:avLst/>
          </a:prstGeom>
          <a:noFill/>
          <a:ln>
            <a:solidFill>
              <a:schemeClr val="accent3"/>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FF0000"/>
              </a:solidFill>
              <a:effectLst/>
              <a:uLnTx/>
              <a:uFillTx/>
              <a:latin typeface="Arial"/>
              <a:ea typeface="+mn-ea"/>
              <a:cs typeface="+mn-cs"/>
              <a:sym typeface="Arial"/>
            </a:endParaRPr>
          </a:p>
        </p:txBody>
      </p:sp>
      <p:sp>
        <p:nvSpPr>
          <p:cNvPr id="14" name="Rectangle 13">
            <a:extLst>
              <a:ext uri="{FF2B5EF4-FFF2-40B4-BE49-F238E27FC236}">
                <a16:creationId xmlns:a16="http://schemas.microsoft.com/office/drawing/2014/main" id="{2A9B8A7A-5CB2-6605-1200-7CDA0102614F}"/>
              </a:ext>
            </a:extLst>
          </p:cNvPr>
          <p:cNvSpPr/>
          <p:nvPr/>
        </p:nvSpPr>
        <p:spPr>
          <a:xfrm rot="16200000">
            <a:off x="4480052" y="2621053"/>
            <a:ext cx="342499" cy="2592159"/>
          </a:xfrm>
          <a:prstGeom prst="rect">
            <a:avLst/>
          </a:prstGeom>
          <a:noFill/>
          <a:ln>
            <a:solidFill>
              <a:srgbClr val="33996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FF9900"/>
              </a:solidFill>
              <a:effectLst/>
              <a:uLnTx/>
              <a:uFillTx/>
              <a:latin typeface="Arial"/>
              <a:ea typeface="+mn-ea"/>
              <a:cs typeface="+mn-cs"/>
              <a:sym typeface="Arial"/>
            </a:endParaRPr>
          </a:p>
        </p:txBody>
      </p:sp>
      <p:sp>
        <p:nvSpPr>
          <p:cNvPr id="15" name="ZoneTexte 10">
            <a:extLst>
              <a:ext uri="{FF2B5EF4-FFF2-40B4-BE49-F238E27FC236}">
                <a16:creationId xmlns:a16="http://schemas.microsoft.com/office/drawing/2014/main" id="{4E6F812D-6858-998D-6D6B-B140548671C3}"/>
              </a:ext>
            </a:extLst>
          </p:cNvPr>
          <p:cNvSpPr txBox="1"/>
          <p:nvPr/>
        </p:nvSpPr>
        <p:spPr>
          <a:xfrm>
            <a:off x="414889" y="3071807"/>
            <a:ext cx="2437364"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tab pos="1944000" algn="r"/>
              </a:tabLst>
              <a:defRPr/>
            </a:pPr>
            <a:r>
              <a:rPr kumimoji="0" lang="en-GB" sz="800" b="0" i="0" u="none" strike="noStrike" kern="0" cap="none" spc="0" normalizeH="0" baseline="0" noProof="0">
                <a:ln>
                  <a:noFill/>
                </a:ln>
                <a:solidFill>
                  <a:srgbClr val="D8D8D8">
                    <a:lumMod val="50000"/>
                  </a:srgbClr>
                </a:solidFill>
                <a:effectLst/>
                <a:uLnTx/>
                <a:uFillTx/>
                <a:latin typeface="Arial"/>
                <a:cs typeface="Arial"/>
                <a:sym typeface="Arial"/>
              </a:rPr>
              <a:t>Pre-</a:t>
            </a:r>
            <a:r>
              <a:rPr kumimoji="0" lang="en-GB" sz="800" b="0" i="0" u="none" strike="noStrike" kern="0" cap="none" spc="0" normalizeH="0" baseline="0" noProof="0" err="1">
                <a:ln>
                  <a:noFill/>
                </a:ln>
                <a:solidFill>
                  <a:srgbClr val="D8D8D8">
                    <a:lumMod val="50000"/>
                  </a:srgbClr>
                </a:solidFill>
                <a:effectLst/>
                <a:uLnTx/>
                <a:uFillTx/>
                <a:latin typeface="Arial"/>
                <a:cs typeface="Arial"/>
                <a:sym typeface="Arial"/>
              </a:rPr>
              <a:t>bx</a:t>
            </a:r>
            <a:r>
              <a:rPr kumimoji="0" lang="en-GB" sz="800" b="0" i="0" u="none" strike="noStrike" kern="0" cap="none" spc="0" normalizeH="0" baseline="0" noProof="0">
                <a:ln>
                  <a:noFill/>
                </a:ln>
                <a:solidFill>
                  <a:srgbClr val="D8D8D8">
                    <a:lumMod val="50000"/>
                  </a:srgbClr>
                </a:solidFill>
                <a:effectLst/>
                <a:uLnTx/>
                <a:uFillTx/>
                <a:latin typeface="Arial"/>
                <a:cs typeface="Arial"/>
                <a:sym typeface="Arial"/>
              </a:rPr>
              <a:t>                                                        Post-</a:t>
            </a:r>
            <a:r>
              <a:rPr kumimoji="0" lang="en-GB" sz="800" b="0" i="0" u="none" strike="noStrike" kern="0" cap="none" spc="0" normalizeH="0" baseline="0" noProof="0" err="1">
                <a:ln>
                  <a:noFill/>
                </a:ln>
                <a:solidFill>
                  <a:srgbClr val="D8D8D8">
                    <a:lumMod val="50000"/>
                  </a:srgbClr>
                </a:solidFill>
                <a:effectLst/>
                <a:uLnTx/>
                <a:uFillTx/>
                <a:latin typeface="Arial"/>
                <a:cs typeface="Arial"/>
                <a:sym typeface="Arial"/>
              </a:rPr>
              <a:t>bx</a:t>
            </a:r>
            <a:endParaRPr kumimoji="0" lang="en-GB" sz="800" b="0" i="0" u="none" strike="noStrike" kern="0" cap="none" spc="0" normalizeH="0" baseline="0" noProof="0">
              <a:ln>
                <a:noFill/>
              </a:ln>
              <a:solidFill>
                <a:srgbClr val="D8D8D8">
                  <a:lumMod val="50000"/>
                </a:srgbClr>
              </a:solidFill>
              <a:effectLst/>
              <a:uLnTx/>
              <a:uFillTx/>
              <a:latin typeface="Arial"/>
              <a:cs typeface="Arial"/>
              <a:sym typeface="Arial"/>
            </a:endParaRPr>
          </a:p>
        </p:txBody>
      </p:sp>
      <p:sp>
        <p:nvSpPr>
          <p:cNvPr id="16" name="ZoneTexte 10">
            <a:extLst>
              <a:ext uri="{FF2B5EF4-FFF2-40B4-BE49-F238E27FC236}">
                <a16:creationId xmlns:a16="http://schemas.microsoft.com/office/drawing/2014/main" id="{F7C28A55-3106-939A-31AF-4AAC9C5425C6}"/>
              </a:ext>
            </a:extLst>
          </p:cNvPr>
          <p:cNvSpPr txBox="1"/>
          <p:nvPr/>
        </p:nvSpPr>
        <p:spPr>
          <a:xfrm>
            <a:off x="3355222" y="3031209"/>
            <a:ext cx="2437364"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tab pos="1944000" algn="r"/>
              </a:tabLst>
              <a:defRPr/>
            </a:pPr>
            <a:r>
              <a:rPr kumimoji="0" lang="en-GB" sz="800" b="0" i="0" u="none" strike="noStrike" kern="0" cap="none" spc="0" normalizeH="0" baseline="0" noProof="0">
                <a:ln>
                  <a:noFill/>
                </a:ln>
                <a:solidFill>
                  <a:srgbClr val="D8D8D8">
                    <a:lumMod val="50000"/>
                  </a:srgbClr>
                </a:solidFill>
                <a:effectLst/>
                <a:uLnTx/>
                <a:uFillTx/>
                <a:latin typeface="Arial"/>
                <a:cs typeface="Arial"/>
                <a:sym typeface="Arial"/>
              </a:rPr>
              <a:t>Pre-</a:t>
            </a:r>
            <a:r>
              <a:rPr kumimoji="0" lang="en-GB" sz="800" b="0" i="0" u="none" strike="noStrike" kern="0" cap="none" spc="0" normalizeH="0" baseline="0" noProof="0" err="1">
                <a:ln>
                  <a:noFill/>
                </a:ln>
                <a:solidFill>
                  <a:srgbClr val="D8D8D8">
                    <a:lumMod val="50000"/>
                  </a:srgbClr>
                </a:solidFill>
                <a:effectLst/>
                <a:uLnTx/>
                <a:uFillTx/>
                <a:latin typeface="Arial"/>
                <a:cs typeface="Arial"/>
                <a:sym typeface="Arial"/>
              </a:rPr>
              <a:t>bx</a:t>
            </a:r>
            <a:r>
              <a:rPr kumimoji="0" lang="en-GB" sz="800" b="0" i="0" u="none" strike="noStrike" kern="0" cap="none" spc="0" normalizeH="0" baseline="0" noProof="0">
                <a:ln>
                  <a:noFill/>
                </a:ln>
                <a:solidFill>
                  <a:srgbClr val="D8D8D8">
                    <a:lumMod val="50000"/>
                  </a:srgbClr>
                </a:solidFill>
                <a:effectLst/>
                <a:uLnTx/>
                <a:uFillTx/>
                <a:latin typeface="Arial"/>
                <a:cs typeface="Arial"/>
                <a:sym typeface="Arial"/>
              </a:rPr>
              <a:t>                                                        Post-</a:t>
            </a:r>
            <a:r>
              <a:rPr kumimoji="0" lang="en-GB" sz="800" b="0" i="0" u="none" strike="noStrike" kern="0" cap="none" spc="0" normalizeH="0" baseline="0" noProof="0" err="1">
                <a:ln>
                  <a:noFill/>
                </a:ln>
                <a:solidFill>
                  <a:srgbClr val="D8D8D8">
                    <a:lumMod val="50000"/>
                  </a:srgbClr>
                </a:solidFill>
                <a:effectLst/>
                <a:uLnTx/>
                <a:uFillTx/>
                <a:latin typeface="Arial"/>
                <a:cs typeface="Arial"/>
                <a:sym typeface="Arial"/>
              </a:rPr>
              <a:t>bx</a:t>
            </a:r>
            <a:endParaRPr kumimoji="0" lang="en-GB" sz="800" b="0" i="0" u="none" strike="noStrike" kern="0" cap="none" spc="0" normalizeH="0" baseline="0" noProof="0">
              <a:ln>
                <a:noFill/>
              </a:ln>
              <a:solidFill>
                <a:srgbClr val="D8D8D8">
                  <a:lumMod val="50000"/>
                </a:srgbClr>
              </a:solidFill>
              <a:effectLst/>
              <a:uLnTx/>
              <a:uFillTx/>
              <a:latin typeface="Arial"/>
              <a:cs typeface="Arial"/>
              <a:sym typeface="Arial"/>
            </a:endParaRPr>
          </a:p>
        </p:txBody>
      </p:sp>
      <p:sp>
        <p:nvSpPr>
          <p:cNvPr id="17" name="Google Shape;129;p24">
            <a:extLst>
              <a:ext uri="{FF2B5EF4-FFF2-40B4-BE49-F238E27FC236}">
                <a16:creationId xmlns:a16="http://schemas.microsoft.com/office/drawing/2014/main" id="{781A5BAA-57F0-5EF6-D763-E81EB071D3B0}"/>
              </a:ext>
            </a:extLst>
          </p:cNvPr>
          <p:cNvSpPr txBox="1">
            <a:spLocks/>
          </p:cNvSpPr>
          <p:nvPr/>
        </p:nvSpPr>
        <p:spPr>
          <a:xfrm>
            <a:off x="82103" y="4724405"/>
            <a:ext cx="8605849" cy="402416"/>
          </a:xfrm>
          <a:prstGeom prst="rect">
            <a:avLst/>
          </a:prstGeom>
          <a:noFill/>
          <a:ln>
            <a:noFill/>
          </a:ln>
        </p:spPr>
        <p:txBody>
          <a:bodyPr spcFirstLastPara="1" wrap="square" lIns="0" tIns="0" rIns="0" bIns="0" anchor="b" anchorCtr="0">
            <a:noAutofit/>
          </a:bodyPr>
          <a:lstStyle>
            <a:defPPr marR="0" lvl="0" algn="l" rtl="0">
              <a:lnSpc>
                <a:spcPct val="100000"/>
              </a:lnSpc>
              <a:spcBef>
                <a:spcPts val="0"/>
              </a:spcBef>
              <a:spcAft>
                <a:spcPts val="0"/>
              </a:spcAft>
            </a:defPPr>
            <a:lvl1pPr marL="457200" marR="0" lvl="0" indent="-228600" algn="l" rtl="0">
              <a:lnSpc>
                <a:spcPct val="100000"/>
              </a:lnSpc>
              <a:spcBef>
                <a:spcPts val="0"/>
              </a:spcBef>
              <a:spcAft>
                <a:spcPts val="0"/>
              </a:spcAft>
              <a:buClr>
                <a:srgbClr val="FF9900"/>
              </a:buClr>
              <a:buSzPts val="800"/>
              <a:buFont typeface="Arial"/>
              <a:buNone/>
              <a:defRPr sz="800" b="0" i="0" u="none" strike="noStrike" cap="none">
                <a:solidFill>
                  <a:schemeClr val="accent1"/>
                </a:solidFill>
                <a:latin typeface="Arial"/>
                <a:ea typeface="Arial"/>
                <a:cs typeface="Arial"/>
                <a:sym typeface="Arial"/>
              </a:defRPr>
            </a:lvl1pPr>
            <a:lvl2pPr marL="914400" marR="0" lvl="1" indent="-228600" algn="l" rtl="0">
              <a:lnSpc>
                <a:spcPct val="100000"/>
              </a:lnSpc>
              <a:spcBef>
                <a:spcPts val="0"/>
              </a:spcBef>
              <a:spcAft>
                <a:spcPts val="0"/>
              </a:spcAft>
              <a:buClr>
                <a:srgbClr val="FF9900"/>
              </a:buClr>
              <a:buSzPts val="900"/>
              <a:buFont typeface="Arial"/>
              <a:buNone/>
              <a:defRPr sz="900" b="0" i="0" u="none" strike="noStrike" cap="none">
                <a:solidFill>
                  <a:schemeClr val="accent1"/>
                </a:solidFill>
                <a:latin typeface="Arial"/>
                <a:ea typeface="Arial"/>
                <a:cs typeface="Arial"/>
                <a:sym typeface="Arial"/>
              </a:defRPr>
            </a:lvl2pPr>
            <a:lvl3pPr marL="1371600" marR="0" lvl="2" indent="-228600" algn="l" rtl="0">
              <a:lnSpc>
                <a:spcPct val="100000"/>
              </a:lnSpc>
              <a:spcBef>
                <a:spcPts val="300"/>
              </a:spcBef>
              <a:spcAft>
                <a:spcPts val="0"/>
              </a:spcAft>
              <a:buClr>
                <a:srgbClr val="FF9900"/>
              </a:buClr>
              <a:buSzPts val="900"/>
              <a:buFont typeface="Courier New"/>
              <a:buNone/>
              <a:defRPr sz="900" b="0" i="0" u="none" strike="noStrike" cap="none">
                <a:solidFill>
                  <a:schemeClr val="accent1"/>
                </a:solidFill>
                <a:latin typeface="Arial"/>
                <a:ea typeface="Arial"/>
                <a:cs typeface="Arial"/>
                <a:sym typeface="Arial"/>
              </a:defRPr>
            </a:lvl3pPr>
            <a:lvl4pPr marL="1828800" marR="0" lvl="3" indent="-228600" algn="l" rtl="0">
              <a:lnSpc>
                <a:spcPct val="100000"/>
              </a:lnSpc>
              <a:spcBef>
                <a:spcPts val="300"/>
              </a:spcBef>
              <a:spcAft>
                <a:spcPts val="0"/>
              </a:spcAft>
              <a:buClr>
                <a:srgbClr val="FF9900"/>
              </a:buClr>
              <a:buSzPts val="900"/>
              <a:buFont typeface="Arial"/>
              <a:buNone/>
              <a:defRPr sz="900" b="0" i="0" u="none" strike="noStrike" cap="none">
                <a:solidFill>
                  <a:schemeClr val="accent1"/>
                </a:solidFill>
                <a:latin typeface="Arial"/>
                <a:ea typeface="Arial"/>
                <a:cs typeface="Arial"/>
                <a:sym typeface="Arial"/>
              </a:defRPr>
            </a:lvl4pPr>
            <a:lvl5pPr marL="2286000" marR="0" lvl="4" indent="-228600" algn="l" rtl="0">
              <a:lnSpc>
                <a:spcPct val="100000"/>
              </a:lnSpc>
              <a:spcBef>
                <a:spcPts val="300"/>
              </a:spcBef>
              <a:spcAft>
                <a:spcPts val="0"/>
              </a:spcAft>
              <a:buClr>
                <a:srgbClr val="FF9900"/>
              </a:buClr>
              <a:buSzPts val="900"/>
              <a:buFont typeface="Arial"/>
              <a:buNone/>
              <a:defRPr sz="900" b="0" i="0" u="none" strike="noStrike" cap="none">
                <a:solidFill>
                  <a:schemeClr val="accent1"/>
                </a:solidFill>
                <a:latin typeface="Arial"/>
                <a:ea typeface="Arial"/>
                <a:cs typeface="Arial"/>
                <a:sym typeface="Arial"/>
              </a:defRPr>
            </a:lvl5pPr>
            <a:lvl6pPr marL="2743200" marR="0" lvl="5" indent="-342900" algn="l" rtl="0">
              <a:lnSpc>
                <a:spcPct val="100000"/>
              </a:lnSpc>
              <a:spcBef>
                <a:spcPts val="360"/>
              </a:spcBef>
              <a:spcAft>
                <a:spcPts val="0"/>
              </a:spcAft>
              <a:buClr>
                <a:schemeClr val="dk1"/>
              </a:buClr>
              <a:buSzPts val="1800"/>
              <a:buFont typeface="Arial"/>
              <a:buChar char="•"/>
              <a:defRPr sz="1500" b="0" i="0" u="none" strike="noStrike" cap="none">
                <a:solidFill>
                  <a:schemeClr val="dk1"/>
                </a:solidFill>
                <a:latin typeface="Arial"/>
                <a:ea typeface="Arial"/>
                <a:cs typeface="Arial"/>
                <a:sym typeface="Arial"/>
              </a:defRPr>
            </a:lvl6pPr>
            <a:lvl7pPr marL="3200400" marR="0" lvl="6" indent="-342900" algn="l" rtl="0">
              <a:lnSpc>
                <a:spcPct val="100000"/>
              </a:lnSpc>
              <a:spcBef>
                <a:spcPts val="360"/>
              </a:spcBef>
              <a:spcAft>
                <a:spcPts val="0"/>
              </a:spcAft>
              <a:buClr>
                <a:schemeClr val="dk1"/>
              </a:buClr>
              <a:buSzPts val="1800"/>
              <a:buFont typeface="Arial"/>
              <a:buChar char="•"/>
              <a:defRPr sz="1500" b="0" i="0" u="none" strike="noStrike" cap="none">
                <a:solidFill>
                  <a:schemeClr val="dk1"/>
                </a:solidFill>
                <a:latin typeface="Arial"/>
                <a:ea typeface="Arial"/>
                <a:cs typeface="Arial"/>
                <a:sym typeface="Arial"/>
              </a:defRPr>
            </a:lvl7pPr>
            <a:lvl8pPr marL="3657600" marR="0" lvl="7" indent="-342900" algn="l" rtl="0">
              <a:lnSpc>
                <a:spcPct val="100000"/>
              </a:lnSpc>
              <a:spcBef>
                <a:spcPts val="360"/>
              </a:spcBef>
              <a:spcAft>
                <a:spcPts val="0"/>
              </a:spcAft>
              <a:buClr>
                <a:schemeClr val="dk1"/>
              </a:buClr>
              <a:buSzPts val="1800"/>
              <a:buFont typeface="Arial"/>
              <a:buChar char="•"/>
              <a:defRPr sz="1500" b="0" i="0" u="none" strike="noStrike" cap="none">
                <a:solidFill>
                  <a:schemeClr val="dk1"/>
                </a:solidFill>
                <a:latin typeface="Arial"/>
                <a:ea typeface="Arial"/>
                <a:cs typeface="Arial"/>
                <a:sym typeface="Arial"/>
              </a:defRPr>
            </a:lvl8pPr>
            <a:lvl9pPr marL="4114800" marR="0" lvl="8" indent="-342900" algn="l" rtl="0">
              <a:lnSpc>
                <a:spcPct val="100000"/>
              </a:lnSpc>
              <a:spcBef>
                <a:spcPts val="360"/>
              </a:spcBef>
              <a:spcAft>
                <a:spcPts val="0"/>
              </a:spcAft>
              <a:buClr>
                <a:schemeClr val="dk1"/>
              </a:buClr>
              <a:buSzPts val="1800"/>
              <a:buFont typeface="Arial"/>
              <a:buChar char="•"/>
              <a:defRPr sz="1500" b="0" i="0" u="none" strike="noStrike" cap="none">
                <a:solidFill>
                  <a:schemeClr val="dk1"/>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FF9900"/>
              </a:buClr>
              <a:buSzPts val="800"/>
              <a:buFont typeface="Arial"/>
              <a:buNone/>
              <a:tabLst/>
              <a:defRPr/>
            </a:pPr>
            <a:r>
              <a:rPr kumimoji="0" lang="en-NZ" sz="700" b="0" i="0" u="none" strike="noStrike" kern="0" cap="none" spc="0" normalizeH="0" baseline="0" noProof="0">
                <a:ln>
                  <a:noFill/>
                </a:ln>
                <a:solidFill>
                  <a:srgbClr val="000000">
                    <a:lumMod val="50000"/>
                    <a:lumOff val="50000"/>
                  </a:srgbClr>
                </a:solidFill>
                <a:effectLst/>
                <a:uLnTx/>
                <a:uFillTx/>
                <a:latin typeface="Arial"/>
                <a:cs typeface="Arial"/>
                <a:sym typeface="Arial"/>
              </a:rPr>
              <a:t>Perez-de-Llano et al., </a:t>
            </a:r>
            <a:r>
              <a:rPr kumimoji="0" lang="en-US" sz="700" b="0" i="0" u="none" strike="noStrike" kern="0" cap="none" spc="0" normalizeH="0" baseline="0" noProof="0">
                <a:ln>
                  <a:noFill/>
                </a:ln>
                <a:solidFill>
                  <a:srgbClr val="000000">
                    <a:lumMod val="50000"/>
                    <a:lumOff val="50000"/>
                  </a:srgbClr>
                </a:solidFill>
                <a:effectLst/>
                <a:uLnTx/>
                <a:uFillTx/>
                <a:latin typeface="Arial"/>
                <a:cs typeface="Arial"/>
                <a:sym typeface="Arial"/>
              </a:rPr>
              <a:t>Impact of pre-biologic impairment on meeting domain-specific biologic responder definitions in patients with severe asthma, Ann Allergy Asthma Immunol, published Dec 2023, in press, DOI </a:t>
            </a:r>
            <a:r>
              <a:rPr kumimoji="0" lang="en-GB" sz="700" b="0" i="0" u="none" strike="noStrike" kern="0" cap="none" spc="0" normalizeH="0" baseline="0" noProof="0">
                <a:ln>
                  <a:noFill/>
                </a:ln>
                <a:solidFill>
                  <a:srgbClr val="000000">
                    <a:lumMod val="50000"/>
                    <a:lumOff val="50000"/>
                  </a:srgbClr>
                </a:solidFill>
                <a:effectLst/>
                <a:uLnTx/>
                <a:uFillTx/>
                <a:latin typeface="Arial"/>
                <a:cs typeface="Arial"/>
                <a:sym typeface="Arial"/>
              </a:rPr>
              <a:t>:</a:t>
            </a:r>
            <a:r>
              <a:rPr kumimoji="0" lang="en-GB" sz="700" b="0" i="0" u="none" strike="noStrike" kern="0" cap="none" spc="0" normalizeH="0" baseline="0" noProof="0">
                <a:ln>
                  <a:noFill/>
                </a:ln>
                <a:solidFill>
                  <a:srgbClr val="000000">
                    <a:lumMod val="50000"/>
                    <a:lumOff val="50000"/>
                  </a:srgbClr>
                </a:solidFill>
                <a:effectLst/>
                <a:uLnTx/>
                <a:uFillTx/>
                <a:latin typeface="Arial"/>
                <a:cs typeface="Arial"/>
                <a:sym typeface="Arial"/>
                <a:hlinkClick r:id="rId6">
                  <a:extLst>
                    <a:ext uri="{A12FA001-AC4F-418D-AE19-62706E023703}">
                      <ahyp:hlinkClr xmlns:ahyp="http://schemas.microsoft.com/office/drawing/2018/hyperlinkcolor" val="tx"/>
                    </a:ext>
                  </a:extLst>
                </a:hlinkClick>
              </a:rPr>
              <a:t>https://doi.org/10.1016/j.anai.2023.12.023</a:t>
            </a:r>
            <a:r>
              <a:rPr kumimoji="0" lang="en-NZ" sz="700" b="0" i="0" u="none" strike="noStrike" kern="0" cap="none" spc="0" normalizeH="0" baseline="0" noProof="0">
                <a:ln>
                  <a:noFill/>
                </a:ln>
                <a:solidFill>
                  <a:srgbClr val="000000">
                    <a:lumMod val="50000"/>
                    <a:lumOff val="50000"/>
                  </a:srgbClr>
                </a:solidFill>
                <a:effectLst/>
                <a:uLnTx/>
                <a:uFillTx/>
                <a:latin typeface="Arial"/>
                <a:cs typeface="Arial"/>
                <a:sym typeface="Arial"/>
              </a:rPr>
              <a:t> </a:t>
            </a:r>
            <a:r>
              <a:rPr kumimoji="0" lang="en-NZ" sz="700" b="0" i="0" u="none" strike="noStrike" kern="0" cap="none" spc="0" normalizeH="0" baseline="0" noProof="0" err="1">
                <a:ln>
                  <a:noFill/>
                </a:ln>
                <a:solidFill>
                  <a:srgbClr val="000000">
                    <a:lumMod val="50000"/>
                    <a:lumOff val="50000"/>
                  </a:srgbClr>
                </a:solidFill>
                <a:effectLst/>
                <a:uLnTx/>
                <a:uFillTx/>
                <a:latin typeface="Arial"/>
                <a:cs typeface="Arial"/>
                <a:sym typeface="Arial"/>
              </a:rPr>
              <a:t>Bx</a:t>
            </a:r>
            <a:r>
              <a:rPr kumimoji="0" lang="en-NZ" sz="700" b="0" i="0" u="none" strike="noStrike" kern="0" cap="none" spc="0" normalizeH="0" baseline="0" noProof="0">
                <a:ln>
                  <a:noFill/>
                </a:ln>
                <a:solidFill>
                  <a:srgbClr val="000000">
                    <a:lumMod val="50000"/>
                    <a:lumOff val="50000"/>
                  </a:srgbClr>
                </a:solidFill>
                <a:effectLst/>
                <a:uLnTx/>
                <a:uFillTx/>
                <a:latin typeface="Arial"/>
                <a:cs typeface="Arial"/>
                <a:sym typeface="Arial"/>
              </a:rPr>
              <a:t>: biologic, ppFEV1: percent predicted Forced Expiratory Volume 1 second, RCT: Randomised Controlled Trial</a:t>
            </a:r>
            <a:endParaRPr kumimoji="0" lang="en-GB" sz="700" b="0" i="0" u="none" strike="noStrike" kern="0" cap="none" spc="0" normalizeH="0" baseline="0" noProof="0">
              <a:ln>
                <a:noFill/>
              </a:ln>
              <a:solidFill>
                <a:srgbClr val="000000">
                  <a:lumMod val="50000"/>
                  <a:lumOff val="50000"/>
                </a:srgbClr>
              </a:solidFill>
              <a:effectLst/>
              <a:uLnTx/>
              <a:uFillTx/>
              <a:latin typeface="Arial"/>
              <a:cs typeface="Arial"/>
              <a:sym typeface="Arial"/>
            </a:endParaRPr>
          </a:p>
        </p:txBody>
      </p:sp>
      <p:sp>
        <p:nvSpPr>
          <p:cNvPr id="5" name="TextBox 4">
            <a:extLst>
              <a:ext uri="{FF2B5EF4-FFF2-40B4-BE49-F238E27FC236}">
                <a16:creationId xmlns:a16="http://schemas.microsoft.com/office/drawing/2014/main" id="{72243B27-006F-2E66-A4EC-7D234E664E23}"/>
              </a:ext>
            </a:extLst>
          </p:cNvPr>
          <p:cNvSpPr txBox="1"/>
          <p:nvPr/>
        </p:nvSpPr>
        <p:spPr>
          <a:xfrm>
            <a:off x="5481801" y="1009809"/>
            <a:ext cx="1596592" cy="18466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600" b="0" i="0" u="none" strike="noStrike" kern="0" cap="none" spc="0" normalizeH="0" baseline="0" noProof="0">
                <a:ln>
                  <a:noFill/>
                </a:ln>
                <a:solidFill>
                  <a:srgbClr val="000000"/>
                </a:solidFill>
                <a:effectLst/>
                <a:uLnTx/>
                <a:uFillTx/>
                <a:latin typeface="Calibri" panose="020F0502020204030204" pitchFamily="34" charset="0"/>
                <a:cs typeface="Arial"/>
                <a:sym typeface="Arial"/>
              </a:rPr>
              <a:t>Absolute FEV</a:t>
            </a:r>
            <a:r>
              <a:rPr kumimoji="0" lang="en-GB" sz="300" b="0" i="0" u="none" strike="noStrike" kern="0" cap="none" spc="0" normalizeH="0" baseline="0" noProof="0">
                <a:ln>
                  <a:noFill/>
                </a:ln>
                <a:solidFill>
                  <a:srgbClr val="000000"/>
                </a:solidFill>
                <a:effectLst/>
                <a:uLnTx/>
                <a:uFillTx/>
                <a:latin typeface="Calibri" panose="020F0502020204030204" pitchFamily="34" charset="0"/>
                <a:cs typeface="Arial"/>
                <a:sym typeface="Arial"/>
              </a:rPr>
              <a:t>1</a:t>
            </a:r>
            <a:endParaRPr kumimoji="0" lang="en-GB" sz="600" b="0" i="0" u="none" strike="noStrike" kern="0" cap="none" spc="0" normalizeH="0" baseline="0" noProof="0">
              <a:ln>
                <a:noFill/>
              </a:ln>
              <a:solidFill>
                <a:srgbClr val="000000"/>
              </a:solidFill>
              <a:effectLst/>
              <a:uLnTx/>
              <a:uFillTx/>
              <a:latin typeface="Arial"/>
              <a:cs typeface="Arial"/>
              <a:sym typeface="Arial"/>
            </a:endParaRPr>
          </a:p>
        </p:txBody>
      </p:sp>
      <p:pic>
        <p:nvPicPr>
          <p:cNvPr id="3" name="Graphic 2" descr="Beginning with solid fill">
            <a:hlinkClick r:id="rId7" action="ppaction://hlinksldjump"/>
            <a:extLst>
              <a:ext uri="{FF2B5EF4-FFF2-40B4-BE49-F238E27FC236}">
                <a16:creationId xmlns:a16="http://schemas.microsoft.com/office/drawing/2014/main" id="{A120A352-1DFE-EBAE-7162-3A27F5EACBDC}"/>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18" name="bg object 17">
            <a:extLst>
              <a:ext uri="{FF2B5EF4-FFF2-40B4-BE49-F238E27FC236}">
                <a16:creationId xmlns:a16="http://schemas.microsoft.com/office/drawing/2014/main" id="{6AA81D6A-3878-3EA6-AE04-25D9C50658D2}"/>
              </a:ext>
            </a:extLst>
          </p:cNvPr>
          <p:cNvPicPr/>
          <p:nvPr/>
        </p:nvPicPr>
        <p:blipFill>
          <a:blip r:embed="rId10" cstate="print">
            <a:alphaModFix amt="10000"/>
            <a:extLst>
              <a:ext uri="{BEBA8EAE-BF5A-486C-A8C5-ECC9F3942E4B}">
                <a14:imgProps xmlns:a14="http://schemas.microsoft.com/office/drawing/2010/main">
                  <a14:imgLayer r:embed="rId11">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1846180823"/>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E0BBCF37-CC9D-9FFE-FBFA-B39F105F2FB7}"/>
              </a:ext>
            </a:extLst>
          </p:cNvPr>
          <p:cNvSpPr>
            <a:spLocks noGrp="1"/>
          </p:cNvSpPr>
          <p:nvPr>
            <p:ph type="body" idx="1"/>
          </p:nvPr>
        </p:nvSpPr>
        <p:spPr/>
        <p:txBody>
          <a:bodyPr/>
          <a:lstStyle/>
          <a:p>
            <a:endParaRPr lang="en-GB"/>
          </a:p>
        </p:txBody>
      </p:sp>
      <p:sp>
        <p:nvSpPr>
          <p:cNvPr id="3" name="Text Placeholder 2">
            <a:extLst>
              <a:ext uri="{FF2B5EF4-FFF2-40B4-BE49-F238E27FC236}">
                <a16:creationId xmlns:a16="http://schemas.microsoft.com/office/drawing/2014/main" id="{3F94A5E1-AF17-F002-C8B6-A83D01F4C6B1}"/>
              </a:ext>
            </a:extLst>
          </p:cNvPr>
          <p:cNvSpPr>
            <a:spLocks noGrp="1"/>
          </p:cNvSpPr>
          <p:nvPr>
            <p:ph type="body" idx="2"/>
          </p:nvPr>
        </p:nvSpPr>
        <p:spPr/>
        <p:txBody>
          <a:bodyPr/>
          <a:lstStyle/>
          <a:p>
            <a:endParaRPr lang="en-GB"/>
          </a:p>
        </p:txBody>
      </p:sp>
      <p:sp>
        <p:nvSpPr>
          <p:cNvPr id="4" name="Title 3">
            <a:extLst>
              <a:ext uri="{FF2B5EF4-FFF2-40B4-BE49-F238E27FC236}">
                <a16:creationId xmlns:a16="http://schemas.microsoft.com/office/drawing/2014/main" id="{24BFEF50-A80F-9E32-81E3-64B84B81C816}"/>
              </a:ext>
            </a:extLst>
          </p:cNvPr>
          <p:cNvSpPr>
            <a:spLocks noGrp="1"/>
          </p:cNvSpPr>
          <p:nvPr>
            <p:ph type="title"/>
          </p:nvPr>
        </p:nvSpPr>
        <p:spPr>
          <a:xfrm>
            <a:off x="323850" y="236103"/>
            <a:ext cx="8496300" cy="454420"/>
          </a:xfrm>
        </p:spPr>
        <p:txBody>
          <a:bodyPr/>
          <a:lstStyle/>
          <a:p>
            <a:r>
              <a:rPr lang="en-US" sz="1200">
                <a:solidFill>
                  <a:schemeClr val="accent1"/>
                </a:solidFill>
              </a:rPr>
              <a:t>Proportion of patients showing improvement post-biologic tended to be greater for anti–IL-5/5R compared to anti-</a:t>
            </a:r>
            <a:r>
              <a:rPr lang="en-US" sz="1200" err="1">
                <a:solidFill>
                  <a:schemeClr val="accent1"/>
                </a:solidFill>
              </a:rPr>
              <a:t>IgE</a:t>
            </a:r>
            <a:r>
              <a:rPr lang="en-US" sz="1200">
                <a:solidFill>
                  <a:schemeClr val="accent1"/>
                </a:solidFill>
              </a:rPr>
              <a:t>, </a:t>
            </a:r>
            <a:r>
              <a:rPr lang="en-NZ" sz="1200">
                <a:solidFill>
                  <a:schemeClr val="accent1"/>
                </a:solidFill>
              </a:rPr>
              <a:t>irrespective of the degree of pre-biologic impairment</a:t>
            </a:r>
            <a:endParaRPr lang="en-GB" sz="1200">
              <a:solidFill>
                <a:schemeClr val="accent1"/>
              </a:solidFill>
            </a:endParaRPr>
          </a:p>
        </p:txBody>
      </p:sp>
      <p:sp>
        <p:nvSpPr>
          <p:cNvPr id="6" name="TextBox 5">
            <a:extLst>
              <a:ext uri="{FF2B5EF4-FFF2-40B4-BE49-F238E27FC236}">
                <a16:creationId xmlns:a16="http://schemas.microsoft.com/office/drawing/2014/main" id="{9C7C1DFA-55B1-30C0-20E9-3840B1FC67AF}"/>
              </a:ext>
            </a:extLst>
          </p:cNvPr>
          <p:cNvSpPr txBox="1"/>
          <p:nvPr/>
        </p:nvSpPr>
        <p:spPr>
          <a:xfrm>
            <a:off x="0" y="835342"/>
            <a:ext cx="9204719" cy="415498"/>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050" b="1" i="0" u="none" strike="noStrike" kern="0" cap="none" spc="0" normalizeH="0" baseline="0" noProof="0">
                <a:ln>
                  <a:noFill/>
                </a:ln>
                <a:solidFill>
                  <a:srgbClr val="FCCD80"/>
                </a:solidFill>
                <a:effectLst/>
                <a:uLnTx/>
                <a:uFillTx/>
                <a:latin typeface="Calibri" panose="020F0502020204030204" pitchFamily="34" charset="0"/>
                <a:cs typeface="Arial"/>
                <a:sym typeface="Arial"/>
              </a:rPr>
              <a:t>Post-biologic status (worsened, unchanged, improved) according to pre-biologic impairment and biologic class for the asthma outcome domains exacerbation rate and asthma control</a:t>
            </a:r>
            <a:endParaRPr kumimoji="0" lang="en-GB" sz="1050" b="0" i="0" u="none" strike="noStrike" kern="0" cap="none" spc="0" normalizeH="0" baseline="0" noProof="0">
              <a:ln>
                <a:noFill/>
              </a:ln>
              <a:solidFill>
                <a:srgbClr val="FCCD80"/>
              </a:solidFill>
              <a:effectLst/>
              <a:uLnTx/>
              <a:uFillTx/>
              <a:latin typeface="Arial"/>
              <a:cs typeface="Arial"/>
              <a:sym typeface="Arial"/>
            </a:endParaRPr>
          </a:p>
        </p:txBody>
      </p:sp>
      <p:pic>
        <p:nvPicPr>
          <p:cNvPr id="1026" name="Picture 2">
            <a:extLst>
              <a:ext uri="{FF2B5EF4-FFF2-40B4-BE49-F238E27FC236}">
                <a16:creationId xmlns:a16="http://schemas.microsoft.com/office/drawing/2014/main" id="{19A4FC9E-9B88-D09B-2FA6-2D6825AE968A}"/>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71464"/>
          <a:stretch/>
        </p:blipFill>
        <p:spPr bwMode="auto">
          <a:xfrm>
            <a:off x="4175193" y="1090248"/>
            <a:ext cx="2847730" cy="1858977"/>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a:extLst>
              <a:ext uri="{FF2B5EF4-FFF2-40B4-BE49-F238E27FC236}">
                <a16:creationId xmlns:a16="http://schemas.microsoft.com/office/drawing/2014/main" id="{AB103FE3-2B0E-32D2-2F69-D627AC25A19D}"/>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34919" r="36545"/>
          <a:stretch/>
        </p:blipFill>
        <p:spPr bwMode="auto">
          <a:xfrm>
            <a:off x="926714" y="1200103"/>
            <a:ext cx="2644957" cy="1726608"/>
          </a:xfrm>
          <a:prstGeom prst="rect">
            <a:avLst/>
          </a:prstGeom>
          <a:noFill/>
          <a:extLst>
            <a:ext uri="{909E8E84-426E-40DD-AFC4-6F175D3DCCD1}">
              <a14:hiddenFill xmlns:a14="http://schemas.microsoft.com/office/drawing/2010/main">
                <a:solidFill>
                  <a:srgbClr val="FFFFFF"/>
                </a:solidFill>
              </a14:hiddenFill>
            </a:ext>
          </a:extLst>
        </p:spPr>
      </p:pic>
      <p:sp>
        <p:nvSpPr>
          <p:cNvPr id="9" name="Google Shape;129;p24">
            <a:extLst>
              <a:ext uri="{FF2B5EF4-FFF2-40B4-BE49-F238E27FC236}">
                <a16:creationId xmlns:a16="http://schemas.microsoft.com/office/drawing/2014/main" id="{632E5372-AA0C-94E0-5454-BCE65A521A35}"/>
              </a:ext>
            </a:extLst>
          </p:cNvPr>
          <p:cNvSpPr txBox="1">
            <a:spLocks/>
          </p:cNvSpPr>
          <p:nvPr/>
        </p:nvSpPr>
        <p:spPr>
          <a:xfrm>
            <a:off x="103359" y="4691832"/>
            <a:ext cx="7173870" cy="402416"/>
          </a:xfrm>
          <a:prstGeom prst="rect">
            <a:avLst/>
          </a:prstGeom>
          <a:noFill/>
          <a:ln>
            <a:noFill/>
          </a:ln>
        </p:spPr>
        <p:txBody>
          <a:bodyPr spcFirstLastPara="1" wrap="square" lIns="0" tIns="0" rIns="0" bIns="0" anchor="b" anchorCtr="0">
            <a:noAutofit/>
          </a:bodyPr>
          <a:lstStyle>
            <a:defPPr marR="0" lvl="0" algn="l" rtl="0">
              <a:lnSpc>
                <a:spcPct val="100000"/>
              </a:lnSpc>
              <a:spcBef>
                <a:spcPts val="0"/>
              </a:spcBef>
              <a:spcAft>
                <a:spcPts val="0"/>
              </a:spcAft>
            </a:defPPr>
            <a:lvl1pPr marL="457200" marR="0" lvl="0" indent="-228600" algn="l" rtl="0">
              <a:lnSpc>
                <a:spcPct val="100000"/>
              </a:lnSpc>
              <a:spcBef>
                <a:spcPts val="0"/>
              </a:spcBef>
              <a:spcAft>
                <a:spcPts val="0"/>
              </a:spcAft>
              <a:buClr>
                <a:srgbClr val="FF9900"/>
              </a:buClr>
              <a:buSzPts val="800"/>
              <a:buFont typeface="Arial"/>
              <a:buNone/>
              <a:defRPr sz="800" b="0" i="0" u="none" strike="noStrike" cap="none">
                <a:solidFill>
                  <a:schemeClr val="accent1"/>
                </a:solidFill>
                <a:latin typeface="Arial"/>
                <a:ea typeface="Arial"/>
                <a:cs typeface="Arial"/>
                <a:sym typeface="Arial"/>
              </a:defRPr>
            </a:lvl1pPr>
            <a:lvl2pPr marL="914400" marR="0" lvl="1" indent="-228600" algn="l" rtl="0">
              <a:lnSpc>
                <a:spcPct val="100000"/>
              </a:lnSpc>
              <a:spcBef>
                <a:spcPts val="0"/>
              </a:spcBef>
              <a:spcAft>
                <a:spcPts val="0"/>
              </a:spcAft>
              <a:buClr>
                <a:srgbClr val="FF9900"/>
              </a:buClr>
              <a:buSzPts val="900"/>
              <a:buFont typeface="Arial"/>
              <a:buNone/>
              <a:defRPr sz="900" b="0" i="0" u="none" strike="noStrike" cap="none">
                <a:solidFill>
                  <a:schemeClr val="accent1"/>
                </a:solidFill>
                <a:latin typeface="Arial"/>
                <a:ea typeface="Arial"/>
                <a:cs typeface="Arial"/>
                <a:sym typeface="Arial"/>
              </a:defRPr>
            </a:lvl2pPr>
            <a:lvl3pPr marL="1371600" marR="0" lvl="2" indent="-228600" algn="l" rtl="0">
              <a:lnSpc>
                <a:spcPct val="100000"/>
              </a:lnSpc>
              <a:spcBef>
                <a:spcPts val="300"/>
              </a:spcBef>
              <a:spcAft>
                <a:spcPts val="0"/>
              </a:spcAft>
              <a:buClr>
                <a:srgbClr val="FF9900"/>
              </a:buClr>
              <a:buSzPts val="900"/>
              <a:buFont typeface="Courier New"/>
              <a:buNone/>
              <a:defRPr sz="900" b="0" i="0" u="none" strike="noStrike" cap="none">
                <a:solidFill>
                  <a:schemeClr val="accent1"/>
                </a:solidFill>
                <a:latin typeface="Arial"/>
                <a:ea typeface="Arial"/>
                <a:cs typeface="Arial"/>
                <a:sym typeface="Arial"/>
              </a:defRPr>
            </a:lvl3pPr>
            <a:lvl4pPr marL="1828800" marR="0" lvl="3" indent="-228600" algn="l" rtl="0">
              <a:lnSpc>
                <a:spcPct val="100000"/>
              </a:lnSpc>
              <a:spcBef>
                <a:spcPts val="300"/>
              </a:spcBef>
              <a:spcAft>
                <a:spcPts val="0"/>
              </a:spcAft>
              <a:buClr>
                <a:srgbClr val="FF9900"/>
              </a:buClr>
              <a:buSzPts val="900"/>
              <a:buFont typeface="Arial"/>
              <a:buNone/>
              <a:defRPr sz="900" b="0" i="0" u="none" strike="noStrike" cap="none">
                <a:solidFill>
                  <a:schemeClr val="accent1"/>
                </a:solidFill>
                <a:latin typeface="Arial"/>
                <a:ea typeface="Arial"/>
                <a:cs typeface="Arial"/>
                <a:sym typeface="Arial"/>
              </a:defRPr>
            </a:lvl4pPr>
            <a:lvl5pPr marL="2286000" marR="0" lvl="4" indent="-228600" algn="l" rtl="0">
              <a:lnSpc>
                <a:spcPct val="100000"/>
              </a:lnSpc>
              <a:spcBef>
                <a:spcPts val="300"/>
              </a:spcBef>
              <a:spcAft>
                <a:spcPts val="0"/>
              </a:spcAft>
              <a:buClr>
                <a:srgbClr val="FF9900"/>
              </a:buClr>
              <a:buSzPts val="900"/>
              <a:buFont typeface="Arial"/>
              <a:buNone/>
              <a:defRPr sz="900" b="0" i="0" u="none" strike="noStrike" cap="none">
                <a:solidFill>
                  <a:schemeClr val="accent1"/>
                </a:solidFill>
                <a:latin typeface="Arial"/>
                <a:ea typeface="Arial"/>
                <a:cs typeface="Arial"/>
                <a:sym typeface="Arial"/>
              </a:defRPr>
            </a:lvl5pPr>
            <a:lvl6pPr marL="2743200" marR="0" lvl="5" indent="-342900" algn="l" rtl="0">
              <a:lnSpc>
                <a:spcPct val="100000"/>
              </a:lnSpc>
              <a:spcBef>
                <a:spcPts val="360"/>
              </a:spcBef>
              <a:spcAft>
                <a:spcPts val="0"/>
              </a:spcAft>
              <a:buClr>
                <a:schemeClr val="dk1"/>
              </a:buClr>
              <a:buSzPts val="1800"/>
              <a:buFont typeface="Arial"/>
              <a:buChar char="•"/>
              <a:defRPr sz="1500" b="0" i="0" u="none" strike="noStrike" cap="none">
                <a:solidFill>
                  <a:schemeClr val="dk1"/>
                </a:solidFill>
                <a:latin typeface="Arial"/>
                <a:ea typeface="Arial"/>
                <a:cs typeface="Arial"/>
                <a:sym typeface="Arial"/>
              </a:defRPr>
            </a:lvl6pPr>
            <a:lvl7pPr marL="3200400" marR="0" lvl="6" indent="-342900" algn="l" rtl="0">
              <a:lnSpc>
                <a:spcPct val="100000"/>
              </a:lnSpc>
              <a:spcBef>
                <a:spcPts val="360"/>
              </a:spcBef>
              <a:spcAft>
                <a:spcPts val="0"/>
              </a:spcAft>
              <a:buClr>
                <a:schemeClr val="dk1"/>
              </a:buClr>
              <a:buSzPts val="1800"/>
              <a:buFont typeface="Arial"/>
              <a:buChar char="•"/>
              <a:defRPr sz="1500" b="0" i="0" u="none" strike="noStrike" cap="none">
                <a:solidFill>
                  <a:schemeClr val="dk1"/>
                </a:solidFill>
                <a:latin typeface="Arial"/>
                <a:ea typeface="Arial"/>
                <a:cs typeface="Arial"/>
                <a:sym typeface="Arial"/>
              </a:defRPr>
            </a:lvl7pPr>
            <a:lvl8pPr marL="3657600" marR="0" lvl="7" indent="-342900" algn="l" rtl="0">
              <a:lnSpc>
                <a:spcPct val="100000"/>
              </a:lnSpc>
              <a:spcBef>
                <a:spcPts val="360"/>
              </a:spcBef>
              <a:spcAft>
                <a:spcPts val="0"/>
              </a:spcAft>
              <a:buClr>
                <a:schemeClr val="dk1"/>
              </a:buClr>
              <a:buSzPts val="1800"/>
              <a:buFont typeface="Arial"/>
              <a:buChar char="•"/>
              <a:defRPr sz="1500" b="0" i="0" u="none" strike="noStrike" cap="none">
                <a:solidFill>
                  <a:schemeClr val="dk1"/>
                </a:solidFill>
                <a:latin typeface="Arial"/>
                <a:ea typeface="Arial"/>
                <a:cs typeface="Arial"/>
                <a:sym typeface="Arial"/>
              </a:defRPr>
            </a:lvl8pPr>
            <a:lvl9pPr marL="4114800" marR="0" lvl="8" indent="-342900" algn="l" rtl="0">
              <a:lnSpc>
                <a:spcPct val="100000"/>
              </a:lnSpc>
              <a:spcBef>
                <a:spcPts val="360"/>
              </a:spcBef>
              <a:spcAft>
                <a:spcPts val="0"/>
              </a:spcAft>
              <a:buClr>
                <a:schemeClr val="dk1"/>
              </a:buClr>
              <a:buSzPts val="1800"/>
              <a:buFont typeface="Arial"/>
              <a:buChar char="•"/>
              <a:defRPr sz="1500" b="0" i="0" u="none" strike="noStrike" cap="none">
                <a:solidFill>
                  <a:schemeClr val="dk1"/>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FF9900"/>
              </a:buClr>
              <a:buSzPts val="800"/>
              <a:buFont typeface="Arial"/>
              <a:buNone/>
              <a:tabLst/>
              <a:defRPr/>
            </a:pPr>
            <a:r>
              <a:rPr kumimoji="0" lang="en-NZ" sz="700" b="0" i="0" u="none" strike="noStrike" kern="0" cap="none" spc="0" normalizeH="0" baseline="0" noProof="0">
                <a:ln>
                  <a:noFill/>
                </a:ln>
                <a:solidFill>
                  <a:srgbClr val="000000">
                    <a:lumMod val="50000"/>
                    <a:lumOff val="50000"/>
                  </a:srgbClr>
                </a:solidFill>
                <a:effectLst/>
                <a:uLnTx/>
                <a:uFillTx/>
                <a:latin typeface="Arial"/>
                <a:cs typeface="Arial"/>
                <a:sym typeface="Arial"/>
              </a:rPr>
              <a:t>Perez-de-Llano et al., </a:t>
            </a:r>
            <a:r>
              <a:rPr kumimoji="0" lang="en-US" sz="700" b="0" i="0" u="none" strike="noStrike" kern="0" cap="none" spc="0" normalizeH="0" baseline="0" noProof="0">
                <a:ln>
                  <a:noFill/>
                </a:ln>
                <a:solidFill>
                  <a:srgbClr val="000000">
                    <a:lumMod val="50000"/>
                    <a:lumOff val="50000"/>
                  </a:srgbClr>
                </a:solidFill>
                <a:effectLst/>
                <a:uLnTx/>
                <a:uFillTx/>
                <a:latin typeface="Arial"/>
                <a:cs typeface="Arial"/>
                <a:sym typeface="Arial"/>
              </a:rPr>
              <a:t>Impact of pre-biologic impairment on meeting domain-specific biologic responder definitions in patients with severe asthma, Ann Allergy Asthma Immunol, published Dec 2023, in press, DOI </a:t>
            </a:r>
            <a:r>
              <a:rPr kumimoji="0" lang="en-GB" sz="700" b="0" i="0" u="none" strike="noStrike" kern="0" cap="none" spc="0" normalizeH="0" baseline="0" noProof="0">
                <a:ln>
                  <a:noFill/>
                </a:ln>
                <a:solidFill>
                  <a:srgbClr val="000000">
                    <a:lumMod val="50000"/>
                    <a:lumOff val="50000"/>
                  </a:srgbClr>
                </a:solidFill>
                <a:effectLst/>
                <a:uLnTx/>
                <a:uFillTx/>
                <a:latin typeface="Arial"/>
                <a:cs typeface="Arial"/>
                <a:sym typeface="Arial"/>
              </a:rPr>
              <a:t>:</a:t>
            </a:r>
            <a:r>
              <a:rPr kumimoji="0" lang="en-GB" sz="700" b="0" i="0" u="none" strike="noStrike" kern="0" cap="none" spc="0" normalizeH="0" baseline="0" noProof="0">
                <a:ln>
                  <a:noFill/>
                </a:ln>
                <a:solidFill>
                  <a:srgbClr val="000000">
                    <a:lumMod val="50000"/>
                    <a:lumOff val="50000"/>
                  </a:srgbClr>
                </a:solidFill>
                <a:effectLst/>
                <a:uLnTx/>
                <a:uFillTx/>
                <a:latin typeface="Arial"/>
                <a:cs typeface="Arial"/>
                <a:sym typeface="Arial"/>
                <a:hlinkClick r:id="rId3">
                  <a:extLst>
                    <a:ext uri="{A12FA001-AC4F-418D-AE19-62706E023703}">
                      <ahyp:hlinkClr xmlns:ahyp="http://schemas.microsoft.com/office/drawing/2018/hyperlinkcolor" val="tx"/>
                    </a:ext>
                  </a:extLst>
                </a:hlinkClick>
              </a:rPr>
              <a:t>https://doi.org/10.1016/j.anai.2023.12.023</a:t>
            </a:r>
            <a:endParaRPr kumimoji="0" lang="en-NZ" sz="700" b="0" i="0" u="none" strike="noStrike" kern="0" cap="none" spc="0" normalizeH="0" baseline="0" noProof="0">
              <a:ln>
                <a:noFill/>
              </a:ln>
              <a:solidFill>
                <a:srgbClr val="000000">
                  <a:lumMod val="50000"/>
                  <a:lumOff val="50000"/>
                </a:srgbClr>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FF9900"/>
              </a:buClr>
              <a:buSzPts val="800"/>
              <a:buFont typeface="Arial"/>
              <a:buNone/>
              <a:tabLst/>
              <a:defRPr/>
            </a:pPr>
            <a:r>
              <a:rPr kumimoji="0" lang="en-NZ" sz="700" b="0" i="0" u="none" strike="noStrike" kern="0" cap="none" spc="0" normalizeH="0" baseline="0" noProof="0">
                <a:ln>
                  <a:noFill/>
                </a:ln>
                <a:solidFill>
                  <a:srgbClr val="000000">
                    <a:lumMod val="50000"/>
                    <a:lumOff val="50000"/>
                  </a:srgbClr>
                </a:solidFill>
                <a:effectLst/>
                <a:uLnTx/>
                <a:uFillTx/>
                <a:latin typeface="Arial"/>
                <a:cs typeface="Arial"/>
                <a:sym typeface="Arial"/>
              </a:rPr>
              <a:t>Anti-</a:t>
            </a:r>
            <a:r>
              <a:rPr kumimoji="0" lang="en-NZ" sz="700" b="0" i="0" u="none" strike="noStrike" kern="0" cap="none" spc="0" normalizeH="0" baseline="0" noProof="0" err="1">
                <a:ln>
                  <a:noFill/>
                </a:ln>
                <a:solidFill>
                  <a:srgbClr val="000000">
                    <a:lumMod val="50000"/>
                    <a:lumOff val="50000"/>
                  </a:srgbClr>
                </a:solidFill>
                <a:effectLst/>
                <a:uLnTx/>
                <a:uFillTx/>
                <a:latin typeface="Arial"/>
                <a:cs typeface="Arial"/>
                <a:sym typeface="Arial"/>
              </a:rPr>
              <a:t>IgE</a:t>
            </a:r>
            <a:r>
              <a:rPr kumimoji="0" lang="en-NZ" sz="700" b="0" i="0" u="none" strike="noStrike" kern="0" cap="none" spc="0" normalizeH="0" baseline="0" noProof="0">
                <a:ln>
                  <a:noFill/>
                </a:ln>
                <a:solidFill>
                  <a:srgbClr val="000000">
                    <a:lumMod val="50000"/>
                    <a:lumOff val="50000"/>
                  </a:srgbClr>
                </a:solidFill>
                <a:effectLst/>
                <a:uLnTx/>
                <a:uFillTx/>
                <a:latin typeface="Arial"/>
                <a:cs typeface="Arial"/>
                <a:sym typeface="Arial"/>
              </a:rPr>
              <a:t>: Anti-Immunoglobulin E, Anti-IL5/5R: Anti-Interleukin 5/5R</a:t>
            </a:r>
            <a:endParaRPr kumimoji="0" lang="en-GB" sz="700" b="0" i="0" u="none" strike="noStrike" kern="0" cap="none" spc="0" normalizeH="0" baseline="0" noProof="0">
              <a:ln>
                <a:noFill/>
              </a:ln>
              <a:solidFill>
                <a:srgbClr val="000000">
                  <a:lumMod val="50000"/>
                  <a:lumOff val="50000"/>
                </a:srgbClr>
              </a:solidFill>
              <a:effectLst/>
              <a:uLnTx/>
              <a:uFillTx/>
              <a:latin typeface="Arial"/>
              <a:cs typeface="Arial"/>
              <a:sym typeface="Arial"/>
            </a:endParaRPr>
          </a:p>
        </p:txBody>
      </p:sp>
      <p:pic>
        <p:nvPicPr>
          <p:cNvPr id="10" name="Picture 2">
            <a:extLst>
              <a:ext uri="{FF2B5EF4-FFF2-40B4-BE49-F238E27FC236}">
                <a16:creationId xmlns:a16="http://schemas.microsoft.com/office/drawing/2014/main" id="{9691716F-2215-601D-EBD1-954162D5E01C}"/>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407" t="590" r="70406"/>
          <a:stretch/>
        </p:blipFill>
        <p:spPr bwMode="auto">
          <a:xfrm>
            <a:off x="4347197" y="2993447"/>
            <a:ext cx="2847730" cy="1736099"/>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a:extLst>
              <a:ext uri="{FF2B5EF4-FFF2-40B4-BE49-F238E27FC236}">
                <a16:creationId xmlns:a16="http://schemas.microsoft.com/office/drawing/2014/main" id="{5C0F23B2-55A9-4ED2-EFEB-5204F88AAAF3}"/>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35325" t="2877" r="35488"/>
          <a:stretch/>
        </p:blipFill>
        <p:spPr bwMode="auto">
          <a:xfrm>
            <a:off x="968766" y="3021025"/>
            <a:ext cx="2826831" cy="1683722"/>
          </a:xfrm>
          <a:prstGeom prst="rect">
            <a:avLst/>
          </a:prstGeom>
          <a:noFill/>
          <a:extLst>
            <a:ext uri="{909E8E84-426E-40DD-AFC4-6F175D3DCCD1}">
              <a14:hiddenFill xmlns:a14="http://schemas.microsoft.com/office/drawing/2010/main">
                <a:solidFill>
                  <a:srgbClr val="FFFFFF"/>
                </a:solidFill>
              </a14:hiddenFill>
            </a:ext>
          </a:extLst>
        </p:spPr>
      </p:pic>
      <p:pic>
        <p:nvPicPr>
          <p:cNvPr id="5" name="Graphic 4" descr="Beginning with solid fill">
            <a:hlinkClick r:id="rId5" action="ppaction://hlinksldjump"/>
            <a:extLst>
              <a:ext uri="{FF2B5EF4-FFF2-40B4-BE49-F238E27FC236}">
                <a16:creationId xmlns:a16="http://schemas.microsoft.com/office/drawing/2014/main" id="{2F5F2762-94B7-8176-BE83-438BA0312E36}"/>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8" name="bg object 17">
            <a:extLst>
              <a:ext uri="{FF2B5EF4-FFF2-40B4-BE49-F238E27FC236}">
                <a16:creationId xmlns:a16="http://schemas.microsoft.com/office/drawing/2014/main" id="{6C3411A6-09AE-384C-A53A-F090FF8E109A}"/>
              </a:ext>
            </a:extLst>
          </p:cNvPr>
          <p:cNvPicPr/>
          <p:nvPr/>
        </p:nvPicPr>
        <p:blipFill>
          <a:blip r:embed="rId8" cstate="print">
            <a:alphaModFix amt="10000"/>
            <a:extLst>
              <a:ext uri="{BEBA8EAE-BF5A-486C-A8C5-ECC9F3942E4B}">
                <a14:imgProps xmlns:a14="http://schemas.microsoft.com/office/drawing/2010/main">
                  <a14:imgLayer r:embed="rId9">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100671597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22907" y="0"/>
            <a:ext cx="9192101" cy="5143500"/>
            <a:chOff x="-30543" y="0"/>
            <a:chExt cx="12256135" cy="6858000"/>
          </a:xfrm>
        </p:grpSpPr>
        <p:sp>
          <p:nvSpPr>
            <p:cNvPr id="3" name="object 3"/>
            <p:cNvSpPr/>
            <p:nvPr/>
          </p:nvSpPr>
          <p:spPr>
            <a:xfrm>
              <a:off x="1524" y="1470660"/>
              <a:ext cx="12192000" cy="0"/>
            </a:xfrm>
            <a:custGeom>
              <a:avLst/>
              <a:gdLst/>
              <a:ahLst/>
              <a:cxnLst/>
              <a:rect l="l" t="t" r="r" b="b"/>
              <a:pathLst>
                <a:path w="12192000">
                  <a:moveTo>
                    <a:pt x="0" y="0"/>
                  </a:moveTo>
                  <a:lnTo>
                    <a:pt x="12192000" y="0"/>
                  </a:lnTo>
                </a:path>
              </a:pathLst>
            </a:custGeom>
            <a:ln w="64008">
              <a:solidFill>
                <a:srgbClr val="FFC000"/>
              </a:solidFill>
            </a:ln>
          </p:spPr>
          <p:txBody>
            <a:bodyPr wrap="square" lIns="0" tIns="0" rIns="0" bIns="0" rtlCol="0"/>
            <a:lstStyle/>
            <a:p>
              <a:pPr defTabSz="685800"/>
              <a:endParaRPr sz="1350"/>
            </a:p>
          </p:txBody>
        </p:sp>
        <p:sp>
          <p:nvSpPr>
            <p:cNvPr id="4" name="object 4"/>
            <p:cNvSpPr/>
            <p:nvPr/>
          </p:nvSpPr>
          <p:spPr>
            <a:xfrm>
              <a:off x="1524" y="1546860"/>
              <a:ext cx="12192000" cy="0"/>
            </a:xfrm>
            <a:custGeom>
              <a:avLst/>
              <a:gdLst/>
              <a:ahLst/>
              <a:cxnLst/>
              <a:rect l="l" t="t" r="r" b="b"/>
              <a:pathLst>
                <a:path w="12192000">
                  <a:moveTo>
                    <a:pt x="0" y="0"/>
                  </a:moveTo>
                  <a:lnTo>
                    <a:pt x="12192000" y="0"/>
                  </a:lnTo>
                </a:path>
              </a:pathLst>
            </a:custGeom>
            <a:ln w="64008">
              <a:solidFill>
                <a:srgbClr val="1F3863"/>
              </a:solidFill>
            </a:ln>
          </p:spPr>
          <p:txBody>
            <a:bodyPr wrap="square" lIns="0" tIns="0" rIns="0" bIns="0" rtlCol="0"/>
            <a:lstStyle/>
            <a:p>
              <a:pPr defTabSz="685800"/>
              <a:endParaRPr sz="1350"/>
            </a:p>
          </p:txBody>
        </p:sp>
        <p:pic>
          <p:nvPicPr>
            <p:cNvPr id="5" name="object 5"/>
            <p:cNvPicPr/>
            <p:nvPr/>
          </p:nvPicPr>
          <p:blipFill>
            <a:blip r:embed="rId2" cstate="print"/>
            <a:stretch>
              <a:fillRect/>
            </a:stretch>
          </p:blipFill>
          <p:spPr>
            <a:xfrm>
              <a:off x="5489447" y="283463"/>
              <a:ext cx="2277618" cy="2280666"/>
            </a:xfrm>
            <a:prstGeom prst="rect">
              <a:avLst/>
            </a:prstGeom>
          </p:spPr>
        </p:pic>
        <p:pic>
          <p:nvPicPr>
            <p:cNvPr id="6" name="object 6"/>
            <p:cNvPicPr/>
            <p:nvPr/>
          </p:nvPicPr>
          <p:blipFill>
            <a:blip r:embed="rId3" cstate="print"/>
            <a:stretch>
              <a:fillRect/>
            </a:stretch>
          </p:blipFill>
          <p:spPr>
            <a:xfrm>
              <a:off x="5730240" y="2523743"/>
              <a:ext cx="3320034" cy="3320034"/>
            </a:xfrm>
            <a:prstGeom prst="rect">
              <a:avLst/>
            </a:prstGeom>
          </p:spPr>
        </p:pic>
        <p:pic>
          <p:nvPicPr>
            <p:cNvPr id="7" name="object 7"/>
            <p:cNvPicPr/>
            <p:nvPr/>
          </p:nvPicPr>
          <p:blipFill>
            <a:blip r:embed="rId4" cstate="print"/>
            <a:stretch>
              <a:fillRect/>
            </a:stretch>
          </p:blipFill>
          <p:spPr>
            <a:xfrm>
              <a:off x="7784591" y="0"/>
              <a:ext cx="4405122" cy="3777233"/>
            </a:xfrm>
            <a:prstGeom prst="rect">
              <a:avLst/>
            </a:prstGeom>
          </p:spPr>
        </p:pic>
        <p:pic>
          <p:nvPicPr>
            <p:cNvPr id="8" name="object 8"/>
            <p:cNvPicPr/>
            <p:nvPr/>
          </p:nvPicPr>
          <p:blipFill>
            <a:blip r:embed="rId5" cstate="print"/>
            <a:stretch>
              <a:fillRect/>
            </a:stretch>
          </p:blipFill>
          <p:spPr>
            <a:xfrm>
              <a:off x="8735567" y="3913631"/>
              <a:ext cx="3454146" cy="2942082"/>
            </a:xfrm>
            <a:prstGeom prst="rect">
              <a:avLst/>
            </a:prstGeom>
          </p:spPr>
        </p:pic>
        <p:pic>
          <p:nvPicPr>
            <p:cNvPr id="9" name="object 9"/>
            <p:cNvPicPr/>
            <p:nvPr/>
          </p:nvPicPr>
          <p:blipFill>
            <a:blip r:embed="rId6" cstate="print"/>
            <a:stretch>
              <a:fillRect/>
            </a:stretch>
          </p:blipFill>
          <p:spPr>
            <a:xfrm>
              <a:off x="0" y="0"/>
              <a:ext cx="12192000" cy="6857999"/>
            </a:xfrm>
            <a:prstGeom prst="rect">
              <a:avLst/>
            </a:prstGeom>
          </p:spPr>
        </p:pic>
      </p:grpSp>
      <p:sp>
        <p:nvSpPr>
          <p:cNvPr id="10" name="object 10"/>
          <p:cNvSpPr txBox="1">
            <a:spLocks noGrp="1"/>
          </p:cNvSpPr>
          <p:nvPr>
            <p:ph type="title"/>
          </p:nvPr>
        </p:nvSpPr>
        <p:spPr>
          <a:xfrm>
            <a:off x="580262" y="302990"/>
            <a:ext cx="2976563" cy="883255"/>
          </a:xfrm>
          <a:prstGeom prst="rect">
            <a:avLst/>
          </a:prstGeom>
        </p:spPr>
        <p:txBody>
          <a:bodyPr vert="horz" wrap="square" lIns="0" tIns="61913" rIns="0" bIns="0" rtlCol="0">
            <a:spAutoFit/>
          </a:bodyPr>
          <a:lstStyle/>
          <a:p>
            <a:pPr marL="9525" marR="3810">
              <a:lnSpc>
                <a:spcPts val="3240"/>
              </a:lnSpc>
              <a:spcBef>
                <a:spcPts val="488"/>
              </a:spcBef>
            </a:pPr>
            <a:r>
              <a:rPr sz="3000"/>
              <a:t>ISAR:</a:t>
            </a:r>
            <a:r>
              <a:rPr sz="3000" spc="-127"/>
              <a:t> </a:t>
            </a:r>
            <a:r>
              <a:rPr sz="3000" spc="-23"/>
              <a:t>something</a:t>
            </a:r>
            <a:r>
              <a:rPr sz="3000" spc="-143"/>
              <a:t> </a:t>
            </a:r>
            <a:r>
              <a:rPr sz="3000" spc="-19"/>
              <a:t>for </a:t>
            </a:r>
            <a:r>
              <a:rPr sz="3000" spc="-8"/>
              <a:t>everyone!</a:t>
            </a:r>
            <a:endParaRPr sz="3000"/>
          </a:p>
        </p:txBody>
      </p:sp>
      <p:sp>
        <p:nvSpPr>
          <p:cNvPr id="11" name="object 11"/>
          <p:cNvSpPr txBox="1"/>
          <p:nvPr/>
        </p:nvSpPr>
        <p:spPr>
          <a:xfrm>
            <a:off x="493395" y="1726215"/>
            <a:ext cx="3608546" cy="2652842"/>
          </a:xfrm>
          <a:prstGeom prst="rect">
            <a:avLst/>
          </a:prstGeom>
        </p:spPr>
        <p:txBody>
          <a:bodyPr vert="horz" wrap="square" lIns="0" tIns="30480" rIns="0" bIns="0" rtlCol="0">
            <a:spAutoFit/>
          </a:bodyPr>
          <a:lstStyle/>
          <a:p>
            <a:pPr marL="180975" marR="238601" indent="-171450" defTabSz="685800">
              <a:lnSpc>
                <a:spcPct val="90500"/>
              </a:lnSpc>
              <a:spcBef>
                <a:spcPts val="240"/>
              </a:spcBef>
              <a:buSzPct val="150000"/>
              <a:buFont typeface="Arial"/>
              <a:buChar char="•"/>
              <a:tabLst>
                <a:tab pos="180975" algn="l"/>
              </a:tabLst>
            </a:pPr>
            <a:r>
              <a:rPr sz="1500" b="1" spc="-8">
                <a:solidFill>
                  <a:srgbClr val="EC7C30"/>
                </a:solidFill>
                <a:latin typeface="Calibri"/>
                <a:cs typeface="Calibri"/>
              </a:rPr>
              <a:t>Clinicians</a:t>
            </a:r>
            <a:r>
              <a:rPr sz="1500" b="1" spc="-49">
                <a:solidFill>
                  <a:srgbClr val="EC7C30"/>
                </a:solidFill>
                <a:latin typeface="Calibri"/>
                <a:cs typeface="Calibri"/>
              </a:rPr>
              <a:t> </a:t>
            </a:r>
            <a:r>
              <a:rPr sz="1200">
                <a:latin typeface="Calibri"/>
                <a:cs typeface="Calibri"/>
              </a:rPr>
              <a:t>may</a:t>
            </a:r>
            <a:r>
              <a:rPr sz="1200" spc="-38">
                <a:latin typeface="Calibri"/>
                <a:cs typeface="Calibri"/>
              </a:rPr>
              <a:t> </a:t>
            </a:r>
            <a:r>
              <a:rPr sz="1200">
                <a:latin typeface="Calibri"/>
                <a:cs typeface="Calibri"/>
              </a:rPr>
              <a:t>gain</a:t>
            </a:r>
            <a:r>
              <a:rPr sz="1200" spc="-53">
                <a:latin typeface="Calibri"/>
                <a:cs typeface="Calibri"/>
              </a:rPr>
              <a:t> </a:t>
            </a:r>
            <a:r>
              <a:rPr sz="1200" spc="-8">
                <a:latin typeface="Calibri"/>
                <a:cs typeface="Calibri"/>
              </a:rPr>
              <a:t>information</a:t>
            </a:r>
            <a:r>
              <a:rPr sz="1200" spc="-4">
                <a:latin typeface="Calibri"/>
                <a:cs typeface="Calibri"/>
              </a:rPr>
              <a:t> </a:t>
            </a:r>
            <a:r>
              <a:rPr sz="1200">
                <a:latin typeface="Calibri"/>
                <a:cs typeface="Calibri"/>
              </a:rPr>
              <a:t>on</a:t>
            </a:r>
            <a:r>
              <a:rPr sz="1200" spc="-19">
                <a:latin typeface="Calibri"/>
                <a:cs typeface="Calibri"/>
              </a:rPr>
              <a:t> </a:t>
            </a:r>
            <a:r>
              <a:rPr sz="1200" spc="-8">
                <a:latin typeface="Calibri"/>
                <a:cs typeface="Calibri"/>
              </a:rPr>
              <a:t>patient presentation,</a:t>
            </a:r>
            <a:r>
              <a:rPr sz="1200" spc="11">
                <a:latin typeface="Calibri"/>
                <a:cs typeface="Calibri"/>
              </a:rPr>
              <a:t> </a:t>
            </a:r>
            <a:r>
              <a:rPr sz="1200">
                <a:latin typeface="Calibri"/>
                <a:cs typeface="Calibri"/>
              </a:rPr>
              <a:t>knowledge</a:t>
            </a:r>
            <a:r>
              <a:rPr sz="1200" spc="-41">
                <a:latin typeface="Calibri"/>
                <a:cs typeface="Calibri"/>
              </a:rPr>
              <a:t> </a:t>
            </a:r>
            <a:r>
              <a:rPr sz="1200">
                <a:latin typeface="Calibri"/>
                <a:cs typeface="Calibri"/>
              </a:rPr>
              <a:t>of</a:t>
            </a:r>
            <a:r>
              <a:rPr sz="1200" spc="-30">
                <a:latin typeface="Calibri"/>
                <a:cs typeface="Calibri"/>
              </a:rPr>
              <a:t> </a:t>
            </a:r>
            <a:r>
              <a:rPr sz="1200" spc="-8">
                <a:latin typeface="Calibri"/>
                <a:cs typeface="Calibri"/>
              </a:rPr>
              <a:t>predictors</a:t>
            </a:r>
            <a:r>
              <a:rPr sz="1200" spc="4">
                <a:latin typeface="Calibri"/>
                <a:cs typeface="Calibri"/>
              </a:rPr>
              <a:t> </a:t>
            </a:r>
            <a:r>
              <a:rPr sz="1200">
                <a:latin typeface="Calibri"/>
                <a:cs typeface="Calibri"/>
              </a:rPr>
              <a:t>of</a:t>
            </a:r>
            <a:r>
              <a:rPr sz="1200" spc="-30">
                <a:latin typeface="Calibri"/>
                <a:cs typeface="Calibri"/>
              </a:rPr>
              <a:t> </a:t>
            </a:r>
            <a:r>
              <a:rPr sz="1200" spc="-8">
                <a:latin typeface="Calibri"/>
                <a:cs typeface="Calibri"/>
              </a:rPr>
              <a:t>treatment </a:t>
            </a:r>
            <a:r>
              <a:rPr sz="1200">
                <a:latin typeface="Calibri"/>
                <a:cs typeface="Calibri"/>
              </a:rPr>
              <a:t>success</a:t>
            </a:r>
            <a:r>
              <a:rPr sz="1200" spc="-19">
                <a:latin typeface="Calibri"/>
                <a:cs typeface="Calibri"/>
              </a:rPr>
              <a:t> </a:t>
            </a:r>
            <a:r>
              <a:rPr sz="1200">
                <a:latin typeface="Calibri"/>
                <a:cs typeface="Calibri"/>
              </a:rPr>
              <a:t>in</a:t>
            </a:r>
            <a:r>
              <a:rPr sz="1200" spc="-30">
                <a:latin typeface="Calibri"/>
                <a:cs typeface="Calibri"/>
              </a:rPr>
              <a:t> </a:t>
            </a:r>
            <a:r>
              <a:rPr sz="1200">
                <a:latin typeface="Calibri"/>
                <a:cs typeface="Calibri"/>
              </a:rPr>
              <a:t>the</a:t>
            </a:r>
            <a:r>
              <a:rPr sz="1200" spc="-19">
                <a:latin typeface="Calibri"/>
                <a:cs typeface="Calibri"/>
              </a:rPr>
              <a:t> </a:t>
            </a:r>
            <a:r>
              <a:rPr sz="1200">
                <a:latin typeface="Calibri"/>
                <a:cs typeface="Calibri"/>
              </a:rPr>
              <a:t>era</a:t>
            </a:r>
            <a:r>
              <a:rPr sz="1200" spc="-26">
                <a:latin typeface="Calibri"/>
                <a:cs typeface="Calibri"/>
              </a:rPr>
              <a:t> </a:t>
            </a:r>
            <a:r>
              <a:rPr sz="1200">
                <a:latin typeface="Calibri"/>
                <a:cs typeface="Calibri"/>
              </a:rPr>
              <a:t>of</a:t>
            </a:r>
            <a:r>
              <a:rPr sz="1200" spc="-15">
                <a:latin typeface="Calibri"/>
                <a:cs typeface="Calibri"/>
              </a:rPr>
              <a:t> </a:t>
            </a:r>
            <a:r>
              <a:rPr sz="1200" spc="-8">
                <a:latin typeface="Calibri"/>
                <a:cs typeface="Calibri"/>
              </a:rPr>
              <a:t>personalized</a:t>
            </a:r>
            <a:r>
              <a:rPr sz="1200">
                <a:latin typeface="Calibri"/>
                <a:cs typeface="Calibri"/>
              </a:rPr>
              <a:t> medicine</a:t>
            </a:r>
            <a:r>
              <a:rPr sz="1200" spc="-34">
                <a:latin typeface="Calibri"/>
                <a:cs typeface="Calibri"/>
              </a:rPr>
              <a:t> </a:t>
            </a:r>
            <a:r>
              <a:rPr sz="1200" spc="-19">
                <a:latin typeface="Calibri"/>
                <a:cs typeface="Calibri"/>
              </a:rPr>
              <a:t>and </a:t>
            </a:r>
            <a:r>
              <a:rPr sz="1200">
                <a:latin typeface="Calibri"/>
                <a:cs typeface="Calibri"/>
              </a:rPr>
              <a:t>predicted</a:t>
            </a:r>
            <a:r>
              <a:rPr sz="1200" spc="-19">
                <a:latin typeface="Calibri"/>
                <a:cs typeface="Calibri"/>
              </a:rPr>
              <a:t> </a:t>
            </a:r>
            <a:r>
              <a:rPr sz="1200" spc="-8">
                <a:latin typeface="Calibri"/>
                <a:cs typeface="Calibri"/>
              </a:rPr>
              <a:t>outcomes</a:t>
            </a:r>
            <a:r>
              <a:rPr sz="1200" spc="-30">
                <a:latin typeface="Calibri"/>
                <a:cs typeface="Calibri"/>
              </a:rPr>
              <a:t> </a:t>
            </a:r>
            <a:r>
              <a:rPr sz="1200">
                <a:latin typeface="Calibri"/>
                <a:cs typeface="Calibri"/>
              </a:rPr>
              <a:t>of</a:t>
            </a:r>
            <a:r>
              <a:rPr sz="1200" spc="-30">
                <a:latin typeface="Calibri"/>
                <a:cs typeface="Calibri"/>
              </a:rPr>
              <a:t> </a:t>
            </a:r>
            <a:r>
              <a:rPr sz="1200" spc="-8">
                <a:latin typeface="Calibri"/>
                <a:cs typeface="Calibri"/>
              </a:rPr>
              <a:t>personalized</a:t>
            </a:r>
            <a:r>
              <a:rPr sz="1200">
                <a:latin typeface="Calibri"/>
                <a:cs typeface="Calibri"/>
              </a:rPr>
              <a:t> </a:t>
            </a:r>
            <a:r>
              <a:rPr sz="1200" spc="-8">
                <a:latin typeface="Calibri"/>
                <a:cs typeface="Calibri"/>
              </a:rPr>
              <a:t>therapies.</a:t>
            </a:r>
            <a:endParaRPr sz="1200">
              <a:latin typeface="Calibri"/>
              <a:cs typeface="Calibri"/>
            </a:endParaRPr>
          </a:p>
          <a:p>
            <a:pPr marL="180975" marR="248126" indent="-171450" defTabSz="685800">
              <a:lnSpc>
                <a:spcPct val="90600"/>
              </a:lnSpc>
              <a:spcBef>
                <a:spcPts val="735"/>
              </a:spcBef>
              <a:buSzPct val="150000"/>
              <a:buFont typeface="Arial"/>
              <a:buChar char="•"/>
              <a:tabLst>
                <a:tab pos="180975" algn="l"/>
              </a:tabLst>
            </a:pPr>
            <a:r>
              <a:rPr sz="1500" b="1" spc="-8">
                <a:solidFill>
                  <a:srgbClr val="EC7C30"/>
                </a:solidFill>
                <a:latin typeface="Calibri"/>
                <a:cs typeface="Calibri"/>
              </a:rPr>
              <a:t>Patients</a:t>
            </a:r>
            <a:r>
              <a:rPr sz="1500" b="1" spc="-19">
                <a:solidFill>
                  <a:srgbClr val="EC7C30"/>
                </a:solidFill>
                <a:latin typeface="Calibri"/>
                <a:cs typeface="Calibri"/>
              </a:rPr>
              <a:t> </a:t>
            </a:r>
            <a:r>
              <a:rPr sz="1200">
                <a:latin typeface="Calibri"/>
                <a:cs typeface="Calibri"/>
              </a:rPr>
              <a:t>may</a:t>
            </a:r>
            <a:r>
              <a:rPr sz="1200" spc="-53">
                <a:latin typeface="Calibri"/>
                <a:cs typeface="Calibri"/>
              </a:rPr>
              <a:t> </a:t>
            </a:r>
            <a:r>
              <a:rPr sz="1200">
                <a:latin typeface="Calibri"/>
                <a:cs typeface="Calibri"/>
              </a:rPr>
              <a:t>gain</a:t>
            </a:r>
            <a:r>
              <a:rPr sz="1200" spc="-53">
                <a:latin typeface="Calibri"/>
                <a:cs typeface="Calibri"/>
              </a:rPr>
              <a:t> </a:t>
            </a:r>
            <a:r>
              <a:rPr sz="1200">
                <a:latin typeface="Calibri"/>
                <a:cs typeface="Calibri"/>
              </a:rPr>
              <a:t>a</a:t>
            </a:r>
            <a:r>
              <a:rPr sz="1200" spc="-34">
                <a:latin typeface="Calibri"/>
                <a:cs typeface="Calibri"/>
              </a:rPr>
              <a:t> </a:t>
            </a:r>
            <a:r>
              <a:rPr sz="1200">
                <a:latin typeface="Calibri"/>
                <a:cs typeface="Calibri"/>
              </a:rPr>
              <a:t>better</a:t>
            </a:r>
            <a:r>
              <a:rPr sz="1200" spc="-4">
                <a:latin typeface="Calibri"/>
                <a:cs typeface="Calibri"/>
              </a:rPr>
              <a:t> </a:t>
            </a:r>
            <a:r>
              <a:rPr sz="1200" spc="-8">
                <a:latin typeface="Calibri"/>
                <a:cs typeface="Calibri"/>
              </a:rPr>
              <a:t>understanding</a:t>
            </a:r>
            <a:r>
              <a:rPr sz="1200" spc="-26">
                <a:latin typeface="Calibri"/>
                <a:cs typeface="Calibri"/>
              </a:rPr>
              <a:t> </a:t>
            </a:r>
            <a:r>
              <a:rPr sz="1200">
                <a:latin typeface="Calibri"/>
                <a:cs typeface="Calibri"/>
              </a:rPr>
              <a:t>of</a:t>
            </a:r>
            <a:r>
              <a:rPr sz="1200" spc="-19">
                <a:latin typeface="Calibri"/>
                <a:cs typeface="Calibri"/>
              </a:rPr>
              <a:t> the </a:t>
            </a:r>
            <a:r>
              <a:rPr sz="1200" spc="-8">
                <a:latin typeface="Calibri"/>
                <a:cs typeface="Calibri"/>
              </a:rPr>
              <a:t>natural</a:t>
            </a:r>
            <a:r>
              <a:rPr sz="1200" spc="-45">
                <a:latin typeface="Calibri"/>
                <a:cs typeface="Calibri"/>
              </a:rPr>
              <a:t> </a:t>
            </a:r>
            <a:r>
              <a:rPr sz="1200">
                <a:latin typeface="Calibri"/>
                <a:cs typeface="Calibri"/>
              </a:rPr>
              <a:t>history</a:t>
            </a:r>
            <a:r>
              <a:rPr sz="1200" spc="11">
                <a:latin typeface="Calibri"/>
                <a:cs typeface="Calibri"/>
              </a:rPr>
              <a:t> </a:t>
            </a:r>
            <a:r>
              <a:rPr sz="1200">
                <a:latin typeface="Calibri"/>
                <a:cs typeface="Calibri"/>
              </a:rPr>
              <a:t>of</a:t>
            </a:r>
            <a:r>
              <a:rPr sz="1200" spc="-26">
                <a:latin typeface="Calibri"/>
                <a:cs typeface="Calibri"/>
              </a:rPr>
              <a:t> </a:t>
            </a:r>
            <a:r>
              <a:rPr sz="1200">
                <a:latin typeface="Calibri"/>
                <a:cs typeface="Calibri"/>
              </a:rPr>
              <a:t>their</a:t>
            </a:r>
            <a:r>
              <a:rPr sz="1200" spc="-26">
                <a:latin typeface="Calibri"/>
                <a:cs typeface="Calibri"/>
              </a:rPr>
              <a:t> </a:t>
            </a:r>
            <a:r>
              <a:rPr sz="1200">
                <a:latin typeface="Calibri"/>
                <a:cs typeface="Calibri"/>
              </a:rPr>
              <a:t>disease,</a:t>
            </a:r>
            <a:r>
              <a:rPr sz="1200" spc="-26">
                <a:latin typeface="Calibri"/>
                <a:cs typeface="Calibri"/>
              </a:rPr>
              <a:t> </a:t>
            </a:r>
            <a:r>
              <a:rPr sz="1200">
                <a:latin typeface="Calibri"/>
                <a:cs typeface="Calibri"/>
              </a:rPr>
              <a:t>with</a:t>
            </a:r>
            <a:r>
              <a:rPr sz="1200" spc="-23">
                <a:latin typeface="Calibri"/>
                <a:cs typeface="Calibri"/>
              </a:rPr>
              <a:t> </a:t>
            </a:r>
            <a:r>
              <a:rPr sz="1200">
                <a:latin typeface="Calibri"/>
                <a:cs typeface="Calibri"/>
              </a:rPr>
              <a:t>their</a:t>
            </a:r>
            <a:r>
              <a:rPr sz="1200" spc="-23">
                <a:latin typeface="Calibri"/>
                <a:cs typeface="Calibri"/>
              </a:rPr>
              <a:t> </a:t>
            </a:r>
            <a:r>
              <a:rPr sz="1200" spc="-8">
                <a:latin typeface="Calibri"/>
                <a:cs typeface="Calibri"/>
              </a:rPr>
              <a:t>collective </a:t>
            </a:r>
            <a:r>
              <a:rPr sz="1200">
                <a:latin typeface="Calibri"/>
                <a:cs typeface="Calibri"/>
              </a:rPr>
              <a:t>data</a:t>
            </a:r>
            <a:r>
              <a:rPr sz="1200" spc="-34">
                <a:latin typeface="Calibri"/>
                <a:cs typeface="Calibri"/>
              </a:rPr>
              <a:t> </a:t>
            </a:r>
            <a:r>
              <a:rPr sz="1200">
                <a:latin typeface="Calibri"/>
                <a:cs typeface="Calibri"/>
              </a:rPr>
              <a:t>used</a:t>
            </a:r>
            <a:r>
              <a:rPr sz="1200" spc="-45">
                <a:latin typeface="Calibri"/>
                <a:cs typeface="Calibri"/>
              </a:rPr>
              <a:t> </a:t>
            </a:r>
            <a:r>
              <a:rPr sz="1200">
                <a:latin typeface="Calibri"/>
                <a:cs typeface="Calibri"/>
              </a:rPr>
              <a:t>to</a:t>
            </a:r>
            <a:r>
              <a:rPr sz="1200" spc="-34">
                <a:latin typeface="Calibri"/>
                <a:cs typeface="Calibri"/>
              </a:rPr>
              <a:t> </a:t>
            </a:r>
            <a:r>
              <a:rPr sz="1200">
                <a:latin typeface="Calibri"/>
                <a:cs typeface="Calibri"/>
              </a:rPr>
              <a:t>inform</a:t>
            </a:r>
            <a:r>
              <a:rPr sz="1200" spc="-34">
                <a:latin typeface="Calibri"/>
                <a:cs typeface="Calibri"/>
              </a:rPr>
              <a:t> </a:t>
            </a:r>
            <a:r>
              <a:rPr sz="1200" spc="-8">
                <a:latin typeface="Calibri"/>
                <a:cs typeface="Calibri"/>
              </a:rPr>
              <a:t>treatment</a:t>
            </a:r>
            <a:r>
              <a:rPr sz="1200" spc="-19">
                <a:latin typeface="Calibri"/>
                <a:cs typeface="Calibri"/>
              </a:rPr>
              <a:t> </a:t>
            </a:r>
            <a:r>
              <a:rPr sz="1200" spc="-8">
                <a:latin typeface="Calibri"/>
                <a:cs typeface="Calibri"/>
              </a:rPr>
              <a:t>guidelines.</a:t>
            </a:r>
            <a:endParaRPr sz="1200">
              <a:latin typeface="Calibri"/>
              <a:cs typeface="Calibri"/>
            </a:endParaRPr>
          </a:p>
          <a:p>
            <a:pPr marL="180975" marR="3810" indent="-171450" defTabSz="685800">
              <a:lnSpc>
                <a:spcPct val="91200"/>
              </a:lnSpc>
              <a:spcBef>
                <a:spcPts val="705"/>
              </a:spcBef>
              <a:buSzPct val="150000"/>
              <a:buFont typeface="Arial"/>
              <a:buChar char="•"/>
              <a:tabLst>
                <a:tab pos="180975" algn="l"/>
              </a:tabLst>
            </a:pPr>
            <a:r>
              <a:rPr sz="1500" b="1" spc="-23">
                <a:solidFill>
                  <a:srgbClr val="EC7C30"/>
                </a:solidFill>
                <a:latin typeface="Calibri"/>
                <a:cs typeface="Calibri"/>
              </a:rPr>
              <a:t>Payers</a:t>
            </a:r>
            <a:r>
              <a:rPr sz="1500" b="1" spc="-64">
                <a:solidFill>
                  <a:srgbClr val="EC7C30"/>
                </a:solidFill>
                <a:latin typeface="Calibri"/>
                <a:cs typeface="Calibri"/>
              </a:rPr>
              <a:t> </a:t>
            </a:r>
            <a:r>
              <a:rPr sz="1200">
                <a:latin typeface="Calibri"/>
                <a:cs typeface="Calibri"/>
              </a:rPr>
              <a:t>may</a:t>
            </a:r>
            <a:r>
              <a:rPr sz="1200" spc="-49">
                <a:latin typeface="Calibri"/>
                <a:cs typeface="Calibri"/>
              </a:rPr>
              <a:t> </a:t>
            </a:r>
            <a:r>
              <a:rPr sz="1200">
                <a:latin typeface="Calibri"/>
                <a:cs typeface="Calibri"/>
              </a:rPr>
              <a:t>get</a:t>
            </a:r>
            <a:r>
              <a:rPr sz="1200" spc="-30">
                <a:latin typeface="Calibri"/>
                <a:cs typeface="Calibri"/>
              </a:rPr>
              <a:t> </a:t>
            </a:r>
            <a:r>
              <a:rPr sz="1200">
                <a:latin typeface="Calibri"/>
                <a:cs typeface="Calibri"/>
              </a:rPr>
              <a:t>evidence</a:t>
            </a:r>
            <a:r>
              <a:rPr sz="1200" spc="-19">
                <a:latin typeface="Calibri"/>
                <a:cs typeface="Calibri"/>
              </a:rPr>
              <a:t> </a:t>
            </a:r>
            <a:r>
              <a:rPr sz="1200">
                <a:latin typeface="Calibri"/>
                <a:cs typeface="Calibri"/>
              </a:rPr>
              <a:t>on</a:t>
            </a:r>
            <a:r>
              <a:rPr sz="1200" spc="-15">
                <a:latin typeface="Calibri"/>
                <a:cs typeface="Calibri"/>
              </a:rPr>
              <a:t> </a:t>
            </a:r>
            <a:r>
              <a:rPr sz="1200">
                <a:latin typeface="Calibri"/>
                <a:cs typeface="Calibri"/>
              </a:rPr>
              <a:t>how</a:t>
            </a:r>
            <a:r>
              <a:rPr sz="1200" spc="-26">
                <a:latin typeface="Calibri"/>
                <a:cs typeface="Calibri"/>
              </a:rPr>
              <a:t> </a:t>
            </a:r>
            <a:r>
              <a:rPr sz="1200" spc="-8">
                <a:latin typeface="Calibri"/>
                <a:cs typeface="Calibri"/>
              </a:rPr>
              <a:t>treatments</a:t>
            </a:r>
            <a:r>
              <a:rPr sz="1200" spc="4">
                <a:latin typeface="Calibri"/>
                <a:cs typeface="Calibri"/>
              </a:rPr>
              <a:t> </a:t>
            </a:r>
            <a:r>
              <a:rPr sz="1200">
                <a:latin typeface="Calibri"/>
                <a:cs typeface="Calibri"/>
              </a:rPr>
              <a:t>are</a:t>
            </a:r>
            <a:r>
              <a:rPr sz="1200" spc="-19">
                <a:latin typeface="Calibri"/>
                <a:cs typeface="Calibri"/>
              </a:rPr>
              <a:t> </a:t>
            </a:r>
            <a:r>
              <a:rPr sz="1200" spc="-15">
                <a:latin typeface="Calibri"/>
                <a:cs typeface="Calibri"/>
              </a:rPr>
              <a:t>used </a:t>
            </a:r>
            <a:r>
              <a:rPr sz="1200">
                <a:latin typeface="Calibri"/>
                <a:cs typeface="Calibri"/>
              </a:rPr>
              <a:t>and</a:t>
            </a:r>
            <a:r>
              <a:rPr sz="1200" spc="-45">
                <a:latin typeface="Calibri"/>
                <a:cs typeface="Calibri"/>
              </a:rPr>
              <a:t> </a:t>
            </a:r>
            <a:r>
              <a:rPr sz="1200">
                <a:latin typeface="Calibri"/>
                <a:cs typeface="Calibri"/>
              </a:rPr>
              <a:t>their</a:t>
            </a:r>
            <a:r>
              <a:rPr sz="1200" spc="-30">
                <a:latin typeface="Calibri"/>
                <a:cs typeface="Calibri"/>
              </a:rPr>
              <a:t> </a:t>
            </a:r>
            <a:r>
              <a:rPr sz="1200" spc="-8">
                <a:latin typeface="Calibri"/>
                <a:cs typeface="Calibri"/>
              </a:rPr>
              <a:t>effectiveness</a:t>
            </a:r>
            <a:r>
              <a:rPr sz="1200" spc="11">
                <a:latin typeface="Calibri"/>
                <a:cs typeface="Calibri"/>
              </a:rPr>
              <a:t> </a:t>
            </a:r>
            <a:r>
              <a:rPr sz="1200">
                <a:latin typeface="Calibri"/>
                <a:cs typeface="Calibri"/>
              </a:rPr>
              <a:t>(both</a:t>
            </a:r>
            <a:r>
              <a:rPr sz="1200" spc="-26">
                <a:latin typeface="Calibri"/>
                <a:cs typeface="Calibri"/>
              </a:rPr>
              <a:t> </a:t>
            </a:r>
            <a:r>
              <a:rPr sz="1200">
                <a:latin typeface="Calibri"/>
                <a:cs typeface="Calibri"/>
              </a:rPr>
              <a:t>clinical</a:t>
            </a:r>
            <a:r>
              <a:rPr sz="1200" spc="-34">
                <a:latin typeface="Calibri"/>
                <a:cs typeface="Calibri"/>
              </a:rPr>
              <a:t> </a:t>
            </a:r>
            <a:r>
              <a:rPr sz="1200">
                <a:latin typeface="Calibri"/>
                <a:cs typeface="Calibri"/>
              </a:rPr>
              <a:t>and</a:t>
            </a:r>
            <a:r>
              <a:rPr sz="1200" spc="-45">
                <a:latin typeface="Calibri"/>
                <a:cs typeface="Calibri"/>
              </a:rPr>
              <a:t> </a:t>
            </a:r>
            <a:r>
              <a:rPr sz="1200">
                <a:latin typeface="Calibri"/>
                <a:cs typeface="Calibri"/>
              </a:rPr>
              <a:t>economic)</a:t>
            </a:r>
            <a:r>
              <a:rPr sz="1200" spc="-30">
                <a:latin typeface="Calibri"/>
                <a:cs typeface="Calibri"/>
              </a:rPr>
              <a:t> </a:t>
            </a:r>
            <a:r>
              <a:rPr sz="1200" spc="-19">
                <a:latin typeface="Calibri"/>
                <a:cs typeface="Calibri"/>
              </a:rPr>
              <a:t>in </a:t>
            </a:r>
            <a:r>
              <a:rPr sz="1200" spc="-8">
                <a:latin typeface="Calibri"/>
                <a:cs typeface="Calibri"/>
              </a:rPr>
              <a:t>different</a:t>
            </a:r>
            <a:r>
              <a:rPr sz="1200" spc="-30">
                <a:latin typeface="Calibri"/>
                <a:cs typeface="Calibri"/>
              </a:rPr>
              <a:t> </a:t>
            </a:r>
            <a:r>
              <a:rPr sz="1200">
                <a:latin typeface="Calibri"/>
                <a:cs typeface="Calibri"/>
              </a:rPr>
              <a:t>patient</a:t>
            </a:r>
            <a:r>
              <a:rPr sz="1200" spc="-41">
                <a:latin typeface="Calibri"/>
                <a:cs typeface="Calibri"/>
              </a:rPr>
              <a:t> </a:t>
            </a:r>
            <a:r>
              <a:rPr sz="1200" spc="-8">
                <a:latin typeface="Calibri"/>
                <a:cs typeface="Calibri"/>
              </a:rPr>
              <a:t>populations.</a:t>
            </a:r>
            <a:endParaRPr sz="1200">
              <a:latin typeface="Calibri"/>
              <a:cs typeface="Calibri"/>
            </a:endParaRPr>
          </a:p>
          <a:p>
            <a:pPr marL="180975" marR="198596" indent="-171450" defTabSz="685800">
              <a:lnSpc>
                <a:spcPct val="90700"/>
              </a:lnSpc>
              <a:spcBef>
                <a:spcPts val="716"/>
              </a:spcBef>
              <a:buSzPct val="150000"/>
              <a:buFont typeface="Arial"/>
              <a:buChar char="•"/>
              <a:tabLst>
                <a:tab pos="180975" algn="l"/>
              </a:tabLst>
            </a:pPr>
            <a:r>
              <a:rPr sz="1500" b="1">
                <a:solidFill>
                  <a:srgbClr val="EC7C30"/>
                </a:solidFill>
                <a:latin typeface="Calibri"/>
                <a:cs typeface="Calibri"/>
              </a:rPr>
              <a:t>The</a:t>
            </a:r>
            <a:r>
              <a:rPr sz="1500" b="1" spc="-23">
                <a:solidFill>
                  <a:srgbClr val="EC7C30"/>
                </a:solidFill>
                <a:latin typeface="Calibri"/>
                <a:cs typeface="Calibri"/>
              </a:rPr>
              <a:t> </a:t>
            </a:r>
            <a:r>
              <a:rPr sz="1500" b="1" spc="-8">
                <a:solidFill>
                  <a:srgbClr val="EC7C30"/>
                </a:solidFill>
                <a:latin typeface="Calibri"/>
                <a:cs typeface="Calibri"/>
              </a:rPr>
              <a:t>pharmaceutical</a:t>
            </a:r>
            <a:r>
              <a:rPr sz="1500" b="1" spc="-41">
                <a:solidFill>
                  <a:srgbClr val="EC7C30"/>
                </a:solidFill>
                <a:latin typeface="Calibri"/>
                <a:cs typeface="Calibri"/>
              </a:rPr>
              <a:t> </a:t>
            </a:r>
            <a:r>
              <a:rPr sz="1500" b="1">
                <a:solidFill>
                  <a:srgbClr val="EC7C30"/>
                </a:solidFill>
                <a:latin typeface="Calibri"/>
                <a:cs typeface="Calibri"/>
              </a:rPr>
              <a:t>industry </a:t>
            </a:r>
            <a:r>
              <a:rPr sz="1200">
                <a:latin typeface="Calibri"/>
                <a:cs typeface="Calibri"/>
              </a:rPr>
              <a:t>may</a:t>
            </a:r>
            <a:r>
              <a:rPr sz="1200" spc="-38">
                <a:latin typeface="Calibri"/>
                <a:cs typeface="Calibri"/>
              </a:rPr>
              <a:t> </a:t>
            </a:r>
            <a:r>
              <a:rPr sz="1200">
                <a:latin typeface="Calibri"/>
                <a:cs typeface="Calibri"/>
              </a:rPr>
              <a:t>assess</a:t>
            </a:r>
            <a:r>
              <a:rPr sz="1200" spc="-26">
                <a:latin typeface="Calibri"/>
                <a:cs typeface="Calibri"/>
              </a:rPr>
              <a:t> </a:t>
            </a:r>
            <a:r>
              <a:rPr sz="1200" spc="-19">
                <a:latin typeface="Calibri"/>
                <a:cs typeface="Calibri"/>
              </a:rPr>
              <a:t>the </a:t>
            </a:r>
            <a:r>
              <a:rPr sz="1200" spc="-8">
                <a:latin typeface="Calibri"/>
                <a:cs typeface="Calibri"/>
              </a:rPr>
              <a:t>effectiveness</a:t>
            </a:r>
            <a:r>
              <a:rPr sz="1200" spc="23">
                <a:latin typeface="Calibri"/>
                <a:cs typeface="Calibri"/>
              </a:rPr>
              <a:t> </a:t>
            </a:r>
            <a:r>
              <a:rPr sz="1200">
                <a:latin typeface="Calibri"/>
                <a:cs typeface="Calibri"/>
              </a:rPr>
              <a:t>and</a:t>
            </a:r>
            <a:r>
              <a:rPr sz="1200" spc="-34">
                <a:latin typeface="Calibri"/>
                <a:cs typeface="Calibri"/>
              </a:rPr>
              <a:t> </a:t>
            </a:r>
            <a:r>
              <a:rPr sz="1200">
                <a:latin typeface="Calibri"/>
                <a:cs typeface="Calibri"/>
              </a:rPr>
              <a:t>long-term</a:t>
            </a:r>
            <a:r>
              <a:rPr sz="1200" spc="-26">
                <a:latin typeface="Calibri"/>
                <a:cs typeface="Calibri"/>
              </a:rPr>
              <a:t> </a:t>
            </a:r>
            <a:r>
              <a:rPr sz="1200" spc="-8">
                <a:latin typeface="Calibri"/>
                <a:cs typeface="Calibri"/>
              </a:rPr>
              <a:t>safety</a:t>
            </a:r>
            <a:r>
              <a:rPr sz="1200" spc="-38">
                <a:latin typeface="Calibri"/>
                <a:cs typeface="Calibri"/>
              </a:rPr>
              <a:t> </a:t>
            </a:r>
            <a:r>
              <a:rPr sz="1200">
                <a:latin typeface="Calibri"/>
                <a:cs typeface="Calibri"/>
              </a:rPr>
              <a:t>of</a:t>
            </a:r>
            <a:r>
              <a:rPr sz="1200" spc="-26">
                <a:latin typeface="Calibri"/>
                <a:cs typeface="Calibri"/>
              </a:rPr>
              <a:t> </a:t>
            </a:r>
            <a:r>
              <a:rPr sz="1200" spc="-8">
                <a:latin typeface="Calibri"/>
                <a:cs typeface="Calibri"/>
              </a:rPr>
              <a:t>therapeutic </a:t>
            </a:r>
            <a:r>
              <a:rPr sz="1200">
                <a:latin typeface="Calibri"/>
                <a:cs typeface="Calibri"/>
              </a:rPr>
              <a:t>agents</a:t>
            </a:r>
            <a:r>
              <a:rPr sz="1200" spc="-19">
                <a:latin typeface="Calibri"/>
                <a:cs typeface="Calibri"/>
              </a:rPr>
              <a:t> </a:t>
            </a:r>
            <a:r>
              <a:rPr sz="1200">
                <a:latin typeface="Calibri"/>
                <a:cs typeface="Calibri"/>
              </a:rPr>
              <a:t>in</a:t>
            </a:r>
            <a:r>
              <a:rPr sz="1200" spc="-34">
                <a:latin typeface="Calibri"/>
                <a:cs typeface="Calibri"/>
              </a:rPr>
              <a:t> </a:t>
            </a:r>
            <a:r>
              <a:rPr sz="1200" spc="-8">
                <a:latin typeface="Calibri"/>
                <a:cs typeface="Calibri"/>
              </a:rPr>
              <a:t>real-</a:t>
            </a:r>
            <a:r>
              <a:rPr sz="1200" spc="-15">
                <a:latin typeface="Calibri"/>
                <a:cs typeface="Calibri"/>
              </a:rPr>
              <a:t>life.</a:t>
            </a:r>
            <a:endParaRPr sz="1200">
              <a:latin typeface="Calibri"/>
              <a:cs typeface="Calibri"/>
            </a:endParaRPr>
          </a:p>
        </p:txBody>
      </p:sp>
      <p:pic>
        <p:nvPicPr>
          <p:cNvPr id="12" name="object 12"/>
          <p:cNvPicPr/>
          <p:nvPr/>
        </p:nvPicPr>
        <p:blipFill>
          <a:blip r:embed="rId7" cstate="print"/>
          <a:stretch>
            <a:fillRect/>
          </a:stretch>
        </p:blipFill>
        <p:spPr>
          <a:xfrm>
            <a:off x="5630417" y="4608574"/>
            <a:ext cx="1058648" cy="402274"/>
          </a:xfrm>
          <a:prstGeom prst="rect">
            <a:avLst/>
          </a:prstGeom>
        </p:spPr>
      </p:pic>
      <p:sp>
        <p:nvSpPr>
          <p:cNvPr id="13" name="object 13"/>
          <p:cNvSpPr txBox="1"/>
          <p:nvPr/>
        </p:nvSpPr>
        <p:spPr>
          <a:xfrm>
            <a:off x="634212" y="4914290"/>
            <a:ext cx="3142774" cy="148117"/>
          </a:xfrm>
          <a:prstGeom prst="rect">
            <a:avLst/>
          </a:prstGeom>
        </p:spPr>
        <p:txBody>
          <a:bodyPr vert="horz" wrap="square" lIns="0" tIns="9525" rIns="0" bIns="0" rtlCol="0">
            <a:spAutoFit/>
          </a:bodyPr>
          <a:lstStyle/>
          <a:p>
            <a:pPr marL="9525" defTabSz="685800">
              <a:spcBef>
                <a:spcPts val="75"/>
              </a:spcBef>
            </a:pPr>
            <a:r>
              <a:rPr sz="900">
                <a:solidFill>
                  <a:srgbClr val="7E7E7E"/>
                </a:solidFill>
                <a:latin typeface="Calibri"/>
                <a:cs typeface="Calibri"/>
              </a:rPr>
              <a:t>ISAR:</a:t>
            </a:r>
            <a:r>
              <a:rPr sz="900" spc="-19">
                <a:solidFill>
                  <a:srgbClr val="7E7E7E"/>
                </a:solidFill>
                <a:latin typeface="Calibri"/>
                <a:cs typeface="Calibri"/>
              </a:rPr>
              <a:t> </a:t>
            </a:r>
            <a:r>
              <a:rPr sz="900" spc="-8">
                <a:solidFill>
                  <a:srgbClr val="7E7E7E"/>
                </a:solidFill>
                <a:latin typeface="Calibri"/>
                <a:cs typeface="Calibri"/>
              </a:rPr>
              <a:t>International</a:t>
            </a:r>
            <a:r>
              <a:rPr sz="900" spc="4">
                <a:solidFill>
                  <a:srgbClr val="7E7E7E"/>
                </a:solidFill>
                <a:latin typeface="Calibri"/>
                <a:cs typeface="Calibri"/>
              </a:rPr>
              <a:t> </a:t>
            </a:r>
            <a:r>
              <a:rPr sz="900" spc="-8">
                <a:solidFill>
                  <a:srgbClr val="7E7E7E"/>
                </a:solidFill>
                <a:latin typeface="Calibri"/>
                <a:cs typeface="Calibri"/>
              </a:rPr>
              <a:t>Severe</a:t>
            </a:r>
            <a:r>
              <a:rPr sz="900" spc="-23">
                <a:solidFill>
                  <a:srgbClr val="7E7E7E"/>
                </a:solidFill>
                <a:latin typeface="Calibri"/>
                <a:cs typeface="Calibri"/>
              </a:rPr>
              <a:t> </a:t>
            </a:r>
            <a:r>
              <a:rPr sz="900">
                <a:solidFill>
                  <a:srgbClr val="7E7E7E"/>
                </a:solidFill>
                <a:latin typeface="Calibri"/>
                <a:cs typeface="Calibri"/>
              </a:rPr>
              <a:t>Asthma</a:t>
            </a:r>
            <a:r>
              <a:rPr sz="900" spc="11">
                <a:solidFill>
                  <a:srgbClr val="7E7E7E"/>
                </a:solidFill>
                <a:latin typeface="Calibri"/>
                <a:cs typeface="Calibri"/>
              </a:rPr>
              <a:t> </a:t>
            </a:r>
            <a:r>
              <a:rPr sz="900" spc="-8">
                <a:solidFill>
                  <a:srgbClr val="7E7E7E"/>
                </a:solidFill>
                <a:latin typeface="Calibri"/>
                <a:cs typeface="Calibri"/>
              </a:rPr>
              <a:t>Registry;</a:t>
            </a:r>
            <a:r>
              <a:rPr sz="900" spc="4">
                <a:solidFill>
                  <a:srgbClr val="7E7E7E"/>
                </a:solidFill>
                <a:latin typeface="Calibri"/>
                <a:cs typeface="Calibri"/>
              </a:rPr>
              <a:t> </a:t>
            </a:r>
            <a:r>
              <a:rPr sz="900" spc="-8">
                <a:solidFill>
                  <a:srgbClr val="7E7E7E"/>
                </a:solidFill>
                <a:latin typeface="Calibri"/>
                <a:cs typeface="Calibri"/>
                <a:hlinkClick r:id="rId8"/>
              </a:rPr>
              <a:t>http://isaregistries.org/</a:t>
            </a:r>
            <a:endParaRPr sz="900">
              <a:latin typeface="Calibri"/>
              <a:cs typeface="Calibri"/>
            </a:endParaRPr>
          </a:p>
        </p:txBody>
      </p:sp>
      <p:pic>
        <p:nvPicPr>
          <p:cNvPr id="16" name="Graphic 15" descr="Beginning with solid fill">
            <a:hlinkClick r:id="rId9" action="ppaction://hlinksldjump"/>
            <a:extLst>
              <a:ext uri="{FF2B5EF4-FFF2-40B4-BE49-F238E27FC236}">
                <a16:creationId xmlns:a16="http://schemas.microsoft.com/office/drawing/2014/main" id="{342B4EE7-371F-4597-EE38-8E47A7DF8BB6}"/>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14" name="bg object 17">
            <a:extLst>
              <a:ext uri="{FF2B5EF4-FFF2-40B4-BE49-F238E27FC236}">
                <a16:creationId xmlns:a16="http://schemas.microsoft.com/office/drawing/2014/main" id="{6301434D-753E-0ED5-05D9-F53E01749D45}"/>
              </a:ext>
            </a:extLst>
          </p:cNvPr>
          <p:cNvPicPr/>
          <p:nvPr/>
        </p:nvPicPr>
        <p:blipFill>
          <a:blip r:embed="rId12" cstate="print">
            <a:alphaModFix amt="10000"/>
            <a:extLst>
              <a:ext uri="{BEBA8EAE-BF5A-486C-A8C5-ECC9F3942E4B}">
                <a14:imgProps xmlns:a14="http://schemas.microsoft.com/office/drawing/2010/main">
                  <a14:imgLayer r:embed="rId13">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4" name="Picture 4" descr="Medical Background Images - Free Download on Freepik">
            <a:extLst>
              <a:ext uri="{FF2B5EF4-FFF2-40B4-BE49-F238E27FC236}">
                <a16:creationId xmlns:a16="http://schemas.microsoft.com/office/drawing/2014/main" id="{A04A74CD-3E88-E41A-631C-C4E9A9F049C2}"/>
              </a:ext>
            </a:extLst>
          </p:cNvPr>
          <p:cNvPicPr>
            <a:picLocks noChangeAspect="1" noChangeArrowheads="1"/>
          </p:cNvPicPr>
          <p:nvPr/>
        </p:nvPicPr>
        <p:blipFill rotWithShape="1">
          <a:blip r:embed="rId2">
            <a:alphaModFix amt="50000"/>
            <a:extLst>
              <a:ext uri="{28A0092B-C50C-407E-A947-70E740481C1C}">
                <a14:useLocalDpi xmlns:a14="http://schemas.microsoft.com/office/drawing/2010/main" val="0"/>
              </a:ext>
            </a:extLst>
          </a:blip>
          <a:srcRect t="26152" b="10728"/>
          <a:stretch/>
        </p:blipFill>
        <p:spPr bwMode="auto">
          <a:xfrm>
            <a:off x="0" y="810243"/>
            <a:ext cx="9144000" cy="4333257"/>
          </a:xfrm>
          <a:prstGeom prst="rect">
            <a:avLst/>
          </a:prstGeom>
          <a:noFill/>
          <a:extLst>
            <a:ext uri="{909E8E84-426E-40DD-AFC4-6F175D3DCCD1}">
              <a14:hiddenFill xmlns:a14="http://schemas.microsoft.com/office/drawing/2010/main">
                <a:solidFill>
                  <a:srgbClr val="FFFFFF"/>
                </a:solidFill>
              </a14:hiddenFill>
            </a:ext>
          </a:extLst>
        </p:spPr>
      </p:pic>
      <p:sp>
        <p:nvSpPr>
          <p:cNvPr id="3" name="Text Placeholder 2">
            <a:extLst>
              <a:ext uri="{FF2B5EF4-FFF2-40B4-BE49-F238E27FC236}">
                <a16:creationId xmlns:a16="http://schemas.microsoft.com/office/drawing/2014/main" id="{BDFF6EE8-924E-D782-BF9B-B0012A147F9D}"/>
              </a:ext>
            </a:extLst>
          </p:cNvPr>
          <p:cNvSpPr>
            <a:spLocks noGrp="1"/>
          </p:cNvSpPr>
          <p:nvPr>
            <p:ph type="body" idx="2"/>
          </p:nvPr>
        </p:nvSpPr>
        <p:spPr/>
        <p:txBody>
          <a:bodyPr/>
          <a:lstStyle/>
          <a:p>
            <a:endParaRPr lang="en-GB"/>
          </a:p>
        </p:txBody>
      </p:sp>
      <p:sp>
        <p:nvSpPr>
          <p:cNvPr id="4" name="Title 3">
            <a:extLst>
              <a:ext uri="{FF2B5EF4-FFF2-40B4-BE49-F238E27FC236}">
                <a16:creationId xmlns:a16="http://schemas.microsoft.com/office/drawing/2014/main" id="{C2B5566A-69A8-4B63-F9D1-9B82A0737350}"/>
              </a:ext>
            </a:extLst>
          </p:cNvPr>
          <p:cNvSpPr>
            <a:spLocks noGrp="1"/>
          </p:cNvSpPr>
          <p:nvPr>
            <p:ph type="title"/>
          </p:nvPr>
        </p:nvSpPr>
        <p:spPr>
          <a:xfrm>
            <a:off x="297341" y="218116"/>
            <a:ext cx="8496300" cy="454420"/>
          </a:xfrm>
        </p:spPr>
        <p:txBody>
          <a:bodyPr/>
          <a:lstStyle/>
          <a:p>
            <a:r>
              <a:rPr lang="en-GB" sz="1200">
                <a:solidFill>
                  <a:schemeClr val="accent3"/>
                </a:solidFill>
              </a:rPr>
              <a:t>Summary</a:t>
            </a:r>
            <a:br>
              <a:rPr lang="en-GB" sz="1200">
                <a:solidFill>
                  <a:schemeClr val="accent3"/>
                </a:solidFill>
              </a:rPr>
            </a:br>
            <a:r>
              <a:rPr lang="en-GB" sz="1200">
                <a:solidFill>
                  <a:schemeClr val="accent3"/>
                </a:solidFill>
              </a:rPr>
              <a:t>BEAM: Improvement across all domains,   with greater pre-biologic disease, but meaningful change even with </a:t>
            </a:r>
            <a:br>
              <a:rPr lang="en-GB" sz="1200">
                <a:solidFill>
                  <a:schemeClr val="accent3"/>
                </a:solidFill>
              </a:rPr>
            </a:br>
            <a:r>
              <a:rPr lang="en-GB" sz="1200">
                <a:solidFill>
                  <a:schemeClr val="accent3"/>
                </a:solidFill>
              </a:rPr>
              <a:t>    pre-biologic impairment </a:t>
            </a:r>
          </a:p>
        </p:txBody>
      </p:sp>
      <p:sp>
        <p:nvSpPr>
          <p:cNvPr id="7" name="TextBox 6">
            <a:extLst>
              <a:ext uri="{FF2B5EF4-FFF2-40B4-BE49-F238E27FC236}">
                <a16:creationId xmlns:a16="http://schemas.microsoft.com/office/drawing/2014/main" id="{73666157-E6D5-5FB8-601D-7DB1C77E6FC2}"/>
              </a:ext>
            </a:extLst>
          </p:cNvPr>
          <p:cNvSpPr txBox="1"/>
          <p:nvPr/>
        </p:nvSpPr>
        <p:spPr>
          <a:xfrm>
            <a:off x="899331" y="955048"/>
            <a:ext cx="8286092" cy="433965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NZ" sz="1200" b="1" i="0" u="none" strike="noStrike" kern="0" cap="none" spc="0" normalizeH="0" baseline="0" noProof="0">
                <a:ln>
                  <a:noFill/>
                </a:ln>
                <a:solidFill>
                  <a:srgbClr val="073763"/>
                </a:solidFill>
                <a:effectLst/>
                <a:uLnTx/>
                <a:uFillTx/>
                <a:latin typeface="Arial"/>
                <a:cs typeface="Arial"/>
                <a:sym typeface="Arial"/>
              </a:rPr>
              <a:t>Statistically significant improvements </a:t>
            </a:r>
            <a:r>
              <a:rPr kumimoji="0" lang="en-NZ" sz="1200" b="0" i="0" u="none" strike="noStrike" kern="0" cap="none" spc="0" normalizeH="0" baseline="0" noProof="0">
                <a:ln>
                  <a:noFill/>
                </a:ln>
                <a:solidFill>
                  <a:srgbClr val="073763"/>
                </a:solidFill>
                <a:effectLst/>
                <a:uLnTx/>
                <a:uFillTx/>
                <a:latin typeface="Arial"/>
                <a:cs typeface="Arial"/>
                <a:sym typeface="Arial"/>
              </a:rPr>
              <a:t>were observed from pre- to post-biologic treatment </a:t>
            </a:r>
            <a:r>
              <a:rPr kumimoji="0" lang="en-NZ" sz="1200" b="1" i="0" u="none" strike="noStrike" kern="0" cap="none" spc="0" normalizeH="0" baseline="0" noProof="0">
                <a:ln>
                  <a:noFill/>
                </a:ln>
                <a:solidFill>
                  <a:srgbClr val="073763"/>
                </a:solidFill>
                <a:effectLst/>
                <a:uLnTx/>
                <a:uFillTx/>
                <a:latin typeface="Arial"/>
                <a:cs typeface="Arial"/>
                <a:sym typeface="Arial"/>
              </a:rPr>
              <a:t>for all asthma outcome domains</a:t>
            </a:r>
            <a:r>
              <a:rPr kumimoji="0" lang="en-NZ" sz="1200" b="0" i="0" u="none" strike="noStrike" kern="0" cap="none" spc="0" normalizeH="0" baseline="0" noProof="0">
                <a:ln>
                  <a:noFill/>
                </a:ln>
                <a:solidFill>
                  <a:srgbClr val="073763"/>
                </a:solidFill>
                <a:effectLst/>
                <a:uLnTx/>
                <a:uFillTx/>
                <a:latin typeface="Arial"/>
                <a:cs typeface="Arial"/>
                <a:sym typeface="Arial"/>
              </a:rPr>
              <a:t> assessed</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NZ" sz="1200" b="0" i="0" u="none" strike="noStrike" kern="0" cap="none" spc="0" normalizeH="0" baseline="0" noProof="0">
              <a:ln>
                <a:noFill/>
              </a:ln>
              <a:solidFill>
                <a:srgbClr val="073763"/>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200" b="0" i="0" u="none" strike="noStrike" kern="0" cap="none" spc="0" normalizeH="0" baseline="0" noProof="0">
              <a:ln>
                <a:noFill/>
              </a:ln>
              <a:solidFill>
                <a:srgbClr val="073763"/>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200" b="0" i="0" u="none" strike="noStrike" kern="0" cap="none" spc="0" normalizeH="0" baseline="0" noProof="0">
              <a:ln>
                <a:noFill/>
              </a:ln>
              <a:solidFill>
                <a:srgbClr val="073763"/>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a:ln>
                  <a:noFill/>
                </a:ln>
                <a:solidFill>
                  <a:srgbClr val="073763"/>
                </a:solidFill>
                <a:effectLst/>
                <a:uLnTx/>
                <a:uFillTx/>
                <a:latin typeface="Arial"/>
                <a:cs typeface="Arial"/>
                <a:sym typeface="Arial"/>
              </a:rPr>
              <a:t>The proportion of patients showing </a:t>
            </a:r>
            <a:r>
              <a:rPr kumimoji="0" lang="en-US" sz="1200" b="1" i="0" u="none" strike="noStrike" kern="0" cap="none" spc="0" normalizeH="0" baseline="0" noProof="0">
                <a:ln>
                  <a:noFill/>
                </a:ln>
                <a:solidFill>
                  <a:srgbClr val="073763"/>
                </a:solidFill>
                <a:effectLst/>
                <a:uLnTx/>
                <a:uFillTx/>
                <a:latin typeface="Arial"/>
                <a:cs typeface="Arial"/>
                <a:sym typeface="Arial"/>
              </a:rPr>
              <a:t>improvement post-biologic tended to be greater for anti–IL-5/5R </a:t>
            </a:r>
            <a:r>
              <a:rPr kumimoji="0" lang="en-US" sz="1200" b="0" i="0" u="none" strike="noStrike" kern="0" cap="none" spc="0" normalizeH="0" baseline="0" noProof="0">
                <a:ln>
                  <a:noFill/>
                </a:ln>
                <a:solidFill>
                  <a:srgbClr val="073763"/>
                </a:solidFill>
                <a:effectLst/>
                <a:uLnTx/>
                <a:uFillTx/>
                <a:latin typeface="Arial"/>
                <a:cs typeface="Arial"/>
                <a:sym typeface="Arial"/>
              </a:rPr>
              <a:t>compared to anti-</a:t>
            </a:r>
            <a:r>
              <a:rPr kumimoji="0" lang="en-US" sz="1200" b="0" i="0" u="none" strike="noStrike" kern="0" cap="none" spc="0" normalizeH="0" baseline="0" noProof="0" err="1">
                <a:ln>
                  <a:noFill/>
                </a:ln>
                <a:solidFill>
                  <a:srgbClr val="073763"/>
                </a:solidFill>
                <a:effectLst/>
                <a:uLnTx/>
                <a:uFillTx/>
                <a:latin typeface="Arial"/>
                <a:cs typeface="Arial"/>
                <a:sym typeface="Arial"/>
              </a:rPr>
              <a:t>IgE</a:t>
            </a:r>
            <a:r>
              <a:rPr kumimoji="0" lang="en-US" sz="1200" b="0" i="0" u="none" strike="noStrike" kern="0" cap="none" spc="0" normalizeH="0" baseline="0" noProof="0">
                <a:ln>
                  <a:noFill/>
                </a:ln>
                <a:solidFill>
                  <a:srgbClr val="073763"/>
                </a:solidFill>
                <a:effectLst/>
                <a:uLnTx/>
                <a:uFillTx/>
                <a:latin typeface="Arial"/>
                <a:cs typeface="Arial"/>
                <a:sym typeface="Arial"/>
              </a:rPr>
              <a:t> </a:t>
            </a:r>
            <a:r>
              <a:rPr kumimoji="0" lang="en-GB" sz="1200" b="0" i="0" u="none" strike="noStrike" kern="0" cap="none" spc="0" normalizeH="0" baseline="0" noProof="0">
                <a:ln>
                  <a:noFill/>
                </a:ln>
                <a:solidFill>
                  <a:srgbClr val="073763"/>
                </a:solidFill>
                <a:effectLst/>
                <a:uLnTx/>
                <a:uFillTx/>
                <a:latin typeface="Arial"/>
                <a:cs typeface="Arial"/>
                <a:sym typeface="Arial"/>
              </a:rPr>
              <a:t>for exacerbation, asthma control, and ppFEV1 domains</a:t>
            </a:r>
            <a:r>
              <a:rPr kumimoji="0" lang="en-US" sz="1200" b="0" i="0" u="none" strike="noStrike" kern="0" cap="none" spc="0" normalizeH="0" baseline="0" noProof="0">
                <a:ln>
                  <a:noFill/>
                </a:ln>
                <a:solidFill>
                  <a:srgbClr val="073763"/>
                </a:solidFill>
                <a:effectLst/>
                <a:uLnTx/>
                <a:uFillTx/>
                <a:latin typeface="Arial"/>
                <a:cs typeface="Arial"/>
                <a:sym typeface="Arial"/>
              </a:rPr>
              <a:t> irrespective of pre-biologic impairment </a:t>
            </a:r>
            <a:endParaRPr kumimoji="0" lang="en-NZ" sz="1200" b="0" i="0" u="none" strike="noStrike" kern="0" cap="none" spc="0" normalizeH="0" baseline="0" noProof="0">
              <a:ln>
                <a:noFill/>
              </a:ln>
              <a:solidFill>
                <a:srgbClr val="073763"/>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200" b="0" i="0" u="none" strike="noStrike" kern="0" cap="none" spc="0" normalizeH="0" baseline="0" noProof="0">
              <a:ln>
                <a:noFill/>
              </a:ln>
              <a:solidFill>
                <a:srgbClr val="073763"/>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200" b="0" i="0" u="none" strike="noStrike" kern="0" cap="none" spc="0" normalizeH="0" baseline="0" noProof="0">
              <a:ln>
                <a:noFill/>
              </a:ln>
              <a:solidFill>
                <a:srgbClr val="073763"/>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200" b="0" i="0" u="none" strike="noStrike" kern="0" cap="none" spc="0" normalizeH="0" baseline="0" noProof="0">
              <a:ln>
                <a:noFill/>
              </a:ln>
              <a:solidFill>
                <a:srgbClr val="073763"/>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073763"/>
                </a:solidFill>
                <a:effectLst/>
                <a:uLnTx/>
                <a:uFillTx/>
                <a:latin typeface="Arial"/>
                <a:cs typeface="Arial"/>
                <a:sym typeface="Arial"/>
              </a:rPr>
              <a:t>Those with </a:t>
            </a:r>
            <a:r>
              <a:rPr kumimoji="0" lang="en-GB" sz="1200" b="1" i="0" u="none" strike="noStrike" kern="0" cap="none" spc="0" normalizeH="0" baseline="0" noProof="0">
                <a:ln>
                  <a:noFill/>
                </a:ln>
                <a:solidFill>
                  <a:srgbClr val="073763"/>
                </a:solidFill>
                <a:effectLst/>
                <a:uLnTx/>
                <a:uFillTx/>
                <a:latin typeface="Arial"/>
                <a:cs typeface="Arial"/>
                <a:sym typeface="Arial"/>
              </a:rPr>
              <a:t>greater disease burden pre-biologic therapy tended to have a greater magnitude of effect </a:t>
            </a:r>
            <a:r>
              <a:rPr kumimoji="0" lang="en-GB" sz="1200" b="0" i="0" u="none" strike="noStrike" kern="0" cap="none" spc="0" normalizeH="0" baseline="0" noProof="0">
                <a:ln>
                  <a:noFill/>
                </a:ln>
                <a:solidFill>
                  <a:srgbClr val="073763"/>
                </a:solidFill>
                <a:effectLst/>
                <a:uLnTx/>
                <a:uFillTx/>
                <a:latin typeface="Arial"/>
                <a:cs typeface="Arial"/>
                <a:sym typeface="Arial"/>
              </a:rPr>
              <a:t>for each domain assessed</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200" b="0" i="0" u="none" strike="noStrike" kern="0" cap="none" spc="0" normalizeH="0" baseline="0" noProof="0">
              <a:ln>
                <a:noFill/>
              </a:ln>
              <a:solidFill>
                <a:srgbClr val="073763"/>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200" b="0" i="0" u="none" strike="noStrike" kern="0" cap="none" spc="0" normalizeH="0" baseline="0" noProof="0">
              <a:ln>
                <a:noFill/>
              </a:ln>
              <a:solidFill>
                <a:srgbClr val="073763"/>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200" b="0" i="0" u="none" strike="noStrike" kern="0" cap="none" spc="0" normalizeH="0" baseline="0" noProof="0">
              <a:ln>
                <a:noFill/>
              </a:ln>
              <a:solidFill>
                <a:srgbClr val="073763"/>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1" i="0" u="none" strike="noStrike" kern="0" cap="none" spc="0" normalizeH="0" baseline="0" noProof="0">
                <a:ln>
                  <a:noFill/>
                </a:ln>
                <a:solidFill>
                  <a:srgbClr val="073763"/>
                </a:solidFill>
                <a:effectLst/>
                <a:uLnTx/>
                <a:uFillTx/>
                <a:latin typeface="Arial"/>
                <a:cs typeface="Arial"/>
                <a:sym typeface="Arial"/>
              </a:rPr>
              <a:t>Even those with low pre-biologic impairment</a:t>
            </a:r>
            <a:r>
              <a:rPr kumimoji="0" lang="en-US" sz="1200" b="0" i="0" u="none" strike="noStrike" kern="0" cap="none" spc="0" normalizeH="0" baseline="0" noProof="0">
                <a:ln>
                  <a:noFill/>
                </a:ln>
                <a:solidFill>
                  <a:srgbClr val="073763"/>
                </a:solidFill>
                <a:effectLst/>
                <a:uLnTx/>
                <a:uFillTx/>
                <a:latin typeface="Arial"/>
                <a:cs typeface="Arial"/>
                <a:sym typeface="Arial"/>
              </a:rPr>
              <a:t>, who would be actively excluded from RCTs investigating the efficacy of biologics, exhibited </a:t>
            </a:r>
            <a:r>
              <a:rPr kumimoji="0" lang="en-US" sz="1200" b="1" i="0" u="none" strike="noStrike" kern="0" cap="none" spc="0" normalizeH="0" baseline="0" noProof="0">
                <a:ln>
                  <a:noFill/>
                </a:ln>
                <a:solidFill>
                  <a:srgbClr val="073763"/>
                </a:solidFill>
                <a:effectLst/>
                <a:uLnTx/>
                <a:uFillTx/>
                <a:latin typeface="Arial"/>
                <a:cs typeface="Arial"/>
                <a:sym typeface="Arial"/>
              </a:rPr>
              <a:t>clinically meaningful post-biologic improvement</a:t>
            </a:r>
          </a:p>
          <a:p>
            <a:pPr marL="171450" marR="0" lvl="0" indent="-1714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endParaRPr kumimoji="0" lang="en-US" sz="1200" b="1" i="0" u="none" strike="noStrike" kern="0" cap="none" spc="0" normalizeH="0" baseline="0" noProof="0">
              <a:ln>
                <a:noFill/>
              </a:ln>
              <a:solidFill>
                <a:srgbClr val="073763"/>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200" b="1" i="0" u="none" strike="noStrike" kern="0" cap="none" spc="0" normalizeH="0" baseline="0" noProof="0">
              <a:ln>
                <a:noFill/>
              </a:ln>
              <a:solidFill>
                <a:srgbClr val="073763"/>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200" b="1" i="0" u="none" strike="noStrike" kern="0" cap="none" spc="0" normalizeH="0" baseline="0" noProof="0">
              <a:ln>
                <a:noFill/>
              </a:ln>
              <a:solidFill>
                <a:srgbClr val="073763"/>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NZ" sz="1200" b="0" i="0" u="none" strike="noStrike" kern="0" cap="none" spc="0" normalizeH="0" baseline="0" noProof="0">
                <a:ln>
                  <a:noFill/>
                </a:ln>
                <a:solidFill>
                  <a:srgbClr val="073763"/>
                </a:solidFill>
                <a:effectLst/>
                <a:uLnTx/>
                <a:uFillTx/>
                <a:latin typeface="Arial"/>
                <a:cs typeface="Arial"/>
                <a:sym typeface="Arial"/>
              </a:rPr>
              <a:t>A </a:t>
            </a:r>
            <a:r>
              <a:rPr kumimoji="0" lang="en-NZ" sz="1200" b="1" i="0" u="none" strike="noStrike" kern="0" cap="none" spc="0" normalizeH="0" baseline="0" noProof="0">
                <a:ln>
                  <a:noFill/>
                </a:ln>
                <a:solidFill>
                  <a:srgbClr val="073763"/>
                </a:solidFill>
                <a:effectLst/>
                <a:uLnTx/>
                <a:uFillTx/>
                <a:latin typeface="Arial"/>
                <a:cs typeface="Arial"/>
                <a:sym typeface="Arial"/>
              </a:rPr>
              <a:t>multi-dimensional approach </a:t>
            </a:r>
            <a:r>
              <a:rPr kumimoji="0" lang="en-NZ" sz="1200" b="0" i="0" u="none" strike="noStrike" kern="0" cap="none" spc="0" normalizeH="0" baseline="0" noProof="0">
                <a:ln>
                  <a:noFill/>
                </a:ln>
                <a:solidFill>
                  <a:srgbClr val="073763"/>
                </a:solidFill>
                <a:effectLst/>
                <a:uLnTx/>
                <a:uFillTx/>
                <a:latin typeface="Arial"/>
                <a:cs typeface="Arial"/>
                <a:sym typeface="Arial"/>
              </a:rPr>
              <a:t>to define and assess biologic responders and response needed</a:t>
            </a:r>
            <a:endParaRPr kumimoji="0" lang="en-US" sz="1200" b="0" i="0" u="none" strike="noStrike" kern="0" cap="none" spc="0" normalizeH="0" baseline="0" noProof="0">
              <a:ln>
                <a:noFill/>
              </a:ln>
              <a:solidFill>
                <a:srgbClr val="073763"/>
              </a:solidFill>
              <a:effectLst/>
              <a:uLnTx/>
              <a:uFillTx/>
              <a:latin typeface="Arial"/>
              <a:cs typeface="Arial"/>
              <a:sym typeface="Arial"/>
            </a:endParaRPr>
          </a:p>
          <a:p>
            <a:pPr marL="171450" marR="0" lvl="0" indent="-1714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endParaRPr kumimoji="0" lang="en-US" sz="1200" b="1" i="0" u="none" strike="noStrike" kern="0" cap="none" spc="0" normalizeH="0" baseline="0" noProof="0">
              <a:ln>
                <a:noFill/>
              </a:ln>
              <a:solidFill>
                <a:srgbClr val="073763"/>
              </a:solidFill>
              <a:effectLst/>
              <a:uLnTx/>
              <a:uFillTx/>
              <a:latin typeface="Arial"/>
              <a:cs typeface="Arial"/>
              <a:sym typeface="Arial"/>
            </a:endParaRPr>
          </a:p>
          <a:p>
            <a:pPr marL="171450" marR="0" lvl="0" indent="-1714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endParaRPr kumimoji="0" lang="en-GB" sz="1200" b="1" i="0" u="none" strike="noStrike" kern="0" cap="none" spc="0" normalizeH="0" baseline="0" noProof="0">
              <a:ln>
                <a:noFill/>
              </a:ln>
              <a:solidFill>
                <a:srgbClr val="073763"/>
              </a:solidFill>
              <a:effectLst/>
              <a:uLnTx/>
              <a:uFillTx/>
              <a:latin typeface="Arial"/>
              <a:cs typeface="Arial"/>
              <a:sym typeface="Arial"/>
            </a:endParaRPr>
          </a:p>
        </p:txBody>
      </p:sp>
      <p:pic>
        <p:nvPicPr>
          <p:cNvPr id="9" name="Graphic 8" descr="Arrow Up with solid fill">
            <a:extLst>
              <a:ext uri="{FF2B5EF4-FFF2-40B4-BE49-F238E27FC236}">
                <a16:creationId xmlns:a16="http://schemas.microsoft.com/office/drawing/2014/main" id="{A937F606-048D-BCB8-CACE-8802D8C7E23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049792" y="194071"/>
            <a:ext cx="192172" cy="192172"/>
          </a:xfrm>
          <a:prstGeom prst="rect">
            <a:avLst/>
          </a:prstGeom>
        </p:spPr>
      </p:pic>
      <p:pic>
        <p:nvPicPr>
          <p:cNvPr id="10" name="Graphic 9" descr="Arrow Up with solid fill">
            <a:extLst>
              <a:ext uri="{FF2B5EF4-FFF2-40B4-BE49-F238E27FC236}">
                <a16:creationId xmlns:a16="http://schemas.microsoft.com/office/drawing/2014/main" id="{A3842C7A-7FD1-0423-F062-8D8F7738E31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10800000">
            <a:off x="103263" y="407829"/>
            <a:ext cx="192171" cy="192171"/>
          </a:xfrm>
          <a:prstGeom prst="rect">
            <a:avLst/>
          </a:prstGeom>
        </p:spPr>
      </p:pic>
      <p:pic>
        <p:nvPicPr>
          <p:cNvPr id="5126" name="Picture 6" descr="Idea bold blue border circle icon Royalty Free Vector Image">
            <a:extLst>
              <a:ext uri="{FF2B5EF4-FFF2-40B4-BE49-F238E27FC236}">
                <a16:creationId xmlns:a16="http://schemas.microsoft.com/office/drawing/2014/main" id="{DDF763A0-1E85-2EB8-8392-B74ADCB133EC}"/>
              </a:ext>
            </a:extLst>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22073" t="20354" r="22945" b="27541"/>
          <a:stretch/>
        </p:blipFill>
        <p:spPr bwMode="auto">
          <a:xfrm>
            <a:off x="410121" y="3636301"/>
            <a:ext cx="539494" cy="552151"/>
          </a:xfrm>
          <a:prstGeom prst="ellipse">
            <a:avLst/>
          </a:prstGeom>
          <a:noFill/>
          <a:extLst>
            <a:ext uri="{909E8E84-426E-40DD-AFC4-6F175D3DCCD1}">
              <a14:hiddenFill xmlns:a14="http://schemas.microsoft.com/office/drawing/2010/main">
                <a:solidFill>
                  <a:srgbClr val="FFFFFF"/>
                </a:solidFill>
              </a14:hiddenFill>
            </a:ext>
          </a:extLst>
        </p:spPr>
      </p:pic>
      <p:pic>
        <p:nvPicPr>
          <p:cNvPr id="5128" name="Picture 8" descr="Lungs - Free medical icons">
            <a:extLst>
              <a:ext uri="{FF2B5EF4-FFF2-40B4-BE49-F238E27FC236}">
                <a16:creationId xmlns:a16="http://schemas.microsoft.com/office/drawing/2014/main" id="{44ADBBAB-C985-7902-D80D-1E21515D37B7}"/>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10121" y="2717025"/>
            <a:ext cx="552151" cy="552151"/>
          </a:xfrm>
          <a:prstGeom prst="rect">
            <a:avLst/>
          </a:prstGeom>
          <a:noFill/>
          <a:extLst>
            <a:ext uri="{909E8E84-426E-40DD-AFC4-6F175D3DCCD1}">
              <a14:hiddenFill xmlns:a14="http://schemas.microsoft.com/office/drawing/2010/main">
                <a:solidFill>
                  <a:srgbClr val="FFFFFF"/>
                </a:solidFill>
              </a14:hiddenFill>
            </a:ext>
          </a:extLst>
        </p:spPr>
      </p:pic>
      <p:pic>
        <p:nvPicPr>
          <p:cNvPr id="5130" name="Picture 10" descr="Syringe Circle Icon With Long Shadow Flat Design Style Stock Illustration -  Download Image Now - iStock">
            <a:extLst>
              <a:ext uri="{FF2B5EF4-FFF2-40B4-BE49-F238E27FC236}">
                <a16:creationId xmlns:a16="http://schemas.microsoft.com/office/drawing/2014/main" id="{8217D391-F44C-F43C-5D9C-578202330CBD}"/>
              </a:ext>
            </a:extLst>
          </p:cNvPr>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l="10315" t="9920" r="11188" b="10851"/>
          <a:stretch/>
        </p:blipFill>
        <p:spPr bwMode="auto">
          <a:xfrm>
            <a:off x="410121" y="1815955"/>
            <a:ext cx="547343" cy="552445"/>
          </a:xfrm>
          <a:prstGeom prst="ellipse">
            <a:avLst/>
          </a:prstGeom>
          <a:noFill/>
          <a:extLst>
            <a:ext uri="{909E8E84-426E-40DD-AFC4-6F175D3DCCD1}">
              <a14:hiddenFill xmlns:a14="http://schemas.microsoft.com/office/drawing/2010/main">
                <a:solidFill>
                  <a:srgbClr val="FFFFFF"/>
                </a:solidFill>
              </a14:hiddenFill>
            </a:ext>
          </a:extLst>
        </p:spPr>
      </p:pic>
      <p:pic>
        <p:nvPicPr>
          <p:cNvPr id="14" name="Picture 13">
            <a:extLst>
              <a:ext uri="{FF2B5EF4-FFF2-40B4-BE49-F238E27FC236}">
                <a16:creationId xmlns:a16="http://schemas.microsoft.com/office/drawing/2014/main" id="{60ACAEFC-475F-7B55-6F93-4DB2A10F93F3}"/>
              </a:ext>
            </a:extLst>
          </p:cNvPr>
          <p:cNvPicPr>
            <a:picLocks noChangeAspect="1"/>
          </p:cNvPicPr>
          <p:nvPr/>
        </p:nvPicPr>
        <p:blipFill>
          <a:blip r:embed="rId8"/>
          <a:stretch>
            <a:fillRect/>
          </a:stretch>
        </p:blipFill>
        <p:spPr>
          <a:xfrm>
            <a:off x="410121" y="918180"/>
            <a:ext cx="552445" cy="552445"/>
          </a:xfrm>
          <a:prstGeom prst="rect">
            <a:avLst/>
          </a:prstGeom>
        </p:spPr>
      </p:pic>
      <p:pic>
        <p:nvPicPr>
          <p:cNvPr id="5132" name="Picture 12" descr="Download List, Icon, Symbol. Royalty-Free Vector Graphic - Pixabay">
            <a:extLst>
              <a:ext uri="{FF2B5EF4-FFF2-40B4-BE49-F238E27FC236}">
                <a16:creationId xmlns:a16="http://schemas.microsoft.com/office/drawing/2014/main" id="{046F2107-A4EB-CFF1-A8E9-874908946668}"/>
              </a:ext>
            </a:extLst>
          </p:cNvPr>
          <p:cNvPicPr>
            <a:picLocks noChangeAspect="1" noChangeArrowheads="1"/>
          </p:cNvPicPr>
          <p:nvPr/>
        </p:nvPicPr>
        <p:blipFill rotWithShape="1">
          <a:blip r:embed="rId9" cstate="print">
            <a:extLst>
              <a:ext uri="{28A0092B-C50C-407E-A947-70E740481C1C}">
                <a14:useLocalDpi xmlns:a14="http://schemas.microsoft.com/office/drawing/2010/main" val="0"/>
              </a:ext>
            </a:extLst>
          </a:blip>
          <a:srcRect l="8385" t="7930" r="7576" b="7824"/>
          <a:stretch/>
        </p:blipFill>
        <p:spPr bwMode="auto">
          <a:xfrm>
            <a:off x="442060" y="4452507"/>
            <a:ext cx="539494" cy="540822"/>
          </a:xfrm>
          <a:prstGeom prst="ellipse">
            <a:avLst/>
          </a:prstGeom>
          <a:noFill/>
          <a:extLst>
            <a:ext uri="{909E8E84-426E-40DD-AFC4-6F175D3DCCD1}">
              <a14:hiddenFill xmlns:a14="http://schemas.microsoft.com/office/drawing/2010/main">
                <a:solidFill>
                  <a:srgbClr val="FFFFFF"/>
                </a:solidFill>
              </a14:hiddenFill>
            </a:ext>
          </a:extLst>
        </p:spPr>
      </p:pic>
      <p:sp>
        <p:nvSpPr>
          <p:cNvPr id="15" name="Text Placeholder 1">
            <a:extLst>
              <a:ext uri="{FF2B5EF4-FFF2-40B4-BE49-F238E27FC236}">
                <a16:creationId xmlns:a16="http://schemas.microsoft.com/office/drawing/2014/main" id="{31EDEB1B-7FEC-7BDD-7DBA-FF5C3D8CE829}"/>
              </a:ext>
            </a:extLst>
          </p:cNvPr>
          <p:cNvSpPr txBox="1">
            <a:spLocks/>
          </p:cNvSpPr>
          <p:nvPr/>
        </p:nvSpPr>
        <p:spPr>
          <a:xfrm>
            <a:off x="-185797" y="4741352"/>
            <a:ext cx="9117176" cy="402416"/>
          </a:xfrm>
          <a:prstGeom prst="rect">
            <a:avLst/>
          </a:prstGeom>
          <a:noFill/>
          <a:ln>
            <a:noFill/>
          </a:ln>
        </p:spPr>
        <p:txBody>
          <a:bodyPr spcFirstLastPara="1" wrap="square" lIns="0" tIns="0" rIns="0" bIns="0" anchor="b" anchorCtr="0">
            <a:noAutofit/>
          </a:bodyPr>
          <a:lstStyle>
            <a:defPPr marR="0" lvl="0" algn="l" rtl="0">
              <a:lnSpc>
                <a:spcPct val="100000"/>
              </a:lnSpc>
              <a:spcBef>
                <a:spcPts val="0"/>
              </a:spcBef>
              <a:spcAft>
                <a:spcPts val="0"/>
              </a:spcAft>
            </a:defPPr>
            <a:lvl1pPr marL="457200" marR="0" lvl="0" indent="-228600" algn="l" rtl="0">
              <a:lnSpc>
                <a:spcPct val="100000"/>
              </a:lnSpc>
              <a:spcBef>
                <a:spcPts val="0"/>
              </a:spcBef>
              <a:spcAft>
                <a:spcPts val="0"/>
              </a:spcAft>
              <a:buClr>
                <a:srgbClr val="FF9900"/>
              </a:buClr>
              <a:buSzPts val="800"/>
              <a:buFont typeface="Arial"/>
              <a:buNone/>
              <a:defRPr sz="800" b="0" i="0" u="none" strike="noStrike" cap="none">
                <a:solidFill>
                  <a:schemeClr val="accent1"/>
                </a:solidFill>
                <a:latin typeface="Arial"/>
                <a:ea typeface="Arial"/>
                <a:cs typeface="Arial"/>
                <a:sym typeface="Arial"/>
              </a:defRPr>
            </a:lvl1pPr>
            <a:lvl2pPr marL="914400" marR="0" lvl="1" indent="-228600" algn="l" rtl="0">
              <a:lnSpc>
                <a:spcPct val="100000"/>
              </a:lnSpc>
              <a:spcBef>
                <a:spcPts val="0"/>
              </a:spcBef>
              <a:spcAft>
                <a:spcPts val="0"/>
              </a:spcAft>
              <a:buClr>
                <a:srgbClr val="FF9900"/>
              </a:buClr>
              <a:buSzPts val="900"/>
              <a:buFont typeface="Arial"/>
              <a:buNone/>
              <a:defRPr sz="900" b="0" i="0" u="none" strike="noStrike" cap="none">
                <a:solidFill>
                  <a:schemeClr val="accent1"/>
                </a:solidFill>
                <a:latin typeface="Arial"/>
                <a:ea typeface="Arial"/>
                <a:cs typeface="Arial"/>
                <a:sym typeface="Arial"/>
              </a:defRPr>
            </a:lvl2pPr>
            <a:lvl3pPr marL="1371600" marR="0" lvl="2" indent="-228600" algn="l" rtl="0">
              <a:lnSpc>
                <a:spcPct val="100000"/>
              </a:lnSpc>
              <a:spcBef>
                <a:spcPts val="300"/>
              </a:spcBef>
              <a:spcAft>
                <a:spcPts val="0"/>
              </a:spcAft>
              <a:buClr>
                <a:srgbClr val="FF9900"/>
              </a:buClr>
              <a:buSzPts val="900"/>
              <a:buFont typeface="Courier New"/>
              <a:buNone/>
              <a:defRPr sz="900" b="0" i="0" u="none" strike="noStrike" cap="none">
                <a:solidFill>
                  <a:schemeClr val="accent1"/>
                </a:solidFill>
                <a:latin typeface="Arial"/>
                <a:ea typeface="Arial"/>
                <a:cs typeface="Arial"/>
                <a:sym typeface="Arial"/>
              </a:defRPr>
            </a:lvl3pPr>
            <a:lvl4pPr marL="1828800" marR="0" lvl="3" indent="-228600" algn="l" rtl="0">
              <a:lnSpc>
                <a:spcPct val="100000"/>
              </a:lnSpc>
              <a:spcBef>
                <a:spcPts val="300"/>
              </a:spcBef>
              <a:spcAft>
                <a:spcPts val="0"/>
              </a:spcAft>
              <a:buClr>
                <a:srgbClr val="FF9900"/>
              </a:buClr>
              <a:buSzPts val="900"/>
              <a:buFont typeface="Arial"/>
              <a:buNone/>
              <a:defRPr sz="900" b="0" i="0" u="none" strike="noStrike" cap="none">
                <a:solidFill>
                  <a:schemeClr val="accent1"/>
                </a:solidFill>
                <a:latin typeface="Arial"/>
                <a:ea typeface="Arial"/>
                <a:cs typeface="Arial"/>
                <a:sym typeface="Arial"/>
              </a:defRPr>
            </a:lvl4pPr>
            <a:lvl5pPr marL="2286000" marR="0" lvl="4" indent="-228600" algn="l" rtl="0">
              <a:lnSpc>
                <a:spcPct val="100000"/>
              </a:lnSpc>
              <a:spcBef>
                <a:spcPts val="300"/>
              </a:spcBef>
              <a:spcAft>
                <a:spcPts val="0"/>
              </a:spcAft>
              <a:buClr>
                <a:srgbClr val="FF9900"/>
              </a:buClr>
              <a:buSzPts val="900"/>
              <a:buFont typeface="Arial"/>
              <a:buNone/>
              <a:defRPr sz="900" b="0" i="0" u="none" strike="noStrike" cap="none">
                <a:solidFill>
                  <a:schemeClr val="accent1"/>
                </a:solidFill>
                <a:latin typeface="Arial"/>
                <a:ea typeface="Arial"/>
                <a:cs typeface="Arial"/>
                <a:sym typeface="Arial"/>
              </a:defRPr>
            </a:lvl5pPr>
            <a:lvl6pPr marL="2743200" marR="0" lvl="5" indent="-342900" algn="l" rtl="0">
              <a:lnSpc>
                <a:spcPct val="100000"/>
              </a:lnSpc>
              <a:spcBef>
                <a:spcPts val="360"/>
              </a:spcBef>
              <a:spcAft>
                <a:spcPts val="0"/>
              </a:spcAft>
              <a:buClr>
                <a:schemeClr val="dk1"/>
              </a:buClr>
              <a:buSzPts val="1800"/>
              <a:buFont typeface="Arial"/>
              <a:buChar char="•"/>
              <a:defRPr sz="1500" b="0" i="0" u="none" strike="noStrike" cap="none">
                <a:solidFill>
                  <a:schemeClr val="dk1"/>
                </a:solidFill>
                <a:latin typeface="Arial"/>
                <a:ea typeface="Arial"/>
                <a:cs typeface="Arial"/>
                <a:sym typeface="Arial"/>
              </a:defRPr>
            </a:lvl6pPr>
            <a:lvl7pPr marL="3200400" marR="0" lvl="6" indent="-342900" algn="l" rtl="0">
              <a:lnSpc>
                <a:spcPct val="100000"/>
              </a:lnSpc>
              <a:spcBef>
                <a:spcPts val="360"/>
              </a:spcBef>
              <a:spcAft>
                <a:spcPts val="0"/>
              </a:spcAft>
              <a:buClr>
                <a:schemeClr val="dk1"/>
              </a:buClr>
              <a:buSzPts val="1800"/>
              <a:buFont typeface="Arial"/>
              <a:buChar char="•"/>
              <a:defRPr sz="1500" b="0" i="0" u="none" strike="noStrike" cap="none">
                <a:solidFill>
                  <a:schemeClr val="dk1"/>
                </a:solidFill>
                <a:latin typeface="Arial"/>
                <a:ea typeface="Arial"/>
                <a:cs typeface="Arial"/>
                <a:sym typeface="Arial"/>
              </a:defRPr>
            </a:lvl7pPr>
            <a:lvl8pPr marL="3657600" marR="0" lvl="7" indent="-342900" algn="l" rtl="0">
              <a:lnSpc>
                <a:spcPct val="100000"/>
              </a:lnSpc>
              <a:spcBef>
                <a:spcPts val="360"/>
              </a:spcBef>
              <a:spcAft>
                <a:spcPts val="0"/>
              </a:spcAft>
              <a:buClr>
                <a:schemeClr val="dk1"/>
              </a:buClr>
              <a:buSzPts val="1800"/>
              <a:buFont typeface="Arial"/>
              <a:buChar char="•"/>
              <a:defRPr sz="1500" b="0" i="0" u="none" strike="noStrike" cap="none">
                <a:solidFill>
                  <a:schemeClr val="dk1"/>
                </a:solidFill>
                <a:latin typeface="Arial"/>
                <a:ea typeface="Arial"/>
                <a:cs typeface="Arial"/>
                <a:sym typeface="Arial"/>
              </a:defRPr>
            </a:lvl8pPr>
            <a:lvl9pPr marL="4114800" marR="0" lvl="8" indent="-342900" algn="l" rtl="0">
              <a:lnSpc>
                <a:spcPct val="100000"/>
              </a:lnSpc>
              <a:spcBef>
                <a:spcPts val="360"/>
              </a:spcBef>
              <a:spcAft>
                <a:spcPts val="0"/>
              </a:spcAft>
              <a:buClr>
                <a:schemeClr val="dk1"/>
              </a:buClr>
              <a:buSzPts val="1800"/>
              <a:buFont typeface="Arial"/>
              <a:buChar char="•"/>
              <a:defRPr sz="1500" b="0" i="0" u="none" strike="noStrike" cap="none">
                <a:solidFill>
                  <a:schemeClr val="dk1"/>
                </a:solidFill>
                <a:latin typeface="Arial"/>
                <a:ea typeface="Arial"/>
                <a:cs typeface="Arial"/>
                <a:sym typeface="Arial"/>
              </a:defRPr>
            </a:lvl9pPr>
          </a:lstStyle>
          <a:p>
            <a:pPr marL="457200" marR="0" lvl="0" indent="-228600" algn="l" defTabSz="914400" rtl="0" eaLnBrk="1" fontAlgn="auto" latinLnBrk="0" hangingPunct="1">
              <a:lnSpc>
                <a:spcPct val="100000"/>
              </a:lnSpc>
              <a:spcBef>
                <a:spcPts val="0"/>
              </a:spcBef>
              <a:spcAft>
                <a:spcPts val="0"/>
              </a:spcAft>
              <a:buClr>
                <a:srgbClr val="FF9900"/>
              </a:buClr>
              <a:buSzPts val="800"/>
              <a:buFont typeface="Arial"/>
              <a:buNone/>
              <a:tabLst/>
              <a:defRPr/>
            </a:pPr>
            <a:r>
              <a:rPr kumimoji="0" lang="en-NZ" sz="500" b="0" i="0" u="none" strike="noStrike" kern="0" cap="none" spc="0" normalizeH="0" baseline="0" noProof="0">
                <a:ln>
                  <a:noFill/>
                </a:ln>
                <a:solidFill>
                  <a:srgbClr val="000000">
                    <a:lumMod val="50000"/>
                    <a:lumOff val="50000"/>
                  </a:srgbClr>
                </a:solidFill>
                <a:effectLst/>
                <a:uLnTx/>
                <a:uFillTx/>
                <a:latin typeface="Arial"/>
                <a:cs typeface="Arial"/>
                <a:sym typeface="Arial"/>
              </a:rPr>
              <a:t>Perez-de-Llano et al., </a:t>
            </a:r>
            <a:r>
              <a:rPr kumimoji="0" lang="en-US" sz="500" b="0" i="0" u="none" strike="noStrike" kern="0" cap="none" spc="0" normalizeH="0" baseline="0" noProof="0">
                <a:ln>
                  <a:noFill/>
                </a:ln>
                <a:solidFill>
                  <a:srgbClr val="000000">
                    <a:lumMod val="50000"/>
                    <a:lumOff val="50000"/>
                  </a:srgbClr>
                </a:solidFill>
                <a:effectLst/>
                <a:uLnTx/>
                <a:uFillTx/>
                <a:latin typeface="Arial"/>
                <a:cs typeface="Arial"/>
                <a:sym typeface="Arial"/>
              </a:rPr>
              <a:t>Impact of pre-biologic impairment on meeting domain-specific biologic responder definitions in patients with severe asthma, Ann Allergy Asthma Immunol, published Dec 2023, in press, DOI </a:t>
            </a:r>
            <a:r>
              <a:rPr kumimoji="0" lang="en-GB" sz="500" b="0" i="0" u="none" strike="noStrike" kern="0" cap="none" spc="0" normalizeH="0" baseline="0" noProof="0">
                <a:ln>
                  <a:noFill/>
                </a:ln>
                <a:solidFill>
                  <a:srgbClr val="000000">
                    <a:lumMod val="50000"/>
                    <a:lumOff val="50000"/>
                  </a:srgbClr>
                </a:solidFill>
                <a:effectLst/>
                <a:uLnTx/>
                <a:uFillTx/>
                <a:latin typeface="Arial"/>
                <a:cs typeface="Arial"/>
                <a:sym typeface="Arial"/>
              </a:rPr>
              <a:t>:</a:t>
            </a:r>
            <a:r>
              <a:rPr kumimoji="0" lang="en-GB" sz="500" b="0" i="0" u="none" strike="noStrike" kern="0" cap="none" spc="0" normalizeH="0" baseline="0" noProof="0">
                <a:ln>
                  <a:noFill/>
                </a:ln>
                <a:solidFill>
                  <a:srgbClr val="000000">
                    <a:lumMod val="50000"/>
                    <a:lumOff val="50000"/>
                  </a:srgbClr>
                </a:solidFill>
                <a:effectLst/>
                <a:uLnTx/>
                <a:uFillTx/>
                <a:latin typeface="Arial"/>
                <a:cs typeface="Arial"/>
                <a:sym typeface="Arial"/>
                <a:hlinkClick r:id="rId10">
                  <a:extLst>
                    <a:ext uri="{A12FA001-AC4F-418D-AE19-62706E023703}">
                      <ahyp:hlinkClr xmlns:ahyp="http://schemas.microsoft.com/office/drawing/2018/hyperlinkcolor" val="tx"/>
                    </a:ext>
                  </a:extLst>
                </a:hlinkClick>
              </a:rPr>
              <a:t>https://doi.org/10.1016/j.anai.2023.12.023</a:t>
            </a:r>
            <a:r>
              <a:rPr kumimoji="0" lang="en-NZ" sz="500" b="0" i="0" u="none" strike="noStrike" kern="0" cap="none" spc="0" normalizeH="0" baseline="0" noProof="0">
                <a:ln>
                  <a:noFill/>
                </a:ln>
                <a:solidFill>
                  <a:srgbClr val="000000">
                    <a:lumMod val="50000"/>
                    <a:lumOff val="50000"/>
                  </a:srgbClr>
                </a:solidFill>
                <a:effectLst/>
                <a:uLnTx/>
                <a:uFillTx/>
                <a:latin typeface="Arial"/>
                <a:cs typeface="Arial"/>
                <a:sym typeface="Arial"/>
              </a:rPr>
              <a:t> </a:t>
            </a:r>
          </a:p>
          <a:p>
            <a:pPr marL="457200" marR="0" lvl="0" indent="-228600" algn="l" defTabSz="914400" rtl="0" eaLnBrk="1" fontAlgn="auto" latinLnBrk="0" hangingPunct="1">
              <a:lnSpc>
                <a:spcPct val="100000"/>
              </a:lnSpc>
              <a:spcBef>
                <a:spcPts val="0"/>
              </a:spcBef>
              <a:spcAft>
                <a:spcPts val="0"/>
              </a:spcAft>
              <a:buClr>
                <a:srgbClr val="FF9900"/>
              </a:buClr>
              <a:buSzPts val="800"/>
              <a:buFont typeface="Arial"/>
              <a:buNone/>
              <a:tabLst/>
              <a:defRPr/>
            </a:pPr>
            <a:r>
              <a:rPr kumimoji="0" lang="en-NZ" sz="500" b="0" i="0" u="none" strike="noStrike" kern="0" cap="none" spc="0" normalizeH="0" baseline="0" noProof="0">
                <a:ln>
                  <a:noFill/>
                </a:ln>
                <a:solidFill>
                  <a:srgbClr val="000000">
                    <a:lumMod val="50000"/>
                    <a:lumOff val="50000"/>
                  </a:srgbClr>
                </a:solidFill>
                <a:effectLst/>
                <a:uLnTx/>
                <a:uFillTx/>
                <a:latin typeface="Arial"/>
                <a:cs typeface="Arial"/>
                <a:sym typeface="Arial"/>
              </a:rPr>
              <a:t>Anti-</a:t>
            </a:r>
            <a:r>
              <a:rPr kumimoji="0" lang="en-NZ" sz="500" b="0" i="0" u="none" strike="noStrike" kern="0" cap="none" spc="0" normalizeH="0" baseline="0" noProof="0" err="1">
                <a:ln>
                  <a:noFill/>
                </a:ln>
                <a:solidFill>
                  <a:srgbClr val="000000">
                    <a:lumMod val="50000"/>
                    <a:lumOff val="50000"/>
                  </a:srgbClr>
                </a:solidFill>
                <a:effectLst/>
                <a:uLnTx/>
                <a:uFillTx/>
                <a:latin typeface="Arial"/>
                <a:cs typeface="Arial"/>
                <a:sym typeface="Arial"/>
              </a:rPr>
              <a:t>IgE</a:t>
            </a:r>
            <a:r>
              <a:rPr kumimoji="0" lang="en-NZ" sz="500" b="0" i="0" u="none" strike="noStrike" kern="0" cap="none" spc="0" normalizeH="0" baseline="0" noProof="0">
                <a:ln>
                  <a:noFill/>
                </a:ln>
                <a:solidFill>
                  <a:srgbClr val="000000">
                    <a:lumMod val="50000"/>
                    <a:lumOff val="50000"/>
                  </a:srgbClr>
                </a:solidFill>
                <a:effectLst/>
                <a:uLnTx/>
                <a:uFillTx/>
                <a:latin typeface="Arial"/>
                <a:cs typeface="Arial"/>
                <a:sym typeface="Arial"/>
              </a:rPr>
              <a:t>: Anti-Immunoglobulin E, Anti-IL5/5R: Anti-Interleukin 5/5R, </a:t>
            </a:r>
            <a:r>
              <a:rPr kumimoji="0" lang="en-US" sz="500" b="0" i="0" u="none" strike="noStrike" kern="0" cap="none" spc="0" normalizeH="0" baseline="0" noProof="0">
                <a:ln>
                  <a:noFill/>
                </a:ln>
                <a:solidFill>
                  <a:srgbClr val="000000">
                    <a:lumMod val="50000"/>
                    <a:lumOff val="50000"/>
                  </a:srgbClr>
                </a:solidFill>
                <a:effectLst/>
                <a:uLnTx/>
                <a:uFillTx/>
                <a:latin typeface="Arial"/>
                <a:cs typeface="Arial"/>
                <a:sym typeface="Arial"/>
              </a:rPr>
              <a:t>RCT: R</a:t>
            </a:r>
            <a:r>
              <a:rPr kumimoji="0" lang="en-GB" sz="500" b="0" i="0" u="none" strike="noStrike" kern="0" cap="none" spc="0" normalizeH="0" baseline="0" noProof="0" err="1">
                <a:ln>
                  <a:noFill/>
                </a:ln>
                <a:solidFill>
                  <a:srgbClr val="000000">
                    <a:lumMod val="50000"/>
                    <a:lumOff val="50000"/>
                  </a:srgbClr>
                </a:solidFill>
                <a:effectLst/>
                <a:uLnTx/>
                <a:uFillTx/>
                <a:latin typeface="Arial"/>
                <a:cs typeface="Arial"/>
                <a:sym typeface="Arial"/>
              </a:rPr>
              <a:t>andomized</a:t>
            </a:r>
            <a:r>
              <a:rPr kumimoji="0" lang="en-GB" sz="500" b="0" i="0" u="none" strike="noStrike" kern="0" cap="none" spc="0" normalizeH="0" baseline="0" noProof="0">
                <a:ln>
                  <a:noFill/>
                </a:ln>
                <a:solidFill>
                  <a:srgbClr val="000000">
                    <a:lumMod val="50000"/>
                    <a:lumOff val="50000"/>
                  </a:srgbClr>
                </a:solidFill>
                <a:effectLst/>
                <a:uLnTx/>
                <a:uFillTx/>
                <a:latin typeface="Arial"/>
                <a:cs typeface="Arial"/>
                <a:sym typeface="Arial"/>
              </a:rPr>
              <a:t> Controlled Trial, </a:t>
            </a:r>
            <a:r>
              <a:rPr kumimoji="0" lang="en-NZ" sz="500" b="0" i="0" u="none" strike="noStrike" kern="0" cap="none" spc="0" normalizeH="0" baseline="0" noProof="0">
                <a:ln>
                  <a:noFill/>
                </a:ln>
                <a:solidFill>
                  <a:srgbClr val="000000">
                    <a:lumMod val="50000"/>
                    <a:lumOff val="50000"/>
                  </a:srgbClr>
                </a:solidFill>
                <a:effectLst/>
                <a:uLnTx/>
                <a:uFillTx/>
                <a:latin typeface="Arial"/>
                <a:cs typeface="Arial"/>
                <a:sym typeface="Arial"/>
              </a:rPr>
              <a:t>ppFEV1: percent predicted Forced Expiratory Volume 1 second, </a:t>
            </a:r>
            <a:endParaRPr kumimoji="0" lang="en-US" sz="500" b="0" i="0" u="none" strike="noStrike" kern="0" cap="none" spc="0" normalizeH="0" baseline="0" noProof="0">
              <a:ln>
                <a:noFill/>
              </a:ln>
              <a:solidFill>
                <a:srgbClr val="000000">
                  <a:lumMod val="50000"/>
                  <a:lumOff val="50000"/>
                </a:srgbClr>
              </a:solidFill>
              <a:effectLst/>
              <a:uLnTx/>
              <a:uFillTx/>
              <a:latin typeface="Arial"/>
              <a:cs typeface="Arial"/>
              <a:sym typeface="Arial"/>
            </a:endParaRPr>
          </a:p>
        </p:txBody>
      </p:sp>
      <p:pic>
        <p:nvPicPr>
          <p:cNvPr id="2" name="Graphic 1" descr="Beginning with solid fill">
            <a:hlinkClick r:id="rId11" action="ppaction://hlinksldjump"/>
            <a:extLst>
              <a:ext uri="{FF2B5EF4-FFF2-40B4-BE49-F238E27FC236}">
                <a16:creationId xmlns:a16="http://schemas.microsoft.com/office/drawing/2014/main" id="{96723F2A-57F1-572D-856F-271C107F9A98}"/>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1705692988"/>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Shape 98"/>
        <p:cNvGrpSpPr/>
        <p:nvPr/>
      </p:nvGrpSpPr>
      <p:grpSpPr>
        <a:xfrm>
          <a:off x="0" y="0"/>
          <a:ext cx="0" cy="0"/>
          <a:chOff x="0" y="0"/>
          <a:chExt cx="0" cy="0"/>
        </a:xfrm>
      </p:grpSpPr>
      <p:sp>
        <p:nvSpPr>
          <p:cNvPr id="2" name="Subtitle 1"/>
          <p:cNvSpPr>
            <a:spLocks noGrp="1"/>
          </p:cNvSpPr>
          <p:nvPr>
            <p:ph type="subTitle" idx="1"/>
          </p:nvPr>
        </p:nvSpPr>
        <p:spPr>
          <a:xfrm>
            <a:off x="208894" y="3205696"/>
            <a:ext cx="8734097" cy="890588"/>
          </a:xfrm>
        </p:spPr>
        <p:txBody>
          <a:bodyPr/>
          <a:lstStyle/>
          <a:p>
            <a:pPr marL="0" indent="0"/>
            <a:r>
              <a:rPr lang="en-SG" sz="750">
                <a:latin typeface="+mj-lt"/>
                <a:ea typeface="ArialUnicodeMS" panose="020B0604020202020204" pitchFamily="34" charset="-128"/>
              </a:rPr>
              <a:t>Tae Yoon Lee, MSc, David Price, FRCGP, Chandra Prakash Yadav, PhD, </a:t>
            </a:r>
            <a:r>
              <a:rPr lang="en-SG" sz="750" err="1">
                <a:latin typeface="+mj-lt"/>
                <a:ea typeface="ArialUnicodeMS" panose="020B0604020202020204" pitchFamily="34" charset="-128"/>
              </a:rPr>
              <a:t>Rupsa</a:t>
            </a:r>
            <a:r>
              <a:rPr lang="en-SG" sz="750">
                <a:latin typeface="+mj-lt"/>
                <a:ea typeface="ArialUnicodeMS" panose="020B0604020202020204" pitchFamily="34" charset="-128"/>
              </a:rPr>
              <a:t> Roy, MSc, Laura Lim Huey Mien, MSc, Eileen Wang, MD, PhD, Michael E. Wechsler,  MD, David J. Jackson, MBBS, MRCP (UK), PhD, John Busby, PhD, Liam G. Heaney, MD, Paul E. Pfeffer, MRCP(UK), PhD, Bassam </a:t>
            </a:r>
            <a:r>
              <a:rPr lang="en-SG" sz="750" err="1">
                <a:latin typeface="+mj-lt"/>
                <a:ea typeface="ArialUnicodeMS" panose="020B0604020202020204" pitchFamily="34" charset="-128"/>
              </a:rPr>
              <a:t>Mahboub</a:t>
            </a:r>
            <a:r>
              <a:rPr lang="en-SG" sz="750">
                <a:latin typeface="+mj-lt"/>
                <a:ea typeface="ArialUnicodeMS" panose="020B0604020202020204" pitchFamily="34" charset="-128"/>
              </a:rPr>
              <a:t>, MD, </a:t>
            </a:r>
            <a:r>
              <a:rPr lang="en-SG" sz="750" err="1">
                <a:latin typeface="+mj-lt"/>
                <a:ea typeface="ArialUnicodeMS" panose="020B0604020202020204" pitchFamily="34" charset="-128"/>
              </a:rPr>
              <a:t>Diahn</a:t>
            </a:r>
            <a:r>
              <a:rPr lang="en-SG" sz="750">
                <a:latin typeface="+mj-lt"/>
                <a:ea typeface="ArialUnicodeMS" panose="020B0604020202020204" pitchFamily="34" charset="-128"/>
              </a:rPr>
              <a:t>- </a:t>
            </a:r>
            <a:r>
              <a:rPr lang="en-SG" sz="750" err="1">
                <a:latin typeface="+mj-lt"/>
                <a:ea typeface="ArialUnicodeMS" panose="020B0604020202020204" pitchFamily="34" charset="-128"/>
              </a:rPr>
              <a:t>Warng</a:t>
            </a:r>
            <a:r>
              <a:rPr lang="en-SG" sz="750">
                <a:latin typeface="+mj-lt"/>
                <a:ea typeface="ArialUnicodeMS" panose="020B0604020202020204" pitchFamily="34" charset="-128"/>
              </a:rPr>
              <a:t> </a:t>
            </a:r>
            <a:r>
              <a:rPr lang="en-SG" sz="750" err="1">
                <a:latin typeface="+mj-lt"/>
                <a:ea typeface="ArialUnicodeMS" panose="020B0604020202020204" pitchFamily="34" charset="-128"/>
              </a:rPr>
              <a:t>Perng</a:t>
            </a:r>
            <a:r>
              <a:rPr lang="en-SG" sz="750">
                <a:latin typeface="+mj-lt"/>
                <a:ea typeface="ArialUnicodeMS" panose="020B0604020202020204" pitchFamily="34" charset="-128"/>
              </a:rPr>
              <a:t> (Steve), MD, PhD, Borja G. </a:t>
            </a:r>
            <a:r>
              <a:rPr lang="en-SG" sz="750" err="1">
                <a:latin typeface="+mj-lt"/>
                <a:ea typeface="ArialUnicodeMS" panose="020B0604020202020204" pitchFamily="34" charset="-128"/>
              </a:rPr>
              <a:t>Cosio</a:t>
            </a:r>
            <a:r>
              <a:rPr lang="en-SG" sz="750">
                <a:latin typeface="+mj-lt"/>
                <a:ea typeface="ArialUnicodeMS" panose="020B0604020202020204" pitchFamily="34" charset="-128"/>
              </a:rPr>
              <a:t>, MD, PhD, Luis Perez-de-</a:t>
            </a:r>
            <a:r>
              <a:rPr lang="en-SG" sz="750" err="1">
                <a:latin typeface="+mj-lt"/>
                <a:ea typeface="ArialUnicodeMS" panose="020B0604020202020204" pitchFamily="34" charset="-128"/>
              </a:rPr>
              <a:t>Llano,MD</a:t>
            </a:r>
            <a:r>
              <a:rPr lang="en-SG" sz="750">
                <a:latin typeface="+mj-lt"/>
                <a:ea typeface="ArialUnicodeMS" panose="020B0604020202020204" pitchFamily="34" charset="-128"/>
              </a:rPr>
              <a:t>, PhD, Riyad Al-</a:t>
            </a:r>
            <a:r>
              <a:rPr lang="en-SG" sz="750" err="1">
                <a:latin typeface="+mj-lt"/>
                <a:ea typeface="ArialUnicodeMS" panose="020B0604020202020204" pitchFamily="34" charset="-128"/>
              </a:rPr>
              <a:t>Lehebi</a:t>
            </a:r>
            <a:r>
              <a:rPr lang="en-SG" sz="750">
                <a:latin typeface="+mj-lt"/>
                <a:ea typeface="ArialUnicodeMS" panose="020B0604020202020204" pitchFamily="34" charset="-128"/>
              </a:rPr>
              <a:t>, MD, FRCPC, </a:t>
            </a:r>
            <a:r>
              <a:rPr lang="en-SG" sz="750" err="1">
                <a:latin typeface="+mj-lt"/>
                <a:ea typeface="ArialUnicodeMS" panose="020B0604020202020204" pitchFamily="34" charset="-128"/>
              </a:rPr>
              <a:t>Désirée</a:t>
            </a:r>
            <a:r>
              <a:rPr lang="en-SG" sz="750">
                <a:latin typeface="+mj-lt"/>
                <a:ea typeface="ArialUnicodeMS" panose="020B0604020202020204" pitchFamily="34" charset="-128"/>
              </a:rPr>
              <a:t> </a:t>
            </a:r>
            <a:r>
              <a:rPr lang="en-SG" sz="750" err="1">
                <a:latin typeface="+mj-lt"/>
                <a:ea typeface="ArialUnicodeMS" panose="020B0604020202020204" pitchFamily="34" charset="-128"/>
              </a:rPr>
              <a:t>Larenas-Linnemann</a:t>
            </a:r>
            <a:r>
              <a:rPr lang="en-SG" sz="750">
                <a:latin typeface="+mj-lt"/>
                <a:ea typeface="ArialUnicodeMS" panose="020B0604020202020204" pitchFamily="34" charset="-128"/>
              </a:rPr>
              <a:t>, MD, FAAAAI, </a:t>
            </a:r>
            <a:r>
              <a:rPr lang="en-SG" sz="750" err="1">
                <a:latin typeface="+mj-lt"/>
                <a:ea typeface="ArialUnicodeMS" panose="020B0604020202020204" pitchFamily="34" charset="-128"/>
              </a:rPr>
              <a:t>Dist.Intl.FACAAI</a:t>
            </a:r>
            <a:r>
              <a:rPr lang="en-SG" sz="750">
                <a:latin typeface="+mj-lt"/>
                <a:ea typeface="ArialUnicodeMS" panose="020B0604020202020204" pitchFamily="34" charset="-128"/>
              </a:rPr>
              <a:t>, Mona Al-Ahmad, MD, FRCPC, Chin Kook Rhee, MD, PhD, Takashi Iwanaga, MD, PhD, Enrico </a:t>
            </a:r>
            <a:r>
              <a:rPr lang="en-SG" sz="750" err="1">
                <a:latin typeface="+mj-lt"/>
                <a:ea typeface="ArialUnicodeMS" panose="020B0604020202020204" pitchFamily="34" charset="-128"/>
              </a:rPr>
              <a:t>Heffler</a:t>
            </a:r>
            <a:r>
              <a:rPr lang="en-SG" sz="750">
                <a:latin typeface="+mj-lt"/>
                <a:ea typeface="ArialUnicodeMS" panose="020B0604020202020204" pitchFamily="34" charset="-128"/>
              </a:rPr>
              <a:t>, MD, PhD, Giorgio Walter </a:t>
            </a:r>
            <a:r>
              <a:rPr lang="en-SG" sz="750" err="1">
                <a:latin typeface="+mj-lt"/>
                <a:ea typeface="ArialUnicodeMS" panose="020B0604020202020204" pitchFamily="34" charset="-128"/>
              </a:rPr>
              <a:t>Canonica</a:t>
            </a:r>
            <a:r>
              <a:rPr lang="en-SG" sz="750">
                <a:latin typeface="+mj-lt"/>
                <a:ea typeface="ArialUnicodeMS" panose="020B0604020202020204" pitchFamily="34" charset="-128"/>
              </a:rPr>
              <a:t>, MD, Richard Costello, MB, MD, FRCPI, Nikolaos G. Papadopoulos, MD, PhD, FRCP, Andriana I. </a:t>
            </a:r>
            <a:r>
              <a:rPr lang="en-SG" sz="750" err="1">
                <a:latin typeface="+mj-lt"/>
                <a:ea typeface="ArialUnicodeMS" panose="020B0604020202020204" pitchFamily="34" charset="-128"/>
              </a:rPr>
              <a:t>Papaioannou</a:t>
            </a:r>
            <a:r>
              <a:rPr lang="en-SG" sz="750">
                <a:latin typeface="+mj-lt"/>
                <a:ea typeface="ArialUnicodeMS" panose="020B0604020202020204" pitchFamily="34" charset="-128"/>
              </a:rPr>
              <a:t>, MD, PhD, Celeste M. </a:t>
            </a:r>
            <a:r>
              <a:rPr lang="en-SG" sz="750" err="1">
                <a:latin typeface="+mj-lt"/>
                <a:ea typeface="ArialUnicodeMS" panose="020B0604020202020204" pitchFamily="34" charset="-128"/>
              </a:rPr>
              <a:t>Porsbjerg</a:t>
            </a:r>
            <a:r>
              <a:rPr lang="en-SG" sz="750">
                <a:latin typeface="+mj-lt"/>
                <a:ea typeface="ArialUnicodeMS" panose="020B0604020202020204" pitchFamily="34" charset="-128"/>
              </a:rPr>
              <a:t>, MD, PhD, Carlos A. Torres-Duque, MD, George C. Christoff, MD, PhD, MPH, Todor A. Popov, MD, PhD, Mark Hew, MBBS, PhD, FRACP, Matthew Peters, MD, PhD, Peter G. Gibson, MBBS, FRACP, Jorge </a:t>
            </a:r>
            <a:r>
              <a:rPr lang="en-SG" sz="750" err="1">
                <a:latin typeface="+mj-lt"/>
                <a:ea typeface="ArialUnicodeMS" panose="020B0604020202020204" pitchFamily="34" charset="-128"/>
              </a:rPr>
              <a:t>Maspero</a:t>
            </a:r>
            <a:r>
              <a:rPr lang="en-SG" sz="750">
                <a:latin typeface="+mj-lt"/>
                <a:ea typeface="ArialUnicodeMS" panose="020B0604020202020204" pitchFamily="34" charset="-128"/>
              </a:rPr>
              <a:t>, PhD, Celine Bergeron, MD, FRCPC, MSc, </a:t>
            </a:r>
            <a:r>
              <a:rPr lang="en-SG" sz="750" err="1">
                <a:latin typeface="+mj-lt"/>
                <a:ea typeface="ArialUnicodeMS" panose="020B0604020202020204" pitchFamily="34" charset="-128"/>
              </a:rPr>
              <a:t>Saraid</a:t>
            </a:r>
            <a:r>
              <a:rPr lang="en-SG" sz="750">
                <a:latin typeface="+mj-lt"/>
                <a:ea typeface="ArialUnicodeMS" panose="020B0604020202020204" pitchFamily="34" charset="-128"/>
              </a:rPr>
              <a:t> Cerda, MD, Elvia Angelica Contreras Contreras, MD, </a:t>
            </a:r>
            <a:r>
              <a:rPr lang="en-SG" sz="750" err="1">
                <a:latin typeface="+mj-lt"/>
                <a:ea typeface="ArialUnicodeMS" panose="020B0604020202020204" pitchFamily="34" charset="-128"/>
              </a:rPr>
              <a:t>Wenjia</a:t>
            </a:r>
            <a:r>
              <a:rPr lang="en-SG" sz="750">
                <a:latin typeface="+mj-lt"/>
                <a:ea typeface="ArialUnicodeMS" panose="020B0604020202020204" pitchFamily="34" charset="-128"/>
              </a:rPr>
              <a:t> Chen, PhD, Mohsen </a:t>
            </a:r>
            <a:r>
              <a:rPr lang="en-SG" sz="750" err="1">
                <a:latin typeface="+mj-lt"/>
                <a:ea typeface="ArialUnicodeMS" panose="020B0604020202020204" pitchFamily="34" charset="-128"/>
              </a:rPr>
              <a:t>Sadatsafavi</a:t>
            </a:r>
            <a:r>
              <a:rPr lang="en-SG" sz="750">
                <a:latin typeface="+mj-lt"/>
                <a:ea typeface="ArialUnicodeMS" panose="020B0604020202020204" pitchFamily="34" charset="-128"/>
              </a:rPr>
              <a:t>, MD, PhD </a:t>
            </a:r>
            <a:endParaRPr lang="en-SG" sz="750">
              <a:latin typeface="+mj-lt"/>
            </a:endParaRPr>
          </a:p>
        </p:txBody>
      </p:sp>
      <p:sp>
        <p:nvSpPr>
          <p:cNvPr id="100" name="Google Shape;100;p20"/>
          <p:cNvSpPr txBox="1">
            <a:spLocks noGrp="1"/>
          </p:cNvSpPr>
          <p:nvPr>
            <p:ph type="ctrTitle"/>
          </p:nvPr>
        </p:nvSpPr>
        <p:spPr>
          <a:xfrm>
            <a:off x="208894" y="2103177"/>
            <a:ext cx="8726213" cy="1102519"/>
          </a:xfrm>
          <a:prstGeom prst="rect">
            <a:avLst/>
          </a:prstGeom>
          <a:noFill/>
          <a:ln>
            <a:noFill/>
          </a:ln>
        </p:spPr>
        <p:txBody>
          <a:bodyPr spcFirstLastPara="1" wrap="square" lIns="0" tIns="45700" rIns="91425" bIns="0" anchor="ctr" anchorCtr="0">
            <a:noAutofit/>
          </a:bodyPr>
          <a:lstStyle/>
          <a:p>
            <a:r>
              <a:rPr lang="en-SG" sz="2250">
                <a:latin typeface="+mj-lt"/>
                <a:ea typeface="ArialUnicodeMS" panose="020B0604020202020204" pitchFamily="34" charset="-128"/>
              </a:rPr>
              <a:t>International Variation in Severe Exacerbation Rates in Patients with Severe Asthma </a:t>
            </a:r>
            <a:endParaRPr lang="en-SG" sz="2250">
              <a:latin typeface="+mj-lt"/>
            </a:endParaRPr>
          </a:p>
        </p:txBody>
      </p:sp>
      <p:pic>
        <p:nvPicPr>
          <p:cNvPr id="3" name="Graphic 2" descr="Beginning with solid fill">
            <a:hlinkClick r:id="rId3" action="ppaction://hlinksldjump"/>
            <a:extLst>
              <a:ext uri="{FF2B5EF4-FFF2-40B4-BE49-F238E27FC236}">
                <a16:creationId xmlns:a16="http://schemas.microsoft.com/office/drawing/2014/main" id="{E01E0A2B-C929-157F-E567-7445067C739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a:xfrm>
            <a:off x="209550" y="213808"/>
            <a:ext cx="6116523" cy="317986"/>
          </a:xfrm>
        </p:spPr>
        <p:txBody>
          <a:bodyPr>
            <a:noAutofit/>
          </a:bodyPr>
          <a:lstStyle/>
          <a:p>
            <a:r>
              <a:rPr lang="en-US" sz="2100" b="1">
                <a:solidFill>
                  <a:schemeClr val="tx2">
                    <a:lumMod val="75000"/>
                    <a:lumOff val="25000"/>
                  </a:schemeClr>
                </a:solidFill>
              </a:rPr>
              <a:t>Aim and Methods</a:t>
            </a:r>
          </a:p>
        </p:txBody>
      </p:sp>
      <p:sp>
        <p:nvSpPr>
          <p:cNvPr id="8" name="Rounded Rectangle 7">
            <a:extLst>
              <a:ext uri="{FF2B5EF4-FFF2-40B4-BE49-F238E27FC236}">
                <a16:creationId xmlns:a16="http://schemas.microsoft.com/office/drawing/2014/main" id="{4795B049-8F2B-FF05-6E0C-F47469A0469F}"/>
              </a:ext>
            </a:extLst>
          </p:cNvPr>
          <p:cNvSpPr/>
          <p:nvPr/>
        </p:nvSpPr>
        <p:spPr>
          <a:xfrm>
            <a:off x="209548" y="993427"/>
            <a:ext cx="1953491" cy="360242"/>
          </a:xfrm>
          <a:prstGeom prst="roundRect">
            <a:avLst/>
          </a:prstGeom>
        </p:spPr>
        <p:style>
          <a:lnRef idx="0">
            <a:schemeClr val="accent1"/>
          </a:lnRef>
          <a:fillRef idx="3">
            <a:schemeClr val="accent1"/>
          </a:fillRef>
          <a:effectRef idx="3">
            <a:schemeClr val="accent1"/>
          </a:effectRef>
          <a:fontRef idx="minor">
            <a:schemeClr val="lt1"/>
          </a:fontRef>
        </p:style>
        <p:txBody>
          <a:bodyPr rtlCol="0" anchor="ctr"/>
          <a:lstStyle/>
          <a:p>
            <a:pPr algn="ctr" defTabSz="685800" rtl="0"/>
            <a:r>
              <a:rPr lang="en-US" sz="1350" b="1" kern="1200">
                <a:solidFill>
                  <a:prstClr val="white"/>
                </a:solidFill>
                <a:latin typeface="Calibri"/>
                <a:ea typeface="宋体"/>
              </a:rPr>
              <a:t>Rationale</a:t>
            </a:r>
            <a:r>
              <a:rPr lang="en-US" sz="1350" kern="1200">
                <a:solidFill>
                  <a:prstClr val="white"/>
                </a:solidFill>
                <a:latin typeface="Calibri"/>
                <a:ea typeface="宋体"/>
              </a:rPr>
              <a:t> </a:t>
            </a:r>
          </a:p>
        </p:txBody>
      </p:sp>
      <p:sp>
        <p:nvSpPr>
          <p:cNvPr id="12" name="TextBox 11">
            <a:extLst>
              <a:ext uri="{FF2B5EF4-FFF2-40B4-BE49-F238E27FC236}">
                <a16:creationId xmlns:a16="http://schemas.microsoft.com/office/drawing/2014/main" id="{8E51C7E6-BD16-2EA9-4086-AE4FD21B0E30}"/>
              </a:ext>
            </a:extLst>
          </p:cNvPr>
          <p:cNvSpPr txBox="1"/>
          <p:nvPr/>
        </p:nvSpPr>
        <p:spPr>
          <a:xfrm>
            <a:off x="209548" y="1471902"/>
            <a:ext cx="5474278" cy="461665"/>
          </a:xfrm>
          <a:prstGeom prst="rect">
            <a:avLst/>
          </a:prstGeom>
          <a:noFill/>
        </p:spPr>
        <p:txBody>
          <a:bodyPr wrap="square">
            <a:spAutoFit/>
          </a:bodyPr>
          <a:lstStyle/>
          <a:p>
            <a:pPr algn="l" defTabSz="685800" rtl="0"/>
            <a:r>
              <a:rPr lang="en-SG" sz="1200" kern="1200">
                <a:solidFill>
                  <a:prstClr val="black"/>
                </a:solidFill>
                <a:latin typeface="Calibri" panose="020F0502020204030204" pitchFamily="34" charset="0"/>
                <a:ea typeface="宋体"/>
                <a:cs typeface="Calibri" panose="020F0502020204030204" pitchFamily="34" charset="0"/>
              </a:rPr>
              <a:t>Exacerbation frequency strongly influences treatment choices in patients with severe asthma, but the rate of exacerbations varies across countries.</a:t>
            </a:r>
          </a:p>
        </p:txBody>
      </p:sp>
      <p:sp>
        <p:nvSpPr>
          <p:cNvPr id="14" name="TextBox 13">
            <a:extLst>
              <a:ext uri="{FF2B5EF4-FFF2-40B4-BE49-F238E27FC236}">
                <a16:creationId xmlns:a16="http://schemas.microsoft.com/office/drawing/2014/main" id="{B376A09D-7034-3F82-0591-3344176C2713}"/>
              </a:ext>
            </a:extLst>
          </p:cNvPr>
          <p:cNvSpPr txBox="1"/>
          <p:nvPr/>
        </p:nvSpPr>
        <p:spPr>
          <a:xfrm>
            <a:off x="209549" y="2513067"/>
            <a:ext cx="5609359" cy="461665"/>
          </a:xfrm>
          <a:prstGeom prst="rect">
            <a:avLst/>
          </a:prstGeom>
          <a:noFill/>
        </p:spPr>
        <p:txBody>
          <a:bodyPr wrap="square">
            <a:spAutoFit/>
          </a:bodyPr>
          <a:lstStyle/>
          <a:p>
            <a:pPr algn="l" defTabSz="685800" rtl="0"/>
            <a:r>
              <a:rPr lang="en-SG" sz="1200" kern="1200">
                <a:solidFill>
                  <a:prstClr val="black"/>
                </a:solidFill>
                <a:latin typeface="Calibri" panose="020F0502020204030204" pitchFamily="34" charset="0"/>
                <a:ea typeface="宋体"/>
                <a:cs typeface="+mn-cs"/>
              </a:rPr>
              <a:t>To examine the extent of the variability of exacerbations rate across countries and its implications in disease management. </a:t>
            </a:r>
            <a:endParaRPr lang="en-SG" sz="1200" kern="1200">
              <a:solidFill>
                <a:prstClr val="black"/>
              </a:solidFill>
              <a:latin typeface="Calibri"/>
              <a:ea typeface="宋体"/>
              <a:cs typeface="+mn-cs"/>
            </a:endParaRPr>
          </a:p>
        </p:txBody>
      </p:sp>
      <p:sp>
        <p:nvSpPr>
          <p:cNvPr id="16" name="TextBox 15">
            <a:extLst>
              <a:ext uri="{FF2B5EF4-FFF2-40B4-BE49-F238E27FC236}">
                <a16:creationId xmlns:a16="http://schemas.microsoft.com/office/drawing/2014/main" id="{2FFD83FB-3836-3C01-94F9-56428C00AE88}"/>
              </a:ext>
            </a:extLst>
          </p:cNvPr>
          <p:cNvSpPr txBox="1"/>
          <p:nvPr/>
        </p:nvSpPr>
        <p:spPr>
          <a:xfrm>
            <a:off x="175579" y="3568686"/>
            <a:ext cx="5474277" cy="1015663"/>
          </a:xfrm>
          <a:prstGeom prst="rect">
            <a:avLst/>
          </a:prstGeom>
          <a:noFill/>
        </p:spPr>
        <p:txBody>
          <a:bodyPr wrap="square">
            <a:spAutoFit/>
          </a:bodyPr>
          <a:lstStyle/>
          <a:p>
            <a:pPr marL="214313" indent="-214313" algn="just" defTabSz="685800" rtl="0">
              <a:buFont typeface="Arial" panose="020B0604020202020204" pitchFamily="34" charset="0"/>
              <a:buChar char="•"/>
            </a:pPr>
            <a:r>
              <a:rPr lang="en-SG" sz="1200" b="1" kern="1200">
                <a:solidFill>
                  <a:prstClr val="black"/>
                </a:solidFill>
                <a:latin typeface="Calibri" panose="020F0502020204030204" pitchFamily="34" charset="0"/>
                <a:ea typeface="宋体"/>
                <a:cs typeface="+mn-cs"/>
              </a:rPr>
              <a:t>Data source: </a:t>
            </a:r>
            <a:r>
              <a:rPr lang="en-SG" sz="1200" kern="1200">
                <a:solidFill>
                  <a:prstClr val="black"/>
                </a:solidFill>
                <a:latin typeface="Calibri" panose="020F0502020204030204" pitchFamily="34" charset="0"/>
                <a:ea typeface="宋体"/>
                <a:cs typeface="+mn-cs"/>
              </a:rPr>
              <a:t>The International Severe Asthma Registry (ISAR).</a:t>
            </a:r>
          </a:p>
          <a:p>
            <a:pPr marL="214313" indent="-214313" algn="just" defTabSz="685800" rtl="0">
              <a:buFont typeface="Arial" panose="020B0604020202020204" pitchFamily="34" charset="0"/>
              <a:buChar char="•"/>
            </a:pPr>
            <a:r>
              <a:rPr lang="en-SG" sz="1200" b="1" kern="1200">
                <a:solidFill>
                  <a:prstClr val="black"/>
                </a:solidFill>
                <a:latin typeface="Calibri" panose="020F0502020204030204" pitchFamily="34" charset="0"/>
                <a:ea typeface="宋体"/>
                <a:cs typeface="Calibri" panose="020F0502020204030204" pitchFamily="34" charset="0"/>
              </a:rPr>
              <a:t>Study population: </a:t>
            </a:r>
            <a:r>
              <a:rPr lang="en-SG" sz="1200" kern="1200">
                <a:solidFill>
                  <a:prstClr val="black"/>
                </a:solidFill>
                <a:latin typeface="Calibri" panose="020F0502020204030204" pitchFamily="34" charset="0"/>
                <a:ea typeface="宋体"/>
                <a:cs typeface="Calibri" panose="020F0502020204030204" pitchFamily="34" charset="0"/>
              </a:rPr>
              <a:t>Patients ≥ 18 years of age who did not initiate any biologics before baseline visit.</a:t>
            </a:r>
          </a:p>
          <a:p>
            <a:pPr marL="214313" indent="-214313" algn="just" defTabSz="685800" rtl="0">
              <a:buFont typeface="Arial" panose="020B0604020202020204" pitchFamily="34" charset="0"/>
              <a:buChar char="•"/>
            </a:pPr>
            <a:r>
              <a:rPr lang="en-SG" sz="1200" b="1" kern="1200">
                <a:solidFill>
                  <a:prstClr val="black"/>
                </a:solidFill>
                <a:latin typeface="Calibri" panose="020F0502020204030204" pitchFamily="34" charset="0"/>
                <a:ea typeface="宋体"/>
                <a:cs typeface="Calibri" panose="020F0502020204030204" pitchFamily="34" charset="0"/>
              </a:rPr>
              <a:t>Statistical analyses: </a:t>
            </a:r>
            <a:r>
              <a:rPr lang="en-SG" sz="1200" kern="1200">
                <a:solidFill>
                  <a:prstClr val="black"/>
                </a:solidFill>
                <a:latin typeface="Calibri" panose="020F0502020204030204" pitchFamily="34" charset="0"/>
                <a:ea typeface="宋体"/>
                <a:cs typeface="Calibri" panose="020F0502020204030204" pitchFamily="34" charset="0"/>
              </a:rPr>
              <a:t>Negative binomial models to estimate country-specific severe exacerbation rates during 365 days of follow-up in naïve and adjusted models.</a:t>
            </a:r>
          </a:p>
        </p:txBody>
      </p:sp>
      <p:pic>
        <p:nvPicPr>
          <p:cNvPr id="1026" name="Picture 2" descr="Figure thumbnail gr1">
            <a:extLst>
              <a:ext uri="{FF2B5EF4-FFF2-40B4-BE49-F238E27FC236}">
                <a16:creationId xmlns:a16="http://schemas.microsoft.com/office/drawing/2014/main" id="{52DFA928-590F-6C70-F4C8-6095D3E7930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31283" y="1393478"/>
            <a:ext cx="2589934" cy="2799221"/>
          </a:xfrm>
          <a:prstGeom prst="rect">
            <a:avLst/>
          </a:prstGeom>
          <a:noFill/>
          <a:extLst>
            <a:ext uri="{909E8E84-426E-40DD-AFC4-6F175D3DCCD1}">
              <a14:hiddenFill xmlns:a14="http://schemas.microsoft.com/office/drawing/2010/main">
                <a:solidFill>
                  <a:srgbClr val="FFFFFF"/>
                </a:solidFill>
              </a14:hiddenFill>
            </a:ext>
          </a:extLst>
        </p:spPr>
      </p:pic>
      <p:sp>
        <p:nvSpPr>
          <p:cNvPr id="22" name="Rectangle 21">
            <a:extLst>
              <a:ext uri="{FF2B5EF4-FFF2-40B4-BE49-F238E27FC236}">
                <a16:creationId xmlns:a16="http://schemas.microsoft.com/office/drawing/2014/main" id="{B649E8AB-CB68-2321-F9D1-A0A8149BB641}"/>
              </a:ext>
            </a:extLst>
          </p:cNvPr>
          <p:cNvSpPr/>
          <p:nvPr/>
        </p:nvSpPr>
        <p:spPr>
          <a:xfrm>
            <a:off x="6712528" y="4667125"/>
            <a:ext cx="2259086" cy="42862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85800" rtl="0"/>
            <a:endParaRPr lang="en-US" sz="1350" kern="1200">
              <a:solidFill>
                <a:prstClr val="white"/>
              </a:solidFill>
              <a:latin typeface="Calibri"/>
              <a:ea typeface="宋体"/>
            </a:endParaRPr>
          </a:p>
        </p:txBody>
      </p:sp>
      <p:sp>
        <p:nvSpPr>
          <p:cNvPr id="24" name="TextBox 23">
            <a:extLst>
              <a:ext uri="{FF2B5EF4-FFF2-40B4-BE49-F238E27FC236}">
                <a16:creationId xmlns:a16="http://schemas.microsoft.com/office/drawing/2014/main" id="{2D55BF44-A16B-EC6B-0A32-1AFA0F5712C8}"/>
              </a:ext>
            </a:extLst>
          </p:cNvPr>
          <p:cNvSpPr txBox="1"/>
          <p:nvPr/>
        </p:nvSpPr>
        <p:spPr>
          <a:xfrm>
            <a:off x="6326073" y="4310758"/>
            <a:ext cx="2400354" cy="415498"/>
          </a:xfrm>
          <a:prstGeom prst="rect">
            <a:avLst/>
          </a:prstGeom>
          <a:noFill/>
        </p:spPr>
        <p:txBody>
          <a:bodyPr wrap="square">
            <a:spAutoFit/>
          </a:bodyPr>
          <a:lstStyle/>
          <a:p>
            <a:pPr algn="ctr" defTabSz="685800" rtl="0"/>
            <a:r>
              <a:rPr lang="en-SG" sz="1050" b="1" kern="1200">
                <a:solidFill>
                  <a:prstClr val="black"/>
                </a:solidFill>
                <a:latin typeface="Calibri" panose="020F0502020204030204" pitchFamily="34" charset="0"/>
                <a:ea typeface="宋体"/>
                <a:cs typeface="Calibri" panose="020F0502020204030204" pitchFamily="34" charset="0"/>
              </a:rPr>
              <a:t>Flow diagram of the International Severe Asthma Registry cohort</a:t>
            </a:r>
            <a:endParaRPr lang="en-US" sz="1050" kern="1200">
              <a:solidFill>
                <a:prstClr val="black"/>
              </a:solidFill>
              <a:latin typeface="Calibri" panose="020F0502020204030204" pitchFamily="34" charset="0"/>
              <a:ea typeface="宋体"/>
              <a:cs typeface="Calibri" panose="020F0502020204030204" pitchFamily="34" charset="0"/>
            </a:endParaRPr>
          </a:p>
        </p:txBody>
      </p:sp>
      <p:pic>
        <p:nvPicPr>
          <p:cNvPr id="26" name="Picture 25" descr="A logo with a blue and orange color&#10;&#10;Description automatically generated">
            <a:extLst>
              <a:ext uri="{FF2B5EF4-FFF2-40B4-BE49-F238E27FC236}">
                <a16:creationId xmlns:a16="http://schemas.microsoft.com/office/drawing/2014/main" id="{0F9BCBC4-5FFC-B3C5-B368-25B7CF87B6F1}"/>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484157" y="993426"/>
            <a:ext cx="874114" cy="325650"/>
          </a:xfrm>
          <a:prstGeom prst="rect">
            <a:avLst/>
          </a:prstGeom>
        </p:spPr>
      </p:pic>
      <p:sp>
        <p:nvSpPr>
          <p:cNvPr id="29" name="Rounded Rectangle 28">
            <a:extLst>
              <a:ext uri="{FF2B5EF4-FFF2-40B4-BE49-F238E27FC236}">
                <a16:creationId xmlns:a16="http://schemas.microsoft.com/office/drawing/2014/main" id="{EC7B370B-E471-1B89-1B64-BC9199F3458A}"/>
              </a:ext>
            </a:extLst>
          </p:cNvPr>
          <p:cNvSpPr/>
          <p:nvPr/>
        </p:nvSpPr>
        <p:spPr>
          <a:xfrm>
            <a:off x="209549" y="2056227"/>
            <a:ext cx="1953491" cy="360242"/>
          </a:xfrm>
          <a:prstGeom prst="roundRect">
            <a:avLst/>
          </a:prstGeom>
        </p:spPr>
        <p:style>
          <a:lnRef idx="0">
            <a:schemeClr val="accent1"/>
          </a:lnRef>
          <a:fillRef idx="3">
            <a:schemeClr val="accent1"/>
          </a:fillRef>
          <a:effectRef idx="3">
            <a:schemeClr val="accent1"/>
          </a:effectRef>
          <a:fontRef idx="minor">
            <a:schemeClr val="lt1"/>
          </a:fontRef>
        </p:style>
        <p:txBody>
          <a:bodyPr rtlCol="0" anchor="ctr"/>
          <a:lstStyle/>
          <a:p>
            <a:pPr algn="ctr" defTabSz="685800" rtl="0"/>
            <a:r>
              <a:rPr lang="en-US" sz="1350" b="1" kern="1200">
                <a:solidFill>
                  <a:prstClr val="white"/>
                </a:solidFill>
                <a:latin typeface="Calibri"/>
                <a:ea typeface="宋体"/>
              </a:rPr>
              <a:t>Aim</a:t>
            </a:r>
            <a:r>
              <a:rPr lang="en-US" sz="1350" kern="1200">
                <a:solidFill>
                  <a:prstClr val="white"/>
                </a:solidFill>
                <a:latin typeface="Calibri"/>
                <a:ea typeface="宋体"/>
              </a:rPr>
              <a:t> </a:t>
            </a:r>
          </a:p>
        </p:txBody>
      </p:sp>
      <p:sp>
        <p:nvSpPr>
          <p:cNvPr id="30" name="Rounded Rectangle 29">
            <a:extLst>
              <a:ext uri="{FF2B5EF4-FFF2-40B4-BE49-F238E27FC236}">
                <a16:creationId xmlns:a16="http://schemas.microsoft.com/office/drawing/2014/main" id="{802833A0-B685-D5E1-F9FF-FE345EAD654B}"/>
              </a:ext>
            </a:extLst>
          </p:cNvPr>
          <p:cNvSpPr/>
          <p:nvPr/>
        </p:nvSpPr>
        <p:spPr>
          <a:xfrm>
            <a:off x="209549" y="3119585"/>
            <a:ext cx="1953491" cy="360242"/>
          </a:xfrm>
          <a:prstGeom prst="roundRect">
            <a:avLst/>
          </a:prstGeom>
        </p:spPr>
        <p:style>
          <a:lnRef idx="0">
            <a:schemeClr val="accent1"/>
          </a:lnRef>
          <a:fillRef idx="3">
            <a:schemeClr val="accent1"/>
          </a:fillRef>
          <a:effectRef idx="3">
            <a:schemeClr val="accent1"/>
          </a:effectRef>
          <a:fontRef idx="minor">
            <a:schemeClr val="lt1"/>
          </a:fontRef>
        </p:style>
        <p:txBody>
          <a:bodyPr rtlCol="0" anchor="ctr"/>
          <a:lstStyle/>
          <a:p>
            <a:pPr algn="ctr" defTabSz="685800" rtl="0"/>
            <a:r>
              <a:rPr lang="en-US" sz="1350" b="1" kern="1200">
                <a:solidFill>
                  <a:prstClr val="white"/>
                </a:solidFill>
                <a:latin typeface="Calibri"/>
                <a:ea typeface="宋体"/>
              </a:rPr>
              <a:t>Methods</a:t>
            </a:r>
            <a:r>
              <a:rPr lang="en-US" sz="1350" kern="1200">
                <a:solidFill>
                  <a:prstClr val="white"/>
                </a:solidFill>
                <a:latin typeface="Calibri"/>
                <a:ea typeface="宋体"/>
              </a:rPr>
              <a:t> </a:t>
            </a:r>
          </a:p>
        </p:txBody>
      </p:sp>
      <p:pic>
        <p:nvPicPr>
          <p:cNvPr id="3" name="Graphic 2" descr="Beginning with solid fill">
            <a:hlinkClick r:id="rId5" action="ppaction://hlinksldjump"/>
            <a:extLst>
              <a:ext uri="{FF2B5EF4-FFF2-40B4-BE49-F238E27FC236}">
                <a16:creationId xmlns:a16="http://schemas.microsoft.com/office/drawing/2014/main" id="{68451038-A3BE-DE6A-6491-93780A44FB94}"/>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4" name="bg object 17">
            <a:extLst>
              <a:ext uri="{FF2B5EF4-FFF2-40B4-BE49-F238E27FC236}">
                <a16:creationId xmlns:a16="http://schemas.microsoft.com/office/drawing/2014/main" id="{508D345E-25F8-9AE8-09AF-D8B7E7F5E782}"/>
              </a:ext>
            </a:extLst>
          </p:cNvPr>
          <p:cNvPicPr/>
          <p:nvPr/>
        </p:nvPicPr>
        <p:blipFill>
          <a:blip r:embed="rId8" cstate="print">
            <a:alphaModFix amt="10000"/>
            <a:extLst>
              <a:ext uri="{BEBA8EAE-BF5A-486C-A8C5-ECC9F3942E4B}">
                <a14:imgProps xmlns:a14="http://schemas.microsoft.com/office/drawing/2010/main">
                  <a14:imgLayer r:embed="rId9">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C80AB6C-C17A-09C1-F078-8FA12002BE7F}"/>
              </a:ext>
            </a:extLst>
          </p:cNvPr>
          <p:cNvSpPr/>
          <p:nvPr/>
        </p:nvSpPr>
        <p:spPr>
          <a:xfrm>
            <a:off x="6712528" y="4667125"/>
            <a:ext cx="2259086" cy="42862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85800" rtl="0"/>
            <a:endParaRPr lang="en-US" sz="1350" kern="1200">
              <a:solidFill>
                <a:prstClr val="white"/>
              </a:solidFill>
              <a:latin typeface="Calibri"/>
              <a:ea typeface="宋体"/>
            </a:endParaRPr>
          </a:p>
        </p:txBody>
      </p:sp>
      <p:pic>
        <p:nvPicPr>
          <p:cNvPr id="2050" name="Picture 2" descr="Figure thumbnail gr2">
            <a:extLst>
              <a:ext uri="{FF2B5EF4-FFF2-40B4-BE49-F238E27FC236}">
                <a16:creationId xmlns:a16="http://schemas.microsoft.com/office/drawing/2014/main" id="{1E5BAC80-72B1-4E92-E73D-3DA212D4323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94685" y="1455723"/>
            <a:ext cx="3315380" cy="3324614"/>
          </a:xfrm>
          <a:prstGeom prst="rect">
            <a:avLst/>
          </a:prstGeom>
          <a:noFill/>
          <a:extLst>
            <a:ext uri="{909E8E84-426E-40DD-AFC4-6F175D3DCCD1}">
              <a14:hiddenFill xmlns:a14="http://schemas.microsoft.com/office/drawing/2010/main">
                <a:solidFill>
                  <a:srgbClr val="FFFFFF"/>
                </a:solidFill>
              </a14:hiddenFill>
            </a:ext>
          </a:extLst>
        </p:spPr>
      </p:pic>
      <p:sp>
        <p:nvSpPr>
          <p:cNvPr id="10" name="标题 1">
            <a:extLst>
              <a:ext uri="{FF2B5EF4-FFF2-40B4-BE49-F238E27FC236}">
                <a16:creationId xmlns:a16="http://schemas.microsoft.com/office/drawing/2014/main" id="{23221693-758F-8290-0C78-A98773D41C31}"/>
              </a:ext>
            </a:extLst>
          </p:cNvPr>
          <p:cNvSpPr>
            <a:spLocks noGrp="1"/>
          </p:cNvSpPr>
          <p:nvPr>
            <p:ph type="title"/>
          </p:nvPr>
        </p:nvSpPr>
        <p:spPr>
          <a:xfrm>
            <a:off x="189351" y="201784"/>
            <a:ext cx="8155132" cy="317986"/>
          </a:xfrm>
        </p:spPr>
        <p:txBody>
          <a:bodyPr>
            <a:noAutofit/>
          </a:bodyPr>
          <a:lstStyle/>
          <a:p>
            <a:r>
              <a:rPr lang="en-SG" sz="2100" b="1">
                <a:solidFill>
                  <a:srgbClr val="002060"/>
                </a:solidFill>
                <a:ea typeface="DengXian" panose="02010600030101010101" pitchFamily="2" charset="-122"/>
                <a:cs typeface="Times New Roman" panose="02020603050405020304" pitchFamily="18" charset="0"/>
              </a:rPr>
              <a:t>Large between-country variations of severe asthma exacerbation rates</a:t>
            </a:r>
            <a:r>
              <a:rPr lang="en-SG" sz="2100" b="1">
                <a:solidFill>
                  <a:srgbClr val="002060"/>
                </a:solidFill>
              </a:rPr>
              <a:t> </a:t>
            </a:r>
            <a:endParaRPr lang="en-US" sz="2100" b="1">
              <a:solidFill>
                <a:srgbClr val="002060"/>
              </a:solidFill>
            </a:endParaRPr>
          </a:p>
        </p:txBody>
      </p:sp>
      <p:sp>
        <p:nvSpPr>
          <p:cNvPr id="12" name="TextBox 11">
            <a:extLst>
              <a:ext uri="{FF2B5EF4-FFF2-40B4-BE49-F238E27FC236}">
                <a16:creationId xmlns:a16="http://schemas.microsoft.com/office/drawing/2014/main" id="{76D860C1-DBF3-8495-979A-7413BE1C8101}"/>
              </a:ext>
            </a:extLst>
          </p:cNvPr>
          <p:cNvSpPr txBox="1"/>
          <p:nvPr/>
        </p:nvSpPr>
        <p:spPr>
          <a:xfrm>
            <a:off x="251085" y="913841"/>
            <a:ext cx="8720528" cy="461665"/>
          </a:xfrm>
          <a:prstGeom prst="rect">
            <a:avLst/>
          </a:prstGeom>
          <a:noFill/>
        </p:spPr>
        <p:txBody>
          <a:bodyPr wrap="square">
            <a:spAutoFit/>
          </a:bodyPr>
          <a:lstStyle/>
          <a:p>
            <a:pPr algn="just" defTabSz="685800" rtl="0"/>
            <a:r>
              <a:rPr lang="en-SG" sz="1200" b="1" kern="1200">
                <a:solidFill>
                  <a:prstClr val="black"/>
                </a:solidFill>
                <a:latin typeface="Calibri" panose="020F0502020204030204" pitchFamily="34" charset="0"/>
                <a:ea typeface="宋体"/>
                <a:cs typeface="Calibri" panose="020F0502020204030204" pitchFamily="34" charset="0"/>
              </a:rPr>
              <a:t>Estimates of country-specific severe asthma exacerbation rates (per person-years) using the average marginal effect framework for naïve, case mix adjusted (fixed-effect), and case mix and sampling adjusted (random-effects) models. </a:t>
            </a:r>
            <a:endParaRPr lang="en-US" sz="1200" kern="1200">
              <a:solidFill>
                <a:prstClr val="black"/>
              </a:solidFill>
              <a:latin typeface="Calibri" panose="020F0502020204030204" pitchFamily="34" charset="0"/>
              <a:ea typeface="宋体"/>
              <a:cs typeface="Calibri" panose="020F0502020204030204" pitchFamily="34" charset="0"/>
            </a:endParaRPr>
          </a:p>
        </p:txBody>
      </p:sp>
      <p:sp>
        <p:nvSpPr>
          <p:cNvPr id="14" name="TextBox 13">
            <a:extLst>
              <a:ext uri="{FF2B5EF4-FFF2-40B4-BE49-F238E27FC236}">
                <a16:creationId xmlns:a16="http://schemas.microsoft.com/office/drawing/2014/main" id="{64A6C5C6-E4F7-7CB6-6B6F-913231D50422}"/>
              </a:ext>
            </a:extLst>
          </p:cNvPr>
          <p:cNvSpPr txBox="1"/>
          <p:nvPr/>
        </p:nvSpPr>
        <p:spPr>
          <a:xfrm>
            <a:off x="35602" y="4934690"/>
            <a:ext cx="4575747" cy="230832"/>
          </a:xfrm>
          <a:prstGeom prst="rect">
            <a:avLst/>
          </a:prstGeom>
          <a:noFill/>
        </p:spPr>
        <p:txBody>
          <a:bodyPr wrap="square">
            <a:spAutoFit/>
          </a:bodyPr>
          <a:lstStyle/>
          <a:p>
            <a:pPr algn="l" defTabSz="685800" rtl="0"/>
            <a:r>
              <a:rPr lang="en-SG" sz="900" kern="1200">
                <a:solidFill>
                  <a:prstClr val="white">
                    <a:lumMod val="65000"/>
                  </a:prstClr>
                </a:solidFill>
                <a:latin typeface="Calibri" panose="020F0502020204030204" pitchFamily="34" charset="0"/>
                <a:ea typeface="宋体"/>
                <a:cs typeface="Calibri" panose="020F0502020204030204" pitchFamily="34" charset="0"/>
              </a:rPr>
              <a:t>UAE = United Arab Emirates; UK = United Kingdom; USA = United States.</a:t>
            </a:r>
            <a:endParaRPr lang="en-US" sz="900" kern="1200">
              <a:solidFill>
                <a:prstClr val="white">
                  <a:lumMod val="65000"/>
                </a:prstClr>
              </a:solidFill>
              <a:latin typeface="Calibri"/>
              <a:ea typeface="宋体"/>
              <a:cs typeface="+mn-cs"/>
            </a:endParaRPr>
          </a:p>
        </p:txBody>
      </p:sp>
      <p:sp>
        <p:nvSpPr>
          <p:cNvPr id="15" name="Rounded Rectangle 14">
            <a:extLst>
              <a:ext uri="{FF2B5EF4-FFF2-40B4-BE49-F238E27FC236}">
                <a16:creationId xmlns:a16="http://schemas.microsoft.com/office/drawing/2014/main" id="{4E37C2B9-BEEC-CD03-A572-347BB874CB94}"/>
              </a:ext>
            </a:extLst>
          </p:cNvPr>
          <p:cNvSpPr/>
          <p:nvPr/>
        </p:nvSpPr>
        <p:spPr>
          <a:xfrm>
            <a:off x="4266917" y="1940711"/>
            <a:ext cx="2162643" cy="458888"/>
          </a:xfrm>
          <a:prstGeom prst="roundRect">
            <a:avLst/>
          </a:prstGeom>
        </p:spPr>
        <p:style>
          <a:lnRef idx="0">
            <a:schemeClr val="accent1"/>
          </a:lnRef>
          <a:fillRef idx="3">
            <a:schemeClr val="accent1"/>
          </a:fillRef>
          <a:effectRef idx="3">
            <a:schemeClr val="accent1"/>
          </a:effectRef>
          <a:fontRef idx="minor">
            <a:schemeClr val="lt1"/>
          </a:fontRef>
        </p:style>
        <p:txBody>
          <a:bodyPr rtlCol="0" anchor="ctr"/>
          <a:lstStyle/>
          <a:p>
            <a:pPr algn="ctr" defTabSz="685800" rtl="0"/>
            <a:r>
              <a:rPr lang="en-US" sz="1350" b="1" kern="1200">
                <a:solidFill>
                  <a:prstClr val="white"/>
                </a:solidFill>
                <a:latin typeface="Calibri"/>
                <a:ea typeface="宋体"/>
              </a:rPr>
              <a:t>Findings</a:t>
            </a:r>
            <a:endParaRPr lang="en-US" sz="1350" kern="1200">
              <a:solidFill>
                <a:prstClr val="white"/>
              </a:solidFill>
              <a:latin typeface="Calibri"/>
              <a:ea typeface="宋体"/>
            </a:endParaRPr>
          </a:p>
        </p:txBody>
      </p:sp>
      <p:sp>
        <p:nvSpPr>
          <p:cNvPr id="16" name="TextBox 15">
            <a:extLst>
              <a:ext uri="{FF2B5EF4-FFF2-40B4-BE49-F238E27FC236}">
                <a16:creationId xmlns:a16="http://schemas.microsoft.com/office/drawing/2014/main" id="{50189032-B259-1940-412B-D3D9B5D49A65}"/>
              </a:ext>
            </a:extLst>
          </p:cNvPr>
          <p:cNvSpPr txBox="1"/>
          <p:nvPr/>
        </p:nvSpPr>
        <p:spPr>
          <a:xfrm>
            <a:off x="4266917" y="2590568"/>
            <a:ext cx="4403555" cy="1754326"/>
          </a:xfrm>
          <a:prstGeom prst="rect">
            <a:avLst/>
          </a:prstGeom>
          <a:noFill/>
        </p:spPr>
        <p:txBody>
          <a:bodyPr wrap="square">
            <a:spAutoFit/>
          </a:bodyPr>
          <a:lstStyle/>
          <a:p>
            <a:pPr marL="214313" indent="-214313" algn="l" defTabSz="685800" rtl="0">
              <a:buFont typeface="Arial" panose="020B0604020202020204" pitchFamily="34" charset="0"/>
              <a:buChar char="•"/>
            </a:pPr>
            <a:r>
              <a:rPr lang="en-SG" sz="1350" b="1" kern="1200">
                <a:solidFill>
                  <a:prstClr val="black"/>
                </a:solidFill>
                <a:latin typeface="Calibri" panose="020F0502020204030204" pitchFamily="34" charset="0"/>
                <a:ea typeface="宋体"/>
                <a:cs typeface="Calibri" panose="020F0502020204030204" pitchFamily="34" charset="0"/>
              </a:rPr>
              <a:t>Large between-country variation</a:t>
            </a:r>
            <a:r>
              <a:rPr lang="en-SG" sz="1350" kern="1200">
                <a:solidFill>
                  <a:prstClr val="black"/>
                </a:solidFill>
                <a:latin typeface="Calibri" panose="020F0502020204030204" pitchFamily="34" charset="0"/>
                <a:ea typeface="宋体"/>
                <a:cs typeface="Calibri" panose="020F0502020204030204" pitchFamily="34" charset="0"/>
              </a:rPr>
              <a:t> in observed severe exacerbation rate (minimum, 0.04 [Argentina]; maximum, 0.88 [Saudi Arabia]; interquartile range, 0.13-0.54).</a:t>
            </a:r>
          </a:p>
          <a:p>
            <a:pPr marL="214313" indent="-214313" algn="l" defTabSz="685800" rtl="0">
              <a:buFont typeface="Arial" panose="020B0604020202020204" pitchFamily="34" charset="0"/>
              <a:buChar char="•"/>
            </a:pPr>
            <a:endParaRPr lang="en-SG" sz="1350" kern="1200">
              <a:solidFill>
                <a:prstClr val="black"/>
              </a:solidFill>
              <a:latin typeface="Calibri" panose="020F0502020204030204" pitchFamily="34" charset="0"/>
              <a:ea typeface="宋体"/>
              <a:cs typeface="Calibri" panose="020F0502020204030204" pitchFamily="34" charset="0"/>
            </a:endParaRPr>
          </a:p>
          <a:p>
            <a:pPr marL="214313" indent="-214313" algn="l" defTabSz="685800" rtl="0">
              <a:buFont typeface="Arial" panose="020B0604020202020204" pitchFamily="34" charset="0"/>
              <a:buChar char="•"/>
            </a:pPr>
            <a:r>
              <a:rPr lang="en-SG" sz="1350" kern="1200">
                <a:solidFill>
                  <a:prstClr val="black"/>
                </a:solidFill>
                <a:latin typeface="Calibri" panose="020F0502020204030204" pitchFamily="34" charset="0"/>
                <a:ea typeface="宋体"/>
                <a:cs typeface="Calibri" panose="020F0502020204030204" pitchFamily="34" charset="0"/>
              </a:rPr>
              <a:t>Remained substantial after adjusting for patient characteristics and sampling variability (interquartile range, 0.16-0.39).</a:t>
            </a:r>
          </a:p>
        </p:txBody>
      </p:sp>
      <p:pic>
        <p:nvPicPr>
          <p:cNvPr id="3" name="Graphic 2" descr="Beginning with solid fill">
            <a:hlinkClick r:id="rId3" action="ppaction://hlinksldjump"/>
            <a:extLst>
              <a:ext uri="{FF2B5EF4-FFF2-40B4-BE49-F238E27FC236}">
                <a16:creationId xmlns:a16="http://schemas.microsoft.com/office/drawing/2014/main" id="{D01A35FC-1905-B924-8318-5B4A2FC008C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2" name="bg object 17">
            <a:extLst>
              <a:ext uri="{FF2B5EF4-FFF2-40B4-BE49-F238E27FC236}">
                <a16:creationId xmlns:a16="http://schemas.microsoft.com/office/drawing/2014/main" id="{B99E5284-6FC8-5A9B-FB41-7A24C5BED119}"/>
              </a:ext>
            </a:extLst>
          </p:cNvPr>
          <p:cNvPicPr/>
          <p:nvPr/>
        </p:nvPicPr>
        <p:blipFill>
          <a:blip r:embed="rId6" cstate="print">
            <a:alphaModFix amt="10000"/>
            <a:extLst>
              <a:ext uri="{BEBA8EAE-BF5A-486C-A8C5-ECC9F3942E4B}">
                <a14:imgProps xmlns:a14="http://schemas.microsoft.com/office/drawing/2010/main">
                  <a14:imgLayer r:embed="rId7">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1664977487"/>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Figure thumbnail gr3">
            <a:extLst>
              <a:ext uri="{FF2B5EF4-FFF2-40B4-BE49-F238E27FC236}">
                <a16:creationId xmlns:a16="http://schemas.microsoft.com/office/drawing/2014/main" id="{BDB8D361-6191-C768-3BBF-689059B7BC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3773" y="1521667"/>
            <a:ext cx="3378017" cy="3005925"/>
          </a:xfrm>
          <a:prstGeom prst="rect">
            <a:avLst/>
          </a:prstGeom>
          <a:noFill/>
          <a:extLst>
            <a:ext uri="{909E8E84-426E-40DD-AFC4-6F175D3DCCD1}">
              <a14:hiddenFill xmlns:a14="http://schemas.microsoft.com/office/drawing/2010/main">
                <a:solidFill>
                  <a:srgbClr val="FFFFFF"/>
                </a:solidFill>
              </a14:hiddenFill>
            </a:ext>
          </a:extLst>
        </p:spPr>
      </p:pic>
      <p:sp>
        <p:nvSpPr>
          <p:cNvPr id="8" name="标题 1">
            <a:extLst>
              <a:ext uri="{FF2B5EF4-FFF2-40B4-BE49-F238E27FC236}">
                <a16:creationId xmlns:a16="http://schemas.microsoft.com/office/drawing/2014/main" id="{553AEDC8-20EA-91BA-1A65-A7B18E270357}"/>
              </a:ext>
            </a:extLst>
          </p:cNvPr>
          <p:cNvSpPr txBox="1">
            <a:spLocks/>
          </p:cNvSpPr>
          <p:nvPr/>
        </p:nvSpPr>
        <p:spPr>
          <a:xfrm>
            <a:off x="198307" y="215573"/>
            <a:ext cx="7289279" cy="317986"/>
          </a:xfrm>
          <a:prstGeom prst="rect">
            <a:avLst/>
          </a:prstGeom>
        </p:spPr>
        <p:txBody>
          <a:bodyPr vert="horz" lIns="68580" tIns="34290" rIns="68580" bIns="3429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defTabSz="685800"/>
            <a:r>
              <a:rPr lang="en-SG" sz="2100" b="1">
                <a:solidFill>
                  <a:srgbClr val="002060"/>
                </a:solidFill>
                <a:latin typeface="Calibri" panose="020F0502020204030204" pitchFamily="34" charset="0"/>
                <a:ea typeface="宋体"/>
                <a:cs typeface="Calibri" panose="020F0502020204030204" pitchFamily="34" charset="0"/>
              </a:rPr>
              <a:t>Design of future severe asthma trials (desired sample sizes)</a:t>
            </a:r>
            <a:endParaRPr lang="en-US" sz="2100" b="1">
              <a:solidFill>
                <a:srgbClr val="002060"/>
              </a:solidFill>
              <a:latin typeface="Calibri" panose="020F0502020204030204" pitchFamily="34" charset="0"/>
              <a:ea typeface="宋体"/>
              <a:cs typeface="Calibri" panose="020F0502020204030204" pitchFamily="34" charset="0"/>
            </a:endParaRPr>
          </a:p>
        </p:txBody>
      </p:sp>
      <p:sp>
        <p:nvSpPr>
          <p:cNvPr id="11" name="Rectangle 10">
            <a:extLst>
              <a:ext uri="{FF2B5EF4-FFF2-40B4-BE49-F238E27FC236}">
                <a16:creationId xmlns:a16="http://schemas.microsoft.com/office/drawing/2014/main" id="{1A8ED8C8-1EB0-AF44-1C9F-B50BC515F95E}"/>
              </a:ext>
            </a:extLst>
          </p:cNvPr>
          <p:cNvSpPr/>
          <p:nvPr/>
        </p:nvSpPr>
        <p:spPr>
          <a:xfrm>
            <a:off x="6712528" y="4667125"/>
            <a:ext cx="2259086" cy="42862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85800" rtl="0"/>
            <a:endParaRPr lang="en-US" sz="1350" kern="1200">
              <a:solidFill>
                <a:prstClr val="white"/>
              </a:solidFill>
              <a:latin typeface="Calibri"/>
              <a:ea typeface="宋体"/>
            </a:endParaRPr>
          </a:p>
        </p:txBody>
      </p:sp>
      <p:sp>
        <p:nvSpPr>
          <p:cNvPr id="10" name="TextBox 9">
            <a:extLst>
              <a:ext uri="{FF2B5EF4-FFF2-40B4-BE49-F238E27FC236}">
                <a16:creationId xmlns:a16="http://schemas.microsoft.com/office/drawing/2014/main" id="{3FF43F11-F620-ED7E-C505-13BD9280803A}"/>
              </a:ext>
            </a:extLst>
          </p:cNvPr>
          <p:cNvSpPr txBox="1"/>
          <p:nvPr/>
        </p:nvSpPr>
        <p:spPr>
          <a:xfrm>
            <a:off x="323773" y="931267"/>
            <a:ext cx="8569142" cy="461665"/>
          </a:xfrm>
          <a:prstGeom prst="rect">
            <a:avLst/>
          </a:prstGeom>
          <a:noFill/>
        </p:spPr>
        <p:txBody>
          <a:bodyPr wrap="square">
            <a:spAutoFit/>
          </a:bodyPr>
          <a:lstStyle/>
          <a:p>
            <a:pPr algn="l" defTabSz="685800" rtl="0"/>
            <a:r>
              <a:rPr lang="en-SG" sz="1200" b="1" kern="1200">
                <a:solidFill>
                  <a:prstClr val="black"/>
                </a:solidFill>
                <a:latin typeface="Calibri" panose="020F0502020204030204" pitchFamily="34" charset="0"/>
                <a:ea typeface="宋体"/>
                <a:cs typeface="Calibri" panose="020F0502020204030204" pitchFamily="34" charset="0"/>
              </a:rPr>
              <a:t>Power analysis for the lowest, median, and highest severe exacerbation rates (per person-years) observed in the International Severe Asthma Registry to detect a reduction of 20% in severe exacerbation rates from the comparator.</a:t>
            </a:r>
            <a:endParaRPr lang="en-US" sz="1200" kern="1200">
              <a:solidFill>
                <a:prstClr val="black"/>
              </a:solidFill>
              <a:latin typeface="Calibri" panose="020F0502020204030204" pitchFamily="34" charset="0"/>
              <a:ea typeface="宋体"/>
              <a:cs typeface="Calibri" panose="020F0502020204030204" pitchFamily="34" charset="0"/>
            </a:endParaRPr>
          </a:p>
        </p:txBody>
      </p:sp>
      <p:sp>
        <p:nvSpPr>
          <p:cNvPr id="14" name="TextBox 13">
            <a:extLst>
              <a:ext uri="{FF2B5EF4-FFF2-40B4-BE49-F238E27FC236}">
                <a16:creationId xmlns:a16="http://schemas.microsoft.com/office/drawing/2014/main" id="{09ADD9C8-C0DC-DA37-121F-38519BB429C9}"/>
              </a:ext>
            </a:extLst>
          </p:cNvPr>
          <p:cNvSpPr txBox="1"/>
          <p:nvPr/>
        </p:nvSpPr>
        <p:spPr>
          <a:xfrm>
            <a:off x="4266917" y="2273241"/>
            <a:ext cx="4625999" cy="1962076"/>
          </a:xfrm>
          <a:prstGeom prst="rect">
            <a:avLst/>
          </a:prstGeom>
          <a:noFill/>
        </p:spPr>
        <p:txBody>
          <a:bodyPr wrap="square">
            <a:spAutoFit/>
          </a:bodyPr>
          <a:lstStyle/>
          <a:p>
            <a:pPr marL="214313" indent="-214313" algn="l" defTabSz="685800" rtl="0">
              <a:buFont typeface="Arial" panose="020B0604020202020204" pitchFamily="34" charset="0"/>
              <a:buChar char="•"/>
            </a:pPr>
            <a:r>
              <a:rPr lang="en-SG" sz="1350" kern="1200">
                <a:solidFill>
                  <a:prstClr val="black"/>
                </a:solidFill>
                <a:latin typeface="Calibri" panose="020F0502020204030204" pitchFamily="34" charset="0"/>
                <a:ea typeface="宋体"/>
                <a:cs typeface="Calibri" panose="020F0502020204030204" pitchFamily="34" charset="0"/>
              </a:rPr>
              <a:t>To detect a </a:t>
            </a:r>
            <a:r>
              <a:rPr lang="en-SG" sz="1350" b="1" kern="1200">
                <a:solidFill>
                  <a:prstClr val="black"/>
                </a:solidFill>
                <a:latin typeface="Calibri" panose="020F0502020204030204" pitchFamily="34" charset="0"/>
                <a:ea typeface="宋体"/>
                <a:cs typeface="Calibri" panose="020F0502020204030204" pitchFamily="34" charset="0"/>
              </a:rPr>
              <a:t>20% reduction in severe exacerbation rate </a:t>
            </a:r>
            <a:r>
              <a:rPr lang="en-SG" sz="1350" kern="1200">
                <a:solidFill>
                  <a:prstClr val="black"/>
                </a:solidFill>
                <a:latin typeface="Calibri" panose="020F0502020204030204" pitchFamily="34" charset="0"/>
                <a:ea typeface="宋体"/>
                <a:cs typeface="Calibri" panose="020F0502020204030204" pitchFamily="34" charset="0"/>
              </a:rPr>
              <a:t>with 90% power</a:t>
            </a:r>
          </a:p>
          <a:p>
            <a:pPr marL="557213" lvl="1" indent="-214313" algn="l" defTabSz="685800" rtl="0">
              <a:buFont typeface="Courier New" panose="02070309020205020404" pitchFamily="49" charset="0"/>
              <a:buChar char="o"/>
            </a:pPr>
            <a:r>
              <a:rPr lang="en-SG" sz="1350" kern="1200">
                <a:solidFill>
                  <a:prstClr val="black"/>
                </a:solidFill>
                <a:latin typeface="Calibri" panose="020F0502020204030204" pitchFamily="34" charset="0"/>
                <a:ea typeface="宋体"/>
                <a:cs typeface="Calibri" panose="020F0502020204030204" pitchFamily="34" charset="0"/>
              </a:rPr>
              <a:t>12,699 patients per arm required in Argentina;</a:t>
            </a:r>
          </a:p>
          <a:p>
            <a:pPr marL="557213" lvl="1" indent="-214313" algn="l" defTabSz="685800" rtl="0">
              <a:buFont typeface="Courier New" panose="02070309020205020404" pitchFamily="49" charset="0"/>
              <a:buChar char="o"/>
            </a:pPr>
            <a:r>
              <a:rPr lang="en-SG" sz="1350" kern="1200">
                <a:solidFill>
                  <a:prstClr val="black"/>
                </a:solidFill>
                <a:latin typeface="Calibri" panose="020F0502020204030204" pitchFamily="34" charset="0"/>
                <a:ea typeface="宋体"/>
                <a:cs typeface="Calibri" panose="020F0502020204030204" pitchFamily="34" charset="0"/>
              </a:rPr>
              <a:t>2,503 patients in South Korea;</a:t>
            </a:r>
          </a:p>
          <a:p>
            <a:pPr marL="557213" lvl="1" indent="-214313" algn="l" defTabSz="685800" rtl="0">
              <a:buFont typeface="Courier New" panose="02070309020205020404" pitchFamily="49" charset="0"/>
              <a:buChar char="o"/>
            </a:pPr>
            <a:r>
              <a:rPr lang="en-SG" sz="1350" kern="1200">
                <a:solidFill>
                  <a:prstClr val="black"/>
                </a:solidFill>
                <a:latin typeface="Calibri" panose="020F0502020204030204" pitchFamily="34" charset="0"/>
                <a:ea typeface="宋体"/>
                <a:cs typeface="Calibri" panose="020F0502020204030204" pitchFamily="34" charset="0"/>
              </a:rPr>
              <a:t>1,432 patients in Saudi Arabia</a:t>
            </a:r>
          </a:p>
          <a:p>
            <a:pPr algn="l" defTabSz="685800" rtl="0"/>
            <a:endParaRPr lang="en-SG" sz="1350" kern="1200">
              <a:solidFill>
                <a:prstClr val="black"/>
              </a:solidFill>
              <a:latin typeface="Calibri" panose="020F0502020204030204" pitchFamily="34" charset="0"/>
              <a:ea typeface="宋体"/>
              <a:cs typeface="Calibri" panose="020F0502020204030204" pitchFamily="34" charset="0"/>
            </a:endParaRPr>
          </a:p>
          <a:p>
            <a:pPr marL="214313" indent="-214313" algn="l" defTabSz="685800" rtl="0">
              <a:buFont typeface="Arial" panose="020B0604020202020204" pitchFamily="34" charset="0"/>
              <a:buChar char="•"/>
            </a:pPr>
            <a:r>
              <a:rPr lang="en-SG" sz="1350" kern="1200">
                <a:solidFill>
                  <a:prstClr val="black"/>
                </a:solidFill>
                <a:latin typeface="Calibri" panose="020F0502020204030204" pitchFamily="34" charset="0"/>
                <a:ea typeface="宋体"/>
                <a:cs typeface="Calibri" panose="020F0502020204030204" pitchFamily="34" charset="0"/>
              </a:rPr>
              <a:t>International clinical studies recruiting patients from specialty care should balance trial design’s efficiency and representativeness of countries and regions.</a:t>
            </a:r>
            <a:endParaRPr lang="en-US" sz="1350" kern="1200">
              <a:solidFill>
                <a:prstClr val="black"/>
              </a:solidFill>
              <a:latin typeface="Calibri" panose="020F0502020204030204" pitchFamily="34" charset="0"/>
              <a:ea typeface="宋体"/>
              <a:cs typeface="Calibri" panose="020F0502020204030204" pitchFamily="34" charset="0"/>
            </a:endParaRPr>
          </a:p>
        </p:txBody>
      </p:sp>
      <p:sp>
        <p:nvSpPr>
          <p:cNvPr id="15" name="Rounded Rectangle 14">
            <a:extLst>
              <a:ext uri="{FF2B5EF4-FFF2-40B4-BE49-F238E27FC236}">
                <a16:creationId xmlns:a16="http://schemas.microsoft.com/office/drawing/2014/main" id="{977DB2F8-450A-F7F7-9ABF-6A7F45579116}"/>
              </a:ext>
            </a:extLst>
          </p:cNvPr>
          <p:cNvSpPr/>
          <p:nvPr/>
        </p:nvSpPr>
        <p:spPr>
          <a:xfrm>
            <a:off x="4266917" y="1596452"/>
            <a:ext cx="2162643" cy="458888"/>
          </a:xfrm>
          <a:prstGeom prst="roundRect">
            <a:avLst/>
          </a:prstGeom>
        </p:spPr>
        <p:style>
          <a:lnRef idx="0">
            <a:schemeClr val="accent1"/>
          </a:lnRef>
          <a:fillRef idx="3">
            <a:schemeClr val="accent1"/>
          </a:fillRef>
          <a:effectRef idx="3">
            <a:schemeClr val="accent1"/>
          </a:effectRef>
          <a:fontRef idx="minor">
            <a:schemeClr val="lt1"/>
          </a:fontRef>
        </p:style>
        <p:txBody>
          <a:bodyPr rtlCol="0" anchor="ctr"/>
          <a:lstStyle/>
          <a:p>
            <a:pPr algn="ctr" defTabSz="685800" rtl="0"/>
            <a:r>
              <a:rPr lang="en-US" sz="1350" b="1" kern="1200">
                <a:solidFill>
                  <a:prstClr val="white"/>
                </a:solidFill>
                <a:latin typeface="Calibri"/>
                <a:ea typeface="宋体"/>
              </a:rPr>
              <a:t>Findings</a:t>
            </a:r>
            <a:endParaRPr lang="en-US" sz="1350" kern="1200">
              <a:solidFill>
                <a:prstClr val="white"/>
              </a:solidFill>
              <a:latin typeface="Calibri"/>
              <a:ea typeface="宋体"/>
            </a:endParaRPr>
          </a:p>
        </p:txBody>
      </p:sp>
      <p:pic>
        <p:nvPicPr>
          <p:cNvPr id="2" name="Graphic 1" descr="Beginning with solid fill">
            <a:hlinkClick r:id="rId4" action="ppaction://hlinksldjump"/>
            <a:extLst>
              <a:ext uri="{FF2B5EF4-FFF2-40B4-BE49-F238E27FC236}">
                <a16:creationId xmlns:a16="http://schemas.microsoft.com/office/drawing/2014/main" id="{45166D68-D7E5-B8EC-9AA9-1D03E3E3E1EC}"/>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3" name="bg object 17">
            <a:extLst>
              <a:ext uri="{FF2B5EF4-FFF2-40B4-BE49-F238E27FC236}">
                <a16:creationId xmlns:a16="http://schemas.microsoft.com/office/drawing/2014/main" id="{31C854B3-F928-6052-F4AC-9C37A5025C4A}"/>
              </a:ext>
            </a:extLst>
          </p:cNvPr>
          <p:cNvPicPr/>
          <p:nvPr/>
        </p:nvPicPr>
        <p:blipFill>
          <a:blip r:embed="rId7" cstate="print">
            <a:alphaModFix amt="10000"/>
            <a:extLst>
              <a:ext uri="{BEBA8EAE-BF5A-486C-A8C5-ECC9F3942E4B}">
                <a14:imgProps xmlns:a14="http://schemas.microsoft.com/office/drawing/2010/main">
                  <a14:imgLayer r:embed="rId8">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标题 1">
            <a:extLst>
              <a:ext uri="{FF2B5EF4-FFF2-40B4-BE49-F238E27FC236}">
                <a16:creationId xmlns:a16="http://schemas.microsoft.com/office/drawing/2014/main" id="{6036183E-B4B2-121A-CA1B-A51424E53274}"/>
              </a:ext>
            </a:extLst>
          </p:cNvPr>
          <p:cNvSpPr txBox="1">
            <a:spLocks/>
          </p:cNvSpPr>
          <p:nvPr/>
        </p:nvSpPr>
        <p:spPr>
          <a:xfrm>
            <a:off x="209550" y="213808"/>
            <a:ext cx="6116523" cy="317986"/>
          </a:xfrm>
          <a:prstGeom prst="rect">
            <a:avLst/>
          </a:prstGeom>
        </p:spPr>
        <p:txBody>
          <a:bodyPr vert="horz" lIns="68580" tIns="34290" rIns="68580" bIns="3429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defTabSz="685800"/>
            <a:r>
              <a:rPr lang="en-US" sz="2100" b="1">
                <a:solidFill>
                  <a:srgbClr val="0F1423">
                    <a:lumMod val="75000"/>
                    <a:lumOff val="25000"/>
                  </a:srgbClr>
                </a:solidFill>
                <a:latin typeface="Calibri"/>
                <a:ea typeface="宋体"/>
              </a:rPr>
              <a:t>Conclusions</a:t>
            </a:r>
          </a:p>
        </p:txBody>
      </p:sp>
      <p:sp>
        <p:nvSpPr>
          <p:cNvPr id="10" name="TextBox 9">
            <a:extLst>
              <a:ext uri="{FF2B5EF4-FFF2-40B4-BE49-F238E27FC236}">
                <a16:creationId xmlns:a16="http://schemas.microsoft.com/office/drawing/2014/main" id="{78AB7E09-6AC5-CAB6-CD4D-354C9728F335}"/>
              </a:ext>
            </a:extLst>
          </p:cNvPr>
          <p:cNvSpPr txBox="1"/>
          <p:nvPr/>
        </p:nvSpPr>
        <p:spPr>
          <a:xfrm>
            <a:off x="954930" y="1579467"/>
            <a:ext cx="7862534" cy="2481449"/>
          </a:xfrm>
          <a:prstGeom prst="rect">
            <a:avLst/>
          </a:prstGeom>
          <a:noFill/>
        </p:spPr>
        <p:txBody>
          <a:bodyPr wrap="square">
            <a:spAutoFit/>
          </a:bodyPr>
          <a:lstStyle/>
          <a:p>
            <a:pPr marL="214313" indent="-214313" algn="l" defTabSz="685800" rtl="0">
              <a:buFont typeface="Arial" panose="020B0604020202020204" pitchFamily="34" charset="0"/>
              <a:buChar char="•"/>
            </a:pPr>
            <a:r>
              <a:rPr lang="en-SG" sz="1350" b="1" kern="1200">
                <a:solidFill>
                  <a:srgbClr val="EE822F">
                    <a:lumMod val="75000"/>
                  </a:srgbClr>
                </a:solidFill>
                <a:latin typeface="Calibri" panose="020F0502020204030204" pitchFamily="34" charset="0"/>
                <a:ea typeface="宋体"/>
                <a:cs typeface="Calibri" panose="020F0502020204030204" pitchFamily="34" charset="0"/>
              </a:rPr>
              <a:t>Considerable heterogeneity </a:t>
            </a:r>
            <a:r>
              <a:rPr lang="en-SG" sz="1350" kern="1200">
                <a:solidFill>
                  <a:prstClr val="black"/>
                </a:solidFill>
                <a:latin typeface="Calibri" panose="020F0502020204030204" pitchFamily="34" charset="0"/>
                <a:ea typeface="宋体"/>
                <a:cs typeface="Calibri" panose="020F0502020204030204" pitchFamily="34" charset="0"/>
              </a:rPr>
              <a:t>in severe exacerbation rates in patients with severe asthma across countries.</a:t>
            </a:r>
            <a:br>
              <a:rPr lang="en-SG" sz="1350" kern="1200">
                <a:solidFill>
                  <a:prstClr val="black"/>
                </a:solidFill>
                <a:latin typeface="Calibri" panose="020F0502020204030204" pitchFamily="34" charset="0"/>
                <a:ea typeface="宋体"/>
                <a:cs typeface="Calibri" panose="020F0502020204030204" pitchFamily="34" charset="0"/>
              </a:rPr>
            </a:br>
            <a:r>
              <a:rPr lang="en-SG" sz="1350" kern="1200">
                <a:solidFill>
                  <a:prstClr val="black"/>
                </a:solidFill>
                <a:latin typeface="Calibri" panose="020F0502020204030204" pitchFamily="34" charset="0"/>
                <a:ea typeface="宋体"/>
                <a:cs typeface="Calibri" panose="020F0502020204030204" pitchFamily="34" charset="0"/>
              </a:rPr>
              <a:t> </a:t>
            </a:r>
          </a:p>
          <a:p>
            <a:pPr algn="l" defTabSz="685800" rtl="0"/>
            <a:endParaRPr lang="en-SG" sz="1350" kern="1200">
              <a:solidFill>
                <a:prstClr val="black"/>
              </a:solidFill>
              <a:latin typeface="Calibri" panose="020F0502020204030204" pitchFamily="34" charset="0"/>
              <a:ea typeface="宋体"/>
              <a:cs typeface="Calibri" panose="020F0502020204030204" pitchFamily="34" charset="0"/>
            </a:endParaRPr>
          </a:p>
          <a:p>
            <a:pPr marL="214313" indent="-214313" algn="l" defTabSz="685800" rtl="0">
              <a:buFont typeface="Arial" panose="020B0604020202020204" pitchFamily="34" charset="0"/>
              <a:buChar char="•"/>
            </a:pPr>
            <a:r>
              <a:rPr lang="en-SG" sz="1350" kern="1200">
                <a:solidFill>
                  <a:prstClr val="black"/>
                </a:solidFill>
                <a:latin typeface="Calibri" panose="020F0502020204030204" pitchFamily="34" charset="0"/>
                <a:ea typeface="DengXian" panose="02010600030101010101" pitchFamily="2" charset="-122"/>
                <a:cs typeface="Times New Roman" panose="02020603050405020304" pitchFamily="18" charset="0"/>
              </a:rPr>
              <a:t>Unidentified patient-specific factors and/or systemic intricacies contributing to the observed variations. </a:t>
            </a:r>
            <a:br>
              <a:rPr lang="en-SG" sz="1350" b="1" kern="1200">
                <a:solidFill>
                  <a:srgbClr val="30C0B4">
                    <a:lumMod val="75000"/>
                  </a:srgbClr>
                </a:solidFill>
                <a:latin typeface="Calibri" panose="020F0502020204030204" pitchFamily="34" charset="0"/>
                <a:ea typeface="宋体"/>
                <a:cs typeface="Calibri" panose="020F0502020204030204" pitchFamily="34" charset="0"/>
              </a:rPr>
            </a:br>
            <a:endParaRPr lang="en-SG" sz="1350" kern="1200">
              <a:solidFill>
                <a:prstClr val="black"/>
              </a:solidFill>
              <a:latin typeface="Calibri" panose="020F0502020204030204" pitchFamily="34" charset="0"/>
              <a:ea typeface="宋体"/>
              <a:cs typeface="Calibri" panose="020F0502020204030204" pitchFamily="34" charset="0"/>
            </a:endParaRPr>
          </a:p>
          <a:p>
            <a:pPr algn="l" defTabSz="685800" rtl="0"/>
            <a:endParaRPr lang="en-SG" sz="1350" kern="1200">
              <a:solidFill>
                <a:prstClr val="black"/>
              </a:solidFill>
              <a:latin typeface="Calibri" panose="020F0502020204030204" pitchFamily="34" charset="0"/>
              <a:ea typeface="宋体"/>
              <a:cs typeface="Calibri" panose="020F0502020204030204" pitchFamily="34" charset="0"/>
            </a:endParaRPr>
          </a:p>
          <a:p>
            <a:pPr marL="214313" indent="-214313" algn="l" defTabSz="685800" rtl="0">
              <a:buFont typeface="Arial" panose="020B0604020202020204" pitchFamily="34" charset="0"/>
              <a:buChar char="•"/>
            </a:pPr>
            <a:r>
              <a:rPr lang="en-SG" sz="1350" kern="1200">
                <a:solidFill>
                  <a:prstClr val="black"/>
                </a:solidFill>
                <a:latin typeface="Calibri" panose="020F0502020204030204" pitchFamily="34" charset="0"/>
                <a:ea typeface="宋体"/>
                <a:cs typeface="Calibri" panose="020F0502020204030204" pitchFamily="34" charset="0"/>
              </a:rPr>
              <a:t>Each country or jurisdiction should </a:t>
            </a:r>
            <a:r>
              <a:rPr lang="en-SG" sz="1350" b="1" kern="1200">
                <a:solidFill>
                  <a:srgbClr val="4874CB"/>
                </a:solidFill>
                <a:latin typeface="Calibri" panose="020F0502020204030204" pitchFamily="34" charset="0"/>
                <a:ea typeface="宋体"/>
                <a:cs typeface="Calibri" panose="020F0502020204030204" pitchFamily="34" charset="0"/>
              </a:rPr>
              <a:t>adapt clinical recommendations </a:t>
            </a:r>
            <a:r>
              <a:rPr lang="en-SG" sz="1350" b="1" kern="1200">
                <a:solidFill>
                  <a:srgbClr val="0070C0"/>
                </a:solidFill>
                <a:latin typeface="Calibri" panose="020F0502020204030204" pitchFamily="34" charset="0"/>
                <a:ea typeface="宋体"/>
                <a:cs typeface="Calibri" panose="020F0502020204030204" pitchFamily="34" charset="0"/>
              </a:rPr>
              <a:t>for severe asthma to their setting </a:t>
            </a:r>
            <a:r>
              <a:rPr lang="en-SG" sz="1350" kern="1200">
                <a:solidFill>
                  <a:prstClr val="black"/>
                </a:solidFill>
                <a:latin typeface="Calibri" panose="020F0502020204030204" pitchFamily="34" charset="0"/>
                <a:ea typeface="宋体"/>
                <a:cs typeface="Calibri" panose="020F0502020204030204" pitchFamily="34" charset="0"/>
              </a:rPr>
              <a:t>for optimal treatment escalation strategies.</a:t>
            </a:r>
            <a:br>
              <a:rPr lang="en-SG" sz="1350" kern="1200">
                <a:solidFill>
                  <a:prstClr val="black"/>
                </a:solidFill>
                <a:latin typeface="Calibri" panose="020F0502020204030204" pitchFamily="34" charset="0"/>
                <a:ea typeface="宋体"/>
                <a:cs typeface="Calibri" panose="020F0502020204030204" pitchFamily="34" charset="0"/>
              </a:rPr>
            </a:br>
            <a:endParaRPr lang="en-SG" sz="1350" kern="1200">
              <a:solidFill>
                <a:prstClr val="black"/>
              </a:solidFill>
              <a:latin typeface="Calibri" panose="020F0502020204030204" pitchFamily="34" charset="0"/>
              <a:ea typeface="宋体"/>
              <a:cs typeface="Calibri" panose="020F0502020204030204" pitchFamily="34" charset="0"/>
            </a:endParaRPr>
          </a:p>
          <a:p>
            <a:pPr algn="l" defTabSz="685800" rtl="0">
              <a:lnSpc>
                <a:spcPct val="150000"/>
              </a:lnSpc>
            </a:pPr>
            <a:endParaRPr lang="en-SG" sz="1350" kern="1200">
              <a:solidFill>
                <a:prstClr val="black"/>
              </a:solidFill>
              <a:latin typeface="Calibri" panose="020F0502020204030204" pitchFamily="34" charset="0"/>
              <a:ea typeface="宋体"/>
              <a:cs typeface="Calibri" panose="020F0502020204030204" pitchFamily="34" charset="0"/>
            </a:endParaRPr>
          </a:p>
          <a:p>
            <a:pPr marL="214313" indent="-214313" algn="l" defTabSz="685800" rtl="0">
              <a:buFont typeface="Arial" panose="020B0604020202020204" pitchFamily="34" charset="0"/>
              <a:buChar char="•"/>
            </a:pPr>
            <a:r>
              <a:rPr lang="en-SG" sz="1350" kern="1200">
                <a:solidFill>
                  <a:prstClr val="black"/>
                </a:solidFill>
                <a:latin typeface="Calibri" panose="020F0502020204030204" pitchFamily="34" charset="0"/>
                <a:ea typeface="宋体"/>
                <a:cs typeface="Calibri" panose="020F0502020204030204" pitchFamily="34" charset="0"/>
              </a:rPr>
              <a:t>Risk prediction models </a:t>
            </a:r>
            <a:r>
              <a:rPr lang="en-SG" sz="1350" b="1" kern="1200">
                <a:solidFill>
                  <a:srgbClr val="7030A0"/>
                </a:solidFill>
                <a:latin typeface="Calibri" panose="020F0502020204030204" pitchFamily="34" charset="0"/>
                <a:ea typeface="宋体"/>
                <a:cs typeface="Calibri" panose="020F0502020204030204" pitchFamily="34" charset="0"/>
              </a:rPr>
              <a:t>calibrated for each jurisdiction </a:t>
            </a:r>
            <a:r>
              <a:rPr lang="en-SG" sz="1350" kern="1200">
                <a:solidFill>
                  <a:prstClr val="black"/>
                </a:solidFill>
                <a:latin typeface="Calibri" panose="020F0502020204030204" pitchFamily="34" charset="0"/>
                <a:ea typeface="宋体"/>
                <a:cs typeface="Calibri" panose="020F0502020204030204" pitchFamily="34" charset="0"/>
              </a:rPr>
              <a:t>will be needed to optimize treatment strategies.</a:t>
            </a:r>
            <a:endParaRPr lang="en-US" sz="1350" kern="1200">
              <a:solidFill>
                <a:prstClr val="black"/>
              </a:solidFill>
              <a:latin typeface="Calibri" panose="020F0502020204030204" pitchFamily="34" charset="0"/>
              <a:ea typeface="宋体"/>
              <a:cs typeface="Calibri" panose="020F0502020204030204" pitchFamily="34" charset="0"/>
            </a:endParaRPr>
          </a:p>
        </p:txBody>
      </p:sp>
      <p:pic>
        <p:nvPicPr>
          <p:cNvPr id="4098" name="Picture 2" descr="Asthma Attack icon in vector. Illustration 24244127 Vector Art at Vecteezy">
            <a:extLst>
              <a:ext uri="{FF2B5EF4-FFF2-40B4-BE49-F238E27FC236}">
                <a16:creationId xmlns:a16="http://schemas.microsoft.com/office/drawing/2014/main" id="{0441FCA8-679A-1E5D-BABD-E1BBD22D5AB3}"/>
              </a:ext>
            </a:extLst>
          </p:cNvPr>
          <p:cNvPicPr>
            <a:picLocks noChangeAspect="1" noChangeArrowheads="1"/>
          </p:cNvPicPr>
          <p:nvPr/>
        </p:nvPicPr>
        <p:blipFill>
          <a:blip r:embed="rId3" cstate="print">
            <a:extLst>
              <a:ext uri="{BEBA8EAE-BF5A-486C-A8C5-ECC9F3942E4B}">
                <a14:imgProps xmlns:a14="http://schemas.microsoft.com/office/drawing/2010/main">
                  <a14:imgLayer r:embed="rId4">
                    <a14:imgEffect>
                      <a14:backgroundRemoval t="10000" b="90000" l="10000" r="90000">
                        <a14:foregroundMark x1="26939" y1="52245" x2="27143" y2="53980"/>
                        <a14:foregroundMark x1="34286" y1="53980" x2="36531" y2="54184"/>
                        <a14:foregroundMark x1="34796" y1="57959" x2="34796" y2="57959"/>
                      </a14:backgroundRemoval>
                    </a14:imgEffect>
                  </a14:imgLayer>
                </a14:imgProps>
              </a:ext>
              <a:ext uri="{28A0092B-C50C-407E-A947-70E740481C1C}">
                <a14:useLocalDpi xmlns:a14="http://schemas.microsoft.com/office/drawing/2010/main" val="0"/>
              </a:ext>
            </a:extLst>
          </a:blip>
          <a:srcRect/>
          <a:stretch>
            <a:fillRect/>
          </a:stretch>
        </p:blipFill>
        <p:spPr bwMode="auto">
          <a:xfrm>
            <a:off x="158199" y="1957958"/>
            <a:ext cx="796731" cy="796731"/>
          </a:xfrm>
          <a:prstGeom prst="rect">
            <a:avLst/>
          </a:prstGeom>
          <a:noFill/>
          <a:extLst>
            <a:ext uri="{909E8E84-426E-40DD-AFC4-6F175D3DCCD1}">
              <a14:hiddenFill xmlns:a14="http://schemas.microsoft.com/office/drawing/2010/main">
                <a:solidFill>
                  <a:srgbClr val="FFFFFF"/>
                </a:solidFill>
              </a14:hiddenFill>
            </a:ext>
          </a:extLst>
        </p:spPr>
      </p:pic>
      <p:pic>
        <p:nvPicPr>
          <p:cNvPr id="4100" name="Picture 4" descr="Earth globe - Free nature icons">
            <a:extLst>
              <a:ext uri="{FF2B5EF4-FFF2-40B4-BE49-F238E27FC236}">
                <a16:creationId xmlns:a16="http://schemas.microsoft.com/office/drawing/2014/main" id="{EED75938-0002-59B0-4A42-2E6CD52ECA18}"/>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99328" y="1340594"/>
            <a:ext cx="659255" cy="659255"/>
          </a:xfrm>
          <a:prstGeom prst="rect">
            <a:avLst/>
          </a:prstGeom>
          <a:noFill/>
          <a:extLst>
            <a:ext uri="{909E8E84-426E-40DD-AFC4-6F175D3DCCD1}">
              <a14:hiddenFill xmlns:a14="http://schemas.microsoft.com/office/drawing/2010/main">
                <a:solidFill>
                  <a:srgbClr val="FFFFFF"/>
                </a:solidFill>
              </a14:hiddenFill>
            </a:ext>
          </a:extLst>
        </p:spPr>
      </p:pic>
      <p:pic>
        <p:nvPicPr>
          <p:cNvPr id="4106" name="Picture 10" descr="Medical heart - Healthcare &amp; Medical Icons">
            <a:extLst>
              <a:ext uri="{FF2B5EF4-FFF2-40B4-BE49-F238E27FC236}">
                <a16:creationId xmlns:a16="http://schemas.microsoft.com/office/drawing/2014/main" id="{2FE1E070-CB76-49CB-3647-F9C47EFF592F}"/>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26537" y="2845525"/>
            <a:ext cx="535586" cy="535586"/>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11" descr="A computer screen with graph on it&#10;&#10;Description automatically generated">
            <a:extLst>
              <a:ext uri="{FF2B5EF4-FFF2-40B4-BE49-F238E27FC236}">
                <a16:creationId xmlns:a16="http://schemas.microsoft.com/office/drawing/2014/main" id="{BE722C87-2FFD-50D3-3A61-F4F841BEA434}"/>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46243" y="3513512"/>
            <a:ext cx="696173" cy="678768"/>
          </a:xfrm>
          <a:prstGeom prst="rect">
            <a:avLst/>
          </a:prstGeom>
        </p:spPr>
      </p:pic>
      <p:sp>
        <p:nvSpPr>
          <p:cNvPr id="13" name="Rectangle 12">
            <a:extLst>
              <a:ext uri="{FF2B5EF4-FFF2-40B4-BE49-F238E27FC236}">
                <a16:creationId xmlns:a16="http://schemas.microsoft.com/office/drawing/2014/main" id="{3786EEEE-CE35-FE94-118A-88307E983D5D}"/>
              </a:ext>
            </a:extLst>
          </p:cNvPr>
          <p:cNvSpPr/>
          <p:nvPr/>
        </p:nvSpPr>
        <p:spPr>
          <a:xfrm>
            <a:off x="6712528" y="4667125"/>
            <a:ext cx="2259086" cy="42862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85800" rtl="0"/>
            <a:endParaRPr lang="en-US" sz="1350" kern="1200">
              <a:solidFill>
                <a:prstClr val="white"/>
              </a:solidFill>
              <a:latin typeface="Calibri"/>
              <a:ea typeface="宋体"/>
            </a:endParaRPr>
          </a:p>
        </p:txBody>
      </p:sp>
      <p:pic>
        <p:nvPicPr>
          <p:cNvPr id="2" name="Graphic 1" descr="Beginning with solid fill">
            <a:hlinkClick r:id="rId8" action="ppaction://hlinksldjump"/>
            <a:extLst>
              <a:ext uri="{FF2B5EF4-FFF2-40B4-BE49-F238E27FC236}">
                <a16:creationId xmlns:a16="http://schemas.microsoft.com/office/drawing/2014/main" id="{4107B37D-8A16-1A49-AF3E-C28B5E602D73}"/>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Shape 98"/>
        <p:cNvGrpSpPr/>
        <p:nvPr/>
      </p:nvGrpSpPr>
      <p:grpSpPr>
        <a:xfrm>
          <a:off x="0" y="0"/>
          <a:ext cx="0" cy="0"/>
          <a:chOff x="0" y="0"/>
          <a:chExt cx="0" cy="0"/>
        </a:xfrm>
      </p:grpSpPr>
      <p:sp>
        <p:nvSpPr>
          <p:cNvPr id="100" name="Google Shape;100;p20"/>
          <p:cNvSpPr txBox="1">
            <a:spLocks noGrp="1"/>
          </p:cNvSpPr>
          <p:nvPr>
            <p:ph type="ctrTitle"/>
          </p:nvPr>
        </p:nvSpPr>
        <p:spPr>
          <a:xfrm>
            <a:off x="220717" y="2049939"/>
            <a:ext cx="8726213" cy="1102519"/>
          </a:xfrm>
          <a:prstGeom prst="rect">
            <a:avLst/>
          </a:prstGeom>
          <a:noFill/>
          <a:ln>
            <a:noFill/>
          </a:ln>
        </p:spPr>
        <p:txBody>
          <a:bodyPr spcFirstLastPara="1" wrap="square" lIns="0" tIns="45700" rIns="91425" bIns="0" anchor="ctr" anchorCtr="0">
            <a:noAutofit/>
          </a:bodyPr>
          <a:lstStyle/>
          <a:p>
            <a:r>
              <a:rPr lang="en-US" sz="2000">
                <a:latin typeface="Calibri" panose="020F0502020204030204" pitchFamily="34" charset="0"/>
                <a:ea typeface="Calibri" panose="020F0502020204030204" pitchFamily="34" charset="0"/>
                <a:cs typeface="Times New Roman" panose="02020603050405020304" pitchFamily="18" charset="0"/>
              </a:rPr>
              <a:t>Association between pre-biologic T2-biomarker combinations and response to biologics in patients with severe asthma </a:t>
            </a:r>
            <a:r>
              <a:rPr lang="en-GB" sz="2000">
                <a:effectLst/>
                <a:latin typeface="Calibri" panose="020F0502020204030204" pitchFamily="34" charset="0"/>
                <a:ea typeface="Calibri" panose="020F0502020204030204" pitchFamily="34" charset="0"/>
                <a:cs typeface="Times New Roman" panose="02020603050405020304" pitchFamily="18" charset="0"/>
              </a:rPr>
              <a:t>(IGNITE)</a:t>
            </a:r>
            <a:endParaRPr sz="2800">
              <a:latin typeface="Calibri" panose="020F0502020204030204" pitchFamily="34" charset="0"/>
              <a:ea typeface="Calibri" panose="020F0502020204030204" pitchFamily="34" charset="0"/>
              <a:cs typeface="Times New Roman" panose="02020603050405020304" pitchFamily="18" charset="0"/>
            </a:endParaRPr>
          </a:p>
        </p:txBody>
      </p:sp>
      <p:sp>
        <p:nvSpPr>
          <p:cNvPr id="5" name="Google Shape;99;p20">
            <a:extLst>
              <a:ext uri="{FF2B5EF4-FFF2-40B4-BE49-F238E27FC236}">
                <a16:creationId xmlns:a16="http://schemas.microsoft.com/office/drawing/2014/main" id="{0B55C9E9-7741-7D01-491C-1EEA1910A5AF}"/>
              </a:ext>
            </a:extLst>
          </p:cNvPr>
          <p:cNvSpPr txBox="1">
            <a:spLocks/>
          </p:cNvSpPr>
          <p:nvPr/>
        </p:nvSpPr>
        <p:spPr>
          <a:xfrm>
            <a:off x="340631" y="3360228"/>
            <a:ext cx="8734097" cy="890588"/>
          </a:xfrm>
          <a:prstGeom prst="rect">
            <a:avLst/>
          </a:prstGeom>
          <a:noFill/>
          <a:ln>
            <a:noFill/>
          </a:ln>
        </p:spPr>
        <p:txBody>
          <a:bodyPr spcFirstLastPara="1" wrap="square" lIns="0" tIns="0" rIns="91425" bIns="45700" anchor="ctr" anchorCtr="0">
            <a:noAutofit/>
          </a:bodyPr>
          <a:lstStyle>
            <a:defPPr marR="0" lvl="0" algn="l" rtl="0">
              <a:lnSpc>
                <a:spcPct val="100000"/>
              </a:lnSpc>
              <a:spcBef>
                <a:spcPts val="0"/>
              </a:spcBef>
              <a:spcAft>
                <a:spcPts val="0"/>
              </a:spcAft>
            </a:defPPr>
            <a:lvl1pPr marL="457200" marR="0" lvl="0" indent="-330200" algn="ctr" rtl="0">
              <a:lnSpc>
                <a:spcPct val="100000"/>
              </a:lnSpc>
              <a:spcBef>
                <a:spcPts val="1200"/>
              </a:spcBef>
              <a:spcAft>
                <a:spcPts val="0"/>
              </a:spcAft>
              <a:buClr>
                <a:srgbClr val="FF9900"/>
              </a:buClr>
              <a:buSzPts val="1600"/>
              <a:buFont typeface="Arial"/>
              <a:buNone/>
              <a:defRPr sz="1600" b="0" i="0" u="none" strike="noStrike" cap="none">
                <a:solidFill>
                  <a:schemeClr val="accent3"/>
                </a:solidFill>
                <a:latin typeface="Arial"/>
                <a:ea typeface="Arial"/>
                <a:cs typeface="Arial"/>
                <a:sym typeface="Arial"/>
              </a:defRPr>
            </a:lvl1pPr>
            <a:lvl2pPr marL="914400" marR="0" lvl="1" indent="-317500" algn="ctr" rtl="0">
              <a:lnSpc>
                <a:spcPct val="100000"/>
              </a:lnSpc>
              <a:spcBef>
                <a:spcPts val="300"/>
              </a:spcBef>
              <a:spcAft>
                <a:spcPts val="0"/>
              </a:spcAft>
              <a:buClr>
                <a:srgbClr val="FF9900"/>
              </a:buClr>
              <a:buSzPts val="1400"/>
              <a:buFont typeface="Arial"/>
              <a:buNone/>
              <a:defRPr sz="1400" b="0" i="0" u="none" strike="noStrike" cap="none">
                <a:solidFill>
                  <a:srgbClr val="909090"/>
                </a:solidFill>
                <a:latin typeface="Arial"/>
                <a:ea typeface="Arial"/>
                <a:cs typeface="Arial"/>
                <a:sym typeface="Arial"/>
              </a:defRPr>
            </a:lvl2pPr>
            <a:lvl3pPr marL="1371600" marR="0" lvl="2" indent="-304800" algn="ctr" rtl="0">
              <a:lnSpc>
                <a:spcPct val="100000"/>
              </a:lnSpc>
              <a:spcBef>
                <a:spcPts val="300"/>
              </a:spcBef>
              <a:spcAft>
                <a:spcPts val="0"/>
              </a:spcAft>
              <a:buClr>
                <a:srgbClr val="FF9900"/>
              </a:buClr>
              <a:buSzPts val="1200"/>
              <a:buFont typeface="Courier New"/>
              <a:buNone/>
              <a:defRPr sz="1200" b="0" i="0" u="none" strike="noStrike" cap="none">
                <a:solidFill>
                  <a:srgbClr val="909090"/>
                </a:solidFill>
                <a:latin typeface="Arial"/>
                <a:ea typeface="Arial"/>
                <a:cs typeface="Arial"/>
                <a:sym typeface="Arial"/>
              </a:defRPr>
            </a:lvl3pPr>
            <a:lvl4pPr marL="1828800" marR="0" lvl="3" indent="-292100" algn="ctr" rtl="0">
              <a:lnSpc>
                <a:spcPct val="100000"/>
              </a:lnSpc>
              <a:spcBef>
                <a:spcPts val="300"/>
              </a:spcBef>
              <a:spcAft>
                <a:spcPts val="0"/>
              </a:spcAft>
              <a:buClr>
                <a:srgbClr val="FF9900"/>
              </a:buClr>
              <a:buSzPts val="1000"/>
              <a:buFont typeface="Arial"/>
              <a:buNone/>
              <a:defRPr sz="1000" b="0" i="0" u="none" strike="noStrike" cap="none">
                <a:solidFill>
                  <a:srgbClr val="909090"/>
                </a:solidFill>
                <a:latin typeface="Arial"/>
                <a:ea typeface="Arial"/>
                <a:cs typeface="Arial"/>
                <a:sym typeface="Arial"/>
              </a:defRPr>
            </a:lvl4pPr>
            <a:lvl5pPr marL="2286000" marR="0" lvl="4" indent="-279400" algn="ctr" rtl="0">
              <a:lnSpc>
                <a:spcPct val="100000"/>
              </a:lnSpc>
              <a:spcBef>
                <a:spcPts val="300"/>
              </a:spcBef>
              <a:spcAft>
                <a:spcPts val="0"/>
              </a:spcAft>
              <a:buClr>
                <a:srgbClr val="FF9900"/>
              </a:buClr>
              <a:buSzPts val="800"/>
              <a:buFont typeface="Arial"/>
              <a:buNone/>
              <a:defRPr sz="800" b="0" i="0" u="none" strike="noStrike" cap="none">
                <a:solidFill>
                  <a:srgbClr val="909090"/>
                </a:solidFill>
                <a:latin typeface="Arial"/>
                <a:ea typeface="Arial"/>
                <a:cs typeface="Arial"/>
                <a:sym typeface="Arial"/>
              </a:defRPr>
            </a:lvl5pPr>
            <a:lvl6pPr marL="2743200" marR="0" lvl="5" indent="-323850" algn="ctr" rtl="0">
              <a:lnSpc>
                <a:spcPct val="100000"/>
              </a:lnSpc>
              <a:spcBef>
                <a:spcPts val="300"/>
              </a:spcBef>
              <a:spcAft>
                <a:spcPts val="0"/>
              </a:spcAft>
              <a:buClr>
                <a:srgbClr val="909090"/>
              </a:buClr>
              <a:buSzPts val="1500"/>
              <a:buFont typeface="Arial"/>
              <a:buNone/>
              <a:defRPr sz="1500" b="0" i="0" u="none" strike="noStrike" cap="none">
                <a:solidFill>
                  <a:srgbClr val="909090"/>
                </a:solidFill>
                <a:latin typeface="Arial"/>
                <a:ea typeface="Arial"/>
                <a:cs typeface="Arial"/>
                <a:sym typeface="Arial"/>
              </a:defRPr>
            </a:lvl6pPr>
            <a:lvl7pPr marL="3200400" marR="0" lvl="6" indent="-323850" algn="ctr" rtl="0">
              <a:lnSpc>
                <a:spcPct val="100000"/>
              </a:lnSpc>
              <a:spcBef>
                <a:spcPts val="300"/>
              </a:spcBef>
              <a:spcAft>
                <a:spcPts val="0"/>
              </a:spcAft>
              <a:buClr>
                <a:srgbClr val="909090"/>
              </a:buClr>
              <a:buSzPts val="1500"/>
              <a:buFont typeface="Arial"/>
              <a:buNone/>
              <a:defRPr sz="1500" b="0" i="0" u="none" strike="noStrike" cap="none">
                <a:solidFill>
                  <a:srgbClr val="909090"/>
                </a:solidFill>
                <a:latin typeface="Arial"/>
                <a:ea typeface="Arial"/>
                <a:cs typeface="Arial"/>
                <a:sym typeface="Arial"/>
              </a:defRPr>
            </a:lvl7pPr>
            <a:lvl8pPr marL="3657600" marR="0" lvl="7" indent="-323850" algn="ctr" rtl="0">
              <a:lnSpc>
                <a:spcPct val="100000"/>
              </a:lnSpc>
              <a:spcBef>
                <a:spcPts val="300"/>
              </a:spcBef>
              <a:spcAft>
                <a:spcPts val="0"/>
              </a:spcAft>
              <a:buClr>
                <a:srgbClr val="909090"/>
              </a:buClr>
              <a:buSzPts val="1500"/>
              <a:buFont typeface="Arial"/>
              <a:buNone/>
              <a:defRPr sz="1500" b="0" i="0" u="none" strike="noStrike" cap="none">
                <a:solidFill>
                  <a:srgbClr val="909090"/>
                </a:solidFill>
                <a:latin typeface="Arial"/>
                <a:ea typeface="Arial"/>
                <a:cs typeface="Arial"/>
                <a:sym typeface="Arial"/>
              </a:defRPr>
            </a:lvl8pPr>
            <a:lvl9pPr marL="4114800" marR="0" lvl="8" indent="-323850" algn="ctr" rtl="0">
              <a:lnSpc>
                <a:spcPct val="100000"/>
              </a:lnSpc>
              <a:spcBef>
                <a:spcPts val="300"/>
              </a:spcBef>
              <a:spcAft>
                <a:spcPts val="0"/>
              </a:spcAft>
              <a:buClr>
                <a:srgbClr val="909090"/>
              </a:buClr>
              <a:buSzPts val="1500"/>
              <a:buFont typeface="Arial"/>
              <a:buNone/>
              <a:defRPr sz="1500" b="0" i="0" u="none" strike="noStrike" cap="none">
                <a:solidFill>
                  <a:srgbClr val="90909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FF9900"/>
              </a:buClr>
              <a:buSzPts val="1600"/>
              <a:buFont typeface="Arial"/>
              <a:buNone/>
              <a:tabLst/>
              <a:defRPr/>
            </a:pPr>
            <a:r>
              <a:rPr kumimoji="0" lang="en-GB" sz="700" b="0" i="0" u="none" strike="noStrike" kern="0" cap="none" spc="0" normalizeH="0" baseline="0" noProof="0">
                <a:ln>
                  <a:noFill/>
                </a:ln>
                <a:solidFill>
                  <a:srgbClr val="FF9900"/>
                </a:solidFill>
                <a:effectLst/>
                <a:uLnTx/>
                <a:uFillTx/>
                <a:latin typeface="Arial"/>
                <a:cs typeface="Arial"/>
                <a:sym typeface="Arial"/>
              </a:rPr>
              <a:t>Celeste M. Porsbjerg, John Townend, Celine Bergeron, George C. Christoff, Gregory P. </a:t>
            </a:r>
            <a:r>
              <a:rPr kumimoji="0" lang="en-GB" sz="700" b="0" i="0" u="none" strike="noStrike" kern="0" cap="none" spc="0" normalizeH="0" baseline="0" noProof="0" err="1">
                <a:ln>
                  <a:noFill/>
                </a:ln>
                <a:solidFill>
                  <a:srgbClr val="FF9900"/>
                </a:solidFill>
                <a:effectLst/>
                <a:uLnTx/>
                <a:uFillTx/>
                <a:latin typeface="Arial"/>
                <a:cs typeface="Arial"/>
                <a:sym typeface="Arial"/>
              </a:rPr>
              <a:t>Katsoulotos</a:t>
            </a:r>
            <a:r>
              <a:rPr kumimoji="0" lang="en-GB" sz="700" b="0" i="0" u="none" strike="noStrike" kern="0" cap="none" spc="0" normalizeH="0" baseline="0" noProof="0">
                <a:ln>
                  <a:noFill/>
                </a:ln>
                <a:solidFill>
                  <a:srgbClr val="FF9900"/>
                </a:solidFill>
                <a:effectLst/>
                <a:uLnTx/>
                <a:uFillTx/>
                <a:latin typeface="Arial"/>
                <a:cs typeface="Arial"/>
                <a:sym typeface="Arial"/>
              </a:rPr>
              <a:t>, </a:t>
            </a:r>
            <a:r>
              <a:rPr kumimoji="0" lang="en-GB" sz="700" b="0" i="0" u="none" strike="noStrike" kern="0" cap="none" spc="0" normalizeH="0" baseline="0" noProof="0" err="1">
                <a:ln>
                  <a:noFill/>
                </a:ln>
                <a:solidFill>
                  <a:srgbClr val="FF9900"/>
                </a:solidFill>
                <a:effectLst/>
                <a:uLnTx/>
                <a:uFillTx/>
                <a:latin typeface="Arial"/>
                <a:cs typeface="Arial"/>
                <a:sym typeface="Arial"/>
              </a:rPr>
              <a:t>Désirée</a:t>
            </a:r>
            <a:r>
              <a:rPr kumimoji="0" lang="en-GB" sz="700" b="0" i="0" u="none" strike="noStrike" kern="0" cap="none" spc="0" normalizeH="0" baseline="0" noProof="0">
                <a:ln>
                  <a:noFill/>
                </a:ln>
                <a:solidFill>
                  <a:srgbClr val="FF9900"/>
                </a:solidFill>
                <a:effectLst/>
                <a:uLnTx/>
                <a:uFillTx/>
                <a:latin typeface="Arial"/>
                <a:cs typeface="Arial"/>
                <a:sym typeface="Arial"/>
              </a:rPr>
              <a:t> </a:t>
            </a:r>
            <a:r>
              <a:rPr kumimoji="0" lang="en-GB" sz="700" b="0" i="0" u="none" strike="noStrike" kern="0" cap="none" spc="0" normalizeH="0" baseline="0" noProof="0" err="1">
                <a:ln>
                  <a:noFill/>
                </a:ln>
                <a:solidFill>
                  <a:srgbClr val="FF9900"/>
                </a:solidFill>
                <a:effectLst/>
                <a:uLnTx/>
                <a:uFillTx/>
                <a:latin typeface="Arial"/>
                <a:cs typeface="Arial"/>
                <a:sym typeface="Arial"/>
              </a:rPr>
              <a:t>Larenas</a:t>
            </a:r>
            <a:r>
              <a:rPr kumimoji="0" lang="en-GB" sz="700" b="0" i="0" u="none" strike="noStrike" kern="0" cap="none" spc="0" normalizeH="0" baseline="0" noProof="0">
                <a:ln>
                  <a:noFill/>
                </a:ln>
                <a:solidFill>
                  <a:srgbClr val="FF9900"/>
                </a:solidFill>
                <a:effectLst/>
                <a:uLnTx/>
                <a:uFillTx/>
                <a:latin typeface="Arial"/>
                <a:cs typeface="Arial"/>
                <a:sym typeface="Arial"/>
              </a:rPr>
              <a:t> </a:t>
            </a:r>
            <a:r>
              <a:rPr kumimoji="0" lang="en-GB" sz="700" b="0" i="0" u="none" strike="noStrike" kern="0" cap="none" spc="0" normalizeH="0" baseline="0" noProof="0" err="1">
                <a:ln>
                  <a:noFill/>
                </a:ln>
                <a:solidFill>
                  <a:srgbClr val="FF9900"/>
                </a:solidFill>
                <a:effectLst/>
                <a:uLnTx/>
                <a:uFillTx/>
                <a:latin typeface="Arial"/>
                <a:cs typeface="Arial"/>
                <a:sym typeface="Arial"/>
              </a:rPr>
              <a:t>Linnemann</a:t>
            </a:r>
            <a:r>
              <a:rPr kumimoji="0" lang="en-GB" sz="700" b="0" i="0" u="none" strike="noStrike" kern="0" cap="none" spc="0" normalizeH="0" baseline="0" noProof="0">
                <a:ln>
                  <a:noFill/>
                </a:ln>
                <a:solidFill>
                  <a:srgbClr val="FF9900"/>
                </a:solidFill>
                <a:effectLst/>
                <a:uLnTx/>
                <a:uFillTx/>
                <a:latin typeface="Arial"/>
                <a:cs typeface="Arial"/>
                <a:sym typeface="Arial"/>
              </a:rPr>
              <a:t>, Trung N. Tran,, Riyad Al-Lehebi, Sinthia Z. </a:t>
            </a:r>
            <a:r>
              <a:rPr kumimoji="0" lang="en-GB" sz="700" b="0" i="0" u="none" strike="noStrike" kern="0" cap="none" spc="0" normalizeH="0" baseline="0" noProof="0" err="1">
                <a:ln>
                  <a:noFill/>
                </a:ln>
                <a:solidFill>
                  <a:srgbClr val="FF9900"/>
                </a:solidFill>
                <a:effectLst/>
                <a:uLnTx/>
                <a:uFillTx/>
                <a:latin typeface="Arial"/>
                <a:cs typeface="Arial"/>
                <a:sym typeface="Arial"/>
              </a:rPr>
              <a:t>Bosnic-Anticevich</a:t>
            </a:r>
            <a:r>
              <a:rPr kumimoji="0" lang="en-GB" sz="700" b="0" i="0" u="none" strike="noStrike" kern="0" cap="none" spc="0" normalizeH="0" baseline="0" noProof="0">
                <a:ln>
                  <a:noFill/>
                </a:ln>
                <a:solidFill>
                  <a:srgbClr val="FF9900"/>
                </a:solidFill>
                <a:effectLst/>
                <a:uLnTx/>
                <a:uFillTx/>
                <a:latin typeface="Arial"/>
                <a:cs typeface="Arial"/>
                <a:sym typeface="Arial"/>
              </a:rPr>
              <a:t>, John Busby, Mark Hew, Konstantinos </a:t>
            </a:r>
            <a:r>
              <a:rPr kumimoji="0" lang="en-GB" sz="700" b="0" i="0" u="none" strike="noStrike" kern="0" cap="none" spc="0" normalizeH="0" baseline="0" noProof="0" err="1">
                <a:ln>
                  <a:noFill/>
                </a:ln>
                <a:solidFill>
                  <a:srgbClr val="FF9900"/>
                </a:solidFill>
                <a:effectLst/>
                <a:uLnTx/>
                <a:uFillTx/>
                <a:latin typeface="Arial"/>
                <a:cs typeface="Arial"/>
                <a:sym typeface="Arial"/>
              </a:rPr>
              <a:t>Kostikas</a:t>
            </a:r>
            <a:r>
              <a:rPr kumimoji="0" lang="en-GB" sz="700" b="0" i="0" u="none" strike="noStrike" kern="0" cap="none" spc="0" normalizeH="0" baseline="0" noProof="0">
                <a:ln>
                  <a:noFill/>
                </a:ln>
                <a:solidFill>
                  <a:srgbClr val="FF9900"/>
                </a:solidFill>
                <a:effectLst/>
                <a:uLnTx/>
                <a:uFillTx/>
                <a:latin typeface="Arial"/>
                <a:cs typeface="Arial"/>
                <a:sym typeface="Arial"/>
              </a:rPr>
              <a:t>, Nikolaos G. Papadopoulos, Paul E. Pfeffer, Todor A. Popov, Chin Kook Rhee, Mohsen </a:t>
            </a:r>
            <a:r>
              <a:rPr kumimoji="0" lang="en-GB" sz="700" b="0" i="0" u="none" strike="noStrike" kern="0" cap="none" spc="0" normalizeH="0" baseline="0" noProof="0" err="1">
                <a:ln>
                  <a:noFill/>
                </a:ln>
                <a:solidFill>
                  <a:srgbClr val="FF9900"/>
                </a:solidFill>
                <a:effectLst/>
                <a:uLnTx/>
                <a:uFillTx/>
                <a:latin typeface="Arial"/>
                <a:cs typeface="Arial"/>
                <a:sym typeface="Arial"/>
              </a:rPr>
              <a:t>Sadatsafavi</a:t>
            </a:r>
            <a:r>
              <a:rPr kumimoji="0" lang="en-GB" sz="700" b="0" i="0" u="none" strike="noStrike" kern="0" cap="none" spc="0" normalizeH="0" baseline="0" noProof="0">
                <a:ln>
                  <a:noFill/>
                </a:ln>
                <a:solidFill>
                  <a:srgbClr val="FF9900"/>
                </a:solidFill>
                <a:effectLst/>
                <a:uLnTx/>
                <a:uFillTx/>
                <a:latin typeface="Arial"/>
                <a:cs typeface="Arial"/>
                <a:sym typeface="Arial"/>
              </a:rPr>
              <a:t>, Ming-Ju Tsai, Charlotte </a:t>
            </a:r>
            <a:r>
              <a:rPr kumimoji="0" lang="en-GB" sz="700" b="0" i="0" u="none" strike="noStrike" kern="0" cap="none" spc="0" normalizeH="0" baseline="0" noProof="0" err="1">
                <a:ln>
                  <a:noFill/>
                </a:ln>
                <a:solidFill>
                  <a:srgbClr val="FF9900"/>
                </a:solidFill>
                <a:effectLst/>
                <a:uLnTx/>
                <a:uFillTx/>
                <a:latin typeface="Arial"/>
                <a:cs typeface="Arial"/>
                <a:sym typeface="Arial"/>
              </a:rPr>
              <a:t>Suppli</a:t>
            </a:r>
            <a:r>
              <a:rPr kumimoji="0" lang="en-GB" sz="700" b="0" i="0" u="none" strike="noStrike" kern="0" cap="none" spc="0" normalizeH="0" baseline="0" noProof="0">
                <a:ln>
                  <a:noFill/>
                </a:ln>
                <a:solidFill>
                  <a:srgbClr val="FF9900"/>
                </a:solidFill>
                <a:effectLst/>
                <a:uLnTx/>
                <a:uFillTx/>
                <a:latin typeface="Arial"/>
                <a:cs typeface="Arial"/>
                <a:sym typeface="Arial"/>
              </a:rPr>
              <a:t> </a:t>
            </a:r>
            <a:r>
              <a:rPr kumimoji="0" lang="en-GB" sz="700" b="0" i="0" u="none" strike="noStrike" kern="0" cap="none" spc="0" normalizeH="0" baseline="0" noProof="0" err="1">
                <a:ln>
                  <a:noFill/>
                </a:ln>
                <a:solidFill>
                  <a:srgbClr val="FF9900"/>
                </a:solidFill>
                <a:effectLst/>
                <a:uLnTx/>
                <a:uFillTx/>
                <a:latin typeface="Arial"/>
                <a:cs typeface="Arial"/>
                <a:sym typeface="Arial"/>
              </a:rPr>
              <a:t>Ulrik</a:t>
            </a:r>
            <a:r>
              <a:rPr kumimoji="0" lang="en-GB" sz="700" b="0" i="0" u="none" strike="noStrike" kern="0" cap="none" spc="0" normalizeH="0" baseline="0" noProof="0">
                <a:ln>
                  <a:noFill/>
                </a:ln>
                <a:solidFill>
                  <a:srgbClr val="FF9900"/>
                </a:solidFill>
                <a:effectLst/>
                <a:uLnTx/>
                <a:uFillTx/>
                <a:latin typeface="Arial"/>
                <a:cs typeface="Arial"/>
                <a:sym typeface="Arial"/>
              </a:rPr>
              <a:t>, Mona </a:t>
            </a:r>
            <a:r>
              <a:rPr kumimoji="0" lang="en-GB" sz="700" b="0" i="0" u="none" strike="noStrike" kern="0" cap="none" spc="0" normalizeH="0" baseline="0" noProof="0" err="1">
                <a:ln>
                  <a:noFill/>
                </a:ln>
                <a:solidFill>
                  <a:srgbClr val="FF9900"/>
                </a:solidFill>
                <a:effectLst/>
                <a:uLnTx/>
                <a:uFillTx/>
                <a:latin typeface="Arial"/>
                <a:cs typeface="Arial"/>
                <a:sym typeface="Arial"/>
              </a:rPr>
              <a:t>AlAhmad</a:t>
            </a:r>
            <a:r>
              <a:rPr kumimoji="0" lang="en-GB" sz="700" b="0" i="0" u="none" strike="noStrike" kern="0" cap="none" spc="0" normalizeH="0" baseline="0" noProof="0">
                <a:ln>
                  <a:noFill/>
                </a:ln>
                <a:solidFill>
                  <a:srgbClr val="FF9900"/>
                </a:solidFill>
                <a:effectLst/>
                <a:uLnTx/>
                <a:uFillTx/>
                <a:latin typeface="Arial"/>
                <a:cs typeface="Arial"/>
                <a:sym typeface="Arial"/>
              </a:rPr>
              <a:t>, Alan </a:t>
            </a:r>
            <a:r>
              <a:rPr kumimoji="0" lang="en-GB" sz="700" b="0" i="0" u="none" strike="noStrike" kern="0" cap="none" spc="0" normalizeH="0" baseline="0" noProof="0" err="1">
                <a:ln>
                  <a:noFill/>
                </a:ln>
                <a:solidFill>
                  <a:srgbClr val="FF9900"/>
                </a:solidFill>
                <a:effectLst/>
                <a:uLnTx/>
                <a:uFillTx/>
                <a:latin typeface="Arial"/>
                <a:cs typeface="Arial"/>
                <a:sym typeface="Arial"/>
              </a:rPr>
              <a:t>Altraja</a:t>
            </a:r>
            <a:r>
              <a:rPr kumimoji="0" lang="en-GB" sz="700" b="0" i="0" u="none" strike="noStrike" kern="0" cap="none" spc="0" normalizeH="0" baseline="0" noProof="0">
                <a:ln>
                  <a:noFill/>
                </a:ln>
                <a:solidFill>
                  <a:srgbClr val="FF9900"/>
                </a:solidFill>
                <a:effectLst/>
                <a:uLnTx/>
                <a:uFillTx/>
                <a:latin typeface="Arial"/>
                <a:cs typeface="Arial"/>
                <a:sym typeface="Arial"/>
              </a:rPr>
              <a:t>, Aaron Beastall,, Lakmini Bulathsinhala, Victoria Carter, Borja G. </a:t>
            </a:r>
            <a:r>
              <a:rPr kumimoji="0" lang="en-GB" sz="700" b="0" i="0" u="none" strike="noStrike" kern="0" cap="none" spc="0" normalizeH="0" baseline="0" noProof="0" err="1">
                <a:ln>
                  <a:noFill/>
                </a:ln>
                <a:solidFill>
                  <a:srgbClr val="FF9900"/>
                </a:solidFill>
                <a:effectLst/>
                <a:uLnTx/>
                <a:uFillTx/>
                <a:latin typeface="Arial"/>
                <a:cs typeface="Arial"/>
                <a:sym typeface="Arial"/>
              </a:rPr>
              <a:t>Cosio</a:t>
            </a:r>
            <a:r>
              <a:rPr kumimoji="0" lang="en-GB" sz="700" b="0" i="0" u="none" strike="noStrike" kern="0" cap="none" spc="0" normalizeH="0" baseline="0" noProof="0">
                <a:ln>
                  <a:noFill/>
                </a:ln>
                <a:solidFill>
                  <a:srgbClr val="FF9900"/>
                </a:solidFill>
                <a:effectLst/>
                <a:uLnTx/>
                <a:uFillTx/>
                <a:latin typeface="Arial"/>
                <a:cs typeface="Arial"/>
                <a:sym typeface="Arial"/>
              </a:rPr>
              <a:t>, Kirsty Fletton, Susanne Hansen, Liam G. Heaney, Richard B. Hubbard, Piotr Kuna, Ruth Murray, Tatsuya Nagano, Laura </a:t>
            </a:r>
            <a:r>
              <a:rPr kumimoji="0" lang="en-GB" sz="700" b="0" i="0" u="none" strike="noStrike" kern="0" cap="none" spc="0" normalizeH="0" baseline="0" noProof="0" err="1">
                <a:ln>
                  <a:noFill/>
                </a:ln>
                <a:solidFill>
                  <a:srgbClr val="FF9900"/>
                </a:solidFill>
                <a:effectLst/>
                <a:uLnTx/>
                <a:uFillTx/>
                <a:latin typeface="Arial"/>
                <a:cs typeface="Arial"/>
                <a:sym typeface="Arial"/>
              </a:rPr>
              <a:t>Pini</a:t>
            </a:r>
            <a:r>
              <a:rPr kumimoji="0" lang="en-GB" sz="700" b="0" i="0" u="none" strike="noStrike" kern="0" cap="none" spc="0" normalizeH="0" baseline="0" noProof="0">
                <a:ln>
                  <a:noFill/>
                </a:ln>
                <a:solidFill>
                  <a:srgbClr val="FF9900"/>
                </a:solidFill>
                <a:effectLst/>
                <a:uLnTx/>
                <a:uFillTx/>
                <a:latin typeface="Arial"/>
                <a:cs typeface="Arial"/>
                <a:sym typeface="Arial"/>
              </a:rPr>
              <a:t>, Diana Jimena </a:t>
            </a:r>
            <a:r>
              <a:rPr kumimoji="0" lang="en-GB" sz="700" b="0" i="0" u="none" strike="noStrike" kern="0" cap="none" spc="0" normalizeH="0" baseline="0" noProof="0" err="1">
                <a:ln>
                  <a:noFill/>
                </a:ln>
                <a:solidFill>
                  <a:srgbClr val="FF9900"/>
                </a:solidFill>
                <a:effectLst/>
                <a:uLnTx/>
                <a:uFillTx/>
                <a:latin typeface="Arial"/>
                <a:cs typeface="Arial"/>
                <a:sym typeface="Arial"/>
              </a:rPr>
              <a:t>Cano</a:t>
            </a:r>
            <a:r>
              <a:rPr kumimoji="0" lang="en-GB" sz="700" b="0" i="0" u="none" strike="noStrike" kern="0" cap="none" spc="0" normalizeH="0" baseline="0" noProof="0">
                <a:ln>
                  <a:noFill/>
                </a:ln>
                <a:solidFill>
                  <a:srgbClr val="FF9900"/>
                </a:solidFill>
                <a:effectLst/>
                <a:uLnTx/>
                <a:uFillTx/>
                <a:latin typeface="Arial"/>
                <a:cs typeface="Arial"/>
                <a:sym typeface="Arial"/>
              </a:rPr>
              <a:t> Rosales, Florence </a:t>
            </a:r>
            <a:r>
              <a:rPr kumimoji="0" lang="en-GB" sz="700" b="0" i="0" u="none" strike="noStrike" kern="0" cap="none" spc="0" normalizeH="0" baseline="0" noProof="0" err="1">
                <a:ln>
                  <a:noFill/>
                </a:ln>
                <a:solidFill>
                  <a:srgbClr val="FF9900"/>
                </a:solidFill>
                <a:effectLst/>
                <a:uLnTx/>
                <a:uFillTx/>
                <a:latin typeface="Arial"/>
                <a:cs typeface="Arial"/>
                <a:sym typeface="Arial"/>
              </a:rPr>
              <a:t>Schleich</a:t>
            </a:r>
            <a:r>
              <a:rPr kumimoji="0" lang="en-GB" sz="700" b="0" i="0" u="none" strike="noStrike" kern="0" cap="none" spc="0" normalizeH="0" baseline="0" noProof="0">
                <a:ln>
                  <a:noFill/>
                </a:ln>
                <a:solidFill>
                  <a:srgbClr val="FF9900"/>
                </a:solidFill>
                <a:effectLst/>
                <a:uLnTx/>
                <a:uFillTx/>
                <a:latin typeface="Arial"/>
                <a:cs typeface="Arial"/>
                <a:sym typeface="Arial"/>
              </a:rPr>
              <a:t>, Michael E. Wechsler, Rita Amaral, Arnaud Bourdin, Guy G. </a:t>
            </a:r>
            <a:r>
              <a:rPr kumimoji="0" lang="en-GB" sz="700" b="0" i="0" u="none" strike="noStrike" kern="0" cap="none" spc="0" normalizeH="0" baseline="0" noProof="0" err="1">
                <a:ln>
                  <a:noFill/>
                </a:ln>
                <a:solidFill>
                  <a:srgbClr val="FF9900"/>
                </a:solidFill>
                <a:effectLst/>
                <a:uLnTx/>
                <a:uFillTx/>
                <a:latin typeface="Arial"/>
                <a:cs typeface="Arial"/>
                <a:sym typeface="Arial"/>
              </a:rPr>
              <a:t>Brusselle</a:t>
            </a:r>
            <a:r>
              <a:rPr kumimoji="0" lang="en-GB" sz="700" b="0" i="0" u="none" strike="noStrike" kern="0" cap="none" spc="0" normalizeH="0" baseline="0" noProof="0">
                <a:ln>
                  <a:noFill/>
                </a:ln>
                <a:solidFill>
                  <a:srgbClr val="FF9900"/>
                </a:solidFill>
                <a:effectLst/>
                <a:uLnTx/>
                <a:uFillTx/>
                <a:latin typeface="Arial"/>
                <a:cs typeface="Arial"/>
                <a:sym typeface="Arial"/>
              </a:rPr>
              <a:t>, Wenjia Chen, Li Ping Chung, Eve Denton, João A. Fonseca, Flavia Hoyte, David J. Jackson, Rohit </a:t>
            </a:r>
            <a:r>
              <a:rPr kumimoji="0" lang="en-GB" sz="700" b="0" i="0" u="none" strike="noStrike" kern="0" cap="none" spc="0" normalizeH="0" baseline="0" noProof="0" err="1">
                <a:ln>
                  <a:noFill/>
                </a:ln>
                <a:solidFill>
                  <a:srgbClr val="FF9900"/>
                </a:solidFill>
                <a:effectLst/>
                <a:uLnTx/>
                <a:uFillTx/>
                <a:latin typeface="Arial"/>
                <a:cs typeface="Arial"/>
                <a:sym typeface="Arial"/>
              </a:rPr>
              <a:t>Katial</a:t>
            </a:r>
            <a:r>
              <a:rPr kumimoji="0" lang="en-GB" sz="700" b="0" i="0" u="none" strike="noStrike" kern="0" cap="none" spc="0" normalizeH="0" baseline="0" noProof="0">
                <a:ln>
                  <a:noFill/>
                </a:ln>
                <a:solidFill>
                  <a:srgbClr val="FF9900"/>
                </a:solidFill>
                <a:effectLst/>
                <a:uLnTx/>
                <a:uFillTx/>
                <a:latin typeface="Arial"/>
                <a:cs typeface="Arial"/>
                <a:sym typeface="Arial"/>
              </a:rPr>
              <a:t>, Bruce J. </a:t>
            </a:r>
            <a:r>
              <a:rPr kumimoji="0" lang="en-GB" sz="700" b="0" i="0" u="none" strike="noStrike" kern="0" cap="none" spc="0" normalizeH="0" baseline="0" noProof="0" err="1">
                <a:ln>
                  <a:noFill/>
                </a:ln>
                <a:solidFill>
                  <a:srgbClr val="FF9900"/>
                </a:solidFill>
                <a:effectLst/>
                <a:uLnTx/>
                <a:uFillTx/>
                <a:latin typeface="Arial"/>
                <a:cs typeface="Arial"/>
                <a:sym typeface="Arial"/>
              </a:rPr>
              <a:t>Kirenga</a:t>
            </a:r>
            <a:r>
              <a:rPr kumimoji="0" lang="en-GB" sz="700" b="0" i="0" u="none" strike="noStrike" kern="0" cap="none" spc="0" normalizeH="0" baseline="0" noProof="0">
                <a:ln>
                  <a:noFill/>
                </a:ln>
                <a:solidFill>
                  <a:srgbClr val="FF9900"/>
                </a:solidFill>
                <a:effectLst/>
                <a:uLnTx/>
                <a:uFillTx/>
                <a:latin typeface="Arial"/>
                <a:cs typeface="Arial"/>
                <a:sym typeface="Arial"/>
              </a:rPr>
              <a:t>,, Mariko </a:t>
            </a:r>
            <a:r>
              <a:rPr kumimoji="0" lang="en-GB" sz="700" b="0" i="0" u="none" strike="noStrike" kern="0" cap="none" spc="0" normalizeH="0" baseline="0" noProof="0" err="1">
                <a:ln>
                  <a:noFill/>
                </a:ln>
                <a:solidFill>
                  <a:srgbClr val="FF9900"/>
                </a:solidFill>
                <a:effectLst/>
                <a:uLnTx/>
                <a:uFillTx/>
                <a:latin typeface="Arial"/>
                <a:cs typeface="Arial"/>
                <a:sym typeface="Arial"/>
              </a:rPr>
              <a:t>Siyue</a:t>
            </a:r>
            <a:r>
              <a:rPr kumimoji="0" lang="en-GB" sz="700" b="0" i="0" u="none" strike="noStrike" kern="0" cap="none" spc="0" normalizeH="0" baseline="0" noProof="0">
                <a:ln>
                  <a:noFill/>
                </a:ln>
                <a:solidFill>
                  <a:srgbClr val="FF9900"/>
                </a:solidFill>
                <a:effectLst/>
                <a:uLnTx/>
                <a:uFillTx/>
                <a:latin typeface="Arial"/>
                <a:cs typeface="Arial"/>
                <a:sym typeface="Arial"/>
              </a:rPr>
              <a:t> Koh, Agnieszka </a:t>
            </a:r>
            <a:r>
              <a:rPr kumimoji="0" lang="en-GB" sz="700" b="0" i="0" u="none" strike="noStrike" kern="0" cap="none" spc="0" normalizeH="0" baseline="0" noProof="0" err="1">
                <a:ln>
                  <a:noFill/>
                </a:ln>
                <a:solidFill>
                  <a:srgbClr val="FF9900"/>
                </a:solidFill>
                <a:effectLst/>
                <a:uLnTx/>
                <a:uFillTx/>
                <a:latin typeface="Arial"/>
                <a:cs typeface="Arial"/>
                <a:sym typeface="Arial"/>
              </a:rPr>
              <a:t>Ławkiedraj</a:t>
            </a:r>
            <a:r>
              <a:rPr kumimoji="0" lang="en-GB" sz="700" b="0" i="0" u="none" strike="noStrike" kern="0" cap="none" spc="0" normalizeH="0" baseline="0" noProof="0">
                <a:ln>
                  <a:noFill/>
                </a:ln>
                <a:solidFill>
                  <a:srgbClr val="FF9900"/>
                </a:solidFill>
                <a:effectLst/>
                <a:uLnTx/>
                <a:uFillTx/>
                <a:latin typeface="Arial"/>
                <a:cs typeface="Arial"/>
                <a:sym typeface="Arial"/>
              </a:rPr>
              <a:t>, Lauri </a:t>
            </a:r>
            <a:r>
              <a:rPr kumimoji="0" lang="en-GB" sz="700" b="0" i="0" u="none" strike="noStrike" kern="0" cap="none" spc="0" normalizeH="0" baseline="0" noProof="0" err="1">
                <a:ln>
                  <a:noFill/>
                </a:ln>
                <a:solidFill>
                  <a:srgbClr val="FF9900"/>
                </a:solidFill>
                <a:effectLst/>
                <a:uLnTx/>
                <a:uFillTx/>
                <a:latin typeface="Arial"/>
                <a:cs typeface="Arial"/>
                <a:sym typeface="Arial"/>
              </a:rPr>
              <a:t>Lehtimäki</a:t>
            </a:r>
            <a:r>
              <a:rPr kumimoji="0" lang="en-GB" sz="700" b="0" i="0" u="none" strike="noStrike" kern="0" cap="none" spc="0" normalizeH="0" baseline="0" noProof="0">
                <a:ln>
                  <a:noFill/>
                </a:ln>
                <a:solidFill>
                  <a:srgbClr val="FF9900"/>
                </a:solidFill>
                <a:effectLst/>
                <a:uLnTx/>
                <a:uFillTx/>
                <a:latin typeface="Arial"/>
                <a:cs typeface="Arial"/>
                <a:sym typeface="Arial"/>
              </a:rPr>
              <a:t>, Mei Fong Liew, Bassam Mahboub, Neil Martin, Andrew N. Menzies-Gow, Pee </a:t>
            </a:r>
            <a:r>
              <a:rPr kumimoji="0" lang="en-GB" sz="700" b="0" i="0" u="none" strike="noStrike" kern="0" cap="none" spc="0" normalizeH="0" baseline="0" noProof="0" err="1">
                <a:ln>
                  <a:noFill/>
                </a:ln>
                <a:solidFill>
                  <a:srgbClr val="FF9900"/>
                </a:solidFill>
                <a:effectLst/>
                <a:uLnTx/>
                <a:uFillTx/>
                <a:latin typeface="Arial"/>
                <a:cs typeface="Arial"/>
                <a:sym typeface="Arial"/>
              </a:rPr>
              <a:t>Hwee</a:t>
            </a:r>
            <a:r>
              <a:rPr kumimoji="0" lang="en-GB" sz="700" b="0" i="0" u="none" strike="noStrike" kern="0" cap="none" spc="0" normalizeH="0" baseline="0" noProof="0">
                <a:ln>
                  <a:noFill/>
                </a:ln>
                <a:solidFill>
                  <a:srgbClr val="FF9900"/>
                </a:solidFill>
                <a:effectLst/>
                <a:uLnTx/>
                <a:uFillTx/>
                <a:latin typeface="Arial"/>
                <a:cs typeface="Arial"/>
                <a:sym typeface="Arial"/>
              </a:rPr>
              <a:t> Pang, Andriana I. </a:t>
            </a:r>
            <a:r>
              <a:rPr kumimoji="0" lang="en-GB" sz="700" b="0" i="0" u="none" strike="noStrike" kern="0" cap="none" spc="0" normalizeH="0" baseline="0" noProof="0" err="1">
                <a:ln>
                  <a:noFill/>
                </a:ln>
                <a:solidFill>
                  <a:srgbClr val="FF9900"/>
                </a:solidFill>
                <a:effectLst/>
                <a:uLnTx/>
                <a:uFillTx/>
                <a:latin typeface="Arial"/>
                <a:cs typeface="Arial"/>
                <a:sym typeface="Arial"/>
              </a:rPr>
              <a:t>Papaioannou</a:t>
            </a:r>
            <a:r>
              <a:rPr kumimoji="0" lang="en-GB" sz="700" b="0" i="0" u="none" strike="noStrike" kern="0" cap="none" spc="0" normalizeH="0" baseline="0" noProof="0">
                <a:ln>
                  <a:noFill/>
                </a:ln>
                <a:solidFill>
                  <a:srgbClr val="FF9900"/>
                </a:solidFill>
                <a:effectLst/>
                <a:uLnTx/>
                <a:uFillTx/>
                <a:latin typeface="Arial"/>
                <a:cs typeface="Arial"/>
                <a:sym typeface="Arial"/>
              </a:rPr>
              <a:t>, </a:t>
            </a:r>
            <a:r>
              <a:rPr kumimoji="0" lang="en-GB" sz="700" b="0" i="0" u="none" strike="noStrike" kern="0" cap="none" spc="0" normalizeH="0" baseline="0" noProof="0" err="1">
                <a:ln>
                  <a:noFill/>
                </a:ln>
                <a:solidFill>
                  <a:srgbClr val="FF9900"/>
                </a:solidFill>
                <a:effectLst/>
                <a:uLnTx/>
                <a:uFillTx/>
                <a:latin typeface="Arial"/>
                <a:cs typeface="Arial"/>
                <a:sym typeface="Arial"/>
              </a:rPr>
              <a:t>Pujan</a:t>
            </a:r>
            <a:r>
              <a:rPr kumimoji="0" lang="en-GB" sz="700" b="0" i="0" u="none" strike="noStrike" kern="0" cap="none" spc="0" normalizeH="0" baseline="0" noProof="0">
                <a:ln>
                  <a:noFill/>
                </a:ln>
                <a:solidFill>
                  <a:srgbClr val="FF9900"/>
                </a:solidFill>
                <a:effectLst/>
                <a:uLnTx/>
                <a:uFillTx/>
                <a:latin typeface="Arial"/>
                <a:cs typeface="Arial"/>
                <a:sym typeface="Arial"/>
              </a:rPr>
              <a:t> H. Patel, Luis Perez-de-Llano, Matthew J. Peters,, Luisa Ricciardi, </a:t>
            </a:r>
            <a:r>
              <a:rPr kumimoji="0" lang="en-GB" sz="700" b="0" i="0" u="none" strike="noStrike" kern="0" cap="none" spc="0" normalizeH="0" baseline="0" noProof="0" err="1">
                <a:ln>
                  <a:noFill/>
                </a:ln>
                <a:solidFill>
                  <a:srgbClr val="FF9900"/>
                </a:solidFill>
                <a:effectLst/>
                <a:uLnTx/>
                <a:uFillTx/>
                <a:latin typeface="Arial"/>
                <a:cs typeface="Arial"/>
                <a:sym typeface="Arial"/>
              </a:rPr>
              <a:t>Bellanid</a:t>
            </a:r>
            <a:r>
              <a:rPr kumimoji="0" lang="en-GB" sz="700" b="0" i="0" u="none" strike="noStrike" kern="0" cap="none" spc="0" normalizeH="0" baseline="0" noProof="0">
                <a:ln>
                  <a:noFill/>
                </a:ln>
                <a:solidFill>
                  <a:srgbClr val="FF9900"/>
                </a:solidFill>
                <a:effectLst/>
                <a:uLnTx/>
                <a:uFillTx/>
                <a:latin typeface="Arial"/>
                <a:cs typeface="Arial"/>
                <a:sym typeface="Arial"/>
              </a:rPr>
              <a:t> Rodríguez-</a:t>
            </a:r>
            <a:r>
              <a:rPr kumimoji="0" lang="en-GB" sz="700" b="0" i="0" u="none" strike="noStrike" kern="0" cap="none" spc="0" normalizeH="0" baseline="0" noProof="0" err="1">
                <a:ln>
                  <a:noFill/>
                </a:ln>
                <a:solidFill>
                  <a:srgbClr val="FF9900"/>
                </a:solidFill>
                <a:effectLst/>
                <a:uLnTx/>
                <a:uFillTx/>
                <a:latin typeface="Arial"/>
                <a:cs typeface="Arial"/>
                <a:sym typeface="Arial"/>
              </a:rPr>
              <a:t>Cáceres</a:t>
            </a:r>
            <a:r>
              <a:rPr kumimoji="0" lang="en-GB" sz="700" b="0" i="0" u="none" strike="noStrike" kern="0" cap="none" spc="0" normalizeH="0" baseline="0" noProof="0">
                <a:ln>
                  <a:noFill/>
                </a:ln>
                <a:solidFill>
                  <a:srgbClr val="FF9900"/>
                </a:solidFill>
                <a:effectLst/>
                <a:uLnTx/>
                <a:uFillTx/>
                <a:latin typeface="Arial"/>
                <a:cs typeface="Arial"/>
                <a:sym typeface="Arial"/>
              </a:rPr>
              <a:t>, Ivan </a:t>
            </a:r>
            <a:r>
              <a:rPr kumimoji="0" lang="en-GB" sz="700" b="0" i="0" u="none" strike="noStrike" kern="0" cap="none" spc="0" normalizeH="0" baseline="0" noProof="0" err="1">
                <a:ln>
                  <a:noFill/>
                </a:ln>
                <a:solidFill>
                  <a:srgbClr val="FF9900"/>
                </a:solidFill>
                <a:effectLst/>
                <a:uLnTx/>
                <a:uFillTx/>
                <a:latin typeface="Arial"/>
                <a:cs typeface="Arial"/>
                <a:sym typeface="Arial"/>
              </a:rPr>
              <a:t>Solarte</a:t>
            </a:r>
            <a:r>
              <a:rPr kumimoji="0" lang="en-GB" sz="700" b="0" i="0" u="none" strike="noStrike" kern="0" cap="none" spc="0" normalizeH="0" baseline="0" noProof="0">
                <a:ln>
                  <a:noFill/>
                </a:ln>
                <a:solidFill>
                  <a:srgbClr val="FF9900"/>
                </a:solidFill>
                <a:effectLst/>
                <a:uLnTx/>
                <a:uFillTx/>
                <a:latin typeface="Arial"/>
                <a:cs typeface="Arial"/>
                <a:sym typeface="Arial"/>
              </a:rPr>
              <a:t>, </a:t>
            </a:r>
            <a:r>
              <a:rPr kumimoji="0" lang="en-GB" sz="700" b="0" i="0" u="none" strike="noStrike" kern="0" cap="none" spc="0" normalizeH="0" baseline="0" noProof="0" err="1">
                <a:ln>
                  <a:noFill/>
                </a:ln>
                <a:solidFill>
                  <a:srgbClr val="FF9900"/>
                </a:solidFill>
                <a:effectLst/>
                <a:uLnTx/>
                <a:uFillTx/>
                <a:latin typeface="Arial"/>
                <a:cs typeface="Arial"/>
                <a:sym typeface="Arial"/>
              </a:rPr>
              <a:t>Tunn</a:t>
            </a:r>
            <a:r>
              <a:rPr kumimoji="0" lang="en-GB" sz="700" b="0" i="0" u="none" strike="noStrike" kern="0" cap="none" spc="0" normalizeH="0" baseline="0" noProof="0">
                <a:ln>
                  <a:noFill/>
                </a:ln>
                <a:solidFill>
                  <a:srgbClr val="FF9900"/>
                </a:solidFill>
                <a:effectLst/>
                <a:uLnTx/>
                <a:uFillTx/>
                <a:latin typeface="Arial"/>
                <a:cs typeface="Arial"/>
                <a:sym typeface="Arial"/>
              </a:rPr>
              <a:t> Ren Tay, Carlos A. Torres-Duque, Eileen Wang, Martina Zappa, John </a:t>
            </a:r>
            <a:r>
              <a:rPr kumimoji="0" lang="en-GB" sz="700" b="0" i="0" u="none" strike="noStrike" kern="0" cap="none" spc="0" normalizeH="0" baseline="0" noProof="0" err="1">
                <a:ln>
                  <a:noFill/>
                </a:ln>
                <a:solidFill>
                  <a:srgbClr val="FF9900"/>
                </a:solidFill>
                <a:effectLst/>
                <a:uLnTx/>
                <a:uFillTx/>
                <a:latin typeface="Arial"/>
                <a:cs typeface="Arial"/>
                <a:sym typeface="Arial"/>
              </a:rPr>
              <a:t>Abisheganaden</a:t>
            </a:r>
            <a:r>
              <a:rPr kumimoji="0" lang="en-GB" sz="700" b="0" i="0" u="none" strike="noStrike" kern="0" cap="none" spc="0" normalizeH="0" baseline="0" noProof="0">
                <a:ln>
                  <a:noFill/>
                </a:ln>
                <a:solidFill>
                  <a:srgbClr val="FF9900"/>
                </a:solidFill>
                <a:effectLst/>
                <a:uLnTx/>
                <a:uFillTx/>
                <a:latin typeface="Arial"/>
                <a:cs typeface="Arial"/>
                <a:sym typeface="Arial"/>
              </a:rPr>
              <a:t>,, Karin Dahl </a:t>
            </a:r>
            <a:r>
              <a:rPr kumimoji="0" lang="en-GB" sz="700" b="0" i="0" u="none" strike="noStrike" kern="0" cap="none" spc="0" normalizeH="0" baseline="0" noProof="0" err="1">
                <a:ln>
                  <a:noFill/>
                </a:ln>
                <a:solidFill>
                  <a:srgbClr val="FF9900"/>
                </a:solidFill>
                <a:effectLst/>
                <a:uLnTx/>
                <a:uFillTx/>
                <a:latin typeface="Arial"/>
                <a:cs typeface="Arial"/>
                <a:sym typeface="Arial"/>
              </a:rPr>
              <a:t>Assing</a:t>
            </a:r>
            <a:r>
              <a:rPr kumimoji="0" lang="en-GB" sz="700" b="0" i="0" u="none" strike="noStrike" kern="0" cap="none" spc="0" normalizeH="0" baseline="0" noProof="0">
                <a:ln>
                  <a:noFill/>
                </a:ln>
                <a:solidFill>
                  <a:srgbClr val="FF9900"/>
                </a:solidFill>
                <a:effectLst/>
                <a:uLnTx/>
                <a:uFillTx/>
                <a:latin typeface="Arial"/>
                <a:cs typeface="Arial"/>
                <a:sym typeface="Arial"/>
              </a:rPr>
              <a:t>, Richard W. Costello, Peter G. Gibson, Enrico </a:t>
            </a:r>
            <a:r>
              <a:rPr kumimoji="0" lang="en-GB" sz="700" b="0" i="0" u="none" strike="noStrike" kern="0" cap="none" spc="0" normalizeH="0" baseline="0" noProof="0" err="1">
                <a:ln>
                  <a:noFill/>
                </a:ln>
                <a:solidFill>
                  <a:srgbClr val="FF9900"/>
                </a:solidFill>
                <a:effectLst/>
                <a:uLnTx/>
                <a:uFillTx/>
                <a:latin typeface="Arial"/>
                <a:cs typeface="Arial"/>
                <a:sym typeface="Arial"/>
              </a:rPr>
              <a:t>Heffler</a:t>
            </a:r>
            <a:r>
              <a:rPr kumimoji="0" lang="en-GB" sz="700" b="0" i="0" u="none" strike="noStrike" kern="0" cap="none" spc="0" normalizeH="0" baseline="0" noProof="0">
                <a:ln>
                  <a:noFill/>
                </a:ln>
                <a:solidFill>
                  <a:srgbClr val="FF9900"/>
                </a:solidFill>
                <a:effectLst/>
                <a:uLnTx/>
                <a:uFillTx/>
                <a:latin typeface="Arial"/>
                <a:cs typeface="Arial"/>
                <a:sym typeface="Arial"/>
              </a:rPr>
              <a:t>, Jorge </a:t>
            </a:r>
            <a:r>
              <a:rPr kumimoji="0" lang="en-GB" sz="700" b="0" i="0" u="none" strike="noStrike" kern="0" cap="none" spc="0" normalizeH="0" baseline="0" noProof="0" err="1">
                <a:ln>
                  <a:noFill/>
                </a:ln>
                <a:solidFill>
                  <a:srgbClr val="FF9900"/>
                </a:solidFill>
                <a:effectLst/>
                <a:uLnTx/>
                <a:uFillTx/>
                <a:latin typeface="Arial"/>
                <a:cs typeface="Arial"/>
                <a:sym typeface="Arial"/>
              </a:rPr>
              <a:t>Máspero</a:t>
            </a:r>
            <a:r>
              <a:rPr kumimoji="0" lang="en-GB" sz="700" b="0" i="0" u="none" strike="noStrike" kern="0" cap="none" spc="0" normalizeH="0" baseline="0" noProof="0">
                <a:ln>
                  <a:noFill/>
                </a:ln>
                <a:solidFill>
                  <a:srgbClr val="FF9900"/>
                </a:solidFill>
                <a:effectLst/>
                <a:uLnTx/>
                <a:uFillTx/>
                <a:latin typeface="Arial"/>
                <a:cs typeface="Arial"/>
                <a:sym typeface="Arial"/>
              </a:rPr>
              <a:t>, Stefania Nicola, </a:t>
            </a:r>
            <a:r>
              <a:rPr kumimoji="0" lang="en-GB" sz="700" b="0" i="0" u="none" strike="noStrike" kern="0" cap="none" spc="0" normalizeH="0" baseline="0" noProof="0" err="1">
                <a:ln>
                  <a:noFill/>
                </a:ln>
                <a:solidFill>
                  <a:srgbClr val="FF9900"/>
                </a:solidFill>
                <a:effectLst/>
                <a:uLnTx/>
                <a:uFillTx/>
                <a:latin typeface="Arial"/>
                <a:cs typeface="Arial"/>
                <a:sym typeface="Arial"/>
              </a:rPr>
              <a:t>Diahn-Warng</a:t>
            </a:r>
            <a:r>
              <a:rPr kumimoji="0" lang="en-GB" sz="700" b="0" i="0" u="none" strike="noStrike" kern="0" cap="none" spc="0" normalizeH="0" baseline="0" noProof="0">
                <a:ln>
                  <a:noFill/>
                </a:ln>
                <a:solidFill>
                  <a:srgbClr val="FF9900"/>
                </a:solidFill>
                <a:effectLst/>
                <a:uLnTx/>
                <a:uFillTx/>
                <a:latin typeface="Arial"/>
                <a:cs typeface="Arial"/>
                <a:sym typeface="Arial"/>
              </a:rPr>
              <a:t> </a:t>
            </a:r>
            <a:r>
              <a:rPr kumimoji="0" lang="en-GB" sz="700" b="0" i="0" u="none" strike="noStrike" kern="0" cap="none" spc="0" normalizeH="0" baseline="0" noProof="0" err="1">
                <a:ln>
                  <a:noFill/>
                </a:ln>
                <a:solidFill>
                  <a:srgbClr val="FF9900"/>
                </a:solidFill>
                <a:effectLst/>
                <a:uLnTx/>
                <a:uFillTx/>
                <a:latin typeface="Arial"/>
                <a:cs typeface="Arial"/>
                <a:sym typeface="Arial"/>
              </a:rPr>
              <a:t>Perng</a:t>
            </a:r>
            <a:r>
              <a:rPr kumimoji="0" lang="en-GB" sz="700" b="0" i="0" u="none" strike="noStrike" kern="0" cap="none" spc="0" normalizeH="0" baseline="0" noProof="0">
                <a:ln>
                  <a:noFill/>
                </a:ln>
                <a:solidFill>
                  <a:srgbClr val="FF9900"/>
                </a:solidFill>
                <a:effectLst/>
                <a:uLnTx/>
                <a:uFillTx/>
                <a:latin typeface="Arial"/>
                <a:cs typeface="Arial"/>
                <a:sym typeface="Arial"/>
              </a:rPr>
              <a:t> (Steve), Francesca </a:t>
            </a:r>
            <a:r>
              <a:rPr kumimoji="0" lang="en-GB" sz="700" b="0" i="0" u="none" strike="noStrike" kern="0" cap="none" spc="0" normalizeH="0" baseline="0" noProof="0" err="1">
                <a:ln>
                  <a:noFill/>
                </a:ln>
                <a:solidFill>
                  <a:srgbClr val="FF9900"/>
                </a:solidFill>
                <a:effectLst/>
                <a:uLnTx/>
                <a:uFillTx/>
                <a:latin typeface="Arial"/>
                <a:cs typeface="Arial"/>
                <a:sym typeface="Arial"/>
              </a:rPr>
              <a:t>Puggioni</a:t>
            </a:r>
            <a:r>
              <a:rPr kumimoji="0" lang="en-GB" sz="700" b="0" i="0" u="none" strike="noStrike" kern="0" cap="none" spc="0" normalizeH="0" baseline="0" noProof="0">
                <a:ln>
                  <a:noFill/>
                </a:ln>
                <a:solidFill>
                  <a:srgbClr val="FF9900"/>
                </a:solidFill>
                <a:effectLst/>
                <a:uLnTx/>
                <a:uFillTx/>
                <a:latin typeface="Arial"/>
                <a:cs typeface="Arial"/>
                <a:sym typeface="Arial"/>
              </a:rPr>
              <a:t>, Sundeep Salvi, Chau- </a:t>
            </a:r>
            <a:r>
              <a:rPr kumimoji="0" lang="en-GB" sz="700" b="0" i="0" u="none" strike="noStrike" kern="0" cap="none" spc="0" normalizeH="0" baseline="0" noProof="0" err="1">
                <a:ln>
                  <a:noFill/>
                </a:ln>
                <a:solidFill>
                  <a:srgbClr val="FF9900"/>
                </a:solidFill>
                <a:effectLst/>
                <a:uLnTx/>
                <a:uFillTx/>
                <a:latin typeface="Arial"/>
                <a:cs typeface="Arial"/>
                <a:sym typeface="Arial"/>
              </a:rPr>
              <a:t>Chyun</a:t>
            </a:r>
            <a:r>
              <a:rPr kumimoji="0" lang="en-GB" sz="700" b="0" i="0" u="none" strike="noStrike" kern="0" cap="none" spc="0" normalizeH="0" baseline="0" noProof="0">
                <a:ln>
                  <a:noFill/>
                </a:ln>
                <a:solidFill>
                  <a:srgbClr val="FF9900"/>
                </a:solidFill>
                <a:effectLst/>
                <a:uLnTx/>
                <a:uFillTx/>
                <a:latin typeface="Arial"/>
                <a:cs typeface="Arial"/>
                <a:sym typeface="Arial"/>
              </a:rPr>
              <a:t> </a:t>
            </a:r>
            <a:r>
              <a:rPr kumimoji="0" lang="en-GB" sz="700" b="0" i="0" u="none" strike="noStrike" kern="0" cap="none" spc="0" normalizeH="0" baseline="0" noProof="0" err="1">
                <a:ln>
                  <a:noFill/>
                </a:ln>
                <a:solidFill>
                  <a:srgbClr val="FF9900"/>
                </a:solidFill>
                <a:effectLst/>
                <a:uLnTx/>
                <a:uFillTx/>
                <a:latin typeface="Arial"/>
                <a:cs typeface="Arial"/>
                <a:sym typeface="Arial"/>
              </a:rPr>
              <a:t>Sheu</a:t>
            </a:r>
            <a:r>
              <a:rPr kumimoji="0" lang="en-GB" sz="700" b="0" i="0" u="none" strike="noStrike" kern="0" cap="none" spc="0" normalizeH="0" baseline="0" noProof="0">
                <a:ln>
                  <a:noFill/>
                </a:ln>
                <a:solidFill>
                  <a:srgbClr val="FF9900"/>
                </a:solidFill>
                <a:effectLst/>
                <a:uLnTx/>
                <a:uFillTx/>
                <a:latin typeface="Arial"/>
                <a:cs typeface="Arial"/>
                <a:sym typeface="Arial"/>
              </a:rPr>
              <a:t>,, Concetta Sirena, Camille </a:t>
            </a:r>
            <a:r>
              <a:rPr kumimoji="0" lang="en-GB" sz="700" b="0" i="0" u="none" strike="noStrike" kern="0" cap="none" spc="0" normalizeH="0" baseline="0" noProof="0" err="1">
                <a:ln>
                  <a:noFill/>
                </a:ln>
                <a:solidFill>
                  <a:srgbClr val="FF9900"/>
                </a:solidFill>
                <a:effectLst/>
                <a:uLnTx/>
                <a:uFillTx/>
                <a:latin typeface="Arial"/>
                <a:cs typeface="Arial"/>
                <a:sym typeface="Arial"/>
              </a:rPr>
              <a:t>Taillé</a:t>
            </a:r>
            <a:r>
              <a:rPr kumimoji="0" lang="en-GB" sz="700" b="0" i="0" u="none" strike="noStrike" kern="0" cap="none" spc="0" normalizeH="0" baseline="0" noProof="0">
                <a:ln>
                  <a:noFill/>
                </a:ln>
                <a:solidFill>
                  <a:srgbClr val="FF9900"/>
                </a:solidFill>
                <a:effectLst/>
                <a:uLnTx/>
                <a:uFillTx/>
                <a:latin typeface="Arial"/>
                <a:cs typeface="Arial"/>
                <a:sym typeface="Arial"/>
              </a:rPr>
              <a:t>, </a:t>
            </a:r>
            <a:r>
              <a:rPr kumimoji="0" lang="en-GB" sz="700" b="0" i="0" u="none" strike="noStrike" kern="0" cap="none" spc="0" normalizeH="0" baseline="0" noProof="0" err="1">
                <a:ln>
                  <a:noFill/>
                </a:ln>
                <a:solidFill>
                  <a:srgbClr val="FF9900"/>
                </a:solidFill>
                <a:effectLst/>
                <a:uLnTx/>
                <a:uFillTx/>
                <a:latin typeface="Arial"/>
                <a:cs typeface="Arial"/>
                <a:sym typeface="Arial"/>
              </a:rPr>
              <a:t>Tze</a:t>
            </a:r>
            <a:r>
              <a:rPr kumimoji="0" lang="en-GB" sz="700" b="0" i="0" u="none" strike="noStrike" kern="0" cap="none" spc="0" normalizeH="0" baseline="0" noProof="0">
                <a:ln>
                  <a:noFill/>
                </a:ln>
                <a:solidFill>
                  <a:srgbClr val="FF9900"/>
                </a:solidFill>
                <a:effectLst/>
                <a:uLnTx/>
                <a:uFillTx/>
                <a:latin typeface="Arial"/>
                <a:cs typeface="Arial"/>
                <a:sym typeface="Arial"/>
              </a:rPr>
              <a:t> Lee Tan, Leif </a:t>
            </a:r>
            <a:r>
              <a:rPr kumimoji="0" lang="en-GB" sz="700" b="0" i="0" u="none" strike="noStrike" kern="0" cap="none" spc="0" normalizeH="0" baseline="0" noProof="0" err="1">
                <a:ln>
                  <a:noFill/>
                </a:ln>
                <a:solidFill>
                  <a:srgbClr val="FF9900"/>
                </a:solidFill>
                <a:effectLst/>
                <a:uLnTx/>
                <a:uFillTx/>
                <a:latin typeface="Arial"/>
                <a:cs typeface="Arial"/>
                <a:sym typeface="Arial"/>
              </a:rPr>
              <a:t>Bjermer</a:t>
            </a:r>
            <a:r>
              <a:rPr kumimoji="0" lang="en-GB" sz="700" b="0" i="0" u="none" strike="noStrike" kern="0" cap="none" spc="0" normalizeH="0" baseline="0" noProof="0">
                <a:ln>
                  <a:noFill/>
                </a:ln>
                <a:solidFill>
                  <a:srgbClr val="FF9900"/>
                </a:solidFill>
                <a:effectLst/>
                <a:uLnTx/>
                <a:uFillTx/>
                <a:latin typeface="Arial"/>
                <a:cs typeface="Arial"/>
                <a:sym typeface="Arial"/>
              </a:rPr>
              <a:t>, Giorgio Walter </a:t>
            </a:r>
            <a:r>
              <a:rPr kumimoji="0" lang="en-GB" sz="700" b="0" i="0" u="none" strike="noStrike" kern="0" cap="none" spc="0" normalizeH="0" baseline="0" noProof="0" err="1">
                <a:ln>
                  <a:noFill/>
                </a:ln>
                <a:solidFill>
                  <a:srgbClr val="FF9900"/>
                </a:solidFill>
                <a:effectLst/>
                <a:uLnTx/>
                <a:uFillTx/>
                <a:latin typeface="Arial"/>
                <a:cs typeface="Arial"/>
                <a:sym typeface="Arial"/>
              </a:rPr>
              <a:t>Canonica</a:t>
            </a:r>
            <a:r>
              <a:rPr kumimoji="0" lang="en-GB" sz="700" b="0" i="0" u="none" strike="noStrike" kern="0" cap="none" spc="0" normalizeH="0" baseline="0" noProof="0">
                <a:ln>
                  <a:noFill/>
                </a:ln>
                <a:solidFill>
                  <a:srgbClr val="FF9900"/>
                </a:solidFill>
                <a:effectLst/>
                <a:uLnTx/>
                <a:uFillTx/>
                <a:latin typeface="Arial"/>
                <a:cs typeface="Arial"/>
                <a:sym typeface="Arial"/>
              </a:rPr>
              <a:t>, Takashi Iwanaga, </a:t>
            </a:r>
            <a:r>
              <a:rPr kumimoji="0" lang="en-GB" sz="700" b="0" i="0" u="none" strike="noStrike" kern="0" cap="none" spc="0" normalizeH="0" baseline="0" noProof="0" err="1">
                <a:ln>
                  <a:noFill/>
                </a:ln>
                <a:solidFill>
                  <a:srgbClr val="FF9900"/>
                </a:solidFill>
                <a:effectLst/>
                <a:uLnTx/>
                <a:uFillTx/>
                <a:latin typeface="Arial"/>
                <a:cs typeface="Arial"/>
                <a:sym typeface="Arial"/>
              </a:rPr>
              <a:t>Libardo</a:t>
            </a:r>
            <a:r>
              <a:rPr kumimoji="0" lang="en-GB" sz="700" b="0" i="0" u="none" strike="noStrike" kern="0" cap="none" spc="0" normalizeH="0" baseline="0" noProof="0">
                <a:ln>
                  <a:noFill/>
                </a:ln>
                <a:solidFill>
                  <a:srgbClr val="FF9900"/>
                </a:solidFill>
                <a:effectLst/>
                <a:uLnTx/>
                <a:uFillTx/>
                <a:latin typeface="Arial"/>
                <a:cs typeface="Arial"/>
                <a:sym typeface="Arial"/>
              </a:rPr>
              <a:t> Jiménez-Maldonado, Christian Taube, Luisa Brussino, and David B. Price</a:t>
            </a:r>
            <a:endParaRPr kumimoji="0" lang="en-SG" sz="600" b="0" i="0" u="none" strike="noStrike" kern="0" cap="none" spc="0" normalizeH="0" baseline="0" noProof="0">
              <a:ln>
                <a:noFill/>
              </a:ln>
              <a:solidFill>
                <a:srgbClr val="FF9900"/>
              </a:solidFill>
              <a:effectLst/>
              <a:uLnTx/>
              <a:uFillTx/>
              <a:latin typeface="Arial"/>
              <a:cs typeface="Arial"/>
              <a:sym typeface="Arial"/>
            </a:endParaRPr>
          </a:p>
        </p:txBody>
      </p:sp>
      <p:sp>
        <p:nvSpPr>
          <p:cNvPr id="3" name="TextBox 2">
            <a:extLst>
              <a:ext uri="{FF2B5EF4-FFF2-40B4-BE49-F238E27FC236}">
                <a16:creationId xmlns:a16="http://schemas.microsoft.com/office/drawing/2014/main" id="{76329EC7-3ED3-7C2B-1901-285759B3A822}"/>
              </a:ext>
            </a:extLst>
          </p:cNvPr>
          <p:cNvSpPr txBox="1"/>
          <p:nvPr/>
        </p:nvSpPr>
        <p:spPr>
          <a:xfrm>
            <a:off x="-289933" y="4866501"/>
            <a:ext cx="9879981" cy="276999"/>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600" b="0" i="0" u="none" strike="noStrike" kern="0" cap="none" spc="0" normalizeH="0" baseline="0" noProof="0">
                <a:ln>
                  <a:noFill/>
                </a:ln>
                <a:solidFill>
                  <a:srgbClr val="000000">
                    <a:lumMod val="50000"/>
                    <a:lumOff val="50000"/>
                  </a:srgbClr>
                </a:solidFill>
                <a:effectLst/>
                <a:uLnTx/>
                <a:uFillTx/>
                <a:latin typeface="Arial"/>
                <a:cs typeface="Arial"/>
                <a:sym typeface="Arial"/>
              </a:rPr>
              <a:t>Porsbjerg CM, Townend J, et al. Association between pre-biologic T2-biomarker combinations and response to biologics in patients with severe asthma. Frontiers in Immunology. 2024 Apr 19;15. </a:t>
            </a:r>
            <a:r>
              <a:rPr kumimoji="0" lang="en-GB" sz="600" b="0" i="0" u="none" strike="noStrike" kern="0" cap="none" spc="0" normalizeH="0" baseline="0" noProof="0" err="1">
                <a:ln>
                  <a:noFill/>
                </a:ln>
                <a:solidFill>
                  <a:srgbClr val="000000">
                    <a:lumMod val="50000"/>
                    <a:lumOff val="50000"/>
                  </a:srgbClr>
                </a:solidFill>
                <a:effectLst/>
                <a:uLnTx/>
                <a:uFillTx/>
                <a:latin typeface="Arial"/>
                <a:cs typeface="Arial"/>
                <a:sym typeface="Arial"/>
              </a:rPr>
              <a:t>Epub</a:t>
            </a:r>
            <a:r>
              <a:rPr kumimoji="0" lang="en-GB" sz="600" b="0" i="0" u="none" strike="noStrike" kern="0" cap="none" spc="0" normalizeH="0" baseline="0" noProof="0">
                <a:ln>
                  <a:noFill/>
                </a:ln>
                <a:solidFill>
                  <a:srgbClr val="000000">
                    <a:lumMod val="50000"/>
                    <a:lumOff val="50000"/>
                  </a:srgbClr>
                </a:solidFill>
                <a:effectLst/>
                <a:uLnTx/>
                <a:uFillTx/>
                <a:latin typeface="Arial"/>
                <a:cs typeface="Arial"/>
                <a:sym typeface="Arial"/>
              </a:rPr>
              <a:t> 2024 Apr 19. </a:t>
            </a:r>
            <a:r>
              <a:rPr kumimoji="0" lang="en-GB" sz="600" b="0" i="0" u="none" strike="noStrike" kern="0" cap="none" spc="0" normalizeH="0" baseline="0" noProof="0" err="1">
                <a:ln>
                  <a:noFill/>
                </a:ln>
                <a:solidFill>
                  <a:srgbClr val="000000">
                    <a:lumMod val="50000"/>
                    <a:lumOff val="50000"/>
                  </a:srgbClr>
                </a:solidFill>
                <a:effectLst/>
                <a:uLnTx/>
                <a:uFillTx/>
                <a:latin typeface="Arial"/>
                <a:cs typeface="Arial"/>
                <a:sym typeface="Arial"/>
                <a:hlinkClick r:id="rId3"/>
              </a:rPr>
              <a:t>doi</a:t>
            </a:r>
            <a:r>
              <a:rPr kumimoji="0" lang="en-GB" sz="600" b="0" i="0" u="none" strike="noStrike" kern="0" cap="none" spc="0" normalizeH="0" baseline="0" noProof="0">
                <a:ln>
                  <a:noFill/>
                </a:ln>
                <a:solidFill>
                  <a:srgbClr val="000000">
                    <a:lumMod val="50000"/>
                    <a:lumOff val="50000"/>
                  </a:srgbClr>
                </a:solidFill>
                <a:effectLst/>
                <a:uLnTx/>
                <a:uFillTx/>
                <a:latin typeface="Arial"/>
                <a:cs typeface="Arial"/>
                <a:sym typeface="Arial"/>
                <a:hlinkClick r:id="rId3"/>
              </a:rPr>
              <a:t>: 10.3389/fimmu.2024.1361891, 10.3389/fimmu.2024.1361891/</a:t>
            </a:r>
            <a:r>
              <a:rPr kumimoji="0" lang="en-GB" sz="600" b="0" i="0" u="none" strike="noStrike" kern="0" cap="none" spc="0" normalizeH="0" baseline="0" noProof="0" err="1">
                <a:ln>
                  <a:noFill/>
                </a:ln>
                <a:solidFill>
                  <a:srgbClr val="000000">
                    <a:lumMod val="50000"/>
                    <a:lumOff val="50000"/>
                  </a:srgbClr>
                </a:solidFill>
                <a:effectLst/>
                <a:uLnTx/>
                <a:uFillTx/>
                <a:latin typeface="Arial"/>
                <a:cs typeface="Arial"/>
                <a:sym typeface="Arial"/>
                <a:hlinkClick r:id="rId3"/>
              </a:rPr>
              <a:t>full#supplementary-material</a:t>
            </a:r>
            <a:endParaRPr kumimoji="0" lang="en-GB" sz="600" b="0" i="0" u="none" strike="noStrike" kern="0" cap="none" spc="0" normalizeH="0" baseline="0" noProof="0">
              <a:ln>
                <a:noFill/>
              </a:ln>
              <a:solidFill>
                <a:srgbClr val="000000">
                  <a:lumMod val="50000"/>
                  <a:lumOff val="50000"/>
                </a:srgbClr>
              </a:solidFill>
              <a:effectLst/>
              <a:uLnTx/>
              <a:uFillTx/>
              <a:latin typeface="Arial"/>
              <a:cs typeface="Arial"/>
              <a:sym typeface="Arial"/>
            </a:endParaRPr>
          </a:p>
        </p:txBody>
      </p:sp>
      <p:pic>
        <p:nvPicPr>
          <p:cNvPr id="2" name="Graphic 1" descr="Beginning with solid fill">
            <a:hlinkClick r:id="rId4" action="ppaction://hlinksldjump"/>
            <a:extLst>
              <a:ext uri="{FF2B5EF4-FFF2-40B4-BE49-F238E27FC236}">
                <a16:creationId xmlns:a16="http://schemas.microsoft.com/office/drawing/2014/main" id="{9B31CA4F-CAAC-5F78-77F1-89720865B6B2}"/>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8" name="Google Shape;128;p24"/>
          <p:cNvSpPr txBox="1">
            <a:spLocks noGrp="1"/>
          </p:cNvSpPr>
          <p:nvPr>
            <p:ph type="title"/>
          </p:nvPr>
        </p:nvSpPr>
        <p:spPr>
          <a:xfrm>
            <a:off x="323850" y="205979"/>
            <a:ext cx="8496300" cy="338307"/>
          </a:xfrm>
          <a:prstGeom prst="rect">
            <a:avLst/>
          </a:prstGeom>
          <a:noFill/>
          <a:ln>
            <a:noFill/>
          </a:ln>
        </p:spPr>
        <p:txBody>
          <a:bodyPr spcFirstLastPara="1" wrap="square" lIns="0" tIns="45700" rIns="91425" bIns="0" anchor="b" anchorCtr="0">
            <a:noAutofit/>
          </a:bodyPr>
          <a:lstStyle/>
          <a:p>
            <a:pPr marL="0" lvl="0" indent="0" algn="l" rtl="0">
              <a:spcBef>
                <a:spcPts val="0"/>
              </a:spcBef>
              <a:spcAft>
                <a:spcPts val="0"/>
              </a:spcAft>
              <a:buClr>
                <a:schemeClr val="accent1"/>
              </a:buClr>
              <a:buSzPts val="2400"/>
              <a:buFont typeface="Arial"/>
              <a:buNone/>
            </a:pPr>
            <a:r>
              <a:rPr lang="en-GB"/>
              <a:t>Aim and Methods</a:t>
            </a:r>
            <a:endParaRPr/>
          </a:p>
        </p:txBody>
      </p:sp>
      <p:sp>
        <p:nvSpPr>
          <p:cNvPr id="129" name="Google Shape;129;p24"/>
          <p:cNvSpPr txBox="1">
            <a:spLocks noGrp="1"/>
          </p:cNvSpPr>
          <p:nvPr>
            <p:ph type="body" idx="1"/>
          </p:nvPr>
        </p:nvSpPr>
        <p:spPr>
          <a:xfrm>
            <a:off x="21057" y="4721785"/>
            <a:ext cx="8799093" cy="402416"/>
          </a:xfrm>
          <a:prstGeom prst="rect">
            <a:avLst/>
          </a:prstGeom>
          <a:noFill/>
          <a:ln>
            <a:noFill/>
          </a:ln>
        </p:spPr>
        <p:txBody>
          <a:bodyPr spcFirstLastPara="1" wrap="square" lIns="0" tIns="0" rIns="0" bIns="0" anchor="b" anchorCtr="0">
            <a:noAutofit/>
          </a:bodyPr>
          <a:lstStyle/>
          <a:p>
            <a:pPr marL="0" indent="0"/>
            <a:r>
              <a:rPr lang="en-NZ" sz="600">
                <a:solidFill>
                  <a:schemeClr val="bg2">
                    <a:lumMod val="50000"/>
                    <a:lumOff val="50000"/>
                  </a:schemeClr>
                </a:solidFill>
              </a:rPr>
              <a:t>ISAR: International Severe Asthma Registry, Anti-</a:t>
            </a:r>
            <a:r>
              <a:rPr lang="en-NZ" sz="600" err="1">
                <a:solidFill>
                  <a:schemeClr val="bg2">
                    <a:lumMod val="50000"/>
                    <a:lumOff val="50000"/>
                  </a:schemeClr>
                </a:solidFill>
              </a:rPr>
              <a:t>IgE</a:t>
            </a:r>
            <a:r>
              <a:rPr lang="en-NZ" sz="600">
                <a:solidFill>
                  <a:schemeClr val="bg2">
                    <a:lumMod val="50000"/>
                    <a:lumOff val="50000"/>
                  </a:schemeClr>
                </a:solidFill>
              </a:rPr>
              <a:t>: Anti-Immunoglobulin E, Anti-IL5/5R: Anti-Interleukin 5/5R, Anti-IL4: Anti-Interleukin 4, FEV1: Forced Expiratory Volume 1 second, </a:t>
            </a:r>
            <a:r>
              <a:rPr lang="en-NZ" sz="600" err="1">
                <a:solidFill>
                  <a:schemeClr val="bg2">
                    <a:lumMod val="50000"/>
                    <a:lumOff val="50000"/>
                  </a:schemeClr>
                </a:solidFill>
              </a:rPr>
              <a:t>FeNO</a:t>
            </a:r>
            <a:r>
              <a:rPr lang="en-NZ" sz="600">
                <a:solidFill>
                  <a:schemeClr val="bg2">
                    <a:lumMod val="50000"/>
                    <a:lumOff val="50000"/>
                  </a:schemeClr>
                </a:solidFill>
              </a:rPr>
              <a:t>: Fractional exhaled Nitric Oxide, BEC: Blood Eosinophil Count</a:t>
            </a:r>
            <a:endParaRPr lang="en-GB" sz="600">
              <a:solidFill>
                <a:schemeClr val="bg2">
                  <a:lumMod val="50000"/>
                  <a:lumOff val="50000"/>
                </a:schemeClr>
              </a:solidFill>
            </a:endParaRPr>
          </a:p>
        </p:txBody>
      </p:sp>
      <p:sp>
        <p:nvSpPr>
          <p:cNvPr id="3" name="Google Shape;2924;g1187c0eb48a_48_342">
            <a:extLst>
              <a:ext uri="{FF2B5EF4-FFF2-40B4-BE49-F238E27FC236}">
                <a16:creationId xmlns:a16="http://schemas.microsoft.com/office/drawing/2014/main" id="{A3B9AE33-CACD-ACFC-FDD8-979861AA140C}"/>
              </a:ext>
            </a:extLst>
          </p:cNvPr>
          <p:cNvSpPr/>
          <p:nvPr/>
        </p:nvSpPr>
        <p:spPr>
          <a:xfrm>
            <a:off x="171064" y="2187001"/>
            <a:ext cx="1639392" cy="258103"/>
          </a:xfrm>
          <a:prstGeom prst="roundRect">
            <a:avLst>
              <a:gd name="adj" fmla="val 16667"/>
            </a:avLst>
          </a:prstGeom>
          <a:solidFill>
            <a:schemeClr val="tx2">
              <a:lumMod val="75000"/>
            </a:schemeClr>
          </a:solidFill>
          <a:ln>
            <a:solidFill>
              <a:schemeClr val="tx2">
                <a:lumMod val="75000"/>
              </a:schemeClr>
            </a:solidFill>
          </a:ln>
          <a:effectLst>
            <a:outerShdw blurRad="50800" dist="38100" dir="2700000" algn="tl" rotWithShape="0">
              <a:prstClr val="black">
                <a:alpha val="40000"/>
              </a:prstClr>
            </a:outerShdw>
          </a:effectLst>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AU" sz="1400" b="1" i="0" u="none" strike="noStrike" kern="0" cap="none" spc="0" normalizeH="0" baseline="0" noProof="0">
                <a:ln>
                  <a:noFill/>
                </a:ln>
                <a:solidFill>
                  <a:srgbClr val="FFFFFF"/>
                </a:solidFill>
                <a:effectLst/>
                <a:uLnTx/>
                <a:uFillTx/>
                <a:latin typeface="Arial"/>
                <a:ea typeface="Calibri" panose="020F0502020204030204" pitchFamily="34" charset="0"/>
                <a:cs typeface="Arial"/>
                <a:sym typeface="Arial"/>
              </a:rPr>
              <a:t>Objective</a:t>
            </a:r>
            <a:endParaRPr kumimoji="0" sz="1400" b="1"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5" name="Google Shape;2924;g1187c0eb48a_48_342">
            <a:extLst>
              <a:ext uri="{FF2B5EF4-FFF2-40B4-BE49-F238E27FC236}">
                <a16:creationId xmlns:a16="http://schemas.microsoft.com/office/drawing/2014/main" id="{27B79331-D412-185B-6CC2-B679A905B4CB}"/>
              </a:ext>
            </a:extLst>
          </p:cNvPr>
          <p:cNvSpPr/>
          <p:nvPr/>
        </p:nvSpPr>
        <p:spPr>
          <a:xfrm>
            <a:off x="171066" y="3143095"/>
            <a:ext cx="1639390" cy="261864"/>
          </a:xfrm>
          <a:prstGeom prst="roundRect">
            <a:avLst>
              <a:gd name="adj" fmla="val 16667"/>
            </a:avLst>
          </a:prstGeom>
          <a:solidFill>
            <a:schemeClr val="tx2">
              <a:lumMod val="75000"/>
            </a:schemeClr>
          </a:solidFill>
          <a:ln>
            <a:solidFill>
              <a:schemeClr val="tx2">
                <a:lumMod val="75000"/>
              </a:schemeClr>
            </a:solidFill>
          </a:ln>
          <a:effectLst>
            <a:outerShdw blurRad="50800" dist="38100" dir="2700000" algn="tl" rotWithShape="0">
              <a:prstClr val="black">
                <a:alpha val="40000"/>
              </a:prstClr>
            </a:outerShdw>
          </a:effectLst>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AU" sz="1400" b="1" i="0" u="none" strike="noStrike" kern="0" cap="none" spc="0" normalizeH="0" baseline="0" noProof="0">
                <a:ln>
                  <a:noFill/>
                </a:ln>
                <a:solidFill>
                  <a:srgbClr val="FFFFFF"/>
                </a:solidFill>
                <a:effectLst/>
                <a:uLnTx/>
                <a:uFillTx/>
                <a:latin typeface="Arial"/>
                <a:ea typeface="Calibri" panose="020F0502020204030204" pitchFamily="34" charset="0"/>
                <a:cs typeface="Arial"/>
                <a:sym typeface="Arial"/>
              </a:rPr>
              <a:t>Methods</a:t>
            </a:r>
            <a:endParaRPr kumimoji="0" sz="1400" b="1"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18" name="Google Shape;2924;g1187c0eb48a_48_342">
            <a:extLst>
              <a:ext uri="{FF2B5EF4-FFF2-40B4-BE49-F238E27FC236}">
                <a16:creationId xmlns:a16="http://schemas.microsoft.com/office/drawing/2014/main" id="{BCB4E6FA-79F6-A00B-76A7-9A73307E8D9A}"/>
              </a:ext>
            </a:extLst>
          </p:cNvPr>
          <p:cNvSpPr/>
          <p:nvPr/>
        </p:nvSpPr>
        <p:spPr>
          <a:xfrm>
            <a:off x="171064" y="876823"/>
            <a:ext cx="1639392" cy="246528"/>
          </a:xfrm>
          <a:prstGeom prst="roundRect">
            <a:avLst>
              <a:gd name="adj" fmla="val 16667"/>
            </a:avLst>
          </a:prstGeom>
          <a:solidFill>
            <a:schemeClr val="tx2">
              <a:lumMod val="75000"/>
            </a:schemeClr>
          </a:solidFill>
          <a:ln>
            <a:solidFill>
              <a:schemeClr val="tx2">
                <a:lumMod val="75000"/>
              </a:schemeClr>
            </a:solidFill>
          </a:ln>
          <a:effectLst>
            <a:outerShdw blurRad="50800" dist="38100" dir="2700000" algn="tl" rotWithShape="0">
              <a:prstClr val="black">
                <a:alpha val="40000"/>
              </a:prstClr>
            </a:outerShdw>
          </a:effectLst>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AU" sz="1400" b="1" i="0" u="none" strike="noStrike" kern="0" cap="none" spc="0" normalizeH="0" baseline="0" noProof="0">
                <a:ln>
                  <a:noFill/>
                </a:ln>
                <a:solidFill>
                  <a:srgbClr val="FFFFFF"/>
                </a:solidFill>
                <a:effectLst/>
                <a:uLnTx/>
                <a:uFillTx/>
                <a:latin typeface="Arial"/>
                <a:ea typeface="Calibri" panose="020F0502020204030204" pitchFamily="34" charset="0"/>
                <a:cs typeface="Arial"/>
                <a:sym typeface="Arial"/>
              </a:rPr>
              <a:t>Rationale</a:t>
            </a:r>
            <a:endParaRPr kumimoji="0" sz="1400" b="1" i="0" u="none" strike="noStrike" kern="0" cap="none" spc="0" normalizeH="0" baseline="0" noProof="0">
              <a:ln>
                <a:noFill/>
              </a:ln>
              <a:solidFill>
                <a:srgbClr val="FFFFFF"/>
              </a:solidFill>
              <a:effectLst/>
              <a:uLnTx/>
              <a:uFillTx/>
              <a:latin typeface="Arial"/>
              <a:ea typeface="Arial"/>
              <a:cs typeface="Arial"/>
              <a:sym typeface="Arial"/>
            </a:endParaRPr>
          </a:p>
        </p:txBody>
      </p:sp>
      <p:pic>
        <p:nvPicPr>
          <p:cNvPr id="9" name="Picture 8" descr="A diagram of a flowchart&#10;&#10;Description automatically generated">
            <a:extLst>
              <a:ext uri="{FF2B5EF4-FFF2-40B4-BE49-F238E27FC236}">
                <a16:creationId xmlns:a16="http://schemas.microsoft.com/office/drawing/2014/main" id="{39A9FF4F-BB24-6DCC-00EB-51F79D06846C}"/>
              </a:ext>
            </a:extLst>
          </p:cNvPr>
          <p:cNvPicPr>
            <a:picLocks noChangeAspect="1"/>
          </p:cNvPicPr>
          <p:nvPr/>
        </p:nvPicPr>
        <p:blipFill rotWithShape="1">
          <a:blip r:embed="rId3"/>
          <a:srcRect t="2167" r="2499"/>
          <a:stretch/>
        </p:blipFill>
        <p:spPr>
          <a:xfrm>
            <a:off x="2364049" y="1026656"/>
            <a:ext cx="6758894" cy="3695129"/>
          </a:xfrm>
          <a:prstGeom prst="rect">
            <a:avLst/>
          </a:prstGeom>
        </p:spPr>
      </p:pic>
      <p:sp>
        <p:nvSpPr>
          <p:cNvPr id="19" name="Inhaltsplatzhalter 4">
            <a:extLst>
              <a:ext uri="{FF2B5EF4-FFF2-40B4-BE49-F238E27FC236}">
                <a16:creationId xmlns:a16="http://schemas.microsoft.com/office/drawing/2014/main" id="{68EBDEDD-8C07-5B95-3929-A3C7AB1BA69D}"/>
              </a:ext>
            </a:extLst>
          </p:cNvPr>
          <p:cNvSpPr txBox="1">
            <a:spLocks/>
          </p:cNvSpPr>
          <p:nvPr/>
        </p:nvSpPr>
        <p:spPr>
          <a:xfrm>
            <a:off x="171064" y="1170156"/>
            <a:ext cx="2774418" cy="951671"/>
          </a:xfrm>
          <a:prstGeom prst="rect">
            <a:avLst/>
          </a:prstGeom>
        </p:spPr>
        <p:txBody>
          <a:bodyPr wrap="square" lIns="0" tIns="0" rIns="0" bIns="0" anchor="ctr">
            <a:spAutoFit/>
          </a:bodyPr>
          <a:lstStyle>
            <a:lvl1pPr marL="272967" indent="-272967" algn="l" defTabSz="914127" rtl="0" eaLnBrk="1" latinLnBrk="0" hangingPunct="1">
              <a:lnSpc>
                <a:spcPct val="90000"/>
              </a:lnSpc>
              <a:spcBef>
                <a:spcPts val="0"/>
              </a:spcBef>
              <a:spcAft>
                <a:spcPts val="1000"/>
              </a:spcAft>
              <a:buFont typeface="Wingdings" panose="05000000000000000000" pitchFamily="2" charset="2"/>
              <a:buChar char="§"/>
              <a:defRPr sz="2300" kern="1200">
                <a:solidFill>
                  <a:schemeClr val="bg1"/>
                </a:solidFill>
                <a:latin typeface="Calibri Light" panose="020F0302020204030204" pitchFamily="34" charset="0"/>
                <a:ea typeface="+mn-ea"/>
                <a:cs typeface="+mn-cs"/>
              </a:defRPr>
            </a:lvl1pPr>
            <a:lvl2pPr marL="807798" indent="-272967" algn="l" defTabSz="914127" rtl="0" eaLnBrk="1" latinLnBrk="0" hangingPunct="1">
              <a:lnSpc>
                <a:spcPct val="90000"/>
              </a:lnSpc>
              <a:spcBef>
                <a:spcPts val="0"/>
              </a:spcBef>
              <a:spcAft>
                <a:spcPts val="1000"/>
              </a:spcAft>
              <a:buFont typeface="Symbol" panose="05050102010706020507" pitchFamily="18" charset="2"/>
              <a:buChar char="-"/>
              <a:defRPr sz="2000" kern="1200">
                <a:solidFill>
                  <a:schemeClr val="bg1"/>
                </a:solidFill>
                <a:latin typeface="Calibri Light" panose="020F0302020204030204" pitchFamily="34" charset="0"/>
                <a:ea typeface="+mn-ea"/>
                <a:cs typeface="+mn-cs"/>
              </a:defRPr>
            </a:lvl2pPr>
            <a:lvl3pPr marL="1080764" indent="-177748" algn="l" defTabSz="914127" rtl="0" eaLnBrk="1" latinLnBrk="0" hangingPunct="1">
              <a:lnSpc>
                <a:spcPct val="90000"/>
              </a:lnSpc>
              <a:spcBef>
                <a:spcPts val="0"/>
              </a:spcBef>
              <a:spcAft>
                <a:spcPts val="1000"/>
              </a:spcAft>
              <a:buFont typeface="Symbol" panose="05050102010706020507" pitchFamily="18" charset="2"/>
              <a:buChar char="-"/>
              <a:defRPr sz="1900" kern="1200">
                <a:solidFill>
                  <a:schemeClr val="bg1"/>
                </a:solidFill>
                <a:latin typeface="Calibri Light" panose="020F0302020204030204" pitchFamily="34" charset="0"/>
                <a:ea typeface="+mn-ea"/>
                <a:cs typeface="+mn-cs"/>
              </a:defRPr>
            </a:lvl3pPr>
            <a:lvl4pPr marL="1436256" indent="-177748"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4pPr>
            <a:lvl5pPr marL="1793335" indent="-179335"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5pPr>
            <a:lvl6pPr marL="2513847"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0910"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7972"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5034"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127" rtl="0" eaLnBrk="1" fontAlgn="auto" latinLnBrk="0" hangingPunct="1">
              <a:lnSpc>
                <a:spcPct val="120000"/>
              </a:lnSpc>
              <a:spcBef>
                <a:spcPts val="0"/>
              </a:spcBef>
              <a:spcAft>
                <a:spcPts val="1000"/>
              </a:spcAft>
              <a:buClr>
                <a:srgbClr val="000000"/>
              </a:buClr>
              <a:buSzTx/>
              <a:buFont typeface="Wingdings" panose="05000000000000000000" pitchFamily="2" charset="2"/>
              <a:buNone/>
              <a:tabLst/>
              <a:defRPr/>
            </a:pPr>
            <a:r>
              <a:rPr kumimoji="0" lang="en-GB" sz="1050" b="0" i="0" u="none" strike="noStrike" kern="1200" cap="none" spc="0" normalizeH="0" baseline="0" noProof="0">
                <a:ln>
                  <a:noFill/>
                </a:ln>
                <a:solidFill>
                  <a:srgbClr val="000000"/>
                </a:solidFill>
                <a:effectLst/>
                <a:uLnTx/>
                <a:uFillTx/>
                <a:latin typeface="Arial"/>
                <a:ea typeface="+mn-ea"/>
                <a:cs typeface="+mn-cs"/>
                <a:sym typeface="Arial"/>
              </a:rPr>
              <a:t>Studies investigating the association between pre-biologic biomarker levels and post-biologic outcomes have been limited to single biomarkers and assessment of biologic efficacy from structured clinical trials</a:t>
            </a:r>
          </a:p>
        </p:txBody>
      </p:sp>
      <p:sp>
        <p:nvSpPr>
          <p:cNvPr id="6" name="TextBox 5">
            <a:extLst>
              <a:ext uri="{FF2B5EF4-FFF2-40B4-BE49-F238E27FC236}">
                <a16:creationId xmlns:a16="http://schemas.microsoft.com/office/drawing/2014/main" id="{552276FF-9CEC-6B4B-4C9A-F49687154E5E}"/>
              </a:ext>
            </a:extLst>
          </p:cNvPr>
          <p:cNvSpPr txBox="1"/>
          <p:nvPr/>
        </p:nvSpPr>
        <p:spPr>
          <a:xfrm>
            <a:off x="-68111" y="4771675"/>
            <a:ext cx="8424091"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600" b="0" i="0" u="none" strike="noStrike" kern="0" cap="none" spc="0" normalizeH="0" baseline="0" noProof="0">
                <a:ln>
                  <a:noFill/>
                </a:ln>
                <a:solidFill>
                  <a:srgbClr val="000000">
                    <a:lumMod val="50000"/>
                    <a:lumOff val="50000"/>
                  </a:srgbClr>
                </a:solidFill>
                <a:effectLst/>
                <a:uLnTx/>
                <a:uFillTx/>
                <a:latin typeface="Arial"/>
                <a:cs typeface="Arial"/>
                <a:sym typeface="Arial"/>
              </a:rPr>
              <a:t>Porsbjerg CM, Townend J, et al. Association between pre-biologic T2-biomarker combinations and response to biologics in patients with severe asthma. Frontiers in Immunology. 2024 Apr 19;15. </a:t>
            </a:r>
            <a:r>
              <a:rPr kumimoji="0" lang="en-GB" sz="600" b="0" i="0" u="none" strike="noStrike" kern="0" cap="none" spc="0" normalizeH="0" baseline="0" noProof="0" err="1">
                <a:ln>
                  <a:noFill/>
                </a:ln>
                <a:solidFill>
                  <a:srgbClr val="000000">
                    <a:lumMod val="50000"/>
                    <a:lumOff val="50000"/>
                  </a:srgbClr>
                </a:solidFill>
                <a:effectLst/>
                <a:uLnTx/>
                <a:uFillTx/>
                <a:latin typeface="Arial"/>
                <a:cs typeface="Arial"/>
                <a:sym typeface="Arial"/>
              </a:rPr>
              <a:t>Epub</a:t>
            </a:r>
            <a:r>
              <a:rPr kumimoji="0" lang="en-GB" sz="600" b="0" i="0" u="none" strike="noStrike" kern="0" cap="none" spc="0" normalizeH="0" baseline="0" noProof="0">
                <a:ln>
                  <a:noFill/>
                </a:ln>
                <a:solidFill>
                  <a:srgbClr val="000000">
                    <a:lumMod val="50000"/>
                    <a:lumOff val="50000"/>
                  </a:srgbClr>
                </a:solidFill>
                <a:effectLst/>
                <a:uLnTx/>
                <a:uFillTx/>
                <a:latin typeface="Arial"/>
                <a:cs typeface="Arial"/>
                <a:sym typeface="Arial"/>
              </a:rPr>
              <a:t> 2024 Apr 19. </a:t>
            </a:r>
            <a:r>
              <a:rPr kumimoji="0" lang="en-GB" sz="600" b="0" i="0" u="none" strike="noStrike" kern="0" cap="none" spc="0" normalizeH="0" baseline="0" noProof="0" err="1">
                <a:ln>
                  <a:noFill/>
                </a:ln>
                <a:solidFill>
                  <a:srgbClr val="000000">
                    <a:lumMod val="50000"/>
                    <a:lumOff val="50000"/>
                  </a:srgbClr>
                </a:solidFill>
                <a:effectLst/>
                <a:uLnTx/>
                <a:uFillTx/>
                <a:latin typeface="Arial"/>
                <a:cs typeface="Arial"/>
                <a:sym typeface="Arial"/>
                <a:hlinkClick r:id="rId4"/>
              </a:rPr>
              <a:t>doi</a:t>
            </a:r>
            <a:r>
              <a:rPr kumimoji="0" lang="en-GB" sz="600" b="0" i="0" u="none" strike="noStrike" kern="0" cap="none" spc="0" normalizeH="0" baseline="0" noProof="0">
                <a:ln>
                  <a:noFill/>
                </a:ln>
                <a:solidFill>
                  <a:srgbClr val="000000">
                    <a:lumMod val="50000"/>
                    <a:lumOff val="50000"/>
                  </a:srgbClr>
                </a:solidFill>
                <a:effectLst/>
                <a:uLnTx/>
                <a:uFillTx/>
                <a:latin typeface="Arial"/>
                <a:cs typeface="Arial"/>
                <a:sym typeface="Arial"/>
                <a:hlinkClick r:id="rId4"/>
              </a:rPr>
              <a:t>: 10.3389/fimmu.2024.1361891, 10.3389/fimmu.2024.1361891/</a:t>
            </a:r>
            <a:r>
              <a:rPr kumimoji="0" lang="en-GB" sz="600" b="0" i="0" u="none" strike="noStrike" kern="0" cap="none" spc="0" normalizeH="0" baseline="0" noProof="0" err="1">
                <a:ln>
                  <a:noFill/>
                </a:ln>
                <a:solidFill>
                  <a:srgbClr val="000000">
                    <a:lumMod val="50000"/>
                    <a:lumOff val="50000"/>
                  </a:srgbClr>
                </a:solidFill>
                <a:effectLst/>
                <a:uLnTx/>
                <a:uFillTx/>
                <a:latin typeface="Arial"/>
                <a:cs typeface="Arial"/>
                <a:sym typeface="Arial"/>
                <a:hlinkClick r:id="rId4"/>
              </a:rPr>
              <a:t>full#supplementary-material</a:t>
            </a:r>
            <a:endParaRPr kumimoji="0" lang="en-GB" sz="600" b="0" i="0" u="none" strike="noStrike" kern="0" cap="none" spc="0" normalizeH="0" baseline="0" noProof="0">
              <a:ln>
                <a:noFill/>
              </a:ln>
              <a:solidFill>
                <a:srgbClr val="000000">
                  <a:lumMod val="50000"/>
                  <a:lumOff val="50000"/>
                </a:srgbClr>
              </a:solidFill>
              <a:effectLst/>
              <a:uLnTx/>
              <a:uFillTx/>
              <a:latin typeface="Arial"/>
              <a:cs typeface="Arial"/>
              <a:sym typeface="Arial"/>
            </a:endParaRPr>
          </a:p>
        </p:txBody>
      </p:sp>
      <p:sp>
        <p:nvSpPr>
          <p:cNvPr id="4" name="Text Placeholder 2">
            <a:extLst>
              <a:ext uri="{FF2B5EF4-FFF2-40B4-BE49-F238E27FC236}">
                <a16:creationId xmlns:a16="http://schemas.microsoft.com/office/drawing/2014/main" id="{D68C0621-06FB-E917-CD1B-12C03C1F3131}"/>
              </a:ext>
            </a:extLst>
          </p:cNvPr>
          <p:cNvSpPr txBox="1">
            <a:spLocks/>
          </p:cNvSpPr>
          <p:nvPr/>
        </p:nvSpPr>
        <p:spPr>
          <a:xfrm>
            <a:off x="21057" y="3465564"/>
            <a:ext cx="4850823" cy="1410398"/>
          </a:xfrm>
          <a:prstGeom prst="rect">
            <a:avLst/>
          </a:prstGeom>
          <a:noFill/>
          <a:ln w="19050">
            <a:noFill/>
            <a:extLst>
              <a:ext uri="{C807C97D-BFC1-408E-A445-0C87EB9F89A2}">
                <ask:lineSketchStyleProps xmlns:ask="http://schemas.microsoft.com/office/drawing/2018/sketchyshapes">
                  <ask:type>
                    <ask:lineSketchNone/>
                  </ask:type>
                </ask:lineSketchStyleProps>
              </a:ext>
            </a:extLst>
          </a:ln>
        </p:spPr>
        <p:txBody>
          <a:bodyPr spcFirstLastPara="1" wrap="square" lIns="0" tIns="0" rIns="0" bIns="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225449" marR="0" lvl="0" indent="-171450" algn="l" defTabSz="514338" rtl="0" eaLnBrk="1" fontAlgn="auto" latinLnBrk="0" hangingPunct="1">
              <a:lnSpc>
                <a:spcPct val="107000"/>
              </a:lnSpc>
              <a:spcBef>
                <a:spcPts val="0"/>
              </a:spcBef>
              <a:spcAft>
                <a:spcPts val="0"/>
              </a:spcAft>
              <a:buClr>
                <a:srgbClr val="000000"/>
              </a:buClr>
              <a:buSzPts val="1100"/>
              <a:buFont typeface="Arial" panose="020B0604020202020204" pitchFamily="34" charset="0"/>
              <a:buChar char="•"/>
              <a:tabLst/>
              <a:defRPr/>
            </a:pPr>
            <a:r>
              <a:rPr kumimoji="0" lang="en-US" sz="1050" b="0" i="0" u="none" strike="noStrike" kern="1200" cap="none" spc="0" normalizeH="0" baseline="0" noProof="0">
                <a:ln>
                  <a:noFill/>
                </a:ln>
                <a:solidFill>
                  <a:srgbClr val="000000"/>
                </a:solidFill>
                <a:effectLst/>
                <a:uLnTx/>
                <a:uFillTx/>
                <a:latin typeface="Arial"/>
                <a:ea typeface="+mn-ea"/>
                <a:cs typeface="Arial"/>
                <a:sym typeface="Arial"/>
              </a:rPr>
              <a:t>Cohort study using data across 23 countries participating in ISAR from May 2017 to February 2023.</a:t>
            </a:r>
          </a:p>
          <a:p>
            <a:pPr marL="225449" marR="0" lvl="0" indent="-171450" algn="l" defTabSz="514338" rtl="0" eaLnBrk="1" fontAlgn="auto" latinLnBrk="0" hangingPunct="1">
              <a:lnSpc>
                <a:spcPct val="107000"/>
              </a:lnSpc>
              <a:spcBef>
                <a:spcPts val="0"/>
              </a:spcBef>
              <a:spcAft>
                <a:spcPts val="0"/>
              </a:spcAft>
              <a:buClr>
                <a:srgbClr val="000000"/>
              </a:buClr>
              <a:buSzPts val="1100"/>
              <a:buFont typeface="Arial" panose="020B0604020202020204" pitchFamily="34" charset="0"/>
              <a:buChar char="•"/>
              <a:tabLst/>
              <a:defRPr/>
            </a:pPr>
            <a:r>
              <a:rPr kumimoji="0" lang="en-GB" sz="1050" b="0" i="0" u="none" strike="noStrike" kern="1200" cap="none" spc="0" normalizeH="0" baseline="0" noProof="0">
                <a:ln>
                  <a:noFill/>
                </a:ln>
                <a:solidFill>
                  <a:srgbClr val="000000"/>
                </a:solidFill>
                <a:effectLst/>
                <a:uLnTx/>
                <a:uFillTx/>
                <a:latin typeface="Arial"/>
                <a:ea typeface="+mn-ea"/>
                <a:cs typeface="Arial"/>
                <a:sym typeface="Arial"/>
              </a:rPr>
              <a:t>Investigated biomarkers (highest pre-biologic levels) were immunoglobulin E (</a:t>
            </a:r>
            <a:r>
              <a:rPr kumimoji="0" lang="en-GB" sz="1050" b="0" i="0" u="none" strike="noStrike" kern="1200" cap="none" spc="0" normalizeH="0" baseline="0" noProof="0" err="1">
                <a:ln>
                  <a:noFill/>
                </a:ln>
                <a:solidFill>
                  <a:srgbClr val="000000"/>
                </a:solidFill>
                <a:effectLst/>
                <a:uLnTx/>
                <a:uFillTx/>
                <a:latin typeface="Arial"/>
                <a:ea typeface="+mn-ea"/>
                <a:cs typeface="Arial"/>
                <a:sym typeface="Arial"/>
              </a:rPr>
              <a:t>IgE</a:t>
            </a:r>
            <a:r>
              <a:rPr kumimoji="0" lang="en-GB" sz="1050" b="0" i="0" u="none" strike="noStrike" kern="1200" cap="none" spc="0" normalizeH="0" baseline="0" noProof="0">
                <a:ln>
                  <a:noFill/>
                </a:ln>
                <a:solidFill>
                  <a:srgbClr val="000000"/>
                </a:solidFill>
                <a:effectLst/>
                <a:uLnTx/>
                <a:uFillTx/>
                <a:latin typeface="Arial"/>
                <a:ea typeface="+mn-ea"/>
                <a:cs typeface="Arial"/>
                <a:sym typeface="Arial"/>
              </a:rPr>
              <a:t>), blood eosinophil count (BEC) and fractional exhaled nitric oxide (</a:t>
            </a:r>
            <a:r>
              <a:rPr kumimoji="0" lang="en-GB" sz="1050" b="0" i="0" u="none" strike="noStrike" kern="1200" cap="none" spc="0" normalizeH="0" baseline="0" noProof="0" err="1">
                <a:ln>
                  <a:noFill/>
                </a:ln>
                <a:solidFill>
                  <a:srgbClr val="000000"/>
                </a:solidFill>
                <a:effectLst/>
                <a:uLnTx/>
                <a:uFillTx/>
                <a:latin typeface="Arial"/>
                <a:ea typeface="+mn-ea"/>
                <a:cs typeface="Arial"/>
                <a:sym typeface="Arial"/>
              </a:rPr>
              <a:t>FeNO</a:t>
            </a:r>
            <a:r>
              <a:rPr kumimoji="0" lang="en-GB" sz="1050" b="0" i="0" u="none" strike="noStrike" kern="1200" cap="none" spc="0" normalizeH="0" baseline="0" noProof="0">
                <a:ln>
                  <a:noFill/>
                </a:ln>
                <a:solidFill>
                  <a:srgbClr val="000000"/>
                </a:solidFill>
                <a:effectLst/>
                <a:uLnTx/>
                <a:uFillTx/>
                <a:latin typeface="Arial"/>
                <a:ea typeface="+mn-ea"/>
                <a:cs typeface="Arial"/>
                <a:sym typeface="Arial"/>
              </a:rPr>
              <a:t>)</a:t>
            </a:r>
            <a:endParaRPr kumimoji="0" lang="en-US" sz="1050" b="0" i="0" u="none" strike="noStrike" kern="1200" cap="none" spc="0" normalizeH="0" baseline="0" noProof="0">
              <a:ln>
                <a:noFill/>
              </a:ln>
              <a:solidFill>
                <a:srgbClr val="000000"/>
              </a:solidFill>
              <a:effectLst/>
              <a:uLnTx/>
              <a:uFillTx/>
              <a:latin typeface="Arial"/>
              <a:ea typeface="+mn-ea"/>
              <a:cs typeface="Arial"/>
              <a:sym typeface="Arial"/>
            </a:endParaRPr>
          </a:p>
          <a:p>
            <a:pPr marL="225449" marR="0" lvl="0" indent="-171450" algn="l" defTabSz="514338" rtl="0" eaLnBrk="1" fontAlgn="auto" latinLnBrk="0" hangingPunct="1">
              <a:lnSpc>
                <a:spcPct val="107000"/>
              </a:lnSpc>
              <a:spcBef>
                <a:spcPts val="0"/>
              </a:spcBef>
              <a:spcAft>
                <a:spcPts val="0"/>
              </a:spcAft>
              <a:buClr>
                <a:srgbClr val="000000"/>
              </a:buClr>
              <a:buSzPts val="1100"/>
              <a:buFont typeface="Arial" panose="020B0604020202020204" pitchFamily="34" charset="0"/>
              <a:buChar char="•"/>
              <a:tabLst/>
              <a:defRPr/>
            </a:pPr>
            <a:r>
              <a:rPr kumimoji="0" lang="en-US" sz="1050" b="0" i="0" u="none" strike="noStrike" kern="1200" cap="none" spc="0" normalizeH="0" baseline="0" noProof="0">
                <a:ln>
                  <a:noFill/>
                </a:ln>
                <a:solidFill>
                  <a:srgbClr val="000000"/>
                </a:solidFill>
                <a:effectLst/>
                <a:uLnTx/>
                <a:uFillTx/>
                <a:latin typeface="Arial"/>
                <a:ea typeface="+mn-ea"/>
                <a:cs typeface="Arial"/>
                <a:sym typeface="Arial"/>
              </a:rPr>
              <a:t>Pre- to approximately 12-month post-biologic change for each of three asthma outcome domains (i.e. exacerbation rate, symptom control and lung function), and the association of this change with pre-biologic biomarkers was investigated for individual and combined biomarkers</a:t>
            </a:r>
            <a:endParaRPr kumimoji="0" lang="en-SG" sz="1050" b="0" i="0" u="none" strike="noStrike" kern="1200" cap="none" spc="0" normalizeH="0" baseline="0" noProof="0">
              <a:ln>
                <a:noFill/>
              </a:ln>
              <a:solidFill>
                <a:srgbClr val="000000"/>
              </a:solidFill>
              <a:effectLst/>
              <a:uLnTx/>
              <a:uFillTx/>
              <a:latin typeface="Arial"/>
              <a:ea typeface="+mn-ea"/>
              <a:cs typeface="Arial"/>
              <a:sym typeface="Arial"/>
            </a:endParaRPr>
          </a:p>
        </p:txBody>
      </p:sp>
      <p:sp>
        <p:nvSpPr>
          <p:cNvPr id="2" name="Inhaltsplatzhalter 4">
            <a:extLst>
              <a:ext uri="{FF2B5EF4-FFF2-40B4-BE49-F238E27FC236}">
                <a16:creationId xmlns:a16="http://schemas.microsoft.com/office/drawing/2014/main" id="{53444283-D004-A357-D80C-64A5E227F379}"/>
              </a:ext>
            </a:extLst>
          </p:cNvPr>
          <p:cNvSpPr txBox="1">
            <a:spLocks/>
          </p:cNvSpPr>
          <p:nvPr/>
        </p:nvSpPr>
        <p:spPr>
          <a:xfrm>
            <a:off x="171066" y="2483641"/>
            <a:ext cx="3375698" cy="563872"/>
          </a:xfrm>
          <a:prstGeom prst="rect">
            <a:avLst/>
          </a:prstGeom>
        </p:spPr>
        <p:txBody>
          <a:bodyPr wrap="square" lIns="0" tIns="0" rIns="0" bIns="0" anchor="ctr">
            <a:spAutoFit/>
          </a:bodyPr>
          <a:lstStyle>
            <a:lvl1pPr marL="272967" indent="-272967" algn="l" defTabSz="914127" rtl="0" eaLnBrk="1" latinLnBrk="0" hangingPunct="1">
              <a:lnSpc>
                <a:spcPct val="90000"/>
              </a:lnSpc>
              <a:spcBef>
                <a:spcPts val="0"/>
              </a:spcBef>
              <a:spcAft>
                <a:spcPts val="1000"/>
              </a:spcAft>
              <a:buFont typeface="Wingdings" panose="05000000000000000000" pitchFamily="2" charset="2"/>
              <a:buChar char="§"/>
              <a:defRPr sz="2300" kern="1200">
                <a:solidFill>
                  <a:schemeClr val="bg1"/>
                </a:solidFill>
                <a:latin typeface="Calibri Light" panose="020F0302020204030204" pitchFamily="34" charset="0"/>
                <a:ea typeface="+mn-ea"/>
                <a:cs typeface="+mn-cs"/>
              </a:defRPr>
            </a:lvl1pPr>
            <a:lvl2pPr marL="807798" indent="-272967" algn="l" defTabSz="914127" rtl="0" eaLnBrk="1" latinLnBrk="0" hangingPunct="1">
              <a:lnSpc>
                <a:spcPct val="90000"/>
              </a:lnSpc>
              <a:spcBef>
                <a:spcPts val="0"/>
              </a:spcBef>
              <a:spcAft>
                <a:spcPts val="1000"/>
              </a:spcAft>
              <a:buFont typeface="Symbol" panose="05050102010706020507" pitchFamily="18" charset="2"/>
              <a:buChar char="-"/>
              <a:defRPr sz="2000" kern="1200">
                <a:solidFill>
                  <a:schemeClr val="bg1"/>
                </a:solidFill>
                <a:latin typeface="Calibri Light" panose="020F0302020204030204" pitchFamily="34" charset="0"/>
                <a:ea typeface="+mn-ea"/>
                <a:cs typeface="+mn-cs"/>
              </a:defRPr>
            </a:lvl2pPr>
            <a:lvl3pPr marL="1080764" indent="-177748" algn="l" defTabSz="914127" rtl="0" eaLnBrk="1" latinLnBrk="0" hangingPunct="1">
              <a:lnSpc>
                <a:spcPct val="90000"/>
              </a:lnSpc>
              <a:spcBef>
                <a:spcPts val="0"/>
              </a:spcBef>
              <a:spcAft>
                <a:spcPts val="1000"/>
              </a:spcAft>
              <a:buFont typeface="Symbol" panose="05050102010706020507" pitchFamily="18" charset="2"/>
              <a:buChar char="-"/>
              <a:defRPr sz="1900" kern="1200">
                <a:solidFill>
                  <a:schemeClr val="bg1"/>
                </a:solidFill>
                <a:latin typeface="Calibri Light" panose="020F0302020204030204" pitchFamily="34" charset="0"/>
                <a:ea typeface="+mn-ea"/>
                <a:cs typeface="+mn-cs"/>
              </a:defRPr>
            </a:lvl3pPr>
            <a:lvl4pPr marL="1436256" indent="-177748"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4pPr>
            <a:lvl5pPr marL="1793335" indent="-179335"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5pPr>
            <a:lvl6pPr marL="2513847"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0910"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7972"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5034"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127" rtl="0" eaLnBrk="1" fontAlgn="auto" latinLnBrk="0" hangingPunct="1">
              <a:lnSpc>
                <a:spcPct val="120000"/>
              </a:lnSpc>
              <a:spcBef>
                <a:spcPts val="0"/>
              </a:spcBef>
              <a:spcAft>
                <a:spcPts val="1800"/>
              </a:spcAft>
              <a:buClr>
                <a:srgbClr val="000000"/>
              </a:buClr>
              <a:buSzTx/>
              <a:buFont typeface="Wingdings" panose="05000000000000000000" pitchFamily="2" charset="2"/>
              <a:buNone/>
              <a:tabLst/>
              <a:defRPr/>
            </a:pPr>
            <a:r>
              <a:rPr kumimoji="0" lang="en-GB" sz="1050" b="0" i="0" u="none" strike="noStrike" kern="1200" cap="none" spc="0" normalizeH="0" baseline="0" noProof="0">
                <a:ln>
                  <a:noFill/>
                </a:ln>
                <a:solidFill>
                  <a:srgbClr val="000000"/>
                </a:solidFill>
                <a:effectLst/>
                <a:uLnTx/>
                <a:uFillTx/>
                <a:latin typeface="Arial"/>
                <a:ea typeface="+mn-ea"/>
                <a:cs typeface="+mn-cs"/>
                <a:sym typeface="Arial"/>
              </a:rPr>
              <a:t>To elucidate the associations of pre-biologic individual biomarker levels or their combinations  with pre-to-post biologic changes in asthma outcomes in real-life</a:t>
            </a:r>
          </a:p>
        </p:txBody>
      </p:sp>
      <p:pic>
        <p:nvPicPr>
          <p:cNvPr id="7" name="Graphic 6" descr="Beginning with solid fill">
            <a:hlinkClick r:id="rId5" action="ppaction://hlinksldjump"/>
            <a:extLst>
              <a:ext uri="{FF2B5EF4-FFF2-40B4-BE49-F238E27FC236}">
                <a16:creationId xmlns:a16="http://schemas.microsoft.com/office/drawing/2014/main" id="{E93BF32B-FD81-3FF5-1C66-8F493D3F4EC7}"/>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8" name="bg object 17">
            <a:extLst>
              <a:ext uri="{FF2B5EF4-FFF2-40B4-BE49-F238E27FC236}">
                <a16:creationId xmlns:a16="http://schemas.microsoft.com/office/drawing/2014/main" id="{4699B93A-E652-7595-90D6-DFBB8A688191}"/>
              </a:ext>
            </a:extLst>
          </p:cNvPr>
          <p:cNvPicPr/>
          <p:nvPr/>
        </p:nvPicPr>
        <p:blipFill>
          <a:blip r:embed="rId8" cstate="print">
            <a:alphaModFix amt="10000"/>
            <a:extLst>
              <a:ext uri="{BEBA8EAE-BF5A-486C-A8C5-ECC9F3942E4B}">
                <a14:imgProps xmlns:a14="http://schemas.microsoft.com/office/drawing/2010/main">
                  <a14:imgLayer r:embed="rId9">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CCB93109-9BF7-11C4-E42B-A394FE3C2230}"/>
              </a:ext>
            </a:extLst>
          </p:cNvPr>
          <p:cNvSpPr>
            <a:spLocks noGrp="1"/>
          </p:cNvSpPr>
          <p:nvPr>
            <p:ph type="title"/>
          </p:nvPr>
        </p:nvSpPr>
        <p:spPr>
          <a:xfrm>
            <a:off x="275063" y="96567"/>
            <a:ext cx="6548897" cy="605793"/>
          </a:xfrm>
        </p:spPr>
        <p:txBody>
          <a:bodyPr/>
          <a:lstStyle/>
          <a:p>
            <a:r>
              <a:rPr lang="en-GB" sz="1600">
                <a:solidFill>
                  <a:schemeClr val="accent3"/>
                </a:solidFill>
                <a:latin typeface="Aptos" panose="020B0004020202020204" pitchFamily="34" charset="0"/>
                <a:ea typeface="Aptos" panose="020B0004020202020204" pitchFamily="34" charset="0"/>
                <a:cs typeface="Aptos" panose="020B0004020202020204" pitchFamily="34" charset="0"/>
              </a:rPr>
              <a:t>What is already known? Background and rationale:</a:t>
            </a:r>
            <a:br>
              <a:rPr lang="en-GB" sz="1600">
                <a:solidFill>
                  <a:schemeClr val="accent3"/>
                </a:solidFill>
                <a:latin typeface="Aptos" panose="020B0004020202020204" pitchFamily="34" charset="0"/>
                <a:ea typeface="Aptos" panose="020B0004020202020204" pitchFamily="34" charset="0"/>
                <a:cs typeface="Aptos" panose="020B0004020202020204" pitchFamily="34" charset="0"/>
              </a:rPr>
            </a:br>
            <a:r>
              <a:rPr lang="en-GB" sz="1400">
                <a:effectLst/>
                <a:latin typeface="Aptos" panose="020B0004020202020204" pitchFamily="34" charset="0"/>
                <a:ea typeface="Aptos" panose="020B0004020202020204" pitchFamily="34" charset="0"/>
                <a:cs typeface="Aptos" panose="020B0004020202020204" pitchFamily="34" charset="0"/>
              </a:rPr>
              <a:t>BEC predicts less exacerbations with biologics than placebo but little dose response within the active arm</a:t>
            </a:r>
            <a:endParaRPr lang="en-GB" sz="1200"/>
          </a:p>
        </p:txBody>
      </p:sp>
      <p:pic>
        <p:nvPicPr>
          <p:cNvPr id="6" name="Google Shape;400;p17">
            <a:extLst>
              <a:ext uri="{FF2B5EF4-FFF2-40B4-BE49-F238E27FC236}">
                <a16:creationId xmlns:a16="http://schemas.microsoft.com/office/drawing/2014/main" id="{58F81DFB-ACD5-CF0F-BDE2-072DF09ED218}"/>
              </a:ext>
            </a:extLst>
          </p:cNvPr>
          <p:cNvPicPr preferRelativeResize="0"/>
          <p:nvPr/>
        </p:nvPicPr>
        <p:blipFill rotWithShape="1">
          <a:blip r:embed="rId3">
            <a:alphaModFix/>
          </a:blip>
          <a:srcRect/>
          <a:stretch/>
        </p:blipFill>
        <p:spPr>
          <a:xfrm>
            <a:off x="208424" y="1435504"/>
            <a:ext cx="3907576" cy="2562836"/>
          </a:xfrm>
          <a:prstGeom prst="rect">
            <a:avLst/>
          </a:prstGeom>
          <a:noFill/>
          <a:ln>
            <a:noFill/>
          </a:ln>
        </p:spPr>
      </p:pic>
      <p:sp>
        <p:nvSpPr>
          <p:cNvPr id="7" name="Google Shape;401;p17">
            <a:extLst>
              <a:ext uri="{FF2B5EF4-FFF2-40B4-BE49-F238E27FC236}">
                <a16:creationId xmlns:a16="http://schemas.microsoft.com/office/drawing/2014/main" id="{533F532C-4A21-1A09-2FCC-A11CD479C4B4}"/>
              </a:ext>
            </a:extLst>
          </p:cNvPr>
          <p:cNvSpPr txBox="1"/>
          <p:nvPr/>
        </p:nvSpPr>
        <p:spPr>
          <a:xfrm>
            <a:off x="2395363" y="4837458"/>
            <a:ext cx="5700782" cy="299229"/>
          </a:xfrm>
          <a:prstGeom prst="rect">
            <a:avLst/>
          </a:prstGeom>
          <a:noFill/>
          <a:ln>
            <a:noFill/>
          </a:ln>
        </p:spPr>
        <p:txBody>
          <a:bodyPr spcFirstLastPara="1" wrap="square" lIns="68389" tIns="34185" rIns="68389" bIns="34185" anchor="t" anchorCtr="0">
            <a:spAutoFit/>
          </a:bodyPr>
          <a:lstStyle/>
          <a:p>
            <a:pPr marL="0" marR="0" lvl="0" indent="0" algn="r" defTabSz="684051" rtl="0" eaLnBrk="1" fontAlgn="auto" latinLnBrk="0" hangingPunct="1">
              <a:lnSpc>
                <a:spcPct val="100000"/>
              </a:lnSpc>
              <a:spcBef>
                <a:spcPts val="0"/>
              </a:spcBef>
              <a:spcAft>
                <a:spcPts val="0"/>
              </a:spcAft>
              <a:buClr>
                <a:srgbClr val="000000"/>
              </a:buClr>
              <a:buSzTx/>
              <a:buFont typeface="Arial"/>
              <a:buNone/>
              <a:tabLst/>
              <a:defRPr/>
            </a:pPr>
            <a:r>
              <a:rPr kumimoji="0" lang="en-US" sz="748" b="0" i="0" u="none" strike="noStrike" kern="0" cap="none" spc="0" normalizeH="0" baseline="0" noProof="0">
                <a:ln>
                  <a:noFill/>
                </a:ln>
                <a:solidFill>
                  <a:srgbClr val="000000"/>
                </a:solidFill>
                <a:effectLst/>
                <a:uLnTx/>
                <a:uFillTx/>
                <a:latin typeface="Calibri"/>
                <a:ea typeface="Calibri"/>
                <a:cs typeface="Calibri"/>
                <a:sym typeface="Calibri"/>
              </a:rPr>
              <a:t>Ortega HG, et al. Lancet Respir Med 2016;4(7):549-556</a:t>
            </a:r>
            <a:endParaRPr kumimoji="0" sz="1048" b="0" i="0" u="none" strike="noStrike" kern="0" cap="none" spc="0" normalizeH="0" baseline="0" noProof="0">
              <a:ln>
                <a:noFill/>
              </a:ln>
              <a:solidFill>
                <a:srgbClr val="000000"/>
              </a:solidFill>
              <a:effectLst/>
              <a:uLnTx/>
              <a:uFillTx/>
              <a:latin typeface="Arial"/>
              <a:cs typeface="Arial"/>
              <a:sym typeface="Arial"/>
            </a:endParaRPr>
          </a:p>
          <a:p>
            <a:pPr marL="0" marR="0" lvl="0" indent="0" algn="r" defTabSz="684051" rtl="0" eaLnBrk="1" fontAlgn="auto" latinLnBrk="0" hangingPunct="1">
              <a:lnSpc>
                <a:spcPct val="100000"/>
              </a:lnSpc>
              <a:spcBef>
                <a:spcPts val="0"/>
              </a:spcBef>
              <a:spcAft>
                <a:spcPts val="0"/>
              </a:spcAft>
              <a:buClr>
                <a:srgbClr val="000000"/>
              </a:buClr>
              <a:buSzTx/>
              <a:buFont typeface="Arial"/>
              <a:buNone/>
              <a:tabLst/>
              <a:defRPr/>
            </a:pPr>
            <a:r>
              <a:rPr kumimoji="0" lang="en-US" sz="748" b="0" i="0" u="none" strike="noStrike" kern="0" cap="none" spc="0" normalizeH="0" baseline="0" noProof="0">
                <a:ln>
                  <a:noFill/>
                </a:ln>
                <a:solidFill>
                  <a:srgbClr val="000000"/>
                </a:solidFill>
                <a:effectLst/>
                <a:uLnTx/>
                <a:uFillTx/>
                <a:latin typeface="Calibri"/>
                <a:ea typeface="Calibri"/>
                <a:cs typeface="Calibri"/>
                <a:sym typeface="Calibri"/>
              </a:rPr>
              <a:t>FitzGerald JM, Goldman M, et al. Lancet Respir Med 2018;6(1):51-64</a:t>
            </a:r>
            <a:endParaRPr kumimoji="0" sz="748" b="0" i="0" u="none" strike="noStrike" kern="0" cap="none" spc="0" normalizeH="0" baseline="0" noProof="0">
              <a:ln>
                <a:noFill/>
              </a:ln>
              <a:solidFill>
                <a:srgbClr val="000000"/>
              </a:solidFill>
              <a:effectLst/>
              <a:uLnTx/>
              <a:uFillTx/>
              <a:latin typeface="Calibri"/>
              <a:ea typeface="Calibri"/>
              <a:cs typeface="Calibri"/>
              <a:sym typeface="Calibri"/>
            </a:endParaRPr>
          </a:p>
        </p:txBody>
      </p:sp>
      <p:pic>
        <p:nvPicPr>
          <p:cNvPr id="8" name="Google Shape;402;p17">
            <a:extLst>
              <a:ext uri="{FF2B5EF4-FFF2-40B4-BE49-F238E27FC236}">
                <a16:creationId xmlns:a16="http://schemas.microsoft.com/office/drawing/2014/main" id="{910DB98C-61B0-6565-AC7D-BC69F1D61340}"/>
              </a:ext>
            </a:extLst>
          </p:cNvPr>
          <p:cNvPicPr preferRelativeResize="0"/>
          <p:nvPr/>
        </p:nvPicPr>
        <p:blipFill rotWithShape="1">
          <a:blip r:embed="rId4">
            <a:alphaModFix/>
          </a:blip>
          <a:srcRect/>
          <a:stretch/>
        </p:blipFill>
        <p:spPr>
          <a:xfrm>
            <a:off x="4382551" y="1435505"/>
            <a:ext cx="4513264" cy="2564056"/>
          </a:xfrm>
          <a:prstGeom prst="rect">
            <a:avLst/>
          </a:prstGeom>
          <a:noFill/>
          <a:ln>
            <a:noFill/>
          </a:ln>
        </p:spPr>
      </p:pic>
      <p:sp>
        <p:nvSpPr>
          <p:cNvPr id="9" name="Google Shape;404;p17">
            <a:extLst>
              <a:ext uri="{FF2B5EF4-FFF2-40B4-BE49-F238E27FC236}">
                <a16:creationId xmlns:a16="http://schemas.microsoft.com/office/drawing/2014/main" id="{0D9444FF-92C0-35E0-219C-D152626FB98B}"/>
              </a:ext>
            </a:extLst>
          </p:cNvPr>
          <p:cNvSpPr/>
          <p:nvPr/>
        </p:nvSpPr>
        <p:spPr>
          <a:xfrm>
            <a:off x="4673600" y="4015322"/>
            <a:ext cx="4222214" cy="438370"/>
          </a:xfrm>
          <a:prstGeom prst="rect">
            <a:avLst/>
          </a:prstGeom>
          <a:noFill/>
          <a:ln>
            <a:noFill/>
          </a:ln>
        </p:spPr>
        <p:txBody>
          <a:bodyPr spcFirstLastPara="1" wrap="square" lIns="68389" tIns="34185" rIns="68389" bIns="34185" anchor="t" anchorCtr="0">
            <a:spAutoFit/>
          </a:bodyPr>
          <a:lstStyle/>
          <a:p>
            <a:pPr marL="0" marR="0" lvl="0" indent="0" algn="ctr" defTabSz="684051"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a:ln>
                  <a:noFill/>
                </a:ln>
                <a:solidFill>
                  <a:srgbClr val="000000"/>
                </a:solidFill>
                <a:effectLst/>
                <a:uLnTx/>
                <a:uFillTx/>
                <a:latin typeface="Calibri"/>
                <a:ea typeface="Calibri"/>
                <a:cs typeface="Calibri"/>
                <a:sym typeface="Calibri"/>
              </a:rPr>
              <a:t>SIROCCO/CALIMA: Response to </a:t>
            </a:r>
            <a:r>
              <a:rPr kumimoji="0" lang="en-US" sz="1200" b="0" i="0" u="none" strike="noStrike" kern="0" cap="none" spc="0" normalizeH="0" baseline="0" noProof="0" err="1">
                <a:ln>
                  <a:noFill/>
                </a:ln>
                <a:solidFill>
                  <a:srgbClr val="000000"/>
                </a:solidFill>
                <a:effectLst/>
                <a:uLnTx/>
                <a:uFillTx/>
                <a:latin typeface="Calibri"/>
                <a:ea typeface="Calibri"/>
                <a:cs typeface="Calibri"/>
                <a:sym typeface="Calibri"/>
              </a:rPr>
              <a:t>Benralizumab</a:t>
            </a:r>
            <a:r>
              <a:rPr kumimoji="0" lang="en-US" sz="1200" b="0" i="0" u="none" strike="noStrike" kern="0" cap="none" spc="0" normalizeH="0" baseline="0" noProof="0">
                <a:ln>
                  <a:noFill/>
                </a:ln>
                <a:solidFill>
                  <a:srgbClr val="000000"/>
                </a:solidFill>
                <a:effectLst/>
                <a:uLnTx/>
                <a:uFillTx/>
                <a:latin typeface="Calibri"/>
                <a:ea typeface="Calibri"/>
                <a:cs typeface="Calibri"/>
                <a:sym typeface="Calibri"/>
              </a:rPr>
              <a:t> Treatment According to Blood Eosinophil Count</a:t>
            </a:r>
            <a:r>
              <a:rPr kumimoji="0" lang="en-US" sz="1200" b="0" i="0" u="none" strike="noStrike" kern="0" cap="none" spc="0" normalizeH="0" baseline="30000" noProof="0">
                <a:ln>
                  <a:noFill/>
                </a:ln>
                <a:solidFill>
                  <a:srgbClr val="000000"/>
                </a:solidFill>
                <a:effectLst/>
                <a:uLnTx/>
                <a:uFillTx/>
                <a:latin typeface="Calibri"/>
                <a:ea typeface="Calibri"/>
                <a:cs typeface="Calibri"/>
                <a:sym typeface="Calibri"/>
              </a:rPr>
              <a:t>2</a:t>
            </a: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 name="TextBox 1">
            <a:extLst>
              <a:ext uri="{FF2B5EF4-FFF2-40B4-BE49-F238E27FC236}">
                <a16:creationId xmlns:a16="http://schemas.microsoft.com/office/drawing/2014/main" id="{A3542ACB-49D1-FAF9-0CBC-16870D7E8EB7}"/>
              </a:ext>
            </a:extLst>
          </p:cNvPr>
          <p:cNvSpPr txBox="1"/>
          <p:nvPr/>
        </p:nvSpPr>
        <p:spPr>
          <a:xfrm>
            <a:off x="292588" y="4282371"/>
            <a:ext cx="4381012" cy="461665"/>
          </a:xfrm>
          <a:prstGeom prst="rect">
            <a:avLst/>
          </a:prstGeom>
          <a:noFill/>
          <a:ln>
            <a:solidFill>
              <a:schemeClr val="accent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a:ln>
                  <a:noFill/>
                </a:ln>
                <a:solidFill>
                  <a:srgbClr val="000000"/>
                </a:solidFill>
                <a:effectLst/>
                <a:uLnTx/>
                <a:uFillTx/>
                <a:latin typeface="Arial"/>
                <a:cs typeface="Arial"/>
                <a:sym typeface="Arial"/>
              </a:rPr>
              <a:t>Low association between BEC and exacerbations has been seen in clinical trials of anti-IL5 treatments</a:t>
            </a:r>
            <a:endParaRPr kumimoji="0" lang="en-GB" sz="1200" b="0" i="0" u="none" strike="noStrike" kern="0" cap="none" spc="0" normalizeH="0" baseline="0" noProof="0">
              <a:ln>
                <a:noFill/>
              </a:ln>
              <a:solidFill>
                <a:srgbClr val="000000"/>
              </a:solidFill>
              <a:effectLst/>
              <a:uLnTx/>
              <a:uFillTx/>
              <a:latin typeface="Arial"/>
              <a:cs typeface="Arial"/>
              <a:sym typeface="Arial"/>
            </a:endParaRPr>
          </a:p>
        </p:txBody>
      </p:sp>
      <p:sp>
        <p:nvSpPr>
          <p:cNvPr id="11" name="TextBox 10">
            <a:extLst>
              <a:ext uri="{FF2B5EF4-FFF2-40B4-BE49-F238E27FC236}">
                <a16:creationId xmlns:a16="http://schemas.microsoft.com/office/drawing/2014/main" id="{2D3124AA-6CD5-1FD5-0429-7B7CCA60A040}"/>
              </a:ext>
            </a:extLst>
          </p:cNvPr>
          <p:cNvSpPr txBox="1"/>
          <p:nvPr/>
        </p:nvSpPr>
        <p:spPr>
          <a:xfrm>
            <a:off x="417388" y="1028380"/>
            <a:ext cx="9373382" cy="30777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a:ln>
                  <a:noFill/>
                </a:ln>
                <a:solidFill>
                  <a:srgbClr val="073763"/>
                </a:solidFill>
                <a:effectLst/>
                <a:uLnTx/>
                <a:uFillTx/>
                <a:latin typeface="Arial"/>
                <a:cs typeface="Arial"/>
                <a:sym typeface="Arial"/>
              </a:rPr>
              <a:t>Response to Anti-IL5 Treatment According to Blood  Eosinophil Count (evidence from clinical trials)</a:t>
            </a:r>
            <a:endParaRPr kumimoji="0" lang="en-GB" sz="1400" b="0" i="0" u="none" strike="noStrike" kern="0" cap="none" spc="0" normalizeH="0" baseline="0" noProof="0">
              <a:ln>
                <a:noFill/>
              </a:ln>
              <a:solidFill>
                <a:srgbClr val="000000"/>
              </a:solidFill>
              <a:effectLst/>
              <a:uLnTx/>
              <a:uFillTx/>
              <a:latin typeface="Arial"/>
              <a:cs typeface="Arial"/>
              <a:sym typeface="Arial"/>
            </a:endParaRPr>
          </a:p>
        </p:txBody>
      </p:sp>
      <p:sp>
        <p:nvSpPr>
          <p:cNvPr id="3" name="Google Shape;129;p24">
            <a:extLst>
              <a:ext uri="{FF2B5EF4-FFF2-40B4-BE49-F238E27FC236}">
                <a16:creationId xmlns:a16="http://schemas.microsoft.com/office/drawing/2014/main" id="{335CEB3A-3E32-AB56-F41C-98356A354D31}"/>
              </a:ext>
            </a:extLst>
          </p:cNvPr>
          <p:cNvSpPr txBox="1">
            <a:spLocks noGrp="1"/>
          </p:cNvSpPr>
          <p:nvPr>
            <p:ph type="body" idx="1"/>
          </p:nvPr>
        </p:nvSpPr>
        <p:spPr>
          <a:xfrm>
            <a:off x="52319" y="4744036"/>
            <a:ext cx="8799093" cy="402416"/>
          </a:xfrm>
          <a:prstGeom prst="rect">
            <a:avLst/>
          </a:prstGeom>
          <a:noFill/>
          <a:ln>
            <a:noFill/>
          </a:ln>
        </p:spPr>
        <p:txBody>
          <a:bodyPr spcFirstLastPara="1" wrap="square" lIns="0" tIns="0" rIns="0" bIns="0" anchor="b" anchorCtr="0">
            <a:noAutofit/>
          </a:bodyPr>
          <a:lstStyle/>
          <a:p>
            <a:pPr marL="0" indent="0">
              <a:buNone/>
            </a:pPr>
            <a:r>
              <a:rPr lang="en-NZ" sz="600">
                <a:solidFill>
                  <a:schemeClr val="bg2">
                    <a:lumMod val="50000"/>
                    <a:lumOff val="50000"/>
                  </a:schemeClr>
                </a:solidFill>
              </a:rPr>
              <a:t>Anti-IL5/5R: Anti-Interleukin 5/5R, BEC: Blood Eosinophil Count</a:t>
            </a:r>
            <a:endParaRPr lang="en-GB" sz="600">
              <a:solidFill>
                <a:schemeClr val="bg2">
                  <a:lumMod val="50000"/>
                  <a:lumOff val="50000"/>
                </a:schemeClr>
              </a:solidFill>
            </a:endParaRPr>
          </a:p>
        </p:txBody>
      </p:sp>
      <p:pic>
        <p:nvPicPr>
          <p:cNvPr id="4" name="Graphic 3" descr="Beginning with solid fill">
            <a:hlinkClick r:id="rId5" action="ppaction://hlinksldjump"/>
            <a:extLst>
              <a:ext uri="{FF2B5EF4-FFF2-40B4-BE49-F238E27FC236}">
                <a16:creationId xmlns:a16="http://schemas.microsoft.com/office/drawing/2014/main" id="{443703DD-9AC1-412A-9893-79E145C5D34F}"/>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10" name="bg object 17">
            <a:extLst>
              <a:ext uri="{FF2B5EF4-FFF2-40B4-BE49-F238E27FC236}">
                <a16:creationId xmlns:a16="http://schemas.microsoft.com/office/drawing/2014/main" id="{3D123D68-1644-0B27-E399-629179DEA50F}"/>
              </a:ext>
            </a:extLst>
          </p:cNvPr>
          <p:cNvPicPr/>
          <p:nvPr/>
        </p:nvPicPr>
        <p:blipFill>
          <a:blip r:embed="rId8" cstate="print">
            <a:alphaModFix amt="10000"/>
            <a:extLst>
              <a:ext uri="{BEBA8EAE-BF5A-486C-A8C5-ECC9F3942E4B}">
                <a14:imgProps xmlns:a14="http://schemas.microsoft.com/office/drawing/2010/main">
                  <a14:imgLayer r:embed="rId9">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1054315538"/>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2501E567-BAF5-18FD-FAD1-0978DE9B53F0}"/>
              </a:ext>
            </a:extLst>
          </p:cNvPr>
          <p:cNvSpPr>
            <a:spLocks noGrp="1"/>
          </p:cNvSpPr>
          <p:nvPr>
            <p:ph type="title"/>
          </p:nvPr>
        </p:nvSpPr>
        <p:spPr>
          <a:xfrm>
            <a:off x="275063" y="103515"/>
            <a:ext cx="8496300" cy="454420"/>
          </a:xfrm>
        </p:spPr>
        <p:txBody>
          <a:bodyPr/>
          <a:lstStyle/>
          <a:p>
            <a:r>
              <a:rPr lang="en-NZ" sz="1400"/>
              <a:t>BEC and </a:t>
            </a:r>
            <a:r>
              <a:rPr lang="en-NZ" sz="1400" err="1"/>
              <a:t>FeNO</a:t>
            </a:r>
            <a:r>
              <a:rPr lang="en-NZ" sz="1400"/>
              <a:t> significantly associated with degree of lung function improvement</a:t>
            </a:r>
            <a:br>
              <a:rPr lang="en-NZ" sz="1400"/>
            </a:br>
            <a:r>
              <a:rPr lang="en-NZ" sz="1400"/>
              <a:t>following treatment with </a:t>
            </a:r>
            <a:r>
              <a:rPr lang="en-GB" sz="1400"/>
              <a:t>anti-IL5/5R or anti-</a:t>
            </a:r>
            <a:r>
              <a:rPr lang="en-GB" sz="1400" err="1"/>
              <a:t>IgE</a:t>
            </a:r>
            <a:r>
              <a:rPr lang="en-GB" sz="1400"/>
              <a:t> biologics</a:t>
            </a:r>
          </a:p>
        </p:txBody>
      </p:sp>
      <p:sp>
        <p:nvSpPr>
          <p:cNvPr id="11" name="TextBox 10">
            <a:extLst>
              <a:ext uri="{FF2B5EF4-FFF2-40B4-BE49-F238E27FC236}">
                <a16:creationId xmlns:a16="http://schemas.microsoft.com/office/drawing/2014/main" id="{3F053A11-0C51-EDBD-D25D-2D1348A542FF}"/>
              </a:ext>
            </a:extLst>
          </p:cNvPr>
          <p:cNvSpPr txBox="1"/>
          <p:nvPr/>
        </p:nvSpPr>
        <p:spPr>
          <a:xfrm>
            <a:off x="4280957" y="1083733"/>
            <a:ext cx="4263736" cy="2532425"/>
          </a:xfrm>
          <a:prstGeom prst="rect">
            <a:avLst/>
          </a:prstGeom>
          <a:noFill/>
        </p:spPr>
        <p:txBody>
          <a:bodyPr wrap="square">
            <a:spAutoFit/>
          </a:bodyPr>
          <a:lstStyle/>
          <a:p>
            <a:pPr marL="342900" marR="0" lvl="0" indent="-342900" algn="l" defTabSz="914400" rtl="0" eaLnBrk="1" fontAlgn="auto" latinLnBrk="0" hangingPunct="1">
              <a:lnSpc>
                <a:spcPct val="115000"/>
              </a:lnSpc>
              <a:spcBef>
                <a:spcPts val="0"/>
              </a:spcBef>
              <a:spcAft>
                <a:spcPts val="0"/>
              </a:spcAft>
              <a:buClr>
                <a:srgbClr val="FF9900"/>
              </a:buClr>
              <a:buSzTx/>
              <a:buFont typeface="Symbol" panose="05050102010706020507" pitchFamily="18" charset="2"/>
              <a:buChar char=""/>
              <a:tabLst/>
              <a:defRPr/>
            </a:pPr>
            <a:r>
              <a:rPr kumimoji="0" lang="en-GB" sz="1600" b="1" i="0" u="none" strike="noStrike" kern="100" cap="none" spc="0" normalizeH="0" baseline="0" noProof="0">
                <a:ln>
                  <a:noFill/>
                </a:ln>
                <a:solidFill>
                  <a:srgbClr val="FF9900"/>
                </a:solidFill>
                <a:effectLst/>
                <a:uLnTx/>
                <a:uFillTx/>
                <a:latin typeface="Aptos" panose="020B0004020202020204" pitchFamily="34" charset="0"/>
                <a:ea typeface="Aptos" panose="020B0004020202020204" pitchFamily="34" charset="0"/>
                <a:cs typeface="Times New Roman" panose="02020603050405020304" pitchFamily="18" charset="0"/>
                <a:sym typeface="Arial"/>
              </a:rPr>
              <a:t>Patients with the highest pre-biologic levels (1000 cells/µL BEC and 100 ppb </a:t>
            </a:r>
            <a:r>
              <a:rPr kumimoji="0" lang="en-GB" sz="1600" b="1" i="0" u="none" strike="noStrike" kern="100" cap="none" spc="0" normalizeH="0" baseline="0" noProof="0" err="1">
                <a:ln>
                  <a:noFill/>
                </a:ln>
                <a:solidFill>
                  <a:srgbClr val="FF9900"/>
                </a:solidFill>
                <a:effectLst/>
                <a:uLnTx/>
                <a:uFillTx/>
                <a:latin typeface="Aptos" panose="020B0004020202020204" pitchFamily="34" charset="0"/>
                <a:ea typeface="Aptos" panose="020B0004020202020204" pitchFamily="34" charset="0"/>
                <a:cs typeface="Times New Roman" panose="02020603050405020304" pitchFamily="18" charset="0"/>
                <a:sym typeface="Arial"/>
              </a:rPr>
              <a:t>FeNO</a:t>
            </a:r>
            <a:r>
              <a:rPr kumimoji="0" lang="en-GB" sz="1600" b="1" i="0" u="none" strike="noStrike" kern="100" cap="none" spc="0" normalizeH="0" baseline="0" noProof="0">
                <a:ln>
                  <a:noFill/>
                </a:ln>
                <a:solidFill>
                  <a:srgbClr val="FF9900"/>
                </a:solidFill>
                <a:effectLst/>
                <a:uLnTx/>
                <a:uFillTx/>
                <a:latin typeface="Aptos" panose="020B0004020202020204" pitchFamily="34" charset="0"/>
                <a:ea typeface="Aptos" panose="020B0004020202020204" pitchFamily="34" charset="0"/>
                <a:cs typeface="Times New Roman" panose="02020603050405020304" pitchFamily="18" charset="0"/>
                <a:sym typeface="Arial"/>
              </a:rPr>
              <a:t>) achieved mean improvements of approximately 200 mL in FEV</a:t>
            </a:r>
            <a:r>
              <a:rPr kumimoji="0" lang="en-GB" sz="1600" b="1" i="0" u="none" strike="noStrike" kern="100" cap="none" spc="0" normalizeH="0" baseline="-25000" noProof="0">
                <a:ln>
                  <a:noFill/>
                </a:ln>
                <a:solidFill>
                  <a:srgbClr val="FF9900"/>
                </a:solidFill>
                <a:effectLst/>
                <a:uLnTx/>
                <a:uFillTx/>
                <a:latin typeface="Aptos" panose="020B0004020202020204" pitchFamily="34" charset="0"/>
                <a:ea typeface="Aptos" panose="020B0004020202020204" pitchFamily="34" charset="0"/>
                <a:cs typeface="Times New Roman" panose="02020603050405020304" pitchFamily="18" charset="0"/>
                <a:sym typeface="Arial"/>
              </a:rPr>
              <a:t>1</a:t>
            </a:r>
          </a:p>
          <a:p>
            <a:pPr marL="0" marR="0" lvl="0" indent="0" algn="l" defTabSz="914400" rtl="0" eaLnBrk="1" fontAlgn="auto" latinLnBrk="0" hangingPunct="1">
              <a:lnSpc>
                <a:spcPct val="115000"/>
              </a:lnSpc>
              <a:spcBef>
                <a:spcPts val="0"/>
              </a:spcBef>
              <a:spcAft>
                <a:spcPts val="0"/>
              </a:spcAft>
              <a:buClr>
                <a:srgbClr val="000000"/>
              </a:buClr>
              <a:buSzTx/>
              <a:buFont typeface="Arial"/>
              <a:buNone/>
              <a:tabLst/>
              <a:defRPr/>
            </a:pPr>
            <a:endParaRPr kumimoji="0" lang="en-GB" sz="1600" b="1" i="0" u="none" strike="noStrike" kern="100" cap="none" spc="0" normalizeH="0" baseline="-25000" noProof="0">
              <a:ln>
                <a:noFill/>
              </a:ln>
              <a:solidFill>
                <a:srgbClr val="FF9900"/>
              </a:solidFill>
              <a:effectLst/>
              <a:uLnTx/>
              <a:uFillTx/>
              <a:latin typeface="Aptos" panose="020B0004020202020204" pitchFamily="34" charset="0"/>
              <a:ea typeface="Aptos" panose="020B0004020202020204" pitchFamily="34" charset="0"/>
              <a:cs typeface="Times New Roman" panose="02020603050405020304" pitchFamily="18" charset="0"/>
              <a:sym typeface="Arial"/>
            </a:endParaRPr>
          </a:p>
          <a:p>
            <a:pPr marL="342900" marR="0" lvl="0" indent="-342900" algn="l" defTabSz="914400" rtl="0" eaLnBrk="1" fontAlgn="auto" latinLnBrk="0" hangingPunct="1">
              <a:lnSpc>
                <a:spcPct val="115000"/>
              </a:lnSpc>
              <a:spcBef>
                <a:spcPts val="0"/>
              </a:spcBef>
              <a:spcAft>
                <a:spcPts val="0"/>
              </a:spcAft>
              <a:buClr>
                <a:srgbClr val="FF9900"/>
              </a:buClr>
              <a:buSzTx/>
              <a:buFont typeface="Symbol" panose="05050102010706020507" pitchFamily="18" charset="2"/>
              <a:buChar char=""/>
              <a:tabLst/>
              <a:defRPr/>
            </a:pPr>
            <a:r>
              <a:rPr kumimoji="0" lang="en-GB" sz="1600" b="1" i="0" u="none" strike="noStrike" kern="100" cap="none" spc="0" normalizeH="0" baseline="0" noProof="0">
                <a:ln>
                  <a:noFill/>
                </a:ln>
                <a:solidFill>
                  <a:srgbClr val="FF9900"/>
                </a:solidFill>
                <a:effectLst/>
                <a:uLnTx/>
                <a:uFillTx/>
                <a:latin typeface="Aptos" panose="020B0004020202020204" pitchFamily="34" charset="0"/>
                <a:ea typeface="Aptos" panose="020B0004020202020204" pitchFamily="34" charset="0"/>
                <a:cs typeface="Times New Roman" panose="02020603050405020304" pitchFamily="18" charset="0"/>
                <a:sym typeface="Arial"/>
              </a:rPr>
              <a:t>Patients with the lowest levels (&lt;250 cells/µL BEC and &lt;25 ppb </a:t>
            </a:r>
            <a:r>
              <a:rPr kumimoji="0" lang="en-GB" sz="1600" b="1" i="0" u="none" strike="noStrike" kern="100" cap="none" spc="0" normalizeH="0" baseline="0" noProof="0" err="1">
                <a:ln>
                  <a:noFill/>
                </a:ln>
                <a:solidFill>
                  <a:srgbClr val="FF9900"/>
                </a:solidFill>
                <a:effectLst/>
                <a:uLnTx/>
                <a:uFillTx/>
                <a:latin typeface="Aptos" panose="020B0004020202020204" pitchFamily="34" charset="0"/>
                <a:ea typeface="Aptos" panose="020B0004020202020204" pitchFamily="34" charset="0"/>
                <a:cs typeface="Times New Roman" panose="02020603050405020304" pitchFamily="18" charset="0"/>
                <a:sym typeface="Arial"/>
              </a:rPr>
              <a:t>FeNO</a:t>
            </a:r>
            <a:r>
              <a:rPr kumimoji="0" lang="en-GB" sz="1600" b="1" i="0" u="none" strike="noStrike" kern="100" cap="none" spc="0" normalizeH="0" baseline="0" noProof="0">
                <a:ln>
                  <a:noFill/>
                </a:ln>
                <a:solidFill>
                  <a:srgbClr val="FF9900"/>
                </a:solidFill>
                <a:effectLst/>
                <a:uLnTx/>
                <a:uFillTx/>
                <a:latin typeface="Aptos" panose="020B0004020202020204" pitchFamily="34" charset="0"/>
                <a:ea typeface="Aptos" panose="020B0004020202020204" pitchFamily="34" charset="0"/>
                <a:cs typeface="Times New Roman" panose="02020603050405020304" pitchFamily="18" charset="0"/>
                <a:sym typeface="Arial"/>
              </a:rPr>
              <a:t>) achieved less than  a third of the mean improvement in FEV</a:t>
            </a:r>
            <a:r>
              <a:rPr kumimoji="0" lang="en-GB" sz="1600" b="1" i="0" u="none" strike="noStrike" kern="100" cap="none" spc="0" normalizeH="0" baseline="-25000" noProof="0">
                <a:ln>
                  <a:noFill/>
                </a:ln>
                <a:solidFill>
                  <a:srgbClr val="FF9900"/>
                </a:solidFill>
                <a:effectLst/>
                <a:uLnTx/>
                <a:uFillTx/>
                <a:latin typeface="Aptos" panose="020B0004020202020204" pitchFamily="34" charset="0"/>
                <a:ea typeface="Aptos" panose="020B0004020202020204" pitchFamily="34" charset="0"/>
                <a:cs typeface="Times New Roman" panose="02020603050405020304" pitchFamily="18" charset="0"/>
                <a:sym typeface="Arial"/>
              </a:rPr>
              <a:t>1</a:t>
            </a:r>
            <a:r>
              <a:rPr kumimoji="0" lang="en-GB" sz="1600" b="1" i="0" u="none" strike="noStrike" kern="100" cap="none" spc="0" normalizeH="0" baseline="0" noProof="0">
                <a:ln>
                  <a:noFill/>
                </a:ln>
                <a:solidFill>
                  <a:srgbClr val="FF9900"/>
                </a:solidFill>
                <a:effectLst/>
                <a:uLnTx/>
                <a:uFillTx/>
                <a:latin typeface="Aptos" panose="020B0004020202020204" pitchFamily="34" charset="0"/>
                <a:ea typeface="Aptos" panose="020B0004020202020204" pitchFamily="34" charset="0"/>
                <a:cs typeface="Times New Roman" panose="02020603050405020304" pitchFamily="18" charset="0"/>
                <a:sym typeface="Arial"/>
              </a:rPr>
              <a:t> </a:t>
            </a:r>
            <a:r>
              <a:rPr kumimoji="0" lang="en-GB" sz="1000" b="1" i="0" u="none" strike="noStrike" kern="100" cap="none" spc="0" normalizeH="0" baseline="0" noProof="0">
                <a:ln>
                  <a:noFill/>
                </a:ln>
                <a:solidFill>
                  <a:srgbClr val="FF9900"/>
                </a:solidFill>
                <a:effectLst/>
                <a:uLnTx/>
                <a:uFillTx/>
                <a:latin typeface="Aptos" panose="020B0004020202020204" pitchFamily="34" charset="0"/>
                <a:ea typeface="Aptos" panose="020B0004020202020204" pitchFamily="34" charset="0"/>
                <a:cs typeface="Times New Roman" panose="02020603050405020304" pitchFamily="18" charset="0"/>
                <a:sym typeface="Arial"/>
              </a:rPr>
              <a:t> </a:t>
            </a:r>
          </a:p>
        </p:txBody>
      </p:sp>
      <p:sp>
        <p:nvSpPr>
          <p:cNvPr id="14" name="Google Shape;129;p24">
            <a:extLst>
              <a:ext uri="{FF2B5EF4-FFF2-40B4-BE49-F238E27FC236}">
                <a16:creationId xmlns:a16="http://schemas.microsoft.com/office/drawing/2014/main" id="{9840F4E4-76E2-FEEF-C5CD-2E42F82B14E3}"/>
              </a:ext>
            </a:extLst>
          </p:cNvPr>
          <p:cNvSpPr txBox="1">
            <a:spLocks noGrp="1"/>
          </p:cNvSpPr>
          <p:nvPr>
            <p:ph type="body" idx="1"/>
          </p:nvPr>
        </p:nvSpPr>
        <p:spPr>
          <a:xfrm>
            <a:off x="21057" y="4721785"/>
            <a:ext cx="8799093" cy="402416"/>
          </a:xfrm>
          <a:prstGeom prst="rect">
            <a:avLst/>
          </a:prstGeom>
          <a:noFill/>
          <a:ln>
            <a:noFill/>
          </a:ln>
        </p:spPr>
        <p:txBody>
          <a:bodyPr spcFirstLastPara="1" wrap="square" lIns="0" tIns="0" rIns="0" bIns="0" anchor="b" anchorCtr="0">
            <a:noAutofit/>
          </a:bodyPr>
          <a:lstStyle/>
          <a:p>
            <a:pPr marL="0" indent="0"/>
            <a:r>
              <a:rPr lang="en-NZ" sz="600">
                <a:solidFill>
                  <a:schemeClr val="bg2">
                    <a:lumMod val="50000"/>
                    <a:lumOff val="50000"/>
                  </a:schemeClr>
                </a:solidFill>
              </a:rPr>
              <a:t>Anti-</a:t>
            </a:r>
            <a:r>
              <a:rPr lang="en-NZ" sz="600" err="1">
                <a:solidFill>
                  <a:schemeClr val="bg2">
                    <a:lumMod val="50000"/>
                    <a:lumOff val="50000"/>
                  </a:schemeClr>
                </a:solidFill>
              </a:rPr>
              <a:t>IgE</a:t>
            </a:r>
            <a:r>
              <a:rPr lang="en-NZ" sz="600">
                <a:solidFill>
                  <a:schemeClr val="bg2">
                    <a:lumMod val="50000"/>
                    <a:lumOff val="50000"/>
                  </a:schemeClr>
                </a:solidFill>
              </a:rPr>
              <a:t>: Anti-Immunoglobulin E, Anti-IL5/5R: Anti-Interleukin 5/5R, Anti-IL4: Anti-Interleukin 4, FEV1: Forced Expiratory Volume 1 second, BEC: Blood Eosinophil Count,, </a:t>
            </a:r>
            <a:r>
              <a:rPr lang="en-NZ" sz="600" err="1">
                <a:solidFill>
                  <a:schemeClr val="bg2">
                    <a:lumMod val="50000"/>
                    <a:lumOff val="50000"/>
                  </a:schemeClr>
                </a:solidFill>
              </a:rPr>
              <a:t>FeNO</a:t>
            </a:r>
            <a:r>
              <a:rPr lang="en-NZ" sz="600">
                <a:solidFill>
                  <a:schemeClr val="bg2">
                    <a:lumMod val="50000"/>
                    <a:lumOff val="50000"/>
                  </a:schemeClr>
                </a:solidFill>
              </a:rPr>
              <a:t>: Fractional exhaled Nitric Oxide</a:t>
            </a:r>
            <a:endParaRPr lang="en-GB" sz="600">
              <a:solidFill>
                <a:schemeClr val="bg2">
                  <a:lumMod val="50000"/>
                  <a:lumOff val="50000"/>
                </a:schemeClr>
              </a:solidFill>
            </a:endParaRPr>
          </a:p>
        </p:txBody>
      </p:sp>
      <p:pic>
        <p:nvPicPr>
          <p:cNvPr id="16" name="Picture 15" descr="A graph of a number of blood cosinophils&#10;&#10;Description automatically generated with medium confidence">
            <a:extLst>
              <a:ext uri="{FF2B5EF4-FFF2-40B4-BE49-F238E27FC236}">
                <a16:creationId xmlns:a16="http://schemas.microsoft.com/office/drawing/2014/main" id="{CA74F38E-6CF0-0A46-05A1-4DEC2347C114}"/>
              </a:ext>
            </a:extLst>
          </p:cNvPr>
          <p:cNvPicPr>
            <a:picLocks noChangeAspect="1"/>
          </p:cNvPicPr>
          <p:nvPr/>
        </p:nvPicPr>
        <p:blipFill>
          <a:blip r:embed="rId2"/>
          <a:stretch>
            <a:fillRect/>
          </a:stretch>
        </p:blipFill>
        <p:spPr>
          <a:xfrm>
            <a:off x="440477" y="873776"/>
            <a:ext cx="3840480" cy="3970713"/>
          </a:xfrm>
          <a:prstGeom prst="rect">
            <a:avLst/>
          </a:prstGeom>
        </p:spPr>
      </p:pic>
      <p:sp>
        <p:nvSpPr>
          <p:cNvPr id="2" name="TextBox 1">
            <a:extLst>
              <a:ext uri="{FF2B5EF4-FFF2-40B4-BE49-F238E27FC236}">
                <a16:creationId xmlns:a16="http://schemas.microsoft.com/office/drawing/2014/main" id="{92AE7D70-17A9-8F00-623D-2F8A38F92D3E}"/>
              </a:ext>
            </a:extLst>
          </p:cNvPr>
          <p:cNvSpPr txBox="1"/>
          <p:nvPr/>
        </p:nvSpPr>
        <p:spPr>
          <a:xfrm>
            <a:off x="4630756" y="3796934"/>
            <a:ext cx="4263736" cy="945580"/>
          </a:xfrm>
          <a:prstGeom prst="rect">
            <a:avLst/>
          </a:prstGeom>
          <a:noFill/>
        </p:spPr>
        <p:txBody>
          <a:bodyPr wrap="square">
            <a:spAutoFit/>
          </a:bodyPr>
          <a:lstStyle/>
          <a:p>
            <a:pPr marL="0" marR="0" lvl="0" indent="0" algn="l" defTabSz="914400" rtl="0" eaLnBrk="1" fontAlgn="auto" latinLnBrk="0" hangingPunct="1">
              <a:lnSpc>
                <a:spcPct val="115000"/>
              </a:lnSpc>
              <a:spcBef>
                <a:spcPts val="0"/>
              </a:spcBef>
              <a:spcAft>
                <a:spcPts val="0"/>
              </a:spcAft>
              <a:buClr>
                <a:srgbClr val="FF9900"/>
              </a:buClr>
              <a:buSzTx/>
              <a:buFont typeface="Arial"/>
              <a:buNone/>
              <a:tabLst/>
              <a:defRPr/>
            </a:pPr>
            <a:r>
              <a:rPr kumimoji="0" lang="en-GB" sz="1100" b="1" i="0" u="none" strike="noStrike" kern="100" cap="none" spc="0" normalizeH="0" baseline="0" noProof="0">
                <a:ln>
                  <a:noFill/>
                </a:ln>
                <a:solidFill>
                  <a:srgbClr val="339966"/>
                </a:solidFill>
                <a:effectLst/>
                <a:uLnTx/>
                <a:uFillTx/>
                <a:latin typeface="Aptos" panose="020B0004020202020204" pitchFamily="34" charset="0"/>
                <a:cs typeface="Times New Roman" panose="02020603050405020304" pitchFamily="18" charset="0"/>
                <a:sym typeface="Arial"/>
              </a:rPr>
              <a:t>Using a combination of pre-biologic BEC + </a:t>
            </a:r>
            <a:r>
              <a:rPr kumimoji="0" lang="en-GB" sz="1100" b="1" i="0" u="none" strike="noStrike" kern="100" cap="none" spc="0" normalizeH="0" baseline="0" noProof="0" err="1">
                <a:ln>
                  <a:noFill/>
                </a:ln>
                <a:solidFill>
                  <a:srgbClr val="339966"/>
                </a:solidFill>
                <a:effectLst/>
                <a:uLnTx/>
                <a:uFillTx/>
                <a:latin typeface="Aptos" panose="020B0004020202020204" pitchFamily="34" charset="0"/>
                <a:cs typeface="Times New Roman" panose="02020603050405020304" pitchFamily="18" charset="0"/>
                <a:sym typeface="Arial"/>
              </a:rPr>
              <a:t>FeNO</a:t>
            </a:r>
            <a:r>
              <a:rPr kumimoji="0" lang="en-GB" sz="1100" b="1" i="0" u="none" strike="noStrike" kern="100" cap="none" spc="0" normalizeH="0" baseline="0" noProof="0">
                <a:ln>
                  <a:noFill/>
                </a:ln>
                <a:solidFill>
                  <a:srgbClr val="339966"/>
                </a:solidFill>
                <a:effectLst/>
                <a:uLnTx/>
                <a:uFillTx/>
                <a:latin typeface="Aptos" panose="020B0004020202020204" pitchFamily="34" charset="0"/>
                <a:cs typeface="Times New Roman" panose="02020603050405020304" pitchFamily="18" charset="0"/>
                <a:sym typeface="Arial"/>
              </a:rPr>
              <a:t> combined gave a marginal improvement in prediction of FEV1 reduction but probably not of clinical significance.</a:t>
            </a:r>
          </a:p>
          <a:p>
            <a:pPr marL="0" marR="0" lvl="0" indent="0" algn="l" defTabSz="914400" rtl="0" eaLnBrk="1" fontAlgn="auto" latinLnBrk="0" hangingPunct="1">
              <a:lnSpc>
                <a:spcPct val="115000"/>
              </a:lnSpc>
              <a:spcBef>
                <a:spcPts val="0"/>
              </a:spcBef>
              <a:spcAft>
                <a:spcPts val="0"/>
              </a:spcAft>
              <a:buClr>
                <a:srgbClr val="FF9900"/>
              </a:buClr>
              <a:buSzTx/>
              <a:buFont typeface="Arial"/>
              <a:buNone/>
              <a:tabLst/>
              <a:defRPr/>
            </a:pPr>
            <a:endParaRPr kumimoji="0" lang="en-GB" sz="1600" b="1" i="0" u="none" strike="noStrike" kern="100" cap="none" spc="0" normalizeH="0" baseline="0" noProof="0">
              <a:ln>
                <a:noFill/>
              </a:ln>
              <a:solidFill>
                <a:srgbClr val="FF9900"/>
              </a:solidFill>
              <a:effectLst/>
              <a:uLnTx/>
              <a:uFillTx/>
              <a:latin typeface="Aptos" panose="020B0004020202020204" pitchFamily="34" charset="0"/>
              <a:ea typeface="Aptos" panose="020B0004020202020204" pitchFamily="34" charset="0"/>
              <a:cs typeface="Times New Roman" panose="02020603050405020304" pitchFamily="18" charset="0"/>
              <a:sym typeface="Arial"/>
            </a:endParaRPr>
          </a:p>
        </p:txBody>
      </p:sp>
      <p:sp>
        <p:nvSpPr>
          <p:cNvPr id="3" name="TextBox 2">
            <a:extLst>
              <a:ext uri="{FF2B5EF4-FFF2-40B4-BE49-F238E27FC236}">
                <a16:creationId xmlns:a16="http://schemas.microsoft.com/office/drawing/2014/main" id="{F17AC48E-2812-C4A9-3152-C8CBF54E1D89}"/>
              </a:ext>
            </a:extLst>
          </p:cNvPr>
          <p:cNvSpPr txBox="1"/>
          <p:nvPr/>
        </p:nvSpPr>
        <p:spPr>
          <a:xfrm>
            <a:off x="-53285" y="4777447"/>
            <a:ext cx="7443272"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600" b="0" i="0" u="none" strike="noStrike" kern="0" cap="none" spc="0" normalizeH="0" baseline="0" noProof="0">
                <a:ln>
                  <a:noFill/>
                </a:ln>
                <a:solidFill>
                  <a:srgbClr val="000000">
                    <a:lumMod val="50000"/>
                    <a:lumOff val="50000"/>
                  </a:srgbClr>
                </a:solidFill>
                <a:effectLst/>
                <a:uLnTx/>
                <a:uFillTx/>
                <a:latin typeface="Arial"/>
                <a:cs typeface="Arial"/>
                <a:sym typeface="Arial"/>
              </a:rPr>
              <a:t>Porsbjerg CM, Townend J, et al. Association between pre-biologic T2-biomarker combinations and response to biologics in patients with severe asthma. Frontiers in Immunology. 2024 Apr 19;15. </a:t>
            </a:r>
            <a:r>
              <a:rPr kumimoji="0" lang="en-GB" sz="600" b="0" i="0" u="none" strike="noStrike" kern="0" cap="none" spc="0" normalizeH="0" baseline="0" noProof="0" err="1">
                <a:ln>
                  <a:noFill/>
                </a:ln>
                <a:solidFill>
                  <a:srgbClr val="000000">
                    <a:lumMod val="50000"/>
                    <a:lumOff val="50000"/>
                  </a:srgbClr>
                </a:solidFill>
                <a:effectLst/>
                <a:uLnTx/>
                <a:uFillTx/>
                <a:latin typeface="Arial"/>
                <a:cs typeface="Arial"/>
                <a:sym typeface="Arial"/>
              </a:rPr>
              <a:t>Epub</a:t>
            </a:r>
            <a:r>
              <a:rPr kumimoji="0" lang="en-GB" sz="600" b="0" i="0" u="none" strike="noStrike" kern="0" cap="none" spc="0" normalizeH="0" baseline="0" noProof="0">
                <a:ln>
                  <a:noFill/>
                </a:ln>
                <a:solidFill>
                  <a:srgbClr val="000000">
                    <a:lumMod val="50000"/>
                    <a:lumOff val="50000"/>
                  </a:srgbClr>
                </a:solidFill>
                <a:effectLst/>
                <a:uLnTx/>
                <a:uFillTx/>
                <a:latin typeface="Arial"/>
                <a:cs typeface="Arial"/>
                <a:sym typeface="Arial"/>
              </a:rPr>
              <a:t> 2024 Apr 19. </a:t>
            </a:r>
            <a:r>
              <a:rPr kumimoji="0" lang="en-GB" sz="600" b="0" i="0" u="none" strike="noStrike" kern="0" cap="none" spc="0" normalizeH="0" baseline="0" noProof="0" err="1">
                <a:ln>
                  <a:noFill/>
                </a:ln>
                <a:solidFill>
                  <a:srgbClr val="000000">
                    <a:lumMod val="50000"/>
                    <a:lumOff val="50000"/>
                  </a:srgbClr>
                </a:solidFill>
                <a:effectLst/>
                <a:uLnTx/>
                <a:uFillTx/>
                <a:latin typeface="Arial"/>
                <a:cs typeface="Arial"/>
                <a:sym typeface="Arial"/>
                <a:hlinkClick r:id="rId3"/>
              </a:rPr>
              <a:t>doi</a:t>
            </a:r>
            <a:r>
              <a:rPr kumimoji="0" lang="en-GB" sz="600" b="0" i="0" u="none" strike="noStrike" kern="0" cap="none" spc="0" normalizeH="0" baseline="0" noProof="0">
                <a:ln>
                  <a:noFill/>
                </a:ln>
                <a:solidFill>
                  <a:srgbClr val="000000">
                    <a:lumMod val="50000"/>
                    <a:lumOff val="50000"/>
                  </a:srgbClr>
                </a:solidFill>
                <a:effectLst/>
                <a:uLnTx/>
                <a:uFillTx/>
                <a:latin typeface="Arial"/>
                <a:cs typeface="Arial"/>
                <a:sym typeface="Arial"/>
                <a:hlinkClick r:id="rId3"/>
              </a:rPr>
              <a:t>: 10.3389/fimmu.2024.1361891, 10.3389/fimmu.2024.1361891/</a:t>
            </a:r>
            <a:r>
              <a:rPr kumimoji="0" lang="en-GB" sz="600" b="0" i="0" u="none" strike="noStrike" kern="0" cap="none" spc="0" normalizeH="0" baseline="0" noProof="0" err="1">
                <a:ln>
                  <a:noFill/>
                </a:ln>
                <a:solidFill>
                  <a:srgbClr val="000000">
                    <a:lumMod val="50000"/>
                    <a:lumOff val="50000"/>
                  </a:srgbClr>
                </a:solidFill>
                <a:effectLst/>
                <a:uLnTx/>
                <a:uFillTx/>
                <a:latin typeface="Arial"/>
                <a:cs typeface="Arial"/>
                <a:sym typeface="Arial"/>
                <a:hlinkClick r:id="rId3"/>
              </a:rPr>
              <a:t>full#supplementary-material</a:t>
            </a:r>
            <a:endParaRPr kumimoji="0" lang="en-GB" sz="600" b="0" i="0" u="none" strike="noStrike" kern="0" cap="none" spc="0" normalizeH="0" baseline="0" noProof="0">
              <a:ln>
                <a:noFill/>
              </a:ln>
              <a:solidFill>
                <a:srgbClr val="000000">
                  <a:lumMod val="50000"/>
                  <a:lumOff val="50000"/>
                </a:srgbClr>
              </a:solidFill>
              <a:effectLst/>
              <a:uLnTx/>
              <a:uFillTx/>
              <a:latin typeface="Arial"/>
              <a:cs typeface="Arial"/>
              <a:sym typeface="Arial"/>
            </a:endParaRPr>
          </a:p>
        </p:txBody>
      </p:sp>
      <p:pic>
        <p:nvPicPr>
          <p:cNvPr id="5" name="Graphic 4" descr="Beginning with solid fill">
            <a:hlinkClick r:id="rId4" action="ppaction://hlinksldjump"/>
            <a:extLst>
              <a:ext uri="{FF2B5EF4-FFF2-40B4-BE49-F238E27FC236}">
                <a16:creationId xmlns:a16="http://schemas.microsoft.com/office/drawing/2014/main" id="{52AA9BA9-8F68-C892-A59A-4205579F922A}"/>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6" name="bg object 17">
            <a:extLst>
              <a:ext uri="{FF2B5EF4-FFF2-40B4-BE49-F238E27FC236}">
                <a16:creationId xmlns:a16="http://schemas.microsoft.com/office/drawing/2014/main" id="{4017D6CF-2C67-3BE0-E3BC-BF4D9F5242B0}"/>
              </a:ext>
            </a:extLst>
          </p:cNvPr>
          <p:cNvPicPr/>
          <p:nvPr/>
        </p:nvPicPr>
        <p:blipFill>
          <a:blip r:embed="rId7" cstate="print">
            <a:alphaModFix amt="10000"/>
            <a:extLst>
              <a:ext uri="{BEBA8EAE-BF5A-486C-A8C5-ECC9F3942E4B}">
                <a14:imgProps xmlns:a14="http://schemas.microsoft.com/office/drawing/2010/main">
                  <a14:imgLayer r:embed="rId8">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4814126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978509" y="3578478"/>
            <a:ext cx="7104380" cy="269240"/>
          </a:xfrm>
          <a:prstGeom prst="rect">
            <a:avLst/>
          </a:prstGeom>
        </p:spPr>
        <p:txBody>
          <a:bodyPr vert="horz" wrap="square" lIns="0" tIns="12065" rIns="0" bIns="0" rtlCol="0">
            <a:spAutoFit/>
          </a:bodyPr>
          <a:lstStyle/>
          <a:p>
            <a:pPr marL="12700">
              <a:lnSpc>
                <a:spcPct val="100000"/>
              </a:lnSpc>
              <a:spcBef>
                <a:spcPts val="95"/>
              </a:spcBef>
            </a:pPr>
            <a:r>
              <a:rPr sz="1600">
                <a:solidFill>
                  <a:srgbClr val="FF9900"/>
                </a:solidFill>
                <a:latin typeface="Arial"/>
                <a:cs typeface="Arial"/>
              </a:rPr>
              <a:t>Lakmini</a:t>
            </a:r>
            <a:r>
              <a:rPr sz="1600" spc="-35">
                <a:solidFill>
                  <a:srgbClr val="FF9900"/>
                </a:solidFill>
                <a:latin typeface="Arial"/>
                <a:cs typeface="Arial"/>
              </a:rPr>
              <a:t> </a:t>
            </a:r>
            <a:r>
              <a:rPr sz="1600">
                <a:solidFill>
                  <a:srgbClr val="FF9900"/>
                </a:solidFill>
                <a:latin typeface="Arial"/>
                <a:cs typeface="Arial"/>
              </a:rPr>
              <a:t>Bulathsinhala</a:t>
            </a:r>
            <a:r>
              <a:rPr sz="1600" spc="-65">
                <a:solidFill>
                  <a:srgbClr val="FF9900"/>
                </a:solidFill>
                <a:latin typeface="Arial"/>
                <a:cs typeface="Arial"/>
              </a:rPr>
              <a:t> </a:t>
            </a:r>
            <a:r>
              <a:rPr sz="1600">
                <a:solidFill>
                  <a:srgbClr val="FF9900"/>
                </a:solidFill>
                <a:latin typeface="Arial"/>
                <a:cs typeface="Arial"/>
              </a:rPr>
              <a:t>et</a:t>
            </a:r>
            <a:r>
              <a:rPr sz="1600" spc="-15">
                <a:solidFill>
                  <a:srgbClr val="FF9900"/>
                </a:solidFill>
                <a:latin typeface="Arial"/>
                <a:cs typeface="Arial"/>
              </a:rPr>
              <a:t> </a:t>
            </a:r>
            <a:r>
              <a:rPr sz="1600">
                <a:solidFill>
                  <a:srgbClr val="FF9900"/>
                </a:solidFill>
                <a:latin typeface="Arial"/>
                <a:cs typeface="Arial"/>
              </a:rPr>
              <a:t>al,</a:t>
            </a:r>
            <a:r>
              <a:rPr sz="1600" spc="-20">
                <a:solidFill>
                  <a:srgbClr val="FF9900"/>
                </a:solidFill>
                <a:latin typeface="Arial"/>
                <a:cs typeface="Arial"/>
              </a:rPr>
              <a:t> </a:t>
            </a:r>
            <a:r>
              <a:rPr sz="1600" i="1">
                <a:solidFill>
                  <a:srgbClr val="FF9900"/>
                </a:solidFill>
                <a:latin typeface="Arial"/>
                <a:cs typeface="Arial"/>
              </a:rPr>
              <a:t>J</a:t>
            </a:r>
            <a:r>
              <a:rPr sz="1600" i="1" spc="-65">
                <a:solidFill>
                  <a:srgbClr val="FF9900"/>
                </a:solidFill>
                <a:latin typeface="Arial"/>
                <a:cs typeface="Arial"/>
              </a:rPr>
              <a:t> </a:t>
            </a:r>
            <a:r>
              <a:rPr sz="1600" i="1">
                <a:solidFill>
                  <a:srgbClr val="FF9900"/>
                </a:solidFill>
                <a:latin typeface="Arial"/>
                <a:cs typeface="Arial"/>
              </a:rPr>
              <a:t>Allergy</a:t>
            </a:r>
            <a:r>
              <a:rPr sz="1600" i="1" spc="-45">
                <a:solidFill>
                  <a:srgbClr val="FF9900"/>
                </a:solidFill>
                <a:latin typeface="Arial"/>
                <a:cs typeface="Arial"/>
              </a:rPr>
              <a:t> </a:t>
            </a:r>
            <a:r>
              <a:rPr sz="1600" i="1">
                <a:solidFill>
                  <a:srgbClr val="FF9900"/>
                </a:solidFill>
                <a:latin typeface="Arial"/>
                <a:cs typeface="Arial"/>
              </a:rPr>
              <a:t>Clin</a:t>
            </a:r>
            <a:r>
              <a:rPr sz="1600" i="1" spc="-40">
                <a:solidFill>
                  <a:srgbClr val="FF9900"/>
                </a:solidFill>
                <a:latin typeface="Arial"/>
                <a:cs typeface="Arial"/>
              </a:rPr>
              <a:t> </a:t>
            </a:r>
            <a:r>
              <a:rPr sz="1600" i="1">
                <a:solidFill>
                  <a:srgbClr val="FF9900"/>
                </a:solidFill>
                <a:latin typeface="Arial"/>
                <a:cs typeface="Arial"/>
              </a:rPr>
              <a:t>Immunol</a:t>
            </a:r>
            <a:r>
              <a:rPr sz="1600" i="1" spc="10">
                <a:solidFill>
                  <a:srgbClr val="FF9900"/>
                </a:solidFill>
                <a:latin typeface="Arial"/>
                <a:cs typeface="Arial"/>
              </a:rPr>
              <a:t> </a:t>
            </a:r>
            <a:r>
              <a:rPr sz="1600" i="1" err="1">
                <a:solidFill>
                  <a:srgbClr val="FF9900"/>
                </a:solidFill>
                <a:latin typeface="Arial"/>
                <a:cs typeface="Arial"/>
              </a:rPr>
              <a:t>Pract</a:t>
            </a:r>
            <a:r>
              <a:rPr sz="1600" i="1">
                <a:solidFill>
                  <a:srgbClr val="FF9900"/>
                </a:solidFill>
                <a:latin typeface="Arial"/>
                <a:cs typeface="Arial"/>
              </a:rPr>
              <a:t> </a:t>
            </a:r>
            <a:r>
              <a:rPr sz="1600" spc="-10">
                <a:solidFill>
                  <a:srgbClr val="FF9900"/>
                </a:solidFill>
                <a:latin typeface="Arial"/>
                <a:cs typeface="Arial"/>
              </a:rPr>
              <a:t>2019;7(2):578-588.e2</a:t>
            </a:r>
            <a:endParaRPr sz="1600">
              <a:latin typeface="Arial"/>
              <a:cs typeface="Arial"/>
            </a:endParaRPr>
          </a:p>
        </p:txBody>
      </p:sp>
      <p:sp>
        <p:nvSpPr>
          <p:cNvPr id="3" name="object 3"/>
          <p:cNvSpPr txBox="1"/>
          <p:nvPr/>
        </p:nvSpPr>
        <p:spPr>
          <a:xfrm>
            <a:off x="581964" y="2341626"/>
            <a:ext cx="7886065" cy="635635"/>
          </a:xfrm>
          <a:prstGeom prst="rect">
            <a:avLst/>
          </a:prstGeom>
        </p:spPr>
        <p:txBody>
          <a:bodyPr vert="horz" wrap="square" lIns="0" tIns="12700" rIns="0" bIns="0" rtlCol="0">
            <a:spAutoFit/>
          </a:bodyPr>
          <a:lstStyle/>
          <a:p>
            <a:pPr marL="2491105" marR="5080" indent="-2479040">
              <a:lnSpc>
                <a:spcPct val="100000"/>
              </a:lnSpc>
              <a:spcBef>
                <a:spcPts val="100"/>
              </a:spcBef>
            </a:pPr>
            <a:r>
              <a:rPr sz="2000" b="1">
                <a:solidFill>
                  <a:srgbClr val="FFFFFF"/>
                </a:solidFill>
                <a:latin typeface="Arial"/>
                <a:cs typeface="Arial"/>
              </a:rPr>
              <a:t>Development</a:t>
            </a:r>
            <a:r>
              <a:rPr sz="2000" b="1" spc="-40">
                <a:solidFill>
                  <a:srgbClr val="FFFFFF"/>
                </a:solidFill>
                <a:latin typeface="Arial"/>
                <a:cs typeface="Arial"/>
              </a:rPr>
              <a:t> </a:t>
            </a:r>
            <a:r>
              <a:rPr sz="2000" b="1">
                <a:solidFill>
                  <a:srgbClr val="FFFFFF"/>
                </a:solidFill>
                <a:latin typeface="Arial"/>
                <a:cs typeface="Arial"/>
              </a:rPr>
              <a:t>of</a:t>
            </a:r>
            <a:r>
              <a:rPr sz="2000" b="1" spc="-50">
                <a:solidFill>
                  <a:srgbClr val="FFFFFF"/>
                </a:solidFill>
                <a:latin typeface="Arial"/>
                <a:cs typeface="Arial"/>
              </a:rPr>
              <a:t> </a:t>
            </a:r>
            <a:r>
              <a:rPr sz="2000" b="1">
                <a:solidFill>
                  <a:srgbClr val="FFFFFF"/>
                </a:solidFill>
                <a:latin typeface="Arial"/>
                <a:cs typeface="Arial"/>
              </a:rPr>
              <a:t>the</a:t>
            </a:r>
            <a:r>
              <a:rPr sz="2000" b="1" spc="-50">
                <a:solidFill>
                  <a:srgbClr val="FFFFFF"/>
                </a:solidFill>
                <a:latin typeface="Arial"/>
                <a:cs typeface="Arial"/>
              </a:rPr>
              <a:t> </a:t>
            </a:r>
            <a:r>
              <a:rPr sz="2000" b="1">
                <a:solidFill>
                  <a:srgbClr val="FFFFFF"/>
                </a:solidFill>
                <a:latin typeface="Arial"/>
                <a:cs typeface="Arial"/>
              </a:rPr>
              <a:t>International</a:t>
            </a:r>
            <a:r>
              <a:rPr sz="2000" b="1" spc="-100">
                <a:solidFill>
                  <a:srgbClr val="FFFFFF"/>
                </a:solidFill>
                <a:latin typeface="Arial"/>
                <a:cs typeface="Arial"/>
              </a:rPr>
              <a:t> </a:t>
            </a:r>
            <a:r>
              <a:rPr sz="2000" b="1">
                <a:solidFill>
                  <a:srgbClr val="FFFFFF"/>
                </a:solidFill>
                <a:latin typeface="Arial"/>
                <a:cs typeface="Arial"/>
              </a:rPr>
              <a:t>Severe</a:t>
            </a:r>
            <a:r>
              <a:rPr sz="2000" b="1" spc="-95">
                <a:solidFill>
                  <a:srgbClr val="FFFFFF"/>
                </a:solidFill>
                <a:latin typeface="Arial"/>
                <a:cs typeface="Arial"/>
              </a:rPr>
              <a:t> </a:t>
            </a:r>
            <a:r>
              <a:rPr sz="2000" b="1">
                <a:solidFill>
                  <a:srgbClr val="FFFFFF"/>
                </a:solidFill>
                <a:latin typeface="Arial"/>
                <a:cs typeface="Arial"/>
              </a:rPr>
              <a:t>Asthma</a:t>
            </a:r>
            <a:r>
              <a:rPr sz="2000" b="1" spc="-65">
                <a:solidFill>
                  <a:srgbClr val="FFFFFF"/>
                </a:solidFill>
                <a:latin typeface="Arial"/>
                <a:cs typeface="Arial"/>
              </a:rPr>
              <a:t> </a:t>
            </a:r>
            <a:r>
              <a:rPr sz="2000" b="1">
                <a:solidFill>
                  <a:srgbClr val="FFFFFF"/>
                </a:solidFill>
                <a:latin typeface="Arial"/>
                <a:cs typeface="Arial"/>
              </a:rPr>
              <a:t>Registry</a:t>
            </a:r>
            <a:r>
              <a:rPr sz="2000" b="1" spc="-65">
                <a:solidFill>
                  <a:srgbClr val="FFFFFF"/>
                </a:solidFill>
                <a:latin typeface="Arial"/>
                <a:cs typeface="Arial"/>
              </a:rPr>
              <a:t> </a:t>
            </a:r>
            <a:r>
              <a:rPr sz="2000" b="1" spc="-10">
                <a:solidFill>
                  <a:srgbClr val="FFFFFF"/>
                </a:solidFill>
                <a:latin typeface="Arial"/>
                <a:cs typeface="Arial"/>
              </a:rPr>
              <a:t>(ISAR): </a:t>
            </a:r>
            <a:r>
              <a:rPr sz="2000" b="1">
                <a:solidFill>
                  <a:srgbClr val="FFFFFF"/>
                </a:solidFill>
                <a:latin typeface="Arial"/>
                <a:cs typeface="Arial"/>
              </a:rPr>
              <a:t>A</a:t>
            </a:r>
            <a:r>
              <a:rPr sz="2000" b="1" spc="-105">
                <a:solidFill>
                  <a:srgbClr val="FFFFFF"/>
                </a:solidFill>
                <a:latin typeface="Arial"/>
                <a:cs typeface="Arial"/>
              </a:rPr>
              <a:t> </a:t>
            </a:r>
            <a:r>
              <a:rPr sz="2000" b="1">
                <a:solidFill>
                  <a:srgbClr val="FFFFFF"/>
                </a:solidFill>
                <a:latin typeface="Arial"/>
                <a:cs typeface="Arial"/>
              </a:rPr>
              <a:t>Modified</a:t>
            </a:r>
            <a:r>
              <a:rPr sz="2000" b="1" spc="-35">
                <a:solidFill>
                  <a:srgbClr val="FFFFFF"/>
                </a:solidFill>
                <a:latin typeface="Arial"/>
                <a:cs typeface="Arial"/>
              </a:rPr>
              <a:t> </a:t>
            </a:r>
            <a:r>
              <a:rPr sz="2000" b="1">
                <a:solidFill>
                  <a:srgbClr val="FFFFFF"/>
                </a:solidFill>
                <a:latin typeface="Arial"/>
                <a:cs typeface="Arial"/>
              </a:rPr>
              <a:t>Delphi</a:t>
            </a:r>
            <a:r>
              <a:rPr sz="2000" b="1" spc="-50">
                <a:solidFill>
                  <a:srgbClr val="FFFFFF"/>
                </a:solidFill>
                <a:latin typeface="Arial"/>
                <a:cs typeface="Arial"/>
              </a:rPr>
              <a:t> </a:t>
            </a:r>
            <a:r>
              <a:rPr sz="2000" b="1" spc="-10">
                <a:solidFill>
                  <a:srgbClr val="FFFFFF"/>
                </a:solidFill>
                <a:latin typeface="Arial"/>
                <a:cs typeface="Arial"/>
              </a:rPr>
              <a:t>Study</a:t>
            </a:r>
            <a:endParaRPr sz="2000">
              <a:latin typeface="Arial"/>
              <a:cs typeface="Arial"/>
            </a:endParaRPr>
          </a:p>
        </p:txBody>
      </p:sp>
      <p:pic>
        <p:nvPicPr>
          <p:cNvPr id="15" name="Graphic 14" descr="Beginning with solid fill">
            <a:hlinkClick r:id="rId2" action="ppaction://hlinksldjump"/>
            <a:extLst>
              <a:ext uri="{FF2B5EF4-FFF2-40B4-BE49-F238E27FC236}">
                <a16:creationId xmlns:a16="http://schemas.microsoft.com/office/drawing/2014/main" id="{72654A89-917B-237F-3860-ECAE18BE765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539343" y="1585684"/>
            <a:ext cx="2576513" cy="1913505"/>
          </a:xfrm>
          <a:prstGeom prst="rect">
            <a:avLst/>
          </a:prstGeom>
        </p:spPr>
        <p:txBody>
          <a:bodyPr vert="horz" wrap="square" lIns="0" tIns="66199" rIns="0" bIns="0" rtlCol="0">
            <a:spAutoFit/>
          </a:bodyPr>
          <a:lstStyle/>
          <a:p>
            <a:pPr marL="9525" marR="3810" defTabSz="685800">
              <a:lnSpc>
                <a:spcPts val="3563"/>
              </a:lnSpc>
              <a:spcBef>
                <a:spcPts val="521"/>
              </a:spcBef>
            </a:pPr>
            <a:r>
              <a:rPr sz="3300">
                <a:solidFill>
                  <a:srgbClr val="FFFFFF"/>
                </a:solidFill>
                <a:latin typeface="Calibri Light"/>
                <a:cs typeface="Calibri Light"/>
              </a:rPr>
              <a:t>5</a:t>
            </a:r>
            <a:r>
              <a:rPr sz="3300" spc="-68">
                <a:solidFill>
                  <a:srgbClr val="FFFFFF"/>
                </a:solidFill>
                <a:latin typeface="Calibri Light"/>
                <a:cs typeface="Calibri Light"/>
              </a:rPr>
              <a:t> </a:t>
            </a:r>
            <a:r>
              <a:rPr sz="3300" spc="-30">
                <a:solidFill>
                  <a:srgbClr val="FFFFFF"/>
                </a:solidFill>
                <a:latin typeface="Calibri Light"/>
                <a:cs typeface="Calibri Light"/>
              </a:rPr>
              <a:t>reasons</a:t>
            </a:r>
            <a:r>
              <a:rPr sz="3300" spc="-120">
                <a:solidFill>
                  <a:srgbClr val="FFFFFF"/>
                </a:solidFill>
                <a:latin typeface="Calibri Light"/>
                <a:cs typeface="Calibri Light"/>
              </a:rPr>
              <a:t> </a:t>
            </a:r>
            <a:r>
              <a:rPr sz="3300" spc="-19">
                <a:solidFill>
                  <a:srgbClr val="FFFFFF"/>
                </a:solidFill>
                <a:latin typeface="Calibri Light"/>
                <a:cs typeface="Calibri Light"/>
              </a:rPr>
              <a:t>why </a:t>
            </a:r>
            <a:r>
              <a:rPr sz="3300">
                <a:solidFill>
                  <a:srgbClr val="FFFFFF"/>
                </a:solidFill>
                <a:latin typeface="Calibri Light"/>
                <a:cs typeface="Calibri Light"/>
              </a:rPr>
              <a:t>ISAR</a:t>
            </a:r>
            <a:r>
              <a:rPr sz="3300" spc="-139">
                <a:solidFill>
                  <a:srgbClr val="FFFFFF"/>
                </a:solidFill>
                <a:latin typeface="Calibri Light"/>
                <a:cs typeface="Calibri Light"/>
              </a:rPr>
              <a:t> </a:t>
            </a:r>
            <a:r>
              <a:rPr sz="3300">
                <a:solidFill>
                  <a:srgbClr val="FFFFFF"/>
                </a:solidFill>
                <a:latin typeface="Calibri Light"/>
                <a:cs typeface="Calibri Light"/>
              </a:rPr>
              <a:t>is</a:t>
            </a:r>
            <a:r>
              <a:rPr sz="3300" spc="-105">
                <a:solidFill>
                  <a:srgbClr val="FFFFFF"/>
                </a:solidFill>
                <a:latin typeface="Calibri Light"/>
                <a:cs typeface="Calibri Light"/>
              </a:rPr>
              <a:t> </a:t>
            </a:r>
            <a:r>
              <a:rPr sz="3300">
                <a:solidFill>
                  <a:srgbClr val="FFFFFF"/>
                </a:solidFill>
                <a:latin typeface="Calibri Light"/>
                <a:cs typeface="Calibri Light"/>
              </a:rPr>
              <a:t>the</a:t>
            </a:r>
            <a:r>
              <a:rPr sz="3300" spc="-146">
                <a:solidFill>
                  <a:srgbClr val="FFFFFF"/>
                </a:solidFill>
                <a:latin typeface="Calibri Light"/>
                <a:cs typeface="Calibri Light"/>
              </a:rPr>
              <a:t> </a:t>
            </a:r>
            <a:r>
              <a:rPr sz="3300" spc="-19">
                <a:solidFill>
                  <a:srgbClr val="FFFFFF"/>
                </a:solidFill>
                <a:latin typeface="Calibri Light"/>
                <a:cs typeface="Calibri Light"/>
              </a:rPr>
              <a:t>go- </a:t>
            </a:r>
            <a:r>
              <a:rPr sz="3300">
                <a:solidFill>
                  <a:srgbClr val="FFFFFF"/>
                </a:solidFill>
                <a:latin typeface="Calibri Light"/>
                <a:cs typeface="Calibri Light"/>
              </a:rPr>
              <a:t>to</a:t>
            </a:r>
            <a:r>
              <a:rPr sz="3300" spc="-124">
                <a:solidFill>
                  <a:srgbClr val="FFFFFF"/>
                </a:solidFill>
                <a:latin typeface="Calibri Light"/>
                <a:cs typeface="Calibri Light"/>
              </a:rPr>
              <a:t> </a:t>
            </a:r>
            <a:r>
              <a:rPr sz="3300" spc="-8">
                <a:solidFill>
                  <a:srgbClr val="FFFFFF"/>
                </a:solidFill>
                <a:latin typeface="Calibri Light"/>
                <a:cs typeface="Calibri Light"/>
              </a:rPr>
              <a:t>severe </a:t>
            </a:r>
            <a:r>
              <a:rPr sz="3300" spc="-26">
                <a:solidFill>
                  <a:srgbClr val="FFFFFF"/>
                </a:solidFill>
                <a:latin typeface="Calibri Light"/>
                <a:cs typeface="Calibri Light"/>
              </a:rPr>
              <a:t>asthma</a:t>
            </a:r>
            <a:r>
              <a:rPr sz="3300" spc="-161">
                <a:solidFill>
                  <a:srgbClr val="FFFFFF"/>
                </a:solidFill>
                <a:latin typeface="Calibri Light"/>
                <a:cs typeface="Calibri Light"/>
              </a:rPr>
              <a:t> </a:t>
            </a:r>
            <a:r>
              <a:rPr sz="3300" spc="-19">
                <a:solidFill>
                  <a:srgbClr val="FFFFFF"/>
                </a:solidFill>
                <a:latin typeface="Calibri Light"/>
                <a:cs typeface="Calibri Light"/>
              </a:rPr>
              <a:t>registry</a:t>
            </a:r>
            <a:endParaRPr sz="3300">
              <a:latin typeface="Calibri Light"/>
              <a:cs typeface="Calibri Light"/>
            </a:endParaRPr>
          </a:p>
        </p:txBody>
      </p:sp>
      <p:sp>
        <p:nvSpPr>
          <p:cNvPr id="3" name="object 3"/>
          <p:cNvSpPr txBox="1">
            <a:spLocks noGrp="1"/>
          </p:cNvSpPr>
          <p:nvPr>
            <p:ph type="title"/>
          </p:nvPr>
        </p:nvSpPr>
        <p:spPr>
          <a:xfrm>
            <a:off x="4144328" y="449923"/>
            <a:ext cx="4179570" cy="682751"/>
          </a:xfrm>
          <a:prstGeom prst="rect">
            <a:avLst/>
          </a:prstGeom>
        </p:spPr>
        <p:txBody>
          <a:bodyPr vert="horz" wrap="square" lIns="0" tIns="0" rIns="0" bIns="0" rtlCol="0">
            <a:spAutoFit/>
          </a:bodyPr>
          <a:lstStyle/>
          <a:p>
            <a:pPr marL="9525">
              <a:lnSpc>
                <a:spcPts val="2111"/>
              </a:lnSpc>
              <a:tabLst>
                <a:tab pos="395764" algn="l"/>
              </a:tabLst>
            </a:pPr>
            <a:r>
              <a:rPr sz="2700" spc="-19">
                <a:solidFill>
                  <a:srgbClr val="EC7C30"/>
                </a:solidFill>
                <a:latin typeface="Calibri"/>
                <a:cs typeface="Calibri"/>
              </a:rPr>
              <a:t>1.</a:t>
            </a:r>
            <a:r>
              <a:rPr sz="2700">
                <a:solidFill>
                  <a:srgbClr val="EC7C30"/>
                </a:solidFill>
                <a:latin typeface="Calibri"/>
                <a:cs typeface="Calibri"/>
              </a:rPr>
              <a:t>	</a:t>
            </a:r>
            <a:r>
              <a:rPr sz="1350">
                <a:latin typeface="Calibri"/>
                <a:cs typeface="Calibri"/>
              </a:rPr>
              <a:t>ISAR</a:t>
            </a:r>
            <a:r>
              <a:rPr sz="1350" spc="-15">
                <a:latin typeface="Calibri"/>
                <a:cs typeface="Calibri"/>
              </a:rPr>
              <a:t> </a:t>
            </a:r>
            <a:r>
              <a:rPr sz="1350">
                <a:latin typeface="Calibri"/>
                <a:cs typeface="Calibri"/>
              </a:rPr>
              <a:t>is</a:t>
            </a:r>
            <a:r>
              <a:rPr sz="1350" spc="-38">
                <a:latin typeface="Calibri"/>
                <a:cs typeface="Calibri"/>
              </a:rPr>
              <a:t> </a:t>
            </a:r>
            <a:r>
              <a:rPr sz="1350">
                <a:latin typeface="Calibri"/>
                <a:cs typeface="Calibri"/>
              </a:rPr>
              <a:t>a</a:t>
            </a:r>
            <a:r>
              <a:rPr sz="1350" spc="-26">
                <a:latin typeface="Calibri"/>
                <a:cs typeface="Calibri"/>
              </a:rPr>
              <a:t> </a:t>
            </a:r>
            <a:r>
              <a:rPr sz="1800" b="1">
                <a:solidFill>
                  <a:srgbClr val="EC7C30"/>
                </a:solidFill>
                <a:latin typeface="Calibri"/>
                <a:cs typeface="Calibri"/>
              </a:rPr>
              <a:t>global</a:t>
            </a:r>
            <a:r>
              <a:rPr sz="1800" b="1" spc="-45">
                <a:solidFill>
                  <a:srgbClr val="EC7C30"/>
                </a:solidFill>
                <a:latin typeface="Calibri"/>
                <a:cs typeface="Calibri"/>
              </a:rPr>
              <a:t> </a:t>
            </a:r>
            <a:r>
              <a:rPr sz="1800" b="1" spc="-8">
                <a:solidFill>
                  <a:srgbClr val="EC7C30"/>
                </a:solidFill>
                <a:latin typeface="Calibri"/>
                <a:cs typeface="Calibri"/>
              </a:rPr>
              <a:t>registry</a:t>
            </a:r>
            <a:r>
              <a:rPr sz="1350" spc="-8">
                <a:latin typeface="Calibri"/>
                <a:cs typeface="Calibri"/>
              </a:rPr>
              <a:t>;</a:t>
            </a:r>
            <a:r>
              <a:rPr sz="1350" spc="-30">
                <a:latin typeface="Calibri"/>
                <a:cs typeface="Calibri"/>
              </a:rPr>
              <a:t> </a:t>
            </a:r>
            <a:r>
              <a:rPr sz="1350">
                <a:latin typeface="Calibri"/>
                <a:cs typeface="Calibri"/>
              </a:rPr>
              <a:t>large</a:t>
            </a:r>
            <a:r>
              <a:rPr sz="1350" spc="-4">
                <a:latin typeface="Calibri"/>
                <a:cs typeface="Calibri"/>
              </a:rPr>
              <a:t> </a:t>
            </a:r>
            <a:r>
              <a:rPr sz="1350">
                <a:latin typeface="Calibri"/>
                <a:cs typeface="Calibri"/>
              </a:rPr>
              <a:t>enough</a:t>
            </a:r>
            <a:r>
              <a:rPr sz="1350" spc="-8">
                <a:latin typeface="Calibri"/>
                <a:cs typeface="Calibri"/>
              </a:rPr>
              <a:t> </a:t>
            </a:r>
            <a:r>
              <a:rPr sz="1350">
                <a:latin typeface="Calibri"/>
                <a:cs typeface="Calibri"/>
              </a:rPr>
              <a:t>to</a:t>
            </a:r>
            <a:r>
              <a:rPr sz="1350" spc="-26">
                <a:latin typeface="Calibri"/>
                <a:cs typeface="Calibri"/>
              </a:rPr>
              <a:t> </a:t>
            </a:r>
            <a:r>
              <a:rPr sz="1350" spc="-8">
                <a:latin typeface="Calibri"/>
                <a:cs typeface="Calibri"/>
              </a:rPr>
              <a:t>ensure</a:t>
            </a:r>
            <a:endParaRPr sz="1350">
              <a:latin typeface="Calibri"/>
              <a:cs typeface="Calibri"/>
            </a:endParaRPr>
          </a:p>
          <a:p>
            <a:pPr marL="395764" marR="3810">
              <a:lnSpc>
                <a:spcPct val="82100"/>
              </a:lnSpc>
              <a:spcBef>
                <a:spcPts val="83"/>
              </a:spcBef>
            </a:pPr>
            <a:r>
              <a:rPr sz="1800" b="1">
                <a:solidFill>
                  <a:srgbClr val="EC7C30"/>
                </a:solidFill>
                <a:latin typeface="Calibri"/>
                <a:cs typeface="Calibri"/>
              </a:rPr>
              <a:t>sufficient</a:t>
            </a:r>
            <a:r>
              <a:rPr sz="1800" b="1" spc="-90">
                <a:solidFill>
                  <a:srgbClr val="EC7C30"/>
                </a:solidFill>
                <a:latin typeface="Calibri"/>
                <a:cs typeface="Calibri"/>
              </a:rPr>
              <a:t> </a:t>
            </a:r>
            <a:r>
              <a:rPr sz="1800" b="1">
                <a:solidFill>
                  <a:srgbClr val="EC7C30"/>
                </a:solidFill>
                <a:latin typeface="Calibri"/>
                <a:cs typeface="Calibri"/>
              </a:rPr>
              <a:t>power</a:t>
            </a:r>
            <a:r>
              <a:rPr sz="1800" b="1" spc="-49">
                <a:solidFill>
                  <a:srgbClr val="EC7C30"/>
                </a:solidFill>
                <a:latin typeface="Calibri"/>
                <a:cs typeface="Calibri"/>
              </a:rPr>
              <a:t> </a:t>
            </a:r>
            <a:r>
              <a:rPr sz="1350">
                <a:latin typeface="Calibri"/>
                <a:cs typeface="Calibri"/>
              </a:rPr>
              <a:t>to</a:t>
            </a:r>
            <a:r>
              <a:rPr sz="1350" spc="-34">
                <a:latin typeface="Calibri"/>
                <a:cs typeface="Calibri"/>
              </a:rPr>
              <a:t> </a:t>
            </a:r>
            <a:r>
              <a:rPr sz="1350">
                <a:latin typeface="Calibri"/>
                <a:cs typeface="Calibri"/>
              </a:rPr>
              <a:t>answer</a:t>
            </a:r>
            <a:r>
              <a:rPr sz="1350" spc="-26">
                <a:latin typeface="Calibri"/>
                <a:cs typeface="Calibri"/>
              </a:rPr>
              <a:t> </a:t>
            </a:r>
            <a:r>
              <a:rPr sz="1350">
                <a:latin typeface="Calibri"/>
                <a:cs typeface="Calibri"/>
              </a:rPr>
              <a:t>numerous</a:t>
            </a:r>
            <a:r>
              <a:rPr sz="1350" spc="-15">
                <a:latin typeface="Calibri"/>
                <a:cs typeface="Calibri"/>
              </a:rPr>
              <a:t> </a:t>
            </a:r>
            <a:r>
              <a:rPr sz="1350" spc="-8">
                <a:latin typeface="Calibri"/>
                <a:cs typeface="Calibri"/>
              </a:rPr>
              <a:t>important </a:t>
            </a:r>
            <a:r>
              <a:rPr sz="1350">
                <a:latin typeface="Calibri"/>
                <a:cs typeface="Calibri"/>
              </a:rPr>
              <a:t>clinical</a:t>
            </a:r>
            <a:r>
              <a:rPr sz="1350" spc="-34">
                <a:latin typeface="Calibri"/>
                <a:cs typeface="Calibri"/>
              </a:rPr>
              <a:t> </a:t>
            </a:r>
            <a:r>
              <a:rPr sz="1350" spc="-8">
                <a:latin typeface="Calibri"/>
                <a:cs typeface="Calibri"/>
              </a:rPr>
              <a:t>questions.</a:t>
            </a:r>
            <a:endParaRPr sz="1350">
              <a:latin typeface="Calibri"/>
              <a:cs typeface="Calibri"/>
            </a:endParaRPr>
          </a:p>
        </p:txBody>
      </p:sp>
      <p:sp>
        <p:nvSpPr>
          <p:cNvPr id="4" name="object 4"/>
          <p:cNvSpPr txBox="1"/>
          <p:nvPr/>
        </p:nvSpPr>
        <p:spPr>
          <a:xfrm>
            <a:off x="4144327" y="1149724"/>
            <a:ext cx="4277678" cy="3081228"/>
          </a:xfrm>
          <a:prstGeom prst="rect">
            <a:avLst/>
          </a:prstGeom>
        </p:spPr>
        <p:txBody>
          <a:bodyPr vert="horz" wrap="square" lIns="0" tIns="0" rIns="0" bIns="0" rtlCol="0">
            <a:spAutoFit/>
          </a:bodyPr>
          <a:lstStyle/>
          <a:p>
            <a:pPr marL="395764" indent="-386238" defTabSz="685800">
              <a:lnSpc>
                <a:spcPts val="2175"/>
              </a:lnSpc>
              <a:buClr>
                <a:srgbClr val="EC7C30"/>
              </a:buClr>
              <a:buSzPct val="200000"/>
              <a:buFontTx/>
              <a:buAutoNum type="arabicPeriod" startAt="2"/>
              <a:tabLst>
                <a:tab pos="395764" algn="l"/>
              </a:tabLst>
            </a:pPr>
            <a:r>
              <a:rPr sz="1350">
                <a:latin typeface="Calibri"/>
                <a:cs typeface="Calibri"/>
              </a:rPr>
              <a:t>The</a:t>
            </a:r>
            <a:r>
              <a:rPr sz="1350" spc="-23">
                <a:latin typeface="Calibri"/>
                <a:cs typeface="Calibri"/>
              </a:rPr>
              <a:t> </a:t>
            </a:r>
            <a:r>
              <a:rPr b="1">
                <a:solidFill>
                  <a:srgbClr val="EC7C30"/>
                </a:solidFill>
                <a:latin typeface="Calibri"/>
                <a:cs typeface="Calibri"/>
              </a:rPr>
              <a:t>data</a:t>
            </a:r>
            <a:r>
              <a:rPr b="1" spc="-41">
                <a:solidFill>
                  <a:srgbClr val="EC7C30"/>
                </a:solidFill>
                <a:latin typeface="Calibri"/>
                <a:cs typeface="Calibri"/>
              </a:rPr>
              <a:t> </a:t>
            </a:r>
            <a:r>
              <a:rPr b="1">
                <a:solidFill>
                  <a:srgbClr val="EC7C30"/>
                </a:solidFill>
                <a:latin typeface="Calibri"/>
                <a:cs typeface="Calibri"/>
              </a:rPr>
              <a:t>collected</a:t>
            </a:r>
            <a:r>
              <a:rPr b="1" spc="-75">
                <a:solidFill>
                  <a:srgbClr val="EC7C30"/>
                </a:solidFill>
                <a:latin typeface="Calibri"/>
                <a:cs typeface="Calibri"/>
              </a:rPr>
              <a:t> </a:t>
            </a:r>
            <a:r>
              <a:rPr sz="1350">
                <a:latin typeface="Calibri"/>
                <a:cs typeface="Calibri"/>
              </a:rPr>
              <a:t>by</a:t>
            </a:r>
            <a:r>
              <a:rPr sz="1350" spc="-30">
                <a:latin typeface="Calibri"/>
                <a:cs typeface="Calibri"/>
              </a:rPr>
              <a:t> </a:t>
            </a:r>
            <a:r>
              <a:rPr sz="1350">
                <a:latin typeface="Calibri"/>
                <a:cs typeface="Calibri"/>
              </a:rPr>
              <a:t>ISAR</a:t>
            </a:r>
            <a:r>
              <a:rPr sz="1350" spc="-15">
                <a:latin typeface="Calibri"/>
                <a:cs typeface="Calibri"/>
              </a:rPr>
              <a:t> </a:t>
            </a:r>
            <a:r>
              <a:rPr sz="1350">
                <a:latin typeface="Calibri"/>
                <a:cs typeface="Calibri"/>
              </a:rPr>
              <a:t>are</a:t>
            </a:r>
            <a:r>
              <a:rPr sz="1350" spc="-38">
                <a:latin typeface="Calibri"/>
                <a:cs typeface="Calibri"/>
              </a:rPr>
              <a:t> </a:t>
            </a:r>
            <a:r>
              <a:rPr sz="1350" spc="-8">
                <a:latin typeface="Calibri"/>
                <a:cs typeface="Calibri"/>
              </a:rPr>
              <a:t>standardized,</a:t>
            </a:r>
            <a:endParaRPr sz="1350">
              <a:latin typeface="Calibri"/>
              <a:cs typeface="Calibri"/>
            </a:endParaRPr>
          </a:p>
          <a:p>
            <a:pPr marL="395764" defTabSz="685800">
              <a:lnSpc>
                <a:spcPts val="1073"/>
              </a:lnSpc>
            </a:pPr>
            <a:r>
              <a:rPr sz="1350" spc="-8">
                <a:latin typeface="Calibri"/>
                <a:cs typeface="Calibri"/>
              </a:rPr>
              <a:t>individualized,</a:t>
            </a:r>
            <a:r>
              <a:rPr sz="1350" spc="26">
                <a:latin typeface="Calibri"/>
                <a:cs typeface="Calibri"/>
              </a:rPr>
              <a:t> </a:t>
            </a:r>
            <a:r>
              <a:rPr sz="1350">
                <a:latin typeface="Calibri"/>
                <a:cs typeface="Calibri"/>
              </a:rPr>
              <a:t>and</a:t>
            </a:r>
            <a:r>
              <a:rPr sz="1350" spc="-30">
                <a:latin typeface="Calibri"/>
                <a:cs typeface="Calibri"/>
              </a:rPr>
              <a:t> </a:t>
            </a:r>
            <a:r>
              <a:rPr sz="1350" spc="-8">
                <a:latin typeface="Calibri"/>
                <a:cs typeface="Calibri"/>
              </a:rPr>
              <a:t>comprehensive</a:t>
            </a:r>
            <a:endParaRPr sz="1350">
              <a:latin typeface="Calibri"/>
              <a:cs typeface="Calibri"/>
            </a:endParaRPr>
          </a:p>
          <a:p>
            <a:pPr marL="395764" indent="-386238" defTabSz="685800">
              <a:lnSpc>
                <a:spcPts val="2628"/>
              </a:lnSpc>
              <a:buClr>
                <a:srgbClr val="EC7C30"/>
              </a:buClr>
              <a:buSzPct val="200000"/>
              <a:buFontTx/>
              <a:buAutoNum type="arabicPeriod" startAt="3"/>
              <a:tabLst>
                <a:tab pos="395764" algn="l"/>
              </a:tabLst>
            </a:pPr>
            <a:r>
              <a:rPr sz="1350">
                <a:latin typeface="Calibri"/>
                <a:cs typeface="Calibri"/>
              </a:rPr>
              <a:t>ISAR</a:t>
            </a:r>
            <a:r>
              <a:rPr sz="1350" spc="-19">
                <a:latin typeface="Calibri"/>
                <a:cs typeface="Calibri"/>
              </a:rPr>
              <a:t> </a:t>
            </a:r>
            <a:r>
              <a:rPr sz="1350">
                <a:latin typeface="Calibri"/>
                <a:cs typeface="Calibri"/>
              </a:rPr>
              <a:t>has</a:t>
            </a:r>
            <a:r>
              <a:rPr sz="1350" spc="-23">
                <a:latin typeface="Calibri"/>
                <a:cs typeface="Calibri"/>
              </a:rPr>
              <a:t> </a:t>
            </a:r>
            <a:r>
              <a:rPr b="1">
                <a:solidFill>
                  <a:srgbClr val="EC7C30"/>
                </a:solidFill>
                <a:latin typeface="Calibri"/>
                <a:cs typeface="Calibri"/>
              </a:rPr>
              <a:t>scientific,</a:t>
            </a:r>
            <a:r>
              <a:rPr b="1" spc="-83">
                <a:solidFill>
                  <a:srgbClr val="EC7C30"/>
                </a:solidFill>
                <a:latin typeface="Calibri"/>
                <a:cs typeface="Calibri"/>
              </a:rPr>
              <a:t> </a:t>
            </a:r>
            <a:r>
              <a:rPr b="1">
                <a:solidFill>
                  <a:srgbClr val="EC7C30"/>
                </a:solidFill>
                <a:latin typeface="Calibri"/>
                <a:cs typeface="Calibri"/>
              </a:rPr>
              <a:t>academic,</a:t>
            </a:r>
            <a:r>
              <a:rPr b="1" spc="-38">
                <a:solidFill>
                  <a:srgbClr val="EC7C30"/>
                </a:solidFill>
                <a:latin typeface="Calibri"/>
                <a:cs typeface="Calibri"/>
              </a:rPr>
              <a:t> </a:t>
            </a:r>
            <a:r>
              <a:rPr b="1">
                <a:solidFill>
                  <a:srgbClr val="EC7C30"/>
                </a:solidFill>
                <a:latin typeface="Calibri"/>
                <a:cs typeface="Calibri"/>
              </a:rPr>
              <a:t>and</a:t>
            </a:r>
            <a:r>
              <a:rPr b="1" spc="-49">
                <a:solidFill>
                  <a:srgbClr val="EC7C30"/>
                </a:solidFill>
                <a:latin typeface="Calibri"/>
                <a:cs typeface="Calibri"/>
              </a:rPr>
              <a:t> </a:t>
            </a:r>
            <a:r>
              <a:rPr b="1" spc="-8">
                <a:solidFill>
                  <a:srgbClr val="EC7C30"/>
                </a:solidFill>
                <a:latin typeface="Calibri"/>
                <a:cs typeface="Calibri"/>
              </a:rPr>
              <a:t>ethical</a:t>
            </a:r>
            <a:endParaRPr>
              <a:latin typeface="Calibri"/>
              <a:cs typeface="Calibri"/>
            </a:endParaRPr>
          </a:p>
          <a:p>
            <a:pPr marL="395764" marR="3810" defTabSz="685800">
              <a:lnSpc>
                <a:spcPct val="81100"/>
              </a:lnSpc>
              <a:spcBef>
                <a:spcPts val="101"/>
              </a:spcBef>
            </a:pPr>
            <a:r>
              <a:rPr b="1">
                <a:solidFill>
                  <a:srgbClr val="EC7C30"/>
                </a:solidFill>
                <a:latin typeface="Calibri"/>
                <a:cs typeface="Calibri"/>
              </a:rPr>
              <a:t>oversight</a:t>
            </a:r>
            <a:r>
              <a:rPr b="1" spc="-60">
                <a:solidFill>
                  <a:srgbClr val="EC7C30"/>
                </a:solidFill>
                <a:latin typeface="Calibri"/>
                <a:cs typeface="Calibri"/>
              </a:rPr>
              <a:t> </a:t>
            </a:r>
            <a:r>
              <a:rPr sz="1350" spc="-8">
                <a:latin typeface="Calibri"/>
                <a:cs typeface="Calibri"/>
              </a:rPr>
              <a:t>providing</a:t>
            </a:r>
            <a:r>
              <a:rPr sz="1350" spc="-34">
                <a:latin typeface="Calibri"/>
                <a:cs typeface="Calibri"/>
              </a:rPr>
              <a:t> </a:t>
            </a:r>
            <a:r>
              <a:rPr sz="1350" spc="-8">
                <a:latin typeface="Calibri"/>
                <a:cs typeface="Calibri"/>
              </a:rPr>
              <a:t>confidence</a:t>
            </a:r>
            <a:r>
              <a:rPr sz="1350" spc="-19">
                <a:latin typeface="Calibri"/>
                <a:cs typeface="Calibri"/>
              </a:rPr>
              <a:t> </a:t>
            </a:r>
            <a:r>
              <a:rPr sz="1350">
                <a:latin typeface="Calibri"/>
                <a:cs typeface="Calibri"/>
              </a:rPr>
              <a:t>in</a:t>
            </a:r>
            <a:r>
              <a:rPr sz="1350" spc="-38">
                <a:latin typeface="Calibri"/>
                <a:cs typeface="Calibri"/>
              </a:rPr>
              <a:t> </a:t>
            </a:r>
            <a:r>
              <a:rPr sz="1350">
                <a:latin typeface="Calibri"/>
                <a:cs typeface="Calibri"/>
              </a:rPr>
              <a:t>data</a:t>
            </a:r>
            <a:r>
              <a:rPr sz="1350" spc="-26">
                <a:latin typeface="Calibri"/>
                <a:cs typeface="Calibri"/>
              </a:rPr>
              <a:t> </a:t>
            </a:r>
            <a:r>
              <a:rPr sz="1350" spc="-8">
                <a:latin typeface="Calibri"/>
                <a:cs typeface="Calibri"/>
              </a:rPr>
              <a:t>collection, </a:t>
            </a:r>
            <a:r>
              <a:rPr sz="1350">
                <a:latin typeface="Calibri"/>
                <a:cs typeface="Calibri"/>
              </a:rPr>
              <a:t>analysis</a:t>
            </a:r>
            <a:r>
              <a:rPr sz="1350" spc="-30">
                <a:latin typeface="Calibri"/>
                <a:cs typeface="Calibri"/>
              </a:rPr>
              <a:t> </a:t>
            </a:r>
            <a:r>
              <a:rPr sz="1350">
                <a:latin typeface="Calibri"/>
                <a:cs typeface="Calibri"/>
              </a:rPr>
              <a:t>and</a:t>
            </a:r>
            <a:r>
              <a:rPr sz="1350" spc="-45">
                <a:latin typeface="Calibri"/>
                <a:cs typeface="Calibri"/>
              </a:rPr>
              <a:t> </a:t>
            </a:r>
            <a:r>
              <a:rPr sz="1350" spc="-8">
                <a:latin typeface="Calibri"/>
                <a:cs typeface="Calibri"/>
              </a:rPr>
              <a:t>dissemination, </a:t>
            </a:r>
            <a:r>
              <a:rPr sz="1350">
                <a:latin typeface="Calibri"/>
                <a:cs typeface="Calibri"/>
              </a:rPr>
              <a:t>and</a:t>
            </a:r>
            <a:r>
              <a:rPr sz="1350" spc="-45">
                <a:latin typeface="Calibri"/>
                <a:cs typeface="Calibri"/>
              </a:rPr>
              <a:t> </a:t>
            </a:r>
            <a:r>
              <a:rPr sz="1350" spc="-8">
                <a:latin typeface="Calibri"/>
                <a:cs typeface="Calibri"/>
              </a:rPr>
              <a:t>extensive</a:t>
            </a:r>
            <a:r>
              <a:rPr sz="1350" spc="-11">
                <a:latin typeface="Calibri"/>
                <a:cs typeface="Calibri"/>
              </a:rPr>
              <a:t> </a:t>
            </a:r>
            <a:r>
              <a:rPr sz="1350">
                <a:latin typeface="Calibri"/>
                <a:cs typeface="Calibri"/>
              </a:rPr>
              <a:t>experience </a:t>
            </a:r>
            <a:r>
              <a:rPr sz="1350" spc="-19">
                <a:latin typeface="Calibri"/>
                <a:cs typeface="Calibri"/>
              </a:rPr>
              <a:t>in </a:t>
            </a:r>
            <a:r>
              <a:rPr sz="1350">
                <a:latin typeface="Calibri"/>
                <a:cs typeface="Calibri"/>
              </a:rPr>
              <a:t>large</a:t>
            </a:r>
            <a:r>
              <a:rPr sz="1350" spc="-34">
                <a:latin typeface="Calibri"/>
                <a:cs typeface="Calibri"/>
              </a:rPr>
              <a:t> </a:t>
            </a:r>
            <a:r>
              <a:rPr sz="1350">
                <a:latin typeface="Calibri"/>
                <a:cs typeface="Calibri"/>
              </a:rPr>
              <a:t>data</a:t>
            </a:r>
            <a:r>
              <a:rPr sz="1350" spc="-41">
                <a:latin typeface="Calibri"/>
                <a:cs typeface="Calibri"/>
              </a:rPr>
              <a:t> </a:t>
            </a:r>
            <a:r>
              <a:rPr sz="1350">
                <a:latin typeface="Calibri"/>
                <a:cs typeface="Calibri"/>
              </a:rPr>
              <a:t>collection</a:t>
            </a:r>
            <a:r>
              <a:rPr sz="1350" spc="-49">
                <a:latin typeface="Calibri"/>
                <a:cs typeface="Calibri"/>
              </a:rPr>
              <a:t> </a:t>
            </a:r>
            <a:r>
              <a:rPr sz="1350">
                <a:latin typeface="Calibri"/>
                <a:cs typeface="Calibri"/>
              </a:rPr>
              <a:t>and</a:t>
            </a:r>
            <a:r>
              <a:rPr sz="1350" spc="-45">
                <a:latin typeface="Calibri"/>
                <a:cs typeface="Calibri"/>
              </a:rPr>
              <a:t> </a:t>
            </a:r>
            <a:r>
              <a:rPr sz="1350" spc="-8">
                <a:latin typeface="Calibri"/>
                <a:cs typeface="Calibri"/>
              </a:rPr>
              <a:t>management</a:t>
            </a:r>
            <a:endParaRPr sz="1350">
              <a:latin typeface="Calibri"/>
              <a:cs typeface="Calibri"/>
            </a:endParaRPr>
          </a:p>
          <a:p>
            <a:pPr marL="395764" indent="-386238" defTabSz="685800">
              <a:lnSpc>
                <a:spcPts val="2340"/>
              </a:lnSpc>
              <a:buClr>
                <a:srgbClr val="EC7C30"/>
              </a:buClr>
              <a:buSzPct val="200000"/>
              <a:buFontTx/>
              <a:buAutoNum type="arabicPeriod" startAt="4"/>
              <a:tabLst>
                <a:tab pos="395764" algn="l"/>
              </a:tabLst>
            </a:pPr>
            <a:r>
              <a:rPr sz="1350">
                <a:latin typeface="Calibri"/>
                <a:cs typeface="Calibri"/>
              </a:rPr>
              <a:t>ISAR</a:t>
            </a:r>
            <a:r>
              <a:rPr sz="1350" spc="-19">
                <a:latin typeface="Calibri"/>
                <a:cs typeface="Calibri"/>
              </a:rPr>
              <a:t> </a:t>
            </a:r>
            <a:r>
              <a:rPr sz="1350" spc="-8">
                <a:latin typeface="Calibri"/>
                <a:cs typeface="Calibri"/>
              </a:rPr>
              <a:t>operates </a:t>
            </a:r>
            <a:r>
              <a:rPr sz="1350">
                <a:latin typeface="Calibri"/>
                <a:cs typeface="Calibri"/>
              </a:rPr>
              <a:t>on</a:t>
            </a:r>
            <a:r>
              <a:rPr sz="1350" spc="-41">
                <a:latin typeface="Calibri"/>
                <a:cs typeface="Calibri"/>
              </a:rPr>
              <a:t> </a:t>
            </a:r>
            <a:r>
              <a:rPr sz="1350">
                <a:latin typeface="Calibri"/>
                <a:cs typeface="Calibri"/>
              </a:rPr>
              <a:t>the</a:t>
            </a:r>
            <a:r>
              <a:rPr sz="1350" spc="-8">
                <a:latin typeface="Calibri"/>
                <a:cs typeface="Calibri"/>
              </a:rPr>
              <a:t> </a:t>
            </a:r>
            <a:r>
              <a:rPr sz="1350">
                <a:latin typeface="Calibri"/>
                <a:cs typeface="Calibri"/>
              </a:rPr>
              <a:t>principle</a:t>
            </a:r>
            <a:r>
              <a:rPr sz="1350" spc="8">
                <a:latin typeface="Calibri"/>
                <a:cs typeface="Calibri"/>
              </a:rPr>
              <a:t> </a:t>
            </a:r>
            <a:r>
              <a:rPr sz="1350">
                <a:latin typeface="Calibri"/>
                <a:cs typeface="Calibri"/>
              </a:rPr>
              <a:t>of</a:t>
            </a:r>
            <a:r>
              <a:rPr sz="1350" spc="-30">
                <a:latin typeface="Calibri"/>
                <a:cs typeface="Calibri"/>
              </a:rPr>
              <a:t> </a:t>
            </a:r>
            <a:r>
              <a:rPr b="1">
                <a:solidFill>
                  <a:srgbClr val="EC7C30"/>
                </a:solidFill>
                <a:latin typeface="Calibri"/>
                <a:cs typeface="Calibri"/>
              </a:rPr>
              <a:t>inclusivity</a:t>
            </a:r>
            <a:r>
              <a:rPr b="1" spc="-94">
                <a:solidFill>
                  <a:srgbClr val="EC7C30"/>
                </a:solidFill>
                <a:latin typeface="Calibri"/>
                <a:cs typeface="Calibri"/>
              </a:rPr>
              <a:t> </a:t>
            </a:r>
            <a:r>
              <a:rPr b="1" spc="-19">
                <a:solidFill>
                  <a:srgbClr val="EC7C30"/>
                </a:solidFill>
                <a:latin typeface="Calibri"/>
                <a:cs typeface="Calibri"/>
              </a:rPr>
              <a:t>and</a:t>
            </a:r>
            <a:endParaRPr>
              <a:latin typeface="Calibri"/>
              <a:cs typeface="Calibri"/>
            </a:endParaRPr>
          </a:p>
          <a:p>
            <a:pPr marL="395764" marR="203359" algn="just" defTabSz="685800">
              <a:lnSpc>
                <a:spcPct val="81100"/>
              </a:lnSpc>
              <a:spcBef>
                <a:spcPts val="105"/>
              </a:spcBef>
            </a:pPr>
            <a:r>
              <a:rPr b="1" spc="-15">
                <a:solidFill>
                  <a:srgbClr val="EC7C30"/>
                </a:solidFill>
                <a:latin typeface="Calibri"/>
                <a:cs typeface="Calibri"/>
              </a:rPr>
              <a:t>collaboration</a:t>
            </a:r>
            <a:r>
              <a:rPr spc="-15">
                <a:solidFill>
                  <a:srgbClr val="EC7C30"/>
                </a:solidFill>
                <a:latin typeface="Calibri"/>
                <a:cs typeface="Calibri"/>
              </a:rPr>
              <a:t>,</a:t>
            </a:r>
            <a:r>
              <a:rPr spc="-86">
                <a:solidFill>
                  <a:srgbClr val="EC7C30"/>
                </a:solidFill>
                <a:latin typeface="Calibri"/>
                <a:cs typeface="Calibri"/>
              </a:rPr>
              <a:t> </a:t>
            </a:r>
            <a:r>
              <a:rPr sz="1350">
                <a:latin typeface="Calibri"/>
                <a:cs typeface="Calibri"/>
              </a:rPr>
              <a:t>continually</a:t>
            </a:r>
            <a:r>
              <a:rPr sz="1350" spc="-60">
                <a:latin typeface="Calibri"/>
                <a:cs typeface="Calibri"/>
              </a:rPr>
              <a:t> </a:t>
            </a:r>
            <a:r>
              <a:rPr sz="1350">
                <a:latin typeface="Calibri"/>
                <a:cs typeface="Calibri"/>
              </a:rPr>
              <a:t>seeking</a:t>
            </a:r>
            <a:r>
              <a:rPr sz="1350" spc="8">
                <a:latin typeface="Calibri"/>
                <a:cs typeface="Calibri"/>
              </a:rPr>
              <a:t> </a:t>
            </a:r>
            <a:r>
              <a:rPr sz="1350">
                <a:latin typeface="Calibri"/>
                <a:cs typeface="Calibri"/>
              </a:rPr>
              <a:t>new</a:t>
            </a:r>
            <a:r>
              <a:rPr sz="1350" spc="-15">
                <a:latin typeface="Calibri"/>
                <a:cs typeface="Calibri"/>
              </a:rPr>
              <a:t> </a:t>
            </a:r>
            <a:r>
              <a:rPr sz="1350" spc="-8">
                <a:latin typeface="Calibri"/>
                <a:cs typeface="Calibri"/>
              </a:rPr>
              <a:t>partners </a:t>
            </a:r>
            <a:r>
              <a:rPr sz="1350">
                <a:latin typeface="Calibri"/>
                <a:cs typeface="Calibri"/>
              </a:rPr>
              <a:t>and</a:t>
            </a:r>
            <a:r>
              <a:rPr sz="1350" spc="-45">
                <a:latin typeface="Calibri"/>
                <a:cs typeface="Calibri"/>
              </a:rPr>
              <a:t> </a:t>
            </a:r>
            <a:r>
              <a:rPr sz="1350">
                <a:latin typeface="Calibri"/>
                <a:cs typeface="Calibri"/>
              </a:rPr>
              <a:t>prioritizing</a:t>
            </a:r>
            <a:r>
              <a:rPr sz="1350" spc="-23">
                <a:latin typeface="Calibri"/>
                <a:cs typeface="Calibri"/>
              </a:rPr>
              <a:t> </a:t>
            </a:r>
            <a:r>
              <a:rPr sz="1350" spc="-8">
                <a:latin typeface="Calibri"/>
                <a:cs typeface="Calibri"/>
              </a:rPr>
              <a:t>relevant</a:t>
            </a:r>
            <a:r>
              <a:rPr sz="1350" spc="-26">
                <a:latin typeface="Calibri"/>
                <a:cs typeface="Calibri"/>
              </a:rPr>
              <a:t> </a:t>
            </a:r>
            <a:r>
              <a:rPr sz="1350" spc="-8">
                <a:latin typeface="Calibri"/>
                <a:cs typeface="Calibri"/>
              </a:rPr>
              <a:t>research</a:t>
            </a:r>
            <a:r>
              <a:rPr sz="1350" spc="-41">
                <a:latin typeface="Calibri"/>
                <a:cs typeface="Calibri"/>
              </a:rPr>
              <a:t> </a:t>
            </a:r>
            <a:r>
              <a:rPr sz="1350">
                <a:latin typeface="Calibri"/>
                <a:cs typeface="Calibri"/>
              </a:rPr>
              <a:t>pertinent</a:t>
            </a:r>
            <a:r>
              <a:rPr sz="1350" spc="8">
                <a:latin typeface="Calibri"/>
                <a:cs typeface="Calibri"/>
              </a:rPr>
              <a:t> </a:t>
            </a:r>
            <a:r>
              <a:rPr sz="1350">
                <a:latin typeface="Calibri"/>
                <a:cs typeface="Calibri"/>
              </a:rPr>
              <a:t>to</a:t>
            </a:r>
            <a:r>
              <a:rPr sz="1350" spc="-45">
                <a:latin typeface="Calibri"/>
                <a:cs typeface="Calibri"/>
              </a:rPr>
              <a:t> </a:t>
            </a:r>
            <a:r>
              <a:rPr sz="1350" spc="-8">
                <a:latin typeface="Calibri"/>
                <a:cs typeface="Calibri"/>
              </a:rPr>
              <a:t>severe asthma.</a:t>
            </a:r>
            <a:endParaRPr sz="1350">
              <a:latin typeface="Calibri"/>
              <a:cs typeface="Calibri"/>
            </a:endParaRPr>
          </a:p>
          <a:p>
            <a:pPr marL="395764" marR="90488" indent="-386715" defTabSz="685800">
              <a:lnSpc>
                <a:spcPct val="78400"/>
              </a:lnSpc>
              <a:spcBef>
                <a:spcPts val="105"/>
              </a:spcBef>
              <a:buClr>
                <a:srgbClr val="EC7C30"/>
              </a:buClr>
              <a:buSzPct val="200000"/>
              <a:buFontTx/>
              <a:buAutoNum type="arabicPeriod" startAt="5"/>
              <a:tabLst>
                <a:tab pos="395764" algn="l"/>
              </a:tabLst>
            </a:pPr>
            <a:r>
              <a:rPr sz="1350">
                <a:latin typeface="Calibri"/>
                <a:cs typeface="Calibri"/>
              </a:rPr>
              <a:t>ISAR</a:t>
            </a:r>
            <a:r>
              <a:rPr sz="1350" spc="-4">
                <a:latin typeface="Calibri"/>
                <a:cs typeface="Calibri"/>
              </a:rPr>
              <a:t> </a:t>
            </a:r>
            <a:r>
              <a:rPr sz="1350">
                <a:latin typeface="Calibri"/>
                <a:cs typeface="Calibri"/>
              </a:rPr>
              <a:t>is</a:t>
            </a:r>
            <a:r>
              <a:rPr sz="1350" spc="-26">
                <a:latin typeface="Calibri"/>
                <a:cs typeface="Calibri"/>
              </a:rPr>
              <a:t> </a:t>
            </a:r>
            <a:r>
              <a:rPr sz="1350">
                <a:latin typeface="Calibri"/>
                <a:cs typeface="Calibri"/>
              </a:rPr>
              <a:t>a</a:t>
            </a:r>
            <a:r>
              <a:rPr sz="1350" spc="-15">
                <a:latin typeface="Calibri"/>
                <a:cs typeface="Calibri"/>
              </a:rPr>
              <a:t> </a:t>
            </a:r>
            <a:r>
              <a:rPr b="1" spc="-8">
                <a:solidFill>
                  <a:srgbClr val="EC7C30"/>
                </a:solidFill>
                <a:latin typeface="Calibri"/>
                <a:cs typeface="Calibri"/>
              </a:rPr>
              <a:t>cross-</a:t>
            </a:r>
            <a:r>
              <a:rPr b="1">
                <a:solidFill>
                  <a:srgbClr val="EC7C30"/>
                </a:solidFill>
                <a:latin typeface="Calibri"/>
                <a:cs typeface="Calibri"/>
              </a:rPr>
              <a:t>disciplinary</a:t>
            </a:r>
            <a:r>
              <a:rPr b="1" spc="-79">
                <a:solidFill>
                  <a:srgbClr val="EC7C30"/>
                </a:solidFill>
                <a:latin typeface="Calibri"/>
                <a:cs typeface="Calibri"/>
              </a:rPr>
              <a:t> </a:t>
            </a:r>
            <a:r>
              <a:rPr b="1">
                <a:solidFill>
                  <a:srgbClr val="EC7C30"/>
                </a:solidFill>
                <a:latin typeface="Calibri"/>
                <a:cs typeface="Calibri"/>
              </a:rPr>
              <a:t>initiative</a:t>
            </a:r>
            <a:r>
              <a:rPr>
                <a:latin typeface="Calibri"/>
                <a:cs typeface="Calibri"/>
              </a:rPr>
              <a:t>,</a:t>
            </a:r>
            <a:r>
              <a:rPr spc="-34">
                <a:latin typeface="Calibri"/>
                <a:cs typeface="Calibri"/>
              </a:rPr>
              <a:t> </a:t>
            </a:r>
            <a:r>
              <a:rPr sz="1350" spc="-8">
                <a:latin typeface="Calibri"/>
                <a:cs typeface="Calibri"/>
              </a:rPr>
              <a:t>holding </a:t>
            </a:r>
            <a:r>
              <a:rPr sz="1350">
                <a:latin typeface="Calibri"/>
                <a:cs typeface="Calibri"/>
              </a:rPr>
              <a:t>within</a:t>
            </a:r>
            <a:r>
              <a:rPr sz="1350" spc="-45">
                <a:latin typeface="Calibri"/>
                <a:cs typeface="Calibri"/>
              </a:rPr>
              <a:t> </a:t>
            </a:r>
            <a:r>
              <a:rPr sz="1350">
                <a:latin typeface="Calibri"/>
                <a:cs typeface="Calibri"/>
              </a:rPr>
              <a:t>it</a:t>
            </a:r>
            <a:r>
              <a:rPr sz="1350" spc="-38">
                <a:latin typeface="Calibri"/>
                <a:cs typeface="Calibri"/>
              </a:rPr>
              <a:t> </a:t>
            </a:r>
            <a:r>
              <a:rPr sz="1350">
                <a:latin typeface="Calibri"/>
                <a:cs typeface="Calibri"/>
              </a:rPr>
              <a:t>the</a:t>
            </a:r>
            <a:r>
              <a:rPr sz="1350" spc="-38">
                <a:latin typeface="Calibri"/>
                <a:cs typeface="Calibri"/>
              </a:rPr>
              <a:t> </a:t>
            </a:r>
            <a:r>
              <a:rPr sz="1350">
                <a:latin typeface="Calibri"/>
                <a:cs typeface="Calibri"/>
              </a:rPr>
              <a:t>combined</a:t>
            </a:r>
            <a:r>
              <a:rPr sz="1350" spc="-26">
                <a:latin typeface="Calibri"/>
                <a:cs typeface="Calibri"/>
              </a:rPr>
              <a:t> </a:t>
            </a:r>
            <a:r>
              <a:rPr sz="1350">
                <a:latin typeface="Calibri"/>
                <a:cs typeface="Calibri"/>
              </a:rPr>
              <a:t>experience</a:t>
            </a:r>
            <a:r>
              <a:rPr sz="1350" spc="4">
                <a:latin typeface="Calibri"/>
                <a:cs typeface="Calibri"/>
              </a:rPr>
              <a:t> </a:t>
            </a:r>
            <a:r>
              <a:rPr sz="1350">
                <a:latin typeface="Calibri"/>
                <a:cs typeface="Calibri"/>
              </a:rPr>
              <a:t>of</a:t>
            </a:r>
            <a:r>
              <a:rPr sz="1350" spc="-64">
                <a:latin typeface="Calibri"/>
                <a:cs typeface="Calibri"/>
              </a:rPr>
              <a:t> </a:t>
            </a:r>
            <a:r>
              <a:rPr sz="1350">
                <a:latin typeface="Calibri"/>
                <a:cs typeface="Calibri"/>
              </a:rPr>
              <a:t>key</a:t>
            </a:r>
            <a:r>
              <a:rPr sz="1350" spc="-49">
                <a:latin typeface="Calibri"/>
                <a:cs typeface="Calibri"/>
              </a:rPr>
              <a:t> </a:t>
            </a:r>
            <a:r>
              <a:rPr sz="1350" spc="-8">
                <a:latin typeface="Calibri"/>
                <a:cs typeface="Calibri"/>
              </a:rPr>
              <a:t>thought </a:t>
            </a:r>
            <a:r>
              <a:rPr sz="1350">
                <a:latin typeface="Calibri"/>
                <a:cs typeface="Calibri"/>
              </a:rPr>
              <a:t>leaders</a:t>
            </a:r>
            <a:r>
              <a:rPr sz="1350" spc="-26">
                <a:latin typeface="Calibri"/>
                <a:cs typeface="Calibri"/>
              </a:rPr>
              <a:t> </a:t>
            </a:r>
            <a:r>
              <a:rPr sz="1350">
                <a:latin typeface="Calibri"/>
                <a:cs typeface="Calibri"/>
              </a:rPr>
              <a:t>in</a:t>
            </a:r>
            <a:r>
              <a:rPr sz="1350" spc="-38">
                <a:latin typeface="Calibri"/>
                <a:cs typeface="Calibri"/>
              </a:rPr>
              <a:t> </a:t>
            </a:r>
            <a:r>
              <a:rPr sz="1350">
                <a:latin typeface="Calibri"/>
                <a:cs typeface="Calibri"/>
              </a:rPr>
              <a:t>severe</a:t>
            </a:r>
            <a:r>
              <a:rPr sz="1350" spc="-38">
                <a:latin typeface="Calibri"/>
                <a:cs typeface="Calibri"/>
              </a:rPr>
              <a:t> </a:t>
            </a:r>
            <a:r>
              <a:rPr sz="1350">
                <a:latin typeface="Calibri"/>
                <a:cs typeface="Calibri"/>
              </a:rPr>
              <a:t>asthma</a:t>
            </a:r>
            <a:r>
              <a:rPr sz="1350" spc="-30">
                <a:latin typeface="Calibri"/>
                <a:cs typeface="Calibri"/>
              </a:rPr>
              <a:t> </a:t>
            </a:r>
            <a:r>
              <a:rPr sz="1350">
                <a:latin typeface="Calibri"/>
                <a:cs typeface="Calibri"/>
              </a:rPr>
              <a:t>(clinicians</a:t>
            </a:r>
            <a:r>
              <a:rPr sz="1350" spc="-26">
                <a:latin typeface="Calibri"/>
                <a:cs typeface="Calibri"/>
              </a:rPr>
              <a:t> </a:t>
            </a:r>
            <a:r>
              <a:rPr sz="1350">
                <a:latin typeface="Calibri"/>
                <a:cs typeface="Calibri"/>
              </a:rPr>
              <a:t>&amp;</a:t>
            </a:r>
            <a:r>
              <a:rPr sz="1350" spc="-49">
                <a:latin typeface="Calibri"/>
                <a:cs typeface="Calibri"/>
              </a:rPr>
              <a:t> </a:t>
            </a:r>
            <a:r>
              <a:rPr sz="1350" spc="-8">
                <a:latin typeface="Calibri"/>
                <a:cs typeface="Calibri"/>
              </a:rPr>
              <a:t>epidemiologists) </a:t>
            </a:r>
            <a:r>
              <a:rPr sz="1350">
                <a:latin typeface="Calibri"/>
                <a:cs typeface="Calibri"/>
              </a:rPr>
              <a:t>as</a:t>
            </a:r>
            <a:r>
              <a:rPr sz="1350" spc="-60">
                <a:latin typeface="Calibri"/>
                <a:cs typeface="Calibri"/>
              </a:rPr>
              <a:t> </a:t>
            </a:r>
            <a:r>
              <a:rPr sz="1350">
                <a:latin typeface="Calibri"/>
                <a:cs typeface="Calibri"/>
              </a:rPr>
              <a:t>well</a:t>
            </a:r>
            <a:r>
              <a:rPr sz="1350" spc="-38">
                <a:latin typeface="Calibri"/>
                <a:cs typeface="Calibri"/>
              </a:rPr>
              <a:t> </a:t>
            </a:r>
            <a:r>
              <a:rPr sz="1350">
                <a:latin typeface="Calibri"/>
                <a:cs typeface="Calibri"/>
              </a:rPr>
              <a:t>as</a:t>
            </a:r>
            <a:r>
              <a:rPr sz="1350" spc="-41">
                <a:latin typeface="Calibri"/>
                <a:cs typeface="Calibri"/>
              </a:rPr>
              <a:t> </a:t>
            </a:r>
            <a:r>
              <a:rPr sz="1350">
                <a:latin typeface="Calibri"/>
                <a:cs typeface="Calibri"/>
              </a:rPr>
              <a:t>basic</a:t>
            </a:r>
            <a:r>
              <a:rPr sz="1350" spc="-53">
                <a:latin typeface="Calibri"/>
                <a:cs typeface="Calibri"/>
              </a:rPr>
              <a:t> </a:t>
            </a:r>
            <a:r>
              <a:rPr sz="1350">
                <a:latin typeface="Calibri"/>
                <a:cs typeface="Calibri"/>
              </a:rPr>
              <a:t>scientists,</a:t>
            </a:r>
            <a:r>
              <a:rPr sz="1350" spc="-4">
                <a:latin typeface="Calibri"/>
                <a:cs typeface="Calibri"/>
              </a:rPr>
              <a:t> </a:t>
            </a:r>
            <a:r>
              <a:rPr sz="1350">
                <a:latin typeface="Calibri"/>
                <a:cs typeface="Calibri"/>
              </a:rPr>
              <a:t>data</a:t>
            </a:r>
            <a:r>
              <a:rPr sz="1350" spc="-38">
                <a:latin typeface="Calibri"/>
                <a:cs typeface="Calibri"/>
              </a:rPr>
              <a:t> </a:t>
            </a:r>
            <a:r>
              <a:rPr sz="1350">
                <a:latin typeface="Calibri"/>
                <a:cs typeface="Calibri"/>
              </a:rPr>
              <a:t>analysts,</a:t>
            </a:r>
            <a:r>
              <a:rPr sz="1350" spc="-30">
                <a:latin typeface="Calibri"/>
                <a:cs typeface="Calibri"/>
              </a:rPr>
              <a:t> </a:t>
            </a:r>
            <a:r>
              <a:rPr sz="1350">
                <a:latin typeface="Calibri"/>
                <a:cs typeface="Calibri"/>
              </a:rPr>
              <a:t>and</a:t>
            </a:r>
            <a:r>
              <a:rPr sz="1350" spc="-45">
                <a:latin typeface="Calibri"/>
                <a:cs typeface="Calibri"/>
              </a:rPr>
              <a:t> </a:t>
            </a:r>
            <a:r>
              <a:rPr sz="1350">
                <a:latin typeface="Calibri"/>
                <a:cs typeface="Calibri"/>
              </a:rPr>
              <a:t>experts</a:t>
            </a:r>
            <a:r>
              <a:rPr sz="1350" spc="-26">
                <a:latin typeface="Calibri"/>
                <a:cs typeface="Calibri"/>
              </a:rPr>
              <a:t> </a:t>
            </a:r>
            <a:r>
              <a:rPr sz="1350" spc="-19">
                <a:latin typeface="Calibri"/>
                <a:cs typeface="Calibri"/>
              </a:rPr>
              <a:t>in </a:t>
            </a:r>
            <a:r>
              <a:rPr sz="1350" spc="-8">
                <a:latin typeface="Calibri"/>
                <a:cs typeface="Calibri"/>
              </a:rPr>
              <a:t>database</a:t>
            </a:r>
            <a:r>
              <a:rPr sz="1350" spc="-26">
                <a:latin typeface="Calibri"/>
                <a:cs typeface="Calibri"/>
              </a:rPr>
              <a:t> </a:t>
            </a:r>
            <a:r>
              <a:rPr sz="1350" spc="-8">
                <a:latin typeface="Calibri"/>
                <a:cs typeface="Calibri"/>
              </a:rPr>
              <a:t>management</a:t>
            </a:r>
            <a:r>
              <a:rPr sz="1350" spc="-4">
                <a:latin typeface="Calibri"/>
                <a:cs typeface="Calibri"/>
              </a:rPr>
              <a:t> </a:t>
            </a:r>
            <a:r>
              <a:rPr sz="1350">
                <a:latin typeface="Calibri"/>
                <a:cs typeface="Calibri"/>
              </a:rPr>
              <a:t>and</a:t>
            </a:r>
            <a:r>
              <a:rPr sz="1350" spc="-23">
                <a:latin typeface="Calibri"/>
                <a:cs typeface="Calibri"/>
              </a:rPr>
              <a:t> </a:t>
            </a:r>
            <a:r>
              <a:rPr sz="1350" spc="-8">
                <a:latin typeface="Calibri"/>
                <a:cs typeface="Calibri"/>
              </a:rPr>
              <a:t>communication.</a:t>
            </a:r>
            <a:endParaRPr sz="1350">
              <a:latin typeface="Calibri"/>
              <a:cs typeface="Calibri"/>
            </a:endParaRPr>
          </a:p>
        </p:txBody>
      </p:sp>
      <p:pic>
        <p:nvPicPr>
          <p:cNvPr id="5" name="object 5"/>
          <p:cNvPicPr/>
          <p:nvPr/>
        </p:nvPicPr>
        <p:blipFill>
          <a:blip r:embed="rId2" cstate="print"/>
          <a:stretch>
            <a:fillRect/>
          </a:stretch>
        </p:blipFill>
        <p:spPr>
          <a:xfrm>
            <a:off x="7861553" y="4542280"/>
            <a:ext cx="1060965" cy="402274"/>
          </a:xfrm>
          <a:prstGeom prst="rect">
            <a:avLst/>
          </a:prstGeom>
        </p:spPr>
      </p:pic>
      <p:sp>
        <p:nvSpPr>
          <p:cNvPr id="6" name="object 6"/>
          <p:cNvSpPr txBox="1"/>
          <p:nvPr/>
        </p:nvSpPr>
        <p:spPr>
          <a:xfrm>
            <a:off x="4592670" y="4877029"/>
            <a:ext cx="3142774" cy="148117"/>
          </a:xfrm>
          <a:prstGeom prst="rect">
            <a:avLst/>
          </a:prstGeom>
        </p:spPr>
        <p:txBody>
          <a:bodyPr vert="horz" wrap="square" lIns="0" tIns="9525" rIns="0" bIns="0" rtlCol="0">
            <a:spAutoFit/>
          </a:bodyPr>
          <a:lstStyle/>
          <a:p>
            <a:pPr marL="9525" defTabSz="685800">
              <a:spcBef>
                <a:spcPts val="75"/>
              </a:spcBef>
            </a:pPr>
            <a:r>
              <a:rPr sz="900">
                <a:solidFill>
                  <a:srgbClr val="7E7E7E"/>
                </a:solidFill>
                <a:latin typeface="Calibri"/>
                <a:cs typeface="Calibri"/>
              </a:rPr>
              <a:t>ISAR:</a:t>
            </a:r>
            <a:r>
              <a:rPr sz="900" spc="-19">
                <a:solidFill>
                  <a:srgbClr val="7E7E7E"/>
                </a:solidFill>
                <a:latin typeface="Calibri"/>
                <a:cs typeface="Calibri"/>
              </a:rPr>
              <a:t> </a:t>
            </a:r>
            <a:r>
              <a:rPr sz="900" spc="-8">
                <a:solidFill>
                  <a:srgbClr val="7E7E7E"/>
                </a:solidFill>
                <a:latin typeface="Calibri"/>
                <a:cs typeface="Calibri"/>
              </a:rPr>
              <a:t>International</a:t>
            </a:r>
            <a:r>
              <a:rPr sz="900" spc="4">
                <a:solidFill>
                  <a:srgbClr val="7E7E7E"/>
                </a:solidFill>
                <a:latin typeface="Calibri"/>
                <a:cs typeface="Calibri"/>
              </a:rPr>
              <a:t> </a:t>
            </a:r>
            <a:r>
              <a:rPr sz="900" spc="-8">
                <a:solidFill>
                  <a:srgbClr val="7E7E7E"/>
                </a:solidFill>
                <a:latin typeface="Calibri"/>
                <a:cs typeface="Calibri"/>
              </a:rPr>
              <a:t>Severe</a:t>
            </a:r>
            <a:r>
              <a:rPr sz="900" spc="-23">
                <a:solidFill>
                  <a:srgbClr val="7E7E7E"/>
                </a:solidFill>
                <a:latin typeface="Calibri"/>
                <a:cs typeface="Calibri"/>
              </a:rPr>
              <a:t> </a:t>
            </a:r>
            <a:r>
              <a:rPr sz="900">
                <a:solidFill>
                  <a:srgbClr val="7E7E7E"/>
                </a:solidFill>
                <a:latin typeface="Calibri"/>
                <a:cs typeface="Calibri"/>
              </a:rPr>
              <a:t>Asthma</a:t>
            </a:r>
            <a:r>
              <a:rPr sz="900" spc="11">
                <a:solidFill>
                  <a:srgbClr val="7E7E7E"/>
                </a:solidFill>
                <a:latin typeface="Calibri"/>
                <a:cs typeface="Calibri"/>
              </a:rPr>
              <a:t> </a:t>
            </a:r>
            <a:r>
              <a:rPr sz="900" spc="-8">
                <a:solidFill>
                  <a:srgbClr val="7E7E7E"/>
                </a:solidFill>
                <a:latin typeface="Calibri"/>
                <a:cs typeface="Calibri"/>
              </a:rPr>
              <a:t>Registry;</a:t>
            </a:r>
            <a:r>
              <a:rPr sz="900" spc="4">
                <a:solidFill>
                  <a:srgbClr val="7E7E7E"/>
                </a:solidFill>
                <a:latin typeface="Calibri"/>
                <a:cs typeface="Calibri"/>
              </a:rPr>
              <a:t> </a:t>
            </a:r>
            <a:r>
              <a:rPr sz="900" spc="-8">
                <a:solidFill>
                  <a:srgbClr val="7E7E7E"/>
                </a:solidFill>
                <a:latin typeface="Calibri"/>
                <a:cs typeface="Calibri"/>
                <a:hlinkClick r:id="rId3"/>
              </a:rPr>
              <a:t>http://isaregistries.org/</a:t>
            </a:r>
            <a:endParaRPr sz="900">
              <a:latin typeface="Calibri"/>
              <a:cs typeface="Calibri"/>
            </a:endParaRPr>
          </a:p>
        </p:txBody>
      </p:sp>
      <p:pic>
        <p:nvPicPr>
          <p:cNvPr id="9" name="Graphic 8" descr="Beginning with solid fill">
            <a:hlinkClick r:id="rId4" action="ppaction://hlinksldjump"/>
            <a:extLst>
              <a:ext uri="{FF2B5EF4-FFF2-40B4-BE49-F238E27FC236}">
                <a16:creationId xmlns:a16="http://schemas.microsoft.com/office/drawing/2014/main" id="{045BBBF2-4EED-18AD-F719-961AF579F85A}"/>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7" name="bg object 17">
            <a:extLst>
              <a:ext uri="{FF2B5EF4-FFF2-40B4-BE49-F238E27FC236}">
                <a16:creationId xmlns:a16="http://schemas.microsoft.com/office/drawing/2014/main" id="{64ACD7B9-2802-3B55-BB5D-DE641BE3C6CF}"/>
              </a:ext>
            </a:extLst>
          </p:cNvPr>
          <p:cNvPicPr/>
          <p:nvPr/>
        </p:nvPicPr>
        <p:blipFill>
          <a:blip r:embed="rId7" cstate="print">
            <a:alphaModFix amt="10000"/>
            <a:extLst>
              <a:ext uri="{BEBA8EAE-BF5A-486C-A8C5-ECC9F3942E4B}">
                <a14:imgProps xmlns:a14="http://schemas.microsoft.com/office/drawing/2010/main">
                  <a14:imgLayer r:embed="rId8">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6A3B6EB7-15A1-2932-D4F0-2EB2A11C565C}"/>
              </a:ext>
            </a:extLst>
          </p:cNvPr>
          <p:cNvSpPr>
            <a:spLocks noGrp="1"/>
          </p:cNvSpPr>
          <p:nvPr>
            <p:ph type="title"/>
          </p:nvPr>
        </p:nvSpPr>
        <p:spPr>
          <a:xfrm>
            <a:off x="323850" y="220507"/>
            <a:ext cx="8496300" cy="454420"/>
          </a:xfrm>
        </p:spPr>
        <p:txBody>
          <a:bodyPr/>
          <a:lstStyle/>
          <a:p>
            <a:r>
              <a:rPr lang="en-GB" sz="2000"/>
              <a:t>BEC associated with greater asthma control for patients</a:t>
            </a:r>
            <a:br>
              <a:rPr lang="en-GB" sz="2000"/>
            </a:br>
            <a:r>
              <a:rPr lang="en-GB" sz="2000"/>
              <a:t>receiving anti-IL5/5R</a:t>
            </a:r>
          </a:p>
        </p:txBody>
      </p:sp>
      <p:sp>
        <p:nvSpPr>
          <p:cNvPr id="6" name="TextBox 5">
            <a:extLst>
              <a:ext uri="{FF2B5EF4-FFF2-40B4-BE49-F238E27FC236}">
                <a16:creationId xmlns:a16="http://schemas.microsoft.com/office/drawing/2014/main" id="{D9BE2888-0F71-823B-8ECF-8675030B238F}"/>
              </a:ext>
            </a:extLst>
          </p:cNvPr>
          <p:cNvSpPr txBox="1"/>
          <p:nvPr/>
        </p:nvSpPr>
        <p:spPr>
          <a:xfrm>
            <a:off x="4302951" y="1137341"/>
            <a:ext cx="3681004" cy="3785652"/>
          </a:xfrm>
          <a:prstGeom prst="rect">
            <a:avLst/>
          </a:prstGeom>
          <a:noFill/>
        </p:spPr>
        <p:txBody>
          <a:bodyPr wrap="square">
            <a:spAutoFit/>
          </a:bodyPr>
          <a:lstStyle/>
          <a:p>
            <a:pPr marL="285750" marR="0" lvl="0" indent="-285750" algn="l" defTabSz="914400" rtl="0" eaLnBrk="1" fontAlgn="auto" latinLnBrk="0" hangingPunct="1">
              <a:lnSpc>
                <a:spcPct val="100000"/>
              </a:lnSpc>
              <a:spcBef>
                <a:spcPts val="0"/>
              </a:spcBef>
              <a:spcAft>
                <a:spcPts val="0"/>
              </a:spcAft>
              <a:buClr>
                <a:srgbClr val="FF9900"/>
              </a:buClr>
              <a:buSzTx/>
              <a:buFont typeface="Arial" panose="020B0604020202020204" pitchFamily="34" charset="0"/>
              <a:buChar char="•"/>
              <a:tabLst/>
              <a:defRPr/>
            </a:pPr>
            <a:r>
              <a:rPr kumimoji="0" lang="en-GB" sz="1600" b="1" i="0" u="none" strike="noStrike" kern="100" cap="none" spc="0" normalizeH="0" baseline="0" noProof="0">
                <a:ln>
                  <a:noFill/>
                </a:ln>
                <a:solidFill>
                  <a:srgbClr val="FF9900"/>
                </a:solidFill>
                <a:effectLst/>
                <a:uLnTx/>
                <a:uFillTx/>
                <a:latin typeface="Aptos" panose="020B0004020202020204" pitchFamily="34" charset="0"/>
                <a:cs typeface="Times New Roman" panose="02020603050405020304" pitchFamily="18" charset="0"/>
                <a:sym typeface="Arial"/>
              </a:rPr>
              <a:t>Patients with pre-biologic BEC of 1000 cells/µL had a 24% probability of uncontrolled asthma after one year (reduced from 68% before treatment) with anti-IL5/5R treatment</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1" i="0" u="none" strike="noStrike" kern="100" cap="none" spc="0" normalizeH="0" baseline="0" noProof="0">
              <a:ln>
                <a:noFill/>
              </a:ln>
              <a:solidFill>
                <a:srgbClr val="FF9900"/>
              </a:solidFill>
              <a:effectLst/>
              <a:uLnTx/>
              <a:uFillTx/>
              <a:latin typeface="Aptos" panose="020B0004020202020204" pitchFamily="34" charset="0"/>
              <a:cs typeface="Times New Roman" panose="02020603050405020304" pitchFamily="18" charset="0"/>
              <a:sym typeface="Arial"/>
            </a:endParaRPr>
          </a:p>
          <a:p>
            <a:pPr marL="285750" marR="0" lvl="0" indent="-285750" algn="l" defTabSz="914400" rtl="0" eaLnBrk="1" fontAlgn="auto" latinLnBrk="0" hangingPunct="1">
              <a:lnSpc>
                <a:spcPct val="100000"/>
              </a:lnSpc>
              <a:spcBef>
                <a:spcPts val="0"/>
              </a:spcBef>
              <a:spcAft>
                <a:spcPts val="0"/>
              </a:spcAft>
              <a:buClr>
                <a:srgbClr val="FF9900"/>
              </a:buClr>
              <a:buSzTx/>
              <a:buFont typeface="Arial" panose="020B0604020202020204" pitchFamily="34" charset="0"/>
              <a:buChar char="•"/>
              <a:tabLst/>
              <a:defRPr/>
            </a:pPr>
            <a:r>
              <a:rPr kumimoji="0" lang="en-GB" sz="1600" b="1" i="0" u="none" strike="noStrike" kern="100" cap="none" spc="0" normalizeH="0" baseline="0" noProof="0">
                <a:ln>
                  <a:noFill/>
                </a:ln>
                <a:solidFill>
                  <a:srgbClr val="FF9900"/>
                </a:solidFill>
                <a:effectLst/>
                <a:uLnTx/>
                <a:uFillTx/>
                <a:latin typeface="Aptos" panose="020B0004020202020204" pitchFamily="34" charset="0"/>
                <a:cs typeface="Times New Roman" panose="02020603050405020304" pitchFamily="18" charset="0"/>
                <a:sym typeface="Arial"/>
              </a:rPr>
              <a:t>For patients with a pre-biologic BEC level of 50 cells/µL this was only reduced to 42%</a:t>
            </a:r>
          </a:p>
          <a:p>
            <a:pPr marL="0" marR="0" lvl="0" indent="0" algn="l" defTabSz="914400" rtl="0" eaLnBrk="1" fontAlgn="auto" latinLnBrk="0" hangingPunct="1">
              <a:lnSpc>
                <a:spcPct val="100000"/>
              </a:lnSpc>
              <a:spcBef>
                <a:spcPts val="0"/>
              </a:spcBef>
              <a:spcAft>
                <a:spcPts val="0"/>
              </a:spcAft>
              <a:buClr>
                <a:srgbClr val="FF9900"/>
              </a:buClr>
              <a:buSzTx/>
              <a:buFont typeface="Arial"/>
              <a:buNone/>
              <a:tabLst/>
              <a:defRPr/>
            </a:pPr>
            <a:endParaRPr kumimoji="0" lang="en-GB" sz="1600" b="1" i="0" u="none" strike="noStrike" kern="100" cap="none" spc="0" normalizeH="0" baseline="0" noProof="0">
              <a:ln>
                <a:noFill/>
              </a:ln>
              <a:solidFill>
                <a:srgbClr val="FF9900"/>
              </a:solidFill>
              <a:effectLst/>
              <a:uLnTx/>
              <a:uFillTx/>
              <a:latin typeface="Aptos" panose="020B0004020202020204" pitchFamily="34" charset="0"/>
              <a:cs typeface="Times New Roman" panose="02020603050405020304" pitchFamily="18" charset="0"/>
              <a:sym typeface="Arial"/>
            </a:endParaRPr>
          </a:p>
          <a:p>
            <a:pPr marL="285750" marR="0" lvl="0" indent="-285750" algn="l" defTabSz="914400" rtl="0" eaLnBrk="1" fontAlgn="auto" latinLnBrk="0" hangingPunct="1">
              <a:lnSpc>
                <a:spcPct val="100000"/>
              </a:lnSpc>
              <a:spcBef>
                <a:spcPts val="0"/>
              </a:spcBef>
              <a:spcAft>
                <a:spcPts val="0"/>
              </a:spcAft>
              <a:buClr>
                <a:srgbClr val="FF9900"/>
              </a:buClr>
              <a:buSzTx/>
              <a:buFont typeface="Arial" panose="020B0604020202020204" pitchFamily="34" charset="0"/>
              <a:buChar char="•"/>
              <a:tabLst/>
              <a:defRPr/>
            </a:pPr>
            <a:r>
              <a:rPr kumimoji="0" lang="en-GB" sz="1600" b="1" i="0" u="none" strike="noStrike" kern="100" cap="none" spc="0" normalizeH="0" baseline="0" noProof="0">
                <a:ln>
                  <a:noFill/>
                </a:ln>
                <a:solidFill>
                  <a:srgbClr val="FF9900"/>
                </a:solidFill>
                <a:effectLst/>
                <a:uLnTx/>
                <a:uFillTx/>
                <a:latin typeface="Aptos" panose="020B0004020202020204" pitchFamily="34" charset="0"/>
                <a:cs typeface="Times New Roman" panose="02020603050405020304" pitchFamily="18" charset="0"/>
                <a:sym typeface="Arial"/>
              </a:rPr>
              <a:t>The improvement in control was consistent across different pre-biologic BEC levels with anti-</a:t>
            </a:r>
            <a:r>
              <a:rPr kumimoji="0" lang="en-GB" sz="1600" b="1" i="0" u="none" strike="noStrike" kern="100" cap="none" spc="0" normalizeH="0" baseline="0" noProof="0" err="1">
                <a:ln>
                  <a:noFill/>
                </a:ln>
                <a:solidFill>
                  <a:srgbClr val="FF9900"/>
                </a:solidFill>
                <a:effectLst/>
                <a:uLnTx/>
                <a:uFillTx/>
                <a:latin typeface="Aptos" panose="020B0004020202020204" pitchFamily="34" charset="0"/>
                <a:cs typeface="Times New Roman" panose="02020603050405020304" pitchFamily="18" charset="0"/>
                <a:sym typeface="Arial"/>
              </a:rPr>
              <a:t>IgE</a:t>
            </a:r>
            <a:endParaRPr kumimoji="0" lang="en-GB" sz="1600" b="1" i="0" u="none" strike="noStrike" kern="100" cap="none" spc="0" normalizeH="0" baseline="0" noProof="0">
              <a:ln>
                <a:noFill/>
              </a:ln>
              <a:solidFill>
                <a:srgbClr val="FF9900"/>
              </a:solidFill>
              <a:effectLst/>
              <a:uLnTx/>
              <a:uFillTx/>
              <a:latin typeface="Aptos" panose="020B0004020202020204" pitchFamily="34" charset="0"/>
              <a:cs typeface="Times New Roman" panose="02020603050405020304" pitchFamily="18" charset="0"/>
              <a:sym typeface="Arial"/>
            </a:endParaRPr>
          </a:p>
          <a:p>
            <a:pPr marL="285750" marR="0" lvl="0" indent="-285750" algn="l" defTabSz="914400" rtl="0" eaLnBrk="1" fontAlgn="auto" latinLnBrk="0" hangingPunct="1">
              <a:lnSpc>
                <a:spcPct val="100000"/>
              </a:lnSpc>
              <a:spcBef>
                <a:spcPts val="0"/>
              </a:spcBef>
              <a:spcAft>
                <a:spcPts val="0"/>
              </a:spcAft>
              <a:buClr>
                <a:srgbClr val="FF9900"/>
              </a:buClr>
              <a:buSzTx/>
              <a:buFont typeface="Arial" panose="020B0604020202020204" pitchFamily="34" charset="0"/>
              <a:buChar char="•"/>
              <a:tabLst/>
              <a:defRPr/>
            </a:pPr>
            <a:endParaRPr kumimoji="0" lang="en-GB" sz="1600" b="1" i="0" u="none" strike="noStrike" kern="100" cap="none" spc="0" normalizeH="0" baseline="0" noProof="0">
              <a:ln>
                <a:noFill/>
              </a:ln>
              <a:solidFill>
                <a:srgbClr val="FF9900"/>
              </a:solidFill>
              <a:effectLst/>
              <a:uLnTx/>
              <a:uFillTx/>
              <a:latin typeface="Aptos" panose="020B0004020202020204" pitchFamily="34" charset="0"/>
              <a:cs typeface="Times New Roman" panose="02020603050405020304" pitchFamily="18" charset="0"/>
              <a:sym typeface="Arial"/>
            </a:endParaRPr>
          </a:p>
        </p:txBody>
      </p:sp>
      <p:pic>
        <p:nvPicPr>
          <p:cNvPr id="7" name="Picture 6" descr="A screenshot of a computer&#10;&#10;Description automatically generated">
            <a:extLst>
              <a:ext uri="{FF2B5EF4-FFF2-40B4-BE49-F238E27FC236}">
                <a16:creationId xmlns:a16="http://schemas.microsoft.com/office/drawing/2014/main" id="{CAE772F3-9B56-E2DE-4407-A3FFCFA8A57B}"/>
              </a:ext>
            </a:extLst>
          </p:cNvPr>
          <p:cNvPicPr>
            <a:picLocks noChangeAspect="1"/>
          </p:cNvPicPr>
          <p:nvPr/>
        </p:nvPicPr>
        <p:blipFill rotWithShape="1">
          <a:blip r:embed="rId2"/>
          <a:srcRect l="17283" t="21745" r="48150" b="18928"/>
          <a:stretch/>
        </p:blipFill>
        <p:spPr bwMode="auto">
          <a:xfrm>
            <a:off x="709788" y="1236646"/>
            <a:ext cx="3465405" cy="3345449"/>
          </a:xfrm>
          <a:prstGeom prst="rect">
            <a:avLst/>
          </a:prstGeom>
          <a:ln>
            <a:noFill/>
          </a:ln>
          <a:extLst>
            <a:ext uri="{53640926-AAD7-44D8-BBD7-CCE9431645EC}">
              <a14:shadowObscured xmlns:a14="http://schemas.microsoft.com/office/drawing/2010/main"/>
            </a:ext>
          </a:extLst>
        </p:spPr>
      </p:pic>
      <p:sp>
        <p:nvSpPr>
          <p:cNvPr id="8" name="Rectangle 7">
            <a:extLst>
              <a:ext uri="{FF2B5EF4-FFF2-40B4-BE49-F238E27FC236}">
                <a16:creationId xmlns:a16="http://schemas.microsoft.com/office/drawing/2014/main" id="{A80F8FC1-0841-5BDA-07D0-59145BC30319}"/>
              </a:ext>
            </a:extLst>
          </p:cNvPr>
          <p:cNvSpPr/>
          <p:nvPr/>
        </p:nvSpPr>
        <p:spPr>
          <a:xfrm>
            <a:off x="1100299" y="1200423"/>
            <a:ext cx="220733" cy="275841"/>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9" name="Google Shape;129;p24">
            <a:extLst>
              <a:ext uri="{FF2B5EF4-FFF2-40B4-BE49-F238E27FC236}">
                <a16:creationId xmlns:a16="http://schemas.microsoft.com/office/drawing/2014/main" id="{B87FB8EB-A498-2431-8DCD-53CCD5D2968E}"/>
              </a:ext>
            </a:extLst>
          </p:cNvPr>
          <p:cNvSpPr txBox="1">
            <a:spLocks noGrp="1"/>
          </p:cNvSpPr>
          <p:nvPr>
            <p:ph type="body" idx="1"/>
          </p:nvPr>
        </p:nvSpPr>
        <p:spPr>
          <a:xfrm>
            <a:off x="21057" y="4721785"/>
            <a:ext cx="8799093" cy="402416"/>
          </a:xfrm>
          <a:prstGeom prst="rect">
            <a:avLst/>
          </a:prstGeom>
          <a:noFill/>
          <a:ln>
            <a:noFill/>
          </a:ln>
        </p:spPr>
        <p:txBody>
          <a:bodyPr spcFirstLastPara="1" wrap="square" lIns="0" tIns="0" rIns="0" bIns="0" anchor="b" anchorCtr="0">
            <a:noAutofit/>
          </a:bodyPr>
          <a:lstStyle/>
          <a:p>
            <a:pPr marL="0" indent="0"/>
            <a:r>
              <a:rPr lang="en-NZ" sz="600">
                <a:solidFill>
                  <a:schemeClr val="bg2">
                    <a:lumMod val="50000"/>
                    <a:lumOff val="50000"/>
                  </a:schemeClr>
                </a:solidFill>
              </a:rPr>
              <a:t>Anti-</a:t>
            </a:r>
            <a:r>
              <a:rPr lang="en-NZ" sz="600" err="1">
                <a:solidFill>
                  <a:schemeClr val="bg2">
                    <a:lumMod val="50000"/>
                    <a:lumOff val="50000"/>
                  </a:schemeClr>
                </a:solidFill>
              </a:rPr>
              <a:t>IgE</a:t>
            </a:r>
            <a:r>
              <a:rPr lang="en-NZ" sz="600">
                <a:solidFill>
                  <a:schemeClr val="bg2">
                    <a:lumMod val="50000"/>
                    <a:lumOff val="50000"/>
                  </a:schemeClr>
                </a:solidFill>
              </a:rPr>
              <a:t>: Anti-Immunoglobulin E, Anti-IL5/5R: Anti-Interleukin 5/5R, BEC: Blood Eosinophil Count</a:t>
            </a:r>
            <a:endParaRPr lang="en-GB" sz="600">
              <a:solidFill>
                <a:schemeClr val="bg2">
                  <a:lumMod val="50000"/>
                  <a:lumOff val="50000"/>
                </a:schemeClr>
              </a:solidFill>
            </a:endParaRPr>
          </a:p>
        </p:txBody>
      </p:sp>
      <p:sp>
        <p:nvSpPr>
          <p:cNvPr id="2" name="TextBox 1">
            <a:extLst>
              <a:ext uri="{FF2B5EF4-FFF2-40B4-BE49-F238E27FC236}">
                <a16:creationId xmlns:a16="http://schemas.microsoft.com/office/drawing/2014/main" id="{4A4383C7-6925-F81D-2A08-D39D785256D8}"/>
              </a:ext>
            </a:extLst>
          </p:cNvPr>
          <p:cNvSpPr txBox="1"/>
          <p:nvPr/>
        </p:nvSpPr>
        <p:spPr>
          <a:xfrm>
            <a:off x="-53285" y="4777447"/>
            <a:ext cx="7443272"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600" b="0" i="0" u="none" strike="noStrike" kern="0" cap="none" spc="0" normalizeH="0" baseline="0" noProof="0">
                <a:ln>
                  <a:noFill/>
                </a:ln>
                <a:solidFill>
                  <a:srgbClr val="000000">
                    <a:lumMod val="50000"/>
                    <a:lumOff val="50000"/>
                  </a:srgbClr>
                </a:solidFill>
                <a:effectLst/>
                <a:uLnTx/>
                <a:uFillTx/>
                <a:latin typeface="Arial"/>
                <a:cs typeface="Arial"/>
                <a:sym typeface="Arial"/>
              </a:rPr>
              <a:t>Porsbjerg CM, Townend J, et al. Association between pre-biologic T2-biomarker combinations and response to biologics in patients with severe asthma. Frontiers in Immunology. 2024 Apr 19;15. </a:t>
            </a:r>
            <a:r>
              <a:rPr kumimoji="0" lang="en-GB" sz="600" b="0" i="0" u="none" strike="noStrike" kern="0" cap="none" spc="0" normalizeH="0" baseline="0" noProof="0" err="1">
                <a:ln>
                  <a:noFill/>
                </a:ln>
                <a:solidFill>
                  <a:srgbClr val="000000">
                    <a:lumMod val="50000"/>
                    <a:lumOff val="50000"/>
                  </a:srgbClr>
                </a:solidFill>
                <a:effectLst/>
                <a:uLnTx/>
                <a:uFillTx/>
                <a:latin typeface="Arial"/>
                <a:cs typeface="Arial"/>
                <a:sym typeface="Arial"/>
              </a:rPr>
              <a:t>Epub</a:t>
            </a:r>
            <a:r>
              <a:rPr kumimoji="0" lang="en-GB" sz="600" b="0" i="0" u="none" strike="noStrike" kern="0" cap="none" spc="0" normalizeH="0" baseline="0" noProof="0">
                <a:ln>
                  <a:noFill/>
                </a:ln>
                <a:solidFill>
                  <a:srgbClr val="000000">
                    <a:lumMod val="50000"/>
                    <a:lumOff val="50000"/>
                  </a:srgbClr>
                </a:solidFill>
                <a:effectLst/>
                <a:uLnTx/>
                <a:uFillTx/>
                <a:latin typeface="Arial"/>
                <a:cs typeface="Arial"/>
                <a:sym typeface="Arial"/>
              </a:rPr>
              <a:t> 2024 Apr 19. </a:t>
            </a:r>
            <a:r>
              <a:rPr kumimoji="0" lang="en-GB" sz="600" b="0" i="0" u="none" strike="noStrike" kern="0" cap="none" spc="0" normalizeH="0" baseline="0" noProof="0" err="1">
                <a:ln>
                  <a:noFill/>
                </a:ln>
                <a:solidFill>
                  <a:srgbClr val="000000">
                    <a:lumMod val="50000"/>
                    <a:lumOff val="50000"/>
                  </a:srgbClr>
                </a:solidFill>
                <a:effectLst/>
                <a:uLnTx/>
                <a:uFillTx/>
                <a:latin typeface="Arial"/>
                <a:cs typeface="Arial"/>
                <a:sym typeface="Arial"/>
                <a:hlinkClick r:id="rId3"/>
              </a:rPr>
              <a:t>doi</a:t>
            </a:r>
            <a:r>
              <a:rPr kumimoji="0" lang="en-GB" sz="600" b="0" i="0" u="none" strike="noStrike" kern="0" cap="none" spc="0" normalizeH="0" baseline="0" noProof="0">
                <a:ln>
                  <a:noFill/>
                </a:ln>
                <a:solidFill>
                  <a:srgbClr val="000000">
                    <a:lumMod val="50000"/>
                    <a:lumOff val="50000"/>
                  </a:srgbClr>
                </a:solidFill>
                <a:effectLst/>
                <a:uLnTx/>
                <a:uFillTx/>
                <a:latin typeface="Arial"/>
                <a:cs typeface="Arial"/>
                <a:sym typeface="Arial"/>
                <a:hlinkClick r:id="rId3"/>
              </a:rPr>
              <a:t>: 10.3389/fimmu.2024.1361891, 10.3389/fimmu.2024.1361891/</a:t>
            </a:r>
            <a:r>
              <a:rPr kumimoji="0" lang="en-GB" sz="600" b="0" i="0" u="none" strike="noStrike" kern="0" cap="none" spc="0" normalizeH="0" baseline="0" noProof="0" err="1">
                <a:ln>
                  <a:noFill/>
                </a:ln>
                <a:solidFill>
                  <a:srgbClr val="000000">
                    <a:lumMod val="50000"/>
                    <a:lumOff val="50000"/>
                  </a:srgbClr>
                </a:solidFill>
                <a:effectLst/>
                <a:uLnTx/>
                <a:uFillTx/>
                <a:latin typeface="Arial"/>
                <a:cs typeface="Arial"/>
                <a:sym typeface="Arial"/>
                <a:hlinkClick r:id="rId3"/>
              </a:rPr>
              <a:t>full#supplementary-material</a:t>
            </a:r>
            <a:endParaRPr kumimoji="0" lang="en-GB" sz="600" b="0" i="0" u="none" strike="noStrike" kern="0" cap="none" spc="0" normalizeH="0" baseline="0" noProof="0">
              <a:ln>
                <a:noFill/>
              </a:ln>
              <a:solidFill>
                <a:srgbClr val="000000">
                  <a:lumMod val="50000"/>
                  <a:lumOff val="50000"/>
                </a:srgbClr>
              </a:solidFill>
              <a:effectLst/>
              <a:uLnTx/>
              <a:uFillTx/>
              <a:latin typeface="Arial"/>
              <a:cs typeface="Arial"/>
              <a:sym typeface="Arial"/>
            </a:endParaRPr>
          </a:p>
        </p:txBody>
      </p:sp>
      <p:pic>
        <p:nvPicPr>
          <p:cNvPr id="3" name="Graphic 2" descr="Beginning with solid fill">
            <a:hlinkClick r:id="rId4" action="ppaction://hlinksldjump"/>
            <a:extLst>
              <a:ext uri="{FF2B5EF4-FFF2-40B4-BE49-F238E27FC236}">
                <a16:creationId xmlns:a16="http://schemas.microsoft.com/office/drawing/2014/main" id="{77CCD28E-F740-7F4F-575E-82187C5D55A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5" name="bg object 17">
            <a:extLst>
              <a:ext uri="{FF2B5EF4-FFF2-40B4-BE49-F238E27FC236}">
                <a16:creationId xmlns:a16="http://schemas.microsoft.com/office/drawing/2014/main" id="{23687F63-6109-12E3-7ED5-91DC584B9160}"/>
              </a:ext>
            </a:extLst>
          </p:cNvPr>
          <p:cNvPicPr/>
          <p:nvPr/>
        </p:nvPicPr>
        <p:blipFill>
          <a:blip r:embed="rId7" cstate="print">
            <a:alphaModFix amt="10000"/>
            <a:extLst>
              <a:ext uri="{BEBA8EAE-BF5A-486C-A8C5-ECC9F3942E4B}">
                <a14:imgProps xmlns:a14="http://schemas.microsoft.com/office/drawing/2010/main">
                  <a14:imgLayer r:embed="rId8">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4069453378"/>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E2E5BF8E-05B6-587D-3029-6681E9909A03}"/>
              </a:ext>
            </a:extLst>
          </p:cNvPr>
          <p:cNvSpPr>
            <a:spLocks noGrp="1"/>
          </p:cNvSpPr>
          <p:nvPr>
            <p:ph type="body" idx="2"/>
          </p:nvPr>
        </p:nvSpPr>
        <p:spPr/>
        <p:txBody>
          <a:bodyPr/>
          <a:lstStyle/>
          <a:p>
            <a:endParaRPr lang="en-GB"/>
          </a:p>
        </p:txBody>
      </p:sp>
      <p:sp>
        <p:nvSpPr>
          <p:cNvPr id="4" name="Title 3">
            <a:extLst>
              <a:ext uri="{FF2B5EF4-FFF2-40B4-BE49-F238E27FC236}">
                <a16:creationId xmlns:a16="http://schemas.microsoft.com/office/drawing/2014/main" id="{3A83C93D-04BA-97C4-6A33-F3C570DA41B0}"/>
              </a:ext>
            </a:extLst>
          </p:cNvPr>
          <p:cNvSpPr>
            <a:spLocks noGrp="1"/>
          </p:cNvSpPr>
          <p:nvPr>
            <p:ph type="title"/>
          </p:nvPr>
        </p:nvSpPr>
        <p:spPr>
          <a:xfrm>
            <a:off x="229281" y="209615"/>
            <a:ext cx="8496300" cy="454420"/>
          </a:xfrm>
        </p:spPr>
        <p:txBody>
          <a:bodyPr/>
          <a:lstStyle/>
          <a:p>
            <a:r>
              <a:rPr lang="en-GB" sz="1600">
                <a:effectLst/>
                <a:latin typeface="Aptos" panose="020B0004020202020204" pitchFamily="34" charset="0"/>
                <a:ea typeface="Aptos" panose="020B0004020202020204" pitchFamily="34" charset="0"/>
                <a:cs typeface="Times New Roman" panose="02020603050405020304" pitchFamily="18" charset="0"/>
              </a:rPr>
              <a:t>Pre-biologic biomarkers not strongly associated with the extent of pre- to post-therapy reduction in exacerbations</a:t>
            </a:r>
            <a:endParaRPr lang="en-GB" sz="2000"/>
          </a:p>
        </p:txBody>
      </p:sp>
      <p:pic>
        <p:nvPicPr>
          <p:cNvPr id="5" name="Picture 4" descr="A screenshot of a computer&#10;&#10;Description automatically generated">
            <a:extLst>
              <a:ext uri="{FF2B5EF4-FFF2-40B4-BE49-F238E27FC236}">
                <a16:creationId xmlns:a16="http://schemas.microsoft.com/office/drawing/2014/main" id="{228FFA32-75D2-36CD-256D-C21FB4D77AC0}"/>
              </a:ext>
            </a:extLst>
          </p:cNvPr>
          <p:cNvPicPr>
            <a:picLocks noChangeAspect="1"/>
          </p:cNvPicPr>
          <p:nvPr/>
        </p:nvPicPr>
        <p:blipFill rotWithShape="1">
          <a:blip r:embed="rId2"/>
          <a:srcRect l="49357" t="34180" r="17406" b="11069"/>
          <a:stretch/>
        </p:blipFill>
        <p:spPr bwMode="auto">
          <a:xfrm>
            <a:off x="134443" y="1171447"/>
            <a:ext cx="2758575" cy="2555829"/>
          </a:xfrm>
          <a:prstGeom prst="rect">
            <a:avLst/>
          </a:prstGeom>
          <a:ln>
            <a:noFill/>
          </a:ln>
          <a:extLst>
            <a:ext uri="{53640926-AAD7-44D8-BBD7-CCE9431645EC}">
              <a14:shadowObscured xmlns:a14="http://schemas.microsoft.com/office/drawing/2010/main"/>
            </a:ext>
          </a:extLst>
        </p:spPr>
      </p:pic>
      <p:sp>
        <p:nvSpPr>
          <p:cNvPr id="7" name="TextBox 6">
            <a:extLst>
              <a:ext uri="{FF2B5EF4-FFF2-40B4-BE49-F238E27FC236}">
                <a16:creationId xmlns:a16="http://schemas.microsoft.com/office/drawing/2014/main" id="{CA0AB0A5-0FEC-EA36-6824-78F9A6A27D9D}"/>
              </a:ext>
            </a:extLst>
          </p:cNvPr>
          <p:cNvSpPr txBox="1"/>
          <p:nvPr/>
        </p:nvSpPr>
        <p:spPr>
          <a:xfrm>
            <a:off x="550682" y="3644842"/>
            <a:ext cx="7853499" cy="1103379"/>
          </a:xfrm>
          <a:prstGeom prst="rect">
            <a:avLst/>
          </a:prstGeom>
          <a:noFill/>
        </p:spPr>
        <p:txBody>
          <a:bodyPr wrap="square">
            <a:spAutoFit/>
          </a:bodyPr>
          <a:lstStyle/>
          <a:p>
            <a:pPr marL="0" marR="0" lvl="0" indent="0" algn="l" defTabSz="914400" rtl="0" eaLnBrk="1" fontAlgn="auto" latinLnBrk="0" hangingPunct="1">
              <a:lnSpc>
                <a:spcPct val="115000"/>
              </a:lnSpc>
              <a:spcBef>
                <a:spcPts val="0"/>
              </a:spcBef>
              <a:spcAft>
                <a:spcPts val="0"/>
              </a:spcAft>
              <a:buClr>
                <a:srgbClr val="000000"/>
              </a:buClr>
              <a:buSzTx/>
              <a:buFont typeface="Arial"/>
              <a:buNone/>
              <a:tabLst/>
              <a:defRPr/>
            </a:pPr>
            <a:r>
              <a:rPr kumimoji="0" lang="en-GB" sz="1600" b="1" i="0" u="none" strike="noStrike" kern="100" cap="none" spc="0" normalizeH="0" baseline="0" noProof="0">
                <a:ln>
                  <a:noFill/>
                </a:ln>
                <a:solidFill>
                  <a:srgbClr val="FF9900"/>
                </a:solidFill>
                <a:effectLst/>
                <a:uLnTx/>
                <a:uFillTx/>
                <a:latin typeface="Aptos" panose="020B0004020202020204" pitchFamily="34" charset="0"/>
                <a:cs typeface="Times New Roman" panose="02020603050405020304" pitchFamily="18" charset="0"/>
                <a:sym typeface="Arial"/>
              </a:rPr>
              <a:t>Most patients in the study achieved a marked decrease one year after initiating any of the biologic treatments studied (anti-</a:t>
            </a:r>
            <a:r>
              <a:rPr kumimoji="0" lang="en-GB" sz="1600" b="1" i="0" u="none" strike="noStrike" kern="100" cap="none" spc="0" normalizeH="0" baseline="0" noProof="0" err="1">
                <a:ln>
                  <a:noFill/>
                </a:ln>
                <a:solidFill>
                  <a:srgbClr val="FF9900"/>
                </a:solidFill>
                <a:effectLst/>
                <a:uLnTx/>
                <a:uFillTx/>
                <a:latin typeface="Aptos" panose="020B0004020202020204" pitchFamily="34" charset="0"/>
                <a:cs typeface="Times New Roman" panose="02020603050405020304" pitchFamily="18" charset="0"/>
                <a:sym typeface="Arial"/>
              </a:rPr>
              <a:t>IgE</a:t>
            </a:r>
            <a:r>
              <a:rPr kumimoji="0" lang="en-GB" sz="1600" b="1" i="0" u="none" strike="noStrike" kern="100" cap="none" spc="0" normalizeH="0" baseline="0" noProof="0">
                <a:ln>
                  <a:noFill/>
                </a:ln>
                <a:solidFill>
                  <a:srgbClr val="FF9900"/>
                </a:solidFill>
                <a:effectLst/>
                <a:uLnTx/>
                <a:uFillTx/>
                <a:latin typeface="Aptos" panose="020B0004020202020204" pitchFamily="34" charset="0"/>
                <a:cs typeface="Times New Roman" panose="02020603050405020304" pitchFamily="18" charset="0"/>
                <a:sym typeface="Arial"/>
              </a:rPr>
              <a:t>, anti-IL5/5R or anti-IL4Rα) irrespective of pre-biologic biomarker levels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050" b="0" i="0" u="none" strike="noStrike" kern="100" cap="none" spc="0" normalizeH="0" baseline="0" noProof="0">
              <a:ln>
                <a:noFill/>
              </a:ln>
              <a:solidFill>
                <a:srgbClr val="000000"/>
              </a:solidFill>
              <a:effectLst/>
              <a:uLnTx/>
              <a:uFillTx/>
              <a:latin typeface="Aptos" panose="020B0004020202020204" pitchFamily="34" charset="0"/>
              <a:ea typeface="Aptos" panose="020B0004020202020204" pitchFamily="34" charset="0"/>
              <a:cs typeface="Times New Roman" panose="02020603050405020304" pitchFamily="18" charset="0"/>
              <a:sym typeface="Arial"/>
            </a:endParaRPr>
          </a:p>
        </p:txBody>
      </p:sp>
      <p:pic>
        <p:nvPicPr>
          <p:cNvPr id="8" name="Picture 7" descr="A screenshot of a computer&#10;&#10;Description automatically generated">
            <a:extLst>
              <a:ext uri="{FF2B5EF4-FFF2-40B4-BE49-F238E27FC236}">
                <a16:creationId xmlns:a16="http://schemas.microsoft.com/office/drawing/2014/main" id="{F6FA9664-277C-E756-A5FA-0712BACC58DC}"/>
              </a:ext>
            </a:extLst>
          </p:cNvPr>
          <p:cNvPicPr>
            <a:picLocks noChangeAspect="1"/>
          </p:cNvPicPr>
          <p:nvPr/>
        </p:nvPicPr>
        <p:blipFill rotWithShape="1">
          <a:blip r:embed="rId3"/>
          <a:srcRect l="52382" t="26210" r="12918" b="18455"/>
          <a:stretch/>
        </p:blipFill>
        <p:spPr bwMode="auto">
          <a:xfrm>
            <a:off x="2960981" y="1171447"/>
            <a:ext cx="2849336" cy="2555829"/>
          </a:xfrm>
          <a:prstGeom prst="rect">
            <a:avLst/>
          </a:prstGeom>
          <a:ln>
            <a:noFill/>
          </a:ln>
          <a:extLst>
            <a:ext uri="{53640926-AAD7-44D8-BBD7-CCE9431645EC}">
              <a14:shadowObscured xmlns:a14="http://schemas.microsoft.com/office/drawing/2010/main"/>
            </a:ext>
          </a:extLst>
        </p:spPr>
      </p:pic>
      <p:pic>
        <p:nvPicPr>
          <p:cNvPr id="9" name="Picture 8" descr="A screenshot of a computer&#10;&#10;Description automatically generated">
            <a:extLst>
              <a:ext uri="{FF2B5EF4-FFF2-40B4-BE49-F238E27FC236}">
                <a16:creationId xmlns:a16="http://schemas.microsoft.com/office/drawing/2014/main" id="{232BE913-638F-669C-F35A-F72C7C7EED63}"/>
              </a:ext>
            </a:extLst>
          </p:cNvPr>
          <p:cNvPicPr>
            <a:picLocks noChangeAspect="1"/>
          </p:cNvPicPr>
          <p:nvPr/>
        </p:nvPicPr>
        <p:blipFill rotWithShape="1">
          <a:blip r:embed="rId4"/>
          <a:srcRect l="21937" t="48334" r="58121" b="7428"/>
          <a:stretch/>
        </p:blipFill>
        <p:spPr bwMode="auto">
          <a:xfrm>
            <a:off x="5878281" y="1163115"/>
            <a:ext cx="2849336" cy="2564162"/>
          </a:xfrm>
          <a:prstGeom prst="rect">
            <a:avLst/>
          </a:prstGeom>
          <a:ln>
            <a:noFill/>
          </a:ln>
          <a:extLst>
            <a:ext uri="{53640926-AAD7-44D8-BBD7-CCE9431645EC}">
              <a14:shadowObscured xmlns:a14="http://schemas.microsoft.com/office/drawing/2010/main"/>
            </a:ext>
          </a:extLst>
        </p:spPr>
      </p:pic>
      <p:sp>
        <p:nvSpPr>
          <p:cNvPr id="10" name="Title 3">
            <a:extLst>
              <a:ext uri="{FF2B5EF4-FFF2-40B4-BE49-F238E27FC236}">
                <a16:creationId xmlns:a16="http://schemas.microsoft.com/office/drawing/2014/main" id="{4843CE02-1CE1-5086-3E16-C11D4FB8D4B2}"/>
              </a:ext>
            </a:extLst>
          </p:cNvPr>
          <p:cNvSpPr txBox="1">
            <a:spLocks/>
          </p:cNvSpPr>
          <p:nvPr/>
        </p:nvSpPr>
        <p:spPr>
          <a:xfrm>
            <a:off x="231317" y="603939"/>
            <a:ext cx="8496300" cy="454420"/>
          </a:xfrm>
          <a:prstGeom prst="rect">
            <a:avLst/>
          </a:prstGeom>
          <a:noFill/>
          <a:ln>
            <a:noFill/>
          </a:ln>
        </p:spPr>
        <p:txBody>
          <a:bodyPr spcFirstLastPara="1" wrap="square" lIns="0" tIns="45700" rIns="91425" bIns="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accent1"/>
              </a:buClr>
              <a:buSzPts val="1800"/>
              <a:buFont typeface="Arial"/>
              <a:buNone/>
              <a:defRPr sz="2400" b="1" i="0" u="none" strike="noStrike" cap="none">
                <a:solidFill>
                  <a:schemeClr val="accent1"/>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73763"/>
              </a:buClr>
              <a:buSzPts val="1800"/>
              <a:buFont typeface="Arial"/>
              <a:buNone/>
              <a:tabLst/>
              <a:defRPr/>
            </a:pPr>
            <a:r>
              <a:rPr kumimoji="0" lang="en-GB" sz="1100" b="1" i="0" u="none" strike="noStrike" kern="0" cap="none" spc="0" normalizeH="0" baseline="0" noProof="0">
                <a:ln>
                  <a:noFill/>
                </a:ln>
                <a:solidFill>
                  <a:srgbClr val="073763"/>
                </a:solidFill>
                <a:effectLst/>
                <a:uLnTx/>
                <a:uFillTx/>
                <a:latin typeface="Aptos" panose="020B0004020202020204" pitchFamily="34" charset="0"/>
                <a:ea typeface="Aptos" panose="020B0004020202020204" pitchFamily="34" charset="0"/>
                <a:cs typeface="Times New Roman" panose="02020603050405020304" pitchFamily="18" charset="0"/>
                <a:sym typeface="Arial"/>
              </a:rPr>
              <a:t>Decrease in exacerbation rates:</a:t>
            </a:r>
            <a:endParaRPr kumimoji="0" lang="en-GB" sz="1400" b="1" i="0" u="none" strike="noStrike" kern="0" cap="none" spc="0" normalizeH="0" baseline="0" noProof="0">
              <a:ln>
                <a:noFill/>
              </a:ln>
              <a:solidFill>
                <a:srgbClr val="073763"/>
              </a:solidFill>
              <a:effectLst/>
              <a:uLnTx/>
              <a:uFillTx/>
              <a:latin typeface="Arial"/>
              <a:cs typeface="Arial"/>
              <a:sym typeface="Arial"/>
            </a:endParaRPr>
          </a:p>
        </p:txBody>
      </p:sp>
      <p:sp>
        <p:nvSpPr>
          <p:cNvPr id="11" name="Google Shape;129;p24">
            <a:extLst>
              <a:ext uri="{FF2B5EF4-FFF2-40B4-BE49-F238E27FC236}">
                <a16:creationId xmlns:a16="http://schemas.microsoft.com/office/drawing/2014/main" id="{1B78584A-7E3E-E870-0057-41B8F7AFA284}"/>
              </a:ext>
            </a:extLst>
          </p:cNvPr>
          <p:cNvSpPr txBox="1">
            <a:spLocks/>
          </p:cNvSpPr>
          <p:nvPr/>
        </p:nvSpPr>
        <p:spPr>
          <a:xfrm>
            <a:off x="21057" y="4721785"/>
            <a:ext cx="8799093" cy="402416"/>
          </a:xfrm>
          <a:prstGeom prst="rect">
            <a:avLst/>
          </a:prstGeom>
          <a:noFill/>
          <a:ln>
            <a:noFill/>
          </a:ln>
        </p:spPr>
        <p:txBody>
          <a:bodyPr spcFirstLastPara="1" wrap="square" lIns="0" tIns="0" rIns="0" bIns="0" anchor="b" anchorCtr="0">
            <a:noAutofit/>
          </a:bodyPr>
          <a:lstStyle>
            <a:defPPr marR="0" lvl="0" algn="l" rtl="0">
              <a:lnSpc>
                <a:spcPct val="100000"/>
              </a:lnSpc>
              <a:spcBef>
                <a:spcPts val="0"/>
              </a:spcBef>
              <a:spcAft>
                <a:spcPts val="0"/>
              </a:spcAft>
            </a:defPPr>
            <a:lvl1pPr marL="457200" marR="0" lvl="0" indent="-228600" algn="l" rtl="0">
              <a:lnSpc>
                <a:spcPct val="100000"/>
              </a:lnSpc>
              <a:spcBef>
                <a:spcPts val="0"/>
              </a:spcBef>
              <a:spcAft>
                <a:spcPts val="0"/>
              </a:spcAft>
              <a:buClr>
                <a:srgbClr val="FF9900"/>
              </a:buClr>
              <a:buSzPts val="800"/>
              <a:buFont typeface="Arial"/>
              <a:buNone/>
              <a:defRPr sz="800" b="0" i="0" u="none" strike="noStrike" cap="none">
                <a:solidFill>
                  <a:schemeClr val="accent1"/>
                </a:solidFill>
                <a:latin typeface="Arial"/>
                <a:ea typeface="Arial"/>
                <a:cs typeface="Arial"/>
                <a:sym typeface="Arial"/>
              </a:defRPr>
            </a:lvl1pPr>
            <a:lvl2pPr marL="914400" marR="0" lvl="1" indent="-228600" algn="l" rtl="0">
              <a:lnSpc>
                <a:spcPct val="100000"/>
              </a:lnSpc>
              <a:spcBef>
                <a:spcPts val="0"/>
              </a:spcBef>
              <a:spcAft>
                <a:spcPts val="0"/>
              </a:spcAft>
              <a:buClr>
                <a:srgbClr val="FF9900"/>
              </a:buClr>
              <a:buSzPts val="900"/>
              <a:buFont typeface="Arial"/>
              <a:buNone/>
              <a:defRPr sz="900" b="0" i="0" u="none" strike="noStrike" cap="none">
                <a:solidFill>
                  <a:schemeClr val="accent1"/>
                </a:solidFill>
                <a:latin typeface="Arial"/>
                <a:ea typeface="Arial"/>
                <a:cs typeface="Arial"/>
                <a:sym typeface="Arial"/>
              </a:defRPr>
            </a:lvl2pPr>
            <a:lvl3pPr marL="1371600" marR="0" lvl="2" indent="-228600" algn="l" rtl="0">
              <a:lnSpc>
                <a:spcPct val="100000"/>
              </a:lnSpc>
              <a:spcBef>
                <a:spcPts val="300"/>
              </a:spcBef>
              <a:spcAft>
                <a:spcPts val="0"/>
              </a:spcAft>
              <a:buClr>
                <a:srgbClr val="FF9900"/>
              </a:buClr>
              <a:buSzPts val="900"/>
              <a:buFont typeface="Courier New"/>
              <a:buNone/>
              <a:defRPr sz="900" b="0" i="0" u="none" strike="noStrike" cap="none">
                <a:solidFill>
                  <a:schemeClr val="accent1"/>
                </a:solidFill>
                <a:latin typeface="Arial"/>
                <a:ea typeface="Arial"/>
                <a:cs typeface="Arial"/>
                <a:sym typeface="Arial"/>
              </a:defRPr>
            </a:lvl3pPr>
            <a:lvl4pPr marL="1828800" marR="0" lvl="3" indent="-228600" algn="l" rtl="0">
              <a:lnSpc>
                <a:spcPct val="100000"/>
              </a:lnSpc>
              <a:spcBef>
                <a:spcPts val="300"/>
              </a:spcBef>
              <a:spcAft>
                <a:spcPts val="0"/>
              </a:spcAft>
              <a:buClr>
                <a:srgbClr val="FF9900"/>
              </a:buClr>
              <a:buSzPts val="900"/>
              <a:buFont typeface="Arial"/>
              <a:buNone/>
              <a:defRPr sz="900" b="0" i="0" u="none" strike="noStrike" cap="none">
                <a:solidFill>
                  <a:schemeClr val="accent1"/>
                </a:solidFill>
                <a:latin typeface="Arial"/>
                <a:ea typeface="Arial"/>
                <a:cs typeface="Arial"/>
                <a:sym typeface="Arial"/>
              </a:defRPr>
            </a:lvl4pPr>
            <a:lvl5pPr marL="2286000" marR="0" lvl="4" indent="-228600" algn="l" rtl="0">
              <a:lnSpc>
                <a:spcPct val="100000"/>
              </a:lnSpc>
              <a:spcBef>
                <a:spcPts val="300"/>
              </a:spcBef>
              <a:spcAft>
                <a:spcPts val="0"/>
              </a:spcAft>
              <a:buClr>
                <a:srgbClr val="FF9900"/>
              </a:buClr>
              <a:buSzPts val="900"/>
              <a:buFont typeface="Arial"/>
              <a:buNone/>
              <a:defRPr sz="900" b="0" i="0" u="none" strike="noStrike" cap="none">
                <a:solidFill>
                  <a:schemeClr val="accent1"/>
                </a:solidFill>
                <a:latin typeface="Arial"/>
                <a:ea typeface="Arial"/>
                <a:cs typeface="Arial"/>
                <a:sym typeface="Arial"/>
              </a:defRPr>
            </a:lvl5pPr>
            <a:lvl6pPr marL="2743200" marR="0" lvl="5" indent="-342900" algn="l" rtl="0">
              <a:lnSpc>
                <a:spcPct val="100000"/>
              </a:lnSpc>
              <a:spcBef>
                <a:spcPts val="360"/>
              </a:spcBef>
              <a:spcAft>
                <a:spcPts val="0"/>
              </a:spcAft>
              <a:buClr>
                <a:schemeClr val="dk1"/>
              </a:buClr>
              <a:buSzPts val="1800"/>
              <a:buFont typeface="Arial"/>
              <a:buChar char="•"/>
              <a:defRPr sz="1500" b="0" i="0" u="none" strike="noStrike" cap="none">
                <a:solidFill>
                  <a:schemeClr val="dk1"/>
                </a:solidFill>
                <a:latin typeface="Arial"/>
                <a:ea typeface="Arial"/>
                <a:cs typeface="Arial"/>
                <a:sym typeface="Arial"/>
              </a:defRPr>
            </a:lvl6pPr>
            <a:lvl7pPr marL="3200400" marR="0" lvl="6" indent="-342900" algn="l" rtl="0">
              <a:lnSpc>
                <a:spcPct val="100000"/>
              </a:lnSpc>
              <a:spcBef>
                <a:spcPts val="360"/>
              </a:spcBef>
              <a:spcAft>
                <a:spcPts val="0"/>
              </a:spcAft>
              <a:buClr>
                <a:schemeClr val="dk1"/>
              </a:buClr>
              <a:buSzPts val="1800"/>
              <a:buFont typeface="Arial"/>
              <a:buChar char="•"/>
              <a:defRPr sz="1500" b="0" i="0" u="none" strike="noStrike" cap="none">
                <a:solidFill>
                  <a:schemeClr val="dk1"/>
                </a:solidFill>
                <a:latin typeface="Arial"/>
                <a:ea typeface="Arial"/>
                <a:cs typeface="Arial"/>
                <a:sym typeface="Arial"/>
              </a:defRPr>
            </a:lvl7pPr>
            <a:lvl8pPr marL="3657600" marR="0" lvl="7" indent="-342900" algn="l" rtl="0">
              <a:lnSpc>
                <a:spcPct val="100000"/>
              </a:lnSpc>
              <a:spcBef>
                <a:spcPts val="360"/>
              </a:spcBef>
              <a:spcAft>
                <a:spcPts val="0"/>
              </a:spcAft>
              <a:buClr>
                <a:schemeClr val="dk1"/>
              </a:buClr>
              <a:buSzPts val="1800"/>
              <a:buFont typeface="Arial"/>
              <a:buChar char="•"/>
              <a:defRPr sz="1500" b="0" i="0" u="none" strike="noStrike" cap="none">
                <a:solidFill>
                  <a:schemeClr val="dk1"/>
                </a:solidFill>
                <a:latin typeface="Arial"/>
                <a:ea typeface="Arial"/>
                <a:cs typeface="Arial"/>
                <a:sym typeface="Arial"/>
              </a:defRPr>
            </a:lvl8pPr>
            <a:lvl9pPr marL="4114800" marR="0" lvl="8" indent="-342900" algn="l" rtl="0">
              <a:lnSpc>
                <a:spcPct val="100000"/>
              </a:lnSpc>
              <a:spcBef>
                <a:spcPts val="360"/>
              </a:spcBef>
              <a:spcAft>
                <a:spcPts val="0"/>
              </a:spcAft>
              <a:buClr>
                <a:schemeClr val="dk1"/>
              </a:buClr>
              <a:buSzPts val="1800"/>
              <a:buFont typeface="Arial"/>
              <a:buChar char="•"/>
              <a:defRPr sz="1500" b="0" i="0" u="none" strike="noStrike" cap="none">
                <a:solidFill>
                  <a:schemeClr val="dk1"/>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FF9900"/>
              </a:buClr>
              <a:buSzPts val="800"/>
              <a:buFont typeface="Arial"/>
              <a:buNone/>
              <a:tabLst/>
              <a:defRPr/>
            </a:pPr>
            <a:r>
              <a:rPr kumimoji="0" lang="en-NZ" sz="600" b="0" i="0" u="none" strike="noStrike" kern="0" cap="none" spc="0" normalizeH="0" baseline="0" noProof="0">
                <a:ln>
                  <a:noFill/>
                </a:ln>
                <a:solidFill>
                  <a:srgbClr val="000000">
                    <a:lumMod val="50000"/>
                    <a:lumOff val="50000"/>
                  </a:srgbClr>
                </a:solidFill>
                <a:effectLst/>
                <a:uLnTx/>
                <a:uFillTx/>
                <a:latin typeface="Arial"/>
                <a:cs typeface="Arial"/>
                <a:sym typeface="Arial"/>
              </a:rPr>
              <a:t>Anti-</a:t>
            </a:r>
            <a:r>
              <a:rPr kumimoji="0" lang="en-NZ" sz="600" b="0" i="0" u="none" strike="noStrike" kern="0" cap="none" spc="0" normalizeH="0" baseline="0" noProof="0" err="1">
                <a:ln>
                  <a:noFill/>
                </a:ln>
                <a:solidFill>
                  <a:srgbClr val="000000">
                    <a:lumMod val="50000"/>
                    <a:lumOff val="50000"/>
                  </a:srgbClr>
                </a:solidFill>
                <a:effectLst/>
                <a:uLnTx/>
                <a:uFillTx/>
                <a:latin typeface="Arial"/>
                <a:cs typeface="Arial"/>
                <a:sym typeface="Arial"/>
              </a:rPr>
              <a:t>IgE</a:t>
            </a:r>
            <a:r>
              <a:rPr kumimoji="0" lang="en-NZ" sz="600" b="0" i="0" u="none" strike="noStrike" kern="0" cap="none" spc="0" normalizeH="0" baseline="0" noProof="0">
                <a:ln>
                  <a:noFill/>
                </a:ln>
                <a:solidFill>
                  <a:srgbClr val="000000">
                    <a:lumMod val="50000"/>
                    <a:lumOff val="50000"/>
                  </a:srgbClr>
                </a:solidFill>
                <a:effectLst/>
                <a:uLnTx/>
                <a:uFillTx/>
                <a:latin typeface="Arial"/>
                <a:cs typeface="Arial"/>
                <a:sym typeface="Arial"/>
              </a:rPr>
              <a:t>: Anti-Immunoglobulin E, Anti-IL5/5R: Anti-Interleukin 5/5R, Anti-IL4: Anti-Interleukin 4 FEV1: Forced Expiratory Volume 1 second, </a:t>
            </a:r>
            <a:r>
              <a:rPr kumimoji="0" lang="en-NZ" sz="600" b="0" i="0" u="none" strike="noStrike" kern="0" cap="none" spc="0" normalizeH="0" baseline="0" noProof="0" err="1">
                <a:ln>
                  <a:noFill/>
                </a:ln>
                <a:solidFill>
                  <a:srgbClr val="000000">
                    <a:lumMod val="50000"/>
                    <a:lumOff val="50000"/>
                  </a:srgbClr>
                </a:solidFill>
                <a:effectLst/>
                <a:uLnTx/>
                <a:uFillTx/>
                <a:latin typeface="Arial"/>
                <a:cs typeface="Arial"/>
                <a:sym typeface="Arial"/>
              </a:rPr>
              <a:t>FeNO</a:t>
            </a:r>
            <a:r>
              <a:rPr kumimoji="0" lang="en-NZ" sz="600" b="0" i="0" u="none" strike="noStrike" kern="0" cap="none" spc="0" normalizeH="0" baseline="0" noProof="0">
                <a:ln>
                  <a:noFill/>
                </a:ln>
                <a:solidFill>
                  <a:srgbClr val="000000">
                    <a:lumMod val="50000"/>
                    <a:lumOff val="50000"/>
                  </a:srgbClr>
                </a:solidFill>
                <a:effectLst/>
                <a:uLnTx/>
                <a:uFillTx/>
                <a:latin typeface="Arial"/>
                <a:cs typeface="Arial"/>
                <a:sym typeface="Arial"/>
              </a:rPr>
              <a:t>: Fractional exhaled Nitric Oxide, BEC: Blood Eosinophil Count</a:t>
            </a:r>
            <a:endParaRPr kumimoji="0" lang="en-GB" sz="600" b="0" i="0" u="none" strike="noStrike" kern="0" cap="none" spc="0" normalizeH="0" baseline="0" noProof="0">
              <a:ln>
                <a:noFill/>
              </a:ln>
              <a:solidFill>
                <a:srgbClr val="000000">
                  <a:lumMod val="50000"/>
                  <a:lumOff val="50000"/>
                </a:srgbClr>
              </a:solidFill>
              <a:effectLst/>
              <a:uLnTx/>
              <a:uFillTx/>
              <a:latin typeface="Arial"/>
              <a:cs typeface="Arial"/>
              <a:sym typeface="Arial"/>
            </a:endParaRPr>
          </a:p>
        </p:txBody>
      </p:sp>
      <p:sp>
        <p:nvSpPr>
          <p:cNvPr id="6" name="TextBox 5">
            <a:extLst>
              <a:ext uri="{FF2B5EF4-FFF2-40B4-BE49-F238E27FC236}">
                <a16:creationId xmlns:a16="http://schemas.microsoft.com/office/drawing/2014/main" id="{DF4457D1-104B-882F-9B02-F884B2AFF6B7}"/>
              </a:ext>
            </a:extLst>
          </p:cNvPr>
          <p:cNvSpPr txBox="1"/>
          <p:nvPr/>
        </p:nvSpPr>
        <p:spPr>
          <a:xfrm>
            <a:off x="-53285" y="4777447"/>
            <a:ext cx="7443272"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600" b="0" i="0" u="none" strike="noStrike" kern="0" cap="none" spc="0" normalizeH="0" baseline="0" noProof="0">
                <a:ln>
                  <a:noFill/>
                </a:ln>
                <a:solidFill>
                  <a:srgbClr val="000000">
                    <a:lumMod val="50000"/>
                    <a:lumOff val="50000"/>
                  </a:srgbClr>
                </a:solidFill>
                <a:effectLst/>
                <a:uLnTx/>
                <a:uFillTx/>
                <a:latin typeface="Arial"/>
                <a:cs typeface="Arial"/>
                <a:sym typeface="Arial"/>
              </a:rPr>
              <a:t>Porsbjerg CM, Townend J, et al. Association between pre-biologic T2-biomarker combinations and response to biologics in patients with severe asthma. Frontiers in Immunology. 2024 Apr 19;15. </a:t>
            </a:r>
            <a:r>
              <a:rPr kumimoji="0" lang="en-GB" sz="600" b="0" i="0" u="none" strike="noStrike" kern="0" cap="none" spc="0" normalizeH="0" baseline="0" noProof="0" err="1">
                <a:ln>
                  <a:noFill/>
                </a:ln>
                <a:solidFill>
                  <a:srgbClr val="000000">
                    <a:lumMod val="50000"/>
                    <a:lumOff val="50000"/>
                  </a:srgbClr>
                </a:solidFill>
                <a:effectLst/>
                <a:uLnTx/>
                <a:uFillTx/>
                <a:latin typeface="Arial"/>
                <a:cs typeface="Arial"/>
                <a:sym typeface="Arial"/>
              </a:rPr>
              <a:t>Epub</a:t>
            </a:r>
            <a:r>
              <a:rPr kumimoji="0" lang="en-GB" sz="600" b="0" i="0" u="none" strike="noStrike" kern="0" cap="none" spc="0" normalizeH="0" baseline="0" noProof="0">
                <a:ln>
                  <a:noFill/>
                </a:ln>
                <a:solidFill>
                  <a:srgbClr val="000000">
                    <a:lumMod val="50000"/>
                    <a:lumOff val="50000"/>
                  </a:srgbClr>
                </a:solidFill>
                <a:effectLst/>
                <a:uLnTx/>
                <a:uFillTx/>
                <a:latin typeface="Arial"/>
                <a:cs typeface="Arial"/>
                <a:sym typeface="Arial"/>
              </a:rPr>
              <a:t> 2024 Apr 19. </a:t>
            </a:r>
            <a:r>
              <a:rPr kumimoji="0" lang="en-GB" sz="600" b="0" i="0" u="none" strike="noStrike" kern="0" cap="none" spc="0" normalizeH="0" baseline="0" noProof="0" err="1">
                <a:ln>
                  <a:noFill/>
                </a:ln>
                <a:solidFill>
                  <a:srgbClr val="000000">
                    <a:lumMod val="50000"/>
                    <a:lumOff val="50000"/>
                  </a:srgbClr>
                </a:solidFill>
                <a:effectLst/>
                <a:uLnTx/>
                <a:uFillTx/>
                <a:latin typeface="Arial"/>
                <a:cs typeface="Arial"/>
                <a:sym typeface="Arial"/>
                <a:hlinkClick r:id="rId5"/>
              </a:rPr>
              <a:t>doi</a:t>
            </a:r>
            <a:r>
              <a:rPr kumimoji="0" lang="en-GB" sz="600" b="0" i="0" u="none" strike="noStrike" kern="0" cap="none" spc="0" normalizeH="0" baseline="0" noProof="0">
                <a:ln>
                  <a:noFill/>
                </a:ln>
                <a:solidFill>
                  <a:srgbClr val="000000">
                    <a:lumMod val="50000"/>
                    <a:lumOff val="50000"/>
                  </a:srgbClr>
                </a:solidFill>
                <a:effectLst/>
                <a:uLnTx/>
                <a:uFillTx/>
                <a:latin typeface="Arial"/>
                <a:cs typeface="Arial"/>
                <a:sym typeface="Arial"/>
                <a:hlinkClick r:id="rId5"/>
              </a:rPr>
              <a:t>: 10.3389/fimmu.2024.1361891, 10.3389/fimmu.2024.1361891/</a:t>
            </a:r>
            <a:r>
              <a:rPr kumimoji="0" lang="en-GB" sz="600" b="0" i="0" u="none" strike="noStrike" kern="0" cap="none" spc="0" normalizeH="0" baseline="0" noProof="0" err="1">
                <a:ln>
                  <a:noFill/>
                </a:ln>
                <a:solidFill>
                  <a:srgbClr val="000000">
                    <a:lumMod val="50000"/>
                    <a:lumOff val="50000"/>
                  </a:srgbClr>
                </a:solidFill>
                <a:effectLst/>
                <a:uLnTx/>
                <a:uFillTx/>
                <a:latin typeface="Arial"/>
                <a:cs typeface="Arial"/>
                <a:sym typeface="Arial"/>
                <a:hlinkClick r:id="rId5"/>
              </a:rPr>
              <a:t>full#supplementary-material</a:t>
            </a:r>
            <a:endParaRPr kumimoji="0" lang="en-GB" sz="600" b="0" i="0" u="none" strike="noStrike" kern="0" cap="none" spc="0" normalizeH="0" baseline="0" noProof="0">
              <a:ln>
                <a:noFill/>
              </a:ln>
              <a:solidFill>
                <a:srgbClr val="000000">
                  <a:lumMod val="50000"/>
                  <a:lumOff val="50000"/>
                </a:srgbClr>
              </a:solidFill>
              <a:effectLst/>
              <a:uLnTx/>
              <a:uFillTx/>
              <a:latin typeface="Arial"/>
              <a:cs typeface="Arial"/>
              <a:sym typeface="Arial"/>
            </a:endParaRPr>
          </a:p>
        </p:txBody>
      </p:sp>
      <p:pic>
        <p:nvPicPr>
          <p:cNvPr id="2" name="Graphic 1" descr="Beginning with solid fill">
            <a:hlinkClick r:id="rId6" action="ppaction://hlinksldjump"/>
            <a:extLst>
              <a:ext uri="{FF2B5EF4-FFF2-40B4-BE49-F238E27FC236}">
                <a16:creationId xmlns:a16="http://schemas.microsoft.com/office/drawing/2014/main" id="{3411C5BF-8513-577E-6C81-88C0B3311C05}"/>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12" name="bg object 17">
            <a:extLst>
              <a:ext uri="{FF2B5EF4-FFF2-40B4-BE49-F238E27FC236}">
                <a16:creationId xmlns:a16="http://schemas.microsoft.com/office/drawing/2014/main" id="{4B1AAFEB-72E4-7301-D735-D467238AD5F5}"/>
              </a:ext>
            </a:extLst>
          </p:cNvPr>
          <p:cNvPicPr/>
          <p:nvPr/>
        </p:nvPicPr>
        <p:blipFill>
          <a:blip r:embed="rId9" cstate="print">
            <a:alphaModFix amt="10000"/>
            <a:extLst>
              <a:ext uri="{BEBA8EAE-BF5A-486C-A8C5-ECC9F3942E4B}">
                <a14:imgProps xmlns:a14="http://schemas.microsoft.com/office/drawing/2010/main">
                  <a14:imgLayer r:embed="rId10">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3845555117"/>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67DD125C-6C4E-2EB6-4B60-728EF7C8CF6B}"/>
              </a:ext>
            </a:extLst>
          </p:cNvPr>
          <p:cNvPicPr>
            <a:picLocks noChangeAspect="1"/>
          </p:cNvPicPr>
          <p:nvPr/>
        </p:nvPicPr>
        <p:blipFill rotWithShape="1">
          <a:blip r:embed="rId2">
            <a:alphaModFix amt="50000"/>
          </a:blip>
          <a:srcRect t="15360"/>
          <a:stretch/>
        </p:blipFill>
        <p:spPr>
          <a:xfrm>
            <a:off x="0" y="788020"/>
            <a:ext cx="9144000" cy="4355480"/>
          </a:xfrm>
          <a:prstGeom prst="rect">
            <a:avLst/>
          </a:prstGeom>
        </p:spPr>
      </p:pic>
      <p:sp>
        <p:nvSpPr>
          <p:cNvPr id="4" name="Title 3">
            <a:extLst>
              <a:ext uri="{FF2B5EF4-FFF2-40B4-BE49-F238E27FC236}">
                <a16:creationId xmlns:a16="http://schemas.microsoft.com/office/drawing/2014/main" id="{C2B5566A-69A8-4B63-F9D1-9B82A0737350}"/>
              </a:ext>
            </a:extLst>
          </p:cNvPr>
          <p:cNvSpPr>
            <a:spLocks noGrp="1"/>
          </p:cNvSpPr>
          <p:nvPr>
            <p:ph type="title"/>
          </p:nvPr>
        </p:nvSpPr>
        <p:spPr>
          <a:xfrm>
            <a:off x="302793" y="258999"/>
            <a:ext cx="8496300" cy="454420"/>
          </a:xfrm>
        </p:spPr>
        <p:txBody>
          <a:bodyPr/>
          <a:lstStyle/>
          <a:p>
            <a:r>
              <a:rPr lang="en-GB" sz="1200">
                <a:solidFill>
                  <a:schemeClr val="accent3"/>
                </a:solidFill>
              </a:rPr>
              <a:t>Summary</a:t>
            </a:r>
            <a:br>
              <a:rPr lang="en-GB" sz="1200">
                <a:solidFill>
                  <a:schemeClr val="accent3"/>
                </a:solidFill>
              </a:rPr>
            </a:br>
            <a:r>
              <a:rPr lang="en-GB" sz="1200">
                <a:solidFill>
                  <a:schemeClr val="accent3"/>
                </a:solidFill>
              </a:rPr>
              <a:t>IGNITE: </a:t>
            </a:r>
            <a:r>
              <a:rPr lang="en-US" sz="1200">
                <a:solidFill>
                  <a:schemeClr val="accent3"/>
                </a:solidFill>
              </a:rPr>
              <a:t>BEC and </a:t>
            </a:r>
            <a:r>
              <a:rPr lang="en-US" sz="1200" err="1">
                <a:solidFill>
                  <a:schemeClr val="accent3"/>
                </a:solidFill>
              </a:rPr>
              <a:t>FeNO</a:t>
            </a:r>
            <a:r>
              <a:rPr lang="en-US" sz="1200">
                <a:solidFill>
                  <a:schemeClr val="accent3"/>
                </a:solidFill>
              </a:rPr>
              <a:t> predict effectiveness of biologic therapies in Severe Asthma</a:t>
            </a:r>
            <a:br>
              <a:rPr lang="en-GB" sz="1200">
                <a:solidFill>
                  <a:schemeClr val="accent3"/>
                </a:solidFill>
              </a:rPr>
            </a:br>
            <a:endParaRPr lang="en-GB" sz="1200">
              <a:solidFill>
                <a:schemeClr val="accent3"/>
              </a:solidFill>
            </a:endParaRPr>
          </a:p>
        </p:txBody>
      </p:sp>
      <p:sp>
        <p:nvSpPr>
          <p:cNvPr id="7" name="TextBox 6">
            <a:extLst>
              <a:ext uri="{FF2B5EF4-FFF2-40B4-BE49-F238E27FC236}">
                <a16:creationId xmlns:a16="http://schemas.microsoft.com/office/drawing/2014/main" id="{73666157-E6D5-5FB8-601D-7DB1C77E6FC2}"/>
              </a:ext>
            </a:extLst>
          </p:cNvPr>
          <p:cNvSpPr txBox="1"/>
          <p:nvPr/>
        </p:nvSpPr>
        <p:spPr>
          <a:xfrm>
            <a:off x="1081727" y="849856"/>
            <a:ext cx="8166935" cy="498598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NZ" sz="1200" b="1" i="0" u="none" strike="noStrike" kern="0" cap="none" spc="0" normalizeH="0" baseline="0" noProof="0">
                <a:ln>
                  <a:noFill/>
                </a:ln>
                <a:solidFill>
                  <a:srgbClr val="073763"/>
                </a:solidFill>
                <a:effectLst/>
                <a:uLnTx/>
                <a:uFillTx/>
                <a:latin typeface="Arial"/>
                <a:cs typeface="Arial"/>
                <a:sym typeface="Arial"/>
              </a:rPr>
              <a:t>BEC and </a:t>
            </a:r>
            <a:r>
              <a:rPr kumimoji="0" lang="en-NZ" sz="1200" b="1" i="0" u="none" strike="noStrike" kern="0" cap="none" spc="0" normalizeH="0" baseline="0" noProof="0" err="1">
                <a:ln>
                  <a:noFill/>
                </a:ln>
                <a:solidFill>
                  <a:srgbClr val="073763"/>
                </a:solidFill>
                <a:effectLst/>
                <a:uLnTx/>
                <a:uFillTx/>
                <a:latin typeface="Arial"/>
                <a:cs typeface="Arial"/>
                <a:sym typeface="Arial"/>
              </a:rPr>
              <a:t>FeNO</a:t>
            </a:r>
            <a:r>
              <a:rPr kumimoji="0" lang="en-NZ" sz="1200" b="1" i="0" u="none" strike="noStrike" kern="0" cap="none" spc="0" normalizeH="0" baseline="0" noProof="0">
                <a:ln>
                  <a:noFill/>
                </a:ln>
                <a:solidFill>
                  <a:srgbClr val="073763"/>
                </a:solidFill>
                <a:effectLst/>
                <a:uLnTx/>
                <a:uFillTx/>
                <a:latin typeface="Arial"/>
                <a:cs typeface="Arial"/>
                <a:sym typeface="Arial"/>
              </a:rPr>
              <a:t> significantly associated with degree of lung function improvement </a:t>
            </a:r>
            <a:r>
              <a:rPr kumimoji="0" lang="en-NZ" sz="1200" b="0" i="0" u="none" strike="noStrike" kern="0" cap="none" spc="0" normalizeH="0" baseline="0" noProof="0">
                <a:ln>
                  <a:noFill/>
                </a:ln>
                <a:solidFill>
                  <a:srgbClr val="073763"/>
                </a:solidFill>
                <a:effectLst/>
                <a:uLnTx/>
                <a:uFillTx/>
                <a:latin typeface="Arial"/>
                <a:cs typeface="Arial"/>
                <a:sym typeface="Arial"/>
              </a:rPr>
              <a:t>following treatment with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073763"/>
                </a:solidFill>
                <a:effectLst/>
                <a:uLnTx/>
                <a:uFillTx/>
                <a:latin typeface="Arial"/>
                <a:cs typeface="Arial"/>
                <a:sym typeface="Arial"/>
              </a:rPr>
              <a:t>anti-IL5/5R or anti-</a:t>
            </a:r>
            <a:r>
              <a:rPr kumimoji="0" lang="en-GB" sz="1200" b="0" i="0" u="none" strike="noStrike" kern="0" cap="none" spc="0" normalizeH="0" baseline="0" noProof="0" err="1">
                <a:ln>
                  <a:noFill/>
                </a:ln>
                <a:solidFill>
                  <a:srgbClr val="073763"/>
                </a:solidFill>
                <a:effectLst/>
                <a:uLnTx/>
                <a:uFillTx/>
                <a:latin typeface="Arial"/>
                <a:cs typeface="Arial"/>
                <a:sym typeface="Arial"/>
              </a:rPr>
              <a:t>IgE</a:t>
            </a:r>
            <a:r>
              <a:rPr kumimoji="0" lang="en-GB" sz="1200" b="0" i="0" u="none" strike="noStrike" kern="0" cap="none" spc="0" normalizeH="0" baseline="0" noProof="0">
                <a:ln>
                  <a:noFill/>
                </a:ln>
                <a:solidFill>
                  <a:srgbClr val="073763"/>
                </a:solidFill>
                <a:effectLst/>
                <a:uLnTx/>
                <a:uFillTx/>
                <a:latin typeface="Arial"/>
                <a:cs typeface="Arial"/>
                <a:sym typeface="Arial"/>
              </a:rPr>
              <a:t> biologics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200" b="0" i="0" u="none" strike="noStrike" kern="0" cap="none" spc="0" normalizeH="0" baseline="0" noProof="0">
              <a:ln>
                <a:noFill/>
              </a:ln>
              <a:solidFill>
                <a:srgbClr val="073763"/>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200" b="0" i="0" u="none" strike="noStrike" kern="0" cap="none" spc="0" normalizeH="0" baseline="0" noProof="0">
              <a:ln>
                <a:noFill/>
              </a:ln>
              <a:solidFill>
                <a:srgbClr val="073763"/>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200" b="0" i="0" u="none" strike="noStrike" kern="0" cap="none" spc="0" normalizeH="0" baseline="0" noProof="0">
              <a:ln>
                <a:noFill/>
              </a:ln>
              <a:solidFill>
                <a:srgbClr val="073763"/>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1" i="0" u="none" strike="noStrike" kern="0" cap="none" spc="0" normalizeH="0" baseline="0" noProof="0">
                <a:ln>
                  <a:noFill/>
                </a:ln>
                <a:solidFill>
                  <a:srgbClr val="073763"/>
                </a:solidFill>
                <a:effectLst/>
                <a:uLnTx/>
                <a:uFillTx/>
                <a:latin typeface="Arial"/>
                <a:cs typeface="Arial"/>
                <a:sym typeface="Arial"/>
              </a:rPr>
              <a:t>BEC associated with greater asthma control </a:t>
            </a:r>
            <a:r>
              <a:rPr kumimoji="0" lang="en-GB" sz="1200" b="0" i="0" u="none" strike="noStrike" kern="0" cap="none" spc="0" normalizeH="0" baseline="0" noProof="0">
                <a:ln>
                  <a:noFill/>
                </a:ln>
                <a:solidFill>
                  <a:srgbClr val="073763"/>
                </a:solidFill>
                <a:effectLst/>
                <a:uLnTx/>
                <a:uFillTx/>
                <a:latin typeface="Arial"/>
                <a:cs typeface="Arial"/>
                <a:sym typeface="Arial"/>
              </a:rPr>
              <a:t>for patients receiving anti-IL5/5R</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200" b="0" i="0" u="none" strike="noStrike" kern="0" cap="none" spc="0" normalizeH="0" baseline="0" noProof="0">
              <a:ln>
                <a:noFill/>
              </a:ln>
              <a:solidFill>
                <a:srgbClr val="073763"/>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200" b="0" i="0" u="none" strike="noStrike" kern="0" cap="none" spc="0" normalizeH="0" baseline="0" noProof="0">
              <a:ln>
                <a:noFill/>
              </a:ln>
              <a:solidFill>
                <a:srgbClr val="073763"/>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200" b="0" i="0" u="none" strike="noStrike" kern="0" cap="none" spc="0" normalizeH="0" baseline="0" noProof="0">
              <a:ln>
                <a:noFill/>
              </a:ln>
              <a:solidFill>
                <a:srgbClr val="073763"/>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1" i="0" u="none" strike="noStrike" kern="0" cap="none" spc="0" normalizeH="0" baseline="0" noProof="0">
                <a:ln>
                  <a:noFill/>
                </a:ln>
                <a:solidFill>
                  <a:srgbClr val="073763"/>
                </a:solidFill>
                <a:effectLst/>
                <a:uLnTx/>
                <a:uFillTx/>
                <a:latin typeface="Arial"/>
                <a:cs typeface="Arial"/>
                <a:sym typeface="Arial"/>
              </a:rPr>
              <a:t>Pre-biologic biomarkers not strongly associated </a:t>
            </a:r>
            <a:r>
              <a:rPr kumimoji="0" lang="en-GB" sz="1200" b="0" i="0" u="none" strike="noStrike" kern="0" cap="none" spc="0" normalizeH="0" baseline="0" noProof="0">
                <a:ln>
                  <a:noFill/>
                </a:ln>
                <a:solidFill>
                  <a:srgbClr val="073763"/>
                </a:solidFill>
                <a:effectLst/>
                <a:uLnTx/>
                <a:uFillTx/>
                <a:latin typeface="Arial"/>
                <a:cs typeface="Arial"/>
                <a:sym typeface="Arial"/>
              </a:rPr>
              <a:t>with the extent of pre- to post-therapy reduction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073763"/>
                </a:solidFill>
                <a:effectLst/>
                <a:uLnTx/>
                <a:uFillTx/>
                <a:latin typeface="Arial"/>
                <a:cs typeface="Arial"/>
                <a:sym typeface="Arial"/>
              </a:rPr>
              <a:t>in </a:t>
            </a:r>
            <a:r>
              <a:rPr kumimoji="0" lang="en-GB" sz="1200" b="1" i="0" u="none" strike="noStrike" kern="0" cap="none" spc="0" normalizeH="0" baseline="0" noProof="0">
                <a:ln>
                  <a:noFill/>
                </a:ln>
                <a:solidFill>
                  <a:srgbClr val="073763"/>
                </a:solidFill>
                <a:effectLst/>
                <a:uLnTx/>
                <a:uFillTx/>
                <a:latin typeface="Arial"/>
                <a:cs typeface="Arial"/>
                <a:sym typeface="Arial"/>
              </a:rPr>
              <a:t>exacerbations</a:t>
            </a:r>
            <a:endParaRPr kumimoji="0" lang="en-US" sz="1200" b="1" i="0" u="none" strike="noStrike" kern="0" cap="none" spc="0" normalizeH="0" baseline="0" noProof="0">
              <a:ln>
                <a:noFill/>
              </a:ln>
              <a:solidFill>
                <a:srgbClr val="073763"/>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200" b="0" i="0" u="none" strike="noStrike" kern="0" cap="none" spc="0" normalizeH="0" baseline="0" noProof="0">
              <a:ln>
                <a:noFill/>
              </a:ln>
              <a:solidFill>
                <a:srgbClr val="073763"/>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200" b="0" i="0" u="none" strike="noStrike" kern="0" cap="none" spc="0" normalizeH="0" baseline="0" noProof="0">
              <a:ln>
                <a:noFill/>
              </a:ln>
              <a:solidFill>
                <a:srgbClr val="073763"/>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200" b="0" i="0" u="none" strike="noStrike" kern="0" cap="none" spc="0" normalizeH="0" baseline="0" noProof="0">
              <a:ln>
                <a:noFill/>
              </a:ln>
              <a:solidFill>
                <a:srgbClr val="073763"/>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073763"/>
                </a:solidFill>
                <a:effectLst/>
                <a:uLnTx/>
                <a:uFillTx/>
                <a:latin typeface="Arial"/>
                <a:cs typeface="Arial"/>
                <a:sym typeface="Arial"/>
              </a:rPr>
              <a:t>Using </a:t>
            </a:r>
            <a:r>
              <a:rPr kumimoji="0" lang="en-GB" sz="1200" b="1" i="0" u="none" strike="noStrike" kern="0" cap="none" spc="0" normalizeH="0" baseline="0" noProof="0">
                <a:ln>
                  <a:noFill/>
                </a:ln>
                <a:solidFill>
                  <a:srgbClr val="073763"/>
                </a:solidFill>
                <a:effectLst/>
                <a:uLnTx/>
                <a:uFillTx/>
                <a:latin typeface="Arial"/>
                <a:cs typeface="Arial"/>
                <a:sym typeface="Arial"/>
              </a:rPr>
              <a:t>BEC and </a:t>
            </a:r>
            <a:r>
              <a:rPr kumimoji="0" lang="en-GB" sz="1200" b="1" i="0" u="none" strike="noStrike" kern="0" cap="none" spc="0" normalizeH="0" baseline="0" noProof="0" err="1">
                <a:ln>
                  <a:noFill/>
                </a:ln>
                <a:solidFill>
                  <a:srgbClr val="073763"/>
                </a:solidFill>
                <a:effectLst/>
                <a:uLnTx/>
                <a:uFillTx/>
                <a:latin typeface="Arial"/>
                <a:cs typeface="Arial"/>
                <a:sym typeface="Arial"/>
              </a:rPr>
              <a:t>FeNO</a:t>
            </a:r>
            <a:r>
              <a:rPr kumimoji="0" lang="en-GB" sz="1200" b="1" i="0" u="none" strike="noStrike" kern="0" cap="none" spc="0" normalizeH="0" baseline="0" noProof="0">
                <a:ln>
                  <a:noFill/>
                </a:ln>
                <a:solidFill>
                  <a:srgbClr val="073763"/>
                </a:solidFill>
                <a:effectLst/>
                <a:uLnTx/>
                <a:uFillTx/>
                <a:latin typeface="Arial"/>
                <a:cs typeface="Arial"/>
                <a:sym typeface="Arial"/>
              </a:rPr>
              <a:t> as biomarkers can give insight </a:t>
            </a:r>
            <a:r>
              <a:rPr kumimoji="0" lang="en-GB" sz="1200" b="0" i="0" u="none" strike="noStrike" kern="0" cap="none" spc="0" normalizeH="0" baseline="0" noProof="0">
                <a:ln>
                  <a:noFill/>
                </a:ln>
                <a:solidFill>
                  <a:srgbClr val="073763"/>
                </a:solidFill>
                <a:effectLst/>
                <a:uLnTx/>
                <a:uFillTx/>
                <a:latin typeface="Arial"/>
                <a:cs typeface="Arial"/>
                <a:sym typeface="Arial"/>
              </a:rPr>
              <a:t>into </a:t>
            </a:r>
            <a:r>
              <a:rPr kumimoji="0" lang="en-GB" sz="1200" b="1" i="0" u="none" strike="noStrike" kern="0" cap="none" spc="0" normalizeH="0" baseline="0" noProof="0">
                <a:ln>
                  <a:noFill/>
                </a:ln>
                <a:solidFill>
                  <a:srgbClr val="073763"/>
                </a:solidFill>
                <a:effectLst/>
                <a:uLnTx/>
                <a:uFillTx/>
                <a:latin typeface="Arial"/>
                <a:cs typeface="Arial"/>
                <a:sym typeface="Arial"/>
              </a:rPr>
              <a:t>which severe asthma patients will benefit most </a:t>
            </a:r>
            <a:r>
              <a:rPr kumimoji="0" lang="en-GB" sz="1200" b="0" i="0" u="none" strike="noStrike" kern="0" cap="none" spc="0" normalizeH="0" baseline="0" noProof="0">
                <a:ln>
                  <a:noFill/>
                </a:ln>
                <a:solidFill>
                  <a:srgbClr val="073763"/>
                </a:solidFill>
                <a:effectLst/>
                <a:uLnTx/>
                <a:uFillTx/>
                <a:latin typeface="Arial"/>
                <a:cs typeface="Arial"/>
                <a:sym typeface="Arial"/>
              </a:rPr>
              <a:t>from treatment with biologics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200" b="0" i="0" u="none" strike="noStrike" kern="0" cap="none" spc="0" normalizeH="0" baseline="0" noProof="0">
              <a:ln>
                <a:noFill/>
              </a:ln>
              <a:solidFill>
                <a:srgbClr val="073763"/>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200" b="0" i="0" u="none" strike="noStrike" kern="0" cap="none" spc="0" normalizeH="0" baseline="0" noProof="0">
              <a:ln>
                <a:noFill/>
              </a:ln>
              <a:solidFill>
                <a:srgbClr val="073763"/>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a:ln>
                  <a:noFill/>
                </a:ln>
                <a:solidFill>
                  <a:srgbClr val="073763"/>
                </a:solidFill>
                <a:effectLst/>
                <a:uLnTx/>
                <a:uFillTx/>
                <a:latin typeface="Arial"/>
                <a:cs typeface="Arial"/>
                <a:sym typeface="Arial"/>
              </a:rPr>
              <a:t>The ability of higher baseline BEC, </a:t>
            </a:r>
            <a:r>
              <a:rPr kumimoji="0" lang="en-US" sz="1200" b="0" i="0" u="none" strike="noStrike" kern="0" cap="none" spc="0" normalizeH="0" baseline="0" noProof="0" err="1">
                <a:ln>
                  <a:noFill/>
                </a:ln>
                <a:solidFill>
                  <a:srgbClr val="073763"/>
                </a:solidFill>
                <a:effectLst/>
                <a:uLnTx/>
                <a:uFillTx/>
                <a:latin typeface="Arial"/>
                <a:cs typeface="Arial"/>
                <a:sym typeface="Arial"/>
              </a:rPr>
              <a:t>FeNO</a:t>
            </a:r>
            <a:r>
              <a:rPr kumimoji="0" lang="en-US" sz="1200" b="0" i="0" u="none" strike="noStrike" kern="0" cap="none" spc="0" normalizeH="0" baseline="0" noProof="0">
                <a:ln>
                  <a:noFill/>
                </a:ln>
                <a:solidFill>
                  <a:srgbClr val="073763"/>
                </a:solidFill>
                <a:effectLst/>
                <a:uLnTx/>
                <a:uFillTx/>
                <a:latin typeface="Arial"/>
                <a:cs typeface="Arial"/>
                <a:sym typeface="Arial"/>
              </a:rPr>
              <a:t> and their combination to predict biologic associated lung function improvement highlights </a:t>
            </a:r>
            <a:r>
              <a:rPr kumimoji="0" lang="en-US" sz="1200" b="1" i="0" u="none" strike="noStrike" kern="0" cap="none" spc="0" normalizeH="0" baseline="0" noProof="0">
                <a:ln>
                  <a:noFill/>
                </a:ln>
                <a:solidFill>
                  <a:srgbClr val="073763"/>
                </a:solidFill>
                <a:effectLst/>
                <a:uLnTx/>
                <a:uFillTx/>
                <a:latin typeface="Arial"/>
                <a:cs typeface="Arial"/>
                <a:sym typeface="Arial"/>
              </a:rPr>
              <a:t>opportunity for earlier intervention in patients with impaired lung function or at risk of accelerated lung function decline</a:t>
            </a:r>
            <a:endParaRPr kumimoji="0" lang="en-GB" sz="1200" b="1" i="0" u="none" strike="noStrike" kern="0" cap="none" spc="0" normalizeH="0" baseline="0" noProof="0">
              <a:ln>
                <a:noFill/>
              </a:ln>
              <a:solidFill>
                <a:srgbClr val="073763"/>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200" b="0" i="0" u="none" strike="noStrike" kern="0" cap="none" spc="0" normalizeH="0" baseline="0" noProof="0">
              <a:ln>
                <a:noFill/>
              </a:ln>
              <a:solidFill>
                <a:srgbClr val="073763"/>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073763"/>
                </a:solidFill>
                <a:effectLst/>
                <a:uLnTx/>
                <a:uFillTx/>
                <a:latin typeface="Arial"/>
                <a:cs typeface="Arial"/>
                <a:sym typeface="Arial"/>
              </a:rPr>
              <a:t>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800" b="0" i="0" u="none" strike="noStrike" kern="100" cap="none" spc="0" normalizeH="0" baseline="0" noProof="0">
                <a:ln>
                  <a:noFill/>
                </a:ln>
                <a:solidFill>
                  <a:srgbClr val="000000"/>
                </a:solidFill>
                <a:effectLst/>
                <a:uLnTx/>
                <a:uFillTx/>
                <a:latin typeface="Aptos" panose="020B0004020202020204" pitchFamily="34" charset="0"/>
                <a:ea typeface="Aptos" panose="020B0004020202020204" pitchFamily="34" charset="0"/>
                <a:cs typeface="Times New Roman" panose="02020603050405020304" pitchFamily="18" charset="0"/>
                <a:sym typeface="Arial"/>
              </a:rPr>
              <a:t> </a:t>
            </a:r>
          </a:p>
          <a:p>
            <a:pPr marL="171450" marR="0" lvl="0" indent="-1714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endParaRPr kumimoji="0" lang="en-US" sz="1200" b="1" i="0" u="none" strike="noStrike" kern="0" cap="none" spc="0" normalizeH="0" baseline="0" noProof="0">
              <a:ln>
                <a:noFill/>
              </a:ln>
              <a:solidFill>
                <a:srgbClr val="073763"/>
              </a:solidFill>
              <a:effectLst/>
              <a:uLnTx/>
              <a:uFillTx/>
              <a:latin typeface="Arial"/>
              <a:cs typeface="Arial"/>
              <a:sym typeface="Arial"/>
            </a:endParaRPr>
          </a:p>
          <a:p>
            <a:pPr marL="171450" marR="0" lvl="0" indent="-1714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endParaRPr kumimoji="0" lang="en-GB" sz="1200" b="1" i="0" u="none" strike="noStrike" kern="0" cap="none" spc="0" normalizeH="0" baseline="0" noProof="0">
              <a:ln>
                <a:noFill/>
              </a:ln>
              <a:solidFill>
                <a:srgbClr val="073763"/>
              </a:solidFill>
              <a:effectLst/>
              <a:uLnTx/>
              <a:uFillTx/>
              <a:latin typeface="Arial"/>
              <a:cs typeface="Arial"/>
              <a:sym typeface="Arial"/>
            </a:endParaRPr>
          </a:p>
        </p:txBody>
      </p:sp>
      <p:pic>
        <p:nvPicPr>
          <p:cNvPr id="5126" name="Picture 6" descr="Idea bold blue border circle icon Royalty Free Vector Image">
            <a:extLst>
              <a:ext uri="{FF2B5EF4-FFF2-40B4-BE49-F238E27FC236}">
                <a16:creationId xmlns:a16="http://schemas.microsoft.com/office/drawing/2014/main" id="{DDF763A0-1E85-2EB8-8392-B74ADCB133EC}"/>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22073" t="20354" r="22945" b="27541"/>
          <a:stretch/>
        </p:blipFill>
        <p:spPr bwMode="auto">
          <a:xfrm>
            <a:off x="499185" y="3348469"/>
            <a:ext cx="539494" cy="552151"/>
          </a:xfrm>
          <a:prstGeom prst="ellipse">
            <a:avLst/>
          </a:prstGeom>
          <a:noFill/>
          <a:extLst>
            <a:ext uri="{909E8E84-426E-40DD-AFC4-6F175D3DCCD1}">
              <a14:hiddenFill xmlns:a14="http://schemas.microsoft.com/office/drawing/2010/main">
                <a:solidFill>
                  <a:srgbClr val="FFFFFF"/>
                </a:solidFill>
              </a14:hiddenFill>
            </a:ext>
          </a:extLst>
        </p:spPr>
      </p:pic>
      <p:pic>
        <p:nvPicPr>
          <p:cNvPr id="5128" name="Picture 8" descr="Lungs - Free medical icons">
            <a:extLst>
              <a:ext uri="{FF2B5EF4-FFF2-40B4-BE49-F238E27FC236}">
                <a16:creationId xmlns:a16="http://schemas.microsoft.com/office/drawing/2014/main" id="{44ADBBAB-C985-7902-D80D-1E21515D37B7}"/>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93004" y="2461761"/>
            <a:ext cx="552151" cy="552151"/>
          </a:xfrm>
          <a:prstGeom prst="rect">
            <a:avLst/>
          </a:prstGeom>
          <a:noFill/>
          <a:extLst>
            <a:ext uri="{909E8E84-426E-40DD-AFC4-6F175D3DCCD1}">
              <a14:hiddenFill xmlns:a14="http://schemas.microsoft.com/office/drawing/2010/main">
                <a:solidFill>
                  <a:srgbClr val="FFFFFF"/>
                </a:solidFill>
              </a14:hiddenFill>
            </a:ext>
          </a:extLst>
        </p:spPr>
      </p:pic>
      <p:pic>
        <p:nvPicPr>
          <p:cNvPr id="5130" name="Picture 10" descr="Syringe Circle Icon With Long Shadow Flat Design Style Stock Illustration -  Download Image Now - iStock">
            <a:extLst>
              <a:ext uri="{FF2B5EF4-FFF2-40B4-BE49-F238E27FC236}">
                <a16:creationId xmlns:a16="http://schemas.microsoft.com/office/drawing/2014/main" id="{8217D391-F44C-F43C-5D9C-578202330CBD}"/>
              </a:ext>
            </a:extLst>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10315" t="9920" r="11188" b="10851"/>
          <a:stretch/>
        </p:blipFill>
        <p:spPr bwMode="auto">
          <a:xfrm>
            <a:off x="501799" y="1613201"/>
            <a:ext cx="547343" cy="552445"/>
          </a:xfrm>
          <a:prstGeom prst="ellipse">
            <a:avLst/>
          </a:prstGeom>
          <a:noFill/>
          <a:extLst>
            <a:ext uri="{909E8E84-426E-40DD-AFC4-6F175D3DCCD1}">
              <a14:hiddenFill xmlns:a14="http://schemas.microsoft.com/office/drawing/2010/main">
                <a:solidFill>
                  <a:srgbClr val="FFFFFF"/>
                </a:solidFill>
              </a14:hiddenFill>
            </a:ext>
          </a:extLst>
        </p:spPr>
      </p:pic>
      <p:pic>
        <p:nvPicPr>
          <p:cNvPr id="14" name="Picture 13">
            <a:extLst>
              <a:ext uri="{FF2B5EF4-FFF2-40B4-BE49-F238E27FC236}">
                <a16:creationId xmlns:a16="http://schemas.microsoft.com/office/drawing/2014/main" id="{60ACAEFC-475F-7B55-6F93-4DB2A10F93F3}"/>
              </a:ext>
            </a:extLst>
          </p:cNvPr>
          <p:cNvPicPr>
            <a:picLocks noChangeAspect="1"/>
          </p:cNvPicPr>
          <p:nvPr/>
        </p:nvPicPr>
        <p:blipFill>
          <a:blip r:embed="rId6"/>
          <a:stretch>
            <a:fillRect/>
          </a:stretch>
        </p:blipFill>
        <p:spPr>
          <a:xfrm>
            <a:off x="492710" y="821736"/>
            <a:ext cx="552445" cy="552445"/>
          </a:xfrm>
          <a:prstGeom prst="rect">
            <a:avLst/>
          </a:prstGeom>
        </p:spPr>
      </p:pic>
      <p:pic>
        <p:nvPicPr>
          <p:cNvPr id="2" name="Picture 1">
            <a:extLst>
              <a:ext uri="{FF2B5EF4-FFF2-40B4-BE49-F238E27FC236}">
                <a16:creationId xmlns:a16="http://schemas.microsoft.com/office/drawing/2014/main" id="{77DAA905-596A-F6B4-89BB-011873374853}"/>
              </a:ext>
            </a:extLst>
          </p:cNvPr>
          <p:cNvPicPr>
            <a:picLocks noChangeAspect="1"/>
          </p:cNvPicPr>
          <p:nvPr/>
        </p:nvPicPr>
        <p:blipFill>
          <a:blip r:embed="rId7"/>
          <a:stretch>
            <a:fillRect/>
          </a:stretch>
        </p:blipFill>
        <p:spPr>
          <a:xfrm>
            <a:off x="501799" y="4129688"/>
            <a:ext cx="579928" cy="579928"/>
          </a:xfrm>
          <a:prstGeom prst="flowChartConnector">
            <a:avLst/>
          </a:prstGeom>
        </p:spPr>
      </p:pic>
      <p:sp>
        <p:nvSpPr>
          <p:cNvPr id="5" name="Google Shape;129;p24">
            <a:extLst>
              <a:ext uri="{FF2B5EF4-FFF2-40B4-BE49-F238E27FC236}">
                <a16:creationId xmlns:a16="http://schemas.microsoft.com/office/drawing/2014/main" id="{FD4045DD-38A9-4051-1F11-D01A573D30AA}"/>
              </a:ext>
            </a:extLst>
          </p:cNvPr>
          <p:cNvSpPr txBox="1">
            <a:spLocks noGrp="1"/>
          </p:cNvSpPr>
          <p:nvPr>
            <p:ph type="body" idx="1"/>
          </p:nvPr>
        </p:nvSpPr>
        <p:spPr>
          <a:xfrm>
            <a:off x="0" y="4725350"/>
            <a:ext cx="8799093" cy="402416"/>
          </a:xfrm>
          <a:prstGeom prst="rect">
            <a:avLst/>
          </a:prstGeom>
          <a:noFill/>
          <a:ln>
            <a:noFill/>
          </a:ln>
        </p:spPr>
        <p:txBody>
          <a:bodyPr spcFirstLastPara="1" wrap="square" lIns="0" tIns="0" rIns="0" bIns="0" anchor="b" anchorCtr="0">
            <a:noAutofit/>
          </a:bodyPr>
          <a:lstStyle/>
          <a:p>
            <a:pPr marL="0" indent="0"/>
            <a:r>
              <a:rPr lang="en-NZ" sz="600">
                <a:solidFill>
                  <a:schemeClr val="bg2">
                    <a:lumMod val="50000"/>
                    <a:lumOff val="50000"/>
                  </a:schemeClr>
                </a:solidFill>
              </a:rPr>
              <a:t>Anti-</a:t>
            </a:r>
            <a:r>
              <a:rPr lang="en-NZ" sz="600" err="1">
                <a:solidFill>
                  <a:schemeClr val="bg2">
                    <a:lumMod val="50000"/>
                    <a:lumOff val="50000"/>
                  </a:schemeClr>
                </a:solidFill>
              </a:rPr>
              <a:t>IgE</a:t>
            </a:r>
            <a:r>
              <a:rPr lang="en-NZ" sz="600">
                <a:solidFill>
                  <a:schemeClr val="bg2">
                    <a:lumMod val="50000"/>
                    <a:lumOff val="50000"/>
                  </a:schemeClr>
                </a:solidFill>
              </a:rPr>
              <a:t>: Anti-Immunoglobulin E, Anti-IL5/5R: Anti-Interleukin 5/5R, FEV1: Forced Expiratory Volume 1 second, </a:t>
            </a:r>
            <a:r>
              <a:rPr lang="en-NZ" sz="600" err="1">
                <a:solidFill>
                  <a:schemeClr val="bg2">
                    <a:lumMod val="50000"/>
                    <a:lumOff val="50000"/>
                  </a:schemeClr>
                </a:solidFill>
              </a:rPr>
              <a:t>FeNO</a:t>
            </a:r>
            <a:r>
              <a:rPr lang="en-NZ" sz="600">
                <a:solidFill>
                  <a:schemeClr val="bg2">
                    <a:lumMod val="50000"/>
                    <a:lumOff val="50000"/>
                  </a:schemeClr>
                </a:solidFill>
              </a:rPr>
              <a:t>: Fractional exhaled Nitric Oxide, BEC: Blood Eosinophil Count</a:t>
            </a:r>
            <a:endParaRPr lang="en-GB" sz="600">
              <a:solidFill>
                <a:schemeClr val="bg2">
                  <a:lumMod val="50000"/>
                  <a:lumOff val="50000"/>
                </a:schemeClr>
              </a:solidFill>
            </a:endParaRPr>
          </a:p>
        </p:txBody>
      </p:sp>
      <p:sp>
        <p:nvSpPr>
          <p:cNvPr id="3" name="TextBox 2">
            <a:extLst>
              <a:ext uri="{FF2B5EF4-FFF2-40B4-BE49-F238E27FC236}">
                <a16:creationId xmlns:a16="http://schemas.microsoft.com/office/drawing/2014/main" id="{B53472E1-274D-D9C9-8F39-8372CA7B68AE}"/>
              </a:ext>
            </a:extLst>
          </p:cNvPr>
          <p:cNvSpPr txBox="1"/>
          <p:nvPr/>
        </p:nvSpPr>
        <p:spPr>
          <a:xfrm>
            <a:off x="-52331" y="4791900"/>
            <a:ext cx="7443272"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600" b="0" i="0" u="none" strike="noStrike" kern="0" cap="none" spc="0" normalizeH="0" baseline="0" noProof="0">
                <a:ln>
                  <a:noFill/>
                </a:ln>
                <a:solidFill>
                  <a:srgbClr val="000000">
                    <a:lumMod val="50000"/>
                    <a:lumOff val="50000"/>
                  </a:srgbClr>
                </a:solidFill>
                <a:effectLst/>
                <a:uLnTx/>
                <a:uFillTx/>
                <a:latin typeface="Arial"/>
                <a:cs typeface="Arial"/>
                <a:sym typeface="Arial"/>
              </a:rPr>
              <a:t>Porsbjerg CM, Townend J, et al. Association between pre-biologic T2-biomarker combinations and response to biologics in patients with severe asthma. Frontiers in Immunology. 2024 Apr 19;15. </a:t>
            </a:r>
            <a:r>
              <a:rPr kumimoji="0" lang="en-GB" sz="600" b="0" i="0" u="none" strike="noStrike" kern="0" cap="none" spc="0" normalizeH="0" baseline="0" noProof="0" err="1">
                <a:ln>
                  <a:noFill/>
                </a:ln>
                <a:solidFill>
                  <a:srgbClr val="000000">
                    <a:lumMod val="50000"/>
                    <a:lumOff val="50000"/>
                  </a:srgbClr>
                </a:solidFill>
                <a:effectLst/>
                <a:uLnTx/>
                <a:uFillTx/>
                <a:latin typeface="Arial"/>
                <a:cs typeface="Arial"/>
                <a:sym typeface="Arial"/>
              </a:rPr>
              <a:t>Epub</a:t>
            </a:r>
            <a:r>
              <a:rPr kumimoji="0" lang="en-GB" sz="600" b="0" i="0" u="none" strike="noStrike" kern="0" cap="none" spc="0" normalizeH="0" baseline="0" noProof="0">
                <a:ln>
                  <a:noFill/>
                </a:ln>
                <a:solidFill>
                  <a:srgbClr val="000000">
                    <a:lumMod val="50000"/>
                    <a:lumOff val="50000"/>
                  </a:srgbClr>
                </a:solidFill>
                <a:effectLst/>
                <a:uLnTx/>
                <a:uFillTx/>
                <a:latin typeface="Arial"/>
                <a:cs typeface="Arial"/>
                <a:sym typeface="Arial"/>
              </a:rPr>
              <a:t> 2024 Apr 19. </a:t>
            </a:r>
            <a:r>
              <a:rPr kumimoji="0" lang="en-GB" sz="600" b="0" i="0" u="none" strike="noStrike" kern="0" cap="none" spc="0" normalizeH="0" baseline="0" noProof="0" err="1">
                <a:ln>
                  <a:noFill/>
                </a:ln>
                <a:solidFill>
                  <a:srgbClr val="000000">
                    <a:lumMod val="50000"/>
                    <a:lumOff val="50000"/>
                  </a:srgbClr>
                </a:solidFill>
                <a:effectLst/>
                <a:uLnTx/>
                <a:uFillTx/>
                <a:latin typeface="Arial"/>
                <a:cs typeface="Arial"/>
                <a:sym typeface="Arial"/>
                <a:hlinkClick r:id="rId8"/>
              </a:rPr>
              <a:t>doi</a:t>
            </a:r>
            <a:r>
              <a:rPr kumimoji="0" lang="en-GB" sz="600" b="0" i="0" u="none" strike="noStrike" kern="0" cap="none" spc="0" normalizeH="0" baseline="0" noProof="0">
                <a:ln>
                  <a:noFill/>
                </a:ln>
                <a:solidFill>
                  <a:srgbClr val="000000">
                    <a:lumMod val="50000"/>
                    <a:lumOff val="50000"/>
                  </a:srgbClr>
                </a:solidFill>
                <a:effectLst/>
                <a:uLnTx/>
                <a:uFillTx/>
                <a:latin typeface="Arial"/>
                <a:cs typeface="Arial"/>
                <a:sym typeface="Arial"/>
                <a:hlinkClick r:id="rId8"/>
              </a:rPr>
              <a:t>: 10.3389/fimmu.2024.1361891, 10.3389/fimmu.2024.1361891/</a:t>
            </a:r>
            <a:r>
              <a:rPr kumimoji="0" lang="en-GB" sz="600" b="0" i="0" u="none" strike="noStrike" kern="0" cap="none" spc="0" normalizeH="0" baseline="0" noProof="0" err="1">
                <a:ln>
                  <a:noFill/>
                </a:ln>
                <a:solidFill>
                  <a:srgbClr val="000000">
                    <a:lumMod val="50000"/>
                    <a:lumOff val="50000"/>
                  </a:srgbClr>
                </a:solidFill>
                <a:effectLst/>
                <a:uLnTx/>
                <a:uFillTx/>
                <a:latin typeface="Arial"/>
                <a:cs typeface="Arial"/>
                <a:sym typeface="Arial"/>
                <a:hlinkClick r:id="rId8"/>
              </a:rPr>
              <a:t>full#supplementary-material</a:t>
            </a:r>
            <a:endParaRPr kumimoji="0" lang="en-GB" sz="600" b="0" i="0" u="none" strike="noStrike" kern="0" cap="none" spc="0" normalizeH="0" baseline="0" noProof="0">
              <a:ln>
                <a:noFill/>
              </a:ln>
              <a:solidFill>
                <a:srgbClr val="000000">
                  <a:lumMod val="50000"/>
                  <a:lumOff val="50000"/>
                </a:srgbClr>
              </a:solidFill>
              <a:effectLst/>
              <a:uLnTx/>
              <a:uFillTx/>
              <a:latin typeface="Arial"/>
              <a:cs typeface="Arial"/>
              <a:sym typeface="Arial"/>
            </a:endParaRPr>
          </a:p>
        </p:txBody>
      </p:sp>
      <p:pic>
        <p:nvPicPr>
          <p:cNvPr id="8" name="Graphic 7" descr="Beginning with solid fill">
            <a:hlinkClick r:id="rId9" action="ppaction://hlinksldjump"/>
            <a:extLst>
              <a:ext uri="{FF2B5EF4-FFF2-40B4-BE49-F238E27FC236}">
                <a16:creationId xmlns:a16="http://schemas.microsoft.com/office/drawing/2014/main" id="{6089BA8E-E443-5C5A-5884-6B50B62DF957}"/>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3396105563"/>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Shape 98"/>
        <p:cNvGrpSpPr/>
        <p:nvPr/>
      </p:nvGrpSpPr>
      <p:grpSpPr>
        <a:xfrm>
          <a:off x="0" y="0"/>
          <a:ext cx="0" cy="0"/>
          <a:chOff x="0" y="0"/>
          <a:chExt cx="0" cy="0"/>
        </a:xfrm>
      </p:grpSpPr>
      <p:sp>
        <p:nvSpPr>
          <p:cNvPr id="100" name="Google Shape;100;p20"/>
          <p:cNvSpPr txBox="1">
            <a:spLocks noGrp="1"/>
          </p:cNvSpPr>
          <p:nvPr>
            <p:ph type="ctrTitle"/>
          </p:nvPr>
        </p:nvSpPr>
        <p:spPr>
          <a:xfrm>
            <a:off x="208894" y="2079437"/>
            <a:ext cx="8726213" cy="1102519"/>
          </a:xfrm>
          <a:prstGeom prst="rect">
            <a:avLst/>
          </a:prstGeom>
          <a:noFill/>
          <a:ln>
            <a:noFill/>
          </a:ln>
        </p:spPr>
        <p:txBody>
          <a:bodyPr spcFirstLastPara="1" wrap="square" lIns="0" tIns="45700" rIns="91425" bIns="0" anchor="ctr" anchorCtr="0">
            <a:noAutofit/>
          </a:bodyPr>
          <a:lstStyle/>
          <a:p>
            <a:r>
              <a:rPr lang="en-GB" sz="2000">
                <a:latin typeface="Calibri" panose="020F0502020204030204" pitchFamily="34" charset="0"/>
                <a:ea typeface="Calibri" panose="020F0502020204030204" pitchFamily="34" charset="0"/>
                <a:cs typeface="Times New Roman" panose="02020603050405020304" pitchFamily="18" charset="0"/>
              </a:rPr>
              <a:t>Exploring different composite definitions of responders and non-responders </a:t>
            </a:r>
            <a:br>
              <a:rPr lang="en-GB" sz="2000">
                <a:latin typeface="Calibri" panose="020F0502020204030204" pitchFamily="34" charset="0"/>
                <a:ea typeface="Calibri" panose="020F0502020204030204" pitchFamily="34" charset="0"/>
                <a:cs typeface="Times New Roman" panose="02020603050405020304" pitchFamily="18" charset="0"/>
              </a:rPr>
            </a:br>
            <a:r>
              <a:rPr lang="en-GB" sz="2000">
                <a:latin typeface="Calibri" panose="020F0502020204030204" pitchFamily="34" charset="0"/>
                <a:ea typeface="Calibri" panose="020F0502020204030204" pitchFamily="34" charset="0"/>
                <a:cs typeface="Times New Roman" panose="02020603050405020304" pitchFamily="18" charset="0"/>
              </a:rPr>
              <a:t>to biologic treatment for severe asthma (FULL BEAM response)</a:t>
            </a:r>
            <a:br>
              <a:rPr lang="en-GB" sz="2000">
                <a:latin typeface="Calibri" panose="020F0502020204030204" pitchFamily="34" charset="0"/>
                <a:ea typeface="Calibri" panose="020F0502020204030204" pitchFamily="34" charset="0"/>
                <a:cs typeface="Times New Roman" panose="02020603050405020304" pitchFamily="18" charset="0"/>
              </a:rPr>
            </a:br>
            <a:r>
              <a:rPr lang="en-US" sz="2000">
                <a:latin typeface="Calibri" panose="020F0502020204030204" pitchFamily="34" charset="0"/>
                <a:ea typeface="Calibri" panose="020F0502020204030204" pitchFamily="34" charset="0"/>
                <a:cs typeface="Times New Roman" panose="02020603050405020304" pitchFamily="18" charset="0"/>
              </a:rPr>
              <a:t>Exploring Definitions and Predictors of Severe Asthma Clinical Remission Post-Biologic in Adults </a:t>
            </a:r>
            <a:r>
              <a:rPr lang="en-GB" sz="2000">
                <a:latin typeface="Calibri" panose="020F0502020204030204" pitchFamily="34" charset="0"/>
                <a:ea typeface="Calibri" panose="020F0502020204030204" pitchFamily="34" charset="0"/>
                <a:cs typeface="Times New Roman" panose="02020603050405020304" pitchFamily="18" charset="0"/>
              </a:rPr>
              <a:t>(FULL BEAM remission)</a:t>
            </a:r>
            <a:endParaRPr sz="2000">
              <a:latin typeface="Calibri" panose="020F0502020204030204" pitchFamily="34" charset="0"/>
              <a:ea typeface="Calibri" panose="020F0502020204030204" pitchFamily="34" charset="0"/>
              <a:cs typeface="Times New Roman" panose="02020603050405020304" pitchFamily="18" charset="0"/>
            </a:endParaRPr>
          </a:p>
        </p:txBody>
      </p:sp>
      <p:sp>
        <p:nvSpPr>
          <p:cNvPr id="3" name="TextBox 2">
            <a:extLst>
              <a:ext uri="{FF2B5EF4-FFF2-40B4-BE49-F238E27FC236}">
                <a16:creationId xmlns:a16="http://schemas.microsoft.com/office/drawing/2014/main" id="{AB02481C-2F51-B9DA-5C15-D28730EA4A83}"/>
              </a:ext>
            </a:extLst>
          </p:cNvPr>
          <p:cNvSpPr txBox="1"/>
          <p:nvPr/>
        </p:nvSpPr>
        <p:spPr>
          <a:xfrm>
            <a:off x="208893" y="4970376"/>
            <a:ext cx="8851107" cy="196208"/>
          </a:xfrm>
          <a:prstGeom prst="rect">
            <a:avLst/>
          </a:prstGeom>
          <a:noFill/>
        </p:spPr>
        <p:txBody>
          <a:bodyPr wrap="square">
            <a:spAutoFit/>
          </a:bodyPr>
          <a:lstStyle/>
          <a:p>
            <a:pPr algn="ctr" defTabSz="685800" rtl="0" fontAlgn="base"/>
            <a:r>
              <a:rPr lang="en-GB" sz="675" kern="1200">
                <a:solidFill>
                  <a:srgbClr val="073763"/>
                </a:solidFill>
                <a:latin typeface="Arial"/>
                <a:ea typeface="+mn-ea"/>
                <a:cs typeface="Arial"/>
                <a:sym typeface="Arial"/>
              </a:rPr>
              <a:t>Perez-de-Llano, L. et al., </a:t>
            </a:r>
            <a:r>
              <a:rPr lang="en-NZ" sz="675" kern="1200">
                <a:solidFill>
                  <a:srgbClr val="073763"/>
                </a:solidFill>
                <a:latin typeface="Arial"/>
                <a:ea typeface="+mn-ea"/>
                <a:cs typeface="Arial"/>
                <a:sym typeface="Arial"/>
              </a:rPr>
              <a:t>Am J Respir Crit Care Med 2024, </a:t>
            </a:r>
            <a:r>
              <a:rPr lang="en-GB" sz="675" kern="1200">
                <a:solidFill>
                  <a:srgbClr val="073763"/>
                </a:solidFill>
                <a:latin typeface="Arial"/>
                <a:ea typeface="+mn-ea"/>
                <a:cs typeface="Arial"/>
                <a:sym typeface="Arial"/>
                <a:hlinkClick r:id="rId3">
                  <a:extLst>
                    <a:ext uri="{A12FA001-AC4F-418D-AE19-62706E023703}">
                      <ahyp:hlinkClr xmlns:ahyp="http://schemas.microsoft.com/office/drawing/2018/hyperlinkcolor" val="tx"/>
                    </a:ext>
                  </a:extLst>
                </a:hlinkClick>
              </a:rPr>
              <a:t>https://doi.org/10.1164/rccm.202311-2192OC</a:t>
            </a:r>
            <a:r>
              <a:rPr lang="en-GB" sz="675" kern="1200">
                <a:solidFill>
                  <a:srgbClr val="073763"/>
                </a:solidFill>
                <a:latin typeface="Arial"/>
                <a:ea typeface="+mn-ea"/>
                <a:cs typeface="Arial"/>
                <a:sym typeface="Arial"/>
              </a:rPr>
              <a:t>   </a:t>
            </a:r>
            <a:r>
              <a:rPr lang="it-IT" sz="675" kern="1200">
                <a:solidFill>
                  <a:srgbClr val="073763"/>
                </a:solidFill>
                <a:latin typeface="Arial"/>
                <a:ea typeface="+mn-ea"/>
                <a:cs typeface="Arial"/>
              </a:rPr>
              <a:t>Scelo, G. et al.,</a:t>
            </a:r>
            <a:r>
              <a:rPr lang="en-GB" sz="675" kern="1200">
                <a:solidFill>
                  <a:srgbClr val="073763"/>
                </a:solidFill>
                <a:latin typeface="Arial"/>
                <a:ea typeface="+mn-ea"/>
                <a:cs typeface="Arial"/>
              </a:rPr>
              <a:t> J Allergy Clin Immunol </a:t>
            </a:r>
            <a:r>
              <a:rPr lang="en-GB" sz="675" kern="1200" err="1">
                <a:solidFill>
                  <a:srgbClr val="073763"/>
                </a:solidFill>
                <a:latin typeface="Arial"/>
                <a:ea typeface="+mn-ea"/>
                <a:cs typeface="Arial"/>
              </a:rPr>
              <a:t>Pract</a:t>
            </a:r>
            <a:r>
              <a:rPr lang="en-GB" sz="675" kern="1200">
                <a:solidFill>
                  <a:srgbClr val="073763"/>
                </a:solidFill>
                <a:latin typeface="Arial"/>
                <a:ea typeface="+mn-ea"/>
                <a:cs typeface="Arial"/>
              </a:rPr>
              <a:t>. 2024 May 19:S2213-2198(24)00530-0. </a:t>
            </a:r>
            <a:r>
              <a:rPr lang="en-GB" sz="675" kern="1200">
                <a:solidFill>
                  <a:srgbClr val="073763"/>
                </a:solidFill>
                <a:latin typeface="Arial"/>
                <a:ea typeface="+mn-ea"/>
                <a:cs typeface="Arial"/>
                <a:hlinkClick r:id="rId4">
                  <a:extLst>
                    <a:ext uri="{A12FA001-AC4F-418D-AE19-62706E023703}">
                      <ahyp:hlinkClr xmlns:ahyp="http://schemas.microsoft.com/office/drawing/2018/hyperlinkcolor" val="tx"/>
                    </a:ext>
                  </a:extLst>
                </a:hlinkClick>
              </a:rPr>
              <a:t>doi: 10.1016/j.jaip.2024.05.016. ​</a:t>
            </a:r>
            <a:endParaRPr lang="en-GB" sz="675" kern="1200">
              <a:solidFill>
                <a:srgbClr val="073763"/>
              </a:solidFill>
              <a:latin typeface="Arial"/>
              <a:ea typeface="+mn-ea"/>
              <a:cs typeface="Arial"/>
            </a:endParaRPr>
          </a:p>
        </p:txBody>
      </p:sp>
      <p:sp>
        <p:nvSpPr>
          <p:cNvPr id="2" name="TextBox 1">
            <a:extLst>
              <a:ext uri="{FF2B5EF4-FFF2-40B4-BE49-F238E27FC236}">
                <a16:creationId xmlns:a16="http://schemas.microsoft.com/office/drawing/2014/main" id="{1DB3C0CD-61F0-DD5A-7DD0-3451490A2784}"/>
              </a:ext>
            </a:extLst>
          </p:cNvPr>
          <p:cNvSpPr txBox="1"/>
          <p:nvPr/>
        </p:nvSpPr>
        <p:spPr>
          <a:xfrm>
            <a:off x="2905432" y="3546987"/>
            <a:ext cx="3333135" cy="461665"/>
          </a:xfrm>
          <a:prstGeom prst="rect">
            <a:avLst/>
          </a:prstGeom>
          <a:noFill/>
        </p:spPr>
        <p:txBody>
          <a:bodyPr wrap="square" rtlCol="0">
            <a:spAutoFit/>
          </a:bodyPr>
          <a:lstStyle/>
          <a:p>
            <a:pPr algn="ctr" defTabSz="685800" rtl="0"/>
            <a:r>
              <a:rPr lang="en-US" sz="2400" b="1" kern="1200">
                <a:solidFill>
                  <a:srgbClr val="FF9900"/>
                </a:solidFill>
                <a:latin typeface="Calibri" panose="020F0502020204030204" pitchFamily="34" charset="0"/>
                <a:ea typeface="Calibri" panose="020F0502020204030204" pitchFamily="34" charset="0"/>
                <a:cs typeface="Times New Roman" panose="02020603050405020304" pitchFamily="18" charset="0"/>
                <a:sym typeface="Arial"/>
              </a:rPr>
              <a:t>ISAR FULL BEAM</a:t>
            </a:r>
            <a:endParaRPr lang="en-GB" sz="2400" b="1" kern="1200">
              <a:solidFill>
                <a:srgbClr val="FF9900"/>
              </a:solidFill>
              <a:latin typeface="Calibri" panose="020F0502020204030204" pitchFamily="34" charset="0"/>
              <a:ea typeface="Calibri" panose="020F0502020204030204" pitchFamily="34" charset="0"/>
              <a:cs typeface="Times New Roman" panose="02020603050405020304" pitchFamily="18" charset="0"/>
              <a:sym typeface="Arial"/>
            </a:endParaRPr>
          </a:p>
        </p:txBody>
      </p:sp>
      <p:pic>
        <p:nvPicPr>
          <p:cNvPr id="4" name="Graphic 3" descr="Beginning with solid fill">
            <a:hlinkClick r:id="rId5" action="ppaction://hlinksldjump"/>
            <a:extLst>
              <a:ext uri="{FF2B5EF4-FFF2-40B4-BE49-F238E27FC236}">
                <a16:creationId xmlns:a16="http://schemas.microsoft.com/office/drawing/2014/main" id="{D06CBFFA-2952-4E3B-3606-1D733B60B195}"/>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7E0A9844-A056-2630-EB2B-7728CFA168C3}"/>
              </a:ext>
            </a:extLst>
          </p:cNvPr>
          <p:cNvSpPr>
            <a:spLocks noGrp="1"/>
          </p:cNvSpPr>
          <p:nvPr>
            <p:ph type="title"/>
          </p:nvPr>
        </p:nvSpPr>
        <p:spPr/>
        <p:txBody>
          <a:bodyPr/>
          <a:lstStyle/>
          <a:p>
            <a:r>
              <a:rPr lang="en-GB"/>
              <a:t>Aims and Methods</a:t>
            </a:r>
          </a:p>
        </p:txBody>
      </p:sp>
      <p:sp>
        <p:nvSpPr>
          <p:cNvPr id="5" name="Inhaltsplatzhalter 4">
            <a:extLst>
              <a:ext uri="{FF2B5EF4-FFF2-40B4-BE49-F238E27FC236}">
                <a16:creationId xmlns:a16="http://schemas.microsoft.com/office/drawing/2014/main" id="{53444283-D004-A357-D80C-64A5E227F379}"/>
              </a:ext>
            </a:extLst>
          </p:cNvPr>
          <p:cNvSpPr txBox="1">
            <a:spLocks/>
          </p:cNvSpPr>
          <p:nvPr/>
        </p:nvSpPr>
        <p:spPr>
          <a:xfrm>
            <a:off x="368222" y="2377027"/>
            <a:ext cx="4255842" cy="132152"/>
          </a:xfrm>
          <a:prstGeom prst="rect">
            <a:avLst/>
          </a:prstGeom>
        </p:spPr>
        <p:txBody>
          <a:bodyPr wrap="square" lIns="0" tIns="0" rIns="0" bIns="0" anchor="ctr">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685800">
              <a:lnSpc>
                <a:spcPct val="120000"/>
              </a:lnSpc>
              <a:spcAft>
                <a:spcPts val="1350"/>
              </a:spcAft>
            </a:pPr>
            <a:r>
              <a:rPr lang="en-US" sz="788" kern="1200"/>
              <a:t>To explore composite definitions of response and remission in adults with severe asthma. </a:t>
            </a:r>
          </a:p>
        </p:txBody>
      </p:sp>
      <p:sp>
        <p:nvSpPr>
          <p:cNvPr id="6" name="Google Shape;2924;g1187c0eb48a_48_342">
            <a:extLst>
              <a:ext uri="{FF2B5EF4-FFF2-40B4-BE49-F238E27FC236}">
                <a16:creationId xmlns:a16="http://schemas.microsoft.com/office/drawing/2014/main" id="{A3B9AE33-CACD-ACFC-FDD8-979861AA140C}"/>
              </a:ext>
            </a:extLst>
          </p:cNvPr>
          <p:cNvSpPr/>
          <p:nvPr/>
        </p:nvSpPr>
        <p:spPr>
          <a:xfrm>
            <a:off x="355764" y="1969952"/>
            <a:ext cx="1229544" cy="307370"/>
          </a:xfrm>
          <a:prstGeom prst="roundRect">
            <a:avLst>
              <a:gd name="adj" fmla="val 16667"/>
            </a:avLst>
          </a:prstGeom>
          <a:solidFill>
            <a:schemeClr val="tx2">
              <a:lumMod val="75000"/>
            </a:schemeClr>
          </a:solidFill>
          <a:ln>
            <a:solidFill>
              <a:schemeClr val="tx2">
                <a:lumMod val="75000"/>
              </a:schemeClr>
            </a:solidFill>
          </a:ln>
          <a:effectLst>
            <a:outerShdw blurRad="50800" dist="38100" dir="2700000" algn="tl" rotWithShape="0">
              <a:prstClr val="black">
                <a:alpha val="40000"/>
              </a:prstClr>
            </a:outerShdw>
          </a:effectLst>
        </p:spPr>
        <p:txBody>
          <a:bodyPr spcFirstLastPara="1" wrap="square" lIns="68569" tIns="34275" rIns="68569" bIns="3427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defTabSz="685800">
              <a:defRPr/>
            </a:pPr>
            <a:r>
              <a:rPr lang="en-AU" sz="1050" b="1" kern="1200">
                <a:solidFill>
                  <a:srgbClr val="FFFFFF"/>
                </a:solidFill>
                <a:ea typeface="Calibri" panose="020F0502020204030204" pitchFamily="34" charset="0"/>
              </a:rPr>
              <a:t>Objective</a:t>
            </a:r>
            <a:endParaRPr sz="1050" b="1">
              <a:solidFill>
                <a:srgbClr val="FFFFFF"/>
              </a:solidFill>
            </a:endParaRPr>
          </a:p>
        </p:txBody>
      </p:sp>
      <p:sp>
        <p:nvSpPr>
          <p:cNvPr id="7" name="Text Placeholder 2">
            <a:extLst>
              <a:ext uri="{FF2B5EF4-FFF2-40B4-BE49-F238E27FC236}">
                <a16:creationId xmlns:a16="http://schemas.microsoft.com/office/drawing/2014/main" id="{D68C0621-06FB-E917-CD1B-12C03C1F3131}"/>
              </a:ext>
            </a:extLst>
          </p:cNvPr>
          <p:cNvSpPr txBox="1">
            <a:spLocks/>
          </p:cNvSpPr>
          <p:nvPr/>
        </p:nvSpPr>
        <p:spPr>
          <a:xfrm>
            <a:off x="254700" y="3047628"/>
            <a:ext cx="4314098" cy="1593686"/>
          </a:xfrm>
          <a:prstGeom prst="rect">
            <a:avLst/>
          </a:prstGeom>
          <a:noFill/>
          <a:ln w="19050">
            <a:noFill/>
            <a:extLst>
              <a:ext uri="{C807C97D-BFC1-408E-A445-0C87EB9F89A2}">
                <ask:lineSketchStyleProps xmlns:ask="http://schemas.microsoft.com/office/drawing/2018/sketchyshapes">
                  <ask:type>
                    <ask:lineSketchNone/>
                  </ask:type>
                </ask:lineSketchStyleProps>
              </a:ext>
            </a:extLst>
          </a:ln>
        </p:spPr>
        <p:txBody>
          <a:bodyPr spcFirstLastPara="1" wrap="square" lIns="0" tIns="0" rIns="0" bIns="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169087" indent="-128588" defTabSz="385754">
              <a:lnSpc>
                <a:spcPct val="107000"/>
              </a:lnSpc>
              <a:buSzPts val="1100"/>
              <a:buFont typeface="Arial" panose="020B0604020202020204" pitchFamily="34" charset="0"/>
              <a:buChar char="•"/>
              <a:defRPr/>
            </a:pPr>
            <a:r>
              <a:rPr lang="en-US" sz="788" kern="1200">
                <a:ea typeface="+mn-ea"/>
              </a:rPr>
              <a:t>Longitudinal cohort study across 22 countries participating in ISAR from May 2017 to </a:t>
            </a:r>
            <a:br>
              <a:rPr lang="en-US" sz="788" kern="1200">
                <a:ea typeface="+mn-ea"/>
              </a:rPr>
            </a:br>
            <a:r>
              <a:rPr lang="en-US" sz="788" kern="1200">
                <a:ea typeface="+mn-ea"/>
              </a:rPr>
              <a:t>January 2023</a:t>
            </a:r>
          </a:p>
          <a:p>
            <a:pPr marL="40499" defTabSz="385754">
              <a:lnSpc>
                <a:spcPct val="107000"/>
              </a:lnSpc>
              <a:buSzPts val="1100"/>
              <a:defRPr/>
            </a:pPr>
            <a:endParaRPr lang="en-US" sz="788" kern="1200">
              <a:ea typeface="+mn-ea"/>
            </a:endParaRPr>
          </a:p>
          <a:p>
            <a:pPr marL="169087" indent="-128588" defTabSz="385754">
              <a:lnSpc>
                <a:spcPct val="107000"/>
              </a:lnSpc>
              <a:buSzPts val="1100"/>
              <a:buFont typeface="Arial" panose="020B0604020202020204" pitchFamily="34" charset="0"/>
              <a:buChar char="•"/>
              <a:defRPr/>
            </a:pPr>
            <a:r>
              <a:rPr lang="en-US" sz="788" kern="1200">
                <a:ea typeface="+mn-ea"/>
              </a:rPr>
              <a:t>Quantification of individual and composite definitions of response and remission at one year post-treatment using four asthma domains: exacerbation rate, asthma control, long-term oral corticosteroid (LTOCS) dose, and lung function</a:t>
            </a:r>
          </a:p>
          <a:p>
            <a:pPr marL="169087" indent="-128588" defTabSz="385754">
              <a:lnSpc>
                <a:spcPct val="107000"/>
              </a:lnSpc>
              <a:buSzPts val="1100"/>
              <a:buFont typeface="Arial" panose="020B0604020202020204" pitchFamily="34" charset="0"/>
              <a:buChar char="•"/>
              <a:defRPr/>
            </a:pPr>
            <a:endParaRPr lang="en-US" sz="788" kern="1200">
              <a:ea typeface="+mn-ea"/>
            </a:endParaRPr>
          </a:p>
          <a:p>
            <a:pPr marL="169087" indent="-128588" defTabSz="385754">
              <a:lnSpc>
                <a:spcPct val="107000"/>
              </a:lnSpc>
              <a:buSzPts val="1100"/>
              <a:buFont typeface="Arial" panose="020B0604020202020204" pitchFamily="34" charset="0"/>
              <a:buChar char="•"/>
              <a:defRPr/>
            </a:pPr>
            <a:r>
              <a:rPr lang="en-US" sz="788" kern="1200">
                <a:ea typeface="+mn-ea"/>
              </a:rPr>
              <a:t>Comparison of patient characteristics between response and non-response groups, and between remission and non-remission group</a:t>
            </a:r>
            <a:endParaRPr lang="en-SG" sz="788" kern="1200">
              <a:ea typeface="+mn-ea"/>
            </a:endParaRPr>
          </a:p>
        </p:txBody>
      </p:sp>
      <p:sp>
        <p:nvSpPr>
          <p:cNvPr id="8" name="Google Shape;2924;g1187c0eb48a_48_342">
            <a:extLst>
              <a:ext uri="{FF2B5EF4-FFF2-40B4-BE49-F238E27FC236}">
                <a16:creationId xmlns:a16="http://schemas.microsoft.com/office/drawing/2014/main" id="{27B79331-D412-185B-6CC2-B679A905B4CB}"/>
              </a:ext>
            </a:extLst>
          </p:cNvPr>
          <p:cNvSpPr/>
          <p:nvPr/>
        </p:nvSpPr>
        <p:spPr>
          <a:xfrm>
            <a:off x="355764" y="2657964"/>
            <a:ext cx="1229543" cy="307370"/>
          </a:xfrm>
          <a:prstGeom prst="roundRect">
            <a:avLst>
              <a:gd name="adj" fmla="val 16667"/>
            </a:avLst>
          </a:prstGeom>
          <a:solidFill>
            <a:schemeClr val="tx2">
              <a:lumMod val="75000"/>
            </a:schemeClr>
          </a:solidFill>
          <a:ln>
            <a:solidFill>
              <a:schemeClr val="tx2">
                <a:lumMod val="75000"/>
              </a:schemeClr>
            </a:solidFill>
          </a:ln>
          <a:effectLst>
            <a:outerShdw blurRad="50800" dist="38100" dir="2700000" algn="tl" rotWithShape="0">
              <a:prstClr val="black">
                <a:alpha val="40000"/>
              </a:prstClr>
            </a:outerShdw>
          </a:effectLst>
        </p:spPr>
        <p:txBody>
          <a:bodyPr spcFirstLastPara="1" wrap="square" lIns="68569" tIns="34275" rIns="68569" bIns="3427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defTabSz="685800">
              <a:defRPr/>
            </a:pPr>
            <a:r>
              <a:rPr lang="en-AU" sz="1050" b="1" kern="1200">
                <a:solidFill>
                  <a:srgbClr val="FFFFFF"/>
                </a:solidFill>
                <a:ea typeface="Calibri" panose="020F0502020204030204" pitchFamily="34" charset="0"/>
              </a:rPr>
              <a:t>Methods</a:t>
            </a:r>
            <a:endParaRPr sz="1050" b="1">
              <a:solidFill>
                <a:srgbClr val="FFFFFF"/>
              </a:solidFill>
            </a:endParaRPr>
          </a:p>
        </p:txBody>
      </p:sp>
      <p:sp>
        <p:nvSpPr>
          <p:cNvPr id="9" name="Google Shape;2924;g1187c0eb48a_48_342">
            <a:extLst>
              <a:ext uri="{FF2B5EF4-FFF2-40B4-BE49-F238E27FC236}">
                <a16:creationId xmlns:a16="http://schemas.microsoft.com/office/drawing/2014/main" id="{BCB4E6FA-79F6-A00B-76A7-9A73307E8D9A}"/>
              </a:ext>
            </a:extLst>
          </p:cNvPr>
          <p:cNvSpPr/>
          <p:nvPr/>
        </p:nvSpPr>
        <p:spPr>
          <a:xfrm>
            <a:off x="355764" y="1007621"/>
            <a:ext cx="1229544" cy="307370"/>
          </a:xfrm>
          <a:prstGeom prst="roundRect">
            <a:avLst>
              <a:gd name="adj" fmla="val 16667"/>
            </a:avLst>
          </a:prstGeom>
          <a:solidFill>
            <a:schemeClr val="tx2">
              <a:lumMod val="75000"/>
            </a:schemeClr>
          </a:solidFill>
          <a:ln>
            <a:solidFill>
              <a:schemeClr val="tx2">
                <a:lumMod val="75000"/>
              </a:schemeClr>
            </a:solidFill>
          </a:ln>
          <a:effectLst>
            <a:outerShdw blurRad="50800" dist="38100" dir="2700000" algn="tl" rotWithShape="0">
              <a:prstClr val="black">
                <a:alpha val="40000"/>
              </a:prstClr>
            </a:outerShdw>
          </a:effectLst>
        </p:spPr>
        <p:txBody>
          <a:bodyPr spcFirstLastPara="1" wrap="square" lIns="68569" tIns="34275" rIns="68569" bIns="3427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defTabSz="685800">
              <a:defRPr/>
            </a:pPr>
            <a:r>
              <a:rPr lang="en-AU" sz="1050" b="1" kern="1200">
                <a:solidFill>
                  <a:srgbClr val="FFFFFF"/>
                </a:solidFill>
                <a:ea typeface="Calibri" panose="020F0502020204030204" pitchFamily="34" charset="0"/>
              </a:rPr>
              <a:t>Rationale</a:t>
            </a:r>
            <a:endParaRPr sz="1050" b="1">
              <a:solidFill>
                <a:srgbClr val="FFFFFF"/>
              </a:solidFill>
            </a:endParaRPr>
          </a:p>
        </p:txBody>
      </p:sp>
      <p:sp>
        <p:nvSpPr>
          <p:cNvPr id="10" name="Inhaltsplatzhalter 4">
            <a:extLst>
              <a:ext uri="{FF2B5EF4-FFF2-40B4-BE49-F238E27FC236}">
                <a16:creationId xmlns:a16="http://schemas.microsoft.com/office/drawing/2014/main" id="{68EBDEDD-8C07-5B95-3929-A3C7AB1BA69D}"/>
              </a:ext>
            </a:extLst>
          </p:cNvPr>
          <p:cNvSpPr txBox="1">
            <a:spLocks/>
          </p:cNvSpPr>
          <p:nvPr/>
        </p:nvSpPr>
        <p:spPr>
          <a:xfrm>
            <a:off x="368222" y="1432702"/>
            <a:ext cx="4255842" cy="277640"/>
          </a:xfrm>
          <a:prstGeom prst="rect">
            <a:avLst/>
          </a:prstGeom>
        </p:spPr>
        <p:txBody>
          <a:bodyPr wrap="square" lIns="0" tIns="0" rIns="0" bIns="0" anchor="ctr">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685800">
              <a:lnSpc>
                <a:spcPct val="120000"/>
              </a:lnSpc>
            </a:pPr>
            <a:r>
              <a:rPr lang="en-US" sz="788" kern="1200"/>
              <a:t>There is little agreement on definitions of real-world responders to biologic treatments for asthma and the concept of remission in severe asthma remains to be explored.</a:t>
            </a:r>
            <a:endParaRPr lang="en-GB" sz="788" kern="1200"/>
          </a:p>
        </p:txBody>
      </p:sp>
      <p:pic>
        <p:nvPicPr>
          <p:cNvPr id="11" name="Picture 10">
            <a:extLst>
              <a:ext uri="{FF2B5EF4-FFF2-40B4-BE49-F238E27FC236}">
                <a16:creationId xmlns:a16="http://schemas.microsoft.com/office/drawing/2014/main" id="{A078750F-4E09-AAA8-C726-757E4203F324}"/>
              </a:ext>
            </a:extLst>
          </p:cNvPr>
          <p:cNvPicPr>
            <a:picLocks noChangeAspect="1"/>
          </p:cNvPicPr>
          <p:nvPr/>
        </p:nvPicPr>
        <p:blipFill rotWithShape="1">
          <a:blip r:embed="rId3"/>
          <a:srcRect l="1064" t="95" r="32742" b="56811"/>
          <a:stretch/>
        </p:blipFill>
        <p:spPr>
          <a:xfrm>
            <a:off x="4526280" y="1711563"/>
            <a:ext cx="4528242" cy="1658278"/>
          </a:xfrm>
          <a:prstGeom prst="rect">
            <a:avLst/>
          </a:prstGeom>
        </p:spPr>
      </p:pic>
      <p:sp>
        <p:nvSpPr>
          <p:cNvPr id="13" name="TextBox 12">
            <a:extLst>
              <a:ext uri="{FF2B5EF4-FFF2-40B4-BE49-F238E27FC236}">
                <a16:creationId xmlns:a16="http://schemas.microsoft.com/office/drawing/2014/main" id="{86B718AE-3334-E6E4-4081-926616E540DB}"/>
              </a:ext>
            </a:extLst>
          </p:cNvPr>
          <p:cNvSpPr txBox="1"/>
          <p:nvPr/>
        </p:nvSpPr>
        <p:spPr>
          <a:xfrm>
            <a:off x="0" y="4798938"/>
            <a:ext cx="8286750" cy="403957"/>
          </a:xfrm>
          <a:prstGeom prst="rect">
            <a:avLst/>
          </a:prstGeom>
          <a:noFill/>
        </p:spPr>
        <p:txBody>
          <a:bodyPr wrap="square">
            <a:spAutoFit/>
          </a:bodyPr>
          <a:lstStyle/>
          <a:p>
            <a:pPr algn="l" defTabSz="685800" rtl="0" fontAlgn="base"/>
            <a:r>
              <a:rPr lang="en-GB" sz="675" kern="1200" err="1">
                <a:solidFill>
                  <a:srgbClr val="073763"/>
                </a:solidFill>
                <a:latin typeface="Arial"/>
                <a:ea typeface="+mn-ea"/>
                <a:cs typeface="Arial"/>
                <a:sym typeface="Arial"/>
              </a:rPr>
              <a:t>bx</a:t>
            </a:r>
            <a:r>
              <a:rPr lang="en-GB" sz="675" kern="1200">
                <a:solidFill>
                  <a:srgbClr val="073763"/>
                </a:solidFill>
                <a:latin typeface="Arial"/>
                <a:ea typeface="+mn-ea"/>
                <a:cs typeface="Arial"/>
                <a:sym typeface="Arial"/>
              </a:rPr>
              <a:t>: biologics  </a:t>
            </a:r>
            <a:r>
              <a:rPr lang="en-US" sz="675" kern="1200">
                <a:solidFill>
                  <a:srgbClr val="073763"/>
                </a:solidFill>
                <a:latin typeface="Arial"/>
                <a:ea typeface="+mn-ea"/>
                <a:cs typeface="Arial"/>
                <a:sym typeface="Arial"/>
              </a:rPr>
              <a:t>​</a:t>
            </a:r>
          </a:p>
          <a:p>
            <a:pPr algn="l" defTabSz="685800" rtl="0" fontAlgn="base"/>
            <a:r>
              <a:rPr lang="en-GB" sz="1350" kern="1200">
                <a:solidFill>
                  <a:srgbClr val="404040"/>
                </a:solidFill>
                <a:highlight>
                  <a:srgbClr val="F5F5F5"/>
                </a:highlight>
                <a:latin typeface="Arial" panose="020B0604020202020204" pitchFamily="34" charset="0"/>
                <a:ea typeface="+mn-ea"/>
                <a:cs typeface="+mn-cs"/>
              </a:rPr>
              <a:t>​</a:t>
            </a:r>
            <a:endParaRPr lang="en-GB" sz="1350" kern="1200">
              <a:solidFill>
                <a:srgbClr val="404040"/>
              </a:solidFill>
              <a:highlight>
                <a:srgbClr val="F5F5F5"/>
              </a:highlight>
              <a:latin typeface="Segoe UI" panose="020B0502040204020203" pitchFamily="34" charset="0"/>
              <a:ea typeface="+mn-ea"/>
              <a:cs typeface="+mn-cs"/>
            </a:endParaRPr>
          </a:p>
        </p:txBody>
      </p:sp>
      <p:sp>
        <p:nvSpPr>
          <p:cNvPr id="2" name="TextBox 1">
            <a:extLst>
              <a:ext uri="{FF2B5EF4-FFF2-40B4-BE49-F238E27FC236}">
                <a16:creationId xmlns:a16="http://schemas.microsoft.com/office/drawing/2014/main" id="{37CAD511-5C2E-2BEC-CF48-3AE1EA274D5E}"/>
              </a:ext>
            </a:extLst>
          </p:cNvPr>
          <p:cNvSpPr txBox="1"/>
          <p:nvPr/>
        </p:nvSpPr>
        <p:spPr>
          <a:xfrm>
            <a:off x="-123873" y="4947437"/>
            <a:ext cx="8851107" cy="196208"/>
          </a:xfrm>
          <a:prstGeom prst="rect">
            <a:avLst/>
          </a:prstGeom>
          <a:noFill/>
        </p:spPr>
        <p:txBody>
          <a:bodyPr wrap="square">
            <a:spAutoFit/>
          </a:bodyPr>
          <a:lstStyle/>
          <a:p>
            <a:pPr algn="ctr" defTabSz="685800" rtl="0" fontAlgn="base"/>
            <a:r>
              <a:rPr lang="en-GB" sz="675" kern="1200">
                <a:solidFill>
                  <a:srgbClr val="073763"/>
                </a:solidFill>
                <a:latin typeface="Arial"/>
                <a:ea typeface="+mn-ea"/>
                <a:cs typeface="Arial"/>
                <a:sym typeface="Arial"/>
              </a:rPr>
              <a:t>Perez-de-Llano, L. et al., </a:t>
            </a:r>
            <a:r>
              <a:rPr lang="en-NZ" sz="675" kern="1200">
                <a:solidFill>
                  <a:srgbClr val="073763"/>
                </a:solidFill>
                <a:latin typeface="Arial"/>
                <a:ea typeface="+mn-ea"/>
                <a:cs typeface="Arial"/>
                <a:sym typeface="Arial"/>
              </a:rPr>
              <a:t>Am J Respir Crit Care Med 2024, </a:t>
            </a:r>
            <a:r>
              <a:rPr lang="en-GB" sz="675" kern="1200">
                <a:solidFill>
                  <a:srgbClr val="073763"/>
                </a:solidFill>
                <a:latin typeface="Arial"/>
                <a:ea typeface="+mn-ea"/>
                <a:cs typeface="Arial"/>
                <a:sym typeface="Arial"/>
                <a:hlinkClick r:id="rId4">
                  <a:extLst>
                    <a:ext uri="{A12FA001-AC4F-418D-AE19-62706E023703}">
                      <ahyp:hlinkClr xmlns:ahyp="http://schemas.microsoft.com/office/drawing/2018/hyperlinkcolor" val="tx"/>
                    </a:ext>
                  </a:extLst>
                </a:hlinkClick>
              </a:rPr>
              <a:t>https://doi.org/10.1164/rccm.202311-2192OC</a:t>
            </a:r>
            <a:r>
              <a:rPr lang="en-GB" sz="675" kern="1200">
                <a:solidFill>
                  <a:srgbClr val="073763"/>
                </a:solidFill>
                <a:latin typeface="Arial"/>
                <a:ea typeface="+mn-ea"/>
                <a:cs typeface="Arial"/>
                <a:sym typeface="Arial"/>
              </a:rPr>
              <a:t>   </a:t>
            </a:r>
            <a:r>
              <a:rPr lang="it-IT" sz="675" kern="1200">
                <a:solidFill>
                  <a:srgbClr val="073763"/>
                </a:solidFill>
                <a:latin typeface="Arial"/>
                <a:ea typeface="+mn-ea"/>
                <a:cs typeface="Arial"/>
              </a:rPr>
              <a:t>Scelo, G. et al.,</a:t>
            </a:r>
            <a:r>
              <a:rPr lang="en-GB" sz="675" kern="1200">
                <a:solidFill>
                  <a:srgbClr val="073763"/>
                </a:solidFill>
                <a:latin typeface="Arial"/>
                <a:ea typeface="+mn-ea"/>
                <a:cs typeface="Arial"/>
              </a:rPr>
              <a:t> J Allergy Clin Immunol </a:t>
            </a:r>
            <a:r>
              <a:rPr lang="en-GB" sz="675" kern="1200" err="1">
                <a:solidFill>
                  <a:srgbClr val="073763"/>
                </a:solidFill>
                <a:latin typeface="Arial"/>
                <a:ea typeface="+mn-ea"/>
                <a:cs typeface="Arial"/>
              </a:rPr>
              <a:t>Pract</a:t>
            </a:r>
            <a:r>
              <a:rPr lang="en-GB" sz="675" kern="1200">
                <a:solidFill>
                  <a:srgbClr val="073763"/>
                </a:solidFill>
                <a:latin typeface="Arial"/>
                <a:ea typeface="+mn-ea"/>
                <a:cs typeface="Arial"/>
              </a:rPr>
              <a:t>. 2024 May 19:S2213-2198(24)00530-0. </a:t>
            </a:r>
            <a:r>
              <a:rPr lang="en-GB" sz="675" kern="1200">
                <a:solidFill>
                  <a:srgbClr val="073763"/>
                </a:solidFill>
                <a:latin typeface="Arial"/>
                <a:ea typeface="+mn-ea"/>
                <a:cs typeface="Arial"/>
                <a:hlinkClick r:id="rId5">
                  <a:extLst>
                    <a:ext uri="{A12FA001-AC4F-418D-AE19-62706E023703}">
                      <ahyp:hlinkClr xmlns:ahyp="http://schemas.microsoft.com/office/drawing/2018/hyperlinkcolor" val="tx"/>
                    </a:ext>
                  </a:extLst>
                </a:hlinkClick>
              </a:rPr>
              <a:t>doi: 10.1016/j.jaip.2024.05.016. ​</a:t>
            </a:r>
            <a:endParaRPr lang="en-GB" sz="675" kern="1200">
              <a:solidFill>
                <a:srgbClr val="073763"/>
              </a:solidFill>
              <a:latin typeface="Arial"/>
              <a:ea typeface="+mn-ea"/>
              <a:cs typeface="Arial"/>
            </a:endParaRPr>
          </a:p>
        </p:txBody>
      </p:sp>
      <p:pic>
        <p:nvPicPr>
          <p:cNvPr id="3" name="Graphic 2" descr="Beginning with solid fill">
            <a:hlinkClick r:id="rId6" action="ppaction://hlinksldjump"/>
            <a:extLst>
              <a:ext uri="{FF2B5EF4-FFF2-40B4-BE49-F238E27FC236}">
                <a16:creationId xmlns:a16="http://schemas.microsoft.com/office/drawing/2014/main" id="{F5C1AB19-367C-EDC5-DC2E-E7E99B483358}"/>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12" name="bg object 17">
            <a:extLst>
              <a:ext uri="{FF2B5EF4-FFF2-40B4-BE49-F238E27FC236}">
                <a16:creationId xmlns:a16="http://schemas.microsoft.com/office/drawing/2014/main" id="{51454C67-DBF3-7CA4-4F53-C9DC1A76EECA}"/>
              </a:ext>
            </a:extLst>
          </p:cNvPr>
          <p:cNvPicPr/>
          <p:nvPr/>
        </p:nvPicPr>
        <p:blipFill>
          <a:blip r:embed="rId9" cstate="print">
            <a:alphaModFix amt="10000"/>
            <a:extLst>
              <a:ext uri="{BEBA8EAE-BF5A-486C-A8C5-ECC9F3942E4B}">
                <a14:imgProps xmlns:a14="http://schemas.microsoft.com/office/drawing/2010/main">
                  <a14:imgLayer r:embed="rId10">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1386767051"/>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7E0A9844-A056-2630-EB2B-7728CFA168C3}"/>
              </a:ext>
            </a:extLst>
          </p:cNvPr>
          <p:cNvSpPr>
            <a:spLocks noGrp="1"/>
          </p:cNvSpPr>
          <p:nvPr>
            <p:ph type="title"/>
          </p:nvPr>
        </p:nvSpPr>
        <p:spPr/>
        <p:txBody>
          <a:bodyPr/>
          <a:lstStyle/>
          <a:p>
            <a:r>
              <a:rPr lang="en-GB"/>
              <a:t>Response and remission definitions</a:t>
            </a:r>
          </a:p>
        </p:txBody>
      </p:sp>
      <p:sp>
        <p:nvSpPr>
          <p:cNvPr id="7" name="Text Placeholder 2">
            <a:extLst>
              <a:ext uri="{FF2B5EF4-FFF2-40B4-BE49-F238E27FC236}">
                <a16:creationId xmlns:a16="http://schemas.microsoft.com/office/drawing/2014/main" id="{D68C0621-06FB-E917-CD1B-12C03C1F3131}"/>
              </a:ext>
            </a:extLst>
          </p:cNvPr>
          <p:cNvSpPr txBox="1">
            <a:spLocks/>
          </p:cNvSpPr>
          <p:nvPr/>
        </p:nvSpPr>
        <p:spPr>
          <a:xfrm>
            <a:off x="332530" y="1302177"/>
            <a:ext cx="3025679" cy="319429"/>
          </a:xfrm>
          <a:prstGeom prst="rect">
            <a:avLst/>
          </a:prstGeom>
          <a:noFill/>
          <a:ln w="19050">
            <a:noFill/>
            <a:extLst>
              <a:ext uri="{C807C97D-BFC1-408E-A445-0C87EB9F89A2}">
                <ask:lineSketchStyleProps xmlns:ask="http://schemas.microsoft.com/office/drawing/2018/sketchyshapes">
                  <ask:type>
                    <ask:lineSketchNone/>
                  </ask:type>
                </ask:lineSketchStyleProps>
              </a:ext>
            </a:extLst>
          </a:ln>
        </p:spPr>
        <p:txBody>
          <a:bodyPr spcFirstLastPara="1" wrap="square" lIns="0" tIns="0" rIns="0" bIns="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169087" indent="-128588" defTabSz="385754">
              <a:lnSpc>
                <a:spcPct val="107000"/>
              </a:lnSpc>
              <a:buSzPts val="1100"/>
              <a:buFont typeface="Arial" panose="020B0604020202020204" pitchFamily="34" charset="0"/>
              <a:buChar char="•"/>
              <a:defRPr/>
            </a:pPr>
            <a:r>
              <a:rPr lang="en-US" sz="1800" b="1" kern="1200">
                <a:ea typeface="+mn-ea"/>
              </a:rPr>
              <a:t>Response</a:t>
            </a:r>
          </a:p>
          <a:p>
            <a:pPr marL="40499" defTabSz="385754">
              <a:lnSpc>
                <a:spcPct val="107000"/>
              </a:lnSpc>
              <a:buSzPts val="1100"/>
              <a:defRPr/>
            </a:pPr>
            <a:r>
              <a:rPr lang="en-US" sz="1050" kern="1200">
                <a:ea typeface="+mn-ea"/>
              </a:rPr>
              <a:t>Minimum impairment pre-biologic:</a:t>
            </a:r>
          </a:p>
          <a:p>
            <a:pPr marL="40499" defTabSz="385754">
              <a:lnSpc>
                <a:spcPct val="107000"/>
              </a:lnSpc>
              <a:buSzPts val="1100"/>
              <a:defRPr/>
            </a:pPr>
            <a:r>
              <a:rPr lang="en-US" sz="1050" kern="1200">
                <a:ea typeface="+mn-ea"/>
              </a:rPr>
              <a:t>- Exacerbations: ≥2/year, and/or</a:t>
            </a:r>
          </a:p>
          <a:p>
            <a:pPr marL="40499" defTabSz="385754">
              <a:lnSpc>
                <a:spcPct val="107000"/>
              </a:lnSpc>
              <a:buSzPts val="1100"/>
              <a:defRPr/>
            </a:pPr>
            <a:r>
              <a:rPr lang="en-US" sz="1050" kern="1200">
                <a:ea typeface="+mn-ea"/>
              </a:rPr>
              <a:t>- LTOCS: use in past year, and/or</a:t>
            </a:r>
          </a:p>
          <a:p>
            <a:pPr marL="40499" defTabSz="385754">
              <a:lnSpc>
                <a:spcPct val="107000"/>
              </a:lnSpc>
              <a:buSzPts val="1100"/>
              <a:defRPr/>
            </a:pPr>
            <a:r>
              <a:rPr lang="en-SG" sz="1050" kern="1200">
                <a:ea typeface="+mn-ea"/>
              </a:rPr>
              <a:t>- Asthma control: uncontrolled or partly </a:t>
            </a:r>
            <a:br>
              <a:rPr lang="en-SG" sz="1050" kern="1200">
                <a:ea typeface="+mn-ea"/>
              </a:rPr>
            </a:br>
            <a:r>
              <a:rPr lang="en-SG" sz="1050" kern="1200">
                <a:ea typeface="+mn-ea"/>
              </a:rPr>
              <a:t>controlled, and/or</a:t>
            </a:r>
          </a:p>
          <a:p>
            <a:pPr marL="40499" defTabSz="385754">
              <a:lnSpc>
                <a:spcPct val="107000"/>
              </a:lnSpc>
              <a:buSzPts val="1100"/>
              <a:defRPr/>
            </a:pPr>
            <a:r>
              <a:rPr lang="en-SG" sz="1050" kern="1200">
                <a:ea typeface="+mn-ea"/>
              </a:rPr>
              <a:t>- Lung function: &lt;80% predicted FEV1</a:t>
            </a:r>
          </a:p>
        </p:txBody>
      </p:sp>
      <p:pic>
        <p:nvPicPr>
          <p:cNvPr id="12" name="Picture 11">
            <a:extLst>
              <a:ext uri="{FF2B5EF4-FFF2-40B4-BE49-F238E27FC236}">
                <a16:creationId xmlns:a16="http://schemas.microsoft.com/office/drawing/2014/main" id="{8F466CF2-2B6E-CDAA-B7F1-BA8A72132DFC}"/>
              </a:ext>
            </a:extLst>
          </p:cNvPr>
          <p:cNvPicPr>
            <a:picLocks noChangeAspect="1"/>
          </p:cNvPicPr>
          <p:nvPr/>
        </p:nvPicPr>
        <p:blipFill>
          <a:blip r:embed="rId3"/>
          <a:stretch>
            <a:fillRect/>
          </a:stretch>
        </p:blipFill>
        <p:spPr>
          <a:xfrm>
            <a:off x="3397172" y="897850"/>
            <a:ext cx="5288838" cy="1836000"/>
          </a:xfrm>
          <a:prstGeom prst="rect">
            <a:avLst/>
          </a:prstGeom>
        </p:spPr>
      </p:pic>
      <p:pic>
        <p:nvPicPr>
          <p:cNvPr id="13" name="Picture 12">
            <a:extLst>
              <a:ext uri="{FF2B5EF4-FFF2-40B4-BE49-F238E27FC236}">
                <a16:creationId xmlns:a16="http://schemas.microsoft.com/office/drawing/2014/main" id="{B2DFEAAB-52D0-0BCA-4899-F62778481E99}"/>
              </a:ext>
            </a:extLst>
          </p:cNvPr>
          <p:cNvPicPr>
            <a:picLocks noChangeAspect="1"/>
          </p:cNvPicPr>
          <p:nvPr/>
        </p:nvPicPr>
        <p:blipFill>
          <a:blip r:embed="rId4"/>
          <a:stretch>
            <a:fillRect/>
          </a:stretch>
        </p:blipFill>
        <p:spPr>
          <a:xfrm>
            <a:off x="3406873" y="2724119"/>
            <a:ext cx="5123795" cy="1971000"/>
          </a:xfrm>
          <a:prstGeom prst="rect">
            <a:avLst/>
          </a:prstGeom>
        </p:spPr>
      </p:pic>
      <p:sp>
        <p:nvSpPr>
          <p:cNvPr id="14" name="Text Placeholder 2">
            <a:extLst>
              <a:ext uri="{FF2B5EF4-FFF2-40B4-BE49-F238E27FC236}">
                <a16:creationId xmlns:a16="http://schemas.microsoft.com/office/drawing/2014/main" id="{7E094755-D410-F5BC-B221-4370190AC6E7}"/>
              </a:ext>
            </a:extLst>
          </p:cNvPr>
          <p:cNvSpPr txBox="1">
            <a:spLocks/>
          </p:cNvSpPr>
          <p:nvPr/>
        </p:nvSpPr>
        <p:spPr>
          <a:xfrm>
            <a:off x="363503" y="3535664"/>
            <a:ext cx="1923384" cy="319429"/>
          </a:xfrm>
          <a:prstGeom prst="rect">
            <a:avLst/>
          </a:prstGeom>
          <a:noFill/>
          <a:ln w="19050">
            <a:noFill/>
            <a:extLst>
              <a:ext uri="{C807C97D-BFC1-408E-A445-0C87EB9F89A2}">
                <ask:lineSketchStyleProps xmlns:ask="http://schemas.microsoft.com/office/drawing/2018/sketchyshapes">
                  <ask:type>
                    <ask:lineSketchNone/>
                  </ask:type>
                </ask:lineSketchStyleProps>
              </a:ext>
            </a:extLst>
          </a:ln>
        </p:spPr>
        <p:txBody>
          <a:bodyPr spcFirstLastPara="1" wrap="square" lIns="0" tIns="0" rIns="0" bIns="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169087" indent="-128588" defTabSz="385754">
              <a:lnSpc>
                <a:spcPct val="107000"/>
              </a:lnSpc>
              <a:buSzPts val="1100"/>
              <a:buFont typeface="Arial" panose="020B0604020202020204" pitchFamily="34" charset="0"/>
              <a:buChar char="•"/>
              <a:defRPr/>
            </a:pPr>
            <a:r>
              <a:rPr lang="en-US" sz="1800" b="1" kern="1200">
                <a:ea typeface="+mn-ea"/>
              </a:rPr>
              <a:t>Remission</a:t>
            </a:r>
          </a:p>
          <a:p>
            <a:pPr marL="40499" defTabSz="385754">
              <a:lnSpc>
                <a:spcPct val="107000"/>
              </a:lnSpc>
              <a:buSzPts val="1100"/>
              <a:defRPr/>
            </a:pPr>
            <a:r>
              <a:rPr lang="en-US" sz="1050" kern="1200">
                <a:ea typeface="+mn-ea"/>
              </a:rPr>
              <a:t>(No minimum impairment)</a:t>
            </a:r>
            <a:endParaRPr lang="en-SG" sz="1050" kern="1200">
              <a:ea typeface="+mn-ea"/>
            </a:endParaRPr>
          </a:p>
        </p:txBody>
      </p:sp>
      <p:sp>
        <p:nvSpPr>
          <p:cNvPr id="6" name="TextBox 5">
            <a:extLst>
              <a:ext uri="{FF2B5EF4-FFF2-40B4-BE49-F238E27FC236}">
                <a16:creationId xmlns:a16="http://schemas.microsoft.com/office/drawing/2014/main" id="{279093DA-6A85-FD7D-5EE7-17CDFCBA23D2}"/>
              </a:ext>
            </a:extLst>
          </p:cNvPr>
          <p:cNvSpPr txBox="1"/>
          <p:nvPr/>
        </p:nvSpPr>
        <p:spPr>
          <a:xfrm>
            <a:off x="-68026" y="4805139"/>
            <a:ext cx="8286750" cy="403957"/>
          </a:xfrm>
          <a:prstGeom prst="rect">
            <a:avLst/>
          </a:prstGeom>
          <a:noFill/>
        </p:spPr>
        <p:txBody>
          <a:bodyPr wrap="square">
            <a:spAutoFit/>
          </a:bodyPr>
          <a:lstStyle/>
          <a:p>
            <a:pPr algn="l" defTabSz="685800" rtl="0" fontAlgn="base"/>
            <a:r>
              <a:rPr lang="en-GB" sz="675" kern="1200">
                <a:solidFill>
                  <a:srgbClr val="073763"/>
                </a:solidFill>
                <a:latin typeface="Arial"/>
                <a:ea typeface="+mn-ea"/>
                <a:cs typeface="Arial"/>
                <a:sym typeface="Arial"/>
              </a:rPr>
              <a:t>LTOCS: Long-term Oral Corticosteroids, ppFEV1: percent predicted forced expiratory volume in 1 second, anti-</a:t>
            </a:r>
            <a:r>
              <a:rPr lang="en-GB" sz="675" kern="1200" err="1">
                <a:solidFill>
                  <a:srgbClr val="073763"/>
                </a:solidFill>
                <a:latin typeface="Arial"/>
                <a:ea typeface="+mn-ea"/>
                <a:cs typeface="Arial"/>
                <a:sym typeface="Arial"/>
              </a:rPr>
              <a:t>IgE</a:t>
            </a:r>
            <a:r>
              <a:rPr lang="en-GB" sz="675" kern="1200">
                <a:solidFill>
                  <a:srgbClr val="073763"/>
                </a:solidFill>
                <a:latin typeface="Arial"/>
                <a:ea typeface="+mn-ea"/>
                <a:cs typeface="Arial"/>
                <a:sym typeface="Arial"/>
              </a:rPr>
              <a:t>: Anti-Immunoglobulin E, Anti-IL5: Anti-Interleukin 5, Anti-IL4R</a:t>
            </a:r>
            <a:r>
              <a:rPr lang="el-GR" sz="675" kern="1200">
                <a:solidFill>
                  <a:srgbClr val="073763"/>
                </a:solidFill>
                <a:latin typeface="Arial"/>
                <a:ea typeface="+mn-ea"/>
                <a:cs typeface="Arial"/>
                <a:sym typeface="Arial"/>
              </a:rPr>
              <a:t>α</a:t>
            </a:r>
            <a:r>
              <a:rPr lang="en-GB" sz="675" kern="1200">
                <a:solidFill>
                  <a:srgbClr val="073763"/>
                </a:solidFill>
                <a:latin typeface="Arial"/>
                <a:ea typeface="+mn-ea"/>
                <a:cs typeface="Arial"/>
                <a:sym typeface="Arial"/>
              </a:rPr>
              <a:t>: Anti-Interleukin4R</a:t>
            </a:r>
            <a:r>
              <a:rPr lang="el-GR" sz="675" kern="1200">
                <a:solidFill>
                  <a:srgbClr val="073763"/>
                </a:solidFill>
                <a:latin typeface="Arial"/>
                <a:ea typeface="+mn-ea"/>
                <a:cs typeface="Arial"/>
                <a:sym typeface="Arial"/>
              </a:rPr>
              <a:t>α</a:t>
            </a:r>
            <a:r>
              <a:rPr lang="en-GB" sz="675" kern="1200">
                <a:solidFill>
                  <a:srgbClr val="073763"/>
                </a:solidFill>
                <a:latin typeface="Arial"/>
                <a:ea typeface="+mn-ea"/>
                <a:cs typeface="Arial"/>
                <a:sym typeface="Arial"/>
              </a:rPr>
              <a:t>   </a:t>
            </a:r>
            <a:r>
              <a:rPr lang="en-US" sz="675" kern="1200">
                <a:solidFill>
                  <a:srgbClr val="073763"/>
                </a:solidFill>
                <a:latin typeface="Arial"/>
                <a:ea typeface="+mn-ea"/>
                <a:cs typeface="Arial"/>
                <a:sym typeface="Arial"/>
              </a:rPr>
              <a:t>​</a:t>
            </a:r>
          </a:p>
          <a:p>
            <a:pPr algn="l" defTabSz="685800" rtl="0" fontAlgn="base"/>
            <a:r>
              <a:rPr lang="en-GB" sz="1350" kern="1200">
                <a:solidFill>
                  <a:srgbClr val="404040"/>
                </a:solidFill>
                <a:highlight>
                  <a:srgbClr val="F5F5F5"/>
                </a:highlight>
                <a:latin typeface="Arial" panose="020B0604020202020204" pitchFamily="34" charset="0"/>
                <a:ea typeface="+mn-ea"/>
                <a:cs typeface="+mn-cs"/>
              </a:rPr>
              <a:t>​</a:t>
            </a:r>
            <a:endParaRPr lang="en-GB" sz="1350" kern="1200">
              <a:solidFill>
                <a:srgbClr val="404040"/>
              </a:solidFill>
              <a:highlight>
                <a:srgbClr val="F5F5F5"/>
              </a:highlight>
              <a:latin typeface="Segoe UI" panose="020B0502040204020203" pitchFamily="34" charset="0"/>
              <a:ea typeface="+mn-ea"/>
              <a:cs typeface="+mn-cs"/>
            </a:endParaRPr>
          </a:p>
        </p:txBody>
      </p:sp>
      <p:sp>
        <p:nvSpPr>
          <p:cNvPr id="2" name="TextBox 1">
            <a:extLst>
              <a:ext uri="{FF2B5EF4-FFF2-40B4-BE49-F238E27FC236}">
                <a16:creationId xmlns:a16="http://schemas.microsoft.com/office/drawing/2014/main" id="{D2B00D34-7B2D-65DE-5245-49CFE39418BA}"/>
              </a:ext>
            </a:extLst>
          </p:cNvPr>
          <p:cNvSpPr txBox="1"/>
          <p:nvPr/>
        </p:nvSpPr>
        <p:spPr>
          <a:xfrm>
            <a:off x="-165097" y="4970376"/>
            <a:ext cx="8851107" cy="196208"/>
          </a:xfrm>
          <a:prstGeom prst="rect">
            <a:avLst/>
          </a:prstGeom>
          <a:noFill/>
        </p:spPr>
        <p:txBody>
          <a:bodyPr wrap="square">
            <a:spAutoFit/>
          </a:bodyPr>
          <a:lstStyle/>
          <a:p>
            <a:pPr algn="ctr" defTabSz="685800" rtl="0" fontAlgn="base"/>
            <a:r>
              <a:rPr lang="en-GB" sz="675" kern="1200">
                <a:solidFill>
                  <a:srgbClr val="073763"/>
                </a:solidFill>
                <a:latin typeface="Arial"/>
                <a:ea typeface="+mn-ea"/>
                <a:cs typeface="Arial"/>
                <a:sym typeface="Arial"/>
              </a:rPr>
              <a:t>Perez-de-Llano, L. et al., </a:t>
            </a:r>
            <a:r>
              <a:rPr lang="en-NZ" sz="675" kern="1200">
                <a:solidFill>
                  <a:srgbClr val="073763"/>
                </a:solidFill>
                <a:latin typeface="Arial"/>
                <a:ea typeface="+mn-ea"/>
                <a:cs typeface="Arial"/>
                <a:sym typeface="Arial"/>
              </a:rPr>
              <a:t>Am J Respir Crit Care Med 2024, </a:t>
            </a:r>
            <a:r>
              <a:rPr lang="en-GB" sz="675" kern="1200">
                <a:solidFill>
                  <a:srgbClr val="073763"/>
                </a:solidFill>
                <a:latin typeface="Arial"/>
                <a:ea typeface="+mn-ea"/>
                <a:cs typeface="Arial"/>
                <a:sym typeface="Arial"/>
                <a:hlinkClick r:id="rId5">
                  <a:extLst>
                    <a:ext uri="{A12FA001-AC4F-418D-AE19-62706E023703}">
                      <ahyp:hlinkClr xmlns:ahyp="http://schemas.microsoft.com/office/drawing/2018/hyperlinkcolor" val="tx"/>
                    </a:ext>
                  </a:extLst>
                </a:hlinkClick>
              </a:rPr>
              <a:t>https://doi.org/10.1164/rccm.202311-2192OC</a:t>
            </a:r>
            <a:r>
              <a:rPr lang="en-GB" sz="675" kern="1200">
                <a:solidFill>
                  <a:srgbClr val="073763"/>
                </a:solidFill>
                <a:latin typeface="Arial"/>
                <a:ea typeface="+mn-ea"/>
                <a:cs typeface="Arial"/>
                <a:sym typeface="Arial"/>
              </a:rPr>
              <a:t>   </a:t>
            </a:r>
            <a:r>
              <a:rPr lang="it-IT" sz="675" kern="1200">
                <a:solidFill>
                  <a:srgbClr val="073763"/>
                </a:solidFill>
                <a:latin typeface="Arial"/>
                <a:ea typeface="+mn-ea"/>
                <a:cs typeface="Arial"/>
              </a:rPr>
              <a:t>Scelo, G. et al.,</a:t>
            </a:r>
            <a:r>
              <a:rPr lang="en-GB" sz="675" kern="1200">
                <a:solidFill>
                  <a:srgbClr val="073763"/>
                </a:solidFill>
                <a:latin typeface="Arial"/>
                <a:ea typeface="+mn-ea"/>
                <a:cs typeface="Arial"/>
              </a:rPr>
              <a:t> J Allergy Clin Immunol </a:t>
            </a:r>
            <a:r>
              <a:rPr lang="en-GB" sz="675" kern="1200" err="1">
                <a:solidFill>
                  <a:srgbClr val="073763"/>
                </a:solidFill>
                <a:latin typeface="Arial"/>
                <a:ea typeface="+mn-ea"/>
                <a:cs typeface="Arial"/>
              </a:rPr>
              <a:t>Pract</a:t>
            </a:r>
            <a:r>
              <a:rPr lang="en-GB" sz="675" kern="1200">
                <a:solidFill>
                  <a:srgbClr val="073763"/>
                </a:solidFill>
                <a:latin typeface="Arial"/>
                <a:ea typeface="+mn-ea"/>
                <a:cs typeface="Arial"/>
              </a:rPr>
              <a:t>. 2024 May 19:S2213-2198(24)00530-0. </a:t>
            </a:r>
            <a:r>
              <a:rPr lang="en-GB" sz="675" kern="1200">
                <a:solidFill>
                  <a:srgbClr val="073763"/>
                </a:solidFill>
                <a:latin typeface="Arial"/>
                <a:ea typeface="+mn-ea"/>
                <a:cs typeface="Arial"/>
                <a:hlinkClick r:id="rId6">
                  <a:extLst>
                    <a:ext uri="{A12FA001-AC4F-418D-AE19-62706E023703}">
                      <ahyp:hlinkClr xmlns:ahyp="http://schemas.microsoft.com/office/drawing/2018/hyperlinkcolor" val="tx"/>
                    </a:ext>
                  </a:extLst>
                </a:hlinkClick>
              </a:rPr>
              <a:t>doi: 10.1016/j.jaip.2024.05.016. ​</a:t>
            </a:r>
            <a:endParaRPr lang="en-GB" sz="675" kern="1200">
              <a:solidFill>
                <a:srgbClr val="073763"/>
              </a:solidFill>
              <a:latin typeface="Arial"/>
              <a:ea typeface="+mn-ea"/>
              <a:cs typeface="Arial"/>
            </a:endParaRPr>
          </a:p>
        </p:txBody>
      </p:sp>
      <p:pic>
        <p:nvPicPr>
          <p:cNvPr id="3" name="Graphic 2" descr="Beginning with solid fill">
            <a:hlinkClick r:id="rId7" action="ppaction://hlinksldjump"/>
            <a:extLst>
              <a:ext uri="{FF2B5EF4-FFF2-40B4-BE49-F238E27FC236}">
                <a16:creationId xmlns:a16="http://schemas.microsoft.com/office/drawing/2014/main" id="{19AE5C2D-B441-9651-B5F7-57B94E8A1EFD}"/>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5" name="bg object 17">
            <a:extLst>
              <a:ext uri="{FF2B5EF4-FFF2-40B4-BE49-F238E27FC236}">
                <a16:creationId xmlns:a16="http://schemas.microsoft.com/office/drawing/2014/main" id="{AD9B74D7-49EB-F94D-8A21-EADA505D6968}"/>
              </a:ext>
            </a:extLst>
          </p:cNvPr>
          <p:cNvPicPr/>
          <p:nvPr/>
        </p:nvPicPr>
        <p:blipFill>
          <a:blip r:embed="rId10" cstate="print">
            <a:alphaModFix amt="10000"/>
            <a:extLst>
              <a:ext uri="{BEBA8EAE-BF5A-486C-A8C5-ECC9F3942E4B}">
                <a14:imgProps xmlns:a14="http://schemas.microsoft.com/office/drawing/2010/main">
                  <a14:imgLayer r:embed="rId11">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1258695125"/>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E9F09F8-118F-17A3-C033-C3C15EBB552C}"/>
              </a:ext>
            </a:extLst>
          </p:cNvPr>
          <p:cNvSpPr>
            <a:spLocks noGrp="1"/>
          </p:cNvSpPr>
          <p:nvPr>
            <p:ph type="body" idx="2"/>
          </p:nvPr>
        </p:nvSpPr>
        <p:spPr/>
        <p:txBody>
          <a:bodyPr/>
          <a:lstStyle/>
          <a:p>
            <a:endParaRPr lang="en-GB"/>
          </a:p>
        </p:txBody>
      </p:sp>
      <p:sp>
        <p:nvSpPr>
          <p:cNvPr id="4" name="Title 3">
            <a:extLst>
              <a:ext uri="{FF2B5EF4-FFF2-40B4-BE49-F238E27FC236}">
                <a16:creationId xmlns:a16="http://schemas.microsoft.com/office/drawing/2014/main" id="{7E0A9844-A056-2630-EB2B-7728CFA168C3}"/>
              </a:ext>
            </a:extLst>
          </p:cNvPr>
          <p:cNvSpPr>
            <a:spLocks noGrp="1"/>
          </p:cNvSpPr>
          <p:nvPr>
            <p:ph type="title"/>
          </p:nvPr>
        </p:nvSpPr>
        <p:spPr>
          <a:xfrm>
            <a:off x="323850" y="147924"/>
            <a:ext cx="7600459" cy="454420"/>
          </a:xfrm>
        </p:spPr>
        <p:txBody>
          <a:bodyPr/>
          <a:lstStyle/>
          <a:p>
            <a:r>
              <a:rPr lang="en-GB" sz="1800"/>
              <a:t>Spectrum of biologic responders, ranging from 11-80% depending upon type and number of domains used to define response</a:t>
            </a:r>
          </a:p>
        </p:txBody>
      </p:sp>
      <p:pic>
        <p:nvPicPr>
          <p:cNvPr id="5" name="Picture 4">
            <a:extLst>
              <a:ext uri="{FF2B5EF4-FFF2-40B4-BE49-F238E27FC236}">
                <a16:creationId xmlns:a16="http://schemas.microsoft.com/office/drawing/2014/main" id="{5AA8BCF3-DE2A-B31B-7174-17CC60BB348F}"/>
              </a:ext>
            </a:extLst>
          </p:cNvPr>
          <p:cNvPicPr>
            <a:picLocks noChangeAspect="1"/>
          </p:cNvPicPr>
          <p:nvPr/>
        </p:nvPicPr>
        <p:blipFill>
          <a:blip r:embed="rId3"/>
          <a:stretch>
            <a:fillRect/>
          </a:stretch>
        </p:blipFill>
        <p:spPr>
          <a:xfrm>
            <a:off x="1271288" y="913272"/>
            <a:ext cx="6078315" cy="3322812"/>
          </a:xfrm>
          <a:prstGeom prst="rect">
            <a:avLst/>
          </a:prstGeom>
        </p:spPr>
      </p:pic>
      <p:sp>
        <p:nvSpPr>
          <p:cNvPr id="7" name="TextBox 6">
            <a:extLst>
              <a:ext uri="{FF2B5EF4-FFF2-40B4-BE49-F238E27FC236}">
                <a16:creationId xmlns:a16="http://schemas.microsoft.com/office/drawing/2014/main" id="{9BE7A923-6BD0-054D-263F-47B5FB82961B}"/>
              </a:ext>
            </a:extLst>
          </p:cNvPr>
          <p:cNvSpPr txBox="1"/>
          <p:nvPr/>
        </p:nvSpPr>
        <p:spPr>
          <a:xfrm>
            <a:off x="0" y="4748221"/>
            <a:ext cx="8286750" cy="196208"/>
          </a:xfrm>
          <a:prstGeom prst="rect">
            <a:avLst/>
          </a:prstGeom>
          <a:noFill/>
        </p:spPr>
        <p:txBody>
          <a:bodyPr wrap="square">
            <a:spAutoFit/>
          </a:bodyPr>
          <a:lstStyle/>
          <a:p>
            <a:pPr algn="l" defTabSz="685800" rtl="0" fontAlgn="base"/>
            <a:r>
              <a:rPr lang="en-GB" sz="675" kern="1200">
                <a:solidFill>
                  <a:srgbClr val="073763"/>
                </a:solidFill>
                <a:latin typeface="Arial"/>
                <a:ea typeface="+mn-ea"/>
                <a:cs typeface="Arial"/>
                <a:sym typeface="Arial"/>
              </a:rPr>
              <a:t>LTOCS: Long-term Oral Corticosteroids, FEV1: forced expiratory volume in 1 second.</a:t>
            </a:r>
            <a:r>
              <a:rPr lang="en-GB" sz="675" kern="1200">
                <a:solidFill>
                  <a:srgbClr val="073763"/>
                </a:solidFill>
                <a:latin typeface="Arial"/>
                <a:ea typeface="+mn-ea"/>
                <a:cs typeface="Arial"/>
              </a:rPr>
              <a:t>​</a:t>
            </a:r>
          </a:p>
        </p:txBody>
      </p:sp>
      <p:sp>
        <p:nvSpPr>
          <p:cNvPr id="2" name="TextBox 1">
            <a:extLst>
              <a:ext uri="{FF2B5EF4-FFF2-40B4-BE49-F238E27FC236}">
                <a16:creationId xmlns:a16="http://schemas.microsoft.com/office/drawing/2014/main" id="{7937AC8A-12D7-2738-9BAD-39512C661150}"/>
              </a:ext>
            </a:extLst>
          </p:cNvPr>
          <p:cNvSpPr txBox="1"/>
          <p:nvPr/>
        </p:nvSpPr>
        <p:spPr>
          <a:xfrm>
            <a:off x="0" y="4949429"/>
            <a:ext cx="8851107" cy="196208"/>
          </a:xfrm>
          <a:prstGeom prst="rect">
            <a:avLst/>
          </a:prstGeom>
          <a:noFill/>
        </p:spPr>
        <p:txBody>
          <a:bodyPr wrap="square">
            <a:spAutoFit/>
          </a:bodyPr>
          <a:lstStyle/>
          <a:p>
            <a:pPr algn="l" defTabSz="685800" rtl="0" fontAlgn="base"/>
            <a:r>
              <a:rPr lang="it-IT" sz="675" kern="1200">
                <a:solidFill>
                  <a:srgbClr val="073763"/>
                </a:solidFill>
                <a:latin typeface="Arial"/>
                <a:ea typeface="+mn-ea"/>
                <a:cs typeface="Arial"/>
              </a:rPr>
              <a:t>Scelo, G. et al.,</a:t>
            </a:r>
            <a:r>
              <a:rPr lang="en-GB" sz="675" kern="1200">
                <a:solidFill>
                  <a:srgbClr val="073763"/>
                </a:solidFill>
                <a:latin typeface="Arial"/>
                <a:ea typeface="+mn-ea"/>
                <a:cs typeface="Arial"/>
              </a:rPr>
              <a:t> J Allergy Clin Immunol </a:t>
            </a:r>
            <a:r>
              <a:rPr lang="en-GB" sz="675" kern="1200" err="1">
                <a:solidFill>
                  <a:srgbClr val="073763"/>
                </a:solidFill>
                <a:latin typeface="Arial"/>
                <a:ea typeface="+mn-ea"/>
                <a:cs typeface="Arial"/>
              </a:rPr>
              <a:t>Pract</a:t>
            </a:r>
            <a:r>
              <a:rPr lang="en-GB" sz="675" kern="1200">
                <a:solidFill>
                  <a:srgbClr val="073763"/>
                </a:solidFill>
                <a:latin typeface="Arial"/>
                <a:ea typeface="+mn-ea"/>
                <a:cs typeface="Arial"/>
              </a:rPr>
              <a:t>. 2024 May 19:S2213-2198(24)00530-0. </a:t>
            </a:r>
            <a:r>
              <a:rPr lang="en-GB" sz="675" kern="1200">
                <a:solidFill>
                  <a:srgbClr val="073763"/>
                </a:solidFill>
                <a:latin typeface="Arial"/>
                <a:ea typeface="+mn-ea"/>
                <a:cs typeface="Arial"/>
                <a:hlinkClick r:id="rId4">
                  <a:extLst>
                    <a:ext uri="{A12FA001-AC4F-418D-AE19-62706E023703}">
                      <ahyp:hlinkClr xmlns:ahyp="http://schemas.microsoft.com/office/drawing/2018/hyperlinkcolor" val="tx"/>
                    </a:ext>
                  </a:extLst>
                </a:hlinkClick>
              </a:rPr>
              <a:t>doi: 10.1016/j.jaip.2024.05.016. ​</a:t>
            </a:r>
            <a:endParaRPr lang="en-GB" sz="675" kern="1200">
              <a:solidFill>
                <a:srgbClr val="073763"/>
              </a:solidFill>
              <a:latin typeface="Arial"/>
              <a:ea typeface="+mn-ea"/>
              <a:cs typeface="Arial"/>
            </a:endParaRPr>
          </a:p>
        </p:txBody>
      </p:sp>
      <p:pic>
        <p:nvPicPr>
          <p:cNvPr id="6" name="Graphic 5" descr="Beginning with solid fill">
            <a:hlinkClick r:id="rId5" action="ppaction://hlinksldjump"/>
            <a:extLst>
              <a:ext uri="{FF2B5EF4-FFF2-40B4-BE49-F238E27FC236}">
                <a16:creationId xmlns:a16="http://schemas.microsoft.com/office/drawing/2014/main" id="{CAF5AB33-ABAE-4E29-3986-EC23E46C8BDC}"/>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8" name="bg object 17">
            <a:extLst>
              <a:ext uri="{FF2B5EF4-FFF2-40B4-BE49-F238E27FC236}">
                <a16:creationId xmlns:a16="http://schemas.microsoft.com/office/drawing/2014/main" id="{4851B60D-0468-609B-E3CE-2DD8266C2BB8}"/>
              </a:ext>
            </a:extLst>
          </p:cNvPr>
          <p:cNvPicPr/>
          <p:nvPr/>
        </p:nvPicPr>
        <p:blipFill>
          <a:blip r:embed="rId8" cstate="print">
            <a:alphaModFix amt="10000"/>
            <a:extLst>
              <a:ext uri="{BEBA8EAE-BF5A-486C-A8C5-ECC9F3942E4B}">
                <a14:imgProps xmlns:a14="http://schemas.microsoft.com/office/drawing/2010/main">
                  <a14:imgLayer r:embed="rId9">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4284256438"/>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3A4129FA-FD1C-51F7-4FC5-38484186D250}"/>
              </a:ext>
            </a:extLst>
          </p:cNvPr>
          <p:cNvSpPr>
            <a:spLocks noGrp="1"/>
          </p:cNvSpPr>
          <p:nvPr>
            <p:ph type="body" idx="1"/>
          </p:nvPr>
        </p:nvSpPr>
        <p:spPr>
          <a:xfrm>
            <a:off x="-60338" y="4138853"/>
            <a:ext cx="3852000" cy="402416"/>
          </a:xfrm>
        </p:spPr>
        <p:txBody>
          <a:bodyPr/>
          <a:lstStyle/>
          <a:p>
            <a:r>
              <a:rPr lang="en-GB"/>
              <a:t>* p&lt;0.05</a:t>
            </a:r>
          </a:p>
        </p:txBody>
      </p:sp>
      <p:sp>
        <p:nvSpPr>
          <p:cNvPr id="3" name="Text Placeholder 2">
            <a:extLst>
              <a:ext uri="{FF2B5EF4-FFF2-40B4-BE49-F238E27FC236}">
                <a16:creationId xmlns:a16="http://schemas.microsoft.com/office/drawing/2014/main" id="{6E9F09F8-118F-17A3-C033-C3C15EBB552C}"/>
              </a:ext>
            </a:extLst>
          </p:cNvPr>
          <p:cNvSpPr>
            <a:spLocks noGrp="1"/>
          </p:cNvSpPr>
          <p:nvPr>
            <p:ph type="body" idx="2"/>
          </p:nvPr>
        </p:nvSpPr>
        <p:spPr/>
        <p:txBody>
          <a:bodyPr/>
          <a:lstStyle/>
          <a:p>
            <a:endParaRPr lang="en-GB"/>
          </a:p>
        </p:txBody>
      </p:sp>
      <p:sp>
        <p:nvSpPr>
          <p:cNvPr id="4" name="Title 3">
            <a:extLst>
              <a:ext uri="{FF2B5EF4-FFF2-40B4-BE49-F238E27FC236}">
                <a16:creationId xmlns:a16="http://schemas.microsoft.com/office/drawing/2014/main" id="{7E0A9844-A056-2630-EB2B-7728CFA168C3}"/>
              </a:ext>
            </a:extLst>
          </p:cNvPr>
          <p:cNvSpPr>
            <a:spLocks noGrp="1"/>
          </p:cNvSpPr>
          <p:nvPr>
            <p:ph type="title"/>
          </p:nvPr>
        </p:nvSpPr>
        <p:spPr/>
        <p:txBody>
          <a:bodyPr/>
          <a:lstStyle/>
          <a:p>
            <a:r>
              <a:rPr lang="en-GB" sz="2000"/>
              <a:t>Patient and clinical characteristics associated with response</a:t>
            </a:r>
          </a:p>
        </p:txBody>
      </p:sp>
      <p:sp>
        <p:nvSpPr>
          <p:cNvPr id="7" name="AutoShape 2">
            <a:extLst>
              <a:ext uri="{FF2B5EF4-FFF2-40B4-BE49-F238E27FC236}">
                <a16:creationId xmlns:a16="http://schemas.microsoft.com/office/drawing/2014/main" id="{9B29ECD7-6A6A-F04C-EEAF-086DC7615B21}"/>
              </a:ext>
            </a:extLst>
          </p:cNvPr>
          <p:cNvSpPr>
            <a:spLocks noChangeAspect="1" noChangeArrowheads="1"/>
          </p:cNvSpPr>
          <p:nvPr/>
        </p:nvSpPr>
        <p:spPr bwMode="auto">
          <a:xfrm>
            <a:off x="4457700" y="2457450"/>
            <a:ext cx="228600" cy="2286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algn="l" defTabSz="685800" rtl="0"/>
            <a:endParaRPr lang="en-GB" sz="1350" kern="1200">
              <a:solidFill>
                <a:srgbClr val="404040"/>
              </a:solidFill>
              <a:latin typeface="Arial"/>
              <a:ea typeface="+mn-ea"/>
              <a:cs typeface="+mn-cs"/>
            </a:endParaRPr>
          </a:p>
        </p:txBody>
      </p:sp>
      <p:pic>
        <p:nvPicPr>
          <p:cNvPr id="5" name="Picture 4">
            <a:extLst>
              <a:ext uri="{FF2B5EF4-FFF2-40B4-BE49-F238E27FC236}">
                <a16:creationId xmlns:a16="http://schemas.microsoft.com/office/drawing/2014/main" id="{E0174F63-390D-4289-2008-666AC0D9B422}"/>
              </a:ext>
            </a:extLst>
          </p:cNvPr>
          <p:cNvPicPr>
            <a:picLocks noChangeAspect="1"/>
          </p:cNvPicPr>
          <p:nvPr/>
        </p:nvPicPr>
        <p:blipFill>
          <a:blip r:embed="rId3"/>
          <a:stretch>
            <a:fillRect/>
          </a:stretch>
        </p:blipFill>
        <p:spPr>
          <a:xfrm>
            <a:off x="1305740" y="803439"/>
            <a:ext cx="6303921" cy="3744904"/>
          </a:xfrm>
          <a:prstGeom prst="rect">
            <a:avLst/>
          </a:prstGeom>
        </p:spPr>
      </p:pic>
      <p:sp>
        <p:nvSpPr>
          <p:cNvPr id="8" name="TextBox 7">
            <a:extLst>
              <a:ext uri="{FF2B5EF4-FFF2-40B4-BE49-F238E27FC236}">
                <a16:creationId xmlns:a16="http://schemas.microsoft.com/office/drawing/2014/main" id="{C6C14928-C821-26FC-7BD0-4C6AD323B7A2}"/>
              </a:ext>
            </a:extLst>
          </p:cNvPr>
          <p:cNvSpPr txBox="1"/>
          <p:nvPr/>
        </p:nvSpPr>
        <p:spPr>
          <a:xfrm>
            <a:off x="133879" y="4572380"/>
            <a:ext cx="9010121" cy="196208"/>
          </a:xfrm>
          <a:prstGeom prst="rect">
            <a:avLst/>
          </a:prstGeom>
          <a:noFill/>
        </p:spPr>
        <p:txBody>
          <a:bodyPr wrap="square">
            <a:spAutoFit/>
          </a:bodyPr>
          <a:lstStyle/>
          <a:p>
            <a:pPr algn="l" defTabSz="685800" rtl="0" fontAlgn="base"/>
            <a:r>
              <a:rPr lang="en-GB" sz="675" kern="1200">
                <a:solidFill>
                  <a:srgbClr val="073763"/>
                </a:solidFill>
                <a:latin typeface="Arial"/>
                <a:ea typeface="+mn-ea"/>
                <a:cs typeface="Arial"/>
                <a:sym typeface="Arial"/>
              </a:rPr>
              <a:t>LTOCS: Long-term Oral Corticosteroids, BMI: Body Mass Index, AD: Atopic Dermatitis, AR: Allergic Rhinitis, CRS: Chronic Rhinosinusitis, BEC: Blood Eosinophil Count, NP: Nasal Polyps, </a:t>
            </a:r>
            <a:r>
              <a:rPr lang="en-GB" sz="675" kern="1200" err="1">
                <a:solidFill>
                  <a:srgbClr val="073763"/>
                </a:solidFill>
                <a:latin typeface="Arial"/>
                <a:ea typeface="+mn-ea"/>
                <a:cs typeface="Arial"/>
                <a:sym typeface="Arial"/>
              </a:rPr>
              <a:t>FeNO</a:t>
            </a:r>
            <a:r>
              <a:rPr lang="en-GB" sz="675" kern="1200">
                <a:solidFill>
                  <a:srgbClr val="073763"/>
                </a:solidFill>
                <a:latin typeface="Arial"/>
                <a:ea typeface="+mn-ea"/>
                <a:cs typeface="Arial"/>
                <a:sym typeface="Arial"/>
              </a:rPr>
              <a:t>: Fractional Exhaled Nitric Oxide</a:t>
            </a:r>
            <a:r>
              <a:rPr lang="en-GB" sz="675" kern="1200">
                <a:solidFill>
                  <a:srgbClr val="073763"/>
                </a:solidFill>
                <a:latin typeface="Arial"/>
                <a:ea typeface="+mn-ea"/>
                <a:cs typeface="Arial"/>
              </a:rPr>
              <a:t>​</a:t>
            </a:r>
          </a:p>
        </p:txBody>
      </p:sp>
      <p:sp>
        <p:nvSpPr>
          <p:cNvPr id="9" name="TextBox 8">
            <a:extLst>
              <a:ext uri="{FF2B5EF4-FFF2-40B4-BE49-F238E27FC236}">
                <a16:creationId xmlns:a16="http://schemas.microsoft.com/office/drawing/2014/main" id="{DBAC5D70-7741-2F34-AC09-BD896EFCDABD}"/>
              </a:ext>
            </a:extLst>
          </p:cNvPr>
          <p:cNvSpPr txBox="1"/>
          <p:nvPr/>
        </p:nvSpPr>
        <p:spPr>
          <a:xfrm>
            <a:off x="159014" y="4776616"/>
            <a:ext cx="8851107" cy="196208"/>
          </a:xfrm>
          <a:prstGeom prst="rect">
            <a:avLst/>
          </a:prstGeom>
          <a:noFill/>
        </p:spPr>
        <p:txBody>
          <a:bodyPr wrap="square">
            <a:spAutoFit/>
          </a:bodyPr>
          <a:lstStyle/>
          <a:p>
            <a:pPr algn="l" defTabSz="685800" rtl="0" fontAlgn="base"/>
            <a:r>
              <a:rPr lang="it-IT" sz="675" kern="1200">
                <a:solidFill>
                  <a:srgbClr val="073763"/>
                </a:solidFill>
                <a:latin typeface="Arial"/>
                <a:ea typeface="+mn-ea"/>
                <a:cs typeface="Arial"/>
              </a:rPr>
              <a:t>Scelo, G. et al.,</a:t>
            </a:r>
            <a:r>
              <a:rPr lang="en-GB" sz="675" kern="1200">
                <a:solidFill>
                  <a:srgbClr val="073763"/>
                </a:solidFill>
                <a:latin typeface="Arial"/>
                <a:ea typeface="+mn-ea"/>
                <a:cs typeface="Arial"/>
              </a:rPr>
              <a:t> J Allergy Clin Immunol </a:t>
            </a:r>
            <a:r>
              <a:rPr lang="en-GB" sz="675" kern="1200" err="1">
                <a:solidFill>
                  <a:srgbClr val="073763"/>
                </a:solidFill>
                <a:latin typeface="Arial"/>
                <a:ea typeface="+mn-ea"/>
                <a:cs typeface="Arial"/>
              </a:rPr>
              <a:t>Pract</a:t>
            </a:r>
            <a:r>
              <a:rPr lang="en-GB" sz="675" kern="1200">
                <a:solidFill>
                  <a:srgbClr val="073763"/>
                </a:solidFill>
                <a:latin typeface="Arial"/>
                <a:ea typeface="+mn-ea"/>
                <a:cs typeface="Arial"/>
              </a:rPr>
              <a:t>. 2024 May 19:S2213-2198(24)00530-0. </a:t>
            </a:r>
            <a:r>
              <a:rPr lang="en-GB" sz="675" kern="1200">
                <a:solidFill>
                  <a:srgbClr val="073763"/>
                </a:solidFill>
                <a:latin typeface="Arial"/>
                <a:ea typeface="+mn-ea"/>
                <a:cs typeface="Arial"/>
                <a:hlinkClick r:id="rId4">
                  <a:extLst>
                    <a:ext uri="{A12FA001-AC4F-418D-AE19-62706E023703}">
                      <ahyp:hlinkClr xmlns:ahyp="http://schemas.microsoft.com/office/drawing/2018/hyperlinkcolor" val="tx"/>
                    </a:ext>
                  </a:extLst>
                </a:hlinkClick>
              </a:rPr>
              <a:t>doi: 10.1016/j.jaip.2024.05.016. ​</a:t>
            </a:r>
            <a:endParaRPr lang="en-GB" sz="675" kern="1200">
              <a:solidFill>
                <a:srgbClr val="073763"/>
              </a:solidFill>
              <a:latin typeface="Arial"/>
              <a:ea typeface="+mn-ea"/>
              <a:cs typeface="Arial"/>
            </a:endParaRPr>
          </a:p>
        </p:txBody>
      </p:sp>
      <p:pic>
        <p:nvPicPr>
          <p:cNvPr id="6" name="Graphic 5" descr="Beginning with solid fill">
            <a:hlinkClick r:id="rId5" action="ppaction://hlinksldjump"/>
            <a:extLst>
              <a:ext uri="{FF2B5EF4-FFF2-40B4-BE49-F238E27FC236}">
                <a16:creationId xmlns:a16="http://schemas.microsoft.com/office/drawing/2014/main" id="{DFE7E6F0-45D4-5617-D8A5-27014F0EF54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10" name="bg object 17">
            <a:extLst>
              <a:ext uri="{FF2B5EF4-FFF2-40B4-BE49-F238E27FC236}">
                <a16:creationId xmlns:a16="http://schemas.microsoft.com/office/drawing/2014/main" id="{844C7696-1BC8-11D1-56D6-E8B98CB3A0CE}"/>
              </a:ext>
            </a:extLst>
          </p:cNvPr>
          <p:cNvPicPr/>
          <p:nvPr/>
        </p:nvPicPr>
        <p:blipFill>
          <a:blip r:embed="rId8" cstate="print">
            <a:alphaModFix amt="10000"/>
            <a:extLst>
              <a:ext uri="{BEBA8EAE-BF5A-486C-A8C5-ECC9F3942E4B}">
                <a14:imgProps xmlns:a14="http://schemas.microsoft.com/office/drawing/2010/main">
                  <a14:imgLayer r:embed="rId9">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1844205678"/>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E9F09F8-118F-17A3-C033-C3C15EBB552C}"/>
              </a:ext>
            </a:extLst>
          </p:cNvPr>
          <p:cNvSpPr>
            <a:spLocks noGrp="1"/>
          </p:cNvSpPr>
          <p:nvPr>
            <p:ph type="body" idx="2"/>
          </p:nvPr>
        </p:nvSpPr>
        <p:spPr/>
        <p:txBody>
          <a:bodyPr/>
          <a:lstStyle/>
          <a:p>
            <a:endParaRPr lang="en-GB"/>
          </a:p>
        </p:txBody>
      </p:sp>
      <p:sp>
        <p:nvSpPr>
          <p:cNvPr id="4" name="Title 3">
            <a:extLst>
              <a:ext uri="{FF2B5EF4-FFF2-40B4-BE49-F238E27FC236}">
                <a16:creationId xmlns:a16="http://schemas.microsoft.com/office/drawing/2014/main" id="{7E0A9844-A056-2630-EB2B-7728CFA168C3}"/>
              </a:ext>
            </a:extLst>
          </p:cNvPr>
          <p:cNvSpPr>
            <a:spLocks noGrp="1"/>
          </p:cNvSpPr>
          <p:nvPr>
            <p:ph type="title"/>
          </p:nvPr>
        </p:nvSpPr>
        <p:spPr>
          <a:xfrm>
            <a:off x="177403" y="23042"/>
            <a:ext cx="8496300" cy="454420"/>
          </a:xfrm>
        </p:spPr>
        <p:txBody>
          <a:bodyPr/>
          <a:lstStyle/>
          <a:p>
            <a:r>
              <a:rPr lang="en-GB" sz="1800"/>
              <a:t>Residual impairments in responders by pre-biologic levels of impairment</a:t>
            </a:r>
          </a:p>
        </p:txBody>
      </p:sp>
      <p:pic>
        <p:nvPicPr>
          <p:cNvPr id="6" name="Picture 5">
            <a:extLst>
              <a:ext uri="{FF2B5EF4-FFF2-40B4-BE49-F238E27FC236}">
                <a16:creationId xmlns:a16="http://schemas.microsoft.com/office/drawing/2014/main" id="{4BB0A049-57BB-5EAE-C02C-9E065D6CE0ED}"/>
              </a:ext>
            </a:extLst>
          </p:cNvPr>
          <p:cNvPicPr>
            <a:picLocks noChangeAspect="1"/>
          </p:cNvPicPr>
          <p:nvPr/>
        </p:nvPicPr>
        <p:blipFill>
          <a:blip r:embed="rId3"/>
          <a:stretch>
            <a:fillRect/>
          </a:stretch>
        </p:blipFill>
        <p:spPr>
          <a:xfrm>
            <a:off x="1269836" y="967267"/>
            <a:ext cx="6487608" cy="3982163"/>
          </a:xfrm>
          <a:prstGeom prst="rect">
            <a:avLst/>
          </a:prstGeom>
        </p:spPr>
      </p:pic>
      <p:sp>
        <p:nvSpPr>
          <p:cNvPr id="7" name="AutoShape 2">
            <a:extLst>
              <a:ext uri="{FF2B5EF4-FFF2-40B4-BE49-F238E27FC236}">
                <a16:creationId xmlns:a16="http://schemas.microsoft.com/office/drawing/2014/main" id="{9B29ECD7-6A6A-F04C-EEAF-086DC7615B21}"/>
              </a:ext>
            </a:extLst>
          </p:cNvPr>
          <p:cNvSpPr>
            <a:spLocks noChangeAspect="1" noChangeArrowheads="1"/>
          </p:cNvSpPr>
          <p:nvPr/>
        </p:nvSpPr>
        <p:spPr bwMode="auto">
          <a:xfrm>
            <a:off x="4457700" y="2457450"/>
            <a:ext cx="228600" cy="2286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algn="l" defTabSz="685800" rtl="0"/>
            <a:endParaRPr lang="en-GB" sz="1350" kern="1200">
              <a:solidFill>
                <a:srgbClr val="404040"/>
              </a:solidFill>
              <a:latin typeface="Arial"/>
              <a:ea typeface="+mn-ea"/>
              <a:cs typeface="+mn-cs"/>
            </a:endParaRPr>
          </a:p>
        </p:txBody>
      </p:sp>
      <p:sp>
        <p:nvSpPr>
          <p:cNvPr id="5" name="TextBox 4">
            <a:extLst>
              <a:ext uri="{FF2B5EF4-FFF2-40B4-BE49-F238E27FC236}">
                <a16:creationId xmlns:a16="http://schemas.microsoft.com/office/drawing/2014/main" id="{0B5B57F1-84DB-2C33-5F0F-D63A5425FC17}"/>
              </a:ext>
            </a:extLst>
          </p:cNvPr>
          <p:cNvSpPr txBox="1"/>
          <p:nvPr/>
        </p:nvSpPr>
        <p:spPr>
          <a:xfrm>
            <a:off x="0" y="4925330"/>
            <a:ext cx="3930314" cy="300082"/>
          </a:xfrm>
          <a:prstGeom prst="rect">
            <a:avLst/>
          </a:prstGeom>
          <a:noFill/>
        </p:spPr>
        <p:txBody>
          <a:bodyPr wrap="square">
            <a:spAutoFit/>
          </a:bodyPr>
          <a:lstStyle/>
          <a:p>
            <a:pPr algn="l" defTabSz="685800" rtl="0" fontAlgn="base"/>
            <a:r>
              <a:rPr lang="en-GB" sz="1350" kern="1200">
                <a:solidFill>
                  <a:srgbClr val="404040"/>
                </a:solidFill>
                <a:highlight>
                  <a:srgbClr val="F5F5F5"/>
                </a:highlight>
                <a:latin typeface="Arial" panose="020B0604020202020204" pitchFamily="34" charset="0"/>
                <a:ea typeface="+mn-ea"/>
                <a:cs typeface="+mn-cs"/>
              </a:rPr>
              <a:t>​</a:t>
            </a:r>
            <a:endParaRPr lang="en-GB" sz="1350" kern="1200">
              <a:solidFill>
                <a:srgbClr val="404040"/>
              </a:solidFill>
              <a:highlight>
                <a:srgbClr val="F5F5F5"/>
              </a:highlight>
              <a:latin typeface="Segoe UI" panose="020B0502040204020203" pitchFamily="34" charset="0"/>
              <a:ea typeface="+mn-ea"/>
              <a:cs typeface="+mn-cs"/>
            </a:endParaRPr>
          </a:p>
        </p:txBody>
      </p:sp>
      <p:sp>
        <p:nvSpPr>
          <p:cNvPr id="8" name="Text Placeholder 7">
            <a:extLst>
              <a:ext uri="{FF2B5EF4-FFF2-40B4-BE49-F238E27FC236}">
                <a16:creationId xmlns:a16="http://schemas.microsoft.com/office/drawing/2014/main" id="{DDA1DA46-33B1-7C2D-3EA1-9C1F5D7B6BF4}"/>
              </a:ext>
            </a:extLst>
          </p:cNvPr>
          <p:cNvSpPr txBox="1">
            <a:spLocks noGrp="1"/>
          </p:cNvSpPr>
          <p:nvPr>
            <p:ph type="body" idx="1"/>
          </p:nvPr>
        </p:nvSpPr>
        <p:spPr>
          <a:xfrm>
            <a:off x="-153459" y="4831876"/>
            <a:ext cx="8167544" cy="311624"/>
          </a:xfrm>
          <a:prstGeom prst="rect">
            <a:avLst/>
          </a:prstGeom>
          <a:noFill/>
        </p:spPr>
        <p:txBody>
          <a:bodyPr wrap="square">
            <a:spAutoFit/>
          </a:bodyPr>
          <a:lstStyle/>
          <a:p>
            <a:pPr rtl="0" fontAlgn="base"/>
            <a:r>
              <a:rPr lang="en-GB" sz="675" kern="1200">
                <a:ea typeface="+mn-ea"/>
              </a:rPr>
              <a:t>LTOCS: Long-term Oral Corticosteroids, ppFEV1: percent predicted forced expiratory volume in 1 second, </a:t>
            </a:r>
            <a:r>
              <a:rPr lang="en-GB" sz="675" kern="1200" err="1">
                <a:ea typeface="+mn-ea"/>
              </a:rPr>
              <a:t>bx</a:t>
            </a:r>
            <a:r>
              <a:rPr lang="en-GB" sz="675" kern="1200">
                <a:ea typeface="+mn-ea"/>
              </a:rPr>
              <a:t>: biologics</a:t>
            </a:r>
            <a:endParaRPr lang="en-US" sz="675" kern="1200">
              <a:ea typeface="+mn-ea"/>
            </a:endParaRPr>
          </a:p>
          <a:p>
            <a:pPr rtl="0" fontAlgn="base"/>
            <a:r>
              <a:rPr lang="en-GB" sz="1350">
                <a:solidFill>
                  <a:srgbClr val="404040"/>
                </a:solidFill>
                <a:highlight>
                  <a:srgbClr val="F5F5F5"/>
                </a:highlight>
                <a:latin typeface="Arial" panose="020B0604020202020204" pitchFamily="34" charset="0"/>
              </a:rPr>
              <a:t>​</a:t>
            </a:r>
            <a:endParaRPr lang="en-GB" b="0" i="0">
              <a:solidFill>
                <a:srgbClr val="404040"/>
              </a:solidFill>
              <a:effectLst/>
              <a:highlight>
                <a:srgbClr val="F5F5F5"/>
              </a:highlight>
              <a:latin typeface="Segoe UI" panose="020B0502040204020203" pitchFamily="34" charset="0"/>
            </a:endParaRPr>
          </a:p>
        </p:txBody>
      </p:sp>
      <p:sp>
        <p:nvSpPr>
          <p:cNvPr id="2" name="TextBox 1">
            <a:extLst>
              <a:ext uri="{FF2B5EF4-FFF2-40B4-BE49-F238E27FC236}">
                <a16:creationId xmlns:a16="http://schemas.microsoft.com/office/drawing/2014/main" id="{57B6F906-83FF-F0FA-56AF-AA7F59AD85F0}"/>
              </a:ext>
            </a:extLst>
          </p:cNvPr>
          <p:cNvSpPr txBox="1"/>
          <p:nvPr/>
        </p:nvSpPr>
        <p:spPr>
          <a:xfrm>
            <a:off x="0" y="4930379"/>
            <a:ext cx="8851107" cy="196208"/>
          </a:xfrm>
          <a:prstGeom prst="rect">
            <a:avLst/>
          </a:prstGeom>
          <a:noFill/>
        </p:spPr>
        <p:txBody>
          <a:bodyPr wrap="square">
            <a:spAutoFit/>
          </a:bodyPr>
          <a:lstStyle/>
          <a:p>
            <a:pPr algn="l" defTabSz="685800" rtl="0" fontAlgn="base"/>
            <a:r>
              <a:rPr lang="it-IT" sz="675" kern="1200">
                <a:solidFill>
                  <a:srgbClr val="073763"/>
                </a:solidFill>
                <a:latin typeface="Arial"/>
                <a:ea typeface="+mn-ea"/>
                <a:cs typeface="Arial"/>
              </a:rPr>
              <a:t>Scelo, G. et al.,</a:t>
            </a:r>
            <a:r>
              <a:rPr lang="en-GB" sz="675" kern="1200">
                <a:solidFill>
                  <a:srgbClr val="073763"/>
                </a:solidFill>
                <a:latin typeface="Arial"/>
                <a:ea typeface="+mn-ea"/>
                <a:cs typeface="Arial"/>
              </a:rPr>
              <a:t> J Allergy Clin Immunol </a:t>
            </a:r>
            <a:r>
              <a:rPr lang="en-GB" sz="675" kern="1200" err="1">
                <a:solidFill>
                  <a:srgbClr val="073763"/>
                </a:solidFill>
                <a:latin typeface="Arial"/>
                <a:ea typeface="+mn-ea"/>
                <a:cs typeface="Arial"/>
              </a:rPr>
              <a:t>Pract</a:t>
            </a:r>
            <a:r>
              <a:rPr lang="en-GB" sz="675" kern="1200">
                <a:solidFill>
                  <a:srgbClr val="073763"/>
                </a:solidFill>
                <a:latin typeface="Arial"/>
                <a:ea typeface="+mn-ea"/>
                <a:cs typeface="Arial"/>
              </a:rPr>
              <a:t>. 2024 May 19:S2213-2198(24)00530-0. </a:t>
            </a:r>
            <a:r>
              <a:rPr lang="en-GB" sz="675" kern="1200">
                <a:solidFill>
                  <a:srgbClr val="073763"/>
                </a:solidFill>
                <a:latin typeface="Arial"/>
                <a:ea typeface="+mn-ea"/>
                <a:cs typeface="Arial"/>
                <a:hlinkClick r:id="rId4">
                  <a:extLst>
                    <a:ext uri="{A12FA001-AC4F-418D-AE19-62706E023703}">
                      <ahyp:hlinkClr xmlns:ahyp="http://schemas.microsoft.com/office/drawing/2018/hyperlinkcolor" val="tx"/>
                    </a:ext>
                  </a:extLst>
                </a:hlinkClick>
              </a:rPr>
              <a:t>doi: 10.1016/j.jaip.2024.05.016. ​</a:t>
            </a:r>
            <a:endParaRPr lang="en-GB" sz="675" kern="1200">
              <a:solidFill>
                <a:srgbClr val="073763"/>
              </a:solidFill>
              <a:latin typeface="Arial"/>
              <a:ea typeface="+mn-ea"/>
              <a:cs typeface="Arial"/>
            </a:endParaRPr>
          </a:p>
        </p:txBody>
      </p:sp>
      <p:pic>
        <p:nvPicPr>
          <p:cNvPr id="9" name="Graphic 8" descr="Beginning with solid fill">
            <a:hlinkClick r:id="rId5" action="ppaction://hlinksldjump"/>
            <a:extLst>
              <a:ext uri="{FF2B5EF4-FFF2-40B4-BE49-F238E27FC236}">
                <a16:creationId xmlns:a16="http://schemas.microsoft.com/office/drawing/2014/main" id="{2292CF71-F61F-884D-9DC9-04F469943DC4}"/>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10" name="bg object 17">
            <a:extLst>
              <a:ext uri="{FF2B5EF4-FFF2-40B4-BE49-F238E27FC236}">
                <a16:creationId xmlns:a16="http://schemas.microsoft.com/office/drawing/2014/main" id="{BE2994BC-EA93-AF29-4F11-1C8AA65BD10E}"/>
              </a:ext>
            </a:extLst>
          </p:cNvPr>
          <p:cNvPicPr/>
          <p:nvPr/>
        </p:nvPicPr>
        <p:blipFill>
          <a:blip r:embed="rId8" cstate="print">
            <a:alphaModFix amt="10000"/>
            <a:extLst>
              <a:ext uri="{BEBA8EAE-BF5A-486C-A8C5-ECC9F3942E4B}">
                <a14:imgProps xmlns:a14="http://schemas.microsoft.com/office/drawing/2010/main">
                  <a14:imgLayer r:embed="rId9">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1059961788"/>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7E0A9844-A056-2630-EB2B-7728CFA168C3}"/>
              </a:ext>
            </a:extLst>
          </p:cNvPr>
          <p:cNvSpPr>
            <a:spLocks noGrp="1"/>
          </p:cNvSpPr>
          <p:nvPr>
            <p:ph type="title"/>
          </p:nvPr>
        </p:nvSpPr>
        <p:spPr>
          <a:xfrm>
            <a:off x="228600" y="57150"/>
            <a:ext cx="8496300" cy="454420"/>
          </a:xfrm>
        </p:spPr>
        <p:txBody>
          <a:bodyPr/>
          <a:lstStyle/>
          <a:p>
            <a:r>
              <a:rPr lang="en-GB" sz="2000"/>
              <a:t>Proportion of patients in remission by different definitions</a:t>
            </a:r>
          </a:p>
        </p:txBody>
      </p:sp>
      <p:pic>
        <p:nvPicPr>
          <p:cNvPr id="6" name="Picture 5">
            <a:extLst>
              <a:ext uri="{FF2B5EF4-FFF2-40B4-BE49-F238E27FC236}">
                <a16:creationId xmlns:a16="http://schemas.microsoft.com/office/drawing/2014/main" id="{82F76A92-AFFE-0DAC-FD93-8423B635ED44}"/>
              </a:ext>
            </a:extLst>
          </p:cNvPr>
          <p:cNvPicPr>
            <a:picLocks noChangeAspect="1"/>
          </p:cNvPicPr>
          <p:nvPr/>
        </p:nvPicPr>
        <p:blipFill>
          <a:blip r:embed="rId3"/>
          <a:stretch>
            <a:fillRect/>
          </a:stretch>
        </p:blipFill>
        <p:spPr>
          <a:xfrm>
            <a:off x="973394" y="1056775"/>
            <a:ext cx="5820773" cy="3382006"/>
          </a:xfrm>
          <a:prstGeom prst="rect">
            <a:avLst/>
          </a:prstGeom>
        </p:spPr>
      </p:pic>
      <p:sp>
        <p:nvSpPr>
          <p:cNvPr id="9" name="Call-out: Line 8">
            <a:extLst>
              <a:ext uri="{FF2B5EF4-FFF2-40B4-BE49-F238E27FC236}">
                <a16:creationId xmlns:a16="http://schemas.microsoft.com/office/drawing/2014/main" id="{72AEA671-8886-7A83-6C31-455C9BAE8EFD}"/>
              </a:ext>
            </a:extLst>
          </p:cNvPr>
          <p:cNvSpPr/>
          <p:nvPr/>
        </p:nvSpPr>
        <p:spPr>
          <a:xfrm>
            <a:off x="6922033" y="1676891"/>
            <a:ext cx="1898117" cy="730046"/>
          </a:xfrm>
          <a:prstGeom prst="borderCallout1">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85800" rtl="0"/>
            <a:r>
              <a:rPr lang="en-GB" sz="1350" kern="1200">
                <a:solidFill>
                  <a:srgbClr val="000000"/>
                </a:solidFill>
                <a:latin typeface="Arial"/>
              </a:rPr>
              <a:t>1 in 5  patients </a:t>
            </a:r>
          </a:p>
          <a:p>
            <a:pPr algn="ctr" defTabSz="685800" rtl="0"/>
            <a:r>
              <a:rPr lang="en-GB" sz="1350" kern="1200">
                <a:solidFill>
                  <a:srgbClr val="000000"/>
                </a:solidFill>
                <a:latin typeface="Arial"/>
              </a:rPr>
              <a:t>meet remission criteria in all 4 domains</a:t>
            </a:r>
          </a:p>
        </p:txBody>
      </p:sp>
      <p:sp>
        <p:nvSpPr>
          <p:cNvPr id="5" name="TextBox 4">
            <a:extLst>
              <a:ext uri="{FF2B5EF4-FFF2-40B4-BE49-F238E27FC236}">
                <a16:creationId xmlns:a16="http://schemas.microsoft.com/office/drawing/2014/main" id="{9A20F800-E38B-BF6B-B629-B1EE9DC7D03A}"/>
              </a:ext>
            </a:extLst>
          </p:cNvPr>
          <p:cNvSpPr txBox="1"/>
          <p:nvPr/>
        </p:nvSpPr>
        <p:spPr>
          <a:xfrm>
            <a:off x="58293" y="4989374"/>
            <a:ext cx="8286750" cy="403957"/>
          </a:xfrm>
          <a:prstGeom prst="rect">
            <a:avLst/>
          </a:prstGeom>
          <a:noFill/>
        </p:spPr>
        <p:txBody>
          <a:bodyPr wrap="square">
            <a:spAutoFit/>
          </a:bodyPr>
          <a:lstStyle/>
          <a:p>
            <a:pPr algn="l" defTabSz="685800" rtl="0" fontAlgn="base"/>
            <a:r>
              <a:rPr lang="en-GB" sz="675" kern="1200">
                <a:solidFill>
                  <a:srgbClr val="073763"/>
                </a:solidFill>
                <a:latin typeface="Arial"/>
                <a:ea typeface="+mn-ea"/>
                <a:cs typeface="Arial"/>
                <a:sym typeface="Arial"/>
              </a:rPr>
              <a:t>Perez-de-Llano, L. et al., </a:t>
            </a:r>
            <a:r>
              <a:rPr lang="en-NZ" sz="675" kern="1200">
                <a:solidFill>
                  <a:srgbClr val="073763"/>
                </a:solidFill>
                <a:latin typeface="Arial"/>
                <a:ea typeface="+mn-ea"/>
                <a:cs typeface="Arial"/>
                <a:sym typeface="Arial"/>
              </a:rPr>
              <a:t>Am J Respir Crit Care Med 2024, </a:t>
            </a:r>
            <a:r>
              <a:rPr lang="en-GB" sz="675" kern="1200">
                <a:solidFill>
                  <a:srgbClr val="073763"/>
                </a:solidFill>
                <a:latin typeface="Arial"/>
                <a:ea typeface="+mn-ea"/>
                <a:cs typeface="Arial"/>
                <a:sym typeface="Arial"/>
                <a:hlinkClick r:id="rId4">
                  <a:extLst>
                    <a:ext uri="{A12FA001-AC4F-418D-AE19-62706E023703}">
                      <ahyp:hlinkClr xmlns:ahyp="http://schemas.microsoft.com/office/drawing/2018/hyperlinkcolor" val="tx"/>
                    </a:ext>
                  </a:extLst>
                </a:hlinkClick>
              </a:rPr>
              <a:t>https://doi.org/10.1164/rccm.202311-2192OC</a:t>
            </a:r>
            <a:r>
              <a:rPr lang="en-GB" sz="675" kern="1200">
                <a:solidFill>
                  <a:srgbClr val="073763"/>
                </a:solidFill>
                <a:latin typeface="Arial"/>
                <a:ea typeface="+mn-ea"/>
                <a:cs typeface="Arial"/>
                <a:sym typeface="Arial"/>
              </a:rPr>
              <a:t>  </a:t>
            </a:r>
            <a:r>
              <a:rPr lang="en-US" sz="675" kern="1200">
                <a:solidFill>
                  <a:srgbClr val="073763"/>
                </a:solidFill>
                <a:latin typeface="Arial"/>
                <a:ea typeface="+mn-ea"/>
                <a:cs typeface="Arial"/>
                <a:sym typeface="Arial"/>
              </a:rPr>
              <a:t>​</a:t>
            </a:r>
          </a:p>
          <a:p>
            <a:pPr algn="l" defTabSz="685800" rtl="0" fontAlgn="base"/>
            <a:r>
              <a:rPr lang="en-GB" sz="1350" kern="1200">
                <a:solidFill>
                  <a:srgbClr val="404040"/>
                </a:solidFill>
                <a:highlight>
                  <a:srgbClr val="F5F5F5"/>
                </a:highlight>
                <a:latin typeface="Arial" panose="020B0604020202020204" pitchFamily="34" charset="0"/>
                <a:ea typeface="+mn-ea"/>
                <a:cs typeface="+mn-cs"/>
              </a:rPr>
              <a:t>​</a:t>
            </a:r>
            <a:endParaRPr lang="en-GB" sz="1350" kern="1200">
              <a:solidFill>
                <a:srgbClr val="404040"/>
              </a:solidFill>
              <a:highlight>
                <a:srgbClr val="F5F5F5"/>
              </a:highlight>
              <a:latin typeface="Segoe UI" panose="020B0502040204020203" pitchFamily="34" charset="0"/>
              <a:ea typeface="+mn-ea"/>
              <a:cs typeface="+mn-cs"/>
            </a:endParaRPr>
          </a:p>
        </p:txBody>
      </p:sp>
      <p:sp>
        <p:nvSpPr>
          <p:cNvPr id="7" name="Text Placeholder 7">
            <a:extLst>
              <a:ext uri="{FF2B5EF4-FFF2-40B4-BE49-F238E27FC236}">
                <a16:creationId xmlns:a16="http://schemas.microsoft.com/office/drawing/2014/main" id="{2034FD76-A9CB-DE51-2C36-DB8FE0F80CF6}"/>
              </a:ext>
            </a:extLst>
          </p:cNvPr>
          <p:cNvSpPr txBox="1">
            <a:spLocks noGrp="1"/>
          </p:cNvSpPr>
          <p:nvPr>
            <p:ph type="body" idx="1"/>
          </p:nvPr>
        </p:nvSpPr>
        <p:spPr>
          <a:xfrm>
            <a:off x="-95679" y="4893211"/>
            <a:ext cx="8167544" cy="103875"/>
          </a:xfrm>
          <a:prstGeom prst="rect">
            <a:avLst/>
          </a:prstGeom>
          <a:noFill/>
        </p:spPr>
        <p:txBody>
          <a:bodyPr wrap="square">
            <a:spAutoFit/>
          </a:bodyPr>
          <a:lstStyle/>
          <a:p>
            <a:pPr rtl="0" fontAlgn="base"/>
            <a:r>
              <a:rPr lang="en-GB" sz="675" kern="1200">
                <a:ea typeface="+mn-ea"/>
              </a:rPr>
              <a:t>LTOCS: Long-term Oral Corticosteroids, ppFEV1: percent predicted forced expiratory volume in 1 second</a:t>
            </a:r>
          </a:p>
        </p:txBody>
      </p:sp>
      <p:pic>
        <p:nvPicPr>
          <p:cNvPr id="2" name="Graphic 1" descr="Beginning with solid fill">
            <a:hlinkClick r:id="rId5" action="ppaction://hlinksldjump"/>
            <a:extLst>
              <a:ext uri="{FF2B5EF4-FFF2-40B4-BE49-F238E27FC236}">
                <a16:creationId xmlns:a16="http://schemas.microsoft.com/office/drawing/2014/main" id="{9DF16E24-4B71-425E-E9D1-B0796FE1B241}"/>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3" name="bg object 17">
            <a:extLst>
              <a:ext uri="{FF2B5EF4-FFF2-40B4-BE49-F238E27FC236}">
                <a16:creationId xmlns:a16="http://schemas.microsoft.com/office/drawing/2014/main" id="{62B62B91-199D-158B-173F-4F190DBA11BA}"/>
              </a:ext>
            </a:extLst>
          </p:cNvPr>
          <p:cNvPicPr/>
          <p:nvPr/>
        </p:nvPicPr>
        <p:blipFill>
          <a:blip r:embed="rId8" cstate="print">
            <a:alphaModFix amt="10000"/>
            <a:extLst>
              <a:ext uri="{BEBA8EAE-BF5A-486C-A8C5-ECC9F3942E4B}">
                <a14:imgProps xmlns:a14="http://schemas.microsoft.com/office/drawing/2010/main">
                  <a14:imgLayer r:embed="rId9">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4274616817"/>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22907" y="0"/>
            <a:ext cx="9192101" cy="5143500"/>
            <a:chOff x="-30543" y="0"/>
            <a:chExt cx="12256135" cy="6858000"/>
          </a:xfrm>
        </p:grpSpPr>
        <p:sp>
          <p:nvSpPr>
            <p:cNvPr id="3" name="object 3"/>
            <p:cNvSpPr/>
            <p:nvPr/>
          </p:nvSpPr>
          <p:spPr>
            <a:xfrm>
              <a:off x="1524" y="1470660"/>
              <a:ext cx="12192000" cy="0"/>
            </a:xfrm>
            <a:custGeom>
              <a:avLst/>
              <a:gdLst/>
              <a:ahLst/>
              <a:cxnLst/>
              <a:rect l="l" t="t" r="r" b="b"/>
              <a:pathLst>
                <a:path w="12192000">
                  <a:moveTo>
                    <a:pt x="0" y="0"/>
                  </a:moveTo>
                  <a:lnTo>
                    <a:pt x="12192000" y="0"/>
                  </a:lnTo>
                </a:path>
              </a:pathLst>
            </a:custGeom>
            <a:ln w="64008">
              <a:solidFill>
                <a:srgbClr val="FFC000"/>
              </a:solidFill>
            </a:ln>
          </p:spPr>
          <p:txBody>
            <a:bodyPr wrap="square" lIns="0" tIns="0" rIns="0" bIns="0" rtlCol="0"/>
            <a:lstStyle/>
            <a:p>
              <a:pPr defTabSz="685800"/>
              <a:endParaRPr sz="1350"/>
            </a:p>
          </p:txBody>
        </p:sp>
        <p:sp>
          <p:nvSpPr>
            <p:cNvPr id="4" name="object 4"/>
            <p:cNvSpPr/>
            <p:nvPr/>
          </p:nvSpPr>
          <p:spPr>
            <a:xfrm>
              <a:off x="1524" y="1546860"/>
              <a:ext cx="12192000" cy="0"/>
            </a:xfrm>
            <a:custGeom>
              <a:avLst/>
              <a:gdLst/>
              <a:ahLst/>
              <a:cxnLst/>
              <a:rect l="l" t="t" r="r" b="b"/>
              <a:pathLst>
                <a:path w="12192000">
                  <a:moveTo>
                    <a:pt x="0" y="0"/>
                  </a:moveTo>
                  <a:lnTo>
                    <a:pt x="12192000" y="0"/>
                  </a:lnTo>
                </a:path>
              </a:pathLst>
            </a:custGeom>
            <a:ln w="64008">
              <a:solidFill>
                <a:srgbClr val="1F3863"/>
              </a:solidFill>
            </a:ln>
          </p:spPr>
          <p:txBody>
            <a:bodyPr wrap="square" lIns="0" tIns="0" rIns="0" bIns="0" rtlCol="0"/>
            <a:lstStyle/>
            <a:p>
              <a:pPr defTabSz="685800"/>
              <a:endParaRPr sz="1350"/>
            </a:p>
          </p:txBody>
        </p:sp>
        <p:pic>
          <p:nvPicPr>
            <p:cNvPr id="5" name="object 5"/>
            <p:cNvPicPr/>
            <p:nvPr/>
          </p:nvPicPr>
          <p:blipFill>
            <a:blip r:embed="rId2" cstate="print"/>
            <a:stretch>
              <a:fillRect/>
            </a:stretch>
          </p:blipFill>
          <p:spPr>
            <a:xfrm>
              <a:off x="5797296" y="0"/>
              <a:ext cx="6394704" cy="6857999"/>
            </a:xfrm>
            <a:prstGeom prst="rect">
              <a:avLst/>
            </a:prstGeom>
          </p:spPr>
        </p:pic>
        <p:pic>
          <p:nvPicPr>
            <p:cNvPr id="6" name="object 6"/>
            <p:cNvPicPr/>
            <p:nvPr/>
          </p:nvPicPr>
          <p:blipFill>
            <a:blip r:embed="rId3" cstate="print"/>
            <a:stretch>
              <a:fillRect/>
            </a:stretch>
          </p:blipFill>
          <p:spPr>
            <a:xfrm>
              <a:off x="0" y="0"/>
              <a:ext cx="12192000" cy="6858000"/>
            </a:xfrm>
            <a:prstGeom prst="rect">
              <a:avLst/>
            </a:prstGeom>
          </p:spPr>
        </p:pic>
      </p:grpSp>
      <p:sp>
        <p:nvSpPr>
          <p:cNvPr id="7" name="object 7"/>
          <p:cNvSpPr txBox="1">
            <a:spLocks noGrp="1"/>
          </p:cNvSpPr>
          <p:nvPr>
            <p:ph type="title"/>
          </p:nvPr>
        </p:nvSpPr>
        <p:spPr>
          <a:xfrm>
            <a:off x="442742" y="227428"/>
            <a:ext cx="5972518" cy="516969"/>
          </a:xfrm>
          <a:prstGeom prst="rect">
            <a:avLst/>
          </a:prstGeom>
        </p:spPr>
        <p:txBody>
          <a:bodyPr vert="horz" wrap="square" lIns="0" tIns="9049" rIns="0" bIns="0" rtlCol="0">
            <a:spAutoFit/>
          </a:bodyPr>
          <a:lstStyle/>
          <a:p>
            <a:pPr marL="9525">
              <a:spcBef>
                <a:spcPts val="71"/>
              </a:spcBef>
            </a:pPr>
            <a:r>
              <a:rPr spc="-19"/>
              <a:t>Aiming</a:t>
            </a:r>
            <a:r>
              <a:rPr spc="-161"/>
              <a:t> </a:t>
            </a:r>
            <a:r>
              <a:rPr spc="-15"/>
              <a:t>high</a:t>
            </a:r>
          </a:p>
        </p:txBody>
      </p:sp>
      <p:sp>
        <p:nvSpPr>
          <p:cNvPr id="8" name="object 8"/>
          <p:cNvSpPr txBox="1"/>
          <p:nvPr/>
        </p:nvSpPr>
        <p:spPr>
          <a:xfrm>
            <a:off x="663016" y="994276"/>
            <a:ext cx="3946684" cy="3390576"/>
          </a:xfrm>
          <a:prstGeom prst="rect">
            <a:avLst/>
          </a:prstGeom>
        </p:spPr>
        <p:txBody>
          <a:bodyPr vert="horz" wrap="square" lIns="0" tIns="34766" rIns="0" bIns="0" rtlCol="0">
            <a:spAutoFit/>
          </a:bodyPr>
          <a:lstStyle/>
          <a:p>
            <a:pPr marL="180975" marR="33338" indent="-171450" defTabSz="685800">
              <a:lnSpc>
                <a:spcPct val="90900"/>
              </a:lnSpc>
              <a:spcBef>
                <a:spcPts val="274"/>
              </a:spcBef>
              <a:buClr>
                <a:srgbClr val="EC7C30"/>
              </a:buClr>
              <a:buSzPct val="150000"/>
              <a:buFont typeface="Arial"/>
              <a:buChar char="•"/>
              <a:tabLst>
                <a:tab pos="180975" algn="l"/>
              </a:tabLst>
            </a:pPr>
            <a:r>
              <a:rPr sz="1350">
                <a:latin typeface="Calibri"/>
                <a:cs typeface="Calibri"/>
              </a:rPr>
              <a:t>The</a:t>
            </a:r>
            <a:r>
              <a:rPr sz="1350" spc="-11">
                <a:latin typeface="Calibri"/>
                <a:cs typeface="Calibri"/>
              </a:rPr>
              <a:t> </a:t>
            </a:r>
            <a:r>
              <a:rPr sz="1350">
                <a:latin typeface="Calibri"/>
                <a:cs typeface="Calibri"/>
              </a:rPr>
              <a:t>aim</a:t>
            </a:r>
            <a:r>
              <a:rPr sz="1350" spc="-19">
                <a:latin typeface="Calibri"/>
                <a:cs typeface="Calibri"/>
              </a:rPr>
              <a:t> </a:t>
            </a:r>
            <a:r>
              <a:rPr sz="1350">
                <a:latin typeface="Calibri"/>
                <a:cs typeface="Calibri"/>
              </a:rPr>
              <a:t>of</a:t>
            </a:r>
            <a:r>
              <a:rPr sz="1350" spc="-23">
                <a:latin typeface="Calibri"/>
                <a:cs typeface="Calibri"/>
              </a:rPr>
              <a:t> </a:t>
            </a:r>
            <a:r>
              <a:rPr sz="1350">
                <a:latin typeface="Calibri"/>
                <a:cs typeface="Calibri"/>
              </a:rPr>
              <a:t>ISAR</a:t>
            </a:r>
            <a:r>
              <a:rPr sz="1350" spc="-19">
                <a:latin typeface="Calibri"/>
                <a:cs typeface="Calibri"/>
              </a:rPr>
              <a:t> </a:t>
            </a:r>
            <a:r>
              <a:rPr sz="1350">
                <a:latin typeface="Calibri"/>
                <a:cs typeface="Calibri"/>
              </a:rPr>
              <a:t>is</a:t>
            </a:r>
            <a:r>
              <a:rPr sz="1350" spc="-11">
                <a:latin typeface="Calibri"/>
                <a:cs typeface="Calibri"/>
              </a:rPr>
              <a:t> </a:t>
            </a:r>
            <a:r>
              <a:rPr sz="1350">
                <a:latin typeface="Calibri"/>
                <a:cs typeface="Calibri"/>
              </a:rPr>
              <a:t>to</a:t>
            </a:r>
            <a:r>
              <a:rPr sz="1350" spc="-8">
                <a:latin typeface="Calibri"/>
                <a:cs typeface="Calibri"/>
              </a:rPr>
              <a:t> </a:t>
            </a:r>
            <a:r>
              <a:rPr b="1">
                <a:solidFill>
                  <a:srgbClr val="EC7C30"/>
                </a:solidFill>
                <a:latin typeface="Calibri"/>
                <a:cs typeface="Calibri"/>
              </a:rPr>
              <a:t>improve</a:t>
            </a:r>
            <a:r>
              <a:rPr b="1" spc="-60">
                <a:solidFill>
                  <a:srgbClr val="EC7C30"/>
                </a:solidFill>
                <a:latin typeface="Calibri"/>
                <a:cs typeface="Calibri"/>
              </a:rPr>
              <a:t> </a:t>
            </a:r>
            <a:r>
              <a:rPr b="1">
                <a:solidFill>
                  <a:srgbClr val="EC7C30"/>
                </a:solidFill>
                <a:latin typeface="Calibri"/>
                <a:cs typeface="Calibri"/>
              </a:rPr>
              <a:t>the</a:t>
            </a:r>
            <a:r>
              <a:rPr b="1" spc="-30">
                <a:solidFill>
                  <a:srgbClr val="EC7C30"/>
                </a:solidFill>
                <a:latin typeface="Calibri"/>
                <a:cs typeface="Calibri"/>
              </a:rPr>
              <a:t> </a:t>
            </a:r>
            <a:r>
              <a:rPr b="1">
                <a:solidFill>
                  <a:srgbClr val="EC7C30"/>
                </a:solidFill>
                <a:latin typeface="Calibri"/>
                <a:cs typeface="Calibri"/>
              </a:rPr>
              <a:t>care</a:t>
            </a:r>
            <a:r>
              <a:rPr b="1" spc="-41">
                <a:solidFill>
                  <a:srgbClr val="EC7C30"/>
                </a:solidFill>
                <a:latin typeface="Calibri"/>
                <a:cs typeface="Calibri"/>
              </a:rPr>
              <a:t> </a:t>
            </a:r>
            <a:r>
              <a:rPr sz="1350">
                <a:latin typeface="Calibri"/>
                <a:cs typeface="Calibri"/>
              </a:rPr>
              <a:t>of</a:t>
            </a:r>
            <a:r>
              <a:rPr sz="1350" spc="-19">
                <a:latin typeface="Calibri"/>
                <a:cs typeface="Calibri"/>
              </a:rPr>
              <a:t> </a:t>
            </a:r>
            <a:r>
              <a:rPr sz="1350" spc="-8">
                <a:latin typeface="Calibri"/>
                <a:cs typeface="Calibri"/>
              </a:rPr>
              <a:t>adults </a:t>
            </a:r>
            <a:r>
              <a:rPr sz="1350">
                <a:latin typeface="Calibri"/>
                <a:cs typeface="Calibri"/>
              </a:rPr>
              <a:t>with</a:t>
            </a:r>
            <a:r>
              <a:rPr sz="1350" spc="-34">
                <a:latin typeface="Calibri"/>
                <a:cs typeface="Calibri"/>
              </a:rPr>
              <a:t> </a:t>
            </a:r>
            <a:r>
              <a:rPr sz="1350">
                <a:latin typeface="Calibri"/>
                <a:cs typeface="Calibri"/>
              </a:rPr>
              <a:t>severe</a:t>
            </a:r>
            <a:r>
              <a:rPr sz="1350" spc="-26">
                <a:latin typeface="Calibri"/>
                <a:cs typeface="Calibri"/>
              </a:rPr>
              <a:t> </a:t>
            </a:r>
            <a:r>
              <a:rPr sz="1350">
                <a:latin typeface="Calibri"/>
                <a:cs typeface="Calibri"/>
              </a:rPr>
              <a:t>asthma</a:t>
            </a:r>
            <a:r>
              <a:rPr sz="1350" spc="-23">
                <a:latin typeface="Calibri"/>
                <a:cs typeface="Calibri"/>
              </a:rPr>
              <a:t> </a:t>
            </a:r>
            <a:r>
              <a:rPr sz="1350">
                <a:latin typeface="Calibri"/>
                <a:cs typeface="Calibri"/>
              </a:rPr>
              <a:t>globally</a:t>
            </a:r>
            <a:r>
              <a:rPr sz="1350" spc="-26">
                <a:latin typeface="Calibri"/>
                <a:cs typeface="Calibri"/>
              </a:rPr>
              <a:t> </a:t>
            </a:r>
            <a:r>
              <a:rPr sz="1350">
                <a:latin typeface="Calibri"/>
                <a:cs typeface="Calibri"/>
              </a:rPr>
              <a:t>(both</a:t>
            </a:r>
            <a:r>
              <a:rPr sz="1350" spc="-30">
                <a:latin typeface="Calibri"/>
                <a:cs typeface="Calibri"/>
              </a:rPr>
              <a:t> </a:t>
            </a:r>
            <a:r>
              <a:rPr sz="1350">
                <a:latin typeface="Calibri"/>
                <a:cs typeface="Calibri"/>
              </a:rPr>
              <a:t>in</a:t>
            </a:r>
            <a:r>
              <a:rPr sz="1350" spc="-30">
                <a:latin typeface="Calibri"/>
                <a:cs typeface="Calibri"/>
              </a:rPr>
              <a:t> </a:t>
            </a:r>
            <a:r>
              <a:rPr sz="1350">
                <a:latin typeface="Calibri"/>
                <a:cs typeface="Calibri"/>
              </a:rPr>
              <a:t>primary</a:t>
            </a:r>
            <a:r>
              <a:rPr sz="1350" spc="-26">
                <a:latin typeface="Calibri"/>
                <a:cs typeface="Calibri"/>
              </a:rPr>
              <a:t> </a:t>
            </a:r>
            <a:r>
              <a:rPr sz="1350" spc="-19">
                <a:latin typeface="Calibri"/>
                <a:cs typeface="Calibri"/>
              </a:rPr>
              <a:t>and </a:t>
            </a:r>
            <a:r>
              <a:rPr sz="1350">
                <a:latin typeface="Calibri"/>
                <a:cs typeface="Calibri"/>
              </a:rPr>
              <a:t>secondary</a:t>
            </a:r>
            <a:r>
              <a:rPr sz="1350" spc="-45">
                <a:latin typeface="Calibri"/>
                <a:cs typeface="Calibri"/>
              </a:rPr>
              <a:t> </a:t>
            </a:r>
            <a:r>
              <a:rPr sz="1350" spc="-8">
                <a:latin typeface="Calibri"/>
                <a:cs typeface="Calibri"/>
              </a:rPr>
              <a:t>care).</a:t>
            </a:r>
            <a:endParaRPr sz="1350">
              <a:latin typeface="Calibri"/>
              <a:cs typeface="Calibri"/>
            </a:endParaRPr>
          </a:p>
          <a:p>
            <a:pPr marL="180975" marR="3810" indent="-171450" defTabSz="685800">
              <a:lnSpc>
                <a:spcPts val="1454"/>
              </a:lnSpc>
              <a:spcBef>
                <a:spcPts val="780"/>
              </a:spcBef>
              <a:buClr>
                <a:srgbClr val="EC7C30"/>
              </a:buClr>
              <a:buSzPct val="150000"/>
              <a:buFont typeface="Arial"/>
              <a:buChar char="•"/>
              <a:tabLst>
                <a:tab pos="180975" algn="l"/>
              </a:tabLst>
            </a:pPr>
            <a:r>
              <a:rPr sz="1350">
                <a:latin typeface="Calibri"/>
                <a:cs typeface="Calibri"/>
              </a:rPr>
              <a:t>This</a:t>
            </a:r>
            <a:r>
              <a:rPr sz="1350" spc="-8">
                <a:latin typeface="Calibri"/>
                <a:cs typeface="Calibri"/>
              </a:rPr>
              <a:t> </a:t>
            </a:r>
            <a:r>
              <a:rPr sz="1350">
                <a:latin typeface="Calibri"/>
                <a:cs typeface="Calibri"/>
              </a:rPr>
              <a:t>aim</a:t>
            </a:r>
            <a:r>
              <a:rPr sz="1350" spc="-15">
                <a:latin typeface="Calibri"/>
                <a:cs typeface="Calibri"/>
              </a:rPr>
              <a:t> </a:t>
            </a:r>
            <a:r>
              <a:rPr sz="1350">
                <a:latin typeface="Calibri"/>
                <a:cs typeface="Calibri"/>
              </a:rPr>
              <a:t>will</a:t>
            </a:r>
            <a:r>
              <a:rPr sz="1350" spc="-19">
                <a:latin typeface="Calibri"/>
                <a:cs typeface="Calibri"/>
              </a:rPr>
              <a:t> </a:t>
            </a:r>
            <a:r>
              <a:rPr sz="1350">
                <a:latin typeface="Calibri"/>
                <a:cs typeface="Calibri"/>
              </a:rPr>
              <a:t>be</a:t>
            </a:r>
            <a:r>
              <a:rPr sz="1350" spc="-8">
                <a:latin typeface="Calibri"/>
                <a:cs typeface="Calibri"/>
              </a:rPr>
              <a:t> </a:t>
            </a:r>
            <a:r>
              <a:rPr sz="1350">
                <a:latin typeface="Calibri"/>
                <a:cs typeface="Calibri"/>
              </a:rPr>
              <a:t>achieved</a:t>
            </a:r>
            <a:r>
              <a:rPr sz="1350" spc="8">
                <a:latin typeface="Calibri"/>
                <a:cs typeface="Calibri"/>
              </a:rPr>
              <a:t> </a:t>
            </a:r>
            <a:r>
              <a:rPr sz="1350">
                <a:latin typeface="Calibri"/>
                <a:cs typeface="Calibri"/>
              </a:rPr>
              <a:t>via </a:t>
            </a:r>
            <a:r>
              <a:rPr sz="1350" spc="-8">
                <a:latin typeface="Calibri"/>
                <a:cs typeface="Calibri"/>
              </a:rPr>
              <a:t>provision</a:t>
            </a:r>
            <a:r>
              <a:rPr sz="1350" spc="-23">
                <a:latin typeface="Calibri"/>
                <a:cs typeface="Calibri"/>
              </a:rPr>
              <a:t> </a:t>
            </a:r>
            <a:r>
              <a:rPr sz="1350">
                <a:latin typeface="Calibri"/>
                <a:cs typeface="Calibri"/>
              </a:rPr>
              <a:t>of</a:t>
            </a:r>
            <a:r>
              <a:rPr sz="1350" spc="-19">
                <a:latin typeface="Calibri"/>
                <a:cs typeface="Calibri"/>
              </a:rPr>
              <a:t> </a:t>
            </a:r>
            <a:r>
              <a:rPr sz="1350">
                <a:latin typeface="Calibri"/>
                <a:cs typeface="Calibri"/>
              </a:rPr>
              <a:t>a</a:t>
            </a:r>
            <a:r>
              <a:rPr sz="1350" spc="-19">
                <a:latin typeface="Calibri"/>
                <a:cs typeface="Calibri"/>
              </a:rPr>
              <a:t> </a:t>
            </a:r>
            <a:r>
              <a:rPr sz="1350">
                <a:latin typeface="Calibri"/>
                <a:cs typeface="Calibri"/>
              </a:rPr>
              <a:t>rich</a:t>
            </a:r>
            <a:r>
              <a:rPr sz="1350" spc="-8">
                <a:latin typeface="Calibri"/>
                <a:cs typeface="Calibri"/>
              </a:rPr>
              <a:t> source </a:t>
            </a:r>
            <a:r>
              <a:rPr sz="1350">
                <a:latin typeface="Calibri"/>
                <a:cs typeface="Calibri"/>
              </a:rPr>
              <a:t>of</a:t>
            </a:r>
            <a:r>
              <a:rPr sz="1350" spc="-49">
                <a:latin typeface="Calibri"/>
                <a:cs typeface="Calibri"/>
              </a:rPr>
              <a:t> </a:t>
            </a:r>
            <a:r>
              <a:rPr sz="1350" spc="-8">
                <a:latin typeface="Calibri"/>
                <a:cs typeface="Calibri"/>
              </a:rPr>
              <a:t>real-</a:t>
            </a:r>
            <a:r>
              <a:rPr sz="1350">
                <a:latin typeface="Calibri"/>
                <a:cs typeface="Calibri"/>
              </a:rPr>
              <a:t>life</a:t>
            </a:r>
            <a:r>
              <a:rPr sz="1350" spc="-38">
                <a:latin typeface="Calibri"/>
                <a:cs typeface="Calibri"/>
              </a:rPr>
              <a:t> </a:t>
            </a:r>
            <a:r>
              <a:rPr sz="1350">
                <a:latin typeface="Calibri"/>
                <a:cs typeface="Calibri"/>
              </a:rPr>
              <a:t>data</a:t>
            </a:r>
            <a:r>
              <a:rPr sz="1350" spc="-30">
                <a:latin typeface="Calibri"/>
                <a:cs typeface="Calibri"/>
              </a:rPr>
              <a:t> </a:t>
            </a:r>
            <a:r>
              <a:rPr sz="1350">
                <a:latin typeface="Calibri"/>
                <a:cs typeface="Calibri"/>
              </a:rPr>
              <a:t>for</a:t>
            </a:r>
            <a:r>
              <a:rPr sz="1350" spc="-34">
                <a:latin typeface="Calibri"/>
                <a:cs typeface="Calibri"/>
              </a:rPr>
              <a:t> </a:t>
            </a:r>
            <a:r>
              <a:rPr sz="1350">
                <a:latin typeface="Calibri"/>
                <a:cs typeface="Calibri"/>
              </a:rPr>
              <a:t>scientific</a:t>
            </a:r>
            <a:r>
              <a:rPr sz="1350" spc="-26">
                <a:latin typeface="Calibri"/>
                <a:cs typeface="Calibri"/>
              </a:rPr>
              <a:t> </a:t>
            </a:r>
            <a:r>
              <a:rPr sz="1350">
                <a:latin typeface="Calibri"/>
                <a:cs typeface="Calibri"/>
              </a:rPr>
              <a:t>research</a:t>
            </a:r>
            <a:r>
              <a:rPr sz="1350" spc="236">
                <a:latin typeface="Calibri"/>
                <a:cs typeface="Calibri"/>
              </a:rPr>
              <a:t> </a:t>
            </a:r>
            <a:r>
              <a:rPr sz="1350">
                <a:latin typeface="Calibri"/>
                <a:cs typeface="Calibri"/>
              </a:rPr>
              <a:t>which</a:t>
            </a:r>
            <a:r>
              <a:rPr sz="1350" spc="-38">
                <a:latin typeface="Calibri"/>
                <a:cs typeface="Calibri"/>
              </a:rPr>
              <a:t> </a:t>
            </a:r>
            <a:r>
              <a:rPr sz="1350" spc="-15">
                <a:latin typeface="Calibri"/>
                <a:cs typeface="Calibri"/>
              </a:rPr>
              <a:t>will </a:t>
            </a:r>
            <a:r>
              <a:rPr sz="1350" spc="-8">
                <a:latin typeface="Calibri"/>
                <a:cs typeface="Calibri"/>
              </a:rPr>
              <a:t>enable:</a:t>
            </a:r>
            <a:endParaRPr sz="1350">
              <a:latin typeface="Calibri"/>
              <a:cs typeface="Calibri"/>
            </a:endParaRPr>
          </a:p>
          <a:p>
            <a:pPr marL="523875" marR="200501" lvl="1" indent="-171450" defTabSz="685800">
              <a:lnSpc>
                <a:spcPct val="90100"/>
              </a:lnSpc>
              <a:spcBef>
                <a:spcPts val="127"/>
              </a:spcBef>
              <a:buClr>
                <a:srgbClr val="EC7C30"/>
              </a:buClr>
              <a:buSzPct val="150000"/>
              <a:buFont typeface="Courier New"/>
              <a:buChar char="o"/>
              <a:tabLst>
                <a:tab pos="523875" algn="l"/>
              </a:tabLst>
            </a:pPr>
            <a:r>
              <a:rPr sz="1350">
                <a:latin typeface="Calibri"/>
                <a:cs typeface="Calibri"/>
              </a:rPr>
              <a:t>A</a:t>
            </a:r>
            <a:r>
              <a:rPr sz="1350" spc="-45">
                <a:latin typeface="Calibri"/>
                <a:cs typeface="Calibri"/>
              </a:rPr>
              <a:t> </a:t>
            </a:r>
            <a:r>
              <a:rPr b="1">
                <a:solidFill>
                  <a:srgbClr val="EC7C30"/>
                </a:solidFill>
                <a:latin typeface="Calibri"/>
                <a:cs typeface="Calibri"/>
              </a:rPr>
              <a:t>better</a:t>
            </a:r>
            <a:r>
              <a:rPr b="1" spc="-38">
                <a:solidFill>
                  <a:srgbClr val="EC7C30"/>
                </a:solidFill>
                <a:latin typeface="Calibri"/>
                <a:cs typeface="Calibri"/>
              </a:rPr>
              <a:t> </a:t>
            </a:r>
            <a:r>
              <a:rPr b="1">
                <a:solidFill>
                  <a:srgbClr val="EC7C30"/>
                </a:solidFill>
                <a:latin typeface="Calibri"/>
                <a:cs typeface="Calibri"/>
              </a:rPr>
              <a:t>understanding</a:t>
            </a:r>
            <a:r>
              <a:rPr b="1" spc="-79">
                <a:solidFill>
                  <a:srgbClr val="EC7C30"/>
                </a:solidFill>
                <a:latin typeface="Calibri"/>
                <a:cs typeface="Calibri"/>
              </a:rPr>
              <a:t> </a:t>
            </a:r>
            <a:r>
              <a:rPr sz="1350">
                <a:latin typeface="Calibri"/>
                <a:cs typeface="Calibri"/>
              </a:rPr>
              <a:t>of</a:t>
            </a:r>
            <a:r>
              <a:rPr sz="1350" spc="-38">
                <a:latin typeface="Calibri"/>
                <a:cs typeface="Calibri"/>
              </a:rPr>
              <a:t> </a:t>
            </a:r>
            <a:r>
              <a:rPr sz="1350" spc="-19">
                <a:latin typeface="Calibri"/>
                <a:cs typeface="Calibri"/>
              </a:rPr>
              <a:t>the </a:t>
            </a:r>
            <a:r>
              <a:rPr sz="1350" spc="-8">
                <a:latin typeface="Calibri"/>
                <a:cs typeface="Calibri"/>
              </a:rPr>
              <a:t>epidemiology,</a:t>
            </a:r>
            <a:r>
              <a:rPr sz="1350" spc="-30">
                <a:latin typeface="Calibri"/>
                <a:cs typeface="Calibri"/>
              </a:rPr>
              <a:t> </a:t>
            </a:r>
            <a:r>
              <a:rPr sz="1350">
                <a:latin typeface="Calibri"/>
                <a:cs typeface="Calibri"/>
              </a:rPr>
              <a:t>burden</a:t>
            </a:r>
            <a:r>
              <a:rPr sz="1350" spc="-26">
                <a:latin typeface="Calibri"/>
                <a:cs typeface="Calibri"/>
              </a:rPr>
              <a:t> </a:t>
            </a:r>
            <a:r>
              <a:rPr sz="1350">
                <a:latin typeface="Calibri"/>
                <a:cs typeface="Calibri"/>
              </a:rPr>
              <a:t>and</a:t>
            </a:r>
            <a:r>
              <a:rPr sz="1350" spc="-53">
                <a:latin typeface="Calibri"/>
                <a:cs typeface="Calibri"/>
              </a:rPr>
              <a:t> </a:t>
            </a:r>
            <a:r>
              <a:rPr sz="1350">
                <a:latin typeface="Calibri"/>
                <a:cs typeface="Calibri"/>
              </a:rPr>
              <a:t>clinical</a:t>
            </a:r>
            <a:r>
              <a:rPr sz="1350" spc="-45">
                <a:latin typeface="Calibri"/>
                <a:cs typeface="Calibri"/>
              </a:rPr>
              <a:t> </a:t>
            </a:r>
            <a:r>
              <a:rPr sz="1350">
                <a:latin typeface="Calibri"/>
                <a:cs typeface="Calibri"/>
              </a:rPr>
              <a:t>evolution</a:t>
            </a:r>
            <a:r>
              <a:rPr sz="1350" spc="-41">
                <a:latin typeface="Calibri"/>
                <a:cs typeface="Calibri"/>
              </a:rPr>
              <a:t> </a:t>
            </a:r>
            <a:r>
              <a:rPr sz="1350" spc="-19">
                <a:latin typeface="Calibri"/>
                <a:cs typeface="Calibri"/>
              </a:rPr>
              <a:t>of </a:t>
            </a:r>
            <a:r>
              <a:rPr sz="1350">
                <a:latin typeface="Calibri"/>
                <a:cs typeface="Calibri"/>
              </a:rPr>
              <a:t>severe</a:t>
            </a:r>
            <a:r>
              <a:rPr sz="1350" spc="-60">
                <a:latin typeface="Calibri"/>
                <a:cs typeface="Calibri"/>
              </a:rPr>
              <a:t> </a:t>
            </a:r>
            <a:r>
              <a:rPr sz="1350" spc="-8">
                <a:latin typeface="Calibri"/>
                <a:cs typeface="Calibri"/>
              </a:rPr>
              <a:t>asthma</a:t>
            </a:r>
            <a:endParaRPr sz="1350">
              <a:latin typeface="Calibri"/>
              <a:cs typeface="Calibri"/>
            </a:endParaRPr>
          </a:p>
          <a:p>
            <a:pPr marL="523875" marR="11430" lvl="1" indent="-171450" defTabSz="685800">
              <a:lnSpc>
                <a:spcPct val="90200"/>
              </a:lnSpc>
              <a:spcBef>
                <a:spcPts val="143"/>
              </a:spcBef>
              <a:buClr>
                <a:srgbClr val="EC7C30"/>
              </a:buClr>
              <a:buSzPct val="150000"/>
              <a:buFont typeface="Courier New"/>
              <a:buChar char="o"/>
              <a:tabLst>
                <a:tab pos="523875" algn="l"/>
              </a:tabLst>
            </a:pPr>
            <a:r>
              <a:rPr sz="1350">
                <a:latin typeface="Calibri"/>
                <a:cs typeface="Calibri"/>
              </a:rPr>
              <a:t>An</a:t>
            </a:r>
            <a:r>
              <a:rPr sz="1350" spc="-11">
                <a:latin typeface="Calibri"/>
                <a:cs typeface="Calibri"/>
              </a:rPr>
              <a:t> </a:t>
            </a:r>
            <a:r>
              <a:rPr b="1" spc="-8">
                <a:solidFill>
                  <a:srgbClr val="EC7C30"/>
                </a:solidFill>
                <a:latin typeface="Calibri"/>
                <a:cs typeface="Calibri"/>
              </a:rPr>
              <a:t>assessment</a:t>
            </a:r>
            <a:r>
              <a:rPr b="1" spc="-4">
                <a:solidFill>
                  <a:srgbClr val="EC7C30"/>
                </a:solidFill>
                <a:latin typeface="Calibri"/>
                <a:cs typeface="Calibri"/>
              </a:rPr>
              <a:t> </a:t>
            </a:r>
            <a:r>
              <a:rPr b="1">
                <a:solidFill>
                  <a:srgbClr val="EC7C30"/>
                </a:solidFill>
                <a:latin typeface="Calibri"/>
                <a:cs typeface="Calibri"/>
              </a:rPr>
              <a:t>of</a:t>
            </a:r>
            <a:r>
              <a:rPr b="1" spc="-30">
                <a:solidFill>
                  <a:srgbClr val="EC7C30"/>
                </a:solidFill>
                <a:latin typeface="Calibri"/>
                <a:cs typeface="Calibri"/>
              </a:rPr>
              <a:t> </a:t>
            </a:r>
            <a:r>
              <a:rPr b="1">
                <a:solidFill>
                  <a:srgbClr val="EC7C30"/>
                </a:solidFill>
                <a:latin typeface="Calibri"/>
                <a:cs typeface="Calibri"/>
              </a:rPr>
              <a:t>the</a:t>
            </a:r>
            <a:r>
              <a:rPr b="1" spc="-45">
                <a:solidFill>
                  <a:srgbClr val="EC7C30"/>
                </a:solidFill>
                <a:latin typeface="Calibri"/>
                <a:cs typeface="Calibri"/>
              </a:rPr>
              <a:t> </a:t>
            </a:r>
            <a:r>
              <a:rPr b="1" spc="-8">
                <a:solidFill>
                  <a:srgbClr val="EC7C30"/>
                </a:solidFill>
                <a:latin typeface="Calibri"/>
                <a:cs typeface="Calibri"/>
              </a:rPr>
              <a:t>real-world </a:t>
            </a:r>
            <a:r>
              <a:rPr b="1">
                <a:solidFill>
                  <a:srgbClr val="EC7C30"/>
                </a:solidFill>
                <a:latin typeface="Calibri"/>
                <a:cs typeface="Calibri"/>
              </a:rPr>
              <a:t>efficacy</a:t>
            </a:r>
            <a:r>
              <a:rPr b="1" spc="-53">
                <a:solidFill>
                  <a:srgbClr val="EC7C30"/>
                </a:solidFill>
                <a:latin typeface="Calibri"/>
                <a:cs typeface="Calibri"/>
              </a:rPr>
              <a:t> </a:t>
            </a:r>
            <a:r>
              <a:rPr b="1">
                <a:solidFill>
                  <a:srgbClr val="EC7C30"/>
                </a:solidFill>
                <a:latin typeface="Calibri"/>
                <a:cs typeface="Calibri"/>
              </a:rPr>
              <a:t>and</a:t>
            </a:r>
            <a:r>
              <a:rPr b="1" spc="-56">
                <a:solidFill>
                  <a:srgbClr val="EC7C30"/>
                </a:solidFill>
                <a:latin typeface="Calibri"/>
                <a:cs typeface="Calibri"/>
              </a:rPr>
              <a:t> </a:t>
            </a:r>
            <a:r>
              <a:rPr b="1">
                <a:solidFill>
                  <a:srgbClr val="EC7C30"/>
                </a:solidFill>
                <a:latin typeface="Calibri"/>
                <a:cs typeface="Calibri"/>
              </a:rPr>
              <a:t>safety</a:t>
            </a:r>
            <a:r>
              <a:rPr b="1" spc="-11">
                <a:solidFill>
                  <a:srgbClr val="EC7C30"/>
                </a:solidFill>
                <a:latin typeface="Calibri"/>
                <a:cs typeface="Calibri"/>
              </a:rPr>
              <a:t> </a:t>
            </a:r>
            <a:r>
              <a:rPr sz="1350">
                <a:latin typeface="Calibri"/>
                <a:cs typeface="Calibri"/>
              </a:rPr>
              <a:t>of</a:t>
            </a:r>
            <a:r>
              <a:rPr sz="1350" spc="-56">
                <a:latin typeface="Calibri"/>
                <a:cs typeface="Calibri"/>
              </a:rPr>
              <a:t> </a:t>
            </a:r>
            <a:r>
              <a:rPr sz="1350">
                <a:latin typeface="Calibri"/>
                <a:cs typeface="Calibri"/>
              </a:rPr>
              <a:t>new</a:t>
            </a:r>
            <a:r>
              <a:rPr sz="1350" spc="-15">
                <a:latin typeface="Calibri"/>
                <a:cs typeface="Calibri"/>
              </a:rPr>
              <a:t> </a:t>
            </a:r>
            <a:r>
              <a:rPr sz="1350" spc="-8">
                <a:latin typeface="Calibri"/>
                <a:cs typeface="Calibri"/>
              </a:rPr>
              <a:t>treatments</a:t>
            </a:r>
            <a:r>
              <a:rPr sz="1350" spc="-19">
                <a:latin typeface="Calibri"/>
                <a:cs typeface="Calibri"/>
              </a:rPr>
              <a:t> and </a:t>
            </a:r>
            <a:r>
              <a:rPr sz="1350">
                <a:latin typeface="Calibri"/>
                <a:cs typeface="Calibri"/>
              </a:rPr>
              <a:t>patient</a:t>
            </a:r>
            <a:r>
              <a:rPr sz="1350" spc="-19">
                <a:latin typeface="Calibri"/>
                <a:cs typeface="Calibri"/>
              </a:rPr>
              <a:t> </a:t>
            </a:r>
            <a:r>
              <a:rPr sz="1350" spc="-8">
                <a:latin typeface="Calibri"/>
                <a:cs typeface="Calibri"/>
              </a:rPr>
              <a:t>outcomes</a:t>
            </a:r>
            <a:r>
              <a:rPr sz="1350" spc="-64">
                <a:latin typeface="Calibri"/>
                <a:cs typeface="Calibri"/>
              </a:rPr>
              <a:t> </a:t>
            </a:r>
            <a:r>
              <a:rPr sz="1350">
                <a:latin typeface="Calibri"/>
                <a:cs typeface="Calibri"/>
              </a:rPr>
              <a:t>for</a:t>
            </a:r>
            <a:r>
              <a:rPr sz="1350" spc="-56">
                <a:latin typeface="Calibri"/>
                <a:cs typeface="Calibri"/>
              </a:rPr>
              <a:t> </a:t>
            </a:r>
            <a:r>
              <a:rPr sz="1350">
                <a:latin typeface="Calibri"/>
                <a:cs typeface="Calibri"/>
              </a:rPr>
              <a:t>severe</a:t>
            </a:r>
            <a:r>
              <a:rPr sz="1350" spc="-34">
                <a:latin typeface="Calibri"/>
                <a:cs typeface="Calibri"/>
              </a:rPr>
              <a:t> </a:t>
            </a:r>
            <a:r>
              <a:rPr sz="1350" spc="-8">
                <a:latin typeface="Calibri"/>
                <a:cs typeface="Calibri"/>
              </a:rPr>
              <a:t>asthma</a:t>
            </a:r>
            <a:endParaRPr sz="1350">
              <a:latin typeface="Calibri"/>
              <a:cs typeface="Calibri"/>
            </a:endParaRPr>
          </a:p>
          <a:p>
            <a:pPr marL="523875" marR="482918" lvl="1" indent="-171450" defTabSz="685800">
              <a:lnSpc>
                <a:spcPct val="89700"/>
              </a:lnSpc>
              <a:spcBef>
                <a:spcPts val="150"/>
              </a:spcBef>
              <a:buClr>
                <a:srgbClr val="EC7C30"/>
              </a:buClr>
              <a:buSzPct val="150000"/>
              <a:buFont typeface="Courier New"/>
              <a:buChar char="o"/>
              <a:tabLst>
                <a:tab pos="523875" algn="l"/>
              </a:tabLst>
            </a:pPr>
            <a:r>
              <a:rPr sz="1350">
                <a:latin typeface="Calibri"/>
                <a:cs typeface="Calibri"/>
              </a:rPr>
              <a:t>The</a:t>
            </a:r>
            <a:r>
              <a:rPr sz="1350" spc="-4">
                <a:latin typeface="Calibri"/>
                <a:cs typeface="Calibri"/>
              </a:rPr>
              <a:t> </a:t>
            </a:r>
            <a:r>
              <a:rPr b="1" spc="-8">
                <a:solidFill>
                  <a:srgbClr val="EC7C30"/>
                </a:solidFill>
                <a:latin typeface="Calibri"/>
                <a:cs typeface="Calibri"/>
              </a:rPr>
              <a:t>exploration</a:t>
            </a:r>
            <a:r>
              <a:rPr b="1" spc="-60">
                <a:solidFill>
                  <a:srgbClr val="EC7C30"/>
                </a:solidFill>
                <a:latin typeface="Calibri"/>
                <a:cs typeface="Calibri"/>
              </a:rPr>
              <a:t> </a:t>
            </a:r>
            <a:r>
              <a:rPr b="1">
                <a:solidFill>
                  <a:srgbClr val="EC7C30"/>
                </a:solidFill>
                <a:latin typeface="Calibri"/>
                <a:cs typeface="Calibri"/>
              </a:rPr>
              <a:t>of</a:t>
            </a:r>
            <a:r>
              <a:rPr b="1" spc="-30">
                <a:solidFill>
                  <a:srgbClr val="EC7C30"/>
                </a:solidFill>
                <a:latin typeface="Calibri"/>
                <a:cs typeface="Calibri"/>
              </a:rPr>
              <a:t> </a:t>
            </a:r>
            <a:r>
              <a:rPr b="1" spc="-8">
                <a:solidFill>
                  <a:srgbClr val="EC7C30"/>
                </a:solidFill>
                <a:latin typeface="Calibri"/>
                <a:cs typeface="Calibri"/>
              </a:rPr>
              <a:t>management patterns</a:t>
            </a:r>
            <a:r>
              <a:rPr b="1" spc="-71">
                <a:solidFill>
                  <a:srgbClr val="EC7C30"/>
                </a:solidFill>
                <a:latin typeface="Calibri"/>
                <a:cs typeface="Calibri"/>
              </a:rPr>
              <a:t> </a:t>
            </a:r>
            <a:r>
              <a:rPr sz="1350">
                <a:latin typeface="Calibri"/>
                <a:cs typeface="Calibri"/>
              </a:rPr>
              <a:t>of</a:t>
            </a:r>
            <a:r>
              <a:rPr sz="1350" spc="-56">
                <a:latin typeface="Calibri"/>
                <a:cs typeface="Calibri"/>
              </a:rPr>
              <a:t> </a:t>
            </a:r>
            <a:r>
              <a:rPr sz="1350">
                <a:latin typeface="Calibri"/>
                <a:cs typeface="Calibri"/>
              </a:rPr>
              <a:t>severe</a:t>
            </a:r>
            <a:r>
              <a:rPr sz="1350" spc="-19">
                <a:latin typeface="Calibri"/>
                <a:cs typeface="Calibri"/>
              </a:rPr>
              <a:t> </a:t>
            </a:r>
            <a:r>
              <a:rPr sz="1350">
                <a:latin typeface="Calibri"/>
                <a:cs typeface="Calibri"/>
              </a:rPr>
              <a:t>asthma</a:t>
            </a:r>
            <a:r>
              <a:rPr sz="1350" spc="-26">
                <a:latin typeface="Calibri"/>
                <a:cs typeface="Calibri"/>
              </a:rPr>
              <a:t> </a:t>
            </a:r>
            <a:r>
              <a:rPr sz="1350" spc="-8">
                <a:latin typeface="Calibri"/>
                <a:cs typeface="Calibri"/>
              </a:rPr>
              <a:t>(exploring differences</a:t>
            </a:r>
            <a:r>
              <a:rPr sz="1350" spc="-38">
                <a:latin typeface="Calibri"/>
                <a:cs typeface="Calibri"/>
              </a:rPr>
              <a:t> </a:t>
            </a:r>
            <a:r>
              <a:rPr sz="1350">
                <a:latin typeface="Calibri"/>
                <a:cs typeface="Calibri"/>
              </a:rPr>
              <a:t>across</a:t>
            </a:r>
            <a:r>
              <a:rPr sz="1350" spc="-71">
                <a:latin typeface="Calibri"/>
                <a:cs typeface="Calibri"/>
              </a:rPr>
              <a:t> </a:t>
            </a:r>
            <a:r>
              <a:rPr sz="1350">
                <a:latin typeface="Calibri"/>
                <a:cs typeface="Calibri"/>
              </a:rPr>
              <a:t>healthcare</a:t>
            </a:r>
            <a:r>
              <a:rPr sz="1350" spc="-34">
                <a:latin typeface="Calibri"/>
                <a:cs typeface="Calibri"/>
              </a:rPr>
              <a:t> </a:t>
            </a:r>
            <a:r>
              <a:rPr sz="1350" spc="-8">
                <a:latin typeface="Calibri"/>
                <a:cs typeface="Calibri"/>
              </a:rPr>
              <a:t>systems)</a:t>
            </a:r>
            <a:endParaRPr sz="1350">
              <a:latin typeface="Calibri"/>
              <a:cs typeface="Calibri"/>
            </a:endParaRPr>
          </a:p>
        </p:txBody>
      </p:sp>
      <p:grpSp>
        <p:nvGrpSpPr>
          <p:cNvPr id="9" name="object 9"/>
          <p:cNvGrpSpPr/>
          <p:nvPr/>
        </p:nvGrpSpPr>
        <p:grpSpPr>
          <a:xfrm>
            <a:off x="6307073" y="1968245"/>
            <a:ext cx="1211580" cy="1211580"/>
            <a:chOff x="8409431" y="2624327"/>
            <a:chExt cx="1615440" cy="1615440"/>
          </a:xfrm>
        </p:grpSpPr>
        <p:sp>
          <p:nvSpPr>
            <p:cNvPr id="10" name="object 10"/>
            <p:cNvSpPr/>
            <p:nvPr/>
          </p:nvSpPr>
          <p:spPr>
            <a:xfrm>
              <a:off x="8415527" y="2630423"/>
              <a:ext cx="1603375" cy="1603375"/>
            </a:xfrm>
            <a:custGeom>
              <a:avLst/>
              <a:gdLst/>
              <a:ahLst/>
              <a:cxnLst/>
              <a:rect l="l" t="t" r="r" b="b"/>
              <a:pathLst>
                <a:path w="1603375" h="1603375">
                  <a:moveTo>
                    <a:pt x="801624" y="0"/>
                  </a:moveTo>
                  <a:lnTo>
                    <a:pt x="752791" y="1462"/>
                  </a:lnTo>
                  <a:lnTo>
                    <a:pt x="704732" y="5796"/>
                  </a:lnTo>
                  <a:lnTo>
                    <a:pt x="657531" y="12915"/>
                  </a:lnTo>
                  <a:lnTo>
                    <a:pt x="611272" y="22736"/>
                  </a:lnTo>
                  <a:lnTo>
                    <a:pt x="566037" y="35177"/>
                  </a:lnTo>
                  <a:lnTo>
                    <a:pt x="521912" y="50151"/>
                  </a:lnTo>
                  <a:lnTo>
                    <a:pt x="478980" y="67577"/>
                  </a:lnTo>
                  <a:lnTo>
                    <a:pt x="437324" y="87370"/>
                  </a:lnTo>
                  <a:lnTo>
                    <a:pt x="397030" y="109445"/>
                  </a:lnTo>
                  <a:lnTo>
                    <a:pt x="358180" y="133720"/>
                  </a:lnTo>
                  <a:lnTo>
                    <a:pt x="320858" y="160110"/>
                  </a:lnTo>
                  <a:lnTo>
                    <a:pt x="285148" y="188532"/>
                  </a:lnTo>
                  <a:lnTo>
                    <a:pt x="251135" y="218902"/>
                  </a:lnTo>
                  <a:lnTo>
                    <a:pt x="218902" y="251135"/>
                  </a:lnTo>
                  <a:lnTo>
                    <a:pt x="188532" y="285148"/>
                  </a:lnTo>
                  <a:lnTo>
                    <a:pt x="160110" y="320858"/>
                  </a:lnTo>
                  <a:lnTo>
                    <a:pt x="133720" y="358180"/>
                  </a:lnTo>
                  <a:lnTo>
                    <a:pt x="109445" y="397030"/>
                  </a:lnTo>
                  <a:lnTo>
                    <a:pt x="87370" y="437324"/>
                  </a:lnTo>
                  <a:lnTo>
                    <a:pt x="67577" y="478980"/>
                  </a:lnTo>
                  <a:lnTo>
                    <a:pt x="50151" y="521912"/>
                  </a:lnTo>
                  <a:lnTo>
                    <a:pt x="35177" y="566037"/>
                  </a:lnTo>
                  <a:lnTo>
                    <a:pt x="22736" y="611272"/>
                  </a:lnTo>
                  <a:lnTo>
                    <a:pt x="12915" y="657531"/>
                  </a:lnTo>
                  <a:lnTo>
                    <a:pt x="5796" y="704732"/>
                  </a:lnTo>
                  <a:lnTo>
                    <a:pt x="1462" y="752791"/>
                  </a:lnTo>
                  <a:lnTo>
                    <a:pt x="0" y="801624"/>
                  </a:lnTo>
                  <a:lnTo>
                    <a:pt x="1462" y="850456"/>
                  </a:lnTo>
                  <a:lnTo>
                    <a:pt x="5796" y="898515"/>
                  </a:lnTo>
                  <a:lnTo>
                    <a:pt x="12915" y="945716"/>
                  </a:lnTo>
                  <a:lnTo>
                    <a:pt x="22736" y="991975"/>
                  </a:lnTo>
                  <a:lnTo>
                    <a:pt x="35177" y="1037210"/>
                  </a:lnTo>
                  <a:lnTo>
                    <a:pt x="50151" y="1081335"/>
                  </a:lnTo>
                  <a:lnTo>
                    <a:pt x="67577" y="1124267"/>
                  </a:lnTo>
                  <a:lnTo>
                    <a:pt x="87370" y="1165923"/>
                  </a:lnTo>
                  <a:lnTo>
                    <a:pt x="109445" y="1206217"/>
                  </a:lnTo>
                  <a:lnTo>
                    <a:pt x="133720" y="1245067"/>
                  </a:lnTo>
                  <a:lnTo>
                    <a:pt x="160110" y="1282389"/>
                  </a:lnTo>
                  <a:lnTo>
                    <a:pt x="188532" y="1318099"/>
                  </a:lnTo>
                  <a:lnTo>
                    <a:pt x="218902" y="1352112"/>
                  </a:lnTo>
                  <a:lnTo>
                    <a:pt x="251135" y="1384345"/>
                  </a:lnTo>
                  <a:lnTo>
                    <a:pt x="285148" y="1414715"/>
                  </a:lnTo>
                  <a:lnTo>
                    <a:pt x="320858" y="1443137"/>
                  </a:lnTo>
                  <a:lnTo>
                    <a:pt x="358180" y="1469527"/>
                  </a:lnTo>
                  <a:lnTo>
                    <a:pt x="397030" y="1493802"/>
                  </a:lnTo>
                  <a:lnTo>
                    <a:pt x="437324" y="1515877"/>
                  </a:lnTo>
                  <a:lnTo>
                    <a:pt x="478980" y="1535670"/>
                  </a:lnTo>
                  <a:lnTo>
                    <a:pt x="521912" y="1553096"/>
                  </a:lnTo>
                  <a:lnTo>
                    <a:pt x="566037" y="1568070"/>
                  </a:lnTo>
                  <a:lnTo>
                    <a:pt x="611272" y="1580511"/>
                  </a:lnTo>
                  <a:lnTo>
                    <a:pt x="657531" y="1590332"/>
                  </a:lnTo>
                  <a:lnTo>
                    <a:pt x="704732" y="1597451"/>
                  </a:lnTo>
                  <a:lnTo>
                    <a:pt x="752791" y="1601785"/>
                  </a:lnTo>
                  <a:lnTo>
                    <a:pt x="801624" y="1603248"/>
                  </a:lnTo>
                  <a:lnTo>
                    <a:pt x="850456" y="1601785"/>
                  </a:lnTo>
                  <a:lnTo>
                    <a:pt x="898515" y="1597451"/>
                  </a:lnTo>
                  <a:lnTo>
                    <a:pt x="945716" y="1590332"/>
                  </a:lnTo>
                  <a:lnTo>
                    <a:pt x="991975" y="1580511"/>
                  </a:lnTo>
                  <a:lnTo>
                    <a:pt x="1037210" y="1568070"/>
                  </a:lnTo>
                  <a:lnTo>
                    <a:pt x="1081335" y="1553096"/>
                  </a:lnTo>
                  <a:lnTo>
                    <a:pt x="1124267" y="1535670"/>
                  </a:lnTo>
                  <a:lnTo>
                    <a:pt x="1165923" y="1515877"/>
                  </a:lnTo>
                  <a:lnTo>
                    <a:pt x="1206217" y="1493802"/>
                  </a:lnTo>
                  <a:lnTo>
                    <a:pt x="1245067" y="1469527"/>
                  </a:lnTo>
                  <a:lnTo>
                    <a:pt x="1282389" y="1443137"/>
                  </a:lnTo>
                  <a:lnTo>
                    <a:pt x="1318099" y="1414715"/>
                  </a:lnTo>
                  <a:lnTo>
                    <a:pt x="1352112" y="1384345"/>
                  </a:lnTo>
                  <a:lnTo>
                    <a:pt x="1384345" y="1352112"/>
                  </a:lnTo>
                  <a:lnTo>
                    <a:pt x="1414715" y="1318099"/>
                  </a:lnTo>
                  <a:lnTo>
                    <a:pt x="1443137" y="1282389"/>
                  </a:lnTo>
                  <a:lnTo>
                    <a:pt x="1469527" y="1245067"/>
                  </a:lnTo>
                  <a:lnTo>
                    <a:pt x="1493802" y="1206217"/>
                  </a:lnTo>
                  <a:lnTo>
                    <a:pt x="1515877" y="1165923"/>
                  </a:lnTo>
                  <a:lnTo>
                    <a:pt x="1535670" y="1124267"/>
                  </a:lnTo>
                  <a:lnTo>
                    <a:pt x="1553096" y="1081335"/>
                  </a:lnTo>
                  <a:lnTo>
                    <a:pt x="1568070" y="1037210"/>
                  </a:lnTo>
                  <a:lnTo>
                    <a:pt x="1580511" y="991975"/>
                  </a:lnTo>
                  <a:lnTo>
                    <a:pt x="1590332" y="945716"/>
                  </a:lnTo>
                  <a:lnTo>
                    <a:pt x="1597451" y="898515"/>
                  </a:lnTo>
                  <a:lnTo>
                    <a:pt x="1601785" y="850456"/>
                  </a:lnTo>
                  <a:lnTo>
                    <a:pt x="1603248" y="801624"/>
                  </a:lnTo>
                  <a:lnTo>
                    <a:pt x="1601785" y="752791"/>
                  </a:lnTo>
                  <a:lnTo>
                    <a:pt x="1597451" y="704732"/>
                  </a:lnTo>
                  <a:lnTo>
                    <a:pt x="1590332" y="657531"/>
                  </a:lnTo>
                  <a:lnTo>
                    <a:pt x="1580511" y="611272"/>
                  </a:lnTo>
                  <a:lnTo>
                    <a:pt x="1568070" y="566037"/>
                  </a:lnTo>
                  <a:lnTo>
                    <a:pt x="1553096" y="521912"/>
                  </a:lnTo>
                  <a:lnTo>
                    <a:pt x="1535670" y="478980"/>
                  </a:lnTo>
                  <a:lnTo>
                    <a:pt x="1515877" y="437324"/>
                  </a:lnTo>
                  <a:lnTo>
                    <a:pt x="1493802" y="397030"/>
                  </a:lnTo>
                  <a:lnTo>
                    <a:pt x="1469527" y="358180"/>
                  </a:lnTo>
                  <a:lnTo>
                    <a:pt x="1443137" y="320858"/>
                  </a:lnTo>
                  <a:lnTo>
                    <a:pt x="1414715" y="285148"/>
                  </a:lnTo>
                  <a:lnTo>
                    <a:pt x="1384345" y="251135"/>
                  </a:lnTo>
                  <a:lnTo>
                    <a:pt x="1352112" y="218902"/>
                  </a:lnTo>
                  <a:lnTo>
                    <a:pt x="1318099" y="188532"/>
                  </a:lnTo>
                  <a:lnTo>
                    <a:pt x="1282389" y="160110"/>
                  </a:lnTo>
                  <a:lnTo>
                    <a:pt x="1245067" y="133720"/>
                  </a:lnTo>
                  <a:lnTo>
                    <a:pt x="1206217" y="109445"/>
                  </a:lnTo>
                  <a:lnTo>
                    <a:pt x="1165923" y="87370"/>
                  </a:lnTo>
                  <a:lnTo>
                    <a:pt x="1124267" y="67577"/>
                  </a:lnTo>
                  <a:lnTo>
                    <a:pt x="1081335" y="50151"/>
                  </a:lnTo>
                  <a:lnTo>
                    <a:pt x="1037210" y="35177"/>
                  </a:lnTo>
                  <a:lnTo>
                    <a:pt x="991975" y="22736"/>
                  </a:lnTo>
                  <a:lnTo>
                    <a:pt x="945716" y="12915"/>
                  </a:lnTo>
                  <a:lnTo>
                    <a:pt x="898515" y="5796"/>
                  </a:lnTo>
                  <a:lnTo>
                    <a:pt x="850456" y="1462"/>
                  </a:lnTo>
                  <a:lnTo>
                    <a:pt x="801624" y="0"/>
                  </a:lnTo>
                  <a:close/>
                </a:path>
              </a:pathLst>
            </a:custGeom>
            <a:solidFill>
              <a:srgbClr val="FFFFFF"/>
            </a:solidFill>
          </p:spPr>
          <p:txBody>
            <a:bodyPr wrap="square" lIns="0" tIns="0" rIns="0" bIns="0" rtlCol="0"/>
            <a:lstStyle/>
            <a:p>
              <a:pPr defTabSz="685800"/>
              <a:endParaRPr sz="1350"/>
            </a:p>
          </p:txBody>
        </p:sp>
        <p:sp>
          <p:nvSpPr>
            <p:cNvPr id="11" name="object 11"/>
            <p:cNvSpPr/>
            <p:nvPr/>
          </p:nvSpPr>
          <p:spPr>
            <a:xfrm>
              <a:off x="8415527" y="2630423"/>
              <a:ext cx="1603375" cy="1603375"/>
            </a:xfrm>
            <a:custGeom>
              <a:avLst/>
              <a:gdLst/>
              <a:ahLst/>
              <a:cxnLst/>
              <a:rect l="l" t="t" r="r" b="b"/>
              <a:pathLst>
                <a:path w="1603375" h="1603375">
                  <a:moveTo>
                    <a:pt x="0" y="801624"/>
                  </a:moveTo>
                  <a:lnTo>
                    <a:pt x="1462" y="752791"/>
                  </a:lnTo>
                  <a:lnTo>
                    <a:pt x="5796" y="704732"/>
                  </a:lnTo>
                  <a:lnTo>
                    <a:pt x="12915" y="657531"/>
                  </a:lnTo>
                  <a:lnTo>
                    <a:pt x="22736" y="611272"/>
                  </a:lnTo>
                  <a:lnTo>
                    <a:pt x="35177" y="566037"/>
                  </a:lnTo>
                  <a:lnTo>
                    <a:pt x="50151" y="521912"/>
                  </a:lnTo>
                  <a:lnTo>
                    <a:pt x="67577" y="478980"/>
                  </a:lnTo>
                  <a:lnTo>
                    <a:pt x="87370" y="437324"/>
                  </a:lnTo>
                  <a:lnTo>
                    <a:pt x="109445" y="397030"/>
                  </a:lnTo>
                  <a:lnTo>
                    <a:pt x="133720" y="358180"/>
                  </a:lnTo>
                  <a:lnTo>
                    <a:pt x="160110" y="320858"/>
                  </a:lnTo>
                  <a:lnTo>
                    <a:pt x="188532" y="285148"/>
                  </a:lnTo>
                  <a:lnTo>
                    <a:pt x="218902" y="251135"/>
                  </a:lnTo>
                  <a:lnTo>
                    <a:pt x="251135" y="218902"/>
                  </a:lnTo>
                  <a:lnTo>
                    <a:pt x="285148" y="188532"/>
                  </a:lnTo>
                  <a:lnTo>
                    <a:pt x="320858" y="160110"/>
                  </a:lnTo>
                  <a:lnTo>
                    <a:pt x="358180" y="133720"/>
                  </a:lnTo>
                  <a:lnTo>
                    <a:pt x="397030" y="109445"/>
                  </a:lnTo>
                  <a:lnTo>
                    <a:pt x="437324" y="87370"/>
                  </a:lnTo>
                  <a:lnTo>
                    <a:pt x="478980" y="67577"/>
                  </a:lnTo>
                  <a:lnTo>
                    <a:pt x="521912" y="50151"/>
                  </a:lnTo>
                  <a:lnTo>
                    <a:pt x="566037" y="35177"/>
                  </a:lnTo>
                  <a:lnTo>
                    <a:pt x="611272" y="22736"/>
                  </a:lnTo>
                  <a:lnTo>
                    <a:pt x="657531" y="12915"/>
                  </a:lnTo>
                  <a:lnTo>
                    <a:pt x="704732" y="5796"/>
                  </a:lnTo>
                  <a:lnTo>
                    <a:pt x="752791" y="1462"/>
                  </a:lnTo>
                  <a:lnTo>
                    <a:pt x="801624" y="0"/>
                  </a:lnTo>
                  <a:lnTo>
                    <a:pt x="850456" y="1462"/>
                  </a:lnTo>
                  <a:lnTo>
                    <a:pt x="898515" y="5796"/>
                  </a:lnTo>
                  <a:lnTo>
                    <a:pt x="945716" y="12915"/>
                  </a:lnTo>
                  <a:lnTo>
                    <a:pt x="991975" y="22736"/>
                  </a:lnTo>
                  <a:lnTo>
                    <a:pt x="1037210" y="35177"/>
                  </a:lnTo>
                  <a:lnTo>
                    <a:pt x="1081335" y="50151"/>
                  </a:lnTo>
                  <a:lnTo>
                    <a:pt x="1124267" y="67577"/>
                  </a:lnTo>
                  <a:lnTo>
                    <a:pt x="1165923" y="87370"/>
                  </a:lnTo>
                  <a:lnTo>
                    <a:pt x="1206217" y="109445"/>
                  </a:lnTo>
                  <a:lnTo>
                    <a:pt x="1245067" y="133720"/>
                  </a:lnTo>
                  <a:lnTo>
                    <a:pt x="1282389" y="160110"/>
                  </a:lnTo>
                  <a:lnTo>
                    <a:pt x="1318099" y="188532"/>
                  </a:lnTo>
                  <a:lnTo>
                    <a:pt x="1352112" y="218902"/>
                  </a:lnTo>
                  <a:lnTo>
                    <a:pt x="1384345" y="251135"/>
                  </a:lnTo>
                  <a:lnTo>
                    <a:pt x="1414715" y="285148"/>
                  </a:lnTo>
                  <a:lnTo>
                    <a:pt x="1443137" y="320858"/>
                  </a:lnTo>
                  <a:lnTo>
                    <a:pt x="1469527" y="358180"/>
                  </a:lnTo>
                  <a:lnTo>
                    <a:pt x="1493802" y="397030"/>
                  </a:lnTo>
                  <a:lnTo>
                    <a:pt x="1515877" y="437324"/>
                  </a:lnTo>
                  <a:lnTo>
                    <a:pt x="1535670" y="478980"/>
                  </a:lnTo>
                  <a:lnTo>
                    <a:pt x="1553096" y="521912"/>
                  </a:lnTo>
                  <a:lnTo>
                    <a:pt x="1568070" y="566037"/>
                  </a:lnTo>
                  <a:lnTo>
                    <a:pt x="1580511" y="611272"/>
                  </a:lnTo>
                  <a:lnTo>
                    <a:pt x="1590332" y="657531"/>
                  </a:lnTo>
                  <a:lnTo>
                    <a:pt x="1597451" y="704732"/>
                  </a:lnTo>
                  <a:lnTo>
                    <a:pt x="1601785" y="752791"/>
                  </a:lnTo>
                  <a:lnTo>
                    <a:pt x="1603248" y="801624"/>
                  </a:lnTo>
                  <a:lnTo>
                    <a:pt x="1601785" y="850456"/>
                  </a:lnTo>
                  <a:lnTo>
                    <a:pt x="1597451" y="898515"/>
                  </a:lnTo>
                  <a:lnTo>
                    <a:pt x="1590332" y="945716"/>
                  </a:lnTo>
                  <a:lnTo>
                    <a:pt x="1580511" y="991975"/>
                  </a:lnTo>
                  <a:lnTo>
                    <a:pt x="1568070" y="1037210"/>
                  </a:lnTo>
                  <a:lnTo>
                    <a:pt x="1553096" y="1081335"/>
                  </a:lnTo>
                  <a:lnTo>
                    <a:pt x="1535670" y="1124267"/>
                  </a:lnTo>
                  <a:lnTo>
                    <a:pt x="1515877" y="1165923"/>
                  </a:lnTo>
                  <a:lnTo>
                    <a:pt x="1493802" y="1206217"/>
                  </a:lnTo>
                  <a:lnTo>
                    <a:pt x="1469527" y="1245067"/>
                  </a:lnTo>
                  <a:lnTo>
                    <a:pt x="1443137" y="1282389"/>
                  </a:lnTo>
                  <a:lnTo>
                    <a:pt x="1414715" y="1318099"/>
                  </a:lnTo>
                  <a:lnTo>
                    <a:pt x="1384345" y="1352112"/>
                  </a:lnTo>
                  <a:lnTo>
                    <a:pt x="1352112" y="1384345"/>
                  </a:lnTo>
                  <a:lnTo>
                    <a:pt x="1318099" y="1414715"/>
                  </a:lnTo>
                  <a:lnTo>
                    <a:pt x="1282389" y="1443137"/>
                  </a:lnTo>
                  <a:lnTo>
                    <a:pt x="1245067" y="1469527"/>
                  </a:lnTo>
                  <a:lnTo>
                    <a:pt x="1206217" y="1493802"/>
                  </a:lnTo>
                  <a:lnTo>
                    <a:pt x="1165923" y="1515877"/>
                  </a:lnTo>
                  <a:lnTo>
                    <a:pt x="1124267" y="1535670"/>
                  </a:lnTo>
                  <a:lnTo>
                    <a:pt x="1081335" y="1553096"/>
                  </a:lnTo>
                  <a:lnTo>
                    <a:pt x="1037210" y="1568070"/>
                  </a:lnTo>
                  <a:lnTo>
                    <a:pt x="991975" y="1580511"/>
                  </a:lnTo>
                  <a:lnTo>
                    <a:pt x="945716" y="1590332"/>
                  </a:lnTo>
                  <a:lnTo>
                    <a:pt x="898515" y="1597451"/>
                  </a:lnTo>
                  <a:lnTo>
                    <a:pt x="850456" y="1601785"/>
                  </a:lnTo>
                  <a:lnTo>
                    <a:pt x="801624" y="1603248"/>
                  </a:lnTo>
                  <a:lnTo>
                    <a:pt x="752791" y="1601785"/>
                  </a:lnTo>
                  <a:lnTo>
                    <a:pt x="704732" y="1597451"/>
                  </a:lnTo>
                  <a:lnTo>
                    <a:pt x="657531" y="1590332"/>
                  </a:lnTo>
                  <a:lnTo>
                    <a:pt x="611272" y="1580511"/>
                  </a:lnTo>
                  <a:lnTo>
                    <a:pt x="566037" y="1568070"/>
                  </a:lnTo>
                  <a:lnTo>
                    <a:pt x="521912" y="1553096"/>
                  </a:lnTo>
                  <a:lnTo>
                    <a:pt x="478980" y="1535670"/>
                  </a:lnTo>
                  <a:lnTo>
                    <a:pt x="437324" y="1515877"/>
                  </a:lnTo>
                  <a:lnTo>
                    <a:pt x="397030" y="1493802"/>
                  </a:lnTo>
                  <a:lnTo>
                    <a:pt x="358180" y="1469527"/>
                  </a:lnTo>
                  <a:lnTo>
                    <a:pt x="320858" y="1443137"/>
                  </a:lnTo>
                  <a:lnTo>
                    <a:pt x="285148" y="1414715"/>
                  </a:lnTo>
                  <a:lnTo>
                    <a:pt x="251135" y="1384345"/>
                  </a:lnTo>
                  <a:lnTo>
                    <a:pt x="218902" y="1352112"/>
                  </a:lnTo>
                  <a:lnTo>
                    <a:pt x="188532" y="1318099"/>
                  </a:lnTo>
                  <a:lnTo>
                    <a:pt x="160110" y="1282389"/>
                  </a:lnTo>
                  <a:lnTo>
                    <a:pt x="133720" y="1245067"/>
                  </a:lnTo>
                  <a:lnTo>
                    <a:pt x="109445" y="1206217"/>
                  </a:lnTo>
                  <a:lnTo>
                    <a:pt x="87370" y="1165923"/>
                  </a:lnTo>
                  <a:lnTo>
                    <a:pt x="67577" y="1124267"/>
                  </a:lnTo>
                  <a:lnTo>
                    <a:pt x="50151" y="1081335"/>
                  </a:lnTo>
                  <a:lnTo>
                    <a:pt x="35177" y="1037210"/>
                  </a:lnTo>
                  <a:lnTo>
                    <a:pt x="22736" y="991975"/>
                  </a:lnTo>
                  <a:lnTo>
                    <a:pt x="12915" y="945716"/>
                  </a:lnTo>
                  <a:lnTo>
                    <a:pt x="5796" y="898515"/>
                  </a:lnTo>
                  <a:lnTo>
                    <a:pt x="1462" y="850456"/>
                  </a:lnTo>
                  <a:lnTo>
                    <a:pt x="0" y="801624"/>
                  </a:lnTo>
                  <a:close/>
                </a:path>
              </a:pathLst>
            </a:custGeom>
            <a:ln w="12192">
              <a:solidFill>
                <a:srgbClr val="FFFFFF"/>
              </a:solidFill>
            </a:ln>
          </p:spPr>
          <p:txBody>
            <a:bodyPr wrap="square" lIns="0" tIns="0" rIns="0" bIns="0" rtlCol="0"/>
            <a:lstStyle/>
            <a:p>
              <a:pPr defTabSz="685800"/>
              <a:endParaRPr sz="1350"/>
            </a:p>
          </p:txBody>
        </p:sp>
        <p:pic>
          <p:nvPicPr>
            <p:cNvPr id="12" name="object 12"/>
            <p:cNvPicPr/>
            <p:nvPr/>
          </p:nvPicPr>
          <p:blipFill>
            <a:blip r:embed="rId4" cstate="print"/>
            <a:stretch>
              <a:fillRect/>
            </a:stretch>
          </p:blipFill>
          <p:spPr>
            <a:xfrm>
              <a:off x="8555735" y="3151629"/>
              <a:ext cx="1311570" cy="499795"/>
            </a:xfrm>
            <a:prstGeom prst="rect">
              <a:avLst/>
            </a:prstGeom>
          </p:spPr>
        </p:pic>
      </p:grpSp>
      <p:sp>
        <p:nvSpPr>
          <p:cNvPr id="13" name="object 13"/>
          <p:cNvSpPr txBox="1"/>
          <p:nvPr/>
        </p:nvSpPr>
        <p:spPr>
          <a:xfrm>
            <a:off x="663016" y="4833138"/>
            <a:ext cx="3142774" cy="148117"/>
          </a:xfrm>
          <a:prstGeom prst="rect">
            <a:avLst/>
          </a:prstGeom>
        </p:spPr>
        <p:txBody>
          <a:bodyPr vert="horz" wrap="square" lIns="0" tIns="9525" rIns="0" bIns="0" rtlCol="0">
            <a:spAutoFit/>
          </a:bodyPr>
          <a:lstStyle/>
          <a:p>
            <a:pPr marL="9525" defTabSz="685800">
              <a:spcBef>
                <a:spcPts val="75"/>
              </a:spcBef>
            </a:pPr>
            <a:r>
              <a:rPr sz="900">
                <a:solidFill>
                  <a:srgbClr val="7E7E7E"/>
                </a:solidFill>
                <a:latin typeface="Calibri"/>
                <a:cs typeface="Calibri"/>
              </a:rPr>
              <a:t>ISAR:</a:t>
            </a:r>
            <a:r>
              <a:rPr sz="900" spc="-19">
                <a:solidFill>
                  <a:srgbClr val="7E7E7E"/>
                </a:solidFill>
                <a:latin typeface="Calibri"/>
                <a:cs typeface="Calibri"/>
              </a:rPr>
              <a:t> </a:t>
            </a:r>
            <a:r>
              <a:rPr sz="900" spc="-8">
                <a:solidFill>
                  <a:srgbClr val="7E7E7E"/>
                </a:solidFill>
                <a:latin typeface="Calibri"/>
                <a:cs typeface="Calibri"/>
              </a:rPr>
              <a:t>International</a:t>
            </a:r>
            <a:r>
              <a:rPr sz="900" spc="4">
                <a:solidFill>
                  <a:srgbClr val="7E7E7E"/>
                </a:solidFill>
                <a:latin typeface="Calibri"/>
                <a:cs typeface="Calibri"/>
              </a:rPr>
              <a:t> </a:t>
            </a:r>
            <a:r>
              <a:rPr sz="900" spc="-8">
                <a:solidFill>
                  <a:srgbClr val="7E7E7E"/>
                </a:solidFill>
                <a:latin typeface="Calibri"/>
                <a:cs typeface="Calibri"/>
              </a:rPr>
              <a:t>Severe</a:t>
            </a:r>
            <a:r>
              <a:rPr sz="900" spc="-23">
                <a:solidFill>
                  <a:srgbClr val="7E7E7E"/>
                </a:solidFill>
                <a:latin typeface="Calibri"/>
                <a:cs typeface="Calibri"/>
              </a:rPr>
              <a:t> </a:t>
            </a:r>
            <a:r>
              <a:rPr sz="900">
                <a:solidFill>
                  <a:srgbClr val="7E7E7E"/>
                </a:solidFill>
                <a:latin typeface="Calibri"/>
                <a:cs typeface="Calibri"/>
              </a:rPr>
              <a:t>Asthma</a:t>
            </a:r>
            <a:r>
              <a:rPr sz="900" spc="11">
                <a:solidFill>
                  <a:srgbClr val="7E7E7E"/>
                </a:solidFill>
                <a:latin typeface="Calibri"/>
                <a:cs typeface="Calibri"/>
              </a:rPr>
              <a:t> </a:t>
            </a:r>
            <a:r>
              <a:rPr sz="900" spc="-8">
                <a:solidFill>
                  <a:srgbClr val="7E7E7E"/>
                </a:solidFill>
                <a:latin typeface="Calibri"/>
                <a:cs typeface="Calibri"/>
              </a:rPr>
              <a:t>Registry;</a:t>
            </a:r>
            <a:r>
              <a:rPr sz="900" spc="4">
                <a:solidFill>
                  <a:srgbClr val="7E7E7E"/>
                </a:solidFill>
                <a:latin typeface="Calibri"/>
                <a:cs typeface="Calibri"/>
              </a:rPr>
              <a:t> </a:t>
            </a:r>
            <a:r>
              <a:rPr sz="900" spc="-8">
                <a:solidFill>
                  <a:srgbClr val="7E7E7E"/>
                </a:solidFill>
                <a:latin typeface="Calibri"/>
                <a:cs typeface="Calibri"/>
                <a:hlinkClick r:id="rId5"/>
              </a:rPr>
              <a:t>http://isaregistries.org/</a:t>
            </a:r>
            <a:endParaRPr sz="900">
              <a:latin typeface="Calibri"/>
              <a:cs typeface="Calibri"/>
            </a:endParaRPr>
          </a:p>
        </p:txBody>
      </p:sp>
      <p:pic>
        <p:nvPicPr>
          <p:cNvPr id="15" name="Graphic 14" descr="Beginning with solid fill">
            <a:hlinkClick r:id="rId6" action="ppaction://hlinksldjump"/>
            <a:extLst>
              <a:ext uri="{FF2B5EF4-FFF2-40B4-BE49-F238E27FC236}">
                <a16:creationId xmlns:a16="http://schemas.microsoft.com/office/drawing/2014/main" id="{257AF8AD-C7E3-740F-7029-C4C5405461A5}"/>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14" name="bg object 17">
            <a:extLst>
              <a:ext uri="{FF2B5EF4-FFF2-40B4-BE49-F238E27FC236}">
                <a16:creationId xmlns:a16="http://schemas.microsoft.com/office/drawing/2014/main" id="{3CF9E929-8A56-B178-5BE7-61B4A7A38C4A}"/>
              </a:ext>
            </a:extLst>
          </p:cNvPr>
          <p:cNvPicPr/>
          <p:nvPr/>
        </p:nvPicPr>
        <p:blipFill>
          <a:blip r:embed="rId9" cstate="print">
            <a:alphaModFix amt="10000"/>
            <a:extLst>
              <a:ext uri="{BEBA8EAE-BF5A-486C-A8C5-ECC9F3942E4B}">
                <a14:imgProps xmlns:a14="http://schemas.microsoft.com/office/drawing/2010/main">
                  <a14:imgLayer r:embed="rId10">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7E0A9844-A056-2630-EB2B-7728CFA168C3}"/>
              </a:ext>
            </a:extLst>
          </p:cNvPr>
          <p:cNvSpPr>
            <a:spLocks noGrp="1"/>
          </p:cNvSpPr>
          <p:nvPr>
            <p:ph type="title"/>
          </p:nvPr>
        </p:nvSpPr>
        <p:spPr>
          <a:xfrm>
            <a:off x="306153" y="165621"/>
            <a:ext cx="8496300" cy="454420"/>
          </a:xfrm>
        </p:spPr>
        <p:txBody>
          <a:bodyPr/>
          <a:lstStyle/>
          <a:p>
            <a:r>
              <a:rPr lang="en-NZ" sz="1800">
                <a:latin typeface="Arial" panose="020B0604020202020204" pitchFamily="34" charset="0"/>
              </a:rPr>
              <a:t>Patients with less severe disease and shorter duration of asthma pre-biologic have a better chance of achieving clinical remission post-biologic</a:t>
            </a:r>
            <a:endParaRPr lang="en-GB"/>
          </a:p>
        </p:txBody>
      </p:sp>
      <p:sp>
        <p:nvSpPr>
          <p:cNvPr id="7" name="AutoShape 2">
            <a:extLst>
              <a:ext uri="{FF2B5EF4-FFF2-40B4-BE49-F238E27FC236}">
                <a16:creationId xmlns:a16="http://schemas.microsoft.com/office/drawing/2014/main" id="{9B29ECD7-6A6A-F04C-EEAF-086DC7615B21}"/>
              </a:ext>
            </a:extLst>
          </p:cNvPr>
          <p:cNvSpPr>
            <a:spLocks noChangeAspect="1" noChangeArrowheads="1"/>
          </p:cNvSpPr>
          <p:nvPr/>
        </p:nvSpPr>
        <p:spPr bwMode="auto">
          <a:xfrm>
            <a:off x="4457700" y="2457450"/>
            <a:ext cx="228600" cy="2286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algn="l" defTabSz="685800" rtl="0"/>
            <a:endParaRPr lang="en-GB" sz="1350" kern="1200">
              <a:solidFill>
                <a:srgbClr val="404040"/>
              </a:solidFill>
              <a:latin typeface="Arial"/>
              <a:ea typeface="+mn-ea"/>
              <a:cs typeface="+mn-cs"/>
            </a:endParaRPr>
          </a:p>
        </p:txBody>
      </p:sp>
      <p:pic>
        <p:nvPicPr>
          <p:cNvPr id="8" name="Picture 7">
            <a:extLst>
              <a:ext uri="{FF2B5EF4-FFF2-40B4-BE49-F238E27FC236}">
                <a16:creationId xmlns:a16="http://schemas.microsoft.com/office/drawing/2014/main" id="{8BAC7779-41DA-A216-AFBC-79E8958E63D2}"/>
              </a:ext>
            </a:extLst>
          </p:cNvPr>
          <p:cNvPicPr>
            <a:picLocks noChangeAspect="1"/>
          </p:cNvPicPr>
          <p:nvPr/>
        </p:nvPicPr>
        <p:blipFill>
          <a:blip r:embed="rId3"/>
          <a:stretch>
            <a:fillRect/>
          </a:stretch>
        </p:blipFill>
        <p:spPr>
          <a:xfrm>
            <a:off x="4714298" y="1538894"/>
            <a:ext cx="4219947" cy="2214000"/>
          </a:xfrm>
          <a:prstGeom prst="rect">
            <a:avLst/>
          </a:prstGeom>
        </p:spPr>
      </p:pic>
      <p:pic>
        <p:nvPicPr>
          <p:cNvPr id="9" name="Picture 8">
            <a:extLst>
              <a:ext uri="{FF2B5EF4-FFF2-40B4-BE49-F238E27FC236}">
                <a16:creationId xmlns:a16="http://schemas.microsoft.com/office/drawing/2014/main" id="{7CAED721-FC62-51BD-9BD1-11920DF00BDC}"/>
              </a:ext>
            </a:extLst>
          </p:cNvPr>
          <p:cNvPicPr>
            <a:picLocks noChangeAspect="1"/>
          </p:cNvPicPr>
          <p:nvPr/>
        </p:nvPicPr>
        <p:blipFill>
          <a:blip r:embed="rId4"/>
          <a:stretch>
            <a:fillRect/>
          </a:stretch>
        </p:blipFill>
        <p:spPr>
          <a:xfrm>
            <a:off x="234501" y="1538895"/>
            <a:ext cx="4305453" cy="2214000"/>
          </a:xfrm>
          <a:prstGeom prst="rect">
            <a:avLst/>
          </a:prstGeom>
        </p:spPr>
      </p:pic>
      <p:sp>
        <p:nvSpPr>
          <p:cNvPr id="5" name="TextBox 4">
            <a:extLst>
              <a:ext uri="{FF2B5EF4-FFF2-40B4-BE49-F238E27FC236}">
                <a16:creationId xmlns:a16="http://schemas.microsoft.com/office/drawing/2014/main" id="{A00DDB09-1BCE-8774-3EDF-7D8A44BAB6F8}"/>
              </a:ext>
            </a:extLst>
          </p:cNvPr>
          <p:cNvSpPr txBox="1"/>
          <p:nvPr/>
        </p:nvSpPr>
        <p:spPr>
          <a:xfrm>
            <a:off x="58293" y="4989374"/>
            <a:ext cx="8286750" cy="403957"/>
          </a:xfrm>
          <a:prstGeom prst="rect">
            <a:avLst/>
          </a:prstGeom>
          <a:noFill/>
        </p:spPr>
        <p:txBody>
          <a:bodyPr wrap="square">
            <a:spAutoFit/>
          </a:bodyPr>
          <a:lstStyle/>
          <a:p>
            <a:pPr algn="l" defTabSz="685800" rtl="0" fontAlgn="base"/>
            <a:r>
              <a:rPr lang="en-GB" sz="675" kern="1200">
                <a:solidFill>
                  <a:srgbClr val="073763"/>
                </a:solidFill>
                <a:latin typeface="Arial"/>
                <a:ea typeface="+mn-ea"/>
                <a:cs typeface="Arial"/>
                <a:sym typeface="Arial"/>
              </a:rPr>
              <a:t>Perez-de-Llano, L. et al., </a:t>
            </a:r>
            <a:r>
              <a:rPr lang="en-NZ" sz="675" kern="1200">
                <a:solidFill>
                  <a:srgbClr val="073763"/>
                </a:solidFill>
                <a:latin typeface="Arial"/>
                <a:ea typeface="+mn-ea"/>
                <a:cs typeface="Arial"/>
                <a:sym typeface="Arial"/>
              </a:rPr>
              <a:t>Am J Respir Crit Care Med 2024, </a:t>
            </a:r>
            <a:r>
              <a:rPr lang="en-GB" sz="675" kern="1200">
                <a:solidFill>
                  <a:srgbClr val="073763"/>
                </a:solidFill>
                <a:latin typeface="Arial"/>
                <a:ea typeface="+mn-ea"/>
                <a:cs typeface="Arial"/>
                <a:sym typeface="Arial"/>
                <a:hlinkClick r:id="rId5">
                  <a:extLst>
                    <a:ext uri="{A12FA001-AC4F-418D-AE19-62706E023703}">
                      <ahyp:hlinkClr xmlns:ahyp="http://schemas.microsoft.com/office/drawing/2018/hyperlinkcolor" val="tx"/>
                    </a:ext>
                  </a:extLst>
                </a:hlinkClick>
              </a:rPr>
              <a:t>https://doi.org/10.1164/rccm.202311-2192OC</a:t>
            </a:r>
            <a:r>
              <a:rPr lang="en-GB" sz="675" kern="1200">
                <a:solidFill>
                  <a:srgbClr val="073763"/>
                </a:solidFill>
                <a:latin typeface="Arial"/>
                <a:ea typeface="+mn-ea"/>
                <a:cs typeface="Arial"/>
                <a:sym typeface="Arial"/>
              </a:rPr>
              <a:t>  </a:t>
            </a:r>
            <a:r>
              <a:rPr lang="en-US" sz="675" kern="1200">
                <a:solidFill>
                  <a:srgbClr val="073763"/>
                </a:solidFill>
                <a:latin typeface="Arial"/>
                <a:ea typeface="+mn-ea"/>
                <a:cs typeface="Arial"/>
                <a:sym typeface="Arial"/>
              </a:rPr>
              <a:t>​</a:t>
            </a:r>
          </a:p>
          <a:p>
            <a:pPr algn="l" defTabSz="685800" rtl="0" fontAlgn="base"/>
            <a:r>
              <a:rPr lang="en-GB" sz="1350" kern="1200">
                <a:solidFill>
                  <a:srgbClr val="404040"/>
                </a:solidFill>
                <a:highlight>
                  <a:srgbClr val="F5F5F5"/>
                </a:highlight>
                <a:latin typeface="Arial" panose="020B0604020202020204" pitchFamily="34" charset="0"/>
                <a:ea typeface="+mn-ea"/>
                <a:cs typeface="+mn-cs"/>
              </a:rPr>
              <a:t>​</a:t>
            </a:r>
            <a:endParaRPr lang="en-GB" sz="1350" kern="1200">
              <a:solidFill>
                <a:srgbClr val="404040"/>
              </a:solidFill>
              <a:highlight>
                <a:srgbClr val="F5F5F5"/>
              </a:highlight>
              <a:latin typeface="Segoe UI" panose="020B0502040204020203" pitchFamily="34" charset="0"/>
              <a:ea typeface="+mn-ea"/>
              <a:cs typeface="+mn-cs"/>
            </a:endParaRPr>
          </a:p>
        </p:txBody>
      </p:sp>
      <p:sp>
        <p:nvSpPr>
          <p:cNvPr id="6" name="TextBox 5">
            <a:extLst>
              <a:ext uri="{FF2B5EF4-FFF2-40B4-BE49-F238E27FC236}">
                <a16:creationId xmlns:a16="http://schemas.microsoft.com/office/drawing/2014/main" id="{A0AE5C95-FBF3-48A2-8E31-54B0DB5C5AB4}"/>
              </a:ext>
            </a:extLst>
          </p:cNvPr>
          <p:cNvSpPr txBox="1"/>
          <p:nvPr/>
        </p:nvSpPr>
        <p:spPr>
          <a:xfrm>
            <a:off x="58293" y="4712374"/>
            <a:ext cx="8286750" cy="300082"/>
          </a:xfrm>
          <a:prstGeom prst="rect">
            <a:avLst/>
          </a:prstGeom>
          <a:noFill/>
        </p:spPr>
        <p:txBody>
          <a:bodyPr wrap="square">
            <a:spAutoFit/>
          </a:bodyPr>
          <a:lstStyle/>
          <a:p>
            <a:pPr algn="l" defTabSz="685800" rtl="0" fontAlgn="base"/>
            <a:r>
              <a:rPr lang="en-GB" sz="675" kern="1200">
                <a:solidFill>
                  <a:srgbClr val="073763"/>
                </a:solidFill>
                <a:latin typeface="Arial"/>
                <a:ea typeface="+mn-ea"/>
                <a:cs typeface="Arial"/>
                <a:sym typeface="Arial"/>
              </a:rPr>
              <a:t>LTOCS: Long-term Oral Corticosteroids, ppFEV1: percent predicted forced expiratory volume in 1 second, GINA: Global Initiave for Asthma, BMI: Body Mass Index, T2: Type 2,  BEC: Blood Eosinophil Count,</a:t>
            </a:r>
          </a:p>
          <a:p>
            <a:pPr algn="l" defTabSz="685800" rtl="0" fontAlgn="base"/>
            <a:r>
              <a:rPr lang="en-GB" sz="675" kern="1200">
                <a:solidFill>
                  <a:srgbClr val="073763"/>
                </a:solidFill>
                <a:latin typeface="Arial"/>
                <a:ea typeface="+mn-ea"/>
                <a:cs typeface="Arial"/>
                <a:sym typeface="Arial"/>
              </a:rPr>
              <a:t>NP: Nasal Polyps, </a:t>
            </a:r>
            <a:r>
              <a:rPr lang="en-GB" sz="675" kern="1200" err="1">
                <a:solidFill>
                  <a:srgbClr val="073763"/>
                </a:solidFill>
                <a:latin typeface="Arial"/>
                <a:ea typeface="+mn-ea"/>
                <a:cs typeface="Arial"/>
                <a:sym typeface="Arial"/>
              </a:rPr>
              <a:t>FeNO</a:t>
            </a:r>
            <a:r>
              <a:rPr lang="en-GB" sz="675" kern="1200">
                <a:solidFill>
                  <a:srgbClr val="073763"/>
                </a:solidFill>
                <a:latin typeface="Arial"/>
                <a:ea typeface="+mn-ea"/>
                <a:cs typeface="Arial"/>
                <a:sym typeface="Arial"/>
              </a:rPr>
              <a:t>: Fractional Exhaled Nitric </a:t>
            </a:r>
            <a:r>
              <a:rPr lang="en-GB" sz="675" kern="1200">
                <a:solidFill>
                  <a:srgbClr val="073763"/>
                </a:solidFill>
                <a:latin typeface="Arial"/>
                <a:ea typeface="+mn-ea"/>
                <a:cs typeface="Arial"/>
              </a:rPr>
              <a:t>​</a:t>
            </a:r>
            <a:r>
              <a:rPr lang="en-GB" sz="675" kern="1200">
                <a:solidFill>
                  <a:srgbClr val="073763"/>
                </a:solidFill>
                <a:latin typeface="Arial"/>
                <a:ea typeface="+mn-ea"/>
                <a:cs typeface="Arial"/>
                <a:sym typeface="Arial"/>
              </a:rPr>
              <a:t>Oxide</a:t>
            </a:r>
            <a:r>
              <a:rPr lang="en-GB" sz="675" kern="1200">
                <a:solidFill>
                  <a:srgbClr val="073763"/>
                </a:solidFill>
                <a:latin typeface="Arial"/>
                <a:ea typeface="+mn-ea"/>
                <a:cs typeface="Arial"/>
              </a:rPr>
              <a:t>, </a:t>
            </a:r>
            <a:r>
              <a:rPr lang="en-GB" sz="675" kern="1200" err="1">
                <a:solidFill>
                  <a:srgbClr val="073763"/>
                </a:solidFill>
                <a:latin typeface="Arial"/>
                <a:ea typeface="+mn-ea"/>
                <a:cs typeface="Arial"/>
              </a:rPr>
              <a:t>IgE</a:t>
            </a:r>
            <a:r>
              <a:rPr lang="en-GB" sz="675" kern="1200">
                <a:solidFill>
                  <a:srgbClr val="073763"/>
                </a:solidFill>
                <a:latin typeface="Arial"/>
                <a:ea typeface="+mn-ea"/>
                <a:cs typeface="Arial"/>
              </a:rPr>
              <a:t>: Immunoglobulin E, LTRA: Leukotriene Receptor Antagonist</a:t>
            </a:r>
          </a:p>
        </p:txBody>
      </p:sp>
      <p:sp>
        <p:nvSpPr>
          <p:cNvPr id="2" name="TextBox 1">
            <a:extLst>
              <a:ext uri="{FF2B5EF4-FFF2-40B4-BE49-F238E27FC236}">
                <a16:creationId xmlns:a16="http://schemas.microsoft.com/office/drawing/2014/main" id="{D62253F1-4098-42C4-559E-83FE630D3EBF}"/>
              </a:ext>
            </a:extLst>
          </p:cNvPr>
          <p:cNvSpPr txBox="1"/>
          <p:nvPr/>
        </p:nvSpPr>
        <p:spPr>
          <a:xfrm>
            <a:off x="389659" y="1506675"/>
            <a:ext cx="2763983" cy="415498"/>
          </a:xfrm>
          <a:prstGeom prst="rect">
            <a:avLst/>
          </a:prstGeom>
          <a:solidFill>
            <a:schemeClr val="bg1"/>
          </a:solidFill>
        </p:spPr>
        <p:txBody>
          <a:bodyPr wrap="square" rtlCol="0">
            <a:spAutoFit/>
          </a:bodyPr>
          <a:lstStyle/>
          <a:p>
            <a:pPr algn="ctr" defTabSz="685800" rtl="0"/>
            <a:r>
              <a:rPr lang="en-GB" sz="1050" b="1" kern="1200">
                <a:solidFill>
                  <a:srgbClr val="C00000"/>
                </a:solidFill>
                <a:latin typeface="Arial"/>
                <a:ea typeface="+mn-ea"/>
                <a:cs typeface="+mn-cs"/>
              </a:rPr>
              <a:t>2-domain remission:</a:t>
            </a:r>
          </a:p>
          <a:p>
            <a:pPr algn="ctr" defTabSz="685800" rtl="0"/>
            <a:r>
              <a:rPr lang="en-GB" sz="1050" kern="1200">
                <a:solidFill>
                  <a:srgbClr val="C00000"/>
                </a:solidFill>
                <a:latin typeface="Arial"/>
                <a:ea typeface="+mn-ea"/>
                <a:cs typeface="+mn-cs"/>
              </a:rPr>
              <a:t>No exacerbations + No LTOCS</a:t>
            </a:r>
          </a:p>
        </p:txBody>
      </p:sp>
      <p:sp>
        <p:nvSpPr>
          <p:cNvPr id="3" name="TextBox 2">
            <a:extLst>
              <a:ext uri="{FF2B5EF4-FFF2-40B4-BE49-F238E27FC236}">
                <a16:creationId xmlns:a16="http://schemas.microsoft.com/office/drawing/2014/main" id="{6730AF43-67BD-3AC5-774A-94175DA02B08}"/>
              </a:ext>
            </a:extLst>
          </p:cNvPr>
          <p:cNvSpPr txBox="1"/>
          <p:nvPr/>
        </p:nvSpPr>
        <p:spPr>
          <a:xfrm>
            <a:off x="4769428" y="1308726"/>
            <a:ext cx="2763983" cy="577081"/>
          </a:xfrm>
          <a:prstGeom prst="rect">
            <a:avLst/>
          </a:prstGeom>
          <a:solidFill>
            <a:schemeClr val="bg1"/>
          </a:solidFill>
        </p:spPr>
        <p:txBody>
          <a:bodyPr wrap="square" rtlCol="0">
            <a:spAutoFit/>
          </a:bodyPr>
          <a:lstStyle/>
          <a:p>
            <a:pPr algn="ctr" defTabSz="685800" rtl="0"/>
            <a:r>
              <a:rPr lang="en-GB" sz="1050" b="1" kern="1200">
                <a:solidFill>
                  <a:srgbClr val="FFC000"/>
                </a:solidFill>
                <a:latin typeface="Arial"/>
                <a:ea typeface="+mn-ea"/>
                <a:cs typeface="+mn-cs"/>
              </a:rPr>
              <a:t>4-domain remission:</a:t>
            </a:r>
          </a:p>
          <a:p>
            <a:pPr algn="ctr" defTabSz="685800" rtl="0"/>
            <a:r>
              <a:rPr lang="en-GB" sz="1050" kern="1200">
                <a:solidFill>
                  <a:srgbClr val="FFC000"/>
                </a:solidFill>
                <a:latin typeface="Arial"/>
                <a:ea typeface="+mn-ea"/>
                <a:cs typeface="+mn-cs"/>
              </a:rPr>
              <a:t>No exacerbations + No LTOCS + </a:t>
            </a:r>
          </a:p>
          <a:p>
            <a:pPr algn="ctr" defTabSz="685800" rtl="0"/>
            <a:r>
              <a:rPr lang="en-GB" sz="1050" kern="1200">
                <a:solidFill>
                  <a:srgbClr val="FFC000"/>
                </a:solidFill>
                <a:latin typeface="Arial"/>
                <a:ea typeface="+mn-ea"/>
                <a:cs typeface="+mn-cs"/>
              </a:rPr>
              <a:t>Well/partly controlled + ppFEV</a:t>
            </a:r>
            <a:r>
              <a:rPr lang="en-GB" sz="1050" kern="1200" baseline="-25000">
                <a:solidFill>
                  <a:srgbClr val="FFC000"/>
                </a:solidFill>
                <a:latin typeface="Arial"/>
                <a:ea typeface="+mn-ea"/>
                <a:cs typeface="+mn-cs"/>
              </a:rPr>
              <a:t>1</a:t>
            </a:r>
            <a:r>
              <a:rPr lang="en-GB" sz="1050" kern="1200">
                <a:solidFill>
                  <a:srgbClr val="FFC000"/>
                </a:solidFill>
                <a:latin typeface="Arial"/>
                <a:ea typeface="+mn-ea"/>
                <a:cs typeface="+mn-cs"/>
              </a:rPr>
              <a:t> ≥80%</a:t>
            </a:r>
          </a:p>
        </p:txBody>
      </p:sp>
      <p:pic>
        <p:nvPicPr>
          <p:cNvPr id="10" name="Graphic 9" descr="Beginning with solid fill">
            <a:hlinkClick r:id="rId6" action="ppaction://hlinksldjump"/>
            <a:extLst>
              <a:ext uri="{FF2B5EF4-FFF2-40B4-BE49-F238E27FC236}">
                <a16:creationId xmlns:a16="http://schemas.microsoft.com/office/drawing/2014/main" id="{74C17676-0485-AE7D-5CAD-42A0D72683EF}"/>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11" name="bg object 17">
            <a:extLst>
              <a:ext uri="{FF2B5EF4-FFF2-40B4-BE49-F238E27FC236}">
                <a16:creationId xmlns:a16="http://schemas.microsoft.com/office/drawing/2014/main" id="{EEBA6F23-11AB-BF19-048A-E4B711915901}"/>
              </a:ext>
            </a:extLst>
          </p:cNvPr>
          <p:cNvPicPr/>
          <p:nvPr/>
        </p:nvPicPr>
        <p:blipFill>
          <a:blip r:embed="rId9" cstate="print">
            <a:alphaModFix amt="10000"/>
            <a:extLst>
              <a:ext uri="{BEBA8EAE-BF5A-486C-A8C5-ECC9F3942E4B}">
                <a14:imgProps xmlns:a14="http://schemas.microsoft.com/office/drawing/2010/main">
                  <a14:imgLayer r:embed="rId10">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1115748196"/>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Orange Background | Free stock photos - Rgbstock - Free stock images |  fangol | November - 27 - 2011 (1363)">
            <a:extLst>
              <a:ext uri="{FF2B5EF4-FFF2-40B4-BE49-F238E27FC236}">
                <a16:creationId xmlns:a16="http://schemas.microsoft.com/office/drawing/2014/main" id="{D82F5B1C-BD43-A75B-897F-F7973160254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3384531" y="809244"/>
            <a:ext cx="5759469" cy="4334256"/>
          </a:xfrm>
          <a:prstGeom prst="rect">
            <a:avLst/>
          </a:prstGeom>
          <a:noFill/>
          <a:extLst>
            <a:ext uri="{909E8E84-426E-40DD-AFC4-6F175D3DCCD1}">
              <a14:hiddenFill xmlns:a14="http://schemas.microsoft.com/office/drawing/2010/main">
                <a:solidFill>
                  <a:srgbClr val="FFFFFF"/>
                </a:solidFill>
              </a14:hiddenFill>
            </a:ext>
          </a:extLst>
        </p:spPr>
      </p:pic>
      <p:sp>
        <p:nvSpPr>
          <p:cNvPr id="3" name="Text Placeholder 2">
            <a:extLst>
              <a:ext uri="{FF2B5EF4-FFF2-40B4-BE49-F238E27FC236}">
                <a16:creationId xmlns:a16="http://schemas.microsoft.com/office/drawing/2014/main" id="{02686BD3-24E4-F174-BA52-7DCB4A45C705}"/>
              </a:ext>
            </a:extLst>
          </p:cNvPr>
          <p:cNvSpPr>
            <a:spLocks noGrp="1"/>
          </p:cNvSpPr>
          <p:nvPr>
            <p:ph type="body" idx="2"/>
          </p:nvPr>
        </p:nvSpPr>
        <p:spPr/>
        <p:txBody>
          <a:bodyPr/>
          <a:lstStyle/>
          <a:p>
            <a:endParaRPr lang="en-GB"/>
          </a:p>
        </p:txBody>
      </p:sp>
      <p:sp>
        <p:nvSpPr>
          <p:cNvPr id="7" name="Title 3">
            <a:extLst>
              <a:ext uri="{FF2B5EF4-FFF2-40B4-BE49-F238E27FC236}">
                <a16:creationId xmlns:a16="http://schemas.microsoft.com/office/drawing/2014/main" id="{9B343CE3-E135-0223-208A-A2A885C18D80}"/>
              </a:ext>
            </a:extLst>
          </p:cNvPr>
          <p:cNvSpPr txBox="1">
            <a:spLocks/>
          </p:cNvSpPr>
          <p:nvPr/>
        </p:nvSpPr>
        <p:spPr>
          <a:xfrm>
            <a:off x="332356" y="287710"/>
            <a:ext cx="9081065" cy="340815"/>
          </a:xfrm>
          <a:prstGeom prst="rect">
            <a:avLst/>
          </a:prstGeom>
          <a:noFill/>
          <a:ln>
            <a:noFill/>
          </a:ln>
        </p:spPr>
        <p:txBody>
          <a:bodyPr spcFirstLastPara="1" wrap="square" lIns="0" tIns="34275" rIns="68569" bIns="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accent1"/>
              </a:buClr>
              <a:buSzPts val="1800"/>
              <a:buFont typeface="Arial"/>
              <a:buNone/>
              <a:defRPr sz="2400" b="1" i="0" u="none" strike="noStrike" cap="none">
                <a:solidFill>
                  <a:schemeClr val="accent1"/>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pPr defTabSz="685800">
              <a:buClr>
                <a:srgbClr val="073763"/>
              </a:buClr>
            </a:pPr>
            <a:br>
              <a:rPr lang="en-GB" sz="1200">
                <a:solidFill>
                  <a:srgbClr val="073763"/>
                </a:solidFill>
              </a:rPr>
            </a:br>
            <a:r>
              <a:rPr lang="en-GB" sz="1200">
                <a:solidFill>
                  <a:srgbClr val="073763"/>
                </a:solidFill>
              </a:rPr>
              <a:t>FULL BEAM Response summary: </a:t>
            </a:r>
          </a:p>
          <a:p>
            <a:pPr defTabSz="685800">
              <a:buClr>
                <a:srgbClr val="073763"/>
              </a:buClr>
            </a:pPr>
            <a:r>
              <a:rPr lang="en-GB" sz="1200">
                <a:solidFill>
                  <a:srgbClr val="FF9900"/>
                </a:solidFill>
              </a:rPr>
              <a:t>High response does not mean remission</a:t>
            </a:r>
          </a:p>
          <a:p>
            <a:pPr defTabSz="685800">
              <a:buClr>
                <a:srgbClr val="073763"/>
              </a:buClr>
            </a:pPr>
            <a:r>
              <a:rPr lang="en-GB" sz="1200">
                <a:solidFill>
                  <a:srgbClr val="FF9900"/>
                </a:solidFill>
              </a:rPr>
              <a:t>Need for flexible interpretation of response to biologics</a:t>
            </a:r>
          </a:p>
        </p:txBody>
      </p:sp>
      <p:sp>
        <p:nvSpPr>
          <p:cNvPr id="10" name="TextBox 9">
            <a:extLst>
              <a:ext uri="{FF2B5EF4-FFF2-40B4-BE49-F238E27FC236}">
                <a16:creationId xmlns:a16="http://schemas.microsoft.com/office/drawing/2014/main" id="{25A245BF-4F8F-DFEA-DA35-FF780761DAAA}"/>
              </a:ext>
            </a:extLst>
          </p:cNvPr>
          <p:cNvSpPr txBox="1"/>
          <p:nvPr/>
        </p:nvSpPr>
        <p:spPr>
          <a:xfrm>
            <a:off x="981554" y="861441"/>
            <a:ext cx="8091573" cy="3947234"/>
          </a:xfrm>
          <a:prstGeom prst="rect">
            <a:avLst/>
          </a:prstGeom>
          <a:noFill/>
        </p:spPr>
        <p:txBody>
          <a:bodyPr wrap="square" lIns="68580" tIns="34290" rIns="68580" bIns="34290" anchor="t">
            <a:spAutoFit/>
          </a:bodyPr>
          <a:lstStyle/>
          <a:p>
            <a:pPr algn="l" defTabSz="685800" rtl="0"/>
            <a:endParaRPr lang="en-US" sz="1500" b="1" kern="1200">
              <a:solidFill>
                <a:srgbClr val="073763"/>
              </a:solidFill>
              <a:latin typeface="Arial"/>
              <a:ea typeface="+mn-ea"/>
              <a:cs typeface="+mn-cs"/>
            </a:endParaRPr>
          </a:p>
          <a:p>
            <a:pPr algn="l" defTabSz="685800" rtl="0"/>
            <a:r>
              <a:rPr lang="en-US" sz="1500" b="1" kern="1200">
                <a:solidFill>
                  <a:srgbClr val="073763"/>
                </a:solidFill>
                <a:latin typeface="Arial"/>
                <a:ea typeface="+mn-ea"/>
                <a:cs typeface="+mn-cs"/>
              </a:rPr>
              <a:t>Large proportion of responders (80% of patients reduced exacerbations by at least 50%), however residual impairment observed in responders</a:t>
            </a:r>
            <a:br>
              <a:rPr lang="en-US" sz="1500" b="1" kern="1200">
                <a:solidFill>
                  <a:srgbClr val="073763"/>
                </a:solidFill>
                <a:latin typeface="Arial"/>
                <a:ea typeface="+mn-ea"/>
                <a:cs typeface="+mn-cs"/>
              </a:rPr>
            </a:br>
            <a:endParaRPr lang="en-US" sz="1500" b="1" kern="1200">
              <a:solidFill>
                <a:srgbClr val="073763"/>
              </a:solidFill>
              <a:latin typeface="Arial"/>
              <a:ea typeface="+mn-ea"/>
              <a:cs typeface="+mn-cs"/>
            </a:endParaRPr>
          </a:p>
          <a:p>
            <a:pPr algn="l" defTabSz="685800" rtl="0"/>
            <a:endParaRPr lang="en-US" sz="1500" b="1" kern="1200">
              <a:solidFill>
                <a:srgbClr val="073763"/>
              </a:solidFill>
              <a:latin typeface="Arial"/>
              <a:ea typeface="+mn-ea"/>
              <a:cs typeface="+mn-cs"/>
            </a:endParaRPr>
          </a:p>
          <a:p>
            <a:pPr algn="l" defTabSz="685800" rtl="0"/>
            <a:endParaRPr lang="en-US" sz="1500" b="1" kern="1200">
              <a:solidFill>
                <a:srgbClr val="073763"/>
              </a:solidFill>
              <a:latin typeface="Arial"/>
              <a:ea typeface="+mn-ea"/>
              <a:cs typeface="+mn-cs"/>
            </a:endParaRPr>
          </a:p>
          <a:p>
            <a:pPr algn="l" defTabSz="685800" rtl="0"/>
            <a:r>
              <a:rPr lang="en-US" sz="1500" b="1" kern="1200">
                <a:solidFill>
                  <a:srgbClr val="073763"/>
                </a:solidFill>
                <a:latin typeface="Arial"/>
                <a:ea typeface="+mn-ea"/>
                <a:cs typeface="+mn-cs"/>
              </a:rPr>
              <a:t>Responses and their predictors vary according to the outcome assessed</a:t>
            </a:r>
          </a:p>
          <a:p>
            <a:pPr algn="l" defTabSz="685800" rtl="0"/>
            <a:endParaRPr lang="en-US" sz="1500" b="1" kern="1200">
              <a:solidFill>
                <a:srgbClr val="073763"/>
              </a:solidFill>
              <a:latin typeface="Arial"/>
              <a:ea typeface="+mn-ea"/>
              <a:cs typeface="+mn-cs"/>
            </a:endParaRPr>
          </a:p>
          <a:p>
            <a:pPr algn="l" defTabSz="685800" rtl="0"/>
            <a:endParaRPr lang="en-US" sz="1500" b="1" kern="1200">
              <a:solidFill>
                <a:srgbClr val="073763"/>
              </a:solidFill>
              <a:latin typeface="Arial"/>
              <a:ea typeface="+mn-ea"/>
              <a:cs typeface="+mn-cs"/>
            </a:endParaRPr>
          </a:p>
          <a:p>
            <a:pPr algn="l" defTabSz="685800" rtl="0"/>
            <a:r>
              <a:rPr lang="en-US" sz="1500" b="1" kern="1200">
                <a:solidFill>
                  <a:srgbClr val="073763"/>
                </a:solidFill>
                <a:latin typeface="Arial"/>
                <a:ea typeface="+mn-ea"/>
                <a:cs typeface="+mn-cs"/>
              </a:rPr>
              <a:t>Greater pre-biologic impairment is associated with a better response for all outcomes assessed. However, a shorter asthma duration is associated only with a better lung function response</a:t>
            </a:r>
          </a:p>
          <a:p>
            <a:pPr algn="l" defTabSz="685800" rtl="0"/>
            <a:endParaRPr lang="en-GB" sz="1350" kern="100">
              <a:solidFill>
                <a:srgbClr val="073763"/>
              </a:solidFill>
              <a:latin typeface="Aptos" panose="020B0004020202020204" pitchFamily="34" charset="0"/>
              <a:ea typeface="+mn-ea"/>
              <a:cs typeface="Times New Roman" panose="02020603050405020304" pitchFamily="18" charset="0"/>
            </a:endParaRPr>
          </a:p>
          <a:p>
            <a:pPr algn="l" defTabSz="685800" rtl="0"/>
            <a:endParaRPr lang="en-GB" sz="1350" kern="100">
              <a:solidFill>
                <a:srgbClr val="073763"/>
              </a:solidFill>
              <a:latin typeface="Aptos" panose="020B0004020202020204" pitchFamily="34" charset="0"/>
              <a:ea typeface="+mn-ea"/>
              <a:cs typeface="Times New Roman" panose="02020603050405020304" pitchFamily="18" charset="0"/>
            </a:endParaRPr>
          </a:p>
          <a:p>
            <a:pPr algn="l" defTabSz="685800" rtl="0"/>
            <a:r>
              <a:rPr lang="en-US" sz="1500" b="1" kern="1200">
                <a:solidFill>
                  <a:srgbClr val="073763"/>
                </a:solidFill>
                <a:latin typeface="Arial"/>
                <a:ea typeface="+mn-ea"/>
                <a:cs typeface="+mn-cs"/>
              </a:rPr>
              <a:t>Flexible interpretation to biologic response is needed, considering the degree of pre-biologic impairment and identification of characteristics (such as asthma duration) that can affect the response, to formulate a personalized likelihood of response</a:t>
            </a:r>
            <a:endParaRPr lang="en-GB" sz="1500" b="1" kern="1200">
              <a:solidFill>
                <a:srgbClr val="073763"/>
              </a:solidFill>
              <a:latin typeface="Arial"/>
              <a:ea typeface="+mn-ea"/>
              <a:cs typeface="+mn-cs"/>
            </a:endParaRPr>
          </a:p>
        </p:txBody>
      </p:sp>
      <p:pic>
        <p:nvPicPr>
          <p:cNvPr id="12" name="Picture 11">
            <a:extLst>
              <a:ext uri="{FF2B5EF4-FFF2-40B4-BE49-F238E27FC236}">
                <a16:creationId xmlns:a16="http://schemas.microsoft.com/office/drawing/2014/main" id="{92745BD6-C99B-3F98-C281-2AAA016778DB}"/>
              </a:ext>
            </a:extLst>
          </p:cNvPr>
          <p:cNvPicPr>
            <a:picLocks noChangeAspect="1"/>
          </p:cNvPicPr>
          <p:nvPr/>
        </p:nvPicPr>
        <p:blipFill rotWithShape="1">
          <a:blip r:embed="rId4">
            <a:extLst>
              <a:ext uri="{BEBA8EAE-BF5A-486C-A8C5-ECC9F3942E4B}">
                <a14:imgProps xmlns:a14="http://schemas.microsoft.com/office/drawing/2010/main">
                  <a14:imgLayer r:embed="rId5">
                    <a14:imgEffect>
                      <a14:colorTemperature colorTemp="11200"/>
                    </a14:imgEffect>
                  </a14:imgLayer>
                </a14:imgProps>
              </a:ext>
            </a:extLst>
          </a:blip>
          <a:srcRect l="9182" t="7826" r="9324" b="8187"/>
          <a:stretch/>
        </p:blipFill>
        <p:spPr>
          <a:xfrm>
            <a:off x="232366" y="1004601"/>
            <a:ext cx="660878" cy="681101"/>
          </a:xfrm>
          <a:prstGeom prst="ellipse">
            <a:avLst/>
          </a:prstGeom>
        </p:spPr>
      </p:pic>
      <p:pic>
        <p:nvPicPr>
          <p:cNvPr id="1036" name="Picture 12" descr="Lungs Vector Icon 33580801 Vector Art ...">
            <a:extLst>
              <a:ext uri="{FF2B5EF4-FFF2-40B4-BE49-F238E27FC236}">
                <a16:creationId xmlns:a16="http://schemas.microsoft.com/office/drawing/2014/main" id="{80CD7637-C6C3-9853-86CD-8EECE1CC6834}"/>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l="53427" t="12897" r="6807" b="13484"/>
          <a:stretch/>
        </p:blipFill>
        <p:spPr bwMode="auto">
          <a:xfrm>
            <a:off x="228126" y="2989420"/>
            <a:ext cx="665118" cy="649529"/>
          </a:xfrm>
          <a:prstGeom prst="ellipse">
            <a:avLst/>
          </a:prstGeom>
          <a:noFill/>
          <a:extLst>
            <a:ext uri="{909E8E84-426E-40DD-AFC4-6F175D3DCCD1}">
              <a14:hiddenFill xmlns:a14="http://schemas.microsoft.com/office/drawing/2010/main">
                <a:solidFill>
                  <a:srgbClr val="FFFFFF"/>
                </a:solidFill>
              </a14:hiddenFill>
            </a:ext>
          </a:extLst>
        </p:spPr>
      </p:pic>
      <p:sp>
        <p:nvSpPr>
          <p:cNvPr id="15" name="TextBox 14">
            <a:extLst>
              <a:ext uri="{FF2B5EF4-FFF2-40B4-BE49-F238E27FC236}">
                <a16:creationId xmlns:a16="http://schemas.microsoft.com/office/drawing/2014/main" id="{59523633-23FE-BE95-CFE4-664F962387FB}"/>
              </a:ext>
            </a:extLst>
          </p:cNvPr>
          <p:cNvSpPr txBox="1"/>
          <p:nvPr/>
        </p:nvSpPr>
        <p:spPr>
          <a:xfrm>
            <a:off x="0" y="4870092"/>
            <a:ext cx="8286750" cy="403957"/>
          </a:xfrm>
          <a:prstGeom prst="rect">
            <a:avLst/>
          </a:prstGeom>
          <a:noFill/>
        </p:spPr>
        <p:txBody>
          <a:bodyPr wrap="square">
            <a:spAutoFit/>
          </a:bodyPr>
          <a:lstStyle/>
          <a:p>
            <a:pPr algn="l" defTabSz="685800" rtl="0" fontAlgn="base"/>
            <a:r>
              <a:rPr lang="en-GB" sz="675" kern="1200">
                <a:solidFill>
                  <a:srgbClr val="073763"/>
                </a:solidFill>
                <a:latin typeface="Arial"/>
                <a:ea typeface="+mn-ea"/>
                <a:cs typeface="Arial"/>
                <a:sym typeface="Arial"/>
              </a:rPr>
              <a:t>LTOCS: Long-Term Oral </a:t>
            </a:r>
            <a:r>
              <a:rPr lang="en-GB" sz="675" kern="1200" err="1">
                <a:solidFill>
                  <a:srgbClr val="073763"/>
                </a:solidFill>
                <a:latin typeface="Arial"/>
                <a:ea typeface="+mn-ea"/>
                <a:cs typeface="Arial"/>
                <a:sym typeface="Arial"/>
              </a:rPr>
              <a:t>Cortocosteroids</a:t>
            </a:r>
            <a:r>
              <a:rPr lang="en-GB" sz="675" kern="1200">
                <a:solidFill>
                  <a:srgbClr val="073763"/>
                </a:solidFill>
                <a:latin typeface="Arial"/>
                <a:ea typeface="+mn-ea"/>
                <a:cs typeface="Arial"/>
                <a:sym typeface="Arial"/>
              </a:rPr>
              <a:t>, ppFEV1: percent predicted Forced Expiratory Volume in 1 second</a:t>
            </a:r>
          </a:p>
          <a:p>
            <a:pPr algn="l" defTabSz="685800" rtl="0" fontAlgn="base"/>
            <a:endParaRPr lang="en-GB" sz="1350" kern="1200">
              <a:solidFill>
                <a:srgbClr val="404040"/>
              </a:solidFill>
              <a:highlight>
                <a:srgbClr val="F5F5F5"/>
              </a:highlight>
              <a:latin typeface="Segoe UI" panose="020B0502040204020203" pitchFamily="34" charset="0"/>
              <a:ea typeface="+mn-ea"/>
              <a:cs typeface="+mn-cs"/>
            </a:endParaRPr>
          </a:p>
        </p:txBody>
      </p:sp>
      <p:pic>
        <p:nvPicPr>
          <p:cNvPr id="8" name="Picture 7">
            <a:extLst>
              <a:ext uri="{FF2B5EF4-FFF2-40B4-BE49-F238E27FC236}">
                <a16:creationId xmlns:a16="http://schemas.microsoft.com/office/drawing/2014/main" id="{7CE2F969-EDA8-5A2D-A0E5-0C3E7C5529C6}"/>
              </a:ext>
            </a:extLst>
          </p:cNvPr>
          <p:cNvPicPr>
            <a:picLocks noChangeAspect="1"/>
          </p:cNvPicPr>
          <p:nvPr/>
        </p:nvPicPr>
        <p:blipFill>
          <a:blip r:embed="rId7"/>
          <a:stretch>
            <a:fillRect/>
          </a:stretch>
        </p:blipFill>
        <p:spPr>
          <a:xfrm>
            <a:off x="228126" y="2067420"/>
            <a:ext cx="665118" cy="665118"/>
          </a:xfrm>
          <a:prstGeom prst="ellipse">
            <a:avLst/>
          </a:prstGeom>
        </p:spPr>
      </p:pic>
      <p:pic>
        <p:nvPicPr>
          <p:cNvPr id="9" name="Picture 8">
            <a:extLst>
              <a:ext uri="{FF2B5EF4-FFF2-40B4-BE49-F238E27FC236}">
                <a16:creationId xmlns:a16="http://schemas.microsoft.com/office/drawing/2014/main" id="{AD363DD5-66E7-A30B-7D1C-90586D0F91AB}"/>
              </a:ext>
            </a:extLst>
          </p:cNvPr>
          <p:cNvPicPr>
            <a:picLocks noChangeAspect="1"/>
          </p:cNvPicPr>
          <p:nvPr/>
        </p:nvPicPr>
        <p:blipFill>
          <a:blip r:embed="rId8"/>
          <a:stretch>
            <a:fillRect/>
          </a:stretch>
        </p:blipFill>
        <p:spPr>
          <a:xfrm>
            <a:off x="228126" y="4020667"/>
            <a:ext cx="665118" cy="665118"/>
          </a:xfrm>
          <a:prstGeom prst="rect">
            <a:avLst/>
          </a:prstGeom>
        </p:spPr>
      </p:pic>
      <p:sp>
        <p:nvSpPr>
          <p:cNvPr id="2" name="TextBox 1">
            <a:extLst>
              <a:ext uri="{FF2B5EF4-FFF2-40B4-BE49-F238E27FC236}">
                <a16:creationId xmlns:a16="http://schemas.microsoft.com/office/drawing/2014/main" id="{1B960276-25E1-2CE3-BA01-EA2B60D03960}"/>
              </a:ext>
            </a:extLst>
          </p:cNvPr>
          <p:cNvSpPr txBox="1"/>
          <p:nvPr/>
        </p:nvSpPr>
        <p:spPr>
          <a:xfrm>
            <a:off x="-55418" y="4970861"/>
            <a:ext cx="8851107" cy="173124"/>
          </a:xfrm>
          <a:prstGeom prst="rect">
            <a:avLst/>
          </a:prstGeom>
          <a:noFill/>
        </p:spPr>
        <p:txBody>
          <a:bodyPr wrap="square" lIns="68580" tIns="34290" rIns="68580" bIns="34290" anchor="t">
            <a:spAutoFit/>
          </a:bodyPr>
          <a:lstStyle/>
          <a:p>
            <a:pPr algn="l" defTabSz="685800" rtl="0" fontAlgn="base"/>
            <a:r>
              <a:rPr lang="en-GB" sz="675" kern="1200">
                <a:solidFill>
                  <a:srgbClr val="073763"/>
                </a:solidFill>
                <a:latin typeface="Arial"/>
                <a:ea typeface="+mn-ea"/>
                <a:cs typeface="Arial"/>
                <a:sym typeface="Arial"/>
              </a:rPr>
              <a:t>  </a:t>
            </a:r>
            <a:r>
              <a:rPr lang="it-IT" sz="675" kern="1200">
                <a:solidFill>
                  <a:srgbClr val="073763"/>
                </a:solidFill>
                <a:latin typeface="Arial"/>
                <a:ea typeface="+mn-ea"/>
                <a:cs typeface="Arial"/>
              </a:rPr>
              <a:t>Scelo, G. et al.,</a:t>
            </a:r>
            <a:r>
              <a:rPr lang="en-GB" sz="675" kern="1200">
                <a:solidFill>
                  <a:srgbClr val="073763"/>
                </a:solidFill>
                <a:latin typeface="Arial"/>
                <a:ea typeface="+mn-ea"/>
                <a:cs typeface="Arial"/>
              </a:rPr>
              <a:t> J Allergy Clin Immunol </a:t>
            </a:r>
            <a:r>
              <a:rPr lang="en-GB" sz="675" kern="1200" err="1">
                <a:solidFill>
                  <a:srgbClr val="073763"/>
                </a:solidFill>
                <a:latin typeface="Arial"/>
                <a:ea typeface="+mn-ea"/>
                <a:cs typeface="Arial"/>
              </a:rPr>
              <a:t>Pract</a:t>
            </a:r>
            <a:r>
              <a:rPr lang="en-GB" sz="675" kern="1200">
                <a:solidFill>
                  <a:srgbClr val="073763"/>
                </a:solidFill>
                <a:latin typeface="Arial"/>
                <a:ea typeface="+mn-ea"/>
                <a:cs typeface="Arial"/>
              </a:rPr>
              <a:t>. 2024 May 19:S2213-2198(24)00530-0. </a:t>
            </a:r>
            <a:r>
              <a:rPr lang="en-GB" sz="675" kern="1200">
                <a:solidFill>
                  <a:srgbClr val="073763"/>
                </a:solidFill>
                <a:latin typeface="Arial"/>
                <a:ea typeface="+mn-ea"/>
                <a:cs typeface="Arial"/>
                <a:hlinkClick r:id="rId9">
                  <a:extLst>
                    <a:ext uri="{A12FA001-AC4F-418D-AE19-62706E023703}">
                      <ahyp:hlinkClr xmlns:ahyp="http://schemas.microsoft.com/office/drawing/2018/hyperlinkcolor" val="tx"/>
                    </a:ext>
                  </a:extLst>
                </a:hlinkClick>
              </a:rPr>
              <a:t>doi: 10.1016/j.jaip.2024.05.016. ​</a:t>
            </a:r>
            <a:endParaRPr lang="en-GB" sz="675" kern="1200">
              <a:solidFill>
                <a:srgbClr val="073763"/>
              </a:solidFill>
              <a:latin typeface="Arial"/>
              <a:ea typeface="+mn-ea"/>
              <a:cs typeface="Arial"/>
            </a:endParaRPr>
          </a:p>
        </p:txBody>
      </p:sp>
      <p:pic>
        <p:nvPicPr>
          <p:cNvPr id="5" name="Graphic 4" descr="Beginning with solid fill">
            <a:hlinkClick r:id="rId10" action="ppaction://hlinksldjump"/>
            <a:extLst>
              <a:ext uri="{FF2B5EF4-FFF2-40B4-BE49-F238E27FC236}">
                <a16:creationId xmlns:a16="http://schemas.microsoft.com/office/drawing/2014/main" id="{5A014991-5874-2809-C90E-3942758CDA6F}"/>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6" name="bg object 17">
            <a:extLst>
              <a:ext uri="{FF2B5EF4-FFF2-40B4-BE49-F238E27FC236}">
                <a16:creationId xmlns:a16="http://schemas.microsoft.com/office/drawing/2014/main" id="{DC57696C-EA01-C78B-B9B8-A3C2266A4246}"/>
              </a:ext>
            </a:extLst>
          </p:cNvPr>
          <p:cNvPicPr/>
          <p:nvPr/>
        </p:nvPicPr>
        <p:blipFill>
          <a:blip r:embed="rId13" cstate="print">
            <a:alphaModFix amt="10000"/>
            <a:extLst>
              <a:ext uri="{BEBA8EAE-BF5A-486C-A8C5-ECC9F3942E4B}">
                <a14:imgProps xmlns:a14="http://schemas.microsoft.com/office/drawing/2010/main">
                  <a14:imgLayer r:embed="rId14">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1030147155"/>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descr="Orange Background | Free stock photos - Rgbstock - Free stock images |  fangol | November - 27 - 2011 (1363)">
            <a:extLst>
              <a:ext uri="{FF2B5EF4-FFF2-40B4-BE49-F238E27FC236}">
                <a16:creationId xmlns:a16="http://schemas.microsoft.com/office/drawing/2014/main" id="{2BCE47AD-66EC-17B7-CC3F-5D6888B8925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H="1">
            <a:off x="3384531" y="809244"/>
            <a:ext cx="5759469" cy="4334256"/>
          </a:xfrm>
          <a:prstGeom prst="rect">
            <a:avLst/>
          </a:prstGeom>
          <a:noFill/>
          <a:extLst>
            <a:ext uri="{909E8E84-426E-40DD-AFC4-6F175D3DCCD1}">
              <a14:hiddenFill xmlns:a14="http://schemas.microsoft.com/office/drawing/2010/main">
                <a:solidFill>
                  <a:srgbClr val="FFFFFF"/>
                </a:solidFill>
              </a14:hiddenFill>
            </a:ext>
          </a:extLst>
        </p:spPr>
      </p:pic>
      <p:sp>
        <p:nvSpPr>
          <p:cNvPr id="3" name="Text Placeholder 2">
            <a:extLst>
              <a:ext uri="{FF2B5EF4-FFF2-40B4-BE49-F238E27FC236}">
                <a16:creationId xmlns:a16="http://schemas.microsoft.com/office/drawing/2014/main" id="{02686BD3-24E4-F174-BA52-7DCB4A45C705}"/>
              </a:ext>
            </a:extLst>
          </p:cNvPr>
          <p:cNvSpPr>
            <a:spLocks noGrp="1"/>
          </p:cNvSpPr>
          <p:nvPr>
            <p:ph type="body" idx="2"/>
          </p:nvPr>
        </p:nvSpPr>
        <p:spPr/>
        <p:txBody>
          <a:bodyPr/>
          <a:lstStyle/>
          <a:p>
            <a:endParaRPr lang="en-GB"/>
          </a:p>
        </p:txBody>
      </p:sp>
      <p:sp>
        <p:nvSpPr>
          <p:cNvPr id="7" name="Title 3">
            <a:extLst>
              <a:ext uri="{FF2B5EF4-FFF2-40B4-BE49-F238E27FC236}">
                <a16:creationId xmlns:a16="http://schemas.microsoft.com/office/drawing/2014/main" id="{9B343CE3-E135-0223-208A-A2A885C18D80}"/>
              </a:ext>
            </a:extLst>
          </p:cNvPr>
          <p:cNvSpPr txBox="1">
            <a:spLocks/>
          </p:cNvSpPr>
          <p:nvPr/>
        </p:nvSpPr>
        <p:spPr>
          <a:xfrm>
            <a:off x="340520" y="215929"/>
            <a:ext cx="9081065" cy="340815"/>
          </a:xfrm>
          <a:prstGeom prst="rect">
            <a:avLst/>
          </a:prstGeom>
          <a:noFill/>
          <a:ln>
            <a:noFill/>
          </a:ln>
        </p:spPr>
        <p:txBody>
          <a:bodyPr spcFirstLastPara="1" wrap="square" lIns="0" tIns="34275" rIns="68569" bIns="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accent1"/>
              </a:buClr>
              <a:buSzPts val="1800"/>
              <a:buFont typeface="Arial"/>
              <a:buNone/>
              <a:defRPr sz="2400" b="1" i="0" u="none" strike="noStrike" cap="none">
                <a:solidFill>
                  <a:schemeClr val="accent1"/>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pPr defTabSz="685800">
              <a:buClr>
                <a:srgbClr val="073763"/>
              </a:buClr>
            </a:pPr>
            <a:br>
              <a:rPr lang="en-GB" sz="1200">
                <a:solidFill>
                  <a:srgbClr val="FF9900"/>
                </a:solidFill>
              </a:rPr>
            </a:br>
            <a:r>
              <a:rPr lang="en-GB" sz="1200">
                <a:solidFill>
                  <a:srgbClr val="073763"/>
                </a:solidFill>
              </a:rPr>
              <a:t>FULL BEAM Remission summary: </a:t>
            </a:r>
          </a:p>
          <a:p>
            <a:pPr defTabSz="685800">
              <a:buClr>
                <a:srgbClr val="073763"/>
              </a:buClr>
            </a:pPr>
            <a:r>
              <a:rPr lang="en-US" sz="1200">
                <a:solidFill>
                  <a:srgbClr val="FF9900"/>
                </a:solidFill>
              </a:rPr>
              <a:t>Greater chance of remission if less severe impairment and shorter asthma duration at initiation of biologics</a:t>
            </a:r>
            <a:endParaRPr lang="en-GB" sz="1200">
              <a:solidFill>
                <a:srgbClr val="FF9900"/>
              </a:solidFill>
            </a:endParaRPr>
          </a:p>
        </p:txBody>
      </p:sp>
      <p:sp>
        <p:nvSpPr>
          <p:cNvPr id="10" name="TextBox 9">
            <a:extLst>
              <a:ext uri="{FF2B5EF4-FFF2-40B4-BE49-F238E27FC236}">
                <a16:creationId xmlns:a16="http://schemas.microsoft.com/office/drawing/2014/main" id="{25A245BF-4F8F-DFEA-DA35-FF780761DAAA}"/>
              </a:ext>
            </a:extLst>
          </p:cNvPr>
          <p:cNvSpPr txBox="1"/>
          <p:nvPr/>
        </p:nvSpPr>
        <p:spPr>
          <a:xfrm>
            <a:off x="927932" y="758550"/>
            <a:ext cx="8091573" cy="4062651"/>
          </a:xfrm>
          <a:prstGeom prst="rect">
            <a:avLst/>
          </a:prstGeom>
          <a:noFill/>
        </p:spPr>
        <p:txBody>
          <a:bodyPr wrap="square" lIns="68580" tIns="34290" rIns="68580" bIns="34290" anchor="t">
            <a:spAutoFit/>
          </a:bodyPr>
          <a:lstStyle/>
          <a:p>
            <a:pPr algn="l" defTabSz="685800" rtl="0"/>
            <a:endParaRPr lang="en-US" sz="1500" b="1" kern="1200">
              <a:solidFill>
                <a:srgbClr val="073763"/>
              </a:solidFill>
              <a:latin typeface="Arial"/>
              <a:ea typeface="+mn-ea"/>
              <a:cs typeface="+mn-cs"/>
            </a:endParaRPr>
          </a:p>
          <a:p>
            <a:pPr algn="l" defTabSz="685800" rtl="0"/>
            <a:br>
              <a:rPr lang="en-US" sz="1500" b="1" kern="1200">
                <a:solidFill>
                  <a:srgbClr val="073763"/>
                </a:solidFill>
                <a:latin typeface="Arial"/>
                <a:ea typeface="+mn-ea"/>
                <a:cs typeface="+mn-cs"/>
              </a:rPr>
            </a:br>
            <a:r>
              <a:rPr lang="en-US" sz="1350" b="1" kern="1200">
                <a:solidFill>
                  <a:srgbClr val="073763"/>
                </a:solidFill>
                <a:latin typeface="Arial"/>
                <a:ea typeface="+mn-ea"/>
                <a:cs typeface="+mn-cs"/>
              </a:rPr>
              <a:t>Only 20% of patients reached the strictest remission definition (no exacerbation, no LTOCS, well/partly controlled, and ppFEV1 &gt;=80%)</a:t>
            </a:r>
          </a:p>
          <a:p>
            <a:pPr algn="l" defTabSz="685800" rtl="0"/>
            <a:endParaRPr lang="en-GB" sz="1350" b="1" kern="1200">
              <a:solidFill>
                <a:srgbClr val="073763"/>
              </a:solidFill>
              <a:latin typeface="Arial"/>
              <a:ea typeface="+mn-ea"/>
              <a:cs typeface="+mn-cs"/>
            </a:endParaRPr>
          </a:p>
          <a:p>
            <a:pPr algn="l" defTabSz="685800" rtl="0"/>
            <a:endParaRPr lang="en-GB" sz="1350" kern="1200">
              <a:solidFill>
                <a:srgbClr val="073763"/>
              </a:solidFill>
              <a:latin typeface="Arial"/>
              <a:ea typeface="+mn-ea"/>
              <a:cs typeface="+mn-cs"/>
            </a:endParaRPr>
          </a:p>
          <a:p>
            <a:pPr algn="l" defTabSz="685800" rtl="0"/>
            <a:r>
              <a:rPr lang="en-US" sz="1350" b="1" kern="1200">
                <a:solidFill>
                  <a:srgbClr val="073763"/>
                </a:solidFill>
                <a:latin typeface="Arial"/>
                <a:ea typeface="+mn-ea"/>
                <a:cs typeface="+mn-cs"/>
              </a:rPr>
              <a:t>Patients with less severe disease and shorter duration of asthma pre-biologic-initiation had a better chance of achieving remission post-biologic</a:t>
            </a:r>
            <a:endParaRPr lang="en-US" sz="1350" b="1" kern="1200">
              <a:solidFill>
                <a:srgbClr val="073763"/>
              </a:solidFill>
              <a:latin typeface="Arial"/>
              <a:ea typeface="+mn-ea"/>
              <a:cs typeface="Arial"/>
            </a:endParaRPr>
          </a:p>
          <a:p>
            <a:pPr algn="l" defTabSz="685800" rtl="0"/>
            <a:r>
              <a:rPr lang="en-NZ" sz="1350" b="1" kern="1200">
                <a:solidFill>
                  <a:srgbClr val="073763"/>
                </a:solidFill>
                <a:latin typeface="Arial"/>
                <a:ea typeface="+mn-ea"/>
                <a:cs typeface="+mn-cs"/>
              </a:rPr>
              <a:t>The odds of achieving 4-domain remission decreased by 15% for every additional 10-years asthma duration </a:t>
            </a:r>
            <a:endParaRPr lang="en-US" sz="1350" b="1" kern="1200">
              <a:solidFill>
                <a:srgbClr val="073763"/>
              </a:solidFill>
              <a:latin typeface="Arial"/>
              <a:ea typeface="+mn-ea"/>
              <a:cs typeface="+mn-cs"/>
            </a:endParaRPr>
          </a:p>
          <a:p>
            <a:pPr algn="l" defTabSz="685800" rtl="0"/>
            <a:endParaRPr lang="en-GB" sz="1350" kern="1200">
              <a:solidFill>
                <a:srgbClr val="073763"/>
              </a:solidFill>
              <a:latin typeface="Arial"/>
              <a:ea typeface="+mn-ea"/>
              <a:cs typeface="+mn-cs"/>
            </a:endParaRPr>
          </a:p>
          <a:p>
            <a:pPr algn="l" defTabSz="685800" rtl="0"/>
            <a:endParaRPr lang="en-GB" sz="1350" kern="1200">
              <a:solidFill>
                <a:srgbClr val="073763"/>
              </a:solidFill>
              <a:latin typeface="Arial"/>
              <a:ea typeface="+mn-ea"/>
              <a:cs typeface="+mn-cs"/>
            </a:endParaRPr>
          </a:p>
          <a:p>
            <a:pPr algn="l" defTabSz="685800" rtl="0"/>
            <a:r>
              <a:rPr lang="en-US" sz="1350" b="1" kern="1200">
                <a:solidFill>
                  <a:srgbClr val="073763"/>
                </a:solidFill>
                <a:latin typeface="Arial"/>
                <a:ea typeface="+mn-ea"/>
                <a:cs typeface="+mn-cs"/>
              </a:rPr>
              <a:t>These results highlight the need to consider earlier intervention with biologics for patients with severe asthma prior to significant and irreversible lung function impairment</a:t>
            </a:r>
          </a:p>
          <a:p>
            <a:pPr algn="l" defTabSz="685800" rtl="0"/>
            <a:endParaRPr lang="en-US" sz="1350" b="1" kern="1200">
              <a:solidFill>
                <a:srgbClr val="073763"/>
              </a:solidFill>
              <a:latin typeface="Arial"/>
              <a:ea typeface="+mn-ea"/>
              <a:cs typeface="+mn-cs"/>
            </a:endParaRPr>
          </a:p>
          <a:p>
            <a:pPr algn="l" defTabSz="685800" rtl="0"/>
            <a:endParaRPr lang="en-US" sz="1350" b="1" kern="1200">
              <a:solidFill>
                <a:srgbClr val="073763"/>
              </a:solidFill>
              <a:latin typeface="Arial"/>
              <a:ea typeface="+mn-ea"/>
              <a:cs typeface="+mn-cs"/>
            </a:endParaRPr>
          </a:p>
          <a:p>
            <a:pPr algn="l" defTabSz="685800" rtl="0"/>
            <a:r>
              <a:rPr lang="en-US" sz="1350" b="1" kern="1200">
                <a:solidFill>
                  <a:srgbClr val="073763"/>
                </a:solidFill>
                <a:latin typeface="Arial"/>
                <a:ea typeface="+mn-ea"/>
                <a:cs typeface="+mn-cs"/>
              </a:rPr>
              <a:t>Since remission is more likely to occur if targeted earlier in the asthma life cycle, a paradigm shift away from targeting response in those with more severe asthma, towards the promotion of remission in those with less severe disease but at risk of developing severe asthma is needed</a:t>
            </a:r>
          </a:p>
        </p:txBody>
      </p:sp>
      <p:pic>
        <p:nvPicPr>
          <p:cNvPr id="12" name="Picture 11">
            <a:extLst>
              <a:ext uri="{FF2B5EF4-FFF2-40B4-BE49-F238E27FC236}">
                <a16:creationId xmlns:a16="http://schemas.microsoft.com/office/drawing/2014/main" id="{92745BD6-C99B-3F98-C281-2AAA016778DB}"/>
              </a:ext>
            </a:extLst>
          </p:cNvPr>
          <p:cNvPicPr>
            <a:picLocks noChangeAspect="1"/>
          </p:cNvPicPr>
          <p:nvPr/>
        </p:nvPicPr>
        <p:blipFill rotWithShape="1">
          <a:blip r:embed="rId3">
            <a:extLst>
              <a:ext uri="{BEBA8EAE-BF5A-486C-A8C5-ECC9F3942E4B}">
                <a14:imgProps xmlns:a14="http://schemas.microsoft.com/office/drawing/2010/main">
                  <a14:imgLayer r:embed="rId4">
                    <a14:imgEffect>
                      <a14:colorTemperature colorTemp="11200"/>
                    </a14:imgEffect>
                  </a14:imgLayer>
                </a14:imgProps>
              </a:ext>
            </a:extLst>
          </a:blip>
          <a:srcRect l="9182" t="7826" r="9324" b="8187"/>
          <a:stretch/>
        </p:blipFill>
        <p:spPr>
          <a:xfrm>
            <a:off x="194546" y="1118592"/>
            <a:ext cx="665118" cy="685471"/>
          </a:xfrm>
          <a:prstGeom prst="ellipse">
            <a:avLst/>
          </a:prstGeom>
        </p:spPr>
      </p:pic>
      <p:pic>
        <p:nvPicPr>
          <p:cNvPr id="1036" name="Picture 12" descr="Lungs Vector Icon 33580801 Vector Art ...">
            <a:extLst>
              <a:ext uri="{FF2B5EF4-FFF2-40B4-BE49-F238E27FC236}">
                <a16:creationId xmlns:a16="http://schemas.microsoft.com/office/drawing/2014/main" id="{80CD7637-C6C3-9853-86CD-8EECE1CC6834}"/>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53427" t="12897" r="6807" b="13484"/>
          <a:stretch/>
        </p:blipFill>
        <p:spPr bwMode="auto">
          <a:xfrm>
            <a:off x="198923" y="2120531"/>
            <a:ext cx="665118" cy="649529"/>
          </a:xfrm>
          <a:prstGeom prst="ellipse">
            <a:avLst/>
          </a:prstGeom>
          <a:noFill/>
          <a:extLst>
            <a:ext uri="{909E8E84-426E-40DD-AFC4-6F175D3DCCD1}">
              <a14:hiddenFill xmlns:a14="http://schemas.microsoft.com/office/drawing/2010/main">
                <a:solidFill>
                  <a:srgbClr val="FFFFFF"/>
                </a:solidFill>
              </a14:hiddenFill>
            </a:ext>
          </a:extLst>
        </p:spPr>
      </p:pic>
      <p:pic>
        <p:nvPicPr>
          <p:cNvPr id="14" name="Picture 13">
            <a:extLst>
              <a:ext uri="{FF2B5EF4-FFF2-40B4-BE49-F238E27FC236}">
                <a16:creationId xmlns:a16="http://schemas.microsoft.com/office/drawing/2014/main" id="{F359F80F-8A95-28AF-ADCE-F5C16912B625}"/>
              </a:ext>
            </a:extLst>
          </p:cNvPr>
          <p:cNvPicPr>
            <a:picLocks noChangeAspect="1"/>
          </p:cNvPicPr>
          <p:nvPr/>
        </p:nvPicPr>
        <p:blipFill>
          <a:blip r:embed="rId6">
            <a:extLst>
              <a:ext uri="{BEBA8EAE-BF5A-486C-A8C5-ECC9F3942E4B}">
                <a14:imgProps xmlns:a14="http://schemas.microsoft.com/office/drawing/2010/main">
                  <a14:imgLayer r:embed="rId7">
                    <a14:imgEffect>
                      <a14:backgroundRemoval t="8444" b="89778" l="9778" r="89778">
                        <a14:foregroundMark x1="32444" y1="38667" x2="50667" y2="64000"/>
                        <a14:foregroundMark x1="50667" y1="64000" x2="42222" y2="42667"/>
                        <a14:foregroundMark x1="42222" y1="42667" x2="32889" y2="39111"/>
                        <a14:foregroundMark x1="37333" y1="88444" x2="60000" y2="89778"/>
                        <a14:foregroundMark x1="44444" y1="8444" x2="56444" y2="8889"/>
                      </a14:backgroundRemoval>
                    </a14:imgEffect>
                  </a14:imgLayer>
                </a14:imgProps>
              </a:ext>
            </a:extLst>
          </a:blip>
          <a:stretch>
            <a:fillRect/>
          </a:stretch>
        </p:blipFill>
        <p:spPr>
          <a:xfrm>
            <a:off x="118293" y="3052594"/>
            <a:ext cx="865944" cy="865944"/>
          </a:xfrm>
          <a:prstGeom prst="rect">
            <a:avLst/>
          </a:prstGeom>
        </p:spPr>
      </p:pic>
      <p:sp>
        <p:nvSpPr>
          <p:cNvPr id="15" name="TextBox 14">
            <a:extLst>
              <a:ext uri="{FF2B5EF4-FFF2-40B4-BE49-F238E27FC236}">
                <a16:creationId xmlns:a16="http://schemas.microsoft.com/office/drawing/2014/main" id="{59523633-23FE-BE95-CFE4-664F962387FB}"/>
              </a:ext>
            </a:extLst>
          </p:cNvPr>
          <p:cNvSpPr txBox="1"/>
          <p:nvPr/>
        </p:nvSpPr>
        <p:spPr>
          <a:xfrm>
            <a:off x="-1" y="4874157"/>
            <a:ext cx="8286750" cy="403957"/>
          </a:xfrm>
          <a:prstGeom prst="rect">
            <a:avLst/>
          </a:prstGeom>
          <a:noFill/>
        </p:spPr>
        <p:txBody>
          <a:bodyPr wrap="square">
            <a:spAutoFit/>
          </a:bodyPr>
          <a:lstStyle/>
          <a:p>
            <a:pPr algn="l" defTabSz="685800" rtl="0" fontAlgn="base"/>
            <a:r>
              <a:rPr lang="en-GB" sz="675" kern="1200">
                <a:solidFill>
                  <a:srgbClr val="073763"/>
                </a:solidFill>
                <a:latin typeface="Arial"/>
                <a:ea typeface="+mn-ea"/>
                <a:cs typeface="Arial"/>
                <a:sym typeface="Arial"/>
              </a:rPr>
              <a:t>LTOCS: Long-Term Oral Corticosteroids, ppFEV1: percent predicted Forced Expiratory Volume in 1 second  </a:t>
            </a:r>
            <a:r>
              <a:rPr lang="en-US" sz="675" kern="1200">
                <a:solidFill>
                  <a:srgbClr val="073763"/>
                </a:solidFill>
                <a:latin typeface="Arial"/>
                <a:ea typeface="+mn-ea"/>
                <a:cs typeface="Arial"/>
                <a:sym typeface="Arial"/>
              </a:rPr>
              <a:t>​</a:t>
            </a:r>
          </a:p>
          <a:p>
            <a:pPr algn="l" defTabSz="685800" rtl="0" fontAlgn="base"/>
            <a:r>
              <a:rPr lang="en-GB" sz="1350" kern="1200">
                <a:solidFill>
                  <a:srgbClr val="404040"/>
                </a:solidFill>
                <a:highlight>
                  <a:srgbClr val="F5F5F5"/>
                </a:highlight>
                <a:latin typeface="Arial" panose="020B0604020202020204" pitchFamily="34" charset="0"/>
                <a:ea typeface="+mn-ea"/>
                <a:cs typeface="+mn-cs"/>
              </a:rPr>
              <a:t>​</a:t>
            </a:r>
            <a:endParaRPr lang="en-GB" sz="1350" kern="1200">
              <a:solidFill>
                <a:srgbClr val="404040"/>
              </a:solidFill>
              <a:highlight>
                <a:srgbClr val="F5F5F5"/>
              </a:highlight>
              <a:latin typeface="Segoe UI" panose="020B0502040204020203" pitchFamily="34" charset="0"/>
              <a:ea typeface="+mn-ea"/>
              <a:cs typeface="+mn-cs"/>
            </a:endParaRPr>
          </a:p>
        </p:txBody>
      </p:sp>
      <p:pic>
        <p:nvPicPr>
          <p:cNvPr id="2" name="Picture 1">
            <a:extLst>
              <a:ext uri="{FF2B5EF4-FFF2-40B4-BE49-F238E27FC236}">
                <a16:creationId xmlns:a16="http://schemas.microsoft.com/office/drawing/2014/main" id="{DDF98E47-3B0F-0359-5587-119B94E040FC}"/>
              </a:ext>
            </a:extLst>
          </p:cNvPr>
          <p:cNvPicPr>
            <a:picLocks noChangeAspect="1"/>
          </p:cNvPicPr>
          <p:nvPr/>
        </p:nvPicPr>
        <p:blipFill rotWithShape="1">
          <a:blip r:embed="rId8"/>
          <a:srcRect l="3660" t="4696" r="4583" b="4670"/>
          <a:stretch/>
        </p:blipFill>
        <p:spPr>
          <a:xfrm>
            <a:off x="198923" y="4096256"/>
            <a:ext cx="660741" cy="652662"/>
          </a:xfrm>
          <a:prstGeom prst="ellipse">
            <a:avLst/>
          </a:prstGeom>
        </p:spPr>
      </p:pic>
      <p:sp>
        <p:nvSpPr>
          <p:cNvPr id="4" name="TextBox 3">
            <a:extLst>
              <a:ext uri="{FF2B5EF4-FFF2-40B4-BE49-F238E27FC236}">
                <a16:creationId xmlns:a16="http://schemas.microsoft.com/office/drawing/2014/main" id="{8E1D00FA-8ACC-A427-F950-F49437F7A307}"/>
              </a:ext>
            </a:extLst>
          </p:cNvPr>
          <p:cNvSpPr txBox="1"/>
          <p:nvPr/>
        </p:nvSpPr>
        <p:spPr>
          <a:xfrm>
            <a:off x="0" y="4988288"/>
            <a:ext cx="8851107" cy="196208"/>
          </a:xfrm>
          <a:prstGeom prst="rect">
            <a:avLst/>
          </a:prstGeom>
          <a:noFill/>
        </p:spPr>
        <p:txBody>
          <a:bodyPr wrap="square">
            <a:spAutoFit/>
          </a:bodyPr>
          <a:lstStyle/>
          <a:p>
            <a:pPr algn="l" defTabSz="685800" rtl="0" fontAlgn="base"/>
            <a:r>
              <a:rPr lang="en-GB" sz="675" kern="1200">
                <a:solidFill>
                  <a:srgbClr val="073763"/>
                </a:solidFill>
                <a:latin typeface="Arial"/>
                <a:ea typeface="+mn-ea"/>
                <a:cs typeface="Arial"/>
                <a:sym typeface="Arial"/>
              </a:rPr>
              <a:t>Perez-de-Llano, L. et al., </a:t>
            </a:r>
            <a:r>
              <a:rPr lang="en-NZ" sz="675" kern="1200">
                <a:solidFill>
                  <a:srgbClr val="073763"/>
                </a:solidFill>
                <a:latin typeface="Arial"/>
                <a:ea typeface="+mn-ea"/>
                <a:cs typeface="Arial"/>
                <a:sym typeface="Arial"/>
              </a:rPr>
              <a:t>Am J Respir Crit Care Med 2024, </a:t>
            </a:r>
            <a:r>
              <a:rPr lang="en-GB" sz="675" kern="1200">
                <a:solidFill>
                  <a:srgbClr val="073763"/>
                </a:solidFill>
                <a:latin typeface="Arial"/>
                <a:ea typeface="+mn-ea"/>
                <a:cs typeface="Arial"/>
                <a:sym typeface="Arial"/>
                <a:hlinkClick r:id="rId9">
                  <a:extLst>
                    <a:ext uri="{A12FA001-AC4F-418D-AE19-62706E023703}">
                      <ahyp:hlinkClr xmlns:ahyp="http://schemas.microsoft.com/office/drawing/2018/hyperlinkcolor" val="tx"/>
                    </a:ext>
                  </a:extLst>
                </a:hlinkClick>
              </a:rPr>
              <a:t>https://doi.org/10.1164/rccm.202311-2192OC</a:t>
            </a:r>
            <a:endParaRPr lang="en-GB" sz="675" kern="1200">
              <a:solidFill>
                <a:srgbClr val="073763"/>
              </a:solidFill>
              <a:latin typeface="Arial"/>
              <a:ea typeface="+mn-ea"/>
              <a:cs typeface="Arial"/>
            </a:endParaRPr>
          </a:p>
        </p:txBody>
      </p:sp>
      <p:pic>
        <p:nvPicPr>
          <p:cNvPr id="6" name="Graphic 5" descr="Beginning with solid fill">
            <a:hlinkClick r:id="rId10" action="ppaction://hlinksldjump"/>
            <a:extLst>
              <a:ext uri="{FF2B5EF4-FFF2-40B4-BE49-F238E27FC236}">
                <a16:creationId xmlns:a16="http://schemas.microsoft.com/office/drawing/2014/main" id="{6232D60E-A9EC-04EE-72A4-AE6D0EAFDA1C}"/>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8" name="bg object 17">
            <a:extLst>
              <a:ext uri="{FF2B5EF4-FFF2-40B4-BE49-F238E27FC236}">
                <a16:creationId xmlns:a16="http://schemas.microsoft.com/office/drawing/2014/main" id="{9A70216B-6090-5FCA-4DF1-5DBDF7194FC6}"/>
              </a:ext>
            </a:extLst>
          </p:cNvPr>
          <p:cNvPicPr/>
          <p:nvPr/>
        </p:nvPicPr>
        <p:blipFill>
          <a:blip r:embed="rId13" cstate="print">
            <a:alphaModFix amt="10000"/>
            <a:extLst>
              <a:ext uri="{BEBA8EAE-BF5A-486C-A8C5-ECC9F3942E4B}">
                <a14:imgProps xmlns:a14="http://schemas.microsoft.com/office/drawing/2010/main">
                  <a14:imgLayer r:embed="rId14">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3107493138"/>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Shape 858"/>
        <p:cNvGrpSpPr/>
        <p:nvPr/>
      </p:nvGrpSpPr>
      <p:grpSpPr>
        <a:xfrm>
          <a:off x="0" y="0"/>
          <a:ext cx="0" cy="0"/>
          <a:chOff x="0" y="0"/>
          <a:chExt cx="0" cy="0"/>
        </a:xfrm>
      </p:grpSpPr>
      <p:sp>
        <p:nvSpPr>
          <p:cNvPr id="860" name="Google Shape;860;p144"/>
          <p:cNvSpPr txBox="1">
            <a:spLocks noGrp="1"/>
          </p:cNvSpPr>
          <p:nvPr>
            <p:ph type="ctrTitle"/>
          </p:nvPr>
        </p:nvSpPr>
        <p:spPr>
          <a:xfrm>
            <a:off x="220718" y="2049940"/>
            <a:ext cx="8726213" cy="1102519"/>
          </a:xfrm>
          <a:prstGeom prst="rect">
            <a:avLst/>
          </a:prstGeom>
          <a:noFill/>
          <a:ln>
            <a:noFill/>
          </a:ln>
        </p:spPr>
        <p:txBody>
          <a:bodyPr spcFirstLastPara="1" wrap="square" lIns="0" tIns="45700" rIns="91425" bIns="0" anchor="ctr" anchorCtr="0">
            <a:noAutofit/>
          </a:bodyPr>
          <a:lstStyle/>
          <a:p>
            <a:pPr>
              <a:buSzPts val="2000"/>
            </a:pPr>
            <a:r>
              <a:rPr lang="en-US" sz="2000">
                <a:solidFill>
                  <a:schemeClr val="bg1"/>
                </a:solidFill>
                <a:latin typeface="Arial" panose="020B0604020202020204" pitchFamily="34" charset="0"/>
                <a:cs typeface="Arial" panose="020B0604020202020204" pitchFamily="34" charset="0"/>
              </a:rPr>
              <a:t>Real-World Biologics Response and Super-Response in the International Severe Asthma Registry cohort (LUMINANT)</a:t>
            </a:r>
            <a:endParaRPr sz="2000"/>
          </a:p>
        </p:txBody>
      </p:sp>
      <p:pic>
        <p:nvPicPr>
          <p:cNvPr id="2" name="Graphic 1" descr="Beginning with solid fill">
            <a:hlinkClick r:id="rId3" action="ppaction://hlinksldjump"/>
            <a:extLst>
              <a:ext uri="{FF2B5EF4-FFF2-40B4-BE49-F238E27FC236}">
                <a16:creationId xmlns:a16="http://schemas.microsoft.com/office/drawing/2014/main" id="{C40D6E5E-7AF6-F375-1261-85EF35DDD55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33356037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 name="TextBox 10"/>
          <p:cNvSpPr txBox="1"/>
          <p:nvPr/>
        </p:nvSpPr>
        <p:spPr>
          <a:xfrm>
            <a:off x="2573824" y="912988"/>
            <a:ext cx="5445804" cy="166712"/>
          </a:xfrm>
          <a:prstGeom prst="rect">
            <a:avLst/>
          </a:prstGeom>
        </p:spPr>
        <p:txBody>
          <a:bodyPr wrap="square" lIns="0" tIns="0" rIns="0" bIns="0" rtlCol="0" anchor="t">
            <a:spAutoFit/>
          </a:bodyPr>
          <a:lstStyle/>
          <a:p>
            <a:pPr algn="l" defTabSz="457200" rtl="0">
              <a:lnSpc>
                <a:spcPts val="1265"/>
              </a:lnSpc>
            </a:pPr>
            <a:r>
              <a:rPr lang="en-US" sz="1150" kern="1200" spc="12">
                <a:solidFill>
                  <a:srgbClr val="000000"/>
                </a:solidFill>
                <a:latin typeface="Arial" panose="020B0604020202020204" pitchFamily="34" charset="0"/>
                <a:ea typeface="+mn-ea"/>
                <a:cs typeface="Arial" panose="020B0604020202020204" pitchFamily="34" charset="0"/>
              </a:rPr>
              <a:t>Observational &amp; Pragmatic Research Institute</a:t>
            </a:r>
          </a:p>
        </p:txBody>
      </p:sp>
      <p:sp>
        <p:nvSpPr>
          <p:cNvPr id="9" name="TextBox 9"/>
          <p:cNvSpPr txBox="1"/>
          <p:nvPr/>
        </p:nvSpPr>
        <p:spPr>
          <a:xfrm>
            <a:off x="2570454" y="1403503"/>
            <a:ext cx="6487429" cy="1506887"/>
          </a:xfrm>
          <a:prstGeom prst="rect">
            <a:avLst/>
          </a:prstGeom>
        </p:spPr>
        <p:txBody>
          <a:bodyPr wrap="square" lIns="0" tIns="0" rIns="0" bIns="0" rtlCol="0" anchor="t">
            <a:spAutoFit/>
          </a:bodyPr>
          <a:lstStyle/>
          <a:p>
            <a:pPr algn="l" defTabSz="457200" rtl="0">
              <a:lnSpc>
                <a:spcPts val="3000"/>
              </a:lnSpc>
            </a:pPr>
            <a:r>
              <a:rPr lang="en-US" sz="2200" b="1" kern="1200">
                <a:solidFill>
                  <a:srgbClr val="000000"/>
                </a:solidFill>
                <a:latin typeface="Arial" panose="020B0604020202020204" pitchFamily="34" charset="0"/>
                <a:ea typeface="+mn-ea"/>
                <a:cs typeface="Arial" panose="020B0604020202020204" pitchFamily="34" charset="0"/>
              </a:rPr>
              <a:t>Real-World Biologics Response and Super-Response in the International Severe Asthma Registry cohort (LUMINANT)</a:t>
            </a:r>
            <a:endParaRPr lang="en-GB" sz="2200" b="1" kern="1200">
              <a:solidFill>
                <a:srgbClr val="000000"/>
              </a:solidFill>
              <a:latin typeface="Arial" panose="020B0604020202020204" pitchFamily="34" charset="0"/>
              <a:ea typeface="+mn-ea"/>
              <a:cs typeface="Arial" panose="020B0604020202020204" pitchFamily="34" charset="0"/>
            </a:endParaRPr>
          </a:p>
          <a:p>
            <a:pPr algn="l" defTabSz="457200" rtl="0">
              <a:lnSpc>
                <a:spcPts val="3000"/>
              </a:lnSpc>
            </a:pPr>
            <a:endParaRPr lang="en-US" sz="2200" b="1" kern="1200" spc="-75">
              <a:solidFill>
                <a:srgbClr val="000000"/>
              </a:solidFill>
              <a:latin typeface="Arial" panose="020B0604020202020204" pitchFamily="34" charset="0"/>
              <a:ea typeface="+mn-ea"/>
              <a:cs typeface="Arial" panose="020B0604020202020204" pitchFamily="34" charset="0"/>
            </a:endParaRPr>
          </a:p>
        </p:txBody>
      </p:sp>
      <p:sp>
        <p:nvSpPr>
          <p:cNvPr id="12" name="TextBox 11">
            <a:extLst>
              <a:ext uri="{FF2B5EF4-FFF2-40B4-BE49-F238E27FC236}">
                <a16:creationId xmlns:a16="http://schemas.microsoft.com/office/drawing/2014/main" id="{5D791564-7B70-3D86-D693-93FFC3B45C04}"/>
              </a:ext>
            </a:extLst>
          </p:cNvPr>
          <p:cNvSpPr txBox="1"/>
          <p:nvPr/>
        </p:nvSpPr>
        <p:spPr>
          <a:xfrm>
            <a:off x="2573824" y="2620714"/>
            <a:ext cx="6413282" cy="1615827"/>
          </a:xfrm>
          <a:prstGeom prst="rect">
            <a:avLst/>
          </a:prstGeom>
          <a:noFill/>
        </p:spPr>
        <p:txBody>
          <a:bodyPr wrap="square">
            <a:spAutoFit/>
          </a:bodyPr>
          <a:lstStyle/>
          <a:p>
            <a:pPr algn="l" defTabSz="457200" rtl="0"/>
            <a:r>
              <a:rPr lang="en-US" sz="900" kern="1200">
                <a:solidFill>
                  <a:srgbClr val="000000"/>
                </a:solidFill>
                <a:latin typeface="Arial" panose="020B0604020202020204" pitchFamily="34" charset="0"/>
                <a:ea typeface="Times New Roman" panose="02020603050405020304" pitchFamily="18" charset="0"/>
                <a:cs typeface="Arial" panose="020B0604020202020204" pitchFamily="34" charset="0"/>
              </a:rPr>
              <a:t>Eve Denton, Mark Hew, Matthew J. Peters, John W. Upham, Lakmini Bulathsinhala, Trung N. Tran, Neil Martin, Celine Bergeron, Mona Al-Ahmad, Alan </a:t>
            </a:r>
            <a:r>
              <a:rPr lang="en-US" sz="900" kern="1200" err="1">
                <a:solidFill>
                  <a:srgbClr val="000000"/>
                </a:solidFill>
                <a:latin typeface="Arial" panose="020B0604020202020204" pitchFamily="34" charset="0"/>
                <a:ea typeface="Times New Roman" panose="02020603050405020304" pitchFamily="18" charset="0"/>
                <a:cs typeface="Arial" panose="020B0604020202020204" pitchFamily="34" charset="0"/>
              </a:rPr>
              <a:t>Altraja</a:t>
            </a:r>
            <a:r>
              <a:rPr lang="en-US" sz="900" kern="1200">
                <a:solidFill>
                  <a:srgbClr val="000000"/>
                </a:solidFill>
                <a:latin typeface="Arial" panose="020B0604020202020204" pitchFamily="34" charset="0"/>
                <a:ea typeface="Times New Roman" panose="02020603050405020304" pitchFamily="18" charset="0"/>
                <a:cs typeface="Arial" panose="020B0604020202020204" pitchFamily="34" charset="0"/>
              </a:rPr>
              <a:t>, </a:t>
            </a:r>
            <a:r>
              <a:rPr lang="en-US" sz="900" kern="1200" err="1">
                <a:solidFill>
                  <a:srgbClr val="000000"/>
                </a:solidFill>
                <a:latin typeface="Arial" panose="020B0604020202020204" pitchFamily="34" charset="0"/>
                <a:ea typeface="Times New Roman" panose="02020603050405020304" pitchFamily="18" charset="0"/>
                <a:cs typeface="Arial" panose="020B0604020202020204" pitchFamily="34" charset="0"/>
              </a:rPr>
              <a:t>Désirée</a:t>
            </a:r>
            <a:r>
              <a:rPr lang="en-US" sz="900" kern="1200">
                <a:solidFill>
                  <a:srgbClr val="000000"/>
                </a:solidFill>
                <a:latin typeface="Arial" panose="020B0604020202020204" pitchFamily="34" charset="0"/>
                <a:ea typeface="Times New Roman" panose="02020603050405020304" pitchFamily="18" charset="0"/>
                <a:cs typeface="Arial" panose="020B0604020202020204" pitchFamily="34" charset="0"/>
              </a:rPr>
              <a:t> </a:t>
            </a:r>
            <a:r>
              <a:rPr lang="en-US" sz="900" kern="1200" err="1">
                <a:solidFill>
                  <a:srgbClr val="000000"/>
                </a:solidFill>
                <a:latin typeface="Arial" panose="020B0604020202020204" pitchFamily="34" charset="0"/>
                <a:ea typeface="Times New Roman" panose="02020603050405020304" pitchFamily="18" charset="0"/>
                <a:cs typeface="Arial" panose="020B0604020202020204" pitchFamily="34" charset="0"/>
              </a:rPr>
              <a:t>Larenas-Linnemann</a:t>
            </a:r>
            <a:r>
              <a:rPr lang="en-US" sz="900" kern="1200">
                <a:solidFill>
                  <a:srgbClr val="000000"/>
                </a:solidFill>
                <a:latin typeface="Arial" panose="020B0604020202020204" pitchFamily="34" charset="0"/>
                <a:ea typeface="Times New Roman" panose="02020603050405020304" pitchFamily="18" charset="0"/>
                <a:cs typeface="Arial" panose="020B0604020202020204" pitchFamily="34" charset="0"/>
              </a:rPr>
              <a:t>, Ruth Murray, Carlos Andrés </a:t>
            </a:r>
            <a:r>
              <a:rPr lang="en-US" sz="900" kern="1200" err="1">
                <a:solidFill>
                  <a:srgbClr val="000000"/>
                </a:solidFill>
                <a:latin typeface="Arial" panose="020B0604020202020204" pitchFamily="34" charset="0"/>
                <a:ea typeface="Times New Roman" panose="02020603050405020304" pitchFamily="18" charset="0"/>
                <a:cs typeface="Arial" panose="020B0604020202020204" pitchFamily="34" charset="0"/>
              </a:rPr>
              <a:t>Celis</a:t>
            </a:r>
            <a:r>
              <a:rPr lang="en-US" sz="900" kern="1200">
                <a:solidFill>
                  <a:srgbClr val="000000"/>
                </a:solidFill>
                <a:latin typeface="Arial" panose="020B0604020202020204" pitchFamily="34" charset="0"/>
                <a:ea typeface="Times New Roman" panose="02020603050405020304" pitchFamily="18" charset="0"/>
                <a:cs typeface="Arial" panose="020B0604020202020204" pitchFamily="34" charset="0"/>
              </a:rPr>
              <a:t>-Preciado, Riyad Al-</a:t>
            </a:r>
            <a:r>
              <a:rPr lang="en-US" sz="900" kern="1200" err="1">
                <a:solidFill>
                  <a:srgbClr val="000000"/>
                </a:solidFill>
                <a:latin typeface="Arial" panose="020B0604020202020204" pitchFamily="34" charset="0"/>
                <a:ea typeface="Times New Roman" panose="02020603050405020304" pitchFamily="18" charset="0"/>
                <a:cs typeface="Arial" panose="020B0604020202020204" pitchFamily="34" charset="0"/>
              </a:rPr>
              <a:t>Lehebi</a:t>
            </a:r>
            <a:r>
              <a:rPr lang="en-US" sz="900" kern="1200">
                <a:solidFill>
                  <a:srgbClr val="000000"/>
                </a:solidFill>
                <a:latin typeface="Arial" panose="020B0604020202020204" pitchFamily="34" charset="0"/>
                <a:ea typeface="Times New Roman" panose="02020603050405020304" pitchFamily="18" charset="0"/>
                <a:cs typeface="Arial" panose="020B0604020202020204" pitchFamily="34" charset="0"/>
              </a:rPr>
              <a:t>, Manon </a:t>
            </a:r>
            <a:r>
              <a:rPr lang="en-US" sz="900" kern="1200" err="1">
                <a:solidFill>
                  <a:srgbClr val="000000"/>
                </a:solidFill>
                <a:latin typeface="Arial" panose="020B0604020202020204" pitchFamily="34" charset="0"/>
                <a:ea typeface="Times New Roman" panose="02020603050405020304" pitchFamily="18" charset="0"/>
                <a:cs typeface="Arial" panose="020B0604020202020204" pitchFamily="34" charset="0"/>
              </a:rPr>
              <a:t>Belhassen</a:t>
            </a:r>
            <a:r>
              <a:rPr lang="en-US" sz="900" kern="1200">
                <a:solidFill>
                  <a:srgbClr val="000000"/>
                </a:solidFill>
                <a:latin typeface="Arial" panose="020B0604020202020204" pitchFamily="34" charset="0"/>
                <a:ea typeface="Times New Roman" panose="02020603050405020304" pitchFamily="18" charset="0"/>
                <a:cs typeface="Arial" panose="020B0604020202020204" pitchFamily="34" charset="0"/>
              </a:rPr>
              <a:t>, Mohit Bhutani, Sinthia Z. </a:t>
            </a:r>
            <a:r>
              <a:rPr lang="en-US" sz="900" kern="1200" err="1">
                <a:solidFill>
                  <a:srgbClr val="000000"/>
                </a:solidFill>
                <a:latin typeface="Arial" panose="020B0604020202020204" pitchFamily="34" charset="0"/>
                <a:ea typeface="Times New Roman" panose="02020603050405020304" pitchFamily="18" charset="0"/>
                <a:cs typeface="Arial" panose="020B0604020202020204" pitchFamily="34" charset="0"/>
              </a:rPr>
              <a:t>Bosnic-Anticevich</a:t>
            </a:r>
            <a:r>
              <a:rPr lang="en-US" sz="900" kern="1200">
                <a:solidFill>
                  <a:srgbClr val="000000"/>
                </a:solidFill>
                <a:latin typeface="Arial" panose="020B0604020202020204" pitchFamily="34" charset="0"/>
                <a:ea typeface="Times New Roman" panose="02020603050405020304" pitchFamily="18" charset="0"/>
                <a:cs typeface="Arial" panose="020B0604020202020204" pitchFamily="34" charset="0"/>
              </a:rPr>
              <a:t>, Arnaud Bourdin, </a:t>
            </a:r>
            <a:br>
              <a:rPr lang="en-US" sz="900" kern="1200">
                <a:solidFill>
                  <a:srgbClr val="000000"/>
                </a:solidFill>
                <a:latin typeface="Arial" panose="020B0604020202020204" pitchFamily="34" charset="0"/>
                <a:ea typeface="Times New Roman" panose="02020603050405020304" pitchFamily="18" charset="0"/>
                <a:cs typeface="Arial" panose="020B0604020202020204" pitchFamily="34" charset="0"/>
              </a:rPr>
            </a:br>
            <a:r>
              <a:rPr lang="en-US" sz="900" kern="1200">
                <a:solidFill>
                  <a:srgbClr val="000000"/>
                </a:solidFill>
                <a:latin typeface="Arial" panose="020B0604020202020204" pitchFamily="34" charset="0"/>
                <a:ea typeface="Times New Roman" panose="02020603050405020304" pitchFamily="18" charset="0"/>
                <a:cs typeface="Arial" panose="020B0604020202020204" pitchFamily="34" charset="0"/>
              </a:rPr>
              <a:t>Guy G. </a:t>
            </a:r>
            <a:r>
              <a:rPr lang="en-US" sz="900" kern="1200" err="1">
                <a:solidFill>
                  <a:srgbClr val="000000"/>
                </a:solidFill>
                <a:latin typeface="Arial" panose="020B0604020202020204" pitchFamily="34" charset="0"/>
                <a:ea typeface="Times New Roman" panose="02020603050405020304" pitchFamily="18" charset="0"/>
                <a:cs typeface="Arial" panose="020B0604020202020204" pitchFamily="34" charset="0"/>
              </a:rPr>
              <a:t>Brusselle</a:t>
            </a:r>
            <a:r>
              <a:rPr lang="en-US" sz="900" kern="1200">
                <a:solidFill>
                  <a:srgbClr val="000000"/>
                </a:solidFill>
                <a:latin typeface="Arial" panose="020B0604020202020204" pitchFamily="34" charset="0"/>
                <a:ea typeface="Times New Roman" panose="02020603050405020304" pitchFamily="18" charset="0"/>
                <a:cs typeface="Arial" panose="020B0604020202020204" pitchFamily="34" charset="0"/>
              </a:rPr>
              <a:t>, John Busby, Giorgio Walter </a:t>
            </a:r>
            <a:r>
              <a:rPr lang="en-US" sz="900" kern="1200" err="1">
                <a:solidFill>
                  <a:srgbClr val="000000"/>
                </a:solidFill>
                <a:latin typeface="Arial" panose="020B0604020202020204" pitchFamily="34" charset="0"/>
                <a:ea typeface="Times New Roman" panose="02020603050405020304" pitchFamily="18" charset="0"/>
                <a:cs typeface="Arial" panose="020B0604020202020204" pitchFamily="34" charset="0"/>
              </a:rPr>
              <a:t>Canonica</a:t>
            </a:r>
            <a:r>
              <a:rPr lang="en-US" sz="900" kern="1200">
                <a:solidFill>
                  <a:srgbClr val="000000"/>
                </a:solidFill>
                <a:latin typeface="Arial" panose="020B0604020202020204" pitchFamily="34" charset="0"/>
                <a:ea typeface="Times New Roman" panose="02020603050405020304" pitchFamily="18" charset="0"/>
                <a:cs typeface="Arial" panose="020B0604020202020204" pitchFamily="34" charset="0"/>
              </a:rPr>
              <a:t>, Enrico </a:t>
            </a:r>
            <a:r>
              <a:rPr lang="en-US" sz="900" kern="1200" err="1">
                <a:solidFill>
                  <a:srgbClr val="000000"/>
                </a:solidFill>
                <a:latin typeface="Arial" panose="020B0604020202020204" pitchFamily="34" charset="0"/>
                <a:ea typeface="Times New Roman" panose="02020603050405020304" pitchFamily="18" charset="0"/>
                <a:cs typeface="Arial" panose="020B0604020202020204" pitchFamily="34" charset="0"/>
              </a:rPr>
              <a:t>Heffler</a:t>
            </a:r>
            <a:r>
              <a:rPr lang="en-US" sz="900" kern="1200">
                <a:solidFill>
                  <a:srgbClr val="000000"/>
                </a:solidFill>
                <a:latin typeface="Arial" panose="020B0604020202020204" pitchFamily="34" charset="0"/>
                <a:ea typeface="Times New Roman" panose="02020603050405020304" pitchFamily="18" charset="0"/>
                <a:cs typeface="Arial" panose="020B0604020202020204" pitchFamily="34" charset="0"/>
              </a:rPr>
              <a:t>, Kenneth R. Chapman, </a:t>
            </a:r>
            <a:r>
              <a:rPr lang="en-US" sz="900" kern="1200" err="1">
                <a:solidFill>
                  <a:srgbClr val="000000"/>
                </a:solidFill>
                <a:latin typeface="Arial" panose="020B0604020202020204" pitchFamily="34" charset="0"/>
                <a:ea typeface="Times New Roman" panose="02020603050405020304" pitchFamily="18" charset="0"/>
                <a:cs typeface="Arial" panose="020B0604020202020204" pitchFamily="34" charset="0"/>
              </a:rPr>
              <a:t>Jérémy</a:t>
            </a:r>
            <a:r>
              <a:rPr lang="en-US" sz="900" kern="1200">
                <a:solidFill>
                  <a:srgbClr val="000000"/>
                </a:solidFill>
                <a:latin typeface="Arial" panose="020B0604020202020204" pitchFamily="34" charset="0"/>
                <a:ea typeface="Times New Roman" panose="02020603050405020304" pitchFamily="18" charset="0"/>
                <a:cs typeface="Arial" panose="020B0604020202020204" pitchFamily="34" charset="0"/>
              </a:rPr>
              <a:t> </a:t>
            </a:r>
            <a:r>
              <a:rPr lang="en-US" sz="900" kern="1200" err="1">
                <a:solidFill>
                  <a:srgbClr val="000000"/>
                </a:solidFill>
                <a:latin typeface="Arial" panose="020B0604020202020204" pitchFamily="34" charset="0"/>
                <a:ea typeface="Times New Roman" panose="02020603050405020304" pitchFamily="18" charset="0"/>
                <a:cs typeface="Arial" panose="020B0604020202020204" pitchFamily="34" charset="0"/>
              </a:rPr>
              <a:t>Charriot</a:t>
            </a:r>
            <a:r>
              <a:rPr lang="en-US" sz="900" kern="1200">
                <a:solidFill>
                  <a:srgbClr val="000000"/>
                </a:solidFill>
                <a:latin typeface="Arial" panose="020B0604020202020204" pitchFamily="34" charset="0"/>
                <a:ea typeface="Times New Roman" panose="02020603050405020304" pitchFamily="18" charset="0"/>
                <a:cs typeface="Arial" panose="020B0604020202020204" pitchFamily="34" charset="0"/>
              </a:rPr>
              <a:t>, George C. Christoff, Chung, Li Ping, Borja G. </a:t>
            </a:r>
            <a:r>
              <a:rPr lang="en-US" sz="900" kern="1200" err="1">
                <a:solidFill>
                  <a:srgbClr val="000000"/>
                </a:solidFill>
                <a:latin typeface="Arial" panose="020B0604020202020204" pitchFamily="34" charset="0"/>
                <a:ea typeface="Times New Roman" panose="02020603050405020304" pitchFamily="18" charset="0"/>
                <a:cs typeface="Arial" panose="020B0604020202020204" pitchFamily="34" charset="0"/>
              </a:rPr>
              <a:t>Cosio</a:t>
            </a:r>
            <a:r>
              <a:rPr lang="en-US" sz="900" kern="1200">
                <a:solidFill>
                  <a:srgbClr val="000000"/>
                </a:solidFill>
                <a:latin typeface="Arial" panose="020B0604020202020204" pitchFamily="34" charset="0"/>
                <a:ea typeface="Times New Roman" panose="02020603050405020304" pitchFamily="18" charset="0"/>
                <a:cs typeface="Arial" panose="020B0604020202020204" pitchFamily="34" charset="0"/>
              </a:rPr>
              <a:t>, </a:t>
            </a:r>
            <a:r>
              <a:rPr lang="en-US" sz="900" kern="1200" err="1">
                <a:solidFill>
                  <a:srgbClr val="000000"/>
                </a:solidFill>
                <a:latin typeface="Arial" panose="020B0604020202020204" pitchFamily="34" charset="0"/>
                <a:ea typeface="Times New Roman" panose="02020603050405020304" pitchFamily="18" charset="0"/>
                <a:cs typeface="Arial" panose="020B0604020202020204" pitchFamily="34" charset="0"/>
              </a:rPr>
              <a:t>Andréanne</a:t>
            </a:r>
            <a:r>
              <a:rPr lang="en-US" sz="900" kern="1200">
                <a:solidFill>
                  <a:srgbClr val="000000"/>
                </a:solidFill>
                <a:latin typeface="Arial" panose="020B0604020202020204" pitchFamily="34" charset="0"/>
                <a:ea typeface="Times New Roman" panose="02020603050405020304" pitchFamily="18" charset="0"/>
                <a:cs typeface="Arial" panose="020B0604020202020204" pitchFamily="34" charset="0"/>
              </a:rPr>
              <a:t> </a:t>
            </a:r>
            <a:r>
              <a:rPr lang="en-US" sz="900" kern="1200" err="1">
                <a:solidFill>
                  <a:srgbClr val="000000"/>
                </a:solidFill>
                <a:latin typeface="Arial" panose="020B0604020202020204" pitchFamily="34" charset="0"/>
                <a:ea typeface="Times New Roman" panose="02020603050405020304" pitchFamily="18" charset="0"/>
                <a:cs typeface="Arial" panose="020B0604020202020204" pitchFamily="34" charset="0"/>
              </a:rPr>
              <a:t>Côté</a:t>
            </a:r>
            <a:r>
              <a:rPr lang="en-US" sz="900" kern="1200">
                <a:solidFill>
                  <a:srgbClr val="000000"/>
                </a:solidFill>
                <a:latin typeface="Arial" panose="020B0604020202020204" pitchFamily="34" charset="0"/>
                <a:ea typeface="Times New Roman" panose="02020603050405020304" pitchFamily="18" charset="0"/>
                <a:cs typeface="Arial" panose="020B0604020202020204" pitchFamily="34" charset="0"/>
              </a:rPr>
              <a:t>, Richard W. Costello, Breda </a:t>
            </a:r>
            <a:r>
              <a:rPr lang="en-US" sz="900" kern="1200" err="1">
                <a:solidFill>
                  <a:srgbClr val="000000"/>
                </a:solidFill>
                <a:latin typeface="Arial" panose="020B0604020202020204" pitchFamily="34" charset="0"/>
                <a:ea typeface="Times New Roman" panose="02020603050405020304" pitchFamily="18" charset="0"/>
                <a:cs typeface="Arial" panose="020B0604020202020204" pitchFamily="34" charset="0"/>
              </a:rPr>
              <a:t>Cushen</a:t>
            </a:r>
            <a:r>
              <a:rPr lang="en-US" sz="900" kern="1200">
                <a:solidFill>
                  <a:srgbClr val="000000"/>
                </a:solidFill>
                <a:latin typeface="Arial" panose="020B0604020202020204" pitchFamily="34" charset="0"/>
                <a:ea typeface="Times New Roman" panose="02020603050405020304" pitchFamily="18" charset="0"/>
                <a:cs typeface="Arial" panose="020B0604020202020204" pitchFamily="34" charset="0"/>
              </a:rPr>
              <a:t>, James </a:t>
            </a:r>
            <a:r>
              <a:rPr lang="en-US" sz="900" kern="1200" err="1">
                <a:solidFill>
                  <a:srgbClr val="000000"/>
                </a:solidFill>
                <a:latin typeface="Arial" panose="020B0604020202020204" pitchFamily="34" charset="0"/>
                <a:ea typeface="Times New Roman" panose="02020603050405020304" pitchFamily="18" charset="0"/>
                <a:cs typeface="Arial" panose="020B0604020202020204" pitchFamily="34" charset="0"/>
              </a:rPr>
              <a:t>Fingleton</a:t>
            </a:r>
            <a:r>
              <a:rPr lang="en-US" sz="900" kern="1200">
                <a:solidFill>
                  <a:srgbClr val="000000"/>
                </a:solidFill>
                <a:latin typeface="Arial" panose="020B0604020202020204" pitchFamily="34" charset="0"/>
                <a:ea typeface="Times New Roman" panose="02020603050405020304" pitchFamily="18" charset="0"/>
                <a:cs typeface="Arial" panose="020B0604020202020204" pitchFamily="34" charset="0"/>
              </a:rPr>
              <a:t>, João A. Fonseca, Peter G. Gibson, Liam G. Heaney, Erick Wan-Chun Huang, Takashi Iwanaga, David J. Jackson, Mariko </a:t>
            </a:r>
            <a:r>
              <a:rPr lang="en-US" sz="900" kern="1200" err="1">
                <a:solidFill>
                  <a:srgbClr val="000000"/>
                </a:solidFill>
                <a:latin typeface="Arial" panose="020B0604020202020204" pitchFamily="34" charset="0"/>
                <a:ea typeface="Times New Roman" panose="02020603050405020304" pitchFamily="18" charset="0"/>
                <a:cs typeface="Arial" panose="020B0604020202020204" pitchFamily="34" charset="0"/>
              </a:rPr>
              <a:t>Siyue</a:t>
            </a:r>
            <a:r>
              <a:rPr lang="en-US" sz="900" kern="1200">
                <a:solidFill>
                  <a:srgbClr val="000000"/>
                </a:solidFill>
                <a:latin typeface="Arial" panose="020B0604020202020204" pitchFamily="34" charset="0"/>
                <a:ea typeface="Times New Roman" panose="02020603050405020304" pitchFamily="18" charset="0"/>
                <a:cs typeface="Arial" panose="020B0604020202020204" pitchFamily="34" charset="0"/>
              </a:rPr>
              <a:t> Koh, Lauri </a:t>
            </a:r>
            <a:r>
              <a:rPr lang="en-US" sz="900" kern="1200" err="1">
                <a:solidFill>
                  <a:srgbClr val="000000"/>
                </a:solidFill>
                <a:latin typeface="Arial" panose="020B0604020202020204" pitchFamily="34" charset="0"/>
                <a:ea typeface="Times New Roman" panose="02020603050405020304" pitchFamily="18" charset="0"/>
                <a:cs typeface="Arial" panose="020B0604020202020204" pitchFamily="34" charset="0"/>
              </a:rPr>
              <a:t>Lehtimäki</a:t>
            </a:r>
            <a:r>
              <a:rPr lang="en-US" sz="900" kern="1200">
                <a:solidFill>
                  <a:srgbClr val="000000"/>
                </a:solidFill>
                <a:latin typeface="Arial" panose="020B0604020202020204" pitchFamily="34" charset="0"/>
                <a:ea typeface="Times New Roman" panose="02020603050405020304" pitchFamily="18" charset="0"/>
                <a:cs typeface="Arial" panose="020B0604020202020204" pitchFamily="34" charset="0"/>
              </a:rPr>
              <a:t>, MD, Jorge </a:t>
            </a:r>
            <a:r>
              <a:rPr lang="en-US" sz="900" kern="1200" err="1">
                <a:solidFill>
                  <a:srgbClr val="000000"/>
                </a:solidFill>
                <a:latin typeface="Arial" panose="020B0604020202020204" pitchFamily="34" charset="0"/>
                <a:ea typeface="Times New Roman" panose="02020603050405020304" pitchFamily="18" charset="0"/>
                <a:cs typeface="Arial" panose="020B0604020202020204" pitchFamily="34" charset="0"/>
              </a:rPr>
              <a:t>Máspero</a:t>
            </a:r>
            <a:r>
              <a:rPr lang="en-US" sz="900" kern="1200">
                <a:solidFill>
                  <a:srgbClr val="000000"/>
                </a:solidFill>
                <a:latin typeface="Arial" panose="020B0604020202020204" pitchFamily="34" charset="0"/>
                <a:ea typeface="Times New Roman" panose="02020603050405020304" pitchFamily="18" charset="0"/>
                <a:cs typeface="Arial" panose="020B0604020202020204" pitchFamily="34" charset="0"/>
              </a:rPr>
              <a:t>, Bassam Mahboub, Andrew N. Menzies-Gow, Patrick D. Mitchell, Nikolaos G. Papadopoulos, Andriana I. </a:t>
            </a:r>
            <a:r>
              <a:rPr lang="en-US" sz="900" kern="1200" err="1">
                <a:solidFill>
                  <a:srgbClr val="000000"/>
                </a:solidFill>
                <a:latin typeface="Arial" panose="020B0604020202020204" pitchFamily="34" charset="0"/>
                <a:ea typeface="Times New Roman" panose="02020603050405020304" pitchFamily="18" charset="0"/>
                <a:cs typeface="Arial" panose="020B0604020202020204" pitchFamily="34" charset="0"/>
              </a:rPr>
              <a:t>Papaioannou</a:t>
            </a:r>
            <a:r>
              <a:rPr lang="en-US" sz="900" kern="1200">
                <a:solidFill>
                  <a:srgbClr val="000000"/>
                </a:solidFill>
                <a:latin typeface="Arial" panose="020B0604020202020204" pitchFamily="34" charset="0"/>
                <a:ea typeface="Times New Roman" panose="02020603050405020304" pitchFamily="18" charset="0"/>
                <a:cs typeface="Arial" panose="020B0604020202020204" pitchFamily="34" charset="0"/>
              </a:rPr>
              <a:t>, Luis Perez-de-Llano, </a:t>
            </a:r>
            <a:r>
              <a:rPr lang="en-US" sz="900" kern="1200" err="1">
                <a:solidFill>
                  <a:srgbClr val="000000"/>
                </a:solidFill>
                <a:latin typeface="Arial" panose="020B0604020202020204" pitchFamily="34" charset="0"/>
                <a:ea typeface="Times New Roman" panose="02020603050405020304" pitchFamily="18" charset="0"/>
                <a:cs typeface="Arial" panose="020B0604020202020204" pitchFamily="34" charset="0"/>
              </a:rPr>
              <a:t>Diahn-Warng</a:t>
            </a:r>
            <a:r>
              <a:rPr lang="en-US" sz="900" kern="1200">
                <a:solidFill>
                  <a:srgbClr val="000000"/>
                </a:solidFill>
                <a:latin typeface="Arial" panose="020B0604020202020204" pitchFamily="34" charset="0"/>
                <a:ea typeface="Times New Roman" panose="02020603050405020304" pitchFamily="18" charset="0"/>
                <a:cs typeface="Arial" panose="020B0604020202020204" pitchFamily="34" charset="0"/>
              </a:rPr>
              <a:t> </a:t>
            </a:r>
            <a:r>
              <a:rPr lang="en-US" sz="900" kern="1200" err="1">
                <a:solidFill>
                  <a:srgbClr val="000000"/>
                </a:solidFill>
                <a:latin typeface="Arial" panose="020B0604020202020204" pitchFamily="34" charset="0"/>
                <a:ea typeface="Times New Roman" panose="02020603050405020304" pitchFamily="18" charset="0"/>
                <a:cs typeface="Arial" panose="020B0604020202020204" pitchFamily="34" charset="0"/>
              </a:rPr>
              <a:t>Perng</a:t>
            </a:r>
            <a:r>
              <a:rPr lang="en-US" sz="900" kern="1200">
                <a:solidFill>
                  <a:srgbClr val="000000"/>
                </a:solidFill>
                <a:latin typeface="Arial" panose="020B0604020202020204" pitchFamily="34" charset="0"/>
                <a:ea typeface="Times New Roman" panose="02020603050405020304" pitchFamily="18" charset="0"/>
                <a:cs typeface="Arial" panose="020B0604020202020204" pitchFamily="34" charset="0"/>
              </a:rPr>
              <a:t> (Steve), Paul E. Pfeffer, Todor A. Popov, Celeste M. </a:t>
            </a:r>
            <a:r>
              <a:rPr lang="en-US" sz="900" kern="1200" err="1">
                <a:solidFill>
                  <a:srgbClr val="000000"/>
                </a:solidFill>
                <a:latin typeface="Arial" panose="020B0604020202020204" pitchFamily="34" charset="0"/>
                <a:ea typeface="Times New Roman" panose="02020603050405020304" pitchFamily="18" charset="0"/>
                <a:cs typeface="Arial" panose="020B0604020202020204" pitchFamily="34" charset="0"/>
              </a:rPr>
              <a:t>Porsbjerg</a:t>
            </a:r>
            <a:r>
              <a:rPr lang="en-US" sz="900" kern="1200">
                <a:solidFill>
                  <a:srgbClr val="000000"/>
                </a:solidFill>
                <a:latin typeface="Arial" panose="020B0604020202020204" pitchFamily="34" charset="0"/>
                <a:ea typeface="Times New Roman" panose="02020603050405020304" pitchFamily="18" charset="0"/>
                <a:cs typeface="Arial" panose="020B0604020202020204" pitchFamily="34" charset="0"/>
              </a:rPr>
              <a:t>, Chin Kook Rhee, Nicolas Roche, Mohsen </a:t>
            </a:r>
            <a:r>
              <a:rPr lang="en-US" sz="900" kern="1200" err="1">
                <a:solidFill>
                  <a:srgbClr val="000000"/>
                </a:solidFill>
                <a:latin typeface="Arial" panose="020B0604020202020204" pitchFamily="34" charset="0"/>
                <a:ea typeface="Times New Roman" panose="02020603050405020304" pitchFamily="18" charset="0"/>
                <a:cs typeface="Arial" panose="020B0604020202020204" pitchFamily="34" charset="0"/>
              </a:rPr>
              <a:t>Sadatsafavi</a:t>
            </a:r>
            <a:r>
              <a:rPr lang="en-US" sz="900" kern="1200">
                <a:solidFill>
                  <a:srgbClr val="000000"/>
                </a:solidFill>
                <a:latin typeface="Arial" panose="020B0604020202020204" pitchFamily="34" charset="0"/>
                <a:ea typeface="Times New Roman" panose="02020603050405020304" pitchFamily="18" charset="0"/>
                <a:cs typeface="Arial" panose="020B0604020202020204" pitchFamily="34" charset="0"/>
              </a:rPr>
              <a:t>, Sundeep Salvi, Johannes Martin Schmid, Chau-</a:t>
            </a:r>
            <a:r>
              <a:rPr lang="en-US" sz="900" kern="1200" err="1">
                <a:solidFill>
                  <a:srgbClr val="000000"/>
                </a:solidFill>
                <a:latin typeface="Arial" panose="020B0604020202020204" pitchFamily="34" charset="0"/>
                <a:ea typeface="Times New Roman" panose="02020603050405020304" pitchFamily="18" charset="0"/>
                <a:cs typeface="Arial" panose="020B0604020202020204" pitchFamily="34" charset="0"/>
              </a:rPr>
              <a:t>Chyun</a:t>
            </a:r>
            <a:r>
              <a:rPr lang="en-US" sz="900" kern="1200">
                <a:solidFill>
                  <a:srgbClr val="000000"/>
                </a:solidFill>
                <a:latin typeface="Arial" panose="020B0604020202020204" pitchFamily="34" charset="0"/>
                <a:ea typeface="Times New Roman" panose="02020603050405020304" pitchFamily="18" charset="0"/>
                <a:cs typeface="Arial" panose="020B0604020202020204" pitchFamily="34" charset="0"/>
              </a:rPr>
              <a:t> </a:t>
            </a:r>
            <a:r>
              <a:rPr lang="en-US" sz="900" kern="1200" err="1">
                <a:solidFill>
                  <a:srgbClr val="000000"/>
                </a:solidFill>
                <a:latin typeface="Arial" panose="020B0604020202020204" pitchFamily="34" charset="0"/>
                <a:ea typeface="Times New Roman" panose="02020603050405020304" pitchFamily="18" charset="0"/>
                <a:cs typeface="Arial" panose="020B0604020202020204" pitchFamily="34" charset="0"/>
              </a:rPr>
              <a:t>Sheu</a:t>
            </a:r>
            <a:r>
              <a:rPr lang="en-US" sz="900" kern="1200">
                <a:solidFill>
                  <a:srgbClr val="000000"/>
                </a:solidFill>
                <a:latin typeface="Arial" panose="020B0604020202020204" pitchFamily="34" charset="0"/>
                <a:ea typeface="Times New Roman" panose="02020603050405020304" pitchFamily="18" charset="0"/>
                <a:cs typeface="Arial" panose="020B0604020202020204" pitchFamily="34" charset="0"/>
              </a:rPr>
              <a:t>, Concetta Sirena, Carlos A. Torres-Duque, Laila Salameh, </a:t>
            </a:r>
            <a:r>
              <a:rPr lang="en-US" sz="900" kern="1200" err="1">
                <a:solidFill>
                  <a:srgbClr val="000000"/>
                </a:solidFill>
                <a:latin typeface="Arial" panose="020B0604020202020204" pitchFamily="34" charset="0"/>
                <a:ea typeface="Times New Roman" panose="02020603050405020304" pitchFamily="18" charset="0"/>
                <a:cs typeface="Arial" panose="020B0604020202020204" pitchFamily="34" charset="0"/>
              </a:rPr>
              <a:t>Pujan</a:t>
            </a:r>
            <a:r>
              <a:rPr lang="en-US" sz="900" kern="1200">
                <a:solidFill>
                  <a:srgbClr val="000000"/>
                </a:solidFill>
                <a:latin typeface="Arial" panose="020B0604020202020204" pitchFamily="34" charset="0"/>
                <a:ea typeface="Times New Roman" panose="02020603050405020304" pitchFamily="18" charset="0"/>
                <a:cs typeface="Arial" panose="020B0604020202020204" pitchFamily="34" charset="0"/>
              </a:rPr>
              <a:t> H. Patel, Charlotte </a:t>
            </a:r>
            <a:r>
              <a:rPr lang="en-US" sz="900" kern="1200" err="1">
                <a:solidFill>
                  <a:srgbClr val="000000"/>
                </a:solidFill>
                <a:latin typeface="Arial" panose="020B0604020202020204" pitchFamily="34" charset="0"/>
                <a:ea typeface="Times New Roman" panose="02020603050405020304" pitchFamily="18" charset="0"/>
                <a:cs typeface="Arial" panose="020B0604020202020204" pitchFamily="34" charset="0"/>
              </a:rPr>
              <a:t>Suppli</a:t>
            </a:r>
            <a:r>
              <a:rPr lang="en-US" sz="900" kern="1200">
                <a:solidFill>
                  <a:srgbClr val="000000"/>
                </a:solidFill>
                <a:latin typeface="Arial" panose="020B0604020202020204" pitchFamily="34" charset="0"/>
                <a:ea typeface="Times New Roman" panose="02020603050405020304" pitchFamily="18" charset="0"/>
                <a:cs typeface="Arial" panose="020B0604020202020204" pitchFamily="34" charset="0"/>
              </a:rPr>
              <a:t> </a:t>
            </a:r>
            <a:r>
              <a:rPr lang="en-US" sz="900" kern="1200" err="1">
                <a:solidFill>
                  <a:srgbClr val="000000"/>
                </a:solidFill>
                <a:latin typeface="Arial" panose="020B0604020202020204" pitchFamily="34" charset="0"/>
                <a:ea typeface="Times New Roman" panose="02020603050405020304" pitchFamily="18" charset="0"/>
                <a:cs typeface="Arial" panose="020B0604020202020204" pitchFamily="34" charset="0"/>
              </a:rPr>
              <a:t>Ulrik</a:t>
            </a:r>
            <a:r>
              <a:rPr lang="en-US" sz="900" kern="1200">
                <a:solidFill>
                  <a:srgbClr val="000000"/>
                </a:solidFill>
                <a:latin typeface="Arial" panose="020B0604020202020204" pitchFamily="34" charset="0"/>
                <a:ea typeface="Times New Roman" panose="02020603050405020304" pitchFamily="18" charset="0"/>
                <a:cs typeface="Arial" panose="020B0604020202020204" pitchFamily="34" charset="0"/>
              </a:rPr>
              <a:t>, Eileen Wang, Michael E. Wechsler, and David B. Price, on behalf of the ISAR LUMINANT Working Group.</a:t>
            </a:r>
            <a:endParaRPr lang="en-GB" sz="1200" kern="1200" baseline="30000">
              <a:solidFill>
                <a:srgbClr val="000000"/>
              </a:solidFill>
              <a:latin typeface="Arial" panose="020B0604020202020204" pitchFamily="34" charset="0"/>
              <a:ea typeface="+mn-ea"/>
              <a:cs typeface="Arial" panose="020B0604020202020204" pitchFamily="34" charset="0"/>
            </a:endParaRPr>
          </a:p>
        </p:txBody>
      </p:sp>
      <p:pic>
        <p:nvPicPr>
          <p:cNvPr id="5" name="Google Shape;200;p36">
            <a:extLst>
              <a:ext uri="{FF2B5EF4-FFF2-40B4-BE49-F238E27FC236}">
                <a16:creationId xmlns:a16="http://schemas.microsoft.com/office/drawing/2014/main" id="{14F3A78A-8CEF-76D8-718A-3E90D28AE030}"/>
              </a:ext>
            </a:extLst>
          </p:cNvPr>
          <p:cNvPicPr preferRelativeResize="0">
            <a:picLocks noChangeAspect="1"/>
          </p:cNvPicPr>
          <p:nvPr/>
        </p:nvPicPr>
        <p:blipFill rotWithShape="1">
          <a:blip r:embed="rId2">
            <a:alphaModFix/>
          </a:blip>
          <a:srcRect/>
          <a:stretch/>
        </p:blipFill>
        <p:spPr>
          <a:xfrm>
            <a:off x="446644" y="1533125"/>
            <a:ext cx="1488971" cy="486000"/>
          </a:xfrm>
          <a:prstGeom prst="rect">
            <a:avLst/>
          </a:prstGeom>
          <a:noFill/>
          <a:ln>
            <a:noFill/>
          </a:ln>
        </p:spPr>
      </p:pic>
      <p:sp>
        <p:nvSpPr>
          <p:cNvPr id="15" name="TextBox 14">
            <a:extLst>
              <a:ext uri="{FF2B5EF4-FFF2-40B4-BE49-F238E27FC236}">
                <a16:creationId xmlns:a16="http://schemas.microsoft.com/office/drawing/2014/main" id="{A4E8505D-67B8-24A1-7FE1-46C0C237437A}"/>
              </a:ext>
            </a:extLst>
          </p:cNvPr>
          <p:cNvSpPr txBox="1"/>
          <p:nvPr/>
        </p:nvSpPr>
        <p:spPr>
          <a:xfrm>
            <a:off x="6858000" y="4959511"/>
            <a:ext cx="3276600" cy="200055"/>
          </a:xfrm>
          <a:prstGeom prst="rect">
            <a:avLst/>
          </a:prstGeom>
          <a:noFill/>
        </p:spPr>
        <p:txBody>
          <a:bodyPr wrap="square">
            <a:spAutoFit/>
          </a:bodyPr>
          <a:lstStyle/>
          <a:p>
            <a:pPr algn="l" defTabSz="457200" rtl="0"/>
            <a:r>
              <a:rPr lang="en-GB" sz="700" kern="1200">
                <a:solidFill>
                  <a:srgbClr val="000000"/>
                </a:solidFill>
                <a:latin typeface="Arial" panose="020B0604020202020204" pitchFamily="34" charset="0"/>
                <a:ea typeface="+mn-ea"/>
                <a:cs typeface="Arial" panose="020B0604020202020204" pitchFamily="34" charset="0"/>
              </a:rPr>
              <a:t>Denton E, et al. </a:t>
            </a:r>
            <a:r>
              <a:rPr lang="en-GB" sz="700" i="1" kern="1200">
                <a:solidFill>
                  <a:srgbClr val="000000"/>
                </a:solidFill>
                <a:latin typeface="Arial" panose="020B0604020202020204" pitchFamily="34" charset="0"/>
                <a:ea typeface="+mn-ea"/>
                <a:cs typeface="Arial" panose="020B0604020202020204" pitchFamily="34" charset="0"/>
              </a:rPr>
              <a:t>Allergy.</a:t>
            </a:r>
            <a:r>
              <a:rPr lang="en-GB" sz="700" kern="1200">
                <a:solidFill>
                  <a:srgbClr val="000000"/>
                </a:solidFill>
                <a:latin typeface="Arial" panose="020B0604020202020204" pitchFamily="34" charset="0"/>
                <a:ea typeface="+mn-ea"/>
                <a:cs typeface="Arial" panose="020B0604020202020204" pitchFamily="34" charset="0"/>
              </a:rPr>
              <a:t> 2024. </a:t>
            </a:r>
            <a:r>
              <a:rPr lang="en-GB" sz="700" kern="1200" err="1">
                <a:solidFill>
                  <a:srgbClr val="000000"/>
                </a:solidFill>
                <a:latin typeface="Arial" panose="020B0604020202020204" pitchFamily="34" charset="0"/>
                <a:ea typeface="+mn-ea"/>
                <a:cs typeface="Arial" panose="020B0604020202020204" pitchFamily="34" charset="0"/>
              </a:rPr>
              <a:t>doi</a:t>
            </a:r>
            <a:r>
              <a:rPr lang="en-GB" sz="700" kern="1200">
                <a:solidFill>
                  <a:srgbClr val="000000"/>
                </a:solidFill>
                <a:latin typeface="Arial" panose="020B0604020202020204" pitchFamily="34" charset="0"/>
                <a:ea typeface="+mn-ea"/>
                <a:cs typeface="Arial" panose="020B0604020202020204" pitchFamily="34" charset="0"/>
              </a:rPr>
              <a:t>: </a:t>
            </a:r>
            <a:r>
              <a:rPr lang="en-US" sz="700" kern="1200">
                <a:solidFill>
                  <a:srgbClr val="000000"/>
                </a:solidFill>
                <a:latin typeface="Arial" panose="020B0604020202020204" pitchFamily="34" charset="0"/>
                <a:ea typeface="Calibri" panose="020F0502020204030204" pitchFamily="34" charset="0"/>
                <a:cs typeface="Arial" panose="020B0604020202020204" pitchFamily="34" charset="0"/>
              </a:rPr>
              <a:t>10.1111/all.16178</a:t>
            </a:r>
            <a:endParaRPr lang="en-GB" sz="700" i="1" kern="1200">
              <a:solidFill>
                <a:srgbClr val="000000"/>
              </a:solidFill>
              <a:latin typeface="Arial" panose="020B0604020202020204" pitchFamily="34" charset="0"/>
              <a:ea typeface="+mn-ea"/>
              <a:cs typeface="Arial" panose="020B0604020202020204" pitchFamily="34" charset="0"/>
            </a:endParaRPr>
          </a:p>
        </p:txBody>
      </p:sp>
      <p:pic>
        <p:nvPicPr>
          <p:cNvPr id="3" name="Google Shape;200;p36">
            <a:extLst>
              <a:ext uri="{FF2B5EF4-FFF2-40B4-BE49-F238E27FC236}">
                <a16:creationId xmlns:a16="http://schemas.microsoft.com/office/drawing/2014/main" id="{64AAF8CE-3ECA-E434-65C2-3B9E85C025D2}"/>
              </a:ext>
            </a:extLst>
          </p:cNvPr>
          <p:cNvPicPr preferRelativeResize="0"/>
          <p:nvPr/>
        </p:nvPicPr>
        <p:blipFill rotWithShape="1">
          <a:blip r:embed="rId2">
            <a:alphaModFix/>
          </a:blip>
          <a:srcRect/>
          <a:stretch/>
        </p:blipFill>
        <p:spPr>
          <a:xfrm>
            <a:off x="8403069" y="83961"/>
            <a:ext cx="678567" cy="221484"/>
          </a:xfrm>
          <a:prstGeom prst="rect">
            <a:avLst/>
          </a:prstGeom>
          <a:noFill/>
          <a:ln>
            <a:noFill/>
          </a:ln>
        </p:spPr>
      </p:pic>
      <p:pic>
        <p:nvPicPr>
          <p:cNvPr id="2" name="Graphic 1" descr="Beginning with solid fill">
            <a:hlinkClick r:id="rId3" action="ppaction://hlinksldjump"/>
            <a:extLst>
              <a:ext uri="{FF2B5EF4-FFF2-40B4-BE49-F238E27FC236}">
                <a16:creationId xmlns:a16="http://schemas.microsoft.com/office/drawing/2014/main" id="{F4B25A82-75A6-1BAB-5A67-0EAE1C37CBC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3052637137"/>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Google Shape;198;p36">
            <a:extLst>
              <a:ext uri="{FF2B5EF4-FFF2-40B4-BE49-F238E27FC236}">
                <a16:creationId xmlns:a16="http://schemas.microsoft.com/office/drawing/2014/main" id="{64BBBFA7-22E5-B98C-DED4-6A49B97DAB89}"/>
              </a:ext>
            </a:extLst>
          </p:cNvPr>
          <p:cNvSpPr/>
          <p:nvPr/>
        </p:nvSpPr>
        <p:spPr>
          <a:xfrm>
            <a:off x="0" y="658528"/>
            <a:ext cx="9144000" cy="45719"/>
          </a:xfrm>
          <a:prstGeom prst="rect">
            <a:avLst/>
          </a:prstGeom>
          <a:solidFill>
            <a:srgbClr val="FF9900"/>
          </a:solidFill>
          <a:ln>
            <a:noFill/>
          </a:ln>
        </p:spPr>
        <p:txBody>
          <a:bodyPr spcFirstLastPara="1" wrap="square" lIns="91425" tIns="45700" rIns="91425" bIns="45700" anchor="ctr" anchorCtr="0">
            <a:noAutofit/>
          </a:bodyPr>
          <a:lstStyle/>
          <a:p>
            <a:pPr algn="ctr" defTabSz="457200" rtl="0">
              <a:buClr>
                <a:srgbClr val="000000"/>
              </a:buClr>
              <a:buSzPts val="1800"/>
              <a:defRPr/>
            </a:pPr>
            <a:endParaRPr>
              <a:solidFill>
                <a:srgbClr val="FFFFFF"/>
              </a:solidFill>
              <a:latin typeface="Arial"/>
              <a:ea typeface="Arial"/>
              <a:cs typeface="Arial"/>
              <a:sym typeface="Arial"/>
            </a:endParaRPr>
          </a:p>
        </p:txBody>
      </p:sp>
      <p:sp>
        <p:nvSpPr>
          <p:cNvPr id="15" name="Google Shape;199;p36">
            <a:extLst>
              <a:ext uri="{FF2B5EF4-FFF2-40B4-BE49-F238E27FC236}">
                <a16:creationId xmlns:a16="http://schemas.microsoft.com/office/drawing/2014/main" id="{F0B576C7-0208-763F-5CB0-66B1CECF5968}"/>
              </a:ext>
            </a:extLst>
          </p:cNvPr>
          <p:cNvSpPr/>
          <p:nvPr/>
        </p:nvSpPr>
        <p:spPr>
          <a:xfrm>
            <a:off x="0" y="724218"/>
            <a:ext cx="9144000" cy="34289"/>
          </a:xfrm>
          <a:prstGeom prst="rect">
            <a:avLst/>
          </a:prstGeom>
          <a:solidFill>
            <a:srgbClr val="073763"/>
          </a:solidFill>
          <a:ln>
            <a:noFill/>
          </a:ln>
        </p:spPr>
        <p:txBody>
          <a:bodyPr spcFirstLastPara="1" wrap="square" lIns="91425" tIns="45700" rIns="91425" bIns="45700" anchor="ctr" anchorCtr="0">
            <a:noAutofit/>
          </a:bodyPr>
          <a:lstStyle/>
          <a:p>
            <a:pPr algn="ctr" defTabSz="457200" rtl="0">
              <a:buClr>
                <a:srgbClr val="000000"/>
              </a:buClr>
              <a:buSzPts val="1800"/>
              <a:defRPr/>
            </a:pPr>
            <a:endParaRPr>
              <a:solidFill>
                <a:srgbClr val="FFFFFF"/>
              </a:solidFill>
              <a:latin typeface="Arial"/>
              <a:ea typeface="Arial"/>
              <a:cs typeface="Arial"/>
              <a:sym typeface="Arial"/>
            </a:endParaRPr>
          </a:p>
        </p:txBody>
      </p:sp>
      <p:sp>
        <p:nvSpPr>
          <p:cNvPr id="18" name="TextBox 13">
            <a:extLst>
              <a:ext uri="{FF2B5EF4-FFF2-40B4-BE49-F238E27FC236}">
                <a16:creationId xmlns:a16="http://schemas.microsoft.com/office/drawing/2014/main" id="{3F37B03C-FA23-4D1C-94F0-F59D9E9FD3EF}"/>
              </a:ext>
            </a:extLst>
          </p:cNvPr>
          <p:cNvSpPr txBox="1"/>
          <p:nvPr/>
        </p:nvSpPr>
        <p:spPr>
          <a:xfrm>
            <a:off x="323027" y="305445"/>
            <a:ext cx="6324600" cy="295466"/>
          </a:xfrm>
          <a:prstGeom prst="rect">
            <a:avLst/>
          </a:prstGeom>
        </p:spPr>
        <p:txBody>
          <a:bodyPr wrap="square" lIns="0" tIns="0" rIns="0" bIns="0" rtlCol="0" anchor="t">
            <a:spAutoFit/>
          </a:bodyPr>
          <a:lstStyle/>
          <a:p>
            <a:pPr algn="l" defTabSz="457200" rtl="0">
              <a:lnSpc>
                <a:spcPts val="2396"/>
              </a:lnSpc>
            </a:pPr>
            <a:r>
              <a:rPr lang="en-US" b="1" kern="1200">
                <a:solidFill>
                  <a:srgbClr val="C31B4D"/>
                </a:solidFill>
                <a:latin typeface="Poppins Medium"/>
                <a:ea typeface="+mn-ea"/>
                <a:cs typeface="+mn-cs"/>
              </a:rPr>
              <a:t>Methods</a:t>
            </a:r>
          </a:p>
        </p:txBody>
      </p:sp>
      <p:sp>
        <p:nvSpPr>
          <p:cNvPr id="6" name="Content Placeholder 10">
            <a:extLst>
              <a:ext uri="{FF2B5EF4-FFF2-40B4-BE49-F238E27FC236}">
                <a16:creationId xmlns:a16="http://schemas.microsoft.com/office/drawing/2014/main" id="{9E386AE4-491F-0419-0EC1-E9666C9B7883}"/>
              </a:ext>
            </a:extLst>
          </p:cNvPr>
          <p:cNvSpPr txBox="1">
            <a:spLocks/>
          </p:cNvSpPr>
          <p:nvPr/>
        </p:nvSpPr>
        <p:spPr>
          <a:xfrm>
            <a:off x="323027" y="822726"/>
            <a:ext cx="7213542" cy="4099922"/>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171450" indent="-171450" defTabSz="457200">
              <a:lnSpc>
                <a:spcPct val="150000"/>
              </a:lnSpc>
              <a:spcBef>
                <a:spcPts val="0"/>
              </a:spcBef>
              <a:spcAft>
                <a:spcPts val="300"/>
              </a:spcAft>
              <a:buFont typeface="Wingdings" panose="05000000000000000000" pitchFamily="2" charset="2"/>
              <a:buChar char="§"/>
            </a:pPr>
            <a:r>
              <a:rPr lang="en-GB" sz="1300" b="1">
                <a:solidFill>
                  <a:prstClr val="black"/>
                </a:solidFill>
                <a:latin typeface="Arial" panose="020B0604020202020204" pitchFamily="34" charset="0"/>
                <a:cs typeface="Arial" panose="020B0604020202020204" pitchFamily="34" charset="0"/>
              </a:rPr>
              <a:t>Objective</a:t>
            </a:r>
          </a:p>
          <a:p>
            <a:pPr marL="371475" lvl="1" indent="-142875" defTabSz="457200">
              <a:spcBef>
                <a:spcPts val="0"/>
              </a:spcBef>
              <a:spcAft>
                <a:spcPts val="300"/>
              </a:spcAft>
              <a:buFont typeface="Courier New" panose="02070309020205020404" pitchFamily="49" charset="0"/>
              <a:buChar char="o"/>
            </a:pPr>
            <a:r>
              <a:rPr lang="en-GB" sz="1100">
                <a:solidFill>
                  <a:prstClr val="black"/>
                </a:solidFill>
                <a:latin typeface="Arial" panose="020B0604020202020204" pitchFamily="34" charset="0"/>
                <a:cs typeface="Arial" panose="020B0604020202020204" pitchFamily="34" charset="0"/>
              </a:rPr>
              <a:t>Describe </a:t>
            </a:r>
            <a:r>
              <a:rPr lang="en-US" sz="1100">
                <a:solidFill>
                  <a:prstClr val="black"/>
                </a:solidFill>
                <a:latin typeface="Arial" panose="020B0604020202020204" pitchFamily="34" charset="0"/>
                <a:cs typeface="Arial" panose="020B0604020202020204" pitchFamily="34" charset="0"/>
              </a:rPr>
              <a:t>responsiveness to biologic asthma therapies in real-world patients with severe asthma</a:t>
            </a:r>
            <a:endParaRPr lang="en-GB" sz="1300" b="1">
              <a:solidFill>
                <a:prstClr val="black"/>
              </a:solidFill>
              <a:latin typeface="Arial" panose="020B0604020202020204" pitchFamily="34" charset="0"/>
              <a:cs typeface="Arial" panose="020B0604020202020204" pitchFamily="34" charset="0"/>
            </a:endParaRPr>
          </a:p>
          <a:p>
            <a:pPr marL="171450" indent="-171450" defTabSz="457200">
              <a:lnSpc>
                <a:spcPct val="150000"/>
              </a:lnSpc>
              <a:spcBef>
                <a:spcPts val="150"/>
              </a:spcBef>
              <a:spcAft>
                <a:spcPts val="300"/>
              </a:spcAft>
              <a:buFont typeface="Wingdings" panose="05000000000000000000" pitchFamily="2" charset="2"/>
              <a:buChar char="§"/>
            </a:pPr>
            <a:r>
              <a:rPr lang="en-GB" sz="1300" b="1">
                <a:solidFill>
                  <a:prstClr val="black"/>
                </a:solidFill>
                <a:latin typeface="Arial" panose="020B0604020202020204" pitchFamily="34" charset="0"/>
                <a:cs typeface="Arial" panose="020B0604020202020204" pitchFamily="34" charset="0"/>
              </a:rPr>
              <a:t>Study population</a:t>
            </a:r>
          </a:p>
          <a:p>
            <a:pPr marL="371475" lvl="1" indent="-142875" defTabSz="457200">
              <a:spcBef>
                <a:spcPts val="0"/>
              </a:spcBef>
              <a:buFont typeface="Courier New" panose="02070309020205020404" pitchFamily="49" charset="0"/>
              <a:buChar char="o"/>
            </a:pPr>
            <a:r>
              <a:rPr lang="en-GB" sz="1100">
                <a:solidFill>
                  <a:prstClr val="black"/>
                </a:solidFill>
                <a:latin typeface="Arial" panose="020B0604020202020204" pitchFamily="34" charset="0"/>
                <a:cs typeface="Arial" panose="020B0604020202020204" pitchFamily="34" charset="0"/>
              </a:rPr>
              <a:t>Data from the International Severe Asthma Registry (www.isar.opcglobal.org)</a:t>
            </a:r>
          </a:p>
          <a:p>
            <a:pPr marL="371475" lvl="1" indent="-142875" defTabSz="457200">
              <a:spcBef>
                <a:spcPts val="0"/>
              </a:spcBef>
              <a:spcAft>
                <a:spcPts val="300"/>
              </a:spcAft>
              <a:buFont typeface="Courier New" panose="02070309020205020404" pitchFamily="49" charset="0"/>
              <a:buChar char="o"/>
            </a:pPr>
            <a:r>
              <a:rPr lang="en-GB" sz="1100">
                <a:solidFill>
                  <a:prstClr val="black"/>
                </a:solidFill>
                <a:latin typeface="Arial" panose="020B0604020202020204" pitchFamily="34" charset="0"/>
                <a:cs typeface="Arial" panose="020B0604020202020204" pitchFamily="34" charset="0"/>
              </a:rPr>
              <a:t>Includes electronic medical records from 20,000 patients in 28 countries</a:t>
            </a:r>
          </a:p>
          <a:p>
            <a:pPr marL="171450" indent="-171450" defTabSz="457200">
              <a:lnSpc>
                <a:spcPct val="150000"/>
              </a:lnSpc>
              <a:spcBef>
                <a:spcPts val="150"/>
              </a:spcBef>
              <a:spcAft>
                <a:spcPts val="300"/>
              </a:spcAft>
              <a:buFont typeface="Wingdings" panose="05000000000000000000" pitchFamily="2" charset="2"/>
              <a:buChar char="§"/>
            </a:pPr>
            <a:r>
              <a:rPr lang="en-GB" sz="1300" b="1">
                <a:solidFill>
                  <a:prstClr val="black"/>
                </a:solidFill>
                <a:latin typeface="Arial" panose="020B0604020202020204" pitchFamily="34" charset="0"/>
                <a:cs typeface="Arial" panose="020B0604020202020204" pitchFamily="34" charset="0"/>
              </a:rPr>
              <a:t>Inclusion criteria</a:t>
            </a:r>
          </a:p>
          <a:p>
            <a:pPr marL="371475" lvl="1" indent="-142875" defTabSz="457200">
              <a:spcBef>
                <a:spcPts val="0"/>
              </a:spcBef>
              <a:buFont typeface="Courier New" panose="02070309020205020404" pitchFamily="49" charset="0"/>
              <a:buChar char="o"/>
            </a:pPr>
            <a:r>
              <a:rPr lang="en-US" altLang="en-US" sz="1100">
                <a:solidFill>
                  <a:prstClr val="black"/>
                </a:solidFill>
                <a:latin typeface="Arial" panose="020B0604020202020204" pitchFamily="34" charset="0"/>
                <a:ea typeface="Times New Roman" panose="02020603050405020304" pitchFamily="18" charset="0"/>
                <a:cs typeface="Arial" panose="020B0604020202020204" pitchFamily="34" charset="0"/>
              </a:rPr>
              <a:t>Uncontrolled asthma on GINA Step 4 treatment or on GINA Step 5 treatment (ISAR inclusion criteria)</a:t>
            </a:r>
          </a:p>
          <a:p>
            <a:pPr marL="371475" lvl="1" indent="-142875" defTabSz="457200">
              <a:spcBef>
                <a:spcPts val="0"/>
              </a:spcBef>
              <a:buFont typeface="Courier New" panose="02070309020205020404" pitchFamily="49" charset="0"/>
              <a:buChar char="o"/>
            </a:pPr>
            <a:r>
              <a:rPr lang="en-US" sz="1100">
                <a:solidFill>
                  <a:prstClr val="black"/>
                </a:solidFill>
                <a:latin typeface="Arial" panose="020B0604020202020204" pitchFamily="34" charset="0"/>
                <a:cs typeface="Arial" panose="020B0604020202020204" pitchFamily="34" charset="0"/>
              </a:rPr>
              <a:t>Age ≥18 years </a:t>
            </a:r>
          </a:p>
          <a:p>
            <a:pPr marL="371475" lvl="1" indent="-142875" defTabSz="457200">
              <a:spcBef>
                <a:spcPts val="0"/>
              </a:spcBef>
              <a:spcAft>
                <a:spcPts val="300"/>
              </a:spcAft>
              <a:buFont typeface="Courier New" panose="02070309020205020404" pitchFamily="49" charset="0"/>
              <a:buChar char="o"/>
            </a:pPr>
            <a:r>
              <a:rPr lang="en-US" sz="1100">
                <a:solidFill>
                  <a:prstClr val="black"/>
                </a:solidFill>
                <a:latin typeface="Arial" panose="020B0604020202020204" pitchFamily="34" charset="0"/>
                <a:cs typeface="Arial" panose="020B0604020202020204" pitchFamily="34" charset="0"/>
              </a:rPr>
              <a:t>≥24 weeks of follow-up </a:t>
            </a:r>
            <a:endParaRPr lang="en-GB" sz="1100">
              <a:solidFill>
                <a:prstClr val="black"/>
              </a:solidFill>
              <a:latin typeface="Arial" panose="020B0604020202020204" pitchFamily="34" charset="0"/>
              <a:cs typeface="Arial" panose="020B0604020202020204" pitchFamily="34" charset="0"/>
            </a:endParaRPr>
          </a:p>
          <a:p>
            <a:pPr marL="171450" indent="-171450" defTabSz="457200">
              <a:lnSpc>
                <a:spcPct val="150000"/>
              </a:lnSpc>
              <a:spcBef>
                <a:spcPts val="150"/>
              </a:spcBef>
              <a:spcAft>
                <a:spcPts val="300"/>
              </a:spcAft>
              <a:buFont typeface="Wingdings" panose="05000000000000000000" pitchFamily="2" charset="2"/>
              <a:buChar char="§"/>
            </a:pPr>
            <a:r>
              <a:rPr lang="en-GB" sz="1300" b="1">
                <a:solidFill>
                  <a:prstClr val="black"/>
                </a:solidFill>
                <a:latin typeface="Arial" panose="020B0604020202020204" pitchFamily="34" charset="0"/>
                <a:cs typeface="Arial" panose="020B0604020202020204" pitchFamily="34" charset="0"/>
              </a:rPr>
              <a:t>Study groups</a:t>
            </a:r>
          </a:p>
          <a:p>
            <a:pPr marL="371475" lvl="1" indent="-142875" defTabSz="457200">
              <a:spcBef>
                <a:spcPts val="0"/>
              </a:spcBef>
              <a:buFont typeface="Courier New" panose="02070309020205020404" pitchFamily="49" charset="0"/>
              <a:buChar char="o"/>
            </a:pPr>
            <a:r>
              <a:rPr lang="en-US" altLang="en-US" sz="1100">
                <a:solidFill>
                  <a:prstClr val="black"/>
                </a:solidFill>
                <a:latin typeface="Arial" panose="020B0604020202020204" pitchFamily="34" charset="0"/>
                <a:ea typeface="Times New Roman" panose="02020603050405020304" pitchFamily="18" charset="0"/>
                <a:cs typeface="Arial" panose="020B0604020202020204" pitchFamily="34" charset="0"/>
              </a:rPr>
              <a:t>Patients prescribed biologic medication after their baseline visit</a:t>
            </a:r>
          </a:p>
          <a:p>
            <a:pPr marL="371475" lvl="1" indent="-142875" defTabSz="457200">
              <a:spcBef>
                <a:spcPts val="0"/>
              </a:spcBef>
              <a:spcAft>
                <a:spcPts val="300"/>
              </a:spcAft>
              <a:buFont typeface="Courier New" panose="02070309020205020404" pitchFamily="49" charset="0"/>
              <a:buChar char="o"/>
            </a:pPr>
            <a:r>
              <a:rPr lang="en-US" sz="1100">
                <a:solidFill>
                  <a:prstClr val="black"/>
                </a:solidFill>
                <a:latin typeface="Arial" panose="020B0604020202020204" pitchFamily="34" charset="0"/>
                <a:cs typeface="Arial" panose="020B0604020202020204" pitchFamily="34" charset="0"/>
              </a:rPr>
              <a:t>Patients with baseline impairment in predefined outcome domains but who did not initiate biologics</a:t>
            </a:r>
          </a:p>
          <a:p>
            <a:pPr marL="171450" indent="-171450" defTabSz="457200">
              <a:lnSpc>
                <a:spcPct val="150000"/>
              </a:lnSpc>
              <a:spcBef>
                <a:spcPts val="150"/>
              </a:spcBef>
              <a:spcAft>
                <a:spcPts val="300"/>
              </a:spcAft>
              <a:buFont typeface="Wingdings" panose="05000000000000000000" pitchFamily="2" charset="2"/>
              <a:buChar char="§"/>
            </a:pPr>
            <a:r>
              <a:rPr lang="en-US" sz="1300" b="1">
                <a:solidFill>
                  <a:prstClr val="black"/>
                </a:solidFill>
                <a:latin typeface="Arial" panose="020B0604020202020204" pitchFamily="34" charset="0"/>
                <a:cs typeface="Arial" panose="020B0604020202020204" pitchFamily="34" charset="0"/>
              </a:rPr>
              <a:t>Outcome domains</a:t>
            </a:r>
          </a:p>
          <a:p>
            <a:pPr marL="371475" lvl="1" indent="-142875" defTabSz="457200">
              <a:spcBef>
                <a:spcPts val="0"/>
              </a:spcBef>
              <a:buFont typeface="Courier New" panose="02070309020205020404" pitchFamily="49" charset="0"/>
              <a:buChar char="o"/>
            </a:pPr>
            <a:r>
              <a:rPr lang="en-US" sz="1100">
                <a:solidFill>
                  <a:prstClr val="black"/>
                </a:solidFill>
                <a:latin typeface="Arial" panose="020B0604020202020204" pitchFamily="34" charset="0"/>
                <a:ea typeface="Times New Roman" panose="02020603050405020304" pitchFamily="18" charset="0"/>
                <a:cs typeface="Arial" panose="020B0604020202020204" pitchFamily="34" charset="0"/>
              </a:rPr>
              <a:t>Forced expiratory volume in 1 second (FEV</a:t>
            </a:r>
            <a:r>
              <a:rPr lang="en-US" sz="1100" baseline="-25000">
                <a:solidFill>
                  <a:prstClr val="black"/>
                </a:solidFill>
                <a:latin typeface="Arial" panose="020B0604020202020204" pitchFamily="34" charset="0"/>
                <a:ea typeface="Times New Roman" panose="02020603050405020304" pitchFamily="18" charset="0"/>
                <a:cs typeface="Arial" panose="020B0604020202020204" pitchFamily="34" charset="0"/>
              </a:rPr>
              <a:t>1</a:t>
            </a:r>
            <a:r>
              <a:rPr lang="en-US" sz="1100">
                <a:solidFill>
                  <a:prstClr val="black"/>
                </a:solidFill>
                <a:latin typeface="Arial" panose="020B0604020202020204" pitchFamily="34" charset="0"/>
                <a:ea typeface="Times New Roman" panose="02020603050405020304" pitchFamily="18" charset="0"/>
                <a:cs typeface="Arial" panose="020B0604020202020204" pitchFamily="34" charset="0"/>
              </a:rPr>
              <a:t>)</a:t>
            </a:r>
          </a:p>
          <a:p>
            <a:pPr marL="371475" lvl="1" indent="-142875" defTabSz="457200">
              <a:spcBef>
                <a:spcPts val="0"/>
              </a:spcBef>
              <a:buFont typeface="Courier New" panose="02070309020205020404" pitchFamily="49" charset="0"/>
              <a:buChar char="o"/>
            </a:pPr>
            <a:r>
              <a:rPr lang="en-US" sz="1100">
                <a:solidFill>
                  <a:prstClr val="black"/>
                </a:solidFill>
                <a:latin typeface="Arial" panose="020B0604020202020204" pitchFamily="34" charset="0"/>
                <a:ea typeface="Times New Roman" panose="02020603050405020304" pitchFamily="18" charset="0"/>
                <a:cs typeface="Arial" panose="020B0604020202020204" pitchFamily="34" charset="0"/>
              </a:rPr>
              <a:t>Improved asthma control (</a:t>
            </a:r>
            <a:r>
              <a:rPr lang="en-US" sz="1100">
                <a:solidFill>
                  <a:prstClr val="black"/>
                </a:solidFill>
                <a:latin typeface="Arial" panose="020B0604020202020204" pitchFamily="34" charset="0"/>
                <a:cs typeface="Arial" panose="020B0604020202020204" pitchFamily="34" charset="0"/>
              </a:rPr>
              <a:t>controlled, partial, uncontrolled)</a:t>
            </a:r>
            <a:endParaRPr lang="en-US" sz="1100">
              <a:solidFill>
                <a:prstClr val="black"/>
              </a:solidFill>
              <a:latin typeface="Arial" panose="020B0604020202020204" pitchFamily="34" charset="0"/>
              <a:ea typeface="Times New Roman" panose="02020603050405020304" pitchFamily="18" charset="0"/>
              <a:cs typeface="Arial" panose="020B0604020202020204" pitchFamily="34" charset="0"/>
            </a:endParaRPr>
          </a:p>
          <a:p>
            <a:pPr marL="371475" lvl="1" indent="-142875" defTabSz="457200">
              <a:spcBef>
                <a:spcPts val="0"/>
              </a:spcBef>
              <a:buFont typeface="Courier New" panose="02070309020205020404" pitchFamily="49" charset="0"/>
              <a:buChar char="o"/>
            </a:pPr>
            <a:r>
              <a:rPr lang="en-US" sz="1100">
                <a:solidFill>
                  <a:prstClr val="black"/>
                </a:solidFill>
                <a:latin typeface="Arial" panose="020B0604020202020204" pitchFamily="34" charset="0"/>
                <a:ea typeface="Times New Roman" panose="02020603050405020304" pitchFamily="18" charset="0"/>
                <a:cs typeface="Arial" panose="020B0604020202020204" pitchFamily="34" charset="0"/>
              </a:rPr>
              <a:t>Annualized exacerbation rate reduction </a:t>
            </a:r>
          </a:p>
          <a:p>
            <a:pPr marL="371475" lvl="1" indent="-142875" defTabSz="457200">
              <a:spcBef>
                <a:spcPts val="0"/>
              </a:spcBef>
              <a:spcAft>
                <a:spcPts val="300"/>
              </a:spcAft>
              <a:buFont typeface="Courier New" panose="02070309020205020404" pitchFamily="49" charset="0"/>
              <a:buChar char="o"/>
            </a:pPr>
            <a:r>
              <a:rPr lang="en-US" sz="1100">
                <a:solidFill>
                  <a:prstClr val="black"/>
                </a:solidFill>
                <a:latin typeface="Arial" panose="020B0604020202020204" pitchFamily="34" charset="0"/>
                <a:ea typeface="Times New Roman" panose="02020603050405020304" pitchFamily="18" charset="0"/>
                <a:cs typeface="Arial" panose="020B0604020202020204" pitchFamily="34" charset="0"/>
              </a:rPr>
              <a:t>Long-term OCS dose reduction.</a:t>
            </a:r>
            <a:endParaRPr lang="en-US" sz="1100" baseline="30000">
              <a:solidFill>
                <a:prstClr val="black"/>
              </a:solidFill>
              <a:latin typeface="Arial" panose="020B0604020202020204" pitchFamily="34" charset="0"/>
              <a:cs typeface="Arial" panose="020B0604020202020204" pitchFamily="34" charset="0"/>
            </a:endParaRPr>
          </a:p>
          <a:p>
            <a:pPr marL="171450" indent="-171450" defTabSz="457200">
              <a:lnSpc>
                <a:spcPct val="150000"/>
              </a:lnSpc>
              <a:spcBef>
                <a:spcPts val="150"/>
              </a:spcBef>
              <a:spcAft>
                <a:spcPts val="300"/>
              </a:spcAft>
              <a:buFont typeface="Wingdings" panose="05000000000000000000" pitchFamily="2" charset="2"/>
              <a:buChar char="§"/>
            </a:pPr>
            <a:endParaRPr lang="en-GB" sz="1300" b="1">
              <a:solidFill>
                <a:prstClr val="black"/>
              </a:solidFill>
              <a:latin typeface="Arial" panose="020B0604020202020204" pitchFamily="34" charset="0"/>
              <a:cs typeface="Arial" panose="020B0604020202020204" pitchFamily="34" charset="0"/>
            </a:endParaRPr>
          </a:p>
        </p:txBody>
      </p:sp>
      <p:sp>
        <p:nvSpPr>
          <p:cNvPr id="10" name="Text Placeholder 2">
            <a:extLst>
              <a:ext uri="{FF2B5EF4-FFF2-40B4-BE49-F238E27FC236}">
                <a16:creationId xmlns:a16="http://schemas.microsoft.com/office/drawing/2014/main" id="{8B936069-06C1-D7EB-4A90-53F1B1D2DB2F}"/>
              </a:ext>
            </a:extLst>
          </p:cNvPr>
          <p:cNvSpPr txBox="1">
            <a:spLocks/>
          </p:cNvSpPr>
          <p:nvPr/>
        </p:nvSpPr>
        <p:spPr>
          <a:xfrm>
            <a:off x="324000" y="4876292"/>
            <a:ext cx="4590000" cy="153889"/>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defTabSz="457200">
              <a:spcBef>
                <a:spcPts val="150"/>
              </a:spcBef>
              <a:buNone/>
            </a:pPr>
            <a:r>
              <a:rPr lang="en-US" sz="700">
                <a:solidFill>
                  <a:prstClr val="black"/>
                </a:solidFill>
                <a:latin typeface="Arial" panose="020B0604020202020204" pitchFamily="34" charset="0"/>
                <a:ea typeface="Times New Roman" panose="02020603050405020304" pitchFamily="18" charset="0"/>
                <a:cs typeface="Arial" panose="020B0604020202020204" pitchFamily="34" charset="0"/>
              </a:rPr>
              <a:t>ISAR, International Severe Asthma </a:t>
            </a:r>
            <a:r>
              <a:rPr lang="en-US" sz="700" err="1">
                <a:solidFill>
                  <a:prstClr val="black"/>
                </a:solidFill>
                <a:latin typeface="Arial" panose="020B0604020202020204" pitchFamily="34" charset="0"/>
                <a:ea typeface="Times New Roman" panose="02020603050405020304" pitchFamily="18" charset="0"/>
                <a:cs typeface="Arial" panose="020B0604020202020204" pitchFamily="34" charset="0"/>
              </a:rPr>
              <a:t>Regstry</a:t>
            </a:r>
            <a:r>
              <a:rPr lang="en-US" sz="700">
                <a:solidFill>
                  <a:prstClr val="black"/>
                </a:solidFill>
                <a:latin typeface="Arial" panose="020B0604020202020204" pitchFamily="34" charset="0"/>
                <a:ea typeface="Times New Roman" panose="02020603050405020304" pitchFamily="18" charset="0"/>
                <a:cs typeface="Arial" panose="020B0604020202020204" pitchFamily="34" charset="0"/>
              </a:rPr>
              <a:t>; GINA, Global Initiative for Asthma; OCS oral corticosteroids. </a:t>
            </a:r>
            <a:br>
              <a:rPr lang="en-US" sz="700">
                <a:solidFill>
                  <a:prstClr val="black"/>
                </a:solidFill>
                <a:latin typeface="Arial" panose="020B0604020202020204" pitchFamily="34" charset="0"/>
                <a:cs typeface="Arial" panose="020B0604020202020204" pitchFamily="34" charset="0"/>
              </a:rPr>
            </a:br>
            <a:endParaRPr lang="en-US" sz="700">
              <a:solidFill>
                <a:prstClr val="black"/>
              </a:solidFill>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BB005BB9-AAB4-526D-A0AB-41CFC6DB562B}"/>
              </a:ext>
            </a:extLst>
          </p:cNvPr>
          <p:cNvSpPr txBox="1"/>
          <p:nvPr/>
        </p:nvSpPr>
        <p:spPr>
          <a:xfrm>
            <a:off x="6858000" y="4953236"/>
            <a:ext cx="3276600" cy="200055"/>
          </a:xfrm>
          <a:prstGeom prst="rect">
            <a:avLst/>
          </a:prstGeom>
          <a:noFill/>
        </p:spPr>
        <p:txBody>
          <a:bodyPr wrap="square">
            <a:spAutoFit/>
          </a:bodyPr>
          <a:lstStyle/>
          <a:p>
            <a:pPr algn="l" defTabSz="457200" rtl="0"/>
            <a:r>
              <a:rPr lang="en-GB" sz="700" kern="1200">
                <a:solidFill>
                  <a:prstClr val="black"/>
                </a:solidFill>
                <a:latin typeface="Arial" panose="020B0604020202020204" pitchFamily="34" charset="0"/>
                <a:ea typeface="+mn-ea"/>
                <a:cs typeface="Arial" panose="020B0604020202020204" pitchFamily="34" charset="0"/>
              </a:rPr>
              <a:t>Denton E, et al. </a:t>
            </a:r>
            <a:r>
              <a:rPr lang="en-GB" sz="700" i="1" kern="1200">
                <a:solidFill>
                  <a:prstClr val="black"/>
                </a:solidFill>
                <a:latin typeface="Arial" panose="020B0604020202020204" pitchFamily="34" charset="0"/>
                <a:ea typeface="+mn-ea"/>
                <a:cs typeface="Arial" panose="020B0604020202020204" pitchFamily="34" charset="0"/>
              </a:rPr>
              <a:t>Allergy.</a:t>
            </a:r>
            <a:r>
              <a:rPr lang="en-GB" sz="700" kern="1200">
                <a:solidFill>
                  <a:prstClr val="black"/>
                </a:solidFill>
                <a:latin typeface="Arial" panose="020B0604020202020204" pitchFamily="34" charset="0"/>
                <a:ea typeface="+mn-ea"/>
                <a:cs typeface="Arial" panose="020B0604020202020204" pitchFamily="34" charset="0"/>
              </a:rPr>
              <a:t> 2024. </a:t>
            </a:r>
            <a:r>
              <a:rPr lang="en-GB" sz="700" kern="1200" err="1">
                <a:solidFill>
                  <a:prstClr val="black"/>
                </a:solidFill>
                <a:latin typeface="Arial" panose="020B0604020202020204" pitchFamily="34" charset="0"/>
                <a:ea typeface="+mn-ea"/>
                <a:cs typeface="Arial" panose="020B0604020202020204" pitchFamily="34" charset="0"/>
              </a:rPr>
              <a:t>doi</a:t>
            </a:r>
            <a:r>
              <a:rPr lang="en-GB" sz="700" kern="1200">
                <a:solidFill>
                  <a:prstClr val="black"/>
                </a:solidFill>
                <a:latin typeface="Arial" panose="020B0604020202020204" pitchFamily="34" charset="0"/>
                <a:ea typeface="+mn-ea"/>
                <a:cs typeface="Arial" panose="020B0604020202020204" pitchFamily="34" charset="0"/>
              </a:rPr>
              <a:t>: </a:t>
            </a:r>
            <a:r>
              <a:rPr lang="en-US" sz="700" kern="1200">
                <a:solidFill>
                  <a:prstClr val="black"/>
                </a:solidFill>
                <a:latin typeface="Arial" panose="020B0604020202020204" pitchFamily="34" charset="0"/>
                <a:ea typeface="Calibri" panose="020F0502020204030204" pitchFamily="34" charset="0"/>
                <a:cs typeface="Arial" panose="020B0604020202020204" pitchFamily="34" charset="0"/>
              </a:rPr>
              <a:t>10.1111/all.16178</a:t>
            </a:r>
            <a:endParaRPr lang="en-GB" sz="700" i="1" kern="1200">
              <a:solidFill>
                <a:prstClr val="black"/>
              </a:solidFill>
              <a:latin typeface="Arial" panose="020B0604020202020204" pitchFamily="34" charset="0"/>
              <a:ea typeface="+mn-ea"/>
              <a:cs typeface="Arial" panose="020B0604020202020204" pitchFamily="34" charset="0"/>
            </a:endParaRPr>
          </a:p>
        </p:txBody>
      </p:sp>
      <p:pic>
        <p:nvPicPr>
          <p:cNvPr id="17" name="Google Shape;200;p36">
            <a:extLst>
              <a:ext uri="{FF2B5EF4-FFF2-40B4-BE49-F238E27FC236}">
                <a16:creationId xmlns:a16="http://schemas.microsoft.com/office/drawing/2014/main" id="{EA4CF5BA-8017-D8FD-58FA-F38062AE0BE2}"/>
              </a:ext>
            </a:extLst>
          </p:cNvPr>
          <p:cNvPicPr preferRelativeResize="0"/>
          <p:nvPr/>
        </p:nvPicPr>
        <p:blipFill rotWithShape="1">
          <a:blip r:embed="rId2">
            <a:alphaModFix/>
          </a:blip>
          <a:srcRect/>
          <a:stretch/>
        </p:blipFill>
        <p:spPr>
          <a:xfrm>
            <a:off x="8403069" y="83961"/>
            <a:ext cx="678567" cy="221484"/>
          </a:xfrm>
          <a:prstGeom prst="rect">
            <a:avLst/>
          </a:prstGeom>
          <a:noFill/>
          <a:ln>
            <a:noFill/>
          </a:ln>
        </p:spPr>
      </p:pic>
      <p:pic>
        <p:nvPicPr>
          <p:cNvPr id="2" name="Graphic 1" descr="Beginning with solid fill">
            <a:hlinkClick r:id="rId3" action="ppaction://hlinksldjump"/>
            <a:extLst>
              <a:ext uri="{FF2B5EF4-FFF2-40B4-BE49-F238E27FC236}">
                <a16:creationId xmlns:a16="http://schemas.microsoft.com/office/drawing/2014/main" id="{A75B11D8-B322-7604-6E7F-F68CA01ACB8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1812111381"/>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Google Shape;198;p36">
            <a:extLst>
              <a:ext uri="{FF2B5EF4-FFF2-40B4-BE49-F238E27FC236}">
                <a16:creationId xmlns:a16="http://schemas.microsoft.com/office/drawing/2014/main" id="{296C4138-17FE-7DBB-25A9-1D6270AA89B5}"/>
              </a:ext>
            </a:extLst>
          </p:cNvPr>
          <p:cNvSpPr/>
          <p:nvPr/>
        </p:nvSpPr>
        <p:spPr>
          <a:xfrm>
            <a:off x="0" y="658528"/>
            <a:ext cx="9144000" cy="45719"/>
          </a:xfrm>
          <a:prstGeom prst="rect">
            <a:avLst/>
          </a:prstGeom>
          <a:solidFill>
            <a:srgbClr val="FF9900"/>
          </a:solidFill>
          <a:ln>
            <a:noFill/>
          </a:ln>
        </p:spPr>
        <p:txBody>
          <a:bodyPr spcFirstLastPara="1" wrap="square" lIns="91425" tIns="45700" rIns="91425" bIns="45700" anchor="ctr" anchorCtr="0">
            <a:noAutofit/>
          </a:bodyPr>
          <a:lstStyle/>
          <a:p>
            <a:pPr algn="ctr" defTabSz="457200" rtl="0">
              <a:buClr>
                <a:srgbClr val="000000"/>
              </a:buClr>
              <a:buSzPts val="1800"/>
              <a:defRPr/>
            </a:pPr>
            <a:endParaRPr>
              <a:solidFill>
                <a:srgbClr val="FFFFFF"/>
              </a:solidFill>
              <a:latin typeface="Arial"/>
              <a:ea typeface="Arial"/>
              <a:cs typeface="Arial"/>
              <a:sym typeface="Arial"/>
            </a:endParaRPr>
          </a:p>
        </p:txBody>
      </p:sp>
      <p:sp>
        <p:nvSpPr>
          <p:cNvPr id="12" name="Google Shape;199;p36">
            <a:extLst>
              <a:ext uri="{FF2B5EF4-FFF2-40B4-BE49-F238E27FC236}">
                <a16:creationId xmlns:a16="http://schemas.microsoft.com/office/drawing/2014/main" id="{C989BDC7-FE96-D689-6B7B-F68B76867513}"/>
              </a:ext>
            </a:extLst>
          </p:cNvPr>
          <p:cNvSpPr/>
          <p:nvPr/>
        </p:nvSpPr>
        <p:spPr>
          <a:xfrm>
            <a:off x="0" y="724218"/>
            <a:ext cx="9144000" cy="34289"/>
          </a:xfrm>
          <a:prstGeom prst="rect">
            <a:avLst/>
          </a:prstGeom>
          <a:solidFill>
            <a:srgbClr val="073763"/>
          </a:solidFill>
          <a:ln>
            <a:noFill/>
          </a:ln>
        </p:spPr>
        <p:txBody>
          <a:bodyPr spcFirstLastPara="1" wrap="square" lIns="91425" tIns="45700" rIns="91425" bIns="45700" anchor="ctr" anchorCtr="0">
            <a:noAutofit/>
          </a:bodyPr>
          <a:lstStyle/>
          <a:p>
            <a:pPr algn="ctr" defTabSz="457200" rtl="0">
              <a:buClr>
                <a:srgbClr val="000000"/>
              </a:buClr>
              <a:buSzPts val="1800"/>
              <a:defRPr/>
            </a:pPr>
            <a:endParaRPr>
              <a:solidFill>
                <a:srgbClr val="FFFFFF"/>
              </a:solidFill>
              <a:latin typeface="Arial"/>
              <a:ea typeface="Arial"/>
              <a:cs typeface="Arial"/>
              <a:sym typeface="Arial"/>
            </a:endParaRPr>
          </a:p>
        </p:txBody>
      </p:sp>
      <p:sp>
        <p:nvSpPr>
          <p:cNvPr id="18" name="TextBox 13">
            <a:extLst>
              <a:ext uri="{FF2B5EF4-FFF2-40B4-BE49-F238E27FC236}">
                <a16:creationId xmlns:a16="http://schemas.microsoft.com/office/drawing/2014/main" id="{3F37B03C-FA23-4D1C-94F0-F59D9E9FD3EF}"/>
              </a:ext>
            </a:extLst>
          </p:cNvPr>
          <p:cNvSpPr txBox="1"/>
          <p:nvPr/>
        </p:nvSpPr>
        <p:spPr>
          <a:xfrm>
            <a:off x="324000" y="306000"/>
            <a:ext cx="6324600" cy="295466"/>
          </a:xfrm>
          <a:prstGeom prst="rect">
            <a:avLst/>
          </a:prstGeom>
        </p:spPr>
        <p:txBody>
          <a:bodyPr wrap="square" lIns="0" tIns="0" rIns="0" bIns="0" rtlCol="0" anchor="t">
            <a:spAutoFit/>
          </a:bodyPr>
          <a:lstStyle/>
          <a:p>
            <a:pPr algn="l" defTabSz="457200" rtl="0">
              <a:lnSpc>
                <a:spcPts val="2396"/>
              </a:lnSpc>
            </a:pPr>
            <a:r>
              <a:rPr lang="en-US" b="1" kern="1200">
                <a:solidFill>
                  <a:srgbClr val="C31B4D"/>
                </a:solidFill>
                <a:latin typeface="Poppins Medium"/>
                <a:ea typeface="+mn-ea"/>
                <a:cs typeface="+mn-cs"/>
              </a:rPr>
              <a:t>Sub-analyses</a:t>
            </a:r>
          </a:p>
        </p:txBody>
      </p:sp>
      <p:sp>
        <p:nvSpPr>
          <p:cNvPr id="6" name="Content Placeholder 10">
            <a:extLst>
              <a:ext uri="{FF2B5EF4-FFF2-40B4-BE49-F238E27FC236}">
                <a16:creationId xmlns:a16="http://schemas.microsoft.com/office/drawing/2014/main" id="{9E386AE4-491F-0419-0EC1-E9666C9B7883}"/>
              </a:ext>
            </a:extLst>
          </p:cNvPr>
          <p:cNvSpPr txBox="1">
            <a:spLocks/>
          </p:cNvSpPr>
          <p:nvPr/>
        </p:nvSpPr>
        <p:spPr>
          <a:xfrm>
            <a:off x="324000" y="822357"/>
            <a:ext cx="7213542" cy="3209550"/>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171450" indent="-171450" defTabSz="457200">
              <a:lnSpc>
                <a:spcPct val="150000"/>
              </a:lnSpc>
              <a:spcBef>
                <a:spcPts val="0"/>
              </a:spcBef>
              <a:spcAft>
                <a:spcPts val="300"/>
              </a:spcAft>
              <a:buFont typeface="Wingdings" panose="05000000000000000000" pitchFamily="2" charset="2"/>
              <a:buChar char="§"/>
            </a:pPr>
            <a:r>
              <a:rPr lang="en-US" sz="1300" b="1">
                <a:solidFill>
                  <a:prstClr val="black"/>
                </a:solidFill>
                <a:latin typeface="Arial" panose="020B0604020202020204" pitchFamily="34" charset="0"/>
                <a:cs typeface="Arial" panose="020B0604020202020204" pitchFamily="34" charset="0"/>
              </a:rPr>
              <a:t>Bronchodilator reversibility in biologics initiators</a:t>
            </a:r>
          </a:p>
          <a:p>
            <a:pPr marL="371475" lvl="1" indent="-142875" defTabSz="457200">
              <a:spcBef>
                <a:spcPts val="0"/>
              </a:spcBef>
              <a:spcAft>
                <a:spcPts val="300"/>
              </a:spcAft>
              <a:buFont typeface="Courier New" panose="02070309020205020404" pitchFamily="49" charset="0"/>
              <a:buChar char="o"/>
            </a:pPr>
            <a:r>
              <a:rPr lang="en-US" sz="1100">
                <a:solidFill>
                  <a:prstClr val="black"/>
                </a:solidFill>
                <a:latin typeface="Arial" panose="020B0604020202020204" pitchFamily="34" charset="0"/>
              </a:rPr>
              <a:t>Defined as </a:t>
            </a:r>
            <a:r>
              <a:rPr lang="en-US" sz="1100">
                <a:solidFill>
                  <a:prstClr val="black"/>
                </a:solidFill>
                <a:latin typeface="Arial" panose="020B0604020202020204" pitchFamily="34" charset="0"/>
                <a:cs typeface="Arial" panose="020B0604020202020204" pitchFamily="34" charset="0"/>
              </a:rPr>
              <a:t>≥</a:t>
            </a:r>
            <a:r>
              <a:rPr lang="en-US" sz="1100">
                <a:solidFill>
                  <a:prstClr val="black"/>
                </a:solidFill>
                <a:latin typeface="Arial" panose="020B0604020202020204" pitchFamily="34" charset="0"/>
              </a:rPr>
              <a:t>12% and </a:t>
            </a:r>
            <a:r>
              <a:rPr lang="en-US" sz="1100">
                <a:solidFill>
                  <a:prstClr val="black"/>
                </a:solidFill>
                <a:latin typeface="Arial" panose="020B0604020202020204" pitchFamily="34" charset="0"/>
                <a:cs typeface="Arial" panose="020B0604020202020204" pitchFamily="34" charset="0"/>
              </a:rPr>
              <a:t>≥</a:t>
            </a:r>
            <a:r>
              <a:rPr lang="en-US" sz="1100">
                <a:solidFill>
                  <a:prstClr val="black"/>
                </a:solidFill>
                <a:latin typeface="Arial" panose="020B0604020202020204" pitchFamily="34" charset="0"/>
              </a:rPr>
              <a:t>200 mL FEV</a:t>
            </a:r>
            <a:r>
              <a:rPr lang="en-US" sz="1100" baseline="-25000">
                <a:solidFill>
                  <a:prstClr val="black"/>
                </a:solidFill>
                <a:latin typeface="Arial" panose="020B0604020202020204" pitchFamily="34" charset="0"/>
              </a:rPr>
              <a:t>1</a:t>
            </a:r>
            <a:r>
              <a:rPr lang="en-US" sz="1100">
                <a:solidFill>
                  <a:prstClr val="black"/>
                </a:solidFill>
                <a:latin typeface="Arial" panose="020B0604020202020204" pitchFamily="34" charset="0"/>
              </a:rPr>
              <a:t> improvement following short-acting bronchodilator administration</a:t>
            </a:r>
            <a:endParaRPr lang="en-US" sz="1300" b="1">
              <a:solidFill>
                <a:prstClr val="black"/>
              </a:solidFill>
              <a:latin typeface="Arial" panose="020B0604020202020204" pitchFamily="34" charset="0"/>
              <a:cs typeface="Arial" panose="020B0604020202020204" pitchFamily="34" charset="0"/>
            </a:endParaRPr>
          </a:p>
          <a:p>
            <a:pPr marL="171450" indent="-171450" defTabSz="457200">
              <a:lnSpc>
                <a:spcPct val="150000"/>
              </a:lnSpc>
              <a:spcBef>
                <a:spcPts val="150"/>
              </a:spcBef>
              <a:spcAft>
                <a:spcPts val="300"/>
              </a:spcAft>
              <a:buFont typeface="Wingdings" panose="05000000000000000000" pitchFamily="2" charset="2"/>
              <a:buChar char="§"/>
            </a:pPr>
            <a:r>
              <a:rPr lang="en-AU" altLang="en-US" sz="1300" b="1">
                <a:solidFill>
                  <a:prstClr val="black"/>
                </a:solidFill>
                <a:latin typeface="Arial" panose="020B0604020202020204" pitchFamily="34" charset="0"/>
                <a:cs typeface="Arial" panose="020B0604020202020204" pitchFamily="34" charset="0"/>
              </a:rPr>
              <a:t>Type 2 inflammation gradient in the total cohort</a:t>
            </a:r>
          </a:p>
          <a:p>
            <a:pPr marL="371475" lvl="1" indent="-142875" defTabSz="457200">
              <a:spcBef>
                <a:spcPts val="0"/>
              </a:spcBef>
              <a:spcAft>
                <a:spcPts val="300"/>
              </a:spcAft>
              <a:buFont typeface="Courier New" panose="02070309020205020404" pitchFamily="49" charset="0"/>
              <a:buChar char="o"/>
            </a:pPr>
            <a:r>
              <a:rPr lang="en-AU" altLang="en-US" sz="1100">
                <a:solidFill>
                  <a:prstClr val="black"/>
                </a:solidFill>
                <a:latin typeface="Arial" panose="020B0604020202020204" pitchFamily="34" charset="0"/>
                <a:ea typeface="Times New Roman" panose="02020603050405020304" pitchFamily="18" charset="0"/>
              </a:rPr>
              <a:t>Defined by criteria modified by </a:t>
            </a:r>
            <a:r>
              <a:rPr lang="en-AU" altLang="en-US" sz="1100" i="1">
                <a:solidFill>
                  <a:prstClr val="black"/>
                </a:solidFill>
                <a:latin typeface="Arial" panose="020B0604020202020204" pitchFamily="34" charset="0"/>
                <a:ea typeface="Times New Roman" panose="02020603050405020304" pitchFamily="18" charset="0"/>
              </a:rPr>
              <a:t>Heaney et al:</a:t>
            </a:r>
            <a:r>
              <a:rPr lang="en-AU" altLang="en-US" sz="1100" baseline="30000">
                <a:solidFill>
                  <a:prstClr val="black"/>
                </a:solidFill>
                <a:latin typeface="Arial" panose="020B0604020202020204" pitchFamily="34" charset="0"/>
                <a:ea typeface="Times New Roman" panose="02020603050405020304" pitchFamily="18" charset="0"/>
              </a:rPr>
              <a:t>1</a:t>
            </a:r>
            <a:r>
              <a:rPr lang="en-AU" altLang="en-US" sz="1100">
                <a:solidFill>
                  <a:prstClr val="black"/>
                </a:solidFill>
                <a:latin typeface="Arial" panose="020B0604020202020204" pitchFamily="34" charset="0"/>
                <a:ea typeface="Times New Roman" panose="02020603050405020304" pitchFamily="18" charset="0"/>
              </a:rPr>
              <a:t> </a:t>
            </a:r>
            <a:r>
              <a:rPr lang="en-US" altLang="en-US" sz="1100">
                <a:solidFill>
                  <a:prstClr val="black"/>
                </a:solidFill>
                <a:latin typeface="Arial" panose="020B0604020202020204" pitchFamily="34" charset="0"/>
                <a:ea typeface="Times New Roman" panose="02020603050405020304" pitchFamily="18" charset="0"/>
              </a:rPr>
              <a:t>Type 2 p</a:t>
            </a:r>
            <a:r>
              <a:rPr lang="en-US" sz="1100">
                <a:solidFill>
                  <a:prstClr val="black"/>
                </a:solidFill>
                <a:latin typeface="Arial" panose="020B0604020202020204" pitchFamily="34" charset="0"/>
              </a:rPr>
              <a:t>henotypes classified as Grade 3 (most likely eosinophilic), Grade 2 (likely eosinophilic), Grade 1 (least likely eosinophilic), and Grade 0 (non-eosinophilic)</a:t>
            </a:r>
            <a:endParaRPr lang="en-AU" altLang="en-US" sz="1100" b="1">
              <a:solidFill>
                <a:prstClr val="black"/>
              </a:solidFill>
              <a:latin typeface="Arial" panose="020B0604020202020204" pitchFamily="34" charset="0"/>
              <a:cs typeface="Arial" panose="020B0604020202020204" pitchFamily="34" charset="0"/>
            </a:endParaRPr>
          </a:p>
          <a:p>
            <a:pPr marL="171450" indent="-171450" defTabSz="457200">
              <a:lnSpc>
                <a:spcPct val="150000"/>
              </a:lnSpc>
              <a:spcBef>
                <a:spcPts val="150"/>
              </a:spcBef>
              <a:spcAft>
                <a:spcPts val="300"/>
              </a:spcAft>
              <a:buFont typeface="Wingdings" panose="05000000000000000000" pitchFamily="2" charset="2"/>
              <a:buChar char="§"/>
            </a:pPr>
            <a:r>
              <a:rPr lang="en-AU" altLang="en-US" sz="1300" b="1">
                <a:solidFill>
                  <a:prstClr val="black"/>
                </a:solidFill>
                <a:latin typeface="Arial" panose="020B0604020202020204" pitchFamily="34" charset="0"/>
                <a:cs typeface="Arial" panose="020B0604020202020204" pitchFamily="34" charset="0"/>
              </a:rPr>
              <a:t>Eligibility for randomized controlled trials </a:t>
            </a:r>
          </a:p>
          <a:p>
            <a:pPr marL="371475" lvl="1" indent="-142875" defTabSz="457200">
              <a:spcBef>
                <a:spcPts val="0"/>
              </a:spcBef>
              <a:buFont typeface="Courier New" panose="02070309020205020404" pitchFamily="49" charset="0"/>
              <a:buChar char="o"/>
            </a:pPr>
            <a:r>
              <a:rPr lang="en-AU" altLang="en-US" sz="1100">
                <a:solidFill>
                  <a:prstClr val="black"/>
                </a:solidFill>
                <a:latin typeface="Arial" panose="020B0604020202020204" pitchFamily="34" charset="0"/>
                <a:ea typeface="Times New Roman" panose="02020603050405020304" pitchFamily="18" charset="0"/>
              </a:rPr>
              <a:t>Defined as severe asthma and all three of: bronchodilator reversibility on high dose ICS and a second controller; FEV</a:t>
            </a:r>
            <a:r>
              <a:rPr lang="en-AU" altLang="en-US" sz="1100" baseline="-30000">
                <a:solidFill>
                  <a:prstClr val="black"/>
                </a:solidFill>
                <a:latin typeface="Arial" panose="020B0604020202020204" pitchFamily="34" charset="0"/>
                <a:ea typeface="Times New Roman" panose="02020603050405020304" pitchFamily="18" charset="0"/>
              </a:rPr>
              <a:t>1</a:t>
            </a:r>
            <a:r>
              <a:rPr lang="en-AU" altLang="en-US" sz="1100">
                <a:solidFill>
                  <a:prstClr val="black"/>
                </a:solidFill>
                <a:latin typeface="Arial" panose="020B0604020202020204" pitchFamily="34" charset="0"/>
                <a:ea typeface="Times New Roman" panose="02020603050405020304" pitchFamily="18" charset="0"/>
              </a:rPr>
              <a:t> &lt;80% predicted; and smoking history of &lt;10 pack years</a:t>
            </a:r>
            <a:r>
              <a:rPr lang="en-GB" altLang="en-US" sz="1100">
                <a:solidFill>
                  <a:prstClr val="black"/>
                </a:solidFill>
                <a:latin typeface="Arial" panose="020B0604020202020204" pitchFamily="34" charset="0"/>
              </a:rPr>
              <a:t> </a:t>
            </a:r>
          </a:p>
        </p:txBody>
      </p:sp>
      <p:sp>
        <p:nvSpPr>
          <p:cNvPr id="10" name="Text Placeholder 2">
            <a:extLst>
              <a:ext uri="{FF2B5EF4-FFF2-40B4-BE49-F238E27FC236}">
                <a16:creationId xmlns:a16="http://schemas.microsoft.com/office/drawing/2014/main" id="{8B936069-06C1-D7EB-4A90-53F1B1D2DB2F}"/>
              </a:ext>
            </a:extLst>
          </p:cNvPr>
          <p:cNvSpPr txBox="1">
            <a:spLocks/>
          </p:cNvSpPr>
          <p:nvPr/>
        </p:nvSpPr>
        <p:spPr>
          <a:xfrm>
            <a:off x="236530" y="4740534"/>
            <a:ext cx="4590000" cy="246333"/>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defTabSz="457200">
              <a:spcBef>
                <a:spcPts val="150"/>
              </a:spcBef>
              <a:buNone/>
            </a:pPr>
            <a:r>
              <a:rPr lang="en-US" sz="700">
                <a:solidFill>
                  <a:prstClr val="black"/>
                </a:solidFill>
                <a:latin typeface="Arial" panose="020B0604020202020204" pitchFamily="34" charset="0"/>
                <a:ea typeface="Times New Roman" panose="02020603050405020304" pitchFamily="18" charset="0"/>
                <a:cs typeface="Arial" panose="020B0604020202020204" pitchFamily="34" charset="0"/>
              </a:rPr>
              <a:t>FEV</a:t>
            </a:r>
            <a:r>
              <a:rPr lang="en-US" sz="700" baseline="-25000">
                <a:solidFill>
                  <a:prstClr val="black"/>
                </a:solidFill>
                <a:latin typeface="Arial" panose="020B0604020202020204" pitchFamily="34" charset="0"/>
                <a:ea typeface="Times New Roman" panose="02020603050405020304" pitchFamily="18" charset="0"/>
                <a:cs typeface="Arial" panose="020B0604020202020204" pitchFamily="34" charset="0"/>
              </a:rPr>
              <a:t>1</a:t>
            </a:r>
            <a:r>
              <a:rPr lang="en-US" sz="700">
                <a:solidFill>
                  <a:prstClr val="black"/>
                </a:solidFill>
                <a:latin typeface="Arial" panose="020B0604020202020204" pitchFamily="34" charset="0"/>
                <a:ea typeface="Times New Roman" panose="02020603050405020304" pitchFamily="18" charset="0"/>
                <a:cs typeface="Arial" panose="020B0604020202020204" pitchFamily="34" charset="0"/>
              </a:rPr>
              <a:t>, forced expiratory volume in 1 second; ICS, inhaled corticosteroids. </a:t>
            </a:r>
          </a:p>
          <a:p>
            <a:pPr marL="0" indent="0" defTabSz="457200">
              <a:spcBef>
                <a:spcPts val="150"/>
              </a:spcBef>
              <a:buNone/>
            </a:pPr>
            <a:r>
              <a:rPr lang="en-US" sz="700">
                <a:solidFill>
                  <a:prstClr val="black"/>
                </a:solidFill>
                <a:latin typeface="Arial" panose="020B0604020202020204" pitchFamily="34" charset="0"/>
                <a:cs typeface="Arial" panose="020B0604020202020204" pitchFamily="34" charset="0"/>
              </a:rPr>
              <a:t>1. Heaney L, et al.</a:t>
            </a:r>
            <a:r>
              <a:rPr lang="en-US" sz="700">
                <a:solidFill>
                  <a:prstClr val="black"/>
                </a:solidFill>
                <a:latin typeface="Arial" panose="020B0604020202020204" pitchFamily="34" charset="0"/>
                <a:ea typeface="Calibri" panose="020F0502020204030204" pitchFamily="34" charset="0"/>
                <a:cs typeface="Arial" panose="020B0604020202020204" pitchFamily="34" charset="0"/>
              </a:rPr>
              <a:t> </a:t>
            </a:r>
            <a:r>
              <a:rPr lang="en-US" sz="700" i="1">
                <a:solidFill>
                  <a:prstClr val="black"/>
                </a:solidFill>
                <a:latin typeface="Arial" panose="020B0604020202020204" pitchFamily="34" charset="0"/>
                <a:ea typeface="Calibri" panose="020F0502020204030204" pitchFamily="34" charset="0"/>
                <a:cs typeface="Arial" panose="020B0604020202020204" pitchFamily="34" charset="0"/>
              </a:rPr>
              <a:t>Chest</a:t>
            </a:r>
            <a:r>
              <a:rPr lang="en-US" sz="700">
                <a:solidFill>
                  <a:prstClr val="black"/>
                </a:solidFill>
                <a:latin typeface="Arial" panose="020B0604020202020204" pitchFamily="34" charset="0"/>
                <a:ea typeface="Calibri" panose="020F0502020204030204" pitchFamily="34" charset="0"/>
                <a:cs typeface="Arial" panose="020B0604020202020204" pitchFamily="34" charset="0"/>
              </a:rPr>
              <a:t>. 2021;160:814-830. </a:t>
            </a:r>
            <a:r>
              <a:rPr lang="en-US" sz="700" err="1">
                <a:solidFill>
                  <a:prstClr val="black"/>
                </a:solidFill>
                <a:latin typeface="Arial" panose="020B0604020202020204" pitchFamily="34" charset="0"/>
                <a:ea typeface="Calibri" panose="020F0502020204030204" pitchFamily="34" charset="0"/>
                <a:cs typeface="Arial" panose="020B0604020202020204" pitchFamily="34" charset="0"/>
              </a:rPr>
              <a:t>doi</a:t>
            </a:r>
            <a:r>
              <a:rPr lang="en-US" sz="700">
                <a:solidFill>
                  <a:prstClr val="black"/>
                </a:solidFill>
                <a:latin typeface="Arial" panose="020B0604020202020204" pitchFamily="34" charset="0"/>
                <a:ea typeface="Calibri" panose="020F0502020204030204" pitchFamily="34" charset="0"/>
                <a:cs typeface="Arial" panose="020B0604020202020204" pitchFamily="34" charset="0"/>
              </a:rPr>
              <a:t>: 10.1016/j.chest.2021.04.013</a:t>
            </a:r>
            <a:r>
              <a:rPr lang="en-US" sz="700">
                <a:solidFill>
                  <a:prstClr val="black"/>
                </a:solidFill>
                <a:latin typeface="Arial" panose="020B0604020202020204" pitchFamily="34" charset="0"/>
                <a:cs typeface="Arial" panose="020B0604020202020204" pitchFamily="34" charset="0"/>
              </a:rPr>
              <a:t> </a:t>
            </a:r>
            <a:br>
              <a:rPr lang="en-US" sz="700">
                <a:solidFill>
                  <a:prstClr val="black"/>
                </a:solidFill>
                <a:latin typeface="Arial" panose="020B0604020202020204" pitchFamily="34" charset="0"/>
                <a:cs typeface="Arial" panose="020B0604020202020204" pitchFamily="34" charset="0"/>
              </a:rPr>
            </a:br>
            <a:endParaRPr lang="en-US" sz="700">
              <a:solidFill>
                <a:prstClr val="black"/>
              </a:solidFill>
              <a:latin typeface="Arial" panose="020B0604020202020204" pitchFamily="34" charset="0"/>
              <a:cs typeface="Arial" panose="020B0604020202020204" pitchFamily="34" charset="0"/>
            </a:endParaRPr>
          </a:p>
        </p:txBody>
      </p:sp>
      <p:pic>
        <p:nvPicPr>
          <p:cNvPr id="14" name="Google Shape;200;p36">
            <a:extLst>
              <a:ext uri="{FF2B5EF4-FFF2-40B4-BE49-F238E27FC236}">
                <a16:creationId xmlns:a16="http://schemas.microsoft.com/office/drawing/2014/main" id="{35A15BA4-55B9-2386-9519-2295EDDD8840}"/>
              </a:ext>
            </a:extLst>
          </p:cNvPr>
          <p:cNvPicPr preferRelativeResize="0"/>
          <p:nvPr/>
        </p:nvPicPr>
        <p:blipFill rotWithShape="1">
          <a:blip r:embed="rId2">
            <a:alphaModFix/>
          </a:blip>
          <a:srcRect/>
          <a:stretch/>
        </p:blipFill>
        <p:spPr>
          <a:xfrm>
            <a:off x="8403069" y="83961"/>
            <a:ext cx="678567" cy="221484"/>
          </a:xfrm>
          <a:prstGeom prst="rect">
            <a:avLst/>
          </a:prstGeom>
          <a:noFill/>
          <a:ln>
            <a:noFill/>
          </a:ln>
        </p:spPr>
      </p:pic>
      <p:sp>
        <p:nvSpPr>
          <p:cNvPr id="5" name="TextBox 4">
            <a:extLst>
              <a:ext uri="{FF2B5EF4-FFF2-40B4-BE49-F238E27FC236}">
                <a16:creationId xmlns:a16="http://schemas.microsoft.com/office/drawing/2014/main" id="{BC554165-17E0-9C96-790D-D0C6B0050790}"/>
              </a:ext>
            </a:extLst>
          </p:cNvPr>
          <p:cNvSpPr txBox="1"/>
          <p:nvPr/>
        </p:nvSpPr>
        <p:spPr>
          <a:xfrm>
            <a:off x="6802869" y="4959511"/>
            <a:ext cx="3200400" cy="200055"/>
          </a:xfrm>
          <a:prstGeom prst="rect">
            <a:avLst/>
          </a:prstGeom>
          <a:noFill/>
        </p:spPr>
        <p:txBody>
          <a:bodyPr wrap="square">
            <a:spAutoFit/>
          </a:bodyPr>
          <a:lstStyle/>
          <a:p>
            <a:pPr algn="l" defTabSz="457200" rtl="0"/>
            <a:r>
              <a:rPr lang="en-GB" sz="700" kern="1200">
                <a:solidFill>
                  <a:prstClr val="black"/>
                </a:solidFill>
                <a:latin typeface="Arial" panose="020B0604020202020204" pitchFamily="34" charset="0"/>
                <a:ea typeface="+mn-ea"/>
                <a:cs typeface="Arial" panose="020B0604020202020204" pitchFamily="34" charset="0"/>
              </a:rPr>
              <a:t>Denton E, et al. </a:t>
            </a:r>
            <a:r>
              <a:rPr lang="en-GB" sz="700" i="1" kern="1200">
                <a:solidFill>
                  <a:prstClr val="black"/>
                </a:solidFill>
                <a:latin typeface="Arial" panose="020B0604020202020204" pitchFamily="34" charset="0"/>
                <a:ea typeface="+mn-ea"/>
                <a:cs typeface="Arial" panose="020B0604020202020204" pitchFamily="34" charset="0"/>
              </a:rPr>
              <a:t>Allergy.</a:t>
            </a:r>
            <a:r>
              <a:rPr lang="en-GB" sz="700" kern="1200">
                <a:solidFill>
                  <a:prstClr val="black"/>
                </a:solidFill>
                <a:latin typeface="Arial" panose="020B0604020202020204" pitchFamily="34" charset="0"/>
                <a:ea typeface="+mn-ea"/>
                <a:cs typeface="Arial" panose="020B0604020202020204" pitchFamily="34" charset="0"/>
              </a:rPr>
              <a:t> 2024. </a:t>
            </a:r>
            <a:r>
              <a:rPr lang="en-GB" sz="700" kern="1200" err="1">
                <a:solidFill>
                  <a:prstClr val="black"/>
                </a:solidFill>
                <a:latin typeface="Arial" panose="020B0604020202020204" pitchFamily="34" charset="0"/>
                <a:ea typeface="+mn-ea"/>
                <a:cs typeface="Arial" panose="020B0604020202020204" pitchFamily="34" charset="0"/>
              </a:rPr>
              <a:t>doi</a:t>
            </a:r>
            <a:r>
              <a:rPr lang="en-GB" sz="700" kern="1200">
                <a:solidFill>
                  <a:prstClr val="black"/>
                </a:solidFill>
                <a:latin typeface="Arial" panose="020B0604020202020204" pitchFamily="34" charset="0"/>
                <a:ea typeface="+mn-ea"/>
                <a:cs typeface="Arial" panose="020B0604020202020204" pitchFamily="34" charset="0"/>
              </a:rPr>
              <a:t>: </a:t>
            </a:r>
            <a:r>
              <a:rPr lang="en-US" sz="700" kern="1200">
                <a:solidFill>
                  <a:prstClr val="black"/>
                </a:solidFill>
                <a:latin typeface="Arial" panose="020B0604020202020204" pitchFamily="34" charset="0"/>
                <a:ea typeface="Calibri" panose="020F0502020204030204" pitchFamily="34" charset="0"/>
                <a:cs typeface="Arial" panose="020B0604020202020204" pitchFamily="34" charset="0"/>
              </a:rPr>
              <a:t>10.1111/all.16178</a:t>
            </a:r>
            <a:endParaRPr lang="en-GB" sz="700" i="1" kern="1200">
              <a:solidFill>
                <a:prstClr val="black"/>
              </a:solidFill>
              <a:latin typeface="Arial" panose="020B0604020202020204" pitchFamily="34" charset="0"/>
              <a:ea typeface="+mn-ea"/>
              <a:cs typeface="Arial" panose="020B0604020202020204" pitchFamily="34" charset="0"/>
            </a:endParaRPr>
          </a:p>
        </p:txBody>
      </p:sp>
      <p:pic>
        <p:nvPicPr>
          <p:cNvPr id="3" name="Graphic 2" descr="Beginning with solid fill">
            <a:hlinkClick r:id="rId3" action="ppaction://hlinksldjump"/>
            <a:extLst>
              <a:ext uri="{FF2B5EF4-FFF2-40B4-BE49-F238E27FC236}">
                <a16:creationId xmlns:a16="http://schemas.microsoft.com/office/drawing/2014/main" id="{98DD9208-AB63-69D4-7162-62D32687904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4251098130"/>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198;p36">
            <a:extLst>
              <a:ext uri="{FF2B5EF4-FFF2-40B4-BE49-F238E27FC236}">
                <a16:creationId xmlns:a16="http://schemas.microsoft.com/office/drawing/2014/main" id="{22D148A1-8C28-CBF3-2A40-6B222483A1C0}"/>
              </a:ext>
            </a:extLst>
          </p:cNvPr>
          <p:cNvSpPr/>
          <p:nvPr/>
        </p:nvSpPr>
        <p:spPr>
          <a:xfrm>
            <a:off x="0" y="658528"/>
            <a:ext cx="9144000" cy="45719"/>
          </a:xfrm>
          <a:prstGeom prst="rect">
            <a:avLst/>
          </a:prstGeom>
          <a:solidFill>
            <a:srgbClr val="FF9900"/>
          </a:solidFill>
          <a:ln>
            <a:noFill/>
          </a:ln>
        </p:spPr>
        <p:txBody>
          <a:bodyPr spcFirstLastPara="1" wrap="square" lIns="91425" tIns="45700" rIns="91425" bIns="45700" anchor="ctr" anchorCtr="0">
            <a:noAutofit/>
          </a:bodyPr>
          <a:lstStyle/>
          <a:p>
            <a:pPr algn="ctr" defTabSz="457200" rtl="0">
              <a:buClr>
                <a:srgbClr val="000000"/>
              </a:buClr>
              <a:buSzPts val="1800"/>
              <a:defRPr/>
            </a:pPr>
            <a:endParaRPr>
              <a:solidFill>
                <a:srgbClr val="FFFFFF"/>
              </a:solidFill>
              <a:latin typeface="Arial"/>
              <a:ea typeface="Arial"/>
              <a:cs typeface="Arial"/>
              <a:sym typeface="Arial"/>
            </a:endParaRPr>
          </a:p>
        </p:txBody>
      </p:sp>
      <p:sp>
        <p:nvSpPr>
          <p:cNvPr id="20" name="Google Shape;199;p36">
            <a:extLst>
              <a:ext uri="{FF2B5EF4-FFF2-40B4-BE49-F238E27FC236}">
                <a16:creationId xmlns:a16="http://schemas.microsoft.com/office/drawing/2014/main" id="{E481CBE0-3FCC-1545-4601-02F3F224E6DE}"/>
              </a:ext>
            </a:extLst>
          </p:cNvPr>
          <p:cNvSpPr/>
          <p:nvPr/>
        </p:nvSpPr>
        <p:spPr>
          <a:xfrm>
            <a:off x="0" y="724218"/>
            <a:ext cx="9144000" cy="34289"/>
          </a:xfrm>
          <a:prstGeom prst="rect">
            <a:avLst/>
          </a:prstGeom>
          <a:solidFill>
            <a:srgbClr val="073763"/>
          </a:solidFill>
          <a:ln>
            <a:noFill/>
          </a:ln>
        </p:spPr>
        <p:txBody>
          <a:bodyPr spcFirstLastPara="1" wrap="square" lIns="91425" tIns="45700" rIns="91425" bIns="45700" anchor="ctr" anchorCtr="0">
            <a:noAutofit/>
          </a:bodyPr>
          <a:lstStyle/>
          <a:p>
            <a:pPr algn="ctr" defTabSz="457200" rtl="0">
              <a:buClr>
                <a:srgbClr val="000000"/>
              </a:buClr>
              <a:buSzPts val="1800"/>
              <a:defRPr/>
            </a:pPr>
            <a:endParaRPr>
              <a:solidFill>
                <a:srgbClr val="FFFFFF"/>
              </a:solidFill>
              <a:latin typeface="Arial"/>
              <a:ea typeface="Arial"/>
              <a:cs typeface="Arial"/>
              <a:sym typeface="Arial"/>
            </a:endParaRPr>
          </a:p>
        </p:txBody>
      </p:sp>
      <p:sp>
        <p:nvSpPr>
          <p:cNvPr id="4" name="TextBox 3">
            <a:extLst>
              <a:ext uri="{FF2B5EF4-FFF2-40B4-BE49-F238E27FC236}">
                <a16:creationId xmlns:a16="http://schemas.microsoft.com/office/drawing/2014/main" id="{8AC3D566-FCD0-5747-9FB0-CC536DF19555}"/>
              </a:ext>
            </a:extLst>
          </p:cNvPr>
          <p:cNvSpPr txBox="1"/>
          <p:nvPr/>
        </p:nvSpPr>
        <p:spPr>
          <a:xfrm>
            <a:off x="2236131" y="909484"/>
            <a:ext cx="3060000" cy="398655"/>
          </a:xfrm>
          <a:prstGeom prst="rect">
            <a:avLst/>
          </a:prstGeom>
          <a:noFill/>
          <a:ln w="19050">
            <a:solidFill>
              <a:schemeClr val="tx1"/>
            </a:solidFill>
          </a:ln>
        </p:spPr>
        <p:txBody>
          <a:bodyPr wrap="square" tIns="45000" rIns="45000" bIns="45000" rtlCol="0">
            <a:spAutoFit/>
          </a:bodyPr>
          <a:lstStyle/>
          <a:p>
            <a:pPr algn="ctr" defTabSz="457200" rtl="0"/>
            <a:r>
              <a:rPr lang="en-US" sz="1000" kern="1200">
                <a:solidFill>
                  <a:prstClr val="black"/>
                </a:solidFill>
                <a:latin typeface="Arial" panose="020B0604020202020204" pitchFamily="34" charset="0"/>
                <a:ea typeface="+mn-ea"/>
                <a:cs typeface="Arial" panose="020B0604020202020204" pitchFamily="34" charset="0"/>
              </a:rPr>
              <a:t>Total International Severe Asthma Registry cohort</a:t>
            </a:r>
          </a:p>
          <a:p>
            <a:pPr algn="ctr" defTabSz="457200" rtl="0"/>
            <a:r>
              <a:rPr lang="en-US" sz="1000" kern="1200">
                <a:solidFill>
                  <a:prstClr val="black"/>
                </a:solidFill>
                <a:latin typeface="Arial" panose="020B0604020202020204" pitchFamily="34" charset="0"/>
                <a:ea typeface="+mn-ea"/>
                <a:cs typeface="Arial" panose="020B0604020202020204" pitchFamily="34" charset="0"/>
              </a:rPr>
              <a:t>N = 11,514</a:t>
            </a:r>
          </a:p>
        </p:txBody>
      </p:sp>
      <p:sp>
        <p:nvSpPr>
          <p:cNvPr id="5" name="TextBox 4">
            <a:extLst>
              <a:ext uri="{FF2B5EF4-FFF2-40B4-BE49-F238E27FC236}">
                <a16:creationId xmlns:a16="http://schemas.microsoft.com/office/drawing/2014/main" id="{ADDB9AB4-6B26-2D47-AB5E-B8A468C46C87}"/>
              </a:ext>
            </a:extLst>
          </p:cNvPr>
          <p:cNvSpPr txBox="1"/>
          <p:nvPr/>
        </p:nvSpPr>
        <p:spPr>
          <a:xfrm>
            <a:off x="2233042" y="2390734"/>
            <a:ext cx="1422000" cy="860320"/>
          </a:xfrm>
          <a:prstGeom prst="rect">
            <a:avLst/>
          </a:prstGeom>
          <a:noFill/>
          <a:ln w="19050">
            <a:solidFill>
              <a:schemeClr val="tx1"/>
            </a:solidFill>
          </a:ln>
        </p:spPr>
        <p:txBody>
          <a:bodyPr wrap="square" tIns="45000" rIns="45000" bIns="45000" rtlCol="0">
            <a:spAutoFit/>
          </a:bodyPr>
          <a:lstStyle/>
          <a:p>
            <a:pPr algn="l" defTabSz="457200" rtl="0"/>
            <a:r>
              <a:rPr lang="en-US" sz="1000" kern="1200">
                <a:solidFill>
                  <a:prstClr val="black"/>
                </a:solidFill>
                <a:latin typeface="Arial" panose="020B0604020202020204" pitchFamily="34" charset="0"/>
                <a:ea typeface="+mn-ea"/>
                <a:cs typeface="Arial" panose="020B0604020202020204" pitchFamily="34" charset="0"/>
              </a:rPr>
              <a:t>Initiated biologic:  </a:t>
            </a:r>
            <a:br>
              <a:rPr lang="en-US" sz="1000" kern="1200">
                <a:solidFill>
                  <a:prstClr val="black"/>
                </a:solidFill>
                <a:latin typeface="Arial" panose="020B0604020202020204" pitchFamily="34" charset="0"/>
                <a:ea typeface="+mn-ea"/>
                <a:cs typeface="Arial" panose="020B0604020202020204" pitchFamily="34" charset="0"/>
              </a:rPr>
            </a:br>
            <a:r>
              <a:rPr lang="en-US" sz="1000" kern="1200">
                <a:solidFill>
                  <a:prstClr val="black"/>
                </a:solidFill>
                <a:latin typeface="Arial" panose="020B0604020202020204" pitchFamily="34" charset="0"/>
                <a:ea typeface="+mn-ea"/>
                <a:cs typeface="Arial" panose="020B0604020202020204" pitchFamily="34" charset="0"/>
              </a:rPr>
              <a:t>n = 2116</a:t>
            </a:r>
          </a:p>
          <a:p>
            <a:pPr marL="135732" indent="-128588" algn="l" defTabSz="738188" rtl="0">
              <a:buFont typeface="Arial" panose="020B0604020202020204" pitchFamily="34" charset="0"/>
              <a:buChar char="•"/>
            </a:pPr>
            <a:r>
              <a:rPr lang="en-US" sz="1000" kern="1200">
                <a:solidFill>
                  <a:prstClr val="black"/>
                </a:solidFill>
                <a:latin typeface="Arial" panose="020B0604020202020204" pitchFamily="34" charset="0"/>
                <a:ea typeface="+mn-ea"/>
                <a:cs typeface="Arial" panose="020B0604020202020204" pitchFamily="34" charset="0"/>
              </a:rPr>
              <a:t>Anti-</a:t>
            </a:r>
            <a:r>
              <a:rPr lang="en-US" sz="1000" kern="1200" err="1">
                <a:solidFill>
                  <a:prstClr val="black"/>
                </a:solidFill>
                <a:latin typeface="Arial" panose="020B0604020202020204" pitchFamily="34" charset="0"/>
                <a:ea typeface="+mn-ea"/>
                <a:cs typeface="Arial" panose="020B0604020202020204" pitchFamily="34" charset="0"/>
              </a:rPr>
              <a:t>IgE</a:t>
            </a:r>
            <a:r>
              <a:rPr lang="en-US" sz="1000" kern="1200">
                <a:solidFill>
                  <a:prstClr val="black"/>
                </a:solidFill>
                <a:latin typeface="Arial" panose="020B0604020202020204" pitchFamily="34" charset="0"/>
                <a:ea typeface="+mn-ea"/>
                <a:cs typeface="Arial" panose="020B0604020202020204" pitchFamily="34" charset="0"/>
              </a:rPr>
              <a:t>, 38%</a:t>
            </a:r>
          </a:p>
          <a:p>
            <a:pPr marL="135732" indent="-128588" algn="l" defTabSz="738188" rtl="0">
              <a:buFont typeface="Arial" panose="020B0604020202020204" pitchFamily="34" charset="0"/>
              <a:buChar char="•"/>
            </a:pPr>
            <a:r>
              <a:rPr lang="en-US" sz="1000" kern="1200">
                <a:solidFill>
                  <a:prstClr val="black"/>
                </a:solidFill>
                <a:latin typeface="Arial" panose="020B0604020202020204" pitchFamily="34" charset="0"/>
                <a:ea typeface="+mn-ea"/>
                <a:cs typeface="Arial" panose="020B0604020202020204" pitchFamily="34" charset="0"/>
              </a:rPr>
              <a:t>Anti IL5/IL5R, 59%</a:t>
            </a:r>
          </a:p>
          <a:p>
            <a:pPr marL="135732" indent="-128588" algn="l" defTabSz="738188" rtl="0">
              <a:buFont typeface="Arial" panose="020B0604020202020204" pitchFamily="34" charset="0"/>
              <a:buChar char="•"/>
            </a:pPr>
            <a:r>
              <a:rPr lang="en-US" sz="1000" kern="1200">
                <a:solidFill>
                  <a:prstClr val="black"/>
                </a:solidFill>
                <a:latin typeface="Arial" panose="020B0604020202020204" pitchFamily="34" charset="0"/>
                <a:ea typeface="+mn-ea"/>
                <a:cs typeface="Arial" panose="020B0604020202020204" pitchFamily="34" charset="0"/>
              </a:rPr>
              <a:t>Anti-IL4/13, 3%</a:t>
            </a:r>
          </a:p>
        </p:txBody>
      </p:sp>
      <p:sp>
        <p:nvSpPr>
          <p:cNvPr id="6" name="TextBox 5">
            <a:extLst>
              <a:ext uri="{FF2B5EF4-FFF2-40B4-BE49-F238E27FC236}">
                <a16:creationId xmlns:a16="http://schemas.microsoft.com/office/drawing/2014/main" id="{1CB5879E-5D07-C140-9AEA-967EF242F78F}"/>
              </a:ext>
            </a:extLst>
          </p:cNvPr>
          <p:cNvSpPr txBox="1"/>
          <p:nvPr/>
        </p:nvSpPr>
        <p:spPr>
          <a:xfrm>
            <a:off x="3874131" y="2390932"/>
            <a:ext cx="1422000" cy="691043"/>
          </a:xfrm>
          <a:prstGeom prst="rect">
            <a:avLst/>
          </a:prstGeom>
          <a:noFill/>
          <a:ln w="19050">
            <a:solidFill>
              <a:schemeClr val="tx1"/>
            </a:solidFill>
          </a:ln>
        </p:spPr>
        <p:txBody>
          <a:bodyPr wrap="square" tIns="45000" rIns="45000" bIns="45000" rtlCol="0">
            <a:spAutoFit/>
          </a:bodyPr>
          <a:lstStyle/>
          <a:p>
            <a:pPr algn="l" defTabSz="457200" rtl="0"/>
            <a:r>
              <a:rPr lang="en-US" sz="1000" kern="1200">
                <a:solidFill>
                  <a:prstClr val="black"/>
                </a:solidFill>
                <a:latin typeface="Arial" panose="020B0604020202020204" pitchFamily="34" charset="0"/>
                <a:ea typeface="+mn-ea"/>
                <a:cs typeface="Arial" panose="020B0604020202020204" pitchFamily="34" charset="0"/>
              </a:rPr>
              <a:t>Did not initiate biologic: </a:t>
            </a:r>
            <a:br>
              <a:rPr lang="en-US" sz="1000" kern="1200">
                <a:solidFill>
                  <a:prstClr val="black"/>
                </a:solidFill>
                <a:latin typeface="Arial" panose="020B0604020202020204" pitchFamily="34" charset="0"/>
                <a:ea typeface="+mn-ea"/>
                <a:cs typeface="Arial" panose="020B0604020202020204" pitchFamily="34" charset="0"/>
              </a:rPr>
            </a:br>
            <a:r>
              <a:rPr lang="en-US" sz="1000" kern="1200">
                <a:solidFill>
                  <a:prstClr val="black"/>
                </a:solidFill>
                <a:latin typeface="Arial" panose="020B0604020202020204" pitchFamily="34" charset="0"/>
                <a:ea typeface="+mn-ea"/>
                <a:cs typeface="Arial" panose="020B0604020202020204" pitchFamily="34" charset="0"/>
              </a:rPr>
              <a:t>n = 6330</a:t>
            </a:r>
          </a:p>
          <a:p>
            <a:pPr algn="l" defTabSz="457200" rtl="0"/>
            <a:endParaRPr lang="en-US" sz="900" i="1" kern="1200">
              <a:solidFill>
                <a:prstClr val="black"/>
              </a:solidFill>
              <a:latin typeface="Arial" panose="020B0604020202020204" pitchFamily="34" charset="0"/>
              <a:ea typeface="+mn-ea"/>
              <a:cs typeface="Arial" panose="020B0604020202020204" pitchFamily="34" charset="0"/>
            </a:endParaRPr>
          </a:p>
        </p:txBody>
      </p:sp>
      <p:sp>
        <p:nvSpPr>
          <p:cNvPr id="7" name="TextBox 6">
            <a:extLst>
              <a:ext uri="{FF2B5EF4-FFF2-40B4-BE49-F238E27FC236}">
                <a16:creationId xmlns:a16="http://schemas.microsoft.com/office/drawing/2014/main" id="{2B84A340-A1CB-B84E-BCE7-49206F5F0467}"/>
              </a:ext>
            </a:extLst>
          </p:cNvPr>
          <p:cNvSpPr txBox="1"/>
          <p:nvPr/>
        </p:nvSpPr>
        <p:spPr>
          <a:xfrm>
            <a:off x="1711042" y="3632526"/>
            <a:ext cx="1944000" cy="1014209"/>
          </a:xfrm>
          <a:prstGeom prst="rect">
            <a:avLst/>
          </a:prstGeom>
          <a:noFill/>
          <a:ln w="19050">
            <a:solidFill>
              <a:schemeClr val="tx1"/>
            </a:solidFill>
          </a:ln>
        </p:spPr>
        <p:txBody>
          <a:bodyPr wrap="square" tIns="45000" rIns="45000" bIns="45000" rtlCol="0">
            <a:spAutoFit/>
          </a:bodyPr>
          <a:lstStyle/>
          <a:p>
            <a:pPr algn="l" defTabSz="457200" rtl="0"/>
            <a:r>
              <a:rPr lang="en-US" sz="1000" kern="1200">
                <a:solidFill>
                  <a:prstClr val="black"/>
                </a:solidFill>
                <a:latin typeface="Arial" panose="020B0604020202020204" pitchFamily="34" charset="0"/>
                <a:ea typeface="+mn-ea"/>
                <a:cs typeface="Arial" panose="020B0604020202020204" pitchFamily="34" charset="0"/>
              </a:rPr>
              <a:t>Change in outcomes at follow-up</a:t>
            </a:r>
          </a:p>
          <a:p>
            <a:pPr marL="214313" indent="-146448" algn="l" defTabSz="457200" rtl="0">
              <a:buFont typeface="Arial" panose="020B0604020202020204" pitchFamily="34" charset="0"/>
              <a:buChar char="•"/>
            </a:pPr>
            <a:r>
              <a:rPr lang="en-US" sz="1000" kern="1200">
                <a:solidFill>
                  <a:prstClr val="black"/>
                </a:solidFill>
                <a:latin typeface="Arial" panose="020B0604020202020204" pitchFamily="34" charset="0"/>
                <a:ea typeface="+mn-ea"/>
                <a:cs typeface="Arial" panose="020B0604020202020204" pitchFamily="34" charset="0"/>
              </a:rPr>
              <a:t>FEV</a:t>
            </a:r>
            <a:r>
              <a:rPr lang="en-US" sz="1000" kern="1200" baseline="-25000">
                <a:solidFill>
                  <a:prstClr val="black"/>
                </a:solidFill>
                <a:latin typeface="Arial" panose="020B0604020202020204" pitchFamily="34" charset="0"/>
                <a:ea typeface="+mn-ea"/>
                <a:cs typeface="Arial" panose="020B0604020202020204" pitchFamily="34" charset="0"/>
              </a:rPr>
              <a:t>1</a:t>
            </a:r>
            <a:r>
              <a:rPr lang="en-US" sz="1000" kern="1200">
                <a:solidFill>
                  <a:prstClr val="black"/>
                </a:solidFill>
                <a:latin typeface="Arial" panose="020B0604020202020204" pitchFamily="34" charset="0"/>
                <a:ea typeface="+mn-ea"/>
                <a:cs typeface="Arial" panose="020B0604020202020204" pitchFamily="34" charset="0"/>
              </a:rPr>
              <a:t>,</a:t>
            </a:r>
            <a:r>
              <a:rPr lang="en-US" sz="1000" kern="1200" baseline="-25000">
                <a:solidFill>
                  <a:prstClr val="black"/>
                </a:solidFill>
                <a:latin typeface="Arial" panose="020B0604020202020204" pitchFamily="34" charset="0"/>
                <a:ea typeface="+mn-ea"/>
                <a:cs typeface="Arial" panose="020B0604020202020204" pitchFamily="34" charset="0"/>
              </a:rPr>
              <a:t> </a:t>
            </a:r>
            <a:r>
              <a:rPr lang="en-US" sz="1000" kern="1200">
                <a:solidFill>
                  <a:prstClr val="black"/>
                </a:solidFill>
                <a:latin typeface="Arial" panose="020B0604020202020204" pitchFamily="34" charset="0"/>
                <a:ea typeface="+mn-ea"/>
                <a:cs typeface="Arial" panose="020B0604020202020204" pitchFamily="34" charset="0"/>
              </a:rPr>
              <a:t>n = 665</a:t>
            </a:r>
            <a:endParaRPr lang="en-US" sz="1000" kern="1200" baseline="-25000">
              <a:solidFill>
                <a:prstClr val="black"/>
              </a:solidFill>
              <a:latin typeface="Arial" panose="020B0604020202020204" pitchFamily="34" charset="0"/>
              <a:ea typeface="+mn-ea"/>
              <a:cs typeface="Arial" panose="020B0604020202020204" pitchFamily="34" charset="0"/>
            </a:endParaRPr>
          </a:p>
          <a:p>
            <a:pPr marL="214313" indent="-146448" algn="l" defTabSz="457200" rtl="0">
              <a:buFont typeface="Arial" panose="020B0604020202020204" pitchFamily="34" charset="0"/>
              <a:buChar char="•"/>
            </a:pPr>
            <a:r>
              <a:rPr lang="en-US" sz="1000" kern="1200">
                <a:solidFill>
                  <a:prstClr val="black"/>
                </a:solidFill>
                <a:latin typeface="Arial" panose="020B0604020202020204" pitchFamily="34" charset="0"/>
                <a:ea typeface="+mn-ea"/>
                <a:cs typeface="Arial" panose="020B0604020202020204" pitchFamily="34" charset="0"/>
              </a:rPr>
              <a:t>Asthma control, n = 1072</a:t>
            </a:r>
          </a:p>
          <a:p>
            <a:pPr marL="214313" indent="-146448" algn="l" defTabSz="457200" rtl="0">
              <a:buFont typeface="Arial" panose="020B0604020202020204" pitchFamily="34" charset="0"/>
              <a:buChar char="•"/>
            </a:pPr>
            <a:r>
              <a:rPr lang="en-US" sz="1000" kern="1200">
                <a:solidFill>
                  <a:prstClr val="black"/>
                </a:solidFill>
                <a:latin typeface="Arial" panose="020B0604020202020204" pitchFamily="34" charset="0"/>
                <a:ea typeface="+mn-ea"/>
                <a:cs typeface="Arial" panose="020B0604020202020204" pitchFamily="34" charset="0"/>
              </a:rPr>
              <a:t>Exacerbations, n = 1375</a:t>
            </a:r>
          </a:p>
          <a:p>
            <a:pPr marL="214313" indent="-146448" algn="l" defTabSz="457200" rtl="0">
              <a:buFont typeface="Arial" panose="020B0604020202020204" pitchFamily="34" charset="0"/>
              <a:buChar char="•"/>
            </a:pPr>
            <a:r>
              <a:rPr lang="en-US" sz="1000" kern="1200">
                <a:solidFill>
                  <a:prstClr val="black"/>
                </a:solidFill>
                <a:latin typeface="Arial" panose="020B0604020202020204" pitchFamily="34" charset="0"/>
                <a:ea typeface="+mn-ea"/>
                <a:cs typeface="Arial" panose="020B0604020202020204" pitchFamily="34" charset="0"/>
              </a:rPr>
              <a:t>LTOCS dose, n = 517</a:t>
            </a:r>
          </a:p>
        </p:txBody>
      </p:sp>
      <p:sp>
        <p:nvSpPr>
          <p:cNvPr id="8" name="TextBox 7">
            <a:extLst>
              <a:ext uri="{FF2B5EF4-FFF2-40B4-BE49-F238E27FC236}">
                <a16:creationId xmlns:a16="http://schemas.microsoft.com/office/drawing/2014/main" id="{877F20F4-F1EF-BF4F-9049-65453FC9ABB3}"/>
              </a:ext>
            </a:extLst>
          </p:cNvPr>
          <p:cNvSpPr txBox="1"/>
          <p:nvPr/>
        </p:nvSpPr>
        <p:spPr>
          <a:xfrm>
            <a:off x="3874131" y="3632526"/>
            <a:ext cx="1944000" cy="1014209"/>
          </a:xfrm>
          <a:prstGeom prst="rect">
            <a:avLst/>
          </a:prstGeom>
          <a:noFill/>
          <a:ln w="19050">
            <a:solidFill>
              <a:schemeClr val="tx1"/>
            </a:solidFill>
          </a:ln>
        </p:spPr>
        <p:txBody>
          <a:bodyPr wrap="square" tIns="45000" rIns="45000" bIns="45000" rtlCol="0">
            <a:spAutoFit/>
          </a:bodyPr>
          <a:lstStyle/>
          <a:p>
            <a:pPr algn="l" defTabSz="457200" rtl="0"/>
            <a:r>
              <a:rPr lang="en-US" sz="1000" kern="1200">
                <a:solidFill>
                  <a:prstClr val="black"/>
                </a:solidFill>
                <a:latin typeface="Arial" panose="020B0604020202020204" pitchFamily="34" charset="0"/>
                <a:ea typeface="+mn-ea"/>
                <a:cs typeface="Arial" panose="020B0604020202020204" pitchFamily="34" charset="0"/>
              </a:rPr>
              <a:t>Change in outcomes at follow-up</a:t>
            </a:r>
          </a:p>
          <a:p>
            <a:pPr marL="214313" indent="-146448" algn="l" defTabSz="457200" rtl="0">
              <a:buFont typeface="Arial" panose="020B0604020202020204" pitchFamily="34" charset="0"/>
              <a:buChar char="•"/>
            </a:pPr>
            <a:r>
              <a:rPr lang="en-US" sz="1000" kern="1200">
                <a:solidFill>
                  <a:prstClr val="black"/>
                </a:solidFill>
                <a:latin typeface="Arial" panose="020B0604020202020204" pitchFamily="34" charset="0"/>
                <a:ea typeface="+mn-ea"/>
                <a:cs typeface="Arial" panose="020B0604020202020204" pitchFamily="34" charset="0"/>
              </a:rPr>
              <a:t>FEV</a:t>
            </a:r>
            <a:r>
              <a:rPr lang="en-US" sz="1000" kern="1200" baseline="-25000">
                <a:solidFill>
                  <a:prstClr val="black"/>
                </a:solidFill>
                <a:latin typeface="Arial" panose="020B0604020202020204" pitchFamily="34" charset="0"/>
                <a:ea typeface="+mn-ea"/>
                <a:cs typeface="Arial" panose="020B0604020202020204" pitchFamily="34" charset="0"/>
              </a:rPr>
              <a:t>1</a:t>
            </a:r>
            <a:r>
              <a:rPr lang="en-US" sz="1000" kern="1200">
                <a:solidFill>
                  <a:prstClr val="black"/>
                </a:solidFill>
                <a:latin typeface="Arial" panose="020B0604020202020204" pitchFamily="34" charset="0"/>
                <a:ea typeface="+mn-ea"/>
                <a:cs typeface="Arial" panose="020B0604020202020204" pitchFamily="34" charset="0"/>
              </a:rPr>
              <a:t>, n = 1048</a:t>
            </a:r>
            <a:endParaRPr lang="en-US" sz="1000" kern="1200" baseline="-25000">
              <a:solidFill>
                <a:prstClr val="black"/>
              </a:solidFill>
              <a:latin typeface="Arial" panose="020B0604020202020204" pitchFamily="34" charset="0"/>
              <a:ea typeface="+mn-ea"/>
              <a:cs typeface="Arial" panose="020B0604020202020204" pitchFamily="34" charset="0"/>
            </a:endParaRPr>
          </a:p>
          <a:p>
            <a:pPr marL="214313" indent="-146448" algn="l" defTabSz="457200" rtl="0">
              <a:buFont typeface="Arial" panose="020B0604020202020204" pitchFamily="34" charset="0"/>
              <a:buChar char="•"/>
            </a:pPr>
            <a:r>
              <a:rPr lang="en-US" sz="1000" kern="1200">
                <a:solidFill>
                  <a:prstClr val="black"/>
                </a:solidFill>
                <a:latin typeface="Arial" panose="020B0604020202020204" pitchFamily="34" charset="0"/>
                <a:ea typeface="+mn-ea"/>
                <a:cs typeface="Arial" panose="020B0604020202020204" pitchFamily="34" charset="0"/>
              </a:rPr>
              <a:t>Asthma control, n = 706</a:t>
            </a:r>
          </a:p>
          <a:p>
            <a:pPr marL="214313" indent="-146448" algn="l" defTabSz="457200" rtl="0">
              <a:buFont typeface="Arial" panose="020B0604020202020204" pitchFamily="34" charset="0"/>
              <a:buChar char="•"/>
            </a:pPr>
            <a:r>
              <a:rPr lang="en-US" sz="1000" kern="1200">
                <a:solidFill>
                  <a:prstClr val="black"/>
                </a:solidFill>
                <a:latin typeface="Arial" panose="020B0604020202020204" pitchFamily="34" charset="0"/>
                <a:ea typeface="+mn-ea"/>
                <a:cs typeface="Arial" panose="020B0604020202020204" pitchFamily="34" charset="0"/>
              </a:rPr>
              <a:t>Exacerbations, n = 814</a:t>
            </a:r>
          </a:p>
          <a:p>
            <a:pPr marL="214313" indent="-146448" algn="l" defTabSz="457200" rtl="0">
              <a:buFont typeface="Arial" panose="020B0604020202020204" pitchFamily="34" charset="0"/>
              <a:buChar char="•"/>
            </a:pPr>
            <a:r>
              <a:rPr lang="en-US" sz="1000" kern="1200">
                <a:solidFill>
                  <a:prstClr val="black"/>
                </a:solidFill>
                <a:latin typeface="Arial" panose="020B0604020202020204" pitchFamily="34" charset="0"/>
                <a:ea typeface="+mn-ea"/>
                <a:cs typeface="Arial" panose="020B0604020202020204" pitchFamily="34" charset="0"/>
              </a:rPr>
              <a:t>LTOCS dose, n = 11</a:t>
            </a:r>
          </a:p>
        </p:txBody>
      </p:sp>
      <p:sp>
        <p:nvSpPr>
          <p:cNvPr id="9" name="TextBox 8">
            <a:extLst>
              <a:ext uri="{FF2B5EF4-FFF2-40B4-BE49-F238E27FC236}">
                <a16:creationId xmlns:a16="http://schemas.microsoft.com/office/drawing/2014/main" id="{E7DC8DE3-2E99-3740-9C30-F51D182EF2C5}"/>
              </a:ext>
            </a:extLst>
          </p:cNvPr>
          <p:cNvSpPr txBox="1"/>
          <p:nvPr/>
        </p:nvSpPr>
        <p:spPr>
          <a:xfrm>
            <a:off x="5811730" y="909484"/>
            <a:ext cx="2378524" cy="861774"/>
          </a:xfrm>
          <a:prstGeom prst="rect">
            <a:avLst/>
          </a:prstGeom>
          <a:noFill/>
          <a:ln w="19050">
            <a:noFill/>
          </a:ln>
        </p:spPr>
        <p:txBody>
          <a:bodyPr wrap="square" rtlCol="0">
            <a:spAutoFit/>
          </a:bodyPr>
          <a:lstStyle/>
          <a:p>
            <a:pPr algn="l" defTabSz="457200" rtl="0"/>
            <a:r>
              <a:rPr lang="en-US" sz="1000" b="1" kern="1200">
                <a:solidFill>
                  <a:prstClr val="black"/>
                </a:solidFill>
                <a:latin typeface="Arial" panose="020B0604020202020204" pitchFamily="34" charset="0"/>
                <a:ea typeface="+mn-ea"/>
                <a:cs typeface="Arial" panose="020B0604020202020204" pitchFamily="34" charset="0"/>
              </a:rPr>
              <a:t>Excluded</a:t>
            </a:r>
            <a:r>
              <a:rPr lang="en-US" sz="1000" kern="1200">
                <a:solidFill>
                  <a:prstClr val="black"/>
                </a:solidFill>
                <a:latin typeface="Arial" panose="020B0604020202020204" pitchFamily="34" charset="0"/>
                <a:ea typeface="+mn-ea"/>
                <a:cs typeface="Arial" panose="020B0604020202020204" pitchFamily="34" charset="0"/>
              </a:rPr>
              <a:t>:</a:t>
            </a:r>
          </a:p>
          <a:p>
            <a:pPr marL="128588" indent="-128588" algn="l" defTabSz="457200" rtl="0">
              <a:buFont typeface="Arial" panose="020B0604020202020204" pitchFamily="34" charset="0"/>
              <a:buChar char="•"/>
            </a:pPr>
            <a:r>
              <a:rPr lang="en-US" sz="1000" kern="1200">
                <a:solidFill>
                  <a:prstClr val="black"/>
                </a:solidFill>
                <a:latin typeface="Arial" panose="020B0604020202020204" pitchFamily="34" charset="0"/>
                <a:ea typeface="+mn-ea"/>
                <a:cs typeface="Arial" panose="020B0604020202020204" pitchFamily="34" charset="0"/>
              </a:rPr>
              <a:t>Ceased biologic &lt;24 weeks, n = 118</a:t>
            </a:r>
          </a:p>
          <a:p>
            <a:pPr marL="128588" indent="-128588" algn="l" defTabSz="457200" rtl="0">
              <a:buFont typeface="Arial" panose="020B0604020202020204" pitchFamily="34" charset="0"/>
              <a:buChar char="•"/>
            </a:pPr>
            <a:r>
              <a:rPr lang="en-US" sz="1000" kern="1200">
                <a:solidFill>
                  <a:prstClr val="black"/>
                </a:solidFill>
                <a:latin typeface="Arial" panose="020B0604020202020204" pitchFamily="34" charset="0"/>
                <a:ea typeface="+mn-ea"/>
                <a:cs typeface="Arial" panose="020B0604020202020204" pitchFamily="34" charset="0"/>
              </a:rPr>
              <a:t>On biologic at baseline visit, n = 2767</a:t>
            </a:r>
          </a:p>
          <a:p>
            <a:pPr marL="128588" indent="-128588" algn="l" defTabSz="457200" rtl="0">
              <a:buFont typeface="Arial" panose="020B0604020202020204" pitchFamily="34" charset="0"/>
              <a:buChar char="•"/>
            </a:pPr>
            <a:r>
              <a:rPr lang="en-US" sz="1000" kern="1200">
                <a:solidFill>
                  <a:prstClr val="black"/>
                </a:solidFill>
                <a:latin typeface="Arial" panose="020B0604020202020204" pitchFamily="34" charset="0"/>
                <a:ea typeface="+mn-ea"/>
                <a:cs typeface="Arial" panose="020B0604020202020204" pitchFamily="34" charset="0"/>
              </a:rPr>
              <a:t>Inadequate follow-up data, n = 183</a:t>
            </a:r>
          </a:p>
        </p:txBody>
      </p:sp>
      <p:cxnSp>
        <p:nvCxnSpPr>
          <p:cNvPr id="12" name="Straight Arrow Connector 11">
            <a:extLst>
              <a:ext uri="{FF2B5EF4-FFF2-40B4-BE49-F238E27FC236}">
                <a16:creationId xmlns:a16="http://schemas.microsoft.com/office/drawing/2014/main" id="{A2C37FA6-F917-1344-A690-51A61CCFC281}"/>
              </a:ext>
            </a:extLst>
          </p:cNvPr>
          <p:cNvCxnSpPr>
            <a:cxnSpLocks/>
          </p:cNvCxnSpPr>
          <p:nvPr/>
        </p:nvCxnSpPr>
        <p:spPr>
          <a:xfrm>
            <a:off x="2944042" y="2054346"/>
            <a:ext cx="1" cy="306000"/>
          </a:xfrm>
          <a:prstGeom prst="straightConnector1">
            <a:avLst/>
          </a:prstGeom>
          <a:ln w="25400">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13" name="Straight Arrow Connector 12">
            <a:extLst>
              <a:ext uri="{FF2B5EF4-FFF2-40B4-BE49-F238E27FC236}">
                <a16:creationId xmlns:a16="http://schemas.microsoft.com/office/drawing/2014/main" id="{F25C3DF5-949E-C744-9907-CCD929A5B7DB}"/>
              </a:ext>
            </a:extLst>
          </p:cNvPr>
          <p:cNvCxnSpPr>
            <a:cxnSpLocks/>
          </p:cNvCxnSpPr>
          <p:nvPr/>
        </p:nvCxnSpPr>
        <p:spPr>
          <a:xfrm>
            <a:off x="2944042" y="3253243"/>
            <a:ext cx="0" cy="324000"/>
          </a:xfrm>
          <a:prstGeom prst="straightConnector1">
            <a:avLst/>
          </a:prstGeom>
          <a:ln w="25400">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16" name="Straight Arrow Connector 15">
            <a:extLst>
              <a:ext uri="{FF2B5EF4-FFF2-40B4-BE49-F238E27FC236}">
                <a16:creationId xmlns:a16="http://schemas.microsoft.com/office/drawing/2014/main" id="{8E5F91EB-4ACE-B14F-B1AA-B6FF661AA581}"/>
              </a:ext>
            </a:extLst>
          </p:cNvPr>
          <p:cNvCxnSpPr>
            <a:cxnSpLocks/>
          </p:cNvCxnSpPr>
          <p:nvPr/>
        </p:nvCxnSpPr>
        <p:spPr>
          <a:xfrm>
            <a:off x="4585131" y="2054346"/>
            <a:ext cx="0" cy="306000"/>
          </a:xfrm>
          <a:prstGeom prst="straightConnector1">
            <a:avLst/>
          </a:prstGeom>
          <a:ln w="25400">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18" name="Straight Arrow Connector 17">
            <a:extLst>
              <a:ext uri="{FF2B5EF4-FFF2-40B4-BE49-F238E27FC236}">
                <a16:creationId xmlns:a16="http://schemas.microsoft.com/office/drawing/2014/main" id="{4657454A-19F5-9747-9473-B3E6C671C912}"/>
              </a:ext>
            </a:extLst>
          </p:cNvPr>
          <p:cNvCxnSpPr>
            <a:cxnSpLocks/>
          </p:cNvCxnSpPr>
          <p:nvPr/>
        </p:nvCxnSpPr>
        <p:spPr>
          <a:xfrm>
            <a:off x="4585131" y="2929243"/>
            <a:ext cx="0" cy="648000"/>
          </a:xfrm>
          <a:prstGeom prst="straightConnector1">
            <a:avLst/>
          </a:prstGeom>
          <a:ln w="25400">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40" name="Straight Arrow Connector 39">
            <a:extLst>
              <a:ext uri="{FF2B5EF4-FFF2-40B4-BE49-F238E27FC236}">
                <a16:creationId xmlns:a16="http://schemas.microsoft.com/office/drawing/2014/main" id="{C8766D81-9BD1-4E40-B9ED-F30B6EC1DA48}"/>
              </a:ext>
            </a:extLst>
          </p:cNvPr>
          <p:cNvCxnSpPr>
            <a:cxnSpLocks/>
          </p:cNvCxnSpPr>
          <p:nvPr/>
        </p:nvCxnSpPr>
        <p:spPr>
          <a:xfrm>
            <a:off x="5294654" y="1086455"/>
            <a:ext cx="351000" cy="0"/>
          </a:xfrm>
          <a:prstGeom prst="straightConnector1">
            <a:avLst/>
          </a:prstGeom>
          <a:ln w="25400">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D45C47F1-3353-D54C-9FDA-EF7DFB4087F2}"/>
              </a:ext>
            </a:extLst>
          </p:cNvPr>
          <p:cNvSpPr txBox="1"/>
          <p:nvPr/>
        </p:nvSpPr>
        <p:spPr>
          <a:xfrm>
            <a:off x="2236131" y="1655791"/>
            <a:ext cx="3060000" cy="398655"/>
          </a:xfrm>
          <a:prstGeom prst="rect">
            <a:avLst/>
          </a:prstGeom>
          <a:noFill/>
          <a:ln w="19050">
            <a:solidFill>
              <a:schemeClr val="tx1"/>
            </a:solidFill>
          </a:ln>
        </p:spPr>
        <p:txBody>
          <a:bodyPr wrap="square" tIns="45000" rIns="45000" bIns="45000" rtlCol="0">
            <a:spAutoFit/>
          </a:bodyPr>
          <a:lstStyle/>
          <a:p>
            <a:pPr algn="ctr" defTabSz="457200" rtl="0"/>
            <a:r>
              <a:rPr lang="en-US" sz="1000" kern="1200">
                <a:solidFill>
                  <a:prstClr val="black"/>
                </a:solidFill>
                <a:latin typeface="Arial" panose="020B0604020202020204" pitchFamily="34" charset="0"/>
                <a:ea typeface="+mn-ea"/>
                <a:cs typeface="Arial" panose="020B0604020202020204" pitchFamily="34" charset="0"/>
              </a:rPr>
              <a:t>Eligible International Severe Asthma Registry cohort</a:t>
            </a:r>
          </a:p>
          <a:p>
            <a:pPr algn="ctr" defTabSz="457200" rtl="0"/>
            <a:r>
              <a:rPr lang="en-US" sz="1000" kern="1200">
                <a:solidFill>
                  <a:prstClr val="black"/>
                </a:solidFill>
                <a:latin typeface="Arial" panose="020B0604020202020204" pitchFamily="34" charset="0"/>
                <a:ea typeface="+mn-ea"/>
                <a:cs typeface="Arial" panose="020B0604020202020204" pitchFamily="34" charset="0"/>
              </a:rPr>
              <a:t>n = 8446</a:t>
            </a:r>
          </a:p>
        </p:txBody>
      </p:sp>
      <p:cxnSp>
        <p:nvCxnSpPr>
          <p:cNvPr id="19" name="Straight Arrow Connector 18">
            <a:extLst>
              <a:ext uri="{FF2B5EF4-FFF2-40B4-BE49-F238E27FC236}">
                <a16:creationId xmlns:a16="http://schemas.microsoft.com/office/drawing/2014/main" id="{A38E24F6-9D8C-1D41-883E-CD40F0308E74}"/>
              </a:ext>
            </a:extLst>
          </p:cNvPr>
          <p:cNvCxnSpPr>
            <a:cxnSpLocks/>
          </p:cNvCxnSpPr>
          <p:nvPr/>
        </p:nvCxnSpPr>
        <p:spPr>
          <a:xfrm>
            <a:off x="3766131" y="1304722"/>
            <a:ext cx="0" cy="324000"/>
          </a:xfrm>
          <a:prstGeom prst="straightConnector1">
            <a:avLst/>
          </a:prstGeom>
          <a:ln w="25400">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490D4BBD-9385-BB7B-26FF-AD570A4D4B1E}"/>
              </a:ext>
            </a:extLst>
          </p:cNvPr>
          <p:cNvSpPr txBox="1"/>
          <p:nvPr/>
        </p:nvSpPr>
        <p:spPr>
          <a:xfrm>
            <a:off x="324000" y="306000"/>
            <a:ext cx="6324600" cy="295466"/>
          </a:xfrm>
          <a:prstGeom prst="rect">
            <a:avLst/>
          </a:prstGeom>
        </p:spPr>
        <p:txBody>
          <a:bodyPr wrap="square" lIns="0" tIns="0" rIns="0" bIns="0" rtlCol="0" anchor="t">
            <a:spAutoFit/>
          </a:bodyPr>
          <a:lstStyle/>
          <a:p>
            <a:pPr algn="l" defTabSz="457200" rtl="0">
              <a:lnSpc>
                <a:spcPts val="2396"/>
              </a:lnSpc>
            </a:pPr>
            <a:r>
              <a:rPr lang="en-US" b="1" kern="1200">
                <a:solidFill>
                  <a:srgbClr val="C31B4D"/>
                </a:solidFill>
                <a:latin typeface="Poppins Medium"/>
                <a:ea typeface="+mn-ea"/>
                <a:cs typeface="+mn-cs"/>
              </a:rPr>
              <a:t>LUMINANT study population flow</a:t>
            </a:r>
          </a:p>
        </p:txBody>
      </p:sp>
      <p:sp>
        <p:nvSpPr>
          <p:cNvPr id="15" name="Text Placeholder 2">
            <a:extLst>
              <a:ext uri="{FF2B5EF4-FFF2-40B4-BE49-F238E27FC236}">
                <a16:creationId xmlns:a16="http://schemas.microsoft.com/office/drawing/2014/main" id="{33429753-413B-EF99-C9AF-0526A78E6186}"/>
              </a:ext>
            </a:extLst>
          </p:cNvPr>
          <p:cNvSpPr txBox="1">
            <a:spLocks/>
          </p:cNvSpPr>
          <p:nvPr/>
        </p:nvSpPr>
        <p:spPr>
          <a:xfrm>
            <a:off x="1672296" y="4745866"/>
            <a:ext cx="4255662" cy="223996"/>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defTabSz="457200">
              <a:spcBef>
                <a:spcPts val="150"/>
              </a:spcBef>
              <a:buNone/>
            </a:pPr>
            <a:r>
              <a:rPr lang="en-US" sz="700" err="1">
                <a:solidFill>
                  <a:prstClr val="black"/>
                </a:solidFill>
                <a:latin typeface="Arial" panose="020B0604020202020204" pitchFamily="34" charset="0"/>
                <a:ea typeface="Times New Roman" panose="02020603050405020304" pitchFamily="18" charset="0"/>
                <a:cs typeface="Arial" panose="020B0604020202020204" pitchFamily="34" charset="0"/>
              </a:rPr>
              <a:t>IgE</a:t>
            </a:r>
            <a:r>
              <a:rPr lang="en-US" sz="700">
                <a:solidFill>
                  <a:prstClr val="black"/>
                </a:solidFill>
                <a:latin typeface="Arial" panose="020B0604020202020204" pitchFamily="34" charset="0"/>
                <a:ea typeface="Times New Roman" panose="02020603050405020304" pitchFamily="18" charset="0"/>
                <a:cs typeface="Arial" panose="020B0604020202020204" pitchFamily="34" charset="0"/>
              </a:rPr>
              <a:t>, immunoglobulin E; IL5, interleukin 5; IL5R, IL5 receptor; IL 4/13 interleukin 4/13; </a:t>
            </a:r>
            <a:br>
              <a:rPr lang="en-US" sz="700">
                <a:solidFill>
                  <a:prstClr val="black"/>
                </a:solidFill>
                <a:latin typeface="Arial" panose="020B0604020202020204" pitchFamily="34" charset="0"/>
                <a:ea typeface="Times New Roman" panose="02020603050405020304" pitchFamily="18" charset="0"/>
                <a:cs typeface="Arial" panose="020B0604020202020204" pitchFamily="34" charset="0"/>
              </a:rPr>
            </a:br>
            <a:r>
              <a:rPr lang="en-US" sz="700">
                <a:solidFill>
                  <a:prstClr val="black"/>
                </a:solidFill>
                <a:latin typeface="Arial" panose="020B0604020202020204" pitchFamily="34" charset="0"/>
                <a:ea typeface="Times New Roman" panose="02020603050405020304" pitchFamily="18" charset="0"/>
                <a:cs typeface="Arial" panose="020B0604020202020204" pitchFamily="34" charset="0"/>
              </a:rPr>
              <a:t>FEV</a:t>
            </a:r>
            <a:r>
              <a:rPr lang="en-US" sz="700" baseline="-25000">
                <a:solidFill>
                  <a:prstClr val="black"/>
                </a:solidFill>
                <a:latin typeface="Arial" panose="020B0604020202020204" pitchFamily="34" charset="0"/>
                <a:ea typeface="Times New Roman" panose="02020603050405020304" pitchFamily="18" charset="0"/>
                <a:cs typeface="Arial" panose="020B0604020202020204" pitchFamily="34" charset="0"/>
              </a:rPr>
              <a:t>1</a:t>
            </a:r>
            <a:r>
              <a:rPr lang="en-US" sz="700">
                <a:solidFill>
                  <a:prstClr val="black"/>
                </a:solidFill>
                <a:latin typeface="Arial" panose="020B0604020202020204" pitchFamily="34" charset="0"/>
                <a:ea typeface="Times New Roman" panose="02020603050405020304" pitchFamily="18" charset="0"/>
                <a:cs typeface="Arial" panose="020B0604020202020204" pitchFamily="34" charset="0"/>
              </a:rPr>
              <a:t>, forced expiratory volume in 1 second; LTOCS, long-term oral corticosteroids</a:t>
            </a:r>
            <a:r>
              <a:rPr lang="en-US" sz="700">
                <a:solidFill>
                  <a:prstClr val="black"/>
                </a:solidFill>
                <a:latin typeface="Arial" panose="020B0604020202020204" pitchFamily="34" charset="0"/>
                <a:cs typeface="Arial" panose="020B0604020202020204" pitchFamily="34" charset="0"/>
              </a:rPr>
              <a:t>.</a:t>
            </a:r>
            <a:br>
              <a:rPr lang="en-US" sz="700">
                <a:solidFill>
                  <a:prstClr val="black"/>
                </a:solidFill>
                <a:latin typeface="Arial" panose="020B0604020202020204" pitchFamily="34" charset="0"/>
                <a:cs typeface="Arial" panose="020B0604020202020204" pitchFamily="34" charset="0"/>
              </a:rPr>
            </a:br>
            <a:endParaRPr lang="en-US" sz="700">
              <a:solidFill>
                <a:prstClr val="black"/>
              </a:solidFill>
              <a:latin typeface="Arial" panose="020B0604020202020204" pitchFamily="34" charset="0"/>
              <a:cs typeface="Arial" panose="020B0604020202020204" pitchFamily="34" charset="0"/>
            </a:endParaRPr>
          </a:p>
        </p:txBody>
      </p:sp>
      <p:pic>
        <p:nvPicPr>
          <p:cNvPr id="22" name="Google Shape;200;p36">
            <a:extLst>
              <a:ext uri="{FF2B5EF4-FFF2-40B4-BE49-F238E27FC236}">
                <a16:creationId xmlns:a16="http://schemas.microsoft.com/office/drawing/2014/main" id="{13910EBE-BAC0-5C7E-C41A-7DAB7291FF80}"/>
              </a:ext>
            </a:extLst>
          </p:cNvPr>
          <p:cNvPicPr preferRelativeResize="0"/>
          <p:nvPr/>
        </p:nvPicPr>
        <p:blipFill rotWithShape="1">
          <a:blip r:embed="rId3">
            <a:alphaModFix/>
          </a:blip>
          <a:srcRect/>
          <a:stretch/>
        </p:blipFill>
        <p:spPr>
          <a:xfrm>
            <a:off x="8403069" y="83961"/>
            <a:ext cx="678567" cy="221484"/>
          </a:xfrm>
          <a:prstGeom prst="rect">
            <a:avLst/>
          </a:prstGeom>
          <a:noFill/>
          <a:ln>
            <a:noFill/>
          </a:ln>
        </p:spPr>
      </p:pic>
      <p:sp>
        <p:nvSpPr>
          <p:cNvPr id="23" name="TextBox 22">
            <a:extLst>
              <a:ext uri="{FF2B5EF4-FFF2-40B4-BE49-F238E27FC236}">
                <a16:creationId xmlns:a16="http://schemas.microsoft.com/office/drawing/2014/main" id="{51CAD260-976B-1CBC-2B84-E4D8FD9104DF}"/>
              </a:ext>
            </a:extLst>
          </p:cNvPr>
          <p:cNvSpPr txBox="1"/>
          <p:nvPr/>
        </p:nvSpPr>
        <p:spPr>
          <a:xfrm>
            <a:off x="6934200" y="4943445"/>
            <a:ext cx="3124200" cy="200055"/>
          </a:xfrm>
          <a:prstGeom prst="rect">
            <a:avLst/>
          </a:prstGeom>
          <a:noFill/>
        </p:spPr>
        <p:txBody>
          <a:bodyPr wrap="square">
            <a:spAutoFit/>
          </a:bodyPr>
          <a:lstStyle/>
          <a:p>
            <a:pPr algn="l" defTabSz="457200" rtl="0"/>
            <a:r>
              <a:rPr lang="en-GB" sz="700" kern="1200">
                <a:solidFill>
                  <a:prstClr val="black"/>
                </a:solidFill>
                <a:latin typeface="Arial" panose="020B0604020202020204" pitchFamily="34" charset="0"/>
                <a:ea typeface="+mn-ea"/>
                <a:cs typeface="Arial" panose="020B0604020202020204" pitchFamily="34" charset="0"/>
              </a:rPr>
              <a:t>Denton E, et al. </a:t>
            </a:r>
            <a:r>
              <a:rPr lang="en-GB" sz="700" i="1" kern="1200">
                <a:solidFill>
                  <a:prstClr val="black"/>
                </a:solidFill>
                <a:latin typeface="Arial" panose="020B0604020202020204" pitchFamily="34" charset="0"/>
                <a:ea typeface="+mn-ea"/>
                <a:cs typeface="Arial" panose="020B0604020202020204" pitchFamily="34" charset="0"/>
              </a:rPr>
              <a:t>Allergy.</a:t>
            </a:r>
            <a:r>
              <a:rPr lang="en-GB" sz="700" kern="1200">
                <a:solidFill>
                  <a:prstClr val="black"/>
                </a:solidFill>
                <a:latin typeface="Arial" panose="020B0604020202020204" pitchFamily="34" charset="0"/>
                <a:ea typeface="+mn-ea"/>
                <a:cs typeface="Arial" panose="020B0604020202020204" pitchFamily="34" charset="0"/>
              </a:rPr>
              <a:t> 2024. </a:t>
            </a:r>
            <a:r>
              <a:rPr lang="en-GB" sz="700" kern="1200" err="1">
                <a:solidFill>
                  <a:prstClr val="black"/>
                </a:solidFill>
                <a:latin typeface="Arial" panose="020B0604020202020204" pitchFamily="34" charset="0"/>
                <a:ea typeface="+mn-ea"/>
                <a:cs typeface="Arial" panose="020B0604020202020204" pitchFamily="34" charset="0"/>
              </a:rPr>
              <a:t>doi</a:t>
            </a:r>
            <a:r>
              <a:rPr lang="en-GB" sz="700" kern="1200">
                <a:solidFill>
                  <a:prstClr val="black"/>
                </a:solidFill>
                <a:latin typeface="Arial" panose="020B0604020202020204" pitchFamily="34" charset="0"/>
                <a:ea typeface="+mn-ea"/>
                <a:cs typeface="Arial" panose="020B0604020202020204" pitchFamily="34" charset="0"/>
              </a:rPr>
              <a:t>: </a:t>
            </a:r>
            <a:r>
              <a:rPr lang="en-US" sz="700" kern="1200">
                <a:solidFill>
                  <a:prstClr val="black"/>
                </a:solidFill>
                <a:latin typeface="Arial" panose="020B0604020202020204" pitchFamily="34" charset="0"/>
                <a:ea typeface="Calibri" panose="020F0502020204030204" pitchFamily="34" charset="0"/>
                <a:cs typeface="Arial" panose="020B0604020202020204" pitchFamily="34" charset="0"/>
              </a:rPr>
              <a:t>10.1111/all.16178</a:t>
            </a:r>
            <a:endParaRPr lang="en-GB" sz="700" i="1" kern="1200">
              <a:solidFill>
                <a:prstClr val="black"/>
              </a:solidFill>
              <a:latin typeface="Arial" panose="020B0604020202020204" pitchFamily="34" charset="0"/>
              <a:ea typeface="+mn-ea"/>
              <a:cs typeface="Arial" panose="020B0604020202020204" pitchFamily="34" charset="0"/>
            </a:endParaRPr>
          </a:p>
        </p:txBody>
      </p:sp>
      <p:pic>
        <p:nvPicPr>
          <p:cNvPr id="2" name="Graphic 1" descr="Beginning with solid fill">
            <a:hlinkClick r:id="rId4" action="ppaction://hlinksldjump"/>
            <a:extLst>
              <a:ext uri="{FF2B5EF4-FFF2-40B4-BE49-F238E27FC236}">
                <a16:creationId xmlns:a16="http://schemas.microsoft.com/office/drawing/2014/main" id="{750AB0A6-A544-48A2-8702-B573D9E1659E}"/>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1705452605"/>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198;p36">
            <a:extLst>
              <a:ext uri="{FF2B5EF4-FFF2-40B4-BE49-F238E27FC236}">
                <a16:creationId xmlns:a16="http://schemas.microsoft.com/office/drawing/2014/main" id="{E75264D0-B956-C8FD-2CF8-612E2C767BAB}"/>
              </a:ext>
            </a:extLst>
          </p:cNvPr>
          <p:cNvSpPr/>
          <p:nvPr/>
        </p:nvSpPr>
        <p:spPr>
          <a:xfrm>
            <a:off x="0" y="658528"/>
            <a:ext cx="9144000" cy="45719"/>
          </a:xfrm>
          <a:prstGeom prst="rect">
            <a:avLst/>
          </a:prstGeom>
          <a:solidFill>
            <a:srgbClr val="FF9900"/>
          </a:solidFill>
          <a:ln>
            <a:noFill/>
          </a:ln>
        </p:spPr>
        <p:txBody>
          <a:bodyPr spcFirstLastPara="1" wrap="square" lIns="91425" tIns="45700" rIns="91425" bIns="45700" anchor="ctr" anchorCtr="0">
            <a:noAutofit/>
          </a:bodyPr>
          <a:lstStyle/>
          <a:p>
            <a:pPr algn="ctr" defTabSz="457200" rtl="0">
              <a:buClr>
                <a:srgbClr val="000000"/>
              </a:buClr>
              <a:buSzPts val="1800"/>
              <a:defRPr/>
            </a:pPr>
            <a:endParaRPr>
              <a:solidFill>
                <a:srgbClr val="FFFFFF"/>
              </a:solidFill>
              <a:latin typeface="Arial"/>
              <a:ea typeface="Arial"/>
              <a:cs typeface="Arial"/>
              <a:sym typeface="Arial"/>
            </a:endParaRPr>
          </a:p>
        </p:txBody>
      </p:sp>
      <p:sp>
        <p:nvSpPr>
          <p:cNvPr id="6" name="Google Shape;199;p36">
            <a:extLst>
              <a:ext uri="{FF2B5EF4-FFF2-40B4-BE49-F238E27FC236}">
                <a16:creationId xmlns:a16="http://schemas.microsoft.com/office/drawing/2014/main" id="{7781BB7F-9251-A2C6-4912-DAB2DCE3A6BB}"/>
              </a:ext>
            </a:extLst>
          </p:cNvPr>
          <p:cNvSpPr/>
          <p:nvPr/>
        </p:nvSpPr>
        <p:spPr>
          <a:xfrm>
            <a:off x="0" y="724218"/>
            <a:ext cx="9144000" cy="34289"/>
          </a:xfrm>
          <a:prstGeom prst="rect">
            <a:avLst/>
          </a:prstGeom>
          <a:solidFill>
            <a:srgbClr val="073763"/>
          </a:solidFill>
          <a:ln>
            <a:noFill/>
          </a:ln>
        </p:spPr>
        <p:txBody>
          <a:bodyPr spcFirstLastPara="1" wrap="square" lIns="91425" tIns="45700" rIns="91425" bIns="45700" anchor="ctr" anchorCtr="0">
            <a:noAutofit/>
          </a:bodyPr>
          <a:lstStyle/>
          <a:p>
            <a:pPr algn="ctr" defTabSz="457200" rtl="0">
              <a:buClr>
                <a:srgbClr val="000000"/>
              </a:buClr>
              <a:buSzPts val="1800"/>
              <a:defRPr/>
            </a:pPr>
            <a:endParaRPr>
              <a:solidFill>
                <a:srgbClr val="FFFFFF"/>
              </a:solidFill>
              <a:latin typeface="Arial"/>
              <a:ea typeface="Arial"/>
              <a:cs typeface="Arial"/>
              <a:sym typeface="Arial"/>
            </a:endParaRPr>
          </a:p>
        </p:txBody>
      </p:sp>
      <p:sp>
        <p:nvSpPr>
          <p:cNvPr id="22" name="TextBox 21">
            <a:extLst>
              <a:ext uri="{FF2B5EF4-FFF2-40B4-BE49-F238E27FC236}">
                <a16:creationId xmlns:a16="http://schemas.microsoft.com/office/drawing/2014/main" id="{273F6310-623F-B4B9-FC81-DE946CC71ED6}"/>
              </a:ext>
            </a:extLst>
          </p:cNvPr>
          <p:cNvSpPr txBox="1"/>
          <p:nvPr/>
        </p:nvSpPr>
        <p:spPr>
          <a:xfrm>
            <a:off x="324000" y="305445"/>
            <a:ext cx="6324600" cy="295466"/>
          </a:xfrm>
          <a:prstGeom prst="rect">
            <a:avLst/>
          </a:prstGeom>
        </p:spPr>
        <p:txBody>
          <a:bodyPr wrap="square" lIns="0" tIns="0" rIns="0" bIns="0" rtlCol="0" anchor="t">
            <a:spAutoFit/>
          </a:bodyPr>
          <a:lstStyle/>
          <a:p>
            <a:pPr algn="l" defTabSz="457200" rtl="0">
              <a:lnSpc>
                <a:spcPts val="2396"/>
              </a:lnSpc>
            </a:pPr>
            <a:r>
              <a:rPr lang="en-US" b="1" kern="1200">
                <a:solidFill>
                  <a:srgbClr val="C31B4D"/>
                </a:solidFill>
                <a:latin typeface="Poppins Medium"/>
                <a:ea typeface="+mn-ea"/>
                <a:cs typeface="+mn-cs"/>
              </a:rPr>
              <a:t>Response domains and criteria</a:t>
            </a:r>
          </a:p>
        </p:txBody>
      </p:sp>
      <p:graphicFrame>
        <p:nvGraphicFramePr>
          <p:cNvPr id="25" name="Table 24">
            <a:extLst>
              <a:ext uri="{FF2B5EF4-FFF2-40B4-BE49-F238E27FC236}">
                <a16:creationId xmlns:a16="http://schemas.microsoft.com/office/drawing/2014/main" id="{8888276D-26CF-2A92-E697-0C3953F89BF6}"/>
              </a:ext>
            </a:extLst>
          </p:cNvPr>
          <p:cNvGraphicFramePr>
            <a:graphicFrameLocks noGrp="1"/>
          </p:cNvGraphicFramePr>
          <p:nvPr/>
        </p:nvGraphicFramePr>
        <p:xfrm>
          <a:off x="324000" y="1057329"/>
          <a:ext cx="7999730" cy="3219394"/>
        </p:xfrm>
        <a:graphic>
          <a:graphicData uri="http://schemas.openxmlformats.org/drawingml/2006/table">
            <a:tbl>
              <a:tblPr firstRow="1" firstCol="1" bandRow="1">
                <a:tableStyleId>{5C22544A-7EE6-4342-B048-85BDC9FD1C3A}</a:tableStyleId>
              </a:tblPr>
              <a:tblGrid>
                <a:gridCol w="1138004">
                  <a:extLst>
                    <a:ext uri="{9D8B030D-6E8A-4147-A177-3AD203B41FA5}">
                      <a16:colId xmlns:a16="http://schemas.microsoft.com/office/drawing/2014/main" val="173880555"/>
                    </a:ext>
                  </a:extLst>
                </a:gridCol>
                <a:gridCol w="2343514">
                  <a:extLst>
                    <a:ext uri="{9D8B030D-6E8A-4147-A177-3AD203B41FA5}">
                      <a16:colId xmlns:a16="http://schemas.microsoft.com/office/drawing/2014/main" val="3898727832"/>
                    </a:ext>
                  </a:extLst>
                </a:gridCol>
                <a:gridCol w="2286000">
                  <a:extLst>
                    <a:ext uri="{9D8B030D-6E8A-4147-A177-3AD203B41FA5}">
                      <a16:colId xmlns:a16="http://schemas.microsoft.com/office/drawing/2014/main" val="1008731035"/>
                    </a:ext>
                  </a:extLst>
                </a:gridCol>
                <a:gridCol w="2232212">
                  <a:extLst>
                    <a:ext uri="{9D8B030D-6E8A-4147-A177-3AD203B41FA5}">
                      <a16:colId xmlns:a16="http://schemas.microsoft.com/office/drawing/2014/main" val="2066956400"/>
                    </a:ext>
                  </a:extLst>
                </a:gridCol>
              </a:tblGrid>
              <a:tr h="469424">
                <a:tc gridSpan="4">
                  <a:txBody>
                    <a:bodyPr/>
                    <a:lstStyle/>
                    <a:p>
                      <a:pPr>
                        <a:lnSpc>
                          <a:spcPct val="100000"/>
                        </a:lnSpc>
                        <a:spcBef>
                          <a:spcPts val="300"/>
                        </a:spcBef>
                        <a:spcAft>
                          <a:spcPts val="300"/>
                        </a:spcAft>
                      </a:pPr>
                      <a:r>
                        <a:rPr lang="en-US" sz="1200">
                          <a:solidFill>
                            <a:schemeClr val="tx1"/>
                          </a:solidFill>
                          <a:effectLst/>
                          <a:latin typeface="Arial" panose="020B0604020202020204" pitchFamily="34" charset="0"/>
                          <a:cs typeface="Arial" panose="020B0604020202020204" pitchFamily="34" charset="0"/>
                        </a:rPr>
                        <a:t>Single-domain definitions of response and super-response in patients with severe asthma between baseline and 12-month visit</a:t>
                      </a:r>
                      <a:endParaRPr lang="en-GB" sz="12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45720" marR="45720" marT="22860" marB="22860" anchor="ctr">
                    <a:lnB w="28575" cap="flat" cmpd="sng" algn="ctr">
                      <a:solidFill>
                        <a:schemeClr val="tx1"/>
                      </a:solidFill>
                      <a:prstDash val="solid"/>
                      <a:round/>
                      <a:headEnd type="none" w="med" len="med"/>
                      <a:tailEnd type="none" w="med" len="med"/>
                    </a:lnB>
                    <a:solidFill>
                      <a:schemeClr val="accent1">
                        <a:lumMod val="40000"/>
                        <a:lumOff val="60000"/>
                      </a:schemeClr>
                    </a:solidFill>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4118062523"/>
                  </a:ext>
                </a:extLst>
              </a:tr>
              <a:tr h="273261">
                <a:tc>
                  <a:txBody>
                    <a:bodyPr/>
                    <a:lstStyle/>
                    <a:p>
                      <a:pPr>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Outcome domain</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45720" marR="45720" marT="22860" marB="22860" anchor="ct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pPr>
                        <a:lnSpc>
                          <a:spcPct val="150000"/>
                        </a:lnSpc>
                        <a:spcBef>
                          <a:spcPts val="300"/>
                        </a:spcBef>
                        <a:spcAft>
                          <a:spcPts val="300"/>
                        </a:spcAft>
                      </a:pPr>
                      <a:r>
                        <a:rPr lang="en-US" sz="1000" b="1">
                          <a:solidFill>
                            <a:schemeClr val="tx1"/>
                          </a:solidFill>
                          <a:effectLst/>
                          <a:latin typeface="Arial" panose="020B0604020202020204" pitchFamily="34" charset="0"/>
                          <a:cs typeface="Arial" panose="020B0604020202020204" pitchFamily="34" charset="0"/>
                        </a:rPr>
                        <a:t>Definition of responders</a:t>
                      </a:r>
                      <a:endParaRPr lang="en-GB" sz="1000" b="1">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45720" marR="45720" marT="22860" marB="22860" anchor="ct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pPr>
                        <a:lnSpc>
                          <a:spcPct val="150000"/>
                        </a:lnSpc>
                        <a:spcBef>
                          <a:spcPts val="300"/>
                        </a:spcBef>
                        <a:spcAft>
                          <a:spcPts val="300"/>
                        </a:spcAft>
                      </a:pPr>
                      <a:r>
                        <a:rPr lang="en-US" sz="1000" b="1">
                          <a:solidFill>
                            <a:schemeClr val="tx1"/>
                          </a:solidFill>
                          <a:effectLst/>
                          <a:latin typeface="Arial" panose="020B0604020202020204" pitchFamily="34" charset="0"/>
                          <a:cs typeface="Arial" panose="020B0604020202020204" pitchFamily="34" charset="0"/>
                        </a:rPr>
                        <a:t>Definition of super-responders</a:t>
                      </a:r>
                      <a:endParaRPr lang="en-GB" sz="1000" b="1">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45720" marR="45720" marT="22860" marB="22860" anchor="ct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pPr>
                        <a:lnSpc>
                          <a:spcPct val="150000"/>
                        </a:lnSpc>
                        <a:spcBef>
                          <a:spcPts val="300"/>
                        </a:spcBef>
                        <a:spcAft>
                          <a:spcPts val="300"/>
                        </a:spcAft>
                      </a:pPr>
                      <a:r>
                        <a:rPr lang="en-US" sz="1000" b="1">
                          <a:solidFill>
                            <a:schemeClr val="tx1"/>
                          </a:solidFill>
                          <a:effectLst/>
                          <a:latin typeface="Arial" panose="020B0604020202020204" pitchFamily="34" charset="0"/>
                          <a:cs typeface="Arial" panose="020B0604020202020204" pitchFamily="34" charset="0"/>
                        </a:rPr>
                        <a:t>Excluded from analysis </a:t>
                      </a:r>
                      <a:r>
                        <a:rPr lang="en-US" sz="1000" b="1" err="1">
                          <a:solidFill>
                            <a:schemeClr val="tx1"/>
                          </a:solidFill>
                          <a:effectLst/>
                          <a:latin typeface="Arial" panose="020B0604020202020204" pitchFamily="34" charset="0"/>
                          <a:cs typeface="Arial" panose="020B0604020202020204" pitchFamily="34" charset="0"/>
                        </a:rPr>
                        <a:t>if</a:t>
                      </a:r>
                      <a:r>
                        <a:rPr lang="en-US" sz="1000" b="0" baseline="30000" err="1">
                          <a:solidFill>
                            <a:schemeClr val="tx1"/>
                          </a:solidFill>
                          <a:effectLst/>
                          <a:latin typeface="Arial" panose="020B0604020202020204" pitchFamily="34" charset="0"/>
                          <a:cs typeface="Arial" panose="020B0604020202020204" pitchFamily="34" charset="0"/>
                        </a:rPr>
                        <a:t>a</a:t>
                      </a:r>
                      <a:r>
                        <a:rPr lang="en-US" sz="1000" b="1">
                          <a:solidFill>
                            <a:schemeClr val="tx1"/>
                          </a:solidFill>
                          <a:effectLst/>
                          <a:latin typeface="Arial" panose="020B0604020202020204" pitchFamily="34" charset="0"/>
                          <a:cs typeface="Arial" panose="020B0604020202020204" pitchFamily="34" charset="0"/>
                        </a:rPr>
                        <a:t>:</a:t>
                      </a:r>
                      <a:endParaRPr lang="en-GB" sz="1000" b="1">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45720" marR="45720" marT="22860" marB="22860" anchor="ct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77709518"/>
                  </a:ext>
                </a:extLst>
              </a:tr>
              <a:tr h="474695">
                <a:tc>
                  <a:txBody>
                    <a:bodyPr/>
                    <a:lstStyle/>
                    <a:p>
                      <a:pPr>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Asthma exacerbations</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45720" marR="45720" marT="22860" marB="22860">
                    <a:lnT w="28575" cap="flat" cmpd="sng" algn="ctr">
                      <a:solidFill>
                        <a:schemeClr val="tx1"/>
                      </a:solidFill>
                      <a:prstDash val="solid"/>
                      <a:round/>
                      <a:headEnd type="none" w="med" len="med"/>
                      <a:tailEnd type="none" w="med" len="med"/>
                    </a:lnT>
                    <a:solidFill>
                      <a:schemeClr val="accent1">
                        <a:lumMod val="20000"/>
                        <a:lumOff val="80000"/>
                      </a:schemeClr>
                    </a:solidFill>
                  </a:tcPr>
                </a:tc>
                <a:tc>
                  <a:txBody>
                    <a:bodyPr/>
                    <a:lstStyle/>
                    <a:p>
                      <a:pPr>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≥50% reduction in annualized exacerbation rate</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45720" marR="45720" marT="22860" marB="22860">
                    <a:lnT w="28575" cap="flat" cmpd="sng" algn="ctr">
                      <a:solidFill>
                        <a:schemeClr val="tx1"/>
                      </a:solidFill>
                      <a:prstDash val="solid"/>
                      <a:round/>
                      <a:headEnd type="none" w="med" len="med"/>
                      <a:tailEnd type="none" w="med" len="med"/>
                    </a:lnT>
                    <a:solidFill>
                      <a:schemeClr val="accent1">
                        <a:lumMod val="20000"/>
                        <a:lumOff val="80000"/>
                      </a:schemeClr>
                    </a:solidFill>
                  </a:tcPr>
                </a:tc>
                <a:tc>
                  <a:txBody>
                    <a:bodyPr/>
                    <a:lstStyle/>
                    <a:p>
                      <a:pPr>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Exacerbation elimination</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45720" marR="45720" marT="22860" marB="22860">
                    <a:lnT w="28575" cap="flat" cmpd="sng" algn="ctr">
                      <a:solidFill>
                        <a:schemeClr val="tx1"/>
                      </a:solidFill>
                      <a:prstDash val="solid"/>
                      <a:round/>
                      <a:headEnd type="none" w="med" len="med"/>
                      <a:tailEnd type="none" w="med" len="med"/>
                    </a:lnT>
                    <a:solidFill>
                      <a:schemeClr val="accent1">
                        <a:lumMod val="20000"/>
                        <a:lumOff val="80000"/>
                      </a:schemeClr>
                    </a:solidFill>
                  </a:tcPr>
                </a:tc>
                <a:tc>
                  <a:txBody>
                    <a:bodyPr/>
                    <a:lstStyle/>
                    <a:p>
                      <a:pPr>
                        <a:lnSpc>
                          <a:spcPct val="150000"/>
                        </a:lnSpc>
                        <a:spcBef>
                          <a:spcPts val="300"/>
                        </a:spcBef>
                        <a:spcAft>
                          <a:spcPts val="300"/>
                        </a:spcAft>
                      </a:pPr>
                      <a:r>
                        <a:rPr lang="en-US" sz="1000">
                          <a:solidFill>
                            <a:schemeClr val="tx1"/>
                          </a:solidFill>
                          <a:effectLst/>
                          <a:latin typeface="Arial"/>
                          <a:cs typeface="Arial"/>
                        </a:rPr>
                        <a:t>No exacerbations at </a:t>
                      </a:r>
                      <a:br>
                        <a:rPr lang="en-US" sz="1000">
                          <a:solidFill>
                            <a:srgbClr val="404040"/>
                          </a:solidFill>
                          <a:effectLst/>
                          <a:latin typeface="Arial"/>
                          <a:cs typeface="Arial"/>
                        </a:rPr>
                      </a:br>
                      <a:r>
                        <a:rPr lang="en-US" sz="1000">
                          <a:solidFill>
                            <a:schemeClr val="tx1"/>
                          </a:solidFill>
                          <a:effectLst/>
                          <a:latin typeface="Arial"/>
                          <a:cs typeface="Arial"/>
                        </a:rPr>
                        <a:t>baseline</a:t>
                      </a:r>
                      <a:endParaRPr lang="en-GB" sz="1000">
                        <a:solidFill>
                          <a:schemeClr val="tx1"/>
                        </a:solidFill>
                        <a:effectLst/>
                        <a:latin typeface="Arial"/>
                        <a:ea typeface="Times New Roman" panose="02020603050405020304" pitchFamily="18" charset="0"/>
                        <a:cs typeface="Arial"/>
                      </a:endParaRPr>
                    </a:p>
                  </a:txBody>
                  <a:tcPr marL="45720" marR="45720" marT="22860" marB="22860">
                    <a:lnT w="28575" cap="flat" cmpd="sng" algn="ctr">
                      <a:solidFill>
                        <a:schemeClr val="tx1"/>
                      </a:solidFill>
                      <a:prstDash val="solid"/>
                      <a:round/>
                      <a:headEnd type="none" w="med" len="med"/>
                      <a:tailEnd type="none" w="med" len="med"/>
                    </a:lnT>
                    <a:solidFill>
                      <a:schemeClr val="accent1">
                        <a:lumMod val="20000"/>
                        <a:lumOff val="80000"/>
                      </a:schemeClr>
                    </a:solidFill>
                  </a:tcPr>
                </a:tc>
                <a:extLst>
                  <a:ext uri="{0D108BD9-81ED-4DB2-BD59-A6C34878D82A}">
                    <a16:rowId xmlns:a16="http://schemas.microsoft.com/office/drawing/2014/main" val="320079039"/>
                  </a:ext>
                </a:extLst>
              </a:tr>
              <a:tr h="474695">
                <a:tc>
                  <a:txBody>
                    <a:bodyPr/>
                    <a:lstStyle/>
                    <a:p>
                      <a:pPr>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FEV</a:t>
                      </a:r>
                      <a:r>
                        <a:rPr lang="en-US" sz="1000" baseline="-25000">
                          <a:solidFill>
                            <a:schemeClr val="tx1"/>
                          </a:solidFill>
                          <a:effectLst/>
                          <a:latin typeface="Arial" panose="020B0604020202020204" pitchFamily="34" charset="0"/>
                          <a:cs typeface="Arial" panose="020B0604020202020204" pitchFamily="34" charset="0"/>
                        </a:rPr>
                        <a:t>1</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45720" marR="45720" marT="22860" marB="22860">
                    <a:solidFill>
                      <a:schemeClr val="bg1"/>
                    </a:solidFill>
                  </a:tcPr>
                </a:tc>
                <a:tc>
                  <a:txBody>
                    <a:bodyPr/>
                    <a:lstStyle/>
                    <a:p>
                      <a:pPr>
                        <a:lnSpc>
                          <a:spcPct val="150000"/>
                        </a:lnSpc>
                        <a:spcBef>
                          <a:spcPts val="300"/>
                        </a:spcBef>
                        <a:spcAft>
                          <a:spcPts val="300"/>
                        </a:spcAft>
                      </a:pPr>
                      <a:r>
                        <a:rPr lang="en-US" sz="1000">
                          <a:solidFill>
                            <a:schemeClr val="tx1"/>
                          </a:solidFill>
                          <a:effectLst/>
                          <a:latin typeface="Arial"/>
                          <a:cs typeface="Arial"/>
                        </a:rPr>
                        <a:t>≥100 mL improvement in </a:t>
                      </a:r>
                      <a:br>
                        <a:rPr lang="en-US" sz="1000">
                          <a:solidFill>
                            <a:srgbClr val="404040"/>
                          </a:solidFill>
                          <a:effectLst/>
                          <a:latin typeface="Arial"/>
                          <a:cs typeface="Arial"/>
                        </a:rPr>
                      </a:br>
                      <a:r>
                        <a:rPr lang="en-US" sz="1000">
                          <a:solidFill>
                            <a:schemeClr val="tx1"/>
                          </a:solidFill>
                          <a:effectLst/>
                          <a:latin typeface="Arial"/>
                          <a:cs typeface="Arial"/>
                        </a:rPr>
                        <a:t>post-bronchodilator FEV</a:t>
                      </a:r>
                      <a:r>
                        <a:rPr lang="en-US" sz="1000" baseline="-25000">
                          <a:solidFill>
                            <a:schemeClr val="tx1"/>
                          </a:solidFill>
                          <a:effectLst/>
                          <a:latin typeface="Arial"/>
                          <a:cs typeface="Arial"/>
                        </a:rPr>
                        <a:t>1</a:t>
                      </a:r>
                      <a:endParaRPr lang="en-GB" sz="1000">
                        <a:solidFill>
                          <a:schemeClr val="tx1"/>
                        </a:solidFill>
                        <a:effectLst/>
                        <a:latin typeface="Arial"/>
                        <a:ea typeface="Times New Roman" panose="02020603050405020304" pitchFamily="18" charset="0"/>
                        <a:cs typeface="Arial"/>
                      </a:endParaRPr>
                    </a:p>
                  </a:txBody>
                  <a:tcPr marL="45720" marR="45720" marT="22860" marB="22860">
                    <a:solidFill>
                      <a:schemeClr val="bg1"/>
                    </a:solidFill>
                  </a:tcPr>
                </a:tc>
                <a:tc>
                  <a:txBody>
                    <a:bodyPr/>
                    <a:lstStyle/>
                    <a:p>
                      <a:pPr>
                        <a:lnSpc>
                          <a:spcPct val="150000"/>
                        </a:lnSpc>
                        <a:spcBef>
                          <a:spcPts val="300"/>
                        </a:spcBef>
                        <a:spcAft>
                          <a:spcPts val="300"/>
                        </a:spcAft>
                      </a:pPr>
                      <a:r>
                        <a:rPr lang="en-US" sz="1000">
                          <a:solidFill>
                            <a:schemeClr val="tx1"/>
                          </a:solidFill>
                          <a:effectLst/>
                          <a:latin typeface="Arial"/>
                          <a:cs typeface="Arial"/>
                        </a:rPr>
                        <a:t>≥500 mL improvement in </a:t>
                      </a:r>
                      <a:br>
                        <a:rPr lang="en-US" sz="1000">
                          <a:solidFill>
                            <a:srgbClr val="404040"/>
                          </a:solidFill>
                          <a:effectLst/>
                          <a:latin typeface="Arial"/>
                          <a:cs typeface="Arial"/>
                        </a:rPr>
                      </a:br>
                      <a:r>
                        <a:rPr lang="en-US" sz="1000">
                          <a:solidFill>
                            <a:schemeClr val="tx1"/>
                          </a:solidFill>
                          <a:effectLst/>
                          <a:latin typeface="Arial"/>
                          <a:cs typeface="Arial"/>
                        </a:rPr>
                        <a:t>post-bronchodilator FEV</a:t>
                      </a:r>
                      <a:r>
                        <a:rPr lang="en-US" sz="1000" baseline="-25000">
                          <a:solidFill>
                            <a:schemeClr val="tx1"/>
                          </a:solidFill>
                          <a:effectLst/>
                          <a:latin typeface="Arial"/>
                          <a:cs typeface="Arial"/>
                        </a:rPr>
                        <a:t>1</a:t>
                      </a:r>
                      <a:endParaRPr lang="en-GB" sz="1000">
                        <a:solidFill>
                          <a:schemeClr val="tx1"/>
                        </a:solidFill>
                        <a:effectLst/>
                        <a:latin typeface="Arial"/>
                        <a:ea typeface="Times New Roman" panose="02020603050405020304" pitchFamily="18" charset="0"/>
                        <a:cs typeface="Arial"/>
                      </a:endParaRPr>
                    </a:p>
                  </a:txBody>
                  <a:tcPr marL="45720" marR="45720" marT="22860" marB="22860">
                    <a:solidFill>
                      <a:schemeClr val="bg1"/>
                    </a:solidFill>
                  </a:tcPr>
                </a:tc>
                <a:tc>
                  <a:txBody>
                    <a:bodyPr/>
                    <a:lstStyle/>
                    <a:p>
                      <a:pPr>
                        <a:lnSpc>
                          <a:spcPct val="150000"/>
                        </a:lnSpc>
                        <a:spcBef>
                          <a:spcPts val="300"/>
                        </a:spcBef>
                        <a:spcAft>
                          <a:spcPts val="300"/>
                        </a:spcAft>
                      </a:pPr>
                      <a:r>
                        <a:rPr lang="en-US" sz="1000">
                          <a:solidFill>
                            <a:schemeClr val="tx1"/>
                          </a:solidFill>
                          <a:effectLst/>
                          <a:latin typeface="Arial"/>
                          <a:cs typeface="Arial"/>
                        </a:rPr>
                        <a:t>Not applicable</a:t>
                      </a:r>
                      <a:endParaRPr lang="en-GB" sz="1000">
                        <a:solidFill>
                          <a:schemeClr val="tx1"/>
                        </a:solidFill>
                        <a:effectLst/>
                        <a:latin typeface="Arial"/>
                        <a:ea typeface="Times New Roman" panose="02020603050405020304" pitchFamily="18" charset="0"/>
                        <a:cs typeface="Arial"/>
                      </a:endParaRPr>
                    </a:p>
                  </a:txBody>
                  <a:tcPr marL="45720" marR="45720" marT="22860" marB="22860">
                    <a:solidFill>
                      <a:schemeClr val="bg1"/>
                    </a:solidFill>
                  </a:tcPr>
                </a:tc>
                <a:extLst>
                  <a:ext uri="{0D108BD9-81ED-4DB2-BD59-A6C34878D82A}">
                    <a16:rowId xmlns:a16="http://schemas.microsoft.com/office/drawing/2014/main" val="4208631656"/>
                  </a:ext>
                </a:extLst>
              </a:tr>
              <a:tr h="474695">
                <a:tc>
                  <a:txBody>
                    <a:bodyPr/>
                    <a:lstStyle/>
                    <a:p>
                      <a:pPr>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Asthma control</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45720" marR="45720" marT="22860" marB="22860">
                    <a:solidFill>
                      <a:schemeClr val="accent1">
                        <a:lumMod val="20000"/>
                        <a:lumOff val="80000"/>
                      </a:schemeClr>
                    </a:solidFill>
                  </a:tcPr>
                </a:tc>
                <a:tc>
                  <a:txBody>
                    <a:bodyPr/>
                    <a:lstStyle/>
                    <a:p>
                      <a:pPr>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Improved asthma control by category (controlled, partial, uncontrolled)</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45720" marR="45720" marT="22860" marB="22860">
                    <a:solidFill>
                      <a:schemeClr val="accent1">
                        <a:lumMod val="20000"/>
                        <a:lumOff val="80000"/>
                      </a:schemeClr>
                    </a:solidFill>
                  </a:tcPr>
                </a:tc>
                <a:tc>
                  <a:txBody>
                    <a:bodyPr/>
                    <a:lstStyle/>
                    <a:p>
                      <a:pPr>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New achievement of well-controlled asthma</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45720" marR="45720" marT="22860" marB="22860">
                    <a:solidFill>
                      <a:schemeClr val="accent1">
                        <a:lumMod val="20000"/>
                        <a:lumOff val="80000"/>
                      </a:schemeClr>
                    </a:solidFill>
                  </a:tcPr>
                </a:tc>
                <a:tc>
                  <a:txBody>
                    <a:bodyPr/>
                    <a:lstStyle/>
                    <a:p>
                      <a:pPr>
                        <a:lnSpc>
                          <a:spcPct val="150000"/>
                        </a:lnSpc>
                        <a:spcBef>
                          <a:spcPts val="300"/>
                        </a:spcBef>
                        <a:spcAft>
                          <a:spcPts val="300"/>
                        </a:spcAft>
                      </a:pPr>
                      <a:r>
                        <a:rPr lang="en-US" sz="1000">
                          <a:solidFill>
                            <a:schemeClr val="tx1"/>
                          </a:solidFill>
                          <a:effectLst/>
                          <a:latin typeface="Arial"/>
                          <a:cs typeface="Arial"/>
                        </a:rPr>
                        <a:t>Well-controlled asthma </a:t>
                      </a:r>
                      <a:br>
                        <a:rPr lang="en-US" sz="1000">
                          <a:solidFill>
                            <a:srgbClr val="404040"/>
                          </a:solidFill>
                          <a:effectLst/>
                          <a:latin typeface="Arial"/>
                          <a:cs typeface="Arial"/>
                        </a:rPr>
                      </a:br>
                      <a:r>
                        <a:rPr lang="en-US" sz="1000">
                          <a:solidFill>
                            <a:schemeClr val="tx1"/>
                          </a:solidFill>
                          <a:effectLst/>
                          <a:latin typeface="Arial"/>
                          <a:cs typeface="Arial"/>
                        </a:rPr>
                        <a:t>at baseline</a:t>
                      </a:r>
                      <a:endParaRPr lang="en-GB" sz="1000">
                        <a:solidFill>
                          <a:schemeClr val="tx1"/>
                        </a:solidFill>
                        <a:effectLst/>
                        <a:latin typeface="Arial"/>
                        <a:ea typeface="Times New Roman" panose="02020603050405020304" pitchFamily="18" charset="0"/>
                        <a:cs typeface="Arial"/>
                      </a:endParaRPr>
                    </a:p>
                  </a:txBody>
                  <a:tcPr marL="45720" marR="45720" marT="22860" marB="22860">
                    <a:solidFill>
                      <a:schemeClr val="accent1">
                        <a:lumMod val="20000"/>
                        <a:lumOff val="80000"/>
                      </a:schemeClr>
                    </a:solidFill>
                  </a:tcPr>
                </a:tc>
                <a:extLst>
                  <a:ext uri="{0D108BD9-81ED-4DB2-BD59-A6C34878D82A}">
                    <a16:rowId xmlns:a16="http://schemas.microsoft.com/office/drawing/2014/main" val="1174164662"/>
                  </a:ext>
                </a:extLst>
              </a:tr>
              <a:tr h="478465">
                <a:tc>
                  <a:txBody>
                    <a:bodyPr/>
                    <a:lstStyle/>
                    <a:p>
                      <a:pPr>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LTOCS burden</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45720" marR="45720" marT="22860" marB="22860">
                    <a:lnB w="28575" cap="flat" cmpd="sng" algn="ctr">
                      <a:solidFill>
                        <a:schemeClr val="tx1"/>
                      </a:solidFill>
                      <a:prstDash val="solid"/>
                      <a:round/>
                      <a:headEnd type="none" w="med" len="med"/>
                      <a:tailEnd type="none" w="med" len="med"/>
                    </a:lnB>
                    <a:solidFill>
                      <a:schemeClr val="bg1"/>
                    </a:solidFill>
                  </a:tcPr>
                </a:tc>
                <a:tc>
                  <a:txBody>
                    <a:bodyPr/>
                    <a:lstStyle/>
                    <a:p>
                      <a:pPr>
                        <a:lnSpc>
                          <a:spcPct val="150000"/>
                        </a:lnSpc>
                        <a:spcBef>
                          <a:spcPts val="300"/>
                        </a:spcBef>
                        <a:spcAft>
                          <a:spcPts val="300"/>
                        </a:spcAft>
                      </a:pPr>
                      <a:r>
                        <a:rPr lang="en-US" sz="1000">
                          <a:solidFill>
                            <a:schemeClr val="tx1"/>
                          </a:solidFill>
                          <a:effectLst/>
                          <a:latin typeface="Arial"/>
                          <a:cs typeface="Arial"/>
                        </a:rPr>
                        <a:t>Any reduction in LTOCS dose (mg)</a:t>
                      </a:r>
                      <a:endParaRPr lang="en-GB" sz="1000">
                        <a:solidFill>
                          <a:schemeClr val="tx1"/>
                        </a:solidFill>
                        <a:effectLst/>
                        <a:latin typeface="Arial"/>
                        <a:ea typeface="Times New Roman" panose="02020603050405020304" pitchFamily="18" charset="0"/>
                        <a:cs typeface="Arial"/>
                      </a:endParaRPr>
                    </a:p>
                  </a:txBody>
                  <a:tcPr marL="45720" marR="45720" marT="22860" marB="22860">
                    <a:lnB w="28575" cap="flat" cmpd="sng" algn="ctr">
                      <a:solidFill>
                        <a:schemeClr val="tx1"/>
                      </a:solidFill>
                      <a:prstDash val="solid"/>
                      <a:round/>
                      <a:headEnd type="none" w="med" len="med"/>
                      <a:tailEnd type="none" w="med" len="med"/>
                    </a:lnB>
                    <a:solidFill>
                      <a:schemeClr val="bg1"/>
                    </a:solidFill>
                  </a:tcPr>
                </a:tc>
                <a:tc>
                  <a:txBody>
                    <a:bodyPr/>
                    <a:lstStyle/>
                    <a:p>
                      <a:pPr>
                        <a:lnSpc>
                          <a:spcPct val="150000"/>
                        </a:lnSpc>
                        <a:spcBef>
                          <a:spcPts val="300"/>
                        </a:spcBef>
                        <a:spcAft>
                          <a:spcPts val="300"/>
                        </a:spcAft>
                      </a:pPr>
                      <a:r>
                        <a:rPr lang="en-US" sz="1000">
                          <a:solidFill>
                            <a:schemeClr val="tx1"/>
                          </a:solidFill>
                          <a:effectLst/>
                          <a:latin typeface="Arial"/>
                          <a:cs typeface="Arial"/>
                        </a:rPr>
                        <a:t>Cessation of LTOCS or tapering to </a:t>
                      </a:r>
                      <a:br>
                        <a:rPr lang="en-US" sz="1000">
                          <a:solidFill>
                            <a:schemeClr val="tx1"/>
                          </a:solidFill>
                          <a:effectLst/>
                          <a:latin typeface="Arial"/>
                          <a:cs typeface="Arial"/>
                        </a:rPr>
                      </a:br>
                      <a:r>
                        <a:rPr lang="en-US" sz="1000">
                          <a:solidFill>
                            <a:schemeClr val="tx1"/>
                          </a:solidFill>
                          <a:effectLst/>
                          <a:latin typeface="Arial"/>
                          <a:cs typeface="Arial"/>
                        </a:rPr>
                        <a:t>≤5 mg/day</a:t>
                      </a:r>
                      <a:endParaRPr lang="en-GB" sz="1000">
                        <a:solidFill>
                          <a:schemeClr val="tx1"/>
                        </a:solidFill>
                        <a:effectLst/>
                        <a:latin typeface="Arial"/>
                        <a:ea typeface="Times New Roman" panose="02020603050405020304" pitchFamily="18" charset="0"/>
                        <a:cs typeface="Arial"/>
                      </a:endParaRPr>
                    </a:p>
                  </a:txBody>
                  <a:tcPr marL="45720" marR="45720" marT="22860" marB="22860">
                    <a:lnB w="28575" cap="flat" cmpd="sng" algn="ctr">
                      <a:solidFill>
                        <a:schemeClr val="tx1"/>
                      </a:solidFill>
                      <a:prstDash val="solid"/>
                      <a:round/>
                      <a:headEnd type="none" w="med" len="med"/>
                      <a:tailEnd type="none" w="med" len="med"/>
                    </a:lnB>
                    <a:solidFill>
                      <a:schemeClr val="bg1"/>
                    </a:solidFill>
                  </a:tcPr>
                </a:tc>
                <a:tc>
                  <a:txBody>
                    <a:bodyPr/>
                    <a:lstStyle/>
                    <a:p>
                      <a:pPr>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Not on LTOCS at baseline</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45720" marR="45720" marT="22860" marB="22860">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8695090"/>
                  </a:ext>
                </a:extLst>
              </a:tr>
              <a:tr h="574159">
                <a:tc gridSpan="4">
                  <a:txBody>
                    <a:bodyPr/>
                    <a:lstStyle/>
                    <a:p>
                      <a:pPr>
                        <a:lnSpc>
                          <a:spcPct val="100000"/>
                        </a:lnSpc>
                        <a:spcBef>
                          <a:spcPts val="300"/>
                        </a:spcBef>
                        <a:spcAft>
                          <a:spcPts val="300"/>
                        </a:spcAft>
                      </a:pPr>
                      <a:r>
                        <a:rPr lang="en-US" sz="700" b="0">
                          <a:solidFill>
                            <a:schemeClr val="tx1"/>
                          </a:solidFill>
                          <a:effectLst/>
                          <a:latin typeface="Arial" panose="020B0604020202020204" pitchFamily="34" charset="0"/>
                          <a:cs typeface="Arial" panose="020B0604020202020204" pitchFamily="34" charset="0"/>
                        </a:rPr>
                        <a:t>FEV</a:t>
                      </a:r>
                      <a:r>
                        <a:rPr lang="en-US" sz="700" b="0" baseline="-25000">
                          <a:solidFill>
                            <a:schemeClr val="tx1"/>
                          </a:solidFill>
                          <a:effectLst/>
                          <a:latin typeface="Arial" panose="020B0604020202020204" pitchFamily="34" charset="0"/>
                          <a:cs typeface="Arial" panose="020B0604020202020204" pitchFamily="34" charset="0"/>
                        </a:rPr>
                        <a:t>1</a:t>
                      </a:r>
                      <a:r>
                        <a:rPr lang="en-US" sz="700" b="0">
                          <a:solidFill>
                            <a:schemeClr val="tx1"/>
                          </a:solidFill>
                          <a:effectLst/>
                          <a:latin typeface="Arial" panose="020B0604020202020204" pitchFamily="34" charset="0"/>
                          <a:cs typeface="Arial" panose="020B0604020202020204" pitchFamily="34" charset="0"/>
                        </a:rPr>
                        <a:t>, forced expiratory volume in 1 second; LTOCS, long-term oral corticosteroids.</a:t>
                      </a:r>
                    </a:p>
                    <a:p>
                      <a:pPr marL="0" marR="0" lvl="0" indent="0" algn="l" defTabSz="914400" rtl="0" eaLnBrk="1" fontAlgn="auto" latinLnBrk="0" hangingPunct="1">
                        <a:lnSpc>
                          <a:spcPct val="100000"/>
                        </a:lnSpc>
                        <a:spcBef>
                          <a:spcPts val="300"/>
                        </a:spcBef>
                        <a:spcAft>
                          <a:spcPts val="300"/>
                        </a:spcAft>
                        <a:buClrTx/>
                        <a:buSzTx/>
                        <a:buFontTx/>
                        <a:buNone/>
                        <a:tabLst/>
                        <a:defRPr/>
                      </a:pPr>
                      <a:r>
                        <a:rPr lang="en-US" sz="700" b="0" baseline="30000" err="1">
                          <a:solidFill>
                            <a:schemeClr val="tx1"/>
                          </a:solidFill>
                          <a:effectLst/>
                          <a:latin typeface="Arial" panose="020B0604020202020204" pitchFamily="34" charset="0"/>
                          <a:ea typeface="Times New Roman" panose="02020603050405020304" pitchFamily="18" charset="0"/>
                          <a:cs typeface="Arial" panose="020B0604020202020204" pitchFamily="34" charset="0"/>
                        </a:rPr>
                        <a:t>a</a:t>
                      </a:r>
                      <a:r>
                        <a:rPr lang="en-US" sz="700" b="0" err="1">
                          <a:solidFill>
                            <a:schemeClr val="tx1"/>
                          </a:solidFill>
                          <a:effectLst/>
                          <a:latin typeface="Arial" panose="020B0604020202020204" pitchFamily="34" charset="0"/>
                          <a:ea typeface="Times New Roman" panose="02020603050405020304" pitchFamily="18" charset="0"/>
                          <a:cs typeface="Arial" panose="020B0604020202020204" pitchFamily="34" charset="0"/>
                        </a:rPr>
                        <a:t>Patients</a:t>
                      </a:r>
                      <a:r>
                        <a:rPr lang="en-US" sz="700" b="0">
                          <a:solidFill>
                            <a:schemeClr val="tx1"/>
                          </a:solidFill>
                          <a:effectLst/>
                          <a:latin typeface="Arial" panose="020B0604020202020204" pitchFamily="34" charset="0"/>
                          <a:ea typeface="Times New Roman" panose="02020603050405020304" pitchFamily="18" charset="0"/>
                          <a:cs typeface="Arial" panose="020B0604020202020204" pitchFamily="34" charset="0"/>
                        </a:rPr>
                        <a:t> who had incomplete data (</a:t>
                      </a:r>
                      <a:r>
                        <a:rPr lang="en-US" sz="700" b="0" err="1">
                          <a:solidFill>
                            <a:schemeClr val="tx1"/>
                          </a:solidFill>
                          <a:effectLst/>
                          <a:latin typeface="Arial" panose="020B0604020202020204" pitchFamily="34" charset="0"/>
                          <a:ea typeface="Times New Roman" panose="02020603050405020304" pitchFamily="18" charset="0"/>
                          <a:cs typeface="Arial" panose="020B0604020202020204" pitchFamily="34" charset="0"/>
                        </a:rPr>
                        <a:t>ie</a:t>
                      </a:r>
                      <a:r>
                        <a:rPr lang="en-US" sz="700" b="0">
                          <a:solidFill>
                            <a:schemeClr val="tx1"/>
                          </a:solidFill>
                          <a:effectLst/>
                          <a:latin typeface="Arial" panose="020B0604020202020204" pitchFamily="34" charset="0"/>
                          <a:ea typeface="Times New Roman" panose="02020603050405020304" pitchFamily="18" charset="0"/>
                          <a:cs typeface="Arial" panose="020B0604020202020204" pitchFamily="34" charset="0"/>
                        </a:rPr>
                        <a:t>, no follow-up data related to the outcome domain of interest) or no capacity to respond in a particular domain, </a:t>
                      </a:r>
                      <a:r>
                        <a:rPr lang="en-US" sz="700" b="0" err="1">
                          <a:solidFill>
                            <a:schemeClr val="tx1"/>
                          </a:solidFill>
                          <a:effectLst/>
                          <a:latin typeface="Arial" panose="020B0604020202020204" pitchFamily="34" charset="0"/>
                          <a:ea typeface="Times New Roman" panose="02020603050405020304" pitchFamily="18" charset="0"/>
                          <a:cs typeface="Arial" panose="020B0604020202020204" pitchFamily="34" charset="0"/>
                        </a:rPr>
                        <a:t>eg</a:t>
                      </a:r>
                      <a:r>
                        <a:rPr lang="en-US" sz="700" b="0">
                          <a:solidFill>
                            <a:schemeClr val="tx1"/>
                          </a:solidFill>
                          <a:effectLst/>
                          <a:latin typeface="Arial" panose="020B0604020202020204" pitchFamily="34" charset="0"/>
                          <a:ea typeface="Times New Roman" panose="02020603050405020304" pitchFamily="18" charset="0"/>
                          <a:cs typeface="Arial" panose="020B0604020202020204" pitchFamily="34" charset="0"/>
                        </a:rPr>
                        <a:t>, who had no exacerbations at baseline, had well-controlled asthma, or were not on LTOCS, were excluded from the analysis relating to that particular domain; however, they remained in analyses related to other domains.</a:t>
                      </a:r>
                      <a:endParaRPr lang="en-US" sz="700" b="0">
                        <a:solidFill>
                          <a:schemeClr val="tx1"/>
                        </a:solidFill>
                        <a:effectLst/>
                        <a:latin typeface="Arial" panose="020B0604020202020204" pitchFamily="34" charset="0"/>
                        <a:cs typeface="Arial" panose="020B0604020202020204" pitchFamily="34" charset="0"/>
                      </a:endParaRPr>
                    </a:p>
                  </a:txBody>
                  <a:tcPr marL="34290" marR="34290" marT="0" marB="0" anchor="ctr">
                    <a:lnT w="28575" cap="flat" cmpd="sng" algn="ctr">
                      <a:solidFill>
                        <a:schemeClr val="tx1"/>
                      </a:solidFill>
                      <a:prstDash val="solid"/>
                      <a:round/>
                      <a:headEnd type="none" w="med" len="med"/>
                      <a:tailEnd type="none" w="med" len="med"/>
                    </a:lnT>
                    <a:solidFill>
                      <a:schemeClr val="bg1"/>
                    </a:solidFill>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306297444"/>
                  </a:ext>
                </a:extLst>
              </a:tr>
            </a:tbl>
          </a:graphicData>
        </a:graphic>
      </p:graphicFrame>
      <p:pic>
        <p:nvPicPr>
          <p:cNvPr id="8" name="Google Shape;200;p36">
            <a:extLst>
              <a:ext uri="{FF2B5EF4-FFF2-40B4-BE49-F238E27FC236}">
                <a16:creationId xmlns:a16="http://schemas.microsoft.com/office/drawing/2014/main" id="{AE0F36A7-8338-50DB-DF63-8D6E235A7FE4}"/>
              </a:ext>
            </a:extLst>
          </p:cNvPr>
          <p:cNvPicPr preferRelativeResize="0"/>
          <p:nvPr/>
        </p:nvPicPr>
        <p:blipFill rotWithShape="1">
          <a:blip r:embed="rId2">
            <a:alphaModFix/>
          </a:blip>
          <a:srcRect/>
          <a:stretch/>
        </p:blipFill>
        <p:spPr>
          <a:xfrm>
            <a:off x="8403069" y="83961"/>
            <a:ext cx="678567" cy="221484"/>
          </a:xfrm>
          <a:prstGeom prst="rect">
            <a:avLst/>
          </a:prstGeom>
          <a:noFill/>
          <a:ln>
            <a:noFill/>
          </a:ln>
        </p:spPr>
      </p:pic>
      <p:sp>
        <p:nvSpPr>
          <p:cNvPr id="9" name="TextBox 8">
            <a:extLst>
              <a:ext uri="{FF2B5EF4-FFF2-40B4-BE49-F238E27FC236}">
                <a16:creationId xmlns:a16="http://schemas.microsoft.com/office/drawing/2014/main" id="{E4B753AE-ECD0-FFA1-11DA-136C92DA8EB4}"/>
              </a:ext>
            </a:extLst>
          </p:cNvPr>
          <p:cNvSpPr txBox="1"/>
          <p:nvPr/>
        </p:nvSpPr>
        <p:spPr>
          <a:xfrm>
            <a:off x="6858000" y="4959511"/>
            <a:ext cx="3505200" cy="200055"/>
          </a:xfrm>
          <a:prstGeom prst="rect">
            <a:avLst/>
          </a:prstGeom>
          <a:noFill/>
        </p:spPr>
        <p:txBody>
          <a:bodyPr wrap="square">
            <a:spAutoFit/>
          </a:bodyPr>
          <a:lstStyle/>
          <a:p>
            <a:pPr algn="l" defTabSz="457200" rtl="0"/>
            <a:r>
              <a:rPr lang="en-GB" sz="700" kern="1200">
                <a:solidFill>
                  <a:prstClr val="black"/>
                </a:solidFill>
                <a:latin typeface="Arial" panose="020B0604020202020204" pitchFamily="34" charset="0"/>
                <a:ea typeface="+mn-ea"/>
                <a:cs typeface="Arial" panose="020B0604020202020204" pitchFamily="34" charset="0"/>
              </a:rPr>
              <a:t>Denton E, et al. </a:t>
            </a:r>
            <a:r>
              <a:rPr lang="en-GB" sz="700" i="1" kern="1200">
                <a:solidFill>
                  <a:prstClr val="black"/>
                </a:solidFill>
                <a:latin typeface="Arial" panose="020B0604020202020204" pitchFamily="34" charset="0"/>
                <a:ea typeface="+mn-ea"/>
                <a:cs typeface="Arial" panose="020B0604020202020204" pitchFamily="34" charset="0"/>
              </a:rPr>
              <a:t>Allergy.</a:t>
            </a:r>
            <a:r>
              <a:rPr lang="en-GB" sz="700" kern="1200">
                <a:solidFill>
                  <a:prstClr val="black"/>
                </a:solidFill>
                <a:latin typeface="Arial" panose="020B0604020202020204" pitchFamily="34" charset="0"/>
                <a:ea typeface="+mn-ea"/>
                <a:cs typeface="Arial" panose="020B0604020202020204" pitchFamily="34" charset="0"/>
              </a:rPr>
              <a:t> 2024. </a:t>
            </a:r>
            <a:r>
              <a:rPr lang="en-GB" sz="700" kern="1200" err="1">
                <a:solidFill>
                  <a:prstClr val="black"/>
                </a:solidFill>
                <a:latin typeface="Arial" panose="020B0604020202020204" pitchFamily="34" charset="0"/>
                <a:ea typeface="+mn-ea"/>
                <a:cs typeface="Arial" panose="020B0604020202020204" pitchFamily="34" charset="0"/>
              </a:rPr>
              <a:t>doi</a:t>
            </a:r>
            <a:r>
              <a:rPr lang="en-GB" sz="700" kern="1200">
                <a:solidFill>
                  <a:prstClr val="black"/>
                </a:solidFill>
                <a:latin typeface="Arial" panose="020B0604020202020204" pitchFamily="34" charset="0"/>
                <a:ea typeface="+mn-ea"/>
                <a:cs typeface="Arial" panose="020B0604020202020204" pitchFamily="34" charset="0"/>
              </a:rPr>
              <a:t>: </a:t>
            </a:r>
            <a:r>
              <a:rPr lang="en-US" sz="700" kern="1200">
                <a:solidFill>
                  <a:prstClr val="black"/>
                </a:solidFill>
                <a:latin typeface="Arial" panose="020B0604020202020204" pitchFamily="34" charset="0"/>
                <a:ea typeface="Calibri" panose="020F0502020204030204" pitchFamily="34" charset="0"/>
                <a:cs typeface="Arial" panose="020B0604020202020204" pitchFamily="34" charset="0"/>
              </a:rPr>
              <a:t>10.1111/all.16178</a:t>
            </a:r>
            <a:endParaRPr lang="en-GB" sz="700" i="1" kern="1200">
              <a:solidFill>
                <a:prstClr val="black"/>
              </a:solidFill>
              <a:latin typeface="Arial" panose="020B0604020202020204" pitchFamily="34" charset="0"/>
              <a:ea typeface="+mn-ea"/>
              <a:cs typeface="Arial" panose="020B0604020202020204" pitchFamily="34" charset="0"/>
            </a:endParaRPr>
          </a:p>
        </p:txBody>
      </p:sp>
      <p:pic>
        <p:nvPicPr>
          <p:cNvPr id="2" name="Graphic 1" descr="Beginning with solid fill">
            <a:hlinkClick r:id="rId3" action="ppaction://hlinksldjump"/>
            <a:extLst>
              <a:ext uri="{FF2B5EF4-FFF2-40B4-BE49-F238E27FC236}">
                <a16:creationId xmlns:a16="http://schemas.microsoft.com/office/drawing/2014/main" id="{363E0897-E142-96C2-5F52-DF67F314D43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3" name="bg object 17">
            <a:extLst>
              <a:ext uri="{FF2B5EF4-FFF2-40B4-BE49-F238E27FC236}">
                <a16:creationId xmlns:a16="http://schemas.microsoft.com/office/drawing/2014/main" id="{5833A380-23F5-6ED6-FE76-A9A6AC700C42}"/>
              </a:ext>
            </a:extLst>
          </p:cNvPr>
          <p:cNvPicPr/>
          <p:nvPr/>
        </p:nvPicPr>
        <p:blipFill>
          <a:blip r:embed="rId6" cstate="print">
            <a:alphaModFix amt="10000"/>
            <a:extLst>
              <a:ext uri="{BEBA8EAE-BF5A-486C-A8C5-ECC9F3942E4B}">
                <a14:imgProps xmlns:a14="http://schemas.microsoft.com/office/drawing/2010/main">
                  <a14:imgLayer r:embed="rId7">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1598053677"/>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Google Shape;198;p36">
            <a:extLst>
              <a:ext uri="{FF2B5EF4-FFF2-40B4-BE49-F238E27FC236}">
                <a16:creationId xmlns:a16="http://schemas.microsoft.com/office/drawing/2014/main" id="{331192A1-AE3E-4C4E-9AE5-5C74F71D626D}"/>
              </a:ext>
            </a:extLst>
          </p:cNvPr>
          <p:cNvSpPr/>
          <p:nvPr/>
        </p:nvSpPr>
        <p:spPr>
          <a:xfrm>
            <a:off x="0" y="658528"/>
            <a:ext cx="9144000" cy="45719"/>
          </a:xfrm>
          <a:prstGeom prst="rect">
            <a:avLst/>
          </a:prstGeom>
          <a:solidFill>
            <a:srgbClr val="FF9900"/>
          </a:solidFill>
          <a:ln>
            <a:noFill/>
          </a:ln>
        </p:spPr>
        <p:txBody>
          <a:bodyPr spcFirstLastPara="1" wrap="square" lIns="91425" tIns="45700" rIns="91425" bIns="45700" anchor="ctr" anchorCtr="0">
            <a:noAutofit/>
          </a:bodyPr>
          <a:lstStyle/>
          <a:p>
            <a:pPr algn="ctr" defTabSz="457200" rtl="0">
              <a:buClr>
                <a:srgbClr val="000000"/>
              </a:buClr>
              <a:buSzPts val="1800"/>
              <a:defRPr/>
            </a:pPr>
            <a:endParaRPr>
              <a:solidFill>
                <a:srgbClr val="FFFFFF"/>
              </a:solidFill>
              <a:latin typeface="Arial"/>
              <a:ea typeface="Arial"/>
              <a:cs typeface="Arial"/>
              <a:sym typeface="Arial"/>
            </a:endParaRPr>
          </a:p>
        </p:txBody>
      </p:sp>
      <p:sp>
        <p:nvSpPr>
          <p:cNvPr id="15" name="Google Shape;199;p36">
            <a:extLst>
              <a:ext uri="{FF2B5EF4-FFF2-40B4-BE49-F238E27FC236}">
                <a16:creationId xmlns:a16="http://schemas.microsoft.com/office/drawing/2014/main" id="{409A9753-F12C-72D6-0CD5-CE91B31856A1}"/>
              </a:ext>
            </a:extLst>
          </p:cNvPr>
          <p:cNvSpPr/>
          <p:nvPr/>
        </p:nvSpPr>
        <p:spPr>
          <a:xfrm>
            <a:off x="0" y="724218"/>
            <a:ext cx="9144000" cy="34289"/>
          </a:xfrm>
          <a:prstGeom prst="rect">
            <a:avLst/>
          </a:prstGeom>
          <a:solidFill>
            <a:srgbClr val="073763"/>
          </a:solidFill>
          <a:ln>
            <a:noFill/>
          </a:ln>
        </p:spPr>
        <p:txBody>
          <a:bodyPr spcFirstLastPara="1" wrap="square" lIns="91425" tIns="45700" rIns="91425" bIns="45700" anchor="ctr" anchorCtr="0">
            <a:noAutofit/>
          </a:bodyPr>
          <a:lstStyle/>
          <a:p>
            <a:pPr algn="ctr" defTabSz="457200" rtl="0">
              <a:buClr>
                <a:srgbClr val="000000"/>
              </a:buClr>
              <a:buSzPts val="1800"/>
              <a:defRPr/>
            </a:pPr>
            <a:endParaRPr>
              <a:solidFill>
                <a:srgbClr val="FFFFFF"/>
              </a:solidFill>
              <a:latin typeface="Arial"/>
              <a:ea typeface="Arial"/>
              <a:cs typeface="Arial"/>
              <a:sym typeface="Arial"/>
            </a:endParaRPr>
          </a:p>
        </p:txBody>
      </p:sp>
      <p:sp>
        <p:nvSpPr>
          <p:cNvPr id="13" name="TextBox 13">
            <a:extLst>
              <a:ext uri="{FF2B5EF4-FFF2-40B4-BE49-F238E27FC236}">
                <a16:creationId xmlns:a16="http://schemas.microsoft.com/office/drawing/2014/main" id="{2A5E1EF4-7579-E76C-7D99-4FDBE534215B}"/>
              </a:ext>
            </a:extLst>
          </p:cNvPr>
          <p:cNvSpPr txBox="1"/>
          <p:nvPr/>
        </p:nvSpPr>
        <p:spPr>
          <a:xfrm>
            <a:off x="324000" y="306000"/>
            <a:ext cx="6851650" cy="295466"/>
          </a:xfrm>
          <a:prstGeom prst="rect">
            <a:avLst/>
          </a:prstGeom>
        </p:spPr>
        <p:txBody>
          <a:bodyPr wrap="square" lIns="0" tIns="0" rIns="0" bIns="0" rtlCol="0" anchor="t">
            <a:spAutoFit/>
          </a:bodyPr>
          <a:lstStyle/>
          <a:p>
            <a:pPr algn="l" defTabSz="457200" rtl="0">
              <a:lnSpc>
                <a:spcPts val="2396"/>
              </a:lnSpc>
            </a:pPr>
            <a:r>
              <a:rPr lang="en-US" b="1" kern="1200">
                <a:solidFill>
                  <a:srgbClr val="C31B4D"/>
                </a:solidFill>
                <a:latin typeface="Poppins Medium"/>
                <a:ea typeface="+mn-ea"/>
                <a:cs typeface="+mn-cs"/>
              </a:rPr>
              <a:t>Changes from baseline in single outcome domains</a:t>
            </a:r>
          </a:p>
        </p:txBody>
      </p:sp>
      <p:sp>
        <p:nvSpPr>
          <p:cNvPr id="19" name="TextBox 18">
            <a:extLst>
              <a:ext uri="{FF2B5EF4-FFF2-40B4-BE49-F238E27FC236}">
                <a16:creationId xmlns:a16="http://schemas.microsoft.com/office/drawing/2014/main" id="{29446D08-CB9B-2DB8-63B9-CEF3381C755E}"/>
              </a:ext>
            </a:extLst>
          </p:cNvPr>
          <p:cNvSpPr txBox="1"/>
          <p:nvPr/>
        </p:nvSpPr>
        <p:spPr>
          <a:xfrm>
            <a:off x="458220" y="1515415"/>
            <a:ext cx="1260390" cy="1384995"/>
          </a:xfrm>
          <a:prstGeom prst="rect">
            <a:avLst/>
          </a:prstGeom>
          <a:noFill/>
        </p:spPr>
        <p:txBody>
          <a:bodyPr wrap="square">
            <a:spAutoFit/>
          </a:bodyPr>
          <a:lstStyle/>
          <a:p>
            <a:pPr algn="l" defTabSz="457200" rtl="0"/>
            <a:r>
              <a:rPr lang="en-US" sz="700" kern="1200" baseline="30000" err="1">
                <a:solidFill>
                  <a:prstClr val="black"/>
                </a:solidFill>
                <a:latin typeface="Arial" panose="020B0604020202020204" pitchFamily="34" charset="0"/>
                <a:ea typeface="Calibri" panose="020F0502020204030204" pitchFamily="34" charset="0"/>
                <a:cs typeface="Arial" panose="020B0604020202020204" pitchFamily="34" charset="0"/>
              </a:rPr>
              <a:t>a</a:t>
            </a:r>
            <a:r>
              <a:rPr lang="en-US" sz="700" kern="1200" err="1">
                <a:solidFill>
                  <a:prstClr val="black"/>
                </a:solidFill>
                <a:latin typeface="Arial" panose="020B0604020202020204" pitchFamily="34" charset="0"/>
                <a:ea typeface="Calibri" panose="020F0502020204030204" pitchFamily="34" charset="0"/>
                <a:cs typeface="Arial" panose="020B0604020202020204" pitchFamily="34" charset="0"/>
              </a:rPr>
              <a:t>The</a:t>
            </a:r>
            <a:r>
              <a:rPr lang="en-US" sz="700" kern="1200">
                <a:solidFill>
                  <a:prstClr val="black"/>
                </a:solidFill>
                <a:latin typeface="Arial" panose="020B0604020202020204" pitchFamily="34" charset="0"/>
                <a:ea typeface="Calibri" panose="020F0502020204030204" pitchFamily="34" charset="0"/>
                <a:cs typeface="Arial" panose="020B0604020202020204" pitchFamily="34" charset="0"/>
              </a:rPr>
              <a:t> increase in annual exacerbations among non-biologic users was largely seen in EMR data, where there the ‘baseline’ may potentially be misclassified, as a patient’s first visits in EMR may not fully capture exacerbations; this would lead to an apparent increase in the first year of follow-up.</a:t>
            </a:r>
            <a:endParaRPr lang="en-GB" sz="700" kern="1200">
              <a:solidFill>
                <a:prstClr val="black"/>
              </a:solidFill>
              <a:latin typeface="Arial" panose="020B0604020202020204" pitchFamily="34" charset="0"/>
              <a:ea typeface="+mn-ea"/>
              <a:cs typeface="Arial" panose="020B0604020202020204" pitchFamily="34" charset="0"/>
            </a:endParaRPr>
          </a:p>
        </p:txBody>
      </p:sp>
      <p:sp>
        <p:nvSpPr>
          <p:cNvPr id="20" name="Content Placeholder 10">
            <a:extLst>
              <a:ext uri="{FF2B5EF4-FFF2-40B4-BE49-F238E27FC236}">
                <a16:creationId xmlns:a16="http://schemas.microsoft.com/office/drawing/2014/main" id="{C3836D54-9BE3-CC6D-8C4C-6ED0F855F3E1}"/>
              </a:ext>
            </a:extLst>
          </p:cNvPr>
          <p:cNvSpPr txBox="1">
            <a:spLocks/>
          </p:cNvSpPr>
          <p:nvPr/>
        </p:nvSpPr>
        <p:spPr>
          <a:xfrm>
            <a:off x="324000" y="810000"/>
            <a:ext cx="7513093" cy="295466"/>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171450" indent="-171450" defTabSz="457200">
              <a:lnSpc>
                <a:spcPct val="125000"/>
              </a:lnSpc>
              <a:spcBef>
                <a:spcPts val="0"/>
              </a:spcBef>
              <a:buFont typeface="Wingdings" panose="05000000000000000000" pitchFamily="2" charset="2"/>
              <a:buChar char="§"/>
            </a:pPr>
            <a:r>
              <a:rPr lang="en-US" sz="1300">
                <a:solidFill>
                  <a:prstClr val="black"/>
                </a:solidFill>
                <a:latin typeface="Arial" panose="020B0604020202020204" pitchFamily="34" charset="0"/>
                <a:cs typeface="Arial" panose="020B0604020202020204" pitchFamily="34" charset="0"/>
              </a:rPr>
              <a:t>Biologic initiators had greater improvements from baseline than non-</a:t>
            </a:r>
            <a:r>
              <a:rPr lang="en-US" sz="1300" err="1">
                <a:solidFill>
                  <a:prstClr val="black"/>
                </a:solidFill>
                <a:latin typeface="Arial" panose="020B0604020202020204" pitchFamily="34" charset="0"/>
                <a:cs typeface="Arial" panose="020B0604020202020204" pitchFamily="34" charset="0"/>
              </a:rPr>
              <a:t>initiators</a:t>
            </a:r>
            <a:r>
              <a:rPr lang="en-US" sz="1300" baseline="30000" err="1">
                <a:solidFill>
                  <a:prstClr val="black"/>
                </a:solidFill>
                <a:latin typeface="Arial" panose="020B0604020202020204" pitchFamily="34" charset="0"/>
                <a:cs typeface="Arial" panose="020B0604020202020204" pitchFamily="34" charset="0"/>
              </a:rPr>
              <a:t>a,b</a:t>
            </a:r>
            <a:endParaRPr lang="en-US" sz="1300" baseline="30000">
              <a:solidFill>
                <a:prstClr val="black"/>
              </a:solidFill>
              <a:latin typeface="Arial" panose="020B0604020202020204" pitchFamily="34" charset="0"/>
              <a:cs typeface="Arial" panose="020B0604020202020204" pitchFamily="34" charset="0"/>
            </a:endParaRPr>
          </a:p>
        </p:txBody>
      </p:sp>
      <p:pic>
        <p:nvPicPr>
          <p:cNvPr id="18" name="Google Shape;200;p36">
            <a:extLst>
              <a:ext uri="{FF2B5EF4-FFF2-40B4-BE49-F238E27FC236}">
                <a16:creationId xmlns:a16="http://schemas.microsoft.com/office/drawing/2014/main" id="{65AE773F-E9F0-C02B-950E-B1E733100454}"/>
              </a:ext>
            </a:extLst>
          </p:cNvPr>
          <p:cNvPicPr preferRelativeResize="0"/>
          <p:nvPr/>
        </p:nvPicPr>
        <p:blipFill rotWithShape="1">
          <a:blip r:embed="rId3">
            <a:alphaModFix/>
          </a:blip>
          <a:srcRect/>
          <a:stretch/>
        </p:blipFill>
        <p:spPr>
          <a:xfrm>
            <a:off x="8403069" y="83961"/>
            <a:ext cx="678567" cy="221484"/>
          </a:xfrm>
          <a:prstGeom prst="rect">
            <a:avLst/>
          </a:prstGeom>
          <a:noFill/>
          <a:ln>
            <a:noFill/>
          </a:ln>
        </p:spPr>
      </p:pic>
      <p:sp>
        <p:nvSpPr>
          <p:cNvPr id="17" name="TextBox 16">
            <a:extLst>
              <a:ext uri="{FF2B5EF4-FFF2-40B4-BE49-F238E27FC236}">
                <a16:creationId xmlns:a16="http://schemas.microsoft.com/office/drawing/2014/main" id="{96ABB237-589F-71F1-4572-6A7CE896F393}"/>
              </a:ext>
            </a:extLst>
          </p:cNvPr>
          <p:cNvSpPr txBox="1"/>
          <p:nvPr/>
        </p:nvSpPr>
        <p:spPr>
          <a:xfrm>
            <a:off x="6934200" y="4926908"/>
            <a:ext cx="3076920" cy="200055"/>
          </a:xfrm>
          <a:prstGeom prst="rect">
            <a:avLst/>
          </a:prstGeom>
          <a:noFill/>
        </p:spPr>
        <p:txBody>
          <a:bodyPr wrap="square">
            <a:spAutoFit/>
          </a:bodyPr>
          <a:lstStyle/>
          <a:p>
            <a:pPr algn="l" defTabSz="457200" rtl="0"/>
            <a:r>
              <a:rPr lang="en-GB" sz="700" kern="1200">
                <a:solidFill>
                  <a:prstClr val="black"/>
                </a:solidFill>
                <a:latin typeface="Arial" panose="020B0604020202020204" pitchFamily="34" charset="0"/>
                <a:ea typeface="+mn-ea"/>
                <a:cs typeface="Arial" panose="020B0604020202020204" pitchFamily="34" charset="0"/>
              </a:rPr>
              <a:t>Denton E, et al. </a:t>
            </a:r>
            <a:r>
              <a:rPr lang="en-GB" sz="700" i="1" kern="1200">
                <a:solidFill>
                  <a:prstClr val="black"/>
                </a:solidFill>
                <a:latin typeface="Arial" panose="020B0604020202020204" pitchFamily="34" charset="0"/>
                <a:ea typeface="+mn-ea"/>
                <a:cs typeface="Arial" panose="020B0604020202020204" pitchFamily="34" charset="0"/>
              </a:rPr>
              <a:t>Allergy.</a:t>
            </a:r>
            <a:r>
              <a:rPr lang="en-GB" sz="700" kern="1200">
                <a:solidFill>
                  <a:prstClr val="black"/>
                </a:solidFill>
                <a:latin typeface="Arial" panose="020B0604020202020204" pitchFamily="34" charset="0"/>
                <a:ea typeface="+mn-ea"/>
                <a:cs typeface="Arial" panose="020B0604020202020204" pitchFamily="34" charset="0"/>
              </a:rPr>
              <a:t> 2024. </a:t>
            </a:r>
            <a:r>
              <a:rPr lang="en-GB" sz="700" kern="1200" err="1">
                <a:solidFill>
                  <a:prstClr val="black"/>
                </a:solidFill>
                <a:latin typeface="Arial" panose="020B0604020202020204" pitchFamily="34" charset="0"/>
                <a:ea typeface="+mn-ea"/>
                <a:cs typeface="Arial" panose="020B0604020202020204" pitchFamily="34" charset="0"/>
              </a:rPr>
              <a:t>doi</a:t>
            </a:r>
            <a:r>
              <a:rPr lang="en-GB" sz="700" kern="1200">
                <a:solidFill>
                  <a:prstClr val="black"/>
                </a:solidFill>
                <a:latin typeface="Arial" panose="020B0604020202020204" pitchFamily="34" charset="0"/>
                <a:ea typeface="+mn-ea"/>
                <a:cs typeface="Arial" panose="020B0604020202020204" pitchFamily="34" charset="0"/>
              </a:rPr>
              <a:t>: </a:t>
            </a:r>
            <a:r>
              <a:rPr lang="en-US" sz="700" kern="1200">
                <a:solidFill>
                  <a:prstClr val="black"/>
                </a:solidFill>
                <a:latin typeface="Arial" panose="020B0604020202020204" pitchFamily="34" charset="0"/>
                <a:ea typeface="Calibri" panose="020F0502020204030204" pitchFamily="34" charset="0"/>
                <a:cs typeface="Arial" panose="020B0604020202020204" pitchFamily="34" charset="0"/>
              </a:rPr>
              <a:t>10.1111/all.16178</a:t>
            </a:r>
            <a:endParaRPr lang="en-GB" sz="700" i="1" kern="1200">
              <a:solidFill>
                <a:prstClr val="black"/>
              </a:solidFill>
              <a:latin typeface="Arial" panose="020B0604020202020204" pitchFamily="34" charset="0"/>
              <a:ea typeface="+mn-ea"/>
              <a:cs typeface="Arial" panose="020B0604020202020204" pitchFamily="34" charset="0"/>
            </a:endParaRPr>
          </a:p>
        </p:txBody>
      </p:sp>
      <p:sp>
        <p:nvSpPr>
          <p:cNvPr id="11" name="Text Placeholder 2">
            <a:extLst>
              <a:ext uri="{FF2B5EF4-FFF2-40B4-BE49-F238E27FC236}">
                <a16:creationId xmlns:a16="http://schemas.microsoft.com/office/drawing/2014/main" id="{32FC8A7D-4AF9-D700-DE30-CA446BF6F0D7}"/>
              </a:ext>
            </a:extLst>
          </p:cNvPr>
          <p:cNvSpPr txBox="1">
            <a:spLocks/>
          </p:cNvSpPr>
          <p:nvPr/>
        </p:nvSpPr>
        <p:spPr>
          <a:xfrm>
            <a:off x="324000" y="4718943"/>
            <a:ext cx="5743080" cy="275481"/>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spcBef>
                <a:spcPts val="150"/>
              </a:spcBef>
            </a:pPr>
            <a:r>
              <a:rPr lang="en-US" sz="700">
                <a:solidFill>
                  <a:prstClr val="black"/>
                </a:solidFill>
                <a:latin typeface="Arial" panose="020B0604020202020204" pitchFamily="34" charset="0"/>
                <a:ea typeface="Times New Roman" panose="02020603050405020304" pitchFamily="18" charset="0"/>
                <a:cs typeface="Arial" panose="020B0604020202020204" pitchFamily="34" charset="0"/>
              </a:rPr>
              <a:t> FEV</a:t>
            </a:r>
            <a:r>
              <a:rPr lang="en-US" sz="700" baseline="-25000">
                <a:solidFill>
                  <a:prstClr val="black"/>
                </a:solidFill>
                <a:latin typeface="Arial" panose="020B0604020202020204" pitchFamily="34" charset="0"/>
                <a:ea typeface="Times New Roman" panose="02020603050405020304" pitchFamily="18" charset="0"/>
                <a:cs typeface="Arial" panose="020B0604020202020204" pitchFamily="34" charset="0"/>
              </a:rPr>
              <a:t>1</a:t>
            </a:r>
            <a:r>
              <a:rPr lang="en-US" sz="700">
                <a:solidFill>
                  <a:prstClr val="black"/>
                </a:solidFill>
                <a:latin typeface="Arial" panose="020B0604020202020204" pitchFamily="34" charset="0"/>
                <a:ea typeface="Times New Roman" panose="02020603050405020304" pitchFamily="18" charset="0"/>
                <a:cs typeface="Arial" panose="020B0604020202020204" pitchFamily="34" charset="0"/>
              </a:rPr>
              <a:t>, forced expiratory volume in 1 second.</a:t>
            </a:r>
          </a:p>
          <a:p>
            <a:pPr defTabSz="457200">
              <a:spcBef>
                <a:spcPts val="150"/>
              </a:spcBef>
            </a:pPr>
            <a:r>
              <a:rPr lang="en-US" sz="700" baseline="30000" err="1">
                <a:solidFill>
                  <a:prstClr val="black"/>
                </a:solidFill>
                <a:latin typeface="Arial" panose="020B0604020202020204" pitchFamily="34" charset="0"/>
                <a:cs typeface="Arial" panose="020B0604020202020204" pitchFamily="34" charset="0"/>
              </a:rPr>
              <a:t>b</a:t>
            </a:r>
            <a:r>
              <a:rPr lang="en-US" sz="700" spc="-10" err="1">
                <a:solidFill>
                  <a:prstClr val="black"/>
                </a:solidFill>
                <a:latin typeface="Arial" panose="020B0604020202020204" pitchFamily="34" charset="0"/>
                <a:cs typeface="Arial" panose="020B0604020202020204" pitchFamily="34" charset="0"/>
              </a:rPr>
              <a:t>Baseline</a:t>
            </a:r>
            <a:r>
              <a:rPr lang="en-US" sz="700" spc="-10">
                <a:solidFill>
                  <a:prstClr val="black"/>
                </a:solidFill>
                <a:latin typeface="Arial" panose="020B0604020202020204" pitchFamily="34" charset="0"/>
                <a:cs typeface="Arial" panose="020B0604020202020204" pitchFamily="34" charset="0"/>
              </a:rPr>
              <a:t> differences between biologic </a:t>
            </a:r>
            <a:r>
              <a:rPr lang="en-US" sz="700" spc="-10" err="1">
                <a:solidFill>
                  <a:prstClr val="black"/>
                </a:solidFill>
                <a:latin typeface="Arial" panose="020B0604020202020204" pitchFamily="34" charset="0"/>
                <a:cs typeface="Arial" panose="020B0604020202020204" pitchFamily="34" charset="0"/>
              </a:rPr>
              <a:t>initators</a:t>
            </a:r>
            <a:r>
              <a:rPr lang="en-US" sz="700" spc="-10">
                <a:solidFill>
                  <a:prstClr val="black"/>
                </a:solidFill>
                <a:latin typeface="Arial" panose="020B0604020202020204" pitchFamily="34" charset="0"/>
                <a:cs typeface="Arial" panose="020B0604020202020204" pitchFamily="34" charset="0"/>
              </a:rPr>
              <a:t> and non-initiators were </a:t>
            </a:r>
            <a:r>
              <a:rPr lang="en-US" sz="700" spc="-10">
                <a:solidFill>
                  <a:prstClr val="black"/>
                </a:solidFill>
                <a:latin typeface="Arial" panose="020B0604020202020204" pitchFamily="34" charset="0"/>
                <a:ea typeface="Times New Roman" panose="02020603050405020304" pitchFamily="18" charset="0"/>
                <a:cs typeface="Arial" panose="020B0604020202020204" pitchFamily="34" charset="0"/>
              </a:rPr>
              <a:t>not adjusted for by matching or multivariable adjustment methods.</a:t>
            </a:r>
            <a:br>
              <a:rPr lang="en-US" sz="700">
                <a:solidFill>
                  <a:prstClr val="black"/>
                </a:solidFill>
                <a:latin typeface="Arial" panose="020B0604020202020204" pitchFamily="34" charset="0"/>
                <a:cs typeface="Arial" panose="020B0604020202020204" pitchFamily="34" charset="0"/>
              </a:rPr>
            </a:br>
            <a:endParaRPr lang="en-US" sz="700">
              <a:solidFill>
                <a:prstClr val="black"/>
              </a:solidFill>
              <a:latin typeface="Arial" panose="020B0604020202020204" pitchFamily="34" charset="0"/>
              <a:cs typeface="Arial" panose="020B0604020202020204" pitchFamily="34" charset="0"/>
            </a:endParaRPr>
          </a:p>
        </p:txBody>
      </p:sp>
      <p:pic>
        <p:nvPicPr>
          <p:cNvPr id="22" name="Picture 21">
            <a:extLst>
              <a:ext uri="{FF2B5EF4-FFF2-40B4-BE49-F238E27FC236}">
                <a16:creationId xmlns:a16="http://schemas.microsoft.com/office/drawing/2014/main" id="{4A795B7E-EE78-B2CB-CB1E-A7B971137E03}"/>
              </a:ext>
            </a:extLst>
          </p:cNvPr>
          <p:cNvPicPr>
            <a:picLocks noChangeAspect="1"/>
          </p:cNvPicPr>
          <p:nvPr/>
        </p:nvPicPr>
        <p:blipFill>
          <a:blip r:embed="rId4"/>
          <a:stretch>
            <a:fillRect/>
          </a:stretch>
        </p:blipFill>
        <p:spPr>
          <a:xfrm>
            <a:off x="1828800" y="1156959"/>
            <a:ext cx="5743080" cy="3549645"/>
          </a:xfrm>
          <a:prstGeom prst="rect">
            <a:avLst/>
          </a:prstGeom>
        </p:spPr>
      </p:pic>
      <p:pic>
        <p:nvPicPr>
          <p:cNvPr id="2" name="Graphic 1" descr="Beginning with solid fill">
            <a:hlinkClick r:id="rId5" action="ppaction://hlinksldjump"/>
            <a:extLst>
              <a:ext uri="{FF2B5EF4-FFF2-40B4-BE49-F238E27FC236}">
                <a16:creationId xmlns:a16="http://schemas.microsoft.com/office/drawing/2014/main" id="{0B1C19F1-8C6B-9523-DB36-A053FE20FC4B}"/>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3" name="bg object 17">
            <a:extLst>
              <a:ext uri="{FF2B5EF4-FFF2-40B4-BE49-F238E27FC236}">
                <a16:creationId xmlns:a16="http://schemas.microsoft.com/office/drawing/2014/main" id="{4A0B9ADF-80BA-550A-F7EB-2B03928ADEA7}"/>
              </a:ext>
            </a:extLst>
          </p:cNvPr>
          <p:cNvPicPr/>
          <p:nvPr/>
        </p:nvPicPr>
        <p:blipFill>
          <a:blip r:embed="rId8" cstate="print">
            <a:alphaModFix amt="10000"/>
            <a:extLst>
              <a:ext uri="{BEBA8EAE-BF5A-486C-A8C5-ECC9F3942E4B}">
                <a14:imgProps xmlns:a14="http://schemas.microsoft.com/office/drawing/2010/main">
                  <a14:imgLayer r:embed="rId9">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1610714212"/>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539343" y="2264816"/>
            <a:ext cx="2516505" cy="516969"/>
          </a:xfrm>
          <a:prstGeom prst="rect">
            <a:avLst/>
          </a:prstGeom>
        </p:spPr>
        <p:txBody>
          <a:bodyPr vert="horz" wrap="square" lIns="0" tIns="9049" rIns="0" bIns="0" rtlCol="0">
            <a:spAutoFit/>
          </a:bodyPr>
          <a:lstStyle/>
          <a:p>
            <a:pPr marL="9525" defTabSz="685800">
              <a:spcBef>
                <a:spcPts val="71"/>
              </a:spcBef>
            </a:pPr>
            <a:r>
              <a:rPr sz="3300">
                <a:solidFill>
                  <a:srgbClr val="FFFFFF"/>
                </a:solidFill>
                <a:latin typeface="Calibri Light"/>
                <a:cs typeface="Calibri Light"/>
              </a:rPr>
              <a:t>The</a:t>
            </a:r>
            <a:r>
              <a:rPr sz="3300" spc="-161">
                <a:solidFill>
                  <a:srgbClr val="FFFFFF"/>
                </a:solidFill>
                <a:latin typeface="Calibri Light"/>
                <a:cs typeface="Calibri Light"/>
              </a:rPr>
              <a:t> </a:t>
            </a:r>
            <a:r>
              <a:rPr sz="3300">
                <a:solidFill>
                  <a:srgbClr val="FFFFFF"/>
                </a:solidFill>
                <a:latin typeface="Calibri Light"/>
                <a:cs typeface="Calibri Light"/>
              </a:rPr>
              <a:t>ISAR</a:t>
            </a:r>
            <a:r>
              <a:rPr sz="3300" spc="-161">
                <a:solidFill>
                  <a:srgbClr val="FFFFFF"/>
                </a:solidFill>
                <a:latin typeface="Calibri Light"/>
                <a:cs typeface="Calibri Light"/>
              </a:rPr>
              <a:t> </a:t>
            </a:r>
            <a:r>
              <a:rPr sz="3300" spc="-8">
                <a:solidFill>
                  <a:srgbClr val="FFFFFF"/>
                </a:solidFill>
                <a:latin typeface="Calibri Light"/>
                <a:cs typeface="Calibri Light"/>
              </a:rPr>
              <a:t>vision</a:t>
            </a:r>
            <a:endParaRPr sz="3300">
              <a:latin typeface="Calibri Light"/>
              <a:cs typeface="Calibri Light"/>
            </a:endParaRPr>
          </a:p>
        </p:txBody>
      </p:sp>
      <p:sp>
        <p:nvSpPr>
          <p:cNvPr id="3" name="object 3"/>
          <p:cNvSpPr txBox="1"/>
          <p:nvPr/>
        </p:nvSpPr>
        <p:spPr>
          <a:xfrm>
            <a:off x="4628103" y="777964"/>
            <a:ext cx="3820954" cy="3548087"/>
          </a:xfrm>
          <a:prstGeom prst="rect">
            <a:avLst/>
          </a:prstGeom>
        </p:spPr>
        <p:txBody>
          <a:bodyPr vert="horz" wrap="square" lIns="0" tIns="31433" rIns="0" bIns="0" rtlCol="0">
            <a:spAutoFit/>
          </a:bodyPr>
          <a:lstStyle/>
          <a:p>
            <a:pPr marL="180975" marR="3810" indent="-171926" defTabSz="685800">
              <a:lnSpc>
                <a:spcPct val="90100"/>
              </a:lnSpc>
              <a:spcBef>
                <a:spcPts val="248"/>
              </a:spcBef>
              <a:buFont typeface="Arial"/>
              <a:buChar char="•"/>
              <a:tabLst>
                <a:tab pos="180975" algn="l"/>
              </a:tabLst>
            </a:pPr>
            <a:r>
              <a:rPr sz="1500">
                <a:latin typeface="Calibri"/>
                <a:cs typeface="Calibri"/>
              </a:rPr>
              <a:t>ISAR</a:t>
            </a:r>
            <a:r>
              <a:rPr sz="1500" spc="-19">
                <a:latin typeface="Calibri"/>
                <a:cs typeface="Calibri"/>
              </a:rPr>
              <a:t> </a:t>
            </a:r>
            <a:r>
              <a:rPr sz="1500">
                <a:latin typeface="Calibri"/>
                <a:cs typeface="Calibri"/>
              </a:rPr>
              <a:t>permits</a:t>
            </a:r>
            <a:r>
              <a:rPr sz="1500" spc="-8">
                <a:latin typeface="Calibri"/>
                <a:cs typeface="Calibri"/>
              </a:rPr>
              <a:t> </a:t>
            </a:r>
            <a:r>
              <a:rPr sz="1500">
                <a:latin typeface="Calibri"/>
                <a:cs typeface="Calibri"/>
              </a:rPr>
              <a:t>the</a:t>
            </a:r>
            <a:r>
              <a:rPr sz="1500" spc="-8">
                <a:latin typeface="Calibri"/>
                <a:cs typeface="Calibri"/>
              </a:rPr>
              <a:t> </a:t>
            </a:r>
            <a:r>
              <a:rPr sz="1500" b="1" spc="-8">
                <a:solidFill>
                  <a:srgbClr val="EC7C30"/>
                </a:solidFill>
                <a:latin typeface="Calibri"/>
                <a:cs typeface="Calibri"/>
              </a:rPr>
              <a:t>implementation</a:t>
            </a:r>
            <a:r>
              <a:rPr sz="1500" b="1" spc="-23">
                <a:solidFill>
                  <a:srgbClr val="EC7C30"/>
                </a:solidFill>
                <a:latin typeface="Calibri"/>
                <a:cs typeface="Calibri"/>
              </a:rPr>
              <a:t> </a:t>
            </a:r>
            <a:r>
              <a:rPr sz="1500">
                <a:latin typeface="Calibri"/>
                <a:cs typeface="Calibri"/>
              </a:rPr>
              <a:t>of</a:t>
            </a:r>
            <a:r>
              <a:rPr sz="1500" spc="-34">
                <a:latin typeface="Calibri"/>
                <a:cs typeface="Calibri"/>
              </a:rPr>
              <a:t> </a:t>
            </a:r>
            <a:r>
              <a:rPr sz="1500" spc="-8">
                <a:latin typeface="Calibri"/>
                <a:cs typeface="Calibri"/>
              </a:rPr>
              <a:t>existing </a:t>
            </a:r>
            <a:r>
              <a:rPr sz="1500">
                <a:latin typeface="Calibri"/>
                <a:cs typeface="Calibri"/>
              </a:rPr>
              <a:t>knowledge</a:t>
            </a:r>
            <a:r>
              <a:rPr sz="1500" spc="-49">
                <a:latin typeface="Calibri"/>
                <a:cs typeface="Calibri"/>
              </a:rPr>
              <a:t> </a:t>
            </a:r>
            <a:r>
              <a:rPr sz="1500">
                <a:latin typeface="Calibri"/>
                <a:cs typeface="Calibri"/>
              </a:rPr>
              <a:t>in</a:t>
            </a:r>
            <a:r>
              <a:rPr sz="1500" spc="-60">
                <a:latin typeface="Calibri"/>
                <a:cs typeface="Calibri"/>
              </a:rPr>
              <a:t> </a:t>
            </a:r>
            <a:r>
              <a:rPr sz="1500">
                <a:latin typeface="Calibri"/>
                <a:cs typeface="Calibri"/>
              </a:rPr>
              <a:t>the</a:t>
            </a:r>
            <a:r>
              <a:rPr sz="1500" spc="-64">
                <a:latin typeface="Calibri"/>
                <a:cs typeface="Calibri"/>
              </a:rPr>
              <a:t> </a:t>
            </a:r>
            <a:r>
              <a:rPr sz="1500">
                <a:latin typeface="Calibri"/>
                <a:cs typeface="Calibri"/>
              </a:rPr>
              <a:t>severe</a:t>
            </a:r>
            <a:r>
              <a:rPr sz="1500" spc="-19">
                <a:latin typeface="Calibri"/>
                <a:cs typeface="Calibri"/>
              </a:rPr>
              <a:t> </a:t>
            </a:r>
            <a:r>
              <a:rPr sz="1500">
                <a:latin typeface="Calibri"/>
                <a:cs typeface="Calibri"/>
              </a:rPr>
              <a:t>asthma</a:t>
            </a:r>
            <a:r>
              <a:rPr sz="1500" spc="-38">
                <a:latin typeface="Calibri"/>
                <a:cs typeface="Calibri"/>
              </a:rPr>
              <a:t> </a:t>
            </a:r>
            <a:r>
              <a:rPr sz="1500" spc="-8">
                <a:latin typeface="Calibri"/>
                <a:cs typeface="Calibri"/>
              </a:rPr>
              <a:t>patient </a:t>
            </a:r>
            <a:r>
              <a:rPr sz="1500">
                <a:latin typeface="Calibri"/>
                <a:cs typeface="Calibri"/>
              </a:rPr>
              <a:t>population,</a:t>
            </a:r>
            <a:r>
              <a:rPr sz="1500" spc="-34">
                <a:latin typeface="Calibri"/>
                <a:cs typeface="Calibri"/>
              </a:rPr>
              <a:t> </a:t>
            </a:r>
            <a:r>
              <a:rPr sz="1500" b="1" spc="-8">
                <a:solidFill>
                  <a:srgbClr val="EC7C30"/>
                </a:solidFill>
                <a:latin typeface="Calibri"/>
                <a:cs typeface="Calibri"/>
              </a:rPr>
              <a:t>generation</a:t>
            </a:r>
            <a:r>
              <a:rPr sz="1500" b="1" spc="-19">
                <a:solidFill>
                  <a:srgbClr val="EC7C30"/>
                </a:solidFill>
                <a:latin typeface="Calibri"/>
                <a:cs typeface="Calibri"/>
              </a:rPr>
              <a:t> </a:t>
            </a:r>
            <a:r>
              <a:rPr sz="1500">
                <a:latin typeface="Calibri"/>
                <a:cs typeface="Calibri"/>
              </a:rPr>
              <a:t>of</a:t>
            </a:r>
            <a:r>
              <a:rPr sz="1500" spc="-45">
                <a:latin typeface="Calibri"/>
                <a:cs typeface="Calibri"/>
              </a:rPr>
              <a:t> </a:t>
            </a:r>
            <a:r>
              <a:rPr sz="1500">
                <a:latin typeface="Calibri"/>
                <a:cs typeface="Calibri"/>
              </a:rPr>
              <a:t>new</a:t>
            </a:r>
            <a:r>
              <a:rPr sz="1500" spc="-26">
                <a:latin typeface="Calibri"/>
                <a:cs typeface="Calibri"/>
              </a:rPr>
              <a:t> </a:t>
            </a:r>
            <a:r>
              <a:rPr sz="1500" spc="-8">
                <a:latin typeface="Calibri"/>
                <a:cs typeface="Calibri"/>
              </a:rPr>
              <a:t>knowledge,</a:t>
            </a:r>
            <a:r>
              <a:rPr sz="1500" spc="-34">
                <a:latin typeface="Calibri"/>
                <a:cs typeface="Calibri"/>
              </a:rPr>
              <a:t> </a:t>
            </a:r>
            <a:r>
              <a:rPr sz="1500" spc="-19">
                <a:latin typeface="Calibri"/>
                <a:cs typeface="Calibri"/>
              </a:rPr>
              <a:t>and </a:t>
            </a:r>
            <a:r>
              <a:rPr sz="1500" spc="-8">
                <a:latin typeface="Calibri"/>
                <a:cs typeface="Calibri"/>
              </a:rPr>
              <a:t>identification</a:t>
            </a:r>
            <a:r>
              <a:rPr sz="1500" spc="11">
                <a:latin typeface="Calibri"/>
                <a:cs typeface="Calibri"/>
              </a:rPr>
              <a:t> </a:t>
            </a:r>
            <a:r>
              <a:rPr sz="1500">
                <a:latin typeface="Calibri"/>
                <a:cs typeface="Calibri"/>
              </a:rPr>
              <a:t>of</a:t>
            </a:r>
            <a:r>
              <a:rPr sz="1500" spc="-49">
                <a:latin typeface="Calibri"/>
                <a:cs typeface="Calibri"/>
              </a:rPr>
              <a:t> </a:t>
            </a:r>
            <a:r>
              <a:rPr sz="1500">
                <a:latin typeface="Calibri"/>
                <a:cs typeface="Calibri"/>
              </a:rPr>
              <a:t>the</a:t>
            </a:r>
            <a:r>
              <a:rPr sz="1500" spc="-45">
                <a:latin typeface="Calibri"/>
                <a:cs typeface="Calibri"/>
              </a:rPr>
              <a:t> </a:t>
            </a:r>
            <a:r>
              <a:rPr sz="1500">
                <a:latin typeface="Calibri"/>
                <a:cs typeface="Calibri"/>
              </a:rPr>
              <a:t>unknown,</a:t>
            </a:r>
            <a:r>
              <a:rPr sz="1500" spc="-41">
                <a:latin typeface="Calibri"/>
                <a:cs typeface="Calibri"/>
              </a:rPr>
              <a:t> </a:t>
            </a:r>
            <a:r>
              <a:rPr sz="1500" b="1">
                <a:solidFill>
                  <a:srgbClr val="EC7C30"/>
                </a:solidFill>
                <a:latin typeface="Calibri"/>
                <a:cs typeface="Calibri"/>
              </a:rPr>
              <a:t>promoting</a:t>
            </a:r>
            <a:r>
              <a:rPr sz="1500" b="1" spc="-45">
                <a:solidFill>
                  <a:srgbClr val="EC7C30"/>
                </a:solidFill>
                <a:latin typeface="Calibri"/>
                <a:cs typeface="Calibri"/>
              </a:rPr>
              <a:t> </a:t>
            </a:r>
            <a:r>
              <a:rPr sz="1500" spc="-19">
                <a:latin typeface="Calibri"/>
                <a:cs typeface="Calibri"/>
              </a:rPr>
              <a:t>new </a:t>
            </a:r>
            <a:r>
              <a:rPr sz="1500" spc="-8">
                <a:latin typeface="Calibri"/>
                <a:cs typeface="Calibri"/>
              </a:rPr>
              <a:t>research</a:t>
            </a:r>
            <a:endParaRPr sz="1500">
              <a:latin typeface="Calibri"/>
              <a:cs typeface="Calibri"/>
            </a:endParaRPr>
          </a:p>
          <a:p>
            <a:pPr marL="180975" marR="36195" indent="-171926" defTabSz="685800">
              <a:lnSpc>
                <a:spcPct val="90000"/>
              </a:lnSpc>
              <a:spcBef>
                <a:spcPts val="758"/>
              </a:spcBef>
              <a:buFont typeface="Arial"/>
              <a:buChar char="•"/>
              <a:tabLst>
                <a:tab pos="180975" algn="l"/>
              </a:tabLst>
            </a:pPr>
            <a:r>
              <a:rPr sz="1500">
                <a:latin typeface="Calibri"/>
                <a:cs typeface="Calibri"/>
              </a:rPr>
              <a:t>By</a:t>
            </a:r>
            <a:r>
              <a:rPr sz="1500" spc="-64">
                <a:latin typeface="Calibri"/>
                <a:cs typeface="Calibri"/>
              </a:rPr>
              <a:t> </a:t>
            </a:r>
            <a:r>
              <a:rPr sz="1500">
                <a:latin typeface="Calibri"/>
                <a:cs typeface="Calibri"/>
              </a:rPr>
              <a:t>combining</a:t>
            </a:r>
            <a:r>
              <a:rPr sz="1500" spc="-53">
                <a:latin typeface="Calibri"/>
                <a:cs typeface="Calibri"/>
              </a:rPr>
              <a:t> </a:t>
            </a:r>
            <a:r>
              <a:rPr sz="1500">
                <a:latin typeface="Calibri"/>
                <a:cs typeface="Calibri"/>
              </a:rPr>
              <a:t>data</a:t>
            </a:r>
            <a:r>
              <a:rPr sz="1500" spc="-60">
                <a:latin typeface="Calibri"/>
                <a:cs typeface="Calibri"/>
              </a:rPr>
              <a:t> </a:t>
            </a:r>
            <a:r>
              <a:rPr sz="1500">
                <a:latin typeface="Calibri"/>
                <a:cs typeface="Calibri"/>
              </a:rPr>
              <a:t>from</a:t>
            </a:r>
            <a:r>
              <a:rPr sz="1500" spc="-68">
                <a:latin typeface="Calibri"/>
                <a:cs typeface="Calibri"/>
              </a:rPr>
              <a:t> </a:t>
            </a:r>
            <a:r>
              <a:rPr sz="1500">
                <a:latin typeface="Calibri"/>
                <a:cs typeface="Calibri"/>
              </a:rPr>
              <a:t>small</a:t>
            </a:r>
            <a:r>
              <a:rPr sz="1500" spc="-38">
                <a:latin typeface="Calibri"/>
                <a:cs typeface="Calibri"/>
              </a:rPr>
              <a:t> </a:t>
            </a:r>
            <a:r>
              <a:rPr sz="1500">
                <a:latin typeface="Calibri"/>
                <a:cs typeface="Calibri"/>
              </a:rPr>
              <a:t>registries</a:t>
            </a:r>
            <a:r>
              <a:rPr sz="1500" spc="-15">
                <a:latin typeface="Calibri"/>
                <a:cs typeface="Calibri"/>
              </a:rPr>
              <a:t> into </a:t>
            </a:r>
            <a:r>
              <a:rPr sz="1500">
                <a:latin typeface="Calibri"/>
                <a:cs typeface="Calibri"/>
              </a:rPr>
              <a:t>one</a:t>
            </a:r>
            <a:r>
              <a:rPr sz="1500" spc="-56">
                <a:latin typeface="Calibri"/>
                <a:cs typeface="Calibri"/>
              </a:rPr>
              <a:t> </a:t>
            </a:r>
            <a:r>
              <a:rPr sz="1500">
                <a:latin typeface="Calibri"/>
                <a:cs typeface="Calibri"/>
              </a:rPr>
              <a:t>large</a:t>
            </a:r>
            <a:r>
              <a:rPr sz="1500" spc="-34">
                <a:latin typeface="Calibri"/>
                <a:cs typeface="Calibri"/>
              </a:rPr>
              <a:t> </a:t>
            </a:r>
            <a:r>
              <a:rPr sz="1500" spc="-8">
                <a:latin typeface="Calibri"/>
                <a:cs typeface="Calibri"/>
              </a:rPr>
              <a:t>standardized</a:t>
            </a:r>
            <a:r>
              <a:rPr sz="1500" spc="-26">
                <a:latin typeface="Calibri"/>
                <a:cs typeface="Calibri"/>
              </a:rPr>
              <a:t> </a:t>
            </a:r>
            <a:r>
              <a:rPr sz="1500" spc="-15">
                <a:latin typeface="Calibri"/>
                <a:cs typeface="Calibri"/>
              </a:rPr>
              <a:t>registry, </a:t>
            </a:r>
            <a:r>
              <a:rPr sz="1500">
                <a:latin typeface="Calibri"/>
                <a:cs typeface="Calibri"/>
              </a:rPr>
              <a:t>ISAR</a:t>
            </a:r>
            <a:r>
              <a:rPr sz="1500" spc="-34">
                <a:latin typeface="Calibri"/>
                <a:cs typeface="Calibri"/>
              </a:rPr>
              <a:t> </a:t>
            </a:r>
            <a:r>
              <a:rPr sz="1500">
                <a:latin typeface="Calibri"/>
                <a:cs typeface="Calibri"/>
              </a:rPr>
              <a:t>is</a:t>
            </a:r>
            <a:r>
              <a:rPr sz="1500" spc="-41">
                <a:latin typeface="Calibri"/>
                <a:cs typeface="Calibri"/>
              </a:rPr>
              <a:t> </a:t>
            </a:r>
            <a:r>
              <a:rPr sz="1500">
                <a:latin typeface="Calibri"/>
                <a:cs typeface="Calibri"/>
              </a:rPr>
              <a:t>able</a:t>
            </a:r>
            <a:r>
              <a:rPr sz="1500" spc="-56">
                <a:latin typeface="Calibri"/>
                <a:cs typeface="Calibri"/>
              </a:rPr>
              <a:t> </a:t>
            </a:r>
            <a:r>
              <a:rPr sz="1500" spc="-19">
                <a:latin typeface="Calibri"/>
                <a:cs typeface="Calibri"/>
              </a:rPr>
              <a:t>to </a:t>
            </a:r>
            <a:r>
              <a:rPr sz="1500" b="1">
                <a:solidFill>
                  <a:srgbClr val="EC7C30"/>
                </a:solidFill>
                <a:latin typeface="Calibri"/>
                <a:cs typeface="Calibri"/>
              </a:rPr>
              <a:t>compare</a:t>
            </a:r>
            <a:r>
              <a:rPr sz="1500" b="1" spc="-71">
                <a:solidFill>
                  <a:srgbClr val="EC7C30"/>
                </a:solidFill>
                <a:latin typeface="Calibri"/>
                <a:cs typeface="Calibri"/>
              </a:rPr>
              <a:t> </a:t>
            </a:r>
            <a:r>
              <a:rPr sz="1500" b="1">
                <a:solidFill>
                  <a:srgbClr val="EC7C30"/>
                </a:solidFill>
                <a:latin typeface="Calibri"/>
                <a:cs typeface="Calibri"/>
              </a:rPr>
              <a:t>and</a:t>
            </a:r>
            <a:r>
              <a:rPr sz="1500" b="1" spc="-71">
                <a:solidFill>
                  <a:srgbClr val="EC7C30"/>
                </a:solidFill>
                <a:latin typeface="Calibri"/>
                <a:cs typeface="Calibri"/>
              </a:rPr>
              <a:t> </a:t>
            </a:r>
            <a:r>
              <a:rPr sz="1500" b="1" spc="-8">
                <a:solidFill>
                  <a:srgbClr val="EC7C30"/>
                </a:solidFill>
                <a:latin typeface="Calibri"/>
                <a:cs typeface="Calibri"/>
              </a:rPr>
              <a:t>contrast</a:t>
            </a:r>
            <a:r>
              <a:rPr sz="1500" b="1" spc="-68">
                <a:solidFill>
                  <a:srgbClr val="EC7C30"/>
                </a:solidFill>
                <a:latin typeface="Calibri"/>
                <a:cs typeface="Calibri"/>
              </a:rPr>
              <a:t> </a:t>
            </a:r>
            <a:r>
              <a:rPr sz="1500" b="1">
                <a:solidFill>
                  <a:srgbClr val="EC7C30"/>
                </a:solidFill>
                <a:latin typeface="Calibri"/>
                <a:cs typeface="Calibri"/>
              </a:rPr>
              <a:t>differences</a:t>
            </a:r>
            <a:r>
              <a:rPr sz="1500" b="1" spc="-26">
                <a:solidFill>
                  <a:srgbClr val="EC7C30"/>
                </a:solidFill>
                <a:latin typeface="Calibri"/>
                <a:cs typeface="Calibri"/>
              </a:rPr>
              <a:t> </a:t>
            </a:r>
            <a:r>
              <a:rPr sz="1500" spc="-8">
                <a:latin typeface="Calibri"/>
                <a:cs typeface="Calibri"/>
              </a:rPr>
              <a:t>between </a:t>
            </a:r>
            <a:r>
              <a:rPr sz="1500">
                <a:latin typeface="Calibri"/>
                <a:cs typeface="Calibri"/>
              </a:rPr>
              <a:t>countries</a:t>
            </a:r>
            <a:r>
              <a:rPr sz="1500" spc="-56">
                <a:latin typeface="Calibri"/>
                <a:cs typeface="Calibri"/>
              </a:rPr>
              <a:t> </a:t>
            </a:r>
            <a:r>
              <a:rPr sz="1500">
                <a:latin typeface="Calibri"/>
                <a:cs typeface="Calibri"/>
              </a:rPr>
              <a:t>and</a:t>
            </a:r>
            <a:r>
              <a:rPr sz="1500" spc="-83">
                <a:latin typeface="Calibri"/>
                <a:cs typeface="Calibri"/>
              </a:rPr>
              <a:t> </a:t>
            </a:r>
            <a:r>
              <a:rPr sz="1500">
                <a:latin typeface="Calibri"/>
                <a:cs typeface="Calibri"/>
              </a:rPr>
              <a:t>care</a:t>
            </a:r>
            <a:r>
              <a:rPr sz="1500" spc="-49">
                <a:latin typeface="Calibri"/>
                <a:cs typeface="Calibri"/>
              </a:rPr>
              <a:t> </a:t>
            </a:r>
            <a:r>
              <a:rPr sz="1500" spc="-8">
                <a:latin typeface="Calibri"/>
                <a:cs typeface="Calibri"/>
              </a:rPr>
              <a:t>systems,</a:t>
            </a:r>
            <a:r>
              <a:rPr sz="1500" spc="-15">
                <a:latin typeface="Calibri"/>
                <a:cs typeface="Calibri"/>
              </a:rPr>
              <a:t> </a:t>
            </a:r>
            <a:r>
              <a:rPr sz="1500">
                <a:latin typeface="Calibri"/>
                <a:cs typeface="Calibri"/>
              </a:rPr>
              <a:t>something</a:t>
            </a:r>
            <a:r>
              <a:rPr sz="1500" spc="-60">
                <a:latin typeface="Calibri"/>
                <a:cs typeface="Calibri"/>
              </a:rPr>
              <a:t> </a:t>
            </a:r>
            <a:r>
              <a:rPr sz="1500" spc="-8">
                <a:latin typeface="Calibri"/>
                <a:cs typeface="Calibri"/>
              </a:rPr>
              <a:t>which </a:t>
            </a:r>
            <a:r>
              <a:rPr sz="1500">
                <a:latin typeface="Calibri"/>
                <a:cs typeface="Calibri"/>
              </a:rPr>
              <a:t>until</a:t>
            </a:r>
            <a:r>
              <a:rPr sz="1500" spc="-38">
                <a:latin typeface="Calibri"/>
                <a:cs typeface="Calibri"/>
              </a:rPr>
              <a:t> </a:t>
            </a:r>
            <a:r>
              <a:rPr sz="1500">
                <a:latin typeface="Calibri"/>
                <a:cs typeface="Calibri"/>
              </a:rPr>
              <a:t>now</a:t>
            </a:r>
            <a:r>
              <a:rPr sz="1500" spc="-53">
                <a:latin typeface="Calibri"/>
                <a:cs typeface="Calibri"/>
              </a:rPr>
              <a:t> </a:t>
            </a:r>
            <a:r>
              <a:rPr sz="1500">
                <a:latin typeface="Calibri"/>
                <a:cs typeface="Calibri"/>
              </a:rPr>
              <a:t>was</a:t>
            </a:r>
            <a:r>
              <a:rPr sz="1500" spc="-8">
                <a:latin typeface="Calibri"/>
                <a:cs typeface="Calibri"/>
              </a:rPr>
              <a:t> </a:t>
            </a:r>
            <a:r>
              <a:rPr sz="1500">
                <a:latin typeface="Calibri"/>
                <a:cs typeface="Calibri"/>
              </a:rPr>
              <a:t>not</a:t>
            </a:r>
            <a:r>
              <a:rPr sz="1500" spc="-45">
                <a:latin typeface="Calibri"/>
                <a:cs typeface="Calibri"/>
              </a:rPr>
              <a:t> </a:t>
            </a:r>
            <a:r>
              <a:rPr sz="1500">
                <a:latin typeface="Calibri"/>
                <a:cs typeface="Calibri"/>
              </a:rPr>
              <a:t>possible</a:t>
            </a:r>
            <a:r>
              <a:rPr sz="1500" spc="-8">
                <a:latin typeface="Calibri"/>
                <a:cs typeface="Calibri"/>
              </a:rPr>
              <a:t> </a:t>
            </a:r>
            <a:r>
              <a:rPr sz="1500">
                <a:latin typeface="Calibri"/>
                <a:cs typeface="Calibri"/>
              </a:rPr>
              <a:t>in</a:t>
            </a:r>
            <a:r>
              <a:rPr sz="1500" spc="-34">
                <a:latin typeface="Calibri"/>
                <a:cs typeface="Calibri"/>
              </a:rPr>
              <a:t> </a:t>
            </a:r>
            <a:r>
              <a:rPr sz="1500">
                <a:latin typeface="Calibri"/>
                <a:cs typeface="Calibri"/>
              </a:rPr>
              <a:t>the</a:t>
            </a:r>
            <a:r>
              <a:rPr sz="1500" spc="-41">
                <a:latin typeface="Calibri"/>
                <a:cs typeface="Calibri"/>
              </a:rPr>
              <a:t> </a:t>
            </a:r>
            <a:r>
              <a:rPr sz="1500">
                <a:latin typeface="Calibri"/>
                <a:cs typeface="Calibri"/>
              </a:rPr>
              <a:t>global</a:t>
            </a:r>
            <a:r>
              <a:rPr sz="1500" spc="-30">
                <a:latin typeface="Calibri"/>
                <a:cs typeface="Calibri"/>
              </a:rPr>
              <a:t> </a:t>
            </a:r>
            <a:r>
              <a:rPr sz="1500" spc="-8">
                <a:latin typeface="Calibri"/>
                <a:cs typeface="Calibri"/>
              </a:rPr>
              <a:t>severe </a:t>
            </a:r>
            <a:r>
              <a:rPr sz="1500">
                <a:latin typeface="Calibri"/>
                <a:cs typeface="Calibri"/>
              </a:rPr>
              <a:t>asthma</a:t>
            </a:r>
            <a:r>
              <a:rPr sz="1500" spc="-64">
                <a:latin typeface="Calibri"/>
                <a:cs typeface="Calibri"/>
              </a:rPr>
              <a:t> </a:t>
            </a:r>
            <a:r>
              <a:rPr sz="1500" spc="-8">
                <a:latin typeface="Calibri"/>
                <a:cs typeface="Calibri"/>
              </a:rPr>
              <a:t>framework</a:t>
            </a:r>
            <a:endParaRPr sz="1500">
              <a:latin typeface="Calibri"/>
              <a:cs typeface="Calibri"/>
            </a:endParaRPr>
          </a:p>
          <a:p>
            <a:pPr marL="180975" marR="288608" indent="-171926" defTabSz="685800">
              <a:lnSpc>
                <a:spcPct val="90000"/>
              </a:lnSpc>
              <a:spcBef>
                <a:spcPts val="739"/>
              </a:spcBef>
              <a:buFont typeface="Arial"/>
              <a:buChar char="•"/>
              <a:tabLst>
                <a:tab pos="180975" algn="l"/>
              </a:tabLst>
            </a:pPr>
            <a:r>
              <a:rPr sz="1500">
                <a:latin typeface="Calibri"/>
                <a:cs typeface="Calibri"/>
              </a:rPr>
              <a:t>ISAR</a:t>
            </a:r>
            <a:r>
              <a:rPr sz="1500" spc="-26">
                <a:latin typeface="Calibri"/>
                <a:cs typeface="Calibri"/>
              </a:rPr>
              <a:t> </a:t>
            </a:r>
            <a:r>
              <a:rPr sz="1500">
                <a:latin typeface="Calibri"/>
                <a:cs typeface="Calibri"/>
              </a:rPr>
              <a:t>has</a:t>
            </a:r>
            <a:r>
              <a:rPr sz="1500" spc="-26">
                <a:latin typeface="Calibri"/>
                <a:cs typeface="Calibri"/>
              </a:rPr>
              <a:t> </a:t>
            </a:r>
            <a:r>
              <a:rPr sz="1500">
                <a:latin typeface="Calibri"/>
                <a:cs typeface="Calibri"/>
              </a:rPr>
              <a:t>the</a:t>
            </a:r>
            <a:r>
              <a:rPr sz="1500" spc="-41">
                <a:latin typeface="Calibri"/>
                <a:cs typeface="Calibri"/>
              </a:rPr>
              <a:t> </a:t>
            </a:r>
            <a:r>
              <a:rPr sz="1500">
                <a:latin typeface="Calibri"/>
                <a:cs typeface="Calibri"/>
              </a:rPr>
              <a:t>potential</a:t>
            </a:r>
            <a:r>
              <a:rPr sz="1500" spc="-19">
                <a:latin typeface="Calibri"/>
                <a:cs typeface="Calibri"/>
              </a:rPr>
              <a:t> </a:t>
            </a:r>
            <a:r>
              <a:rPr sz="1500">
                <a:latin typeface="Calibri"/>
                <a:cs typeface="Calibri"/>
              </a:rPr>
              <a:t>to</a:t>
            </a:r>
            <a:r>
              <a:rPr sz="1500" spc="-15">
                <a:latin typeface="Calibri"/>
                <a:cs typeface="Calibri"/>
              </a:rPr>
              <a:t> </a:t>
            </a:r>
            <a:r>
              <a:rPr sz="1500" b="1" spc="-8">
                <a:solidFill>
                  <a:srgbClr val="EC7C30"/>
                </a:solidFill>
                <a:latin typeface="Calibri"/>
                <a:cs typeface="Calibri"/>
              </a:rPr>
              <a:t>robustly</a:t>
            </a:r>
            <a:r>
              <a:rPr sz="1500" b="1" spc="-56">
                <a:solidFill>
                  <a:srgbClr val="EC7C30"/>
                </a:solidFill>
                <a:latin typeface="Calibri"/>
                <a:cs typeface="Calibri"/>
              </a:rPr>
              <a:t> </a:t>
            </a:r>
            <a:r>
              <a:rPr sz="1500" b="1" spc="-8">
                <a:solidFill>
                  <a:srgbClr val="EC7C30"/>
                </a:solidFill>
                <a:latin typeface="Calibri"/>
                <a:cs typeface="Calibri"/>
              </a:rPr>
              <a:t>interpret </a:t>
            </a:r>
            <a:r>
              <a:rPr sz="1500">
                <a:latin typeface="Calibri"/>
                <a:cs typeface="Calibri"/>
              </a:rPr>
              <a:t>and</a:t>
            </a:r>
            <a:r>
              <a:rPr sz="1500" spc="-38">
                <a:latin typeface="Calibri"/>
                <a:cs typeface="Calibri"/>
              </a:rPr>
              <a:t> </a:t>
            </a:r>
            <a:r>
              <a:rPr sz="1500" b="1" spc="-8">
                <a:solidFill>
                  <a:srgbClr val="EC7C30"/>
                </a:solidFill>
                <a:latin typeface="Calibri"/>
                <a:cs typeface="Calibri"/>
              </a:rPr>
              <a:t>generally</a:t>
            </a:r>
            <a:r>
              <a:rPr sz="1500" b="1">
                <a:solidFill>
                  <a:srgbClr val="EC7C30"/>
                </a:solidFill>
                <a:latin typeface="Calibri"/>
                <a:cs typeface="Calibri"/>
              </a:rPr>
              <a:t> apply</a:t>
            </a:r>
            <a:r>
              <a:rPr sz="1500" b="1" spc="-11">
                <a:solidFill>
                  <a:srgbClr val="EC7C30"/>
                </a:solidFill>
                <a:latin typeface="Calibri"/>
                <a:cs typeface="Calibri"/>
              </a:rPr>
              <a:t> </a:t>
            </a:r>
            <a:r>
              <a:rPr sz="1500" spc="-8">
                <a:latin typeface="Calibri"/>
                <a:cs typeface="Calibri"/>
              </a:rPr>
              <a:t>observations,</a:t>
            </a:r>
            <a:r>
              <a:rPr sz="1500" spc="-11">
                <a:latin typeface="Calibri"/>
                <a:cs typeface="Calibri"/>
              </a:rPr>
              <a:t> </a:t>
            </a:r>
            <a:r>
              <a:rPr sz="1500">
                <a:latin typeface="Calibri"/>
                <a:cs typeface="Calibri"/>
              </a:rPr>
              <a:t>but</a:t>
            </a:r>
            <a:r>
              <a:rPr sz="1500" spc="-41">
                <a:latin typeface="Calibri"/>
                <a:cs typeface="Calibri"/>
              </a:rPr>
              <a:t> </a:t>
            </a:r>
            <a:r>
              <a:rPr sz="1500">
                <a:latin typeface="Calibri"/>
                <a:cs typeface="Calibri"/>
              </a:rPr>
              <a:t>as</a:t>
            </a:r>
            <a:r>
              <a:rPr sz="1500" spc="-19">
                <a:latin typeface="Calibri"/>
                <a:cs typeface="Calibri"/>
              </a:rPr>
              <a:t> it </a:t>
            </a:r>
            <a:r>
              <a:rPr sz="1500">
                <a:latin typeface="Calibri"/>
                <a:cs typeface="Calibri"/>
              </a:rPr>
              <a:t>continues</a:t>
            </a:r>
            <a:r>
              <a:rPr sz="1500" spc="-11">
                <a:latin typeface="Calibri"/>
                <a:cs typeface="Calibri"/>
              </a:rPr>
              <a:t> </a:t>
            </a:r>
            <a:r>
              <a:rPr sz="1500">
                <a:latin typeface="Calibri"/>
                <a:cs typeface="Calibri"/>
              </a:rPr>
              <a:t>to</a:t>
            </a:r>
            <a:r>
              <a:rPr sz="1500" spc="-45">
                <a:latin typeface="Calibri"/>
                <a:cs typeface="Calibri"/>
              </a:rPr>
              <a:t> </a:t>
            </a:r>
            <a:r>
              <a:rPr sz="1500" spc="-26">
                <a:latin typeface="Calibri"/>
                <a:cs typeface="Calibri"/>
              </a:rPr>
              <a:t>grow,</a:t>
            </a:r>
            <a:r>
              <a:rPr sz="1500" spc="-30">
                <a:latin typeface="Calibri"/>
                <a:cs typeface="Calibri"/>
              </a:rPr>
              <a:t> </a:t>
            </a:r>
            <a:r>
              <a:rPr sz="1500">
                <a:latin typeface="Calibri"/>
                <a:cs typeface="Calibri"/>
              </a:rPr>
              <a:t>the</a:t>
            </a:r>
            <a:r>
              <a:rPr sz="1500" spc="-38">
                <a:latin typeface="Calibri"/>
                <a:cs typeface="Calibri"/>
              </a:rPr>
              <a:t> </a:t>
            </a:r>
            <a:r>
              <a:rPr sz="1500">
                <a:latin typeface="Calibri"/>
                <a:cs typeface="Calibri"/>
              </a:rPr>
              <a:t>aim</a:t>
            </a:r>
            <a:r>
              <a:rPr sz="1500" spc="-23">
                <a:latin typeface="Calibri"/>
                <a:cs typeface="Calibri"/>
              </a:rPr>
              <a:t> </a:t>
            </a:r>
            <a:r>
              <a:rPr sz="1500">
                <a:latin typeface="Calibri"/>
                <a:cs typeface="Calibri"/>
              </a:rPr>
              <a:t>is</a:t>
            </a:r>
            <a:r>
              <a:rPr sz="1500" spc="-45">
                <a:latin typeface="Calibri"/>
                <a:cs typeface="Calibri"/>
              </a:rPr>
              <a:t> </a:t>
            </a:r>
            <a:r>
              <a:rPr sz="1500">
                <a:latin typeface="Calibri"/>
                <a:cs typeface="Calibri"/>
              </a:rPr>
              <a:t>to</a:t>
            </a:r>
            <a:r>
              <a:rPr sz="1500" spc="-30">
                <a:latin typeface="Calibri"/>
                <a:cs typeface="Calibri"/>
              </a:rPr>
              <a:t> </a:t>
            </a:r>
            <a:r>
              <a:rPr sz="1500">
                <a:latin typeface="Calibri"/>
                <a:cs typeface="Calibri"/>
              </a:rPr>
              <a:t>no</a:t>
            </a:r>
            <a:r>
              <a:rPr sz="1500" spc="-45">
                <a:latin typeface="Calibri"/>
                <a:cs typeface="Calibri"/>
              </a:rPr>
              <a:t> </a:t>
            </a:r>
            <a:r>
              <a:rPr sz="1500" spc="-8">
                <a:latin typeface="Calibri"/>
                <a:cs typeface="Calibri"/>
              </a:rPr>
              <a:t>longer </a:t>
            </a:r>
            <a:r>
              <a:rPr sz="1500">
                <a:latin typeface="Calibri"/>
                <a:cs typeface="Calibri"/>
              </a:rPr>
              <a:t>simply</a:t>
            </a:r>
            <a:r>
              <a:rPr sz="1500" spc="-34">
                <a:latin typeface="Calibri"/>
                <a:cs typeface="Calibri"/>
              </a:rPr>
              <a:t> </a:t>
            </a:r>
            <a:r>
              <a:rPr sz="1500" spc="-8">
                <a:latin typeface="Calibri"/>
                <a:cs typeface="Calibri"/>
              </a:rPr>
              <a:t>estimate,</a:t>
            </a:r>
            <a:r>
              <a:rPr sz="1500" spc="-4">
                <a:latin typeface="Calibri"/>
                <a:cs typeface="Calibri"/>
              </a:rPr>
              <a:t> </a:t>
            </a:r>
            <a:r>
              <a:rPr sz="1500">
                <a:latin typeface="Calibri"/>
                <a:cs typeface="Calibri"/>
              </a:rPr>
              <a:t>but</a:t>
            </a:r>
            <a:r>
              <a:rPr sz="1500" spc="-45">
                <a:latin typeface="Calibri"/>
                <a:cs typeface="Calibri"/>
              </a:rPr>
              <a:t> </a:t>
            </a:r>
            <a:r>
              <a:rPr sz="1500">
                <a:latin typeface="Calibri"/>
                <a:cs typeface="Calibri"/>
              </a:rPr>
              <a:t>rather</a:t>
            </a:r>
            <a:r>
              <a:rPr sz="1500" spc="-34">
                <a:latin typeface="Calibri"/>
                <a:cs typeface="Calibri"/>
              </a:rPr>
              <a:t> </a:t>
            </a:r>
            <a:r>
              <a:rPr sz="1500">
                <a:latin typeface="Calibri"/>
                <a:cs typeface="Calibri"/>
              </a:rPr>
              <a:t>to</a:t>
            </a:r>
            <a:r>
              <a:rPr sz="1500" spc="-26">
                <a:latin typeface="Calibri"/>
                <a:cs typeface="Calibri"/>
              </a:rPr>
              <a:t> </a:t>
            </a:r>
            <a:r>
              <a:rPr sz="1500" b="1">
                <a:solidFill>
                  <a:srgbClr val="EC7C30"/>
                </a:solidFill>
                <a:latin typeface="Calibri"/>
                <a:cs typeface="Calibri"/>
              </a:rPr>
              <a:t>describe</a:t>
            </a:r>
            <a:r>
              <a:rPr sz="1500" b="1" spc="-53">
                <a:solidFill>
                  <a:srgbClr val="EC7C30"/>
                </a:solidFill>
                <a:latin typeface="Calibri"/>
                <a:cs typeface="Calibri"/>
              </a:rPr>
              <a:t> </a:t>
            </a:r>
            <a:r>
              <a:rPr sz="1500" b="1" spc="-19">
                <a:solidFill>
                  <a:srgbClr val="EC7C30"/>
                </a:solidFill>
                <a:latin typeface="Calibri"/>
                <a:cs typeface="Calibri"/>
              </a:rPr>
              <a:t>the </a:t>
            </a:r>
            <a:r>
              <a:rPr sz="1500" b="1">
                <a:solidFill>
                  <a:srgbClr val="EC7C30"/>
                </a:solidFill>
                <a:latin typeface="Calibri"/>
                <a:cs typeface="Calibri"/>
              </a:rPr>
              <a:t>severe</a:t>
            </a:r>
            <a:r>
              <a:rPr sz="1500" b="1" spc="-38">
                <a:solidFill>
                  <a:srgbClr val="EC7C30"/>
                </a:solidFill>
                <a:latin typeface="Calibri"/>
                <a:cs typeface="Calibri"/>
              </a:rPr>
              <a:t> </a:t>
            </a:r>
            <a:r>
              <a:rPr sz="1500" b="1">
                <a:solidFill>
                  <a:srgbClr val="EC7C30"/>
                </a:solidFill>
                <a:latin typeface="Calibri"/>
                <a:cs typeface="Calibri"/>
              </a:rPr>
              <a:t>asthma</a:t>
            </a:r>
            <a:r>
              <a:rPr sz="1500" b="1" spc="-64">
                <a:solidFill>
                  <a:srgbClr val="EC7C30"/>
                </a:solidFill>
                <a:latin typeface="Calibri"/>
                <a:cs typeface="Calibri"/>
              </a:rPr>
              <a:t> </a:t>
            </a:r>
            <a:r>
              <a:rPr sz="1500" b="1">
                <a:solidFill>
                  <a:srgbClr val="EC7C30"/>
                </a:solidFill>
                <a:latin typeface="Calibri"/>
                <a:cs typeface="Calibri"/>
              </a:rPr>
              <a:t>population</a:t>
            </a:r>
            <a:r>
              <a:rPr sz="1500" b="1" spc="-49">
                <a:solidFill>
                  <a:srgbClr val="EC7C30"/>
                </a:solidFill>
                <a:latin typeface="Calibri"/>
                <a:cs typeface="Calibri"/>
              </a:rPr>
              <a:t> </a:t>
            </a:r>
            <a:r>
              <a:rPr sz="1500" b="1">
                <a:solidFill>
                  <a:srgbClr val="EC7C30"/>
                </a:solidFill>
                <a:latin typeface="Calibri"/>
                <a:cs typeface="Calibri"/>
              </a:rPr>
              <a:t>in</a:t>
            </a:r>
            <a:r>
              <a:rPr sz="1500" b="1" spc="-64">
                <a:solidFill>
                  <a:srgbClr val="EC7C30"/>
                </a:solidFill>
                <a:latin typeface="Calibri"/>
                <a:cs typeface="Calibri"/>
              </a:rPr>
              <a:t> </a:t>
            </a:r>
            <a:r>
              <a:rPr sz="1500" b="1">
                <a:solidFill>
                  <a:srgbClr val="EC7C30"/>
                </a:solidFill>
                <a:latin typeface="Calibri"/>
                <a:cs typeface="Calibri"/>
              </a:rPr>
              <a:t>its</a:t>
            </a:r>
            <a:r>
              <a:rPr sz="1500" b="1" spc="-53">
                <a:solidFill>
                  <a:srgbClr val="EC7C30"/>
                </a:solidFill>
                <a:latin typeface="Calibri"/>
                <a:cs typeface="Calibri"/>
              </a:rPr>
              <a:t> </a:t>
            </a:r>
            <a:r>
              <a:rPr sz="1500" b="1" spc="-8">
                <a:solidFill>
                  <a:srgbClr val="EC7C30"/>
                </a:solidFill>
                <a:latin typeface="Calibri"/>
                <a:cs typeface="Calibri"/>
              </a:rPr>
              <a:t>entirety</a:t>
            </a:r>
            <a:endParaRPr sz="1500">
              <a:latin typeface="Calibri"/>
              <a:cs typeface="Calibri"/>
            </a:endParaRPr>
          </a:p>
        </p:txBody>
      </p:sp>
      <p:pic>
        <p:nvPicPr>
          <p:cNvPr id="4" name="object 4"/>
          <p:cNvPicPr/>
          <p:nvPr/>
        </p:nvPicPr>
        <p:blipFill>
          <a:blip r:embed="rId2" cstate="print"/>
          <a:stretch>
            <a:fillRect/>
          </a:stretch>
        </p:blipFill>
        <p:spPr>
          <a:xfrm>
            <a:off x="7861553" y="4542280"/>
            <a:ext cx="1060965" cy="402274"/>
          </a:xfrm>
          <a:prstGeom prst="rect">
            <a:avLst/>
          </a:prstGeom>
        </p:spPr>
      </p:pic>
      <p:sp>
        <p:nvSpPr>
          <p:cNvPr id="5" name="object 5"/>
          <p:cNvSpPr txBox="1"/>
          <p:nvPr/>
        </p:nvSpPr>
        <p:spPr>
          <a:xfrm>
            <a:off x="4779836" y="4773016"/>
            <a:ext cx="3142774" cy="148117"/>
          </a:xfrm>
          <a:prstGeom prst="rect">
            <a:avLst/>
          </a:prstGeom>
        </p:spPr>
        <p:txBody>
          <a:bodyPr vert="horz" wrap="square" lIns="0" tIns="9525" rIns="0" bIns="0" rtlCol="0">
            <a:spAutoFit/>
          </a:bodyPr>
          <a:lstStyle/>
          <a:p>
            <a:pPr marL="9525" defTabSz="685800">
              <a:spcBef>
                <a:spcPts val="75"/>
              </a:spcBef>
            </a:pPr>
            <a:r>
              <a:rPr sz="900">
                <a:solidFill>
                  <a:srgbClr val="7E7E7E"/>
                </a:solidFill>
                <a:latin typeface="Calibri"/>
                <a:cs typeface="Calibri"/>
              </a:rPr>
              <a:t>ISAR:</a:t>
            </a:r>
            <a:r>
              <a:rPr sz="900" spc="-19">
                <a:solidFill>
                  <a:srgbClr val="7E7E7E"/>
                </a:solidFill>
                <a:latin typeface="Calibri"/>
                <a:cs typeface="Calibri"/>
              </a:rPr>
              <a:t> </a:t>
            </a:r>
            <a:r>
              <a:rPr sz="900" spc="-8">
                <a:solidFill>
                  <a:srgbClr val="7E7E7E"/>
                </a:solidFill>
                <a:latin typeface="Calibri"/>
                <a:cs typeface="Calibri"/>
              </a:rPr>
              <a:t>International</a:t>
            </a:r>
            <a:r>
              <a:rPr sz="900" spc="4">
                <a:solidFill>
                  <a:srgbClr val="7E7E7E"/>
                </a:solidFill>
                <a:latin typeface="Calibri"/>
                <a:cs typeface="Calibri"/>
              </a:rPr>
              <a:t> </a:t>
            </a:r>
            <a:r>
              <a:rPr sz="900" spc="-8">
                <a:solidFill>
                  <a:srgbClr val="7E7E7E"/>
                </a:solidFill>
                <a:latin typeface="Calibri"/>
                <a:cs typeface="Calibri"/>
              </a:rPr>
              <a:t>Severe</a:t>
            </a:r>
            <a:r>
              <a:rPr sz="900" spc="-23">
                <a:solidFill>
                  <a:srgbClr val="7E7E7E"/>
                </a:solidFill>
                <a:latin typeface="Calibri"/>
                <a:cs typeface="Calibri"/>
              </a:rPr>
              <a:t> </a:t>
            </a:r>
            <a:r>
              <a:rPr sz="900">
                <a:solidFill>
                  <a:srgbClr val="7E7E7E"/>
                </a:solidFill>
                <a:latin typeface="Calibri"/>
                <a:cs typeface="Calibri"/>
              </a:rPr>
              <a:t>Asthma</a:t>
            </a:r>
            <a:r>
              <a:rPr sz="900" spc="11">
                <a:solidFill>
                  <a:srgbClr val="7E7E7E"/>
                </a:solidFill>
                <a:latin typeface="Calibri"/>
                <a:cs typeface="Calibri"/>
              </a:rPr>
              <a:t> </a:t>
            </a:r>
            <a:r>
              <a:rPr sz="900" spc="-8">
                <a:solidFill>
                  <a:srgbClr val="7E7E7E"/>
                </a:solidFill>
                <a:latin typeface="Calibri"/>
                <a:cs typeface="Calibri"/>
              </a:rPr>
              <a:t>Registry;</a:t>
            </a:r>
            <a:r>
              <a:rPr sz="900" spc="4">
                <a:solidFill>
                  <a:srgbClr val="7E7E7E"/>
                </a:solidFill>
                <a:latin typeface="Calibri"/>
                <a:cs typeface="Calibri"/>
              </a:rPr>
              <a:t> </a:t>
            </a:r>
            <a:r>
              <a:rPr sz="900" spc="-8">
                <a:solidFill>
                  <a:srgbClr val="7E7E7E"/>
                </a:solidFill>
                <a:latin typeface="Calibri"/>
                <a:cs typeface="Calibri"/>
                <a:hlinkClick r:id="rId3"/>
              </a:rPr>
              <a:t>http://isaregistries.org/</a:t>
            </a:r>
            <a:endParaRPr sz="900">
              <a:latin typeface="Calibri"/>
              <a:cs typeface="Calibri"/>
            </a:endParaRPr>
          </a:p>
        </p:txBody>
      </p:sp>
      <p:pic>
        <p:nvPicPr>
          <p:cNvPr id="7" name="Graphic 6" descr="Beginning with solid fill">
            <a:hlinkClick r:id="rId4" action="ppaction://hlinksldjump"/>
            <a:extLst>
              <a:ext uri="{FF2B5EF4-FFF2-40B4-BE49-F238E27FC236}">
                <a16:creationId xmlns:a16="http://schemas.microsoft.com/office/drawing/2014/main" id="{BD986BE5-45AC-A2CF-6557-A8EC122D2EC1}"/>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198;p36">
            <a:extLst>
              <a:ext uri="{FF2B5EF4-FFF2-40B4-BE49-F238E27FC236}">
                <a16:creationId xmlns:a16="http://schemas.microsoft.com/office/drawing/2014/main" id="{E6A436A7-A82B-CCC6-0C18-B799FF69D899}"/>
              </a:ext>
            </a:extLst>
          </p:cNvPr>
          <p:cNvSpPr/>
          <p:nvPr/>
        </p:nvSpPr>
        <p:spPr>
          <a:xfrm>
            <a:off x="0" y="658528"/>
            <a:ext cx="9144000" cy="45719"/>
          </a:xfrm>
          <a:prstGeom prst="rect">
            <a:avLst/>
          </a:prstGeom>
          <a:solidFill>
            <a:srgbClr val="FF9900"/>
          </a:solidFill>
          <a:ln>
            <a:noFill/>
          </a:ln>
        </p:spPr>
        <p:txBody>
          <a:bodyPr spcFirstLastPara="1" wrap="square" lIns="91425" tIns="45700" rIns="91425" bIns="45700" anchor="ctr" anchorCtr="0">
            <a:noAutofit/>
          </a:bodyPr>
          <a:lstStyle/>
          <a:p>
            <a:pPr algn="ctr" defTabSz="457200" rtl="0">
              <a:buClr>
                <a:srgbClr val="000000"/>
              </a:buClr>
              <a:buSzPts val="1800"/>
              <a:defRPr/>
            </a:pPr>
            <a:endParaRPr>
              <a:solidFill>
                <a:srgbClr val="FFFFFF"/>
              </a:solidFill>
              <a:latin typeface="Arial"/>
              <a:ea typeface="Arial"/>
              <a:cs typeface="Arial"/>
              <a:sym typeface="Arial"/>
            </a:endParaRPr>
          </a:p>
        </p:txBody>
      </p:sp>
      <p:sp>
        <p:nvSpPr>
          <p:cNvPr id="6" name="Google Shape;199;p36">
            <a:extLst>
              <a:ext uri="{FF2B5EF4-FFF2-40B4-BE49-F238E27FC236}">
                <a16:creationId xmlns:a16="http://schemas.microsoft.com/office/drawing/2014/main" id="{A8D527AF-F712-B40B-9104-C23A56A03B45}"/>
              </a:ext>
            </a:extLst>
          </p:cNvPr>
          <p:cNvSpPr/>
          <p:nvPr/>
        </p:nvSpPr>
        <p:spPr>
          <a:xfrm>
            <a:off x="0" y="724218"/>
            <a:ext cx="9144000" cy="34289"/>
          </a:xfrm>
          <a:prstGeom prst="rect">
            <a:avLst/>
          </a:prstGeom>
          <a:solidFill>
            <a:srgbClr val="073763"/>
          </a:solidFill>
          <a:ln>
            <a:noFill/>
          </a:ln>
        </p:spPr>
        <p:txBody>
          <a:bodyPr spcFirstLastPara="1" wrap="square" lIns="91425" tIns="45700" rIns="91425" bIns="45700" anchor="ctr" anchorCtr="0">
            <a:noAutofit/>
          </a:bodyPr>
          <a:lstStyle/>
          <a:p>
            <a:pPr algn="ctr" defTabSz="457200" rtl="0">
              <a:buClr>
                <a:srgbClr val="000000"/>
              </a:buClr>
              <a:buSzPts val="1800"/>
              <a:defRPr/>
            </a:pPr>
            <a:endParaRPr>
              <a:solidFill>
                <a:srgbClr val="FFFFFF"/>
              </a:solidFill>
              <a:latin typeface="Arial"/>
              <a:ea typeface="Arial"/>
              <a:cs typeface="Arial"/>
              <a:sym typeface="Arial"/>
            </a:endParaRPr>
          </a:p>
        </p:txBody>
      </p:sp>
      <p:sp>
        <p:nvSpPr>
          <p:cNvPr id="18" name="TextBox 13">
            <a:extLst>
              <a:ext uri="{FF2B5EF4-FFF2-40B4-BE49-F238E27FC236}">
                <a16:creationId xmlns:a16="http://schemas.microsoft.com/office/drawing/2014/main" id="{3F37B03C-FA23-4D1C-94F0-F59D9E9FD3EF}"/>
              </a:ext>
            </a:extLst>
          </p:cNvPr>
          <p:cNvSpPr txBox="1"/>
          <p:nvPr/>
        </p:nvSpPr>
        <p:spPr>
          <a:xfrm>
            <a:off x="324000" y="306000"/>
            <a:ext cx="6851650" cy="295466"/>
          </a:xfrm>
          <a:prstGeom prst="rect">
            <a:avLst/>
          </a:prstGeom>
        </p:spPr>
        <p:txBody>
          <a:bodyPr wrap="square" lIns="0" tIns="0" rIns="0" bIns="0" rtlCol="0" anchor="t">
            <a:spAutoFit/>
          </a:bodyPr>
          <a:lstStyle/>
          <a:p>
            <a:pPr algn="l" defTabSz="457200" rtl="0">
              <a:lnSpc>
                <a:spcPts val="2396"/>
              </a:lnSpc>
            </a:pPr>
            <a:r>
              <a:rPr lang="en-US" b="1" kern="1200">
                <a:solidFill>
                  <a:srgbClr val="C31B4D"/>
                </a:solidFill>
                <a:latin typeface="Poppins Medium"/>
                <a:ea typeface="+mn-ea"/>
                <a:cs typeface="+mn-cs"/>
              </a:rPr>
              <a:t>Responses to biologic or non-biologic asthma treatments</a:t>
            </a:r>
          </a:p>
        </p:txBody>
      </p:sp>
      <p:sp>
        <p:nvSpPr>
          <p:cNvPr id="28" name="Content Placeholder 10">
            <a:extLst>
              <a:ext uri="{FF2B5EF4-FFF2-40B4-BE49-F238E27FC236}">
                <a16:creationId xmlns:a16="http://schemas.microsoft.com/office/drawing/2014/main" id="{A129DA37-C7D5-F576-74AB-AD50BA89503C}"/>
              </a:ext>
            </a:extLst>
          </p:cNvPr>
          <p:cNvSpPr txBox="1">
            <a:spLocks/>
          </p:cNvSpPr>
          <p:nvPr/>
        </p:nvSpPr>
        <p:spPr>
          <a:xfrm>
            <a:off x="278015" y="810000"/>
            <a:ext cx="7513093" cy="295466"/>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171450" indent="-171450" defTabSz="457200">
              <a:lnSpc>
                <a:spcPct val="125000"/>
              </a:lnSpc>
              <a:spcBef>
                <a:spcPts val="0"/>
              </a:spcBef>
              <a:buFont typeface="Wingdings" panose="05000000000000000000" pitchFamily="2" charset="2"/>
              <a:buChar char="§"/>
            </a:pPr>
            <a:r>
              <a:rPr lang="en-US" sz="1300">
                <a:solidFill>
                  <a:prstClr val="black"/>
                </a:solidFill>
                <a:latin typeface="Arial" panose="020B0604020202020204" pitchFamily="34" charset="0"/>
                <a:cs typeface="Arial" panose="020B0604020202020204" pitchFamily="34" charset="0"/>
              </a:rPr>
              <a:t>More frequent responses/super-responses in biologic initiators than in non-</a:t>
            </a:r>
            <a:r>
              <a:rPr lang="en-US" sz="1300" err="1">
                <a:solidFill>
                  <a:prstClr val="black"/>
                </a:solidFill>
                <a:latin typeface="Arial" panose="020B0604020202020204" pitchFamily="34" charset="0"/>
                <a:cs typeface="Arial" panose="020B0604020202020204" pitchFamily="34" charset="0"/>
              </a:rPr>
              <a:t>initiators</a:t>
            </a:r>
            <a:r>
              <a:rPr lang="en-US" sz="1300" baseline="30000" err="1">
                <a:solidFill>
                  <a:prstClr val="black"/>
                </a:solidFill>
                <a:latin typeface="Arial" panose="020B0604020202020204" pitchFamily="34" charset="0"/>
                <a:cs typeface="Arial" panose="020B0604020202020204" pitchFamily="34" charset="0"/>
              </a:rPr>
              <a:t>a</a:t>
            </a:r>
            <a:endParaRPr lang="en-US" sz="1300" baseline="30000">
              <a:solidFill>
                <a:prstClr val="black"/>
              </a:solidFill>
              <a:latin typeface="Arial" panose="020B0604020202020204" pitchFamily="34" charset="0"/>
              <a:cs typeface="Arial" panose="020B0604020202020204" pitchFamily="34" charset="0"/>
            </a:endParaRPr>
          </a:p>
        </p:txBody>
      </p:sp>
      <p:sp>
        <p:nvSpPr>
          <p:cNvPr id="35" name="Content Placeholder 10">
            <a:extLst>
              <a:ext uri="{FF2B5EF4-FFF2-40B4-BE49-F238E27FC236}">
                <a16:creationId xmlns:a16="http://schemas.microsoft.com/office/drawing/2014/main" id="{0B17D33D-9B02-25D5-2F10-79BB7FCBCDF3}"/>
              </a:ext>
            </a:extLst>
          </p:cNvPr>
          <p:cNvSpPr txBox="1">
            <a:spLocks/>
          </p:cNvSpPr>
          <p:nvPr/>
        </p:nvSpPr>
        <p:spPr>
          <a:xfrm>
            <a:off x="5568586" y="1170291"/>
            <a:ext cx="3237697" cy="1263627"/>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371475" lvl="1" indent="-142875" defTabSz="457200">
              <a:lnSpc>
                <a:spcPct val="150000"/>
              </a:lnSpc>
              <a:spcBef>
                <a:spcPts val="0"/>
              </a:spcBef>
              <a:spcAft>
                <a:spcPts val="300"/>
              </a:spcAft>
              <a:buFont typeface="Courier New" panose="02070309020205020404" pitchFamily="49" charset="0"/>
              <a:buChar char="o"/>
            </a:pPr>
            <a:r>
              <a:rPr lang="en-US" sz="1100">
                <a:solidFill>
                  <a:prstClr val="black"/>
                </a:solidFill>
                <a:latin typeface="Arial" panose="020B0604020202020204" pitchFamily="34" charset="0"/>
                <a:cs typeface="Arial" panose="020B0604020202020204" pitchFamily="34" charset="0"/>
              </a:rPr>
              <a:t>Biologic initiators had more frequent super-responses than responses (except FEV</a:t>
            </a:r>
            <a:r>
              <a:rPr lang="en-US" sz="1100" baseline="-25000">
                <a:solidFill>
                  <a:prstClr val="black"/>
                </a:solidFill>
                <a:latin typeface="Arial" panose="020B0604020202020204" pitchFamily="34" charset="0"/>
                <a:cs typeface="Arial" panose="020B0604020202020204" pitchFamily="34" charset="0"/>
              </a:rPr>
              <a:t>1</a:t>
            </a:r>
            <a:r>
              <a:rPr lang="en-US" sz="1100">
                <a:solidFill>
                  <a:prstClr val="black"/>
                </a:solidFill>
                <a:latin typeface="Arial" panose="020B0604020202020204" pitchFamily="34" charset="0"/>
                <a:cs typeface="Arial" panose="020B0604020202020204" pitchFamily="34" charset="0"/>
              </a:rPr>
              <a:t>)</a:t>
            </a:r>
          </a:p>
          <a:p>
            <a:pPr marL="371475" lvl="1" indent="-142875" defTabSz="457200">
              <a:lnSpc>
                <a:spcPct val="150000"/>
              </a:lnSpc>
              <a:spcBef>
                <a:spcPts val="0"/>
              </a:spcBef>
              <a:spcAft>
                <a:spcPts val="300"/>
              </a:spcAft>
              <a:buFont typeface="Courier New" panose="02070309020205020404" pitchFamily="49" charset="0"/>
              <a:buChar char="o"/>
            </a:pPr>
            <a:r>
              <a:rPr lang="en-US" sz="1100" b="1">
                <a:solidFill>
                  <a:prstClr val="black"/>
                </a:solidFill>
                <a:latin typeface="Arial" panose="020B0604020202020204" pitchFamily="34" charset="0"/>
                <a:cs typeface="Arial" panose="020B0604020202020204" pitchFamily="34" charset="0"/>
              </a:rPr>
              <a:t>However, 40-50% of biologic initiators did not meet response criteria</a:t>
            </a:r>
          </a:p>
        </p:txBody>
      </p:sp>
      <p:pic>
        <p:nvPicPr>
          <p:cNvPr id="7" name="Google Shape;200;p36">
            <a:extLst>
              <a:ext uri="{FF2B5EF4-FFF2-40B4-BE49-F238E27FC236}">
                <a16:creationId xmlns:a16="http://schemas.microsoft.com/office/drawing/2014/main" id="{AE501316-6996-B166-6282-09333E6646DF}"/>
              </a:ext>
            </a:extLst>
          </p:cNvPr>
          <p:cNvPicPr preferRelativeResize="0"/>
          <p:nvPr/>
        </p:nvPicPr>
        <p:blipFill rotWithShape="1">
          <a:blip r:embed="rId2">
            <a:alphaModFix/>
          </a:blip>
          <a:srcRect/>
          <a:stretch/>
        </p:blipFill>
        <p:spPr>
          <a:xfrm>
            <a:off x="8403069" y="83961"/>
            <a:ext cx="678567" cy="221484"/>
          </a:xfrm>
          <a:prstGeom prst="rect">
            <a:avLst/>
          </a:prstGeom>
          <a:noFill/>
          <a:ln>
            <a:noFill/>
          </a:ln>
        </p:spPr>
      </p:pic>
      <p:sp>
        <p:nvSpPr>
          <p:cNvPr id="13" name="TextBox 12">
            <a:extLst>
              <a:ext uri="{FF2B5EF4-FFF2-40B4-BE49-F238E27FC236}">
                <a16:creationId xmlns:a16="http://schemas.microsoft.com/office/drawing/2014/main" id="{871D28E2-AB7A-57C9-1F95-7AC379FEBEF1}"/>
              </a:ext>
            </a:extLst>
          </p:cNvPr>
          <p:cNvSpPr txBox="1"/>
          <p:nvPr/>
        </p:nvSpPr>
        <p:spPr>
          <a:xfrm>
            <a:off x="6858000" y="4871610"/>
            <a:ext cx="2902527" cy="200055"/>
          </a:xfrm>
          <a:prstGeom prst="rect">
            <a:avLst/>
          </a:prstGeom>
          <a:noFill/>
        </p:spPr>
        <p:txBody>
          <a:bodyPr wrap="square">
            <a:spAutoFit/>
          </a:bodyPr>
          <a:lstStyle/>
          <a:p>
            <a:pPr algn="l" defTabSz="457200" rtl="0"/>
            <a:r>
              <a:rPr lang="en-GB" sz="700" kern="1200">
                <a:solidFill>
                  <a:prstClr val="black"/>
                </a:solidFill>
                <a:latin typeface="Arial" panose="020B0604020202020204" pitchFamily="34" charset="0"/>
                <a:ea typeface="+mn-ea"/>
                <a:cs typeface="Arial" panose="020B0604020202020204" pitchFamily="34" charset="0"/>
              </a:rPr>
              <a:t>Denton E, et al. </a:t>
            </a:r>
            <a:r>
              <a:rPr lang="en-GB" sz="700" i="1" kern="1200">
                <a:solidFill>
                  <a:prstClr val="black"/>
                </a:solidFill>
                <a:latin typeface="Arial" panose="020B0604020202020204" pitchFamily="34" charset="0"/>
                <a:ea typeface="+mn-ea"/>
                <a:cs typeface="Arial" panose="020B0604020202020204" pitchFamily="34" charset="0"/>
              </a:rPr>
              <a:t>Allergy.</a:t>
            </a:r>
            <a:r>
              <a:rPr lang="en-GB" sz="700" kern="1200">
                <a:solidFill>
                  <a:prstClr val="black"/>
                </a:solidFill>
                <a:latin typeface="Arial" panose="020B0604020202020204" pitchFamily="34" charset="0"/>
                <a:ea typeface="+mn-ea"/>
                <a:cs typeface="Arial" panose="020B0604020202020204" pitchFamily="34" charset="0"/>
              </a:rPr>
              <a:t> 2024. </a:t>
            </a:r>
            <a:r>
              <a:rPr lang="en-GB" sz="700" kern="1200" err="1">
                <a:solidFill>
                  <a:prstClr val="black"/>
                </a:solidFill>
                <a:latin typeface="Arial" panose="020B0604020202020204" pitchFamily="34" charset="0"/>
                <a:ea typeface="+mn-ea"/>
                <a:cs typeface="Arial" panose="020B0604020202020204" pitchFamily="34" charset="0"/>
              </a:rPr>
              <a:t>doi</a:t>
            </a:r>
            <a:r>
              <a:rPr lang="en-GB" sz="700" kern="1200">
                <a:solidFill>
                  <a:prstClr val="black"/>
                </a:solidFill>
                <a:latin typeface="Arial" panose="020B0604020202020204" pitchFamily="34" charset="0"/>
                <a:ea typeface="+mn-ea"/>
                <a:cs typeface="Arial" panose="020B0604020202020204" pitchFamily="34" charset="0"/>
              </a:rPr>
              <a:t>: </a:t>
            </a:r>
            <a:r>
              <a:rPr lang="en-US" sz="700" kern="1200">
                <a:solidFill>
                  <a:prstClr val="black"/>
                </a:solidFill>
                <a:latin typeface="Arial" panose="020B0604020202020204" pitchFamily="34" charset="0"/>
                <a:ea typeface="Calibri" panose="020F0502020204030204" pitchFamily="34" charset="0"/>
                <a:cs typeface="Arial" panose="020B0604020202020204" pitchFamily="34" charset="0"/>
              </a:rPr>
              <a:t>10.1111/all.16178</a:t>
            </a:r>
            <a:endParaRPr lang="en-GB" sz="700" i="1" kern="1200">
              <a:solidFill>
                <a:prstClr val="black"/>
              </a:solidFill>
              <a:latin typeface="Arial" panose="020B0604020202020204" pitchFamily="34" charset="0"/>
              <a:ea typeface="+mn-ea"/>
              <a:cs typeface="Arial" panose="020B0604020202020204" pitchFamily="34" charset="0"/>
            </a:endParaRPr>
          </a:p>
        </p:txBody>
      </p:sp>
      <p:sp>
        <p:nvSpPr>
          <p:cNvPr id="5" name="Text Placeholder 2">
            <a:extLst>
              <a:ext uri="{FF2B5EF4-FFF2-40B4-BE49-F238E27FC236}">
                <a16:creationId xmlns:a16="http://schemas.microsoft.com/office/drawing/2014/main" id="{3F0507CE-348A-119A-3832-73A697DBB965}"/>
              </a:ext>
            </a:extLst>
          </p:cNvPr>
          <p:cNvSpPr txBox="1">
            <a:spLocks/>
          </p:cNvSpPr>
          <p:nvPr/>
        </p:nvSpPr>
        <p:spPr>
          <a:xfrm>
            <a:off x="324000" y="4733870"/>
            <a:ext cx="5743080" cy="275481"/>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spcBef>
                <a:spcPts val="150"/>
              </a:spcBef>
            </a:pPr>
            <a:r>
              <a:rPr lang="en-US" sz="700">
                <a:solidFill>
                  <a:prstClr val="black"/>
                </a:solidFill>
                <a:latin typeface="Arial" panose="020B0604020202020204" pitchFamily="34" charset="0"/>
                <a:ea typeface="Times New Roman" panose="02020603050405020304" pitchFamily="18" charset="0"/>
                <a:cs typeface="Arial" panose="020B0604020202020204" pitchFamily="34" charset="0"/>
              </a:rPr>
              <a:t> FEV</a:t>
            </a:r>
            <a:r>
              <a:rPr lang="en-US" sz="700" baseline="-25000">
                <a:solidFill>
                  <a:prstClr val="black"/>
                </a:solidFill>
                <a:latin typeface="Arial" panose="020B0604020202020204" pitchFamily="34" charset="0"/>
                <a:ea typeface="Times New Roman" panose="02020603050405020304" pitchFamily="18" charset="0"/>
                <a:cs typeface="Arial" panose="020B0604020202020204" pitchFamily="34" charset="0"/>
              </a:rPr>
              <a:t>1</a:t>
            </a:r>
            <a:r>
              <a:rPr lang="en-US" sz="700">
                <a:solidFill>
                  <a:prstClr val="black"/>
                </a:solidFill>
                <a:latin typeface="Arial" panose="020B0604020202020204" pitchFamily="34" charset="0"/>
                <a:ea typeface="Times New Roman" panose="02020603050405020304" pitchFamily="18" charset="0"/>
                <a:cs typeface="Arial" panose="020B0604020202020204" pitchFamily="34" charset="0"/>
              </a:rPr>
              <a:t>, forced expiratory volume in 1 second.</a:t>
            </a:r>
          </a:p>
          <a:p>
            <a:pPr defTabSz="457200">
              <a:spcBef>
                <a:spcPts val="150"/>
              </a:spcBef>
            </a:pPr>
            <a:r>
              <a:rPr lang="en-US" sz="700" baseline="30000" err="1">
                <a:solidFill>
                  <a:prstClr val="black"/>
                </a:solidFill>
                <a:latin typeface="Arial" panose="020B0604020202020204" pitchFamily="34" charset="0"/>
                <a:cs typeface="Arial" panose="020B0604020202020204" pitchFamily="34" charset="0"/>
              </a:rPr>
              <a:t>b</a:t>
            </a:r>
            <a:r>
              <a:rPr lang="en-US" sz="700" spc="-10" err="1">
                <a:solidFill>
                  <a:prstClr val="black"/>
                </a:solidFill>
                <a:latin typeface="Arial" panose="020B0604020202020204" pitchFamily="34" charset="0"/>
                <a:cs typeface="Arial" panose="020B0604020202020204" pitchFamily="34" charset="0"/>
              </a:rPr>
              <a:t>Baseline</a:t>
            </a:r>
            <a:r>
              <a:rPr lang="en-US" sz="700" spc="-10">
                <a:solidFill>
                  <a:prstClr val="black"/>
                </a:solidFill>
                <a:latin typeface="Arial" panose="020B0604020202020204" pitchFamily="34" charset="0"/>
                <a:cs typeface="Arial" panose="020B0604020202020204" pitchFamily="34" charset="0"/>
              </a:rPr>
              <a:t> differences between biologic </a:t>
            </a:r>
            <a:r>
              <a:rPr lang="en-US" sz="700" spc="-10" err="1">
                <a:solidFill>
                  <a:prstClr val="black"/>
                </a:solidFill>
                <a:latin typeface="Arial" panose="020B0604020202020204" pitchFamily="34" charset="0"/>
                <a:cs typeface="Arial" panose="020B0604020202020204" pitchFamily="34" charset="0"/>
              </a:rPr>
              <a:t>initators</a:t>
            </a:r>
            <a:r>
              <a:rPr lang="en-US" sz="700" spc="-10">
                <a:solidFill>
                  <a:prstClr val="black"/>
                </a:solidFill>
                <a:latin typeface="Arial" panose="020B0604020202020204" pitchFamily="34" charset="0"/>
                <a:cs typeface="Arial" panose="020B0604020202020204" pitchFamily="34" charset="0"/>
              </a:rPr>
              <a:t> and non-initiators were </a:t>
            </a:r>
            <a:r>
              <a:rPr lang="en-US" sz="700" spc="-10">
                <a:solidFill>
                  <a:prstClr val="black"/>
                </a:solidFill>
                <a:latin typeface="Arial" panose="020B0604020202020204" pitchFamily="34" charset="0"/>
                <a:ea typeface="Times New Roman" panose="02020603050405020304" pitchFamily="18" charset="0"/>
                <a:cs typeface="Arial" panose="020B0604020202020204" pitchFamily="34" charset="0"/>
              </a:rPr>
              <a:t>not adjusted for by matching or multivariable adjustment methods.</a:t>
            </a:r>
            <a:br>
              <a:rPr lang="en-US" sz="700">
                <a:solidFill>
                  <a:prstClr val="black"/>
                </a:solidFill>
                <a:latin typeface="Arial" panose="020B0604020202020204" pitchFamily="34" charset="0"/>
                <a:cs typeface="Arial" panose="020B0604020202020204" pitchFamily="34" charset="0"/>
              </a:rPr>
            </a:br>
            <a:endParaRPr lang="en-US" sz="700">
              <a:solidFill>
                <a:prstClr val="black"/>
              </a:solidFill>
              <a:latin typeface="Arial" panose="020B0604020202020204" pitchFamily="34" charset="0"/>
              <a:cs typeface="Arial" panose="020B0604020202020204" pitchFamily="34" charset="0"/>
            </a:endParaRPr>
          </a:p>
        </p:txBody>
      </p:sp>
      <p:pic>
        <p:nvPicPr>
          <p:cNvPr id="4" name="Picture 3">
            <a:extLst>
              <a:ext uri="{FF2B5EF4-FFF2-40B4-BE49-F238E27FC236}">
                <a16:creationId xmlns:a16="http://schemas.microsoft.com/office/drawing/2014/main" id="{E4442D0E-A2A6-BA0F-B36A-4C7BF9B196F7}"/>
              </a:ext>
            </a:extLst>
          </p:cNvPr>
          <p:cNvPicPr>
            <a:picLocks noChangeAspect="1"/>
          </p:cNvPicPr>
          <p:nvPr/>
        </p:nvPicPr>
        <p:blipFill>
          <a:blip r:embed="rId3"/>
          <a:stretch>
            <a:fillRect/>
          </a:stretch>
        </p:blipFill>
        <p:spPr>
          <a:xfrm>
            <a:off x="601345" y="1170291"/>
            <a:ext cx="4967241" cy="3355995"/>
          </a:xfrm>
          <a:prstGeom prst="rect">
            <a:avLst/>
          </a:prstGeom>
        </p:spPr>
      </p:pic>
      <p:sp>
        <p:nvSpPr>
          <p:cNvPr id="8" name="Rectangle 7">
            <a:extLst>
              <a:ext uri="{FF2B5EF4-FFF2-40B4-BE49-F238E27FC236}">
                <a16:creationId xmlns:a16="http://schemas.microsoft.com/office/drawing/2014/main" id="{37E99940-BB35-B7A1-C97D-7BAA3206BB8C}"/>
              </a:ext>
            </a:extLst>
          </p:cNvPr>
          <p:cNvSpPr/>
          <p:nvPr/>
        </p:nvSpPr>
        <p:spPr>
          <a:xfrm>
            <a:off x="5029200" y="4019550"/>
            <a:ext cx="457200" cy="313101"/>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 name="Graphic 1" descr="Beginning with solid fill">
            <a:hlinkClick r:id="rId4" action="ppaction://hlinksldjump"/>
            <a:extLst>
              <a:ext uri="{FF2B5EF4-FFF2-40B4-BE49-F238E27FC236}">
                <a16:creationId xmlns:a16="http://schemas.microsoft.com/office/drawing/2014/main" id="{F50D1A95-3B8D-1F13-0680-1086AE5BEFDE}"/>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9" name="bg object 17">
            <a:extLst>
              <a:ext uri="{FF2B5EF4-FFF2-40B4-BE49-F238E27FC236}">
                <a16:creationId xmlns:a16="http://schemas.microsoft.com/office/drawing/2014/main" id="{37A0ACAD-D699-EBED-8EBB-DED61DE34AC1}"/>
              </a:ext>
            </a:extLst>
          </p:cNvPr>
          <p:cNvPicPr/>
          <p:nvPr/>
        </p:nvPicPr>
        <p:blipFill>
          <a:blip r:embed="rId7" cstate="print">
            <a:alphaModFix amt="10000"/>
            <a:extLst>
              <a:ext uri="{BEBA8EAE-BF5A-486C-A8C5-ECC9F3942E4B}">
                <a14:imgProps xmlns:a14="http://schemas.microsoft.com/office/drawing/2010/main">
                  <a14:imgLayer r:embed="rId8">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2108998049"/>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Google Shape;198;p36">
            <a:extLst>
              <a:ext uri="{FF2B5EF4-FFF2-40B4-BE49-F238E27FC236}">
                <a16:creationId xmlns:a16="http://schemas.microsoft.com/office/drawing/2014/main" id="{E2EEBFD3-8B4A-149B-1100-2D6B85395BED}"/>
              </a:ext>
            </a:extLst>
          </p:cNvPr>
          <p:cNvSpPr/>
          <p:nvPr/>
        </p:nvSpPr>
        <p:spPr>
          <a:xfrm>
            <a:off x="0" y="658528"/>
            <a:ext cx="9144000" cy="45719"/>
          </a:xfrm>
          <a:prstGeom prst="rect">
            <a:avLst/>
          </a:prstGeom>
          <a:solidFill>
            <a:srgbClr val="FF9900"/>
          </a:solidFill>
          <a:ln>
            <a:noFill/>
          </a:ln>
        </p:spPr>
        <p:txBody>
          <a:bodyPr spcFirstLastPara="1" wrap="square" lIns="91425" tIns="45700" rIns="91425" bIns="45700" anchor="ctr" anchorCtr="0">
            <a:noAutofit/>
          </a:bodyPr>
          <a:lstStyle/>
          <a:p>
            <a:pPr algn="ctr" defTabSz="457200" rtl="0">
              <a:buClr>
                <a:srgbClr val="000000"/>
              </a:buClr>
              <a:buSzPts val="1800"/>
              <a:defRPr/>
            </a:pPr>
            <a:endParaRPr>
              <a:solidFill>
                <a:srgbClr val="FFFFFF"/>
              </a:solidFill>
              <a:latin typeface="Arial"/>
              <a:ea typeface="Arial"/>
              <a:cs typeface="Arial"/>
              <a:sym typeface="Arial"/>
            </a:endParaRPr>
          </a:p>
        </p:txBody>
      </p:sp>
      <p:sp>
        <p:nvSpPr>
          <p:cNvPr id="13" name="Google Shape;199;p36">
            <a:extLst>
              <a:ext uri="{FF2B5EF4-FFF2-40B4-BE49-F238E27FC236}">
                <a16:creationId xmlns:a16="http://schemas.microsoft.com/office/drawing/2014/main" id="{893CECE3-EE13-D787-D358-E8FC5FF3646B}"/>
              </a:ext>
            </a:extLst>
          </p:cNvPr>
          <p:cNvSpPr/>
          <p:nvPr/>
        </p:nvSpPr>
        <p:spPr>
          <a:xfrm>
            <a:off x="0" y="724218"/>
            <a:ext cx="9144000" cy="34289"/>
          </a:xfrm>
          <a:prstGeom prst="rect">
            <a:avLst/>
          </a:prstGeom>
          <a:solidFill>
            <a:srgbClr val="073763"/>
          </a:solidFill>
          <a:ln>
            <a:noFill/>
          </a:ln>
        </p:spPr>
        <p:txBody>
          <a:bodyPr spcFirstLastPara="1" wrap="square" lIns="91425" tIns="45700" rIns="91425" bIns="45700" anchor="ctr" anchorCtr="0">
            <a:noAutofit/>
          </a:bodyPr>
          <a:lstStyle/>
          <a:p>
            <a:pPr algn="ctr" defTabSz="457200" rtl="0">
              <a:buClr>
                <a:srgbClr val="000000"/>
              </a:buClr>
              <a:buSzPts val="1800"/>
              <a:defRPr/>
            </a:pPr>
            <a:endParaRPr>
              <a:solidFill>
                <a:srgbClr val="FFFFFF"/>
              </a:solidFill>
              <a:latin typeface="Arial"/>
              <a:ea typeface="Arial"/>
              <a:cs typeface="Arial"/>
              <a:sym typeface="Arial"/>
            </a:endParaRPr>
          </a:p>
        </p:txBody>
      </p:sp>
      <p:sp>
        <p:nvSpPr>
          <p:cNvPr id="14" name="TextBox 13">
            <a:extLst>
              <a:ext uri="{FF2B5EF4-FFF2-40B4-BE49-F238E27FC236}">
                <a16:creationId xmlns:a16="http://schemas.microsoft.com/office/drawing/2014/main" id="{C04D332B-EB9D-CDCA-0D7B-96D38989B1DD}"/>
              </a:ext>
            </a:extLst>
          </p:cNvPr>
          <p:cNvSpPr txBox="1"/>
          <p:nvPr/>
        </p:nvSpPr>
        <p:spPr>
          <a:xfrm>
            <a:off x="324000" y="306000"/>
            <a:ext cx="6851650" cy="295466"/>
          </a:xfrm>
          <a:prstGeom prst="rect">
            <a:avLst/>
          </a:prstGeom>
        </p:spPr>
        <p:txBody>
          <a:bodyPr wrap="square" lIns="0" tIns="0" rIns="0" bIns="0" rtlCol="0" anchor="t">
            <a:spAutoFit/>
          </a:bodyPr>
          <a:lstStyle/>
          <a:p>
            <a:pPr algn="l" defTabSz="457200" rtl="0">
              <a:lnSpc>
                <a:spcPts val="2396"/>
              </a:lnSpc>
            </a:pPr>
            <a:r>
              <a:rPr lang="en-AU" b="1" kern="1200">
                <a:solidFill>
                  <a:srgbClr val="C31B4D"/>
                </a:solidFill>
                <a:latin typeface="Poppins Medium"/>
                <a:ea typeface="+mn-ea"/>
                <a:cs typeface="+mn-cs"/>
              </a:rPr>
              <a:t>Changes from baseline (unadjusted) by biologic class</a:t>
            </a:r>
            <a:endParaRPr lang="en-GB" b="1" kern="1200">
              <a:solidFill>
                <a:srgbClr val="C31B4D"/>
              </a:solidFill>
              <a:latin typeface="Poppins Medium"/>
              <a:ea typeface="+mn-ea"/>
              <a:cs typeface="+mn-cs"/>
            </a:endParaRPr>
          </a:p>
        </p:txBody>
      </p:sp>
      <p:sp>
        <p:nvSpPr>
          <p:cNvPr id="16" name="Content Placeholder 10">
            <a:extLst>
              <a:ext uri="{FF2B5EF4-FFF2-40B4-BE49-F238E27FC236}">
                <a16:creationId xmlns:a16="http://schemas.microsoft.com/office/drawing/2014/main" id="{C6FFE909-FC36-F739-C7E0-AE34AC789C3C}"/>
              </a:ext>
            </a:extLst>
          </p:cNvPr>
          <p:cNvSpPr txBox="1">
            <a:spLocks/>
          </p:cNvSpPr>
          <p:nvPr/>
        </p:nvSpPr>
        <p:spPr>
          <a:xfrm>
            <a:off x="324000" y="810000"/>
            <a:ext cx="6954896" cy="295466"/>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171450" indent="-171450" defTabSz="457200">
              <a:spcBef>
                <a:spcPts val="0"/>
              </a:spcBef>
              <a:spcAft>
                <a:spcPts val="300"/>
              </a:spcAft>
              <a:buFont typeface="Wingdings" panose="05000000000000000000" pitchFamily="2" charset="2"/>
              <a:buChar char="§"/>
            </a:pPr>
            <a:r>
              <a:rPr lang="en-US" sz="1300">
                <a:solidFill>
                  <a:prstClr val="black"/>
                </a:solidFill>
                <a:latin typeface="Arial" panose="020B0604020202020204" pitchFamily="34" charset="0"/>
                <a:cs typeface="Arial" panose="020B0604020202020204" pitchFamily="34" charset="0"/>
              </a:rPr>
              <a:t>Biologic treatments were </a:t>
            </a:r>
            <a:r>
              <a:rPr lang="en-GB" sz="1300">
                <a:solidFill>
                  <a:prstClr val="black"/>
                </a:solidFill>
                <a:latin typeface="Arial" panose="020B0604020202020204" pitchFamily="34" charset="0"/>
                <a:cs typeface="Arial" panose="020B0604020202020204" pitchFamily="34" charset="0"/>
              </a:rPr>
              <a:t>associated with asthma improvement in all domains assessed</a:t>
            </a:r>
          </a:p>
          <a:p>
            <a:pPr marL="171450" indent="-171450" defTabSz="457200">
              <a:spcBef>
                <a:spcPts val="0"/>
              </a:spcBef>
              <a:spcAft>
                <a:spcPts val="300"/>
              </a:spcAft>
              <a:buFont typeface="Wingdings" panose="05000000000000000000" pitchFamily="2" charset="2"/>
              <a:buChar char="§"/>
            </a:pPr>
            <a:endParaRPr lang="en-US" sz="1300">
              <a:solidFill>
                <a:prstClr val="black"/>
              </a:solidFill>
              <a:latin typeface="Arial" panose="020B0604020202020204" pitchFamily="34" charset="0"/>
              <a:ea typeface="Times New Roman" panose="02020603050405020304" pitchFamily="18" charset="0"/>
              <a:cs typeface="Arial" panose="020B0604020202020204" pitchFamily="34" charset="0"/>
            </a:endParaRPr>
          </a:p>
        </p:txBody>
      </p:sp>
      <p:sp>
        <p:nvSpPr>
          <p:cNvPr id="17" name="Text Placeholder 2">
            <a:extLst>
              <a:ext uri="{FF2B5EF4-FFF2-40B4-BE49-F238E27FC236}">
                <a16:creationId xmlns:a16="http://schemas.microsoft.com/office/drawing/2014/main" id="{A5218D91-00D3-87C9-8E3A-B2A3558529EE}"/>
              </a:ext>
            </a:extLst>
          </p:cNvPr>
          <p:cNvSpPr txBox="1">
            <a:spLocks/>
          </p:cNvSpPr>
          <p:nvPr/>
        </p:nvSpPr>
        <p:spPr>
          <a:xfrm>
            <a:off x="-27709" y="4935750"/>
            <a:ext cx="5743080" cy="245826"/>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defTabSz="457200">
              <a:spcBef>
                <a:spcPts val="150"/>
              </a:spcBef>
              <a:buNone/>
            </a:pPr>
            <a:r>
              <a:rPr lang="en-US" sz="700">
                <a:solidFill>
                  <a:prstClr val="black"/>
                </a:solidFill>
                <a:latin typeface="Arial" panose="020B0604020202020204" pitchFamily="34" charset="0"/>
                <a:ea typeface="Times New Roman" panose="02020603050405020304" pitchFamily="18" charset="0"/>
                <a:cs typeface="Arial" panose="020B0604020202020204" pitchFamily="34" charset="0"/>
              </a:rPr>
              <a:t>FEV</a:t>
            </a:r>
            <a:r>
              <a:rPr lang="en-US" sz="700" baseline="-25000">
                <a:solidFill>
                  <a:prstClr val="black"/>
                </a:solidFill>
                <a:latin typeface="Arial" panose="020B0604020202020204" pitchFamily="34" charset="0"/>
                <a:ea typeface="Times New Roman" panose="02020603050405020304" pitchFamily="18" charset="0"/>
                <a:cs typeface="Arial" panose="020B0604020202020204" pitchFamily="34" charset="0"/>
              </a:rPr>
              <a:t>1</a:t>
            </a:r>
            <a:r>
              <a:rPr lang="en-US" sz="700">
                <a:solidFill>
                  <a:prstClr val="black"/>
                </a:solidFill>
                <a:latin typeface="Arial" panose="020B0604020202020204" pitchFamily="34" charset="0"/>
                <a:ea typeface="Times New Roman" panose="02020603050405020304" pitchFamily="18" charset="0"/>
                <a:cs typeface="Arial" panose="020B0604020202020204" pitchFamily="34" charset="0"/>
              </a:rPr>
              <a:t>, forced expiratory volume in 1 second; </a:t>
            </a:r>
            <a:r>
              <a:rPr lang="en-GB" sz="700" err="1">
                <a:solidFill>
                  <a:prstClr val="black"/>
                </a:solidFill>
                <a:latin typeface="Arial" panose="020B0604020202020204" pitchFamily="34" charset="0"/>
                <a:ea typeface="Calibri" panose="020F0502020204030204" pitchFamily="34" charset="0"/>
                <a:cs typeface="Arial" panose="020B0604020202020204" pitchFamily="34" charset="0"/>
              </a:rPr>
              <a:t>IgE</a:t>
            </a:r>
            <a:r>
              <a:rPr lang="en-GB" sz="700">
                <a:solidFill>
                  <a:prstClr val="black"/>
                </a:solidFill>
                <a:latin typeface="Arial" panose="020B0604020202020204" pitchFamily="34" charset="0"/>
                <a:ea typeface="Calibri" panose="020F0502020204030204" pitchFamily="34" charset="0"/>
                <a:cs typeface="Arial" panose="020B0604020202020204" pitchFamily="34" charset="0"/>
              </a:rPr>
              <a:t>, immunoglobulin E; IL, interleukin; IL-5R, IL5 receptor; OCS, oral corticosteroids</a:t>
            </a:r>
            <a:r>
              <a:rPr lang="en-GB" sz="700">
                <a:solidFill>
                  <a:prstClr val="black"/>
                </a:solidFill>
                <a:latin typeface="Arial" panose="020B0604020202020204" pitchFamily="34" charset="0"/>
                <a:cs typeface="Arial" panose="020B0604020202020204" pitchFamily="34" charset="0"/>
              </a:rPr>
              <a:t>.</a:t>
            </a:r>
            <a:br>
              <a:rPr lang="en-US" sz="700">
                <a:solidFill>
                  <a:prstClr val="black"/>
                </a:solidFill>
                <a:latin typeface="Arial" panose="020B0604020202020204" pitchFamily="34" charset="0"/>
                <a:cs typeface="Arial" panose="020B0604020202020204" pitchFamily="34" charset="0"/>
              </a:rPr>
            </a:br>
            <a:endParaRPr lang="en-US" sz="700">
              <a:solidFill>
                <a:prstClr val="black"/>
              </a:solidFill>
              <a:latin typeface="Arial" panose="020B0604020202020204" pitchFamily="34" charset="0"/>
              <a:cs typeface="Arial" panose="020B0604020202020204" pitchFamily="34" charset="0"/>
            </a:endParaRPr>
          </a:p>
        </p:txBody>
      </p:sp>
      <p:pic>
        <p:nvPicPr>
          <p:cNvPr id="18" name="Google Shape;200;p36">
            <a:extLst>
              <a:ext uri="{FF2B5EF4-FFF2-40B4-BE49-F238E27FC236}">
                <a16:creationId xmlns:a16="http://schemas.microsoft.com/office/drawing/2014/main" id="{72ED2378-A0BE-36A1-62CC-48F15273AD3B}"/>
              </a:ext>
            </a:extLst>
          </p:cNvPr>
          <p:cNvPicPr preferRelativeResize="0"/>
          <p:nvPr/>
        </p:nvPicPr>
        <p:blipFill rotWithShape="1">
          <a:blip r:embed="rId2">
            <a:alphaModFix/>
          </a:blip>
          <a:srcRect/>
          <a:stretch/>
        </p:blipFill>
        <p:spPr>
          <a:xfrm>
            <a:off x="8403069" y="83961"/>
            <a:ext cx="678567" cy="221484"/>
          </a:xfrm>
          <a:prstGeom prst="rect">
            <a:avLst/>
          </a:prstGeom>
          <a:noFill/>
          <a:ln>
            <a:noFill/>
          </a:ln>
        </p:spPr>
      </p:pic>
      <p:sp>
        <p:nvSpPr>
          <p:cNvPr id="15" name="TextBox 14">
            <a:extLst>
              <a:ext uri="{FF2B5EF4-FFF2-40B4-BE49-F238E27FC236}">
                <a16:creationId xmlns:a16="http://schemas.microsoft.com/office/drawing/2014/main" id="{AD8E4E76-3342-E9F6-F5DA-80E1CE57183A}"/>
              </a:ext>
            </a:extLst>
          </p:cNvPr>
          <p:cNvSpPr txBox="1"/>
          <p:nvPr/>
        </p:nvSpPr>
        <p:spPr>
          <a:xfrm>
            <a:off x="6858000" y="4958635"/>
            <a:ext cx="2590800" cy="200055"/>
          </a:xfrm>
          <a:prstGeom prst="rect">
            <a:avLst/>
          </a:prstGeom>
          <a:noFill/>
        </p:spPr>
        <p:txBody>
          <a:bodyPr wrap="square">
            <a:spAutoFit/>
          </a:bodyPr>
          <a:lstStyle/>
          <a:p>
            <a:pPr algn="l" defTabSz="457200" rtl="0"/>
            <a:r>
              <a:rPr lang="en-GB" sz="700" kern="1200">
                <a:solidFill>
                  <a:prstClr val="black"/>
                </a:solidFill>
                <a:latin typeface="Arial" panose="020B0604020202020204" pitchFamily="34" charset="0"/>
                <a:ea typeface="+mn-ea"/>
                <a:cs typeface="Arial" panose="020B0604020202020204" pitchFamily="34" charset="0"/>
              </a:rPr>
              <a:t>Denton E, et al. </a:t>
            </a:r>
            <a:r>
              <a:rPr lang="en-GB" sz="700" i="1" kern="1200">
                <a:solidFill>
                  <a:prstClr val="black"/>
                </a:solidFill>
                <a:latin typeface="Arial" panose="020B0604020202020204" pitchFamily="34" charset="0"/>
                <a:ea typeface="+mn-ea"/>
                <a:cs typeface="Arial" panose="020B0604020202020204" pitchFamily="34" charset="0"/>
              </a:rPr>
              <a:t>Allergy.</a:t>
            </a:r>
            <a:r>
              <a:rPr lang="en-GB" sz="700" kern="1200">
                <a:solidFill>
                  <a:prstClr val="black"/>
                </a:solidFill>
                <a:latin typeface="Arial" panose="020B0604020202020204" pitchFamily="34" charset="0"/>
                <a:ea typeface="+mn-ea"/>
                <a:cs typeface="Arial" panose="020B0604020202020204" pitchFamily="34" charset="0"/>
              </a:rPr>
              <a:t> 2024. </a:t>
            </a:r>
            <a:r>
              <a:rPr lang="en-GB" sz="700" kern="1200" err="1">
                <a:solidFill>
                  <a:prstClr val="black"/>
                </a:solidFill>
                <a:latin typeface="Arial" panose="020B0604020202020204" pitchFamily="34" charset="0"/>
                <a:ea typeface="+mn-ea"/>
                <a:cs typeface="Arial" panose="020B0604020202020204" pitchFamily="34" charset="0"/>
              </a:rPr>
              <a:t>doi</a:t>
            </a:r>
            <a:r>
              <a:rPr lang="en-GB" sz="700" kern="1200">
                <a:solidFill>
                  <a:prstClr val="black"/>
                </a:solidFill>
                <a:latin typeface="Arial" panose="020B0604020202020204" pitchFamily="34" charset="0"/>
                <a:ea typeface="+mn-ea"/>
                <a:cs typeface="Arial" panose="020B0604020202020204" pitchFamily="34" charset="0"/>
              </a:rPr>
              <a:t>: </a:t>
            </a:r>
            <a:r>
              <a:rPr lang="en-US" sz="700" kern="1200">
                <a:solidFill>
                  <a:prstClr val="black"/>
                </a:solidFill>
                <a:latin typeface="Arial" panose="020B0604020202020204" pitchFamily="34" charset="0"/>
                <a:ea typeface="Calibri" panose="020F0502020204030204" pitchFamily="34" charset="0"/>
                <a:cs typeface="Arial" panose="020B0604020202020204" pitchFamily="34" charset="0"/>
              </a:rPr>
              <a:t>10.1111/all.16178</a:t>
            </a:r>
            <a:endParaRPr lang="en-GB" sz="700" i="1" kern="1200">
              <a:solidFill>
                <a:prstClr val="black"/>
              </a:solidFill>
              <a:latin typeface="Arial" panose="020B0604020202020204" pitchFamily="34" charset="0"/>
              <a:ea typeface="+mn-ea"/>
              <a:cs typeface="Arial" panose="020B0604020202020204" pitchFamily="34" charset="0"/>
            </a:endParaRPr>
          </a:p>
        </p:txBody>
      </p:sp>
      <p:sp>
        <p:nvSpPr>
          <p:cNvPr id="28" name="Rectangle 27">
            <a:extLst>
              <a:ext uri="{FF2B5EF4-FFF2-40B4-BE49-F238E27FC236}">
                <a16:creationId xmlns:a16="http://schemas.microsoft.com/office/drawing/2014/main" id="{EB685219-F96D-4AC3-AB6B-399F2527A457}"/>
              </a:ext>
            </a:extLst>
          </p:cNvPr>
          <p:cNvSpPr/>
          <p:nvPr/>
        </p:nvSpPr>
        <p:spPr>
          <a:xfrm>
            <a:off x="3048000" y="3333750"/>
            <a:ext cx="304800" cy="152400"/>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4" name="Picture 33">
            <a:extLst>
              <a:ext uri="{FF2B5EF4-FFF2-40B4-BE49-F238E27FC236}">
                <a16:creationId xmlns:a16="http://schemas.microsoft.com/office/drawing/2014/main" id="{47199CD3-0B63-505F-00F2-8F7F4DCC156B}"/>
              </a:ext>
            </a:extLst>
          </p:cNvPr>
          <p:cNvPicPr>
            <a:picLocks noChangeAspect="1"/>
          </p:cNvPicPr>
          <p:nvPr/>
        </p:nvPicPr>
        <p:blipFill>
          <a:blip r:embed="rId3"/>
          <a:stretch>
            <a:fillRect/>
          </a:stretch>
        </p:blipFill>
        <p:spPr>
          <a:xfrm>
            <a:off x="572548" y="1126779"/>
            <a:ext cx="6457800" cy="3660636"/>
          </a:xfrm>
          <a:prstGeom prst="rect">
            <a:avLst/>
          </a:prstGeom>
        </p:spPr>
      </p:pic>
      <p:pic>
        <p:nvPicPr>
          <p:cNvPr id="2" name="Graphic 1" descr="Beginning with solid fill">
            <a:hlinkClick r:id="rId4" action="ppaction://hlinksldjump"/>
            <a:extLst>
              <a:ext uri="{FF2B5EF4-FFF2-40B4-BE49-F238E27FC236}">
                <a16:creationId xmlns:a16="http://schemas.microsoft.com/office/drawing/2014/main" id="{55A6973B-FBF6-709D-D936-BB893D21F4CF}"/>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3" name="bg object 17">
            <a:extLst>
              <a:ext uri="{FF2B5EF4-FFF2-40B4-BE49-F238E27FC236}">
                <a16:creationId xmlns:a16="http://schemas.microsoft.com/office/drawing/2014/main" id="{F93EF46C-A2BA-F65A-3441-3A58BF1B307C}"/>
              </a:ext>
            </a:extLst>
          </p:cNvPr>
          <p:cNvPicPr/>
          <p:nvPr/>
        </p:nvPicPr>
        <p:blipFill>
          <a:blip r:embed="rId7" cstate="print">
            <a:alphaModFix amt="10000"/>
            <a:extLst>
              <a:ext uri="{BEBA8EAE-BF5A-486C-A8C5-ECC9F3942E4B}">
                <a14:imgProps xmlns:a14="http://schemas.microsoft.com/office/drawing/2010/main">
                  <a14:imgLayer r:embed="rId8">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1815359780"/>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198;p36">
            <a:extLst>
              <a:ext uri="{FF2B5EF4-FFF2-40B4-BE49-F238E27FC236}">
                <a16:creationId xmlns:a16="http://schemas.microsoft.com/office/drawing/2014/main" id="{13DC7BB9-0210-7BF9-8016-DA4C761447F8}"/>
              </a:ext>
            </a:extLst>
          </p:cNvPr>
          <p:cNvSpPr/>
          <p:nvPr/>
        </p:nvSpPr>
        <p:spPr>
          <a:xfrm>
            <a:off x="0" y="658528"/>
            <a:ext cx="9144000" cy="45719"/>
          </a:xfrm>
          <a:prstGeom prst="rect">
            <a:avLst/>
          </a:prstGeom>
          <a:solidFill>
            <a:srgbClr val="FF9900"/>
          </a:solidFill>
          <a:ln>
            <a:noFill/>
          </a:ln>
        </p:spPr>
        <p:txBody>
          <a:bodyPr spcFirstLastPara="1" wrap="square" lIns="91425" tIns="45700" rIns="91425" bIns="45700" anchor="ctr" anchorCtr="0">
            <a:noAutofit/>
          </a:bodyPr>
          <a:lstStyle/>
          <a:p>
            <a:pPr algn="ctr" defTabSz="457200" rtl="0">
              <a:buClr>
                <a:srgbClr val="000000"/>
              </a:buClr>
              <a:buSzPts val="1800"/>
              <a:defRPr/>
            </a:pPr>
            <a:endParaRPr>
              <a:solidFill>
                <a:srgbClr val="FFFFFF"/>
              </a:solidFill>
              <a:latin typeface="Arial"/>
              <a:ea typeface="Arial"/>
              <a:cs typeface="Arial"/>
              <a:sym typeface="Arial"/>
            </a:endParaRPr>
          </a:p>
        </p:txBody>
      </p:sp>
      <p:sp>
        <p:nvSpPr>
          <p:cNvPr id="8" name="Google Shape;199;p36">
            <a:extLst>
              <a:ext uri="{FF2B5EF4-FFF2-40B4-BE49-F238E27FC236}">
                <a16:creationId xmlns:a16="http://schemas.microsoft.com/office/drawing/2014/main" id="{DAA18818-A285-43AF-134A-D99A6017A8DD}"/>
              </a:ext>
            </a:extLst>
          </p:cNvPr>
          <p:cNvSpPr/>
          <p:nvPr/>
        </p:nvSpPr>
        <p:spPr>
          <a:xfrm>
            <a:off x="0" y="724218"/>
            <a:ext cx="9144000" cy="34289"/>
          </a:xfrm>
          <a:prstGeom prst="rect">
            <a:avLst/>
          </a:prstGeom>
          <a:solidFill>
            <a:srgbClr val="073763"/>
          </a:solidFill>
          <a:ln>
            <a:noFill/>
          </a:ln>
        </p:spPr>
        <p:txBody>
          <a:bodyPr spcFirstLastPara="1" wrap="square" lIns="91425" tIns="45700" rIns="91425" bIns="45700" anchor="ctr" anchorCtr="0">
            <a:noAutofit/>
          </a:bodyPr>
          <a:lstStyle/>
          <a:p>
            <a:pPr algn="ctr" defTabSz="457200" rtl="0">
              <a:buClr>
                <a:srgbClr val="000000"/>
              </a:buClr>
              <a:buSzPts val="1800"/>
              <a:defRPr/>
            </a:pPr>
            <a:endParaRPr>
              <a:solidFill>
                <a:srgbClr val="FFFFFF"/>
              </a:solidFill>
              <a:latin typeface="Arial"/>
              <a:ea typeface="Arial"/>
              <a:cs typeface="Arial"/>
              <a:sym typeface="Arial"/>
            </a:endParaRPr>
          </a:p>
        </p:txBody>
      </p:sp>
      <p:sp>
        <p:nvSpPr>
          <p:cNvPr id="18" name="TextBox 13">
            <a:extLst>
              <a:ext uri="{FF2B5EF4-FFF2-40B4-BE49-F238E27FC236}">
                <a16:creationId xmlns:a16="http://schemas.microsoft.com/office/drawing/2014/main" id="{3F37B03C-FA23-4D1C-94F0-F59D9E9FD3EF}"/>
              </a:ext>
            </a:extLst>
          </p:cNvPr>
          <p:cNvSpPr txBox="1"/>
          <p:nvPr/>
        </p:nvSpPr>
        <p:spPr>
          <a:xfrm>
            <a:off x="324000" y="306000"/>
            <a:ext cx="7086600" cy="295466"/>
          </a:xfrm>
          <a:prstGeom prst="rect">
            <a:avLst/>
          </a:prstGeom>
        </p:spPr>
        <p:txBody>
          <a:bodyPr wrap="square" lIns="0" tIns="0" rIns="0" bIns="0" rtlCol="0" anchor="t">
            <a:spAutoFit/>
          </a:bodyPr>
          <a:lstStyle/>
          <a:p>
            <a:pPr algn="l" defTabSz="457200" rtl="0">
              <a:lnSpc>
                <a:spcPts val="2396"/>
              </a:lnSpc>
            </a:pPr>
            <a:r>
              <a:rPr lang="en-US" b="1" kern="1200">
                <a:solidFill>
                  <a:srgbClr val="C31B4D"/>
                </a:solidFill>
                <a:latin typeface="Poppins Medium"/>
                <a:ea typeface="+mn-ea"/>
                <a:cs typeface="+mn-cs"/>
              </a:rPr>
              <a:t>Treatment responsiveness by biologic class </a:t>
            </a:r>
          </a:p>
        </p:txBody>
      </p:sp>
      <p:sp>
        <p:nvSpPr>
          <p:cNvPr id="2" name="Content Placeholder 10">
            <a:extLst>
              <a:ext uri="{FF2B5EF4-FFF2-40B4-BE49-F238E27FC236}">
                <a16:creationId xmlns:a16="http://schemas.microsoft.com/office/drawing/2014/main" id="{DCA8FDA5-270E-7D67-7D02-D4AF40F09C29}"/>
              </a:ext>
            </a:extLst>
          </p:cNvPr>
          <p:cNvSpPr txBox="1">
            <a:spLocks/>
          </p:cNvSpPr>
          <p:nvPr/>
        </p:nvSpPr>
        <p:spPr>
          <a:xfrm>
            <a:off x="324000" y="810000"/>
            <a:ext cx="7035526" cy="295466"/>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171450" indent="-171450" defTabSz="457200">
              <a:spcBef>
                <a:spcPts val="0"/>
              </a:spcBef>
              <a:buFont typeface="Wingdings" panose="05000000000000000000" pitchFamily="2" charset="2"/>
              <a:buChar char="§"/>
            </a:pPr>
            <a:r>
              <a:rPr lang="en-US" sz="1300">
                <a:solidFill>
                  <a:prstClr val="black"/>
                </a:solidFill>
                <a:latin typeface="Arial" panose="020B0604020202020204" pitchFamily="34" charset="0"/>
                <a:ea typeface="Times New Roman" panose="02020603050405020304" pitchFamily="18" charset="0"/>
                <a:cs typeface="Arial" panose="020B0604020202020204" pitchFamily="34" charset="0"/>
              </a:rPr>
              <a:t>Anti-IL5/IL5R initiators had greater improvement in AER than anti-</a:t>
            </a:r>
            <a:r>
              <a:rPr lang="en-US" sz="1300" err="1">
                <a:solidFill>
                  <a:prstClr val="black"/>
                </a:solidFill>
                <a:latin typeface="Arial" panose="020B0604020202020204" pitchFamily="34" charset="0"/>
                <a:ea typeface="Times New Roman" panose="02020603050405020304" pitchFamily="18" charset="0"/>
                <a:cs typeface="Arial" panose="020B0604020202020204" pitchFamily="34" charset="0"/>
              </a:rPr>
              <a:t>IgE</a:t>
            </a:r>
            <a:r>
              <a:rPr lang="en-US" sz="1300">
                <a:solidFill>
                  <a:prstClr val="black"/>
                </a:solidFill>
                <a:latin typeface="Arial" panose="020B0604020202020204" pitchFamily="34" charset="0"/>
                <a:ea typeface="Times New Roman" panose="02020603050405020304" pitchFamily="18" charset="0"/>
                <a:cs typeface="Arial" panose="020B0604020202020204" pitchFamily="34" charset="0"/>
              </a:rPr>
              <a:t> initiators despite worse baseline impairment</a:t>
            </a:r>
            <a:endParaRPr lang="en-US" sz="1300" baseline="30000">
              <a:solidFill>
                <a:prstClr val="black"/>
              </a:solidFill>
              <a:latin typeface="Arial" panose="020B0604020202020204" pitchFamily="34" charset="0"/>
              <a:cs typeface="Arial" panose="020B0604020202020204" pitchFamily="34" charset="0"/>
            </a:endParaRPr>
          </a:p>
        </p:txBody>
      </p:sp>
      <p:pic>
        <p:nvPicPr>
          <p:cNvPr id="10" name="Google Shape;200;p36">
            <a:extLst>
              <a:ext uri="{FF2B5EF4-FFF2-40B4-BE49-F238E27FC236}">
                <a16:creationId xmlns:a16="http://schemas.microsoft.com/office/drawing/2014/main" id="{A30A894E-C067-15EE-D1E2-F8E0D599B07F}"/>
              </a:ext>
            </a:extLst>
          </p:cNvPr>
          <p:cNvPicPr preferRelativeResize="0"/>
          <p:nvPr/>
        </p:nvPicPr>
        <p:blipFill rotWithShape="1">
          <a:blip r:embed="rId2">
            <a:alphaModFix/>
          </a:blip>
          <a:srcRect/>
          <a:stretch/>
        </p:blipFill>
        <p:spPr>
          <a:xfrm>
            <a:off x="8403069" y="83961"/>
            <a:ext cx="678567" cy="221484"/>
          </a:xfrm>
          <a:prstGeom prst="rect">
            <a:avLst/>
          </a:prstGeom>
          <a:noFill/>
          <a:ln>
            <a:noFill/>
          </a:ln>
        </p:spPr>
      </p:pic>
      <p:graphicFrame>
        <p:nvGraphicFramePr>
          <p:cNvPr id="9" name="Table 8">
            <a:extLst>
              <a:ext uri="{FF2B5EF4-FFF2-40B4-BE49-F238E27FC236}">
                <a16:creationId xmlns:a16="http://schemas.microsoft.com/office/drawing/2014/main" id="{603F7D34-4D43-B2D1-B8D5-F26A16EB1CF7}"/>
              </a:ext>
            </a:extLst>
          </p:cNvPr>
          <p:cNvGraphicFramePr>
            <a:graphicFrameLocks noGrp="1"/>
          </p:cNvGraphicFramePr>
          <p:nvPr>
            <p:extLst>
              <p:ext uri="{D42A27DB-BD31-4B8C-83A1-F6EECF244321}">
                <p14:modId xmlns:p14="http://schemas.microsoft.com/office/powerpoint/2010/main" val="1611860748"/>
              </p:ext>
            </p:extLst>
          </p:nvPr>
        </p:nvGraphicFramePr>
        <p:xfrm>
          <a:off x="304800" y="1264645"/>
          <a:ext cx="8534399" cy="3733060"/>
        </p:xfrm>
        <a:graphic>
          <a:graphicData uri="http://schemas.openxmlformats.org/drawingml/2006/table">
            <a:tbl>
              <a:tblPr firstRow="1" firstCol="1" bandRow="1">
                <a:tableStyleId>{5C22544A-7EE6-4342-B048-85BDC9FD1C3A}</a:tableStyleId>
              </a:tblPr>
              <a:tblGrid>
                <a:gridCol w="3942966">
                  <a:extLst>
                    <a:ext uri="{9D8B030D-6E8A-4147-A177-3AD203B41FA5}">
                      <a16:colId xmlns:a16="http://schemas.microsoft.com/office/drawing/2014/main" val="1543748818"/>
                    </a:ext>
                  </a:extLst>
                </a:gridCol>
                <a:gridCol w="1277159">
                  <a:extLst>
                    <a:ext uri="{9D8B030D-6E8A-4147-A177-3AD203B41FA5}">
                      <a16:colId xmlns:a16="http://schemas.microsoft.com/office/drawing/2014/main" val="2189352879"/>
                    </a:ext>
                  </a:extLst>
                </a:gridCol>
                <a:gridCol w="1277159">
                  <a:extLst>
                    <a:ext uri="{9D8B030D-6E8A-4147-A177-3AD203B41FA5}">
                      <a16:colId xmlns:a16="http://schemas.microsoft.com/office/drawing/2014/main" val="1542877904"/>
                    </a:ext>
                  </a:extLst>
                </a:gridCol>
                <a:gridCol w="1277159">
                  <a:extLst>
                    <a:ext uri="{9D8B030D-6E8A-4147-A177-3AD203B41FA5}">
                      <a16:colId xmlns:a16="http://schemas.microsoft.com/office/drawing/2014/main" val="728735896"/>
                    </a:ext>
                  </a:extLst>
                </a:gridCol>
                <a:gridCol w="759956">
                  <a:extLst>
                    <a:ext uri="{9D8B030D-6E8A-4147-A177-3AD203B41FA5}">
                      <a16:colId xmlns:a16="http://schemas.microsoft.com/office/drawing/2014/main" val="3196374438"/>
                    </a:ext>
                  </a:extLst>
                </a:gridCol>
              </a:tblGrid>
              <a:tr h="273821">
                <a:tc gridSpan="5">
                  <a:txBody>
                    <a:bodyPr/>
                    <a:lstStyle/>
                    <a:p>
                      <a:pPr algn="l">
                        <a:lnSpc>
                          <a:spcPct val="100000"/>
                        </a:lnSpc>
                        <a:spcBef>
                          <a:spcPts val="300"/>
                        </a:spcBef>
                        <a:spcAft>
                          <a:spcPts val="300"/>
                        </a:spcAft>
                      </a:pPr>
                      <a:r>
                        <a:rPr lang="en-US" sz="1200">
                          <a:solidFill>
                            <a:schemeClr val="tx1"/>
                          </a:solidFill>
                          <a:effectLst/>
                          <a:latin typeface="Arial"/>
                          <a:cs typeface="Arial"/>
                        </a:rPr>
                        <a:t>Proportions of responders and super-responders in single outcome domains, by biologic class </a:t>
                      </a:r>
                      <a:endParaRPr lang="en-GB" sz="12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45720" marR="45720" marT="22860" marB="2286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1">
                        <a:lumMod val="40000"/>
                        <a:lumOff val="60000"/>
                      </a:schemeClr>
                    </a:solid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993999393"/>
                  </a:ext>
                </a:extLst>
              </a:tr>
              <a:tr h="330976">
                <a:tc>
                  <a:txBody>
                    <a:bodyPr/>
                    <a:lstStyle/>
                    <a:p>
                      <a:pPr>
                        <a:lnSpc>
                          <a:spcPct val="150000"/>
                        </a:lnSpc>
                        <a:spcBef>
                          <a:spcPts val="300"/>
                        </a:spcBef>
                        <a:spcAft>
                          <a:spcPts val="300"/>
                        </a:spcAft>
                      </a:pPr>
                      <a:endParaRPr lang="en-GB" sz="1000">
                        <a:solidFill>
                          <a:schemeClr val="tx1"/>
                        </a:solidFill>
                        <a:effectLst/>
                        <a:latin typeface="Arial" panose="020B0604020202020204" pitchFamily="34" charset="0"/>
                        <a:cs typeface="Arial" panose="020B0604020202020204" pitchFamily="34" charset="0"/>
                      </a:endParaRPr>
                    </a:p>
                  </a:txBody>
                  <a:tcPr marL="34290" marR="34290" marT="0" marB="0">
                    <a:lnL w="28575"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noFill/>
                  </a:tcPr>
                </a:tc>
                <a:tc>
                  <a:txBody>
                    <a:bodyPr/>
                    <a:lstStyle/>
                    <a:p>
                      <a:pPr algn="ctr">
                        <a:lnSpc>
                          <a:spcPct val="100000"/>
                        </a:lnSpc>
                        <a:spcBef>
                          <a:spcPts val="300"/>
                        </a:spcBef>
                        <a:spcAft>
                          <a:spcPts val="300"/>
                        </a:spcAft>
                      </a:pPr>
                      <a:r>
                        <a:rPr lang="en-US" sz="1000" b="1">
                          <a:solidFill>
                            <a:schemeClr val="tx1"/>
                          </a:solidFill>
                          <a:effectLst/>
                          <a:latin typeface="Arial"/>
                          <a:cs typeface="Arial"/>
                        </a:rPr>
                        <a:t>Anti-</a:t>
                      </a:r>
                      <a:r>
                        <a:rPr lang="en-US" sz="1000" b="1" err="1">
                          <a:solidFill>
                            <a:schemeClr val="tx1"/>
                          </a:solidFill>
                          <a:effectLst/>
                          <a:latin typeface="Arial"/>
                          <a:cs typeface="Arial"/>
                        </a:rPr>
                        <a:t>IgE</a:t>
                      </a:r>
                      <a:br>
                        <a:rPr lang="en-GB" sz="1000" b="1">
                          <a:solidFill>
                            <a:srgbClr val="000000"/>
                          </a:solidFill>
                          <a:effectLst/>
                          <a:latin typeface="Arial"/>
                          <a:cs typeface="Arial"/>
                        </a:rPr>
                      </a:br>
                      <a:r>
                        <a:rPr lang="en-US" sz="1000">
                          <a:solidFill>
                            <a:schemeClr val="tx1"/>
                          </a:solidFill>
                          <a:effectLst/>
                          <a:latin typeface="Arial"/>
                          <a:cs typeface="Arial"/>
                        </a:rPr>
                        <a:t>n = 809</a:t>
                      </a:r>
                      <a:endParaRPr lang="en-GB" sz="1000">
                        <a:solidFill>
                          <a:schemeClr val="tx1"/>
                        </a:solidFill>
                        <a:effectLst/>
                        <a:latin typeface="Arial"/>
                        <a:ea typeface="Times New Roman" panose="02020603050405020304" pitchFamily="18" charset="0"/>
                        <a:cs typeface="Arial"/>
                      </a:endParaRPr>
                    </a:p>
                  </a:txBody>
                  <a:tcPr marL="45720" marR="45720" marT="22860" marB="22860">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noFill/>
                  </a:tcPr>
                </a:tc>
                <a:tc>
                  <a:txBody>
                    <a:bodyPr/>
                    <a:lstStyle/>
                    <a:p>
                      <a:pPr algn="ctr">
                        <a:lnSpc>
                          <a:spcPct val="100000"/>
                        </a:lnSpc>
                        <a:spcBef>
                          <a:spcPts val="300"/>
                        </a:spcBef>
                        <a:spcAft>
                          <a:spcPts val="300"/>
                        </a:spcAft>
                      </a:pPr>
                      <a:r>
                        <a:rPr lang="en-US" sz="1000" b="1">
                          <a:solidFill>
                            <a:schemeClr val="tx1"/>
                          </a:solidFill>
                          <a:effectLst/>
                          <a:latin typeface="Arial" panose="020B0604020202020204" pitchFamily="34" charset="0"/>
                          <a:cs typeface="Arial" panose="020B0604020202020204" pitchFamily="34" charset="0"/>
                        </a:rPr>
                        <a:t>Anti-IL5/IL5R</a:t>
                      </a:r>
                      <a:br>
                        <a:rPr lang="en-GB" sz="1000" b="1">
                          <a:solidFill>
                            <a:schemeClr val="tx1"/>
                          </a:solidFill>
                          <a:effectLst/>
                          <a:latin typeface="Arial" panose="020B0604020202020204" pitchFamily="34" charset="0"/>
                          <a:cs typeface="Arial" panose="020B0604020202020204" pitchFamily="34" charset="0"/>
                        </a:rPr>
                      </a:br>
                      <a:r>
                        <a:rPr lang="en-US" sz="1000">
                          <a:solidFill>
                            <a:schemeClr val="tx1"/>
                          </a:solidFill>
                          <a:effectLst/>
                          <a:latin typeface="Arial" panose="020B0604020202020204" pitchFamily="34" charset="0"/>
                          <a:cs typeface="Arial" panose="020B0604020202020204" pitchFamily="34" charset="0"/>
                        </a:rPr>
                        <a:t>n = 1244</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45720" marR="45720" marT="22860" marB="22860">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noFill/>
                  </a:tcPr>
                </a:tc>
                <a:tc>
                  <a:txBody>
                    <a:bodyPr/>
                    <a:lstStyle/>
                    <a:p>
                      <a:pPr algn="ctr">
                        <a:lnSpc>
                          <a:spcPct val="100000"/>
                        </a:lnSpc>
                        <a:spcBef>
                          <a:spcPts val="300"/>
                        </a:spcBef>
                        <a:spcAft>
                          <a:spcPts val="300"/>
                        </a:spcAft>
                      </a:pPr>
                      <a:r>
                        <a:rPr lang="en-US" sz="1000" b="1">
                          <a:solidFill>
                            <a:schemeClr val="tx1"/>
                          </a:solidFill>
                          <a:effectLst/>
                          <a:latin typeface="Arial" panose="020B0604020202020204" pitchFamily="34" charset="0"/>
                          <a:cs typeface="Arial" panose="020B0604020202020204" pitchFamily="34" charset="0"/>
                        </a:rPr>
                        <a:t>Anti-IL4/13</a:t>
                      </a:r>
                      <a:r>
                        <a:rPr lang="en-US" sz="1000" baseline="30000">
                          <a:solidFill>
                            <a:schemeClr val="tx1"/>
                          </a:solidFill>
                          <a:effectLst/>
                          <a:latin typeface="Arial" panose="020B0604020202020204" pitchFamily="34" charset="0"/>
                          <a:cs typeface="Arial" panose="020B0604020202020204" pitchFamily="34" charset="0"/>
                        </a:rPr>
                        <a:t>a</a:t>
                      </a:r>
                      <a:br>
                        <a:rPr lang="en-GB" sz="1000" baseline="30000">
                          <a:solidFill>
                            <a:schemeClr val="tx1"/>
                          </a:solidFill>
                          <a:effectLst/>
                          <a:latin typeface="Arial" panose="020B0604020202020204" pitchFamily="34" charset="0"/>
                          <a:cs typeface="Arial" panose="020B0604020202020204" pitchFamily="34" charset="0"/>
                        </a:rPr>
                      </a:br>
                      <a:r>
                        <a:rPr lang="en-US" sz="1000">
                          <a:solidFill>
                            <a:schemeClr val="tx1"/>
                          </a:solidFill>
                          <a:effectLst/>
                          <a:latin typeface="Arial" panose="020B0604020202020204" pitchFamily="34" charset="0"/>
                          <a:cs typeface="Arial" panose="020B0604020202020204" pitchFamily="34" charset="0"/>
                        </a:rPr>
                        <a:t>n = 63</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45720" marR="45720" marT="22860" marB="22860">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noFill/>
                  </a:tcPr>
                </a:tc>
                <a:tc>
                  <a:txBody>
                    <a:bodyPr/>
                    <a:lstStyle/>
                    <a:p>
                      <a:pPr algn="ctr">
                        <a:lnSpc>
                          <a:spcPct val="100000"/>
                        </a:lnSpc>
                        <a:spcBef>
                          <a:spcPts val="300"/>
                        </a:spcBef>
                        <a:spcAft>
                          <a:spcPts val="300"/>
                        </a:spcAft>
                      </a:pPr>
                      <a:r>
                        <a:rPr lang="en-US" sz="1000" b="1">
                          <a:solidFill>
                            <a:schemeClr val="tx1"/>
                          </a:solidFill>
                          <a:effectLst/>
                          <a:latin typeface="Arial" panose="020B0604020202020204" pitchFamily="34" charset="0"/>
                          <a:cs typeface="Arial" panose="020B0604020202020204" pitchFamily="34" charset="0"/>
                        </a:rPr>
                        <a:t>P-value</a:t>
                      </a:r>
                      <a:endParaRPr lang="en-GB" sz="1000" b="1">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45720" marR="45720" marT="22860" marB="22860" anchor="b">
                    <a:lnL w="12700"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079256334"/>
                  </a:ext>
                </a:extLst>
              </a:tr>
              <a:tr h="143903">
                <a:tc>
                  <a:txBody>
                    <a:bodyPr/>
                    <a:lstStyle/>
                    <a:p>
                      <a:pPr>
                        <a:lnSpc>
                          <a:spcPct val="10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Response</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28575"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noFill/>
                      <a:prstDash val="solid"/>
                      <a:round/>
                      <a:headEnd type="none" w="med" len="med"/>
                      <a:tailEnd type="none" w="med" len="med"/>
                    </a:lnB>
                    <a:solidFill>
                      <a:schemeClr val="accent1">
                        <a:lumMod val="20000"/>
                        <a:lumOff val="80000"/>
                      </a:schemeClr>
                    </a:solidFill>
                  </a:tcPr>
                </a:tc>
                <a:tc>
                  <a:txBody>
                    <a:bodyPr/>
                    <a:lstStyle/>
                    <a:p>
                      <a:pPr algn="ctr">
                        <a:lnSpc>
                          <a:spcPct val="10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 </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noFill/>
                      <a:prstDash val="solid"/>
                      <a:round/>
                      <a:headEnd type="none" w="med" len="med"/>
                      <a:tailEnd type="none" w="med" len="med"/>
                    </a:lnB>
                    <a:solidFill>
                      <a:schemeClr val="accent1">
                        <a:lumMod val="20000"/>
                        <a:lumOff val="80000"/>
                      </a:schemeClr>
                    </a:solidFill>
                  </a:tcPr>
                </a:tc>
                <a:tc>
                  <a:txBody>
                    <a:bodyPr/>
                    <a:lstStyle/>
                    <a:p>
                      <a:pPr algn="ctr">
                        <a:lnSpc>
                          <a:spcPct val="10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 </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noFill/>
                      <a:prstDash val="solid"/>
                      <a:round/>
                      <a:headEnd type="none" w="med" len="med"/>
                      <a:tailEnd type="none" w="med" len="med"/>
                    </a:lnB>
                    <a:solidFill>
                      <a:schemeClr val="accent1">
                        <a:lumMod val="20000"/>
                        <a:lumOff val="80000"/>
                      </a:schemeClr>
                    </a:solidFill>
                  </a:tcPr>
                </a:tc>
                <a:tc>
                  <a:txBody>
                    <a:bodyPr/>
                    <a:lstStyle/>
                    <a:p>
                      <a:pPr algn="ctr">
                        <a:lnSpc>
                          <a:spcPct val="10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 </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noFill/>
                      <a:prstDash val="solid"/>
                      <a:round/>
                      <a:headEnd type="none" w="med" len="med"/>
                      <a:tailEnd type="none" w="med" len="med"/>
                    </a:lnB>
                    <a:solidFill>
                      <a:schemeClr val="accent1">
                        <a:lumMod val="20000"/>
                        <a:lumOff val="80000"/>
                      </a:schemeClr>
                    </a:solidFill>
                  </a:tcPr>
                </a:tc>
                <a:tc>
                  <a:txBody>
                    <a:bodyPr/>
                    <a:lstStyle/>
                    <a:p>
                      <a:pPr algn="ctr">
                        <a:lnSpc>
                          <a:spcPct val="10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 </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no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3705892334"/>
                  </a:ext>
                </a:extLst>
              </a:tr>
              <a:tr h="285442">
                <a:tc>
                  <a:txBody>
                    <a:bodyPr/>
                    <a:lstStyle/>
                    <a:p>
                      <a:pPr>
                        <a:lnSpc>
                          <a:spcPct val="150000"/>
                        </a:lnSpc>
                        <a:spcBef>
                          <a:spcPts val="300"/>
                        </a:spcBef>
                        <a:spcAft>
                          <a:spcPts val="300"/>
                        </a:spcAft>
                      </a:pPr>
                      <a:r>
                        <a:rPr lang="en-US" sz="1000" b="0">
                          <a:solidFill>
                            <a:schemeClr val="tx1"/>
                          </a:solidFill>
                          <a:effectLst/>
                          <a:latin typeface="Arial" panose="020B0604020202020204" pitchFamily="34" charset="0"/>
                          <a:cs typeface="Arial" panose="020B0604020202020204" pitchFamily="34" charset="0"/>
                        </a:rPr>
                        <a:t>  AER reduced ≥50%, % (number)</a:t>
                      </a:r>
                      <a:endParaRPr lang="en-GB" sz="1000" b="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28575"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solidFill>
                      <a:schemeClr val="accent1">
                        <a:lumMod val="20000"/>
                        <a:lumOff val="80000"/>
                      </a:schemeClr>
                    </a:solidFill>
                  </a:tcPr>
                </a:tc>
                <a:tc>
                  <a:txBody>
                    <a:bodyPr/>
                    <a:lstStyle/>
                    <a:p>
                      <a:pPr marL="169545" lvl="0" indent="0" algn="l">
                        <a:lnSpc>
                          <a:spcPct val="150000"/>
                        </a:lnSpc>
                        <a:spcBef>
                          <a:spcPts val="300"/>
                        </a:spcBef>
                        <a:spcAft>
                          <a:spcPts val="300"/>
                        </a:spcAft>
                        <a:buNone/>
                      </a:pPr>
                      <a:r>
                        <a:rPr lang="en-US" sz="1000">
                          <a:solidFill>
                            <a:schemeClr val="tx1"/>
                          </a:solidFill>
                          <a:effectLst/>
                          <a:highlight>
                            <a:srgbClr val="FFFF00"/>
                          </a:highlight>
                          <a:latin typeface="Arial"/>
                          <a:cs typeface="Arial"/>
                        </a:rPr>
                        <a:t>52%</a:t>
                      </a:r>
                      <a:r>
                        <a:rPr lang="en-US" sz="1000">
                          <a:solidFill>
                            <a:schemeClr val="tx1"/>
                          </a:solidFill>
                          <a:effectLst/>
                          <a:latin typeface="Arial"/>
                          <a:cs typeface="Arial"/>
                        </a:rPr>
                        <a:t> (253/489)</a:t>
                      </a:r>
                      <a:r>
                        <a:rPr lang="en-US" sz="1000" baseline="30000">
                          <a:solidFill>
                            <a:schemeClr val="tx1"/>
                          </a:solidFill>
                          <a:effectLst/>
                          <a:latin typeface="Arial"/>
                          <a:cs typeface="Arial"/>
                        </a:rPr>
                        <a:t>†</a:t>
                      </a:r>
                      <a:endParaRPr lang="en-GB" sz="1000" baseline="30000">
                        <a:solidFill>
                          <a:schemeClr val="tx1"/>
                        </a:solidFill>
                        <a:effectLst/>
                        <a:latin typeface="Arial"/>
                        <a:ea typeface="Times New Roman" panose="02020603050405020304" pitchFamily="18" charset="0"/>
                        <a:cs typeface="Arial"/>
                      </a:endParaRPr>
                    </a:p>
                  </a:txBody>
                  <a:tcPr marL="34290" marR="3429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solidFill>
                      <a:schemeClr val="accent1">
                        <a:lumMod val="20000"/>
                        <a:lumOff val="80000"/>
                      </a:schemeClr>
                    </a:solidFill>
                  </a:tcPr>
                </a:tc>
                <a:tc>
                  <a:txBody>
                    <a:bodyPr/>
                    <a:lstStyle/>
                    <a:p>
                      <a:pPr marL="169545" indent="0" algn="l">
                        <a:lnSpc>
                          <a:spcPct val="150000"/>
                        </a:lnSpc>
                        <a:spcBef>
                          <a:spcPts val="300"/>
                        </a:spcBef>
                        <a:spcAft>
                          <a:spcPts val="300"/>
                        </a:spcAft>
                      </a:pPr>
                      <a:r>
                        <a:rPr lang="en-US" sz="1000">
                          <a:solidFill>
                            <a:schemeClr val="tx1"/>
                          </a:solidFill>
                          <a:effectLst/>
                          <a:highlight>
                            <a:srgbClr val="FFFF00"/>
                          </a:highlight>
                          <a:latin typeface="Arial"/>
                          <a:cs typeface="Arial"/>
                        </a:rPr>
                        <a:t>62%</a:t>
                      </a:r>
                      <a:r>
                        <a:rPr lang="en-US" sz="1000">
                          <a:solidFill>
                            <a:schemeClr val="tx1"/>
                          </a:solidFill>
                          <a:effectLst/>
                          <a:latin typeface="Arial"/>
                          <a:cs typeface="Arial"/>
                        </a:rPr>
                        <a:t> (542/874)</a:t>
                      </a:r>
                      <a:r>
                        <a:rPr lang="en-US" sz="1000" baseline="30000">
                          <a:solidFill>
                            <a:schemeClr val="tx1"/>
                          </a:solidFill>
                          <a:effectLst/>
                          <a:latin typeface="Arial"/>
                          <a:cs typeface="Arial"/>
                        </a:rPr>
                        <a:t>†</a:t>
                      </a:r>
                      <a:endParaRPr lang="en-GB" sz="1000" baseline="30000">
                        <a:solidFill>
                          <a:schemeClr val="tx1"/>
                        </a:solidFill>
                        <a:effectLst/>
                        <a:latin typeface="Arial"/>
                        <a:ea typeface="Times New Roman" panose="02020603050405020304" pitchFamily="18" charset="0"/>
                        <a:cs typeface="Arial"/>
                      </a:endParaRPr>
                    </a:p>
                  </a:txBody>
                  <a:tcPr marL="34290" marR="3429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solidFill>
                      <a:schemeClr val="accent1">
                        <a:lumMod val="20000"/>
                        <a:lumOff val="80000"/>
                      </a:schemeClr>
                    </a:solidFill>
                  </a:tcPr>
                </a:tc>
                <a:tc>
                  <a:txBody>
                    <a:bodyPr/>
                    <a:lstStyle/>
                    <a:p>
                      <a:pPr marL="169863" indent="0" algn="l">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69% (18/26)</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solidFill>
                      <a:schemeClr val="accent1">
                        <a:lumMod val="20000"/>
                        <a:lumOff val="80000"/>
                      </a:schemeClr>
                    </a:solidFill>
                  </a:tcPr>
                </a:tc>
                <a:tc>
                  <a:txBody>
                    <a:bodyPr/>
                    <a:lstStyle/>
                    <a:p>
                      <a:pPr algn="ctr">
                        <a:lnSpc>
                          <a:spcPct val="150000"/>
                        </a:lnSpc>
                        <a:spcBef>
                          <a:spcPts val="300"/>
                        </a:spcBef>
                        <a:spcAft>
                          <a:spcPts val="300"/>
                        </a:spcAft>
                      </a:pPr>
                      <a:r>
                        <a:rPr lang="en-US" sz="1000">
                          <a:solidFill>
                            <a:schemeClr val="tx1"/>
                          </a:solidFill>
                          <a:effectLst/>
                          <a:highlight>
                            <a:srgbClr val="FFFF00"/>
                          </a:highlight>
                          <a:latin typeface="Arial"/>
                          <a:cs typeface="Arial"/>
                        </a:rPr>
                        <a:t>&lt;0.001</a:t>
                      </a:r>
                      <a:endParaRPr lang="en-GB" sz="1000">
                        <a:solidFill>
                          <a:schemeClr val="tx1"/>
                        </a:solidFill>
                        <a:effectLst/>
                        <a:highlight>
                          <a:srgbClr val="FFFF00"/>
                        </a:highlight>
                        <a:latin typeface="Arial"/>
                        <a:ea typeface="Times New Roman" panose="02020603050405020304" pitchFamily="18" charset="0"/>
                        <a:cs typeface="Arial"/>
                      </a:endParaRPr>
                    </a:p>
                  </a:txBody>
                  <a:tcPr marL="34290" marR="34290" marT="0" marB="0" anchor="ctr">
                    <a:lnL w="12700"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2653919210"/>
                  </a:ext>
                </a:extLst>
              </a:tr>
              <a:tr h="285442">
                <a:tc>
                  <a:txBody>
                    <a:bodyPr/>
                    <a:lstStyle/>
                    <a:p>
                      <a:pPr>
                        <a:lnSpc>
                          <a:spcPct val="150000"/>
                        </a:lnSpc>
                        <a:spcBef>
                          <a:spcPts val="300"/>
                        </a:spcBef>
                        <a:spcAft>
                          <a:spcPts val="300"/>
                        </a:spcAft>
                      </a:pPr>
                      <a:r>
                        <a:rPr lang="en-US" sz="1000" b="0">
                          <a:solidFill>
                            <a:schemeClr val="tx1"/>
                          </a:solidFill>
                          <a:effectLst/>
                          <a:latin typeface="Arial" panose="020B0604020202020204" pitchFamily="34" charset="0"/>
                          <a:cs typeface="Arial" panose="020B0604020202020204" pitchFamily="34" charset="0"/>
                        </a:rPr>
                        <a:t>  FEV</a:t>
                      </a:r>
                      <a:r>
                        <a:rPr lang="en-US" sz="1000" b="0" baseline="-25000">
                          <a:solidFill>
                            <a:schemeClr val="tx1"/>
                          </a:solidFill>
                          <a:effectLst/>
                          <a:latin typeface="Arial" panose="020B0604020202020204" pitchFamily="34" charset="0"/>
                          <a:cs typeface="Arial" panose="020B0604020202020204" pitchFamily="34" charset="0"/>
                        </a:rPr>
                        <a:t>1</a:t>
                      </a:r>
                      <a:r>
                        <a:rPr lang="en-US" sz="1000" b="0">
                          <a:solidFill>
                            <a:schemeClr val="tx1"/>
                          </a:solidFill>
                          <a:effectLst/>
                          <a:latin typeface="Arial" panose="020B0604020202020204" pitchFamily="34" charset="0"/>
                          <a:cs typeface="Arial" panose="020B0604020202020204" pitchFamily="34" charset="0"/>
                        </a:rPr>
                        <a:t> pre improved ≥100 mL, % (number)</a:t>
                      </a:r>
                      <a:endParaRPr lang="en-GB" sz="1000" b="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28575"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solidFill>
                      <a:schemeClr val="accent1">
                        <a:lumMod val="20000"/>
                        <a:lumOff val="80000"/>
                      </a:schemeClr>
                    </a:solidFill>
                  </a:tcPr>
                </a:tc>
                <a:tc>
                  <a:txBody>
                    <a:bodyPr/>
                    <a:lstStyle/>
                    <a:p>
                      <a:pPr marL="169863" indent="0" algn="l">
                        <a:lnSpc>
                          <a:spcPct val="150000"/>
                        </a:lnSpc>
                        <a:spcBef>
                          <a:spcPts val="300"/>
                        </a:spcBef>
                        <a:spcAft>
                          <a:spcPts val="300"/>
                        </a:spcAft>
                      </a:pPr>
                      <a:r>
                        <a:rPr lang="en-US" sz="1000" kern="1200">
                          <a:solidFill>
                            <a:schemeClr val="tx1"/>
                          </a:solidFill>
                          <a:effectLst/>
                          <a:latin typeface="Arial" panose="020B0604020202020204" pitchFamily="34" charset="0"/>
                          <a:ea typeface="+mn-ea"/>
                          <a:cs typeface="Arial" panose="020B0604020202020204" pitchFamily="34" charset="0"/>
                        </a:rPr>
                        <a:t>49% (144/292)</a:t>
                      </a:r>
                      <a:endParaRPr lang="en-GB" sz="1000" kern="1200">
                        <a:solidFill>
                          <a:schemeClr val="tx1"/>
                        </a:solidFill>
                        <a:effectLst/>
                        <a:latin typeface="Arial" panose="020B0604020202020204" pitchFamily="34" charset="0"/>
                        <a:ea typeface="+mn-ea"/>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solidFill>
                      <a:schemeClr val="accent1">
                        <a:lumMod val="20000"/>
                        <a:lumOff val="80000"/>
                      </a:schemeClr>
                    </a:solidFill>
                  </a:tcPr>
                </a:tc>
                <a:tc>
                  <a:txBody>
                    <a:bodyPr/>
                    <a:lstStyle/>
                    <a:p>
                      <a:pPr marL="169863" indent="0" algn="l">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58% (212/369)</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solidFill>
                      <a:schemeClr val="accent1">
                        <a:lumMod val="20000"/>
                        <a:lumOff val="80000"/>
                      </a:schemeClr>
                    </a:solidFill>
                  </a:tcPr>
                </a:tc>
                <a:tc>
                  <a:txBody>
                    <a:bodyPr/>
                    <a:lstStyle/>
                    <a:p>
                      <a:pPr marL="169863" indent="0" algn="l">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67% (10/15)</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solidFill>
                      <a:schemeClr val="accent1">
                        <a:lumMod val="20000"/>
                        <a:lumOff val="80000"/>
                      </a:schemeClr>
                    </a:solidFill>
                  </a:tcPr>
                </a:tc>
                <a:tc>
                  <a:txBody>
                    <a:bodyPr/>
                    <a:lstStyle/>
                    <a:p>
                      <a:pPr algn="ctr">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&lt;0.001</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732925694"/>
                  </a:ext>
                </a:extLst>
              </a:tr>
              <a:tr h="285442">
                <a:tc>
                  <a:txBody>
                    <a:bodyPr/>
                    <a:lstStyle/>
                    <a:p>
                      <a:pPr>
                        <a:lnSpc>
                          <a:spcPct val="150000"/>
                        </a:lnSpc>
                        <a:spcBef>
                          <a:spcPts val="300"/>
                        </a:spcBef>
                        <a:spcAft>
                          <a:spcPts val="300"/>
                        </a:spcAft>
                      </a:pPr>
                      <a:r>
                        <a:rPr lang="en-US" sz="1000" b="0">
                          <a:solidFill>
                            <a:schemeClr val="tx1"/>
                          </a:solidFill>
                          <a:effectLst/>
                          <a:latin typeface="Arial" panose="020B0604020202020204" pitchFamily="34" charset="0"/>
                          <a:cs typeface="Arial" panose="020B0604020202020204" pitchFamily="34" charset="0"/>
                        </a:rPr>
                        <a:t>  Asthma control improved, % (number)</a:t>
                      </a:r>
                      <a:endParaRPr lang="en-GB" sz="1000" b="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28575"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solidFill>
                      <a:schemeClr val="accent1">
                        <a:lumMod val="20000"/>
                        <a:lumOff val="80000"/>
                      </a:schemeClr>
                    </a:solidFill>
                  </a:tcPr>
                </a:tc>
                <a:tc>
                  <a:txBody>
                    <a:bodyPr/>
                    <a:lstStyle/>
                    <a:p>
                      <a:pPr marL="169863" indent="0" algn="l">
                        <a:lnSpc>
                          <a:spcPct val="150000"/>
                        </a:lnSpc>
                        <a:spcBef>
                          <a:spcPts val="300"/>
                        </a:spcBef>
                        <a:spcAft>
                          <a:spcPts val="300"/>
                        </a:spcAft>
                      </a:pPr>
                      <a:r>
                        <a:rPr lang="en-US" sz="1000" kern="1200">
                          <a:solidFill>
                            <a:schemeClr val="tx1"/>
                          </a:solidFill>
                          <a:effectLst/>
                          <a:latin typeface="Arial" panose="020B0604020202020204" pitchFamily="34" charset="0"/>
                          <a:ea typeface="+mn-ea"/>
                          <a:cs typeface="Arial" panose="020B0604020202020204" pitchFamily="34" charset="0"/>
                        </a:rPr>
                        <a:t>49% (215/437)</a:t>
                      </a:r>
                      <a:endParaRPr lang="en-GB" sz="1000" kern="1200">
                        <a:solidFill>
                          <a:schemeClr val="tx1"/>
                        </a:solidFill>
                        <a:effectLst/>
                        <a:latin typeface="Arial" panose="020B0604020202020204" pitchFamily="34" charset="0"/>
                        <a:ea typeface="+mn-ea"/>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solidFill>
                      <a:schemeClr val="accent1">
                        <a:lumMod val="20000"/>
                        <a:lumOff val="80000"/>
                      </a:schemeClr>
                    </a:solidFill>
                  </a:tcPr>
                </a:tc>
                <a:tc>
                  <a:txBody>
                    <a:bodyPr/>
                    <a:lstStyle/>
                    <a:p>
                      <a:pPr marL="169863" indent="0" algn="l">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48% (293/616)</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solidFill>
                      <a:schemeClr val="accent1">
                        <a:lumMod val="20000"/>
                        <a:lumOff val="80000"/>
                      </a:schemeClr>
                    </a:solidFill>
                  </a:tcPr>
                </a:tc>
                <a:tc>
                  <a:txBody>
                    <a:bodyPr/>
                    <a:lstStyle/>
                    <a:p>
                      <a:pPr marL="169863" indent="0" algn="l">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75% (18/24)</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solidFill>
                      <a:schemeClr val="accent1">
                        <a:lumMod val="20000"/>
                        <a:lumOff val="80000"/>
                      </a:schemeClr>
                    </a:solidFill>
                  </a:tcPr>
                </a:tc>
                <a:tc>
                  <a:txBody>
                    <a:bodyPr/>
                    <a:lstStyle/>
                    <a:p>
                      <a:pPr algn="ctr">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0.001</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3683765312"/>
                  </a:ext>
                </a:extLst>
              </a:tr>
              <a:tr h="285442">
                <a:tc>
                  <a:txBody>
                    <a:bodyPr/>
                    <a:lstStyle/>
                    <a:p>
                      <a:pPr>
                        <a:lnSpc>
                          <a:spcPct val="150000"/>
                        </a:lnSpc>
                        <a:spcBef>
                          <a:spcPts val="300"/>
                        </a:spcBef>
                        <a:spcAft>
                          <a:spcPts val="300"/>
                        </a:spcAft>
                      </a:pPr>
                      <a:r>
                        <a:rPr lang="en-US" sz="1000" b="0">
                          <a:solidFill>
                            <a:schemeClr val="tx1"/>
                          </a:solidFill>
                          <a:effectLst/>
                          <a:latin typeface="Arial" panose="020B0604020202020204" pitchFamily="34" charset="0"/>
                          <a:cs typeface="Arial" panose="020B0604020202020204" pitchFamily="34" charset="0"/>
                        </a:rPr>
                        <a:t>  LTOCS dose reduced, % (number)</a:t>
                      </a:r>
                      <a:endParaRPr lang="en-GB" sz="1000" b="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28575"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169863" indent="0" algn="l">
                        <a:lnSpc>
                          <a:spcPct val="150000"/>
                        </a:lnSpc>
                        <a:spcBef>
                          <a:spcPts val="300"/>
                        </a:spcBef>
                        <a:spcAft>
                          <a:spcPts val="300"/>
                        </a:spcAft>
                      </a:pPr>
                      <a:r>
                        <a:rPr lang="en-US" sz="1000" kern="1200">
                          <a:solidFill>
                            <a:schemeClr val="tx1"/>
                          </a:solidFill>
                          <a:effectLst/>
                          <a:latin typeface="Arial" panose="020B0604020202020204" pitchFamily="34" charset="0"/>
                          <a:ea typeface="+mn-ea"/>
                          <a:cs typeface="Arial" panose="020B0604020202020204" pitchFamily="34" charset="0"/>
                        </a:rPr>
                        <a:t>40% (37/92)</a:t>
                      </a:r>
                      <a:endParaRPr lang="en-GB" sz="1000" kern="1200">
                        <a:solidFill>
                          <a:schemeClr val="tx1"/>
                        </a:solidFill>
                        <a:effectLst/>
                        <a:latin typeface="Arial" panose="020B0604020202020204" pitchFamily="34" charset="0"/>
                        <a:ea typeface="+mn-ea"/>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169863" indent="0" algn="l">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52% (125/240)</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169863" indent="0" algn="l">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50% (2/4)</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&lt;0.001</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1948689219"/>
                  </a:ext>
                </a:extLst>
              </a:tr>
              <a:tr h="189172">
                <a:tc>
                  <a:txBody>
                    <a:bodyPr/>
                    <a:lstStyle/>
                    <a:p>
                      <a:pPr>
                        <a:lnSpc>
                          <a:spcPct val="10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Super-response</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28575"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noFill/>
                      <a:prstDash val="solid"/>
                      <a:round/>
                      <a:headEnd type="none" w="med" len="med"/>
                      <a:tailEnd type="none" w="med" len="med"/>
                    </a:lnB>
                    <a:noFill/>
                  </a:tcPr>
                </a:tc>
                <a:tc>
                  <a:txBody>
                    <a:bodyPr/>
                    <a:lstStyle/>
                    <a:p>
                      <a:pPr algn="l">
                        <a:lnSpc>
                          <a:spcPct val="150000"/>
                        </a:lnSpc>
                        <a:spcBef>
                          <a:spcPts val="300"/>
                        </a:spcBef>
                        <a:spcAft>
                          <a:spcPts val="300"/>
                        </a:spcAft>
                      </a:pPr>
                      <a:r>
                        <a:rPr lang="en-US" sz="1000" kern="1200">
                          <a:solidFill>
                            <a:schemeClr val="tx1"/>
                          </a:solidFill>
                          <a:effectLst/>
                          <a:latin typeface="Arial" panose="020B0604020202020204" pitchFamily="34" charset="0"/>
                          <a:ea typeface="+mn-ea"/>
                          <a:cs typeface="Arial" panose="020B0604020202020204" pitchFamily="34" charset="0"/>
                        </a:rPr>
                        <a:t> </a:t>
                      </a:r>
                      <a:endParaRPr lang="en-GB" sz="1000" kern="1200">
                        <a:solidFill>
                          <a:schemeClr val="tx1"/>
                        </a:solidFill>
                        <a:effectLst/>
                        <a:latin typeface="Arial" panose="020B0604020202020204" pitchFamily="34" charset="0"/>
                        <a:ea typeface="+mn-ea"/>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noFill/>
                      <a:prstDash val="solid"/>
                      <a:round/>
                      <a:headEnd type="none" w="med" len="med"/>
                      <a:tailEnd type="none" w="med" len="med"/>
                    </a:lnB>
                    <a:noFill/>
                  </a:tcPr>
                </a:tc>
                <a:tc>
                  <a:txBody>
                    <a:bodyPr/>
                    <a:lstStyle/>
                    <a:p>
                      <a:pPr algn="l">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 </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noFill/>
                      <a:prstDash val="solid"/>
                      <a:round/>
                      <a:headEnd type="none" w="med" len="med"/>
                      <a:tailEnd type="none" w="med" len="med"/>
                    </a:lnB>
                    <a:noFill/>
                  </a:tcPr>
                </a:tc>
                <a:tc>
                  <a:txBody>
                    <a:bodyPr/>
                    <a:lstStyle/>
                    <a:p>
                      <a:pPr algn="l">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 </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noFill/>
                      <a:prstDash val="solid"/>
                      <a:round/>
                      <a:headEnd type="none" w="med" len="med"/>
                      <a:tailEnd type="none" w="med" len="med"/>
                    </a:lnB>
                    <a:noFill/>
                  </a:tcPr>
                </a:tc>
                <a:tc>
                  <a:txBody>
                    <a:bodyPr/>
                    <a:lstStyle/>
                    <a:p>
                      <a:pPr algn="ctr">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 </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noFill/>
                      <a:prstDash val="solid"/>
                      <a:round/>
                      <a:headEnd type="none" w="med" len="med"/>
                      <a:tailEnd type="none" w="med" len="med"/>
                    </a:lnB>
                    <a:noFill/>
                  </a:tcPr>
                </a:tc>
                <a:extLst>
                  <a:ext uri="{0D108BD9-81ED-4DB2-BD59-A6C34878D82A}">
                    <a16:rowId xmlns:a16="http://schemas.microsoft.com/office/drawing/2014/main" val="478837611"/>
                  </a:ext>
                </a:extLst>
              </a:tr>
              <a:tr h="285442">
                <a:tc>
                  <a:txBody>
                    <a:bodyPr/>
                    <a:lstStyle/>
                    <a:p>
                      <a:pPr>
                        <a:lnSpc>
                          <a:spcPct val="150000"/>
                        </a:lnSpc>
                        <a:spcBef>
                          <a:spcPts val="300"/>
                        </a:spcBef>
                        <a:spcAft>
                          <a:spcPts val="300"/>
                        </a:spcAft>
                      </a:pPr>
                      <a:r>
                        <a:rPr lang="en-US" sz="1000" b="0">
                          <a:solidFill>
                            <a:schemeClr val="tx1"/>
                          </a:solidFill>
                          <a:effectLst/>
                          <a:latin typeface="Arial" panose="020B0604020202020204" pitchFamily="34" charset="0"/>
                          <a:cs typeface="Arial" panose="020B0604020202020204" pitchFamily="34" charset="0"/>
                        </a:rPr>
                        <a:t>  Exacerbation elimination, % (number)   </a:t>
                      </a:r>
                      <a:endParaRPr lang="en-GB" sz="1000" b="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28575"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noFill/>
                  </a:tcPr>
                </a:tc>
                <a:tc>
                  <a:txBody>
                    <a:bodyPr/>
                    <a:lstStyle/>
                    <a:p>
                      <a:pPr marL="169545" indent="0" algn="l">
                        <a:lnSpc>
                          <a:spcPct val="150000"/>
                        </a:lnSpc>
                        <a:spcBef>
                          <a:spcPts val="300"/>
                        </a:spcBef>
                        <a:spcAft>
                          <a:spcPts val="300"/>
                        </a:spcAft>
                      </a:pPr>
                      <a:r>
                        <a:rPr lang="en-US" sz="1000" kern="1200">
                          <a:solidFill>
                            <a:schemeClr val="tx1"/>
                          </a:solidFill>
                          <a:effectLst/>
                          <a:highlight>
                            <a:srgbClr val="FFFF00"/>
                          </a:highlight>
                          <a:latin typeface="Arial"/>
                          <a:ea typeface="+mn-ea"/>
                          <a:cs typeface="Arial"/>
                        </a:rPr>
                        <a:t>22%</a:t>
                      </a:r>
                      <a:r>
                        <a:rPr lang="en-US" sz="1000" kern="1200">
                          <a:solidFill>
                            <a:schemeClr val="tx1"/>
                          </a:solidFill>
                          <a:effectLst/>
                          <a:latin typeface="Arial"/>
                          <a:ea typeface="+mn-ea"/>
                          <a:cs typeface="Arial"/>
                        </a:rPr>
                        <a:t> (134/618)</a:t>
                      </a:r>
                      <a:r>
                        <a:rPr lang="en-US" sz="1000" kern="1200" baseline="30000">
                          <a:solidFill>
                            <a:schemeClr val="tx1"/>
                          </a:solidFill>
                          <a:effectLst/>
                          <a:latin typeface="Arial"/>
                          <a:ea typeface="+mn-ea"/>
                          <a:cs typeface="Arial"/>
                        </a:rPr>
                        <a:t>†</a:t>
                      </a:r>
                      <a:endParaRPr lang="en-GB" sz="1000" kern="1200" baseline="30000">
                        <a:solidFill>
                          <a:schemeClr val="tx1"/>
                        </a:solidFill>
                        <a:effectLst/>
                        <a:latin typeface="Arial"/>
                        <a:ea typeface="+mn-ea"/>
                        <a:cs typeface="Arial"/>
                      </a:endParaRPr>
                    </a:p>
                  </a:txBody>
                  <a:tcPr marL="34290" marR="3429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noFill/>
                  </a:tcPr>
                </a:tc>
                <a:tc>
                  <a:txBody>
                    <a:bodyPr/>
                    <a:lstStyle/>
                    <a:p>
                      <a:pPr marL="169545" indent="0" algn="l">
                        <a:lnSpc>
                          <a:spcPct val="150000"/>
                        </a:lnSpc>
                        <a:spcBef>
                          <a:spcPts val="300"/>
                        </a:spcBef>
                        <a:spcAft>
                          <a:spcPts val="300"/>
                        </a:spcAft>
                      </a:pPr>
                      <a:r>
                        <a:rPr lang="en-US" sz="1000">
                          <a:solidFill>
                            <a:schemeClr val="tx1"/>
                          </a:solidFill>
                          <a:effectLst/>
                          <a:highlight>
                            <a:srgbClr val="FFFF00"/>
                          </a:highlight>
                          <a:latin typeface="Arial"/>
                          <a:cs typeface="Arial"/>
                        </a:rPr>
                        <a:t>31%</a:t>
                      </a:r>
                      <a:r>
                        <a:rPr lang="en-US" sz="1000">
                          <a:solidFill>
                            <a:schemeClr val="tx1"/>
                          </a:solidFill>
                          <a:effectLst/>
                          <a:latin typeface="Arial"/>
                          <a:cs typeface="Arial"/>
                        </a:rPr>
                        <a:t> (303/987)</a:t>
                      </a:r>
                      <a:r>
                        <a:rPr lang="en-US" sz="1000" baseline="30000">
                          <a:solidFill>
                            <a:schemeClr val="tx1"/>
                          </a:solidFill>
                          <a:effectLst/>
                          <a:latin typeface="Arial"/>
                          <a:cs typeface="Arial"/>
                        </a:rPr>
                        <a:t>†</a:t>
                      </a:r>
                      <a:endParaRPr lang="en-GB" sz="1000" baseline="30000">
                        <a:solidFill>
                          <a:schemeClr val="tx1"/>
                        </a:solidFill>
                        <a:effectLst/>
                        <a:latin typeface="Arial"/>
                        <a:ea typeface="Times New Roman" panose="02020603050405020304" pitchFamily="18" charset="0"/>
                        <a:cs typeface="Arial"/>
                      </a:endParaRPr>
                    </a:p>
                  </a:txBody>
                  <a:tcPr marL="34290" marR="3429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noFill/>
                  </a:tcPr>
                </a:tc>
                <a:tc>
                  <a:txBody>
                    <a:bodyPr/>
                    <a:lstStyle/>
                    <a:p>
                      <a:pPr marL="169863" indent="0" algn="l">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32% (10/31)</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noFill/>
                  </a:tcPr>
                </a:tc>
                <a:tc>
                  <a:txBody>
                    <a:bodyPr/>
                    <a:lstStyle/>
                    <a:p>
                      <a:pPr algn="ctr">
                        <a:lnSpc>
                          <a:spcPct val="150000"/>
                        </a:lnSpc>
                        <a:spcBef>
                          <a:spcPts val="300"/>
                        </a:spcBef>
                        <a:spcAft>
                          <a:spcPts val="300"/>
                        </a:spcAft>
                      </a:pPr>
                      <a:r>
                        <a:rPr lang="en-US" sz="1000">
                          <a:solidFill>
                            <a:schemeClr val="tx1"/>
                          </a:solidFill>
                          <a:effectLst/>
                          <a:highlight>
                            <a:srgbClr val="FFFF00"/>
                          </a:highlight>
                          <a:latin typeface="Arial"/>
                          <a:cs typeface="Arial"/>
                        </a:rPr>
                        <a:t>&lt;0.001</a:t>
                      </a:r>
                      <a:endParaRPr lang="en-GB" sz="1000">
                        <a:solidFill>
                          <a:schemeClr val="tx1"/>
                        </a:solidFill>
                        <a:effectLst/>
                        <a:highlight>
                          <a:srgbClr val="FFFF00"/>
                        </a:highlight>
                        <a:latin typeface="Arial"/>
                        <a:ea typeface="Times New Roman" panose="02020603050405020304" pitchFamily="18" charset="0"/>
                        <a:cs typeface="Arial"/>
                      </a:endParaRPr>
                    </a:p>
                  </a:txBody>
                  <a:tcPr marL="34290" marR="34290" marT="0" marB="0" anchor="ctr">
                    <a:lnL w="12700"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noFill/>
                  </a:tcPr>
                </a:tc>
                <a:extLst>
                  <a:ext uri="{0D108BD9-81ED-4DB2-BD59-A6C34878D82A}">
                    <a16:rowId xmlns:a16="http://schemas.microsoft.com/office/drawing/2014/main" val="3027353697"/>
                  </a:ext>
                </a:extLst>
              </a:tr>
              <a:tr h="285442">
                <a:tc>
                  <a:txBody>
                    <a:bodyPr/>
                    <a:lstStyle/>
                    <a:p>
                      <a:pPr>
                        <a:lnSpc>
                          <a:spcPct val="150000"/>
                        </a:lnSpc>
                        <a:spcBef>
                          <a:spcPts val="300"/>
                        </a:spcBef>
                        <a:spcAft>
                          <a:spcPts val="300"/>
                        </a:spcAft>
                      </a:pPr>
                      <a:r>
                        <a:rPr lang="en-US" sz="1000" b="0">
                          <a:solidFill>
                            <a:schemeClr val="tx1"/>
                          </a:solidFill>
                          <a:effectLst/>
                          <a:latin typeface="Arial" panose="020B0604020202020204" pitchFamily="34" charset="0"/>
                          <a:cs typeface="Arial" panose="020B0604020202020204" pitchFamily="34" charset="0"/>
                        </a:rPr>
                        <a:t>  FEV</a:t>
                      </a:r>
                      <a:r>
                        <a:rPr lang="en-US" sz="1000" b="0" baseline="-25000">
                          <a:solidFill>
                            <a:schemeClr val="tx1"/>
                          </a:solidFill>
                          <a:effectLst/>
                          <a:latin typeface="Arial" panose="020B0604020202020204" pitchFamily="34" charset="0"/>
                          <a:cs typeface="Arial" panose="020B0604020202020204" pitchFamily="34" charset="0"/>
                        </a:rPr>
                        <a:t>1</a:t>
                      </a:r>
                      <a:r>
                        <a:rPr lang="en-US" sz="1000" b="0">
                          <a:solidFill>
                            <a:schemeClr val="tx1"/>
                          </a:solidFill>
                          <a:effectLst/>
                          <a:latin typeface="Arial" panose="020B0604020202020204" pitchFamily="34" charset="0"/>
                          <a:cs typeface="Arial" panose="020B0604020202020204" pitchFamily="34" charset="0"/>
                        </a:rPr>
                        <a:t> pre improved ≥500 mL, % (number)</a:t>
                      </a:r>
                      <a:endParaRPr lang="en-GB" sz="1000" b="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28575"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noFill/>
                  </a:tcPr>
                </a:tc>
                <a:tc>
                  <a:txBody>
                    <a:bodyPr/>
                    <a:lstStyle/>
                    <a:p>
                      <a:pPr marL="169863" indent="0" algn="l">
                        <a:lnSpc>
                          <a:spcPct val="150000"/>
                        </a:lnSpc>
                        <a:spcBef>
                          <a:spcPts val="300"/>
                        </a:spcBef>
                        <a:spcAft>
                          <a:spcPts val="300"/>
                        </a:spcAft>
                      </a:pPr>
                      <a:r>
                        <a:rPr lang="en-US" sz="1000" kern="1200">
                          <a:solidFill>
                            <a:schemeClr val="tx1"/>
                          </a:solidFill>
                          <a:effectLst/>
                          <a:latin typeface="Arial" panose="020B0604020202020204" pitchFamily="34" charset="0"/>
                          <a:ea typeface="+mn-ea"/>
                          <a:cs typeface="Arial" panose="020B0604020202020204" pitchFamily="34" charset="0"/>
                        </a:rPr>
                        <a:t>15% (44/292)</a:t>
                      </a:r>
                      <a:endParaRPr lang="en-GB" sz="1000" kern="1200">
                        <a:solidFill>
                          <a:schemeClr val="tx1"/>
                        </a:solidFill>
                        <a:effectLst/>
                        <a:latin typeface="Arial" panose="020B0604020202020204" pitchFamily="34" charset="0"/>
                        <a:ea typeface="+mn-ea"/>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noFill/>
                  </a:tcPr>
                </a:tc>
                <a:tc>
                  <a:txBody>
                    <a:bodyPr/>
                    <a:lstStyle/>
                    <a:p>
                      <a:pPr marL="169863" indent="0" algn="l">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22% (80/369)</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noFill/>
                  </a:tcPr>
                </a:tc>
                <a:tc>
                  <a:txBody>
                    <a:bodyPr/>
                    <a:lstStyle/>
                    <a:p>
                      <a:pPr marL="169863" indent="0" algn="l">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27% (4/15)</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noFill/>
                  </a:tcPr>
                </a:tc>
                <a:tc>
                  <a:txBody>
                    <a:bodyPr/>
                    <a:lstStyle/>
                    <a:p>
                      <a:pPr algn="ctr">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&lt;0.001</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noFill/>
                  </a:tcPr>
                </a:tc>
                <a:extLst>
                  <a:ext uri="{0D108BD9-81ED-4DB2-BD59-A6C34878D82A}">
                    <a16:rowId xmlns:a16="http://schemas.microsoft.com/office/drawing/2014/main" val="2616926613"/>
                  </a:ext>
                </a:extLst>
              </a:tr>
              <a:tr h="285442">
                <a:tc>
                  <a:txBody>
                    <a:bodyPr/>
                    <a:lstStyle/>
                    <a:p>
                      <a:pPr>
                        <a:lnSpc>
                          <a:spcPct val="150000"/>
                        </a:lnSpc>
                        <a:spcBef>
                          <a:spcPts val="300"/>
                        </a:spcBef>
                        <a:spcAft>
                          <a:spcPts val="300"/>
                        </a:spcAft>
                      </a:pPr>
                      <a:r>
                        <a:rPr lang="en-US" sz="1000" b="0">
                          <a:solidFill>
                            <a:schemeClr val="tx1"/>
                          </a:solidFill>
                          <a:effectLst/>
                          <a:latin typeface="Arial" panose="020B0604020202020204" pitchFamily="34" charset="0"/>
                          <a:cs typeface="Arial" panose="020B0604020202020204" pitchFamily="34" charset="0"/>
                        </a:rPr>
                        <a:t>  New well-controlled asthma, % (number)</a:t>
                      </a:r>
                      <a:endParaRPr lang="en-GB" sz="1000" b="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28575"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noFill/>
                  </a:tcPr>
                </a:tc>
                <a:tc>
                  <a:txBody>
                    <a:bodyPr/>
                    <a:lstStyle/>
                    <a:p>
                      <a:pPr marL="169863" indent="0" algn="l">
                        <a:lnSpc>
                          <a:spcPct val="150000"/>
                        </a:lnSpc>
                        <a:spcBef>
                          <a:spcPts val="300"/>
                        </a:spcBef>
                        <a:spcAft>
                          <a:spcPts val="300"/>
                        </a:spcAft>
                      </a:pPr>
                      <a:r>
                        <a:rPr lang="en-US" sz="1000" kern="1200">
                          <a:solidFill>
                            <a:schemeClr val="tx1"/>
                          </a:solidFill>
                          <a:effectLst/>
                          <a:latin typeface="Arial" panose="020B0604020202020204" pitchFamily="34" charset="0"/>
                          <a:ea typeface="+mn-ea"/>
                          <a:cs typeface="Arial" panose="020B0604020202020204" pitchFamily="34" charset="0"/>
                        </a:rPr>
                        <a:t>27% (116/437)</a:t>
                      </a:r>
                      <a:r>
                        <a:rPr lang="en-US" sz="1000" kern="1200" baseline="30000">
                          <a:solidFill>
                            <a:schemeClr val="tx1"/>
                          </a:solidFill>
                          <a:effectLst/>
                          <a:latin typeface="Arial" panose="020B0604020202020204" pitchFamily="34" charset="0"/>
                          <a:ea typeface="+mn-ea"/>
                          <a:cs typeface="Arial" panose="020B0604020202020204" pitchFamily="34" charset="0"/>
                        </a:rPr>
                        <a:t>†</a:t>
                      </a:r>
                      <a:endParaRPr lang="en-GB" sz="1000" kern="1200" baseline="30000">
                        <a:solidFill>
                          <a:schemeClr val="tx1"/>
                        </a:solidFill>
                        <a:effectLst/>
                        <a:latin typeface="Arial" panose="020B0604020202020204" pitchFamily="34" charset="0"/>
                        <a:ea typeface="+mn-ea"/>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noFill/>
                  </a:tcPr>
                </a:tc>
                <a:tc>
                  <a:txBody>
                    <a:bodyPr/>
                    <a:lstStyle/>
                    <a:p>
                      <a:pPr marL="169863" indent="0" algn="l">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31% (188/616)</a:t>
                      </a:r>
                      <a:r>
                        <a:rPr lang="en-US" sz="1000" baseline="30000">
                          <a:solidFill>
                            <a:schemeClr val="tx1"/>
                          </a:solidFill>
                          <a:effectLst/>
                          <a:latin typeface="Arial" panose="020B0604020202020204" pitchFamily="34" charset="0"/>
                          <a:cs typeface="Arial" panose="020B0604020202020204" pitchFamily="34" charset="0"/>
                        </a:rPr>
                        <a:t>‡</a:t>
                      </a:r>
                      <a:endParaRPr lang="en-GB" sz="1000" baseline="30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noFill/>
                  </a:tcPr>
                </a:tc>
                <a:tc>
                  <a:txBody>
                    <a:bodyPr/>
                    <a:lstStyle/>
                    <a:p>
                      <a:pPr marL="169863" indent="0" algn="l">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58% (14/24</a:t>
                      </a:r>
                      <a:r>
                        <a:rPr lang="en-US" sz="1000" baseline="0">
                          <a:solidFill>
                            <a:schemeClr val="tx1"/>
                          </a:solidFill>
                          <a:effectLst/>
                          <a:latin typeface="Arial" panose="020B0604020202020204" pitchFamily="34" charset="0"/>
                          <a:cs typeface="Arial" panose="020B0604020202020204" pitchFamily="34" charset="0"/>
                        </a:rPr>
                        <a:t>)</a:t>
                      </a:r>
                      <a:r>
                        <a:rPr lang="en-US" sz="1000" baseline="30000">
                          <a:solidFill>
                            <a:schemeClr val="tx1"/>
                          </a:solidFill>
                          <a:effectLst/>
                          <a:latin typeface="Arial" panose="020B0604020202020204" pitchFamily="34" charset="0"/>
                          <a:cs typeface="Arial" panose="020B0604020202020204" pitchFamily="34" charset="0"/>
                        </a:rPr>
                        <a:t>†‡</a:t>
                      </a:r>
                      <a:endParaRPr lang="en-GB" sz="1000" baseline="30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noFill/>
                  </a:tcPr>
                </a:tc>
                <a:tc>
                  <a:txBody>
                    <a:bodyPr/>
                    <a:lstStyle/>
                    <a:p>
                      <a:pPr algn="ctr">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&lt;0.001</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noFill/>
                  </a:tcPr>
                </a:tc>
                <a:extLst>
                  <a:ext uri="{0D108BD9-81ED-4DB2-BD59-A6C34878D82A}">
                    <a16:rowId xmlns:a16="http://schemas.microsoft.com/office/drawing/2014/main" val="3965504353"/>
                  </a:ext>
                </a:extLst>
              </a:tr>
              <a:tr h="285442">
                <a:tc>
                  <a:txBody>
                    <a:bodyPr/>
                    <a:lstStyle/>
                    <a:p>
                      <a:pPr>
                        <a:lnSpc>
                          <a:spcPct val="150000"/>
                        </a:lnSpc>
                        <a:spcBef>
                          <a:spcPts val="300"/>
                        </a:spcBef>
                        <a:spcAft>
                          <a:spcPts val="300"/>
                        </a:spcAft>
                      </a:pPr>
                      <a:r>
                        <a:rPr lang="en-US" sz="1000" b="0">
                          <a:solidFill>
                            <a:schemeClr val="tx1"/>
                          </a:solidFill>
                          <a:effectLst/>
                          <a:latin typeface="Arial" panose="020B0604020202020204" pitchFamily="34" charset="0"/>
                          <a:cs typeface="Arial" panose="020B0604020202020204" pitchFamily="34" charset="0"/>
                        </a:rPr>
                        <a:t>  LTOCS ceased or tapered to &lt;5 mg/day, % (number)</a:t>
                      </a:r>
                      <a:endParaRPr lang="en-GB" sz="1000" b="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28575"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noFill/>
                  </a:tcPr>
                </a:tc>
                <a:tc>
                  <a:txBody>
                    <a:bodyPr/>
                    <a:lstStyle/>
                    <a:p>
                      <a:pPr marL="169863" indent="0" algn="l">
                        <a:lnSpc>
                          <a:spcPct val="150000"/>
                        </a:lnSpc>
                        <a:spcBef>
                          <a:spcPts val="300"/>
                        </a:spcBef>
                        <a:spcAft>
                          <a:spcPts val="300"/>
                        </a:spcAft>
                      </a:pPr>
                      <a:r>
                        <a:rPr lang="en-US" sz="1000" kern="1200">
                          <a:solidFill>
                            <a:schemeClr val="tx1"/>
                          </a:solidFill>
                          <a:effectLst/>
                          <a:latin typeface="Arial" panose="020B0604020202020204" pitchFamily="34" charset="0"/>
                          <a:ea typeface="+mn-ea"/>
                          <a:cs typeface="Arial" panose="020B0604020202020204" pitchFamily="34" charset="0"/>
                        </a:rPr>
                        <a:t>34% (31/92)</a:t>
                      </a:r>
                      <a:endParaRPr lang="en-GB" sz="1000" kern="1200">
                        <a:solidFill>
                          <a:schemeClr val="tx1"/>
                        </a:solidFill>
                        <a:effectLst/>
                        <a:latin typeface="Arial" panose="020B0604020202020204" pitchFamily="34" charset="0"/>
                        <a:ea typeface="+mn-ea"/>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noFill/>
                  </a:tcPr>
                </a:tc>
                <a:tc>
                  <a:txBody>
                    <a:bodyPr/>
                    <a:lstStyle/>
                    <a:p>
                      <a:pPr marL="169863" indent="0" algn="l">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43% (103/240)</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noFill/>
                  </a:tcPr>
                </a:tc>
                <a:tc>
                  <a:txBody>
                    <a:bodyPr/>
                    <a:lstStyle/>
                    <a:p>
                      <a:pPr marL="169863" indent="0" algn="l">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25% (1/4)</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noFill/>
                  </a:tcPr>
                </a:tc>
                <a:tc>
                  <a:txBody>
                    <a:bodyPr/>
                    <a:lstStyle/>
                    <a:p>
                      <a:pPr algn="ctr">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&lt;0.001</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641518339"/>
                  </a:ext>
                </a:extLst>
              </a:tr>
              <a:tr h="446098">
                <a:tc gridSpan="5">
                  <a:txBody>
                    <a:bodyPr/>
                    <a:lstStyle/>
                    <a:p>
                      <a:pPr>
                        <a:lnSpc>
                          <a:spcPct val="100000"/>
                        </a:lnSpc>
                        <a:spcBef>
                          <a:spcPts val="300"/>
                        </a:spcBef>
                        <a:spcAft>
                          <a:spcPts val="300"/>
                        </a:spcAft>
                      </a:pPr>
                      <a:r>
                        <a:rPr lang="en-US" sz="700" b="0">
                          <a:solidFill>
                            <a:schemeClr val="tx1"/>
                          </a:solidFill>
                          <a:effectLst/>
                          <a:latin typeface="Arial"/>
                          <a:cs typeface="Arial"/>
                        </a:rPr>
                        <a:t>AER, annualized exacerbation rate; </a:t>
                      </a:r>
                      <a:r>
                        <a:rPr lang="en-US" sz="700" b="0" err="1">
                          <a:solidFill>
                            <a:schemeClr val="tx1"/>
                          </a:solidFill>
                          <a:effectLst/>
                          <a:latin typeface="Arial"/>
                          <a:cs typeface="Arial"/>
                        </a:rPr>
                        <a:t>IgE</a:t>
                      </a:r>
                      <a:r>
                        <a:rPr lang="en-US" sz="700" b="0">
                          <a:solidFill>
                            <a:schemeClr val="tx1"/>
                          </a:solidFill>
                          <a:effectLst/>
                          <a:latin typeface="Arial"/>
                          <a:cs typeface="Arial"/>
                        </a:rPr>
                        <a:t>, immunoglobulin E; IL, interleukin; IL5R, IL5 receptor; IL 4/13, interleukin 4/13; FEV</a:t>
                      </a:r>
                      <a:r>
                        <a:rPr lang="en-US" sz="700" b="0" baseline="-25000">
                          <a:solidFill>
                            <a:schemeClr val="tx1"/>
                          </a:solidFill>
                          <a:effectLst/>
                          <a:latin typeface="Arial"/>
                          <a:cs typeface="Arial"/>
                        </a:rPr>
                        <a:t>1</a:t>
                      </a:r>
                      <a:r>
                        <a:rPr lang="en-US" sz="700" b="0">
                          <a:solidFill>
                            <a:schemeClr val="tx1"/>
                          </a:solidFill>
                          <a:effectLst/>
                          <a:latin typeface="Arial"/>
                          <a:cs typeface="Arial"/>
                        </a:rPr>
                        <a:t>, forced expiratory volume in 1 second; LTOCS, long-term oral corticosteroids.</a:t>
                      </a:r>
                      <a:endParaRPr lang="en-GB" sz="700" b="0">
                        <a:solidFill>
                          <a:schemeClr val="tx1"/>
                        </a:solidFill>
                        <a:effectLst/>
                        <a:latin typeface="Arial"/>
                        <a:cs typeface="Arial"/>
                      </a:endParaRPr>
                    </a:p>
                    <a:p>
                      <a:pPr>
                        <a:lnSpc>
                          <a:spcPct val="100000"/>
                        </a:lnSpc>
                        <a:spcBef>
                          <a:spcPts val="300"/>
                        </a:spcBef>
                        <a:spcAft>
                          <a:spcPts val="300"/>
                        </a:spcAft>
                      </a:pPr>
                      <a:r>
                        <a:rPr lang="en-US" sz="700" b="0">
                          <a:solidFill>
                            <a:schemeClr val="tx1"/>
                          </a:solidFill>
                          <a:effectLst/>
                          <a:latin typeface="Arial" panose="020B0604020202020204" pitchFamily="34" charset="0"/>
                          <a:cs typeface="Arial" panose="020B0604020202020204" pitchFamily="34" charset="0"/>
                        </a:rPr>
                        <a:t>†, ‡ denote columns with significant difference on post-hoc testing (p &lt;0.05).</a:t>
                      </a:r>
                      <a:endParaRPr lang="en-GB" sz="700" b="0">
                        <a:solidFill>
                          <a:schemeClr val="tx1"/>
                        </a:solidFill>
                        <a:effectLst/>
                        <a:latin typeface="Arial" panose="020B0604020202020204" pitchFamily="34" charset="0"/>
                        <a:cs typeface="Arial" panose="020B0604020202020204" pitchFamily="34" charset="0"/>
                      </a:endParaRPr>
                    </a:p>
                    <a:p>
                      <a:pPr>
                        <a:lnSpc>
                          <a:spcPct val="100000"/>
                        </a:lnSpc>
                        <a:spcBef>
                          <a:spcPts val="300"/>
                        </a:spcBef>
                        <a:spcAft>
                          <a:spcPts val="300"/>
                        </a:spcAft>
                      </a:pPr>
                      <a:r>
                        <a:rPr lang="en-US" sz="700" b="0" baseline="30000" err="1">
                          <a:solidFill>
                            <a:schemeClr val="tx1"/>
                          </a:solidFill>
                          <a:effectLst/>
                          <a:latin typeface="Arial"/>
                          <a:cs typeface="Arial"/>
                        </a:rPr>
                        <a:t>a</a:t>
                      </a:r>
                      <a:r>
                        <a:rPr lang="en-US" sz="700" b="0" err="1">
                          <a:solidFill>
                            <a:schemeClr val="tx1"/>
                          </a:solidFill>
                          <a:effectLst/>
                          <a:latin typeface="Arial"/>
                          <a:cs typeface="Arial"/>
                        </a:rPr>
                        <a:t>Note</a:t>
                      </a:r>
                      <a:r>
                        <a:rPr lang="en-US" sz="700" b="0">
                          <a:solidFill>
                            <a:schemeClr val="tx1"/>
                          </a:solidFill>
                          <a:effectLst/>
                          <a:latin typeface="Arial"/>
                          <a:cs typeface="Arial"/>
                        </a:rPr>
                        <a:t> small numbers of patients on anti-IL4/13 therapy limit interpretation of data from this group.</a:t>
                      </a:r>
                      <a:endParaRPr lang="en-GB" sz="700" b="0">
                        <a:solidFill>
                          <a:schemeClr val="tx1"/>
                        </a:solidFill>
                        <a:effectLst/>
                        <a:latin typeface="Arial"/>
                        <a:ea typeface="Times New Roman" panose="02020603050405020304" pitchFamily="18" charset="0"/>
                        <a:cs typeface="Arial"/>
                      </a:endParaRPr>
                    </a:p>
                  </a:txBody>
                  <a:tcPr marL="34290" marR="34290" marT="0"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noFill/>
                      <a:prstDash val="solid"/>
                      <a:round/>
                      <a:headEnd type="none" w="med" len="med"/>
                      <a:tailEnd type="none" w="med" len="med"/>
                    </a:lnB>
                    <a:no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3068363672"/>
                  </a:ext>
                </a:extLst>
              </a:tr>
            </a:tbl>
          </a:graphicData>
        </a:graphic>
      </p:graphicFrame>
      <p:sp>
        <p:nvSpPr>
          <p:cNvPr id="13" name="TextBox 12">
            <a:extLst>
              <a:ext uri="{FF2B5EF4-FFF2-40B4-BE49-F238E27FC236}">
                <a16:creationId xmlns:a16="http://schemas.microsoft.com/office/drawing/2014/main" id="{C5A83F9D-1782-F9BF-6E80-282F2C9657AC}"/>
              </a:ext>
            </a:extLst>
          </p:cNvPr>
          <p:cNvSpPr txBox="1"/>
          <p:nvPr/>
        </p:nvSpPr>
        <p:spPr>
          <a:xfrm>
            <a:off x="6858000" y="4943445"/>
            <a:ext cx="2895600" cy="200055"/>
          </a:xfrm>
          <a:prstGeom prst="rect">
            <a:avLst/>
          </a:prstGeom>
          <a:noFill/>
        </p:spPr>
        <p:txBody>
          <a:bodyPr wrap="square">
            <a:spAutoFit/>
          </a:bodyPr>
          <a:lstStyle/>
          <a:p>
            <a:pPr algn="l" defTabSz="457200" rtl="0"/>
            <a:r>
              <a:rPr lang="en-GB" sz="700" kern="1200">
                <a:solidFill>
                  <a:prstClr val="black"/>
                </a:solidFill>
                <a:latin typeface="Arial" panose="020B0604020202020204" pitchFamily="34" charset="0"/>
                <a:ea typeface="+mn-ea"/>
                <a:cs typeface="Arial" panose="020B0604020202020204" pitchFamily="34" charset="0"/>
              </a:rPr>
              <a:t>Denton E, et al. </a:t>
            </a:r>
            <a:r>
              <a:rPr lang="en-GB" sz="700" i="1" kern="1200">
                <a:solidFill>
                  <a:prstClr val="black"/>
                </a:solidFill>
                <a:latin typeface="Arial" panose="020B0604020202020204" pitchFamily="34" charset="0"/>
                <a:ea typeface="+mn-ea"/>
                <a:cs typeface="Arial" panose="020B0604020202020204" pitchFamily="34" charset="0"/>
              </a:rPr>
              <a:t>Allergy.</a:t>
            </a:r>
            <a:r>
              <a:rPr lang="en-GB" sz="700" kern="1200">
                <a:solidFill>
                  <a:prstClr val="black"/>
                </a:solidFill>
                <a:latin typeface="Arial" panose="020B0604020202020204" pitchFamily="34" charset="0"/>
                <a:ea typeface="+mn-ea"/>
                <a:cs typeface="Arial" panose="020B0604020202020204" pitchFamily="34" charset="0"/>
              </a:rPr>
              <a:t> 2024. </a:t>
            </a:r>
            <a:r>
              <a:rPr lang="en-GB" sz="700" kern="1200" err="1">
                <a:solidFill>
                  <a:prstClr val="black"/>
                </a:solidFill>
                <a:latin typeface="Arial" panose="020B0604020202020204" pitchFamily="34" charset="0"/>
                <a:ea typeface="+mn-ea"/>
                <a:cs typeface="Arial" panose="020B0604020202020204" pitchFamily="34" charset="0"/>
              </a:rPr>
              <a:t>doi</a:t>
            </a:r>
            <a:r>
              <a:rPr lang="en-GB" sz="700" kern="1200">
                <a:solidFill>
                  <a:prstClr val="black"/>
                </a:solidFill>
                <a:latin typeface="Arial" panose="020B0604020202020204" pitchFamily="34" charset="0"/>
                <a:ea typeface="+mn-ea"/>
                <a:cs typeface="Arial" panose="020B0604020202020204" pitchFamily="34" charset="0"/>
              </a:rPr>
              <a:t>: </a:t>
            </a:r>
            <a:r>
              <a:rPr lang="en-US" sz="700" kern="1200">
                <a:solidFill>
                  <a:prstClr val="black"/>
                </a:solidFill>
                <a:latin typeface="Arial" panose="020B0604020202020204" pitchFamily="34" charset="0"/>
                <a:ea typeface="Calibri" panose="020F0502020204030204" pitchFamily="34" charset="0"/>
                <a:cs typeface="Arial" panose="020B0604020202020204" pitchFamily="34" charset="0"/>
              </a:rPr>
              <a:t>10.1111/all.16178</a:t>
            </a:r>
            <a:endParaRPr lang="en-GB" sz="700" i="1" kern="1200">
              <a:solidFill>
                <a:prstClr val="black"/>
              </a:solidFill>
              <a:latin typeface="Arial" panose="020B0604020202020204" pitchFamily="34" charset="0"/>
              <a:ea typeface="+mn-ea"/>
              <a:cs typeface="Arial" panose="020B0604020202020204" pitchFamily="34" charset="0"/>
            </a:endParaRPr>
          </a:p>
        </p:txBody>
      </p:sp>
      <p:pic>
        <p:nvPicPr>
          <p:cNvPr id="3" name="Graphic 2" descr="Beginning with solid fill">
            <a:hlinkClick r:id="rId3" action="ppaction://hlinksldjump"/>
            <a:extLst>
              <a:ext uri="{FF2B5EF4-FFF2-40B4-BE49-F238E27FC236}">
                <a16:creationId xmlns:a16="http://schemas.microsoft.com/office/drawing/2014/main" id="{DED01386-51AB-D003-5684-D15AAF58271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4" name="bg object 17">
            <a:extLst>
              <a:ext uri="{FF2B5EF4-FFF2-40B4-BE49-F238E27FC236}">
                <a16:creationId xmlns:a16="http://schemas.microsoft.com/office/drawing/2014/main" id="{CDB13675-EF00-B6B8-F984-B4F4D628B2C3}"/>
              </a:ext>
            </a:extLst>
          </p:cNvPr>
          <p:cNvPicPr/>
          <p:nvPr/>
        </p:nvPicPr>
        <p:blipFill>
          <a:blip r:embed="rId6" cstate="print">
            <a:alphaModFix amt="10000"/>
            <a:extLst>
              <a:ext uri="{BEBA8EAE-BF5A-486C-A8C5-ECC9F3942E4B}">
                <a14:imgProps xmlns:a14="http://schemas.microsoft.com/office/drawing/2010/main">
                  <a14:imgLayer r:embed="rId7">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1215007368"/>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198;p36">
            <a:extLst>
              <a:ext uri="{FF2B5EF4-FFF2-40B4-BE49-F238E27FC236}">
                <a16:creationId xmlns:a16="http://schemas.microsoft.com/office/drawing/2014/main" id="{DBEB4C4B-8FF5-0788-417F-481BFABFF1DC}"/>
              </a:ext>
            </a:extLst>
          </p:cNvPr>
          <p:cNvSpPr/>
          <p:nvPr/>
        </p:nvSpPr>
        <p:spPr>
          <a:xfrm>
            <a:off x="0" y="658528"/>
            <a:ext cx="9144000" cy="45719"/>
          </a:xfrm>
          <a:prstGeom prst="rect">
            <a:avLst/>
          </a:prstGeom>
          <a:solidFill>
            <a:srgbClr val="FF9900"/>
          </a:solidFill>
          <a:ln>
            <a:noFill/>
          </a:ln>
        </p:spPr>
        <p:txBody>
          <a:bodyPr spcFirstLastPara="1" wrap="square" lIns="91425" tIns="45700" rIns="91425" bIns="45700" anchor="ctr" anchorCtr="0">
            <a:noAutofit/>
          </a:bodyPr>
          <a:lstStyle/>
          <a:p>
            <a:pPr algn="ctr" defTabSz="457200" rtl="0">
              <a:buClr>
                <a:srgbClr val="000000"/>
              </a:buClr>
              <a:buSzPts val="1800"/>
              <a:defRPr/>
            </a:pPr>
            <a:endParaRPr>
              <a:solidFill>
                <a:srgbClr val="FFFFFF"/>
              </a:solidFill>
              <a:latin typeface="Arial"/>
              <a:ea typeface="Arial"/>
              <a:cs typeface="Arial"/>
              <a:sym typeface="Arial"/>
            </a:endParaRPr>
          </a:p>
        </p:txBody>
      </p:sp>
      <p:sp>
        <p:nvSpPr>
          <p:cNvPr id="8" name="Google Shape;199;p36">
            <a:extLst>
              <a:ext uri="{FF2B5EF4-FFF2-40B4-BE49-F238E27FC236}">
                <a16:creationId xmlns:a16="http://schemas.microsoft.com/office/drawing/2014/main" id="{A4F604C1-5C59-EF97-07F0-2880C030F750}"/>
              </a:ext>
            </a:extLst>
          </p:cNvPr>
          <p:cNvSpPr/>
          <p:nvPr/>
        </p:nvSpPr>
        <p:spPr>
          <a:xfrm>
            <a:off x="0" y="724218"/>
            <a:ext cx="9144000" cy="34289"/>
          </a:xfrm>
          <a:prstGeom prst="rect">
            <a:avLst/>
          </a:prstGeom>
          <a:solidFill>
            <a:srgbClr val="073763"/>
          </a:solidFill>
          <a:ln>
            <a:noFill/>
          </a:ln>
        </p:spPr>
        <p:txBody>
          <a:bodyPr spcFirstLastPara="1" wrap="square" lIns="91425" tIns="45700" rIns="91425" bIns="45700" anchor="ctr" anchorCtr="0">
            <a:noAutofit/>
          </a:bodyPr>
          <a:lstStyle/>
          <a:p>
            <a:pPr algn="ctr" defTabSz="457200" rtl="0">
              <a:buClr>
                <a:srgbClr val="000000"/>
              </a:buClr>
              <a:buSzPts val="1800"/>
              <a:defRPr/>
            </a:pPr>
            <a:endParaRPr>
              <a:solidFill>
                <a:srgbClr val="FFFFFF"/>
              </a:solidFill>
              <a:latin typeface="Arial"/>
              <a:ea typeface="Arial"/>
              <a:cs typeface="Arial"/>
              <a:sym typeface="Arial"/>
            </a:endParaRPr>
          </a:p>
        </p:txBody>
      </p:sp>
      <p:sp>
        <p:nvSpPr>
          <p:cNvPr id="18" name="TextBox 13">
            <a:extLst>
              <a:ext uri="{FF2B5EF4-FFF2-40B4-BE49-F238E27FC236}">
                <a16:creationId xmlns:a16="http://schemas.microsoft.com/office/drawing/2014/main" id="{3F37B03C-FA23-4D1C-94F0-F59D9E9FD3EF}"/>
              </a:ext>
            </a:extLst>
          </p:cNvPr>
          <p:cNvSpPr txBox="1"/>
          <p:nvPr/>
        </p:nvSpPr>
        <p:spPr>
          <a:xfrm>
            <a:off x="324000" y="306000"/>
            <a:ext cx="7086600" cy="295466"/>
          </a:xfrm>
          <a:prstGeom prst="rect">
            <a:avLst/>
          </a:prstGeom>
        </p:spPr>
        <p:txBody>
          <a:bodyPr wrap="square" lIns="0" tIns="0" rIns="0" bIns="0" rtlCol="0" anchor="t">
            <a:spAutoFit/>
          </a:bodyPr>
          <a:lstStyle/>
          <a:p>
            <a:pPr algn="l" defTabSz="457200" rtl="0">
              <a:lnSpc>
                <a:spcPts val="2396"/>
              </a:lnSpc>
            </a:pPr>
            <a:r>
              <a:rPr lang="en-US" b="1" kern="1200">
                <a:solidFill>
                  <a:srgbClr val="C31B4D"/>
                </a:solidFill>
                <a:latin typeface="Poppins Medium"/>
                <a:ea typeface="+mn-ea"/>
                <a:cs typeface="+mn-cs"/>
              </a:rPr>
              <a:t>Treatment responsiveness by biologic class </a:t>
            </a:r>
          </a:p>
        </p:txBody>
      </p:sp>
      <p:sp>
        <p:nvSpPr>
          <p:cNvPr id="2" name="Content Placeholder 10">
            <a:extLst>
              <a:ext uri="{FF2B5EF4-FFF2-40B4-BE49-F238E27FC236}">
                <a16:creationId xmlns:a16="http://schemas.microsoft.com/office/drawing/2014/main" id="{DCA8FDA5-270E-7D67-7D02-D4AF40F09C29}"/>
              </a:ext>
            </a:extLst>
          </p:cNvPr>
          <p:cNvSpPr txBox="1">
            <a:spLocks/>
          </p:cNvSpPr>
          <p:nvPr/>
        </p:nvSpPr>
        <p:spPr>
          <a:xfrm>
            <a:off x="324000" y="810000"/>
            <a:ext cx="7183496" cy="295466"/>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171450" indent="-171450" defTabSz="457200">
              <a:spcBef>
                <a:spcPts val="0"/>
              </a:spcBef>
              <a:spcAft>
                <a:spcPts val="300"/>
              </a:spcAft>
              <a:buFont typeface="Wingdings" panose="05000000000000000000" pitchFamily="2" charset="2"/>
              <a:buChar char="§"/>
            </a:pPr>
            <a:r>
              <a:rPr lang="en-US" sz="1300">
                <a:solidFill>
                  <a:prstClr val="black"/>
                </a:solidFill>
                <a:latin typeface="Arial" panose="020B0604020202020204" pitchFamily="34" charset="0"/>
                <a:ea typeface="Times New Roman" panose="02020603050405020304" pitchFamily="18" charset="0"/>
                <a:cs typeface="Arial" panose="020B0604020202020204" pitchFamily="34" charset="0"/>
              </a:rPr>
              <a:t>Anti-IL4/13 initiators had the highest proportions of responders in all outcome domains</a:t>
            </a:r>
          </a:p>
          <a:p>
            <a:pPr marL="371475" lvl="1" indent="-142875" defTabSz="457200">
              <a:lnSpc>
                <a:spcPct val="150000"/>
              </a:lnSpc>
              <a:spcBef>
                <a:spcPts val="0"/>
              </a:spcBef>
              <a:spcAft>
                <a:spcPts val="300"/>
              </a:spcAft>
              <a:buFont typeface="Courier New" panose="02070309020205020404" pitchFamily="49" charset="0"/>
              <a:buChar char="o"/>
            </a:pPr>
            <a:r>
              <a:rPr lang="en-US" sz="1100">
                <a:solidFill>
                  <a:prstClr val="black"/>
                </a:solidFill>
                <a:latin typeface="Arial" panose="020B0604020202020204" pitchFamily="34" charset="0"/>
                <a:cs typeface="Arial" panose="020B0604020202020204" pitchFamily="34" charset="0"/>
              </a:rPr>
              <a:t>75% achieved improved asthma control and 58% new well-controlled asthma</a:t>
            </a:r>
            <a:endParaRPr lang="en-US" sz="1100">
              <a:solidFill>
                <a:prstClr val="black"/>
              </a:solidFill>
              <a:latin typeface="Arial" panose="020B0604020202020204" pitchFamily="34" charset="0"/>
              <a:ea typeface="Times New Roman" panose="02020603050405020304" pitchFamily="18" charset="0"/>
              <a:cs typeface="Arial" panose="020B0604020202020204" pitchFamily="34" charset="0"/>
            </a:endParaRPr>
          </a:p>
        </p:txBody>
      </p:sp>
      <p:pic>
        <p:nvPicPr>
          <p:cNvPr id="10" name="Google Shape;200;p36">
            <a:extLst>
              <a:ext uri="{FF2B5EF4-FFF2-40B4-BE49-F238E27FC236}">
                <a16:creationId xmlns:a16="http://schemas.microsoft.com/office/drawing/2014/main" id="{E6FDDABE-9D8F-FB64-5B12-A260821051C6}"/>
              </a:ext>
            </a:extLst>
          </p:cNvPr>
          <p:cNvPicPr preferRelativeResize="0"/>
          <p:nvPr/>
        </p:nvPicPr>
        <p:blipFill rotWithShape="1">
          <a:blip r:embed="rId2">
            <a:alphaModFix/>
          </a:blip>
          <a:srcRect/>
          <a:stretch/>
        </p:blipFill>
        <p:spPr>
          <a:xfrm>
            <a:off x="8403069" y="83961"/>
            <a:ext cx="678567" cy="221484"/>
          </a:xfrm>
          <a:prstGeom prst="rect">
            <a:avLst/>
          </a:prstGeom>
          <a:noFill/>
          <a:ln>
            <a:noFill/>
          </a:ln>
        </p:spPr>
      </p:pic>
      <p:sp>
        <p:nvSpPr>
          <p:cNvPr id="17" name="TextBox 16">
            <a:extLst>
              <a:ext uri="{FF2B5EF4-FFF2-40B4-BE49-F238E27FC236}">
                <a16:creationId xmlns:a16="http://schemas.microsoft.com/office/drawing/2014/main" id="{745D5574-2D27-D914-7687-BB3E7F3F3B5E}"/>
              </a:ext>
            </a:extLst>
          </p:cNvPr>
          <p:cNvSpPr txBox="1"/>
          <p:nvPr/>
        </p:nvSpPr>
        <p:spPr>
          <a:xfrm>
            <a:off x="6858000" y="4966490"/>
            <a:ext cx="3306566" cy="200055"/>
          </a:xfrm>
          <a:prstGeom prst="rect">
            <a:avLst/>
          </a:prstGeom>
          <a:noFill/>
        </p:spPr>
        <p:txBody>
          <a:bodyPr wrap="square">
            <a:spAutoFit/>
          </a:bodyPr>
          <a:lstStyle/>
          <a:p>
            <a:pPr algn="l" defTabSz="457200" rtl="0"/>
            <a:r>
              <a:rPr lang="en-GB" sz="700" kern="1200">
                <a:solidFill>
                  <a:prstClr val="black"/>
                </a:solidFill>
                <a:latin typeface="Arial" panose="020B0604020202020204" pitchFamily="34" charset="0"/>
                <a:ea typeface="+mn-ea"/>
                <a:cs typeface="Arial" panose="020B0604020202020204" pitchFamily="34" charset="0"/>
              </a:rPr>
              <a:t>Denton E, et al. </a:t>
            </a:r>
            <a:r>
              <a:rPr lang="en-GB" sz="700" i="1" kern="1200">
                <a:solidFill>
                  <a:prstClr val="black"/>
                </a:solidFill>
                <a:latin typeface="Arial" panose="020B0604020202020204" pitchFamily="34" charset="0"/>
                <a:ea typeface="+mn-ea"/>
                <a:cs typeface="Arial" panose="020B0604020202020204" pitchFamily="34" charset="0"/>
              </a:rPr>
              <a:t>Allergy.</a:t>
            </a:r>
            <a:r>
              <a:rPr lang="en-GB" sz="700" kern="1200">
                <a:solidFill>
                  <a:prstClr val="black"/>
                </a:solidFill>
                <a:latin typeface="Arial" panose="020B0604020202020204" pitchFamily="34" charset="0"/>
                <a:ea typeface="+mn-ea"/>
                <a:cs typeface="Arial" panose="020B0604020202020204" pitchFamily="34" charset="0"/>
              </a:rPr>
              <a:t> 2024. </a:t>
            </a:r>
            <a:r>
              <a:rPr lang="en-GB" sz="700" kern="1200" err="1">
                <a:solidFill>
                  <a:prstClr val="black"/>
                </a:solidFill>
                <a:latin typeface="Arial" panose="020B0604020202020204" pitchFamily="34" charset="0"/>
                <a:ea typeface="+mn-ea"/>
                <a:cs typeface="Arial" panose="020B0604020202020204" pitchFamily="34" charset="0"/>
              </a:rPr>
              <a:t>doi</a:t>
            </a:r>
            <a:r>
              <a:rPr lang="en-GB" sz="700" kern="1200">
                <a:solidFill>
                  <a:prstClr val="black"/>
                </a:solidFill>
                <a:latin typeface="Arial" panose="020B0604020202020204" pitchFamily="34" charset="0"/>
                <a:ea typeface="+mn-ea"/>
                <a:cs typeface="Arial" panose="020B0604020202020204" pitchFamily="34" charset="0"/>
              </a:rPr>
              <a:t>: </a:t>
            </a:r>
            <a:r>
              <a:rPr lang="en-US" sz="700" kern="1200">
                <a:solidFill>
                  <a:prstClr val="black"/>
                </a:solidFill>
                <a:latin typeface="Arial" panose="020B0604020202020204" pitchFamily="34" charset="0"/>
                <a:ea typeface="Calibri" panose="020F0502020204030204" pitchFamily="34" charset="0"/>
                <a:cs typeface="Arial" panose="020B0604020202020204" pitchFamily="34" charset="0"/>
              </a:rPr>
              <a:t>10.1111/all.16178</a:t>
            </a:r>
            <a:endParaRPr lang="en-GB" sz="700" i="1" kern="1200">
              <a:solidFill>
                <a:prstClr val="black"/>
              </a:solidFill>
              <a:latin typeface="Arial" panose="020B0604020202020204" pitchFamily="34" charset="0"/>
              <a:ea typeface="+mn-ea"/>
              <a:cs typeface="Arial" panose="020B0604020202020204" pitchFamily="34" charset="0"/>
            </a:endParaRPr>
          </a:p>
        </p:txBody>
      </p:sp>
      <p:graphicFrame>
        <p:nvGraphicFramePr>
          <p:cNvPr id="3" name="Table 2">
            <a:extLst>
              <a:ext uri="{FF2B5EF4-FFF2-40B4-BE49-F238E27FC236}">
                <a16:creationId xmlns:a16="http://schemas.microsoft.com/office/drawing/2014/main" id="{C0B7219A-FC11-A8CD-8093-5C20E3DF2BDE}"/>
              </a:ext>
            </a:extLst>
          </p:cNvPr>
          <p:cNvGraphicFramePr>
            <a:graphicFrameLocks noGrp="1"/>
          </p:cNvGraphicFramePr>
          <p:nvPr>
            <p:extLst>
              <p:ext uri="{D42A27DB-BD31-4B8C-83A1-F6EECF244321}">
                <p14:modId xmlns:p14="http://schemas.microsoft.com/office/powerpoint/2010/main" val="137102338"/>
              </p:ext>
            </p:extLst>
          </p:nvPr>
        </p:nvGraphicFramePr>
        <p:xfrm>
          <a:off x="324000" y="1474014"/>
          <a:ext cx="8515201" cy="3367152"/>
        </p:xfrm>
        <a:graphic>
          <a:graphicData uri="http://schemas.openxmlformats.org/drawingml/2006/table">
            <a:tbl>
              <a:tblPr firstRow="1" firstCol="1" bandRow="1">
                <a:tableStyleId>{5C22544A-7EE6-4342-B048-85BDC9FD1C3A}</a:tableStyleId>
              </a:tblPr>
              <a:tblGrid>
                <a:gridCol w="3934095">
                  <a:extLst>
                    <a:ext uri="{9D8B030D-6E8A-4147-A177-3AD203B41FA5}">
                      <a16:colId xmlns:a16="http://schemas.microsoft.com/office/drawing/2014/main" val="1543748818"/>
                    </a:ext>
                  </a:extLst>
                </a:gridCol>
                <a:gridCol w="1274287">
                  <a:extLst>
                    <a:ext uri="{9D8B030D-6E8A-4147-A177-3AD203B41FA5}">
                      <a16:colId xmlns:a16="http://schemas.microsoft.com/office/drawing/2014/main" val="2189352879"/>
                    </a:ext>
                  </a:extLst>
                </a:gridCol>
                <a:gridCol w="1274287">
                  <a:extLst>
                    <a:ext uri="{9D8B030D-6E8A-4147-A177-3AD203B41FA5}">
                      <a16:colId xmlns:a16="http://schemas.microsoft.com/office/drawing/2014/main" val="1542877904"/>
                    </a:ext>
                  </a:extLst>
                </a:gridCol>
                <a:gridCol w="1274287">
                  <a:extLst>
                    <a:ext uri="{9D8B030D-6E8A-4147-A177-3AD203B41FA5}">
                      <a16:colId xmlns:a16="http://schemas.microsoft.com/office/drawing/2014/main" val="728735896"/>
                    </a:ext>
                  </a:extLst>
                </a:gridCol>
                <a:gridCol w="758245">
                  <a:extLst>
                    <a:ext uri="{9D8B030D-6E8A-4147-A177-3AD203B41FA5}">
                      <a16:colId xmlns:a16="http://schemas.microsoft.com/office/drawing/2014/main" val="3196374438"/>
                    </a:ext>
                  </a:extLst>
                </a:gridCol>
              </a:tblGrid>
              <a:tr h="228600">
                <a:tc gridSpan="5">
                  <a:txBody>
                    <a:bodyPr/>
                    <a:lstStyle/>
                    <a:p>
                      <a:pPr algn="l">
                        <a:lnSpc>
                          <a:spcPct val="100000"/>
                        </a:lnSpc>
                        <a:spcBef>
                          <a:spcPts val="300"/>
                        </a:spcBef>
                        <a:spcAft>
                          <a:spcPts val="300"/>
                        </a:spcAft>
                      </a:pPr>
                      <a:r>
                        <a:rPr lang="en-US" sz="1200">
                          <a:solidFill>
                            <a:schemeClr val="tx1"/>
                          </a:solidFill>
                          <a:effectLst/>
                          <a:latin typeface="Arial"/>
                          <a:cs typeface="Arial"/>
                        </a:rPr>
                        <a:t>Proportions of responders and super-responders in single outcome domains, by biologic class </a:t>
                      </a:r>
                      <a:endParaRPr lang="en-GB" sz="12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45720" marR="45720" marT="22860" marB="2286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1">
                        <a:lumMod val="40000"/>
                        <a:lumOff val="60000"/>
                      </a:schemeClr>
                    </a:solid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993999393"/>
                  </a:ext>
                </a:extLst>
              </a:tr>
              <a:tr h="356343">
                <a:tc>
                  <a:txBody>
                    <a:bodyPr/>
                    <a:lstStyle/>
                    <a:p>
                      <a:pPr>
                        <a:lnSpc>
                          <a:spcPct val="150000"/>
                        </a:lnSpc>
                        <a:spcBef>
                          <a:spcPts val="300"/>
                        </a:spcBef>
                        <a:spcAft>
                          <a:spcPts val="300"/>
                        </a:spcAft>
                      </a:pPr>
                      <a:endParaRPr lang="en-GB" sz="1000">
                        <a:solidFill>
                          <a:schemeClr val="tx1"/>
                        </a:solidFill>
                        <a:effectLst/>
                        <a:latin typeface="Arial" panose="020B0604020202020204" pitchFamily="34" charset="0"/>
                        <a:cs typeface="Arial" panose="020B0604020202020204" pitchFamily="34" charset="0"/>
                      </a:endParaRPr>
                    </a:p>
                  </a:txBody>
                  <a:tcPr marL="34290" marR="34290" marT="0" marB="0">
                    <a:lnL w="28575"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noFill/>
                  </a:tcPr>
                </a:tc>
                <a:tc>
                  <a:txBody>
                    <a:bodyPr/>
                    <a:lstStyle/>
                    <a:p>
                      <a:pPr algn="ctr">
                        <a:lnSpc>
                          <a:spcPct val="100000"/>
                        </a:lnSpc>
                        <a:spcBef>
                          <a:spcPts val="300"/>
                        </a:spcBef>
                        <a:spcAft>
                          <a:spcPts val="300"/>
                        </a:spcAft>
                      </a:pPr>
                      <a:r>
                        <a:rPr lang="en-US" sz="1000" b="1">
                          <a:solidFill>
                            <a:schemeClr val="tx1"/>
                          </a:solidFill>
                          <a:effectLst/>
                          <a:latin typeface="Arial"/>
                          <a:cs typeface="Arial"/>
                        </a:rPr>
                        <a:t>Anti-</a:t>
                      </a:r>
                      <a:r>
                        <a:rPr lang="en-US" sz="1000" b="1" err="1">
                          <a:solidFill>
                            <a:schemeClr val="tx1"/>
                          </a:solidFill>
                          <a:effectLst/>
                          <a:latin typeface="Arial"/>
                          <a:cs typeface="Arial"/>
                        </a:rPr>
                        <a:t>IgE</a:t>
                      </a:r>
                      <a:br>
                        <a:rPr lang="en-GB" sz="1000" b="1">
                          <a:solidFill>
                            <a:srgbClr val="000000"/>
                          </a:solidFill>
                          <a:effectLst/>
                          <a:latin typeface="Arial"/>
                          <a:cs typeface="Arial"/>
                        </a:rPr>
                      </a:br>
                      <a:r>
                        <a:rPr lang="en-US" sz="1000">
                          <a:solidFill>
                            <a:schemeClr val="tx1"/>
                          </a:solidFill>
                          <a:effectLst/>
                          <a:latin typeface="Arial"/>
                          <a:cs typeface="Arial"/>
                        </a:rPr>
                        <a:t>n = 809</a:t>
                      </a:r>
                      <a:endParaRPr lang="en-GB" sz="1000">
                        <a:solidFill>
                          <a:schemeClr val="tx1"/>
                        </a:solidFill>
                        <a:effectLst/>
                        <a:latin typeface="Arial"/>
                        <a:ea typeface="Times New Roman" panose="02020603050405020304" pitchFamily="18" charset="0"/>
                        <a:cs typeface="Arial"/>
                      </a:endParaRPr>
                    </a:p>
                  </a:txBody>
                  <a:tcPr marL="45720" marR="45720" marT="22860" marB="22860">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noFill/>
                  </a:tcPr>
                </a:tc>
                <a:tc>
                  <a:txBody>
                    <a:bodyPr/>
                    <a:lstStyle/>
                    <a:p>
                      <a:pPr algn="ctr">
                        <a:lnSpc>
                          <a:spcPct val="100000"/>
                        </a:lnSpc>
                        <a:spcBef>
                          <a:spcPts val="300"/>
                        </a:spcBef>
                        <a:spcAft>
                          <a:spcPts val="300"/>
                        </a:spcAft>
                      </a:pPr>
                      <a:r>
                        <a:rPr lang="en-US" sz="1000" b="1">
                          <a:solidFill>
                            <a:schemeClr val="tx1"/>
                          </a:solidFill>
                          <a:effectLst/>
                          <a:latin typeface="Arial" panose="020B0604020202020204" pitchFamily="34" charset="0"/>
                          <a:cs typeface="Arial" panose="020B0604020202020204" pitchFamily="34" charset="0"/>
                        </a:rPr>
                        <a:t>Anti-IL5/IL5R</a:t>
                      </a:r>
                      <a:br>
                        <a:rPr lang="en-GB" sz="1000" b="1">
                          <a:solidFill>
                            <a:schemeClr val="tx1"/>
                          </a:solidFill>
                          <a:effectLst/>
                          <a:latin typeface="Arial" panose="020B0604020202020204" pitchFamily="34" charset="0"/>
                          <a:cs typeface="Arial" panose="020B0604020202020204" pitchFamily="34" charset="0"/>
                        </a:rPr>
                      </a:br>
                      <a:r>
                        <a:rPr lang="en-US" sz="1000">
                          <a:solidFill>
                            <a:schemeClr val="tx1"/>
                          </a:solidFill>
                          <a:effectLst/>
                          <a:latin typeface="Arial" panose="020B0604020202020204" pitchFamily="34" charset="0"/>
                          <a:cs typeface="Arial" panose="020B0604020202020204" pitchFamily="34" charset="0"/>
                        </a:rPr>
                        <a:t>n = 1244</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45720" marR="45720" marT="22860" marB="22860">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noFill/>
                  </a:tcPr>
                </a:tc>
                <a:tc>
                  <a:txBody>
                    <a:bodyPr/>
                    <a:lstStyle/>
                    <a:p>
                      <a:pPr algn="ctr">
                        <a:lnSpc>
                          <a:spcPct val="100000"/>
                        </a:lnSpc>
                        <a:spcBef>
                          <a:spcPts val="300"/>
                        </a:spcBef>
                        <a:spcAft>
                          <a:spcPts val="300"/>
                        </a:spcAft>
                      </a:pPr>
                      <a:r>
                        <a:rPr lang="en-US" sz="1000" b="1">
                          <a:solidFill>
                            <a:schemeClr val="tx1"/>
                          </a:solidFill>
                          <a:effectLst/>
                          <a:latin typeface="Arial" panose="020B0604020202020204" pitchFamily="34" charset="0"/>
                          <a:cs typeface="Arial" panose="020B0604020202020204" pitchFamily="34" charset="0"/>
                        </a:rPr>
                        <a:t>Anti-IL4/13</a:t>
                      </a:r>
                      <a:r>
                        <a:rPr lang="en-US" sz="1000" baseline="30000">
                          <a:solidFill>
                            <a:schemeClr val="tx1"/>
                          </a:solidFill>
                          <a:effectLst/>
                          <a:latin typeface="Arial" panose="020B0604020202020204" pitchFamily="34" charset="0"/>
                          <a:cs typeface="Arial" panose="020B0604020202020204" pitchFamily="34" charset="0"/>
                        </a:rPr>
                        <a:t>a</a:t>
                      </a:r>
                      <a:br>
                        <a:rPr lang="en-GB" sz="1000" baseline="30000">
                          <a:solidFill>
                            <a:schemeClr val="tx1"/>
                          </a:solidFill>
                          <a:effectLst/>
                          <a:latin typeface="Arial" panose="020B0604020202020204" pitchFamily="34" charset="0"/>
                          <a:cs typeface="Arial" panose="020B0604020202020204" pitchFamily="34" charset="0"/>
                        </a:rPr>
                      </a:br>
                      <a:r>
                        <a:rPr lang="en-US" sz="1000">
                          <a:solidFill>
                            <a:schemeClr val="tx1"/>
                          </a:solidFill>
                          <a:effectLst/>
                          <a:latin typeface="Arial" panose="020B0604020202020204" pitchFamily="34" charset="0"/>
                          <a:cs typeface="Arial" panose="020B0604020202020204" pitchFamily="34" charset="0"/>
                        </a:rPr>
                        <a:t>n = 63</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45720" marR="45720" marT="22860" marB="22860">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noFill/>
                  </a:tcPr>
                </a:tc>
                <a:tc>
                  <a:txBody>
                    <a:bodyPr/>
                    <a:lstStyle/>
                    <a:p>
                      <a:pPr algn="ctr">
                        <a:lnSpc>
                          <a:spcPct val="100000"/>
                        </a:lnSpc>
                        <a:spcBef>
                          <a:spcPts val="300"/>
                        </a:spcBef>
                        <a:spcAft>
                          <a:spcPts val="300"/>
                        </a:spcAft>
                      </a:pPr>
                      <a:r>
                        <a:rPr lang="en-US" sz="1000" b="1">
                          <a:solidFill>
                            <a:schemeClr val="tx1"/>
                          </a:solidFill>
                          <a:effectLst/>
                          <a:latin typeface="Arial" panose="020B0604020202020204" pitchFamily="34" charset="0"/>
                          <a:cs typeface="Arial" panose="020B0604020202020204" pitchFamily="34" charset="0"/>
                        </a:rPr>
                        <a:t>P-value</a:t>
                      </a:r>
                      <a:endParaRPr lang="en-GB" sz="1000" b="1">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45720" marR="45720" marT="22860" marB="22860" anchor="b">
                    <a:lnL w="12700"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079256334"/>
                  </a:ext>
                </a:extLst>
              </a:tr>
              <a:tr h="219287">
                <a:tc>
                  <a:txBody>
                    <a:bodyPr/>
                    <a:lstStyle/>
                    <a:p>
                      <a:pPr>
                        <a:lnSpc>
                          <a:spcPct val="10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Response</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28575"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noFill/>
                      <a:prstDash val="solid"/>
                      <a:round/>
                      <a:headEnd type="none" w="med" len="med"/>
                      <a:tailEnd type="none" w="med" len="med"/>
                    </a:lnB>
                    <a:solidFill>
                      <a:schemeClr val="accent1">
                        <a:lumMod val="20000"/>
                        <a:lumOff val="80000"/>
                      </a:schemeClr>
                    </a:solidFill>
                  </a:tcPr>
                </a:tc>
                <a:tc>
                  <a:txBody>
                    <a:bodyPr/>
                    <a:lstStyle/>
                    <a:p>
                      <a:pPr algn="ctr">
                        <a:lnSpc>
                          <a:spcPct val="10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 </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noFill/>
                      <a:prstDash val="solid"/>
                      <a:round/>
                      <a:headEnd type="none" w="med" len="med"/>
                      <a:tailEnd type="none" w="med" len="med"/>
                    </a:lnB>
                    <a:solidFill>
                      <a:schemeClr val="accent1">
                        <a:lumMod val="20000"/>
                        <a:lumOff val="80000"/>
                      </a:schemeClr>
                    </a:solidFill>
                  </a:tcPr>
                </a:tc>
                <a:tc>
                  <a:txBody>
                    <a:bodyPr/>
                    <a:lstStyle/>
                    <a:p>
                      <a:pPr algn="ctr">
                        <a:lnSpc>
                          <a:spcPct val="10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 </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noFill/>
                      <a:prstDash val="solid"/>
                      <a:round/>
                      <a:headEnd type="none" w="med" len="med"/>
                      <a:tailEnd type="none" w="med" len="med"/>
                    </a:lnB>
                    <a:solidFill>
                      <a:schemeClr val="accent1">
                        <a:lumMod val="20000"/>
                        <a:lumOff val="80000"/>
                      </a:schemeClr>
                    </a:solidFill>
                  </a:tcPr>
                </a:tc>
                <a:tc>
                  <a:txBody>
                    <a:bodyPr/>
                    <a:lstStyle/>
                    <a:p>
                      <a:pPr algn="ctr">
                        <a:lnSpc>
                          <a:spcPct val="10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 </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noFill/>
                      <a:prstDash val="solid"/>
                      <a:round/>
                      <a:headEnd type="none" w="med" len="med"/>
                      <a:tailEnd type="none" w="med" len="med"/>
                    </a:lnB>
                    <a:solidFill>
                      <a:schemeClr val="accent1">
                        <a:lumMod val="20000"/>
                        <a:lumOff val="80000"/>
                      </a:schemeClr>
                    </a:solidFill>
                  </a:tcPr>
                </a:tc>
                <a:tc>
                  <a:txBody>
                    <a:bodyPr/>
                    <a:lstStyle/>
                    <a:p>
                      <a:pPr algn="ctr">
                        <a:lnSpc>
                          <a:spcPct val="10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 </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no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3705892334"/>
                  </a:ext>
                </a:extLst>
              </a:tr>
              <a:tr h="232993">
                <a:tc>
                  <a:txBody>
                    <a:bodyPr/>
                    <a:lstStyle/>
                    <a:p>
                      <a:pPr>
                        <a:lnSpc>
                          <a:spcPct val="150000"/>
                        </a:lnSpc>
                        <a:spcBef>
                          <a:spcPts val="300"/>
                        </a:spcBef>
                        <a:spcAft>
                          <a:spcPts val="300"/>
                        </a:spcAft>
                      </a:pPr>
                      <a:r>
                        <a:rPr lang="en-US" sz="1000" b="0">
                          <a:solidFill>
                            <a:schemeClr val="tx1"/>
                          </a:solidFill>
                          <a:effectLst/>
                          <a:latin typeface="Arial" panose="020B0604020202020204" pitchFamily="34" charset="0"/>
                          <a:cs typeface="Arial" panose="020B0604020202020204" pitchFamily="34" charset="0"/>
                        </a:rPr>
                        <a:t>  AER reduced ≥50%, % (number)</a:t>
                      </a:r>
                      <a:endParaRPr lang="en-GB" sz="1000" b="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28575"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solidFill>
                      <a:schemeClr val="accent1">
                        <a:lumMod val="20000"/>
                        <a:lumOff val="80000"/>
                      </a:schemeClr>
                    </a:solidFill>
                  </a:tcPr>
                </a:tc>
                <a:tc>
                  <a:txBody>
                    <a:bodyPr/>
                    <a:lstStyle/>
                    <a:p>
                      <a:pPr marL="169545" lvl="0" indent="0" algn="l">
                        <a:lnSpc>
                          <a:spcPct val="150000"/>
                        </a:lnSpc>
                        <a:spcBef>
                          <a:spcPts val="300"/>
                        </a:spcBef>
                        <a:spcAft>
                          <a:spcPts val="300"/>
                        </a:spcAft>
                        <a:buNone/>
                      </a:pPr>
                      <a:r>
                        <a:rPr lang="en-US" sz="1000">
                          <a:solidFill>
                            <a:schemeClr val="tx1"/>
                          </a:solidFill>
                          <a:effectLst/>
                          <a:latin typeface="Arial"/>
                          <a:cs typeface="Arial"/>
                        </a:rPr>
                        <a:t>52% (253/489)</a:t>
                      </a:r>
                      <a:r>
                        <a:rPr lang="en-US" sz="1000" baseline="30000">
                          <a:solidFill>
                            <a:schemeClr val="tx1"/>
                          </a:solidFill>
                          <a:effectLst/>
                          <a:latin typeface="Arial"/>
                          <a:cs typeface="Arial"/>
                        </a:rPr>
                        <a:t>†</a:t>
                      </a:r>
                      <a:endParaRPr lang="en-GB" sz="1000" baseline="30000">
                        <a:solidFill>
                          <a:schemeClr val="tx1"/>
                        </a:solidFill>
                        <a:effectLst/>
                        <a:latin typeface="Arial"/>
                        <a:ea typeface="Times New Roman" panose="02020603050405020304" pitchFamily="18" charset="0"/>
                        <a:cs typeface="Arial"/>
                      </a:endParaRPr>
                    </a:p>
                  </a:txBody>
                  <a:tcPr marL="34290" marR="3429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solidFill>
                      <a:schemeClr val="accent1">
                        <a:lumMod val="20000"/>
                        <a:lumOff val="80000"/>
                      </a:schemeClr>
                    </a:solidFill>
                  </a:tcPr>
                </a:tc>
                <a:tc>
                  <a:txBody>
                    <a:bodyPr/>
                    <a:lstStyle/>
                    <a:p>
                      <a:pPr marL="169545" indent="0" algn="l">
                        <a:lnSpc>
                          <a:spcPct val="150000"/>
                        </a:lnSpc>
                        <a:spcBef>
                          <a:spcPts val="300"/>
                        </a:spcBef>
                        <a:spcAft>
                          <a:spcPts val="300"/>
                        </a:spcAft>
                      </a:pPr>
                      <a:r>
                        <a:rPr lang="en-US" sz="1000">
                          <a:solidFill>
                            <a:schemeClr val="tx1"/>
                          </a:solidFill>
                          <a:effectLst/>
                          <a:latin typeface="Arial"/>
                          <a:cs typeface="Arial"/>
                        </a:rPr>
                        <a:t>62% (542/874)</a:t>
                      </a:r>
                      <a:r>
                        <a:rPr lang="en-US" sz="1000" baseline="30000">
                          <a:solidFill>
                            <a:schemeClr val="tx1"/>
                          </a:solidFill>
                          <a:effectLst/>
                          <a:latin typeface="Arial"/>
                          <a:cs typeface="Arial"/>
                        </a:rPr>
                        <a:t>†</a:t>
                      </a:r>
                      <a:endParaRPr lang="en-GB" sz="1000" baseline="30000">
                        <a:solidFill>
                          <a:schemeClr val="tx1"/>
                        </a:solidFill>
                        <a:effectLst/>
                        <a:latin typeface="Arial"/>
                        <a:ea typeface="Times New Roman" panose="02020603050405020304" pitchFamily="18" charset="0"/>
                        <a:cs typeface="Arial"/>
                      </a:endParaRPr>
                    </a:p>
                  </a:txBody>
                  <a:tcPr marL="34290" marR="3429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solidFill>
                      <a:schemeClr val="accent1">
                        <a:lumMod val="20000"/>
                        <a:lumOff val="80000"/>
                      </a:schemeClr>
                    </a:solidFill>
                  </a:tcPr>
                </a:tc>
                <a:tc>
                  <a:txBody>
                    <a:bodyPr/>
                    <a:lstStyle/>
                    <a:p>
                      <a:pPr marL="169863" indent="0" algn="l">
                        <a:lnSpc>
                          <a:spcPct val="150000"/>
                        </a:lnSpc>
                        <a:spcBef>
                          <a:spcPts val="300"/>
                        </a:spcBef>
                        <a:spcAft>
                          <a:spcPts val="300"/>
                        </a:spcAft>
                      </a:pPr>
                      <a:r>
                        <a:rPr lang="en-US" sz="1000">
                          <a:solidFill>
                            <a:schemeClr val="tx1"/>
                          </a:solidFill>
                          <a:effectLst/>
                          <a:highlight>
                            <a:srgbClr val="FFFF00"/>
                          </a:highlight>
                          <a:latin typeface="Arial" panose="020B0604020202020204" pitchFamily="34" charset="0"/>
                          <a:cs typeface="Arial" panose="020B0604020202020204" pitchFamily="34" charset="0"/>
                        </a:rPr>
                        <a:t>69%</a:t>
                      </a:r>
                      <a:r>
                        <a:rPr lang="en-US" sz="1000">
                          <a:solidFill>
                            <a:schemeClr val="tx1"/>
                          </a:solidFill>
                          <a:effectLst/>
                          <a:latin typeface="Arial" panose="020B0604020202020204" pitchFamily="34" charset="0"/>
                          <a:cs typeface="Arial" panose="020B0604020202020204" pitchFamily="34" charset="0"/>
                        </a:rPr>
                        <a:t> (18/26)</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solidFill>
                      <a:schemeClr val="accent1">
                        <a:lumMod val="20000"/>
                        <a:lumOff val="80000"/>
                      </a:schemeClr>
                    </a:solidFill>
                  </a:tcPr>
                </a:tc>
                <a:tc>
                  <a:txBody>
                    <a:bodyPr/>
                    <a:lstStyle/>
                    <a:p>
                      <a:pPr algn="ctr">
                        <a:lnSpc>
                          <a:spcPct val="150000"/>
                        </a:lnSpc>
                        <a:spcBef>
                          <a:spcPts val="300"/>
                        </a:spcBef>
                        <a:spcAft>
                          <a:spcPts val="300"/>
                        </a:spcAft>
                      </a:pPr>
                      <a:r>
                        <a:rPr lang="en-US" sz="1000">
                          <a:solidFill>
                            <a:schemeClr val="tx1"/>
                          </a:solidFill>
                          <a:effectLst/>
                          <a:latin typeface="Arial"/>
                          <a:cs typeface="Arial"/>
                        </a:rPr>
                        <a:t>&lt;0.001</a:t>
                      </a:r>
                      <a:endParaRPr lang="en-GB" sz="1000">
                        <a:solidFill>
                          <a:schemeClr val="tx1"/>
                        </a:solidFill>
                        <a:effectLst/>
                        <a:latin typeface="Arial"/>
                        <a:ea typeface="Times New Roman" panose="02020603050405020304" pitchFamily="18" charset="0"/>
                        <a:cs typeface="Arial"/>
                      </a:endParaRPr>
                    </a:p>
                  </a:txBody>
                  <a:tcPr marL="34290" marR="34290" marT="0" marB="0" anchor="ctr">
                    <a:lnL w="12700"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2653919210"/>
                  </a:ext>
                </a:extLst>
              </a:tr>
              <a:tr h="232993">
                <a:tc>
                  <a:txBody>
                    <a:bodyPr/>
                    <a:lstStyle/>
                    <a:p>
                      <a:pPr>
                        <a:lnSpc>
                          <a:spcPct val="150000"/>
                        </a:lnSpc>
                        <a:spcBef>
                          <a:spcPts val="300"/>
                        </a:spcBef>
                        <a:spcAft>
                          <a:spcPts val="300"/>
                        </a:spcAft>
                      </a:pPr>
                      <a:r>
                        <a:rPr lang="en-US" sz="1000" b="0">
                          <a:solidFill>
                            <a:schemeClr val="tx1"/>
                          </a:solidFill>
                          <a:effectLst/>
                          <a:latin typeface="Arial" panose="020B0604020202020204" pitchFamily="34" charset="0"/>
                          <a:cs typeface="Arial" panose="020B0604020202020204" pitchFamily="34" charset="0"/>
                        </a:rPr>
                        <a:t>  FEV</a:t>
                      </a:r>
                      <a:r>
                        <a:rPr lang="en-US" sz="1000" b="0" baseline="-25000">
                          <a:solidFill>
                            <a:schemeClr val="tx1"/>
                          </a:solidFill>
                          <a:effectLst/>
                          <a:latin typeface="Arial" panose="020B0604020202020204" pitchFamily="34" charset="0"/>
                          <a:cs typeface="Arial" panose="020B0604020202020204" pitchFamily="34" charset="0"/>
                        </a:rPr>
                        <a:t>1</a:t>
                      </a:r>
                      <a:r>
                        <a:rPr lang="en-US" sz="1000" b="0">
                          <a:solidFill>
                            <a:schemeClr val="tx1"/>
                          </a:solidFill>
                          <a:effectLst/>
                          <a:latin typeface="Arial" panose="020B0604020202020204" pitchFamily="34" charset="0"/>
                          <a:cs typeface="Arial" panose="020B0604020202020204" pitchFamily="34" charset="0"/>
                        </a:rPr>
                        <a:t> pre improved ≥100 mL, % (number)</a:t>
                      </a:r>
                      <a:endParaRPr lang="en-GB" sz="1000" b="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28575"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solidFill>
                      <a:schemeClr val="accent1">
                        <a:lumMod val="20000"/>
                        <a:lumOff val="80000"/>
                      </a:schemeClr>
                    </a:solidFill>
                  </a:tcPr>
                </a:tc>
                <a:tc>
                  <a:txBody>
                    <a:bodyPr/>
                    <a:lstStyle/>
                    <a:p>
                      <a:pPr marL="169863" indent="0" algn="l">
                        <a:lnSpc>
                          <a:spcPct val="150000"/>
                        </a:lnSpc>
                        <a:spcBef>
                          <a:spcPts val="300"/>
                        </a:spcBef>
                        <a:spcAft>
                          <a:spcPts val="300"/>
                        </a:spcAft>
                      </a:pPr>
                      <a:r>
                        <a:rPr lang="en-US" sz="1000" kern="1200">
                          <a:solidFill>
                            <a:schemeClr val="tx1"/>
                          </a:solidFill>
                          <a:effectLst/>
                          <a:latin typeface="Arial" panose="020B0604020202020204" pitchFamily="34" charset="0"/>
                          <a:ea typeface="+mn-ea"/>
                          <a:cs typeface="Arial" panose="020B0604020202020204" pitchFamily="34" charset="0"/>
                        </a:rPr>
                        <a:t>49% (144/292)</a:t>
                      </a:r>
                      <a:endParaRPr lang="en-GB" sz="1000" kern="1200">
                        <a:solidFill>
                          <a:schemeClr val="tx1"/>
                        </a:solidFill>
                        <a:effectLst/>
                        <a:latin typeface="Arial" panose="020B0604020202020204" pitchFamily="34" charset="0"/>
                        <a:ea typeface="+mn-ea"/>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solidFill>
                      <a:schemeClr val="accent1">
                        <a:lumMod val="20000"/>
                        <a:lumOff val="80000"/>
                      </a:schemeClr>
                    </a:solidFill>
                  </a:tcPr>
                </a:tc>
                <a:tc>
                  <a:txBody>
                    <a:bodyPr/>
                    <a:lstStyle/>
                    <a:p>
                      <a:pPr marL="169863" indent="0" algn="l">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58% (212/369)</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solidFill>
                      <a:schemeClr val="accent1">
                        <a:lumMod val="20000"/>
                        <a:lumOff val="80000"/>
                      </a:schemeClr>
                    </a:solidFill>
                  </a:tcPr>
                </a:tc>
                <a:tc>
                  <a:txBody>
                    <a:bodyPr/>
                    <a:lstStyle/>
                    <a:p>
                      <a:pPr marL="169863" indent="0" algn="l">
                        <a:lnSpc>
                          <a:spcPct val="150000"/>
                        </a:lnSpc>
                        <a:spcBef>
                          <a:spcPts val="300"/>
                        </a:spcBef>
                        <a:spcAft>
                          <a:spcPts val="300"/>
                        </a:spcAft>
                      </a:pPr>
                      <a:r>
                        <a:rPr lang="en-US" sz="1000">
                          <a:solidFill>
                            <a:schemeClr val="tx1"/>
                          </a:solidFill>
                          <a:effectLst/>
                          <a:highlight>
                            <a:srgbClr val="FFFF00"/>
                          </a:highlight>
                          <a:latin typeface="Arial" panose="020B0604020202020204" pitchFamily="34" charset="0"/>
                          <a:cs typeface="Arial" panose="020B0604020202020204" pitchFamily="34" charset="0"/>
                        </a:rPr>
                        <a:t>67%</a:t>
                      </a:r>
                      <a:r>
                        <a:rPr lang="en-US" sz="1000">
                          <a:solidFill>
                            <a:schemeClr val="tx1"/>
                          </a:solidFill>
                          <a:effectLst/>
                          <a:latin typeface="Arial" panose="020B0604020202020204" pitchFamily="34" charset="0"/>
                          <a:cs typeface="Arial" panose="020B0604020202020204" pitchFamily="34" charset="0"/>
                        </a:rPr>
                        <a:t> (10/15)</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solidFill>
                      <a:schemeClr val="accent1">
                        <a:lumMod val="20000"/>
                        <a:lumOff val="80000"/>
                      </a:schemeClr>
                    </a:solidFill>
                  </a:tcPr>
                </a:tc>
                <a:tc>
                  <a:txBody>
                    <a:bodyPr/>
                    <a:lstStyle/>
                    <a:p>
                      <a:pPr algn="ctr">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&lt;0.001</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732925694"/>
                  </a:ext>
                </a:extLst>
              </a:tr>
              <a:tr h="219287">
                <a:tc>
                  <a:txBody>
                    <a:bodyPr/>
                    <a:lstStyle/>
                    <a:p>
                      <a:pPr>
                        <a:lnSpc>
                          <a:spcPct val="150000"/>
                        </a:lnSpc>
                        <a:spcBef>
                          <a:spcPts val="300"/>
                        </a:spcBef>
                        <a:spcAft>
                          <a:spcPts val="300"/>
                        </a:spcAft>
                      </a:pPr>
                      <a:r>
                        <a:rPr lang="en-US" sz="1000" b="0">
                          <a:solidFill>
                            <a:schemeClr val="tx1"/>
                          </a:solidFill>
                          <a:effectLst/>
                          <a:latin typeface="Arial" panose="020B0604020202020204" pitchFamily="34" charset="0"/>
                          <a:cs typeface="Arial" panose="020B0604020202020204" pitchFamily="34" charset="0"/>
                        </a:rPr>
                        <a:t>  Asthma control improved, % (number)</a:t>
                      </a:r>
                      <a:endParaRPr lang="en-GB" sz="1000" b="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28575"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solidFill>
                      <a:schemeClr val="accent1">
                        <a:lumMod val="20000"/>
                        <a:lumOff val="80000"/>
                      </a:schemeClr>
                    </a:solidFill>
                  </a:tcPr>
                </a:tc>
                <a:tc>
                  <a:txBody>
                    <a:bodyPr/>
                    <a:lstStyle/>
                    <a:p>
                      <a:pPr marL="169863" indent="0" algn="l">
                        <a:lnSpc>
                          <a:spcPct val="150000"/>
                        </a:lnSpc>
                        <a:spcBef>
                          <a:spcPts val="300"/>
                        </a:spcBef>
                        <a:spcAft>
                          <a:spcPts val="300"/>
                        </a:spcAft>
                      </a:pPr>
                      <a:r>
                        <a:rPr lang="en-US" sz="1000" kern="1200">
                          <a:solidFill>
                            <a:schemeClr val="tx1"/>
                          </a:solidFill>
                          <a:effectLst/>
                          <a:latin typeface="Arial" panose="020B0604020202020204" pitchFamily="34" charset="0"/>
                          <a:ea typeface="+mn-ea"/>
                          <a:cs typeface="Arial" panose="020B0604020202020204" pitchFamily="34" charset="0"/>
                        </a:rPr>
                        <a:t>49% (215/437)</a:t>
                      </a:r>
                      <a:endParaRPr lang="en-GB" sz="1000" kern="1200">
                        <a:solidFill>
                          <a:schemeClr val="tx1"/>
                        </a:solidFill>
                        <a:effectLst/>
                        <a:latin typeface="Arial" panose="020B0604020202020204" pitchFamily="34" charset="0"/>
                        <a:ea typeface="+mn-ea"/>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solidFill>
                      <a:schemeClr val="accent1">
                        <a:lumMod val="20000"/>
                        <a:lumOff val="80000"/>
                      </a:schemeClr>
                    </a:solidFill>
                  </a:tcPr>
                </a:tc>
                <a:tc>
                  <a:txBody>
                    <a:bodyPr/>
                    <a:lstStyle/>
                    <a:p>
                      <a:pPr marL="169863" indent="0" algn="l">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48% (293/616)</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solidFill>
                      <a:schemeClr val="accent1">
                        <a:lumMod val="20000"/>
                        <a:lumOff val="80000"/>
                      </a:schemeClr>
                    </a:solidFill>
                  </a:tcPr>
                </a:tc>
                <a:tc>
                  <a:txBody>
                    <a:bodyPr/>
                    <a:lstStyle/>
                    <a:p>
                      <a:pPr marL="169863" indent="0" algn="l">
                        <a:lnSpc>
                          <a:spcPct val="150000"/>
                        </a:lnSpc>
                        <a:spcBef>
                          <a:spcPts val="300"/>
                        </a:spcBef>
                        <a:spcAft>
                          <a:spcPts val="300"/>
                        </a:spcAft>
                      </a:pPr>
                      <a:r>
                        <a:rPr lang="en-US" sz="1000">
                          <a:solidFill>
                            <a:schemeClr val="tx1"/>
                          </a:solidFill>
                          <a:effectLst/>
                          <a:highlight>
                            <a:srgbClr val="FFFF00"/>
                          </a:highlight>
                          <a:latin typeface="Arial" panose="020B0604020202020204" pitchFamily="34" charset="0"/>
                          <a:cs typeface="Arial" panose="020B0604020202020204" pitchFamily="34" charset="0"/>
                        </a:rPr>
                        <a:t>75%</a:t>
                      </a:r>
                      <a:r>
                        <a:rPr lang="en-US" sz="1000">
                          <a:solidFill>
                            <a:schemeClr val="tx1"/>
                          </a:solidFill>
                          <a:effectLst/>
                          <a:latin typeface="Arial" panose="020B0604020202020204" pitchFamily="34" charset="0"/>
                          <a:cs typeface="Arial" panose="020B0604020202020204" pitchFamily="34" charset="0"/>
                        </a:rPr>
                        <a:t> (18/24)</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solidFill>
                      <a:schemeClr val="accent1">
                        <a:lumMod val="20000"/>
                        <a:lumOff val="80000"/>
                      </a:schemeClr>
                    </a:solidFill>
                  </a:tcPr>
                </a:tc>
                <a:tc>
                  <a:txBody>
                    <a:bodyPr/>
                    <a:lstStyle/>
                    <a:p>
                      <a:pPr algn="ctr">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0.001</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3683765312"/>
                  </a:ext>
                </a:extLst>
              </a:tr>
              <a:tr h="219287">
                <a:tc>
                  <a:txBody>
                    <a:bodyPr/>
                    <a:lstStyle/>
                    <a:p>
                      <a:pPr>
                        <a:lnSpc>
                          <a:spcPct val="150000"/>
                        </a:lnSpc>
                        <a:spcBef>
                          <a:spcPts val="300"/>
                        </a:spcBef>
                        <a:spcAft>
                          <a:spcPts val="300"/>
                        </a:spcAft>
                      </a:pPr>
                      <a:r>
                        <a:rPr lang="en-US" sz="1000" b="0">
                          <a:solidFill>
                            <a:schemeClr val="tx1"/>
                          </a:solidFill>
                          <a:effectLst/>
                          <a:latin typeface="Arial" panose="020B0604020202020204" pitchFamily="34" charset="0"/>
                          <a:cs typeface="Arial" panose="020B0604020202020204" pitchFamily="34" charset="0"/>
                        </a:rPr>
                        <a:t>  LTOCS dose reduced, % (number)</a:t>
                      </a:r>
                      <a:endParaRPr lang="en-GB" sz="1000" b="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28575"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169863" indent="0" algn="l">
                        <a:lnSpc>
                          <a:spcPct val="150000"/>
                        </a:lnSpc>
                        <a:spcBef>
                          <a:spcPts val="300"/>
                        </a:spcBef>
                        <a:spcAft>
                          <a:spcPts val="300"/>
                        </a:spcAft>
                      </a:pPr>
                      <a:r>
                        <a:rPr lang="en-US" sz="1000" kern="1200">
                          <a:solidFill>
                            <a:schemeClr val="tx1"/>
                          </a:solidFill>
                          <a:effectLst/>
                          <a:latin typeface="Arial" panose="020B0604020202020204" pitchFamily="34" charset="0"/>
                          <a:ea typeface="+mn-ea"/>
                          <a:cs typeface="Arial" panose="020B0604020202020204" pitchFamily="34" charset="0"/>
                        </a:rPr>
                        <a:t>40% (37/92)</a:t>
                      </a:r>
                      <a:endParaRPr lang="en-GB" sz="1000" kern="1200">
                        <a:solidFill>
                          <a:schemeClr val="tx1"/>
                        </a:solidFill>
                        <a:effectLst/>
                        <a:latin typeface="Arial" panose="020B0604020202020204" pitchFamily="34" charset="0"/>
                        <a:ea typeface="+mn-ea"/>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169863" indent="0" algn="l">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52% (125/240)</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169863" indent="0" algn="l">
                        <a:lnSpc>
                          <a:spcPct val="150000"/>
                        </a:lnSpc>
                        <a:spcBef>
                          <a:spcPts val="300"/>
                        </a:spcBef>
                        <a:spcAft>
                          <a:spcPts val="300"/>
                        </a:spcAft>
                      </a:pPr>
                      <a:r>
                        <a:rPr lang="en-US" sz="1000">
                          <a:solidFill>
                            <a:schemeClr val="tx1"/>
                          </a:solidFill>
                          <a:effectLst/>
                          <a:highlight>
                            <a:srgbClr val="FFFF00"/>
                          </a:highlight>
                          <a:latin typeface="Arial" panose="020B0604020202020204" pitchFamily="34" charset="0"/>
                          <a:cs typeface="Arial" panose="020B0604020202020204" pitchFamily="34" charset="0"/>
                        </a:rPr>
                        <a:t>50%</a:t>
                      </a:r>
                      <a:r>
                        <a:rPr lang="en-US" sz="1000">
                          <a:solidFill>
                            <a:schemeClr val="tx1"/>
                          </a:solidFill>
                          <a:effectLst/>
                          <a:latin typeface="Arial" panose="020B0604020202020204" pitchFamily="34" charset="0"/>
                          <a:cs typeface="Arial" panose="020B0604020202020204" pitchFamily="34" charset="0"/>
                        </a:rPr>
                        <a:t> (2/4)</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&lt;0.001</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1948689219"/>
                  </a:ext>
                </a:extLst>
              </a:tr>
              <a:tr h="219287">
                <a:tc>
                  <a:txBody>
                    <a:bodyPr/>
                    <a:lstStyle/>
                    <a:p>
                      <a:pPr>
                        <a:lnSpc>
                          <a:spcPct val="10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Super-response</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28575"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noFill/>
                      <a:prstDash val="solid"/>
                      <a:round/>
                      <a:headEnd type="none" w="med" len="med"/>
                      <a:tailEnd type="none" w="med" len="med"/>
                    </a:lnB>
                    <a:noFill/>
                  </a:tcPr>
                </a:tc>
                <a:tc>
                  <a:txBody>
                    <a:bodyPr/>
                    <a:lstStyle/>
                    <a:p>
                      <a:pPr algn="l">
                        <a:lnSpc>
                          <a:spcPct val="150000"/>
                        </a:lnSpc>
                        <a:spcBef>
                          <a:spcPts val="300"/>
                        </a:spcBef>
                        <a:spcAft>
                          <a:spcPts val="300"/>
                        </a:spcAft>
                      </a:pPr>
                      <a:r>
                        <a:rPr lang="en-US" sz="1000" kern="1200">
                          <a:solidFill>
                            <a:schemeClr val="tx1"/>
                          </a:solidFill>
                          <a:effectLst/>
                          <a:latin typeface="Arial" panose="020B0604020202020204" pitchFamily="34" charset="0"/>
                          <a:ea typeface="+mn-ea"/>
                          <a:cs typeface="Arial" panose="020B0604020202020204" pitchFamily="34" charset="0"/>
                        </a:rPr>
                        <a:t> </a:t>
                      </a:r>
                      <a:endParaRPr lang="en-GB" sz="1000" kern="1200">
                        <a:solidFill>
                          <a:schemeClr val="tx1"/>
                        </a:solidFill>
                        <a:effectLst/>
                        <a:latin typeface="Arial" panose="020B0604020202020204" pitchFamily="34" charset="0"/>
                        <a:ea typeface="+mn-ea"/>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noFill/>
                      <a:prstDash val="solid"/>
                      <a:round/>
                      <a:headEnd type="none" w="med" len="med"/>
                      <a:tailEnd type="none" w="med" len="med"/>
                    </a:lnB>
                    <a:noFill/>
                  </a:tcPr>
                </a:tc>
                <a:tc>
                  <a:txBody>
                    <a:bodyPr/>
                    <a:lstStyle/>
                    <a:p>
                      <a:pPr algn="l">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 </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noFill/>
                      <a:prstDash val="solid"/>
                      <a:round/>
                      <a:headEnd type="none" w="med" len="med"/>
                      <a:tailEnd type="none" w="med" len="med"/>
                    </a:lnB>
                    <a:noFill/>
                  </a:tcPr>
                </a:tc>
                <a:tc>
                  <a:txBody>
                    <a:bodyPr/>
                    <a:lstStyle/>
                    <a:p>
                      <a:pPr algn="l">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 </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noFill/>
                      <a:prstDash val="solid"/>
                      <a:round/>
                      <a:headEnd type="none" w="med" len="med"/>
                      <a:tailEnd type="none" w="med" len="med"/>
                    </a:lnB>
                    <a:noFill/>
                  </a:tcPr>
                </a:tc>
                <a:tc>
                  <a:txBody>
                    <a:bodyPr/>
                    <a:lstStyle/>
                    <a:p>
                      <a:pPr algn="ctr">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 </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noFill/>
                      <a:prstDash val="solid"/>
                      <a:round/>
                      <a:headEnd type="none" w="med" len="med"/>
                      <a:tailEnd type="none" w="med" len="med"/>
                    </a:lnB>
                    <a:noFill/>
                  </a:tcPr>
                </a:tc>
                <a:extLst>
                  <a:ext uri="{0D108BD9-81ED-4DB2-BD59-A6C34878D82A}">
                    <a16:rowId xmlns:a16="http://schemas.microsoft.com/office/drawing/2014/main" val="478837611"/>
                  </a:ext>
                </a:extLst>
              </a:tr>
              <a:tr h="232993">
                <a:tc>
                  <a:txBody>
                    <a:bodyPr/>
                    <a:lstStyle/>
                    <a:p>
                      <a:pPr>
                        <a:lnSpc>
                          <a:spcPct val="150000"/>
                        </a:lnSpc>
                        <a:spcBef>
                          <a:spcPts val="300"/>
                        </a:spcBef>
                        <a:spcAft>
                          <a:spcPts val="300"/>
                        </a:spcAft>
                      </a:pPr>
                      <a:r>
                        <a:rPr lang="en-US" sz="1000" b="0">
                          <a:solidFill>
                            <a:schemeClr val="tx1"/>
                          </a:solidFill>
                          <a:effectLst/>
                          <a:latin typeface="Arial" panose="020B0604020202020204" pitchFamily="34" charset="0"/>
                          <a:cs typeface="Arial" panose="020B0604020202020204" pitchFamily="34" charset="0"/>
                        </a:rPr>
                        <a:t>  Exacerbation elimination, % (number)   </a:t>
                      </a:r>
                      <a:endParaRPr lang="en-GB" sz="1000" b="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28575"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noFill/>
                  </a:tcPr>
                </a:tc>
                <a:tc>
                  <a:txBody>
                    <a:bodyPr/>
                    <a:lstStyle/>
                    <a:p>
                      <a:pPr marL="169545" indent="0" algn="l">
                        <a:lnSpc>
                          <a:spcPct val="150000"/>
                        </a:lnSpc>
                        <a:spcBef>
                          <a:spcPts val="300"/>
                        </a:spcBef>
                        <a:spcAft>
                          <a:spcPts val="300"/>
                        </a:spcAft>
                      </a:pPr>
                      <a:r>
                        <a:rPr lang="en-US" sz="1000" kern="1200">
                          <a:solidFill>
                            <a:schemeClr val="tx1"/>
                          </a:solidFill>
                          <a:effectLst/>
                          <a:latin typeface="Arial"/>
                          <a:ea typeface="+mn-ea"/>
                          <a:cs typeface="Arial"/>
                        </a:rPr>
                        <a:t>22% (134/618)</a:t>
                      </a:r>
                      <a:r>
                        <a:rPr lang="en-US" sz="1000" kern="1200" baseline="30000">
                          <a:solidFill>
                            <a:schemeClr val="tx1"/>
                          </a:solidFill>
                          <a:effectLst/>
                          <a:latin typeface="Arial"/>
                          <a:ea typeface="+mn-ea"/>
                          <a:cs typeface="Arial"/>
                        </a:rPr>
                        <a:t>†</a:t>
                      </a:r>
                      <a:endParaRPr lang="en-GB" sz="1000" kern="1200" baseline="30000">
                        <a:solidFill>
                          <a:schemeClr val="tx1"/>
                        </a:solidFill>
                        <a:effectLst/>
                        <a:latin typeface="Arial"/>
                        <a:ea typeface="+mn-ea"/>
                        <a:cs typeface="Arial"/>
                      </a:endParaRPr>
                    </a:p>
                  </a:txBody>
                  <a:tcPr marL="34290" marR="3429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noFill/>
                  </a:tcPr>
                </a:tc>
                <a:tc>
                  <a:txBody>
                    <a:bodyPr/>
                    <a:lstStyle/>
                    <a:p>
                      <a:pPr marL="169545" indent="0" algn="l">
                        <a:lnSpc>
                          <a:spcPct val="150000"/>
                        </a:lnSpc>
                        <a:spcBef>
                          <a:spcPts val="300"/>
                        </a:spcBef>
                        <a:spcAft>
                          <a:spcPts val="300"/>
                        </a:spcAft>
                      </a:pPr>
                      <a:r>
                        <a:rPr lang="en-US" sz="1000">
                          <a:solidFill>
                            <a:schemeClr val="tx1"/>
                          </a:solidFill>
                          <a:effectLst/>
                          <a:latin typeface="Arial"/>
                          <a:cs typeface="Arial"/>
                        </a:rPr>
                        <a:t>31% (303/987)</a:t>
                      </a:r>
                      <a:r>
                        <a:rPr lang="en-US" sz="1000" baseline="30000">
                          <a:solidFill>
                            <a:schemeClr val="tx1"/>
                          </a:solidFill>
                          <a:effectLst/>
                          <a:latin typeface="Arial"/>
                          <a:cs typeface="Arial"/>
                        </a:rPr>
                        <a:t>†</a:t>
                      </a:r>
                      <a:endParaRPr lang="en-GB" sz="1000" baseline="30000">
                        <a:solidFill>
                          <a:schemeClr val="tx1"/>
                        </a:solidFill>
                        <a:effectLst/>
                        <a:latin typeface="Arial"/>
                        <a:ea typeface="Times New Roman" panose="02020603050405020304" pitchFamily="18" charset="0"/>
                        <a:cs typeface="Arial"/>
                      </a:endParaRPr>
                    </a:p>
                  </a:txBody>
                  <a:tcPr marL="34290" marR="3429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noFill/>
                  </a:tcPr>
                </a:tc>
                <a:tc>
                  <a:txBody>
                    <a:bodyPr/>
                    <a:lstStyle/>
                    <a:p>
                      <a:pPr marL="169863" indent="0" algn="l">
                        <a:lnSpc>
                          <a:spcPct val="150000"/>
                        </a:lnSpc>
                        <a:spcBef>
                          <a:spcPts val="300"/>
                        </a:spcBef>
                        <a:spcAft>
                          <a:spcPts val="300"/>
                        </a:spcAft>
                      </a:pPr>
                      <a:r>
                        <a:rPr lang="en-US" sz="1000">
                          <a:solidFill>
                            <a:schemeClr val="tx1"/>
                          </a:solidFill>
                          <a:effectLst/>
                          <a:highlight>
                            <a:srgbClr val="FFFF00"/>
                          </a:highlight>
                          <a:latin typeface="Arial" panose="020B0604020202020204" pitchFamily="34" charset="0"/>
                          <a:cs typeface="Arial" panose="020B0604020202020204" pitchFamily="34" charset="0"/>
                        </a:rPr>
                        <a:t>32%</a:t>
                      </a:r>
                      <a:r>
                        <a:rPr lang="en-US" sz="1000">
                          <a:solidFill>
                            <a:schemeClr val="tx1"/>
                          </a:solidFill>
                          <a:effectLst/>
                          <a:latin typeface="Arial" panose="020B0604020202020204" pitchFamily="34" charset="0"/>
                          <a:cs typeface="Arial" panose="020B0604020202020204" pitchFamily="34" charset="0"/>
                        </a:rPr>
                        <a:t> (10/31)</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noFill/>
                  </a:tcPr>
                </a:tc>
                <a:tc>
                  <a:txBody>
                    <a:bodyPr/>
                    <a:lstStyle/>
                    <a:p>
                      <a:pPr algn="ctr">
                        <a:lnSpc>
                          <a:spcPct val="150000"/>
                        </a:lnSpc>
                        <a:spcBef>
                          <a:spcPts val="300"/>
                        </a:spcBef>
                        <a:spcAft>
                          <a:spcPts val="300"/>
                        </a:spcAft>
                      </a:pPr>
                      <a:r>
                        <a:rPr lang="en-US" sz="1000">
                          <a:solidFill>
                            <a:schemeClr val="tx1"/>
                          </a:solidFill>
                          <a:effectLst/>
                          <a:latin typeface="Arial"/>
                          <a:cs typeface="Arial"/>
                        </a:rPr>
                        <a:t>&lt;0.001</a:t>
                      </a:r>
                      <a:endParaRPr lang="en-GB" sz="1000">
                        <a:solidFill>
                          <a:schemeClr val="tx1"/>
                        </a:solidFill>
                        <a:effectLst/>
                        <a:latin typeface="Arial"/>
                        <a:ea typeface="Times New Roman" panose="02020603050405020304" pitchFamily="18" charset="0"/>
                        <a:cs typeface="Arial"/>
                      </a:endParaRPr>
                    </a:p>
                  </a:txBody>
                  <a:tcPr marL="34290" marR="34290" marT="0" marB="0" anchor="ctr">
                    <a:lnL w="12700"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noFill/>
                  </a:tcPr>
                </a:tc>
                <a:extLst>
                  <a:ext uri="{0D108BD9-81ED-4DB2-BD59-A6C34878D82A}">
                    <a16:rowId xmlns:a16="http://schemas.microsoft.com/office/drawing/2014/main" val="3027353697"/>
                  </a:ext>
                </a:extLst>
              </a:tr>
              <a:tr h="232993">
                <a:tc>
                  <a:txBody>
                    <a:bodyPr/>
                    <a:lstStyle/>
                    <a:p>
                      <a:pPr>
                        <a:lnSpc>
                          <a:spcPct val="150000"/>
                        </a:lnSpc>
                        <a:spcBef>
                          <a:spcPts val="300"/>
                        </a:spcBef>
                        <a:spcAft>
                          <a:spcPts val="300"/>
                        </a:spcAft>
                      </a:pPr>
                      <a:r>
                        <a:rPr lang="en-US" sz="1000" b="0">
                          <a:solidFill>
                            <a:schemeClr val="tx1"/>
                          </a:solidFill>
                          <a:effectLst/>
                          <a:latin typeface="Arial" panose="020B0604020202020204" pitchFamily="34" charset="0"/>
                          <a:cs typeface="Arial" panose="020B0604020202020204" pitchFamily="34" charset="0"/>
                        </a:rPr>
                        <a:t>  FEV</a:t>
                      </a:r>
                      <a:r>
                        <a:rPr lang="en-US" sz="1000" b="0" baseline="-25000">
                          <a:solidFill>
                            <a:schemeClr val="tx1"/>
                          </a:solidFill>
                          <a:effectLst/>
                          <a:latin typeface="Arial" panose="020B0604020202020204" pitchFamily="34" charset="0"/>
                          <a:cs typeface="Arial" panose="020B0604020202020204" pitchFamily="34" charset="0"/>
                        </a:rPr>
                        <a:t>1</a:t>
                      </a:r>
                      <a:r>
                        <a:rPr lang="en-US" sz="1000" b="0">
                          <a:solidFill>
                            <a:schemeClr val="tx1"/>
                          </a:solidFill>
                          <a:effectLst/>
                          <a:latin typeface="Arial" panose="020B0604020202020204" pitchFamily="34" charset="0"/>
                          <a:cs typeface="Arial" panose="020B0604020202020204" pitchFamily="34" charset="0"/>
                        </a:rPr>
                        <a:t> pre improved ≥500 mL, % (number)</a:t>
                      </a:r>
                      <a:endParaRPr lang="en-GB" sz="1000" b="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28575"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noFill/>
                  </a:tcPr>
                </a:tc>
                <a:tc>
                  <a:txBody>
                    <a:bodyPr/>
                    <a:lstStyle/>
                    <a:p>
                      <a:pPr marL="169863" indent="0" algn="l">
                        <a:lnSpc>
                          <a:spcPct val="150000"/>
                        </a:lnSpc>
                        <a:spcBef>
                          <a:spcPts val="300"/>
                        </a:spcBef>
                        <a:spcAft>
                          <a:spcPts val="300"/>
                        </a:spcAft>
                      </a:pPr>
                      <a:r>
                        <a:rPr lang="en-US" sz="1000" kern="1200">
                          <a:solidFill>
                            <a:schemeClr val="tx1"/>
                          </a:solidFill>
                          <a:effectLst/>
                          <a:latin typeface="Arial" panose="020B0604020202020204" pitchFamily="34" charset="0"/>
                          <a:ea typeface="+mn-ea"/>
                          <a:cs typeface="Arial" panose="020B0604020202020204" pitchFamily="34" charset="0"/>
                        </a:rPr>
                        <a:t>15% (44/292)</a:t>
                      </a:r>
                      <a:endParaRPr lang="en-GB" sz="1000" kern="1200">
                        <a:solidFill>
                          <a:schemeClr val="tx1"/>
                        </a:solidFill>
                        <a:effectLst/>
                        <a:latin typeface="Arial" panose="020B0604020202020204" pitchFamily="34" charset="0"/>
                        <a:ea typeface="+mn-ea"/>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noFill/>
                  </a:tcPr>
                </a:tc>
                <a:tc>
                  <a:txBody>
                    <a:bodyPr/>
                    <a:lstStyle/>
                    <a:p>
                      <a:pPr marL="169863" indent="0" algn="l">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22% (80/369)</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noFill/>
                  </a:tcPr>
                </a:tc>
                <a:tc>
                  <a:txBody>
                    <a:bodyPr/>
                    <a:lstStyle/>
                    <a:p>
                      <a:pPr marL="169863" indent="0" algn="l">
                        <a:lnSpc>
                          <a:spcPct val="150000"/>
                        </a:lnSpc>
                        <a:spcBef>
                          <a:spcPts val="300"/>
                        </a:spcBef>
                        <a:spcAft>
                          <a:spcPts val="300"/>
                        </a:spcAft>
                      </a:pPr>
                      <a:r>
                        <a:rPr lang="en-US" sz="1000">
                          <a:solidFill>
                            <a:schemeClr val="tx1"/>
                          </a:solidFill>
                          <a:effectLst/>
                          <a:highlight>
                            <a:srgbClr val="FFFF00"/>
                          </a:highlight>
                          <a:latin typeface="Arial" panose="020B0604020202020204" pitchFamily="34" charset="0"/>
                          <a:cs typeface="Arial" panose="020B0604020202020204" pitchFamily="34" charset="0"/>
                        </a:rPr>
                        <a:t>27%</a:t>
                      </a:r>
                      <a:r>
                        <a:rPr lang="en-US" sz="1000">
                          <a:solidFill>
                            <a:schemeClr val="tx1"/>
                          </a:solidFill>
                          <a:effectLst/>
                          <a:latin typeface="Arial" panose="020B0604020202020204" pitchFamily="34" charset="0"/>
                          <a:cs typeface="Arial" panose="020B0604020202020204" pitchFamily="34" charset="0"/>
                        </a:rPr>
                        <a:t> (4/15)</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noFill/>
                  </a:tcPr>
                </a:tc>
                <a:tc>
                  <a:txBody>
                    <a:bodyPr/>
                    <a:lstStyle/>
                    <a:p>
                      <a:pPr algn="ctr">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&lt;0.001</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noFill/>
                  </a:tcPr>
                </a:tc>
                <a:extLst>
                  <a:ext uri="{0D108BD9-81ED-4DB2-BD59-A6C34878D82A}">
                    <a16:rowId xmlns:a16="http://schemas.microsoft.com/office/drawing/2014/main" val="2616926613"/>
                  </a:ext>
                </a:extLst>
              </a:tr>
              <a:tr h="232993">
                <a:tc>
                  <a:txBody>
                    <a:bodyPr/>
                    <a:lstStyle/>
                    <a:p>
                      <a:pPr>
                        <a:lnSpc>
                          <a:spcPct val="150000"/>
                        </a:lnSpc>
                        <a:spcBef>
                          <a:spcPts val="300"/>
                        </a:spcBef>
                        <a:spcAft>
                          <a:spcPts val="300"/>
                        </a:spcAft>
                      </a:pPr>
                      <a:r>
                        <a:rPr lang="en-US" sz="1000" b="0">
                          <a:solidFill>
                            <a:schemeClr val="tx1"/>
                          </a:solidFill>
                          <a:effectLst/>
                          <a:latin typeface="Arial" panose="020B0604020202020204" pitchFamily="34" charset="0"/>
                          <a:cs typeface="Arial" panose="020B0604020202020204" pitchFamily="34" charset="0"/>
                        </a:rPr>
                        <a:t>  New well-controlled asthma, % (number)</a:t>
                      </a:r>
                      <a:endParaRPr lang="en-GB" sz="1000" b="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28575"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noFill/>
                  </a:tcPr>
                </a:tc>
                <a:tc>
                  <a:txBody>
                    <a:bodyPr/>
                    <a:lstStyle/>
                    <a:p>
                      <a:pPr marL="169863" indent="0" algn="l">
                        <a:lnSpc>
                          <a:spcPct val="150000"/>
                        </a:lnSpc>
                        <a:spcBef>
                          <a:spcPts val="300"/>
                        </a:spcBef>
                        <a:spcAft>
                          <a:spcPts val="300"/>
                        </a:spcAft>
                      </a:pPr>
                      <a:r>
                        <a:rPr lang="en-US" sz="1000" kern="1200">
                          <a:solidFill>
                            <a:schemeClr val="tx1"/>
                          </a:solidFill>
                          <a:effectLst/>
                          <a:latin typeface="Arial" panose="020B0604020202020204" pitchFamily="34" charset="0"/>
                          <a:ea typeface="+mn-ea"/>
                          <a:cs typeface="Arial" panose="020B0604020202020204" pitchFamily="34" charset="0"/>
                        </a:rPr>
                        <a:t>27% (116/437)</a:t>
                      </a:r>
                      <a:r>
                        <a:rPr lang="en-US" sz="1000" kern="1200" baseline="30000">
                          <a:solidFill>
                            <a:schemeClr val="tx1"/>
                          </a:solidFill>
                          <a:effectLst/>
                          <a:latin typeface="Arial" panose="020B0604020202020204" pitchFamily="34" charset="0"/>
                          <a:ea typeface="+mn-ea"/>
                          <a:cs typeface="Arial" panose="020B0604020202020204" pitchFamily="34" charset="0"/>
                        </a:rPr>
                        <a:t>†</a:t>
                      </a:r>
                      <a:endParaRPr lang="en-GB" sz="1000" kern="1200" baseline="30000">
                        <a:solidFill>
                          <a:schemeClr val="tx1"/>
                        </a:solidFill>
                        <a:effectLst/>
                        <a:latin typeface="Arial" panose="020B0604020202020204" pitchFamily="34" charset="0"/>
                        <a:ea typeface="+mn-ea"/>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noFill/>
                  </a:tcPr>
                </a:tc>
                <a:tc>
                  <a:txBody>
                    <a:bodyPr/>
                    <a:lstStyle/>
                    <a:p>
                      <a:pPr marL="169863" indent="0" algn="l">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31% (188/616)</a:t>
                      </a:r>
                      <a:r>
                        <a:rPr lang="en-US" sz="1000" baseline="30000">
                          <a:solidFill>
                            <a:schemeClr val="tx1"/>
                          </a:solidFill>
                          <a:effectLst/>
                          <a:latin typeface="Arial" panose="020B0604020202020204" pitchFamily="34" charset="0"/>
                          <a:cs typeface="Arial" panose="020B0604020202020204" pitchFamily="34" charset="0"/>
                        </a:rPr>
                        <a:t>‡</a:t>
                      </a:r>
                      <a:endParaRPr lang="en-GB" sz="1000" baseline="30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noFill/>
                  </a:tcPr>
                </a:tc>
                <a:tc>
                  <a:txBody>
                    <a:bodyPr/>
                    <a:lstStyle/>
                    <a:p>
                      <a:pPr marL="169863" indent="0" algn="l">
                        <a:lnSpc>
                          <a:spcPct val="150000"/>
                        </a:lnSpc>
                        <a:spcBef>
                          <a:spcPts val="300"/>
                        </a:spcBef>
                        <a:spcAft>
                          <a:spcPts val="300"/>
                        </a:spcAft>
                      </a:pPr>
                      <a:r>
                        <a:rPr lang="en-US" sz="1000">
                          <a:solidFill>
                            <a:schemeClr val="tx1"/>
                          </a:solidFill>
                          <a:effectLst/>
                          <a:highlight>
                            <a:srgbClr val="FFFF00"/>
                          </a:highlight>
                          <a:latin typeface="Arial" panose="020B0604020202020204" pitchFamily="34" charset="0"/>
                          <a:cs typeface="Arial" panose="020B0604020202020204" pitchFamily="34" charset="0"/>
                        </a:rPr>
                        <a:t>58%</a:t>
                      </a:r>
                      <a:r>
                        <a:rPr lang="en-US" sz="1000">
                          <a:solidFill>
                            <a:schemeClr val="tx1"/>
                          </a:solidFill>
                          <a:effectLst/>
                          <a:latin typeface="Arial" panose="020B0604020202020204" pitchFamily="34" charset="0"/>
                          <a:cs typeface="Arial" panose="020B0604020202020204" pitchFamily="34" charset="0"/>
                        </a:rPr>
                        <a:t> (14/24</a:t>
                      </a:r>
                      <a:r>
                        <a:rPr lang="en-US" sz="1000" baseline="0">
                          <a:solidFill>
                            <a:schemeClr val="tx1"/>
                          </a:solidFill>
                          <a:effectLst/>
                          <a:latin typeface="Arial" panose="020B0604020202020204" pitchFamily="34" charset="0"/>
                          <a:cs typeface="Arial" panose="020B0604020202020204" pitchFamily="34" charset="0"/>
                        </a:rPr>
                        <a:t>)</a:t>
                      </a:r>
                      <a:r>
                        <a:rPr lang="en-US" sz="1000" baseline="30000">
                          <a:solidFill>
                            <a:schemeClr val="tx1"/>
                          </a:solidFill>
                          <a:effectLst/>
                          <a:latin typeface="Arial" panose="020B0604020202020204" pitchFamily="34" charset="0"/>
                          <a:cs typeface="Arial" panose="020B0604020202020204" pitchFamily="34" charset="0"/>
                        </a:rPr>
                        <a:t>†‡</a:t>
                      </a:r>
                      <a:endParaRPr lang="en-GB" sz="1000" baseline="30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noFill/>
                  </a:tcPr>
                </a:tc>
                <a:tc>
                  <a:txBody>
                    <a:bodyPr/>
                    <a:lstStyle/>
                    <a:p>
                      <a:pPr algn="ctr">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&lt;0.001</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noFill/>
                  </a:tcPr>
                </a:tc>
                <a:extLst>
                  <a:ext uri="{0D108BD9-81ED-4DB2-BD59-A6C34878D82A}">
                    <a16:rowId xmlns:a16="http://schemas.microsoft.com/office/drawing/2014/main" val="3965504353"/>
                  </a:ext>
                </a:extLst>
              </a:tr>
              <a:tr h="219287">
                <a:tc>
                  <a:txBody>
                    <a:bodyPr/>
                    <a:lstStyle/>
                    <a:p>
                      <a:pPr>
                        <a:lnSpc>
                          <a:spcPct val="150000"/>
                        </a:lnSpc>
                        <a:spcBef>
                          <a:spcPts val="300"/>
                        </a:spcBef>
                        <a:spcAft>
                          <a:spcPts val="300"/>
                        </a:spcAft>
                      </a:pPr>
                      <a:r>
                        <a:rPr lang="en-US" sz="1000" b="0">
                          <a:solidFill>
                            <a:schemeClr val="tx1"/>
                          </a:solidFill>
                          <a:effectLst/>
                          <a:latin typeface="Arial" panose="020B0604020202020204" pitchFamily="34" charset="0"/>
                          <a:cs typeface="Arial" panose="020B0604020202020204" pitchFamily="34" charset="0"/>
                        </a:rPr>
                        <a:t>  LTOCS ceased or tapered to &lt;5 mg/day, % (number)</a:t>
                      </a:r>
                      <a:endParaRPr lang="en-GB" sz="1000" b="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28575"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noFill/>
                  </a:tcPr>
                </a:tc>
                <a:tc>
                  <a:txBody>
                    <a:bodyPr/>
                    <a:lstStyle/>
                    <a:p>
                      <a:pPr marL="169863" indent="0" algn="l">
                        <a:lnSpc>
                          <a:spcPct val="150000"/>
                        </a:lnSpc>
                        <a:spcBef>
                          <a:spcPts val="300"/>
                        </a:spcBef>
                        <a:spcAft>
                          <a:spcPts val="300"/>
                        </a:spcAft>
                      </a:pPr>
                      <a:r>
                        <a:rPr lang="en-US" sz="1000" kern="1200">
                          <a:solidFill>
                            <a:schemeClr val="tx1"/>
                          </a:solidFill>
                          <a:effectLst/>
                          <a:latin typeface="Arial" panose="020B0604020202020204" pitchFamily="34" charset="0"/>
                          <a:ea typeface="+mn-ea"/>
                          <a:cs typeface="Arial" panose="020B0604020202020204" pitchFamily="34" charset="0"/>
                        </a:rPr>
                        <a:t>34% (31/92)</a:t>
                      </a:r>
                      <a:endParaRPr lang="en-GB" sz="1000" kern="1200">
                        <a:solidFill>
                          <a:schemeClr val="tx1"/>
                        </a:solidFill>
                        <a:effectLst/>
                        <a:latin typeface="Arial" panose="020B0604020202020204" pitchFamily="34" charset="0"/>
                        <a:ea typeface="+mn-ea"/>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noFill/>
                  </a:tcPr>
                </a:tc>
                <a:tc>
                  <a:txBody>
                    <a:bodyPr/>
                    <a:lstStyle/>
                    <a:p>
                      <a:pPr marL="169863" indent="0" algn="l">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43% (103/240)</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noFill/>
                  </a:tcPr>
                </a:tc>
                <a:tc>
                  <a:txBody>
                    <a:bodyPr/>
                    <a:lstStyle/>
                    <a:p>
                      <a:pPr marL="169863" indent="0" algn="l">
                        <a:lnSpc>
                          <a:spcPct val="150000"/>
                        </a:lnSpc>
                        <a:spcBef>
                          <a:spcPts val="300"/>
                        </a:spcBef>
                        <a:spcAft>
                          <a:spcPts val="300"/>
                        </a:spcAft>
                      </a:pPr>
                      <a:r>
                        <a:rPr lang="en-US" sz="1000">
                          <a:solidFill>
                            <a:schemeClr val="tx1"/>
                          </a:solidFill>
                          <a:effectLst/>
                          <a:highlight>
                            <a:srgbClr val="FFFF00"/>
                          </a:highlight>
                          <a:latin typeface="Arial" panose="020B0604020202020204" pitchFamily="34" charset="0"/>
                          <a:cs typeface="Arial" panose="020B0604020202020204" pitchFamily="34" charset="0"/>
                        </a:rPr>
                        <a:t>25%</a:t>
                      </a:r>
                      <a:r>
                        <a:rPr lang="en-US" sz="1000">
                          <a:solidFill>
                            <a:schemeClr val="tx1"/>
                          </a:solidFill>
                          <a:effectLst/>
                          <a:latin typeface="Arial" panose="020B0604020202020204" pitchFamily="34" charset="0"/>
                          <a:cs typeface="Arial" panose="020B0604020202020204" pitchFamily="34" charset="0"/>
                        </a:rPr>
                        <a:t> (1/4)</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noFill/>
                  </a:tcPr>
                </a:tc>
                <a:tc>
                  <a:txBody>
                    <a:bodyPr/>
                    <a:lstStyle/>
                    <a:p>
                      <a:pPr algn="ctr">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&lt;0.001</a:t>
                      </a:r>
                      <a:endParaRPr lang="en-GB" sz="1000">
                        <a:solidFill>
                          <a:schemeClr val="tx1"/>
                        </a:solidFill>
                        <a:effectLst/>
                        <a:latin typeface="Arial" panose="020B0604020202020204" pitchFamily="34" charset="0"/>
                        <a:ea typeface="Times New Roman" panose="02020603050405020304" pitchFamily="18" charset="0"/>
                        <a:cs typeface="Arial" panose="020B0604020202020204" pitchFamily="34" charset="0"/>
                      </a:endParaRPr>
                    </a:p>
                  </a:txBody>
                  <a:tcPr marL="34290" marR="34290" marT="0" marB="0" anchor="ctr">
                    <a:lnL w="12700"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641518339"/>
                  </a:ext>
                </a:extLst>
              </a:tr>
              <a:tr h="520809">
                <a:tc gridSpan="5">
                  <a:txBody>
                    <a:bodyPr/>
                    <a:lstStyle/>
                    <a:p>
                      <a:pPr>
                        <a:lnSpc>
                          <a:spcPct val="100000"/>
                        </a:lnSpc>
                        <a:spcBef>
                          <a:spcPts val="300"/>
                        </a:spcBef>
                        <a:spcAft>
                          <a:spcPts val="300"/>
                        </a:spcAft>
                      </a:pPr>
                      <a:r>
                        <a:rPr lang="en-US" sz="700" b="0">
                          <a:solidFill>
                            <a:schemeClr val="tx1"/>
                          </a:solidFill>
                          <a:effectLst/>
                          <a:latin typeface="Arial"/>
                          <a:cs typeface="Arial"/>
                        </a:rPr>
                        <a:t>AER, annualized exacerbation rate; </a:t>
                      </a:r>
                      <a:r>
                        <a:rPr lang="en-US" sz="700" b="0" err="1">
                          <a:solidFill>
                            <a:schemeClr val="tx1"/>
                          </a:solidFill>
                          <a:effectLst/>
                          <a:latin typeface="Arial"/>
                          <a:cs typeface="Arial"/>
                        </a:rPr>
                        <a:t>IgE</a:t>
                      </a:r>
                      <a:r>
                        <a:rPr lang="en-US" sz="700" b="0">
                          <a:solidFill>
                            <a:schemeClr val="tx1"/>
                          </a:solidFill>
                          <a:effectLst/>
                          <a:latin typeface="Arial"/>
                          <a:cs typeface="Arial"/>
                        </a:rPr>
                        <a:t>, immunoglobulin E; IL, interleukin; IL5R, IL5 receptor; IL 4/13, interleukin 4/13; FEV</a:t>
                      </a:r>
                      <a:r>
                        <a:rPr lang="en-US" sz="700" b="0" baseline="-25000">
                          <a:solidFill>
                            <a:schemeClr val="tx1"/>
                          </a:solidFill>
                          <a:effectLst/>
                          <a:latin typeface="Arial"/>
                          <a:cs typeface="Arial"/>
                        </a:rPr>
                        <a:t>1</a:t>
                      </a:r>
                      <a:r>
                        <a:rPr lang="en-US" sz="700" b="0">
                          <a:solidFill>
                            <a:schemeClr val="tx1"/>
                          </a:solidFill>
                          <a:effectLst/>
                          <a:latin typeface="Arial"/>
                          <a:cs typeface="Arial"/>
                        </a:rPr>
                        <a:t>, forced expiratory volume in 1 second; LTOCS, long-term oral corticosteroids.</a:t>
                      </a:r>
                      <a:endParaRPr lang="en-GB" sz="700" b="0">
                        <a:solidFill>
                          <a:schemeClr val="tx1"/>
                        </a:solidFill>
                        <a:effectLst/>
                        <a:latin typeface="Arial"/>
                        <a:cs typeface="Arial"/>
                      </a:endParaRPr>
                    </a:p>
                    <a:p>
                      <a:pPr>
                        <a:lnSpc>
                          <a:spcPct val="100000"/>
                        </a:lnSpc>
                        <a:spcBef>
                          <a:spcPts val="300"/>
                        </a:spcBef>
                        <a:spcAft>
                          <a:spcPts val="300"/>
                        </a:spcAft>
                      </a:pPr>
                      <a:r>
                        <a:rPr lang="en-US" sz="700" b="0">
                          <a:solidFill>
                            <a:schemeClr val="tx1"/>
                          </a:solidFill>
                          <a:effectLst/>
                          <a:latin typeface="Arial" panose="020B0604020202020204" pitchFamily="34" charset="0"/>
                          <a:cs typeface="Arial" panose="020B0604020202020204" pitchFamily="34" charset="0"/>
                        </a:rPr>
                        <a:t>†, ‡ denote columns with significant difference on post-hoc testing (p &lt;0.05).</a:t>
                      </a:r>
                      <a:endParaRPr lang="en-GB" sz="700" b="0">
                        <a:solidFill>
                          <a:schemeClr val="tx1"/>
                        </a:solidFill>
                        <a:effectLst/>
                        <a:latin typeface="Arial" panose="020B0604020202020204" pitchFamily="34" charset="0"/>
                        <a:cs typeface="Arial" panose="020B0604020202020204" pitchFamily="34" charset="0"/>
                      </a:endParaRPr>
                    </a:p>
                    <a:p>
                      <a:pPr>
                        <a:lnSpc>
                          <a:spcPct val="100000"/>
                        </a:lnSpc>
                        <a:spcBef>
                          <a:spcPts val="300"/>
                        </a:spcBef>
                        <a:spcAft>
                          <a:spcPts val="300"/>
                        </a:spcAft>
                      </a:pPr>
                      <a:r>
                        <a:rPr lang="en-US" sz="700" b="0" baseline="30000" err="1">
                          <a:solidFill>
                            <a:schemeClr val="tx1"/>
                          </a:solidFill>
                          <a:effectLst/>
                          <a:latin typeface="Arial"/>
                          <a:cs typeface="Arial"/>
                        </a:rPr>
                        <a:t>a</a:t>
                      </a:r>
                      <a:r>
                        <a:rPr lang="en-US" sz="700" b="0" err="1">
                          <a:solidFill>
                            <a:schemeClr val="tx1"/>
                          </a:solidFill>
                          <a:effectLst/>
                          <a:latin typeface="Arial"/>
                          <a:cs typeface="Arial"/>
                        </a:rPr>
                        <a:t>Note</a:t>
                      </a:r>
                      <a:r>
                        <a:rPr lang="en-US" sz="700" b="0">
                          <a:solidFill>
                            <a:schemeClr val="tx1"/>
                          </a:solidFill>
                          <a:effectLst/>
                          <a:latin typeface="Arial"/>
                          <a:cs typeface="Arial"/>
                        </a:rPr>
                        <a:t> small numbers of patients on anti-IL4/13 therapy limit interpretation of data from this group.</a:t>
                      </a:r>
                      <a:endParaRPr lang="en-GB" sz="700" b="0">
                        <a:solidFill>
                          <a:schemeClr val="tx1"/>
                        </a:solidFill>
                        <a:effectLst/>
                        <a:latin typeface="Arial"/>
                        <a:ea typeface="Times New Roman" panose="02020603050405020304" pitchFamily="18" charset="0"/>
                        <a:cs typeface="Arial"/>
                      </a:endParaRPr>
                    </a:p>
                  </a:txBody>
                  <a:tcPr marL="34290" marR="34290" marT="0"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noFill/>
                      <a:prstDash val="solid"/>
                      <a:round/>
                      <a:headEnd type="none" w="med" len="med"/>
                      <a:tailEnd type="none" w="med" len="med"/>
                    </a:lnB>
                    <a:no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3068363672"/>
                  </a:ext>
                </a:extLst>
              </a:tr>
            </a:tbl>
          </a:graphicData>
        </a:graphic>
      </p:graphicFrame>
      <p:pic>
        <p:nvPicPr>
          <p:cNvPr id="4" name="Graphic 3" descr="Beginning with solid fill">
            <a:hlinkClick r:id="rId3" action="ppaction://hlinksldjump"/>
            <a:extLst>
              <a:ext uri="{FF2B5EF4-FFF2-40B4-BE49-F238E27FC236}">
                <a16:creationId xmlns:a16="http://schemas.microsoft.com/office/drawing/2014/main" id="{B09C2A83-AD0C-BFCD-B86D-CCF41672493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5" name="bg object 17">
            <a:extLst>
              <a:ext uri="{FF2B5EF4-FFF2-40B4-BE49-F238E27FC236}">
                <a16:creationId xmlns:a16="http://schemas.microsoft.com/office/drawing/2014/main" id="{78CB6AFB-4987-035B-E20F-73C5D8C53F21}"/>
              </a:ext>
            </a:extLst>
          </p:cNvPr>
          <p:cNvPicPr/>
          <p:nvPr/>
        </p:nvPicPr>
        <p:blipFill>
          <a:blip r:embed="rId6" cstate="print">
            <a:alphaModFix amt="10000"/>
            <a:extLst>
              <a:ext uri="{BEBA8EAE-BF5A-486C-A8C5-ECC9F3942E4B}">
                <a14:imgProps xmlns:a14="http://schemas.microsoft.com/office/drawing/2010/main">
                  <a14:imgLayer r:embed="rId7">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1407401279"/>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198;p36">
            <a:extLst>
              <a:ext uri="{FF2B5EF4-FFF2-40B4-BE49-F238E27FC236}">
                <a16:creationId xmlns:a16="http://schemas.microsoft.com/office/drawing/2014/main" id="{280EEBF0-9546-6361-50E1-68BE3741D75E}"/>
              </a:ext>
            </a:extLst>
          </p:cNvPr>
          <p:cNvSpPr/>
          <p:nvPr/>
        </p:nvSpPr>
        <p:spPr>
          <a:xfrm>
            <a:off x="0" y="658528"/>
            <a:ext cx="9144000" cy="45719"/>
          </a:xfrm>
          <a:prstGeom prst="rect">
            <a:avLst/>
          </a:prstGeom>
          <a:solidFill>
            <a:srgbClr val="FF9900"/>
          </a:solidFill>
          <a:ln>
            <a:noFill/>
          </a:ln>
        </p:spPr>
        <p:txBody>
          <a:bodyPr spcFirstLastPara="1" wrap="square" lIns="91425" tIns="45700" rIns="91425" bIns="45700" anchor="ctr" anchorCtr="0">
            <a:noAutofit/>
          </a:bodyPr>
          <a:lstStyle/>
          <a:p>
            <a:pPr algn="ctr" defTabSz="457200" rtl="0">
              <a:buClr>
                <a:srgbClr val="000000"/>
              </a:buClr>
              <a:buSzPts val="1800"/>
              <a:defRPr/>
            </a:pPr>
            <a:endParaRPr>
              <a:solidFill>
                <a:srgbClr val="FFFFFF"/>
              </a:solidFill>
              <a:latin typeface="Arial"/>
              <a:ea typeface="Arial"/>
              <a:cs typeface="Arial"/>
              <a:sym typeface="Arial"/>
            </a:endParaRPr>
          </a:p>
        </p:txBody>
      </p:sp>
      <p:sp>
        <p:nvSpPr>
          <p:cNvPr id="5" name="Google Shape;199;p36">
            <a:extLst>
              <a:ext uri="{FF2B5EF4-FFF2-40B4-BE49-F238E27FC236}">
                <a16:creationId xmlns:a16="http://schemas.microsoft.com/office/drawing/2014/main" id="{808FFCDB-D518-A982-41F9-DE4EA2A7E540}"/>
              </a:ext>
            </a:extLst>
          </p:cNvPr>
          <p:cNvSpPr/>
          <p:nvPr/>
        </p:nvSpPr>
        <p:spPr>
          <a:xfrm>
            <a:off x="0" y="724218"/>
            <a:ext cx="9144000" cy="34289"/>
          </a:xfrm>
          <a:prstGeom prst="rect">
            <a:avLst/>
          </a:prstGeom>
          <a:solidFill>
            <a:srgbClr val="073763"/>
          </a:solidFill>
          <a:ln>
            <a:noFill/>
          </a:ln>
        </p:spPr>
        <p:txBody>
          <a:bodyPr spcFirstLastPara="1" wrap="square" lIns="91425" tIns="45700" rIns="91425" bIns="45700" anchor="ctr" anchorCtr="0">
            <a:noAutofit/>
          </a:bodyPr>
          <a:lstStyle/>
          <a:p>
            <a:pPr algn="ctr" defTabSz="457200" rtl="0">
              <a:buClr>
                <a:srgbClr val="000000"/>
              </a:buClr>
              <a:buSzPts val="1800"/>
              <a:defRPr/>
            </a:pPr>
            <a:endParaRPr>
              <a:solidFill>
                <a:srgbClr val="FFFFFF"/>
              </a:solidFill>
              <a:latin typeface="Arial"/>
              <a:ea typeface="Arial"/>
              <a:cs typeface="Arial"/>
              <a:sym typeface="Arial"/>
            </a:endParaRPr>
          </a:p>
        </p:txBody>
      </p:sp>
      <p:sp>
        <p:nvSpPr>
          <p:cNvPr id="22" name="TextBox 21">
            <a:extLst>
              <a:ext uri="{FF2B5EF4-FFF2-40B4-BE49-F238E27FC236}">
                <a16:creationId xmlns:a16="http://schemas.microsoft.com/office/drawing/2014/main" id="{273F6310-623F-B4B9-FC81-DE946CC71ED6}"/>
              </a:ext>
            </a:extLst>
          </p:cNvPr>
          <p:cNvSpPr txBox="1"/>
          <p:nvPr/>
        </p:nvSpPr>
        <p:spPr>
          <a:xfrm>
            <a:off x="324000" y="306000"/>
            <a:ext cx="6324600" cy="295466"/>
          </a:xfrm>
          <a:prstGeom prst="rect">
            <a:avLst/>
          </a:prstGeom>
        </p:spPr>
        <p:txBody>
          <a:bodyPr wrap="square" lIns="0" tIns="0" rIns="0" bIns="0" rtlCol="0" anchor="t">
            <a:spAutoFit/>
          </a:bodyPr>
          <a:lstStyle/>
          <a:p>
            <a:pPr algn="l" defTabSz="457200" rtl="0">
              <a:lnSpc>
                <a:spcPts val="2396"/>
              </a:lnSpc>
            </a:pPr>
            <a:r>
              <a:rPr lang="en-US" b="1" kern="1200">
                <a:solidFill>
                  <a:srgbClr val="C31B4D"/>
                </a:solidFill>
                <a:latin typeface="Poppins Medium"/>
                <a:ea typeface="+mn-ea"/>
                <a:cs typeface="+mn-cs"/>
              </a:rPr>
              <a:t>Eligibility for randomized controlled trials</a:t>
            </a:r>
          </a:p>
        </p:txBody>
      </p:sp>
      <p:sp>
        <p:nvSpPr>
          <p:cNvPr id="9" name="Content Placeholder 10">
            <a:extLst>
              <a:ext uri="{FF2B5EF4-FFF2-40B4-BE49-F238E27FC236}">
                <a16:creationId xmlns:a16="http://schemas.microsoft.com/office/drawing/2014/main" id="{48249712-38F4-4709-0F9E-C6EE1F7FC001}"/>
              </a:ext>
            </a:extLst>
          </p:cNvPr>
          <p:cNvSpPr txBox="1">
            <a:spLocks/>
          </p:cNvSpPr>
          <p:nvPr/>
        </p:nvSpPr>
        <p:spPr>
          <a:xfrm>
            <a:off x="324000" y="810000"/>
            <a:ext cx="7183496" cy="295466"/>
          </a:xfrm>
          <a:prstGeom prst="rect">
            <a:avLst/>
          </a:prstGeom>
        </p:spPr>
        <p:txBody>
          <a:bodyPr lIns="45720" tIns="22860" rIns="45720" bIns="22860" anchor="t"/>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171450" indent="-171450" defTabSz="457200">
              <a:spcBef>
                <a:spcPts val="0"/>
              </a:spcBef>
              <a:spcAft>
                <a:spcPts val="300"/>
              </a:spcAft>
              <a:buFont typeface="Wingdings" panose="05000000000000000000" pitchFamily="2" charset="2"/>
              <a:buChar char="§"/>
            </a:pPr>
            <a:r>
              <a:rPr lang="en-AU" sz="1300">
                <a:solidFill>
                  <a:prstClr val="black"/>
                </a:solidFill>
                <a:latin typeface="Arial"/>
                <a:cs typeface="Arial"/>
              </a:rPr>
              <a:t>5.3% (211) among 4001 subjects with enough data to determine potential RCT eligibility, </a:t>
            </a:r>
            <a:br>
              <a:rPr lang="en-AU" sz="1300">
                <a:solidFill>
                  <a:prstClr val="black"/>
                </a:solidFill>
                <a:latin typeface="Arial" panose="020B0604020202020204" pitchFamily="34" charset="0"/>
                <a:cs typeface="Arial" panose="020B0604020202020204" pitchFamily="34" charset="0"/>
              </a:rPr>
            </a:br>
            <a:r>
              <a:rPr lang="en-AU" sz="1300">
                <a:solidFill>
                  <a:prstClr val="black"/>
                </a:solidFill>
                <a:latin typeface="Arial"/>
                <a:cs typeface="Arial"/>
              </a:rPr>
              <a:t>fulfilled all </a:t>
            </a:r>
            <a:r>
              <a:rPr lang="en-AU" sz="1300" err="1">
                <a:solidFill>
                  <a:prstClr val="black"/>
                </a:solidFill>
                <a:latin typeface="Arial"/>
                <a:cs typeface="Arial"/>
              </a:rPr>
              <a:t>criteria</a:t>
            </a:r>
            <a:r>
              <a:rPr lang="en-AU" sz="1300" baseline="30000" err="1">
                <a:solidFill>
                  <a:prstClr val="black"/>
                </a:solidFill>
                <a:latin typeface="Arial"/>
                <a:cs typeface="Arial"/>
              </a:rPr>
              <a:t>a</a:t>
            </a:r>
            <a:r>
              <a:rPr lang="en-AU" sz="1300">
                <a:solidFill>
                  <a:prstClr val="black"/>
                </a:solidFill>
                <a:latin typeface="Arial"/>
                <a:cs typeface="Arial"/>
              </a:rPr>
              <a:t> at baseline</a:t>
            </a:r>
            <a:endParaRPr lang="en-US" sz="1300">
              <a:solidFill>
                <a:prstClr val="black"/>
              </a:solidFill>
              <a:latin typeface="Arial"/>
              <a:cs typeface="Arial"/>
            </a:endParaRPr>
          </a:p>
        </p:txBody>
      </p:sp>
      <p:sp>
        <p:nvSpPr>
          <p:cNvPr id="10" name="Text Placeholder 2">
            <a:extLst>
              <a:ext uri="{FF2B5EF4-FFF2-40B4-BE49-F238E27FC236}">
                <a16:creationId xmlns:a16="http://schemas.microsoft.com/office/drawing/2014/main" id="{14056C61-2C69-1600-178C-A6C52F583025}"/>
              </a:ext>
            </a:extLst>
          </p:cNvPr>
          <p:cNvSpPr txBox="1">
            <a:spLocks/>
          </p:cNvSpPr>
          <p:nvPr/>
        </p:nvSpPr>
        <p:spPr>
          <a:xfrm>
            <a:off x="324000" y="4711386"/>
            <a:ext cx="5743080" cy="275481"/>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defTabSz="457200">
              <a:spcBef>
                <a:spcPts val="150"/>
              </a:spcBef>
              <a:buNone/>
            </a:pPr>
            <a:r>
              <a:rPr lang="en-US" sz="700">
                <a:solidFill>
                  <a:prstClr val="black"/>
                </a:solidFill>
                <a:latin typeface="Arial" panose="020B0604020202020204" pitchFamily="34" charset="0"/>
                <a:ea typeface="Times New Roman" panose="02020603050405020304" pitchFamily="18" charset="0"/>
                <a:cs typeface="Arial" panose="020B0604020202020204" pitchFamily="34" charset="0"/>
              </a:rPr>
              <a:t>RCT, randomized controlled trial; FEV</a:t>
            </a:r>
            <a:r>
              <a:rPr lang="en-US" sz="700" baseline="-25000">
                <a:solidFill>
                  <a:prstClr val="black"/>
                </a:solidFill>
                <a:latin typeface="Arial" panose="020B0604020202020204" pitchFamily="34" charset="0"/>
                <a:ea typeface="Times New Roman" panose="02020603050405020304" pitchFamily="18" charset="0"/>
                <a:cs typeface="Arial" panose="020B0604020202020204" pitchFamily="34" charset="0"/>
              </a:rPr>
              <a:t>1</a:t>
            </a:r>
            <a:r>
              <a:rPr lang="en-US" sz="700">
                <a:solidFill>
                  <a:prstClr val="black"/>
                </a:solidFill>
                <a:latin typeface="Arial" panose="020B0604020202020204" pitchFamily="34" charset="0"/>
                <a:ea typeface="Times New Roman" panose="02020603050405020304" pitchFamily="18" charset="0"/>
                <a:cs typeface="Arial" panose="020B0604020202020204" pitchFamily="34" charset="0"/>
              </a:rPr>
              <a:t>, forced expiratory volume in 1 second.</a:t>
            </a:r>
          </a:p>
          <a:p>
            <a:pPr marL="0" indent="0" defTabSz="457200">
              <a:spcBef>
                <a:spcPts val="150"/>
              </a:spcBef>
              <a:buNone/>
            </a:pPr>
            <a:r>
              <a:rPr lang="en-US" sz="700" baseline="30000">
                <a:solidFill>
                  <a:prstClr val="black"/>
                </a:solidFill>
                <a:latin typeface="Arial" panose="020B0604020202020204" pitchFamily="34" charset="0"/>
                <a:cs typeface="Arial" panose="020B0604020202020204" pitchFamily="34" charset="0"/>
              </a:rPr>
              <a:t>a</a:t>
            </a:r>
            <a:r>
              <a:rPr lang="en-AU" sz="700">
                <a:solidFill>
                  <a:prstClr val="black"/>
                </a:solidFill>
                <a:latin typeface="Arial" panose="020B0604020202020204" pitchFamily="34" charset="0"/>
                <a:cs typeface="Arial" panose="020B0604020202020204" pitchFamily="34" charset="0"/>
              </a:rPr>
              <a:t>FEV</a:t>
            </a:r>
            <a:r>
              <a:rPr lang="en-AU" sz="700" baseline="-25000">
                <a:solidFill>
                  <a:prstClr val="black"/>
                </a:solidFill>
                <a:latin typeface="Arial" panose="020B0604020202020204" pitchFamily="34" charset="0"/>
                <a:cs typeface="Arial" panose="020B0604020202020204" pitchFamily="34" charset="0"/>
              </a:rPr>
              <a:t>1</a:t>
            </a:r>
            <a:r>
              <a:rPr lang="en-AU" sz="700">
                <a:solidFill>
                  <a:prstClr val="black"/>
                </a:solidFill>
                <a:latin typeface="Arial" panose="020B0604020202020204" pitchFamily="34" charset="0"/>
                <a:cs typeface="Arial" panose="020B0604020202020204" pitchFamily="34" charset="0"/>
              </a:rPr>
              <a:t> reversibility on high-dose inhaled corticosteroid; FEV1 &lt;80%; smoking history of &lt;10 pack years)</a:t>
            </a:r>
            <a:r>
              <a:rPr lang="en-US" sz="700" spc="-10">
                <a:solidFill>
                  <a:prstClr val="black"/>
                </a:solidFill>
                <a:latin typeface="Arial" panose="020B0604020202020204" pitchFamily="34" charset="0"/>
                <a:ea typeface="Times New Roman" panose="02020603050405020304" pitchFamily="18" charset="0"/>
                <a:cs typeface="Arial" panose="020B0604020202020204" pitchFamily="34" charset="0"/>
              </a:rPr>
              <a:t>.</a:t>
            </a:r>
            <a:br>
              <a:rPr lang="en-US" sz="700">
                <a:solidFill>
                  <a:prstClr val="black"/>
                </a:solidFill>
                <a:latin typeface="Arial" panose="020B0604020202020204" pitchFamily="34" charset="0"/>
                <a:cs typeface="Arial" panose="020B0604020202020204" pitchFamily="34" charset="0"/>
              </a:rPr>
            </a:br>
            <a:endParaRPr lang="en-US" sz="700">
              <a:solidFill>
                <a:prstClr val="black"/>
              </a:solidFill>
              <a:latin typeface="Arial" panose="020B0604020202020204" pitchFamily="34" charset="0"/>
              <a:cs typeface="Arial" panose="020B0604020202020204" pitchFamily="34" charset="0"/>
            </a:endParaRPr>
          </a:p>
        </p:txBody>
      </p:sp>
      <p:pic>
        <p:nvPicPr>
          <p:cNvPr id="11" name="Google Shape;200;p36">
            <a:extLst>
              <a:ext uri="{FF2B5EF4-FFF2-40B4-BE49-F238E27FC236}">
                <a16:creationId xmlns:a16="http://schemas.microsoft.com/office/drawing/2014/main" id="{26899BDF-9CD5-5121-3DEF-7431A35FF3CB}"/>
              </a:ext>
            </a:extLst>
          </p:cNvPr>
          <p:cNvPicPr preferRelativeResize="0"/>
          <p:nvPr/>
        </p:nvPicPr>
        <p:blipFill rotWithShape="1">
          <a:blip r:embed="rId2">
            <a:alphaModFix/>
          </a:blip>
          <a:srcRect/>
          <a:stretch/>
        </p:blipFill>
        <p:spPr>
          <a:xfrm>
            <a:off x="8403069" y="83961"/>
            <a:ext cx="678567" cy="221484"/>
          </a:xfrm>
          <a:prstGeom prst="rect">
            <a:avLst/>
          </a:prstGeom>
          <a:noFill/>
          <a:ln>
            <a:noFill/>
          </a:ln>
        </p:spPr>
      </p:pic>
      <p:sp>
        <p:nvSpPr>
          <p:cNvPr id="7" name="TextBox 6">
            <a:extLst>
              <a:ext uri="{FF2B5EF4-FFF2-40B4-BE49-F238E27FC236}">
                <a16:creationId xmlns:a16="http://schemas.microsoft.com/office/drawing/2014/main" id="{20FC2367-BFFE-58C5-A50E-88583386A914}"/>
              </a:ext>
            </a:extLst>
          </p:cNvPr>
          <p:cNvSpPr txBox="1"/>
          <p:nvPr/>
        </p:nvSpPr>
        <p:spPr>
          <a:xfrm>
            <a:off x="6858000" y="4928821"/>
            <a:ext cx="3581400" cy="200055"/>
          </a:xfrm>
          <a:prstGeom prst="rect">
            <a:avLst/>
          </a:prstGeom>
          <a:noFill/>
        </p:spPr>
        <p:txBody>
          <a:bodyPr wrap="square">
            <a:spAutoFit/>
          </a:bodyPr>
          <a:lstStyle/>
          <a:p>
            <a:pPr algn="l" defTabSz="457200" rtl="0"/>
            <a:r>
              <a:rPr lang="en-GB" sz="700" kern="1200">
                <a:solidFill>
                  <a:prstClr val="black"/>
                </a:solidFill>
                <a:latin typeface="Arial" panose="020B0604020202020204" pitchFamily="34" charset="0"/>
                <a:ea typeface="+mn-ea"/>
                <a:cs typeface="Arial" panose="020B0604020202020204" pitchFamily="34" charset="0"/>
              </a:rPr>
              <a:t>Denton E, et al. </a:t>
            </a:r>
            <a:r>
              <a:rPr lang="en-GB" sz="700" i="1" kern="1200">
                <a:solidFill>
                  <a:prstClr val="black"/>
                </a:solidFill>
                <a:latin typeface="Arial" panose="020B0604020202020204" pitchFamily="34" charset="0"/>
                <a:ea typeface="+mn-ea"/>
                <a:cs typeface="Arial" panose="020B0604020202020204" pitchFamily="34" charset="0"/>
              </a:rPr>
              <a:t>Allergy.</a:t>
            </a:r>
            <a:r>
              <a:rPr lang="en-GB" sz="700" kern="1200">
                <a:solidFill>
                  <a:prstClr val="black"/>
                </a:solidFill>
                <a:latin typeface="Arial" panose="020B0604020202020204" pitchFamily="34" charset="0"/>
                <a:ea typeface="+mn-ea"/>
                <a:cs typeface="Arial" panose="020B0604020202020204" pitchFamily="34" charset="0"/>
              </a:rPr>
              <a:t> 2024. </a:t>
            </a:r>
            <a:r>
              <a:rPr lang="en-GB" sz="700" kern="1200" err="1">
                <a:solidFill>
                  <a:prstClr val="black"/>
                </a:solidFill>
                <a:latin typeface="Arial" panose="020B0604020202020204" pitchFamily="34" charset="0"/>
                <a:ea typeface="+mn-ea"/>
                <a:cs typeface="Arial" panose="020B0604020202020204" pitchFamily="34" charset="0"/>
              </a:rPr>
              <a:t>doi</a:t>
            </a:r>
            <a:r>
              <a:rPr lang="en-GB" sz="700" kern="1200">
                <a:solidFill>
                  <a:prstClr val="black"/>
                </a:solidFill>
                <a:latin typeface="Arial" panose="020B0604020202020204" pitchFamily="34" charset="0"/>
                <a:ea typeface="+mn-ea"/>
                <a:cs typeface="Arial" panose="020B0604020202020204" pitchFamily="34" charset="0"/>
              </a:rPr>
              <a:t>: </a:t>
            </a:r>
            <a:r>
              <a:rPr lang="en-US" sz="700" kern="1200">
                <a:solidFill>
                  <a:prstClr val="black"/>
                </a:solidFill>
                <a:latin typeface="Arial" panose="020B0604020202020204" pitchFamily="34" charset="0"/>
                <a:ea typeface="Calibri" panose="020F0502020204030204" pitchFamily="34" charset="0"/>
                <a:cs typeface="Arial" panose="020B0604020202020204" pitchFamily="34" charset="0"/>
              </a:rPr>
              <a:t>10.1111/all.16178</a:t>
            </a:r>
            <a:endParaRPr lang="en-GB" sz="700" i="1" kern="1200">
              <a:solidFill>
                <a:prstClr val="black"/>
              </a:solidFill>
              <a:latin typeface="Arial" panose="020B0604020202020204" pitchFamily="34" charset="0"/>
              <a:ea typeface="+mn-ea"/>
              <a:cs typeface="Arial" panose="020B0604020202020204" pitchFamily="34" charset="0"/>
            </a:endParaRPr>
          </a:p>
        </p:txBody>
      </p:sp>
      <p:pic>
        <p:nvPicPr>
          <p:cNvPr id="3" name="Picture 2">
            <a:extLst>
              <a:ext uri="{FF2B5EF4-FFF2-40B4-BE49-F238E27FC236}">
                <a16:creationId xmlns:a16="http://schemas.microsoft.com/office/drawing/2014/main" id="{10B20BC8-1A97-31AA-AD0B-8863FF15D5F2}"/>
              </a:ext>
            </a:extLst>
          </p:cNvPr>
          <p:cNvPicPr>
            <a:picLocks noChangeAspect="1"/>
          </p:cNvPicPr>
          <p:nvPr/>
        </p:nvPicPr>
        <p:blipFill>
          <a:blip r:embed="rId3"/>
          <a:stretch>
            <a:fillRect/>
          </a:stretch>
        </p:blipFill>
        <p:spPr>
          <a:xfrm>
            <a:off x="2133600" y="1349112"/>
            <a:ext cx="3812334" cy="3135860"/>
          </a:xfrm>
          <a:prstGeom prst="rect">
            <a:avLst/>
          </a:prstGeom>
        </p:spPr>
      </p:pic>
      <p:pic>
        <p:nvPicPr>
          <p:cNvPr id="2" name="Graphic 1" descr="Beginning with solid fill">
            <a:hlinkClick r:id="rId4" action="ppaction://hlinksldjump"/>
            <a:extLst>
              <a:ext uri="{FF2B5EF4-FFF2-40B4-BE49-F238E27FC236}">
                <a16:creationId xmlns:a16="http://schemas.microsoft.com/office/drawing/2014/main" id="{6B8A340F-3AB9-2414-5DEA-E2CAB5448133}"/>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6" name="bg object 17">
            <a:extLst>
              <a:ext uri="{FF2B5EF4-FFF2-40B4-BE49-F238E27FC236}">
                <a16:creationId xmlns:a16="http://schemas.microsoft.com/office/drawing/2014/main" id="{836AEDAB-316A-C8C8-65DF-1D861EDA71A7}"/>
              </a:ext>
            </a:extLst>
          </p:cNvPr>
          <p:cNvPicPr/>
          <p:nvPr/>
        </p:nvPicPr>
        <p:blipFill>
          <a:blip r:embed="rId7" cstate="print">
            <a:alphaModFix amt="10000"/>
            <a:extLst>
              <a:ext uri="{BEBA8EAE-BF5A-486C-A8C5-ECC9F3942E4B}">
                <a14:imgProps xmlns:a14="http://schemas.microsoft.com/office/drawing/2010/main">
                  <a14:imgLayer r:embed="rId8">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2822707521"/>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Google Shape;198;p36">
            <a:extLst>
              <a:ext uri="{FF2B5EF4-FFF2-40B4-BE49-F238E27FC236}">
                <a16:creationId xmlns:a16="http://schemas.microsoft.com/office/drawing/2014/main" id="{218C98DD-00A1-35FC-310A-1063F4E607F6}"/>
              </a:ext>
            </a:extLst>
          </p:cNvPr>
          <p:cNvSpPr/>
          <p:nvPr/>
        </p:nvSpPr>
        <p:spPr>
          <a:xfrm>
            <a:off x="0" y="658528"/>
            <a:ext cx="9144000" cy="45719"/>
          </a:xfrm>
          <a:prstGeom prst="rect">
            <a:avLst/>
          </a:prstGeom>
          <a:solidFill>
            <a:srgbClr val="FF9900"/>
          </a:solidFill>
          <a:ln>
            <a:noFill/>
          </a:ln>
        </p:spPr>
        <p:txBody>
          <a:bodyPr spcFirstLastPara="1" wrap="square" lIns="91425" tIns="45700" rIns="91425" bIns="45700" anchor="ctr" anchorCtr="0">
            <a:noAutofit/>
          </a:bodyPr>
          <a:lstStyle/>
          <a:p>
            <a:pPr algn="ctr" defTabSz="457200" rtl="0">
              <a:buClr>
                <a:srgbClr val="000000"/>
              </a:buClr>
              <a:buSzPts val="1800"/>
              <a:defRPr/>
            </a:pPr>
            <a:endParaRPr>
              <a:solidFill>
                <a:srgbClr val="FFFFFF"/>
              </a:solidFill>
              <a:latin typeface="Arial"/>
              <a:ea typeface="Arial"/>
              <a:cs typeface="Arial"/>
              <a:sym typeface="Arial"/>
            </a:endParaRPr>
          </a:p>
        </p:txBody>
      </p:sp>
      <p:sp>
        <p:nvSpPr>
          <p:cNvPr id="6" name="Google Shape;199;p36">
            <a:extLst>
              <a:ext uri="{FF2B5EF4-FFF2-40B4-BE49-F238E27FC236}">
                <a16:creationId xmlns:a16="http://schemas.microsoft.com/office/drawing/2014/main" id="{86865960-80DB-803C-6F7D-C28F9DC71EBD}"/>
              </a:ext>
            </a:extLst>
          </p:cNvPr>
          <p:cNvSpPr/>
          <p:nvPr/>
        </p:nvSpPr>
        <p:spPr>
          <a:xfrm>
            <a:off x="0" y="724218"/>
            <a:ext cx="9144000" cy="34289"/>
          </a:xfrm>
          <a:prstGeom prst="rect">
            <a:avLst/>
          </a:prstGeom>
          <a:solidFill>
            <a:srgbClr val="073763"/>
          </a:solidFill>
          <a:ln>
            <a:noFill/>
          </a:ln>
        </p:spPr>
        <p:txBody>
          <a:bodyPr spcFirstLastPara="1" wrap="square" lIns="91425" tIns="45700" rIns="91425" bIns="45700" anchor="ctr" anchorCtr="0">
            <a:noAutofit/>
          </a:bodyPr>
          <a:lstStyle/>
          <a:p>
            <a:pPr algn="ctr" defTabSz="457200" rtl="0">
              <a:buClr>
                <a:srgbClr val="000000"/>
              </a:buClr>
              <a:buSzPts val="1800"/>
              <a:defRPr/>
            </a:pPr>
            <a:endParaRPr>
              <a:solidFill>
                <a:srgbClr val="FFFFFF"/>
              </a:solidFill>
              <a:latin typeface="Arial"/>
              <a:ea typeface="Arial"/>
              <a:cs typeface="Arial"/>
              <a:sym typeface="Arial"/>
            </a:endParaRPr>
          </a:p>
        </p:txBody>
      </p:sp>
      <p:sp>
        <p:nvSpPr>
          <p:cNvPr id="22" name="TextBox 21">
            <a:extLst>
              <a:ext uri="{FF2B5EF4-FFF2-40B4-BE49-F238E27FC236}">
                <a16:creationId xmlns:a16="http://schemas.microsoft.com/office/drawing/2014/main" id="{273F6310-623F-B4B9-FC81-DE946CC71ED6}"/>
              </a:ext>
            </a:extLst>
          </p:cNvPr>
          <p:cNvSpPr txBox="1"/>
          <p:nvPr/>
        </p:nvSpPr>
        <p:spPr>
          <a:xfrm>
            <a:off x="324000" y="306000"/>
            <a:ext cx="6324600" cy="295466"/>
          </a:xfrm>
          <a:prstGeom prst="rect">
            <a:avLst/>
          </a:prstGeom>
        </p:spPr>
        <p:txBody>
          <a:bodyPr wrap="square" lIns="0" tIns="0" rIns="0" bIns="0" rtlCol="0" anchor="t">
            <a:spAutoFit/>
          </a:bodyPr>
          <a:lstStyle/>
          <a:p>
            <a:pPr algn="l" defTabSz="457200" rtl="0">
              <a:lnSpc>
                <a:spcPts val="2396"/>
              </a:lnSpc>
            </a:pPr>
            <a:r>
              <a:rPr lang="en-US" b="1" kern="1200">
                <a:solidFill>
                  <a:srgbClr val="C31B4D"/>
                </a:solidFill>
                <a:latin typeface="Poppins Medium"/>
                <a:ea typeface="+mn-ea"/>
                <a:cs typeface="+mn-cs"/>
              </a:rPr>
              <a:t>Bronchodilator FEV</a:t>
            </a:r>
            <a:r>
              <a:rPr lang="en-US" b="1" kern="1200" baseline="-25000">
                <a:solidFill>
                  <a:srgbClr val="C31B4D"/>
                </a:solidFill>
                <a:latin typeface="Poppins Medium"/>
                <a:ea typeface="+mn-ea"/>
                <a:cs typeface="+mn-cs"/>
              </a:rPr>
              <a:t>1</a:t>
            </a:r>
            <a:r>
              <a:rPr lang="en-US" b="1" kern="1200">
                <a:solidFill>
                  <a:srgbClr val="C31B4D"/>
                </a:solidFill>
                <a:latin typeface="Poppins Medium"/>
                <a:ea typeface="+mn-ea"/>
                <a:cs typeface="+mn-cs"/>
              </a:rPr>
              <a:t> reversibility</a:t>
            </a:r>
          </a:p>
        </p:txBody>
      </p:sp>
      <p:graphicFrame>
        <p:nvGraphicFramePr>
          <p:cNvPr id="8" name="Table 7">
            <a:extLst>
              <a:ext uri="{FF2B5EF4-FFF2-40B4-BE49-F238E27FC236}">
                <a16:creationId xmlns:a16="http://schemas.microsoft.com/office/drawing/2014/main" id="{8F83A8F0-7CF5-C43E-E98A-8A6AC5F5DD8B}"/>
              </a:ext>
            </a:extLst>
          </p:cNvPr>
          <p:cNvGraphicFramePr>
            <a:graphicFrameLocks noGrp="1"/>
          </p:cNvGraphicFramePr>
          <p:nvPr/>
        </p:nvGraphicFramePr>
        <p:xfrm>
          <a:off x="324000" y="1460633"/>
          <a:ext cx="6840000" cy="2141529"/>
        </p:xfrm>
        <a:graphic>
          <a:graphicData uri="http://schemas.openxmlformats.org/drawingml/2006/table">
            <a:tbl>
              <a:tblPr firstRow="1" firstCol="1" bandRow="1">
                <a:tableStyleId>{5C22544A-7EE6-4342-B048-85BDC9FD1C3A}</a:tableStyleId>
              </a:tblPr>
              <a:tblGrid>
                <a:gridCol w="3639272">
                  <a:extLst>
                    <a:ext uri="{9D8B030D-6E8A-4147-A177-3AD203B41FA5}">
                      <a16:colId xmlns:a16="http://schemas.microsoft.com/office/drawing/2014/main" val="3520348245"/>
                    </a:ext>
                  </a:extLst>
                </a:gridCol>
                <a:gridCol w="1238185">
                  <a:extLst>
                    <a:ext uri="{9D8B030D-6E8A-4147-A177-3AD203B41FA5}">
                      <a16:colId xmlns:a16="http://schemas.microsoft.com/office/drawing/2014/main" val="3603864078"/>
                    </a:ext>
                  </a:extLst>
                </a:gridCol>
                <a:gridCol w="1238185">
                  <a:extLst>
                    <a:ext uri="{9D8B030D-6E8A-4147-A177-3AD203B41FA5}">
                      <a16:colId xmlns:a16="http://schemas.microsoft.com/office/drawing/2014/main" val="3724706613"/>
                    </a:ext>
                  </a:extLst>
                </a:gridCol>
                <a:gridCol w="724358">
                  <a:extLst>
                    <a:ext uri="{9D8B030D-6E8A-4147-A177-3AD203B41FA5}">
                      <a16:colId xmlns:a16="http://schemas.microsoft.com/office/drawing/2014/main" val="2738215789"/>
                    </a:ext>
                  </a:extLst>
                </a:gridCol>
              </a:tblGrid>
              <a:tr h="413630">
                <a:tc gridSpan="4">
                  <a:txBody>
                    <a:bodyPr/>
                    <a:lstStyle/>
                    <a:p>
                      <a:pPr>
                        <a:lnSpc>
                          <a:spcPct val="100000"/>
                        </a:lnSpc>
                        <a:spcBef>
                          <a:spcPts val="300"/>
                        </a:spcBef>
                        <a:spcAft>
                          <a:spcPts val="300"/>
                        </a:spcAft>
                      </a:pPr>
                      <a:r>
                        <a:rPr lang="en-US" sz="1200" kern="0">
                          <a:solidFill>
                            <a:schemeClr val="tx1"/>
                          </a:solidFill>
                          <a:effectLst/>
                          <a:latin typeface="Arial" panose="020B0604020202020204" pitchFamily="34" charset="0"/>
                          <a:cs typeface="Arial" panose="020B0604020202020204" pitchFamily="34" charset="0"/>
                        </a:rPr>
                        <a:t>Table S3. Responses in single outcome domains in patients who initiated a biologic, by FEV</a:t>
                      </a:r>
                      <a:r>
                        <a:rPr lang="en-US" sz="1200" kern="0" baseline="-25000">
                          <a:solidFill>
                            <a:schemeClr val="tx1"/>
                          </a:solidFill>
                          <a:effectLst/>
                          <a:latin typeface="Arial" panose="020B0604020202020204" pitchFamily="34" charset="0"/>
                          <a:cs typeface="Arial" panose="020B0604020202020204" pitchFamily="34" charset="0"/>
                        </a:rPr>
                        <a:t>1</a:t>
                      </a:r>
                      <a:r>
                        <a:rPr lang="en-US" sz="1200" kern="0">
                          <a:solidFill>
                            <a:schemeClr val="tx1"/>
                          </a:solidFill>
                          <a:effectLst/>
                          <a:latin typeface="Arial" panose="020B0604020202020204" pitchFamily="34" charset="0"/>
                          <a:cs typeface="Arial" panose="020B0604020202020204" pitchFamily="34" charset="0"/>
                        </a:rPr>
                        <a:t> reversibility</a:t>
                      </a:r>
                      <a:endParaRPr lang="en-GB" sz="1200" b="1" kern="0">
                        <a:solidFill>
                          <a:schemeClr val="tx1"/>
                        </a:solidFill>
                        <a:effectLst/>
                        <a:latin typeface="Arial" panose="020B0604020202020204" pitchFamily="34" charset="0"/>
                        <a:cs typeface="Arial" panose="020B0604020202020204" pitchFamily="34" charset="0"/>
                      </a:endParaRPr>
                    </a:p>
                  </a:txBody>
                  <a:tcPr marL="34290" marR="34290" marT="0" marB="0">
                    <a:lnB w="28575" cap="flat" cmpd="sng" algn="ctr">
                      <a:solidFill>
                        <a:schemeClr val="tx1"/>
                      </a:solidFill>
                      <a:prstDash val="solid"/>
                      <a:round/>
                      <a:headEnd type="none" w="med" len="med"/>
                      <a:tailEnd type="none" w="med" len="med"/>
                    </a:lnB>
                    <a:solidFill>
                      <a:schemeClr val="accent1">
                        <a:lumMod val="40000"/>
                        <a:lumOff val="60000"/>
                      </a:schemeClr>
                    </a:solidFill>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727986234"/>
                  </a:ext>
                </a:extLst>
              </a:tr>
              <a:tr h="250760">
                <a:tc rowSpan="2">
                  <a:txBody>
                    <a:bodyPr/>
                    <a:lstStyle/>
                    <a:p>
                      <a:pPr>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Response domain</a:t>
                      </a:r>
                      <a:endParaRPr lang="en-GB" sz="100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34290" marR="34290" marT="0" marB="0" anchor="b">
                    <a:lnT w="28575"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gridSpan="2">
                  <a:txBody>
                    <a:bodyPr/>
                    <a:lstStyle/>
                    <a:p>
                      <a:pPr algn="ctr">
                        <a:lnSpc>
                          <a:spcPct val="150000"/>
                        </a:lnSpc>
                        <a:spcBef>
                          <a:spcPts val="300"/>
                        </a:spcBef>
                        <a:spcAft>
                          <a:spcPts val="300"/>
                        </a:spcAft>
                      </a:pPr>
                      <a:r>
                        <a:rPr lang="en-US" sz="1000" b="1">
                          <a:solidFill>
                            <a:schemeClr val="tx1"/>
                          </a:solidFill>
                          <a:effectLst/>
                          <a:latin typeface="Arial" panose="020B0604020202020204" pitchFamily="34" charset="0"/>
                          <a:cs typeface="Arial" panose="020B0604020202020204" pitchFamily="34" charset="0"/>
                        </a:rPr>
                        <a:t>FEV</a:t>
                      </a:r>
                      <a:r>
                        <a:rPr lang="en-US" sz="1000" b="1" baseline="-25000">
                          <a:solidFill>
                            <a:schemeClr val="tx1"/>
                          </a:solidFill>
                          <a:effectLst/>
                          <a:latin typeface="Arial" panose="020B0604020202020204" pitchFamily="34" charset="0"/>
                          <a:cs typeface="Arial" panose="020B0604020202020204" pitchFamily="34" charset="0"/>
                        </a:rPr>
                        <a:t>1</a:t>
                      </a:r>
                      <a:r>
                        <a:rPr lang="en-US" sz="1000" b="1">
                          <a:solidFill>
                            <a:schemeClr val="tx1"/>
                          </a:solidFill>
                          <a:effectLst/>
                          <a:latin typeface="Arial" panose="020B0604020202020204" pitchFamily="34" charset="0"/>
                          <a:cs typeface="Arial" panose="020B0604020202020204" pitchFamily="34" charset="0"/>
                        </a:rPr>
                        <a:t> reversibility</a:t>
                      </a:r>
                      <a:endParaRPr lang="en-GB" sz="1000" b="1">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34290" marR="34290" marT="0" marB="0" anchor="ctr">
                    <a:lnT w="28575" cap="flat" cmpd="sng" algn="ctr">
                      <a:solidFill>
                        <a:schemeClr val="tx1"/>
                      </a:solidFill>
                      <a:prstDash val="solid"/>
                      <a:round/>
                      <a:headEnd type="none" w="med" len="med"/>
                      <a:tailEnd type="none" w="med" len="med"/>
                    </a:lnT>
                    <a:noFill/>
                  </a:tcPr>
                </a:tc>
                <a:tc hMerge="1">
                  <a:txBody>
                    <a:bodyPr/>
                    <a:lstStyle/>
                    <a:p>
                      <a:endParaRPr lang="en-GB"/>
                    </a:p>
                  </a:txBody>
                  <a:tcPr/>
                </a:tc>
                <a:tc rowSpan="2">
                  <a:txBody>
                    <a:bodyPr/>
                    <a:lstStyle/>
                    <a:p>
                      <a:pPr>
                        <a:lnSpc>
                          <a:spcPct val="150000"/>
                        </a:lnSpc>
                        <a:spcBef>
                          <a:spcPts val="300"/>
                        </a:spcBef>
                        <a:spcAft>
                          <a:spcPts val="300"/>
                        </a:spcAft>
                      </a:pPr>
                      <a:r>
                        <a:rPr lang="en-US" sz="1000" b="1">
                          <a:solidFill>
                            <a:schemeClr val="tx1"/>
                          </a:solidFill>
                          <a:effectLst/>
                          <a:latin typeface="Arial" panose="020B0604020202020204" pitchFamily="34" charset="0"/>
                          <a:cs typeface="Arial" panose="020B0604020202020204" pitchFamily="34" charset="0"/>
                        </a:rPr>
                        <a:t>P-value</a:t>
                      </a:r>
                      <a:endParaRPr lang="en-GB" sz="1000" b="1">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34290" marR="34290" marT="0" marB="0" anchor="b">
                    <a:lnT w="28575"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9558708"/>
                  </a:ext>
                </a:extLst>
              </a:tr>
              <a:tr h="250760">
                <a:tc vMerge="1">
                  <a:txBody>
                    <a:bodyPr/>
                    <a:lstStyle/>
                    <a:p>
                      <a:endParaRPr lang="en-GB"/>
                    </a:p>
                  </a:txBody>
                  <a:tcPr/>
                </a:tc>
                <a:tc>
                  <a:txBody>
                    <a:bodyPr/>
                    <a:lstStyle/>
                    <a:p>
                      <a:pPr algn="ctr">
                        <a:lnSpc>
                          <a:spcPct val="150000"/>
                        </a:lnSpc>
                        <a:spcBef>
                          <a:spcPts val="300"/>
                        </a:spcBef>
                        <a:spcAft>
                          <a:spcPts val="300"/>
                        </a:spcAft>
                      </a:pPr>
                      <a:r>
                        <a:rPr lang="en-US" sz="1000" b="1">
                          <a:solidFill>
                            <a:schemeClr val="tx1"/>
                          </a:solidFill>
                          <a:effectLst/>
                          <a:latin typeface="Arial" panose="020B0604020202020204" pitchFamily="34" charset="0"/>
                          <a:cs typeface="Arial" panose="020B0604020202020204" pitchFamily="34" charset="0"/>
                        </a:rPr>
                        <a:t>Present</a:t>
                      </a:r>
                      <a:endParaRPr lang="en-GB" sz="1000" b="1">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34290" marR="34290" marT="0" marB="0" anchor="ctr">
                    <a:lnB w="19050" cap="flat" cmpd="sng" algn="ctr">
                      <a:solidFill>
                        <a:schemeClr val="tx1"/>
                      </a:solidFill>
                      <a:prstDash val="solid"/>
                      <a:round/>
                      <a:headEnd type="none" w="med" len="med"/>
                      <a:tailEnd type="none" w="med" len="med"/>
                    </a:lnB>
                    <a:noFill/>
                  </a:tcPr>
                </a:tc>
                <a:tc>
                  <a:txBody>
                    <a:bodyPr/>
                    <a:lstStyle/>
                    <a:p>
                      <a:pPr algn="ctr">
                        <a:lnSpc>
                          <a:spcPct val="150000"/>
                        </a:lnSpc>
                        <a:spcBef>
                          <a:spcPts val="300"/>
                        </a:spcBef>
                        <a:spcAft>
                          <a:spcPts val="300"/>
                        </a:spcAft>
                      </a:pPr>
                      <a:r>
                        <a:rPr lang="en-US" sz="1000" b="1">
                          <a:solidFill>
                            <a:schemeClr val="tx1"/>
                          </a:solidFill>
                          <a:effectLst/>
                          <a:latin typeface="Arial" panose="020B0604020202020204" pitchFamily="34" charset="0"/>
                          <a:cs typeface="Arial" panose="020B0604020202020204" pitchFamily="34" charset="0"/>
                        </a:rPr>
                        <a:t>Absent</a:t>
                      </a:r>
                      <a:endParaRPr lang="en-GB" sz="1000" b="1">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34290" marR="34290" marT="0" marB="0" anchor="ctr">
                    <a:lnB w="19050" cap="flat" cmpd="sng" algn="ctr">
                      <a:solidFill>
                        <a:schemeClr val="tx1"/>
                      </a:solidFill>
                      <a:prstDash val="solid"/>
                      <a:round/>
                      <a:headEnd type="none" w="med" len="med"/>
                      <a:tailEnd type="none" w="med" len="med"/>
                    </a:lnB>
                    <a:noFill/>
                  </a:tcPr>
                </a:tc>
                <a:tc vMerge="1">
                  <a:txBody>
                    <a:bodyPr/>
                    <a:lstStyle/>
                    <a:p>
                      <a:endParaRPr lang="en-GB"/>
                    </a:p>
                  </a:txBody>
                  <a:tcPr/>
                </a:tc>
                <a:extLst>
                  <a:ext uri="{0D108BD9-81ED-4DB2-BD59-A6C34878D82A}">
                    <a16:rowId xmlns:a16="http://schemas.microsoft.com/office/drawing/2014/main" val="2981454851"/>
                  </a:ext>
                </a:extLst>
              </a:tr>
              <a:tr h="250760">
                <a:tc>
                  <a:txBody>
                    <a:bodyPr/>
                    <a:lstStyle/>
                    <a:p>
                      <a:pPr>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Annualized exacerbations reduced by ≥50%, % (number)</a:t>
                      </a:r>
                      <a:endParaRPr lang="en-GB" sz="100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34290" marR="34290" marT="0" marB="0" anchor="ctr">
                    <a:lnT w="19050" cap="flat" cmpd="sng" algn="ctr">
                      <a:solidFill>
                        <a:schemeClr val="tx1"/>
                      </a:solidFill>
                      <a:prstDash val="solid"/>
                      <a:round/>
                      <a:headEnd type="none" w="med" len="med"/>
                      <a:tailEnd type="none" w="med" len="med"/>
                    </a:lnT>
                    <a:solidFill>
                      <a:schemeClr val="accent1">
                        <a:lumMod val="20000"/>
                        <a:lumOff val="80000"/>
                      </a:schemeClr>
                    </a:solidFill>
                  </a:tcPr>
                </a:tc>
                <a:tc>
                  <a:txBody>
                    <a:bodyPr/>
                    <a:lstStyle/>
                    <a:p>
                      <a:pPr algn="ctr">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57 (69/138)</a:t>
                      </a:r>
                      <a:endParaRPr lang="en-GB" sz="100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34290" marR="34290" marT="0" marB="0" anchor="ctr">
                    <a:lnT w="19050" cap="flat" cmpd="sng" algn="ctr">
                      <a:solidFill>
                        <a:schemeClr val="tx1"/>
                      </a:solidFill>
                      <a:prstDash val="solid"/>
                      <a:round/>
                      <a:headEnd type="none" w="med" len="med"/>
                      <a:tailEnd type="none" w="med" len="med"/>
                    </a:lnT>
                    <a:solidFill>
                      <a:schemeClr val="accent1">
                        <a:lumMod val="20000"/>
                        <a:lumOff val="80000"/>
                      </a:schemeClr>
                    </a:solidFill>
                  </a:tcPr>
                </a:tc>
                <a:tc>
                  <a:txBody>
                    <a:bodyPr/>
                    <a:lstStyle/>
                    <a:p>
                      <a:pPr algn="ctr">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61 (366/599)</a:t>
                      </a:r>
                      <a:endParaRPr lang="en-GB" sz="100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34290" marR="34290" marT="0" marB="0" anchor="ctr">
                    <a:lnT w="19050" cap="flat" cmpd="sng" algn="ctr">
                      <a:solidFill>
                        <a:schemeClr val="tx1"/>
                      </a:solidFill>
                      <a:prstDash val="solid"/>
                      <a:round/>
                      <a:headEnd type="none" w="med" len="med"/>
                      <a:tailEnd type="none" w="med" len="med"/>
                    </a:lnT>
                    <a:solidFill>
                      <a:schemeClr val="accent1">
                        <a:lumMod val="20000"/>
                        <a:lumOff val="80000"/>
                      </a:schemeClr>
                    </a:solidFill>
                  </a:tcPr>
                </a:tc>
                <a:tc>
                  <a:txBody>
                    <a:bodyPr/>
                    <a:lstStyle/>
                    <a:p>
                      <a:pPr algn="ctr">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0.36</a:t>
                      </a:r>
                      <a:endParaRPr lang="en-GB" sz="100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34290" marR="34290" marT="0" marB="0" anchor="ctr">
                    <a:lnT w="19050" cap="flat" cmpd="sng" algn="ctr">
                      <a:solidFill>
                        <a:schemeClr val="tx1"/>
                      </a:solidFill>
                      <a:prstDash val="solid"/>
                      <a:round/>
                      <a:headEnd type="none" w="med" len="med"/>
                      <a:tailEnd type="none" w="med" len="med"/>
                    </a:lnT>
                    <a:solidFill>
                      <a:schemeClr val="accent1">
                        <a:lumMod val="20000"/>
                        <a:lumOff val="80000"/>
                      </a:schemeClr>
                    </a:solidFill>
                  </a:tcPr>
                </a:tc>
                <a:extLst>
                  <a:ext uri="{0D108BD9-81ED-4DB2-BD59-A6C34878D82A}">
                    <a16:rowId xmlns:a16="http://schemas.microsoft.com/office/drawing/2014/main" val="1680979285"/>
                  </a:ext>
                </a:extLst>
              </a:tr>
              <a:tr h="250760">
                <a:tc>
                  <a:txBody>
                    <a:bodyPr/>
                    <a:lstStyle/>
                    <a:p>
                      <a:pPr>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FEV</a:t>
                      </a:r>
                      <a:r>
                        <a:rPr lang="en-US" sz="1000" baseline="-25000">
                          <a:solidFill>
                            <a:schemeClr val="tx1"/>
                          </a:solidFill>
                          <a:effectLst/>
                          <a:latin typeface="Arial" panose="020B0604020202020204" pitchFamily="34" charset="0"/>
                          <a:cs typeface="Arial" panose="020B0604020202020204" pitchFamily="34" charset="0"/>
                        </a:rPr>
                        <a:t>1</a:t>
                      </a:r>
                      <a:r>
                        <a:rPr lang="en-US" sz="1000">
                          <a:solidFill>
                            <a:schemeClr val="tx1"/>
                          </a:solidFill>
                          <a:effectLst/>
                          <a:latin typeface="Arial" panose="020B0604020202020204" pitchFamily="34" charset="0"/>
                          <a:cs typeface="Arial" panose="020B0604020202020204" pitchFamily="34" charset="0"/>
                        </a:rPr>
                        <a:t> improved ≥100 mL, % (number)</a:t>
                      </a:r>
                      <a:endParaRPr lang="en-GB" sz="100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34290" marR="34290" marT="0" marB="0" anchor="ctr">
                    <a:solidFill>
                      <a:schemeClr val="accent1">
                        <a:lumMod val="20000"/>
                        <a:lumOff val="80000"/>
                      </a:schemeClr>
                    </a:solidFill>
                  </a:tcPr>
                </a:tc>
                <a:tc>
                  <a:txBody>
                    <a:bodyPr/>
                    <a:lstStyle/>
                    <a:p>
                      <a:pPr algn="ctr">
                        <a:lnSpc>
                          <a:spcPct val="150000"/>
                        </a:lnSpc>
                        <a:spcBef>
                          <a:spcPts val="300"/>
                        </a:spcBef>
                        <a:spcAft>
                          <a:spcPts val="300"/>
                        </a:spcAft>
                      </a:pPr>
                      <a:r>
                        <a:rPr lang="en-US" sz="1000">
                          <a:solidFill>
                            <a:schemeClr val="tx1"/>
                          </a:solidFill>
                          <a:effectLst/>
                          <a:highlight>
                            <a:srgbClr val="FFFF00"/>
                          </a:highlight>
                          <a:latin typeface="Arial" panose="020B0604020202020204" pitchFamily="34" charset="0"/>
                          <a:cs typeface="Arial" panose="020B0604020202020204" pitchFamily="34" charset="0"/>
                        </a:rPr>
                        <a:t>72</a:t>
                      </a:r>
                      <a:r>
                        <a:rPr lang="en-US" sz="1000">
                          <a:solidFill>
                            <a:schemeClr val="tx1"/>
                          </a:solidFill>
                          <a:effectLst/>
                          <a:latin typeface="Arial" panose="020B0604020202020204" pitchFamily="34" charset="0"/>
                          <a:cs typeface="Arial" panose="020B0604020202020204" pitchFamily="34" charset="0"/>
                        </a:rPr>
                        <a:t> (68/94)</a:t>
                      </a:r>
                      <a:endParaRPr lang="en-GB" sz="100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34290" marR="34290" marT="0" marB="0" anchor="ctr">
                    <a:solidFill>
                      <a:schemeClr val="accent1">
                        <a:lumMod val="20000"/>
                        <a:lumOff val="80000"/>
                      </a:schemeClr>
                    </a:solidFill>
                  </a:tcPr>
                </a:tc>
                <a:tc>
                  <a:txBody>
                    <a:bodyPr/>
                    <a:lstStyle/>
                    <a:p>
                      <a:pPr algn="ctr">
                        <a:lnSpc>
                          <a:spcPct val="150000"/>
                        </a:lnSpc>
                        <a:spcBef>
                          <a:spcPts val="300"/>
                        </a:spcBef>
                        <a:spcAft>
                          <a:spcPts val="300"/>
                        </a:spcAft>
                      </a:pPr>
                      <a:r>
                        <a:rPr lang="en-US" sz="1000">
                          <a:solidFill>
                            <a:schemeClr val="tx1"/>
                          </a:solidFill>
                          <a:effectLst/>
                          <a:highlight>
                            <a:srgbClr val="FFFF00"/>
                          </a:highlight>
                          <a:latin typeface="Arial" panose="020B0604020202020204" pitchFamily="34" charset="0"/>
                          <a:cs typeface="Arial" panose="020B0604020202020204" pitchFamily="34" charset="0"/>
                        </a:rPr>
                        <a:t>52</a:t>
                      </a:r>
                      <a:r>
                        <a:rPr lang="en-US" sz="1000">
                          <a:solidFill>
                            <a:schemeClr val="tx1"/>
                          </a:solidFill>
                          <a:effectLst/>
                          <a:latin typeface="Arial" panose="020B0604020202020204" pitchFamily="34" charset="0"/>
                          <a:cs typeface="Arial" panose="020B0604020202020204" pitchFamily="34" charset="0"/>
                        </a:rPr>
                        <a:t> (223/427)</a:t>
                      </a:r>
                      <a:endParaRPr lang="en-GB" sz="100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34290" marR="34290" marT="0" marB="0" anchor="ctr">
                    <a:solidFill>
                      <a:schemeClr val="accent1">
                        <a:lumMod val="20000"/>
                        <a:lumOff val="80000"/>
                      </a:schemeClr>
                    </a:solidFill>
                  </a:tcPr>
                </a:tc>
                <a:tc>
                  <a:txBody>
                    <a:bodyPr/>
                    <a:lstStyle/>
                    <a:p>
                      <a:pPr algn="ctr">
                        <a:lnSpc>
                          <a:spcPct val="150000"/>
                        </a:lnSpc>
                        <a:spcBef>
                          <a:spcPts val="300"/>
                        </a:spcBef>
                        <a:spcAft>
                          <a:spcPts val="300"/>
                        </a:spcAft>
                      </a:pPr>
                      <a:r>
                        <a:rPr lang="en-US" sz="1000">
                          <a:solidFill>
                            <a:schemeClr val="tx1"/>
                          </a:solidFill>
                          <a:effectLst/>
                          <a:highlight>
                            <a:srgbClr val="FFFF00"/>
                          </a:highlight>
                          <a:latin typeface="Arial" panose="020B0604020202020204" pitchFamily="34" charset="0"/>
                          <a:cs typeface="Arial" panose="020B0604020202020204" pitchFamily="34" charset="0"/>
                        </a:rPr>
                        <a:t>&lt;0.001</a:t>
                      </a:r>
                      <a:endParaRPr lang="en-GB" sz="1000">
                        <a:solidFill>
                          <a:schemeClr val="tx1"/>
                        </a:solidFill>
                        <a:effectLst/>
                        <a:highlight>
                          <a:srgbClr val="FFFF00"/>
                        </a:highlight>
                        <a:latin typeface="Arial" panose="020B0604020202020204" pitchFamily="34" charset="0"/>
                        <a:ea typeface="Calibri" panose="020F0502020204030204" pitchFamily="34" charset="0"/>
                        <a:cs typeface="Arial" panose="020B0604020202020204" pitchFamily="34" charset="0"/>
                      </a:endParaRPr>
                    </a:p>
                  </a:txBody>
                  <a:tcPr marL="34290" marR="34290" marT="0" marB="0" anchor="ctr">
                    <a:solidFill>
                      <a:schemeClr val="accent1">
                        <a:lumMod val="20000"/>
                        <a:lumOff val="80000"/>
                      </a:schemeClr>
                    </a:solidFill>
                  </a:tcPr>
                </a:tc>
                <a:extLst>
                  <a:ext uri="{0D108BD9-81ED-4DB2-BD59-A6C34878D82A}">
                    <a16:rowId xmlns:a16="http://schemas.microsoft.com/office/drawing/2014/main" val="3170525189"/>
                  </a:ext>
                </a:extLst>
              </a:tr>
              <a:tr h="250760">
                <a:tc>
                  <a:txBody>
                    <a:bodyPr/>
                    <a:lstStyle/>
                    <a:p>
                      <a:pPr>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Asthma control improved, % number)</a:t>
                      </a:r>
                      <a:endParaRPr lang="en-GB" sz="100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34290" marR="34290" marT="0" marB="0" anchor="ctr">
                    <a:solidFill>
                      <a:schemeClr val="accent1">
                        <a:lumMod val="20000"/>
                        <a:lumOff val="80000"/>
                      </a:schemeClr>
                    </a:solidFill>
                  </a:tcPr>
                </a:tc>
                <a:tc>
                  <a:txBody>
                    <a:bodyPr/>
                    <a:lstStyle/>
                    <a:p>
                      <a:pPr algn="ctr">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48 (47/99)</a:t>
                      </a:r>
                      <a:endParaRPr lang="en-GB" sz="100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34290" marR="34290" marT="0" marB="0" anchor="ctr">
                    <a:solidFill>
                      <a:schemeClr val="accent1">
                        <a:lumMod val="20000"/>
                        <a:lumOff val="80000"/>
                      </a:schemeClr>
                    </a:solidFill>
                  </a:tcPr>
                </a:tc>
                <a:tc>
                  <a:txBody>
                    <a:bodyPr/>
                    <a:lstStyle/>
                    <a:p>
                      <a:pPr algn="ctr">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45 (208/463)</a:t>
                      </a:r>
                      <a:endParaRPr lang="en-GB" sz="100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34290" marR="34290" marT="0" marB="0" anchor="ctr">
                    <a:solidFill>
                      <a:schemeClr val="accent1">
                        <a:lumMod val="20000"/>
                        <a:lumOff val="80000"/>
                      </a:schemeClr>
                    </a:solidFill>
                  </a:tcPr>
                </a:tc>
                <a:tc>
                  <a:txBody>
                    <a:bodyPr/>
                    <a:lstStyle/>
                    <a:p>
                      <a:pPr algn="ctr">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0.66</a:t>
                      </a:r>
                      <a:endParaRPr lang="en-GB" sz="100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34290" marR="34290" marT="0" marB="0" anchor="ctr">
                    <a:solidFill>
                      <a:schemeClr val="accent1">
                        <a:lumMod val="20000"/>
                        <a:lumOff val="80000"/>
                      </a:schemeClr>
                    </a:solidFill>
                  </a:tcPr>
                </a:tc>
                <a:extLst>
                  <a:ext uri="{0D108BD9-81ED-4DB2-BD59-A6C34878D82A}">
                    <a16:rowId xmlns:a16="http://schemas.microsoft.com/office/drawing/2014/main" val="97240969"/>
                  </a:ext>
                </a:extLst>
              </a:tr>
              <a:tr h="250760">
                <a:tc>
                  <a:txBody>
                    <a:bodyPr/>
                    <a:lstStyle/>
                    <a:p>
                      <a:pPr>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LTOCS dose reduced, % (number)</a:t>
                      </a:r>
                      <a:endParaRPr lang="en-GB" sz="100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34290" marR="34290" marT="0" marB="0" anchor="ctr">
                    <a:lnB w="1905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14 (2/14)</a:t>
                      </a:r>
                      <a:endParaRPr lang="en-GB" sz="100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34290" marR="34290" marT="0" marB="0" anchor="ctr">
                    <a:lnB w="1905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43 (46/107)</a:t>
                      </a:r>
                      <a:endParaRPr lang="en-GB" sz="100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34290" marR="34290" marT="0" marB="0" anchor="ctr">
                    <a:lnB w="1905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0.08</a:t>
                      </a:r>
                      <a:endParaRPr lang="en-GB" sz="100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34290" marR="34290" marT="0" marB="0" anchor="ctr">
                    <a:lnB w="1905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1478528007"/>
                  </a:ext>
                </a:extLst>
              </a:tr>
              <a:tr h="223339">
                <a:tc gridSpan="4">
                  <a:txBody>
                    <a:bodyPr/>
                    <a:lstStyle/>
                    <a:p>
                      <a:pPr>
                        <a:lnSpc>
                          <a:spcPct val="150000"/>
                        </a:lnSpc>
                        <a:spcBef>
                          <a:spcPts val="300"/>
                        </a:spcBef>
                        <a:spcAft>
                          <a:spcPts val="300"/>
                        </a:spcAft>
                      </a:pPr>
                      <a:r>
                        <a:rPr lang="en-US" sz="700" b="0">
                          <a:solidFill>
                            <a:schemeClr val="tx1"/>
                          </a:solidFill>
                          <a:effectLst/>
                          <a:latin typeface="Arial" panose="020B0604020202020204" pitchFamily="34" charset="0"/>
                          <a:cs typeface="Arial" panose="020B0604020202020204" pitchFamily="34" charset="0"/>
                        </a:rPr>
                        <a:t>Abbreviations: FEV</a:t>
                      </a:r>
                      <a:r>
                        <a:rPr lang="en-US" sz="700" b="0" baseline="-25000">
                          <a:solidFill>
                            <a:schemeClr val="tx1"/>
                          </a:solidFill>
                          <a:effectLst/>
                          <a:latin typeface="Arial" panose="020B0604020202020204" pitchFamily="34" charset="0"/>
                          <a:cs typeface="Arial" panose="020B0604020202020204" pitchFamily="34" charset="0"/>
                        </a:rPr>
                        <a:t>1</a:t>
                      </a:r>
                      <a:r>
                        <a:rPr lang="en-US" sz="700" b="0">
                          <a:solidFill>
                            <a:schemeClr val="tx1"/>
                          </a:solidFill>
                          <a:effectLst/>
                          <a:latin typeface="Arial" panose="020B0604020202020204" pitchFamily="34" charset="0"/>
                          <a:cs typeface="Arial" panose="020B0604020202020204" pitchFamily="34" charset="0"/>
                        </a:rPr>
                        <a:t>, forced expiratory volume in 1 second; LTOCS, long-term oral corticosteroids</a:t>
                      </a:r>
                      <a:r>
                        <a:rPr lang="en-US" sz="700">
                          <a:solidFill>
                            <a:schemeClr val="tx1"/>
                          </a:solidFill>
                          <a:effectLst/>
                          <a:latin typeface="Arial" panose="020B0604020202020204" pitchFamily="34" charset="0"/>
                          <a:cs typeface="Arial" panose="020B0604020202020204" pitchFamily="34" charset="0"/>
                        </a:rPr>
                        <a:t>.</a:t>
                      </a:r>
                      <a:endParaRPr lang="en-GB" sz="70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34290" marR="34290" marT="0" marB="0">
                    <a:lnT w="1905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noFill/>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883922112"/>
                  </a:ext>
                </a:extLst>
              </a:tr>
            </a:tbl>
          </a:graphicData>
        </a:graphic>
      </p:graphicFrame>
      <p:sp>
        <p:nvSpPr>
          <p:cNvPr id="4" name="Content Placeholder 10">
            <a:extLst>
              <a:ext uri="{FF2B5EF4-FFF2-40B4-BE49-F238E27FC236}">
                <a16:creationId xmlns:a16="http://schemas.microsoft.com/office/drawing/2014/main" id="{73AFFFFD-F5FC-6715-E132-8FF41654C641}"/>
              </a:ext>
            </a:extLst>
          </p:cNvPr>
          <p:cNvSpPr txBox="1">
            <a:spLocks/>
          </p:cNvSpPr>
          <p:nvPr/>
        </p:nvSpPr>
        <p:spPr>
          <a:xfrm>
            <a:off x="324000" y="810000"/>
            <a:ext cx="7183496" cy="295466"/>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171450" indent="-171450" defTabSz="457200">
              <a:spcBef>
                <a:spcPts val="0"/>
              </a:spcBef>
              <a:spcAft>
                <a:spcPts val="300"/>
              </a:spcAft>
              <a:buFont typeface="Wingdings" panose="05000000000000000000" pitchFamily="2" charset="2"/>
              <a:buChar char="§"/>
            </a:pPr>
            <a:r>
              <a:rPr lang="en-US" sz="1300">
                <a:solidFill>
                  <a:prstClr val="black"/>
                </a:solidFill>
                <a:latin typeface="Arial" panose="020B0604020202020204" pitchFamily="34" charset="0"/>
                <a:ea typeface="Calibri" panose="020F0502020204030204" pitchFamily="34" charset="0"/>
                <a:cs typeface="Arial" panose="020B0604020202020204" pitchFamily="34" charset="0"/>
              </a:rPr>
              <a:t>FEV</a:t>
            </a:r>
            <a:r>
              <a:rPr lang="en-US" sz="1300" baseline="-25000">
                <a:solidFill>
                  <a:prstClr val="black"/>
                </a:solidFill>
                <a:latin typeface="Arial" panose="020B0604020202020204" pitchFamily="34" charset="0"/>
                <a:ea typeface="Calibri" panose="020F0502020204030204" pitchFamily="34" charset="0"/>
                <a:cs typeface="Arial" panose="020B0604020202020204" pitchFamily="34" charset="0"/>
              </a:rPr>
              <a:t>1</a:t>
            </a:r>
            <a:r>
              <a:rPr lang="en-US" sz="1300">
                <a:solidFill>
                  <a:prstClr val="black"/>
                </a:solidFill>
                <a:latin typeface="Arial" panose="020B0604020202020204" pitchFamily="34" charset="0"/>
                <a:ea typeface="Calibri" panose="020F0502020204030204" pitchFamily="34" charset="0"/>
                <a:cs typeface="Arial" panose="020B0604020202020204" pitchFamily="34" charset="0"/>
              </a:rPr>
              <a:t> response was more likely in biologics initiators with FEV</a:t>
            </a:r>
            <a:r>
              <a:rPr lang="en-US" sz="1300" baseline="-25000">
                <a:solidFill>
                  <a:prstClr val="black"/>
                </a:solidFill>
                <a:latin typeface="Arial" panose="020B0604020202020204" pitchFamily="34" charset="0"/>
                <a:ea typeface="Calibri" panose="020F0502020204030204" pitchFamily="34" charset="0"/>
                <a:cs typeface="Arial" panose="020B0604020202020204" pitchFamily="34" charset="0"/>
              </a:rPr>
              <a:t>1</a:t>
            </a:r>
            <a:r>
              <a:rPr lang="en-US" sz="1300">
                <a:solidFill>
                  <a:prstClr val="black"/>
                </a:solidFill>
                <a:latin typeface="Arial" panose="020B0604020202020204" pitchFamily="34" charset="0"/>
                <a:ea typeface="Calibri" panose="020F0502020204030204" pitchFamily="34" charset="0"/>
                <a:cs typeface="Arial" panose="020B0604020202020204" pitchFamily="34" charset="0"/>
              </a:rPr>
              <a:t> reversibility at baseline than </a:t>
            </a:r>
            <a:br>
              <a:rPr lang="en-US" sz="1300">
                <a:solidFill>
                  <a:prstClr val="black"/>
                </a:solidFill>
                <a:latin typeface="Arial" panose="020B0604020202020204" pitchFamily="34" charset="0"/>
                <a:ea typeface="Calibri" panose="020F0502020204030204" pitchFamily="34" charset="0"/>
                <a:cs typeface="Arial" panose="020B0604020202020204" pitchFamily="34" charset="0"/>
              </a:rPr>
            </a:br>
            <a:r>
              <a:rPr lang="en-US" sz="1300">
                <a:solidFill>
                  <a:prstClr val="black"/>
                </a:solidFill>
                <a:latin typeface="Arial" panose="020B0604020202020204" pitchFamily="34" charset="0"/>
                <a:ea typeface="Calibri" panose="020F0502020204030204" pitchFamily="34" charset="0"/>
                <a:cs typeface="Arial" panose="020B0604020202020204" pitchFamily="34" charset="0"/>
              </a:rPr>
              <a:t>in those without reversibility</a:t>
            </a:r>
            <a:endParaRPr lang="en-GB" sz="1300">
              <a:solidFill>
                <a:prstClr val="black"/>
              </a:solidFill>
              <a:latin typeface="Arial" panose="020B0604020202020204" pitchFamily="34" charset="0"/>
              <a:ea typeface="Calibri" panose="020F0502020204030204" pitchFamily="34" charset="0"/>
              <a:cs typeface="Arial" panose="020B0604020202020204" pitchFamily="34" charset="0"/>
            </a:endParaRPr>
          </a:p>
        </p:txBody>
      </p:sp>
      <p:pic>
        <p:nvPicPr>
          <p:cNvPr id="10" name="Google Shape;200;p36">
            <a:extLst>
              <a:ext uri="{FF2B5EF4-FFF2-40B4-BE49-F238E27FC236}">
                <a16:creationId xmlns:a16="http://schemas.microsoft.com/office/drawing/2014/main" id="{50A52DC7-980E-4AB2-FE7E-0055DAF21917}"/>
              </a:ext>
            </a:extLst>
          </p:cNvPr>
          <p:cNvPicPr preferRelativeResize="0"/>
          <p:nvPr/>
        </p:nvPicPr>
        <p:blipFill rotWithShape="1">
          <a:blip r:embed="rId2">
            <a:alphaModFix/>
          </a:blip>
          <a:srcRect/>
          <a:stretch/>
        </p:blipFill>
        <p:spPr>
          <a:xfrm>
            <a:off x="8403069" y="83961"/>
            <a:ext cx="678567" cy="221484"/>
          </a:xfrm>
          <a:prstGeom prst="rect">
            <a:avLst/>
          </a:prstGeom>
          <a:noFill/>
          <a:ln>
            <a:noFill/>
          </a:ln>
        </p:spPr>
      </p:pic>
      <p:sp>
        <p:nvSpPr>
          <p:cNvPr id="7" name="TextBox 6">
            <a:extLst>
              <a:ext uri="{FF2B5EF4-FFF2-40B4-BE49-F238E27FC236}">
                <a16:creationId xmlns:a16="http://schemas.microsoft.com/office/drawing/2014/main" id="{58B1B86F-3970-D711-37CE-BBFEE502BFFF}"/>
              </a:ext>
            </a:extLst>
          </p:cNvPr>
          <p:cNvSpPr txBox="1"/>
          <p:nvPr/>
        </p:nvSpPr>
        <p:spPr>
          <a:xfrm>
            <a:off x="6934200" y="4943445"/>
            <a:ext cx="3810000" cy="200055"/>
          </a:xfrm>
          <a:prstGeom prst="rect">
            <a:avLst/>
          </a:prstGeom>
          <a:noFill/>
        </p:spPr>
        <p:txBody>
          <a:bodyPr wrap="square">
            <a:spAutoFit/>
          </a:bodyPr>
          <a:lstStyle/>
          <a:p>
            <a:pPr algn="l" defTabSz="457200" rtl="0"/>
            <a:r>
              <a:rPr lang="en-GB" sz="700" kern="1200">
                <a:solidFill>
                  <a:prstClr val="black"/>
                </a:solidFill>
                <a:latin typeface="Arial" panose="020B0604020202020204" pitchFamily="34" charset="0"/>
                <a:ea typeface="+mn-ea"/>
                <a:cs typeface="Arial" panose="020B0604020202020204" pitchFamily="34" charset="0"/>
              </a:rPr>
              <a:t>Denton E, et al. </a:t>
            </a:r>
            <a:r>
              <a:rPr lang="en-GB" sz="700" i="1" kern="1200">
                <a:solidFill>
                  <a:prstClr val="black"/>
                </a:solidFill>
                <a:latin typeface="Arial" panose="020B0604020202020204" pitchFamily="34" charset="0"/>
                <a:ea typeface="+mn-ea"/>
                <a:cs typeface="Arial" panose="020B0604020202020204" pitchFamily="34" charset="0"/>
              </a:rPr>
              <a:t>Allergy.</a:t>
            </a:r>
            <a:r>
              <a:rPr lang="en-GB" sz="700" kern="1200">
                <a:solidFill>
                  <a:prstClr val="black"/>
                </a:solidFill>
                <a:latin typeface="Arial" panose="020B0604020202020204" pitchFamily="34" charset="0"/>
                <a:ea typeface="+mn-ea"/>
                <a:cs typeface="Arial" panose="020B0604020202020204" pitchFamily="34" charset="0"/>
              </a:rPr>
              <a:t> 2024. </a:t>
            </a:r>
            <a:r>
              <a:rPr lang="en-GB" sz="700" kern="1200" err="1">
                <a:solidFill>
                  <a:prstClr val="black"/>
                </a:solidFill>
                <a:latin typeface="Arial" panose="020B0604020202020204" pitchFamily="34" charset="0"/>
                <a:ea typeface="+mn-ea"/>
                <a:cs typeface="Arial" panose="020B0604020202020204" pitchFamily="34" charset="0"/>
              </a:rPr>
              <a:t>doi</a:t>
            </a:r>
            <a:r>
              <a:rPr lang="en-GB" sz="700" kern="1200">
                <a:solidFill>
                  <a:prstClr val="black"/>
                </a:solidFill>
                <a:latin typeface="Arial" panose="020B0604020202020204" pitchFamily="34" charset="0"/>
                <a:ea typeface="+mn-ea"/>
                <a:cs typeface="Arial" panose="020B0604020202020204" pitchFamily="34" charset="0"/>
              </a:rPr>
              <a:t>: </a:t>
            </a:r>
            <a:r>
              <a:rPr lang="en-US" sz="700" kern="1200">
                <a:solidFill>
                  <a:prstClr val="black"/>
                </a:solidFill>
                <a:latin typeface="Arial" panose="020B0604020202020204" pitchFamily="34" charset="0"/>
                <a:ea typeface="Calibri" panose="020F0502020204030204" pitchFamily="34" charset="0"/>
                <a:cs typeface="Arial" panose="020B0604020202020204" pitchFamily="34" charset="0"/>
              </a:rPr>
              <a:t>10.1111/all.16178</a:t>
            </a:r>
            <a:endParaRPr lang="en-GB" sz="700" i="1" kern="1200">
              <a:solidFill>
                <a:prstClr val="black"/>
              </a:solidFill>
              <a:latin typeface="Arial" panose="020B0604020202020204" pitchFamily="34" charset="0"/>
              <a:ea typeface="+mn-ea"/>
              <a:cs typeface="Arial" panose="020B0604020202020204" pitchFamily="34" charset="0"/>
            </a:endParaRPr>
          </a:p>
        </p:txBody>
      </p:sp>
      <p:pic>
        <p:nvPicPr>
          <p:cNvPr id="2" name="Graphic 1" descr="Beginning with solid fill">
            <a:hlinkClick r:id="rId3" action="ppaction://hlinksldjump"/>
            <a:extLst>
              <a:ext uri="{FF2B5EF4-FFF2-40B4-BE49-F238E27FC236}">
                <a16:creationId xmlns:a16="http://schemas.microsoft.com/office/drawing/2014/main" id="{AF398C1A-976B-C7C6-9CA4-5E63D936D46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3" name="bg object 17">
            <a:extLst>
              <a:ext uri="{FF2B5EF4-FFF2-40B4-BE49-F238E27FC236}">
                <a16:creationId xmlns:a16="http://schemas.microsoft.com/office/drawing/2014/main" id="{900B41BA-87BA-0C74-C93B-FF5C09EDEB0F}"/>
              </a:ext>
            </a:extLst>
          </p:cNvPr>
          <p:cNvPicPr/>
          <p:nvPr/>
        </p:nvPicPr>
        <p:blipFill>
          <a:blip r:embed="rId6" cstate="print">
            <a:alphaModFix amt="10000"/>
            <a:extLst>
              <a:ext uri="{BEBA8EAE-BF5A-486C-A8C5-ECC9F3942E4B}">
                <a14:imgProps xmlns:a14="http://schemas.microsoft.com/office/drawing/2010/main">
                  <a14:imgLayer r:embed="rId7">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3378239815"/>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Google Shape;198;p36">
            <a:extLst>
              <a:ext uri="{FF2B5EF4-FFF2-40B4-BE49-F238E27FC236}">
                <a16:creationId xmlns:a16="http://schemas.microsoft.com/office/drawing/2014/main" id="{E68F6ECF-0CBA-0443-8961-410290A29F3B}"/>
              </a:ext>
            </a:extLst>
          </p:cNvPr>
          <p:cNvSpPr/>
          <p:nvPr/>
        </p:nvSpPr>
        <p:spPr>
          <a:xfrm>
            <a:off x="0" y="658528"/>
            <a:ext cx="9144000" cy="45719"/>
          </a:xfrm>
          <a:prstGeom prst="rect">
            <a:avLst/>
          </a:prstGeom>
          <a:solidFill>
            <a:srgbClr val="FF9900"/>
          </a:solidFill>
          <a:ln>
            <a:noFill/>
          </a:ln>
        </p:spPr>
        <p:txBody>
          <a:bodyPr spcFirstLastPara="1" wrap="square" lIns="91425" tIns="45700" rIns="91425" bIns="45700" anchor="ctr" anchorCtr="0">
            <a:noAutofit/>
          </a:bodyPr>
          <a:lstStyle/>
          <a:p>
            <a:pPr algn="ctr" defTabSz="457200" rtl="0">
              <a:buClr>
                <a:srgbClr val="000000"/>
              </a:buClr>
              <a:buSzPts val="1800"/>
              <a:defRPr/>
            </a:pPr>
            <a:endParaRPr>
              <a:solidFill>
                <a:srgbClr val="FFFFFF"/>
              </a:solidFill>
              <a:latin typeface="Arial"/>
              <a:ea typeface="Arial"/>
              <a:cs typeface="Arial"/>
              <a:sym typeface="Arial"/>
            </a:endParaRPr>
          </a:p>
        </p:txBody>
      </p:sp>
      <p:sp>
        <p:nvSpPr>
          <p:cNvPr id="8" name="Google Shape;199;p36">
            <a:extLst>
              <a:ext uri="{FF2B5EF4-FFF2-40B4-BE49-F238E27FC236}">
                <a16:creationId xmlns:a16="http://schemas.microsoft.com/office/drawing/2014/main" id="{2306683B-FFF8-AF21-2819-D7D2C0C7674E}"/>
              </a:ext>
            </a:extLst>
          </p:cNvPr>
          <p:cNvSpPr/>
          <p:nvPr/>
        </p:nvSpPr>
        <p:spPr>
          <a:xfrm>
            <a:off x="0" y="724218"/>
            <a:ext cx="9144000" cy="34289"/>
          </a:xfrm>
          <a:prstGeom prst="rect">
            <a:avLst/>
          </a:prstGeom>
          <a:solidFill>
            <a:srgbClr val="073763"/>
          </a:solidFill>
          <a:ln>
            <a:noFill/>
          </a:ln>
        </p:spPr>
        <p:txBody>
          <a:bodyPr spcFirstLastPara="1" wrap="square" lIns="91425" tIns="45700" rIns="91425" bIns="45700" anchor="ctr" anchorCtr="0">
            <a:noAutofit/>
          </a:bodyPr>
          <a:lstStyle/>
          <a:p>
            <a:pPr algn="ctr" defTabSz="457200" rtl="0">
              <a:buClr>
                <a:srgbClr val="000000"/>
              </a:buClr>
              <a:buSzPts val="1800"/>
              <a:defRPr/>
            </a:pPr>
            <a:endParaRPr>
              <a:solidFill>
                <a:srgbClr val="FFFFFF"/>
              </a:solidFill>
              <a:latin typeface="Arial"/>
              <a:ea typeface="Arial"/>
              <a:cs typeface="Arial"/>
              <a:sym typeface="Arial"/>
            </a:endParaRPr>
          </a:p>
        </p:txBody>
      </p:sp>
      <p:sp>
        <p:nvSpPr>
          <p:cNvPr id="22" name="TextBox 21">
            <a:extLst>
              <a:ext uri="{FF2B5EF4-FFF2-40B4-BE49-F238E27FC236}">
                <a16:creationId xmlns:a16="http://schemas.microsoft.com/office/drawing/2014/main" id="{273F6310-623F-B4B9-FC81-DE946CC71ED6}"/>
              </a:ext>
            </a:extLst>
          </p:cNvPr>
          <p:cNvSpPr txBox="1"/>
          <p:nvPr/>
        </p:nvSpPr>
        <p:spPr>
          <a:xfrm>
            <a:off x="324000" y="306000"/>
            <a:ext cx="6324600" cy="295466"/>
          </a:xfrm>
          <a:prstGeom prst="rect">
            <a:avLst/>
          </a:prstGeom>
        </p:spPr>
        <p:txBody>
          <a:bodyPr wrap="square" lIns="0" tIns="0" rIns="0" bIns="0" rtlCol="0" anchor="t">
            <a:spAutoFit/>
          </a:bodyPr>
          <a:lstStyle/>
          <a:p>
            <a:pPr algn="l" defTabSz="457200" rtl="0">
              <a:lnSpc>
                <a:spcPts val="2396"/>
              </a:lnSpc>
            </a:pPr>
            <a:r>
              <a:rPr lang="en-US" b="1" kern="1200">
                <a:solidFill>
                  <a:srgbClr val="C31B4D"/>
                </a:solidFill>
                <a:latin typeface="Poppins Medium"/>
                <a:ea typeface="+mn-ea"/>
                <a:cs typeface="+mn-cs"/>
              </a:rPr>
              <a:t>Type 2 inflammation gradient</a:t>
            </a:r>
          </a:p>
        </p:txBody>
      </p:sp>
      <p:graphicFrame>
        <p:nvGraphicFramePr>
          <p:cNvPr id="5" name="Table 4">
            <a:extLst>
              <a:ext uri="{FF2B5EF4-FFF2-40B4-BE49-F238E27FC236}">
                <a16:creationId xmlns:a16="http://schemas.microsoft.com/office/drawing/2014/main" id="{263B4921-8370-27B9-14BB-89C7B6CA71D7}"/>
              </a:ext>
            </a:extLst>
          </p:cNvPr>
          <p:cNvGraphicFramePr>
            <a:graphicFrameLocks noGrp="1"/>
          </p:cNvGraphicFramePr>
          <p:nvPr/>
        </p:nvGraphicFramePr>
        <p:xfrm>
          <a:off x="324000" y="1548000"/>
          <a:ext cx="6840001" cy="2509651"/>
        </p:xfrm>
        <a:graphic>
          <a:graphicData uri="http://schemas.openxmlformats.org/drawingml/2006/table">
            <a:tbl>
              <a:tblPr firstRow="1" firstCol="1" bandRow="1">
                <a:tableStyleId>{5C22544A-7EE6-4342-B048-85BDC9FD1C3A}</a:tableStyleId>
              </a:tblPr>
              <a:tblGrid>
                <a:gridCol w="2697696">
                  <a:extLst>
                    <a:ext uri="{9D8B030D-6E8A-4147-A177-3AD203B41FA5}">
                      <a16:colId xmlns:a16="http://schemas.microsoft.com/office/drawing/2014/main" val="3138098365"/>
                    </a:ext>
                  </a:extLst>
                </a:gridCol>
                <a:gridCol w="828461">
                  <a:extLst>
                    <a:ext uri="{9D8B030D-6E8A-4147-A177-3AD203B41FA5}">
                      <a16:colId xmlns:a16="http://schemas.microsoft.com/office/drawing/2014/main" val="503482315"/>
                    </a:ext>
                  </a:extLst>
                </a:gridCol>
                <a:gridCol w="828461">
                  <a:extLst>
                    <a:ext uri="{9D8B030D-6E8A-4147-A177-3AD203B41FA5}">
                      <a16:colId xmlns:a16="http://schemas.microsoft.com/office/drawing/2014/main" val="4048936574"/>
                    </a:ext>
                  </a:extLst>
                </a:gridCol>
                <a:gridCol w="828461">
                  <a:extLst>
                    <a:ext uri="{9D8B030D-6E8A-4147-A177-3AD203B41FA5}">
                      <a16:colId xmlns:a16="http://schemas.microsoft.com/office/drawing/2014/main" val="654934888"/>
                    </a:ext>
                  </a:extLst>
                </a:gridCol>
                <a:gridCol w="828461">
                  <a:extLst>
                    <a:ext uri="{9D8B030D-6E8A-4147-A177-3AD203B41FA5}">
                      <a16:colId xmlns:a16="http://schemas.microsoft.com/office/drawing/2014/main" val="150311006"/>
                    </a:ext>
                  </a:extLst>
                </a:gridCol>
                <a:gridCol w="828461">
                  <a:extLst>
                    <a:ext uri="{9D8B030D-6E8A-4147-A177-3AD203B41FA5}">
                      <a16:colId xmlns:a16="http://schemas.microsoft.com/office/drawing/2014/main" val="2164508220"/>
                    </a:ext>
                  </a:extLst>
                </a:gridCol>
              </a:tblGrid>
              <a:tr h="434594">
                <a:tc gridSpan="6">
                  <a:txBody>
                    <a:bodyPr/>
                    <a:lstStyle/>
                    <a:p>
                      <a:pPr>
                        <a:spcBef>
                          <a:spcPts val="200"/>
                        </a:spcBef>
                        <a:spcAft>
                          <a:spcPts val="200"/>
                        </a:spcAft>
                      </a:pPr>
                      <a:r>
                        <a:rPr lang="en-US" sz="1200" kern="0">
                          <a:solidFill>
                            <a:schemeClr val="tx1"/>
                          </a:solidFill>
                          <a:effectLst/>
                          <a:latin typeface="Arial" panose="020B0604020202020204" pitchFamily="34" charset="0"/>
                          <a:cs typeface="Arial" panose="020B0604020202020204" pitchFamily="34" charset="0"/>
                        </a:rPr>
                        <a:t>Table S4. Responses in single outcome domains in the LUMINANT cohort, by T2 inflammation gradient grade</a:t>
                      </a:r>
                      <a:endParaRPr lang="en-GB" sz="1200" b="1" kern="0">
                        <a:solidFill>
                          <a:schemeClr val="tx1"/>
                        </a:solidFill>
                        <a:effectLst/>
                        <a:latin typeface="Arial" panose="020B0604020202020204" pitchFamily="34" charset="0"/>
                        <a:cs typeface="Arial" panose="020B0604020202020204" pitchFamily="34" charset="0"/>
                      </a:endParaRPr>
                    </a:p>
                  </a:txBody>
                  <a:tcPr marL="34290" marR="34290" marT="0" marB="0">
                    <a:lnB w="28575" cap="flat" cmpd="sng" algn="ctr">
                      <a:solidFill>
                        <a:schemeClr val="tx1"/>
                      </a:solidFill>
                      <a:prstDash val="solid"/>
                      <a:round/>
                      <a:headEnd type="none" w="med" len="med"/>
                      <a:tailEnd type="none" w="med" len="med"/>
                    </a:lnB>
                    <a:solidFill>
                      <a:schemeClr val="accent1">
                        <a:lumMod val="40000"/>
                        <a:lumOff val="60000"/>
                      </a:schemeClr>
                    </a:solid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3482710047"/>
                  </a:ext>
                </a:extLst>
              </a:tr>
              <a:tr h="181081">
                <a:tc rowSpan="2">
                  <a:txBody>
                    <a:bodyPr/>
                    <a:lstStyle/>
                    <a:p>
                      <a:pPr>
                        <a:spcBef>
                          <a:spcPts val="200"/>
                        </a:spcBef>
                        <a:spcAft>
                          <a:spcPts val="200"/>
                        </a:spcAft>
                      </a:pPr>
                      <a:r>
                        <a:rPr lang="en-US" sz="1000">
                          <a:solidFill>
                            <a:schemeClr val="tx1"/>
                          </a:solidFill>
                          <a:effectLst/>
                          <a:latin typeface="Arial" panose="020B0604020202020204" pitchFamily="34" charset="0"/>
                          <a:cs typeface="Arial" panose="020B0604020202020204" pitchFamily="34" charset="0"/>
                        </a:rPr>
                        <a:t>Response domain</a:t>
                      </a:r>
                      <a:endParaRPr lang="en-GB" sz="100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34290" marR="34290" marT="0" marB="0" anchor="b">
                    <a:lnT w="28575"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gridSpan="4">
                  <a:txBody>
                    <a:bodyPr/>
                    <a:lstStyle/>
                    <a:p>
                      <a:pPr algn="ctr">
                        <a:spcBef>
                          <a:spcPts val="200"/>
                        </a:spcBef>
                        <a:spcAft>
                          <a:spcPts val="200"/>
                        </a:spcAft>
                      </a:pPr>
                      <a:r>
                        <a:rPr lang="en-US" sz="1000" b="1">
                          <a:solidFill>
                            <a:schemeClr val="tx1"/>
                          </a:solidFill>
                          <a:effectLst/>
                          <a:latin typeface="Arial" panose="020B0604020202020204" pitchFamily="34" charset="0"/>
                          <a:cs typeface="Arial" panose="020B0604020202020204" pitchFamily="34" charset="0"/>
                        </a:rPr>
                        <a:t>T2 inflammation gradient </a:t>
                      </a:r>
                      <a:r>
                        <a:rPr lang="en-US" sz="1000" b="1" err="1">
                          <a:solidFill>
                            <a:schemeClr val="tx1"/>
                          </a:solidFill>
                          <a:effectLst/>
                          <a:latin typeface="Arial" panose="020B0604020202020204" pitchFamily="34" charset="0"/>
                          <a:cs typeface="Arial" panose="020B0604020202020204" pitchFamily="34" charset="0"/>
                        </a:rPr>
                        <a:t>grade</a:t>
                      </a:r>
                      <a:r>
                        <a:rPr lang="en-US" sz="1000" baseline="30000" err="1">
                          <a:solidFill>
                            <a:schemeClr val="tx1"/>
                          </a:solidFill>
                          <a:effectLst/>
                          <a:latin typeface="Arial" panose="020B0604020202020204" pitchFamily="34" charset="0"/>
                          <a:cs typeface="Arial" panose="020B0604020202020204" pitchFamily="34" charset="0"/>
                        </a:rPr>
                        <a:t>a</a:t>
                      </a:r>
                      <a:endParaRPr lang="en-GB" sz="100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34290" marR="34290" marT="0" marB="0" anchor="ctr">
                    <a:lnT w="28575" cap="flat" cmpd="sng" algn="ctr">
                      <a:solidFill>
                        <a:schemeClr val="tx1"/>
                      </a:solidFill>
                      <a:prstDash val="solid"/>
                      <a:round/>
                      <a:headEnd type="none" w="med" len="med"/>
                      <a:tailEnd type="none" w="med" len="med"/>
                    </a:lnT>
                    <a:noFill/>
                  </a:tcPr>
                </a:tc>
                <a:tc hMerge="1">
                  <a:txBody>
                    <a:bodyPr/>
                    <a:lstStyle/>
                    <a:p>
                      <a:endParaRPr lang="en-GB"/>
                    </a:p>
                  </a:txBody>
                  <a:tcPr/>
                </a:tc>
                <a:tc hMerge="1">
                  <a:txBody>
                    <a:bodyPr/>
                    <a:lstStyle/>
                    <a:p>
                      <a:endParaRPr lang="en-GB"/>
                    </a:p>
                  </a:txBody>
                  <a:tcPr/>
                </a:tc>
                <a:tc hMerge="1">
                  <a:txBody>
                    <a:bodyPr/>
                    <a:lstStyle/>
                    <a:p>
                      <a:endParaRPr lang="en-GB"/>
                    </a:p>
                  </a:txBody>
                  <a:tcPr/>
                </a:tc>
                <a:tc>
                  <a:txBody>
                    <a:bodyPr/>
                    <a:lstStyle/>
                    <a:p>
                      <a:pPr algn="ctr">
                        <a:spcBef>
                          <a:spcPts val="200"/>
                        </a:spcBef>
                        <a:spcAft>
                          <a:spcPts val="200"/>
                        </a:spcAft>
                      </a:pPr>
                      <a:r>
                        <a:rPr lang="en-US" sz="1000">
                          <a:effectLst/>
                          <a:latin typeface="Arial" panose="020B0604020202020204" pitchFamily="34" charset="0"/>
                          <a:cs typeface="Arial" panose="020B0604020202020204" pitchFamily="34" charset="0"/>
                        </a:rPr>
                        <a:t> </a:t>
                      </a:r>
                      <a:endParaRPr lang="en-GB" sz="1000">
                        <a:effectLst/>
                        <a:latin typeface="Arial" panose="020B0604020202020204" pitchFamily="34" charset="0"/>
                        <a:ea typeface="Calibri" panose="020F0502020204030204" pitchFamily="34" charset="0"/>
                        <a:cs typeface="Arial" panose="020B0604020202020204" pitchFamily="34" charset="0"/>
                      </a:endParaRPr>
                    </a:p>
                  </a:txBody>
                  <a:tcPr marL="34290" marR="34290" marT="0" marB="0" anchor="b">
                    <a:lnT w="28575" cap="flat" cmpd="sng" algn="ctr">
                      <a:solidFill>
                        <a:schemeClr val="tx1"/>
                      </a:solidFill>
                      <a:prstDash val="solid"/>
                      <a:round/>
                      <a:headEnd type="none" w="med" len="med"/>
                      <a:tailEnd type="none" w="med" len="med"/>
                    </a:lnT>
                    <a:noFill/>
                  </a:tcPr>
                </a:tc>
                <a:extLst>
                  <a:ext uri="{0D108BD9-81ED-4DB2-BD59-A6C34878D82A}">
                    <a16:rowId xmlns:a16="http://schemas.microsoft.com/office/drawing/2014/main" val="3360883430"/>
                  </a:ext>
                </a:extLst>
              </a:tr>
              <a:tr h="392343">
                <a:tc vMerge="1">
                  <a:txBody>
                    <a:bodyPr/>
                    <a:lstStyle/>
                    <a:p>
                      <a:endParaRPr lang="en-GB"/>
                    </a:p>
                  </a:txBody>
                  <a:tcPr/>
                </a:tc>
                <a:tc>
                  <a:txBody>
                    <a:bodyPr/>
                    <a:lstStyle/>
                    <a:p>
                      <a:pPr algn="ctr">
                        <a:spcBef>
                          <a:spcPts val="200"/>
                        </a:spcBef>
                        <a:spcAft>
                          <a:spcPts val="200"/>
                        </a:spcAft>
                      </a:pPr>
                      <a:r>
                        <a:rPr lang="en-US" sz="1000" b="1">
                          <a:solidFill>
                            <a:schemeClr val="tx1"/>
                          </a:solidFill>
                          <a:effectLst/>
                          <a:latin typeface="Arial" panose="020B0604020202020204" pitchFamily="34" charset="0"/>
                          <a:cs typeface="Arial" panose="020B0604020202020204" pitchFamily="34" charset="0"/>
                        </a:rPr>
                        <a:t>0</a:t>
                      </a:r>
                      <a:endParaRPr lang="en-GB" sz="1000" b="1">
                        <a:solidFill>
                          <a:schemeClr val="tx1"/>
                        </a:solidFill>
                        <a:effectLst/>
                        <a:latin typeface="Arial" panose="020B0604020202020204" pitchFamily="34" charset="0"/>
                        <a:cs typeface="Arial" panose="020B0604020202020204" pitchFamily="34" charset="0"/>
                      </a:endParaRPr>
                    </a:p>
                    <a:p>
                      <a:pPr algn="ctr">
                        <a:spcBef>
                          <a:spcPts val="200"/>
                        </a:spcBef>
                        <a:spcAft>
                          <a:spcPts val="200"/>
                        </a:spcAft>
                      </a:pPr>
                      <a:r>
                        <a:rPr lang="en-US" sz="1000">
                          <a:solidFill>
                            <a:schemeClr val="tx1"/>
                          </a:solidFill>
                          <a:effectLst/>
                          <a:latin typeface="Arial" panose="020B0604020202020204" pitchFamily="34" charset="0"/>
                          <a:cs typeface="Arial" panose="020B0604020202020204" pitchFamily="34" charset="0"/>
                        </a:rPr>
                        <a:t>(n = 84)</a:t>
                      </a:r>
                      <a:endParaRPr lang="en-GB" sz="100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34290" marR="34290" marT="0" marB="0" anchor="ctr">
                    <a:lnB w="19050" cap="flat" cmpd="sng" algn="ctr">
                      <a:solidFill>
                        <a:schemeClr val="tx1"/>
                      </a:solidFill>
                      <a:prstDash val="solid"/>
                      <a:round/>
                      <a:headEnd type="none" w="med" len="med"/>
                      <a:tailEnd type="none" w="med" len="med"/>
                    </a:lnB>
                    <a:noFill/>
                  </a:tcPr>
                </a:tc>
                <a:tc>
                  <a:txBody>
                    <a:bodyPr/>
                    <a:lstStyle/>
                    <a:p>
                      <a:pPr algn="ctr">
                        <a:spcBef>
                          <a:spcPts val="200"/>
                        </a:spcBef>
                        <a:spcAft>
                          <a:spcPts val="200"/>
                        </a:spcAft>
                      </a:pPr>
                      <a:r>
                        <a:rPr lang="en-US" sz="1000" b="1">
                          <a:solidFill>
                            <a:schemeClr val="tx1"/>
                          </a:solidFill>
                          <a:effectLst/>
                          <a:latin typeface="Arial" panose="020B0604020202020204" pitchFamily="34" charset="0"/>
                          <a:cs typeface="Arial" panose="020B0604020202020204" pitchFamily="34" charset="0"/>
                        </a:rPr>
                        <a:t>1</a:t>
                      </a:r>
                      <a:endParaRPr lang="en-GB" sz="1000" b="1">
                        <a:solidFill>
                          <a:schemeClr val="tx1"/>
                        </a:solidFill>
                        <a:effectLst/>
                        <a:latin typeface="Arial" panose="020B0604020202020204" pitchFamily="34" charset="0"/>
                        <a:cs typeface="Arial" panose="020B0604020202020204" pitchFamily="34" charset="0"/>
                      </a:endParaRPr>
                    </a:p>
                    <a:p>
                      <a:pPr algn="ctr">
                        <a:spcBef>
                          <a:spcPts val="200"/>
                        </a:spcBef>
                        <a:spcAft>
                          <a:spcPts val="200"/>
                        </a:spcAft>
                      </a:pPr>
                      <a:r>
                        <a:rPr lang="en-US" sz="1000">
                          <a:solidFill>
                            <a:schemeClr val="tx1"/>
                          </a:solidFill>
                          <a:effectLst/>
                          <a:latin typeface="Arial" panose="020B0604020202020204" pitchFamily="34" charset="0"/>
                          <a:cs typeface="Arial" panose="020B0604020202020204" pitchFamily="34" charset="0"/>
                        </a:rPr>
                        <a:t>(n = 195)</a:t>
                      </a:r>
                      <a:endParaRPr lang="en-GB" sz="100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34290" marR="34290" marT="0" marB="0" anchor="ctr">
                    <a:lnB w="19050" cap="flat" cmpd="sng" algn="ctr">
                      <a:solidFill>
                        <a:schemeClr val="tx1"/>
                      </a:solidFill>
                      <a:prstDash val="solid"/>
                      <a:round/>
                      <a:headEnd type="none" w="med" len="med"/>
                      <a:tailEnd type="none" w="med" len="med"/>
                    </a:lnB>
                    <a:noFill/>
                  </a:tcPr>
                </a:tc>
                <a:tc>
                  <a:txBody>
                    <a:bodyPr/>
                    <a:lstStyle/>
                    <a:p>
                      <a:pPr algn="ctr">
                        <a:spcBef>
                          <a:spcPts val="200"/>
                        </a:spcBef>
                        <a:spcAft>
                          <a:spcPts val="200"/>
                        </a:spcAft>
                      </a:pPr>
                      <a:r>
                        <a:rPr lang="en-US" sz="1000" b="1">
                          <a:solidFill>
                            <a:schemeClr val="tx1"/>
                          </a:solidFill>
                          <a:effectLst/>
                          <a:latin typeface="Arial" panose="020B0604020202020204" pitchFamily="34" charset="0"/>
                          <a:cs typeface="Arial" panose="020B0604020202020204" pitchFamily="34" charset="0"/>
                        </a:rPr>
                        <a:t>2</a:t>
                      </a:r>
                      <a:endParaRPr lang="en-GB" sz="1000" b="1">
                        <a:solidFill>
                          <a:schemeClr val="tx1"/>
                        </a:solidFill>
                        <a:effectLst/>
                        <a:latin typeface="Arial" panose="020B0604020202020204" pitchFamily="34" charset="0"/>
                        <a:cs typeface="Arial" panose="020B0604020202020204" pitchFamily="34" charset="0"/>
                      </a:endParaRPr>
                    </a:p>
                    <a:p>
                      <a:pPr algn="ctr">
                        <a:spcBef>
                          <a:spcPts val="200"/>
                        </a:spcBef>
                        <a:spcAft>
                          <a:spcPts val="200"/>
                        </a:spcAft>
                      </a:pPr>
                      <a:r>
                        <a:rPr lang="en-US" sz="1000">
                          <a:solidFill>
                            <a:schemeClr val="tx1"/>
                          </a:solidFill>
                          <a:effectLst/>
                          <a:latin typeface="Arial" panose="020B0604020202020204" pitchFamily="34" charset="0"/>
                          <a:cs typeface="Arial" panose="020B0604020202020204" pitchFamily="34" charset="0"/>
                        </a:rPr>
                        <a:t>(n = 76)</a:t>
                      </a:r>
                      <a:endParaRPr lang="en-GB" sz="100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34290" marR="34290" marT="0" marB="0" anchor="ctr">
                    <a:lnB w="19050" cap="flat" cmpd="sng" algn="ctr">
                      <a:solidFill>
                        <a:schemeClr val="tx1"/>
                      </a:solidFill>
                      <a:prstDash val="solid"/>
                      <a:round/>
                      <a:headEnd type="none" w="med" len="med"/>
                      <a:tailEnd type="none" w="med" len="med"/>
                    </a:lnB>
                    <a:noFill/>
                  </a:tcPr>
                </a:tc>
                <a:tc>
                  <a:txBody>
                    <a:bodyPr/>
                    <a:lstStyle/>
                    <a:p>
                      <a:pPr algn="ctr">
                        <a:spcBef>
                          <a:spcPts val="200"/>
                        </a:spcBef>
                        <a:spcAft>
                          <a:spcPts val="200"/>
                        </a:spcAft>
                      </a:pPr>
                      <a:r>
                        <a:rPr lang="en-US" sz="1000" b="1">
                          <a:solidFill>
                            <a:schemeClr val="tx1"/>
                          </a:solidFill>
                          <a:effectLst/>
                          <a:latin typeface="Arial" panose="020B0604020202020204" pitchFamily="34" charset="0"/>
                          <a:cs typeface="Arial" panose="020B0604020202020204" pitchFamily="34" charset="0"/>
                        </a:rPr>
                        <a:t>3</a:t>
                      </a:r>
                      <a:endParaRPr lang="en-GB" sz="1000" b="1">
                        <a:solidFill>
                          <a:schemeClr val="tx1"/>
                        </a:solidFill>
                        <a:effectLst/>
                        <a:latin typeface="Arial" panose="020B0604020202020204" pitchFamily="34" charset="0"/>
                        <a:cs typeface="Arial" panose="020B0604020202020204" pitchFamily="34" charset="0"/>
                      </a:endParaRPr>
                    </a:p>
                    <a:p>
                      <a:pPr algn="ctr">
                        <a:spcBef>
                          <a:spcPts val="200"/>
                        </a:spcBef>
                        <a:spcAft>
                          <a:spcPts val="200"/>
                        </a:spcAft>
                      </a:pPr>
                      <a:r>
                        <a:rPr lang="en-US" sz="1000">
                          <a:solidFill>
                            <a:schemeClr val="tx1"/>
                          </a:solidFill>
                          <a:effectLst/>
                          <a:latin typeface="Arial" panose="020B0604020202020204" pitchFamily="34" charset="0"/>
                          <a:cs typeface="Arial" panose="020B0604020202020204" pitchFamily="34" charset="0"/>
                        </a:rPr>
                        <a:t>(n = 2050)</a:t>
                      </a:r>
                      <a:endParaRPr lang="en-GB" sz="100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34290" marR="34290" marT="0" marB="0" anchor="ctr">
                    <a:lnB w="19050" cap="flat" cmpd="sng" algn="ctr">
                      <a:solidFill>
                        <a:schemeClr val="tx1"/>
                      </a:solidFill>
                      <a:prstDash val="solid"/>
                      <a:round/>
                      <a:headEnd type="none" w="med" len="med"/>
                      <a:tailEnd type="none" w="med" len="med"/>
                    </a:lnB>
                    <a:noFill/>
                  </a:tcPr>
                </a:tc>
                <a:tc>
                  <a:txBody>
                    <a:bodyPr/>
                    <a:lstStyle/>
                    <a:p>
                      <a:pPr algn="ctr">
                        <a:spcBef>
                          <a:spcPts val="200"/>
                        </a:spcBef>
                        <a:spcAft>
                          <a:spcPts val="200"/>
                        </a:spcAft>
                      </a:pPr>
                      <a:r>
                        <a:rPr lang="en-US" sz="1000" b="1">
                          <a:effectLst/>
                          <a:latin typeface="Arial" panose="020B0604020202020204" pitchFamily="34" charset="0"/>
                          <a:cs typeface="Arial" panose="020B0604020202020204" pitchFamily="34" charset="0"/>
                        </a:rPr>
                        <a:t>P-value</a:t>
                      </a:r>
                      <a:endParaRPr lang="en-GB" sz="1000" b="1">
                        <a:effectLst/>
                        <a:latin typeface="Arial" panose="020B0604020202020204" pitchFamily="34" charset="0"/>
                        <a:ea typeface="Calibri" panose="020F0502020204030204" pitchFamily="34" charset="0"/>
                        <a:cs typeface="Arial" panose="020B0604020202020204" pitchFamily="34" charset="0"/>
                      </a:endParaRPr>
                    </a:p>
                  </a:txBody>
                  <a:tcPr marL="34290" marR="34290" marT="0" marB="0" anchor="b">
                    <a:lnB w="1905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632846924"/>
                  </a:ext>
                </a:extLst>
              </a:tr>
              <a:tr h="244879">
                <a:tc>
                  <a:txBody>
                    <a:bodyPr/>
                    <a:lstStyle/>
                    <a:p>
                      <a:pPr>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AER reduced by ≥50%</a:t>
                      </a:r>
                      <a:endParaRPr lang="en-GB" sz="100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34290" marR="34290" marT="0" marB="0" anchor="ctr">
                    <a:lnT w="19050" cap="flat" cmpd="sng" algn="ctr">
                      <a:solidFill>
                        <a:schemeClr val="tx1"/>
                      </a:solidFill>
                      <a:prstDash val="solid"/>
                      <a:round/>
                      <a:headEnd type="none" w="med" len="med"/>
                      <a:tailEnd type="none" w="med" len="med"/>
                    </a:lnT>
                    <a:solidFill>
                      <a:schemeClr val="accent1">
                        <a:lumMod val="20000"/>
                        <a:lumOff val="80000"/>
                      </a:schemeClr>
                    </a:solidFill>
                  </a:tcPr>
                </a:tc>
                <a:tc>
                  <a:txBody>
                    <a:bodyPr/>
                    <a:lstStyle/>
                    <a:p>
                      <a:pPr algn="ctr">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26%</a:t>
                      </a:r>
                      <a:endParaRPr lang="en-GB" sz="100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34290" marR="34290" marT="0" marB="0" anchor="ctr">
                    <a:lnT w="19050" cap="flat" cmpd="sng" algn="ctr">
                      <a:solidFill>
                        <a:schemeClr val="tx1"/>
                      </a:solidFill>
                      <a:prstDash val="solid"/>
                      <a:round/>
                      <a:headEnd type="none" w="med" len="med"/>
                      <a:tailEnd type="none" w="med" len="med"/>
                    </a:lnT>
                    <a:solidFill>
                      <a:schemeClr val="accent1">
                        <a:lumMod val="20000"/>
                        <a:lumOff val="80000"/>
                      </a:schemeClr>
                    </a:solidFill>
                  </a:tcPr>
                </a:tc>
                <a:tc>
                  <a:txBody>
                    <a:bodyPr/>
                    <a:lstStyle/>
                    <a:p>
                      <a:pPr algn="ctr">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33%</a:t>
                      </a:r>
                      <a:endParaRPr lang="en-GB" sz="100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34290" marR="34290" marT="0" marB="0" anchor="ctr">
                    <a:lnT w="19050" cap="flat" cmpd="sng" algn="ctr">
                      <a:solidFill>
                        <a:schemeClr val="tx1"/>
                      </a:solidFill>
                      <a:prstDash val="solid"/>
                      <a:round/>
                      <a:headEnd type="none" w="med" len="med"/>
                      <a:tailEnd type="none" w="med" len="med"/>
                    </a:lnT>
                    <a:solidFill>
                      <a:schemeClr val="accent1">
                        <a:lumMod val="20000"/>
                        <a:lumOff val="80000"/>
                      </a:schemeClr>
                    </a:solidFill>
                  </a:tcPr>
                </a:tc>
                <a:tc>
                  <a:txBody>
                    <a:bodyPr/>
                    <a:lstStyle/>
                    <a:p>
                      <a:pPr algn="ctr">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44%</a:t>
                      </a:r>
                      <a:endParaRPr lang="en-GB" sz="100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34290" marR="34290" marT="0" marB="0" anchor="ctr">
                    <a:lnT w="19050" cap="flat" cmpd="sng" algn="ctr">
                      <a:solidFill>
                        <a:schemeClr val="tx1"/>
                      </a:solidFill>
                      <a:prstDash val="solid"/>
                      <a:round/>
                      <a:headEnd type="none" w="med" len="med"/>
                      <a:tailEnd type="none" w="med" len="med"/>
                    </a:lnT>
                    <a:solidFill>
                      <a:schemeClr val="accent1">
                        <a:lumMod val="20000"/>
                        <a:lumOff val="80000"/>
                      </a:schemeClr>
                    </a:solidFill>
                  </a:tcPr>
                </a:tc>
                <a:tc>
                  <a:txBody>
                    <a:bodyPr/>
                    <a:lstStyle/>
                    <a:p>
                      <a:pPr algn="ctr">
                        <a:lnSpc>
                          <a:spcPct val="150000"/>
                        </a:lnSpc>
                        <a:spcBef>
                          <a:spcPts val="300"/>
                        </a:spcBef>
                        <a:spcAft>
                          <a:spcPts val="300"/>
                        </a:spcAft>
                      </a:pPr>
                      <a:r>
                        <a:rPr lang="en-US" sz="1000">
                          <a:solidFill>
                            <a:schemeClr val="tx1"/>
                          </a:solidFill>
                          <a:effectLst/>
                          <a:highlight>
                            <a:srgbClr val="FFFF00"/>
                          </a:highlight>
                          <a:latin typeface="Arial" panose="020B0604020202020204" pitchFamily="34" charset="0"/>
                          <a:cs typeface="Arial" panose="020B0604020202020204" pitchFamily="34" charset="0"/>
                        </a:rPr>
                        <a:t>58%</a:t>
                      </a:r>
                      <a:endParaRPr lang="en-GB" sz="1000">
                        <a:solidFill>
                          <a:schemeClr val="tx1"/>
                        </a:solidFill>
                        <a:effectLst/>
                        <a:highlight>
                          <a:srgbClr val="FFFF00"/>
                        </a:highlight>
                        <a:latin typeface="Arial" panose="020B0604020202020204" pitchFamily="34" charset="0"/>
                        <a:ea typeface="Calibri" panose="020F0502020204030204" pitchFamily="34" charset="0"/>
                        <a:cs typeface="Arial" panose="020B0604020202020204" pitchFamily="34" charset="0"/>
                      </a:endParaRPr>
                    </a:p>
                  </a:txBody>
                  <a:tcPr marL="34290" marR="34290" marT="0" marB="0" anchor="ctr">
                    <a:lnT w="19050" cap="flat" cmpd="sng" algn="ctr">
                      <a:solidFill>
                        <a:schemeClr val="tx1"/>
                      </a:solidFill>
                      <a:prstDash val="solid"/>
                      <a:round/>
                      <a:headEnd type="none" w="med" len="med"/>
                      <a:tailEnd type="none" w="med" len="med"/>
                    </a:lnT>
                    <a:solidFill>
                      <a:schemeClr val="accent1">
                        <a:lumMod val="20000"/>
                        <a:lumOff val="80000"/>
                      </a:schemeClr>
                    </a:solidFill>
                  </a:tcPr>
                </a:tc>
                <a:tc>
                  <a:txBody>
                    <a:bodyPr/>
                    <a:lstStyle/>
                    <a:p>
                      <a:pPr algn="ctr">
                        <a:lnSpc>
                          <a:spcPct val="150000"/>
                        </a:lnSpc>
                        <a:spcBef>
                          <a:spcPts val="300"/>
                        </a:spcBef>
                        <a:spcAft>
                          <a:spcPts val="300"/>
                        </a:spcAft>
                      </a:pPr>
                      <a:r>
                        <a:rPr lang="en-US" sz="1000">
                          <a:effectLst/>
                          <a:highlight>
                            <a:srgbClr val="FFFF00"/>
                          </a:highlight>
                          <a:latin typeface="Arial" panose="020B0604020202020204" pitchFamily="34" charset="0"/>
                          <a:cs typeface="Arial" panose="020B0604020202020204" pitchFamily="34" charset="0"/>
                        </a:rPr>
                        <a:t>&lt;0.001</a:t>
                      </a:r>
                      <a:endParaRPr lang="en-GB" sz="1000">
                        <a:effectLst/>
                        <a:highlight>
                          <a:srgbClr val="FFFF00"/>
                        </a:highlight>
                        <a:latin typeface="Arial" panose="020B0604020202020204" pitchFamily="34" charset="0"/>
                        <a:ea typeface="Calibri" panose="020F0502020204030204" pitchFamily="34" charset="0"/>
                        <a:cs typeface="Arial" panose="020B0604020202020204" pitchFamily="34" charset="0"/>
                      </a:endParaRPr>
                    </a:p>
                  </a:txBody>
                  <a:tcPr marL="34290" marR="34290" marT="0" marB="0" anchor="ctr">
                    <a:lnT w="19050" cap="flat" cmpd="sng" algn="ctr">
                      <a:solidFill>
                        <a:schemeClr val="tx1"/>
                      </a:solidFill>
                      <a:prstDash val="solid"/>
                      <a:round/>
                      <a:headEnd type="none" w="med" len="med"/>
                      <a:tailEnd type="none" w="med" len="med"/>
                    </a:lnT>
                    <a:solidFill>
                      <a:schemeClr val="accent1">
                        <a:lumMod val="20000"/>
                        <a:lumOff val="80000"/>
                      </a:schemeClr>
                    </a:solidFill>
                  </a:tcPr>
                </a:tc>
                <a:extLst>
                  <a:ext uri="{0D108BD9-81ED-4DB2-BD59-A6C34878D82A}">
                    <a16:rowId xmlns:a16="http://schemas.microsoft.com/office/drawing/2014/main" val="2164770305"/>
                  </a:ext>
                </a:extLst>
              </a:tr>
              <a:tr h="244879">
                <a:tc>
                  <a:txBody>
                    <a:bodyPr/>
                    <a:lstStyle/>
                    <a:p>
                      <a:pPr>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Exacerbation elimination</a:t>
                      </a:r>
                      <a:endParaRPr lang="en-GB" sz="100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34290" marR="34290" marT="0" marB="0" anchor="ctr">
                    <a:solidFill>
                      <a:schemeClr val="accent1">
                        <a:lumMod val="20000"/>
                        <a:lumOff val="80000"/>
                      </a:schemeClr>
                    </a:solidFill>
                  </a:tcPr>
                </a:tc>
                <a:tc>
                  <a:txBody>
                    <a:bodyPr/>
                    <a:lstStyle/>
                    <a:p>
                      <a:pPr algn="ctr">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10%</a:t>
                      </a:r>
                      <a:endParaRPr lang="en-GB" sz="100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34290" marR="34290" marT="0" marB="0" anchor="ctr">
                    <a:solidFill>
                      <a:schemeClr val="accent1">
                        <a:lumMod val="20000"/>
                        <a:lumOff val="80000"/>
                      </a:schemeClr>
                    </a:solidFill>
                  </a:tcPr>
                </a:tc>
                <a:tc>
                  <a:txBody>
                    <a:bodyPr/>
                    <a:lstStyle/>
                    <a:p>
                      <a:pPr algn="ctr">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12%</a:t>
                      </a:r>
                      <a:endParaRPr lang="en-GB" sz="100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34290" marR="34290" marT="0" marB="0" anchor="ctr">
                    <a:solidFill>
                      <a:schemeClr val="accent1">
                        <a:lumMod val="20000"/>
                        <a:lumOff val="80000"/>
                      </a:schemeClr>
                    </a:solidFill>
                  </a:tcPr>
                </a:tc>
                <a:tc>
                  <a:txBody>
                    <a:bodyPr/>
                    <a:lstStyle/>
                    <a:p>
                      <a:pPr algn="ctr">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15%</a:t>
                      </a:r>
                      <a:endParaRPr lang="en-GB" sz="100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34290" marR="34290" marT="0" marB="0" anchor="ctr">
                    <a:solidFill>
                      <a:schemeClr val="accent1">
                        <a:lumMod val="20000"/>
                        <a:lumOff val="80000"/>
                      </a:schemeClr>
                    </a:solidFill>
                  </a:tcPr>
                </a:tc>
                <a:tc>
                  <a:txBody>
                    <a:bodyPr/>
                    <a:lstStyle/>
                    <a:p>
                      <a:pPr algn="ctr">
                        <a:lnSpc>
                          <a:spcPct val="150000"/>
                        </a:lnSpc>
                        <a:spcBef>
                          <a:spcPts val="300"/>
                        </a:spcBef>
                        <a:spcAft>
                          <a:spcPts val="300"/>
                        </a:spcAft>
                      </a:pPr>
                      <a:r>
                        <a:rPr lang="en-US" sz="1000">
                          <a:solidFill>
                            <a:schemeClr val="tx1"/>
                          </a:solidFill>
                          <a:effectLst/>
                          <a:highlight>
                            <a:srgbClr val="FFFF00"/>
                          </a:highlight>
                          <a:latin typeface="Arial" panose="020B0604020202020204" pitchFamily="34" charset="0"/>
                          <a:cs typeface="Arial" panose="020B0604020202020204" pitchFamily="34" charset="0"/>
                        </a:rPr>
                        <a:t>25%</a:t>
                      </a:r>
                      <a:endParaRPr lang="en-GB" sz="1000">
                        <a:solidFill>
                          <a:schemeClr val="tx1"/>
                        </a:solidFill>
                        <a:effectLst/>
                        <a:highlight>
                          <a:srgbClr val="FFFF00"/>
                        </a:highlight>
                        <a:latin typeface="Arial" panose="020B0604020202020204" pitchFamily="34" charset="0"/>
                        <a:ea typeface="Calibri" panose="020F0502020204030204" pitchFamily="34" charset="0"/>
                        <a:cs typeface="Arial" panose="020B0604020202020204" pitchFamily="34" charset="0"/>
                      </a:endParaRPr>
                    </a:p>
                  </a:txBody>
                  <a:tcPr marL="34290" marR="34290" marT="0" marB="0" anchor="ctr">
                    <a:solidFill>
                      <a:schemeClr val="accent1">
                        <a:lumMod val="20000"/>
                        <a:lumOff val="80000"/>
                      </a:schemeClr>
                    </a:solidFill>
                  </a:tcPr>
                </a:tc>
                <a:tc>
                  <a:txBody>
                    <a:bodyPr/>
                    <a:lstStyle/>
                    <a:p>
                      <a:pPr algn="ctr">
                        <a:lnSpc>
                          <a:spcPct val="150000"/>
                        </a:lnSpc>
                        <a:spcBef>
                          <a:spcPts val="300"/>
                        </a:spcBef>
                        <a:spcAft>
                          <a:spcPts val="300"/>
                        </a:spcAft>
                      </a:pPr>
                      <a:r>
                        <a:rPr lang="en-US" sz="1000">
                          <a:effectLst/>
                          <a:highlight>
                            <a:srgbClr val="FFFF00"/>
                          </a:highlight>
                          <a:latin typeface="Arial" panose="020B0604020202020204" pitchFamily="34" charset="0"/>
                          <a:cs typeface="Arial" panose="020B0604020202020204" pitchFamily="34" charset="0"/>
                        </a:rPr>
                        <a:t>&lt;0.001</a:t>
                      </a:r>
                      <a:endParaRPr lang="en-GB" sz="1000">
                        <a:effectLst/>
                        <a:highlight>
                          <a:srgbClr val="FFFF00"/>
                        </a:highlight>
                        <a:latin typeface="Arial" panose="020B0604020202020204" pitchFamily="34" charset="0"/>
                        <a:ea typeface="Calibri" panose="020F0502020204030204" pitchFamily="34" charset="0"/>
                        <a:cs typeface="Arial" panose="020B0604020202020204" pitchFamily="34" charset="0"/>
                      </a:endParaRPr>
                    </a:p>
                  </a:txBody>
                  <a:tcPr marL="34290" marR="34290" marT="0" marB="0" anchor="ctr">
                    <a:solidFill>
                      <a:schemeClr val="accent1">
                        <a:lumMod val="20000"/>
                        <a:lumOff val="80000"/>
                      </a:schemeClr>
                    </a:solidFill>
                  </a:tcPr>
                </a:tc>
                <a:extLst>
                  <a:ext uri="{0D108BD9-81ED-4DB2-BD59-A6C34878D82A}">
                    <a16:rowId xmlns:a16="http://schemas.microsoft.com/office/drawing/2014/main" val="3733223833"/>
                  </a:ext>
                </a:extLst>
              </a:tr>
              <a:tr h="244879">
                <a:tc>
                  <a:txBody>
                    <a:bodyPr/>
                    <a:lstStyle/>
                    <a:p>
                      <a:pPr>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FEV</a:t>
                      </a:r>
                      <a:r>
                        <a:rPr lang="en-US" sz="1000" baseline="-25000">
                          <a:solidFill>
                            <a:schemeClr val="tx1"/>
                          </a:solidFill>
                          <a:effectLst/>
                          <a:latin typeface="Arial" panose="020B0604020202020204" pitchFamily="34" charset="0"/>
                          <a:cs typeface="Arial" panose="020B0604020202020204" pitchFamily="34" charset="0"/>
                        </a:rPr>
                        <a:t>1</a:t>
                      </a:r>
                      <a:r>
                        <a:rPr lang="en-US" sz="1000">
                          <a:solidFill>
                            <a:schemeClr val="tx1"/>
                          </a:solidFill>
                          <a:effectLst/>
                          <a:latin typeface="Arial" panose="020B0604020202020204" pitchFamily="34" charset="0"/>
                          <a:cs typeface="Arial" panose="020B0604020202020204" pitchFamily="34" charset="0"/>
                        </a:rPr>
                        <a:t> improved by ≥100 mL</a:t>
                      </a:r>
                      <a:endParaRPr lang="en-GB" sz="100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34290" marR="34290" marT="0" marB="0" anchor="ctr">
                    <a:solidFill>
                      <a:schemeClr val="accent1">
                        <a:lumMod val="20000"/>
                        <a:lumOff val="80000"/>
                      </a:schemeClr>
                    </a:solidFill>
                  </a:tcPr>
                </a:tc>
                <a:tc>
                  <a:txBody>
                    <a:bodyPr/>
                    <a:lstStyle/>
                    <a:p>
                      <a:pPr algn="ctr">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43%</a:t>
                      </a:r>
                      <a:endParaRPr lang="en-GB" sz="100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34290" marR="34290" marT="0" marB="0" anchor="ctr">
                    <a:solidFill>
                      <a:schemeClr val="accent1">
                        <a:lumMod val="20000"/>
                        <a:lumOff val="80000"/>
                      </a:schemeClr>
                    </a:solidFill>
                  </a:tcPr>
                </a:tc>
                <a:tc>
                  <a:txBody>
                    <a:bodyPr/>
                    <a:lstStyle/>
                    <a:p>
                      <a:pPr algn="ctr">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44%</a:t>
                      </a:r>
                      <a:endParaRPr lang="en-GB" sz="100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34290" marR="34290" marT="0" marB="0" anchor="ctr">
                    <a:solidFill>
                      <a:schemeClr val="accent1">
                        <a:lumMod val="20000"/>
                        <a:lumOff val="80000"/>
                      </a:schemeClr>
                    </a:solidFill>
                  </a:tcPr>
                </a:tc>
                <a:tc>
                  <a:txBody>
                    <a:bodyPr/>
                    <a:lstStyle/>
                    <a:p>
                      <a:pPr algn="ctr">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37%</a:t>
                      </a:r>
                      <a:endParaRPr lang="en-GB" sz="100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34290" marR="34290" marT="0" marB="0" anchor="ctr">
                    <a:solidFill>
                      <a:schemeClr val="accent1">
                        <a:lumMod val="20000"/>
                        <a:lumOff val="80000"/>
                      </a:schemeClr>
                    </a:solidFill>
                  </a:tcPr>
                </a:tc>
                <a:tc>
                  <a:txBody>
                    <a:bodyPr/>
                    <a:lstStyle/>
                    <a:p>
                      <a:pPr algn="ctr">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53%</a:t>
                      </a:r>
                      <a:endParaRPr lang="en-GB" sz="100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34290" marR="34290" marT="0" marB="0" anchor="ctr">
                    <a:solidFill>
                      <a:schemeClr val="accent1">
                        <a:lumMod val="20000"/>
                        <a:lumOff val="80000"/>
                      </a:schemeClr>
                    </a:solidFill>
                  </a:tcPr>
                </a:tc>
                <a:tc>
                  <a:txBody>
                    <a:bodyPr/>
                    <a:lstStyle/>
                    <a:p>
                      <a:pPr algn="ctr">
                        <a:lnSpc>
                          <a:spcPct val="150000"/>
                        </a:lnSpc>
                        <a:spcBef>
                          <a:spcPts val="300"/>
                        </a:spcBef>
                        <a:spcAft>
                          <a:spcPts val="300"/>
                        </a:spcAft>
                      </a:pPr>
                      <a:r>
                        <a:rPr lang="en-US" sz="1000">
                          <a:effectLst/>
                          <a:latin typeface="Arial" panose="020B0604020202020204" pitchFamily="34" charset="0"/>
                          <a:cs typeface="Arial" panose="020B0604020202020204" pitchFamily="34" charset="0"/>
                        </a:rPr>
                        <a:t>NS</a:t>
                      </a:r>
                      <a:endParaRPr lang="en-GB" sz="1000">
                        <a:effectLst/>
                        <a:latin typeface="Arial" panose="020B0604020202020204" pitchFamily="34" charset="0"/>
                        <a:ea typeface="Calibri" panose="020F0502020204030204" pitchFamily="34" charset="0"/>
                        <a:cs typeface="Arial" panose="020B0604020202020204" pitchFamily="34" charset="0"/>
                      </a:endParaRPr>
                    </a:p>
                  </a:txBody>
                  <a:tcPr marL="34290" marR="34290" marT="0" marB="0" anchor="ctr">
                    <a:solidFill>
                      <a:schemeClr val="accent1">
                        <a:lumMod val="20000"/>
                        <a:lumOff val="80000"/>
                      </a:schemeClr>
                    </a:solidFill>
                  </a:tcPr>
                </a:tc>
                <a:extLst>
                  <a:ext uri="{0D108BD9-81ED-4DB2-BD59-A6C34878D82A}">
                    <a16:rowId xmlns:a16="http://schemas.microsoft.com/office/drawing/2014/main" val="2784128037"/>
                  </a:ext>
                </a:extLst>
              </a:tr>
              <a:tr h="244879">
                <a:tc>
                  <a:txBody>
                    <a:bodyPr/>
                    <a:lstStyle/>
                    <a:p>
                      <a:pPr>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LTOCS dose reduced</a:t>
                      </a:r>
                      <a:endParaRPr lang="en-GB" sz="100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34290" marR="34290" marT="0" marB="0" anchor="ctr">
                    <a:lnB w="1905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33%</a:t>
                      </a:r>
                      <a:endParaRPr lang="en-GB" sz="100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34290" marR="34290" marT="0" marB="0" anchor="ctr">
                    <a:lnB w="1905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33%</a:t>
                      </a:r>
                      <a:endParaRPr lang="en-GB" sz="100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34290" marR="34290" marT="0" marB="0" anchor="ctr">
                    <a:lnB w="1905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29%</a:t>
                      </a:r>
                      <a:endParaRPr lang="en-GB" sz="100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34290" marR="34290" marT="0" marB="0" anchor="ctr">
                    <a:lnB w="1905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lnSpc>
                          <a:spcPct val="150000"/>
                        </a:lnSpc>
                        <a:spcBef>
                          <a:spcPts val="300"/>
                        </a:spcBef>
                        <a:spcAft>
                          <a:spcPts val="300"/>
                        </a:spcAft>
                      </a:pPr>
                      <a:r>
                        <a:rPr lang="en-US" sz="1000">
                          <a:solidFill>
                            <a:schemeClr val="tx1"/>
                          </a:solidFill>
                          <a:effectLst/>
                          <a:latin typeface="Arial" panose="020B0604020202020204" pitchFamily="34" charset="0"/>
                          <a:cs typeface="Arial" panose="020B0604020202020204" pitchFamily="34" charset="0"/>
                        </a:rPr>
                        <a:t>49%</a:t>
                      </a:r>
                      <a:endParaRPr lang="en-GB" sz="100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34290" marR="34290" marT="0" marB="0" anchor="ctr">
                    <a:lnB w="1905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lnSpc>
                          <a:spcPct val="150000"/>
                        </a:lnSpc>
                        <a:spcBef>
                          <a:spcPts val="300"/>
                        </a:spcBef>
                        <a:spcAft>
                          <a:spcPts val="300"/>
                        </a:spcAft>
                      </a:pPr>
                      <a:r>
                        <a:rPr lang="en-US" sz="1000">
                          <a:effectLst/>
                          <a:latin typeface="Arial" panose="020B0604020202020204" pitchFamily="34" charset="0"/>
                          <a:cs typeface="Arial" panose="020B0604020202020204" pitchFamily="34" charset="0"/>
                        </a:rPr>
                        <a:t>NS</a:t>
                      </a:r>
                      <a:endParaRPr lang="en-GB" sz="1000">
                        <a:effectLst/>
                        <a:latin typeface="Arial" panose="020B0604020202020204" pitchFamily="34" charset="0"/>
                        <a:ea typeface="Calibri" panose="020F0502020204030204" pitchFamily="34" charset="0"/>
                        <a:cs typeface="Arial" panose="020B0604020202020204" pitchFamily="34" charset="0"/>
                      </a:endParaRPr>
                    </a:p>
                  </a:txBody>
                  <a:tcPr marL="34290" marR="34290" marT="0" marB="0" anchor="ctr">
                    <a:lnB w="1905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120891520"/>
                  </a:ext>
                </a:extLst>
              </a:tr>
              <a:tr h="522117">
                <a:tc gridSpan="6">
                  <a:txBody>
                    <a:bodyPr/>
                    <a:lstStyle/>
                    <a:p>
                      <a:pPr>
                        <a:spcBef>
                          <a:spcPts val="200"/>
                        </a:spcBef>
                        <a:spcAft>
                          <a:spcPts val="200"/>
                        </a:spcAft>
                      </a:pPr>
                      <a:r>
                        <a:rPr lang="en-US" sz="700" b="0">
                          <a:solidFill>
                            <a:schemeClr val="tx1"/>
                          </a:solidFill>
                          <a:effectLst/>
                          <a:latin typeface="Arial" panose="020B0604020202020204" pitchFamily="34" charset="0"/>
                          <a:cs typeface="Arial" panose="020B0604020202020204" pitchFamily="34" charset="0"/>
                        </a:rPr>
                        <a:t>Abbreviations: AER, annualized exacerbation rate; FEV</a:t>
                      </a:r>
                      <a:r>
                        <a:rPr lang="en-US" sz="700" b="0" baseline="-25000">
                          <a:solidFill>
                            <a:schemeClr val="tx1"/>
                          </a:solidFill>
                          <a:effectLst/>
                          <a:latin typeface="Arial" panose="020B0604020202020204" pitchFamily="34" charset="0"/>
                          <a:cs typeface="Arial" panose="020B0604020202020204" pitchFamily="34" charset="0"/>
                        </a:rPr>
                        <a:t>1</a:t>
                      </a:r>
                      <a:r>
                        <a:rPr lang="en-US" sz="700" b="0">
                          <a:solidFill>
                            <a:schemeClr val="tx1"/>
                          </a:solidFill>
                          <a:effectLst/>
                          <a:latin typeface="Arial" panose="020B0604020202020204" pitchFamily="34" charset="0"/>
                          <a:cs typeface="Arial" panose="020B0604020202020204" pitchFamily="34" charset="0"/>
                        </a:rPr>
                        <a:t>, forced expiratory volume in 1 second; LTOCS, long-term oral corticosteroids; NS, not significant.</a:t>
                      </a:r>
                      <a:endParaRPr lang="en-GB" sz="700" b="0">
                        <a:solidFill>
                          <a:schemeClr val="tx1"/>
                        </a:solidFill>
                        <a:effectLst/>
                        <a:latin typeface="Arial" panose="020B0604020202020204" pitchFamily="34" charset="0"/>
                        <a:cs typeface="Arial" panose="020B0604020202020204" pitchFamily="34" charset="0"/>
                      </a:endParaRPr>
                    </a:p>
                    <a:p>
                      <a:r>
                        <a:rPr lang="en-US" sz="700" b="0" baseline="30000" err="1">
                          <a:solidFill>
                            <a:schemeClr val="tx1"/>
                          </a:solidFill>
                          <a:effectLst/>
                          <a:latin typeface="Arial" panose="020B0604020202020204" pitchFamily="34" charset="0"/>
                          <a:cs typeface="Arial" panose="020B0604020202020204" pitchFamily="34" charset="0"/>
                        </a:rPr>
                        <a:t>a</a:t>
                      </a:r>
                      <a:r>
                        <a:rPr lang="en-US" sz="700" b="0" err="1">
                          <a:solidFill>
                            <a:schemeClr val="tx1"/>
                          </a:solidFill>
                          <a:effectLst/>
                          <a:latin typeface="Arial" panose="020B0604020202020204" pitchFamily="34" charset="0"/>
                          <a:cs typeface="Arial" panose="020B0604020202020204" pitchFamily="34" charset="0"/>
                        </a:rPr>
                        <a:t>Phenotypes</a:t>
                      </a:r>
                      <a:r>
                        <a:rPr lang="en-US" sz="700" b="0">
                          <a:solidFill>
                            <a:schemeClr val="tx1"/>
                          </a:solidFill>
                          <a:effectLst/>
                          <a:latin typeface="Arial" panose="020B0604020202020204" pitchFamily="34" charset="0"/>
                          <a:cs typeface="Arial" panose="020B0604020202020204" pitchFamily="34" charset="0"/>
                        </a:rPr>
                        <a:t> classified as grade 3 (most likely eosinophilic), grade 2 (likely eosinophilic), grade 1 (least likely eosinophilic), and grade 0 (non-eosinophilic), according to Heaney, et al. Eosinophilic and </a:t>
                      </a:r>
                      <a:r>
                        <a:rPr lang="en-US" sz="700" b="0" err="1">
                          <a:solidFill>
                            <a:schemeClr val="tx1"/>
                          </a:solidFill>
                          <a:effectLst/>
                          <a:latin typeface="Arial" panose="020B0604020202020204" pitchFamily="34" charset="0"/>
                          <a:cs typeface="Arial" panose="020B0604020202020204" pitchFamily="34" charset="0"/>
                        </a:rPr>
                        <a:t>Noneosinophilic</a:t>
                      </a:r>
                      <a:r>
                        <a:rPr lang="en-US" sz="700" b="0">
                          <a:solidFill>
                            <a:schemeClr val="tx1"/>
                          </a:solidFill>
                          <a:effectLst/>
                          <a:latin typeface="Arial" panose="020B0604020202020204" pitchFamily="34" charset="0"/>
                          <a:cs typeface="Arial" panose="020B0604020202020204" pitchFamily="34" charset="0"/>
                        </a:rPr>
                        <a:t> Asthma: An Expert Consensus Framework to Characterize Phenotypes in a Global Real-Life Severe Asthma Cohort. Chest. 2021;160:814-830. </a:t>
                      </a:r>
                      <a:r>
                        <a:rPr lang="en-US" sz="700" b="0" err="1">
                          <a:solidFill>
                            <a:schemeClr val="tx1"/>
                          </a:solidFill>
                          <a:effectLst/>
                          <a:latin typeface="Arial" panose="020B0604020202020204" pitchFamily="34" charset="0"/>
                          <a:cs typeface="Arial" panose="020B0604020202020204" pitchFamily="34" charset="0"/>
                        </a:rPr>
                        <a:t>doi</a:t>
                      </a:r>
                      <a:r>
                        <a:rPr lang="en-US" sz="700" b="0">
                          <a:solidFill>
                            <a:schemeClr val="tx1"/>
                          </a:solidFill>
                          <a:effectLst/>
                          <a:latin typeface="Arial" panose="020B0604020202020204" pitchFamily="34" charset="0"/>
                          <a:cs typeface="Arial" panose="020B0604020202020204" pitchFamily="34" charset="0"/>
                        </a:rPr>
                        <a:t>: 10.1016/j.chest.2021.04.013</a:t>
                      </a:r>
                      <a:endParaRPr lang="en-GB" sz="700" b="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34290" marR="34290" marT="0" marB="0" anchor="ctr">
                    <a:lnT w="19050" cap="flat" cmpd="sng" algn="ctr">
                      <a:solidFill>
                        <a:schemeClr val="tx1"/>
                      </a:solidFill>
                      <a:prstDash val="solid"/>
                      <a:round/>
                      <a:headEnd type="none" w="med" len="med"/>
                      <a:tailEnd type="none" w="med" len="med"/>
                    </a:lnT>
                    <a:no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2548684800"/>
                  </a:ext>
                </a:extLst>
              </a:tr>
            </a:tbl>
          </a:graphicData>
        </a:graphic>
      </p:graphicFrame>
      <p:sp>
        <p:nvSpPr>
          <p:cNvPr id="4" name="Content Placeholder 10">
            <a:extLst>
              <a:ext uri="{FF2B5EF4-FFF2-40B4-BE49-F238E27FC236}">
                <a16:creationId xmlns:a16="http://schemas.microsoft.com/office/drawing/2014/main" id="{A9D7FC8C-4893-A9B7-7071-7C0A741F4D1E}"/>
              </a:ext>
            </a:extLst>
          </p:cNvPr>
          <p:cNvSpPr txBox="1">
            <a:spLocks/>
          </p:cNvSpPr>
          <p:nvPr/>
        </p:nvSpPr>
        <p:spPr>
          <a:xfrm>
            <a:off x="324000" y="810000"/>
            <a:ext cx="7183496" cy="295466"/>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171450" indent="-171450" defTabSz="457200">
              <a:spcBef>
                <a:spcPts val="0"/>
              </a:spcBef>
              <a:spcAft>
                <a:spcPts val="300"/>
              </a:spcAft>
              <a:buFont typeface="Wingdings" panose="05000000000000000000" pitchFamily="2" charset="2"/>
              <a:buChar char="§"/>
            </a:pPr>
            <a:r>
              <a:rPr lang="en-AU" sz="1300">
                <a:solidFill>
                  <a:prstClr val="black"/>
                </a:solidFill>
                <a:latin typeface="Arial" panose="020B0604020202020204" pitchFamily="34" charset="0"/>
                <a:ea typeface="Calibri" panose="020F0502020204030204" pitchFamily="34" charset="0"/>
                <a:cs typeface="Arial" panose="020B0604020202020204" pitchFamily="34" charset="0"/>
              </a:rPr>
              <a:t>M</a:t>
            </a:r>
            <a:r>
              <a:rPr lang="en-US" sz="1300" err="1">
                <a:solidFill>
                  <a:prstClr val="black"/>
                </a:solidFill>
                <a:latin typeface="Arial" panose="020B0604020202020204" pitchFamily="34" charset="0"/>
                <a:ea typeface="Calibri" panose="020F0502020204030204" pitchFamily="34" charset="0"/>
                <a:cs typeface="Arial" panose="020B0604020202020204" pitchFamily="34" charset="0"/>
              </a:rPr>
              <a:t>ost</a:t>
            </a:r>
            <a:r>
              <a:rPr lang="en-US" sz="1300">
                <a:solidFill>
                  <a:prstClr val="black"/>
                </a:solidFill>
                <a:latin typeface="Arial" panose="020B0604020202020204" pitchFamily="34" charset="0"/>
                <a:ea typeface="Calibri" panose="020F0502020204030204" pitchFamily="34" charset="0"/>
                <a:cs typeface="Arial" panose="020B0604020202020204" pitchFamily="34" charset="0"/>
              </a:rPr>
              <a:t> patients (85%) were T2 gradient Grade 3</a:t>
            </a:r>
            <a:endParaRPr lang="en-US" sz="1300">
              <a:solidFill>
                <a:prstClr val="black"/>
              </a:solidFill>
              <a:latin typeface="Arial" panose="020B0604020202020204" pitchFamily="34" charset="0"/>
              <a:ea typeface="Times New Roman" panose="02020603050405020304" pitchFamily="18" charset="0"/>
              <a:cs typeface="Arial" panose="020B0604020202020204" pitchFamily="34" charset="0"/>
            </a:endParaRPr>
          </a:p>
          <a:p>
            <a:pPr marL="371475" lvl="1" indent="-142875" defTabSz="457200">
              <a:lnSpc>
                <a:spcPct val="150000"/>
              </a:lnSpc>
              <a:spcBef>
                <a:spcPts val="0"/>
              </a:spcBef>
              <a:spcAft>
                <a:spcPts val="300"/>
              </a:spcAft>
              <a:buFont typeface="Courier New" panose="02070309020205020404" pitchFamily="49" charset="0"/>
              <a:buChar char="o"/>
            </a:pPr>
            <a:r>
              <a:rPr lang="en-US" sz="1300">
                <a:solidFill>
                  <a:prstClr val="black"/>
                </a:solidFill>
                <a:latin typeface="Arial" panose="020B0604020202020204" pitchFamily="34" charset="0"/>
                <a:ea typeface="Calibri" panose="020F0502020204030204" pitchFamily="34" charset="0"/>
                <a:cs typeface="Arial" panose="020B0604020202020204" pitchFamily="34" charset="0"/>
              </a:rPr>
              <a:t> </a:t>
            </a:r>
            <a:r>
              <a:rPr lang="en-US" sz="1100">
                <a:solidFill>
                  <a:prstClr val="black"/>
                </a:solidFill>
                <a:latin typeface="Arial" panose="020B0604020202020204" pitchFamily="34" charset="0"/>
                <a:ea typeface="Calibri" panose="020F0502020204030204" pitchFamily="34" charset="0"/>
                <a:cs typeface="Arial" panose="020B0604020202020204" pitchFamily="34" charset="0"/>
              </a:rPr>
              <a:t>Patients with T2 grade 3 more frequently had a longitudinal exacerbation improvement</a:t>
            </a:r>
            <a:endParaRPr lang="en-US" sz="1100">
              <a:solidFill>
                <a:prstClr val="black"/>
              </a:solidFill>
              <a:latin typeface="Arial" panose="020B0604020202020204" pitchFamily="34" charset="0"/>
              <a:ea typeface="Times New Roman" panose="02020603050405020304" pitchFamily="18" charset="0"/>
              <a:cs typeface="Arial" panose="020B0604020202020204" pitchFamily="34" charset="0"/>
            </a:endParaRPr>
          </a:p>
        </p:txBody>
      </p:sp>
      <p:pic>
        <p:nvPicPr>
          <p:cNvPr id="10" name="Google Shape;200;p36">
            <a:extLst>
              <a:ext uri="{FF2B5EF4-FFF2-40B4-BE49-F238E27FC236}">
                <a16:creationId xmlns:a16="http://schemas.microsoft.com/office/drawing/2014/main" id="{F484BFE9-42E0-15F9-F9D2-8A94A77C2967}"/>
              </a:ext>
            </a:extLst>
          </p:cNvPr>
          <p:cNvPicPr preferRelativeResize="0"/>
          <p:nvPr/>
        </p:nvPicPr>
        <p:blipFill rotWithShape="1">
          <a:blip r:embed="rId2">
            <a:alphaModFix/>
          </a:blip>
          <a:srcRect/>
          <a:stretch/>
        </p:blipFill>
        <p:spPr>
          <a:xfrm>
            <a:off x="8403069" y="83961"/>
            <a:ext cx="678567" cy="221484"/>
          </a:xfrm>
          <a:prstGeom prst="rect">
            <a:avLst/>
          </a:prstGeom>
          <a:noFill/>
          <a:ln>
            <a:noFill/>
          </a:ln>
        </p:spPr>
      </p:pic>
      <p:sp>
        <p:nvSpPr>
          <p:cNvPr id="13" name="TextBox 12">
            <a:extLst>
              <a:ext uri="{FF2B5EF4-FFF2-40B4-BE49-F238E27FC236}">
                <a16:creationId xmlns:a16="http://schemas.microsoft.com/office/drawing/2014/main" id="{92FEB81E-5A0A-26D9-4E7F-D5FAA170312A}"/>
              </a:ext>
            </a:extLst>
          </p:cNvPr>
          <p:cNvSpPr txBox="1"/>
          <p:nvPr/>
        </p:nvSpPr>
        <p:spPr>
          <a:xfrm>
            <a:off x="6879069" y="4959511"/>
            <a:ext cx="3048000" cy="200055"/>
          </a:xfrm>
          <a:prstGeom prst="rect">
            <a:avLst/>
          </a:prstGeom>
          <a:noFill/>
        </p:spPr>
        <p:txBody>
          <a:bodyPr wrap="square">
            <a:spAutoFit/>
          </a:bodyPr>
          <a:lstStyle/>
          <a:p>
            <a:pPr algn="l" defTabSz="457200" rtl="0"/>
            <a:r>
              <a:rPr lang="en-GB" sz="700" kern="1200">
                <a:solidFill>
                  <a:prstClr val="black"/>
                </a:solidFill>
                <a:latin typeface="Arial" panose="020B0604020202020204" pitchFamily="34" charset="0"/>
                <a:ea typeface="+mn-ea"/>
                <a:cs typeface="Arial" panose="020B0604020202020204" pitchFamily="34" charset="0"/>
              </a:rPr>
              <a:t>Denton E, et al. </a:t>
            </a:r>
            <a:r>
              <a:rPr lang="en-GB" sz="700" i="1" kern="1200">
                <a:solidFill>
                  <a:prstClr val="black"/>
                </a:solidFill>
                <a:latin typeface="Arial" panose="020B0604020202020204" pitchFamily="34" charset="0"/>
                <a:ea typeface="+mn-ea"/>
                <a:cs typeface="Arial" panose="020B0604020202020204" pitchFamily="34" charset="0"/>
              </a:rPr>
              <a:t>Allergy.</a:t>
            </a:r>
            <a:r>
              <a:rPr lang="en-GB" sz="700" kern="1200">
                <a:solidFill>
                  <a:prstClr val="black"/>
                </a:solidFill>
                <a:latin typeface="Arial" panose="020B0604020202020204" pitchFamily="34" charset="0"/>
                <a:ea typeface="+mn-ea"/>
                <a:cs typeface="Arial" panose="020B0604020202020204" pitchFamily="34" charset="0"/>
              </a:rPr>
              <a:t> 2024. </a:t>
            </a:r>
            <a:r>
              <a:rPr lang="en-GB" sz="700" kern="1200" err="1">
                <a:solidFill>
                  <a:prstClr val="black"/>
                </a:solidFill>
                <a:latin typeface="Arial" panose="020B0604020202020204" pitchFamily="34" charset="0"/>
                <a:ea typeface="+mn-ea"/>
                <a:cs typeface="Arial" panose="020B0604020202020204" pitchFamily="34" charset="0"/>
              </a:rPr>
              <a:t>doi</a:t>
            </a:r>
            <a:r>
              <a:rPr lang="en-GB" sz="700" kern="1200">
                <a:solidFill>
                  <a:prstClr val="black"/>
                </a:solidFill>
                <a:latin typeface="Arial" panose="020B0604020202020204" pitchFamily="34" charset="0"/>
                <a:ea typeface="+mn-ea"/>
                <a:cs typeface="Arial" panose="020B0604020202020204" pitchFamily="34" charset="0"/>
              </a:rPr>
              <a:t>: </a:t>
            </a:r>
            <a:r>
              <a:rPr lang="en-US" sz="700" kern="1200">
                <a:solidFill>
                  <a:prstClr val="black"/>
                </a:solidFill>
                <a:latin typeface="Arial" panose="020B0604020202020204" pitchFamily="34" charset="0"/>
                <a:ea typeface="Calibri" panose="020F0502020204030204" pitchFamily="34" charset="0"/>
                <a:cs typeface="Arial" panose="020B0604020202020204" pitchFamily="34" charset="0"/>
              </a:rPr>
              <a:t>10.1111/all.16178</a:t>
            </a:r>
            <a:endParaRPr lang="en-GB" sz="700" i="1" kern="1200">
              <a:solidFill>
                <a:prstClr val="black"/>
              </a:solidFill>
              <a:latin typeface="Arial" panose="020B0604020202020204" pitchFamily="34" charset="0"/>
              <a:ea typeface="+mn-ea"/>
              <a:cs typeface="Arial" panose="020B0604020202020204" pitchFamily="34" charset="0"/>
            </a:endParaRPr>
          </a:p>
        </p:txBody>
      </p:sp>
      <p:pic>
        <p:nvPicPr>
          <p:cNvPr id="2" name="Graphic 1" descr="Beginning with solid fill">
            <a:hlinkClick r:id="rId3" action="ppaction://hlinksldjump"/>
            <a:extLst>
              <a:ext uri="{FF2B5EF4-FFF2-40B4-BE49-F238E27FC236}">
                <a16:creationId xmlns:a16="http://schemas.microsoft.com/office/drawing/2014/main" id="{597666F9-355F-02C1-BDE5-CB2E8F7986C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3" name="bg object 17">
            <a:extLst>
              <a:ext uri="{FF2B5EF4-FFF2-40B4-BE49-F238E27FC236}">
                <a16:creationId xmlns:a16="http://schemas.microsoft.com/office/drawing/2014/main" id="{BD36B8E2-FB69-3597-1E64-9A287AF030E7}"/>
              </a:ext>
            </a:extLst>
          </p:cNvPr>
          <p:cNvPicPr/>
          <p:nvPr/>
        </p:nvPicPr>
        <p:blipFill>
          <a:blip r:embed="rId6" cstate="print">
            <a:alphaModFix amt="10000"/>
            <a:extLst>
              <a:ext uri="{BEBA8EAE-BF5A-486C-A8C5-ECC9F3942E4B}">
                <a14:imgProps xmlns:a14="http://schemas.microsoft.com/office/drawing/2010/main">
                  <a14:imgLayer r:embed="rId7">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3547498759"/>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198;p36">
            <a:extLst>
              <a:ext uri="{FF2B5EF4-FFF2-40B4-BE49-F238E27FC236}">
                <a16:creationId xmlns:a16="http://schemas.microsoft.com/office/drawing/2014/main" id="{0E32FCC6-6723-F186-5912-B51EC77D6582}"/>
              </a:ext>
            </a:extLst>
          </p:cNvPr>
          <p:cNvSpPr/>
          <p:nvPr/>
        </p:nvSpPr>
        <p:spPr>
          <a:xfrm>
            <a:off x="0" y="658528"/>
            <a:ext cx="9144000" cy="45719"/>
          </a:xfrm>
          <a:prstGeom prst="rect">
            <a:avLst/>
          </a:prstGeom>
          <a:solidFill>
            <a:srgbClr val="FF9900"/>
          </a:solidFill>
          <a:ln>
            <a:noFill/>
          </a:ln>
        </p:spPr>
        <p:txBody>
          <a:bodyPr spcFirstLastPara="1" wrap="square" lIns="91425" tIns="45700" rIns="91425" bIns="45700" anchor="ctr" anchorCtr="0">
            <a:noAutofit/>
          </a:bodyPr>
          <a:lstStyle/>
          <a:p>
            <a:pPr algn="ctr" defTabSz="457200" rtl="0">
              <a:buClr>
                <a:srgbClr val="000000"/>
              </a:buClr>
              <a:buSzPts val="1800"/>
              <a:defRPr/>
            </a:pPr>
            <a:endParaRPr>
              <a:solidFill>
                <a:srgbClr val="FFFFFF"/>
              </a:solidFill>
              <a:latin typeface="Arial"/>
              <a:ea typeface="Arial"/>
              <a:cs typeface="Arial"/>
              <a:sym typeface="Arial"/>
            </a:endParaRPr>
          </a:p>
        </p:txBody>
      </p:sp>
      <p:sp>
        <p:nvSpPr>
          <p:cNvPr id="8" name="Google Shape;199;p36">
            <a:extLst>
              <a:ext uri="{FF2B5EF4-FFF2-40B4-BE49-F238E27FC236}">
                <a16:creationId xmlns:a16="http://schemas.microsoft.com/office/drawing/2014/main" id="{30E397CB-DCC1-D1F2-7443-BAA20F37E6E7}"/>
              </a:ext>
            </a:extLst>
          </p:cNvPr>
          <p:cNvSpPr/>
          <p:nvPr/>
        </p:nvSpPr>
        <p:spPr>
          <a:xfrm>
            <a:off x="0" y="724218"/>
            <a:ext cx="9144000" cy="34289"/>
          </a:xfrm>
          <a:prstGeom prst="rect">
            <a:avLst/>
          </a:prstGeom>
          <a:solidFill>
            <a:srgbClr val="073763"/>
          </a:solidFill>
          <a:ln>
            <a:noFill/>
          </a:ln>
        </p:spPr>
        <p:txBody>
          <a:bodyPr spcFirstLastPara="1" wrap="square" lIns="91425" tIns="45700" rIns="91425" bIns="45700" anchor="ctr" anchorCtr="0">
            <a:noAutofit/>
          </a:bodyPr>
          <a:lstStyle/>
          <a:p>
            <a:pPr algn="ctr" defTabSz="457200" rtl="0">
              <a:buClr>
                <a:srgbClr val="000000"/>
              </a:buClr>
              <a:buSzPts val="1800"/>
              <a:defRPr/>
            </a:pPr>
            <a:endParaRPr>
              <a:solidFill>
                <a:srgbClr val="FFFFFF"/>
              </a:solidFill>
              <a:latin typeface="Arial"/>
              <a:ea typeface="Arial"/>
              <a:cs typeface="Arial"/>
              <a:sym typeface="Arial"/>
            </a:endParaRPr>
          </a:p>
        </p:txBody>
      </p:sp>
      <p:sp>
        <p:nvSpPr>
          <p:cNvPr id="18" name="TextBox 13">
            <a:extLst>
              <a:ext uri="{FF2B5EF4-FFF2-40B4-BE49-F238E27FC236}">
                <a16:creationId xmlns:a16="http://schemas.microsoft.com/office/drawing/2014/main" id="{3F37B03C-FA23-4D1C-94F0-F59D9E9FD3EF}"/>
              </a:ext>
            </a:extLst>
          </p:cNvPr>
          <p:cNvSpPr txBox="1"/>
          <p:nvPr/>
        </p:nvSpPr>
        <p:spPr>
          <a:xfrm>
            <a:off x="324000" y="306000"/>
            <a:ext cx="6324600" cy="295466"/>
          </a:xfrm>
          <a:prstGeom prst="rect">
            <a:avLst/>
          </a:prstGeom>
        </p:spPr>
        <p:txBody>
          <a:bodyPr wrap="square" lIns="0" tIns="0" rIns="0" bIns="0" rtlCol="0" anchor="t">
            <a:spAutoFit/>
          </a:bodyPr>
          <a:lstStyle/>
          <a:p>
            <a:pPr algn="l" defTabSz="457200" rtl="0">
              <a:lnSpc>
                <a:spcPts val="2396"/>
              </a:lnSpc>
            </a:pPr>
            <a:r>
              <a:rPr lang="en-US" b="1" kern="1200">
                <a:solidFill>
                  <a:srgbClr val="C31B4D"/>
                </a:solidFill>
                <a:latin typeface="Poppins Medium"/>
                <a:ea typeface="+mn-ea"/>
                <a:cs typeface="+mn-cs"/>
              </a:rPr>
              <a:t>Key insights from LUMINANT</a:t>
            </a:r>
          </a:p>
        </p:txBody>
      </p:sp>
      <p:sp>
        <p:nvSpPr>
          <p:cNvPr id="6" name="Content Placeholder 10">
            <a:extLst>
              <a:ext uri="{FF2B5EF4-FFF2-40B4-BE49-F238E27FC236}">
                <a16:creationId xmlns:a16="http://schemas.microsoft.com/office/drawing/2014/main" id="{9E386AE4-491F-0419-0EC1-E9666C9B7883}"/>
              </a:ext>
            </a:extLst>
          </p:cNvPr>
          <p:cNvSpPr txBox="1">
            <a:spLocks/>
          </p:cNvSpPr>
          <p:nvPr/>
        </p:nvSpPr>
        <p:spPr>
          <a:xfrm>
            <a:off x="324000" y="810000"/>
            <a:ext cx="6591300" cy="3487037"/>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171450" indent="-171450" defTabSz="457200">
              <a:lnSpc>
                <a:spcPct val="150000"/>
              </a:lnSpc>
              <a:spcBef>
                <a:spcPts val="0"/>
              </a:spcBef>
              <a:spcAft>
                <a:spcPts val="300"/>
              </a:spcAft>
              <a:buFont typeface="Wingdings" panose="05000000000000000000" pitchFamily="2" charset="2"/>
              <a:buChar char="§"/>
            </a:pPr>
            <a:r>
              <a:rPr lang="en-US" sz="1300">
                <a:solidFill>
                  <a:prstClr val="black"/>
                </a:solidFill>
                <a:latin typeface="Arial" panose="020B0604020202020204" pitchFamily="34" charset="0"/>
                <a:cs typeface="Arial" panose="020B0604020202020204" pitchFamily="34" charset="0"/>
              </a:rPr>
              <a:t>Only 5.3% of ISAR patients met usual RCT inclusion </a:t>
            </a:r>
            <a:r>
              <a:rPr lang="en-US" sz="1300" err="1">
                <a:solidFill>
                  <a:prstClr val="black"/>
                </a:solidFill>
                <a:latin typeface="Arial" panose="020B0604020202020204" pitchFamily="34" charset="0"/>
                <a:cs typeface="Arial" panose="020B0604020202020204" pitchFamily="34" charset="0"/>
              </a:rPr>
              <a:t>criteria</a:t>
            </a:r>
            <a:r>
              <a:rPr lang="en-US" sz="1300" baseline="30000" err="1">
                <a:solidFill>
                  <a:prstClr val="black"/>
                </a:solidFill>
                <a:latin typeface="Arial" panose="020B0604020202020204" pitchFamily="34" charset="0"/>
                <a:cs typeface="Arial" panose="020B0604020202020204" pitchFamily="34" charset="0"/>
              </a:rPr>
              <a:t>a</a:t>
            </a:r>
            <a:endParaRPr lang="en-US" sz="1300" baseline="30000">
              <a:solidFill>
                <a:prstClr val="black"/>
              </a:solidFill>
              <a:latin typeface="Arial" panose="020B0604020202020204" pitchFamily="34" charset="0"/>
              <a:cs typeface="Arial" panose="020B0604020202020204" pitchFamily="34" charset="0"/>
            </a:endParaRPr>
          </a:p>
          <a:p>
            <a:pPr marL="171450" indent="-171450" defTabSz="457200">
              <a:lnSpc>
                <a:spcPct val="150000"/>
              </a:lnSpc>
              <a:spcBef>
                <a:spcPts val="0"/>
              </a:spcBef>
              <a:spcAft>
                <a:spcPts val="300"/>
              </a:spcAft>
              <a:buFont typeface="Wingdings" panose="05000000000000000000" pitchFamily="2" charset="2"/>
              <a:buChar char="§"/>
            </a:pPr>
            <a:r>
              <a:rPr lang="en-US" sz="1300">
                <a:solidFill>
                  <a:prstClr val="black"/>
                </a:solidFill>
                <a:latin typeface="Arial" panose="020B0604020202020204" pitchFamily="34" charset="0"/>
                <a:ea typeface="Times New Roman" panose="02020603050405020304" pitchFamily="18" charset="0"/>
                <a:cs typeface="Arial" panose="020B0604020202020204" pitchFamily="34" charset="0"/>
              </a:rPr>
              <a:t>Biologic initiators had worse baseline impairment than non-initiators, despite similar biomarker levels</a:t>
            </a:r>
          </a:p>
          <a:p>
            <a:pPr marL="171450" indent="-171450" defTabSz="457200">
              <a:lnSpc>
                <a:spcPct val="150000"/>
              </a:lnSpc>
              <a:spcBef>
                <a:spcPts val="0"/>
              </a:spcBef>
              <a:spcAft>
                <a:spcPts val="300"/>
              </a:spcAft>
              <a:buFont typeface="Wingdings" panose="05000000000000000000" pitchFamily="2" charset="2"/>
              <a:buChar char="§"/>
            </a:pPr>
            <a:r>
              <a:rPr lang="en-US" sz="1300">
                <a:solidFill>
                  <a:prstClr val="black"/>
                </a:solidFill>
                <a:latin typeface="Arial" panose="020B0604020202020204" pitchFamily="34" charset="0"/>
                <a:cs typeface="Arial" panose="020B0604020202020204" pitchFamily="34" charset="0"/>
              </a:rPr>
              <a:t>Responses/super-responses were more frequent in biologic initiators than in non-initiators</a:t>
            </a:r>
          </a:p>
          <a:p>
            <a:pPr marL="171450" indent="-171450" defTabSz="457200">
              <a:lnSpc>
                <a:spcPct val="150000"/>
              </a:lnSpc>
              <a:spcBef>
                <a:spcPts val="0"/>
              </a:spcBef>
              <a:spcAft>
                <a:spcPts val="300"/>
              </a:spcAft>
              <a:buFont typeface="Wingdings" panose="05000000000000000000" pitchFamily="2" charset="2"/>
              <a:buChar char="§"/>
            </a:pPr>
            <a:r>
              <a:rPr lang="en-US" sz="1300">
                <a:solidFill>
                  <a:prstClr val="black"/>
                </a:solidFill>
                <a:latin typeface="Arial" panose="020B0604020202020204" pitchFamily="34" charset="0"/>
                <a:cs typeface="Arial" panose="020B0604020202020204" pitchFamily="34" charset="0"/>
              </a:rPr>
              <a:t>40–50% of biologic initiators did not meet response criteria</a:t>
            </a:r>
          </a:p>
          <a:p>
            <a:pPr marL="171450" indent="-171450" defTabSz="457200">
              <a:lnSpc>
                <a:spcPct val="150000"/>
              </a:lnSpc>
              <a:spcBef>
                <a:spcPts val="0"/>
              </a:spcBef>
              <a:spcAft>
                <a:spcPts val="300"/>
              </a:spcAft>
              <a:buFont typeface="Wingdings" panose="05000000000000000000" pitchFamily="2" charset="2"/>
              <a:buChar char="§"/>
            </a:pPr>
            <a:r>
              <a:rPr lang="en-US" sz="1300">
                <a:solidFill>
                  <a:prstClr val="black"/>
                </a:solidFill>
                <a:latin typeface="Arial" panose="020B0604020202020204" pitchFamily="34" charset="0"/>
                <a:cs typeface="Arial" panose="020B0604020202020204" pitchFamily="34" charset="0"/>
              </a:rPr>
              <a:t>Patients initiating anti-IL5/IL5R agents had significantly greater improvement in AER than those initiating an anti-</a:t>
            </a:r>
            <a:r>
              <a:rPr lang="en-US" sz="1300" err="1">
                <a:solidFill>
                  <a:prstClr val="black"/>
                </a:solidFill>
                <a:latin typeface="Arial" panose="020B0604020202020204" pitchFamily="34" charset="0"/>
                <a:cs typeface="Arial" panose="020B0604020202020204" pitchFamily="34" charset="0"/>
              </a:rPr>
              <a:t>IgE</a:t>
            </a:r>
            <a:r>
              <a:rPr lang="en-US" sz="1300">
                <a:solidFill>
                  <a:prstClr val="black"/>
                </a:solidFill>
                <a:latin typeface="Arial" panose="020B0604020202020204" pitchFamily="34" charset="0"/>
                <a:cs typeface="Arial" panose="020B0604020202020204" pitchFamily="34" charset="0"/>
              </a:rPr>
              <a:t> agent despite worse baseline impairment</a:t>
            </a:r>
          </a:p>
        </p:txBody>
      </p:sp>
      <p:pic>
        <p:nvPicPr>
          <p:cNvPr id="10" name="Google Shape;200;p36">
            <a:extLst>
              <a:ext uri="{FF2B5EF4-FFF2-40B4-BE49-F238E27FC236}">
                <a16:creationId xmlns:a16="http://schemas.microsoft.com/office/drawing/2014/main" id="{BFCC8146-8BB4-80E6-CB5C-216FBBF94DC3}"/>
              </a:ext>
            </a:extLst>
          </p:cNvPr>
          <p:cNvPicPr preferRelativeResize="0"/>
          <p:nvPr/>
        </p:nvPicPr>
        <p:blipFill rotWithShape="1">
          <a:blip r:embed="rId2">
            <a:alphaModFix/>
          </a:blip>
          <a:srcRect/>
          <a:stretch/>
        </p:blipFill>
        <p:spPr>
          <a:xfrm>
            <a:off x="8403069" y="83961"/>
            <a:ext cx="678567" cy="221484"/>
          </a:xfrm>
          <a:prstGeom prst="rect">
            <a:avLst/>
          </a:prstGeom>
          <a:noFill/>
          <a:ln>
            <a:noFill/>
          </a:ln>
        </p:spPr>
      </p:pic>
      <p:sp>
        <p:nvSpPr>
          <p:cNvPr id="9" name="TextBox 8">
            <a:extLst>
              <a:ext uri="{FF2B5EF4-FFF2-40B4-BE49-F238E27FC236}">
                <a16:creationId xmlns:a16="http://schemas.microsoft.com/office/drawing/2014/main" id="{9EB17309-B941-E5C3-5F40-6CD32FCE4E37}"/>
              </a:ext>
            </a:extLst>
          </p:cNvPr>
          <p:cNvSpPr txBox="1"/>
          <p:nvPr/>
        </p:nvSpPr>
        <p:spPr>
          <a:xfrm>
            <a:off x="6949936" y="4959511"/>
            <a:ext cx="3276600" cy="200055"/>
          </a:xfrm>
          <a:prstGeom prst="rect">
            <a:avLst/>
          </a:prstGeom>
          <a:noFill/>
        </p:spPr>
        <p:txBody>
          <a:bodyPr wrap="square">
            <a:spAutoFit/>
          </a:bodyPr>
          <a:lstStyle/>
          <a:p>
            <a:pPr algn="l" defTabSz="457200" rtl="0"/>
            <a:r>
              <a:rPr lang="en-GB" sz="700" kern="1200">
                <a:solidFill>
                  <a:prstClr val="black"/>
                </a:solidFill>
                <a:latin typeface="Arial" panose="020B0604020202020204" pitchFamily="34" charset="0"/>
                <a:ea typeface="+mn-ea"/>
                <a:cs typeface="Arial" panose="020B0604020202020204" pitchFamily="34" charset="0"/>
              </a:rPr>
              <a:t>Denton E, et al. </a:t>
            </a:r>
            <a:r>
              <a:rPr lang="en-GB" sz="700" i="1" kern="1200">
                <a:solidFill>
                  <a:prstClr val="black"/>
                </a:solidFill>
                <a:latin typeface="Arial" panose="020B0604020202020204" pitchFamily="34" charset="0"/>
                <a:ea typeface="+mn-ea"/>
                <a:cs typeface="Arial" panose="020B0604020202020204" pitchFamily="34" charset="0"/>
              </a:rPr>
              <a:t>Allergy.</a:t>
            </a:r>
            <a:r>
              <a:rPr lang="en-GB" sz="700" kern="1200">
                <a:solidFill>
                  <a:prstClr val="black"/>
                </a:solidFill>
                <a:latin typeface="Arial" panose="020B0604020202020204" pitchFamily="34" charset="0"/>
                <a:ea typeface="+mn-ea"/>
                <a:cs typeface="Arial" panose="020B0604020202020204" pitchFamily="34" charset="0"/>
              </a:rPr>
              <a:t> 2024. </a:t>
            </a:r>
            <a:r>
              <a:rPr lang="en-GB" sz="700" kern="1200" err="1">
                <a:solidFill>
                  <a:prstClr val="black"/>
                </a:solidFill>
                <a:latin typeface="Arial" panose="020B0604020202020204" pitchFamily="34" charset="0"/>
                <a:ea typeface="+mn-ea"/>
                <a:cs typeface="Arial" panose="020B0604020202020204" pitchFamily="34" charset="0"/>
              </a:rPr>
              <a:t>doi</a:t>
            </a:r>
            <a:r>
              <a:rPr lang="en-GB" sz="700" kern="1200">
                <a:solidFill>
                  <a:prstClr val="black"/>
                </a:solidFill>
                <a:latin typeface="Arial" panose="020B0604020202020204" pitchFamily="34" charset="0"/>
                <a:ea typeface="+mn-ea"/>
                <a:cs typeface="Arial" panose="020B0604020202020204" pitchFamily="34" charset="0"/>
              </a:rPr>
              <a:t>: </a:t>
            </a:r>
            <a:r>
              <a:rPr lang="en-US" sz="700" kern="1200">
                <a:solidFill>
                  <a:prstClr val="black"/>
                </a:solidFill>
                <a:latin typeface="Arial" panose="020B0604020202020204" pitchFamily="34" charset="0"/>
                <a:ea typeface="Calibri" panose="020F0502020204030204" pitchFamily="34" charset="0"/>
                <a:cs typeface="Arial" panose="020B0604020202020204" pitchFamily="34" charset="0"/>
              </a:rPr>
              <a:t>10.1111/all.16178</a:t>
            </a:r>
            <a:endParaRPr lang="en-GB" sz="700" i="1" kern="1200">
              <a:solidFill>
                <a:prstClr val="black"/>
              </a:solidFill>
              <a:latin typeface="Arial" panose="020B0604020202020204" pitchFamily="34" charset="0"/>
              <a:ea typeface="+mn-ea"/>
              <a:cs typeface="Arial" panose="020B0604020202020204" pitchFamily="34" charset="0"/>
            </a:endParaRPr>
          </a:p>
        </p:txBody>
      </p:sp>
      <p:sp>
        <p:nvSpPr>
          <p:cNvPr id="2" name="Text Placeholder 2">
            <a:extLst>
              <a:ext uri="{FF2B5EF4-FFF2-40B4-BE49-F238E27FC236}">
                <a16:creationId xmlns:a16="http://schemas.microsoft.com/office/drawing/2014/main" id="{A4106062-4C2F-FD3B-8685-BD82D8435286}"/>
              </a:ext>
            </a:extLst>
          </p:cNvPr>
          <p:cNvSpPr txBox="1">
            <a:spLocks/>
          </p:cNvSpPr>
          <p:nvPr/>
        </p:nvSpPr>
        <p:spPr>
          <a:xfrm>
            <a:off x="324000" y="4419283"/>
            <a:ext cx="6972300" cy="302487"/>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defTabSz="457200">
              <a:spcBef>
                <a:spcPts val="0"/>
              </a:spcBef>
              <a:spcAft>
                <a:spcPts val="150"/>
              </a:spcAft>
              <a:buNone/>
            </a:pPr>
            <a:r>
              <a:rPr lang="en-US" sz="700">
                <a:solidFill>
                  <a:prstClr val="black"/>
                </a:solidFill>
                <a:latin typeface="Arial" panose="020B0604020202020204" pitchFamily="34" charset="0"/>
                <a:ea typeface="Times New Roman" panose="02020603050405020304" pitchFamily="18" charset="0"/>
                <a:cs typeface="Arial" panose="020B0604020202020204" pitchFamily="34" charset="0"/>
              </a:rPr>
              <a:t>ISAR, International Severe Asthma Registry; RCT, randomized controlled trial; </a:t>
            </a:r>
            <a:r>
              <a:rPr lang="en-US" sz="700" err="1">
                <a:solidFill>
                  <a:prstClr val="black"/>
                </a:solidFill>
                <a:latin typeface="Arial" panose="020B0604020202020204" pitchFamily="34" charset="0"/>
                <a:ea typeface="Times New Roman" panose="02020603050405020304" pitchFamily="18" charset="0"/>
                <a:cs typeface="Arial" panose="020B0604020202020204" pitchFamily="34" charset="0"/>
              </a:rPr>
              <a:t>IgE</a:t>
            </a:r>
            <a:r>
              <a:rPr lang="en-US" sz="700">
                <a:solidFill>
                  <a:prstClr val="black"/>
                </a:solidFill>
                <a:latin typeface="Arial" panose="020B0604020202020204" pitchFamily="34" charset="0"/>
                <a:ea typeface="Times New Roman" panose="02020603050405020304" pitchFamily="18" charset="0"/>
                <a:cs typeface="Arial" panose="020B0604020202020204" pitchFamily="34" charset="0"/>
              </a:rPr>
              <a:t>, immunoglobulin E; IL, interleukin; IL5R, IL5 receptor, AER, annualized exacerbation rate. </a:t>
            </a:r>
          </a:p>
          <a:p>
            <a:pPr marL="0" indent="0" defTabSz="457200">
              <a:spcBef>
                <a:spcPts val="0"/>
              </a:spcBef>
              <a:spcAft>
                <a:spcPts val="150"/>
              </a:spcAft>
              <a:buNone/>
            </a:pPr>
            <a:r>
              <a:rPr lang="en-US" sz="700">
                <a:solidFill>
                  <a:prstClr val="black"/>
                </a:solidFill>
                <a:latin typeface="Arial" panose="020B0604020202020204" pitchFamily="34" charset="0"/>
                <a:ea typeface="Times New Roman" panose="02020603050405020304" pitchFamily="18" charset="0"/>
                <a:cs typeface="Arial" panose="020B0604020202020204" pitchFamily="34" charset="0"/>
              </a:rPr>
              <a:t> </a:t>
            </a:r>
            <a:r>
              <a:rPr lang="en-US" sz="700" baseline="30000" err="1">
                <a:solidFill>
                  <a:prstClr val="black"/>
                </a:solidFill>
                <a:latin typeface="Arial" panose="020B0604020202020204" pitchFamily="34" charset="0"/>
                <a:ea typeface="Times New Roman" panose="02020603050405020304" pitchFamily="18" charset="0"/>
                <a:cs typeface="Arial" panose="020B0604020202020204" pitchFamily="34" charset="0"/>
              </a:rPr>
              <a:t>a</a:t>
            </a:r>
            <a:r>
              <a:rPr lang="en-US" sz="700" err="1">
                <a:solidFill>
                  <a:prstClr val="black"/>
                </a:solidFill>
                <a:latin typeface="Arial" panose="020B0604020202020204" pitchFamily="34" charset="0"/>
                <a:ea typeface="Times New Roman" panose="02020603050405020304" pitchFamily="18" charset="0"/>
                <a:cs typeface="Arial" panose="020B0604020202020204" pitchFamily="34" charset="0"/>
              </a:rPr>
              <a:t>Severe</a:t>
            </a:r>
            <a:r>
              <a:rPr lang="en-US" sz="700">
                <a:solidFill>
                  <a:prstClr val="black"/>
                </a:solidFill>
                <a:latin typeface="Arial" panose="020B0604020202020204" pitchFamily="34" charset="0"/>
                <a:ea typeface="Times New Roman" panose="02020603050405020304" pitchFamily="18" charset="0"/>
                <a:cs typeface="Arial" panose="020B0604020202020204" pitchFamily="34" charset="0"/>
              </a:rPr>
              <a:t> asthma and all 3 of: bronchodilator reversibility on high-dose ICS and a second controller, FEV</a:t>
            </a:r>
            <a:r>
              <a:rPr lang="en-US" sz="700" baseline="-25000">
                <a:solidFill>
                  <a:prstClr val="black"/>
                </a:solidFill>
                <a:latin typeface="Arial" panose="020B0604020202020204" pitchFamily="34" charset="0"/>
                <a:ea typeface="Times New Roman" panose="02020603050405020304" pitchFamily="18" charset="0"/>
                <a:cs typeface="Arial" panose="020B0604020202020204" pitchFamily="34" charset="0"/>
              </a:rPr>
              <a:t>1</a:t>
            </a:r>
            <a:r>
              <a:rPr lang="en-US" sz="700">
                <a:solidFill>
                  <a:prstClr val="black"/>
                </a:solidFill>
                <a:latin typeface="Arial" panose="020B0604020202020204" pitchFamily="34" charset="0"/>
                <a:ea typeface="Times New Roman" panose="02020603050405020304" pitchFamily="18" charset="0"/>
                <a:cs typeface="Arial" panose="020B0604020202020204" pitchFamily="34" charset="0"/>
              </a:rPr>
              <a:t> &lt;80% predicted, and smoking history of &lt;10 pack years.</a:t>
            </a:r>
            <a:br>
              <a:rPr lang="en-US" sz="700">
                <a:solidFill>
                  <a:prstClr val="black"/>
                </a:solidFill>
                <a:latin typeface="Arial" panose="020B0604020202020204" pitchFamily="34" charset="0"/>
                <a:cs typeface="Arial" panose="020B0604020202020204" pitchFamily="34" charset="0"/>
              </a:rPr>
            </a:br>
            <a:endParaRPr lang="en-US" sz="700">
              <a:solidFill>
                <a:prstClr val="black"/>
              </a:solidFill>
              <a:latin typeface="Arial" panose="020B0604020202020204" pitchFamily="34" charset="0"/>
              <a:cs typeface="Arial" panose="020B0604020202020204" pitchFamily="34" charset="0"/>
            </a:endParaRPr>
          </a:p>
        </p:txBody>
      </p:sp>
      <p:pic>
        <p:nvPicPr>
          <p:cNvPr id="3" name="Graphic 2" descr="Beginning with solid fill">
            <a:hlinkClick r:id="rId3" action="ppaction://hlinksldjump"/>
            <a:extLst>
              <a:ext uri="{FF2B5EF4-FFF2-40B4-BE49-F238E27FC236}">
                <a16:creationId xmlns:a16="http://schemas.microsoft.com/office/drawing/2014/main" id="{A5C4A1A3-42F6-9336-10EC-9AE27AF3451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3894496044"/>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Shape 98"/>
        <p:cNvGrpSpPr/>
        <p:nvPr/>
      </p:nvGrpSpPr>
      <p:grpSpPr>
        <a:xfrm>
          <a:off x="0" y="0"/>
          <a:ext cx="0" cy="0"/>
          <a:chOff x="0" y="0"/>
          <a:chExt cx="0" cy="0"/>
        </a:xfrm>
      </p:grpSpPr>
      <p:sp>
        <p:nvSpPr>
          <p:cNvPr id="100" name="Google Shape;100;p20"/>
          <p:cNvSpPr txBox="1">
            <a:spLocks noGrp="1"/>
          </p:cNvSpPr>
          <p:nvPr>
            <p:ph type="ctrTitle"/>
          </p:nvPr>
        </p:nvSpPr>
        <p:spPr>
          <a:xfrm>
            <a:off x="404335" y="2020820"/>
            <a:ext cx="8834725" cy="1102519"/>
          </a:xfrm>
          <a:prstGeom prst="rect">
            <a:avLst/>
          </a:prstGeom>
          <a:noFill/>
          <a:ln>
            <a:noFill/>
          </a:ln>
        </p:spPr>
        <p:txBody>
          <a:bodyPr spcFirstLastPara="1" wrap="square" lIns="0" tIns="45700" rIns="91425" bIns="0" anchor="ctr" anchorCtr="0">
            <a:no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br>
              <a:rPr lang="en-US" sz="1800">
                <a:ea typeface="Calibri" panose="020F0502020204030204" pitchFamily="34" charset="0"/>
              </a:rPr>
            </a:br>
            <a:r>
              <a:rPr lang="en-US" sz="1800">
                <a:solidFill>
                  <a:schemeClr val="bg1"/>
                </a:solidFill>
                <a:ea typeface="Calibri" panose="020F0502020204030204" pitchFamily="34" charset="0"/>
              </a:rPr>
              <a:t>Disease Burden and Access to Biologic Therapy in Patients with Severe Asthma, 2017–2022: An Analysis of the International Severe Asthma Registry (EVEREST)</a:t>
            </a:r>
          </a:p>
          <a:p>
            <a:endParaRPr lang="en-US" sz="1800">
              <a:ea typeface="Calibri" panose="020F0502020204030204" pitchFamily="34" charset="0"/>
            </a:endParaRPr>
          </a:p>
        </p:txBody>
      </p:sp>
      <p:sp>
        <p:nvSpPr>
          <p:cNvPr id="5" name="TextBox 4">
            <a:extLst>
              <a:ext uri="{FF2B5EF4-FFF2-40B4-BE49-F238E27FC236}">
                <a16:creationId xmlns:a16="http://schemas.microsoft.com/office/drawing/2014/main" id="{470EDB9C-0326-CA89-9611-3D2C83A230C2}"/>
              </a:ext>
            </a:extLst>
          </p:cNvPr>
          <p:cNvSpPr txBox="1"/>
          <p:nvPr/>
        </p:nvSpPr>
        <p:spPr>
          <a:xfrm>
            <a:off x="108387" y="3307300"/>
            <a:ext cx="8927226" cy="450123"/>
          </a:xfrm>
          <a:prstGeom prst="rect">
            <a:avLst/>
          </a:prstGeom>
          <a:noFill/>
        </p:spPr>
        <p:txBody>
          <a:bodyPr wrap="square" lIns="68580" tIns="34290" rIns="68580" bIns="34290" anchor="t">
            <a:sp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US" sz="825">
                <a:solidFill>
                  <a:schemeClr val="accent3"/>
                </a:solidFill>
              </a:rPr>
              <a:t>Tham T Le, David B Price, Clement Erhard, Bill Cook, Anna Quinton, Rohit </a:t>
            </a:r>
            <a:r>
              <a:rPr lang="en-US" sz="825" err="1">
                <a:solidFill>
                  <a:schemeClr val="accent3"/>
                </a:solidFill>
              </a:rPr>
              <a:t>Katial</a:t>
            </a:r>
            <a:r>
              <a:rPr lang="en-US" sz="825">
                <a:solidFill>
                  <a:schemeClr val="accent3"/>
                </a:solidFill>
              </a:rPr>
              <a:t>, George C Christoff, Luis Perez-de-Llano, Alan </a:t>
            </a:r>
            <a:r>
              <a:rPr lang="en-US" sz="825" err="1">
                <a:solidFill>
                  <a:schemeClr val="accent3"/>
                </a:solidFill>
              </a:rPr>
              <a:t>Altraja</a:t>
            </a:r>
            <a:r>
              <a:rPr lang="en-US" sz="825">
                <a:solidFill>
                  <a:schemeClr val="accent3"/>
                </a:solidFill>
              </a:rPr>
              <a:t>, Celine Bergeron, Arnaud Bourdin, Mariko </a:t>
            </a:r>
            <a:r>
              <a:rPr lang="en-US" sz="825" err="1">
                <a:solidFill>
                  <a:schemeClr val="accent3"/>
                </a:solidFill>
              </a:rPr>
              <a:t>Siyue</a:t>
            </a:r>
            <a:r>
              <a:rPr lang="en-US" sz="825">
                <a:solidFill>
                  <a:schemeClr val="accent3"/>
                </a:solidFill>
              </a:rPr>
              <a:t> Koh, Lauri Lehtimäki, Bassam Mahboub, Nikolaos G Papadopoulos, Paul Pfeffer, Chin Kook Rhee, Victoria Carter, Neil Martin, Trung N Tran, on behalf of the EVEREST Study Working Group</a:t>
            </a:r>
            <a:endParaRPr lang="en-US" sz="1013">
              <a:solidFill>
                <a:schemeClr val="accent3"/>
              </a:solidFill>
            </a:endParaRPr>
          </a:p>
        </p:txBody>
      </p:sp>
      <p:sp>
        <p:nvSpPr>
          <p:cNvPr id="7" name="TextBox 6">
            <a:extLst>
              <a:ext uri="{FF2B5EF4-FFF2-40B4-BE49-F238E27FC236}">
                <a16:creationId xmlns:a16="http://schemas.microsoft.com/office/drawing/2014/main" id="{CCC1DC7E-9DF2-706E-DA2F-1D73A9D9F830}"/>
              </a:ext>
            </a:extLst>
          </p:cNvPr>
          <p:cNvSpPr txBox="1"/>
          <p:nvPr/>
        </p:nvSpPr>
        <p:spPr>
          <a:xfrm>
            <a:off x="-185201" y="4980537"/>
            <a:ext cx="9413359" cy="161583"/>
          </a:xfrm>
          <a:prstGeom prst="rect">
            <a:avLst/>
          </a:prstGeom>
          <a:noFill/>
        </p:spPr>
        <p:txBody>
          <a:bodyPr wrap="square" lIns="68580" tIns="34290" rIns="68580" bIns="34290" anchor="t">
            <a:sp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GB" sz="600">
                <a:solidFill>
                  <a:srgbClr val="404040"/>
                </a:solidFill>
                <a:ea typeface="+mn-ea"/>
                <a:cs typeface="+mn-cs"/>
              </a:rPr>
              <a:t>Tham T</a:t>
            </a:r>
            <a:r>
              <a:rPr lang="en-GB" sz="600" kern="1200">
                <a:solidFill>
                  <a:srgbClr val="404040"/>
                </a:solidFill>
                <a:ea typeface="+mn-ea"/>
                <a:cs typeface="+mn-cs"/>
              </a:rPr>
              <a:t>. et al., </a:t>
            </a:r>
            <a:r>
              <a:rPr lang="en-GB" sz="600">
                <a:solidFill>
                  <a:srgbClr val="404040"/>
                </a:solidFill>
                <a:ea typeface="+mn-ea"/>
                <a:cs typeface="+mn-cs"/>
              </a:rPr>
              <a:t>Disease Burden and Access to Biologic Therapy in </a:t>
            </a:r>
            <a:r>
              <a:rPr lang="en-GB" sz="600" kern="1200">
                <a:solidFill>
                  <a:srgbClr val="404040"/>
                </a:solidFill>
                <a:ea typeface="+mn-ea"/>
                <a:cs typeface="+mn-cs"/>
              </a:rPr>
              <a:t>Patients </a:t>
            </a:r>
            <a:r>
              <a:rPr lang="en-GB" sz="600">
                <a:solidFill>
                  <a:srgbClr val="404040"/>
                </a:solidFill>
                <a:ea typeface="+mn-ea"/>
                <a:cs typeface="+mn-cs"/>
              </a:rPr>
              <a:t>with Severe Asthma, 2017–2022: An Analysis of </a:t>
            </a:r>
            <a:r>
              <a:rPr lang="en-GB" sz="600" kern="1200">
                <a:solidFill>
                  <a:srgbClr val="404040"/>
                </a:solidFill>
                <a:ea typeface="+mn-ea"/>
                <a:cs typeface="+mn-cs"/>
              </a:rPr>
              <a:t>the International Severe Asthma Registry. </a:t>
            </a:r>
            <a:r>
              <a:rPr lang="en-GB" sz="600" i="1" kern="1200">
                <a:solidFill>
                  <a:srgbClr val="404040"/>
                </a:solidFill>
                <a:ea typeface="+mn-ea"/>
                <a:cs typeface="+mn-cs"/>
              </a:rPr>
              <a:t>J Asthma Allergy</a:t>
            </a:r>
            <a:r>
              <a:rPr lang="en-GB" sz="600" kern="1200">
                <a:solidFill>
                  <a:srgbClr val="404040"/>
                </a:solidFill>
                <a:ea typeface="+mn-ea"/>
                <a:cs typeface="+mn-cs"/>
              </a:rPr>
              <a:t>.</a:t>
            </a:r>
            <a:r>
              <a:rPr lang="en-GB" sz="600">
                <a:solidFill>
                  <a:srgbClr val="404040"/>
                </a:solidFill>
                <a:ea typeface="+mn-ea"/>
                <a:cs typeface="+mn-cs"/>
              </a:rPr>
              <a:t> In press</a:t>
            </a:r>
            <a:endParaRPr lang="en-GB" sz="600" kern="1200">
              <a:solidFill>
                <a:srgbClr val="404040"/>
              </a:solidFill>
              <a:ea typeface="+mn-ea"/>
            </a:endParaRPr>
          </a:p>
        </p:txBody>
      </p:sp>
      <p:pic>
        <p:nvPicPr>
          <p:cNvPr id="2" name="Picture 1" descr="A black background with purple text&#10;&#10;Description automatically generated">
            <a:extLst>
              <a:ext uri="{FF2B5EF4-FFF2-40B4-BE49-F238E27FC236}">
                <a16:creationId xmlns:a16="http://schemas.microsoft.com/office/drawing/2014/main" id="{B7024E16-1C77-ECFD-F9D5-8898C2B78165}"/>
              </a:ext>
            </a:extLst>
          </p:cNvPr>
          <p:cNvPicPr>
            <a:picLocks noChangeAspect="1"/>
          </p:cNvPicPr>
          <p:nvPr/>
        </p:nvPicPr>
        <p:blipFill>
          <a:blip r:embed="rId3"/>
          <a:stretch>
            <a:fillRect/>
          </a:stretch>
        </p:blipFill>
        <p:spPr>
          <a:xfrm>
            <a:off x="3518704" y="3441299"/>
            <a:ext cx="2106593" cy="1002658"/>
          </a:xfrm>
          <a:prstGeom prst="rect">
            <a:avLst/>
          </a:prstGeom>
        </p:spPr>
      </p:pic>
      <p:pic>
        <p:nvPicPr>
          <p:cNvPr id="3" name="Graphic 2" descr="Beginning with solid fill">
            <a:hlinkClick r:id="rId4" action="ppaction://hlinksldjump"/>
            <a:extLst>
              <a:ext uri="{FF2B5EF4-FFF2-40B4-BE49-F238E27FC236}">
                <a16:creationId xmlns:a16="http://schemas.microsoft.com/office/drawing/2014/main" id="{801C1DE8-B442-D9A7-82FA-5868C4CBB2C8}"/>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786787949"/>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8" name="Google Shape;128;p24"/>
          <p:cNvSpPr txBox="1">
            <a:spLocks noGrp="1"/>
          </p:cNvSpPr>
          <p:nvPr>
            <p:ph type="title"/>
          </p:nvPr>
        </p:nvSpPr>
        <p:spPr>
          <a:xfrm>
            <a:off x="200869" y="177043"/>
            <a:ext cx="8496300" cy="338307"/>
          </a:xfrm>
          <a:prstGeom prst="rect">
            <a:avLst/>
          </a:prstGeom>
          <a:noFill/>
          <a:ln>
            <a:noFill/>
          </a:ln>
        </p:spPr>
        <p:txBody>
          <a:bodyPr spcFirstLastPara="1" wrap="square" lIns="0" tIns="45700" rIns="91425" bIns="0" anchor="b" anchorCtr="0">
            <a:no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lvl="0" indent="0" algn="l" rtl="0">
              <a:spcBef>
                <a:spcPts val="0"/>
              </a:spcBef>
              <a:spcAft>
                <a:spcPts val="0"/>
              </a:spcAft>
              <a:buClr>
                <a:schemeClr val="accent1"/>
              </a:buClr>
              <a:buSzPts val="2400"/>
              <a:buFont typeface="Arial"/>
              <a:buNone/>
            </a:pPr>
            <a:r>
              <a:rPr lang="en-GB" sz="1800" b="1">
                <a:solidFill>
                  <a:schemeClr val="accent1"/>
                </a:solidFill>
              </a:rPr>
              <a:t>Aim and Methods</a:t>
            </a:r>
            <a:r>
              <a:rPr lang="en-GB" sz="1800" b="1" baseline="30000">
                <a:solidFill>
                  <a:schemeClr val="accent1"/>
                </a:solidFill>
              </a:rPr>
              <a:t>1</a:t>
            </a:r>
            <a:endParaRPr lang="en-US" sz="1800" b="1" baseline="30000">
              <a:solidFill>
                <a:schemeClr val="accent1"/>
              </a:solidFill>
            </a:endParaRPr>
          </a:p>
        </p:txBody>
      </p:sp>
      <p:sp>
        <p:nvSpPr>
          <p:cNvPr id="2" name="Inhaltsplatzhalter 4">
            <a:extLst>
              <a:ext uri="{FF2B5EF4-FFF2-40B4-BE49-F238E27FC236}">
                <a16:creationId xmlns:a16="http://schemas.microsoft.com/office/drawing/2014/main" id="{53444283-D004-A357-D80C-64A5E227F379}"/>
              </a:ext>
            </a:extLst>
          </p:cNvPr>
          <p:cNvSpPr txBox="1">
            <a:spLocks/>
          </p:cNvSpPr>
          <p:nvPr/>
        </p:nvSpPr>
        <p:spPr>
          <a:xfrm>
            <a:off x="187391" y="2200399"/>
            <a:ext cx="4368738" cy="757756"/>
          </a:xfrm>
          <a:prstGeom prst="rect">
            <a:avLst/>
          </a:prstGeom>
        </p:spPr>
        <p:txBody>
          <a:bodyPr wrap="square" lIns="0" tIns="0" rIns="0" bIns="0" anchor="ctr">
            <a:sp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nSpc>
                <a:spcPct val="120000"/>
              </a:lnSpc>
            </a:pPr>
            <a:r>
              <a:rPr lang="en-US" sz="1050">
                <a:solidFill>
                  <a:schemeClr val="accent1"/>
                </a:solidFill>
                <a:latin typeface="+mn-lt"/>
              </a:rPr>
              <a:t>Characterize the global disease burden of patients with severe asthma </a:t>
            </a:r>
            <a:r>
              <a:rPr lang="en-US" sz="1050" b="1">
                <a:solidFill>
                  <a:schemeClr val="accent1"/>
                </a:solidFill>
                <a:latin typeface="+mn-lt"/>
              </a:rPr>
              <a:t>without access to biologics</a:t>
            </a:r>
            <a:r>
              <a:rPr lang="en-US" sz="1050">
                <a:solidFill>
                  <a:schemeClr val="accent1"/>
                </a:solidFill>
                <a:latin typeface="+mn-lt"/>
              </a:rPr>
              <a:t> and those who </a:t>
            </a:r>
            <a:r>
              <a:rPr lang="en-US" sz="1050" b="1">
                <a:solidFill>
                  <a:schemeClr val="accent1"/>
                </a:solidFill>
                <a:latin typeface="+mn-lt"/>
              </a:rPr>
              <a:t>have access but do not receive biologics</a:t>
            </a:r>
            <a:r>
              <a:rPr lang="en-US" sz="1050">
                <a:solidFill>
                  <a:schemeClr val="accent1"/>
                </a:solidFill>
                <a:latin typeface="+mn-lt"/>
              </a:rPr>
              <a:t>, as well as the remaining </a:t>
            </a:r>
            <a:r>
              <a:rPr lang="en-US" sz="1050" b="1">
                <a:solidFill>
                  <a:schemeClr val="accent1"/>
                </a:solidFill>
                <a:latin typeface="+mn-lt"/>
              </a:rPr>
              <a:t>unmet need</a:t>
            </a:r>
            <a:r>
              <a:rPr lang="en-US" sz="1050">
                <a:solidFill>
                  <a:schemeClr val="accent1"/>
                </a:solidFill>
                <a:latin typeface="+mn-lt"/>
              </a:rPr>
              <a:t> despite use of these therapies.</a:t>
            </a:r>
          </a:p>
        </p:txBody>
      </p:sp>
      <p:sp>
        <p:nvSpPr>
          <p:cNvPr id="4" name="Text Placeholder 2">
            <a:extLst>
              <a:ext uri="{FF2B5EF4-FFF2-40B4-BE49-F238E27FC236}">
                <a16:creationId xmlns:a16="http://schemas.microsoft.com/office/drawing/2014/main" id="{D68C0621-06FB-E917-CD1B-12C03C1F3131}"/>
              </a:ext>
            </a:extLst>
          </p:cNvPr>
          <p:cNvSpPr txBox="1">
            <a:spLocks/>
          </p:cNvSpPr>
          <p:nvPr/>
        </p:nvSpPr>
        <p:spPr>
          <a:xfrm>
            <a:off x="109261" y="3592446"/>
            <a:ext cx="4524998" cy="760788"/>
          </a:xfrm>
          <a:prstGeom prst="rect">
            <a:avLst/>
          </a:prstGeom>
          <a:noFill/>
          <a:ln w="19050">
            <a:noFill/>
            <a:extLst>
              <a:ext uri="{C807C97D-BFC1-408E-A445-0C87EB9F89A2}">
                <ask:lineSketchStyleProps xmlns:ask="http://schemas.microsoft.com/office/drawing/2018/sketchyshapes">
                  <ask:type>
                    <ask:lineSketchNone/>
                  </ask:type>
                </ask:lineSketchStyleProps>
              </a:ext>
            </a:extLst>
          </a:ln>
        </p:spPr>
        <p:txBody>
          <a:bodyPr spcFirstLastPara="1" wrap="square" lIns="0" tIns="0" rIns="0" bIns="0" anchor="t" anchorCtr="0">
            <a:no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225266" indent="-170974" defTabSz="514325">
              <a:lnSpc>
                <a:spcPct val="107000"/>
              </a:lnSpc>
              <a:buSzPts val="1100"/>
              <a:buFont typeface="Arial" panose="020B0604020202020204" pitchFamily="34" charset="0"/>
              <a:buChar char="•"/>
              <a:defRPr/>
            </a:pPr>
            <a:r>
              <a:rPr lang="en-US" sz="1050">
                <a:solidFill>
                  <a:schemeClr val="accent1"/>
                </a:solidFill>
                <a:latin typeface="+mn-lt"/>
              </a:rPr>
              <a:t>Historical cohort study of patients with severe asthma (aged ≥18 years) in ISAR receiving GINA 2018 step 5 treatment, or with uncontrolled disease at GINA step 4</a:t>
            </a:r>
          </a:p>
          <a:p>
            <a:pPr marL="225266" indent="-170974" defTabSz="514325">
              <a:lnSpc>
                <a:spcPct val="107000"/>
              </a:lnSpc>
              <a:buSzPts val="1100"/>
              <a:buFont typeface="Arial" panose="020B0604020202020204" pitchFamily="34" charset="0"/>
              <a:buChar char="•"/>
              <a:defRPr/>
            </a:pPr>
            <a:r>
              <a:rPr lang="en-US" sz="1050">
                <a:solidFill>
                  <a:schemeClr val="accent1"/>
                </a:solidFill>
                <a:latin typeface="+mn-lt"/>
              </a:rPr>
              <a:t>Prospective data on patient clinical characteristics, healthcare resource utilization, and medication use over a 12-month period between December 2017 and May 2022 were assessed for five groups</a:t>
            </a:r>
            <a:endParaRPr lang="en-SG" sz="1050">
              <a:solidFill>
                <a:schemeClr val="accent1"/>
              </a:solidFill>
              <a:latin typeface="+mn-lt"/>
            </a:endParaRPr>
          </a:p>
        </p:txBody>
      </p:sp>
      <p:sp>
        <p:nvSpPr>
          <p:cNvPr id="5" name="Google Shape;2924;g1187c0eb48a_48_342">
            <a:extLst>
              <a:ext uri="{FF2B5EF4-FFF2-40B4-BE49-F238E27FC236}">
                <a16:creationId xmlns:a16="http://schemas.microsoft.com/office/drawing/2014/main" id="{27B79331-D412-185B-6CC2-B679A905B4CB}"/>
              </a:ext>
            </a:extLst>
          </p:cNvPr>
          <p:cNvSpPr/>
          <p:nvPr/>
        </p:nvSpPr>
        <p:spPr>
          <a:xfrm>
            <a:off x="187393" y="3169495"/>
            <a:ext cx="1639390" cy="308548"/>
          </a:xfrm>
          <a:prstGeom prst="roundRect">
            <a:avLst>
              <a:gd name="adj" fmla="val 16667"/>
            </a:avLst>
          </a:prstGeom>
          <a:solidFill>
            <a:schemeClr val="tx2">
              <a:lumMod val="75000"/>
            </a:schemeClr>
          </a:solidFill>
          <a:ln>
            <a:solidFill>
              <a:schemeClr val="tx2">
                <a:lumMod val="75000"/>
              </a:schemeClr>
            </a:solidFill>
          </a:ln>
          <a:effectLst>
            <a:outerShdw blurRad="50800" dist="38100" dir="2700000" algn="tl" rotWithShape="0">
              <a:prstClr val="black">
                <a:alpha val="40000"/>
              </a:prstClr>
            </a:outerShdw>
          </a:effectLst>
        </p:spPr>
        <p:txBody>
          <a:bodyPr spcFirstLastPara="1" wrap="square" lIns="91425" tIns="45700" rIns="91425" bIns="45700" anchor="ctr" anchorCtr="0">
            <a:no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lvl="0" algn="ctr">
              <a:buClr>
                <a:srgbClr val="000000"/>
              </a:buClr>
              <a:defRPr/>
            </a:pPr>
            <a:r>
              <a:rPr lang="en-AU" sz="1500" b="1">
                <a:solidFill>
                  <a:schemeClr val="bg1"/>
                </a:solidFill>
                <a:ea typeface="Calibri" panose="020F0502020204030204" pitchFamily="34" charset="0"/>
              </a:rPr>
              <a:t>Methods</a:t>
            </a:r>
            <a:endParaRPr kumimoji="0" sz="1500" b="1" i="0" u="none" strike="noStrike" kern="0" cap="none" spc="0" normalizeH="0" baseline="0" noProof="0">
              <a:solidFill>
                <a:schemeClr val="bg1"/>
              </a:solidFill>
              <a:effectLst/>
              <a:uLnTx/>
              <a:uFillTx/>
              <a:latin typeface="Arial"/>
              <a:ea typeface="Arial"/>
              <a:cs typeface="Arial"/>
              <a:sym typeface="Arial"/>
            </a:endParaRPr>
          </a:p>
        </p:txBody>
      </p:sp>
      <p:sp>
        <p:nvSpPr>
          <p:cNvPr id="15" name="TextBox 14">
            <a:extLst>
              <a:ext uri="{FF2B5EF4-FFF2-40B4-BE49-F238E27FC236}">
                <a16:creationId xmlns:a16="http://schemas.microsoft.com/office/drawing/2014/main" id="{4800E079-42F0-333C-DADE-6EE46918A6F4}"/>
              </a:ext>
            </a:extLst>
          </p:cNvPr>
          <p:cNvSpPr txBox="1"/>
          <p:nvPr/>
        </p:nvSpPr>
        <p:spPr>
          <a:xfrm>
            <a:off x="-1374" y="4707522"/>
            <a:ext cx="4855828" cy="438581"/>
          </a:xfrm>
          <a:prstGeom prst="rect">
            <a:avLst/>
          </a:prstGeom>
          <a:noFill/>
        </p:spPr>
        <p:txBody>
          <a:bodyPr wrap="square" lIns="68580" tIns="34290" rIns="68580" bIns="34290" anchor="t">
            <a:sp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600">
                <a:solidFill>
                  <a:srgbClr val="404040"/>
                </a:solidFill>
                <a:ea typeface="+mn-ea"/>
              </a:rPr>
              <a:t>GINA = Global Initiative for Asthma; ISAR = International Severe Asthma Registry</a:t>
            </a:r>
          </a:p>
          <a:p>
            <a:r>
              <a:rPr lang="en-GB" sz="600" baseline="30000">
                <a:solidFill>
                  <a:srgbClr val="404040"/>
                </a:solidFill>
                <a:ea typeface="+mn-ea"/>
                <a:cs typeface="+mn-cs"/>
              </a:rPr>
              <a:t>1</a:t>
            </a:r>
            <a:r>
              <a:rPr lang="en-GB" sz="600">
                <a:solidFill>
                  <a:srgbClr val="404040"/>
                </a:solidFill>
                <a:ea typeface="+mn-ea"/>
                <a:cs typeface="+mn-cs"/>
              </a:rPr>
              <a:t>Tham T</a:t>
            </a:r>
            <a:r>
              <a:rPr lang="en-GB" sz="600" kern="1200">
                <a:solidFill>
                  <a:srgbClr val="404040"/>
                </a:solidFill>
                <a:ea typeface="+mn-ea"/>
                <a:cs typeface="+mn-cs"/>
              </a:rPr>
              <a:t>. et al., </a:t>
            </a:r>
            <a:r>
              <a:rPr lang="en-GB" sz="600">
                <a:solidFill>
                  <a:srgbClr val="404040"/>
                </a:solidFill>
                <a:ea typeface="+mn-ea"/>
                <a:cs typeface="+mn-cs"/>
              </a:rPr>
              <a:t>Disease Burden and Access to Biologic Therapy in </a:t>
            </a:r>
            <a:r>
              <a:rPr lang="en-GB" sz="600" kern="1200">
                <a:solidFill>
                  <a:srgbClr val="404040"/>
                </a:solidFill>
                <a:ea typeface="+mn-ea"/>
                <a:cs typeface="+mn-cs"/>
              </a:rPr>
              <a:t>Patients </a:t>
            </a:r>
            <a:r>
              <a:rPr lang="en-GB" sz="600">
                <a:solidFill>
                  <a:srgbClr val="404040"/>
                </a:solidFill>
                <a:ea typeface="+mn-ea"/>
                <a:cs typeface="+mn-cs"/>
              </a:rPr>
              <a:t>with Severe Asthma, 2017–2022: An Analysis of </a:t>
            </a:r>
            <a:r>
              <a:rPr lang="en-GB" sz="600" kern="1200">
                <a:solidFill>
                  <a:srgbClr val="404040"/>
                </a:solidFill>
                <a:ea typeface="+mn-ea"/>
                <a:cs typeface="+mn-cs"/>
              </a:rPr>
              <a:t>the International Severe Asthma Registry. </a:t>
            </a:r>
            <a:r>
              <a:rPr lang="en-GB" sz="600" i="1" kern="1200">
                <a:solidFill>
                  <a:srgbClr val="404040"/>
                </a:solidFill>
                <a:ea typeface="+mn-ea"/>
                <a:cs typeface="+mn-cs"/>
              </a:rPr>
              <a:t>J Asthma Allergy</a:t>
            </a:r>
            <a:r>
              <a:rPr lang="en-GB" sz="600" kern="1200">
                <a:solidFill>
                  <a:srgbClr val="404040"/>
                </a:solidFill>
                <a:ea typeface="+mn-ea"/>
                <a:cs typeface="+mn-cs"/>
              </a:rPr>
              <a:t>.</a:t>
            </a:r>
            <a:r>
              <a:rPr lang="en-GB" sz="600">
                <a:solidFill>
                  <a:srgbClr val="404040"/>
                </a:solidFill>
                <a:ea typeface="+mn-ea"/>
                <a:cs typeface="+mn-cs"/>
              </a:rPr>
              <a:t> In press; </a:t>
            </a:r>
            <a:r>
              <a:rPr lang="en-GB" sz="600" baseline="30000">
                <a:solidFill>
                  <a:srgbClr val="404040"/>
                </a:solidFill>
                <a:ea typeface="+mn-ea"/>
                <a:cs typeface="+mn-cs"/>
              </a:rPr>
              <a:t>2</a:t>
            </a:r>
            <a:r>
              <a:rPr lang="en-GB" sz="600">
                <a:solidFill>
                  <a:srgbClr val="404040"/>
                </a:solidFill>
                <a:ea typeface="+mn-ea"/>
                <a:cs typeface="+mn-cs"/>
              </a:rPr>
              <a:t>Porsbjerg CM et al., </a:t>
            </a:r>
            <a:r>
              <a:rPr lang="en-GB" sz="600">
                <a:solidFill>
                  <a:srgbClr val="404040"/>
                </a:solidFill>
                <a:ea typeface="+mn-ea"/>
              </a:rPr>
              <a:t>Global variability in administrative approval prescription criteria for biologic therapy in severe asthma.</a:t>
            </a:r>
            <a:r>
              <a:rPr lang="en-GB" sz="600" i="1">
                <a:solidFill>
                  <a:srgbClr val="404040"/>
                </a:solidFill>
                <a:ea typeface="+mn-ea"/>
              </a:rPr>
              <a:t> J Allergy Clin Immunol </a:t>
            </a:r>
            <a:r>
              <a:rPr lang="en-GB" sz="600" i="1" err="1">
                <a:solidFill>
                  <a:srgbClr val="404040"/>
                </a:solidFill>
                <a:ea typeface="+mn-ea"/>
              </a:rPr>
              <a:t>Pract</a:t>
            </a:r>
            <a:r>
              <a:rPr lang="en-GB" sz="600" i="1">
                <a:solidFill>
                  <a:srgbClr val="404040"/>
                </a:solidFill>
                <a:ea typeface="+mn-ea"/>
              </a:rPr>
              <a:t>.</a:t>
            </a:r>
            <a:r>
              <a:rPr lang="en-GB" sz="600">
                <a:solidFill>
                  <a:srgbClr val="404040"/>
                </a:solidFill>
                <a:ea typeface="+mn-ea"/>
              </a:rPr>
              <a:t> 2022;10(5):1202-1216.e1223.</a:t>
            </a:r>
            <a:endParaRPr lang="en-GB" sz="1013">
              <a:ea typeface="+mn-ea"/>
            </a:endParaRPr>
          </a:p>
        </p:txBody>
      </p:sp>
      <p:sp>
        <p:nvSpPr>
          <p:cNvPr id="16" name="Google Shape;2924;g1187c0eb48a_48_342">
            <a:extLst>
              <a:ext uri="{FF2B5EF4-FFF2-40B4-BE49-F238E27FC236}">
                <a16:creationId xmlns:a16="http://schemas.microsoft.com/office/drawing/2014/main" id="{2BAB63A0-4252-3795-CA81-065F7119BA81}"/>
              </a:ext>
            </a:extLst>
          </p:cNvPr>
          <p:cNvSpPr/>
          <p:nvPr/>
        </p:nvSpPr>
        <p:spPr>
          <a:xfrm>
            <a:off x="187392" y="1773299"/>
            <a:ext cx="1639390" cy="308548"/>
          </a:xfrm>
          <a:prstGeom prst="roundRect">
            <a:avLst>
              <a:gd name="adj" fmla="val 16667"/>
            </a:avLst>
          </a:prstGeom>
          <a:solidFill>
            <a:schemeClr val="tx2">
              <a:lumMod val="75000"/>
            </a:schemeClr>
          </a:solidFill>
          <a:ln>
            <a:solidFill>
              <a:schemeClr val="tx2">
                <a:lumMod val="75000"/>
              </a:schemeClr>
            </a:solidFill>
          </a:ln>
          <a:effectLst>
            <a:outerShdw blurRad="50800" dist="38100" dir="2700000" algn="tl" rotWithShape="0">
              <a:prstClr val="black">
                <a:alpha val="40000"/>
              </a:prstClr>
            </a:outerShdw>
          </a:effectLst>
        </p:spPr>
        <p:txBody>
          <a:bodyPr spcFirstLastPara="1" wrap="square" lIns="91425" tIns="45700" rIns="91425" bIns="45700" anchor="ctr" anchorCtr="0">
            <a:no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lvl="0" algn="ctr">
              <a:buClr>
                <a:srgbClr val="000000"/>
              </a:buClr>
              <a:defRPr/>
            </a:pPr>
            <a:r>
              <a:rPr lang="en-AU" sz="1500" b="1">
                <a:solidFill>
                  <a:schemeClr val="bg1"/>
                </a:solidFill>
              </a:rPr>
              <a:t>Aim</a:t>
            </a:r>
            <a:endParaRPr lang="en-AU" sz="1500" b="1" i="0" u="none" strike="noStrike" cap="none" spc="0" normalizeH="0" baseline="0" noProof="0">
              <a:solidFill>
                <a:schemeClr val="bg1"/>
              </a:solidFill>
              <a:effectLst/>
              <a:uLnTx/>
              <a:uFillTx/>
              <a:latin typeface="Calibri"/>
              <a:cs typeface="Arial"/>
            </a:endParaRPr>
          </a:p>
        </p:txBody>
      </p:sp>
      <p:sp>
        <p:nvSpPr>
          <p:cNvPr id="17" name="Google Shape;2924;g1187c0eb48a_48_342">
            <a:extLst>
              <a:ext uri="{FF2B5EF4-FFF2-40B4-BE49-F238E27FC236}">
                <a16:creationId xmlns:a16="http://schemas.microsoft.com/office/drawing/2014/main" id="{C0C2974B-6CA4-8B72-BACF-535D8B02C320}"/>
              </a:ext>
            </a:extLst>
          </p:cNvPr>
          <p:cNvSpPr/>
          <p:nvPr/>
        </p:nvSpPr>
        <p:spPr>
          <a:xfrm>
            <a:off x="201861" y="897963"/>
            <a:ext cx="1639390" cy="308548"/>
          </a:xfrm>
          <a:prstGeom prst="roundRect">
            <a:avLst>
              <a:gd name="adj" fmla="val 16667"/>
            </a:avLst>
          </a:prstGeom>
          <a:solidFill>
            <a:schemeClr val="tx2">
              <a:lumMod val="75000"/>
            </a:schemeClr>
          </a:solidFill>
          <a:ln>
            <a:solidFill>
              <a:schemeClr val="tx2">
                <a:lumMod val="75000"/>
              </a:schemeClr>
            </a:solidFill>
          </a:ln>
          <a:effectLst>
            <a:outerShdw blurRad="50800" dist="38100" dir="2700000" algn="tl" rotWithShape="0">
              <a:prstClr val="black">
                <a:alpha val="40000"/>
              </a:prstClr>
            </a:outerShdw>
          </a:effectLst>
        </p:spPr>
        <p:txBody>
          <a:bodyPr spcFirstLastPara="1" wrap="square" lIns="91425" tIns="45700" rIns="91425" bIns="45700" anchor="ctr" anchorCtr="0">
            <a:no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lvl="0" algn="ctr">
              <a:buClr>
                <a:srgbClr val="000000"/>
              </a:buClr>
              <a:defRPr/>
            </a:pPr>
            <a:r>
              <a:rPr lang="en-AU" sz="1500" b="1">
                <a:solidFill>
                  <a:schemeClr val="bg1"/>
                </a:solidFill>
              </a:rPr>
              <a:t>Background</a:t>
            </a:r>
            <a:endParaRPr lang="en-AU" sz="1500" b="1" i="0" u="none" strike="noStrike" cap="none" spc="0" normalizeH="0" baseline="0" noProof="0">
              <a:solidFill>
                <a:schemeClr val="bg1"/>
              </a:solidFill>
              <a:effectLst/>
              <a:uLnTx/>
              <a:uFillTx/>
              <a:latin typeface="Calibri"/>
              <a:cs typeface="Arial"/>
            </a:endParaRPr>
          </a:p>
        </p:txBody>
      </p:sp>
      <p:sp>
        <p:nvSpPr>
          <p:cNvPr id="21" name="Inhaltsplatzhalter 4">
            <a:extLst>
              <a:ext uri="{FF2B5EF4-FFF2-40B4-BE49-F238E27FC236}">
                <a16:creationId xmlns:a16="http://schemas.microsoft.com/office/drawing/2014/main" id="{F872731F-670F-551A-16A3-8A43646143B1}"/>
              </a:ext>
            </a:extLst>
          </p:cNvPr>
          <p:cNvSpPr txBox="1">
            <a:spLocks/>
          </p:cNvSpPr>
          <p:nvPr/>
        </p:nvSpPr>
        <p:spPr>
          <a:xfrm>
            <a:off x="201859" y="1287469"/>
            <a:ext cx="4368738" cy="369958"/>
          </a:xfrm>
          <a:prstGeom prst="rect">
            <a:avLst/>
          </a:prstGeom>
        </p:spPr>
        <p:txBody>
          <a:bodyPr wrap="square" lIns="0" tIns="0" rIns="0" bIns="0" anchor="ctr">
            <a:sp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nSpc>
                <a:spcPct val="120000"/>
              </a:lnSpc>
            </a:pPr>
            <a:r>
              <a:rPr lang="en-US" sz="1050">
                <a:solidFill>
                  <a:schemeClr val="accent1"/>
                </a:solidFill>
                <a:latin typeface="+mn-lt"/>
              </a:rPr>
              <a:t>Patients with severe asthma may be prescribed biologics to improve disease control. There are variations in access to biologics globally.</a:t>
            </a:r>
            <a:r>
              <a:rPr lang="en-US" sz="1050" baseline="30000">
                <a:solidFill>
                  <a:schemeClr val="accent1"/>
                </a:solidFill>
                <a:latin typeface="+mn-lt"/>
              </a:rPr>
              <a:t>2</a:t>
            </a:r>
          </a:p>
        </p:txBody>
      </p:sp>
      <p:sp>
        <p:nvSpPr>
          <p:cNvPr id="3" name="Rectangle 2">
            <a:extLst>
              <a:ext uri="{FF2B5EF4-FFF2-40B4-BE49-F238E27FC236}">
                <a16:creationId xmlns:a16="http://schemas.microsoft.com/office/drawing/2014/main" id="{5DF376A3-3CB1-B17B-7B5E-5B72F8D26497}"/>
              </a:ext>
            </a:extLst>
          </p:cNvPr>
          <p:cNvSpPr/>
          <p:nvPr/>
        </p:nvSpPr>
        <p:spPr>
          <a:xfrm>
            <a:off x="3300211" y="4448815"/>
            <a:ext cx="705893" cy="177085"/>
          </a:xfrm>
          <a:prstGeom prst="rect">
            <a:avLst/>
          </a:prstGeom>
          <a:noFill/>
          <a:ln>
            <a:solidFill>
              <a:srgbClr val="9689A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endParaRPr lang="en-US" sz="1013"/>
          </a:p>
        </p:txBody>
      </p:sp>
      <p:grpSp>
        <p:nvGrpSpPr>
          <p:cNvPr id="20" name="Group 19">
            <a:extLst>
              <a:ext uri="{FF2B5EF4-FFF2-40B4-BE49-F238E27FC236}">
                <a16:creationId xmlns:a16="http://schemas.microsoft.com/office/drawing/2014/main" id="{46571306-FB1D-DCD7-95AA-E7B56F8E180B}"/>
              </a:ext>
            </a:extLst>
          </p:cNvPr>
          <p:cNvGrpSpPr/>
          <p:nvPr/>
        </p:nvGrpSpPr>
        <p:grpSpPr>
          <a:xfrm>
            <a:off x="4708863" y="806970"/>
            <a:ext cx="4328606" cy="4272155"/>
            <a:chOff x="6278483" y="1075960"/>
            <a:chExt cx="5771475" cy="5696206"/>
          </a:xfrm>
        </p:grpSpPr>
        <p:pic>
          <p:nvPicPr>
            <p:cNvPr id="18" name="Graphic 17">
              <a:extLst>
                <a:ext uri="{FF2B5EF4-FFF2-40B4-BE49-F238E27FC236}">
                  <a16:creationId xmlns:a16="http://schemas.microsoft.com/office/drawing/2014/main" id="{A3D22780-5E45-116B-0ED9-A768E929C9C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278483" y="1075960"/>
              <a:ext cx="5771475" cy="5696206"/>
            </a:xfrm>
            <a:prstGeom prst="rect">
              <a:avLst/>
            </a:prstGeom>
          </p:spPr>
        </p:pic>
        <p:sp>
          <p:nvSpPr>
            <p:cNvPr id="6" name="Rectangle 5">
              <a:extLst>
                <a:ext uri="{FF2B5EF4-FFF2-40B4-BE49-F238E27FC236}">
                  <a16:creationId xmlns:a16="http://schemas.microsoft.com/office/drawing/2014/main" id="{5C4E404C-0BD8-A4E8-4FE4-AFE2E1EF80FE}"/>
                </a:ext>
              </a:extLst>
            </p:cNvPr>
            <p:cNvSpPr/>
            <p:nvPr/>
          </p:nvSpPr>
          <p:spPr>
            <a:xfrm>
              <a:off x="8692558" y="2468991"/>
              <a:ext cx="1027999" cy="390443"/>
            </a:xfrm>
            <a:prstGeom prst="rect">
              <a:avLst/>
            </a:prstGeom>
            <a:noFill/>
            <a:ln>
              <a:solidFill>
                <a:srgbClr val="9689A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endParaRPr lang="en-US" sz="1013"/>
            </a:p>
          </p:txBody>
        </p:sp>
        <p:sp>
          <p:nvSpPr>
            <p:cNvPr id="7" name="Rectangle 6">
              <a:extLst>
                <a:ext uri="{FF2B5EF4-FFF2-40B4-BE49-F238E27FC236}">
                  <a16:creationId xmlns:a16="http://schemas.microsoft.com/office/drawing/2014/main" id="{E5CCCD99-AA47-3169-F963-4F00217A4FA1}"/>
                </a:ext>
              </a:extLst>
            </p:cNvPr>
            <p:cNvSpPr/>
            <p:nvPr/>
          </p:nvSpPr>
          <p:spPr>
            <a:xfrm>
              <a:off x="10139394" y="2468991"/>
              <a:ext cx="1056935" cy="390443"/>
            </a:xfrm>
            <a:prstGeom prst="rect">
              <a:avLst/>
            </a:prstGeom>
            <a:noFill/>
            <a:ln>
              <a:solidFill>
                <a:srgbClr val="9689A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endParaRPr lang="en-US" sz="1013"/>
            </a:p>
          </p:txBody>
        </p:sp>
        <p:sp>
          <p:nvSpPr>
            <p:cNvPr id="8" name="Rectangle 7">
              <a:extLst>
                <a:ext uri="{FF2B5EF4-FFF2-40B4-BE49-F238E27FC236}">
                  <a16:creationId xmlns:a16="http://schemas.microsoft.com/office/drawing/2014/main" id="{36968D26-12F8-EAEC-3BAB-26CCAA94A80E}"/>
                </a:ext>
              </a:extLst>
            </p:cNvPr>
            <p:cNvSpPr/>
            <p:nvPr/>
          </p:nvSpPr>
          <p:spPr>
            <a:xfrm>
              <a:off x="7853394" y="3809726"/>
              <a:ext cx="1201617" cy="416268"/>
            </a:xfrm>
            <a:prstGeom prst="rect">
              <a:avLst/>
            </a:prstGeom>
            <a:noFill/>
            <a:ln>
              <a:solidFill>
                <a:srgbClr val="9689A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endParaRPr lang="en-US" sz="1013"/>
            </a:p>
          </p:txBody>
        </p:sp>
        <p:sp>
          <p:nvSpPr>
            <p:cNvPr id="9" name="Rectangle 8">
              <a:extLst>
                <a:ext uri="{FF2B5EF4-FFF2-40B4-BE49-F238E27FC236}">
                  <a16:creationId xmlns:a16="http://schemas.microsoft.com/office/drawing/2014/main" id="{665C785D-2B67-C9F8-159B-59BCD855D3B1}"/>
                </a:ext>
              </a:extLst>
            </p:cNvPr>
            <p:cNvSpPr/>
            <p:nvPr/>
          </p:nvSpPr>
          <p:spPr>
            <a:xfrm>
              <a:off x="9415975" y="3809726"/>
              <a:ext cx="1056935" cy="390444"/>
            </a:xfrm>
            <a:prstGeom prst="rect">
              <a:avLst/>
            </a:prstGeom>
            <a:noFill/>
            <a:ln>
              <a:solidFill>
                <a:srgbClr val="9689A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endParaRPr lang="en-US" sz="1013"/>
            </a:p>
          </p:txBody>
        </p:sp>
        <p:sp>
          <p:nvSpPr>
            <p:cNvPr id="10" name="Rectangle 9">
              <a:extLst>
                <a:ext uri="{FF2B5EF4-FFF2-40B4-BE49-F238E27FC236}">
                  <a16:creationId xmlns:a16="http://schemas.microsoft.com/office/drawing/2014/main" id="{FC249224-FEAB-0F59-3D86-3484435C08F3}"/>
                </a:ext>
              </a:extLst>
            </p:cNvPr>
            <p:cNvSpPr/>
            <p:nvPr/>
          </p:nvSpPr>
          <p:spPr>
            <a:xfrm>
              <a:off x="8229571" y="5016382"/>
              <a:ext cx="1201617" cy="505230"/>
            </a:xfrm>
            <a:prstGeom prst="rect">
              <a:avLst/>
            </a:prstGeom>
            <a:noFill/>
            <a:ln>
              <a:solidFill>
                <a:srgbClr val="9689A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endParaRPr lang="en-US" sz="1013"/>
            </a:p>
          </p:txBody>
        </p:sp>
        <p:sp>
          <p:nvSpPr>
            <p:cNvPr id="11" name="TextBox 10">
              <a:extLst>
                <a:ext uri="{FF2B5EF4-FFF2-40B4-BE49-F238E27FC236}">
                  <a16:creationId xmlns:a16="http://schemas.microsoft.com/office/drawing/2014/main" id="{486CA48D-27C5-F40F-B3F3-0F5050ABCBC1}"/>
                </a:ext>
              </a:extLst>
            </p:cNvPr>
            <p:cNvSpPr txBox="1"/>
            <p:nvPr/>
          </p:nvSpPr>
          <p:spPr>
            <a:xfrm>
              <a:off x="8478455" y="2556076"/>
              <a:ext cx="254643" cy="276999"/>
            </a:xfrm>
            <a:prstGeom prst="rect">
              <a:avLst/>
            </a:prstGeom>
            <a:noFill/>
          </p:spPr>
          <p:txBody>
            <a:bodyPr rot="0" spcFirstLastPara="0" vertOverflow="overflow" horzOverflow="overflow" vert="horz" wrap="square" lIns="68580" tIns="34290" rIns="68580" bIns="34290" numCol="1" spcCol="0" rtlCol="0" fromWordArt="0" anchor="t" anchorCtr="0" forceAA="0" compatLnSpc="1">
              <a:prstTxWarp prst="textNoShape">
                <a:avLst/>
              </a:prstTxWarp>
              <a:sp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l"/>
              <a:r>
                <a:rPr lang="en-US" sz="900" b="1">
                  <a:solidFill>
                    <a:srgbClr val="9689A5"/>
                  </a:solidFill>
                  <a:cs typeface="Arial"/>
                </a:rPr>
                <a:t>1</a:t>
              </a:r>
            </a:p>
          </p:txBody>
        </p:sp>
        <p:sp>
          <p:nvSpPr>
            <p:cNvPr id="12" name="TextBox 11">
              <a:extLst>
                <a:ext uri="{FF2B5EF4-FFF2-40B4-BE49-F238E27FC236}">
                  <a16:creationId xmlns:a16="http://schemas.microsoft.com/office/drawing/2014/main" id="{C3ED7EB9-AF01-2A6C-45E2-52669810D1A7}"/>
                </a:ext>
              </a:extLst>
            </p:cNvPr>
            <p:cNvSpPr txBox="1"/>
            <p:nvPr/>
          </p:nvSpPr>
          <p:spPr>
            <a:xfrm>
              <a:off x="9925290" y="2556075"/>
              <a:ext cx="254643" cy="276999"/>
            </a:xfrm>
            <a:prstGeom prst="rect">
              <a:avLst/>
            </a:prstGeom>
            <a:noFill/>
          </p:spPr>
          <p:txBody>
            <a:bodyPr rot="0" spcFirstLastPara="0" vertOverflow="overflow" horzOverflow="overflow" vert="horz" wrap="square" lIns="68580" tIns="34290" rIns="68580" bIns="34290" numCol="1" spcCol="0" rtlCol="0" fromWordArt="0" anchor="t" anchorCtr="0" forceAA="0" compatLnSpc="1">
              <a:prstTxWarp prst="textNoShape">
                <a:avLst/>
              </a:prstTxWarp>
              <a:sp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l"/>
              <a:r>
                <a:rPr lang="en-US" sz="900" b="1">
                  <a:solidFill>
                    <a:srgbClr val="9689A5"/>
                  </a:solidFill>
                  <a:cs typeface="Arial"/>
                </a:rPr>
                <a:t>2</a:t>
              </a:r>
            </a:p>
          </p:txBody>
        </p:sp>
        <p:sp>
          <p:nvSpPr>
            <p:cNvPr id="13" name="TextBox 12">
              <a:extLst>
                <a:ext uri="{FF2B5EF4-FFF2-40B4-BE49-F238E27FC236}">
                  <a16:creationId xmlns:a16="http://schemas.microsoft.com/office/drawing/2014/main" id="{7A3AB279-A493-255A-EE07-81E59CE663DE}"/>
                </a:ext>
              </a:extLst>
            </p:cNvPr>
            <p:cNvSpPr txBox="1"/>
            <p:nvPr/>
          </p:nvSpPr>
          <p:spPr>
            <a:xfrm>
              <a:off x="7648936" y="3877519"/>
              <a:ext cx="254643" cy="276999"/>
            </a:xfrm>
            <a:prstGeom prst="rect">
              <a:avLst/>
            </a:prstGeom>
            <a:noFill/>
          </p:spPr>
          <p:txBody>
            <a:bodyPr rot="0" spcFirstLastPara="0" vertOverflow="overflow" horzOverflow="overflow" vert="horz" wrap="square" lIns="68580" tIns="34290" rIns="68580" bIns="34290" numCol="1" spcCol="0" rtlCol="0" fromWordArt="0" anchor="t" anchorCtr="0" forceAA="0" compatLnSpc="1">
              <a:prstTxWarp prst="textNoShape">
                <a:avLst/>
              </a:prstTxWarp>
              <a:sp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l"/>
              <a:r>
                <a:rPr lang="en-US" sz="900" b="1">
                  <a:solidFill>
                    <a:srgbClr val="9689A5"/>
                  </a:solidFill>
                  <a:cs typeface="Arial"/>
                </a:rPr>
                <a:t>3</a:t>
              </a:r>
            </a:p>
          </p:txBody>
        </p:sp>
        <p:sp>
          <p:nvSpPr>
            <p:cNvPr id="14" name="TextBox 13">
              <a:extLst>
                <a:ext uri="{FF2B5EF4-FFF2-40B4-BE49-F238E27FC236}">
                  <a16:creationId xmlns:a16="http://schemas.microsoft.com/office/drawing/2014/main" id="{70B1E9BA-913E-31C2-50BE-99D672721817}"/>
                </a:ext>
              </a:extLst>
            </p:cNvPr>
            <p:cNvSpPr txBox="1"/>
            <p:nvPr/>
          </p:nvSpPr>
          <p:spPr>
            <a:xfrm>
              <a:off x="9211518" y="3877518"/>
              <a:ext cx="254643" cy="276999"/>
            </a:xfrm>
            <a:prstGeom prst="rect">
              <a:avLst/>
            </a:prstGeom>
            <a:noFill/>
          </p:spPr>
          <p:txBody>
            <a:bodyPr rot="0" spcFirstLastPara="0" vertOverflow="overflow" horzOverflow="overflow" vert="horz" wrap="square" lIns="68580" tIns="34290" rIns="68580" bIns="34290" numCol="1" spcCol="0" rtlCol="0" fromWordArt="0" anchor="t" anchorCtr="0" forceAA="0" compatLnSpc="1">
              <a:prstTxWarp prst="textNoShape">
                <a:avLst/>
              </a:prstTxWarp>
              <a:sp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l"/>
              <a:r>
                <a:rPr lang="en-US" sz="900" b="1">
                  <a:solidFill>
                    <a:srgbClr val="9689A5"/>
                  </a:solidFill>
                  <a:cs typeface="Arial"/>
                </a:rPr>
                <a:t>4</a:t>
              </a:r>
            </a:p>
          </p:txBody>
        </p:sp>
        <p:sp>
          <p:nvSpPr>
            <p:cNvPr id="19" name="TextBox 18">
              <a:extLst>
                <a:ext uri="{FF2B5EF4-FFF2-40B4-BE49-F238E27FC236}">
                  <a16:creationId xmlns:a16="http://schemas.microsoft.com/office/drawing/2014/main" id="{816CD49C-4C3B-F634-685E-17E765AF2150}"/>
                </a:ext>
              </a:extLst>
            </p:cNvPr>
            <p:cNvSpPr txBox="1"/>
            <p:nvPr/>
          </p:nvSpPr>
          <p:spPr>
            <a:xfrm>
              <a:off x="8025113" y="5160380"/>
              <a:ext cx="254643" cy="276999"/>
            </a:xfrm>
            <a:prstGeom prst="rect">
              <a:avLst/>
            </a:prstGeom>
            <a:noFill/>
          </p:spPr>
          <p:txBody>
            <a:bodyPr rot="0" spcFirstLastPara="0" vertOverflow="overflow" horzOverflow="overflow" vert="horz" wrap="square" lIns="68580" tIns="34290" rIns="68580" bIns="34290" numCol="1" spcCol="0" rtlCol="0" fromWordArt="0" anchor="t" anchorCtr="0" forceAA="0" compatLnSpc="1">
              <a:prstTxWarp prst="textNoShape">
                <a:avLst/>
              </a:prstTxWarp>
              <a:sp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l"/>
              <a:r>
                <a:rPr lang="en-US" sz="900" b="1">
                  <a:solidFill>
                    <a:srgbClr val="9689A5"/>
                  </a:solidFill>
                  <a:cs typeface="Arial"/>
                </a:rPr>
                <a:t>5</a:t>
              </a:r>
            </a:p>
          </p:txBody>
        </p:sp>
      </p:grpSp>
      <p:pic>
        <p:nvPicPr>
          <p:cNvPr id="23" name="Graphic 22" descr="Beginning with solid fill">
            <a:hlinkClick r:id="rId5" action="ppaction://hlinksldjump"/>
            <a:extLst>
              <a:ext uri="{FF2B5EF4-FFF2-40B4-BE49-F238E27FC236}">
                <a16:creationId xmlns:a16="http://schemas.microsoft.com/office/drawing/2014/main" id="{6D80C00F-B408-A759-7F8A-3CFEEAAC2154}"/>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22" name="bg object 17">
            <a:extLst>
              <a:ext uri="{FF2B5EF4-FFF2-40B4-BE49-F238E27FC236}">
                <a16:creationId xmlns:a16="http://schemas.microsoft.com/office/drawing/2014/main" id="{727B91C7-1FDE-DF11-41C4-AAD4D59C9155}"/>
              </a:ext>
            </a:extLst>
          </p:cNvPr>
          <p:cNvPicPr/>
          <p:nvPr/>
        </p:nvPicPr>
        <p:blipFill>
          <a:blip r:embed="rId8" cstate="print">
            <a:alphaModFix amt="10000"/>
            <a:extLst>
              <a:ext uri="{BEBA8EAE-BF5A-486C-A8C5-ECC9F3942E4B}">
                <a14:imgProps xmlns:a14="http://schemas.microsoft.com/office/drawing/2010/main">
                  <a14:imgLayer r:embed="rId9">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169711691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1142" y="1078992"/>
            <a:ext cx="9144000" cy="105251"/>
            <a:chOff x="1523" y="1438655"/>
            <a:chExt cx="12192000" cy="140335"/>
          </a:xfrm>
        </p:grpSpPr>
        <p:sp>
          <p:nvSpPr>
            <p:cNvPr id="3" name="object 3"/>
            <p:cNvSpPr/>
            <p:nvPr/>
          </p:nvSpPr>
          <p:spPr>
            <a:xfrm>
              <a:off x="1523" y="1470659"/>
              <a:ext cx="12192000" cy="0"/>
            </a:xfrm>
            <a:custGeom>
              <a:avLst/>
              <a:gdLst/>
              <a:ahLst/>
              <a:cxnLst/>
              <a:rect l="l" t="t" r="r" b="b"/>
              <a:pathLst>
                <a:path w="12192000">
                  <a:moveTo>
                    <a:pt x="0" y="0"/>
                  </a:moveTo>
                  <a:lnTo>
                    <a:pt x="12192000" y="0"/>
                  </a:lnTo>
                </a:path>
              </a:pathLst>
            </a:custGeom>
            <a:ln w="64008">
              <a:solidFill>
                <a:srgbClr val="FFC000"/>
              </a:solidFill>
            </a:ln>
          </p:spPr>
          <p:txBody>
            <a:bodyPr wrap="square" lIns="0" tIns="0" rIns="0" bIns="0" rtlCol="0"/>
            <a:lstStyle/>
            <a:p>
              <a:pPr defTabSz="685800"/>
              <a:endParaRPr sz="1350"/>
            </a:p>
          </p:txBody>
        </p:sp>
        <p:sp>
          <p:nvSpPr>
            <p:cNvPr id="4" name="object 4"/>
            <p:cNvSpPr/>
            <p:nvPr/>
          </p:nvSpPr>
          <p:spPr>
            <a:xfrm>
              <a:off x="1523" y="1546859"/>
              <a:ext cx="12192000" cy="0"/>
            </a:xfrm>
            <a:custGeom>
              <a:avLst/>
              <a:gdLst/>
              <a:ahLst/>
              <a:cxnLst/>
              <a:rect l="l" t="t" r="r" b="b"/>
              <a:pathLst>
                <a:path w="12192000">
                  <a:moveTo>
                    <a:pt x="0" y="0"/>
                  </a:moveTo>
                  <a:lnTo>
                    <a:pt x="12192000" y="0"/>
                  </a:lnTo>
                </a:path>
              </a:pathLst>
            </a:custGeom>
            <a:ln w="64008">
              <a:solidFill>
                <a:srgbClr val="1F3863"/>
              </a:solidFill>
            </a:ln>
          </p:spPr>
          <p:txBody>
            <a:bodyPr wrap="square" lIns="0" tIns="0" rIns="0" bIns="0" rtlCol="0"/>
            <a:lstStyle/>
            <a:p>
              <a:pPr defTabSz="685800"/>
              <a:endParaRPr sz="1350"/>
            </a:p>
          </p:txBody>
        </p:sp>
      </p:grpSp>
      <p:sp>
        <p:nvSpPr>
          <p:cNvPr id="5" name="object 5"/>
          <p:cNvSpPr txBox="1">
            <a:spLocks noGrp="1"/>
          </p:cNvSpPr>
          <p:nvPr>
            <p:ph type="title"/>
          </p:nvPr>
        </p:nvSpPr>
        <p:spPr>
          <a:xfrm>
            <a:off x="442742" y="227428"/>
            <a:ext cx="5972518" cy="516969"/>
          </a:xfrm>
          <a:prstGeom prst="rect">
            <a:avLst/>
          </a:prstGeom>
        </p:spPr>
        <p:txBody>
          <a:bodyPr vert="horz" wrap="square" lIns="0" tIns="9049" rIns="0" bIns="0" rtlCol="0">
            <a:spAutoFit/>
          </a:bodyPr>
          <a:lstStyle/>
          <a:p>
            <a:pPr marL="130969">
              <a:spcBef>
                <a:spcPts val="71"/>
              </a:spcBef>
            </a:pPr>
            <a:r>
              <a:rPr spc="-49"/>
              <a:t>ISAR’s</a:t>
            </a:r>
            <a:r>
              <a:rPr spc="-113"/>
              <a:t> </a:t>
            </a:r>
            <a:r>
              <a:rPr spc="-26"/>
              <a:t>potential</a:t>
            </a:r>
          </a:p>
        </p:txBody>
      </p:sp>
      <p:sp>
        <p:nvSpPr>
          <p:cNvPr id="6" name="object 6"/>
          <p:cNvSpPr/>
          <p:nvPr/>
        </p:nvSpPr>
        <p:spPr>
          <a:xfrm>
            <a:off x="749808" y="1533906"/>
            <a:ext cx="7644765" cy="59531"/>
          </a:xfrm>
          <a:custGeom>
            <a:avLst/>
            <a:gdLst/>
            <a:ahLst/>
            <a:cxnLst/>
            <a:rect l="l" t="t" r="r" b="b"/>
            <a:pathLst>
              <a:path w="10193020" h="79375">
                <a:moveTo>
                  <a:pt x="10192512" y="0"/>
                </a:moveTo>
                <a:lnTo>
                  <a:pt x="0" y="0"/>
                </a:lnTo>
                <a:lnTo>
                  <a:pt x="0" y="79248"/>
                </a:lnTo>
                <a:lnTo>
                  <a:pt x="10192512" y="79248"/>
                </a:lnTo>
                <a:lnTo>
                  <a:pt x="10192512" y="0"/>
                </a:lnTo>
                <a:close/>
              </a:path>
            </a:pathLst>
          </a:custGeom>
          <a:solidFill>
            <a:srgbClr val="7E7E7E">
              <a:alpha val="65097"/>
            </a:srgbClr>
          </a:solidFill>
        </p:spPr>
        <p:txBody>
          <a:bodyPr wrap="square" lIns="0" tIns="0" rIns="0" bIns="0" rtlCol="0"/>
          <a:lstStyle/>
          <a:p>
            <a:pPr defTabSz="685800"/>
            <a:endParaRPr sz="1350"/>
          </a:p>
        </p:txBody>
      </p:sp>
      <p:grpSp>
        <p:nvGrpSpPr>
          <p:cNvPr id="7" name="object 7"/>
          <p:cNvGrpSpPr/>
          <p:nvPr/>
        </p:nvGrpSpPr>
        <p:grpSpPr>
          <a:xfrm>
            <a:off x="1133856" y="1751075"/>
            <a:ext cx="1106805" cy="617220"/>
            <a:chOff x="1511808" y="2334767"/>
            <a:chExt cx="1475740" cy="822960"/>
          </a:xfrm>
        </p:grpSpPr>
        <p:sp>
          <p:nvSpPr>
            <p:cNvPr id="8" name="object 8"/>
            <p:cNvSpPr/>
            <p:nvPr/>
          </p:nvSpPr>
          <p:spPr>
            <a:xfrm>
              <a:off x="2023872" y="2746247"/>
              <a:ext cx="814069" cy="3175"/>
            </a:xfrm>
            <a:custGeom>
              <a:avLst/>
              <a:gdLst/>
              <a:ahLst/>
              <a:cxnLst/>
              <a:rect l="l" t="t" r="r" b="b"/>
              <a:pathLst>
                <a:path w="814069" h="3175">
                  <a:moveTo>
                    <a:pt x="813815" y="0"/>
                  </a:moveTo>
                  <a:lnTo>
                    <a:pt x="0" y="0"/>
                  </a:lnTo>
                  <a:lnTo>
                    <a:pt x="0" y="3048"/>
                  </a:lnTo>
                  <a:lnTo>
                    <a:pt x="813815" y="3048"/>
                  </a:lnTo>
                  <a:lnTo>
                    <a:pt x="813815" y="0"/>
                  </a:lnTo>
                  <a:close/>
                </a:path>
              </a:pathLst>
            </a:custGeom>
            <a:solidFill>
              <a:srgbClr val="F8D6CD">
                <a:alpha val="90194"/>
              </a:srgbClr>
            </a:solidFill>
          </p:spPr>
          <p:txBody>
            <a:bodyPr wrap="square" lIns="0" tIns="0" rIns="0" bIns="0" rtlCol="0"/>
            <a:lstStyle/>
            <a:p>
              <a:pPr defTabSz="685800"/>
              <a:endParaRPr sz="1350"/>
            </a:p>
          </p:txBody>
        </p:sp>
        <p:sp>
          <p:nvSpPr>
            <p:cNvPr id="9" name="object 9"/>
            <p:cNvSpPr/>
            <p:nvPr/>
          </p:nvSpPr>
          <p:spPr>
            <a:xfrm>
              <a:off x="2023872" y="2746247"/>
              <a:ext cx="814069" cy="3175"/>
            </a:xfrm>
            <a:custGeom>
              <a:avLst/>
              <a:gdLst/>
              <a:ahLst/>
              <a:cxnLst/>
              <a:rect l="l" t="t" r="r" b="b"/>
              <a:pathLst>
                <a:path w="814069" h="3175">
                  <a:moveTo>
                    <a:pt x="0" y="3048"/>
                  </a:moveTo>
                  <a:lnTo>
                    <a:pt x="813815" y="3048"/>
                  </a:lnTo>
                  <a:lnTo>
                    <a:pt x="813815" y="0"/>
                  </a:lnTo>
                  <a:lnTo>
                    <a:pt x="0" y="0"/>
                  </a:lnTo>
                  <a:lnTo>
                    <a:pt x="0" y="3048"/>
                  </a:lnTo>
                  <a:close/>
                </a:path>
              </a:pathLst>
            </a:custGeom>
            <a:ln w="12191">
              <a:solidFill>
                <a:srgbClr val="F8D6CD"/>
              </a:solidFill>
            </a:ln>
          </p:spPr>
          <p:txBody>
            <a:bodyPr wrap="square" lIns="0" tIns="0" rIns="0" bIns="0" rtlCol="0"/>
            <a:lstStyle/>
            <a:p>
              <a:pPr defTabSz="685800"/>
              <a:endParaRPr sz="1350"/>
            </a:p>
          </p:txBody>
        </p:sp>
        <p:pic>
          <p:nvPicPr>
            <p:cNvPr id="10" name="object 10"/>
            <p:cNvPicPr/>
            <p:nvPr/>
          </p:nvPicPr>
          <p:blipFill>
            <a:blip r:embed="rId2" cstate="print"/>
            <a:stretch>
              <a:fillRect/>
            </a:stretch>
          </p:blipFill>
          <p:spPr>
            <a:xfrm>
              <a:off x="2880360" y="2673095"/>
              <a:ext cx="106679" cy="185928"/>
            </a:xfrm>
            <a:prstGeom prst="rect">
              <a:avLst/>
            </a:prstGeom>
          </p:spPr>
        </p:pic>
        <p:sp>
          <p:nvSpPr>
            <p:cNvPr id="11" name="object 11"/>
            <p:cNvSpPr/>
            <p:nvPr/>
          </p:nvSpPr>
          <p:spPr>
            <a:xfrm>
              <a:off x="1517904" y="2340863"/>
              <a:ext cx="810895" cy="810895"/>
            </a:xfrm>
            <a:custGeom>
              <a:avLst/>
              <a:gdLst/>
              <a:ahLst/>
              <a:cxnLst/>
              <a:rect l="l" t="t" r="r" b="b"/>
              <a:pathLst>
                <a:path w="810894" h="810894">
                  <a:moveTo>
                    <a:pt x="405384" y="0"/>
                  </a:moveTo>
                  <a:lnTo>
                    <a:pt x="358105" y="2727"/>
                  </a:lnTo>
                  <a:lnTo>
                    <a:pt x="312428" y="10705"/>
                  </a:lnTo>
                  <a:lnTo>
                    <a:pt x="268659" y="23631"/>
                  </a:lnTo>
                  <a:lnTo>
                    <a:pt x="227100" y="41201"/>
                  </a:lnTo>
                  <a:lnTo>
                    <a:pt x="188056" y="63110"/>
                  </a:lnTo>
                  <a:lnTo>
                    <a:pt x="151831" y="89054"/>
                  </a:lnTo>
                  <a:lnTo>
                    <a:pt x="118729" y="118729"/>
                  </a:lnTo>
                  <a:lnTo>
                    <a:pt x="89054" y="151831"/>
                  </a:lnTo>
                  <a:lnTo>
                    <a:pt x="63110" y="188056"/>
                  </a:lnTo>
                  <a:lnTo>
                    <a:pt x="41201" y="227100"/>
                  </a:lnTo>
                  <a:lnTo>
                    <a:pt x="23631" y="268659"/>
                  </a:lnTo>
                  <a:lnTo>
                    <a:pt x="10705" y="312428"/>
                  </a:lnTo>
                  <a:lnTo>
                    <a:pt x="2727" y="358105"/>
                  </a:lnTo>
                  <a:lnTo>
                    <a:pt x="0" y="405384"/>
                  </a:lnTo>
                  <a:lnTo>
                    <a:pt x="2727" y="452662"/>
                  </a:lnTo>
                  <a:lnTo>
                    <a:pt x="10705" y="498339"/>
                  </a:lnTo>
                  <a:lnTo>
                    <a:pt x="23631" y="542108"/>
                  </a:lnTo>
                  <a:lnTo>
                    <a:pt x="41201" y="583667"/>
                  </a:lnTo>
                  <a:lnTo>
                    <a:pt x="63110" y="622711"/>
                  </a:lnTo>
                  <a:lnTo>
                    <a:pt x="89054" y="658936"/>
                  </a:lnTo>
                  <a:lnTo>
                    <a:pt x="118729" y="692038"/>
                  </a:lnTo>
                  <a:lnTo>
                    <a:pt x="151831" y="721713"/>
                  </a:lnTo>
                  <a:lnTo>
                    <a:pt x="188056" y="747657"/>
                  </a:lnTo>
                  <a:lnTo>
                    <a:pt x="227100" y="769566"/>
                  </a:lnTo>
                  <a:lnTo>
                    <a:pt x="268659" y="787136"/>
                  </a:lnTo>
                  <a:lnTo>
                    <a:pt x="312428" y="800062"/>
                  </a:lnTo>
                  <a:lnTo>
                    <a:pt x="358105" y="808040"/>
                  </a:lnTo>
                  <a:lnTo>
                    <a:pt x="405384" y="810768"/>
                  </a:lnTo>
                  <a:lnTo>
                    <a:pt x="452662" y="808040"/>
                  </a:lnTo>
                  <a:lnTo>
                    <a:pt x="498339" y="800062"/>
                  </a:lnTo>
                  <a:lnTo>
                    <a:pt x="542108" y="787136"/>
                  </a:lnTo>
                  <a:lnTo>
                    <a:pt x="583667" y="769566"/>
                  </a:lnTo>
                  <a:lnTo>
                    <a:pt x="622711" y="747657"/>
                  </a:lnTo>
                  <a:lnTo>
                    <a:pt x="658936" y="721713"/>
                  </a:lnTo>
                  <a:lnTo>
                    <a:pt x="692038" y="692038"/>
                  </a:lnTo>
                  <a:lnTo>
                    <a:pt x="721713" y="658936"/>
                  </a:lnTo>
                  <a:lnTo>
                    <a:pt x="747657" y="622711"/>
                  </a:lnTo>
                  <a:lnTo>
                    <a:pt x="769566" y="583667"/>
                  </a:lnTo>
                  <a:lnTo>
                    <a:pt x="787136" y="542108"/>
                  </a:lnTo>
                  <a:lnTo>
                    <a:pt x="800062" y="498339"/>
                  </a:lnTo>
                  <a:lnTo>
                    <a:pt x="808040" y="452662"/>
                  </a:lnTo>
                  <a:lnTo>
                    <a:pt x="810768" y="405384"/>
                  </a:lnTo>
                  <a:lnTo>
                    <a:pt x="808040" y="358105"/>
                  </a:lnTo>
                  <a:lnTo>
                    <a:pt x="800062" y="312428"/>
                  </a:lnTo>
                  <a:lnTo>
                    <a:pt x="787136" y="268659"/>
                  </a:lnTo>
                  <a:lnTo>
                    <a:pt x="769566" y="227100"/>
                  </a:lnTo>
                  <a:lnTo>
                    <a:pt x="747657" y="188056"/>
                  </a:lnTo>
                  <a:lnTo>
                    <a:pt x="721713" y="151831"/>
                  </a:lnTo>
                  <a:lnTo>
                    <a:pt x="692038" y="118729"/>
                  </a:lnTo>
                  <a:lnTo>
                    <a:pt x="658936" y="89054"/>
                  </a:lnTo>
                  <a:lnTo>
                    <a:pt x="622711" y="63110"/>
                  </a:lnTo>
                  <a:lnTo>
                    <a:pt x="583667" y="41201"/>
                  </a:lnTo>
                  <a:lnTo>
                    <a:pt x="542108" y="23631"/>
                  </a:lnTo>
                  <a:lnTo>
                    <a:pt x="498339" y="10705"/>
                  </a:lnTo>
                  <a:lnTo>
                    <a:pt x="452662" y="2727"/>
                  </a:lnTo>
                  <a:lnTo>
                    <a:pt x="405384" y="0"/>
                  </a:lnTo>
                  <a:close/>
                </a:path>
              </a:pathLst>
            </a:custGeom>
            <a:solidFill>
              <a:srgbClr val="EC7C30"/>
            </a:solidFill>
          </p:spPr>
          <p:txBody>
            <a:bodyPr wrap="square" lIns="0" tIns="0" rIns="0" bIns="0" rtlCol="0"/>
            <a:lstStyle/>
            <a:p>
              <a:pPr defTabSz="685800"/>
              <a:endParaRPr sz="1350"/>
            </a:p>
          </p:txBody>
        </p:sp>
        <p:sp>
          <p:nvSpPr>
            <p:cNvPr id="12" name="object 12"/>
            <p:cNvSpPr/>
            <p:nvPr/>
          </p:nvSpPr>
          <p:spPr>
            <a:xfrm>
              <a:off x="1517904" y="2340863"/>
              <a:ext cx="810895" cy="810895"/>
            </a:xfrm>
            <a:custGeom>
              <a:avLst/>
              <a:gdLst/>
              <a:ahLst/>
              <a:cxnLst/>
              <a:rect l="l" t="t" r="r" b="b"/>
              <a:pathLst>
                <a:path w="810894" h="810894">
                  <a:moveTo>
                    <a:pt x="0" y="405384"/>
                  </a:moveTo>
                  <a:lnTo>
                    <a:pt x="2727" y="358105"/>
                  </a:lnTo>
                  <a:lnTo>
                    <a:pt x="10705" y="312428"/>
                  </a:lnTo>
                  <a:lnTo>
                    <a:pt x="23631" y="268659"/>
                  </a:lnTo>
                  <a:lnTo>
                    <a:pt x="41201" y="227100"/>
                  </a:lnTo>
                  <a:lnTo>
                    <a:pt x="63110" y="188056"/>
                  </a:lnTo>
                  <a:lnTo>
                    <a:pt x="89054" y="151831"/>
                  </a:lnTo>
                  <a:lnTo>
                    <a:pt x="118729" y="118729"/>
                  </a:lnTo>
                  <a:lnTo>
                    <a:pt x="151831" y="89054"/>
                  </a:lnTo>
                  <a:lnTo>
                    <a:pt x="188056" y="63110"/>
                  </a:lnTo>
                  <a:lnTo>
                    <a:pt x="227100" y="41201"/>
                  </a:lnTo>
                  <a:lnTo>
                    <a:pt x="268659" y="23631"/>
                  </a:lnTo>
                  <a:lnTo>
                    <a:pt x="312428" y="10705"/>
                  </a:lnTo>
                  <a:lnTo>
                    <a:pt x="358105" y="2727"/>
                  </a:lnTo>
                  <a:lnTo>
                    <a:pt x="405384" y="0"/>
                  </a:lnTo>
                  <a:lnTo>
                    <a:pt x="452662" y="2727"/>
                  </a:lnTo>
                  <a:lnTo>
                    <a:pt x="498339" y="10705"/>
                  </a:lnTo>
                  <a:lnTo>
                    <a:pt x="542108" y="23631"/>
                  </a:lnTo>
                  <a:lnTo>
                    <a:pt x="583667" y="41201"/>
                  </a:lnTo>
                  <a:lnTo>
                    <a:pt x="622711" y="63110"/>
                  </a:lnTo>
                  <a:lnTo>
                    <a:pt x="658936" y="89054"/>
                  </a:lnTo>
                  <a:lnTo>
                    <a:pt x="692038" y="118729"/>
                  </a:lnTo>
                  <a:lnTo>
                    <a:pt x="721713" y="151831"/>
                  </a:lnTo>
                  <a:lnTo>
                    <a:pt x="747657" y="188056"/>
                  </a:lnTo>
                  <a:lnTo>
                    <a:pt x="769566" y="227100"/>
                  </a:lnTo>
                  <a:lnTo>
                    <a:pt x="787136" y="268659"/>
                  </a:lnTo>
                  <a:lnTo>
                    <a:pt x="800062" y="312428"/>
                  </a:lnTo>
                  <a:lnTo>
                    <a:pt x="808040" y="358105"/>
                  </a:lnTo>
                  <a:lnTo>
                    <a:pt x="810768" y="405384"/>
                  </a:lnTo>
                  <a:lnTo>
                    <a:pt x="808040" y="452662"/>
                  </a:lnTo>
                  <a:lnTo>
                    <a:pt x="800062" y="498339"/>
                  </a:lnTo>
                  <a:lnTo>
                    <a:pt x="787136" y="542108"/>
                  </a:lnTo>
                  <a:lnTo>
                    <a:pt x="769566" y="583667"/>
                  </a:lnTo>
                  <a:lnTo>
                    <a:pt x="747657" y="622711"/>
                  </a:lnTo>
                  <a:lnTo>
                    <a:pt x="721713" y="658936"/>
                  </a:lnTo>
                  <a:lnTo>
                    <a:pt x="692038" y="692038"/>
                  </a:lnTo>
                  <a:lnTo>
                    <a:pt x="658936" y="721713"/>
                  </a:lnTo>
                  <a:lnTo>
                    <a:pt x="622711" y="747657"/>
                  </a:lnTo>
                  <a:lnTo>
                    <a:pt x="583667" y="769566"/>
                  </a:lnTo>
                  <a:lnTo>
                    <a:pt x="542108" y="787136"/>
                  </a:lnTo>
                  <a:lnTo>
                    <a:pt x="498339" y="800062"/>
                  </a:lnTo>
                  <a:lnTo>
                    <a:pt x="452662" y="808040"/>
                  </a:lnTo>
                  <a:lnTo>
                    <a:pt x="405384" y="810768"/>
                  </a:lnTo>
                  <a:lnTo>
                    <a:pt x="358105" y="808040"/>
                  </a:lnTo>
                  <a:lnTo>
                    <a:pt x="312428" y="800062"/>
                  </a:lnTo>
                  <a:lnTo>
                    <a:pt x="268659" y="787136"/>
                  </a:lnTo>
                  <a:lnTo>
                    <a:pt x="227100" y="769566"/>
                  </a:lnTo>
                  <a:lnTo>
                    <a:pt x="188056" y="747657"/>
                  </a:lnTo>
                  <a:lnTo>
                    <a:pt x="151831" y="721713"/>
                  </a:lnTo>
                  <a:lnTo>
                    <a:pt x="118729" y="692038"/>
                  </a:lnTo>
                  <a:lnTo>
                    <a:pt x="89054" y="658936"/>
                  </a:lnTo>
                  <a:lnTo>
                    <a:pt x="63110" y="622711"/>
                  </a:lnTo>
                  <a:lnTo>
                    <a:pt x="41201" y="583667"/>
                  </a:lnTo>
                  <a:lnTo>
                    <a:pt x="23631" y="542108"/>
                  </a:lnTo>
                  <a:lnTo>
                    <a:pt x="10705" y="498339"/>
                  </a:lnTo>
                  <a:lnTo>
                    <a:pt x="2727" y="452662"/>
                  </a:lnTo>
                  <a:lnTo>
                    <a:pt x="0" y="405384"/>
                  </a:lnTo>
                  <a:close/>
                </a:path>
              </a:pathLst>
            </a:custGeom>
            <a:ln w="12192">
              <a:solidFill>
                <a:srgbClr val="EC7C30"/>
              </a:solidFill>
            </a:ln>
          </p:spPr>
          <p:txBody>
            <a:bodyPr wrap="square" lIns="0" tIns="0" rIns="0" bIns="0" rtlCol="0"/>
            <a:lstStyle/>
            <a:p>
              <a:pPr defTabSz="685800"/>
              <a:endParaRPr sz="1350"/>
            </a:p>
          </p:txBody>
        </p:sp>
      </p:grpSp>
      <p:sp>
        <p:nvSpPr>
          <p:cNvPr id="13" name="object 13"/>
          <p:cNvSpPr txBox="1"/>
          <p:nvPr/>
        </p:nvSpPr>
        <p:spPr>
          <a:xfrm>
            <a:off x="1346549" y="1805749"/>
            <a:ext cx="192881" cy="425116"/>
          </a:xfrm>
          <a:prstGeom prst="rect">
            <a:avLst/>
          </a:prstGeom>
        </p:spPr>
        <p:txBody>
          <a:bodyPr vert="horz" wrap="square" lIns="0" tIns="9525" rIns="0" bIns="0" rtlCol="0">
            <a:spAutoFit/>
          </a:bodyPr>
          <a:lstStyle/>
          <a:p>
            <a:pPr marL="9525" defTabSz="685800">
              <a:spcBef>
                <a:spcPts val="75"/>
              </a:spcBef>
            </a:pPr>
            <a:r>
              <a:rPr sz="2700" spc="-38">
                <a:solidFill>
                  <a:srgbClr val="FFFFFF"/>
                </a:solidFill>
                <a:latin typeface="Calibri"/>
                <a:cs typeface="Calibri"/>
              </a:rPr>
              <a:t>1</a:t>
            </a:r>
            <a:endParaRPr sz="2700">
              <a:latin typeface="Calibri"/>
              <a:cs typeface="Calibri"/>
            </a:endParaRPr>
          </a:p>
        </p:txBody>
      </p:sp>
      <p:grpSp>
        <p:nvGrpSpPr>
          <p:cNvPr id="14" name="object 14"/>
          <p:cNvGrpSpPr/>
          <p:nvPr/>
        </p:nvGrpSpPr>
        <p:grpSpPr>
          <a:xfrm>
            <a:off x="749809" y="2484882"/>
            <a:ext cx="1383029" cy="2034540"/>
            <a:chOff x="999744" y="3313176"/>
            <a:chExt cx="1844039" cy="2712720"/>
          </a:xfrm>
        </p:grpSpPr>
        <p:sp>
          <p:nvSpPr>
            <p:cNvPr id="15" name="object 15"/>
            <p:cNvSpPr/>
            <p:nvPr/>
          </p:nvSpPr>
          <p:spPr>
            <a:xfrm>
              <a:off x="1005840" y="3319272"/>
              <a:ext cx="1831975" cy="2700655"/>
            </a:xfrm>
            <a:custGeom>
              <a:avLst/>
              <a:gdLst/>
              <a:ahLst/>
              <a:cxnLst/>
              <a:rect l="l" t="t" r="r" b="b"/>
              <a:pathLst>
                <a:path w="1831975" h="2700654">
                  <a:moveTo>
                    <a:pt x="1831848" y="366394"/>
                  </a:moveTo>
                  <a:lnTo>
                    <a:pt x="0" y="366394"/>
                  </a:lnTo>
                  <a:lnTo>
                    <a:pt x="0" y="2700528"/>
                  </a:lnTo>
                  <a:lnTo>
                    <a:pt x="1831848" y="2700528"/>
                  </a:lnTo>
                  <a:lnTo>
                    <a:pt x="1831848" y="366394"/>
                  </a:lnTo>
                  <a:close/>
                </a:path>
                <a:path w="1831975" h="2700654">
                  <a:moveTo>
                    <a:pt x="915923" y="0"/>
                  </a:moveTo>
                  <a:lnTo>
                    <a:pt x="549529" y="366394"/>
                  </a:lnTo>
                  <a:lnTo>
                    <a:pt x="1282318" y="366394"/>
                  </a:lnTo>
                  <a:lnTo>
                    <a:pt x="915923" y="0"/>
                  </a:lnTo>
                  <a:close/>
                </a:path>
              </a:pathLst>
            </a:custGeom>
            <a:solidFill>
              <a:srgbClr val="F5D6D0">
                <a:alpha val="90194"/>
              </a:srgbClr>
            </a:solidFill>
          </p:spPr>
          <p:txBody>
            <a:bodyPr wrap="square" lIns="0" tIns="0" rIns="0" bIns="0" rtlCol="0"/>
            <a:lstStyle/>
            <a:p>
              <a:pPr defTabSz="685800"/>
              <a:endParaRPr sz="1350"/>
            </a:p>
          </p:txBody>
        </p:sp>
        <p:sp>
          <p:nvSpPr>
            <p:cNvPr id="16" name="object 16"/>
            <p:cNvSpPr/>
            <p:nvPr/>
          </p:nvSpPr>
          <p:spPr>
            <a:xfrm>
              <a:off x="1005840" y="3319272"/>
              <a:ext cx="1831975" cy="2700655"/>
            </a:xfrm>
            <a:custGeom>
              <a:avLst/>
              <a:gdLst/>
              <a:ahLst/>
              <a:cxnLst/>
              <a:rect l="l" t="t" r="r" b="b"/>
              <a:pathLst>
                <a:path w="1831975" h="2700654">
                  <a:moveTo>
                    <a:pt x="0" y="366394"/>
                  </a:moveTo>
                  <a:lnTo>
                    <a:pt x="549529" y="366394"/>
                  </a:lnTo>
                  <a:lnTo>
                    <a:pt x="915923" y="0"/>
                  </a:lnTo>
                  <a:lnTo>
                    <a:pt x="1282318" y="366394"/>
                  </a:lnTo>
                  <a:lnTo>
                    <a:pt x="1831848" y="366394"/>
                  </a:lnTo>
                  <a:lnTo>
                    <a:pt x="1831848" y="2700528"/>
                  </a:lnTo>
                  <a:lnTo>
                    <a:pt x="0" y="2700528"/>
                  </a:lnTo>
                  <a:lnTo>
                    <a:pt x="0" y="366394"/>
                  </a:lnTo>
                  <a:close/>
                </a:path>
              </a:pathLst>
            </a:custGeom>
            <a:ln w="12192">
              <a:solidFill>
                <a:srgbClr val="F5D6D0"/>
              </a:solidFill>
            </a:ln>
          </p:spPr>
          <p:txBody>
            <a:bodyPr wrap="square" lIns="0" tIns="0" rIns="0" bIns="0" rtlCol="0"/>
            <a:lstStyle/>
            <a:p>
              <a:pPr defTabSz="685800"/>
              <a:endParaRPr sz="1350"/>
            </a:p>
          </p:txBody>
        </p:sp>
      </p:grpSp>
      <p:sp>
        <p:nvSpPr>
          <p:cNvPr id="17" name="object 17"/>
          <p:cNvSpPr txBox="1"/>
          <p:nvPr/>
        </p:nvSpPr>
        <p:spPr>
          <a:xfrm>
            <a:off x="854355" y="2856166"/>
            <a:ext cx="1149191" cy="1508425"/>
          </a:xfrm>
          <a:prstGeom prst="rect">
            <a:avLst/>
          </a:prstGeom>
        </p:spPr>
        <p:txBody>
          <a:bodyPr vert="horz" wrap="square" lIns="0" tIns="21907" rIns="0" bIns="0" rtlCol="0">
            <a:spAutoFit/>
          </a:bodyPr>
          <a:lstStyle/>
          <a:p>
            <a:pPr marL="9525" marR="3810" defTabSz="685800">
              <a:lnSpc>
                <a:spcPct val="91600"/>
              </a:lnSpc>
              <a:spcBef>
                <a:spcPts val="172"/>
              </a:spcBef>
            </a:pPr>
            <a:r>
              <a:rPr sz="1050">
                <a:latin typeface="Calibri"/>
                <a:cs typeface="Calibri"/>
              </a:rPr>
              <a:t>The</a:t>
            </a:r>
            <a:r>
              <a:rPr sz="1050" spc="-34">
                <a:latin typeface="Calibri"/>
                <a:cs typeface="Calibri"/>
              </a:rPr>
              <a:t> </a:t>
            </a:r>
            <a:r>
              <a:rPr sz="1050" spc="-8">
                <a:latin typeface="Calibri"/>
                <a:cs typeface="Calibri"/>
              </a:rPr>
              <a:t>information provided</a:t>
            </a:r>
            <a:r>
              <a:rPr sz="1050">
                <a:latin typeface="Calibri"/>
                <a:cs typeface="Calibri"/>
              </a:rPr>
              <a:t> by</a:t>
            </a:r>
            <a:r>
              <a:rPr sz="1050" spc="-26">
                <a:latin typeface="Calibri"/>
                <a:cs typeface="Calibri"/>
              </a:rPr>
              <a:t> </a:t>
            </a:r>
            <a:r>
              <a:rPr sz="1050" spc="-15">
                <a:latin typeface="Calibri"/>
                <a:cs typeface="Calibri"/>
              </a:rPr>
              <a:t>ISAR </a:t>
            </a:r>
            <a:r>
              <a:rPr sz="1050">
                <a:latin typeface="Calibri"/>
                <a:cs typeface="Calibri"/>
              </a:rPr>
              <a:t>should</a:t>
            </a:r>
            <a:r>
              <a:rPr sz="1050" spc="-38">
                <a:latin typeface="Calibri"/>
                <a:cs typeface="Calibri"/>
              </a:rPr>
              <a:t> </a:t>
            </a:r>
            <a:r>
              <a:rPr sz="1050" spc="-8">
                <a:latin typeface="Calibri"/>
                <a:cs typeface="Calibri"/>
              </a:rPr>
              <a:t>improve diagnosis,</a:t>
            </a:r>
            <a:r>
              <a:rPr sz="1050" spc="11">
                <a:latin typeface="Calibri"/>
                <a:cs typeface="Calibri"/>
              </a:rPr>
              <a:t> </a:t>
            </a:r>
            <a:r>
              <a:rPr sz="1050" spc="-8">
                <a:latin typeface="Calibri"/>
                <a:cs typeface="Calibri"/>
              </a:rPr>
              <a:t>disease stratification (endotypes</a:t>
            </a:r>
            <a:r>
              <a:rPr sz="1050" spc="4">
                <a:latin typeface="Calibri"/>
                <a:cs typeface="Calibri"/>
              </a:rPr>
              <a:t> </a:t>
            </a:r>
            <a:r>
              <a:rPr sz="1050" spc="-19">
                <a:latin typeface="Calibri"/>
                <a:cs typeface="Calibri"/>
              </a:rPr>
              <a:t>and </a:t>
            </a:r>
            <a:r>
              <a:rPr sz="1050" spc="-8">
                <a:latin typeface="Calibri"/>
                <a:cs typeface="Calibri"/>
              </a:rPr>
              <a:t>phenotypes)</a:t>
            </a:r>
            <a:r>
              <a:rPr sz="1050" spc="4">
                <a:latin typeface="Calibri"/>
                <a:cs typeface="Calibri"/>
              </a:rPr>
              <a:t> </a:t>
            </a:r>
            <a:r>
              <a:rPr sz="1050" spc="-19">
                <a:latin typeface="Calibri"/>
                <a:cs typeface="Calibri"/>
              </a:rPr>
              <a:t>and potentially,</a:t>
            </a:r>
            <a:r>
              <a:rPr sz="1050" spc="53">
                <a:latin typeface="Calibri"/>
                <a:cs typeface="Calibri"/>
              </a:rPr>
              <a:t> </a:t>
            </a:r>
            <a:r>
              <a:rPr sz="1050" spc="-19">
                <a:latin typeface="Calibri"/>
                <a:cs typeface="Calibri"/>
              </a:rPr>
              <a:t>the </a:t>
            </a:r>
            <a:r>
              <a:rPr sz="1050" spc="-8">
                <a:latin typeface="Calibri"/>
                <a:cs typeface="Calibri"/>
              </a:rPr>
              <a:t>identification</a:t>
            </a:r>
            <a:r>
              <a:rPr sz="1050" spc="23">
                <a:latin typeface="Calibri"/>
                <a:cs typeface="Calibri"/>
              </a:rPr>
              <a:t> </a:t>
            </a:r>
            <a:r>
              <a:rPr sz="1050">
                <a:latin typeface="Calibri"/>
                <a:cs typeface="Calibri"/>
              </a:rPr>
              <a:t>of</a:t>
            </a:r>
            <a:r>
              <a:rPr sz="1050" spc="-30">
                <a:latin typeface="Calibri"/>
                <a:cs typeface="Calibri"/>
              </a:rPr>
              <a:t> </a:t>
            </a:r>
            <a:r>
              <a:rPr sz="1050" spc="-19">
                <a:latin typeface="Calibri"/>
                <a:cs typeface="Calibri"/>
              </a:rPr>
              <a:t>new </a:t>
            </a:r>
            <a:r>
              <a:rPr sz="1050" spc="-8">
                <a:latin typeface="Calibri"/>
                <a:cs typeface="Calibri"/>
              </a:rPr>
              <a:t>targets</a:t>
            </a:r>
            <a:r>
              <a:rPr sz="1050" spc="-26">
                <a:latin typeface="Calibri"/>
                <a:cs typeface="Calibri"/>
              </a:rPr>
              <a:t> </a:t>
            </a:r>
            <a:r>
              <a:rPr sz="1050">
                <a:latin typeface="Calibri"/>
                <a:cs typeface="Calibri"/>
              </a:rPr>
              <a:t>for</a:t>
            </a:r>
            <a:r>
              <a:rPr sz="1050" spc="-60">
                <a:latin typeface="Calibri"/>
                <a:cs typeface="Calibri"/>
              </a:rPr>
              <a:t> </a:t>
            </a:r>
            <a:r>
              <a:rPr sz="1050" spc="-15">
                <a:latin typeface="Calibri"/>
                <a:cs typeface="Calibri"/>
              </a:rPr>
              <a:t>treatment</a:t>
            </a:r>
            <a:endParaRPr sz="1050">
              <a:latin typeface="Calibri"/>
              <a:cs typeface="Calibri"/>
            </a:endParaRPr>
          </a:p>
        </p:txBody>
      </p:sp>
      <p:grpSp>
        <p:nvGrpSpPr>
          <p:cNvPr id="18" name="object 18"/>
          <p:cNvGrpSpPr/>
          <p:nvPr/>
        </p:nvGrpSpPr>
        <p:grpSpPr>
          <a:xfrm>
            <a:off x="2276855" y="1751075"/>
            <a:ext cx="1490663" cy="617220"/>
            <a:chOff x="3035807" y="2334767"/>
            <a:chExt cx="1987550" cy="822960"/>
          </a:xfrm>
        </p:grpSpPr>
        <p:sp>
          <p:nvSpPr>
            <p:cNvPr id="19" name="object 19"/>
            <p:cNvSpPr/>
            <p:nvPr/>
          </p:nvSpPr>
          <p:spPr>
            <a:xfrm>
              <a:off x="3041903" y="2746247"/>
              <a:ext cx="1831975" cy="3175"/>
            </a:xfrm>
            <a:custGeom>
              <a:avLst/>
              <a:gdLst/>
              <a:ahLst/>
              <a:cxnLst/>
              <a:rect l="l" t="t" r="r" b="b"/>
              <a:pathLst>
                <a:path w="1831975" h="3175">
                  <a:moveTo>
                    <a:pt x="1831847" y="0"/>
                  </a:moveTo>
                  <a:lnTo>
                    <a:pt x="0" y="0"/>
                  </a:lnTo>
                  <a:lnTo>
                    <a:pt x="0" y="3048"/>
                  </a:lnTo>
                  <a:lnTo>
                    <a:pt x="1831847" y="3048"/>
                  </a:lnTo>
                  <a:lnTo>
                    <a:pt x="1831847" y="0"/>
                  </a:lnTo>
                  <a:close/>
                </a:path>
              </a:pathLst>
            </a:custGeom>
            <a:solidFill>
              <a:srgbClr val="F3D6D1">
                <a:alpha val="90194"/>
              </a:srgbClr>
            </a:solidFill>
          </p:spPr>
          <p:txBody>
            <a:bodyPr wrap="square" lIns="0" tIns="0" rIns="0" bIns="0" rtlCol="0"/>
            <a:lstStyle/>
            <a:p>
              <a:pPr defTabSz="685800"/>
              <a:endParaRPr sz="1350"/>
            </a:p>
          </p:txBody>
        </p:sp>
        <p:sp>
          <p:nvSpPr>
            <p:cNvPr id="20" name="object 20"/>
            <p:cNvSpPr/>
            <p:nvPr/>
          </p:nvSpPr>
          <p:spPr>
            <a:xfrm>
              <a:off x="3041903" y="2746247"/>
              <a:ext cx="1831975" cy="3175"/>
            </a:xfrm>
            <a:custGeom>
              <a:avLst/>
              <a:gdLst/>
              <a:ahLst/>
              <a:cxnLst/>
              <a:rect l="l" t="t" r="r" b="b"/>
              <a:pathLst>
                <a:path w="1831975" h="3175">
                  <a:moveTo>
                    <a:pt x="0" y="3048"/>
                  </a:moveTo>
                  <a:lnTo>
                    <a:pt x="1831847" y="3048"/>
                  </a:lnTo>
                  <a:lnTo>
                    <a:pt x="1831847" y="0"/>
                  </a:lnTo>
                  <a:lnTo>
                    <a:pt x="0" y="0"/>
                  </a:lnTo>
                  <a:lnTo>
                    <a:pt x="0" y="3048"/>
                  </a:lnTo>
                  <a:close/>
                </a:path>
              </a:pathLst>
            </a:custGeom>
            <a:ln w="12192">
              <a:solidFill>
                <a:srgbClr val="F3D6D1"/>
              </a:solidFill>
            </a:ln>
          </p:spPr>
          <p:txBody>
            <a:bodyPr wrap="square" lIns="0" tIns="0" rIns="0" bIns="0" rtlCol="0"/>
            <a:lstStyle/>
            <a:p>
              <a:pPr defTabSz="685800"/>
              <a:endParaRPr sz="1350"/>
            </a:p>
          </p:txBody>
        </p:sp>
        <p:pic>
          <p:nvPicPr>
            <p:cNvPr id="21" name="object 21"/>
            <p:cNvPicPr/>
            <p:nvPr/>
          </p:nvPicPr>
          <p:blipFill>
            <a:blip r:embed="rId3" cstate="print"/>
            <a:stretch>
              <a:fillRect/>
            </a:stretch>
          </p:blipFill>
          <p:spPr>
            <a:xfrm>
              <a:off x="4916423" y="2673095"/>
              <a:ext cx="106680" cy="185928"/>
            </a:xfrm>
            <a:prstGeom prst="rect">
              <a:avLst/>
            </a:prstGeom>
          </p:spPr>
        </p:pic>
        <p:sp>
          <p:nvSpPr>
            <p:cNvPr id="22" name="object 22"/>
            <p:cNvSpPr/>
            <p:nvPr/>
          </p:nvSpPr>
          <p:spPr>
            <a:xfrm>
              <a:off x="3553967" y="2340863"/>
              <a:ext cx="810895" cy="810895"/>
            </a:xfrm>
            <a:custGeom>
              <a:avLst/>
              <a:gdLst/>
              <a:ahLst/>
              <a:cxnLst/>
              <a:rect l="l" t="t" r="r" b="b"/>
              <a:pathLst>
                <a:path w="810895" h="810894">
                  <a:moveTo>
                    <a:pt x="405384" y="0"/>
                  </a:moveTo>
                  <a:lnTo>
                    <a:pt x="358105" y="2727"/>
                  </a:lnTo>
                  <a:lnTo>
                    <a:pt x="312428" y="10705"/>
                  </a:lnTo>
                  <a:lnTo>
                    <a:pt x="268659" y="23631"/>
                  </a:lnTo>
                  <a:lnTo>
                    <a:pt x="227100" y="41201"/>
                  </a:lnTo>
                  <a:lnTo>
                    <a:pt x="188056" y="63110"/>
                  </a:lnTo>
                  <a:lnTo>
                    <a:pt x="151831" y="89054"/>
                  </a:lnTo>
                  <a:lnTo>
                    <a:pt x="118729" y="118729"/>
                  </a:lnTo>
                  <a:lnTo>
                    <a:pt x="89054" y="151831"/>
                  </a:lnTo>
                  <a:lnTo>
                    <a:pt x="63110" y="188056"/>
                  </a:lnTo>
                  <a:lnTo>
                    <a:pt x="41201" y="227100"/>
                  </a:lnTo>
                  <a:lnTo>
                    <a:pt x="23631" y="268659"/>
                  </a:lnTo>
                  <a:lnTo>
                    <a:pt x="10705" y="312428"/>
                  </a:lnTo>
                  <a:lnTo>
                    <a:pt x="2727" y="358105"/>
                  </a:lnTo>
                  <a:lnTo>
                    <a:pt x="0" y="405384"/>
                  </a:lnTo>
                  <a:lnTo>
                    <a:pt x="2727" y="452662"/>
                  </a:lnTo>
                  <a:lnTo>
                    <a:pt x="10705" y="498339"/>
                  </a:lnTo>
                  <a:lnTo>
                    <a:pt x="23631" y="542108"/>
                  </a:lnTo>
                  <a:lnTo>
                    <a:pt x="41201" y="583667"/>
                  </a:lnTo>
                  <a:lnTo>
                    <a:pt x="63110" y="622711"/>
                  </a:lnTo>
                  <a:lnTo>
                    <a:pt x="89054" y="658936"/>
                  </a:lnTo>
                  <a:lnTo>
                    <a:pt x="118729" y="692038"/>
                  </a:lnTo>
                  <a:lnTo>
                    <a:pt x="151831" y="721713"/>
                  </a:lnTo>
                  <a:lnTo>
                    <a:pt x="188056" y="747657"/>
                  </a:lnTo>
                  <a:lnTo>
                    <a:pt x="227100" y="769566"/>
                  </a:lnTo>
                  <a:lnTo>
                    <a:pt x="268659" y="787136"/>
                  </a:lnTo>
                  <a:lnTo>
                    <a:pt x="312428" y="800062"/>
                  </a:lnTo>
                  <a:lnTo>
                    <a:pt x="358105" y="808040"/>
                  </a:lnTo>
                  <a:lnTo>
                    <a:pt x="405384" y="810768"/>
                  </a:lnTo>
                  <a:lnTo>
                    <a:pt x="452662" y="808040"/>
                  </a:lnTo>
                  <a:lnTo>
                    <a:pt x="498339" y="800062"/>
                  </a:lnTo>
                  <a:lnTo>
                    <a:pt x="542108" y="787136"/>
                  </a:lnTo>
                  <a:lnTo>
                    <a:pt x="583667" y="769566"/>
                  </a:lnTo>
                  <a:lnTo>
                    <a:pt x="622711" y="747657"/>
                  </a:lnTo>
                  <a:lnTo>
                    <a:pt x="658936" y="721713"/>
                  </a:lnTo>
                  <a:lnTo>
                    <a:pt x="692038" y="692038"/>
                  </a:lnTo>
                  <a:lnTo>
                    <a:pt x="721713" y="658936"/>
                  </a:lnTo>
                  <a:lnTo>
                    <a:pt x="747657" y="622711"/>
                  </a:lnTo>
                  <a:lnTo>
                    <a:pt x="769566" y="583667"/>
                  </a:lnTo>
                  <a:lnTo>
                    <a:pt x="787136" y="542108"/>
                  </a:lnTo>
                  <a:lnTo>
                    <a:pt x="800062" y="498339"/>
                  </a:lnTo>
                  <a:lnTo>
                    <a:pt x="808040" y="452662"/>
                  </a:lnTo>
                  <a:lnTo>
                    <a:pt x="810768" y="405384"/>
                  </a:lnTo>
                  <a:lnTo>
                    <a:pt x="808040" y="358105"/>
                  </a:lnTo>
                  <a:lnTo>
                    <a:pt x="800062" y="312428"/>
                  </a:lnTo>
                  <a:lnTo>
                    <a:pt x="787136" y="268659"/>
                  </a:lnTo>
                  <a:lnTo>
                    <a:pt x="769566" y="227100"/>
                  </a:lnTo>
                  <a:lnTo>
                    <a:pt x="747657" y="188056"/>
                  </a:lnTo>
                  <a:lnTo>
                    <a:pt x="721713" y="151831"/>
                  </a:lnTo>
                  <a:lnTo>
                    <a:pt x="692038" y="118729"/>
                  </a:lnTo>
                  <a:lnTo>
                    <a:pt x="658936" y="89054"/>
                  </a:lnTo>
                  <a:lnTo>
                    <a:pt x="622711" y="63110"/>
                  </a:lnTo>
                  <a:lnTo>
                    <a:pt x="583667" y="41201"/>
                  </a:lnTo>
                  <a:lnTo>
                    <a:pt x="542108" y="23631"/>
                  </a:lnTo>
                  <a:lnTo>
                    <a:pt x="498339" y="10705"/>
                  </a:lnTo>
                  <a:lnTo>
                    <a:pt x="452662" y="2727"/>
                  </a:lnTo>
                  <a:lnTo>
                    <a:pt x="405384" y="0"/>
                  </a:lnTo>
                  <a:close/>
                </a:path>
              </a:pathLst>
            </a:custGeom>
            <a:solidFill>
              <a:srgbClr val="D77951"/>
            </a:solidFill>
          </p:spPr>
          <p:txBody>
            <a:bodyPr wrap="square" lIns="0" tIns="0" rIns="0" bIns="0" rtlCol="0"/>
            <a:lstStyle/>
            <a:p>
              <a:pPr defTabSz="685800"/>
              <a:endParaRPr sz="1350"/>
            </a:p>
          </p:txBody>
        </p:sp>
        <p:sp>
          <p:nvSpPr>
            <p:cNvPr id="23" name="object 23"/>
            <p:cNvSpPr/>
            <p:nvPr/>
          </p:nvSpPr>
          <p:spPr>
            <a:xfrm>
              <a:off x="3553967" y="2340863"/>
              <a:ext cx="810895" cy="810895"/>
            </a:xfrm>
            <a:custGeom>
              <a:avLst/>
              <a:gdLst/>
              <a:ahLst/>
              <a:cxnLst/>
              <a:rect l="l" t="t" r="r" b="b"/>
              <a:pathLst>
                <a:path w="810895" h="810894">
                  <a:moveTo>
                    <a:pt x="0" y="405384"/>
                  </a:moveTo>
                  <a:lnTo>
                    <a:pt x="2727" y="358105"/>
                  </a:lnTo>
                  <a:lnTo>
                    <a:pt x="10705" y="312428"/>
                  </a:lnTo>
                  <a:lnTo>
                    <a:pt x="23631" y="268659"/>
                  </a:lnTo>
                  <a:lnTo>
                    <a:pt x="41201" y="227100"/>
                  </a:lnTo>
                  <a:lnTo>
                    <a:pt x="63110" y="188056"/>
                  </a:lnTo>
                  <a:lnTo>
                    <a:pt x="89054" y="151831"/>
                  </a:lnTo>
                  <a:lnTo>
                    <a:pt x="118729" y="118729"/>
                  </a:lnTo>
                  <a:lnTo>
                    <a:pt x="151831" y="89054"/>
                  </a:lnTo>
                  <a:lnTo>
                    <a:pt x="188056" y="63110"/>
                  </a:lnTo>
                  <a:lnTo>
                    <a:pt x="227100" y="41201"/>
                  </a:lnTo>
                  <a:lnTo>
                    <a:pt x="268659" y="23631"/>
                  </a:lnTo>
                  <a:lnTo>
                    <a:pt x="312428" y="10705"/>
                  </a:lnTo>
                  <a:lnTo>
                    <a:pt x="358105" y="2727"/>
                  </a:lnTo>
                  <a:lnTo>
                    <a:pt x="405384" y="0"/>
                  </a:lnTo>
                  <a:lnTo>
                    <a:pt x="452662" y="2727"/>
                  </a:lnTo>
                  <a:lnTo>
                    <a:pt x="498339" y="10705"/>
                  </a:lnTo>
                  <a:lnTo>
                    <a:pt x="542108" y="23631"/>
                  </a:lnTo>
                  <a:lnTo>
                    <a:pt x="583667" y="41201"/>
                  </a:lnTo>
                  <a:lnTo>
                    <a:pt x="622711" y="63110"/>
                  </a:lnTo>
                  <a:lnTo>
                    <a:pt x="658936" y="89054"/>
                  </a:lnTo>
                  <a:lnTo>
                    <a:pt x="692038" y="118729"/>
                  </a:lnTo>
                  <a:lnTo>
                    <a:pt x="721713" y="151831"/>
                  </a:lnTo>
                  <a:lnTo>
                    <a:pt x="747657" y="188056"/>
                  </a:lnTo>
                  <a:lnTo>
                    <a:pt x="769566" y="227100"/>
                  </a:lnTo>
                  <a:lnTo>
                    <a:pt x="787136" y="268659"/>
                  </a:lnTo>
                  <a:lnTo>
                    <a:pt x="800062" y="312428"/>
                  </a:lnTo>
                  <a:lnTo>
                    <a:pt x="808040" y="358105"/>
                  </a:lnTo>
                  <a:lnTo>
                    <a:pt x="810768" y="405384"/>
                  </a:lnTo>
                  <a:lnTo>
                    <a:pt x="808040" y="452662"/>
                  </a:lnTo>
                  <a:lnTo>
                    <a:pt x="800062" y="498339"/>
                  </a:lnTo>
                  <a:lnTo>
                    <a:pt x="787136" y="542108"/>
                  </a:lnTo>
                  <a:lnTo>
                    <a:pt x="769566" y="583667"/>
                  </a:lnTo>
                  <a:lnTo>
                    <a:pt x="747657" y="622711"/>
                  </a:lnTo>
                  <a:lnTo>
                    <a:pt x="721713" y="658936"/>
                  </a:lnTo>
                  <a:lnTo>
                    <a:pt x="692038" y="692038"/>
                  </a:lnTo>
                  <a:lnTo>
                    <a:pt x="658936" y="721713"/>
                  </a:lnTo>
                  <a:lnTo>
                    <a:pt x="622711" y="747657"/>
                  </a:lnTo>
                  <a:lnTo>
                    <a:pt x="583667" y="769566"/>
                  </a:lnTo>
                  <a:lnTo>
                    <a:pt x="542108" y="787136"/>
                  </a:lnTo>
                  <a:lnTo>
                    <a:pt x="498339" y="800062"/>
                  </a:lnTo>
                  <a:lnTo>
                    <a:pt x="452662" y="808040"/>
                  </a:lnTo>
                  <a:lnTo>
                    <a:pt x="405384" y="810768"/>
                  </a:lnTo>
                  <a:lnTo>
                    <a:pt x="358105" y="808040"/>
                  </a:lnTo>
                  <a:lnTo>
                    <a:pt x="312428" y="800062"/>
                  </a:lnTo>
                  <a:lnTo>
                    <a:pt x="268659" y="787136"/>
                  </a:lnTo>
                  <a:lnTo>
                    <a:pt x="227100" y="769566"/>
                  </a:lnTo>
                  <a:lnTo>
                    <a:pt x="188056" y="747657"/>
                  </a:lnTo>
                  <a:lnTo>
                    <a:pt x="151831" y="721713"/>
                  </a:lnTo>
                  <a:lnTo>
                    <a:pt x="118729" y="692038"/>
                  </a:lnTo>
                  <a:lnTo>
                    <a:pt x="89054" y="658936"/>
                  </a:lnTo>
                  <a:lnTo>
                    <a:pt x="63110" y="622711"/>
                  </a:lnTo>
                  <a:lnTo>
                    <a:pt x="41201" y="583667"/>
                  </a:lnTo>
                  <a:lnTo>
                    <a:pt x="23631" y="542108"/>
                  </a:lnTo>
                  <a:lnTo>
                    <a:pt x="10705" y="498339"/>
                  </a:lnTo>
                  <a:lnTo>
                    <a:pt x="2727" y="452662"/>
                  </a:lnTo>
                  <a:lnTo>
                    <a:pt x="0" y="405384"/>
                  </a:lnTo>
                  <a:close/>
                </a:path>
              </a:pathLst>
            </a:custGeom>
            <a:ln w="12192">
              <a:solidFill>
                <a:srgbClr val="D77951"/>
              </a:solidFill>
            </a:ln>
          </p:spPr>
          <p:txBody>
            <a:bodyPr wrap="square" lIns="0" tIns="0" rIns="0" bIns="0" rtlCol="0"/>
            <a:lstStyle/>
            <a:p>
              <a:pPr defTabSz="685800"/>
              <a:endParaRPr sz="1350"/>
            </a:p>
          </p:txBody>
        </p:sp>
      </p:grpSp>
      <p:sp>
        <p:nvSpPr>
          <p:cNvPr id="24" name="object 24"/>
          <p:cNvSpPr txBox="1"/>
          <p:nvPr/>
        </p:nvSpPr>
        <p:spPr>
          <a:xfrm>
            <a:off x="2873598" y="1805749"/>
            <a:ext cx="192881" cy="425116"/>
          </a:xfrm>
          <a:prstGeom prst="rect">
            <a:avLst/>
          </a:prstGeom>
        </p:spPr>
        <p:txBody>
          <a:bodyPr vert="horz" wrap="square" lIns="0" tIns="9525" rIns="0" bIns="0" rtlCol="0">
            <a:spAutoFit/>
          </a:bodyPr>
          <a:lstStyle/>
          <a:p>
            <a:pPr marL="9525" defTabSz="685800">
              <a:spcBef>
                <a:spcPts val="75"/>
              </a:spcBef>
            </a:pPr>
            <a:r>
              <a:rPr sz="2700" spc="-38">
                <a:solidFill>
                  <a:srgbClr val="FFFFFF"/>
                </a:solidFill>
                <a:latin typeface="Calibri"/>
                <a:cs typeface="Calibri"/>
              </a:rPr>
              <a:t>2</a:t>
            </a:r>
            <a:endParaRPr sz="2700">
              <a:latin typeface="Calibri"/>
              <a:cs typeface="Calibri"/>
            </a:endParaRPr>
          </a:p>
        </p:txBody>
      </p:sp>
      <p:grpSp>
        <p:nvGrpSpPr>
          <p:cNvPr id="25" name="object 25"/>
          <p:cNvGrpSpPr/>
          <p:nvPr/>
        </p:nvGrpSpPr>
        <p:grpSpPr>
          <a:xfrm>
            <a:off x="2276856" y="2484882"/>
            <a:ext cx="1383029" cy="2034540"/>
            <a:chOff x="3035807" y="3313176"/>
            <a:chExt cx="1844039" cy="2712720"/>
          </a:xfrm>
        </p:grpSpPr>
        <p:sp>
          <p:nvSpPr>
            <p:cNvPr id="26" name="object 26"/>
            <p:cNvSpPr/>
            <p:nvPr/>
          </p:nvSpPr>
          <p:spPr>
            <a:xfrm>
              <a:off x="3041903" y="3319272"/>
              <a:ext cx="1831975" cy="2700655"/>
            </a:xfrm>
            <a:custGeom>
              <a:avLst/>
              <a:gdLst/>
              <a:ahLst/>
              <a:cxnLst/>
              <a:rect l="l" t="t" r="r" b="b"/>
              <a:pathLst>
                <a:path w="1831975" h="2700654">
                  <a:moveTo>
                    <a:pt x="1831847" y="366394"/>
                  </a:moveTo>
                  <a:lnTo>
                    <a:pt x="0" y="366394"/>
                  </a:lnTo>
                  <a:lnTo>
                    <a:pt x="0" y="2700528"/>
                  </a:lnTo>
                  <a:lnTo>
                    <a:pt x="1831847" y="2700528"/>
                  </a:lnTo>
                  <a:lnTo>
                    <a:pt x="1831847" y="366394"/>
                  </a:lnTo>
                  <a:close/>
                </a:path>
                <a:path w="1831975" h="2700654">
                  <a:moveTo>
                    <a:pt x="915923" y="0"/>
                  </a:moveTo>
                  <a:lnTo>
                    <a:pt x="549529" y="366394"/>
                  </a:lnTo>
                  <a:lnTo>
                    <a:pt x="1282319" y="366394"/>
                  </a:lnTo>
                  <a:lnTo>
                    <a:pt x="915923" y="0"/>
                  </a:lnTo>
                  <a:close/>
                </a:path>
              </a:pathLst>
            </a:custGeom>
            <a:solidFill>
              <a:srgbClr val="EFD7D3">
                <a:alpha val="90194"/>
              </a:srgbClr>
            </a:solidFill>
          </p:spPr>
          <p:txBody>
            <a:bodyPr wrap="square" lIns="0" tIns="0" rIns="0" bIns="0" rtlCol="0"/>
            <a:lstStyle/>
            <a:p>
              <a:pPr defTabSz="685800"/>
              <a:endParaRPr sz="1350"/>
            </a:p>
          </p:txBody>
        </p:sp>
        <p:sp>
          <p:nvSpPr>
            <p:cNvPr id="27" name="object 27"/>
            <p:cNvSpPr/>
            <p:nvPr/>
          </p:nvSpPr>
          <p:spPr>
            <a:xfrm>
              <a:off x="3041903" y="3319272"/>
              <a:ext cx="1831975" cy="2700655"/>
            </a:xfrm>
            <a:custGeom>
              <a:avLst/>
              <a:gdLst/>
              <a:ahLst/>
              <a:cxnLst/>
              <a:rect l="l" t="t" r="r" b="b"/>
              <a:pathLst>
                <a:path w="1831975" h="2700654">
                  <a:moveTo>
                    <a:pt x="0" y="366394"/>
                  </a:moveTo>
                  <a:lnTo>
                    <a:pt x="549529" y="366394"/>
                  </a:lnTo>
                  <a:lnTo>
                    <a:pt x="915923" y="0"/>
                  </a:lnTo>
                  <a:lnTo>
                    <a:pt x="1282319" y="366394"/>
                  </a:lnTo>
                  <a:lnTo>
                    <a:pt x="1831847" y="366394"/>
                  </a:lnTo>
                  <a:lnTo>
                    <a:pt x="1831847" y="2700528"/>
                  </a:lnTo>
                  <a:lnTo>
                    <a:pt x="0" y="2700528"/>
                  </a:lnTo>
                  <a:lnTo>
                    <a:pt x="0" y="366394"/>
                  </a:lnTo>
                  <a:close/>
                </a:path>
              </a:pathLst>
            </a:custGeom>
            <a:ln w="12191">
              <a:solidFill>
                <a:srgbClr val="EFD7D3"/>
              </a:solidFill>
            </a:ln>
          </p:spPr>
          <p:txBody>
            <a:bodyPr wrap="square" lIns="0" tIns="0" rIns="0" bIns="0" rtlCol="0"/>
            <a:lstStyle/>
            <a:p>
              <a:pPr defTabSz="685800"/>
              <a:endParaRPr sz="1350"/>
            </a:p>
          </p:txBody>
        </p:sp>
      </p:grpSp>
      <p:sp>
        <p:nvSpPr>
          <p:cNvPr id="28" name="object 28"/>
          <p:cNvSpPr txBox="1"/>
          <p:nvPr/>
        </p:nvSpPr>
        <p:spPr>
          <a:xfrm>
            <a:off x="2381441" y="2856166"/>
            <a:ext cx="1144429" cy="765273"/>
          </a:xfrm>
          <a:prstGeom prst="rect">
            <a:avLst/>
          </a:prstGeom>
        </p:spPr>
        <p:txBody>
          <a:bodyPr vert="horz" wrap="square" lIns="0" tIns="21907" rIns="0" bIns="0" rtlCol="0">
            <a:spAutoFit/>
          </a:bodyPr>
          <a:lstStyle/>
          <a:p>
            <a:pPr marL="9525" marR="3810" defTabSz="685800">
              <a:lnSpc>
                <a:spcPct val="91800"/>
              </a:lnSpc>
              <a:spcBef>
                <a:spcPts val="172"/>
              </a:spcBef>
            </a:pPr>
            <a:r>
              <a:rPr sz="1050">
                <a:latin typeface="Calibri"/>
                <a:cs typeface="Calibri"/>
              </a:rPr>
              <a:t>The</a:t>
            </a:r>
            <a:r>
              <a:rPr sz="1050" spc="-30">
                <a:latin typeface="Calibri"/>
                <a:cs typeface="Calibri"/>
              </a:rPr>
              <a:t> </a:t>
            </a:r>
            <a:r>
              <a:rPr sz="1050">
                <a:latin typeface="Calibri"/>
                <a:cs typeface="Calibri"/>
              </a:rPr>
              <a:t>ISAR</a:t>
            </a:r>
            <a:r>
              <a:rPr sz="1050" spc="-53">
                <a:latin typeface="Calibri"/>
                <a:cs typeface="Calibri"/>
              </a:rPr>
              <a:t> </a:t>
            </a:r>
            <a:r>
              <a:rPr sz="1050">
                <a:latin typeface="Calibri"/>
                <a:cs typeface="Calibri"/>
              </a:rPr>
              <a:t>approach</a:t>
            </a:r>
            <a:r>
              <a:rPr sz="1050" spc="-23">
                <a:latin typeface="Calibri"/>
                <a:cs typeface="Calibri"/>
              </a:rPr>
              <a:t> </a:t>
            </a:r>
            <a:r>
              <a:rPr sz="1050" spc="-19">
                <a:latin typeface="Calibri"/>
                <a:cs typeface="Calibri"/>
              </a:rPr>
              <a:t>is </a:t>
            </a:r>
            <a:r>
              <a:rPr sz="1050" spc="-8">
                <a:latin typeface="Calibri"/>
                <a:cs typeface="Calibri"/>
              </a:rPr>
              <a:t>predicted, preventive, personalized</a:t>
            </a:r>
            <a:r>
              <a:rPr sz="1050" spc="-15">
                <a:latin typeface="Calibri"/>
                <a:cs typeface="Calibri"/>
              </a:rPr>
              <a:t> </a:t>
            </a:r>
            <a:r>
              <a:rPr sz="1050" spc="-19">
                <a:latin typeface="Calibri"/>
                <a:cs typeface="Calibri"/>
              </a:rPr>
              <a:t>and </a:t>
            </a:r>
            <a:r>
              <a:rPr sz="1050" spc="-8">
                <a:latin typeface="Calibri"/>
                <a:cs typeface="Calibri"/>
              </a:rPr>
              <a:t>participatory</a:t>
            </a:r>
            <a:endParaRPr sz="1050">
              <a:latin typeface="Calibri"/>
              <a:cs typeface="Calibri"/>
            </a:endParaRPr>
          </a:p>
        </p:txBody>
      </p:sp>
      <p:grpSp>
        <p:nvGrpSpPr>
          <p:cNvPr id="29" name="object 29"/>
          <p:cNvGrpSpPr/>
          <p:nvPr/>
        </p:nvGrpSpPr>
        <p:grpSpPr>
          <a:xfrm>
            <a:off x="3803903" y="1751075"/>
            <a:ext cx="1490663" cy="617220"/>
            <a:chOff x="5071871" y="2334767"/>
            <a:chExt cx="1987550" cy="822960"/>
          </a:xfrm>
        </p:grpSpPr>
        <p:sp>
          <p:nvSpPr>
            <p:cNvPr id="30" name="object 30"/>
            <p:cNvSpPr/>
            <p:nvPr/>
          </p:nvSpPr>
          <p:spPr>
            <a:xfrm>
              <a:off x="5077967" y="2746247"/>
              <a:ext cx="1831975" cy="3175"/>
            </a:xfrm>
            <a:custGeom>
              <a:avLst/>
              <a:gdLst/>
              <a:ahLst/>
              <a:cxnLst/>
              <a:rect l="l" t="t" r="r" b="b"/>
              <a:pathLst>
                <a:path w="1831975" h="3175">
                  <a:moveTo>
                    <a:pt x="1831847" y="0"/>
                  </a:moveTo>
                  <a:lnTo>
                    <a:pt x="0" y="0"/>
                  </a:lnTo>
                  <a:lnTo>
                    <a:pt x="0" y="3048"/>
                  </a:lnTo>
                  <a:lnTo>
                    <a:pt x="1831847" y="3048"/>
                  </a:lnTo>
                  <a:lnTo>
                    <a:pt x="1831847" y="0"/>
                  </a:lnTo>
                  <a:close/>
                </a:path>
              </a:pathLst>
            </a:custGeom>
            <a:solidFill>
              <a:srgbClr val="EDD9D4">
                <a:alpha val="90194"/>
              </a:srgbClr>
            </a:solidFill>
          </p:spPr>
          <p:txBody>
            <a:bodyPr wrap="square" lIns="0" tIns="0" rIns="0" bIns="0" rtlCol="0"/>
            <a:lstStyle/>
            <a:p>
              <a:pPr defTabSz="685800"/>
              <a:endParaRPr sz="1350"/>
            </a:p>
          </p:txBody>
        </p:sp>
        <p:sp>
          <p:nvSpPr>
            <p:cNvPr id="31" name="object 31"/>
            <p:cNvSpPr/>
            <p:nvPr/>
          </p:nvSpPr>
          <p:spPr>
            <a:xfrm>
              <a:off x="5077967" y="2746247"/>
              <a:ext cx="1831975" cy="3175"/>
            </a:xfrm>
            <a:custGeom>
              <a:avLst/>
              <a:gdLst/>
              <a:ahLst/>
              <a:cxnLst/>
              <a:rect l="l" t="t" r="r" b="b"/>
              <a:pathLst>
                <a:path w="1831975" h="3175">
                  <a:moveTo>
                    <a:pt x="0" y="3048"/>
                  </a:moveTo>
                  <a:lnTo>
                    <a:pt x="1831847" y="3048"/>
                  </a:lnTo>
                  <a:lnTo>
                    <a:pt x="1831847" y="0"/>
                  </a:lnTo>
                  <a:lnTo>
                    <a:pt x="0" y="0"/>
                  </a:lnTo>
                  <a:lnTo>
                    <a:pt x="0" y="3048"/>
                  </a:lnTo>
                  <a:close/>
                </a:path>
              </a:pathLst>
            </a:custGeom>
            <a:ln w="12192">
              <a:solidFill>
                <a:srgbClr val="EDD9D4"/>
              </a:solidFill>
            </a:ln>
          </p:spPr>
          <p:txBody>
            <a:bodyPr wrap="square" lIns="0" tIns="0" rIns="0" bIns="0" rtlCol="0"/>
            <a:lstStyle/>
            <a:p>
              <a:pPr defTabSz="685800"/>
              <a:endParaRPr sz="1350"/>
            </a:p>
          </p:txBody>
        </p:sp>
        <p:pic>
          <p:nvPicPr>
            <p:cNvPr id="32" name="object 32"/>
            <p:cNvPicPr/>
            <p:nvPr/>
          </p:nvPicPr>
          <p:blipFill>
            <a:blip r:embed="rId4" cstate="print"/>
            <a:stretch>
              <a:fillRect/>
            </a:stretch>
          </p:blipFill>
          <p:spPr>
            <a:xfrm>
              <a:off x="6952487" y="2673095"/>
              <a:ext cx="106680" cy="185928"/>
            </a:xfrm>
            <a:prstGeom prst="rect">
              <a:avLst/>
            </a:prstGeom>
          </p:spPr>
        </p:pic>
        <p:sp>
          <p:nvSpPr>
            <p:cNvPr id="33" name="object 33"/>
            <p:cNvSpPr/>
            <p:nvPr/>
          </p:nvSpPr>
          <p:spPr>
            <a:xfrm>
              <a:off x="5586983" y="2340863"/>
              <a:ext cx="814069" cy="810895"/>
            </a:xfrm>
            <a:custGeom>
              <a:avLst/>
              <a:gdLst/>
              <a:ahLst/>
              <a:cxnLst/>
              <a:rect l="l" t="t" r="r" b="b"/>
              <a:pathLst>
                <a:path w="814070" h="810894">
                  <a:moveTo>
                    <a:pt x="406907" y="0"/>
                  </a:moveTo>
                  <a:lnTo>
                    <a:pt x="359442" y="2727"/>
                  </a:lnTo>
                  <a:lnTo>
                    <a:pt x="313588" y="10705"/>
                  </a:lnTo>
                  <a:lnTo>
                    <a:pt x="269650" y="23631"/>
                  </a:lnTo>
                  <a:lnTo>
                    <a:pt x="227933" y="41201"/>
                  </a:lnTo>
                  <a:lnTo>
                    <a:pt x="188742" y="63110"/>
                  </a:lnTo>
                  <a:lnTo>
                    <a:pt x="152382" y="89054"/>
                  </a:lnTo>
                  <a:lnTo>
                    <a:pt x="119157" y="118729"/>
                  </a:lnTo>
                  <a:lnTo>
                    <a:pt x="89373" y="151831"/>
                  </a:lnTo>
                  <a:lnTo>
                    <a:pt x="63335" y="188056"/>
                  </a:lnTo>
                  <a:lnTo>
                    <a:pt x="41347" y="227100"/>
                  </a:lnTo>
                  <a:lnTo>
                    <a:pt x="23715" y="268659"/>
                  </a:lnTo>
                  <a:lnTo>
                    <a:pt x="10743" y="312428"/>
                  </a:lnTo>
                  <a:lnTo>
                    <a:pt x="2736" y="358105"/>
                  </a:lnTo>
                  <a:lnTo>
                    <a:pt x="0" y="405384"/>
                  </a:lnTo>
                  <a:lnTo>
                    <a:pt x="2736" y="452662"/>
                  </a:lnTo>
                  <a:lnTo>
                    <a:pt x="10743" y="498339"/>
                  </a:lnTo>
                  <a:lnTo>
                    <a:pt x="23715" y="542108"/>
                  </a:lnTo>
                  <a:lnTo>
                    <a:pt x="41347" y="583667"/>
                  </a:lnTo>
                  <a:lnTo>
                    <a:pt x="63335" y="622711"/>
                  </a:lnTo>
                  <a:lnTo>
                    <a:pt x="89373" y="658936"/>
                  </a:lnTo>
                  <a:lnTo>
                    <a:pt x="119157" y="692038"/>
                  </a:lnTo>
                  <a:lnTo>
                    <a:pt x="152382" y="721713"/>
                  </a:lnTo>
                  <a:lnTo>
                    <a:pt x="188742" y="747657"/>
                  </a:lnTo>
                  <a:lnTo>
                    <a:pt x="227933" y="769566"/>
                  </a:lnTo>
                  <a:lnTo>
                    <a:pt x="269650" y="787136"/>
                  </a:lnTo>
                  <a:lnTo>
                    <a:pt x="313588" y="800062"/>
                  </a:lnTo>
                  <a:lnTo>
                    <a:pt x="359442" y="808040"/>
                  </a:lnTo>
                  <a:lnTo>
                    <a:pt x="406907" y="810768"/>
                  </a:lnTo>
                  <a:lnTo>
                    <a:pt x="454373" y="808040"/>
                  </a:lnTo>
                  <a:lnTo>
                    <a:pt x="500227" y="800062"/>
                  </a:lnTo>
                  <a:lnTo>
                    <a:pt x="544165" y="787136"/>
                  </a:lnTo>
                  <a:lnTo>
                    <a:pt x="585882" y="769566"/>
                  </a:lnTo>
                  <a:lnTo>
                    <a:pt x="625073" y="747657"/>
                  </a:lnTo>
                  <a:lnTo>
                    <a:pt x="661433" y="721713"/>
                  </a:lnTo>
                  <a:lnTo>
                    <a:pt x="694658" y="692038"/>
                  </a:lnTo>
                  <a:lnTo>
                    <a:pt x="724442" y="658936"/>
                  </a:lnTo>
                  <a:lnTo>
                    <a:pt x="750480" y="622711"/>
                  </a:lnTo>
                  <a:lnTo>
                    <a:pt x="772468" y="583667"/>
                  </a:lnTo>
                  <a:lnTo>
                    <a:pt x="790100" y="542108"/>
                  </a:lnTo>
                  <a:lnTo>
                    <a:pt x="803072" y="498339"/>
                  </a:lnTo>
                  <a:lnTo>
                    <a:pt x="811079" y="452662"/>
                  </a:lnTo>
                  <a:lnTo>
                    <a:pt x="813815" y="405384"/>
                  </a:lnTo>
                  <a:lnTo>
                    <a:pt x="811079" y="358105"/>
                  </a:lnTo>
                  <a:lnTo>
                    <a:pt x="803072" y="312428"/>
                  </a:lnTo>
                  <a:lnTo>
                    <a:pt x="790100" y="268659"/>
                  </a:lnTo>
                  <a:lnTo>
                    <a:pt x="772468" y="227100"/>
                  </a:lnTo>
                  <a:lnTo>
                    <a:pt x="750480" y="188056"/>
                  </a:lnTo>
                  <a:lnTo>
                    <a:pt x="724442" y="151831"/>
                  </a:lnTo>
                  <a:lnTo>
                    <a:pt x="694658" y="118729"/>
                  </a:lnTo>
                  <a:lnTo>
                    <a:pt x="661433" y="89054"/>
                  </a:lnTo>
                  <a:lnTo>
                    <a:pt x="625073" y="63110"/>
                  </a:lnTo>
                  <a:lnTo>
                    <a:pt x="585882" y="41201"/>
                  </a:lnTo>
                  <a:lnTo>
                    <a:pt x="544165" y="23631"/>
                  </a:lnTo>
                  <a:lnTo>
                    <a:pt x="500227" y="10705"/>
                  </a:lnTo>
                  <a:lnTo>
                    <a:pt x="454373" y="2727"/>
                  </a:lnTo>
                  <a:lnTo>
                    <a:pt x="406907" y="0"/>
                  </a:lnTo>
                  <a:close/>
                </a:path>
              </a:pathLst>
            </a:custGeom>
            <a:solidFill>
              <a:srgbClr val="C4816F"/>
            </a:solidFill>
          </p:spPr>
          <p:txBody>
            <a:bodyPr wrap="square" lIns="0" tIns="0" rIns="0" bIns="0" rtlCol="0"/>
            <a:lstStyle/>
            <a:p>
              <a:pPr defTabSz="685800"/>
              <a:endParaRPr sz="1350"/>
            </a:p>
          </p:txBody>
        </p:sp>
        <p:sp>
          <p:nvSpPr>
            <p:cNvPr id="34" name="object 34"/>
            <p:cNvSpPr/>
            <p:nvPr/>
          </p:nvSpPr>
          <p:spPr>
            <a:xfrm>
              <a:off x="5586983" y="2340863"/>
              <a:ext cx="814069" cy="810895"/>
            </a:xfrm>
            <a:custGeom>
              <a:avLst/>
              <a:gdLst/>
              <a:ahLst/>
              <a:cxnLst/>
              <a:rect l="l" t="t" r="r" b="b"/>
              <a:pathLst>
                <a:path w="814070" h="810894">
                  <a:moveTo>
                    <a:pt x="0" y="405384"/>
                  </a:moveTo>
                  <a:lnTo>
                    <a:pt x="2736" y="358105"/>
                  </a:lnTo>
                  <a:lnTo>
                    <a:pt x="10743" y="312428"/>
                  </a:lnTo>
                  <a:lnTo>
                    <a:pt x="23715" y="268659"/>
                  </a:lnTo>
                  <a:lnTo>
                    <a:pt x="41347" y="227100"/>
                  </a:lnTo>
                  <a:lnTo>
                    <a:pt x="63335" y="188056"/>
                  </a:lnTo>
                  <a:lnTo>
                    <a:pt x="89373" y="151831"/>
                  </a:lnTo>
                  <a:lnTo>
                    <a:pt x="119157" y="118729"/>
                  </a:lnTo>
                  <a:lnTo>
                    <a:pt x="152382" y="89054"/>
                  </a:lnTo>
                  <a:lnTo>
                    <a:pt x="188742" y="63110"/>
                  </a:lnTo>
                  <a:lnTo>
                    <a:pt x="227933" y="41201"/>
                  </a:lnTo>
                  <a:lnTo>
                    <a:pt x="269650" y="23631"/>
                  </a:lnTo>
                  <a:lnTo>
                    <a:pt x="313588" y="10705"/>
                  </a:lnTo>
                  <a:lnTo>
                    <a:pt x="359442" y="2727"/>
                  </a:lnTo>
                  <a:lnTo>
                    <a:pt x="406907" y="0"/>
                  </a:lnTo>
                  <a:lnTo>
                    <a:pt x="454373" y="2727"/>
                  </a:lnTo>
                  <a:lnTo>
                    <a:pt x="500227" y="10705"/>
                  </a:lnTo>
                  <a:lnTo>
                    <a:pt x="544165" y="23631"/>
                  </a:lnTo>
                  <a:lnTo>
                    <a:pt x="585882" y="41201"/>
                  </a:lnTo>
                  <a:lnTo>
                    <a:pt x="625073" y="63110"/>
                  </a:lnTo>
                  <a:lnTo>
                    <a:pt x="661433" y="89054"/>
                  </a:lnTo>
                  <a:lnTo>
                    <a:pt x="694658" y="118729"/>
                  </a:lnTo>
                  <a:lnTo>
                    <a:pt x="724442" y="151831"/>
                  </a:lnTo>
                  <a:lnTo>
                    <a:pt x="750480" y="188056"/>
                  </a:lnTo>
                  <a:lnTo>
                    <a:pt x="772468" y="227100"/>
                  </a:lnTo>
                  <a:lnTo>
                    <a:pt x="790100" y="268659"/>
                  </a:lnTo>
                  <a:lnTo>
                    <a:pt x="803072" y="312428"/>
                  </a:lnTo>
                  <a:lnTo>
                    <a:pt x="811079" y="358105"/>
                  </a:lnTo>
                  <a:lnTo>
                    <a:pt x="813815" y="405384"/>
                  </a:lnTo>
                  <a:lnTo>
                    <a:pt x="811079" y="452662"/>
                  </a:lnTo>
                  <a:lnTo>
                    <a:pt x="803072" y="498339"/>
                  </a:lnTo>
                  <a:lnTo>
                    <a:pt x="790100" y="542108"/>
                  </a:lnTo>
                  <a:lnTo>
                    <a:pt x="772468" y="583667"/>
                  </a:lnTo>
                  <a:lnTo>
                    <a:pt x="750480" y="622711"/>
                  </a:lnTo>
                  <a:lnTo>
                    <a:pt x="724442" y="658936"/>
                  </a:lnTo>
                  <a:lnTo>
                    <a:pt x="694658" y="692038"/>
                  </a:lnTo>
                  <a:lnTo>
                    <a:pt x="661433" y="721713"/>
                  </a:lnTo>
                  <a:lnTo>
                    <a:pt x="625073" y="747657"/>
                  </a:lnTo>
                  <a:lnTo>
                    <a:pt x="585882" y="769566"/>
                  </a:lnTo>
                  <a:lnTo>
                    <a:pt x="544165" y="787136"/>
                  </a:lnTo>
                  <a:lnTo>
                    <a:pt x="500227" y="800062"/>
                  </a:lnTo>
                  <a:lnTo>
                    <a:pt x="454373" y="808040"/>
                  </a:lnTo>
                  <a:lnTo>
                    <a:pt x="406907" y="810768"/>
                  </a:lnTo>
                  <a:lnTo>
                    <a:pt x="359442" y="808040"/>
                  </a:lnTo>
                  <a:lnTo>
                    <a:pt x="313588" y="800062"/>
                  </a:lnTo>
                  <a:lnTo>
                    <a:pt x="269650" y="787136"/>
                  </a:lnTo>
                  <a:lnTo>
                    <a:pt x="227933" y="769566"/>
                  </a:lnTo>
                  <a:lnTo>
                    <a:pt x="188742" y="747657"/>
                  </a:lnTo>
                  <a:lnTo>
                    <a:pt x="152382" y="721713"/>
                  </a:lnTo>
                  <a:lnTo>
                    <a:pt x="119157" y="692038"/>
                  </a:lnTo>
                  <a:lnTo>
                    <a:pt x="89373" y="658936"/>
                  </a:lnTo>
                  <a:lnTo>
                    <a:pt x="63335" y="622711"/>
                  </a:lnTo>
                  <a:lnTo>
                    <a:pt x="41347" y="583667"/>
                  </a:lnTo>
                  <a:lnTo>
                    <a:pt x="23715" y="542108"/>
                  </a:lnTo>
                  <a:lnTo>
                    <a:pt x="10743" y="498339"/>
                  </a:lnTo>
                  <a:lnTo>
                    <a:pt x="2736" y="452662"/>
                  </a:lnTo>
                  <a:lnTo>
                    <a:pt x="0" y="405384"/>
                  </a:lnTo>
                  <a:close/>
                </a:path>
              </a:pathLst>
            </a:custGeom>
            <a:ln w="12192">
              <a:solidFill>
                <a:srgbClr val="C4816F"/>
              </a:solidFill>
            </a:ln>
          </p:spPr>
          <p:txBody>
            <a:bodyPr wrap="square" lIns="0" tIns="0" rIns="0" bIns="0" rtlCol="0"/>
            <a:lstStyle/>
            <a:p>
              <a:pPr defTabSz="685800"/>
              <a:endParaRPr sz="1350"/>
            </a:p>
          </p:txBody>
        </p:sp>
      </p:grpSp>
      <p:sp>
        <p:nvSpPr>
          <p:cNvPr id="35" name="object 35"/>
          <p:cNvSpPr txBox="1"/>
          <p:nvPr/>
        </p:nvSpPr>
        <p:spPr>
          <a:xfrm>
            <a:off x="4400646" y="1805749"/>
            <a:ext cx="192881" cy="425116"/>
          </a:xfrm>
          <a:prstGeom prst="rect">
            <a:avLst/>
          </a:prstGeom>
        </p:spPr>
        <p:txBody>
          <a:bodyPr vert="horz" wrap="square" lIns="0" tIns="9525" rIns="0" bIns="0" rtlCol="0">
            <a:spAutoFit/>
          </a:bodyPr>
          <a:lstStyle/>
          <a:p>
            <a:pPr marL="9525" defTabSz="685800">
              <a:spcBef>
                <a:spcPts val="75"/>
              </a:spcBef>
            </a:pPr>
            <a:r>
              <a:rPr sz="2700" spc="-38">
                <a:solidFill>
                  <a:srgbClr val="FFFFFF"/>
                </a:solidFill>
                <a:latin typeface="Calibri"/>
                <a:cs typeface="Calibri"/>
              </a:rPr>
              <a:t>3</a:t>
            </a:r>
            <a:endParaRPr sz="2700">
              <a:latin typeface="Calibri"/>
              <a:cs typeface="Calibri"/>
            </a:endParaRPr>
          </a:p>
        </p:txBody>
      </p:sp>
      <p:grpSp>
        <p:nvGrpSpPr>
          <p:cNvPr id="36" name="object 36"/>
          <p:cNvGrpSpPr/>
          <p:nvPr/>
        </p:nvGrpSpPr>
        <p:grpSpPr>
          <a:xfrm>
            <a:off x="3803904" y="2484882"/>
            <a:ext cx="1383029" cy="2034540"/>
            <a:chOff x="5071871" y="3313176"/>
            <a:chExt cx="1844039" cy="2712720"/>
          </a:xfrm>
        </p:grpSpPr>
        <p:sp>
          <p:nvSpPr>
            <p:cNvPr id="37" name="object 37"/>
            <p:cNvSpPr/>
            <p:nvPr/>
          </p:nvSpPr>
          <p:spPr>
            <a:xfrm>
              <a:off x="5077967" y="3319272"/>
              <a:ext cx="1831975" cy="2700655"/>
            </a:xfrm>
            <a:custGeom>
              <a:avLst/>
              <a:gdLst/>
              <a:ahLst/>
              <a:cxnLst/>
              <a:rect l="l" t="t" r="r" b="b"/>
              <a:pathLst>
                <a:path w="1831975" h="2700654">
                  <a:moveTo>
                    <a:pt x="1831848" y="366394"/>
                  </a:moveTo>
                  <a:lnTo>
                    <a:pt x="0" y="366394"/>
                  </a:lnTo>
                  <a:lnTo>
                    <a:pt x="0" y="2700528"/>
                  </a:lnTo>
                  <a:lnTo>
                    <a:pt x="1831848" y="2700528"/>
                  </a:lnTo>
                  <a:lnTo>
                    <a:pt x="1831848" y="366394"/>
                  </a:lnTo>
                  <a:close/>
                </a:path>
                <a:path w="1831975" h="2700654">
                  <a:moveTo>
                    <a:pt x="915924" y="0"/>
                  </a:moveTo>
                  <a:lnTo>
                    <a:pt x="549529" y="366394"/>
                  </a:lnTo>
                  <a:lnTo>
                    <a:pt x="1282319" y="366394"/>
                  </a:lnTo>
                  <a:lnTo>
                    <a:pt x="915924" y="0"/>
                  </a:lnTo>
                  <a:close/>
                </a:path>
              </a:pathLst>
            </a:custGeom>
            <a:solidFill>
              <a:srgbClr val="EBDAD7">
                <a:alpha val="90194"/>
              </a:srgbClr>
            </a:solidFill>
          </p:spPr>
          <p:txBody>
            <a:bodyPr wrap="square" lIns="0" tIns="0" rIns="0" bIns="0" rtlCol="0"/>
            <a:lstStyle/>
            <a:p>
              <a:pPr defTabSz="685800"/>
              <a:endParaRPr sz="1350"/>
            </a:p>
          </p:txBody>
        </p:sp>
        <p:sp>
          <p:nvSpPr>
            <p:cNvPr id="38" name="object 38"/>
            <p:cNvSpPr/>
            <p:nvPr/>
          </p:nvSpPr>
          <p:spPr>
            <a:xfrm>
              <a:off x="5077967" y="3319272"/>
              <a:ext cx="1831975" cy="2700655"/>
            </a:xfrm>
            <a:custGeom>
              <a:avLst/>
              <a:gdLst/>
              <a:ahLst/>
              <a:cxnLst/>
              <a:rect l="l" t="t" r="r" b="b"/>
              <a:pathLst>
                <a:path w="1831975" h="2700654">
                  <a:moveTo>
                    <a:pt x="0" y="366394"/>
                  </a:moveTo>
                  <a:lnTo>
                    <a:pt x="549529" y="366394"/>
                  </a:lnTo>
                  <a:lnTo>
                    <a:pt x="915924" y="0"/>
                  </a:lnTo>
                  <a:lnTo>
                    <a:pt x="1282319" y="366394"/>
                  </a:lnTo>
                  <a:lnTo>
                    <a:pt x="1831848" y="366394"/>
                  </a:lnTo>
                  <a:lnTo>
                    <a:pt x="1831848" y="2700528"/>
                  </a:lnTo>
                  <a:lnTo>
                    <a:pt x="0" y="2700528"/>
                  </a:lnTo>
                  <a:lnTo>
                    <a:pt x="0" y="366394"/>
                  </a:lnTo>
                  <a:close/>
                </a:path>
              </a:pathLst>
            </a:custGeom>
            <a:ln w="12192">
              <a:solidFill>
                <a:srgbClr val="EBDAD7"/>
              </a:solidFill>
            </a:ln>
          </p:spPr>
          <p:txBody>
            <a:bodyPr wrap="square" lIns="0" tIns="0" rIns="0" bIns="0" rtlCol="0"/>
            <a:lstStyle/>
            <a:p>
              <a:pPr defTabSz="685800"/>
              <a:endParaRPr sz="1350"/>
            </a:p>
          </p:txBody>
        </p:sp>
      </p:grpSp>
      <p:sp>
        <p:nvSpPr>
          <p:cNvPr id="39" name="object 39"/>
          <p:cNvSpPr txBox="1"/>
          <p:nvPr/>
        </p:nvSpPr>
        <p:spPr>
          <a:xfrm>
            <a:off x="3908488" y="2856166"/>
            <a:ext cx="1063943" cy="1359795"/>
          </a:xfrm>
          <a:prstGeom prst="rect">
            <a:avLst/>
          </a:prstGeom>
        </p:spPr>
        <p:txBody>
          <a:bodyPr vert="horz" wrap="square" lIns="0" tIns="21907" rIns="0" bIns="0" rtlCol="0">
            <a:spAutoFit/>
          </a:bodyPr>
          <a:lstStyle/>
          <a:p>
            <a:pPr marL="9525" marR="3810" defTabSz="685800">
              <a:lnSpc>
                <a:spcPct val="91600"/>
              </a:lnSpc>
              <a:spcBef>
                <a:spcPts val="172"/>
              </a:spcBef>
            </a:pPr>
            <a:r>
              <a:rPr sz="1050">
                <a:latin typeface="Calibri"/>
                <a:cs typeface="Calibri"/>
              </a:rPr>
              <a:t>ISAR</a:t>
            </a:r>
            <a:r>
              <a:rPr sz="1050" spc="-19">
                <a:latin typeface="Calibri"/>
                <a:cs typeface="Calibri"/>
              </a:rPr>
              <a:t> </a:t>
            </a:r>
            <a:r>
              <a:rPr sz="1050" spc="-8">
                <a:latin typeface="Calibri"/>
                <a:cs typeface="Calibri"/>
              </a:rPr>
              <a:t>harnesses </a:t>
            </a:r>
            <a:r>
              <a:rPr sz="1050">
                <a:latin typeface="Calibri"/>
                <a:cs typeface="Calibri"/>
              </a:rPr>
              <a:t>global</a:t>
            </a:r>
            <a:r>
              <a:rPr sz="1050" spc="-45">
                <a:latin typeface="Calibri"/>
                <a:cs typeface="Calibri"/>
              </a:rPr>
              <a:t> </a:t>
            </a:r>
            <a:r>
              <a:rPr sz="1050">
                <a:latin typeface="Calibri"/>
                <a:cs typeface="Calibri"/>
              </a:rPr>
              <a:t>data</a:t>
            </a:r>
            <a:r>
              <a:rPr sz="1050" spc="-41">
                <a:latin typeface="Calibri"/>
                <a:cs typeface="Calibri"/>
              </a:rPr>
              <a:t> </a:t>
            </a:r>
            <a:r>
              <a:rPr sz="1050" spc="-19">
                <a:latin typeface="Calibri"/>
                <a:cs typeface="Calibri"/>
              </a:rPr>
              <a:t>to </a:t>
            </a:r>
            <a:r>
              <a:rPr sz="1050" spc="-8">
                <a:latin typeface="Calibri"/>
                <a:cs typeface="Calibri"/>
              </a:rPr>
              <a:t>provide</a:t>
            </a:r>
            <a:r>
              <a:rPr sz="1050" spc="-19">
                <a:latin typeface="Calibri"/>
                <a:cs typeface="Calibri"/>
              </a:rPr>
              <a:t> </a:t>
            </a:r>
            <a:r>
              <a:rPr sz="1050" spc="-8">
                <a:latin typeface="Calibri"/>
                <a:cs typeface="Calibri"/>
              </a:rPr>
              <a:t>meaningful </a:t>
            </a:r>
            <a:r>
              <a:rPr sz="1050">
                <a:latin typeface="Calibri"/>
                <a:cs typeface="Calibri"/>
              </a:rPr>
              <a:t>clinical</a:t>
            </a:r>
            <a:r>
              <a:rPr sz="1050" spc="-45">
                <a:latin typeface="Calibri"/>
                <a:cs typeface="Calibri"/>
              </a:rPr>
              <a:t> </a:t>
            </a:r>
            <a:r>
              <a:rPr sz="1050" spc="-8">
                <a:latin typeface="Calibri"/>
                <a:cs typeface="Calibri"/>
              </a:rPr>
              <a:t>insight</a:t>
            </a:r>
            <a:r>
              <a:rPr sz="1050">
                <a:latin typeface="Calibri"/>
                <a:cs typeface="Calibri"/>
              </a:rPr>
              <a:t> </a:t>
            </a:r>
            <a:r>
              <a:rPr sz="1050" spc="-19">
                <a:latin typeface="Calibri"/>
                <a:cs typeface="Calibri"/>
              </a:rPr>
              <a:t>and </a:t>
            </a:r>
            <a:r>
              <a:rPr sz="1050" spc="-8">
                <a:latin typeface="Calibri"/>
                <a:cs typeface="Calibri"/>
              </a:rPr>
              <a:t>translates</a:t>
            </a:r>
            <a:r>
              <a:rPr sz="1050" spc="-38">
                <a:latin typeface="Calibri"/>
                <a:cs typeface="Calibri"/>
              </a:rPr>
              <a:t> </a:t>
            </a:r>
            <a:r>
              <a:rPr sz="1050" spc="-15">
                <a:latin typeface="Calibri"/>
                <a:cs typeface="Calibri"/>
              </a:rPr>
              <a:t>this </a:t>
            </a:r>
            <a:r>
              <a:rPr sz="1050" spc="-8">
                <a:latin typeface="Calibri"/>
                <a:cs typeface="Calibri"/>
              </a:rPr>
              <a:t>knowledge</a:t>
            </a:r>
            <a:r>
              <a:rPr sz="1050" spc="8">
                <a:latin typeface="Calibri"/>
                <a:cs typeface="Calibri"/>
              </a:rPr>
              <a:t> </a:t>
            </a:r>
            <a:r>
              <a:rPr sz="1050" spc="-15">
                <a:latin typeface="Calibri"/>
                <a:cs typeface="Calibri"/>
              </a:rPr>
              <a:t>into </a:t>
            </a:r>
            <a:r>
              <a:rPr sz="1050" spc="-8">
                <a:latin typeface="Calibri"/>
                <a:cs typeface="Calibri"/>
              </a:rPr>
              <a:t>better</a:t>
            </a:r>
            <a:r>
              <a:rPr sz="1050" spc="-15">
                <a:latin typeface="Calibri"/>
                <a:cs typeface="Calibri"/>
              </a:rPr>
              <a:t> personalized </a:t>
            </a:r>
            <a:r>
              <a:rPr sz="1050">
                <a:latin typeface="Calibri"/>
                <a:cs typeface="Calibri"/>
              </a:rPr>
              <a:t>care</a:t>
            </a:r>
            <a:r>
              <a:rPr sz="1050" spc="-38">
                <a:latin typeface="Calibri"/>
                <a:cs typeface="Calibri"/>
              </a:rPr>
              <a:t> </a:t>
            </a:r>
            <a:r>
              <a:rPr sz="1050">
                <a:latin typeface="Calibri"/>
                <a:cs typeface="Calibri"/>
              </a:rPr>
              <a:t>for</a:t>
            </a:r>
            <a:r>
              <a:rPr sz="1050" spc="-38">
                <a:latin typeface="Calibri"/>
                <a:cs typeface="Calibri"/>
              </a:rPr>
              <a:t> </a:t>
            </a:r>
            <a:r>
              <a:rPr sz="1050" spc="-8">
                <a:latin typeface="Calibri"/>
                <a:cs typeface="Calibri"/>
              </a:rPr>
              <a:t>severe </a:t>
            </a:r>
            <a:r>
              <a:rPr sz="1050">
                <a:latin typeface="Calibri"/>
                <a:cs typeface="Calibri"/>
              </a:rPr>
              <a:t>asthma</a:t>
            </a:r>
            <a:r>
              <a:rPr sz="1050" spc="-60">
                <a:latin typeface="Calibri"/>
                <a:cs typeface="Calibri"/>
              </a:rPr>
              <a:t> </a:t>
            </a:r>
            <a:r>
              <a:rPr sz="1050" spc="-8">
                <a:latin typeface="Calibri"/>
                <a:cs typeface="Calibri"/>
              </a:rPr>
              <a:t>patients</a:t>
            </a:r>
            <a:endParaRPr sz="1050">
              <a:latin typeface="Calibri"/>
              <a:cs typeface="Calibri"/>
            </a:endParaRPr>
          </a:p>
        </p:txBody>
      </p:sp>
      <p:grpSp>
        <p:nvGrpSpPr>
          <p:cNvPr id="40" name="object 40"/>
          <p:cNvGrpSpPr/>
          <p:nvPr/>
        </p:nvGrpSpPr>
        <p:grpSpPr>
          <a:xfrm>
            <a:off x="5330951" y="1751075"/>
            <a:ext cx="1490663" cy="617220"/>
            <a:chOff x="7107935" y="2334767"/>
            <a:chExt cx="1987550" cy="822960"/>
          </a:xfrm>
        </p:grpSpPr>
        <p:sp>
          <p:nvSpPr>
            <p:cNvPr id="41" name="object 41"/>
            <p:cNvSpPr/>
            <p:nvPr/>
          </p:nvSpPr>
          <p:spPr>
            <a:xfrm>
              <a:off x="7114031" y="2746247"/>
              <a:ext cx="1831975" cy="3175"/>
            </a:xfrm>
            <a:custGeom>
              <a:avLst/>
              <a:gdLst/>
              <a:ahLst/>
              <a:cxnLst/>
              <a:rect l="l" t="t" r="r" b="b"/>
              <a:pathLst>
                <a:path w="1831975" h="3175">
                  <a:moveTo>
                    <a:pt x="1831848" y="0"/>
                  </a:moveTo>
                  <a:lnTo>
                    <a:pt x="0" y="0"/>
                  </a:lnTo>
                  <a:lnTo>
                    <a:pt x="0" y="3048"/>
                  </a:lnTo>
                  <a:lnTo>
                    <a:pt x="1831848" y="3048"/>
                  </a:lnTo>
                  <a:lnTo>
                    <a:pt x="1831848" y="0"/>
                  </a:lnTo>
                  <a:close/>
                </a:path>
              </a:pathLst>
            </a:custGeom>
            <a:solidFill>
              <a:srgbClr val="E9DBD9">
                <a:alpha val="90194"/>
              </a:srgbClr>
            </a:solidFill>
          </p:spPr>
          <p:txBody>
            <a:bodyPr wrap="square" lIns="0" tIns="0" rIns="0" bIns="0" rtlCol="0"/>
            <a:lstStyle/>
            <a:p>
              <a:pPr defTabSz="685800"/>
              <a:endParaRPr sz="1350"/>
            </a:p>
          </p:txBody>
        </p:sp>
        <p:sp>
          <p:nvSpPr>
            <p:cNvPr id="42" name="object 42"/>
            <p:cNvSpPr/>
            <p:nvPr/>
          </p:nvSpPr>
          <p:spPr>
            <a:xfrm>
              <a:off x="7114031" y="2746247"/>
              <a:ext cx="1831975" cy="3175"/>
            </a:xfrm>
            <a:custGeom>
              <a:avLst/>
              <a:gdLst/>
              <a:ahLst/>
              <a:cxnLst/>
              <a:rect l="l" t="t" r="r" b="b"/>
              <a:pathLst>
                <a:path w="1831975" h="3175">
                  <a:moveTo>
                    <a:pt x="0" y="3048"/>
                  </a:moveTo>
                  <a:lnTo>
                    <a:pt x="1831848" y="3048"/>
                  </a:lnTo>
                  <a:lnTo>
                    <a:pt x="1831848" y="0"/>
                  </a:lnTo>
                  <a:lnTo>
                    <a:pt x="0" y="0"/>
                  </a:lnTo>
                  <a:lnTo>
                    <a:pt x="0" y="3048"/>
                  </a:lnTo>
                  <a:close/>
                </a:path>
              </a:pathLst>
            </a:custGeom>
            <a:ln w="12192">
              <a:solidFill>
                <a:srgbClr val="E9DBD9"/>
              </a:solidFill>
            </a:ln>
          </p:spPr>
          <p:txBody>
            <a:bodyPr wrap="square" lIns="0" tIns="0" rIns="0" bIns="0" rtlCol="0"/>
            <a:lstStyle/>
            <a:p>
              <a:pPr defTabSz="685800"/>
              <a:endParaRPr sz="1350"/>
            </a:p>
          </p:txBody>
        </p:sp>
        <p:pic>
          <p:nvPicPr>
            <p:cNvPr id="43" name="object 43"/>
            <p:cNvPicPr/>
            <p:nvPr/>
          </p:nvPicPr>
          <p:blipFill>
            <a:blip r:embed="rId5" cstate="print"/>
            <a:stretch>
              <a:fillRect/>
            </a:stretch>
          </p:blipFill>
          <p:spPr>
            <a:xfrm>
              <a:off x="8988551" y="2673095"/>
              <a:ext cx="106679" cy="185928"/>
            </a:xfrm>
            <a:prstGeom prst="rect">
              <a:avLst/>
            </a:prstGeom>
          </p:spPr>
        </p:pic>
        <p:sp>
          <p:nvSpPr>
            <p:cNvPr id="44" name="object 44"/>
            <p:cNvSpPr/>
            <p:nvPr/>
          </p:nvSpPr>
          <p:spPr>
            <a:xfrm>
              <a:off x="7623047" y="2340863"/>
              <a:ext cx="814069" cy="810895"/>
            </a:xfrm>
            <a:custGeom>
              <a:avLst/>
              <a:gdLst/>
              <a:ahLst/>
              <a:cxnLst/>
              <a:rect l="l" t="t" r="r" b="b"/>
              <a:pathLst>
                <a:path w="814070" h="810894">
                  <a:moveTo>
                    <a:pt x="406907" y="0"/>
                  </a:moveTo>
                  <a:lnTo>
                    <a:pt x="359442" y="2727"/>
                  </a:lnTo>
                  <a:lnTo>
                    <a:pt x="313588" y="10705"/>
                  </a:lnTo>
                  <a:lnTo>
                    <a:pt x="269650" y="23631"/>
                  </a:lnTo>
                  <a:lnTo>
                    <a:pt x="227933" y="41201"/>
                  </a:lnTo>
                  <a:lnTo>
                    <a:pt x="188742" y="63110"/>
                  </a:lnTo>
                  <a:lnTo>
                    <a:pt x="152382" y="89054"/>
                  </a:lnTo>
                  <a:lnTo>
                    <a:pt x="119157" y="118729"/>
                  </a:lnTo>
                  <a:lnTo>
                    <a:pt x="89373" y="151831"/>
                  </a:lnTo>
                  <a:lnTo>
                    <a:pt x="63335" y="188056"/>
                  </a:lnTo>
                  <a:lnTo>
                    <a:pt x="41347" y="227100"/>
                  </a:lnTo>
                  <a:lnTo>
                    <a:pt x="23715" y="268659"/>
                  </a:lnTo>
                  <a:lnTo>
                    <a:pt x="10743" y="312428"/>
                  </a:lnTo>
                  <a:lnTo>
                    <a:pt x="2736" y="358105"/>
                  </a:lnTo>
                  <a:lnTo>
                    <a:pt x="0" y="405384"/>
                  </a:lnTo>
                  <a:lnTo>
                    <a:pt x="2736" y="452662"/>
                  </a:lnTo>
                  <a:lnTo>
                    <a:pt x="10743" y="498339"/>
                  </a:lnTo>
                  <a:lnTo>
                    <a:pt x="23715" y="542108"/>
                  </a:lnTo>
                  <a:lnTo>
                    <a:pt x="41347" y="583667"/>
                  </a:lnTo>
                  <a:lnTo>
                    <a:pt x="63335" y="622711"/>
                  </a:lnTo>
                  <a:lnTo>
                    <a:pt x="89373" y="658936"/>
                  </a:lnTo>
                  <a:lnTo>
                    <a:pt x="119157" y="692038"/>
                  </a:lnTo>
                  <a:lnTo>
                    <a:pt x="152382" y="721713"/>
                  </a:lnTo>
                  <a:lnTo>
                    <a:pt x="188742" y="747657"/>
                  </a:lnTo>
                  <a:lnTo>
                    <a:pt x="227933" y="769566"/>
                  </a:lnTo>
                  <a:lnTo>
                    <a:pt x="269650" y="787136"/>
                  </a:lnTo>
                  <a:lnTo>
                    <a:pt x="313588" y="800062"/>
                  </a:lnTo>
                  <a:lnTo>
                    <a:pt x="359442" y="808040"/>
                  </a:lnTo>
                  <a:lnTo>
                    <a:pt x="406907" y="810768"/>
                  </a:lnTo>
                  <a:lnTo>
                    <a:pt x="454373" y="808040"/>
                  </a:lnTo>
                  <a:lnTo>
                    <a:pt x="500227" y="800062"/>
                  </a:lnTo>
                  <a:lnTo>
                    <a:pt x="544165" y="787136"/>
                  </a:lnTo>
                  <a:lnTo>
                    <a:pt x="585882" y="769566"/>
                  </a:lnTo>
                  <a:lnTo>
                    <a:pt x="625073" y="747657"/>
                  </a:lnTo>
                  <a:lnTo>
                    <a:pt x="661433" y="721713"/>
                  </a:lnTo>
                  <a:lnTo>
                    <a:pt x="694658" y="692038"/>
                  </a:lnTo>
                  <a:lnTo>
                    <a:pt x="724442" y="658936"/>
                  </a:lnTo>
                  <a:lnTo>
                    <a:pt x="750480" y="622711"/>
                  </a:lnTo>
                  <a:lnTo>
                    <a:pt x="772468" y="583667"/>
                  </a:lnTo>
                  <a:lnTo>
                    <a:pt x="790100" y="542108"/>
                  </a:lnTo>
                  <a:lnTo>
                    <a:pt x="803072" y="498339"/>
                  </a:lnTo>
                  <a:lnTo>
                    <a:pt x="811079" y="452662"/>
                  </a:lnTo>
                  <a:lnTo>
                    <a:pt x="813816" y="405384"/>
                  </a:lnTo>
                  <a:lnTo>
                    <a:pt x="811079" y="358105"/>
                  </a:lnTo>
                  <a:lnTo>
                    <a:pt x="803072" y="312428"/>
                  </a:lnTo>
                  <a:lnTo>
                    <a:pt x="790100" y="268659"/>
                  </a:lnTo>
                  <a:lnTo>
                    <a:pt x="772468" y="227100"/>
                  </a:lnTo>
                  <a:lnTo>
                    <a:pt x="750480" y="188056"/>
                  </a:lnTo>
                  <a:lnTo>
                    <a:pt x="724442" y="151831"/>
                  </a:lnTo>
                  <a:lnTo>
                    <a:pt x="694658" y="118729"/>
                  </a:lnTo>
                  <a:lnTo>
                    <a:pt x="661433" y="89054"/>
                  </a:lnTo>
                  <a:lnTo>
                    <a:pt x="625073" y="63110"/>
                  </a:lnTo>
                  <a:lnTo>
                    <a:pt x="585882" y="41201"/>
                  </a:lnTo>
                  <a:lnTo>
                    <a:pt x="544165" y="23631"/>
                  </a:lnTo>
                  <a:lnTo>
                    <a:pt x="500227" y="10705"/>
                  </a:lnTo>
                  <a:lnTo>
                    <a:pt x="454373" y="2727"/>
                  </a:lnTo>
                  <a:lnTo>
                    <a:pt x="406907" y="0"/>
                  </a:lnTo>
                  <a:close/>
                </a:path>
              </a:pathLst>
            </a:custGeom>
            <a:solidFill>
              <a:srgbClr val="B4908A"/>
            </a:solidFill>
          </p:spPr>
          <p:txBody>
            <a:bodyPr wrap="square" lIns="0" tIns="0" rIns="0" bIns="0" rtlCol="0"/>
            <a:lstStyle/>
            <a:p>
              <a:pPr defTabSz="685800"/>
              <a:endParaRPr sz="1350"/>
            </a:p>
          </p:txBody>
        </p:sp>
        <p:sp>
          <p:nvSpPr>
            <p:cNvPr id="45" name="object 45"/>
            <p:cNvSpPr/>
            <p:nvPr/>
          </p:nvSpPr>
          <p:spPr>
            <a:xfrm>
              <a:off x="7623047" y="2340863"/>
              <a:ext cx="814069" cy="810895"/>
            </a:xfrm>
            <a:custGeom>
              <a:avLst/>
              <a:gdLst/>
              <a:ahLst/>
              <a:cxnLst/>
              <a:rect l="l" t="t" r="r" b="b"/>
              <a:pathLst>
                <a:path w="814070" h="810894">
                  <a:moveTo>
                    <a:pt x="0" y="405384"/>
                  </a:moveTo>
                  <a:lnTo>
                    <a:pt x="2736" y="358105"/>
                  </a:lnTo>
                  <a:lnTo>
                    <a:pt x="10743" y="312428"/>
                  </a:lnTo>
                  <a:lnTo>
                    <a:pt x="23715" y="268659"/>
                  </a:lnTo>
                  <a:lnTo>
                    <a:pt x="41347" y="227100"/>
                  </a:lnTo>
                  <a:lnTo>
                    <a:pt x="63335" y="188056"/>
                  </a:lnTo>
                  <a:lnTo>
                    <a:pt x="89373" y="151831"/>
                  </a:lnTo>
                  <a:lnTo>
                    <a:pt x="119157" y="118729"/>
                  </a:lnTo>
                  <a:lnTo>
                    <a:pt x="152382" y="89054"/>
                  </a:lnTo>
                  <a:lnTo>
                    <a:pt x="188742" y="63110"/>
                  </a:lnTo>
                  <a:lnTo>
                    <a:pt x="227933" y="41201"/>
                  </a:lnTo>
                  <a:lnTo>
                    <a:pt x="269650" y="23631"/>
                  </a:lnTo>
                  <a:lnTo>
                    <a:pt x="313588" y="10705"/>
                  </a:lnTo>
                  <a:lnTo>
                    <a:pt x="359442" y="2727"/>
                  </a:lnTo>
                  <a:lnTo>
                    <a:pt x="406907" y="0"/>
                  </a:lnTo>
                  <a:lnTo>
                    <a:pt x="454373" y="2727"/>
                  </a:lnTo>
                  <a:lnTo>
                    <a:pt x="500227" y="10705"/>
                  </a:lnTo>
                  <a:lnTo>
                    <a:pt x="544165" y="23631"/>
                  </a:lnTo>
                  <a:lnTo>
                    <a:pt x="585882" y="41201"/>
                  </a:lnTo>
                  <a:lnTo>
                    <a:pt x="625073" y="63110"/>
                  </a:lnTo>
                  <a:lnTo>
                    <a:pt x="661433" y="89054"/>
                  </a:lnTo>
                  <a:lnTo>
                    <a:pt x="694658" y="118729"/>
                  </a:lnTo>
                  <a:lnTo>
                    <a:pt x="724442" y="151831"/>
                  </a:lnTo>
                  <a:lnTo>
                    <a:pt x="750480" y="188056"/>
                  </a:lnTo>
                  <a:lnTo>
                    <a:pt x="772468" y="227100"/>
                  </a:lnTo>
                  <a:lnTo>
                    <a:pt x="790100" y="268659"/>
                  </a:lnTo>
                  <a:lnTo>
                    <a:pt x="803072" y="312428"/>
                  </a:lnTo>
                  <a:lnTo>
                    <a:pt x="811079" y="358105"/>
                  </a:lnTo>
                  <a:lnTo>
                    <a:pt x="813816" y="405384"/>
                  </a:lnTo>
                  <a:lnTo>
                    <a:pt x="811079" y="452662"/>
                  </a:lnTo>
                  <a:lnTo>
                    <a:pt x="803072" y="498339"/>
                  </a:lnTo>
                  <a:lnTo>
                    <a:pt x="790100" y="542108"/>
                  </a:lnTo>
                  <a:lnTo>
                    <a:pt x="772468" y="583667"/>
                  </a:lnTo>
                  <a:lnTo>
                    <a:pt x="750480" y="622711"/>
                  </a:lnTo>
                  <a:lnTo>
                    <a:pt x="724442" y="658936"/>
                  </a:lnTo>
                  <a:lnTo>
                    <a:pt x="694658" y="692038"/>
                  </a:lnTo>
                  <a:lnTo>
                    <a:pt x="661433" y="721713"/>
                  </a:lnTo>
                  <a:lnTo>
                    <a:pt x="625073" y="747657"/>
                  </a:lnTo>
                  <a:lnTo>
                    <a:pt x="585882" y="769566"/>
                  </a:lnTo>
                  <a:lnTo>
                    <a:pt x="544165" y="787136"/>
                  </a:lnTo>
                  <a:lnTo>
                    <a:pt x="500227" y="800062"/>
                  </a:lnTo>
                  <a:lnTo>
                    <a:pt x="454373" y="808040"/>
                  </a:lnTo>
                  <a:lnTo>
                    <a:pt x="406907" y="810768"/>
                  </a:lnTo>
                  <a:lnTo>
                    <a:pt x="359442" y="808040"/>
                  </a:lnTo>
                  <a:lnTo>
                    <a:pt x="313588" y="800062"/>
                  </a:lnTo>
                  <a:lnTo>
                    <a:pt x="269650" y="787136"/>
                  </a:lnTo>
                  <a:lnTo>
                    <a:pt x="227933" y="769566"/>
                  </a:lnTo>
                  <a:lnTo>
                    <a:pt x="188742" y="747657"/>
                  </a:lnTo>
                  <a:lnTo>
                    <a:pt x="152382" y="721713"/>
                  </a:lnTo>
                  <a:lnTo>
                    <a:pt x="119157" y="692038"/>
                  </a:lnTo>
                  <a:lnTo>
                    <a:pt x="89373" y="658936"/>
                  </a:lnTo>
                  <a:lnTo>
                    <a:pt x="63335" y="622711"/>
                  </a:lnTo>
                  <a:lnTo>
                    <a:pt x="41347" y="583667"/>
                  </a:lnTo>
                  <a:lnTo>
                    <a:pt x="23715" y="542108"/>
                  </a:lnTo>
                  <a:lnTo>
                    <a:pt x="10743" y="498339"/>
                  </a:lnTo>
                  <a:lnTo>
                    <a:pt x="2736" y="452662"/>
                  </a:lnTo>
                  <a:lnTo>
                    <a:pt x="0" y="405384"/>
                  </a:lnTo>
                  <a:close/>
                </a:path>
              </a:pathLst>
            </a:custGeom>
            <a:ln w="12192">
              <a:solidFill>
                <a:srgbClr val="B4908A"/>
              </a:solidFill>
            </a:ln>
          </p:spPr>
          <p:txBody>
            <a:bodyPr wrap="square" lIns="0" tIns="0" rIns="0" bIns="0" rtlCol="0"/>
            <a:lstStyle/>
            <a:p>
              <a:pPr defTabSz="685800"/>
              <a:endParaRPr sz="1350"/>
            </a:p>
          </p:txBody>
        </p:sp>
      </p:grpSp>
      <p:sp>
        <p:nvSpPr>
          <p:cNvPr id="46" name="object 46"/>
          <p:cNvSpPr txBox="1"/>
          <p:nvPr/>
        </p:nvSpPr>
        <p:spPr>
          <a:xfrm>
            <a:off x="5927694" y="1805749"/>
            <a:ext cx="192881" cy="425116"/>
          </a:xfrm>
          <a:prstGeom prst="rect">
            <a:avLst/>
          </a:prstGeom>
        </p:spPr>
        <p:txBody>
          <a:bodyPr vert="horz" wrap="square" lIns="0" tIns="9525" rIns="0" bIns="0" rtlCol="0">
            <a:spAutoFit/>
          </a:bodyPr>
          <a:lstStyle/>
          <a:p>
            <a:pPr marL="9525" defTabSz="685800">
              <a:spcBef>
                <a:spcPts val="75"/>
              </a:spcBef>
            </a:pPr>
            <a:r>
              <a:rPr sz="2700" spc="-38">
                <a:solidFill>
                  <a:srgbClr val="FFFFFF"/>
                </a:solidFill>
                <a:latin typeface="Calibri"/>
                <a:cs typeface="Calibri"/>
              </a:rPr>
              <a:t>4</a:t>
            </a:r>
            <a:endParaRPr sz="2700">
              <a:latin typeface="Calibri"/>
              <a:cs typeface="Calibri"/>
            </a:endParaRPr>
          </a:p>
        </p:txBody>
      </p:sp>
      <p:grpSp>
        <p:nvGrpSpPr>
          <p:cNvPr id="47" name="object 47"/>
          <p:cNvGrpSpPr/>
          <p:nvPr/>
        </p:nvGrpSpPr>
        <p:grpSpPr>
          <a:xfrm>
            <a:off x="5330952" y="2484882"/>
            <a:ext cx="1383029" cy="2034540"/>
            <a:chOff x="7107935" y="3313176"/>
            <a:chExt cx="1844039" cy="2712720"/>
          </a:xfrm>
        </p:grpSpPr>
        <p:sp>
          <p:nvSpPr>
            <p:cNvPr id="48" name="object 48"/>
            <p:cNvSpPr/>
            <p:nvPr/>
          </p:nvSpPr>
          <p:spPr>
            <a:xfrm>
              <a:off x="7114031" y="3319272"/>
              <a:ext cx="1831975" cy="2700655"/>
            </a:xfrm>
            <a:custGeom>
              <a:avLst/>
              <a:gdLst/>
              <a:ahLst/>
              <a:cxnLst/>
              <a:rect l="l" t="t" r="r" b="b"/>
              <a:pathLst>
                <a:path w="1831975" h="2700654">
                  <a:moveTo>
                    <a:pt x="1831848" y="366394"/>
                  </a:moveTo>
                  <a:lnTo>
                    <a:pt x="0" y="366394"/>
                  </a:lnTo>
                  <a:lnTo>
                    <a:pt x="0" y="2700528"/>
                  </a:lnTo>
                  <a:lnTo>
                    <a:pt x="1831848" y="2700528"/>
                  </a:lnTo>
                  <a:lnTo>
                    <a:pt x="1831848" y="366394"/>
                  </a:lnTo>
                  <a:close/>
                </a:path>
                <a:path w="1831975" h="2700654">
                  <a:moveTo>
                    <a:pt x="915924" y="0"/>
                  </a:moveTo>
                  <a:lnTo>
                    <a:pt x="549528" y="366394"/>
                  </a:lnTo>
                  <a:lnTo>
                    <a:pt x="1282319" y="366394"/>
                  </a:lnTo>
                  <a:lnTo>
                    <a:pt x="915924" y="0"/>
                  </a:lnTo>
                  <a:close/>
                </a:path>
              </a:pathLst>
            </a:custGeom>
            <a:solidFill>
              <a:srgbClr val="E6DDDC">
                <a:alpha val="90194"/>
              </a:srgbClr>
            </a:solidFill>
          </p:spPr>
          <p:txBody>
            <a:bodyPr wrap="square" lIns="0" tIns="0" rIns="0" bIns="0" rtlCol="0"/>
            <a:lstStyle/>
            <a:p>
              <a:pPr defTabSz="685800"/>
              <a:endParaRPr sz="1350"/>
            </a:p>
          </p:txBody>
        </p:sp>
        <p:sp>
          <p:nvSpPr>
            <p:cNvPr id="49" name="object 49"/>
            <p:cNvSpPr/>
            <p:nvPr/>
          </p:nvSpPr>
          <p:spPr>
            <a:xfrm>
              <a:off x="7114031" y="3319272"/>
              <a:ext cx="1831975" cy="2700655"/>
            </a:xfrm>
            <a:custGeom>
              <a:avLst/>
              <a:gdLst/>
              <a:ahLst/>
              <a:cxnLst/>
              <a:rect l="l" t="t" r="r" b="b"/>
              <a:pathLst>
                <a:path w="1831975" h="2700654">
                  <a:moveTo>
                    <a:pt x="0" y="366394"/>
                  </a:moveTo>
                  <a:lnTo>
                    <a:pt x="549528" y="366394"/>
                  </a:lnTo>
                  <a:lnTo>
                    <a:pt x="915924" y="0"/>
                  </a:lnTo>
                  <a:lnTo>
                    <a:pt x="1282319" y="366394"/>
                  </a:lnTo>
                  <a:lnTo>
                    <a:pt x="1831848" y="366394"/>
                  </a:lnTo>
                  <a:lnTo>
                    <a:pt x="1831848" y="2700528"/>
                  </a:lnTo>
                  <a:lnTo>
                    <a:pt x="0" y="2700528"/>
                  </a:lnTo>
                  <a:lnTo>
                    <a:pt x="0" y="366394"/>
                  </a:lnTo>
                  <a:close/>
                </a:path>
              </a:pathLst>
            </a:custGeom>
            <a:ln w="12192">
              <a:solidFill>
                <a:srgbClr val="E6DDDC"/>
              </a:solidFill>
            </a:ln>
          </p:spPr>
          <p:txBody>
            <a:bodyPr wrap="square" lIns="0" tIns="0" rIns="0" bIns="0" rtlCol="0"/>
            <a:lstStyle/>
            <a:p>
              <a:pPr defTabSz="685800"/>
              <a:endParaRPr sz="1350"/>
            </a:p>
          </p:txBody>
        </p:sp>
      </p:grpSp>
      <p:sp>
        <p:nvSpPr>
          <p:cNvPr id="50" name="object 50"/>
          <p:cNvSpPr txBox="1"/>
          <p:nvPr/>
        </p:nvSpPr>
        <p:spPr>
          <a:xfrm>
            <a:off x="5435536" y="2856166"/>
            <a:ext cx="1079183" cy="1657056"/>
          </a:xfrm>
          <a:prstGeom prst="rect">
            <a:avLst/>
          </a:prstGeom>
        </p:spPr>
        <p:txBody>
          <a:bodyPr vert="horz" wrap="square" lIns="0" tIns="21907" rIns="0" bIns="0" rtlCol="0">
            <a:spAutoFit/>
          </a:bodyPr>
          <a:lstStyle/>
          <a:p>
            <a:pPr marL="9525" marR="3810" defTabSz="685800">
              <a:lnSpc>
                <a:spcPct val="91600"/>
              </a:lnSpc>
              <a:spcBef>
                <a:spcPts val="172"/>
              </a:spcBef>
            </a:pPr>
            <a:r>
              <a:rPr sz="1050" spc="-8">
                <a:latin typeface="Calibri"/>
                <a:cs typeface="Calibri"/>
              </a:rPr>
              <a:t>Generation</a:t>
            </a:r>
            <a:r>
              <a:rPr sz="1050" spc="8">
                <a:latin typeface="Calibri"/>
                <a:cs typeface="Calibri"/>
              </a:rPr>
              <a:t> </a:t>
            </a:r>
            <a:r>
              <a:rPr sz="1050">
                <a:latin typeface="Calibri"/>
                <a:cs typeface="Calibri"/>
              </a:rPr>
              <a:t>of</a:t>
            </a:r>
            <a:r>
              <a:rPr sz="1050" spc="-41">
                <a:latin typeface="Calibri"/>
                <a:cs typeface="Calibri"/>
              </a:rPr>
              <a:t> </a:t>
            </a:r>
            <a:r>
              <a:rPr sz="1050" spc="-19">
                <a:latin typeface="Calibri"/>
                <a:cs typeface="Calibri"/>
              </a:rPr>
              <a:t>new </a:t>
            </a:r>
            <a:r>
              <a:rPr sz="1050" spc="-8">
                <a:latin typeface="Calibri"/>
                <a:cs typeface="Calibri"/>
              </a:rPr>
              <a:t>knowledge</a:t>
            </a:r>
            <a:r>
              <a:rPr sz="1050" spc="8">
                <a:latin typeface="Calibri"/>
                <a:cs typeface="Calibri"/>
              </a:rPr>
              <a:t> </a:t>
            </a:r>
            <a:r>
              <a:rPr sz="1050" spc="-15">
                <a:latin typeface="Calibri"/>
                <a:cs typeface="Calibri"/>
              </a:rPr>
              <a:t>will </a:t>
            </a:r>
            <a:r>
              <a:rPr sz="1050">
                <a:latin typeface="Calibri"/>
                <a:cs typeface="Calibri"/>
              </a:rPr>
              <a:t>enable</a:t>
            </a:r>
            <a:r>
              <a:rPr sz="1050" spc="-15">
                <a:latin typeface="Calibri"/>
                <a:cs typeface="Calibri"/>
              </a:rPr>
              <a:t> </a:t>
            </a:r>
            <a:r>
              <a:rPr sz="1050">
                <a:latin typeface="Calibri"/>
                <a:cs typeface="Calibri"/>
              </a:rPr>
              <a:t>us</a:t>
            </a:r>
            <a:r>
              <a:rPr sz="1050" spc="-30">
                <a:latin typeface="Calibri"/>
                <a:cs typeface="Calibri"/>
              </a:rPr>
              <a:t> </a:t>
            </a:r>
            <a:r>
              <a:rPr sz="1050">
                <a:latin typeface="Calibri"/>
                <a:cs typeface="Calibri"/>
              </a:rPr>
              <a:t>to</a:t>
            </a:r>
            <a:r>
              <a:rPr sz="1050" spc="-41">
                <a:latin typeface="Calibri"/>
                <a:cs typeface="Calibri"/>
              </a:rPr>
              <a:t> </a:t>
            </a:r>
            <a:r>
              <a:rPr sz="1050" spc="-15">
                <a:latin typeface="Calibri"/>
                <a:cs typeface="Calibri"/>
              </a:rPr>
              <a:t>make </a:t>
            </a:r>
            <a:r>
              <a:rPr sz="1050">
                <a:latin typeface="Calibri"/>
                <a:cs typeface="Calibri"/>
              </a:rPr>
              <a:t>the</a:t>
            </a:r>
            <a:r>
              <a:rPr sz="1050" spc="-34">
                <a:latin typeface="Calibri"/>
                <a:cs typeface="Calibri"/>
              </a:rPr>
              <a:t> </a:t>
            </a:r>
            <a:r>
              <a:rPr sz="1050">
                <a:latin typeface="Calibri"/>
                <a:cs typeface="Calibri"/>
              </a:rPr>
              <a:t>best</a:t>
            </a:r>
            <a:r>
              <a:rPr sz="1050" spc="-26">
                <a:latin typeface="Calibri"/>
                <a:cs typeface="Calibri"/>
              </a:rPr>
              <a:t> </a:t>
            </a:r>
            <a:r>
              <a:rPr sz="1050">
                <a:latin typeface="Calibri"/>
                <a:cs typeface="Calibri"/>
              </a:rPr>
              <a:t>choices</a:t>
            </a:r>
            <a:r>
              <a:rPr sz="1050" spc="-38">
                <a:latin typeface="Calibri"/>
                <a:cs typeface="Calibri"/>
              </a:rPr>
              <a:t> </a:t>
            </a:r>
            <a:r>
              <a:rPr sz="1050" spc="-19">
                <a:latin typeface="Calibri"/>
                <a:cs typeface="Calibri"/>
              </a:rPr>
              <a:t>for </a:t>
            </a:r>
            <a:r>
              <a:rPr sz="1050">
                <a:latin typeface="Calibri"/>
                <a:cs typeface="Calibri"/>
              </a:rPr>
              <a:t>our</a:t>
            </a:r>
            <a:r>
              <a:rPr sz="1050" spc="-15">
                <a:latin typeface="Calibri"/>
                <a:cs typeface="Calibri"/>
              </a:rPr>
              <a:t> </a:t>
            </a:r>
            <a:r>
              <a:rPr sz="1050" spc="-8">
                <a:latin typeface="Calibri"/>
                <a:cs typeface="Calibri"/>
              </a:rPr>
              <a:t>patients, providing</a:t>
            </a:r>
            <a:r>
              <a:rPr sz="1050" spc="4">
                <a:latin typeface="Calibri"/>
                <a:cs typeface="Calibri"/>
              </a:rPr>
              <a:t> </a:t>
            </a:r>
            <a:r>
              <a:rPr sz="1050">
                <a:latin typeface="Calibri"/>
                <a:cs typeface="Calibri"/>
              </a:rPr>
              <a:t>the</a:t>
            </a:r>
            <a:r>
              <a:rPr sz="1050" spc="-34">
                <a:latin typeface="Calibri"/>
                <a:cs typeface="Calibri"/>
              </a:rPr>
              <a:t> </a:t>
            </a:r>
            <a:r>
              <a:rPr sz="1050" spc="-15">
                <a:latin typeface="Calibri"/>
                <a:cs typeface="Calibri"/>
              </a:rPr>
              <a:t>best </a:t>
            </a:r>
            <a:r>
              <a:rPr sz="1050" spc="-8">
                <a:latin typeface="Calibri"/>
                <a:cs typeface="Calibri"/>
              </a:rPr>
              <a:t>treatment</a:t>
            </a:r>
            <a:r>
              <a:rPr sz="1050" spc="4">
                <a:latin typeface="Calibri"/>
                <a:cs typeface="Calibri"/>
              </a:rPr>
              <a:t> </a:t>
            </a:r>
            <a:r>
              <a:rPr sz="1050">
                <a:latin typeface="Calibri"/>
                <a:cs typeface="Calibri"/>
              </a:rPr>
              <a:t>at</a:t>
            </a:r>
            <a:r>
              <a:rPr sz="1050" spc="-45">
                <a:latin typeface="Calibri"/>
                <a:cs typeface="Calibri"/>
              </a:rPr>
              <a:t> </a:t>
            </a:r>
            <a:r>
              <a:rPr sz="1050" spc="-19">
                <a:latin typeface="Calibri"/>
                <a:cs typeface="Calibri"/>
              </a:rPr>
              <a:t>the </a:t>
            </a:r>
            <a:r>
              <a:rPr sz="1050" spc="-8">
                <a:latin typeface="Calibri"/>
                <a:cs typeface="Calibri"/>
              </a:rPr>
              <a:t>individual</a:t>
            </a:r>
            <a:r>
              <a:rPr sz="1050" spc="23">
                <a:latin typeface="Calibri"/>
                <a:cs typeface="Calibri"/>
              </a:rPr>
              <a:t> </a:t>
            </a:r>
            <a:r>
              <a:rPr sz="1050" spc="-8">
                <a:latin typeface="Calibri"/>
                <a:cs typeface="Calibri"/>
              </a:rPr>
              <a:t>level</a:t>
            </a:r>
            <a:r>
              <a:rPr sz="1050" spc="-34">
                <a:latin typeface="Calibri"/>
                <a:cs typeface="Calibri"/>
              </a:rPr>
              <a:t> </a:t>
            </a:r>
            <a:r>
              <a:rPr sz="1050" spc="-15">
                <a:latin typeface="Calibri"/>
                <a:cs typeface="Calibri"/>
              </a:rPr>
              <a:t>(i.e. </a:t>
            </a:r>
            <a:r>
              <a:rPr sz="1050">
                <a:latin typeface="Calibri"/>
                <a:cs typeface="Calibri"/>
              </a:rPr>
              <a:t>the</a:t>
            </a:r>
            <a:r>
              <a:rPr sz="1050" spc="-45">
                <a:latin typeface="Calibri"/>
                <a:cs typeface="Calibri"/>
              </a:rPr>
              <a:t> </a:t>
            </a:r>
            <a:r>
              <a:rPr sz="1050">
                <a:latin typeface="Calibri"/>
                <a:cs typeface="Calibri"/>
              </a:rPr>
              <a:t>right</a:t>
            </a:r>
            <a:r>
              <a:rPr sz="1050" spc="-26">
                <a:latin typeface="Calibri"/>
                <a:cs typeface="Calibri"/>
              </a:rPr>
              <a:t> </a:t>
            </a:r>
            <a:r>
              <a:rPr sz="1050" spc="-8">
                <a:latin typeface="Calibri"/>
                <a:cs typeface="Calibri"/>
              </a:rPr>
              <a:t>treatment </a:t>
            </a:r>
            <a:r>
              <a:rPr sz="1050">
                <a:latin typeface="Calibri"/>
                <a:cs typeface="Calibri"/>
              </a:rPr>
              <a:t>at</a:t>
            </a:r>
            <a:r>
              <a:rPr sz="1050" spc="-45">
                <a:latin typeface="Calibri"/>
                <a:cs typeface="Calibri"/>
              </a:rPr>
              <a:t> </a:t>
            </a:r>
            <a:r>
              <a:rPr sz="1050">
                <a:latin typeface="Calibri"/>
                <a:cs typeface="Calibri"/>
              </a:rPr>
              <a:t>the</a:t>
            </a:r>
            <a:r>
              <a:rPr sz="1050" spc="-23">
                <a:latin typeface="Calibri"/>
                <a:cs typeface="Calibri"/>
              </a:rPr>
              <a:t> </a:t>
            </a:r>
            <a:r>
              <a:rPr sz="1050">
                <a:latin typeface="Calibri"/>
                <a:cs typeface="Calibri"/>
              </a:rPr>
              <a:t>right</a:t>
            </a:r>
            <a:r>
              <a:rPr sz="1050" spc="-15">
                <a:latin typeface="Calibri"/>
                <a:cs typeface="Calibri"/>
              </a:rPr>
              <a:t> </a:t>
            </a:r>
            <a:r>
              <a:rPr sz="1050">
                <a:latin typeface="Calibri"/>
                <a:cs typeface="Calibri"/>
              </a:rPr>
              <a:t>time</a:t>
            </a:r>
            <a:r>
              <a:rPr sz="1050" spc="-38">
                <a:latin typeface="Calibri"/>
                <a:cs typeface="Calibri"/>
              </a:rPr>
              <a:t> </a:t>
            </a:r>
            <a:r>
              <a:rPr sz="1050" spc="-19">
                <a:latin typeface="Calibri"/>
                <a:cs typeface="Calibri"/>
              </a:rPr>
              <a:t>to </a:t>
            </a:r>
            <a:r>
              <a:rPr sz="1050">
                <a:latin typeface="Calibri"/>
                <a:cs typeface="Calibri"/>
              </a:rPr>
              <a:t>the</a:t>
            </a:r>
            <a:r>
              <a:rPr sz="1050" spc="-45">
                <a:latin typeface="Calibri"/>
                <a:cs typeface="Calibri"/>
              </a:rPr>
              <a:t> </a:t>
            </a:r>
            <a:r>
              <a:rPr sz="1050">
                <a:latin typeface="Calibri"/>
                <a:cs typeface="Calibri"/>
              </a:rPr>
              <a:t>right</a:t>
            </a:r>
            <a:r>
              <a:rPr sz="1050" spc="-26">
                <a:latin typeface="Calibri"/>
                <a:cs typeface="Calibri"/>
              </a:rPr>
              <a:t> </a:t>
            </a:r>
            <a:r>
              <a:rPr sz="1050" spc="-8">
                <a:latin typeface="Calibri"/>
                <a:cs typeface="Calibri"/>
              </a:rPr>
              <a:t>patient)</a:t>
            </a:r>
            <a:endParaRPr sz="1050">
              <a:latin typeface="Calibri"/>
              <a:cs typeface="Calibri"/>
            </a:endParaRPr>
          </a:p>
        </p:txBody>
      </p:sp>
      <p:grpSp>
        <p:nvGrpSpPr>
          <p:cNvPr id="51" name="object 51"/>
          <p:cNvGrpSpPr/>
          <p:nvPr/>
        </p:nvGrpSpPr>
        <p:grpSpPr>
          <a:xfrm>
            <a:off x="6858000" y="1751075"/>
            <a:ext cx="1001554" cy="617220"/>
            <a:chOff x="9144000" y="2334767"/>
            <a:chExt cx="1335405" cy="822960"/>
          </a:xfrm>
        </p:grpSpPr>
        <p:sp>
          <p:nvSpPr>
            <p:cNvPr id="52" name="object 52"/>
            <p:cNvSpPr/>
            <p:nvPr/>
          </p:nvSpPr>
          <p:spPr>
            <a:xfrm>
              <a:off x="9150095" y="2746247"/>
              <a:ext cx="914400" cy="3175"/>
            </a:xfrm>
            <a:custGeom>
              <a:avLst/>
              <a:gdLst/>
              <a:ahLst/>
              <a:cxnLst/>
              <a:rect l="l" t="t" r="r" b="b"/>
              <a:pathLst>
                <a:path w="914400" h="3175">
                  <a:moveTo>
                    <a:pt x="914400" y="0"/>
                  </a:moveTo>
                  <a:lnTo>
                    <a:pt x="0" y="0"/>
                  </a:lnTo>
                  <a:lnTo>
                    <a:pt x="0" y="3048"/>
                  </a:lnTo>
                  <a:lnTo>
                    <a:pt x="914400" y="3048"/>
                  </a:lnTo>
                  <a:lnTo>
                    <a:pt x="914400" y="0"/>
                  </a:lnTo>
                  <a:close/>
                </a:path>
              </a:pathLst>
            </a:custGeom>
            <a:solidFill>
              <a:srgbClr val="E3DEDE">
                <a:alpha val="90194"/>
              </a:srgbClr>
            </a:solidFill>
          </p:spPr>
          <p:txBody>
            <a:bodyPr wrap="square" lIns="0" tIns="0" rIns="0" bIns="0" rtlCol="0"/>
            <a:lstStyle/>
            <a:p>
              <a:pPr defTabSz="685800"/>
              <a:endParaRPr sz="1350"/>
            </a:p>
          </p:txBody>
        </p:sp>
        <p:sp>
          <p:nvSpPr>
            <p:cNvPr id="53" name="object 53"/>
            <p:cNvSpPr/>
            <p:nvPr/>
          </p:nvSpPr>
          <p:spPr>
            <a:xfrm>
              <a:off x="9150095" y="2746247"/>
              <a:ext cx="914400" cy="3175"/>
            </a:xfrm>
            <a:custGeom>
              <a:avLst/>
              <a:gdLst/>
              <a:ahLst/>
              <a:cxnLst/>
              <a:rect l="l" t="t" r="r" b="b"/>
              <a:pathLst>
                <a:path w="914400" h="3175">
                  <a:moveTo>
                    <a:pt x="0" y="3048"/>
                  </a:moveTo>
                  <a:lnTo>
                    <a:pt x="914400" y="3048"/>
                  </a:lnTo>
                  <a:lnTo>
                    <a:pt x="914400" y="0"/>
                  </a:lnTo>
                  <a:lnTo>
                    <a:pt x="0" y="0"/>
                  </a:lnTo>
                  <a:lnTo>
                    <a:pt x="0" y="3048"/>
                  </a:lnTo>
                  <a:close/>
                </a:path>
              </a:pathLst>
            </a:custGeom>
            <a:ln w="12191">
              <a:solidFill>
                <a:srgbClr val="E3DEDE"/>
              </a:solidFill>
            </a:ln>
          </p:spPr>
          <p:txBody>
            <a:bodyPr wrap="square" lIns="0" tIns="0" rIns="0" bIns="0" rtlCol="0"/>
            <a:lstStyle/>
            <a:p>
              <a:pPr defTabSz="685800"/>
              <a:endParaRPr sz="1350"/>
            </a:p>
          </p:txBody>
        </p:sp>
        <p:sp>
          <p:nvSpPr>
            <p:cNvPr id="54" name="object 54"/>
            <p:cNvSpPr/>
            <p:nvPr/>
          </p:nvSpPr>
          <p:spPr>
            <a:xfrm>
              <a:off x="9659112" y="2340863"/>
              <a:ext cx="814069" cy="810895"/>
            </a:xfrm>
            <a:custGeom>
              <a:avLst/>
              <a:gdLst/>
              <a:ahLst/>
              <a:cxnLst/>
              <a:rect l="l" t="t" r="r" b="b"/>
              <a:pathLst>
                <a:path w="814070" h="810894">
                  <a:moveTo>
                    <a:pt x="406908" y="0"/>
                  </a:moveTo>
                  <a:lnTo>
                    <a:pt x="359442" y="2727"/>
                  </a:lnTo>
                  <a:lnTo>
                    <a:pt x="313588" y="10705"/>
                  </a:lnTo>
                  <a:lnTo>
                    <a:pt x="269650" y="23631"/>
                  </a:lnTo>
                  <a:lnTo>
                    <a:pt x="227933" y="41201"/>
                  </a:lnTo>
                  <a:lnTo>
                    <a:pt x="188742" y="63110"/>
                  </a:lnTo>
                  <a:lnTo>
                    <a:pt x="152382" y="89054"/>
                  </a:lnTo>
                  <a:lnTo>
                    <a:pt x="119157" y="118729"/>
                  </a:lnTo>
                  <a:lnTo>
                    <a:pt x="89373" y="151831"/>
                  </a:lnTo>
                  <a:lnTo>
                    <a:pt x="63335" y="188056"/>
                  </a:lnTo>
                  <a:lnTo>
                    <a:pt x="41347" y="227100"/>
                  </a:lnTo>
                  <a:lnTo>
                    <a:pt x="23715" y="268659"/>
                  </a:lnTo>
                  <a:lnTo>
                    <a:pt x="10743" y="312428"/>
                  </a:lnTo>
                  <a:lnTo>
                    <a:pt x="2736" y="358105"/>
                  </a:lnTo>
                  <a:lnTo>
                    <a:pt x="0" y="405384"/>
                  </a:lnTo>
                  <a:lnTo>
                    <a:pt x="2736" y="452662"/>
                  </a:lnTo>
                  <a:lnTo>
                    <a:pt x="10743" y="498339"/>
                  </a:lnTo>
                  <a:lnTo>
                    <a:pt x="23715" y="542108"/>
                  </a:lnTo>
                  <a:lnTo>
                    <a:pt x="41347" y="583667"/>
                  </a:lnTo>
                  <a:lnTo>
                    <a:pt x="63335" y="622711"/>
                  </a:lnTo>
                  <a:lnTo>
                    <a:pt x="89373" y="658936"/>
                  </a:lnTo>
                  <a:lnTo>
                    <a:pt x="119157" y="692038"/>
                  </a:lnTo>
                  <a:lnTo>
                    <a:pt x="152382" y="721713"/>
                  </a:lnTo>
                  <a:lnTo>
                    <a:pt x="188742" y="747657"/>
                  </a:lnTo>
                  <a:lnTo>
                    <a:pt x="227933" y="769566"/>
                  </a:lnTo>
                  <a:lnTo>
                    <a:pt x="269650" y="787136"/>
                  </a:lnTo>
                  <a:lnTo>
                    <a:pt x="313588" y="800062"/>
                  </a:lnTo>
                  <a:lnTo>
                    <a:pt x="359442" y="808040"/>
                  </a:lnTo>
                  <a:lnTo>
                    <a:pt x="406908" y="810768"/>
                  </a:lnTo>
                  <a:lnTo>
                    <a:pt x="454373" y="808040"/>
                  </a:lnTo>
                  <a:lnTo>
                    <a:pt x="500227" y="800062"/>
                  </a:lnTo>
                  <a:lnTo>
                    <a:pt x="544165" y="787136"/>
                  </a:lnTo>
                  <a:lnTo>
                    <a:pt x="585882" y="769566"/>
                  </a:lnTo>
                  <a:lnTo>
                    <a:pt x="625073" y="747657"/>
                  </a:lnTo>
                  <a:lnTo>
                    <a:pt x="661433" y="721713"/>
                  </a:lnTo>
                  <a:lnTo>
                    <a:pt x="694658" y="692038"/>
                  </a:lnTo>
                  <a:lnTo>
                    <a:pt x="724442" y="658936"/>
                  </a:lnTo>
                  <a:lnTo>
                    <a:pt x="750480" y="622711"/>
                  </a:lnTo>
                  <a:lnTo>
                    <a:pt x="772468" y="583667"/>
                  </a:lnTo>
                  <a:lnTo>
                    <a:pt x="790100" y="542108"/>
                  </a:lnTo>
                  <a:lnTo>
                    <a:pt x="803072" y="498339"/>
                  </a:lnTo>
                  <a:lnTo>
                    <a:pt x="811079" y="452662"/>
                  </a:lnTo>
                  <a:lnTo>
                    <a:pt x="813816" y="405384"/>
                  </a:lnTo>
                  <a:lnTo>
                    <a:pt x="811079" y="358105"/>
                  </a:lnTo>
                  <a:lnTo>
                    <a:pt x="803072" y="312428"/>
                  </a:lnTo>
                  <a:lnTo>
                    <a:pt x="790100" y="268659"/>
                  </a:lnTo>
                  <a:lnTo>
                    <a:pt x="772468" y="227100"/>
                  </a:lnTo>
                  <a:lnTo>
                    <a:pt x="750480" y="188056"/>
                  </a:lnTo>
                  <a:lnTo>
                    <a:pt x="724442" y="151831"/>
                  </a:lnTo>
                  <a:lnTo>
                    <a:pt x="694658" y="118729"/>
                  </a:lnTo>
                  <a:lnTo>
                    <a:pt x="661433" y="89054"/>
                  </a:lnTo>
                  <a:lnTo>
                    <a:pt x="625073" y="63110"/>
                  </a:lnTo>
                  <a:lnTo>
                    <a:pt x="585882" y="41201"/>
                  </a:lnTo>
                  <a:lnTo>
                    <a:pt x="544165" y="23631"/>
                  </a:lnTo>
                  <a:lnTo>
                    <a:pt x="500227" y="10705"/>
                  </a:lnTo>
                  <a:lnTo>
                    <a:pt x="454373" y="2727"/>
                  </a:lnTo>
                  <a:lnTo>
                    <a:pt x="406908" y="0"/>
                  </a:lnTo>
                  <a:close/>
                </a:path>
              </a:pathLst>
            </a:custGeom>
            <a:solidFill>
              <a:srgbClr val="A4A4A4"/>
            </a:solidFill>
          </p:spPr>
          <p:txBody>
            <a:bodyPr wrap="square" lIns="0" tIns="0" rIns="0" bIns="0" rtlCol="0"/>
            <a:lstStyle/>
            <a:p>
              <a:pPr defTabSz="685800"/>
              <a:endParaRPr sz="1350"/>
            </a:p>
          </p:txBody>
        </p:sp>
        <p:sp>
          <p:nvSpPr>
            <p:cNvPr id="55" name="object 55"/>
            <p:cNvSpPr/>
            <p:nvPr/>
          </p:nvSpPr>
          <p:spPr>
            <a:xfrm>
              <a:off x="9659112" y="2340863"/>
              <a:ext cx="814069" cy="810895"/>
            </a:xfrm>
            <a:custGeom>
              <a:avLst/>
              <a:gdLst/>
              <a:ahLst/>
              <a:cxnLst/>
              <a:rect l="l" t="t" r="r" b="b"/>
              <a:pathLst>
                <a:path w="814070" h="810894">
                  <a:moveTo>
                    <a:pt x="0" y="405384"/>
                  </a:moveTo>
                  <a:lnTo>
                    <a:pt x="2736" y="358105"/>
                  </a:lnTo>
                  <a:lnTo>
                    <a:pt x="10743" y="312428"/>
                  </a:lnTo>
                  <a:lnTo>
                    <a:pt x="23715" y="268659"/>
                  </a:lnTo>
                  <a:lnTo>
                    <a:pt x="41347" y="227100"/>
                  </a:lnTo>
                  <a:lnTo>
                    <a:pt x="63335" y="188056"/>
                  </a:lnTo>
                  <a:lnTo>
                    <a:pt x="89373" y="151831"/>
                  </a:lnTo>
                  <a:lnTo>
                    <a:pt x="119157" y="118729"/>
                  </a:lnTo>
                  <a:lnTo>
                    <a:pt x="152382" y="89054"/>
                  </a:lnTo>
                  <a:lnTo>
                    <a:pt x="188742" y="63110"/>
                  </a:lnTo>
                  <a:lnTo>
                    <a:pt x="227933" y="41201"/>
                  </a:lnTo>
                  <a:lnTo>
                    <a:pt x="269650" y="23631"/>
                  </a:lnTo>
                  <a:lnTo>
                    <a:pt x="313588" y="10705"/>
                  </a:lnTo>
                  <a:lnTo>
                    <a:pt x="359442" y="2727"/>
                  </a:lnTo>
                  <a:lnTo>
                    <a:pt x="406908" y="0"/>
                  </a:lnTo>
                  <a:lnTo>
                    <a:pt x="454373" y="2727"/>
                  </a:lnTo>
                  <a:lnTo>
                    <a:pt x="500227" y="10705"/>
                  </a:lnTo>
                  <a:lnTo>
                    <a:pt x="544165" y="23631"/>
                  </a:lnTo>
                  <a:lnTo>
                    <a:pt x="585882" y="41201"/>
                  </a:lnTo>
                  <a:lnTo>
                    <a:pt x="625073" y="63110"/>
                  </a:lnTo>
                  <a:lnTo>
                    <a:pt x="661433" y="89054"/>
                  </a:lnTo>
                  <a:lnTo>
                    <a:pt x="694658" y="118729"/>
                  </a:lnTo>
                  <a:lnTo>
                    <a:pt x="724442" y="151831"/>
                  </a:lnTo>
                  <a:lnTo>
                    <a:pt x="750480" y="188056"/>
                  </a:lnTo>
                  <a:lnTo>
                    <a:pt x="772468" y="227100"/>
                  </a:lnTo>
                  <a:lnTo>
                    <a:pt x="790100" y="268659"/>
                  </a:lnTo>
                  <a:lnTo>
                    <a:pt x="803072" y="312428"/>
                  </a:lnTo>
                  <a:lnTo>
                    <a:pt x="811079" y="358105"/>
                  </a:lnTo>
                  <a:lnTo>
                    <a:pt x="813816" y="405384"/>
                  </a:lnTo>
                  <a:lnTo>
                    <a:pt x="811079" y="452662"/>
                  </a:lnTo>
                  <a:lnTo>
                    <a:pt x="803072" y="498339"/>
                  </a:lnTo>
                  <a:lnTo>
                    <a:pt x="790100" y="542108"/>
                  </a:lnTo>
                  <a:lnTo>
                    <a:pt x="772468" y="583667"/>
                  </a:lnTo>
                  <a:lnTo>
                    <a:pt x="750480" y="622711"/>
                  </a:lnTo>
                  <a:lnTo>
                    <a:pt x="724442" y="658936"/>
                  </a:lnTo>
                  <a:lnTo>
                    <a:pt x="694658" y="692038"/>
                  </a:lnTo>
                  <a:lnTo>
                    <a:pt x="661433" y="721713"/>
                  </a:lnTo>
                  <a:lnTo>
                    <a:pt x="625073" y="747657"/>
                  </a:lnTo>
                  <a:lnTo>
                    <a:pt x="585882" y="769566"/>
                  </a:lnTo>
                  <a:lnTo>
                    <a:pt x="544165" y="787136"/>
                  </a:lnTo>
                  <a:lnTo>
                    <a:pt x="500227" y="800062"/>
                  </a:lnTo>
                  <a:lnTo>
                    <a:pt x="454373" y="808040"/>
                  </a:lnTo>
                  <a:lnTo>
                    <a:pt x="406908" y="810768"/>
                  </a:lnTo>
                  <a:lnTo>
                    <a:pt x="359442" y="808040"/>
                  </a:lnTo>
                  <a:lnTo>
                    <a:pt x="313588" y="800062"/>
                  </a:lnTo>
                  <a:lnTo>
                    <a:pt x="269650" y="787136"/>
                  </a:lnTo>
                  <a:lnTo>
                    <a:pt x="227933" y="769566"/>
                  </a:lnTo>
                  <a:lnTo>
                    <a:pt x="188742" y="747657"/>
                  </a:lnTo>
                  <a:lnTo>
                    <a:pt x="152382" y="721713"/>
                  </a:lnTo>
                  <a:lnTo>
                    <a:pt x="119157" y="692038"/>
                  </a:lnTo>
                  <a:lnTo>
                    <a:pt x="89373" y="658936"/>
                  </a:lnTo>
                  <a:lnTo>
                    <a:pt x="63335" y="622711"/>
                  </a:lnTo>
                  <a:lnTo>
                    <a:pt x="41347" y="583667"/>
                  </a:lnTo>
                  <a:lnTo>
                    <a:pt x="23715" y="542108"/>
                  </a:lnTo>
                  <a:lnTo>
                    <a:pt x="10743" y="498339"/>
                  </a:lnTo>
                  <a:lnTo>
                    <a:pt x="2736" y="452662"/>
                  </a:lnTo>
                  <a:lnTo>
                    <a:pt x="0" y="405384"/>
                  </a:lnTo>
                  <a:close/>
                </a:path>
              </a:pathLst>
            </a:custGeom>
            <a:ln w="12192">
              <a:solidFill>
                <a:srgbClr val="A4A4A4"/>
              </a:solidFill>
            </a:ln>
          </p:spPr>
          <p:txBody>
            <a:bodyPr wrap="square" lIns="0" tIns="0" rIns="0" bIns="0" rtlCol="0"/>
            <a:lstStyle/>
            <a:p>
              <a:pPr defTabSz="685800"/>
              <a:endParaRPr sz="1350"/>
            </a:p>
          </p:txBody>
        </p:sp>
      </p:grpSp>
      <p:sp>
        <p:nvSpPr>
          <p:cNvPr id="56" name="object 56"/>
          <p:cNvSpPr txBox="1"/>
          <p:nvPr/>
        </p:nvSpPr>
        <p:spPr>
          <a:xfrm>
            <a:off x="7454742" y="1805749"/>
            <a:ext cx="192881" cy="425116"/>
          </a:xfrm>
          <a:prstGeom prst="rect">
            <a:avLst/>
          </a:prstGeom>
        </p:spPr>
        <p:txBody>
          <a:bodyPr vert="horz" wrap="square" lIns="0" tIns="9525" rIns="0" bIns="0" rtlCol="0">
            <a:spAutoFit/>
          </a:bodyPr>
          <a:lstStyle/>
          <a:p>
            <a:pPr marL="9525" defTabSz="685800">
              <a:spcBef>
                <a:spcPts val="75"/>
              </a:spcBef>
            </a:pPr>
            <a:r>
              <a:rPr sz="2700" spc="-38">
                <a:solidFill>
                  <a:srgbClr val="FFFFFF"/>
                </a:solidFill>
                <a:latin typeface="Calibri"/>
                <a:cs typeface="Calibri"/>
              </a:rPr>
              <a:t>5</a:t>
            </a:r>
            <a:endParaRPr sz="2700">
              <a:latin typeface="Calibri"/>
              <a:cs typeface="Calibri"/>
            </a:endParaRPr>
          </a:p>
        </p:txBody>
      </p:sp>
      <p:grpSp>
        <p:nvGrpSpPr>
          <p:cNvPr id="57" name="object 57"/>
          <p:cNvGrpSpPr/>
          <p:nvPr/>
        </p:nvGrpSpPr>
        <p:grpSpPr>
          <a:xfrm>
            <a:off x="6858001" y="2484882"/>
            <a:ext cx="1383029" cy="2034540"/>
            <a:chOff x="9144000" y="3313176"/>
            <a:chExt cx="1844039" cy="2712720"/>
          </a:xfrm>
        </p:grpSpPr>
        <p:sp>
          <p:nvSpPr>
            <p:cNvPr id="58" name="object 58"/>
            <p:cNvSpPr/>
            <p:nvPr/>
          </p:nvSpPr>
          <p:spPr>
            <a:xfrm>
              <a:off x="9150095" y="3319272"/>
              <a:ext cx="1831975" cy="2700655"/>
            </a:xfrm>
            <a:custGeom>
              <a:avLst/>
              <a:gdLst/>
              <a:ahLst/>
              <a:cxnLst/>
              <a:rect l="l" t="t" r="r" b="b"/>
              <a:pathLst>
                <a:path w="1831975" h="2700654">
                  <a:moveTo>
                    <a:pt x="1831848" y="366394"/>
                  </a:moveTo>
                  <a:lnTo>
                    <a:pt x="0" y="366394"/>
                  </a:lnTo>
                  <a:lnTo>
                    <a:pt x="0" y="2700528"/>
                  </a:lnTo>
                  <a:lnTo>
                    <a:pt x="1831848" y="2700528"/>
                  </a:lnTo>
                  <a:lnTo>
                    <a:pt x="1831848" y="366394"/>
                  </a:lnTo>
                  <a:close/>
                </a:path>
                <a:path w="1831975" h="2700654">
                  <a:moveTo>
                    <a:pt x="915924" y="0"/>
                  </a:moveTo>
                  <a:lnTo>
                    <a:pt x="549528" y="366394"/>
                  </a:lnTo>
                  <a:lnTo>
                    <a:pt x="1282319" y="366394"/>
                  </a:lnTo>
                  <a:lnTo>
                    <a:pt x="915924" y="0"/>
                  </a:lnTo>
                  <a:close/>
                </a:path>
              </a:pathLst>
            </a:custGeom>
            <a:solidFill>
              <a:srgbClr val="E0E0E0">
                <a:alpha val="90194"/>
              </a:srgbClr>
            </a:solidFill>
          </p:spPr>
          <p:txBody>
            <a:bodyPr wrap="square" lIns="0" tIns="0" rIns="0" bIns="0" rtlCol="0"/>
            <a:lstStyle/>
            <a:p>
              <a:pPr defTabSz="685800"/>
              <a:endParaRPr sz="1350"/>
            </a:p>
          </p:txBody>
        </p:sp>
        <p:sp>
          <p:nvSpPr>
            <p:cNvPr id="59" name="object 59"/>
            <p:cNvSpPr/>
            <p:nvPr/>
          </p:nvSpPr>
          <p:spPr>
            <a:xfrm>
              <a:off x="9150095" y="3319272"/>
              <a:ext cx="1831975" cy="2700655"/>
            </a:xfrm>
            <a:custGeom>
              <a:avLst/>
              <a:gdLst/>
              <a:ahLst/>
              <a:cxnLst/>
              <a:rect l="l" t="t" r="r" b="b"/>
              <a:pathLst>
                <a:path w="1831975" h="2700654">
                  <a:moveTo>
                    <a:pt x="0" y="366394"/>
                  </a:moveTo>
                  <a:lnTo>
                    <a:pt x="549528" y="366394"/>
                  </a:lnTo>
                  <a:lnTo>
                    <a:pt x="915924" y="0"/>
                  </a:lnTo>
                  <a:lnTo>
                    <a:pt x="1282319" y="366394"/>
                  </a:lnTo>
                  <a:lnTo>
                    <a:pt x="1831848" y="366394"/>
                  </a:lnTo>
                  <a:lnTo>
                    <a:pt x="1831848" y="2700528"/>
                  </a:lnTo>
                  <a:lnTo>
                    <a:pt x="0" y="2700528"/>
                  </a:lnTo>
                  <a:lnTo>
                    <a:pt x="0" y="366394"/>
                  </a:lnTo>
                  <a:close/>
                </a:path>
              </a:pathLst>
            </a:custGeom>
            <a:ln w="12192">
              <a:solidFill>
                <a:srgbClr val="E0E0E0"/>
              </a:solidFill>
            </a:ln>
          </p:spPr>
          <p:txBody>
            <a:bodyPr wrap="square" lIns="0" tIns="0" rIns="0" bIns="0" rtlCol="0"/>
            <a:lstStyle/>
            <a:p>
              <a:pPr defTabSz="685800"/>
              <a:endParaRPr sz="1350"/>
            </a:p>
          </p:txBody>
        </p:sp>
      </p:grpSp>
      <p:sp>
        <p:nvSpPr>
          <p:cNvPr id="60" name="object 60"/>
          <p:cNvSpPr txBox="1"/>
          <p:nvPr/>
        </p:nvSpPr>
        <p:spPr>
          <a:xfrm>
            <a:off x="6962584" y="2856166"/>
            <a:ext cx="1093470" cy="1062534"/>
          </a:xfrm>
          <a:prstGeom prst="rect">
            <a:avLst/>
          </a:prstGeom>
        </p:spPr>
        <p:txBody>
          <a:bodyPr vert="horz" wrap="square" lIns="0" tIns="21907" rIns="0" bIns="0" rtlCol="0">
            <a:spAutoFit/>
          </a:bodyPr>
          <a:lstStyle/>
          <a:p>
            <a:pPr marL="9525" marR="3810" defTabSz="685800">
              <a:lnSpc>
                <a:spcPct val="91700"/>
              </a:lnSpc>
              <a:spcBef>
                <a:spcPts val="172"/>
              </a:spcBef>
            </a:pPr>
            <a:r>
              <a:rPr sz="1050">
                <a:latin typeface="Calibri"/>
                <a:cs typeface="Calibri"/>
              </a:rPr>
              <a:t>ISAR</a:t>
            </a:r>
            <a:r>
              <a:rPr sz="1050" spc="-45">
                <a:latin typeface="Calibri"/>
                <a:cs typeface="Calibri"/>
              </a:rPr>
              <a:t> </a:t>
            </a:r>
            <a:r>
              <a:rPr sz="1050">
                <a:latin typeface="Calibri"/>
                <a:cs typeface="Calibri"/>
              </a:rPr>
              <a:t>will</a:t>
            </a:r>
            <a:r>
              <a:rPr sz="1050" spc="-4">
                <a:latin typeface="Calibri"/>
                <a:cs typeface="Calibri"/>
              </a:rPr>
              <a:t> </a:t>
            </a:r>
            <a:r>
              <a:rPr sz="1050">
                <a:latin typeface="Calibri"/>
                <a:cs typeface="Calibri"/>
              </a:rPr>
              <a:t>allow</a:t>
            </a:r>
            <a:r>
              <a:rPr sz="1050" spc="-26">
                <a:latin typeface="Calibri"/>
                <a:cs typeface="Calibri"/>
              </a:rPr>
              <a:t> </a:t>
            </a:r>
            <a:r>
              <a:rPr sz="1050">
                <a:latin typeface="Calibri"/>
                <a:cs typeface="Calibri"/>
              </a:rPr>
              <a:t>us</a:t>
            </a:r>
            <a:r>
              <a:rPr sz="1050" spc="-15">
                <a:latin typeface="Calibri"/>
                <a:cs typeface="Calibri"/>
              </a:rPr>
              <a:t> </a:t>
            </a:r>
            <a:r>
              <a:rPr sz="1050" spc="-19">
                <a:latin typeface="Calibri"/>
                <a:cs typeface="Calibri"/>
              </a:rPr>
              <a:t>to </a:t>
            </a:r>
            <a:r>
              <a:rPr sz="1050">
                <a:latin typeface="Calibri"/>
                <a:cs typeface="Calibri"/>
              </a:rPr>
              <a:t>make</a:t>
            </a:r>
            <a:r>
              <a:rPr sz="1050" spc="-23">
                <a:latin typeface="Calibri"/>
                <a:cs typeface="Calibri"/>
              </a:rPr>
              <a:t> </a:t>
            </a:r>
            <a:r>
              <a:rPr sz="1050">
                <a:latin typeface="Calibri"/>
                <a:cs typeface="Calibri"/>
              </a:rPr>
              <a:t>a</a:t>
            </a:r>
            <a:r>
              <a:rPr sz="1050" spc="-23">
                <a:latin typeface="Calibri"/>
                <a:cs typeface="Calibri"/>
              </a:rPr>
              <a:t> </a:t>
            </a:r>
            <a:r>
              <a:rPr sz="1050" spc="-8">
                <a:latin typeface="Calibri"/>
                <a:cs typeface="Calibri"/>
              </a:rPr>
              <a:t>meaningful </a:t>
            </a:r>
            <a:r>
              <a:rPr sz="1050">
                <a:latin typeface="Calibri"/>
                <a:cs typeface="Calibri"/>
              </a:rPr>
              <a:t>and</a:t>
            </a:r>
            <a:r>
              <a:rPr sz="1050" spc="-30">
                <a:latin typeface="Calibri"/>
                <a:cs typeface="Calibri"/>
              </a:rPr>
              <a:t> </a:t>
            </a:r>
            <a:r>
              <a:rPr sz="1050" spc="-8">
                <a:latin typeface="Calibri"/>
                <a:cs typeface="Calibri"/>
              </a:rPr>
              <a:t>beneficial difference</a:t>
            </a:r>
            <a:r>
              <a:rPr sz="1050" spc="-11">
                <a:latin typeface="Calibri"/>
                <a:cs typeface="Calibri"/>
              </a:rPr>
              <a:t> </a:t>
            </a:r>
            <a:r>
              <a:rPr sz="1050">
                <a:latin typeface="Calibri"/>
                <a:cs typeface="Calibri"/>
              </a:rPr>
              <a:t>to</a:t>
            </a:r>
            <a:r>
              <a:rPr sz="1050" spc="-23">
                <a:latin typeface="Calibri"/>
                <a:cs typeface="Calibri"/>
              </a:rPr>
              <a:t> </a:t>
            </a:r>
            <a:r>
              <a:rPr sz="1050" spc="-19">
                <a:latin typeface="Calibri"/>
                <a:cs typeface="Calibri"/>
              </a:rPr>
              <a:t>the </a:t>
            </a:r>
            <a:r>
              <a:rPr sz="1050">
                <a:latin typeface="Calibri"/>
                <a:cs typeface="Calibri"/>
              </a:rPr>
              <a:t>lives</a:t>
            </a:r>
            <a:r>
              <a:rPr sz="1050" spc="-11">
                <a:latin typeface="Calibri"/>
                <a:cs typeface="Calibri"/>
              </a:rPr>
              <a:t> </a:t>
            </a:r>
            <a:r>
              <a:rPr sz="1050">
                <a:latin typeface="Calibri"/>
                <a:cs typeface="Calibri"/>
              </a:rPr>
              <a:t>of</a:t>
            </a:r>
            <a:r>
              <a:rPr sz="1050" spc="-56">
                <a:latin typeface="Calibri"/>
                <a:cs typeface="Calibri"/>
              </a:rPr>
              <a:t> </a:t>
            </a:r>
            <a:r>
              <a:rPr sz="1050" spc="-8">
                <a:latin typeface="Calibri"/>
                <a:cs typeface="Calibri"/>
              </a:rPr>
              <a:t>severe </a:t>
            </a:r>
            <a:r>
              <a:rPr sz="1050">
                <a:latin typeface="Calibri"/>
                <a:cs typeface="Calibri"/>
              </a:rPr>
              <a:t>asthma</a:t>
            </a:r>
            <a:r>
              <a:rPr sz="1050" spc="-45">
                <a:latin typeface="Calibri"/>
                <a:cs typeface="Calibri"/>
              </a:rPr>
              <a:t> </a:t>
            </a:r>
            <a:r>
              <a:rPr sz="1050" spc="-8">
                <a:latin typeface="Calibri"/>
                <a:cs typeface="Calibri"/>
              </a:rPr>
              <a:t>patients </a:t>
            </a:r>
            <a:r>
              <a:rPr sz="1050">
                <a:latin typeface="Calibri"/>
                <a:cs typeface="Calibri"/>
              </a:rPr>
              <a:t>around</a:t>
            </a:r>
            <a:r>
              <a:rPr sz="1050" spc="-38">
                <a:latin typeface="Calibri"/>
                <a:cs typeface="Calibri"/>
              </a:rPr>
              <a:t> </a:t>
            </a:r>
            <a:r>
              <a:rPr sz="1050">
                <a:latin typeface="Calibri"/>
                <a:cs typeface="Calibri"/>
              </a:rPr>
              <a:t>the</a:t>
            </a:r>
            <a:r>
              <a:rPr sz="1050" spc="-26">
                <a:latin typeface="Calibri"/>
                <a:cs typeface="Calibri"/>
              </a:rPr>
              <a:t> </a:t>
            </a:r>
            <a:r>
              <a:rPr sz="1050" spc="-15">
                <a:latin typeface="Calibri"/>
                <a:cs typeface="Calibri"/>
              </a:rPr>
              <a:t>world</a:t>
            </a:r>
            <a:endParaRPr sz="1050">
              <a:latin typeface="Calibri"/>
              <a:cs typeface="Calibri"/>
            </a:endParaRPr>
          </a:p>
        </p:txBody>
      </p:sp>
      <p:sp>
        <p:nvSpPr>
          <p:cNvPr id="61" name="object 61"/>
          <p:cNvSpPr txBox="1"/>
          <p:nvPr/>
        </p:nvSpPr>
        <p:spPr>
          <a:xfrm>
            <a:off x="711936" y="4811421"/>
            <a:ext cx="3142297" cy="148117"/>
          </a:xfrm>
          <a:prstGeom prst="rect">
            <a:avLst/>
          </a:prstGeom>
        </p:spPr>
        <p:txBody>
          <a:bodyPr vert="horz" wrap="square" lIns="0" tIns="9525" rIns="0" bIns="0" rtlCol="0">
            <a:spAutoFit/>
          </a:bodyPr>
          <a:lstStyle/>
          <a:p>
            <a:pPr marL="9525" defTabSz="685800">
              <a:spcBef>
                <a:spcPts val="75"/>
              </a:spcBef>
            </a:pPr>
            <a:r>
              <a:rPr sz="900">
                <a:solidFill>
                  <a:srgbClr val="7E7E7E"/>
                </a:solidFill>
                <a:latin typeface="Calibri"/>
                <a:cs typeface="Calibri"/>
              </a:rPr>
              <a:t>ISAR:</a:t>
            </a:r>
            <a:r>
              <a:rPr sz="900" spc="-30">
                <a:solidFill>
                  <a:srgbClr val="7E7E7E"/>
                </a:solidFill>
                <a:latin typeface="Calibri"/>
                <a:cs typeface="Calibri"/>
              </a:rPr>
              <a:t> </a:t>
            </a:r>
            <a:r>
              <a:rPr sz="900" spc="-8">
                <a:solidFill>
                  <a:srgbClr val="7E7E7E"/>
                </a:solidFill>
                <a:latin typeface="Calibri"/>
                <a:cs typeface="Calibri"/>
              </a:rPr>
              <a:t>International</a:t>
            </a:r>
            <a:r>
              <a:rPr sz="900" spc="-15">
                <a:solidFill>
                  <a:srgbClr val="7E7E7E"/>
                </a:solidFill>
                <a:latin typeface="Calibri"/>
                <a:cs typeface="Calibri"/>
              </a:rPr>
              <a:t> </a:t>
            </a:r>
            <a:r>
              <a:rPr sz="900">
                <a:solidFill>
                  <a:srgbClr val="7E7E7E"/>
                </a:solidFill>
                <a:latin typeface="Calibri"/>
                <a:cs typeface="Calibri"/>
              </a:rPr>
              <a:t>Severe</a:t>
            </a:r>
            <a:r>
              <a:rPr sz="900" spc="-38">
                <a:solidFill>
                  <a:srgbClr val="7E7E7E"/>
                </a:solidFill>
                <a:latin typeface="Calibri"/>
                <a:cs typeface="Calibri"/>
              </a:rPr>
              <a:t> </a:t>
            </a:r>
            <a:r>
              <a:rPr sz="900">
                <a:solidFill>
                  <a:srgbClr val="7E7E7E"/>
                </a:solidFill>
                <a:latin typeface="Calibri"/>
                <a:cs typeface="Calibri"/>
              </a:rPr>
              <a:t>Asthma</a:t>
            </a:r>
            <a:r>
              <a:rPr sz="900" spc="-8">
                <a:solidFill>
                  <a:srgbClr val="7E7E7E"/>
                </a:solidFill>
                <a:latin typeface="Calibri"/>
                <a:cs typeface="Calibri"/>
              </a:rPr>
              <a:t> </a:t>
            </a:r>
            <a:r>
              <a:rPr sz="900">
                <a:solidFill>
                  <a:srgbClr val="7E7E7E"/>
                </a:solidFill>
                <a:latin typeface="Calibri"/>
                <a:cs typeface="Calibri"/>
              </a:rPr>
              <a:t>Registry;</a:t>
            </a:r>
            <a:r>
              <a:rPr sz="900" spc="-11">
                <a:solidFill>
                  <a:srgbClr val="7E7E7E"/>
                </a:solidFill>
                <a:latin typeface="Calibri"/>
                <a:cs typeface="Calibri"/>
              </a:rPr>
              <a:t> </a:t>
            </a:r>
            <a:r>
              <a:rPr sz="900" spc="-8">
                <a:solidFill>
                  <a:srgbClr val="7E7E7E"/>
                </a:solidFill>
                <a:latin typeface="Calibri"/>
                <a:cs typeface="Calibri"/>
                <a:hlinkClick r:id="rId6"/>
              </a:rPr>
              <a:t>http://isaregistries.org/</a:t>
            </a:r>
            <a:endParaRPr sz="900">
              <a:latin typeface="Calibri"/>
              <a:cs typeface="Calibri"/>
            </a:endParaRPr>
          </a:p>
        </p:txBody>
      </p:sp>
      <p:pic>
        <p:nvPicPr>
          <p:cNvPr id="63" name="Graphic 62" descr="Beginning with solid fill">
            <a:hlinkClick r:id="rId7" action="ppaction://hlinksldjump"/>
            <a:extLst>
              <a:ext uri="{FF2B5EF4-FFF2-40B4-BE49-F238E27FC236}">
                <a16:creationId xmlns:a16="http://schemas.microsoft.com/office/drawing/2014/main" id="{18421021-8FF6-8B41-8E2E-0142A1CA431D}"/>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a:extLst>
              <a:ext uri="{FF2B5EF4-FFF2-40B4-BE49-F238E27FC236}">
                <a16:creationId xmlns:a16="http://schemas.microsoft.com/office/drawing/2014/main" id="{406D2067-0D4B-55D0-DD66-575F7CF51B28}"/>
              </a:ext>
              <a:ext uri="{147F2762-F138-4A5C-976F-8EAC2B608ADB}">
                <a16:predDERef xmlns:a16="http://schemas.microsoft.com/office/drawing/2014/main" pred="{2EBCC898-D6D0-999E-676F-B6E419A938AD}"/>
              </a:ext>
            </a:extLst>
          </p:cNvPr>
          <p:cNvGraphicFramePr>
            <a:graphicFrameLocks/>
          </p:cNvGraphicFramePr>
          <p:nvPr/>
        </p:nvGraphicFramePr>
        <p:xfrm>
          <a:off x="-159468" y="1238808"/>
          <a:ext cx="6222206" cy="3693319"/>
        </p:xfrm>
        <a:graphic>
          <a:graphicData uri="http://schemas.openxmlformats.org/drawingml/2006/chart">
            <c:chart xmlns:c="http://schemas.openxmlformats.org/drawingml/2006/chart" xmlns:r="http://schemas.openxmlformats.org/officeDocument/2006/relationships" r:id="rId2"/>
          </a:graphicData>
        </a:graphic>
      </p:graphicFrame>
      <p:sp>
        <p:nvSpPr>
          <p:cNvPr id="3" name="TextBox 2">
            <a:extLst>
              <a:ext uri="{FF2B5EF4-FFF2-40B4-BE49-F238E27FC236}">
                <a16:creationId xmlns:a16="http://schemas.microsoft.com/office/drawing/2014/main" id="{263EBFAB-299C-1A20-AB73-4513685EC343}"/>
              </a:ext>
            </a:extLst>
          </p:cNvPr>
          <p:cNvSpPr txBox="1"/>
          <p:nvPr/>
        </p:nvSpPr>
        <p:spPr>
          <a:xfrm>
            <a:off x="-7234" y="4937860"/>
            <a:ext cx="9413359" cy="253916"/>
          </a:xfrm>
          <a:prstGeom prst="rect">
            <a:avLst/>
          </a:prstGeom>
          <a:noFill/>
        </p:spPr>
        <p:txBody>
          <a:bodyPr wrap="square" lIns="68580" tIns="34290" rIns="68580" bIns="34290" anchor="t">
            <a:sp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600">
                <a:solidFill>
                  <a:srgbClr val="404040"/>
                </a:solidFill>
                <a:ea typeface="+mn-ea"/>
              </a:rPr>
              <a:t>BEC = Blood eosinophil count; </a:t>
            </a:r>
            <a:r>
              <a:rPr lang="en-GB" sz="600" err="1">
                <a:solidFill>
                  <a:srgbClr val="404040"/>
                </a:solidFill>
                <a:ea typeface="+mn-ea"/>
              </a:rPr>
              <a:t>FeNO</a:t>
            </a:r>
            <a:r>
              <a:rPr lang="en-GB" sz="600">
                <a:solidFill>
                  <a:srgbClr val="404040"/>
                </a:solidFill>
                <a:ea typeface="+mn-ea"/>
              </a:rPr>
              <a:t> = Fractional exhaled nitric oxide; HCRU = Healthcare resource utilization; </a:t>
            </a:r>
            <a:r>
              <a:rPr lang="en-GB" sz="600" err="1">
                <a:solidFill>
                  <a:srgbClr val="404040"/>
                </a:solidFill>
                <a:ea typeface="+mn-ea"/>
              </a:rPr>
              <a:t>IgE</a:t>
            </a:r>
            <a:r>
              <a:rPr lang="en-GB" sz="600">
                <a:solidFill>
                  <a:srgbClr val="404040"/>
                </a:solidFill>
                <a:ea typeface="+mn-ea"/>
              </a:rPr>
              <a:t> = Immunoglobulin E; T2 = Type 2</a:t>
            </a:r>
            <a:endParaRPr lang="en-GB" sz="600">
              <a:solidFill>
                <a:srgbClr val="404040"/>
              </a:solidFill>
              <a:ea typeface="+mn-ea"/>
              <a:cs typeface="+mn-cs"/>
            </a:endParaRPr>
          </a:p>
          <a:p>
            <a:r>
              <a:rPr lang="en-GB" sz="600">
                <a:solidFill>
                  <a:srgbClr val="404040"/>
                </a:solidFill>
                <a:ea typeface="+mn-ea"/>
                <a:cs typeface="+mn-cs"/>
              </a:rPr>
              <a:t>Tham T</a:t>
            </a:r>
            <a:r>
              <a:rPr lang="en-GB" sz="600" kern="1200">
                <a:solidFill>
                  <a:srgbClr val="404040"/>
                </a:solidFill>
                <a:ea typeface="+mn-ea"/>
                <a:cs typeface="+mn-cs"/>
              </a:rPr>
              <a:t>. et al., </a:t>
            </a:r>
            <a:r>
              <a:rPr lang="en-GB" sz="600">
                <a:solidFill>
                  <a:srgbClr val="404040"/>
                </a:solidFill>
                <a:ea typeface="+mn-ea"/>
                <a:cs typeface="+mn-cs"/>
              </a:rPr>
              <a:t>Disease Burden and Access to Biologic Therapy in Patients with Severe Asthma, 2017–2022: An Analysis </a:t>
            </a:r>
            <a:r>
              <a:rPr lang="en-GB" sz="600" kern="1200">
                <a:solidFill>
                  <a:srgbClr val="404040"/>
                </a:solidFill>
                <a:ea typeface="+mn-ea"/>
                <a:cs typeface="+mn-cs"/>
              </a:rPr>
              <a:t>of the International Severe Asthma Registry. </a:t>
            </a:r>
            <a:r>
              <a:rPr lang="en-GB" sz="600" i="1" kern="1200">
                <a:solidFill>
                  <a:srgbClr val="404040"/>
                </a:solidFill>
                <a:ea typeface="+mn-ea"/>
                <a:cs typeface="+mn-cs"/>
              </a:rPr>
              <a:t>J Asthma Allergy</a:t>
            </a:r>
            <a:r>
              <a:rPr lang="en-GB" sz="600" kern="1200">
                <a:solidFill>
                  <a:srgbClr val="404040"/>
                </a:solidFill>
                <a:ea typeface="+mn-ea"/>
                <a:cs typeface="+mn-cs"/>
              </a:rPr>
              <a:t>. </a:t>
            </a:r>
            <a:r>
              <a:rPr lang="en-GB" sz="600">
                <a:solidFill>
                  <a:srgbClr val="404040"/>
                </a:solidFill>
                <a:ea typeface="+mn-ea"/>
                <a:cs typeface="+mn-cs"/>
              </a:rPr>
              <a:t>In press</a:t>
            </a:r>
            <a:endParaRPr lang="en-US" sz="1388">
              <a:ea typeface="+mn-ea"/>
            </a:endParaRPr>
          </a:p>
        </p:txBody>
      </p:sp>
      <p:sp>
        <p:nvSpPr>
          <p:cNvPr id="10" name="Google Shape;128;p24">
            <a:extLst>
              <a:ext uri="{FF2B5EF4-FFF2-40B4-BE49-F238E27FC236}">
                <a16:creationId xmlns:a16="http://schemas.microsoft.com/office/drawing/2014/main" id="{E7DD5E64-7370-E0E7-34EF-4DD6E4DDEA90}"/>
              </a:ext>
            </a:extLst>
          </p:cNvPr>
          <p:cNvSpPr txBox="1">
            <a:spLocks noGrp="1"/>
          </p:cNvSpPr>
          <p:nvPr>
            <p:ph type="title"/>
          </p:nvPr>
        </p:nvSpPr>
        <p:spPr>
          <a:xfrm>
            <a:off x="275063" y="222915"/>
            <a:ext cx="6939410" cy="338307"/>
          </a:xfrm>
          <a:prstGeom prst="rect">
            <a:avLst/>
          </a:prstGeom>
          <a:noFill/>
          <a:ln>
            <a:noFill/>
          </a:ln>
        </p:spPr>
        <p:txBody>
          <a:bodyPr spcFirstLastPara="1" wrap="square" lIns="0" tIns="45700" rIns="91425" bIns="0" anchor="b" anchorCtr="0">
            <a:no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1350" b="1">
                <a:solidFill>
                  <a:schemeClr val="accent1"/>
                </a:solidFill>
              </a:rPr>
              <a:t>High biomarkers, comorbidity prevalence and disease burden across all groups, including T2-targeted biologic recipients and those who did not receive biologics</a:t>
            </a:r>
          </a:p>
        </p:txBody>
      </p:sp>
      <p:sp>
        <p:nvSpPr>
          <p:cNvPr id="4" name="TextBox 7">
            <a:extLst>
              <a:ext uri="{FF2B5EF4-FFF2-40B4-BE49-F238E27FC236}">
                <a16:creationId xmlns:a16="http://schemas.microsoft.com/office/drawing/2014/main" id="{9878DE57-F457-7C0F-E0C4-7144E33B31F2}"/>
              </a:ext>
            </a:extLst>
          </p:cNvPr>
          <p:cNvSpPr txBox="1"/>
          <p:nvPr/>
        </p:nvSpPr>
        <p:spPr>
          <a:xfrm>
            <a:off x="400020" y="926834"/>
            <a:ext cx="4903094" cy="230833"/>
          </a:xfrm>
          <a:prstGeom prst="rect">
            <a:avLst/>
          </a:prstGeom>
          <a:noFill/>
        </p:spPr>
        <p:txBody>
          <a:bodyPr wrap="square" lIns="68580" tIns="34290" rIns="68580" bIns="34290" anchor="t">
            <a:sp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US" sz="1013" b="1">
                <a:solidFill>
                  <a:schemeClr val="accent1"/>
                </a:solidFill>
              </a:rPr>
              <a:t>Baseline clinical characteristics and asthma-related HCRU (% of patients)</a:t>
            </a:r>
            <a:endParaRPr lang="en-US" sz="1013">
              <a:solidFill>
                <a:schemeClr val="accent1"/>
              </a:solidFill>
            </a:endParaRPr>
          </a:p>
        </p:txBody>
      </p:sp>
      <p:sp>
        <p:nvSpPr>
          <p:cNvPr id="8" name="Text Placeholder 2">
            <a:extLst>
              <a:ext uri="{FF2B5EF4-FFF2-40B4-BE49-F238E27FC236}">
                <a16:creationId xmlns:a16="http://schemas.microsoft.com/office/drawing/2014/main" id="{9C806B42-5104-3D16-2016-9CF67F5DDB63}"/>
              </a:ext>
            </a:extLst>
          </p:cNvPr>
          <p:cNvSpPr txBox="1">
            <a:spLocks/>
          </p:cNvSpPr>
          <p:nvPr/>
        </p:nvSpPr>
        <p:spPr>
          <a:xfrm>
            <a:off x="5592767" y="1501769"/>
            <a:ext cx="3360296" cy="1505907"/>
          </a:xfrm>
          <a:prstGeom prst="rect">
            <a:avLst/>
          </a:prstGeom>
          <a:noFill/>
          <a:ln w="19050">
            <a:noFill/>
            <a:extLst>
              <a:ext uri="{C807C97D-BFC1-408E-A445-0C87EB9F89A2}">
                <ask:lineSketchStyleProps xmlns:ask="http://schemas.microsoft.com/office/drawing/2018/sketchyshapes">
                  <ask:type>
                    <ask:lineSketchNone/>
                  </ask:type>
                </ask:lineSketchStyleProps>
              </a:ext>
            </a:extLst>
          </a:ln>
        </p:spPr>
        <p:txBody>
          <a:bodyPr spcFirstLastPara="1" wrap="square" lIns="0" tIns="0" rIns="0" bIns="0" anchor="t" anchorCtr="0">
            <a:no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225266" indent="-170974" defTabSz="514325">
              <a:lnSpc>
                <a:spcPct val="107000"/>
              </a:lnSpc>
              <a:buSzPts val="1100"/>
              <a:buFont typeface="Arial" panose="020B0604020202020204" pitchFamily="34" charset="0"/>
              <a:buChar char="•"/>
              <a:defRPr/>
            </a:pPr>
            <a:r>
              <a:rPr lang="en-US" sz="1050">
                <a:solidFill>
                  <a:schemeClr val="accent1"/>
                </a:solidFill>
                <a:latin typeface="+mn-lt"/>
              </a:rPr>
              <a:t>Approximately two-thirds of patients across groups had </a:t>
            </a:r>
            <a:r>
              <a:rPr lang="en-US" sz="1050" b="1">
                <a:solidFill>
                  <a:schemeClr val="accent1"/>
                </a:solidFill>
                <a:latin typeface="+mn-lt"/>
              </a:rPr>
              <a:t>BEC ≥300 cells/µL</a:t>
            </a:r>
            <a:r>
              <a:rPr lang="en-US" sz="1050">
                <a:solidFill>
                  <a:schemeClr val="accent1"/>
                </a:solidFill>
                <a:latin typeface="+mn-lt"/>
              </a:rPr>
              <a:t>, except for the biologics inaccessible group (46.3%).</a:t>
            </a:r>
            <a:endParaRPr lang="en-US" sz="1350">
              <a:solidFill>
                <a:schemeClr val="accent1"/>
              </a:solidFill>
            </a:endParaRPr>
          </a:p>
          <a:p>
            <a:pPr marL="225266" indent="-170974" defTabSz="514325">
              <a:lnSpc>
                <a:spcPct val="107000"/>
              </a:lnSpc>
              <a:buSzPts val="1100"/>
              <a:buFont typeface="Arial" panose="020B0604020202020204" pitchFamily="34" charset="0"/>
              <a:buChar char="•"/>
              <a:defRPr/>
            </a:pPr>
            <a:endParaRPr lang="en-US" sz="1050">
              <a:solidFill>
                <a:schemeClr val="accent1"/>
              </a:solidFill>
              <a:latin typeface="+mn-lt"/>
            </a:endParaRPr>
          </a:p>
          <a:p>
            <a:pPr marL="225266" indent="-170974" defTabSz="514325">
              <a:lnSpc>
                <a:spcPct val="107000"/>
              </a:lnSpc>
              <a:buSzPts val="1100"/>
              <a:buFont typeface="Arial" panose="020B0604020202020204" pitchFamily="34" charset="0"/>
              <a:buChar char="•"/>
              <a:defRPr/>
            </a:pPr>
            <a:r>
              <a:rPr lang="en-US" sz="1050">
                <a:solidFill>
                  <a:schemeClr val="accent1"/>
                </a:solidFill>
                <a:latin typeface="+mn-lt"/>
              </a:rPr>
              <a:t>Approximately half of patients in the biologics inaccessible and biologics accessible but not received groups, and two-thirds of patients in the other groups, had </a:t>
            </a:r>
            <a:r>
              <a:rPr lang="en-US" sz="1050" b="1" err="1">
                <a:solidFill>
                  <a:schemeClr val="accent1"/>
                </a:solidFill>
                <a:latin typeface="+mn-lt"/>
              </a:rPr>
              <a:t>FeNO</a:t>
            </a:r>
            <a:r>
              <a:rPr lang="en-US" sz="1050" b="1">
                <a:solidFill>
                  <a:schemeClr val="accent1"/>
                </a:solidFill>
                <a:latin typeface="+mn-lt"/>
              </a:rPr>
              <a:t> ≥25 ppb</a:t>
            </a:r>
            <a:r>
              <a:rPr lang="en-US" sz="1050">
                <a:solidFill>
                  <a:schemeClr val="accent1"/>
                </a:solidFill>
                <a:latin typeface="+mn-lt"/>
              </a:rPr>
              <a:t>.</a:t>
            </a:r>
            <a:endParaRPr lang="en-US" sz="1350">
              <a:solidFill>
                <a:schemeClr val="accent1"/>
              </a:solidFill>
            </a:endParaRPr>
          </a:p>
          <a:p>
            <a:pPr marL="225266" indent="-170974" defTabSz="514325">
              <a:lnSpc>
                <a:spcPct val="107000"/>
              </a:lnSpc>
              <a:buSzPts val="1100"/>
              <a:buFont typeface="Arial" panose="020B0604020202020204" pitchFamily="34" charset="0"/>
              <a:buChar char="•"/>
              <a:defRPr/>
            </a:pPr>
            <a:endParaRPr lang="en-US" sz="1050">
              <a:solidFill>
                <a:schemeClr val="accent1"/>
              </a:solidFill>
              <a:latin typeface="+mn-lt"/>
            </a:endParaRPr>
          </a:p>
          <a:p>
            <a:pPr marL="225266" indent="-170974" defTabSz="514325">
              <a:lnSpc>
                <a:spcPct val="107000"/>
              </a:lnSpc>
              <a:buSzPts val="1100"/>
              <a:buFont typeface="Arial" panose="020B0604020202020204" pitchFamily="34" charset="0"/>
              <a:buChar char="•"/>
              <a:defRPr/>
            </a:pPr>
            <a:r>
              <a:rPr lang="en-US" sz="1050" b="1">
                <a:solidFill>
                  <a:schemeClr val="accent1"/>
                </a:solidFill>
                <a:latin typeface="+mn-lt"/>
              </a:rPr>
              <a:t>Chronic rhinosinusitis</a:t>
            </a:r>
            <a:r>
              <a:rPr lang="en-US" sz="1050">
                <a:solidFill>
                  <a:schemeClr val="accent1"/>
                </a:solidFill>
                <a:latin typeface="+mn-lt"/>
              </a:rPr>
              <a:t> was present in ~40% of patients across groups, but was more common in the biologics accessible but not received group (59.0%).</a:t>
            </a:r>
            <a:endParaRPr lang="en-US" sz="1350">
              <a:solidFill>
                <a:schemeClr val="accent1"/>
              </a:solidFill>
            </a:endParaRPr>
          </a:p>
          <a:p>
            <a:pPr marL="225266" indent="-170974" defTabSz="514325">
              <a:lnSpc>
                <a:spcPct val="107000"/>
              </a:lnSpc>
              <a:buSzPts val="1100"/>
              <a:buFont typeface="Arial" panose="020B0604020202020204" pitchFamily="34" charset="0"/>
              <a:buChar char="•"/>
              <a:defRPr/>
            </a:pPr>
            <a:endParaRPr lang="en-US" sz="1050">
              <a:solidFill>
                <a:schemeClr val="accent1"/>
              </a:solidFill>
              <a:latin typeface="+mn-lt"/>
            </a:endParaRPr>
          </a:p>
          <a:p>
            <a:pPr marL="225266" indent="-170974" defTabSz="514325">
              <a:lnSpc>
                <a:spcPct val="107000"/>
              </a:lnSpc>
              <a:buSzPts val="1100"/>
              <a:buFont typeface="Arial" panose="020B0604020202020204" pitchFamily="34" charset="0"/>
              <a:buChar char="•"/>
              <a:defRPr/>
            </a:pPr>
            <a:r>
              <a:rPr lang="en-US" sz="1050">
                <a:solidFill>
                  <a:schemeClr val="accent1"/>
                </a:solidFill>
                <a:latin typeface="+mn-lt"/>
              </a:rPr>
              <a:t>Among the patients who lacked access to biologics, ~40% experienced </a:t>
            </a:r>
            <a:r>
              <a:rPr lang="en-US" sz="1050" b="1">
                <a:solidFill>
                  <a:schemeClr val="accent1"/>
                </a:solidFill>
                <a:latin typeface="+mn-lt"/>
              </a:rPr>
              <a:t>≥1 exacerbations</a:t>
            </a:r>
            <a:r>
              <a:rPr lang="en-US" sz="1050">
                <a:solidFill>
                  <a:schemeClr val="accent1"/>
                </a:solidFill>
                <a:latin typeface="+mn-lt"/>
              </a:rPr>
              <a:t>.</a:t>
            </a:r>
          </a:p>
          <a:p>
            <a:pPr marL="225266" indent="-170974" defTabSz="514325">
              <a:lnSpc>
                <a:spcPct val="107000"/>
              </a:lnSpc>
              <a:buSzPts val="1100"/>
              <a:buFont typeface="Arial" panose="020B0604020202020204" pitchFamily="34" charset="0"/>
              <a:buChar char="•"/>
              <a:defRPr/>
            </a:pPr>
            <a:endParaRPr lang="en-US" sz="1350">
              <a:solidFill>
                <a:schemeClr val="accent1"/>
              </a:solidFill>
              <a:latin typeface="+mn-lt"/>
            </a:endParaRPr>
          </a:p>
        </p:txBody>
      </p:sp>
      <p:sp>
        <p:nvSpPr>
          <p:cNvPr id="17" name="Rectangle 16">
            <a:extLst>
              <a:ext uri="{FF2B5EF4-FFF2-40B4-BE49-F238E27FC236}">
                <a16:creationId xmlns:a16="http://schemas.microsoft.com/office/drawing/2014/main" id="{445EA462-496D-2CDD-0358-FE8C9603B9B8}"/>
              </a:ext>
            </a:extLst>
          </p:cNvPr>
          <p:cNvSpPr/>
          <p:nvPr/>
        </p:nvSpPr>
        <p:spPr>
          <a:xfrm>
            <a:off x="4005292" y="2068768"/>
            <a:ext cx="833630" cy="166282"/>
          </a:xfrm>
          <a:prstGeom prst="rect">
            <a:avLst/>
          </a:prstGeom>
          <a:noFill/>
          <a:ln>
            <a:solidFill>
              <a:srgbClr val="9689A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endParaRPr lang="en-US" sz="1013"/>
          </a:p>
        </p:txBody>
      </p:sp>
      <p:sp>
        <p:nvSpPr>
          <p:cNvPr id="18" name="Rectangle 17">
            <a:extLst>
              <a:ext uri="{FF2B5EF4-FFF2-40B4-BE49-F238E27FC236}">
                <a16:creationId xmlns:a16="http://schemas.microsoft.com/office/drawing/2014/main" id="{BB6B85E1-432B-8014-534E-B44FB21D9E1E}"/>
              </a:ext>
            </a:extLst>
          </p:cNvPr>
          <p:cNvSpPr/>
          <p:nvPr/>
        </p:nvSpPr>
        <p:spPr>
          <a:xfrm>
            <a:off x="4475513" y="3175597"/>
            <a:ext cx="1122998" cy="151814"/>
          </a:xfrm>
          <a:prstGeom prst="rect">
            <a:avLst/>
          </a:prstGeom>
          <a:noFill/>
          <a:ln>
            <a:solidFill>
              <a:srgbClr val="9689A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endParaRPr lang="en-US" sz="1013"/>
          </a:p>
        </p:txBody>
      </p:sp>
      <p:sp>
        <p:nvSpPr>
          <p:cNvPr id="19" name="Rectangle 18">
            <a:extLst>
              <a:ext uri="{FF2B5EF4-FFF2-40B4-BE49-F238E27FC236}">
                <a16:creationId xmlns:a16="http://schemas.microsoft.com/office/drawing/2014/main" id="{12503153-BF94-9808-F4F8-C8FDEACC9B40}"/>
              </a:ext>
            </a:extLst>
          </p:cNvPr>
          <p:cNvSpPr/>
          <p:nvPr/>
        </p:nvSpPr>
        <p:spPr>
          <a:xfrm>
            <a:off x="4005292" y="4267957"/>
            <a:ext cx="696181" cy="173516"/>
          </a:xfrm>
          <a:prstGeom prst="rect">
            <a:avLst/>
          </a:prstGeom>
          <a:noFill/>
          <a:ln>
            <a:solidFill>
              <a:srgbClr val="9689A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endParaRPr lang="en-US" sz="1013"/>
          </a:p>
        </p:txBody>
      </p:sp>
      <p:sp>
        <p:nvSpPr>
          <p:cNvPr id="20" name="Rectangle 19">
            <a:extLst>
              <a:ext uri="{FF2B5EF4-FFF2-40B4-BE49-F238E27FC236}">
                <a16:creationId xmlns:a16="http://schemas.microsoft.com/office/drawing/2014/main" id="{FBD2DDE3-2ACD-C43F-9D14-B09297607A00}"/>
              </a:ext>
            </a:extLst>
          </p:cNvPr>
          <p:cNvSpPr/>
          <p:nvPr/>
        </p:nvSpPr>
        <p:spPr>
          <a:xfrm>
            <a:off x="894595" y="4260723"/>
            <a:ext cx="1014484" cy="173516"/>
          </a:xfrm>
          <a:prstGeom prst="rect">
            <a:avLst/>
          </a:prstGeom>
          <a:noFill/>
          <a:ln>
            <a:solidFill>
              <a:srgbClr val="9689A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endParaRPr lang="en-US" sz="1013"/>
          </a:p>
        </p:txBody>
      </p:sp>
      <p:sp>
        <p:nvSpPr>
          <p:cNvPr id="21" name="Rectangle 20">
            <a:extLst>
              <a:ext uri="{FF2B5EF4-FFF2-40B4-BE49-F238E27FC236}">
                <a16:creationId xmlns:a16="http://schemas.microsoft.com/office/drawing/2014/main" id="{E190930A-428A-A2EB-3BF6-310D0FFE2471}"/>
              </a:ext>
            </a:extLst>
          </p:cNvPr>
          <p:cNvSpPr/>
          <p:nvPr/>
        </p:nvSpPr>
        <p:spPr>
          <a:xfrm>
            <a:off x="648632" y="3175596"/>
            <a:ext cx="819161" cy="151814"/>
          </a:xfrm>
          <a:prstGeom prst="rect">
            <a:avLst/>
          </a:prstGeom>
          <a:noFill/>
          <a:ln>
            <a:solidFill>
              <a:srgbClr val="9689A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endParaRPr lang="en-US" sz="1013"/>
          </a:p>
        </p:txBody>
      </p:sp>
      <p:pic>
        <p:nvPicPr>
          <p:cNvPr id="5" name="Graphic 4" descr="Beginning with solid fill">
            <a:hlinkClick r:id="rId3" action="ppaction://hlinksldjump"/>
            <a:extLst>
              <a:ext uri="{FF2B5EF4-FFF2-40B4-BE49-F238E27FC236}">
                <a16:creationId xmlns:a16="http://schemas.microsoft.com/office/drawing/2014/main" id="{28ACDC83-EBE9-F1BF-7DA4-03BD66780F1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6" name="bg object 17">
            <a:extLst>
              <a:ext uri="{FF2B5EF4-FFF2-40B4-BE49-F238E27FC236}">
                <a16:creationId xmlns:a16="http://schemas.microsoft.com/office/drawing/2014/main" id="{72BB2380-8CCA-4C45-C8E6-D52E1A638E95}"/>
              </a:ext>
            </a:extLst>
          </p:cNvPr>
          <p:cNvPicPr/>
          <p:nvPr/>
        </p:nvPicPr>
        <p:blipFill>
          <a:blip r:embed="rId6" cstate="print">
            <a:alphaModFix amt="10000"/>
            <a:extLst>
              <a:ext uri="{BEBA8EAE-BF5A-486C-A8C5-ECC9F3942E4B}">
                <a14:imgProps xmlns:a14="http://schemas.microsoft.com/office/drawing/2010/main">
                  <a14:imgLayer r:embed="rId7">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1017699870"/>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graphicFrame>
        <p:nvGraphicFramePr>
          <p:cNvPr id="12" name="Chart 11">
            <a:extLst>
              <a:ext uri="{FF2B5EF4-FFF2-40B4-BE49-F238E27FC236}">
                <a16:creationId xmlns:a16="http://schemas.microsoft.com/office/drawing/2014/main" id="{79E9F396-AC51-7CDB-2F02-9C61D9EEEBAA}"/>
              </a:ext>
              <a:ext uri="{147F2762-F138-4A5C-976F-8EAC2B608ADB}">
                <a16:predDERef xmlns:a16="http://schemas.microsoft.com/office/drawing/2014/main" pred="{406D2067-0D4B-55D0-DD66-575F7CF51B28}"/>
              </a:ext>
            </a:extLst>
          </p:cNvPr>
          <p:cNvGraphicFramePr>
            <a:graphicFrameLocks/>
          </p:cNvGraphicFramePr>
          <p:nvPr/>
        </p:nvGraphicFramePr>
        <p:xfrm>
          <a:off x="696561" y="1289943"/>
          <a:ext cx="7497863" cy="3547641"/>
        </p:xfrm>
        <a:graphic>
          <a:graphicData uri="http://schemas.openxmlformats.org/drawingml/2006/chart">
            <c:chart xmlns:c="http://schemas.openxmlformats.org/drawingml/2006/chart" xmlns:r="http://schemas.openxmlformats.org/officeDocument/2006/relationships" r:id="rId3"/>
          </a:graphicData>
        </a:graphic>
      </p:graphicFrame>
      <p:sp>
        <p:nvSpPr>
          <p:cNvPr id="128" name="Google Shape;128;p24"/>
          <p:cNvSpPr txBox="1">
            <a:spLocks noGrp="1"/>
          </p:cNvSpPr>
          <p:nvPr>
            <p:ph type="title"/>
          </p:nvPr>
        </p:nvSpPr>
        <p:spPr>
          <a:xfrm>
            <a:off x="210608" y="285763"/>
            <a:ext cx="8094302" cy="338307"/>
          </a:xfrm>
          <a:prstGeom prst="rect">
            <a:avLst/>
          </a:prstGeom>
          <a:noFill/>
          <a:ln>
            <a:noFill/>
          </a:ln>
        </p:spPr>
        <p:txBody>
          <a:bodyPr spcFirstLastPara="1" wrap="square" lIns="0" tIns="45700" rIns="91425" bIns="0" anchor="b" anchorCtr="0">
            <a:no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1350" b="1">
                <a:solidFill>
                  <a:schemeClr val="accent1"/>
                </a:solidFill>
              </a:rPr>
              <a:t>Substantial burden of exacerbations and uncontrolled asthma across all groups, particularly in patients without access to biologics and those who have access but did not receive biologics</a:t>
            </a:r>
          </a:p>
        </p:txBody>
      </p:sp>
      <p:sp>
        <p:nvSpPr>
          <p:cNvPr id="29" name="TextBox 7">
            <a:extLst>
              <a:ext uri="{FF2B5EF4-FFF2-40B4-BE49-F238E27FC236}">
                <a16:creationId xmlns:a16="http://schemas.microsoft.com/office/drawing/2014/main" id="{404635FE-D3C7-2AB7-DBBD-723DB64E8CD3}"/>
              </a:ext>
            </a:extLst>
          </p:cNvPr>
          <p:cNvSpPr txBox="1"/>
          <p:nvPr/>
        </p:nvSpPr>
        <p:spPr>
          <a:xfrm>
            <a:off x="1774514" y="896014"/>
            <a:ext cx="5944816" cy="392415"/>
          </a:xfrm>
          <a:prstGeom prst="rect">
            <a:avLst/>
          </a:prstGeom>
          <a:noFill/>
        </p:spPr>
        <p:txBody>
          <a:bodyPr wrap="square" lIns="68580" tIns="34290" rIns="68580" bIns="34290" anchor="t">
            <a:sp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US" sz="1013" b="1">
                <a:solidFill>
                  <a:schemeClr val="accent1"/>
                </a:solidFill>
              </a:rPr>
              <a:t>Proportions of patients with severe asthma who experienced ≥2 exacerbations, had uncontrolled asthma and received LTOCS during the 12 months before the first ISAR visit*</a:t>
            </a:r>
          </a:p>
        </p:txBody>
      </p:sp>
      <p:sp>
        <p:nvSpPr>
          <p:cNvPr id="31" name="TextBox 30">
            <a:extLst>
              <a:ext uri="{FF2B5EF4-FFF2-40B4-BE49-F238E27FC236}">
                <a16:creationId xmlns:a16="http://schemas.microsoft.com/office/drawing/2014/main" id="{6544AE1A-BBCB-DD67-87A5-5C85863DE3CD}"/>
              </a:ext>
            </a:extLst>
          </p:cNvPr>
          <p:cNvSpPr txBox="1"/>
          <p:nvPr/>
        </p:nvSpPr>
        <p:spPr>
          <a:xfrm>
            <a:off x="-1374" y="4706446"/>
            <a:ext cx="7877634" cy="438581"/>
          </a:xfrm>
          <a:prstGeom prst="rect">
            <a:avLst/>
          </a:prstGeom>
          <a:noFill/>
        </p:spPr>
        <p:txBody>
          <a:bodyPr wrap="square" lIns="68580" tIns="34290" rIns="68580" bIns="34290" anchor="t">
            <a:sp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600">
                <a:solidFill>
                  <a:srgbClr val="404040"/>
                </a:solidFill>
                <a:ea typeface="+mn-ea"/>
              </a:rPr>
              <a:t>LTOCS = Long-term oral corticosteroids</a:t>
            </a:r>
            <a:endParaRPr lang="en-US" sz="1013">
              <a:ea typeface="+mn-ea"/>
            </a:endParaRPr>
          </a:p>
          <a:p>
            <a:r>
              <a:rPr lang="en-GB" sz="600">
                <a:solidFill>
                  <a:srgbClr val="404040"/>
                </a:solidFill>
                <a:ea typeface="+mn-ea"/>
              </a:rPr>
              <a:t>*The index date was the first visit recorded in ISAR with measurements meeting the group eligibility criteria; for biologic users, the index date was the ISAR visit that is closest to the date on first biologic. </a:t>
            </a:r>
            <a:endParaRPr lang="en-GB" sz="600">
              <a:ea typeface="+mn-ea"/>
            </a:endParaRPr>
          </a:p>
          <a:p>
            <a:r>
              <a:rPr lang="en-GB" sz="600">
                <a:solidFill>
                  <a:srgbClr val="404040"/>
                </a:solidFill>
                <a:ea typeface="+mn-ea"/>
              </a:rPr>
              <a:t>Percentages exclude patients with missing values. Asthma control as an outcome was assessed using the Global Initiative for Asthma (GINA) 2019 criteria.</a:t>
            </a:r>
            <a:endParaRPr lang="en-GB" sz="600">
              <a:ea typeface="+mn-ea"/>
            </a:endParaRPr>
          </a:p>
          <a:p>
            <a:r>
              <a:rPr lang="en-GB" sz="600">
                <a:solidFill>
                  <a:srgbClr val="404040"/>
                </a:solidFill>
                <a:ea typeface="+mn-ea"/>
              </a:rPr>
              <a:t>Tham</a:t>
            </a:r>
            <a:r>
              <a:rPr lang="en-GB" sz="600">
                <a:solidFill>
                  <a:srgbClr val="404040"/>
                </a:solidFill>
                <a:ea typeface="+mn-ea"/>
                <a:cs typeface="+mn-cs"/>
              </a:rPr>
              <a:t> T</a:t>
            </a:r>
            <a:r>
              <a:rPr lang="en-GB" sz="600" kern="1200">
                <a:solidFill>
                  <a:srgbClr val="404040"/>
                </a:solidFill>
                <a:ea typeface="+mn-ea"/>
                <a:cs typeface="+mn-cs"/>
              </a:rPr>
              <a:t>. et al., </a:t>
            </a:r>
            <a:r>
              <a:rPr lang="en-GB" sz="600">
                <a:solidFill>
                  <a:srgbClr val="404040"/>
                </a:solidFill>
                <a:ea typeface="+mn-ea"/>
                <a:cs typeface="+mn-cs"/>
              </a:rPr>
              <a:t>Disease Burden and Access to Biologic Therapy in </a:t>
            </a:r>
            <a:r>
              <a:rPr lang="en-GB" sz="600" kern="1200">
                <a:solidFill>
                  <a:srgbClr val="404040"/>
                </a:solidFill>
                <a:ea typeface="+mn-ea"/>
                <a:cs typeface="+mn-cs"/>
              </a:rPr>
              <a:t>Patients </a:t>
            </a:r>
            <a:r>
              <a:rPr lang="en-GB" sz="600">
                <a:solidFill>
                  <a:srgbClr val="404040"/>
                </a:solidFill>
                <a:ea typeface="+mn-ea"/>
                <a:cs typeface="+mn-cs"/>
              </a:rPr>
              <a:t>with Severe Asthma, 2017–2022: An Analysis of </a:t>
            </a:r>
            <a:r>
              <a:rPr lang="en-GB" sz="600" kern="1200">
                <a:solidFill>
                  <a:srgbClr val="404040"/>
                </a:solidFill>
                <a:ea typeface="+mn-ea"/>
                <a:cs typeface="+mn-cs"/>
              </a:rPr>
              <a:t>the International Severe Asthma Registry. </a:t>
            </a:r>
            <a:r>
              <a:rPr lang="en-GB" sz="600" i="1" kern="1200">
                <a:solidFill>
                  <a:srgbClr val="404040"/>
                </a:solidFill>
                <a:ea typeface="+mn-ea"/>
                <a:cs typeface="+mn-cs"/>
              </a:rPr>
              <a:t>J Asthma Allergy</a:t>
            </a:r>
            <a:r>
              <a:rPr lang="en-GB" sz="600" kern="1200">
                <a:solidFill>
                  <a:srgbClr val="404040"/>
                </a:solidFill>
                <a:ea typeface="+mn-ea"/>
                <a:cs typeface="+mn-cs"/>
              </a:rPr>
              <a:t>.</a:t>
            </a:r>
            <a:r>
              <a:rPr lang="en-GB" sz="600">
                <a:solidFill>
                  <a:srgbClr val="404040"/>
                </a:solidFill>
                <a:ea typeface="+mn-ea"/>
                <a:cs typeface="+mn-cs"/>
              </a:rPr>
              <a:t> In press</a:t>
            </a:r>
            <a:endParaRPr lang="en-GB" sz="600">
              <a:solidFill>
                <a:srgbClr val="404040"/>
              </a:solidFill>
              <a:ea typeface="+mn-ea"/>
            </a:endParaRPr>
          </a:p>
        </p:txBody>
      </p:sp>
      <p:sp>
        <p:nvSpPr>
          <p:cNvPr id="8" name="Rectangle 7">
            <a:extLst>
              <a:ext uri="{FF2B5EF4-FFF2-40B4-BE49-F238E27FC236}">
                <a16:creationId xmlns:a16="http://schemas.microsoft.com/office/drawing/2014/main" id="{D2CD4589-FEBF-2A5A-D933-3C7D3AFC4E14}"/>
              </a:ext>
            </a:extLst>
          </p:cNvPr>
          <p:cNvSpPr/>
          <p:nvPr/>
        </p:nvSpPr>
        <p:spPr>
          <a:xfrm>
            <a:off x="3571242" y="2575159"/>
            <a:ext cx="370645" cy="1873549"/>
          </a:xfrm>
          <a:prstGeom prst="rect">
            <a:avLst/>
          </a:prstGeom>
          <a:noFill/>
          <a:ln>
            <a:solidFill>
              <a:srgbClr val="9689A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endParaRPr lang="en-US" sz="1013"/>
          </a:p>
        </p:txBody>
      </p:sp>
      <p:sp>
        <p:nvSpPr>
          <p:cNvPr id="9" name="Rectangle 8">
            <a:extLst>
              <a:ext uri="{FF2B5EF4-FFF2-40B4-BE49-F238E27FC236}">
                <a16:creationId xmlns:a16="http://schemas.microsoft.com/office/drawing/2014/main" id="{2FB86990-E03E-CA4A-F444-AB6D477A16FC}"/>
              </a:ext>
            </a:extLst>
          </p:cNvPr>
          <p:cNvSpPr/>
          <p:nvPr/>
        </p:nvSpPr>
        <p:spPr>
          <a:xfrm>
            <a:off x="4916800" y="2083236"/>
            <a:ext cx="761288" cy="2365472"/>
          </a:xfrm>
          <a:prstGeom prst="rect">
            <a:avLst/>
          </a:prstGeom>
          <a:noFill/>
          <a:ln>
            <a:solidFill>
              <a:srgbClr val="9689A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endParaRPr lang="en-US" sz="1013"/>
          </a:p>
        </p:txBody>
      </p:sp>
      <p:pic>
        <p:nvPicPr>
          <p:cNvPr id="2" name="Graphic 1" descr="Beginning with solid fill">
            <a:hlinkClick r:id="rId4" action="ppaction://hlinksldjump"/>
            <a:extLst>
              <a:ext uri="{FF2B5EF4-FFF2-40B4-BE49-F238E27FC236}">
                <a16:creationId xmlns:a16="http://schemas.microsoft.com/office/drawing/2014/main" id="{92446D23-15B7-1D56-7CFB-2935D204416C}"/>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2655788777"/>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8" name="Google Shape;128;p24"/>
          <p:cNvSpPr txBox="1">
            <a:spLocks noGrp="1"/>
          </p:cNvSpPr>
          <p:nvPr>
            <p:ph type="title"/>
          </p:nvPr>
        </p:nvSpPr>
        <p:spPr>
          <a:xfrm>
            <a:off x="275063" y="275063"/>
            <a:ext cx="7416371" cy="338307"/>
          </a:xfrm>
          <a:prstGeom prst="rect">
            <a:avLst/>
          </a:prstGeom>
          <a:noFill/>
          <a:ln>
            <a:noFill/>
          </a:ln>
        </p:spPr>
        <p:txBody>
          <a:bodyPr spcFirstLastPara="1" wrap="square" lIns="0" tIns="45700" rIns="91425" bIns="0" anchor="b" anchorCtr="0">
            <a:no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1500" b="1">
                <a:solidFill>
                  <a:schemeClr val="accent1"/>
                </a:solidFill>
              </a:rPr>
              <a:t>Considerable burden of exacerbations, asthma control and LTOCS use among T2-targeted biologic recipients despite treatment</a:t>
            </a:r>
            <a:endParaRPr lang="en-US" sz="1500">
              <a:solidFill>
                <a:schemeClr val="accent1"/>
              </a:solidFill>
            </a:endParaRPr>
          </a:p>
        </p:txBody>
      </p:sp>
      <p:sp>
        <p:nvSpPr>
          <p:cNvPr id="31" name="TextBox 30">
            <a:extLst>
              <a:ext uri="{FF2B5EF4-FFF2-40B4-BE49-F238E27FC236}">
                <a16:creationId xmlns:a16="http://schemas.microsoft.com/office/drawing/2014/main" id="{6544AE1A-BBCB-DD67-87A5-5C85863DE3CD}"/>
              </a:ext>
            </a:extLst>
          </p:cNvPr>
          <p:cNvSpPr txBox="1"/>
          <p:nvPr/>
        </p:nvSpPr>
        <p:spPr>
          <a:xfrm>
            <a:off x="-39924" y="4425700"/>
            <a:ext cx="8294045" cy="715580"/>
          </a:xfrm>
          <a:prstGeom prst="rect">
            <a:avLst/>
          </a:prstGeom>
          <a:noFill/>
        </p:spPr>
        <p:txBody>
          <a:bodyPr wrap="square" lIns="68580" tIns="34290" rIns="68580" bIns="34290" anchor="t">
            <a:sp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600">
                <a:solidFill>
                  <a:srgbClr val="404040"/>
                </a:solidFill>
                <a:ea typeface="+mn-ea"/>
              </a:rPr>
              <a:t>LTOCS = Long-term oral corticosteroids; T2 = Type 2</a:t>
            </a:r>
          </a:p>
          <a:p>
            <a:r>
              <a:rPr lang="en-GB" sz="600">
                <a:solidFill>
                  <a:srgbClr val="404040"/>
                </a:solidFill>
                <a:ea typeface="+mn-ea"/>
              </a:rPr>
              <a:t>*The index date was the first visit recorded in ISAR with measurements meeting the group eligibility criteria; for biologic users, the index date was the ISAR visit that is closest to the date on first biologic. For the subgroup of biologic recipients whose asthma remained </a:t>
            </a:r>
            <a:r>
              <a:rPr lang="en-GB" sz="600" err="1">
                <a:solidFill>
                  <a:srgbClr val="404040"/>
                </a:solidFill>
                <a:ea typeface="+mn-ea"/>
              </a:rPr>
              <a:t>suboptimally</a:t>
            </a:r>
            <a:r>
              <a:rPr lang="en-GB" sz="600">
                <a:solidFill>
                  <a:srgbClr val="404040"/>
                </a:solidFill>
                <a:ea typeface="+mn-ea"/>
              </a:rPr>
              <a:t> controlled, the index date was the date of the third dose of biologic treatment; among those that switched or stopped biologics, the index date was the ISAR visit closest to the date on first biologic.</a:t>
            </a:r>
            <a:endParaRPr lang="en-GB" sz="600">
              <a:ea typeface="+mn-ea"/>
            </a:endParaRPr>
          </a:p>
          <a:p>
            <a:r>
              <a:rPr lang="en-GB" sz="600" baseline="30000">
                <a:solidFill>
                  <a:srgbClr val="404040"/>
                </a:solidFill>
                <a:ea typeface="+mn-ea"/>
              </a:rPr>
              <a:t>†</a:t>
            </a:r>
            <a:r>
              <a:rPr lang="en-GB" sz="600">
                <a:solidFill>
                  <a:srgbClr val="404040"/>
                </a:solidFill>
                <a:ea typeface="+mn-ea"/>
              </a:rPr>
              <a:t>The biologic recipients whose asthma remained </a:t>
            </a:r>
            <a:r>
              <a:rPr lang="en-GB" sz="600" err="1">
                <a:solidFill>
                  <a:srgbClr val="404040"/>
                </a:solidFill>
                <a:ea typeface="+mn-ea"/>
              </a:rPr>
              <a:t>suboptimally</a:t>
            </a:r>
            <a:r>
              <a:rPr lang="en-GB" sz="600">
                <a:solidFill>
                  <a:srgbClr val="404040"/>
                </a:solidFill>
                <a:ea typeface="+mn-ea"/>
              </a:rPr>
              <a:t> controlled group was defined as patients</a:t>
            </a:r>
            <a:r>
              <a:rPr lang="en-GB" sz="600">
                <a:solidFill>
                  <a:srgbClr val="404040"/>
                </a:solidFill>
                <a:ea typeface="Calibri"/>
              </a:rPr>
              <a:t> </a:t>
            </a:r>
            <a:r>
              <a:rPr lang="en-GB" sz="600">
                <a:solidFill>
                  <a:srgbClr val="404040"/>
                </a:solidFill>
                <a:ea typeface="+mn-ea"/>
              </a:rPr>
              <a:t>within the biologics accessible and received group who were prescribed at least three doses of a biologic and either had uncontrolled asthma following biologic initiation, had a severe exacerbation following biologic initiation, or received LTOCS treatment. Patients who had switched or stopped their biologic treatment owing to a reported lack of clinical efficacy were also included in this group. </a:t>
            </a:r>
            <a:endParaRPr lang="en-GB" sz="1388">
              <a:ea typeface="+mn-ea"/>
            </a:endParaRPr>
          </a:p>
          <a:p>
            <a:r>
              <a:rPr lang="en-GB" sz="600">
                <a:solidFill>
                  <a:srgbClr val="404040"/>
                </a:solidFill>
                <a:ea typeface="+mn-ea"/>
              </a:rPr>
              <a:t>Tham</a:t>
            </a:r>
            <a:r>
              <a:rPr lang="en-GB" sz="600">
                <a:solidFill>
                  <a:srgbClr val="404040"/>
                </a:solidFill>
                <a:ea typeface="+mn-ea"/>
                <a:cs typeface="+mn-cs"/>
              </a:rPr>
              <a:t> T</a:t>
            </a:r>
            <a:r>
              <a:rPr lang="en-GB" sz="600" kern="1200">
                <a:solidFill>
                  <a:srgbClr val="404040"/>
                </a:solidFill>
                <a:ea typeface="+mn-ea"/>
                <a:cs typeface="+mn-cs"/>
              </a:rPr>
              <a:t>. et al., </a:t>
            </a:r>
            <a:r>
              <a:rPr lang="en-GB" sz="600">
                <a:solidFill>
                  <a:srgbClr val="404040"/>
                </a:solidFill>
                <a:ea typeface="+mn-ea"/>
                <a:cs typeface="+mn-cs"/>
              </a:rPr>
              <a:t>Disease Burden and Access to Biologic Therapy in </a:t>
            </a:r>
            <a:r>
              <a:rPr lang="en-GB" sz="600" kern="1200">
                <a:solidFill>
                  <a:srgbClr val="404040"/>
                </a:solidFill>
                <a:ea typeface="+mn-ea"/>
                <a:cs typeface="+mn-cs"/>
              </a:rPr>
              <a:t>Patients </a:t>
            </a:r>
            <a:r>
              <a:rPr lang="en-GB" sz="600">
                <a:solidFill>
                  <a:srgbClr val="404040"/>
                </a:solidFill>
                <a:ea typeface="+mn-ea"/>
                <a:cs typeface="+mn-cs"/>
              </a:rPr>
              <a:t>with Severe Asthma, 2017–2022: An Analysis of </a:t>
            </a:r>
            <a:r>
              <a:rPr lang="en-GB" sz="600" kern="1200">
                <a:solidFill>
                  <a:srgbClr val="404040"/>
                </a:solidFill>
                <a:ea typeface="+mn-ea"/>
                <a:cs typeface="+mn-cs"/>
              </a:rPr>
              <a:t>the International Severe Asthma Registry. </a:t>
            </a:r>
            <a:r>
              <a:rPr lang="en-GB" sz="600" i="1" kern="1200">
                <a:solidFill>
                  <a:srgbClr val="404040"/>
                </a:solidFill>
                <a:ea typeface="+mn-ea"/>
                <a:cs typeface="+mn-cs"/>
              </a:rPr>
              <a:t>J Asthma Allergy</a:t>
            </a:r>
            <a:r>
              <a:rPr lang="en-GB" sz="600" kern="1200">
                <a:solidFill>
                  <a:srgbClr val="404040"/>
                </a:solidFill>
                <a:ea typeface="+mn-ea"/>
                <a:cs typeface="+mn-cs"/>
              </a:rPr>
              <a:t>.</a:t>
            </a:r>
            <a:r>
              <a:rPr lang="en-GB" sz="600">
                <a:solidFill>
                  <a:srgbClr val="404040"/>
                </a:solidFill>
                <a:ea typeface="+mn-ea"/>
                <a:cs typeface="+mn-cs"/>
              </a:rPr>
              <a:t> In press</a:t>
            </a:r>
            <a:endParaRPr lang="en-GB" sz="600">
              <a:solidFill>
                <a:srgbClr val="404040"/>
              </a:solidFill>
              <a:ea typeface="+mn-ea"/>
            </a:endParaRPr>
          </a:p>
        </p:txBody>
      </p:sp>
      <p:graphicFrame>
        <p:nvGraphicFramePr>
          <p:cNvPr id="7" name="Chart 6">
            <a:extLst>
              <a:ext uri="{FF2B5EF4-FFF2-40B4-BE49-F238E27FC236}">
                <a16:creationId xmlns:a16="http://schemas.microsoft.com/office/drawing/2014/main" id="{085F8DB3-A8BE-F52D-A8D6-86BB022B62CB}"/>
              </a:ext>
              <a:ext uri="{147F2762-F138-4A5C-976F-8EAC2B608ADB}">
                <a16:predDERef xmlns:a16="http://schemas.microsoft.com/office/drawing/2014/main" pred="{79E9F396-AC51-7CDB-2F02-9C61D9EEEBAA}"/>
              </a:ext>
            </a:extLst>
          </p:cNvPr>
          <p:cNvGraphicFramePr>
            <a:graphicFrameLocks/>
          </p:cNvGraphicFramePr>
          <p:nvPr/>
        </p:nvGraphicFramePr>
        <p:xfrm>
          <a:off x="425223" y="1288063"/>
          <a:ext cx="6618974" cy="3104273"/>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Box 7">
            <a:extLst>
              <a:ext uri="{FF2B5EF4-FFF2-40B4-BE49-F238E27FC236}">
                <a16:creationId xmlns:a16="http://schemas.microsoft.com/office/drawing/2014/main" id="{8DAC21C9-71B4-31FF-28F2-F6AC4BF9C402}"/>
              </a:ext>
            </a:extLst>
          </p:cNvPr>
          <p:cNvSpPr txBox="1"/>
          <p:nvPr/>
        </p:nvSpPr>
        <p:spPr>
          <a:xfrm>
            <a:off x="820494" y="894131"/>
            <a:ext cx="5944816" cy="392415"/>
          </a:xfrm>
          <a:prstGeom prst="rect">
            <a:avLst/>
          </a:prstGeom>
          <a:noFill/>
        </p:spPr>
        <p:txBody>
          <a:bodyPr wrap="square" lIns="68580" tIns="34290" rIns="68580" bIns="34290" anchor="t">
            <a:sp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US" sz="1013" b="1">
                <a:solidFill>
                  <a:schemeClr val="accent1"/>
                </a:solidFill>
              </a:rPr>
              <a:t>Proportions of patients with severe asthma who experienced ≥2 exacerbations, had uncontrolled asthma and received LTOCS during the 12 months post-biologic initiation*</a:t>
            </a:r>
          </a:p>
        </p:txBody>
      </p:sp>
      <p:sp>
        <p:nvSpPr>
          <p:cNvPr id="5" name="Text Placeholder 2">
            <a:extLst>
              <a:ext uri="{FF2B5EF4-FFF2-40B4-BE49-F238E27FC236}">
                <a16:creationId xmlns:a16="http://schemas.microsoft.com/office/drawing/2014/main" id="{82B96C75-FA4A-B893-8DBA-9FCAA24522B9}"/>
              </a:ext>
            </a:extLst>
          </p:cNvPr>
          <p:cNvSpPr txBox="1">
            <a:spLocks/>
          </p:cNvSpPr>
          <p:nvPr/>
        </p:nvSpPr>
        <p:spPr>
          <a:xfrm>
            <a:off x="6737849" y="2162953"/>
            <a:ext cx="2404490" cy="942236"/>
          </a:xfrm>
          <a:prstGeom prst="rect">
            <a:avLst/>
          </a:prstGeom>
          <a:noFill/>
          <a:ln w="19050">
            <a:noFill/>
            <a:extLst>
              <a:ext uri="{C807C97D-BFC1-408E-A445-0C87EB9F89A2}">
                <ask:lineSketchStyleProps xmlns:ask="http://schemas.microsoft.com/office/drawing/2018/sketchyshapes">
                  <ask:type>
                    <ask:lineSketchNone/>
                  </ask:type>
                </ask:lineSketchStyleProps>
              </a:ext>
            </a:extLst>
          </a:ln>
        </p:spPr>
        <p:txBody>
          <a:bodyPr spcFirstLastPara="1" wrap="square" lIns="0" tIns="0" rIns="0" bIns="0" anchor="t" anchorCtr="0">
            <a:no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54293" defTabSz="514325">
              <a:lnSpc>
                <a:spcPct val="107000"/>
              </a:lnSpc>
              <a:buSzPts val="1100"/>
              <a:defRPr/>
            </a:pPr>
            <a:r>
              <a:rPr lang="en-US" sz="1200" b="1">
                <a:solidFill>
                  <a:schemeClr val="accent1"/>
                </a:solidFill>
                <a:latin typeface="+mn-lt"/>
              </a:rPr>
              <a:t>Two-thirds of T2-targeted biologic recipients</a:t>
            </a:r>
            <a:r>
              <a:rPr lang="en-US" sz="1200">
                <a:solidFill>
                  <a:schemeClr val="accent1"/>
                </a:solidFill>
                <a:latin typeface="+mn-lt"/>
              </a:rPr>
              <a:t> had asthma that remained</a:t>
            </a:r>
            <a:r>
              <a:rPr lang="en-US" sz="1200" b="1">
                <a:solidFill>
                  <a:schemeClr val="accent1"/>
                </a:solidFill>
                <a:latin typeface="+mn-lt"/>
              </a:rPr>
              <a:t> </a:t>
            </a:r>
            <a:r>
              <a:rPr lang="en-US" sz="1200" b="1" err="1">
                <a:solidFill>
                  <a:schemeClr val="accent1"/>
                </a:solidFill>
                <a:latin typeface="+mn-lt"/>
              </a:rPr>
              <a:t>suboptimally</a:t>
            </a:r>
            <a:r>
              <a:rPr lang="en-US" sz="1200" b="1">
                <a:solidFill>
                  <a:schemeClr val="accent1"/>
                </a:solidFill>
                <a:latin typeface="+mn-lt"/>
              </a:rPr>
              <a:t> controlled</a:t>
            </a:r>
            <a:r>
              <a:rPr lang="en-US" sz="1200" b="1" baseline="30000">
                <a:solidFill>
                  <a:schemeClr val="accent1"/>
                </a:solidFill>
                <a:latin typeface="+mn-lt"/>
              </a:rPr>
              <a:t>†</a:t>
            </a:r>
            <a:r>
              <a:rPr lang="en-US" sz="1200">
                <a:solidFill>
                  <a:schemeClr val="accent1"/>
                </a:solidFill>
                <a:latin typeface="+mn-lt"/>
              </a:rPr>
              <a:t> despite treatment.</a:t>
            </a:r>
          </a:p>
        </p:txBody>
      </p:sp>
      <p:pic>
        <p:nvPicPr>
          <p:cNvPr id="2" name="Graphic 1" descr="Beginning with solid fill">
            <a:hlinkClick r:id="rId4" action="ppaction://hlinksldjump"/>
            <a:extLst>
              <a:ext uri="{FF2B5EF4-FFF2-40B4-BE49-F238E27FC236}">
                <a16:creationId xmlns:a16="http://schemas.microsoft.com/office/drawing/2014/main" id="{5017C90B-6FA8-86C9-DC0B-73A8C354A753}"/>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1760203152"/>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Picture 2" descr="Results png images | PNGEgg">
            <a:extLst>
              <a:ext uri="{FF2B5EF4-FFF2-40B4-BE49-F238E27FC236}">
                <a16:creationId xmlns:a16="http://schemas.microsoft.com/office/drawing/2014/main" id="{85B806E0-CE11-A5E0-B27E-AEF3DB0BEAAD}"/>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07149" y="1054563"/>
            <a:ext cx="1050277" cy="1050277"/>
          </a:xfrm>
          <a:prstGeom prst="ellipse">
            <a:avLst/>
          </a:prstGeom>
          <a:noFill/>
          <a:extLst>
            <a:ext uri="{909E8E84-426E-40DD-AFC4-6F175D3DCCD1}">
              <a14:hiddenFill xmlns:a14="http://schemas.microsoft.com/office/drawing/2010/main">
                <a:solidFill>
                  <a:srgbClr val="FFFFFF"/>
                </a:solidFill>
              </a14:hiddenFill>
            </a:ext>
          </a:extLst>
        </p:spPr>
      </p:pic>
      <p:pic>
        <p:nvPicPr>
          <p:cNvPr id="6" name="Picture 5" descr="10,299 Search Doctor Icon Images, Stock Photos, 3D objects, &amp; Vectors |  Shutterstock">
            <a:extLst>
              <a:ext uri="{FF2B5EF4-FFF2-40B4-BE49-F238E27FC236}">
                <a16:creationId xmlns:a16="http://schemas.microsoft.com/office/drawing/2014/main" id="{DF090746-D4E8-730A-6200-C4A120B4B51C}"/>
              </a:ext>
            </a:extLst>
          </p:cNvPr>
          <p:cNvPicPr>
            <a:picLocks noChangeAspect="1"/>
          </p:cNvPicPr>
          <p:nvPr/>
        </p:nvPicPr>
        <p:blipFill rotWithShape="1">
          <a:blip r:embed="rId3">
            <a:extLst>
              <a:ext uri="{28A0092B-C50C-407E-A947-70E740481C1C}">
                <a14:useLocalDpi xmlns:a14="http://schemas.microsoft.com/office/drawing/2010/main" val="0"/>
              </a:ext>
            </a:extLst>
          </a:blip>
          <a:srcRect l="10891" t="5715" r="10232" b="10000"/>
          <a:stretch/>
        </p:blipFill>
        <p:spPr bwMode="auto">
          <a:xfrm>
            <a:off x="4217307" y="880782"/>
            <a:ext cx="1455223" cy="1400416"/>
          </a:xfrm>
          <a:prstGeom prst="ellipse">
            <a:avLst/>
          </a:prstGeom>
          <a:noFill/>
          <a:ln w="76200">
            <a:noFill/>
          </a:ln>
          <a:extLst>
            <a:ext uri="{53640926-AAD7-44D8-BBD7-CCE9431645EC}">
              <a14:shadowObscured xmlns:a14="http://schemas.microsoft.com/office/drawing/2010/main"/>
            </a:ext>
          </a:extLst>
        </p:spPr>
      </p:pic>
      <p:sp>
        <p:nvSpPr>
          <p:cNvPr id="3" name="TextBox 2">
            <a:extLst>
              <a:ext uri="{FF2B5EF4-FFF2-40B4-BE49-F238E27FC236}">
                <a16:creationId xmlns:a16="http://schemas.microsoft.com/office/drawing/2014/main" id="{263EBFAB-299C-1A20-AB73-4513685EC343}"/>
              </a:ext>
            </a:extLst>
          </p:cNvPr>
          <p:cNvSpPr txBox="1"/>
          <p:nvPr/>
        </p:nvSpPr>
        <p:spPr>
          <a:xfrm>
            <a:off x="1" y="4804595"/>
            <a:ext cx="9413359" cy="346249"/>
          </a:xfrm>
          <a:prstGeom prst="rect">
            <a:avLst/>
          </a:prstGeom>
          <a:noFill/>
        </p:spPr>
        <p:txBody>
          <a:bodyPr wrap="square" lIns="68580" tIns="34290" rIns="68580" bIns="34290" anchor="t">
            <a:sp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600">
                <a:solidFill>
                  <a:srgbClr val="404040"/>
                </a:solidFill>
                <a:ea typeface="+mn-ea"/>
              </a:rPr>
              <a:t>HCRU = Healthcare resource utilization; LTOCS = Long-term oral corticosteroids; T2 = Type 2</a:t>
            </a:r>
            <a:endParaRPr lang="en-GB" sz="600">
              <a:solidFill>
                <a:srgbClr val="404040"/>
              </a:solidFill>
              <a:ea typeface="+mn-ea"/>
              <a:cs typeface="+mn-cs"/>
            </a:endParaRPr>
          </a:p>
          <a:p>
            <a:r>
              <a:rPr lang="en-GB" sz="600">
                <a:solidFill>
                  <a:srgbClr val="404040"/>
                </a:solidFill>
                <a:ea typeface="+mn-ea"/>
              </a:rPr>
              <a:t>*The index date was the first visit recorded in ISAR with measurements meeting the group eligibility criteria.</a:t>
            </a:r>
            <a:endParaRPr lang="en-US" sz="1388">
              <a:ea typeface="+mn-ea"/>
              <a:cs typeface="+mn-cs"/>
            </a:endParaRPr>
          </a:p>
          <a:p>
            <a:r>
              <a:rPr lang="en-GB" sz="600">
                <a:solidFill>
                  <a:srgbClr val="404040"/>
                </a:solidFill>
                <a:ea typeface="+mn-ea"/>
                <a:cs typeface="+mn-cs"/>
              </a:rPr>
              <a:t>Tham T</a:t>
            </a:r>
            <a:r>
              <a:rPr lang="en-GB" sz="600" kern="1200">
                <a:solidFill>
                  <a:srgbClr val="404040"/>
                </a:solidFill>
                <a:ea typeface="+mn-ea"/>
                <a:cs typeface="+mn-cs"/>
              </a:rPr>
              <a:t>. et al., </a:t>
            </a:r>
            <a:r>
              <a:rPr lang="en-GB" sz="600">
                <a:solidFill>
                  <a:srgbClr val="404040"/>
                </a:solidFill>
                <a:ea typeface="+mn-ea"/>
                <a:cs typeface="+mn-cs"/>
              </a:rPr>
              <a:t>Disease Burden and Access to Biologic Therapy in Patients with Severe Asthma, 2017–2022: An Analysis </a:t>
            </a:r>
            <a:r>
              <a:rPr lang="en-GB" sz="600" kern="1200">
                <a:solidFill>
                  <a:srgbClr val="404040"/>
                </a:solidFill>
                <a:ea typeface="+mn-ea"/>
                <a:cs typeface="+mn-cs"/>
              </a:rPr>
              <a:t>of the International Severe Asthma Registry. </a:t>
            </a:r>
            <a:r>
              <a:rPr lang="en-GB" sz="600" i="1" kern="1200">
                <a:solidFill>
                  <a:srgbClr val="404040"/>
                </a:solidFill>
                <a:ea typeface="+mn-ea"/>
                <a:cs typeface="+mn-cs"/>
              </a:rPr>
              <a:t>J Asthma Allergy</a:t>
            </a:r>
            <a:r>
              <a:rPr lang="en-GB" sz="600" kern="1200">
                <a:solidFill>
                  <a:srgbClr val="404040"/>
                </a:solidFill>
                <a:ea typeface="+mn-ea"/>
                <a:cs typeface="+mn-cs"/>
              </a:rPr>
              <a:t>. </a:t>
            </a:r>
            <a:r>
              <a:rPr lang="en-GB" sz="600">
                <a:solidFill>
                  <a:srgbClr val="404040"/>
                </a:solidFill>
                <a:ea typeface="+mn-ea"/>
                <a:cs typeface="+mn-cs"/>
              </a:rPr>
              <a:t>In press</a:t>
            </a:r>
            <a:endParaRPr lang="en-US" sz="1388">
              <a:ea typeface="+mn-ea"/>
            </a:endParaRPr>
          </a:p>
        </p:txBody>
      </p:sp>
      <p:sp>
        <p:nvSpPr>
          <p:cNvPr id="10" name="Google Shape;128;p24">
            <a:extLst>
              <a:ext uri="{FF2B5EF4-FFF2-40B4-BE49-F238E27FC236}">
                <a16:creationId xmlns:a16="http://schemas.microsoft.com/office/drawing/2014/main" id="{E7DD5E64-7370-E0E7-34EF-4DD6E4DDEA90}"/>
              </a:ext>
            </a:extLst>
          </p:cNvPr>
          <p:cNvSpPr txBox="1">
            <a:spLocks noGrp="1"/>
          </p:cNvSpPr>
          <p:nvPr>
            <p:ph type="title"/>
          </p:nvPr>
        </p:nvSpPr>
        <p:spPr>
          <a:xfrm>
            <a:off x="238974" y="233583"/>
            <a:ext cx="8067941" cy="338307"/>
          </a:xfrm>
          <a:prstGeom prst="rect">
            <a:avLst/>
          </a:prstGeom>
          <a:noFill/>
          <a:ln>
            <a:noFill/>
          </a:ln>
        </p:spPr>
        <p:txBody>
          <a:bodyPr spcFirstLastPara="1" wrap="square" lIns="0" tIns="45700" rIns="91425" bIns="0" anchor="b" anchorCtr="0">
            <a:no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1350" b="1">
                <a:solidFill>
                  <a:schemeClr val="accent3"/>
                </a:solidFill>
              </a:rPr>
              <a:t>Summary:</a:t>
            </a:r>
            <a:r>
              <a:rPr lang="en-GB" sz="1350" b="1">
                <a:solidFill>
                  <a:schemeClr val="accent1"/>
                </a:solidFill>
              </a:rPr>
              <a:t> Substantial disease burden was observed in patients without access to biologics, those who have access but did not receive biologics, and T2-targeted biologic recipients</a:t>
            </a:r>
          </a:p>
        </p:txBody>
      </p:sp>
      <p:sp>
        <p:nvSpPr>
          <p:cNvPr id="14" name="TextBox 7">
            <a:extLst>
              <a:ext uri="{FF2B5EF4-FFF2-40B4-BE49-F238E27FC236}">
                <a16:creationId xmlns:a16="http://schemas.microsoft.com/office/drawing/2014/main" id="{D808670A-8FC7-7E69-5960-DA8C0D6F2D39}"/>
              </a:ext>
            </a:extLst>
          </p:cNvPr>
          <p:cNvSpPr txBox="1"/>
          <p:nvPr/>
        </p:nvSpPr>
        <p:spPr>
          <a:xfrm>
            <a:off x="1564722" y="1349390"/>
            <a:ext cx="1886442" cy="346249"/>
          </a:xfrm>
          <a:prstGeom prst="rect">
            <a:avLst/>
          </a:prstGeom>
          <a:noFill/>
        </p:spPr>
        <p:txBody>
          <a:bodyPr wrap="square" lIns="68580" tIns="34290" rIns="68580" bIns="34290" anchor="t">
            <a:sp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US" sz="1800" b="1">
                <a:solidFill>
                  <a:schemeClr val="accent1"/>
                </a:solidFill>
              </a:rPr>
              <a:t>Key findings</a:t>
            </a:r>
            <a:endParaRPr lang="en-US" sz="1800"/>
          </a:p>
        </p:txBody>
      </p:sp>
      <p:sp>
        <p:nvSpPr>
          <p:cNvPr id="15" name="TextBox 7">
            <a:extLst>
              <a:ext uri="{FF2B5EF4-FFF2-40B4-BE49-F238E27FC236}">
                <a16:creationId xmlns:a16="http://schemas.microsoft.com/office/drawing/2014/main" id="{B5327DC9-01C1-ED89-23C7-2A41FCA032C7}"/>
              </a:ext>
            </a:extLst>
          </p:cNvPr>
          <p:cNvSpPr txBox="1"/>
          <p:nvPr/>
        </p:nvSpPr>
        <p:spPr>
          <a:xfrm>
            <a:off x="5673735" y="1349390"/>
            <a:ext cx="3224765" cy="346249"/>
          </a:xfrm>
          <a:prstGeom prst="rect">
            <a:avLst/>
          </a:prstGeom>
          <a:noFill/>
        </p:spPr>
        <p:txBody>
          <a:bodyPr wrap="square" lIns="68580" tIns="34290" rIns="68580" bIns="34290" anchor="t">
            <a:sp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US" sz="1800" b="1">
                <a:solidFill>
                  <a:srgbClr val="9689A5"/>
                </a:solidFill>
              </a:rPr>
              <a:t>Practice change needed</a:t>
            </a:r>
            <a:endParaRPr lang="en-US" sz="1800">
              <a:solidFill>
                <a:srgbClr val="9689A5"/>
              </a:solidFill>
            </a:endParaRPr>
          </a:p>
        </p:txBody>
      </p:sp>
      <p:sp>
        <p:nvSpPr>
          <p:cNvPr id="17" name="Text Placeholder 2">
            <a:extLst>
              <a:ext uri="{FF2B5EF4-FFF2-40B4-BE49-F238E27FC236}">
                <a16:creationId xmlns:a16="http://schemas.microsoft.com/office/drawing/2014/main" id="{A0D25FFA-8390-8D94-A6BD-6AB9A0DD0FAF}"/>
              </a:ext>
            </a:extLst>
          </p:cNvPr>
          <p:cNvSpPr txBox="1">
            <a:spLocks/>
          </p:cNvSpPr>
          <p:nvPr/>
        </p:nvSpPr>
        <p:spPr>
          <a:xfrm>
            <a:off x="262250" y="2369870"/>
            <a:ext cx="3844539" cy="1469379"/>
          </a:xfrm>
          <a:prstGeom prst="rect">
            <a:avLst/>
          </a:prstGeom>
          <a:noFill/>
          <a:ln w="19050">
            <a:noFill/>
            <a:extLst>
              <a:ext uri="{C807C97D-BFC1-408E-A445-0C87EB9F89A2}">
                <ask:lineSketchStyleProps xmlns:ask="http://schemas.microsoft.com/office/drawing/2018/sketchyshapes">
                  <ask:type>
                    <ask:lineSketchNone/>
                  </ask:type>
                </ask:lineSketchStyleProps>
              </a:ext>
            </a:extLst>
          </a:ln>
        </p:spPr>
        <p:txBody>
          <a:bodyPr spcFirstLastPara="1" wrap="square" lIns="0" tIns="0" rIns="0" bIns="0" anchor="t" anchorCtr="0">
            <a:no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268605" indent="-214313" defTabSz="514325">
              <a:lnSpc>
                <a:spcPct val="107000"/>
              </a:lnSpc>
              <a:buSzPts val="1100"/>
              <a:buFont typeface="Arial" panose="020B0604020202020204" pitchFamily="34" charset="0"/>
              <a:buChar char="•"/>
              <a:defRPr/>
            </a:pPr>
            <a:r>
              <a:rPr lang="en-US" sz="1350">
                <a:solidFill>
                  <a:schemeClr val="accent1"/>
                </a:solidFill>
                <a:latin typeface="+mn-lt"/>
              </a:rPr>
              <a:t>~55% of patients who lacked access to biologics and ~71% of patients who had access but did not receive biologics had uncontrolled asthma during the 12 months before the first ISAR visit*.</a:t>
            </a:r>
            <a:endParaRPr lang="en-US" sz="1013">
              <a:solidFill>
                <a:schemeClr val="accent1"/>
              </a:solidFill>
            </a:endParaRPr>
          </a:p>
          <a:p>
            <a:pPr marL="268605" indent="-214313" defTabSz="514325">
              <a:lnSpc>
                <a:spcPct val="107000"/>
              </a:lnSpc>
              <a:buSzPts val="1100"/>
              <a:buFont typeface="Arial" panose="020B0604020202020204" pitchFamily="34" charset="0"/>
              <a:buChar char="•"/>
              <a:defRPr/>
            </a:pPr>
            <a:endParaRPr lang="en-US" sz="1350">
              <a:solidFill>
                <a:schemeClr val="accent1"/>
              </a:solidFill>
              <a:latin typeface="+mn-lt"/>
            </a:endParaRPr>
          </a:p>
          <a:p>
            <a:pPr marL="268605" indent="-214313" defTabSz="514325">
              <a:lnSpc>
                <a:spcPct val="107000"/>
              </a:lnSpc>
              <a:buSzPts val="1100"/>
              <a:buFont typeface="Arial" panose="020B0604020202020204" pitchFamily="34" charset="0"/>
              <a:buChar char="•"/>
              <a:defRPr/>
            </a:pPr>
            <a:r>
              <a:rPr lang="en-US" sz="1350">
                <a:solidFill>
                  <a:schemeClr val="accent1"/>
                </a:solidFill>
                <a:latin typeface="+mn-lt"/>
              </a:rPr>
              <a:t>Among T2-targeted biologic recipients, a sizable proportion still experienced considerable burden in terms of exacerbations, HCRU, asthma control, and LTOCS use.</a:t>
            </a:r>
          </a:p>
        </p:txBody>
      </p:sp>
      <p:sp>
        <p:nvSpPr>
          <p:cNvPr id="18" name="Text Placeholder 2">
            <a:extLst>
              <a:ext uri="{FF2B5EF4-FFF2-40B4-BE49-F238E27FC236}">
                <a16:creationId xmlns:a16="http://schemas.microsoft.com/office/drawing/2014/main" id="{01E325E7-0AEB-65A7-37BC-59DCD782BD9E}"/>
              </a:ext>
            </a:extLst>
          </p:cNvPr>
          <p:cNvSpPr txBox="1">
            <a:spLocks/>
          </p:cNvSpPr>
          <p:nvPr/>
        </p:nvSpPr>
        <p:spPr>
          <a:xfrm>
            <a:off x="4941691" y="2456680"/>
            <a:ext cx="3953498" cy="1455269"/>
          </a:xfrm>
          <a:prstGeom prst="rect">
            <a:avLst/>
          </a:prstGeom>
          <a:noFill/>
          <a:ln w="19050">
            <a:noFill/>
            <a:extLst>
              <a:ext uri="{C807C97D-BFC1-408E-A445-0C87EB9F89A2}">
                <ask:lineSketchStyleProps xmlns:ask="http://schemas.microsoft.com/office/drawing/2018/sketchyshapes">
                  <ask:type>
                    <ask:lineSketchNone/>
                  </ask:type>
                </ask:lineSketchStyleProps>
              </a:ext>
            </a:extLst>
          </a:ln>
        </p:spPr>
        <p:txBody>
          <a:bodyPr spcFirstLastPara="1" wrap="square" lIns="0" tIns="0" rIns="0" bIns="0" anchor="t" anchorCtr="0">
            <a:no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268605" indent="-214313" defTabSz="514325">
              <a:lnSpc>
                <a:spcPct val="107000"/>
              </a:lnSpc>
              <a:buSzPts val="1100"/>
              <a:buFont typeface="Arial" panose="020B0604020202020204" pitchFamily="34" charset="0"/>
              <a:buChar char="•"/>
              <a:defRPr/>
            </a:pPr>
            <a:r>
              <a:rPr lang="en-US" sz="1350">
                <a:solidFill>
                  <a:srgbClr val="9689A5"/>
                </a:solidFill>
                <a:latin typeface="+mn-lt"/>
              </a:rPr>
              <a:t>There is a need for regulators to increase and standardize access to biologics, and for healthcare systems to better allocate resources and enhance treatment pathways.</a:t>
            </a:r>
            <a:endParaRPr lang="en-US" sz="1388">
              <a:solidFill>
                <a:srgbClr val="9689A5"/>
              </a:solidFill>
            </a:endParaRPr>
          </a:p>
          <a:p>
            <a:pPr marL="225266" indent="-170974" defTabSz="514325">
              <a:lnSpc>
                <a:spcPct val="107000"/>
              </a:lnSpc>
              <a:buSzPts val="1100"/>
              <a:buFont typeface="Arial" panose="020B0604020202020204" pitchFamily="34" charset="0"/>
              <a:buChar char="•"/>
              <a:defRPr/>
            </a:pPr>
            <a:endParaRPr lang="en-US" sz="1350">
              <a:solidFill>
                <a:srgbClr val="9689A5"/>
              </a:solidFill>
              <a:latin typeface="+mn-lt"/>
            </a:endParaRPr>
          </a:p>
          <a:p>
            <a:pPr marL="268605" indent="-214313" defTabSz="514325">
              <a:lnSpc>
                <a:spcPct val="107000"/>
              </a:lnSpc>
              <a:buSzPts val="1100"/>
              <a:buFont typeface="Arial" panose="020B0604020202020204" pitchFamily="34" charset="0"/>
              <a:buChar char="•"/>
              <a:defRPr/>
            </a:pPr>
            <a:r>
              <a:rPr lang="en-US" sz="1350">
                <a:solidFill>
                  <a:srgbClr val="9689A5"/>
                </a:solidFill>
                <a:latin typeface="+mn-lt"/>
              </a:rPr>
              <a:t>There remains a high unmet need among T2-targeted biologic recipients, highlighting the importance of ongoing research and the development of more effective therapy options.</a:t>
            </a:r>
            <a:endParaRPr lang="en-US" sz="1388">
              <a:latin typeface="+mn-lt"/>
            </a:endParaRPr>
          </a:p>
        </p:txBody>
      </p:sp>
      <p:sp>
        <p:nvSpPr>
          <p:cNvPr id="19" name="Arrow: Right 18">
            <a:extLst>
              <a:ext uri="{FF2B5EF4-FFF2-40B4-BE49-F238E27FC236}">
                <a16:creationId xmlns:a16="http://schemas.microsoft.com/office/drawing/2014/main" id="{F61808CA-7651-0E9B-994A-F8CB642284E9}"/>
              </a:ext>
            </a:extLst>
          </p:cNvPr>
          <p:cNvSpPr/>
          <p:nvPr/>
        </p:nvSpPr>
        <p:spPr>
          <a:xfrm>
            <a:off x="4272946" y="2767987"/>
            <a:ext cx="592157" cy="172139"/>
          </a:xfrm>
          <a:prstGeom prst="rightArrow">
            <a:avLst/>
          </a:prstGeom>
          <a:solidFill>
            <a:srgbClr val="9689A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endParaRPr lang="en-US" sz="1013"/>
          </a:p>
        </p:txBody>
      </p:sp>
      <p:sp>
        <p:nvSpPr>
          <p:cNvPr id="20" name="Arrow: Right 19">
            <a:extLst>
              <a:ext uri="{FF2B5EF4-FFF2-40B4-BE49-F238E27FC236}">
                <a16:creationId xmlns:a16="http://schemas.microsoft.com/office/drawing/2014/main" id="{12ABB6F4-5E5A-C0FA-BF3E-ED2E059134BA}"/>
              </a:ext>
            </a:extLst>
          </p:cNvPr>
          <p:cNvSpPr/>
          <p:nvPr/>
        </p:nvSpPr>
        <p:spPr>
          <a:xfrm>
            <a:off x="4272945" y="3735403"/>
            <a:ext cx="592157" cy="172139"/>
          </a:xfrm>
          <a:prstGeom prst="rightArrow">
            <a:avLst/>
          </a:prstGeom>
          <a:solidFill>
            <a:srgbClr val="9689A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endParaRPr lang="en-US" sz="1013"/>
          </a:p>
        </p:txBody>
      </p:sp>
      <p:pic>
        <p:nvPicPr>
          <p:cNvPr id="2" name="Graphic 1" descr="Beginning with solid fill">
            <a:hlinkClick r:id="rId4" action="ppaction://hlinksldjump"/>
            <a:extLst>
              <a:ext uri="{FF2B5EF4-FFF2-40B4-BE49-F238E27FC236}">
                <a16:creationId xmlns:a16="http://schemas.microsoft.com/office/drawing/2014/main" id="{77156F97-2CA5-9284-D171-53FBFBFA4E71}"/>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2341119682"/>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Shape 98"/>
        <p:cNvGrpSpPr/>
        <p:nvPr/>
      </p:nvGrpSpPr>
      <p:grpSpPr>
        <a:xfrm>
          <a:off x="0" y="0"/>
          <a:ext cx="0" cy="0"/>
          <a:chOff x="0" y="0"/>
          <a:chExt cx="0" cy="0"/>
        </a:xfrm>
      </p:grpSpPr>
      <p:sp>
        <p:nvSpPr>
          <p:cNvPr id="100" name="Google Shape;100;p20"/>
          <p:cNvSpPr txBox="1">
            <a:spLocks noGrp="1"/>
          </p:cNvSpPr>
          <p:nvPr>
            <p:ph type="ctrTitle"/>
          </p:nvPr>
        </p:nvSpPr>
        <p:spPr>
          <a:xfrm>
            <a:off x="404335" y="2020820"/>
            <a:ext cx="8834725" cy="1102519"/>
          </a:xfrm>
          <a:prstGeom prst="rect">
            <a:avLst/>
          </a:prstGeom>
          <a:noFill/>
          <a:ln>
            <a:noFill/>
          </a:ln>
        </p:spPr>
        <p:txBody>
          <a:bodyPr spcFirstLastPara="1" wrap="square" lIns="0" tIns="45700" rIns="91425" bIns="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r>
              <a:rPr lang="en-US" sz="1800">
                <a:solidFill>
                  <a:schemeClr val="bg1"/>
                </a:solidFill>
                <a:ea typeface="Calibri" panose="020F0502020204030204" pitchFamily="34" charset="0"/>
              </a:rPr>
              <a:t>Real-World Biologic Use Patterns in Severe Asthma, 2015–2021: the CLEAR Study</a:t>
            </a:r>
          </a:p>
        </p:txBody>
      </p:sp>
      <p:sp>
        <p:nvSpPr>
          <p:cNvPr id="5" name="TextBox 4">
            <a:extLst>
              <a:ext uri="{FF2B5EF4-FFF2-40B4-BE49-F238E27FC236}">
                <a16:creationId xmlns:a16="http://schemas.microsoft.com/office/drawing/2014/main" id="{470EDB9C-0326-CA89-9611-3D2C83A230C2}"/>
              </a:ext>
            </a:extLst>
          </p:cNvPr>
          <p:cNvSpPr txBox="1"/>
          <p:nvPr/>
        </p:nvSpPr>
        <p:spPr>
          <a:xfrm>
            <a:off x="108387" y="3307299"/>
            <a:ext cx="8927226" cy="323165"/>
          </a:xfrm>
          <a:prstGeom prst="rect">
            <a:avLst/>
          </a:prstGeom>
          <a:noFill/>
        </p:spPr>
        <p:txBody>
          <a:bodyPr wrap="square" lIns="68580" tIns="34290" rIns="68580" bIns="34290" anchor="t">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pPr algn="ctr"/>
            <a:r>
              <a:rPr lang="en-US" sz="825">
                <a:solidFill>
                  <a:schemeClr val="accent3"/>
                </a:solidFill>
              </a:rPr>
              <a:t>Trung N. Tran, Stephanie Chen, Benjamin Emmanuel, Alan </a:t>
            </a:r>
            <a:r>
              <a:rPr lang="en-US" sz="825" err="1">
                <a:solidFill>
                  <a:schemeClr val="accent3"/>
                </a:solidFill>
              </a:rPr>
              <a:t>Altraja</a:t>
            </a:r>
            <a:r>
              <a:rPr lang="en-US" sz="825">
                <a:solidFill>
                  <a:schemeClr val="accent3"/>
                </a:solidFill>
              </a:rPr>
              <a:t>, Arnaud Bourdin, Chau-</a:t>
            </a:r>
            <a:r>
              <a:rPr lang="en-US" sz="825" err="1">
                <a:solidFill>
                  <a:schemeClr val="accent3"/>
                </a:solidFill>
              </a:rPr>
              <a:t>Chyun</a:t>
            </a:r>
            <a:r>
              <a:rPr lang="en-US" sz="825">
                <a:solidFill>
                  <a:schemeClr val="accent3"/>
                </a:solidFill>
              </a:rPr>
              <a:t> </a:t>
            </a:r>
            <a:r>
              <a:rPr lang="en-US" sz="825" err="1">
                <a:solidFill>
                  <a:schemeClr val="accent3"/>
                </a:solidFill>
              </a:rPr>
              <a:t>Sheu</a:t>
            </a:r>
            <a:r>
              <a:rPr lang="en-US" sz="825">
                <a:solidFill>
                  <a:schemeClr val="accent3"/>
                </a:solidFill>
              </a:rPr>
              <a:t>, Ming-Ju Tsai, Flavia C. L. Hoyte, Anna Quinton, Bill Cook, Lakmini Bulathsinhala, William Henley, Celine Y. Y. Goh, Yang Liu, </a:t>
            </a:r>
            <a:r>
              <a:rPr lang="en-US" sz="825" err="1">
                <a:solidFill>
                  <a:schemeClr val="accent3"/>
                </a:solidFill>
              </a:rPr>
              <a:t>Cono</a:t>
            </a:r>
            <a:r>
              <a:rPr lang="en-US" sz="825">
                <a:solidFill>
                  <a:schemeClr val="accent3"/>
                </a:solidFill>
              </a:rPr>
              <a:t> </a:t>
            </a:r>
            <a:r>
              <a:rPr lang="en-US" sz="825" err="1">
                <a:solidFill>
                  <a:schemeClr val="accent3"/>
                </a:solidFill>
              </a:rPr>
              <a:t>Ariti</a:t>
            </a:r>
            <a:r>
              <a:rPr lang="en-US" sz="825">
                <a:solidFill>
                  <a:schemeClr val="accent3"/>
                </a:solidFill>
              </a:rPr>
              <a:t>, Victoria Carter, and David B. Price, on behalf of the CLEAR Study Working Group</a:t>
            </a:r>
            <a:endParaRPr lang="en-US" sz="1400">
              <a:solidFill>
                <a:schemeClr val="accent3"/>
              </a:solidFill>
            </a:endParaRPr>
          </a:p>
        </p:txBody>
      </p:sp>
      <p:sp>
        <p:nvSpPr>
          <p:cNvPr id="7" name="TextBox 6">
            <a:extLst>
              <a:ext uri="{FF2B5EF4-FFF2-40B4-BE49-F238E27FC236}">
                <a16:creationId xmlns:a16="http://schemas.microsoft.com/office/drawing/2014/main" id="{CCC1DC7E-9DF2-706E-DA2F-1D73A9D9F830}"/>
              </a:ext>
            </a:extLst>
          </p:cNvPr>
          <p:cNvSpPr txBox="1"/>
          <p:nvPr/>
        </p:nvSpPr>
        <p:spPr>
          <a:xfrm>
            <a:off x="-185201" y="4980537"/>
            <a:ext cx="9413359" cy="161583"/>
          </a:xfrm>
          <a:prstGeom prst="rect">
            <a:avLst/>
          </a:prstGeom>
          <a:noFill/>
        </p:spPr>
        <p:txBody>
          <a:bodyPr wrap="square" lIns="68580" tIns="34290" rIns="68580" bIns="34290" anchor="t">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pPr algn="ctr"/>
            <a:r>
              <a:rPr lang="en-GB" sz="600">
                <a:solidFill>
                  <a:srgbClr val="404040"/>
                </a:solidFill>
                <a:ea typeface="+mn-ea"/>
                <a:cs typeface="+mn-cs"/>
              </a:rPr>
              <a:t>Tran TN</a:t>
            </a:r>
            <a:r>
              <a:rPr lang="en-GB" sz="600" kern="1200">
                <a:solidFill>
                  <a:srgbClr val="404040"/>
                </a:solidFill>
                <a:ea typeface="+mn-ea"/>
                <a:cs typeface="+mn-cs"/>
              </a:rPr>
              <a:t>. et al., </a:t>
            </a:r>
            <a:r>
              <a:rPr lang="en-US" sz="600">
                <a:solidFill>
                  <a:srgbClr val="404040"/>
                </a:solidFill>
                <a:ea typeface="+mn-ea"/>
                <a:cs typeface="+mn-cs"/>
              </a:rPr>
              <a:t>Real-World Biologic Use Patterns in Severe Asthma, 2015–2021: the CLEAR Study</a:t>
            </a:r>
            <a:r>
              <a:rPr lang="en-GB" sz="600" kern="1200">
                <a:solidFill>
                  <a:srgbClr val="404040"/>
                </a:solidFill>
                <a:ea typeface="+mn-ea"/>
                <a:cs typeface="+mn-cs"/>
              </a:rPr>
              <a:t>. </a:t>
            </a:r>
            <a:r>
              <a:rPr lang="en-GB" sz="600" i="1" kern="1200" err="1">
                <a:solidFill>
                  <a:srgbClr val="404040"/>
                </a:solidFill>
                <a:ea typeface="+mn-ea"/>
                <a:cs typeface="+mn-cs"/>
              </a:rPr>
              <a:t>Pragmat</a:t>
            </a:r>
            <a:r>
              <a:rPr lang="en-GB" sz="600" i="1" kern="1200">
                <a:solidFill>
                  <a:srgbClr val="404040"/>
                </a:solidFill>
                <a:ea typeface="+mn-ea"/>
                <a:cs typeface="+mn-cs"/>
              </a:rPr>
              <a:t> </a:t>
            </a:r>
            <a:r>
              <a:rPr lang="en-GB" sz="600" i="1" kern="1200" err="1">
                <a:solidFill>
                  <a:srgbClr val="404040"/>
                </a:solidFill>
                <a:ea typeface="+mn-ea"/>
                <a:cs typeface="+mn-cs"/>
              </a:rPr>
              <a:t>Obs</a:t>
            </a:r>
            <a:r>
              <a:rPr lang="en-GB" sz="600" i="1" kern="1200">
                <a:solidFill>
                  <a:srgbClr val="404040"/>
                </a:solidFill>
                <a:ea typeface="+mn-ea"/>
                <a:cs typeface="+mn-cs"/>
              </a:rPr>
              <a:t> Res</a:t>
            </a:r>
            <a:r>
              <a:rPr lang="en-GB" sz="600" kern="1200">
                <a:solidFill>
                  <a:srgbClr val="404040"/>
                </a:solidFill>
                <a:ea typeface="+mn-ea"/>
                <a:cs typeface="+mn-cs"/>
              </a:rPr>
              <a:t>.</a:t>
            </a:r>
            <a:r>
              <a:rPr lang="en-GB" sz="600">
                <a:solidFill>
                  <a:srgbClr val="404040"/>
                </a:solidFill>
                <a:ea typeface="+mn-ea"/>
                <a:cs typeface="+mn-cs"/>
              </a:rPr>
              <a:t> In press</a:t>
            </a:r>
            <a:endParaRPr lang="en-GB" sz="600" kern="1200">
              <a:solidFill>
                <a:srgbClr val="404040"/>
              </a:solidFill>
              <a:ea typeface="+mn-ea"/>
            </a:endParaRPr>
          </a:p>
        </p:txBody>
      </p:sp>
      <p:pic>
        <p:nvPicPr>
          <p:cNvPr id="2" name="Picture 1" descr="A black background with purple text&#10;&#10;Description automatically generated">
            <a:extLst>
              <a:ext uri="{FF2B5EF4-FFF2-40B4-BE49-F238E27FC236}">
                <a16:creationId xmlns:a16="http://schemas.microsoft.com/office/drawing/2014/main" id="{B7024E16-1C77-ECFD-F9D5-8898C2B78165}"/>
              </a:ext>
            </a:extLst>
          </p:cNvPr>
          <p:cNvPicPr>
            <a:picLocks noChangeAspect="1"/>
          </p:cNvPicPr>
          <p:nvPr/>
        </p:nvPicPr>
        <p:blipFill>
          <a:blip r:embed="rId3"/>
          <a:stretch>
            <a:fillRect/>
          </a:stretch>
        </p:blipFill>
        <p:spPr>
          <a:xfrm>
            <a:off x="3518704" y="3441299"/>
            <a:ext cx="2106593" cy="1002658"/>
          </a:xfrm>
          <a:prstGeom prst="rect">
            <a:avLst/>
          </a:prstGeom>
        </p:spPr>
      </p:pic>
      <p:pic>
        <p:nvPicPr>
          <p:cNvPr id="3" name="Graphic 2" descr="Beginning with solid fill">
            <a:hlinkClick r:id="rId4" action="ppaction://hlinksldjump"/>
            <a:extLst>
              <a:ext uri="{FF2B5EF4-FFF2-40B4-BE49-F238E27FC236}">
                <a16:creationId xmlns:a16="http://schemas.microsoft.com/office/drawing/2014/main" id="{F1E61471-CA73-7B27-C51D-1A0370096A7D}"/>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2922165549"/>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8" name="Google Shape;128;p24"/>
          <p:cNvSpPr txBox="1">
            <a:spLocks noGrp="1"/>
          </p:cNvSpPr>
          <p:nvPr>
            <p:ph type="title"/>
          </p:nvPr>
        </p:nvSpPr>
        <p:spPr>
          <a:xfrm>
            <a:off x="200869" y="177043"/>
            <a:ext cx="8496300" cy="338307"/>
          </a:xfrm>
          <a:prstGeom prst="rect">
            <a:avLst/>
          </a:prstGeom>
          <a:noFill/>
          <a:ln>
            <a:noFill/>
          </a:ln>
        </p:spPr>
        <p:txBody>
          <a:bodyPr spcFirstLastPara="1" wrap="square" lIns="0" tIns="45700" rIns="91425" bIns="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pPr>
              <a:buClr>
                <a:schemeClr val="accent1"/>
              </a:buClr>
              <a:buSzPts val="2400"/>
            </a:pPr>
            <a:r>
              <a:rPr lang="en-GB" sz="1800" b="1">
                <a:solidFill>
                  <a:schemeClr val="accent1"/>
                </a:solidFill>
              </a:rPr>
              <a:t>Aim and Methods</a:t>
            </a:r>
            <a:endParaRPr lang="en-US" sz="1800" b="1" baseline="30000">
              <a:solidFill>
                <a:schemeClr val="accent1"/>
              </a:solidFill>
            </a:endParaRPr>
          </a:p>
        </p:txBody>
      </p:sp>
      <p:sp>
        <p:nvSpPr>
          <p:cNvPr id="2" name="Inhaltsplatzhalter 4">
            <a:extLst>
              <a:ext uri="{FF2B5EF4-FFF2-40B4-BE49-F238E27FC236}">
                <a16:creationId xmlns:a16="http://schemas.microsoft.com/office/drawing/2014/main" id="{53444283-D004-A357-D80C-64A5E227F379}"/>
              </a:ext>
            </a:extLst>
          </p:cNvPr>
          <p:cNvSpPr txBox="1">
            <a:spLocks/>
          </p:cNvSpPr>
          <p:nvPr/>
        </p:nvSpPr>
        <p:spPr>
          <a:xfrm>
            <a:off x="201859" y="2175988"/>
            <a:ext cx="4143678" cy="369973"/>
          </a:xfrm>
          <a:prstGeom prst="rect">
            <a:avLst/>
          </a:prstGeom>
        </p:spPr>
        <p:txBody>
          <a:bodyPr wrap="square" lIns="0" tIns="0" rIns="0" bIns="0" anchor="ctr">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pPr>
              <a:lnSpc>
                <a:spcPct val="120000"/>
              </a:lnSpc>
            </a:pPr>
            <a:r>
              <a:rPr lang="en-US" sz="1050">
                <a:solidFill>
                  <a:schemeClr val="accent1"/>
                </a:solidFill>
                <a:latin typeface="+mn-lt"/>
              </a:rPr>
              <a:t>Assess real-world biologic use patterns and associated clinical outcomes in patients receiving care for severe asthma</a:t>
            </a:r>
          </a:p>
        </p:txBody>
      </p:sp>
      <p:sp>
        <p:nvSpPr>
          <p:cNvPr id="4" name="Text Placeholder 2">
            <a:extLst>
              <a:ext uri="{FF2B5EF4-FFF2-40B4-BE49-F238E27FC236}">
                <a16:creationId xmlns:a16="http://schemas.microsoft.com/office/drawing/2014/main" id="{D68C0621-06FB-E917-CD1B-12C03C1F3131}"/>
              </a:ext>
            </a:extLst>
          </p:cNvPr>
          <p:cNvSpPr txBox="1">
            <a:spLocks/>
          </p:cNvSpPr>
          <p:nvPr/>
        </p:nvSpPr>
        <p:spPr>
          <a:xfrm>
            <a:off x="200870" y="3150128"/>
            <a:ext cx="4246245" cy="760788"/>
          </a:xfrm>
          <a:prstGeom prst="rect">
            <a:avLst/>
          </a:prstGeom>
          <a:noFill/>
          <a:ln w="19050">
            <a:noFill/>
            <a:extLst>
              <a:ext uri="{C807C97D-BFC1-408E-A445-0C87EB9F89A2}">
                <ask:lineSketchStyleProps xmlns:ask="http://schemas.microsoft.com/office/drawing/2018/sketchyshapes">
                  <ask:type>
                    <ask:lineSketchNone/>
                  </ask:type>
                </ask:lineSketchStyleProps>
              </a:ext>
            </a:extLst>
          </a:ln>
        </p:spPr>
        <p:txBody>
          <a:bodyPr spcFirstLastPara="1" wrap="square" lIns="0" tIns="0" rIns="0" bIns="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pPr marL="225266" indent="-170974" defTabSz="514325">
              <a:lnSpc>
                <a:spcPct val="107000"/>
              </a:lnSpc>
              <a:buSzPts val="1100"/>
              <a:buFont typeface="Arial" panose="020B0604020202020204" pitchFamily="34" charset="0"/>
              <a:buChar char="•"/>
              <a:defRPr/>
            </a:pPr>
            <a:r>
              <a:rPr lang="en-US" sz="1050">
                <a:solidFill>
                  <a:schemeClr val="accent1"/>
                </a:solidFill>
                <a:latin typeface="+mn-lt"/>
              </a:rPr>
              <a:t>Multicenter, observational study that included adults (≥18 years old) from 23 ISAR countries between December 2015 and August 2021</a:t>
            </a:r>
          </a:p>
          <a:p>
            <a:pPr marL="225266" indent="-170974" defTabSz="514325">
              <a:lnSpc>
                <a:spcPct val="107000"/>
              </a:lnSpc>
              <a:buSzPts val="1100"/>
              <a:buFont typeface="Arial" panose="020B0604020202020204" pitchFamily="34" charset="0"/>
              <a:buChar char="•"/>
              <a:defRPr/>
            </a:pPr>
            <a:r>
              <a:rPr lang="en-US" sz="1050">
                <a:solidFill>
                  <a:schemeClr val="accent1"/>
                </a:solidFill>
                <a:latin typeface="+mn-lt"/>
              </a:rPr>
              <a:t>Biologic initiators were categorized as:</a:t>
            </a:r>
          </a:p>
          <a:p>
            <a:pPr marL="568166" lvl="1" indent="-170974" defTabSz="514325">
              <a:lnSpc>
                <a:spcPct val="107000"/>
              </a:lnSpc>
              <a:buSzPts val="1100"/>
              <a:buFont typeface="Arial" panose="020B0604020202020204" pitchFamily="34" charset="0"/>
              <a:buChar char="•"/>
              <a:defRPr/>
            </a:pPr>
            <a:r>
              <a:rPr lang="en-US" sz="1050" b="1">
                <a:solidFill>
                  <a:schemeClr val="accent1"/>
                </a:solidFill>
                <a:latin typeface="+mn-lt"/>
              </a:rPr>
              <a:t>Continuing</a:t>
            </a:r>
            <a:r>
              <a:rPr lang="en-US" sz="1050">
                <a:solidFill>
                  <a:schemeClr val="accent1"/>
                </a:solidFill>
                <a:latin typeface="+mn-lt"/>
              </a:rPr>
              <a:t> the initial biologic for 6 months</a:t>
            </a:r>
          </a:p>
          <a:p>
            <a:pPr marL="568166" lvl="1" indent="-170974" defTabSz="514325">
              <a:lnSpc>
                <a:spcPct val="107000"/>
              </a:lnSpc>
              <a:buSzPts val="1100"/>
              <a:buFont typeface="Arial" panose="020B0604020202020204" pitchFamily="34" charset="0"/>
              <a:buChar char="•"/>
              <a:defRPr/>
            </a:pPr>
            <a:r>
              <a:rPr lang="en-US" sz="1050" b="1">
                <a:solidFill>
                  <a:schemeClr val="accent1"/>
                </a:solidFill>
                <a:latin typeface="+mn-lt"/>
              </a:rPr>
              <a:t>Switching</a:t>
            </a:r>
            <a:r>
              <a:rPr lang="en-US" sz="1050">
                <a:solidFill>
                  <a:schemeClr val="accent1"/>
                </a:solidFill>
                <a:latin typeface="+mn-lt"/>
              </a:rPr>
              <a:t> to another biologic within 6 months</a:t>
            </a:r>
          </a:p>
          <a:p>
            <a:pPr marL="568166" lvl="1" indent="-170974" defTabSz="514325">
              <a:lnSpc>
                <a:spcPct val="107000"/>
              </a:lnSpc>
              <a:buSzPts val="1100"/>
              <a:buFont typeface="Arial" panose="020B0604020202020204" pitchFamily="34" charset="0"/>
              <a:buChar char="•"/>
              <a:defRPr/>
            </a:pPr>
            <a:r>
              <a:rPr lang="en-US" sz="1050" b="1">
                <a:solidFill>
                  <a:schemeClr val="accent1"/>
                </a:solidFill>
                <a:latin typeface="+mn-lt"/>
              </a:rPr>
              <a:t>Stopping</a:t>
            </a:r>
            <a:r>
              <a:rPr lang="en-US" sz="1050">
                <a:solidFill>
                  <a:schemeClr val="accent1"/>
                </a:solidFill>
                <a:latin typeface="+mn-lt"/>
              </a:rPr>
              <a:t> biologic treatment within 6 months</a:t>
            </a:r>
          </a:p>
          <a:p>
            <a:pPr marL="225266" indent="-170974" defTabSz="514325">
              <a:lnSpc>
                <a:spcPct val="107000"/>
              </a:lnSpc>
              <a:buSzPts val="1100"/>
              <a:buFont typeface="Arial" panose="020B0604020202020204" pitchFamily="34" charset="0"/>
              <a:buChar char="•"/>
              <a:defRPr/>
            </a:pPr>
            <a:r>
              <a:rPr lang="en-US" sz="1050">
                <a:solidFill>
                  <a:schemeClr val="accent1"/>
                </a:solidFill>
                <a:latin typeface="+mn-lt"/>
              </a:rPr>
              <a:t>Outcomes were assessed using the closest available data to 12 months after biologic initiation, using propensity score-weighted multivariable regression models</a:t>
            </a:r>
            <a:endParaRPr lang="en-SG" sz="1050">
              <a:solidFill>
                <a:schemeClr val="accent1"/>
              </a:solidFill>
              <a:latin typeface="+mn-lt"/>
            </a:endParaRPr>
          </a:p>
        </p:txBody>
      </p:sp>
      <p:sp>
        <p:nvSpPr>
          <p:cNvPr id="5" name="Google Shape;2924;g1187c0eb48a_48_342">
            <a:extLst>
              <a:ext uri="{FF2B5EF4-FFF2-40B4-BE49-F238E27FC236}">
                <a16:creationId xmlns:a16="http://schemas.microsoft.com/office/drawing/2014/main" id="{27B79331-D412-185B-6CC2-B679A905B4CB}"/>
              </a:ext>
            </a:extLst>
          </p:cNvPr>
          <p:cNvSpPr/>
          <p:nvPr/>
        </p:nvSpPr>
        <p:spPr>
          <a:xfrm>
            <a:off x="201861" y="2716155"/>
            <a:ext cx="1639390" cy="308548"/>
          </a:xfrm>
          <a:prstGeom prst="roundRect">
            <a:avLst>
              <a:gd name="adj" fmla="val 16667"/>
            </a:avLst>
          </a:prstGeom>
          <a:solidFill>
            <a:schemeClr val="tx2">
              <a:lumMod val="75000"/>
            </a:schemeClr>
          </a:solidFill>
          <a:ln>
            <a:solidFill>
              <a:schemeClr val="tx2">
                <a:lumMod val="75000"/>
              </a:schemeClr>
            </a:solidFill>
          </a:ln>
          <a:effectLst>
            <a:outerShdw blurRad="50800" dist="38100" dir="2700000" algn="tl" rotWithShape="0">
              <a:prstClr val="black">
                <a:alpha val="40000"/>
              </a:prstClr>
            </a:outerShdw>
          </a:effectLst>
        </p:spPr>
        <p:txBody>
          <a:bodyPr spcFirstLastPara="1" wrap="square"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pPr lvl="0" algn="ctr">
              <a:buClr>
                <a:srgbClr val="000000"/>
              </a:buClr>
              <a:defRPr/>
            </a:pPr>
            <a:r>
              <a:rPr lang="en-AU" sz="1500" b="1">
                <a:solidFill>
                  <a:schemeClr val="bg1"/>
                </a:solidFill>
                <a:ea typeface="Calibri" panose="020F0502020204030204" pitchFamily="34" charset="0"/>
              </a:rPr>
              <a:t>Methods</a:t>
            </a:r>
            <a:endParaRPr sz="1500" b="1">
              <a:solidFill>
                <a:schemeClr val="bg1"/>
              </a:solidFill>
            </a:endParaRPr>
          </a:p>
        </p:txBody>
      </p:sp>
      <p:sp>
        <p:nvSpPr>
          <p:cNvPr id="15" name="TextBox 14">
            <a:extLst>
              <a:ext uri="{FF2B5EF4-FFF2-40B4-BE49-F238E27FC236}">
                <a16:creationId xmlns:a16="http://schemas.microsoft.com/office/drawing/2014/main" id="{4800E079-42F0-333C-DADE-6EE46918A6F4}"/>
              </a:ext>
            </a:extLst>
          </p:cNvPr>
          <p:cNvSpPr txBox="1"/>
          <p:nvPr/>
        </p:nvSpPr>
        <p:spPr>
          <a:xfrm>
            <a:off x="0" y="4905028"/>
            <a:ext cx="4855828" cy="253916"/>
          </a:xfrm>
          <a:prstGeom prst="rect">
            <a:avLst/>
          </a:prstGeom>
          <a:noFill/>
        </p:spPr>
        <p:txBody>
          <a:bodyPr wrap="square" lIns="68580" tIns="34290" rIns="68580" bIns="34290" anchor="t">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r>
              <a:rPr lang="en-GB" sz="600">
                <a:solidFill>
                  <a:srgbClr val="404040"/>
                </a:solidFill>
                <a:ea typeface="+mn-ea"/>
              </a:rPr>
              <a:t>IPTW = Inverse probability of treatment weighting; ISAR = International Severe Asthma Registry</a:t>
            </a:r>
          </a:p>
          <a:p>
            <a:r>
              <a:rPr lang="en-US" sz="600">
                <a:solidFill>
                  <a:srgbClr val="404040"/>
                </a:solidFill>
                <a:ea typeface="+mn-ea"/>
                <a:cs typeface="+mn-cs"/>
              </a:rPr>
              <a:t>Tran TN. et al., Real-World Biologic Use Patterns in Severe Asthma, 2015–2021: the CLEAR Study. </a:t>
            </a:r>
            <a:r>
              <a:rPr lang="en-US" sz="600" i="1" err="1">
                <a:solidFill>
                  <a:srgbClr val="404040"/>
                </a:solidFill>
                <a:ea typeface="+mn-ea"/>
                <a:cs typeface="+mn-cs"/>
              </a:rPr>
              <a:t>Pragmat</a:t>
            </a:r>
            <a:r>
              <a:rPr lang="en-US" sz="600" i="1">
                <a:solidFill>
                  <a:srgbClr val="404040"/>
                </a:solidFill>
                <a:ea typeface="+mn-ea"/>
                <a:cs typeface="+mn-cs"/>
              </a:rPr>
              <a:t> </a:t>
            </a:r>
            <a:r>
              <a:rPr lang="en-US" sz="600" i="1" err="1">
                <a:solidFill>
                  <a:srgbClr val="404040"/>
                </a:solidFill>
                <a:ea typeface="+mn-ea"/>
                <a:cs typeface="+mn-cs"/>
              </a:rPr>
              <a:t>Obs</a:t>
            </a:r>
            <a:r>
              <a:rPr lang="en-US" sz="600" i="1">
                <a:solidFill>
                  <a:srgbClr val="404040"/>
                </a:solidFill>
                <a:ea typeface="+mn-ea"/>
                <a:cs typeface="+mn-cs"/>
              </a:rPr>
              <a:t> Res</a:t>
            </a:r>
            <a:r>
              <a:rPr lang="en-US" sz="600">
                <a:solidFill>
                  <a:srgbClr val="404040"/>
                </a:solidFill>
                <a:ea typeface="+mn-ea"/>
                <a:cs typeface="+mn-cs"/>
              </a:rPr>
              <a:t>. In press</a:t>
            </a:r>
          </a:p>
        </p:txBody>
      </p:sp>
      <p:sp>
        <p:nvSpPr>
          <p:cNvPr id="16" name="Google Shape;2924;g1187c0eb48a_48_342">
            <a:extLst>
              <a:ext uri="{FF2B5EF4-FFF2-40B4-BE49-F238E27FC236}">
                <a16:creationId xmlns:a16="http://schemas.microsoft.com/office/drawing/2014/main" id="{2BAB63A0-4252-3795-CA81-065F7119BA81}"/>
              </a:ext>
            </a:extLst>
          </p:cNvPr>
          <p:cNvSpPr/>
          <p:nvPr/>
        </p:nvSpPr>
        <p:spPr>
          <a:xfrm>
            <a:off x="187392" y="1773299"/>
            <a:ext cx="1639390" cy="308548"/>
          </a:xfrm>
          <a:prstGeom prst="roundRect">
            <a:avLst>
              <a:gd name="adj" fmla="val 16667"/>
            </a:avLst>
          </a:prstGeom>
          <a:solidFill>
            <a:schemeClr val="tx2">
              <a:lumMod val="75000"/>
            </a:schemeClr>
          </a:solidFill>
          <a:ln>
            <a:solidFill>
              <a:schemeClr val="tx2">
                <a:lumMod val="75000"/>
              </a:schemeClr>
            </a:solidFill>
          </a:ln>
          <a:effectLst>
            <a:outerShdw blurRad="50800" dist="38100" dir="2700000" algn="tl" rotWithShape="0">
              <a:prstClr val="black">
                <a:alpha val="40000"/>
              </a:prstClr>
            </a:outerShdw>
          </a:effectLst>
        </p:spPr>
        <p:txBody>
          <a:bodyPr spcFirstLastPara="1" wrap="square"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pPr lvl="0" algn="ctr">
              <a:buClr>
                <a:srgbClr val="000000"/>
              </a:buClr>
              <a:defRPr/>
            </a:pPr>
            <a:r>
              <a:rPr lang="en-AU" sz="1500" b="1">
                <a:solidFill>
                  <a:schemeClr val="bg1"/>
                </a:solidFill>
              </a:rPr>
              <a:t>Aim</a:t>
            </a:r>
            <a:endParaRPr lang="en-AU" sz="1500" b="1">
              <a:solidFill>
                <a:schemeClr val="bg1"/>
              </a:solidFill>
              <a:latin typeface="Calibri"/>
            </a:endParaRPr>
          </a:p>
        </p:txBody>
      </p:sp>
      <p:sp>
        <p:nvSpPr>
          <p:cNvPr id="17" name="Google Shape;2924;g1187c0eb48a_48_342">
            <a:extLst>
              <a:ext uri="{FF2B5EF4-FFF2-40B4-BE49-F238E27FC236}">
                <a16:creationId xmlns:a16="http://schemas.microsoft.com/office/drawing/2014/main" id="{C0C2974B-6CA4-8B72-BACF-535D8B02C320}"/>
              </a:ext>
            </a:extLst>
          </p:cNvPr>
          <p:cNvSpPr/>
          <p:nvPr/>
        </p:nvSpPr>
        <p:spPr>
          <a:xfrm>
            <a:off x="201861" y="897963"/>
            <a:ext cx="1639390" cy="308548"/>
          </a:xfrm>
          <a:prstGeom prst="roundRect">
            <a:avLst>
              <a:gd name="adj" fmla="val 16667"/>
            </a:avLst>
          </a:prstGeom>
          <a:solidFill>
            <a:schemeClr val="tx2">
              <a:lumMod val="75000"/>
            </a:schemeClr>
          </a:solidFill>
          <a:ln>
            <a:solidFill>
              <a:schemeClr val="tx2">
                <a:lumMod val="75000"/>
              </a:schemeClr>
            </a:solidFill>
          </a:ln>
          <a:effectLst>
            <a:outerShdw blurRad="50800" dist="38100" dir="2700000" algn="tl" rotWithShape="0">
              <a:prstClr val="black">
                <a:alpha val="40000"/>
              </a:prstClr>
            </a:outerShdw>
          </a:effectLst>
        </p:spPr>
        <p:txBody>
          <a:bodyPr spcFirstLastPara="1" wrap="square"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pPr lvl="0" algn="ctr">
              <a:buClr>
                <a:srgbClr val="000000"/>
              </a:buClr>
              <a:defRPr/>
            </a:pPr>
            <a:r>
              <a:rPr lang="en-AU" sz="1500" b="1">
                <a:solidFill>
                  <a:schemeClr val="bg1"/>
                </a:solidFill>
              </a:rPr>
              <a:t>Background</a:t>
            </a:r>
            <a:endParaRPr lang="en-AU" sz="1500" b="1">
              <a:solidFill>
                <a:schemeClr val="bg1"/>
              </a:solidFill>
              <a:latin typeface="Calibri"/>
            </a:endParaRPr>
          </a:p>
        </p:txBody>
      </p:sp>
      <p:sp>
        <p:nvSpPr>
          <p:cNvPr id="21" name="Inhaltsplatzhalter 4">
            <a:extLst>
              <a:ext uri="{FF2B5EF4-FFF2-40B4-BE49-F238E27FC236}">
                <a16:creationId xmlns:a16="http://schemas.microsoft.com/office/drawing/2014/main" id="{F872731F-670F-551A-16A3-8A43646143B1}"/>
              </a:ext>
            </a:extLst>
          </p:cNvPr>
          <p:cNvSpPr txBox="1">
            <a:spLocks/>
          </p:cNvSpPr>
          <p:nvPr/>
        </p:nvSpPr>
        <p:spPr>
          <a:xfrm>
            <a:off x="201859" y="1287462"/>
            <a:ext cx="4245256" cy="369973"/>
          </a:xfrm>
          <a:prstGeom prst="rect">
            <a:avLst/>
          </a:prstGeom>
        </p:spPr>
        <p:txBody>
          <a:bodyPr wrap="square" lIns="0" tIns="0" rIns="0" bIns="0" anchor="ctr">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pPr>
              <a:lnSpc>
                <a:spcPct val="120000"/>
              </a:lnSpc>
            </a:pPr>
            <a:r>
              <a:rPr lang="en-US" sz="1050">
                <a:solidFill>
                  <a:schemeClr val="accent1"/>
                </a:solidFill>
                <a:latin typeface="+mn-lt"/>
              </a:rPr>
              <a:t>Biologics are effective in severe asthma, however individual patients’ responses may be suboptimal, leading to therapy switching or stopping</a:t>
            </a:r>
            <a:endParaRPr lang="en-US" sz="1050" baseline="30000">
              <a:solidFill>
                <a:schemeClr val="accent1"/>
              </a:solidFill>
              <a:latin typeface="+mn-lt"/>
            </a:endParaRPr>
          </a:p>
        </p:txBody>
      </p:sp>
      <p:pic>
        <p:nvPicPr>
          <p:cNvPr id="3" name="Picture 2">
            <a:extLst>
              <a:ext uri="{FF2B5EF4-FFF2-40B4-BE49-F238E27FC236}">
                <a16:creationId xmlns:a16="http://schemas.microsoft.com/office/drawing/2014/main" id="{DAB66EBB-AC44-ED4F-D350-B1C5B89765E0}"/>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639527" y="1512418"/>
            <a:ext cx="4504474" cy="2716022"/>
          </a:xfrm>
          <a:prstGeom prst="rect">
            <a:avLst/>
          </a:prstGeom>
          <a:noFill/>
        </p:spPr>
      </p:pic>
      <p:sp>
        <p:nvSpPr>
          <p:cNvPr id="6" name="TextBox 7">
            <a:extLst>
              <a:ext uri="{FF2B5EF4-FFF2-40B4-BE49-F238E27FC236}">
                <a16:creationId xmlns:a16="http://schemas.microsoft.com/office/drawing/2014/main" id="{F490689B-7261-BCEA-E1C7-3A501F5BA245}"/>
              </a:ext>
            </a:extLst>
          </p:cNvPr>
          <p:cNvSpPr txBox="1"/>
          <p:nvPr/>
        </p:nvSpPr>
        <p:spPr>
          <a:xfrm>
            <a:off x="5371032" y="1240805"/>
            <a:ext cx="2929071" cy="230832"/>
          </a:xfrm>
          <a:prstGeom prst="rect">
            <a:avLst/>
          </a:prstGeom>
          <a:noFill/>
        </p:spPr>
        <p:txBody>
          <a:bodyPr wrap="square" lIns="68580" tIns="34290" rIns="68580" bIns="34290" anchor="t">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1050" b="1">
                <a:solidFill>
                  <a:schemeClr val="accent1"/>
                </a:solidFill>
              </a:rPr>
              <a:t>Patients and patterns of biologic use</a:t>
            </a:r>
            <a:endParaRPr lang="en-US" sz="1050">
              <a:solidFill>
                <a:schemeClr val="accent1"/>
              </a:solidFill>
            </a:endParaRPr>
          </a:p>
        </p:txBody>
      </p:sp>
      <p:pic>
        <p:nvPicPr>
          <p:cNvPr id="7" name="Graphic 6" descr="Beginning with solid fill">
            <a:hlinkClick r:id="rId4" action="ppaction://hlinksldjump"/>
            <a:extLst>
              <a:ext uri="{FF2B5EF4-FFF2-40B4-BE49-F238E27FC236}">
                <a16:creationId xmlns:a16="http://schemas.microsoft.com/office/drawing/2014/main" id="{E4648559-597C-0537-D523-345DD0174C31}"/>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Shape 127">
          <a:extLst>
            <a:ext uri="{FF2B5EF4-FFF2-40B4-BE49-F238E27FC236}">
              <a16:creationId xmlns:a16="http://schemas.microsoft.com/office/drawing/2014/main" id="{35981216-196A-366B-43F9-5AED8330AFAA}"/>
            </a:ext>
          </a:extLst>
        </p:cNvPr>
        <p:cNvGrpSpPr/>
        <p:nvPr/>
      </p:nvGrpSpPr>
      <p:grpSpPr>
        <a:xfrm>
          <a:off x="0" y="0"/>
          <a:ext cx="0" cy="0"/>
          <a:chOff x="0" y="0"/>
          <a:chExt cx="0" cy="0"/>
        </a:xfrm>
      </p:grpSpPr>
      <p:sp>
        <p:nvSpPr>
          <p:cNvPr id="128" name="Google Shape;128;p24">
            <a:extLst>
              <a:ext uri="{FF2B5EF4-FFF2-40B4-BE49-F238E27FC236}">
                <a16:creationId xmlns:a16="http://schemas.microsoft.com/office/drawing/2014/main" id="{C3DF90C7-2FE0-0AEC-DBF5-6752E96316B9}"/>
              </a:ext>
            </a:extLst>
          </p:cNvPr>
          <p:cNvSpPr txBox="1">
            <a:spLocks noGrp="1"/>
          </p:cNvSpPr>
          <p:nvPr>
            <p:ph type="title"/>
          </p:nvPr>
        </p:nvSpPr>
        <p:spPr>
          <a:xfrm>
            <a:off x="277659" y="296686"/>
            <a:ext cx="7822134" cy="338307"/>
          </a:xfrm>
          <a:prstGeom prst="rect">
            <a:avLst/>
          </a:prstGeom>
          <a:noFill/>
          <a:ln>
            <a:noFill/>
          </a:ln>
        </p:spPr>
        <p:txBody>
          <a:bodyPr spcFirstLastPara="1" wrap="square" lIns="0" tIns="45700" rIns="91425" bIns="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r>
              <a:rPr lang="en-US" sz="1350" b="1">
                <a:solidFill>
                  <a:schemeClr val="accent1"/>
                </a:solidFill>
              </a:rPr>
              <a:t>B</a:t>
            </a:r>
            <a:r>
              <a:rPr lang="en-GB" sz="1350" b="1">
                <a:solidFill>
                  <a:schemeClr val="accent1"/>
                </a:solidFill>
              </a:rPr>
              <a:t>iologic initiators (pre-biologic initiation) were more likely to have uncontrolled asthma, and had more exacerbations and higher biomarker levels than non-initiators (within 12 months before the index date) </a:t>
            </a:r>
          </a:p>
        </p:txBody>
      </p:sp>
      <p:sp>
        <p:nvSpPr>
          <p:cNvPr id="2" name="TextBox 1">
            <a:extLst>
              <a:ext uri="{FF2B5EF4-FFF2-40B4-BE49-F238E27FC236}">
                <a16:creationId xmlns:a16="http://schemas.microsoft.com/office/drawing/2014/main" id="{401DB690-29F5-2CEC-169F-E7BF46D08994}"/>
              </a:ext>
            </a:extLst>
          </p:cNvPr>
          <p:cNvSpPr txBox="1"/>
          <p:nvPr/>
        </p:nvSpPr>
        <p:spPr>
          <a:xfrm>
            <a:off x="0" y="4889585"/>
            <a:ext cx="8377453" cy="253916"/>
          </a:xfrm>
          <a:prstGeom prst="rect">
            <a:avLst/>
          </a:prstGeom>
          <a:noFill/>
        </p:spPr>
        <p:txBody>
          <a:bodyPr wrap="square" lIns="68580" tIns="34290" rIns="68580" bIns="34290" anchor="t">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r>
              <a:rPr lang="en-GB" sz="600">
                <a:solidFill>
                  <a:srgbClr val="404040"/>
                </a:solidFill>
                <a:ea typeface="+mn-ea"/>
              </a:rPr>
              <a:t>BEC = Blood eosinophil count; </a:t>
            </a:r>
            <a:r>
              <a:rPr lang="en-GB" sz="600" err="1">
                <a:solidFill>
                  <a:srgbClr val="404040"/>
                </a:solidFill>
                <a:ea typeface="+mn-ea"/>
              </a:rPr>
              <a:t>FeNO</a:t>
            </a:r>
            <a:r>
              <a:rPr lang="en-GB" sz="600">
                <a:solidFill>
                  <a:srgbClr val="404040"/>
                </a:solidFill>
                <a:ea typeface="+mn-ea"/>
              </a:rPr>
              <a:t> = Fractional exhaled nitric oxide; </a:t>
            </a:r>
            <a:r>
              <a:rPr lang="en-GB" sz="600" err="1">
                <a:solidFill>
                  <a:srgbClr val="404040"/>
                </a:solidFill>
                <a:ea typeface="+mn-ea"/>
              </a:rPr>
              <a:t>IgE</a:t>
            </a:r>
            <a:r>
              <a:rPr lang="en-GB" sz="600">
                <a:solidFill>
                  <a:srgbClr val="404040"/>
                </a:solidFill>
                <a:ea typeface="+mn-ea"/>
              </a:rPr>
              <a:t> = Immunoglobulin E; IQR = Interquartile range; LTOCS = Long-term oral corticosteroids</a:t>
            </a:r>
          </a:p>
          <a:p>
            <a:r>
              <a:rPr lang="en-US" sz="600">
                <a:solidFill>
                  <a:srgbClr val="404040"/>
                </a:solidFill>
                <a:ea typeface="+mn-ea"/>
                <a:cs typeface="+mn-cs"/>
              </a:rPr>
              <a:t>Tran TN. et al., Real-World Biologic Use Patterns in Severe Asthma, 2015–2021: the CLEAR Study. </a:t>
            </a:r>
            <a:r>
              <a:rPr lang="en-US" sz="600" i="1" err="1">
                <a:solidFill>
                  <a:srgbClr val="404040"/>
                </a:solidFill>
                <a:ea typeface="+mn-ea"/>
                <a:cs typeface="+mn-cs"/>
              </a:rPr>
              <a:t>Pragmat</a:t>
            </a:r>
            <a:r>
              <a:rPr lang="en-US" sz="600" i="1">
                <a:solidFill>
                  <a:srgbClr val="404040"/>
                </a:solidFill>
                <a:ea typeface="+mn-ea"/>
                <a:cs typeface="+mn-cs"/>
              </a:rPr>
              <a:t> </a:t>
            </a:r>
            <a:r>
              <a:rPr lang="en-US" sz="600" i="1" err="1">
                <a:solidFill>
                  <a:srgbClr val="404040"/>
                </a:solidFill>
                <a:ea typeface="+mn-ea"/>
                <a:cs typeface="+mn-cs"/>
              </a:rPr>
              <a:t>Obs</a:t>
            </a:r>
            <a:r>
              <a:rPr lang="en-US" sz="600" i="1">
                <a:solidFill>
                  <a:srgbClr val="404040"/>
                </a:solidFill>
                <a:ea typeface="+mn-ea"/>
                <a:cs typeface="+mn-cs"/>
              </a:rPr>
              <a:t> Res</a:t>
            </a:r>
            <a:r>
              <a:rPr lang="en-US" sz="600">
                <a:solidFill>
                  <a:srgbClr val="404040"/>
                </a:solidFill>
                <a:ea typeface="+mn-ea"/>
                <a:cs typeface="+mn-cs"/>
              </a:rPr>
              <a:t>. In press</a:t>
            </a:r>
          </a:p>
        </p:txBody>
      </p:sp>
      <p:graphicFrame>
        <p:nvGraphicFramePr>
          <p:cNvPr id="4" name="Chart 3">
            <a:extLst>
              <a:ext uri="{FF2B5EF4-FFF2-40B4-BE49-F238E27FC236}">
                <a16:creationId xmlns:a16="http://schemas.microsoft.com/office/drawing/2014/main" id="{9BB9B4E7-765A-F9D0-3C12-F5ECB57B9FC6}"/>
              </a:ext>
            </a:extLst>
          </p:cNvPr>
          <p:cNvGraphicFramePr>
            <a:graphicFrameLocks/>
          </p:cNvGraphicFramePr>
          <p:nvPr/>
        </p:nvGraphicFramePr>
        <p:xfrm>
          <a:off x="-262516" y="1414642"/>
          <a:ext cx="6482735" cy="3338063"/>
        </p:xfrm>
        <a:graphic>
          <a:graphicData uri="http://schemas.openxmlformats.org/drawingml/2006/chart">
            <c:chart xmlns:c="http://schemas.openxmlformats.org/drawingml/2006/chart" xmlns:r="http://schemas.openxmlformats.org/officeDocument/2006/relationships" r:id="rId3"/>
          </a:graphicData>
        </a:graphic>
      </p:graphicFrame>
      <p:sp>
        <p:nvSpPr>
          <p:cNvPr id="8" name="Rectangle 7">
            <a:extLst>
              <a:ext uri="{FF2B5EF4-FFF2-40B4-BE49-F238E27FC236}">
                <a16:creationId xmlns:a16="http://schemas.microsoft.com/office/drawing/2014/main" id="{2ECCCCE6-F96D-76A6-87C6-0A02B0AED139}"/>
              </a:ext>
            </a:extLst>
          </p:cNvPr>
          <p:cNvSpPr/>
          <p:nvPr/>
        </p:nvSpPr>
        <p:spPr>
          <a:xfrm>
            <a:off x="4141177" y="3811466"/>
            <a:ext cx="1002323" cy="145073"/>
          </a:xfrm>
          <a:prstGeom prst="rect">
            <a:avLst/>
          </a:prstGeom>
          <a:noFill/>
          <a:ln>
            <a:solidFill>
              <a:srgbClr val="9689A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Rectangle 8">
            <a:extLst>
              <a:ext uri="{FF2B5EF4-FFF2-40B4-BE49-F238E27FC236}">
                <a16:creationId xmlns:a16="http://schemas.microsoft.com/office/drawing/2014/main" id="{C694C4EB-44BE-EC30-78C0-D9D575F6D20F}"/>
              </a:ext>
            </a:extLst>
          </p:cNvPr>
          <p:cNvSpPr/>
          <p:nvPr/>
        </p:nvSpPr>
        <p:spPr>
          <a:xfrm>
            <a:off x="4130187" y="2444017"/>
            <a:ext cx="848457" cy="145073"/>
          </a:xfrm>
          <a:prstGeom prst="rect">
            <a:avLst/>
          </a:prstGeom>
          <a:noFill/>
          <a:ln>
            <a:solidFill>
              <a:srgbClr val="9689A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Rectangle 9">
            <a:extLst>
              <a:ext uri="{FF2B5EF4-FFF2-40B4-BE49-F238E27FC236}">
                <a16:creationId xmlns:a16="http://schemas.microsoft.com/office/drawing/2014/main" id="{3B2FEC56-45FF-FE55-ABB3-3DB747A8BB45}"/>
              </a:ext>
            </a:extLst>
          </p:cNvPr>
          <p:cNvSpPr/>
          <p:nvPr/>
        </p:nvSpPr>
        <p:spPr>
          <a:xfrm>
            <a:off x="2659673" y="4583454"/>
            <a:ext cx="650631" cy="118232"/>
          </a:xfrm>
          <a:prstGeom prst="rect">
            <a:avLst/>
          </a:prstGeom>
          <a:noFill/>
          <a:ln>
            <a:solidFill>
              <a:srgbClr val="9689A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Rectangle 11">
            <a:extLst>
              <a:ext uri="{FF2B5EF4-FFF2-40B4-BE49-F238E27FC236}">
                <a16:creationId xmlns:a16="http://schemas.microsoft.com/office/drawing/2014/main" id="{2578711C-7944-7570-0911-99E5856F3C13}"/>
              </a:ext>
            </a:extLst>
          </p:cNvPr>
          <p:cNvSpPr/>
          <p:nvPr/>
        </p:nvSpPr>
        <p:spPr>
          <a:xfrm>
            <a:off x="381037" y="3731536"/>
            <a:ext cx="1432376" cy="284351"/>
          </a:xfrm>
          <a:prstGeom prst="rect">
            <a:avLst/>
          </a:prstGeom>
          <a:noFill/>
          <a:ln>
            <a:solidFill>
              <a:srgbClr val="9689A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 name="TextBox 7">
            <a:extLst>
              <a:ext uri="{FF2B5EF4-FFF2-40B4-BE49-F238E27FC236}">
                <a16:creationId xmlns:a16="http://schemas.microsoft.com/office/drawing/2014/main" id="{D3E2D1BD-CB9E-5893-EE81-F586B92442EF}"/>
              </a:ext>
            </a:extLst>
          </p:cNvPr>
          <p:cNvSpPr txBox="1"/>
          <p:nvPr/>
        </p:nvSpPr>
        <p:spPr>
          <a:xfrm>
            <a:off x="5143500" y="3809847"/>
            <a:ext cx="673585" cy="196208"/>
          </a:xfrm>
          <a:prstGeom prst="rect">
            <a:avLst/>
          </a:prstGeom>
          <a:noFill/>
        </p:spPr>
        <p:txBody>
          <a:bodyPr wrap="square" lIns="68580" tIns="34290" rIns="68580" bIns="34290" anchor="t">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825" i="1">
                <a:solidFill>
                  <a:srgbClr val="9689A5"/>
                </a:solidFill>
              </a:rPr>
              <a:t>P</a:t>
            </a:r>
            <a:r>
              <a:rPr lang="en-US" sz="825">
                <a:solidFill>
                  <a:srgbClr val="9689A5"/>
                </a:solidFill>
              </a:rPr>
              <a:t>&lt;0.001</a:t>
            </a:r>
          </a:p>
        </p:txBody>
      </p:sp>
      <p:sp>
        <p:nvSpPr>
          <p:cNvPr id="19" name="TextBox 7">
            <a:extLst>
              <a:ext uri="{FF2B5EF4-FFF2-40B4-BE49-F238E27FC236}">
                <a16:creationId xmlns:a16="http://schemas.microsoft.com/office/drawing/2014/main" id="{69A9D0CE-1E72-AC18-E4E1-329A03124BAB}"/>
              </a:ext>
            </a:extLst>
          </p:cNvPr>
          <p:cNvSpPr txBox="1"/>
          <p:nvPr/>
        </p:nvSpPr>
        <p:spPr>
          <a:xfrm>
            <a:off x="4978644" y="2428399"/>
            <a:ext cx="673585" cy="196208"/>
          </a:xfrm>
          <a:prstGeom prst="rect">
            <a:avLst/>
          </a:prstGeom>
          <a:noFill/>
        </p:spPr>
        <p:txBody>
          <a:bodyPr wrap="square" lIns="68580" tIns="34290" rIns="68580" bIns="34290" anchor="t">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825" i="1">
                <a:solidFill>
                  <a:srgbClr val="9689A5"/>
                </a:solidFill>
              </a:rPr>
              <a:t>P</a:t>
            </a:r>
            <a:r>
              <a:rPr lang="en-US" sz="825">
                <a:solidFill>
                  <a:srgbClr val="9689A5"/>
                </a:solidFill>
              </a:rPr>
              <a:t>&lt;0.001</a:t>
            </a:r>
          </a:p>
        </p:txBody>
      </p:sp>
      <p:sp>
        <p:nvSpPr>
          <p:cNvPr id="20" name="TextBox 7">
            <a:extLst>
              <a:ext uri="{FF2B5EF4-FFF2-40B4-BE49-F238E27FC236}">
                <a16:creationId xmlns:a16="http://schemas.microsoft.com/office/drawing/2014/main" id="{341B0980-F316-5F0C-D28E-678FC58E6E44}"/>
              </a:ext>
            </a:extLst>
          </p:cNvPr>
          <p:cNvSpPr txBox="1"/>
          <p:nvPr/>
        </p:nvSpPr>
        <p:spPr>
          <a:xfrm>
            <a:off x="899014" y="4007812"/>
            <a:ext cx="673585" cy="196208"/>
          </a:xfrm>
          <a:prstGeom prst="rect">
            <a:avLst/>
          </a:prstGeom>
          <a:noFill/>
        </p:spPr>
        <p:txBody>
          <a:bodyPr wrap="square" lIns="68580" tIns="34290" rIns="68580" bIns="34290" anchor="t">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825" i="1">
                <a:solidFill>
                  <a:srgbClr val="9689A5"/>
                </a:solidFill>
              </a:rPr>
              <a:t>P</a:t>
            </a:r>
            <a:r>
              <a:rPr lang="en-US" sz="825">
                <a:solidFill>
                  <a:srgbClr val="9689A5"/>
                </a:solidFill>
              </a:rPr>
              <a:t>&lt;0.001</a:t>
            </a:r>
          </a:p>
        </p:txBody>
      </p:sp>
      <p:sp>
        <p:nvSpPr>
          <p:cNvPr id="21" name="TextBox 7">
            <a:extLst>
              <a:ext uri="{FF2B5EF4-FFF2-40B4-BE49-F238E27FC236}">
                <a16:creationId xmlns:a16="http://schemas.microsoft.com/office/drawing/2014/main" id="{D5F5E80E-7D0B-31CF-051C-663D02FEBCE6}"/>
              </a:ext>
            </a:extLst>
          </p:cNvPr>
          <p:cNvSpPr txBox="1"/>
          <p:nvPr/>
        </p:nvSpPr>
        <p:spPr>
          <a:xfrm>
            <a:off x="3291076" y="4544466"/>
            <a:ext cx="673585" cy="196208"/>
          </a:xfrm>
          <a:prstGeom prst="rect">
            <a:avLst/>
          </a:prstGeom>
          <a:noFill/>
        </p:spPr>
        <p:txBody>
          <a:bodyPr wrap="square" lIns="68580" tIns="34290" rIns="68580" bIns="34290" anchor="t">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825" i="1">
                <a:solidFill>
                  <a:srgbClr val="9689A5"/>
                </a:solidFill>
              </a:rPr>
              <a:t>P</a:t>
            </a:r>
            <a:r>
              <a:rPr lang="en-US" sz="825">
                <a:solidFill>
                  <a:srgbClr val="9689A5"/>
                </a:solidFill>
              </a:rPr>
              <a:t>&lt;0.001</a:t>
            </a:r>
          </a:p>
        </p:txBody>
      </p:sp>
      <p:graphicFrame>
        <p:nvGraphicFramePr>
          <p:cNvPr id="22" name="Table 21">
            <a:extLst>
              <a:ext uri="{FF2B5EF4-FFF2-40B4-BE49-F238E27FC236}">
                <a16:creationId xmlns:a16="http://schemas.microsoft.com/office/drawing/2014/main" id="{525BB19F-D4A4-9C69-E649-A9D0175757AC}"/>
              </a:ext>
            </a:extLst>
          </p:cNvPr>
          <p:cNvGraphicFramePr>
            <a:graphicFrameLocks noGrp="1"/>
          </p:cNvGraphicFramePr>
          <p:nvPr/>
        </p:nvGraphicFramePr>
        <p:xfrm>
          <a:off x="5827100" y="2119537"/>
          <a:ext cx="3107528" cy="1508760"/>
        </p:xfrm>
        <a:graphic>
          <a:graphicData uri="http://schemas.openxmlformats.org/drawingml/2006/table">
            <a:tbl>
              <a:tblPr firstRow="1" bandRow="1">
                <a:tableStyleId>{5C22544A-7EE6-4342-B048-85BDC9FD1C3A}</a:tableStyleId>
              </a:tblPr>
              <a:tblGrid>
                <a:gridCol w="1124958">
                  <a:extLst>
                    <a:ext uri="{9D8B030D-6E8A-4147-A177-3AD203B41FA5}">
                      <a16:colId xmlns:a16="http://schemas.microsoft.com/office/drawing/2014/main" val="2114225482"/>
                    </a:ext>
                  </a:extLst>
                </a:gridCol>
                <a:gridCol w="737335">
                  <a:extLst>
                    <a:ext uri="{9D8B030D-6E8A-4147-A177-3AD203B41FA5}">
                      <a16:colId xmlns:a16="http://schemas.microsoft.com/office/drawing/2014/main" val="399703683"/>
                    </a:ext>
                  </a:extLst>
                </a:gridCol>
                <a:gridCol w="685136">
                  <a:extLst>
                    <a:ext uri="{9D8B030D-6E8A-4147-A177-3AD203B41FA5}">
                      <a16:colId xmlns:a16="http://schemas.microsoft.com/office/drawing/2014/main" val="93423774"/>
                    </a:ext>
                  </a:extLst>
                </a:gridCol>
                <a:gridCol w="560099">
                  <a:extLst>
                    <a:ext uri="{9D8B030D-6E8A-4147-A177-3AD203B41FA5}">
                      <a16:colId xmlns:a16="http://schemas.microsoft.com/office/drawing/2014/main" val="909281558"/>
                    </a:ext>
                  </a:extLst>
                </a:gridCol>
              </a:tblGrid>
              <a:tr h="342900">
                <a:tc>
                  <a:txBody>
                    <a:bodyPr/>
                    <a:lstStyle/>
                    <a:p>
                      <a:r>
                        <a:rPr lang="en-US" sz="900"/>
                        <a:t>Biomarker</a:t>
                      </a:r>
                      <a:endParaRPr lang="en-GB" sz="900"/>
                    </a:p>
                  </a:txBody>
                  <a:tcPr marL="68580" marR="68580" marT="34290" marB="34290" anchor="ctr">
                    <a:solidFill>
                      <a:srgbClr val="9689A5"/>
                    </a:solidFill>
                  </a:tcPr>
                </a:tc>
                <a:tc>
                  <a:txBody>
                    <a:bodyPr/>
                    <a:lstStyle/>
                    <a:p>
                      <a:r>
                        <a:rPr lang="en-US" sz="900"/>
                        <a:t>Initiators</a:t>
                      </a:r>
                      <a:endParaRPr lang="en-GB" sz="900"/>
                    </a:p>
                  </a:txBody>
                  <a:tcPr marL="68580" marR="68580" marT="34290" marB="34290" anchor="ctr">
                    <a:solidFill>
                      <a:srgbClr val="9689A5"/>
                    </a:solidFill>
                  </a:tcPr>
                </a:tc>
                <a:tc>
                  <a:txBody>
                    <a:bodyPr/>
                    <a:lstStyle/>
                    <a:p>
                      <a:r>
                        <a:rPr lang="en-US" sz="900"/>
                        <a:t>Non-initiators</a:t>
                      </a:r>
                      <a:endParaRPr lang="en-GB" sz="900"/>
                    </a:p>
                  </a:txBody>
                  <a:tcPr marL="68580" marR="68580" marT="34290" marB="34290" anchor="ctr">
                    <a:solidFill>
                      <a:srgbClr val="9689A5"/>
                    </a:solidFill>
                  </a:tcPr>
                </a:tc>
                <a:tc>
                  <a:txBody>
                    <a:bodyPr/>
                    <a:lstStyle/>
                    <a:p>
                      <a:r>
                        <a:rPr lang="en-US" sz="900" i="1"/>
                        <a:t>P</a:t>
                      </a:r>
                      <a:r>
                        <a:rPr lang="en-US" sz="900"/>
                        <a:t> value</a:t>
                      </a:r>
                      <a:endParaRPr lang="en-GB" sz="900"/>
                    </a:p>
                  </a:txBody>
                  <a:tcPr marL="68580" marR="68580" marT="34290" marB="34290" anchor="ctr">
                    <a:solidFill>
                      <a:srgbClr val="9689A5"/>
                    </a:solidFill>
                  </a:tcPr>
                </a:tc>
                <a:extLst>
                  <a:ext uri="{0D108BD9-81ED-4DB2-BD59-A6C34878D82A}">
                    <a16:rowId xmlns:a16="http://schemas.microsoft.com/office/drawing/2014/main" val="3215904789"/>
                  </a:ext>
                </a:extLst>
              </a:tr>
              <a:tr h="342900">
                <a:tc>
                  <a:txBody>
                    <a:bodyPr/>
                    <a:lstStyle/>
                    <a:p>
                      <a:r>
                        <a:rPr lang="en-US" sz="900" b="1">
                          <a:solidFill>
                            <a:schemeClr val="tx1"/>
                          </a:solidFill>
                        </a:rPr>
                        <a:t>BEC</a:t>
                      </a:r>
                      <a:r>
                        <a:rPr lang="en-US" sz="900">
                          <a:solidFill>
                            <a:schemeClr val="tx1"/>
                          </a:solidFill>
                        </a:rPr>
                        <a:t>, median (IQR), cells/µL</a:t>
                      </a:r>
                      <a:endParaRPr lang="en-GB" sz="900">
                        <a:solidFill>
                          <a:schemeClr val="tx1"/>
                        </a:solidFill>
                      </a:endParaRPr>
                    </a:p>
                  </a:txBody>
                  <a:tcPr marL="68580" marR="68580" marT="34290" marB="34290" anchor="ctr">
                    <a:lnR w="12700" cap="flat" cmpd="sng" algn="ctr">
                      <a:noFill/>
                      <a:prstDash val="solid"/>
                      <a:round/>
                      <a:headEnd type="none" w="med" len="med"/>
                      <a:tailEnd type="none" w="med" len="med"/>
                    </a:lnR>
                    <a:lnB w="12700" cap="flat" cmpd="sng" algn="ctr">
                      <a:solidFill>
                        <a:schemeClr val="tx1"/>
                      </a:solidFill>
                      <a:prstDash val="solid"/>
                      <a:round/>
                      <a:headEnd type="none" w="med" len="med"/>
                      <a:tailEnd type="none" w="med" len="med"/>
                    </a:lnB>
                    <a:noFill/>
                  </a:tcPr>
                </a:tc>
                <a:tc>
                  <a:txBody>
                    <a:bodyPr/>
                    <a:lstStyle/>
                    <a:p>
                      <a:r>
                        <a:rPr lang="en-GB" sz="900">
                          <a:solidFill>
                            <a:schemeClr val="bg1">
                              <a:lumMod val="85000"/>
                            </a:schemeClr>
                          </a:solidFill>
                        </a:rPr>
                        <a:t>N=1671</a:t>
                      </a:r>
                    </a:p>
                    <a:p>
                      <a:r>
                        <a:rPr lang="en-GB" sz="900">
                          <a:solidFill>
                            <a:schemeClr val="tx1"/>
                          </a:solidFill>
                        </a:rPr>
                        <a:t>300 (480)</a:t>
                      </a: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GB" sz="900">
                          <a:solidFill>
                            <a:schemeClr val="bg1">
                              <a:lumMod val="85000"/>
                            </a:schemeClr>
                          </a:solidFill>
                        </a:rPr>
                        <a:t>N=1216</a:t>
                      </a:r>
                    </a:p>
                    <a:p>
                      <a:r>
                        <a:rPr lang="en-GB" sz="900">
                          <a:solidFill>
                            <a:schemeClr val="tx1"/>
                          </a:solidFill>
                        </a:rPr>
                        <a:t>200 (260)</a:t>
                      </a: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B w="12700" cap="flat" cmpd="sng" algn="ctr">
                      <a:solidFill>
                        <a:schemeClr val="tx1"/>
                      </a:solidFill>
                      <a:prstDash val="solid"/>
                      <a:round/>
                      <a:headEnd type="none" w="med" len="med"/>
                      <a:tailEnd type="none" w="med" len="med"/>
                    </a:lnB>
                    <a:noFill/>
                  </a:tcPr>
                </a:tc>
                <a:tc>
                  <a:txBody>
                    <a:bodyPr/>
                    <a:lstStyle/>
                    <a:p>
                      <a:r>
                        <a:rPr lang="en-US" sz="900">
                          <a:solidFill>
                            <a:schemeClr val="tx1"/>
                          </a:solidFill>
                        </a:rPr>
                        <a:t>&lt;0.001</a:t>
                      </a:r>
                      <a:endParaRPr lang="en-GB" sz="900">
                        <a:solidFill>
                          <a:schemeClr val="tx1"/>
                        </a:solidFill>
                      </a:endParaRPr>
                    </a:p>
                  </a:txBody>
                  <a:tcPr marL="68580" marR="68580" marT="34290" marB="34290" anchor="ctr">
                    <a:lnL w="12700" cap="flat" cmpd="sng" algn="ctr">
                      <a:noFill/>
                      <a:prstDash val="solid"/>
                      <a:round/>
                      <a:headEnd type="none" w="med" len="med"/>
                      <a:tailEnd type="none" w="med" len="med"/>
                    </a:lnL>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222542693"/>
                  </a:ext>
                </a:extLst>
              </a:tr>
              <a:tr h="342900">
                <a:tc>
                  <a:txBody>
                    <a:bodyPr/>
                    <a:lstStyle/>
                    <a:p>
                      <a:r>
                        <a:rPr lang="en-US" sz="900" b="1" err="1">
                          <a:solidFill>
                            <a:schemeClr val="tx1"/>
                          </a:solidFill>
                        </a:rPr>
                        <a:t>FeNO</a:t>
                      </a:r>
                      <a:r>
                        <a:rPr lang="en-US" sz="900">
                          <a:solidFill>
                            <a:schemeClr val="tx1"/>
                          </a:solidFill>
                        </a:rPr>
                        <a:t>, median (IQR), ppb</a:t>
                      </a:r>
                      <a:endParaRPr lang="en-GB" sz="900">
                        <a:solidFill>
                          <a:schemeClr val="tx1"/>
                        </a:solidFill>
                      </a:endParaRPr>
                    </a:p>
                  </a:txBody>
                  <a:tcPr marL="68580" marR="68580" marT="34290" marB="34290" anchor="ctr">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GB" sz="900">
                          <a:solidFill>
                            <a:schemeClr val="bg1">
                              <a:lumMod val="85000"/>
                            </a:schemeClr>
                          </a:solidFill>
                        </a:rPr>
                        <a:t>N=1159</a:t>
                      </a:r>
                    </a:p>
                    <a:p>
                      <a:r>
                        <a:rPr lang="en-GB" sz="900">
                          <a:solidFill>
                            <a:schemeClr val="tx1"/>
                          </a:solidFill>
                        </a:rPr>
                        <a:t>35 (49)</a:t>
                      </a: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GB" sz="900">
                          <a:solidFill>
                            <a:schemeClr val="bg1">
                              <a:lumMod val="85000"/>
                            </a:schemeClr>
                          </a:solidFill>
                        </a:rPr>
                        <a:t>N=544</a:t>
                      </a:r>
                    </a:p>
                    <a:p>
                      <a:r>
                        <a:rPr lang="en-GB" sz="900">
                          <a:solidFill>
                            <a:schemeClr val="tx1"/>
                          </a:solidFill>
                        </a:rPr>
                        <a:t>22 (32)</a:t>
                      </a: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sz="900">
                          <a:solidFill>
                            <a:schemeClr val="tx1"/>
                          </a:solidFill>
                        </a:rPr>
                        <a:t>&lt;0.001</a:t>
                      </a:r>
                      <a:endParaRPr lang="en-GB" sz="900">
                        <a:solidFill>
                          <a:schemeClr val="tx1"/>
                        </a:solidFill>
                      </a:endParaRPr>
                    </a:p>
                  </a:txBody>
                  <a:tcPr marL="68580" marR="68580" marT="34290" marB="34290" anchor="ctr">
                    <a:lnL w="12700" cap="flat" cmpd="sng" algn="ctr">
                      <a:no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158811961"/>
                  </a:ext>
                </a:extLst>
              </a:tr>
              <a:tr h="480060">
                <a:tc>
                  <a:txBody>
                    <a:bodyPr/>
                    <a:lstStyle/>
                    <a:p>
                      <a:r>
                        <a:rPr lang="en-US" sz="900" b="1">
                          <a:solidFill>
                            <a:schemeClr val="tx1"/>
                          </a:solidFill>
                        </a:rPr>
                        <a:t>Serum total </a:t>
                      </a:r>
                      <a:r>
                        <a:rPr lang="en-US" sz="900" b="1" err="1">
                          <a:solidFill>
                            <a:schemeClr val="tx1"/>
                          </a:solidFill>
                        </a:rPr>
                        <a:t>IgE</a:t>
                      </a:r>
                      <a:r>
                        <a:rPr lang="en-US" sz="900">
                          <a:solidFill>
                            <a:schemeClr val="tx1"/>
                          </a:solidFill>
                        </a:rPr>
                        <a:t>, median (IQR), IU/mL</a:t>
                      </a:r>
                      <a:endParaRPr lang="en-GB" sz="900">
                        <a:solidFill>
                          <a:schemeClr val="tx1"/>
                        </a:solidFill>
                      </a:endParaRPr>
                    </a:p>
                  </a:txBody>
                  <a:tcPr marL="68580" marR="68580" marT="34290" marB="34290" anchor="ctr">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GB" sz="900">
                          <a:solidFill>
                            <a:schemeClr val="bg1">
                              <a:lumMod val="85000"/>
                            </a:schemeClr>
                          </a:solidFill>
                        </a:rPr>
                        <a:t>N=1476</a:t>
                      </a:r>
                    </a:p>
                    <a:p>
                      <a:r>
                        <a:rPr lang="en-GB" sz="900">
                          <a:solidFill>
                            <a:schemeClr val="tx1"/>
                          </a:solidFill>
                        </a:rPr>
                        <a:t>191 (428)</a:t>
                      </a: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GB" sz="900">
                          <a:solidFill>
                            <a:schemeClr val="bg1">
                              <a:lumMod val="85000"/>
                            </a:schemeClr>
                          </a:solidFill>
                        </a:rPr>
                        <a:t>N=893</a:t>
                      </a:r>
                    </a:p>
                    <a:p>
                      <a:r>
                        <a:rPr lang="en-GB" sz="900">
                          <a:solidFill>
                            <a:schemeClr val="tx1"/>
                          </a:solidFill>
                        </a:rPr>
                        <a:t>63 (229)</a:t>
                      </a: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sz="900">
                          <a:solidFill>
                            <a:schemeClr val="tx1"/>
                          </a:solidFill>
                        </a:rPr>
                        <a:t>&lt;0.001</a:t>
                      </a:r>
                      <a:endParaRPr lang="en-GB" sz="900">
                        <a:solidFill>
                          <a:schemeClr val="tx1"/>
                        </a:solidFill>
                      </a:endParaRPr>
                    </a:p>
                  </a:txBody>
                  <a:tcPr marL="68580" marR="68580" marT="34290" marB="34290" anchor="ctr">
                    <a:lnL w="12700" cap="flat" cmpd="sng" algn="ctr">
                      <a:no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134822344"/>
                  </a:ext>
                </a:extLst>
              </a:tr>
            </a:tbl>
          </a:graphicData>
        </a:graphic>
      </p:graphicFrame>
      <p:sp>
        <p:nvSpPr>
          <p:cNvPr id="24" name="TextBox 7">
            <a:extLst>
              <a:ext uri="{FF2B5EF4-FFF2-40B4-BE49-F238E27FC236}">
                <a16:creationId xmlns:a16="http://schemas.microsoft.com/office/drawing/2014/main" id="{3472F64D-5AE7-FDA7-156A-529AB77A8318}"/>
              </a:ext>
            </a:extLst>
          </p:cNvPr>
          <p:cNvSpPr txBox="1"/>
          <p:nvPr/>
        </p:nvSpPr>
        <p:spPr>
          <a:xfrm>
            <a:off x="5817085" y="1620322"/>
            <a:ext cx="3117542" cy="346249"/>
          </a:xfrm>
          <a:prstGeom prst="rect">
            <a:avLst/>
          </a:prstGeom>
          <a:noFill/>
        </p:spPr>
        <p:txBody>
          <a:bodyPr wrap="square" lIns="68580" tIns="34290" rIns="68580" bIns="34290" anchor="t">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900" b="1">
                <a:solidFill>
                  <a:schemeClr val="accent1"/>
                </a:solidFill>
              </a:rPr>
              <a:t>Biomarkers of initiators (before biologic initiation) and non-initiators (within 12 months before the index date)</a:t>
            </a:r>
          </a:p>
        </p:txBody>
      </p:sp>
      <p:sp>
        <p:nvSpPr>
          <p:cNvPr id="25" name="TextBox 7">
            <a:extLst>
              <a:ext uri="{FF2B5EF4-FFF2-40B4-BE49-F238E27FC236}">
                <a16:creationId xmlns:a16="http://schemas.microsoft.com/office/drawing/2014/main" id="{37AAEC8A-FD83-44B7-62E9-6C69F9465008}"/>
              </a:ext>
            </a:extLst>
          </p:cNvPr>
          <p:cNvSpPr txBox="1"/>
          <p:nvPr/>
        </p:nvSpPr>
        <p:spPr>
          <a:xfrm>
            <a:off x="1208134" y="980527"/>
            <a:ext cx="3669546" cy="346249"/>
          </a:xfrm>
          <a:prstGeom prst="rect">
            <a:avLst/>
          </a:prstGeom>
          <a:noFill/>
        </p:spPr>
        <p:txBody>
          <a:bodyPr wrap="square" lIns="68580" tIns="34290" rIns="68580" bIns="34290" anchor="t">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900" b="1">
                <a:solidFill>
                  <a:schemeClr val="accent1"/>
                </a:solidFill>
              </a:rPr>
              <a:t>Characteristics of initiators (before biologic initiation) and non-initiators (within 12 months before the index date), % of patients</a:t>
            </a:r>
          </a:p>
        </p:txBody>
      </p:sp>
      <p:pic>
        <p:nvPicPr>
          <p:cNvPr id="3" name="Graphic 2" descr="Beginning with solid fill">
            <a:hlinkClick r:id="rId4" action="ppaction://hlinksldjump"/>
            <a:extLst>
              <a:ext uri="{FF2B5EF4-FFF2-40B4-BE49-F238E27FC236}">
                <a16:creationId xmlns:a16="http://schemas.microsoft.com/office/drawing/2014/main" id="{BB211F6C-278A-33ED-FBCB-521ECFCF18BF}"/>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2938331411"/>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Shape 127">
          <a:extLst>
            <a:ext uri="{FF2B5EF4-FFF2-40B4-BE49-F238E27FC236}">
              <a16:creationId xmlns:a16="http://schemas.microsoft.com/office/drawing/2014/main" id="{51862FA3-9057-E41D-247F-E1838CD9BC7D}"/>
            </a:ext>
          </a:extLst>
        </p:cNvPr>
        <p:cNvGrpSpPr/>
        <p:nvPr/>
      </p:nvGrpSpPr>
      <p:grpSpPr>
        <a:xfrm>
          <a:off x="0" y="0"/>
          <a:ext cx="0" cy="0"/>
          <a:chOff x="0" y="0"/>
          <a:chExt cx="0" cy="0"/>
        </a:xfrm>
      </p:grpSpPr>
      <p:sp>
        <p:nvSpPr>
          <p:cNvPr id="128" name="Google Shape;128;p24">
            <a:extLst>
              <a:ext uri="{FF2B5EF4-FFF2-40B4-BE49-F238E27FC236}">
                <a16:creationId xmlns:a16="http://schemas.microsoft.com/office/drawing/2014/main" id="{4CCCFD5B-3C75-CB10-4D8C-4A8994730D30}"/>
              </a:ext>
            </a:extLst>
          </p:cNvPr>
          <p:cNvSpPr txBox="1">
            <a:spLocks noGrp="1"/>
          </p:cNvSpPr>
          <p:nvPr>
            <p:ph type="title"/>
          </p:nvPr>
        </p:nvSpPr>
        <p:spPr>
          <a:xfrm>
            <a:off x="330323" y="304071"/>
            <a:ext cx="8047130" cy="338307"/>
          </a:xfrm>
          <a:prstGeom prst="rect">
            <a:avLst/>
          </a:prstGeom>
          <a:noFill/>
          <a:ln>
            <a:noFill/>
          </a:ln>
        </p:spPr>
        <p:txBody>
          <a:bodyPr spcFirstLastPara="1" wrap="square" lIns="0" tIns="45700" rIns="91425" bIns="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r>
              <a:rPr lang="en-US" sz="1350" b="1">
                <a:solidFill>
                  <a:schemeClr val="accent1"/>
                </a:solidFill>
              </a:rPr>
              <a:t>Pre-biologic initiation, continuers were more likely than switchers or stoppers to have uncontrolled asthma; switchers had higher </a:t>
            </a:r>
            <a:r>
              <a:rPr lang="en-US" sz="1350" b="1" err="1">
                <a:solidFill>
                  <a:schemeClr val="accent1"/>
                </a:solidFill>
              </a:rPr>
              <a:t>FeNO</a:t>
            </a:r>
            <a:r>
              <a:rPr lang="en-US" sz="1350" b="1">
                <a:solidFill>
                  <a:schemeClr val="accent1"/>
                </a:solidFill>
              </a:rPr>
              <a:t> levels and were less likely to be receiving LTOCS than continuers or stoppers</a:t>
            </a:r>
            <a:endParaRPr lang="en-GB" sz="1350" b="1">
              <a:solidFill>
                <a:schemeClr val="accent1"/>
              </a:solidFill>
            </a:endParaRPr>
          </a:p>
        </p:txBody>
      </p:sp>
      <p:sp>
        <p:nvSpPr>
          <p:cNvPr id="2" name="TextBox 1">
            <a:extLst>
              <a:ext uri="{FF2B5EF4-FFF2-40B4-BE49-F238E27FC236}">
                <a16:creationId xmlns:a16="http://schemas.microsoft.com/office/drawing/2014/main" id="{692C9BCD-0644-0BEB-EAB6-485ADA12F0BD}"/>
              </a:ext>
            </a:extLst>
          </p:cNvPr>
          <p:cNvSpPr txBox="1"/>
          <p:nvPr/>
        </p:nvSpPr>
        <p:spPr>
          <a:xfrm>
            <a:off x="0" y="4889585"/>
            <a:ext cx="8377453" cy="253916"/>
          </a:xfrm>
          <a:prstGeom prst="rect">
            <a:avLst/>
          </a:prstGeom>
          <a:noFill/>
        </p:spPr>
        <p:txBody>
          <a:bodyPr wrap="square" lIns="68580" tIns="34290" rIns="68580" bIns="34290" anchor="t">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pPr defTabSz="685800">
              <a:defRPr/>
            </a:pPr>
            <a:r>
              <a:rPr lang="en-GB" sz="600" kern="1200">
                <a:solidFill>
                  <a:srgbClr val="404040"/>
                </a:solidFill>
                <a:ea typeface="+mn-ea"/>
              </a:rPr>
              <a:t>BEC = Blood eosinophil count; </a:t>
            </a:r>
            <a:r>
              <a:rPr lang="en-GB" sz="600" kern="1200" err="1">
                <a:solidFill>
                  <a:srgbClr val="404040"/>
                </a:solidFill>
                <a:ea typeface="+mn-ea"/>
              </a:rPr>
              <a:t>FeNO</a:t>
            </a:r>
            <a:r>
              <a:rPr lang="en-GB" sz="600" kern="1200">
                <a:solidFill>
                  <a:srgbClr val="404040"/>
                </a:solidFill>
                <a:ea typeface="+mn-ea"/>
              </a:rPr>
              <a:t> = Fractional exhaled nitric oxide; </a:t>
            </a:r>
            <a:r>
              <a:rPr lang="en-GB" sz="600" kern="1200" err="1">
                <a:solidFill>
                  <a:srgbClr val="404040"/>
                </a:solidFill>
                <a:ea typeface="+mn-ea"/>
              </a:rPr>
              <a:t>IgE</a:t>
            </a:r>
            <a:r>
              <a:rPr lang="en-GB" sz="600" kern="1200">
                <a:solidFill>
                  <a:srgbClr val="404040"/>
                </a:solidFill>
                <a:ea typeface="+mn-ea"/>
              </a:rPr>
              <a:t> = Immunoglobulin E; IQR = Interquartile range; LTOCS = Long-term oral corticosteroids</a:t>
            </a:r>
          </a:p>
          <a:p>
            <a:pPr defTabSz="685800">
              <a:defRPr/>
            </a:pPr>
            <a:r>
              <a:rPr lang="en-US" sz="600" kern="1200">
                <a:solidFill>
                  <a:srgbClr val="404040"/>
                </a:solidFill>
                <a:ea typeface="+mn-ea"/>
              </a:rPr>
              <a:t>Tran TN. et al., Real-World Biologic Use Patterns in Severe Asthma, 2015–2021: the CLEAR Study. </a:t>
            </a:r>
            <a:r>
              <a:rPr lang="en-US" sz="600" i="1" kern="1200" err="1">
                <a:solidFill>
                  <a:srgbClr val="404040"/>
                </a:solidFill>
                <a:ea typeface="+mn-ea"/>
              </a:rPr>
              <a:t>Pragmat</a:t>
            </a:r>
            <a:r>
              <a:rPr lang="en-US" sz="600" i="1" kern="1200">
                <a:solidFill>
                  <a:srgbClr val="404040"/>
                </a:solidFill>
                <a:ea typeface="+mn-ea"/>
              </a:rPr>
              <a:t> </a:t>
            </a:r>
            <a:r>
              <a:rPr lang="en-US" sz="600" i="1" kern="1200" err="1">
                <a:solidFill>
                  <a:srgbClr val="404040"/>
                </a:solidFill>
                <a:ea typeface="+mn-ea"/>
              </a:rPr>
              <a:t>Obs</a:t>
            </a:r>
            <a:r>
              <a:rPr lang="en-US" sz="600" i="1" kern="1200">
                <a:solidFill>
                  <a:srgbClr val="404040"/>
                </a:solidFill>
                <a:ea typeface="+mn-ea"/>
              </a:rPr>
              <a:t> Res</a:t>
            </a:r>
            <a:r>
              <a:rPr lang="en-US" sz="600" kern="1200">
                <a:solidFill>
                  <a:srgbClr val="404040"/>
                </a:solidFill>
                <a:ea typeface="+mn-ea"/>
              </a:rPr>
              <a:t>. In press</a:t>
            </a:r>
          </a:p>
        </p:txBody>
      </p:sp>
      <p:graphicFrame>
        <p:nvGraphicFramePr>
          <p:cNvPr id="22" name="Table 21">
            <a:extLst>
              <a:ext uri="{FF2B5EF4-FFF2-40B4-BE49-F238E27FC236}">
                <a16:creationId xmlns:a16="http://schemas.microsoft.com/office/drawing/2014/main" id="{824AFE0F-423C-B69E-5F67-D9DC812AE09A}"/>
              </a:ext>
            </a:extLst>
          </p:cNvPr>
          <p:cNvGraphicFramePr>
            <a:graphicFrameLocks noGrp="1"/>
          </p:cNvGraphicFramePr>
          <p:nvPr/>
        </p:nvGraphicFramePr>
        <p:xfrm>
          <a:off x="4945877" y="2082242"/>
          <a:ext cx="4063526" cy="1350566"/>
        </p:xfrm>
        <a:graphic>
          <a:graphicData uri="http://schemas.openxmlformats.org/drawingml/2006/table">
            <a:tbl>
              <a:tblPr firstRow="1" bandRow="1">
                <a:tableStyleId>{5C22544A-7EE6-4342-B048-85BDC9FD1C3A}</a:tableStyleId>
              </a:tblPr>
              <a:tblGrid>
                <a:gridCol w="1205300">
                  <a:extLst>
                    <a:ext uri="{9D8B030D-6E8A-4147-A177-3AD203B41FA5}">
                      <a16:colId xmlns:a16="http://schemas.microsoft.com/office/drawing/2014/main" val="2114225482"/>
                    </a:ext>
                  </a:extLst>
                </a:gridCol>
                <a:gridCol w="789993">
                  <a:extLst>
                    <a:ext uri="{9D8B030D-6E8A-4147-A177-3AD203B41FA5}">
                      <a16:colId xmlns:a16="http://schemas.microsoft.com/office/drawing/2014/main" val="399703683"/>
                    </a:ext>
                  </a:extLst>
                </a:gridCol>
                <a:gridCol w="734066">
                  <a:extLst>
                    <a:ext uri="{9D8B030D-6E8A-4147-A177-3AD203B41FA5}">
                      <a16:colId xmlns:a16="http://schemas.microsoft.com/office/drawing/2014/main" val="93423774"/>
                    </a:ext>
                  </a:extLst>
                </a:gridCol>
                <a:gridCol w="734066">
                  <a:extLst>
                    <a:ext uri="{9D8B030D-6E8A-4147-A177-3AD203B41FA5}">
                      <a16:colId xmlns:a16="http://schemas.microsoft.com/office/drawing/2014/main" val="3249221319"/>
                    </a:ext>
                  </a:extLst>
                </a:gridCol>
                <a:gridCol w="600101">
                  <a:extLst>
                    <a:ext uri="{9D8B030D-6E8A-4147-A177-3AD203B41FA5}">
                      <a16:colId xmlns:a16="http://schemas.microsoft.com/office/drawing/2014/main" val="909281558"/>
                    </a:ext>
                  </a:extLst>
                </a:gridCol>
              </a:tblGrid>
              <a:tr h="321866">
                <a:tc>
                  <a:txBody>
                    <a:bodyPr/>
                    <a:lstStyle/>
                    <a:p>
                      <a:r>
                        <a:rPr lang="en-US" sz="900"/>
                        <a:t>Biomarker</a:t>
                      </a:r>
                      <a:endParaRPr lang="en-GB" sz="900"/>
                    </a:p>
                  </a:txBody>
                  <a:tcPr marL="68580" marR="68580" marT="34290" marB="34290" anchor="ctr">
                    <a:solidFill>
                      <a:srgbClr val="9689A5"/>
                    </a:solidFill>
                  </a:tcPr>
                </a:tc>
                <a:tc>
                  <a:txBody>
                    <a:bodyPr/>
                    <a:lstStyle/>
                    <a:p>
                      <a:r>
                        <a:rPr lang="en-US" sz="900"/>
                        <a:t>Continuers</a:t>
                      </a:r>
                      <a:endParaRPr lang="en-GB" sz="900"/>
                    </a:p>
                  </a:txBody>
                  <a:tcPr marL="68580" marR="68580" marT="34290" marB="34290" anchor="ctr">
                    <a:solidFill>
                      <a:srgbClr val="9689A5"/>
                    </a:solidFill>
                  </a:tcPr>
                </a:tc>
                <a:tc>
                  <a:txBody>
                    <a:bodyPr/>
                    <a:lstStyle/>
                    <a:p>
                      <a:r>
                        <a:rPr lang="en-US" sz="900"/>
                        <a:t>Switchers</a:t>
                      </a:r>
                      <a:endParaRPr lang="en-GB" sz="900"/>
                    </a:p>
                  </a:txBody>
                  <a:tcPr marL="68580" marR="68580" marT="34290" marB="34290" anchor="ctr">
                    <a:solidFill>
                      <a:srgbClr val="9689A5"/>
                    </a:solidFill>
                  </a:tcPr>
                </a:tc>
                <a:tc>
                  <a:txBody>
                    <a:bodyPr/>
                    <a:lstStyle/>
                    <a:p>
                      <a:r>
                        <a:rPr lang="en-US" sz="900"/>
                        <a:t>Stoppers</a:t>
                      </a:r>
                      <a:endParaRPr lang="en-GB" sz="900"/>
                    </a:p>
                  </a:txBody>
                  <a:tcPr marL="68580" marR="68580" marT="34290" marB="34290" anchor="ctr">
                    <a:solidFill>
                      <a:srgbClr val="9689A5"/>
                    </a:solidFill>
                  </a:tcPr>
                </a:tc>
                <a:tc>
                  <a:txBody>
                    <a:bodyPr/>
                    <a:lstStyle/>
                    <a:p>
                      <a:r>
                        <a:rPr lang="en-US" sz="900" i="1"/>
                        <a:t>P</a:t>
                      </a:r>
                      <a:r>
                        <a:rPr lang="en-US" sz="900"/>
                        <a:t> value</a:t>
                      </a:r>
                      <a:endParaRPr lang="en-GB" sz="900"/>
                    </a:p>
                  </a:txBody>
                  <a:tcPr marL="68580" marR="68580" marT="34290" marB="34290" anchor="ctr">
                    <a:solidFill>
                      <a:srgbClr val="9689A5"/>
                    </a:solidFill>
                  </a:tcPr>
                </a:tc>
                <a:extLst>
                  <a:ext uri="{0D108BD9-81ED-4DB2-BD59-A6C34878D82A}">
                    <a16:rowId xmlns:a16="http://schemas.microsoft.com/office/drawing/2014/main" val="3215904789"/>
                  </a:ext>
                </a:extLst>
              </a:tr>
              <a:tr h="342900">
                <a:tc>
                  <a:txBody>
                    <a:bodyPr/>
                    <a:lstStyle/>
                    <a:p>
                      <a:r>
                        <a:rPr lang="en-US" sz="900" b="1">
                          <a:solidFill>
                            <a:schemeClr val="tx1"/>
                          </a:solidFill>
                        </a:rPr>
                        <a:t>BEC</a:t>
                      </a:r>
                      <a:r>
                        <a:rPr lang="en-US" sz="900">
                          <a:solidFill>
                            <a:schemeClr val="tx1"/>
                          </a:solidFill>
                        </a:rPr>
                        <a:t>, median (IQR), cells/µL</a:t>
                      </a:r>
                      <a:endParaRPr lang="en-GB" sz="900">
                        <a:solidFill>
                          <a:schemeClr val="tx1"/>
                        </a:solidFill>
                      </a:endParaRPr>
                    </a:p>
                  </a:txBody>
                  <a:tcPr marL="68580" marR="68580" marT="34290" marB="34290" anchor="ctr">
                    <a:lnR w="12700" cap="flat" cmpd="sng" algn="ctr">
                      <a:noFill/>
                      <a:prstDash val="solid"/>
                      <a:round/>
                      <a:headEnd type="none" w="med" len="med"/>
                      <a:tailEnd type="none" w="med" len="med"/>
                    </a:lnR>
                    <a:lnB w="12700" cap="flat" cmpd="sng" algn="ctr">
                      <a:solidFill>
                        <a:schemeClr val="tx1"/>
                      </a:solidFill>
                      <a:prstDash val="solid"/>
                      <a:round/>
                      <a:headEnd type="none" w="med" len="med"/>
                      <a:tailEnd type="none" w="med" len="med"/>
                    </a:lnB>
                    <a:noFill/>
                  </a:tcPr>
                </a:tc>
                <a:tc>
                  <a:txBody>
                    <a:bodyPr/>
                    <a:lstStyle/>
                    <a:p>
                      <a:pPr algn="ctr"/>
                      <a:r>
                        <a:rPr lang="en-GB" sz="900">
                          <a:solidFill>
                            <a:schemeClr val="bg1">
                              <a:lumMod val="85000"/>
                            </a:schemeClr>
                          </a:solidFill>
                        </a:rPr>
                        <a:t>N=1005</a:t>
                      </a:r>
                    </a:p>
                    <a:p>
                      <a:pPr algn="ctr"/>
                      <a:r>
                        <a:rPr lang="en-GB" sz="900">
                          <a:solidFill>
                            <a:schemeClr val="tx1"/>
                          </a:solidFill>
                        </a:rPr>
                        <a:t>340 (480)</a:t>
                      </a: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GB" sz="900">
                          <a:solidFill>
                            <a:schemeClr val="bg1">
                              <a:lumMod val="85000"/>
                            </a:schemeClr>
                          </a:solidFill>
                        </a:rPr>
                        <a:t>N=433</a:t>
                      </a:r>
                    </a:p>
                    <a:p>
                      <a:pPr algn="ctr"/>
                      <a:r>
                        <a:rPr lang="en-GB" sz="900">
                          <a:solidFill>
                            <a:schemeClr val="tx1"/>
                          </a:solidFill>
                        </a:rPr>
                        <a:t>300 (510)</a:t>
                      </a: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GB" sz="900">
                          <a:solidFill>
                            <a:schemeClr val="bg1">
                              <a:lumMod val="85000"/>
                            </a:schemeClr>
                          </a:solidFill>
                        </a:rPr>
                        <a:t>N=233</a:t>
                      </a:r>
                    </a:p>
                    <a:p>
                      <a:pPr algn="ctr"/>
                      <a:r>
                        <a:rPr lang="en-GB" sz="900">
                          <a:solidFill>
                            <a:schemeClr val="tx1"/>
                          </a:solidFill>
                        </a:rPr>
                        <a:t>300 (400)</a:t>
                      </a: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B w="12700" cap="flat" cmpd="sng" algn="ctr">
                      <a:solidFill>
                        <a:schemeClr val="tx1"/>
                      </a:solidFill>
                      <a:prstDash val="solid"/>
                      <a:round/>
                      <a:headEnd type="none" w="med" len="med"/>
                      <a:tailEnd type="none" w="med" len="med"/>
                    </a:lnB>
                    <a:noFill/>
                  </a:tcPr>
                </a:tc>
                <a:tc>
                  <a:txBody>
                    <a:bodyPr/>
                    <a:lstStyle/>
                    <a:p>
                      <a:pPr algn="ctr"/>
                      <a:r>
                        <a:rPr lang="en-US" sz="900">
                          <a:solidFill>
                            <a:schemeClr val="tx1"/>
                          </a:solidFill>
                        </a:rPr>
                        <a:t>0.007</a:t>
                      </a:r>
                      <a:endParaRPr lang="en-GB" sz="900">
                        <a:solidFill>
                          <a:schemeClr val="tx1"/>
                        </a:solidFill>
                      </a:endParaRPr>
                    </a:p>
                  </a:txBody>
                  <a:tcPr marL="68580" marR="68580" marT="34290" marB="34290" anchor="ctr">
                    <a:lnL w="12700" cap="flat" cmpd="sng" algn="ctr">
                      <a:noFill/>
                      <a:prstDash val="solid"/>
                      <a:round/>
                      <a:headEnd type="none" w="med" len="med"/>
                      <a:tailEnd type="none" w="med" len="med"/>
                    </a:lnL>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222542693"/>
                  </a:ext>
                </a:extLst>
              </a:tr>
              <a:tr h="342900">
                <a:tc>
                  <a:txBody>
                    <a:bodyPr/>
                    <a:lstStyle/>
                    <a:p>
                      <a:r>
                        <a:rPr lang="en-US" sz="900" b="1" err="1">
                          <a:solidFill>
                            <a:schemeClr val="tx1"/>
                          </a:solidFill>
                        </a:rPr>
                        <a:t>FeNO</a:t>
                      </a:r>
                      <a:r>
                        <a:rPr lang="en-US" sz="900">
                          <a:solidFill>
                            <a:schemeClr val="tx1"/>
                          </a:solidFill>
                        </a:rPr>
                        <a:t>, median (IQR), ppb</a:t>
                      </a:r>
                      <a:endParaRPr lang="en-GB" sz="900">
                        <a:solidFill>
                          <a:schemeClr val="tx1"/>
                        </a:solidFill>
                      </a:endParaRPr>
                    </a:p>
                  </a:txBody>
                  <a:tcPr marL="68580" marR="68580" marT="34290" marB="34290" anchor="ctr">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GB" sz="900">
                          <a:solidFill>
                            <a:schemeClr val="bg1">
                              <a:lumMod val="85000"/>
                            </a:schemeClr>
                          </a:solidFill>
                        </a:rPr>
                        <a:t>N=691</a:t>
                      </a:r>
                    </a:p>
                    <a:p>
                      <a:pPr algn="ctr"/>
                      <a:r>
                        <a:rPr lang="en-GB" sz="900">
                          <a:solidFill>
                            <a:schemeClr val="tx1"/>
                          </a:solidFill>
                        </a:rPr>
                        <a:t>33 (44)</a:t>
                      </a: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GB" sz="900">
                          <a:solidFill>
                            <a:schemeClr val="bg1">
                              <a:lumMod val="85000"/>
                            </a:schemeClr>
                          </a:solidFill>
                        </a:rPr>
                        <a:t>N=313</a:t>
                      </a:r>
                    </a:p>
                    <a:p>
                      <a:pPr algn="ctr"/>
                      <a:r>
                        <a:rPr lang="en-GB" sz="900">
                          <a:solidFill>
                            <a:schemeClr val="tx1"/>
                          </a:solidFill>
                        </a:rPr>
                        <a:t>42 (53)</a:t>
                      </a: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GB" sz="900">
                          <a:solidFill>
                            <a:schemeClr val="bg1">
                              <a:lumMod val="85000"/>
                            </a:schemeClr>
                          </a:solidFill>
                        </a:rPr>
                        <a:t>N=155</a:t>
                      </a:r>
                    </a:p>
                    <a:p>
                      <a:pPr algn="ctr"/>
                      <a:r>
                        <a:rPr lang="en-GB" sz="900">
                          <a:solidFill>
                            <a:schemeClr val="tx1"/>
                          </a:solidFill>
                        </a:rPr>
                        <a:t>30 (53)</a:t>
                      </a: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900">
                          <a:solidFill>
                            <a:schemeClr val="tx1"/>
                          </a:solidFill>
                        </a:rPr>
                        <a:t>0.001</a:t>
                      </a:r>
                      <a:endParaRPr lang="en-GB" sz="900">
                        <a:solidFill>
                          <a:schemeClr val="tx1"/>
                        </a:solidFill>
                      </a:endParaRPr>
                    </a:p>
                  </a:txBody>
                  <a:tcPr marL="68580" marR="68580" marT="34290" marB="34290" anchor="ctr">
                    <a:lnL w="12700" cap="flat" cmpd="sng" algn="ctr">
                      <a:no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158811961"/>
                  </a:ext>
                </a:extLst>
              </a:tr>
              <a:tr h="342900">
                <a:tc>
                  <a:txBody>
                    <a:bodyPr/>
                    <a:lstStyle/>
                    <a:p>
                      <a:r>
                        <a:rPr lang="en-US" sz="900" b="1">
                          <a:solidFill>
                            <a:schemeClr val="tx1"/>
                          </a:solidFill>
                        </a:rPr>
                        <a:t>Serum total </a:t>
                      </a:r>
                      <a:r>
                        <a:rPr lang="en-US" sz="900" b="1" err="1">
                          <a:solidFill>
                            <a:schemeClr val="tx1"/>
                          </a:solidFill>
                        </a:rPr>
                        <a:t>IgE</a:t>
                      </a:r>
                      <a:r>
                        <a:rPr lang="en-US" sz="900">
                          <a:solidFill>
                            <a:schemeClr val="tx1"/>
                          </a:solidFill>
                        </a:rPr>
                        <a:t>, median (IQR), IU/mL</a:t>
                      </a:r>
                      <a:endParaRPr lang="en-GB" sz="900">
                        <a:solidFill>
                          <a:schemeClr val="tx1"/>
                        </a:solidFill>
                      </a:endParaRPr>
                    </a:p>
                  </a:txBody>
                  <a:tcPr marL="68580" marR="68580" marT="34290" marB="34290" anchor="ctr">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GB" sz="900">
                          <a:solidFill>
                            <a:schemeClr val="bg1">
                              <a:lumMod val="85000"/>
                            </a:schemeClr>
                          </a:solidFill>
                        </a:rPr>
                        <a:t>N=904</a:t>
                      </a:r>
                    </a:p>
                    <a:p>
                      <a:pPr algn="ctr"/>
                      <a:r>
                        <a:rPr lang="en-GB" sz="900">
                          <a:solidFill>
                            <a:schemeClr val="tx1"/>
                          </a:solidFill>
                        </a:rPr>
                        <a:t>185 (411)</a:t>
                      </a: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GB" sz="900">
                          <a:solidFill>
                            <a:schemeClr val="bg1">
                              <a:lumMod val="85000"/>
                            </a:schemeClr>
                          </a:solidFill>
                        </a:rPr>
                        <a:t>N=367</a:t>
                      </a:r>
                    </a:p>
                    <a:p>
                      <a:pPr algn="ctr"/>
                      <a:r>
                        <a:rPr lang="en-GB" sz="900">
                          <a:solidFill>
                            <a:schemeClr val="tx1"/>
                          </a:solidFill>
                        </a:rPr>
                        <a:t>197 (519)</a:t>
                      </a: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GB" sz="900">
                          <a:solidFill>
                            <a:schemeClr val="bg1">
                              <a:lumMod val="85000"/>
                            </a:schemeClr>
                          </a:solidFill>
                        </a:rPr>
                        <a:t>N=205</a:t>
                      </a:r>
                    </a:p>
                    <a:p>
                      <a:pPr algn="ctr"/>
                      <a:r>
                        <a:rPr lang="en-GB" sz="900">
                          <a:solidFill>
                            <a:schemeClr val="tx1"/>
                          </a:solidFill>
                        </a:rPr>
                        <a:t>238 (390)</a:t>
                      </a: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900">
                          <a:solidFill>
                            <a:schemeClr val="tx1"/>
                          </a:solidFill>
                        </a:rPr>
                        <a:t>0.105</a:t>
                      </a:r>
                      <a:endParaRPr lang="en-GB" sz="900">
                        <a:solidFill>
                          <a:schemeClr val="tx1"/>
                        </a:solidFill>
                      </a:endParaRPr>
                    </a:p>
                  </a:txBody>
                  <a:tcPr marL="68580" marR="68580" marT="34290" marB="34290" anchor="ctr">
                    <a:lnL w="12700" cap="flat" cmpd="sng" algn="ctr">
                      <a:no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134822344"/>
                  </a:ext>
                </a:extLst>
              </a:tr>
            </a:tbl>
          </a:graphicData>
        </a:graphic>
      </p:graphicFrame>
      <p:sp>
        <p:nvSpPr>
          <p:cNvPr id="24" name="TextBox 7">
            <a:extLst>
              <a:ext uri="{FF2B5EF4-FFF2-40B4-BE49-F238E27FC236}">
                <a16:creationId xmlns:a16="http://schemas.microsoft.com/office/drawing/2014/main" id="{DBBFFFE7-2B77-FFA0-EA91-C47066624CA9}"/>
              </a:ext>
            </a:extLst>
          </p:cNvPr>
          <p:cNvSpPr txBox="1"/>
          <p:nvPr/>
        </p:nvSpPr>
        <p:spPr>
          <a:xfrm>
            <a:off x="4826003" y="1768283"/>
            <a:ext cx="4303272" cy="207749"/>
          </a:xfrm>
          <a:prstGeom prst="rect">
            <a:avLst/>
          </a:prstGeom>
          <a:noFill/>
        </p:spPr>
        <p:txBody>
          <a:bodyPr wrap="square" lIns="68580" tIns="34290" rIns="68580" bIns="34290" anchor="t">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defTabSz="685800">
              <a:defRPr/>
            </a:pPr>
            <a:r>
              <a:rPr lang="en-US" sz="900" b="1" kern="1200">
                <a:solidFill>
                  <a:srgbClr val="073763"/>
                </a:solidFill>
              </a:rPr>
              <a:t>Biomarkers of continuers, switchers and stoppers before biologic initiation</a:t>
            </a:r>
          </a:p>
        </p:txBody>
      </p:sp>
      <p:sp>
        <p:nvSpPr>
          <p:cNvPr id="25" name="TextBox 7">
            <a:extLst>
              <a:ext uri="{FF2B5EF4-FFF2-40B4-BE49-F238E27FC236}">
                <a16:creationId xmlns:a16="http://schemas.microsoft.com/office/drawing/2014/main" id="{AD7C5794-1671-C310-7ED3-1DC115CA92DC}"/>
              </a:ext>
            </a:extLst>
          </p:cNvPr>
          <p:cNvSpPr txBox="1"/>
          <p:nvPr/>
        </p:nvSpPr>
        <p:spPr>
          <a:xfrm>
            <a:off x="1044746" y="912272"/>
            <a:ext cx="3204650" cy="346249"/>
          </a:xfrm>
          <a:prstGeom prst="rect">
            <a:avLst/>
          </a:prstGeom>
          <a:noFill/>
        </p:spPr>
        <p:txBody>
          <a:bodyPr wrap="square" lIns="68580" tIns="34290" rIns="68580" bIns="34290" anchor="t">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defTabSz="685800">
              <a:defRPr/>
            </a:pPr>
            <a:r>
              <a:rPr lang="en-US" sz="900" b="1" kern="1200">
                <a:solidFill>
                  <a:srgbClr val="073763"/>
                </a:solidFill>
              </a:rPr>
              <a:t>Characteristics of continuers, switchers and stoppers before biologic initiation, % of patients</a:t>
            </a:r>
          </a:p>
        </p:txBody>
      </p:sp>
      <p:graphicFrame>
        <p:nvGraphicFramePr>
          <p:cNvPr id="3" name="Chart 2">
            <a:extLst>
              <a:ext uri="{FF2B5EF4-FFF2-40B4-BE49-F238E27FC236}">
                <a16:creationId xmlns:a16="http://schemas.microsoft.com/office/drawing/2014/main" id="{2C8686AC-E614-8F91-9BD2-AE1A79333D4B}"/>
              </a:ext>
            </a:extLst>
          </p:cNvPr>
          <p:cNvGraphicFramePr>
            <a:graphicFrameLocks/>
          </p:cNvGraphicFramePr>
          <p:nvPr/>
        </p:nvGraphicFramePr>
        <p:xfrm>
          <a:off x="-98038" y="1509195"/>
          <a:ext cx="5328065" cy="3096908"/>
        </p:xfrm>
        <a:graphic>
          <a:graphicData uri="http://schemas.openxmlformats.org/drawingml/2006/chart">
            <c:chart xmlns:c="http://schemas.openxmlformats.org/drawingml/2006/chart" xmlns:r="http://schemas.openxmlformats.org/officeDocument/2006/relationships" r:id="rId3"/>
          </a:graphicData>
        </a:graphic>
      </p:graphicFrame>
      <p:sp>
        <p:nvSpPr>
          <p:cNvPr id="4" name="Rectangle 3">
            <a:extLst>
              <a:ext uri="{FF2B5EF4-FFF2-40B4-BE49-F238E27FC236}">
                <a16:creationId xmlns:a16="http://schemas.microsoft.com/office/drawing/2014/main" id="{D13B5AC2-4809-9BC6-EB8C-6A93E61F2F1B}"/>
              </a:ext>
            </a:extLst>
          </p:cNvPr>
          <p:cNvSpPr/>
          <p:nvPr/>
        </p:nvSpPr>
        <p:spPr>
          <a:xfrm>
            <a:off x="3546334" y="3653206"/>
            <a:ext cx="1010108" cy="158178"/>
          </a:xfrm>
          <a:prstGeom prst="rect">
            <a:avLst/>
          </a:prstGeom>
          <a:noFill/>
          <a:ln>
            <a:solidFill>
              <a:srgbClr val="9689A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TextBox 7">
            <a:extLst>
              <a:ext uri="{FF2B5EF4-FFF2-40B4-BE49-F238E27FC236}">
                <a16:creationId xmlns:a16="http://schemas.microsoft.com/office/drawing/2014/main" id="{8C81B5A8-CD53-D819-D124-6A5DA8CF517B}"/>
              </a:ext>
            </a:extLst>
          </p:cNvPr>
          <p:cNvSpPr txBox="1"/>
          <p:nvPr/>
        </p:nvSpPr>
        <p:spPr>
          <a:xfrm>
            <a:off x="3839595" y="3813440"/>
            <a:ext cx="673585" cy="196208"/>
          </a:xfrm>
          <a:prstGeom prst="rect">
            <a:avLst/>
          </a:prstGeom>
          <a:noFill/>
        </p:spPr>
        <p:txBody>
          <a:bodyPr wrap="square" lIns="68580" tIns="34290" rIns="68580" bIns="34290" anchor="t">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825" i="1">
                <a:solidFill>
                  <a:srgbClr val="9689A5"/>
                </a:solidFill>
              </a:rPr>
              <a:t>P</a:t>
            </a:r>
            <a:r>
              <a:rPr lang="en-US" sz="825">
                <a:solidFill>
                  <a:srgbClr val="9689A5"/>
                </a:solidFill>
              </a:rPr>
              <a:t>&lt;0.001</a:t>
            </a:r>
          </a:p>
        </p:txBody>
      </p:sp>
      <p:sp>
        <p:nvSpPr>
          <p:cNvPr id="6" name="Rectangle 5">
            <a:extLst>
              <a:ext uri="{FF2B5EF4-FFF2-40B4-BE49-F238E27FC236}">
                <a16:creationId xmlns:a16="http://schemas.microsoft.com/office/drawing/2014/main" id="{87675318-2E5B-10C6-E4EF-36B045BCDB2E}"/>
              </a:ext>
            </a:extLst>
          </p:cNvPr>
          <p:cNvSpPr/>
          <p:nvPr/>
        </p:nvSpPr>
        <p:spPr>
          <a:xfrm>
            <a:off x="701755" y="2509260"/>
            <a:ext cx="900583" cy="158269"/>
          </a:xfrm>
          <a:prstGeom prst="rect">
            <a:avLst/>
          </a:prstGeom>
          <a:noFill/>
          <a:ln>
            <a:solidFill>
              <a:srgbClr val="9689A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TextBox 7">
            <a:extLst>
              <a:ext uri="{FF2B5EF4-FFF2-40B4-BE49-F238E27FC236}">
                <a16:creationId xmlns:a16="http://schemas.microsoft.com/office/drawing/2014/main" id="{741D5DC8-5AA0-853A-62C0-9F94884BCFC5}"/>
              </a:ext>
            </a:extLst>
          </p:cNvPr>
          <p:cNvSpPr txBox="1"/>
          <p:nvPr/>
        </p:nvSpPr>
        <p:spPr>
          <a:xfrm>
            <a:off x="881217" y="2649025"/>
            <a:ext cx="673585" cy="196208"/>
          </a:xfrm>
          <a:prstGeom prst="rect">
            <a:avLst/>
          </a:prstGeom>
          <a:noFill/>
        </p:spPr>
        <p:txBody>
          <a:bodyPr wrap="square" lIns="68580" tIns="34290" rIns="68580" bIns="34290" anchor="t">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825" i="1">
                <a:solidFill>
                  <a:srgbClr val="9689A5"/>
                </a:solidFill>
              </a:rPr>
              <a:t>P</a:t>
            </a:r>
            <a:r>
              <a:rPr lang="en-US" sz="825">
                <a:solidFill>
                  <a:srgbClr val="9689A5"/>
                </a:solidFill>
              </a:rPr>
              <a:t>&lt;0.001</a:t>
            </a:r>
          </a:p>
        </p:txBody>
      </p:sp>
      <p:pic>
        <p:nvPicPr>
          <p:cNvPr id="8" name="Graphic 7" descr="Beginning with solid fill">
            <a:hlinkClick r:id="rId4" action="ppaction://hlinksldjump"/>
            <a:extLst>
              <a:ext uri="{FF2B5EF4-FFF2-40B4-BE49-F238E27FC236}">
                <a16:creationId xmlns:a16="http://schemas.microsoft.com/office/drawing/2014/main" id="{B7BF202A-EB9E-21A7-7D35-F3CA8EDD4DA3}"/>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3694727300"/>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Shape 127">
          <a:extLst>
            <a:ext uri="{FF2B5EF4-FFF2-40B4-BE49-F238E27FC236}">
              <a16:creationId xmlns:a16="http://schemas.microsoft.com/office/drawing/2014/main" id="{425FD921-1DB1-A939-914B-AC012B886CC5}"/>
            </a:ext>
          </a:extLst>
        </p:cNvPr>
        <p:cNvGrpSpPr/>
        <p:nvPr/>
      </p:nvGrpSpPr>
      <p:grpSpPr>
        <a:xfrm>
          <a:off x="0" y="0"/>
          <a:ext cx="0" cy="0"/>
          <a:chOff x="0" y="0"/>
          <a:chExt cx="0" cy="0"/>
        </a:xfrm>
      </p:grpSpPr>
      <p:sp>
        <p:nvSpPr>
          <p:cNvPr id="128" name="Google Shape;128;p24">
            <a:extLst>
              <a:ext uri="{FF2B5EF4-FFF2-40B4-BE49-F238E27FC236}">
                <a16:creationId xmlns:a16="http://schemas.microsoft.com/office/drawing/2014/main" id="{FC341B14-58B8-A109-364D-BFD985496810}"/>
              </a:ext>
            </a:extLst>
          </p:cNvPr>
          <p:cNvSpPr txBox="1">
            <a:spLocks noGrp="1"/>
          </p:cNvSpPr>
          <p:nvPr>
            <p:ph type="title"/>
          </p:nvPr>
        </p:nvSpPr>
        <p:spPr>
          <a:xfrm>
            <a:off x="275063" y="192173"/>
            <a:ext cx="7822134" cy="338307"/>
          </a:xfrm>
          <a:prstGeom prst="rect">
            <a:avLst/>
          </a:prstGeom>
          <a:noFill/>
          <a:ln>
            <a:noFill/>
          </a:ln>
        </p:spPr>
        <p:txBody>
          <a:bodyPr spcFirstLastPara="1" wrap="square" lIns="0" tIns="45700" rIns="91425" bIns="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r>
              <a:rPr lang="en-GB" sz="1350" b="1">
                <a:solidFill>
                  <a:schemeClr val="accent1"/>
                </a:solidFill>
              </a:rPr>
              <a:t>Biologic initiators had fewer exacerbations, were less likely to have uncontrolled asthma and had a greater reduction in daily LTOCS dose than non-initiators during the follow-up period*</a:t>
            </a:r>
          </a:p>
        </p:txBody>
      </p:sp>
      <p:sp>
        <p:nvSpPr>
          <p:cNvPr id="29" name="TextBox 7">
            <a:extLst>
              <a:ext uri="{FF2B5EF4-FFF2-40B4-BE49-F238E27FC236}">
                <a16:creationId xmlns:a16="http://schemas.microsoft.com/office/drawing/2014/main" id="{0A188E52-568E-0FE1-4D15-9747E3E54295}"/>
              </a:ext>
            </a:extLst>
          </p:cNvPr>
          <p:cNvSpPr txBox="1"/>
          <p:nvPr/>
        </p:nvSpPr>
        <p:spPr>
          <a:xfrm>
            <a:off x="2494963" y="1577582"/>
            <a:ext cx="1836029" cy="1592744"/>
          </a:xfrm>
          <a:prstGeom prst="rect">
            <a:avLst/>
          </a:prstGeom>
          <a:noFill/>
        </p:spPr>
        <p:txBody>
          <a:bodyPr wrap="square" lIns="68580" tIns="34290" rIns="68580" bIns="34290" anchor="t">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128588" indent="-128588">
              <a:buFont typeface="Arial" panose="020B0604020202020204" pitchFamily="34" charset="0"/>
              <a:buChar char="•"/>
            </a:pPr>
            <a:r>
              <a:rPr lang="en-US" sz="900">
                <a:solidFill>
                  <a:schemeClr val="accent1"/>
                </a:solidFill>
              </a:rPr>
              <a:t>Initiators had a </a:t>
            </a:r>
            <a:r>
              <a:rPr lang="en-US" sz="900" b="1">
                <a:solidFill>
                  <a:schemeClr val="accent1"/>
                </a:solidFill>
              </a:rPr>
              <a:t>lower AAER </a:t>
            </a:r>
            <a:r>
              <a:rPr lang="en-US" sz="900">
                <a:solidFill>
                  <a:schemeClr val="accent1"/>
                </a:solidFill>
              </a:rPr>
              <a:t>than non-initiators (adjusted IRR: 0.76 [95% CI: 0.65, 0.88]), with a</a:t>
            </a:r>
            <a:r>
              <a:rPr lang="en-US" sz="900" b="1">
                <a:solidFill>
                  <a:schemeClr val="accent1"/>
                </a:solidFill>
              </a:rPr>
              <a:t> </a:t>
            </a:r>
            <a:r>
              <a:rPr lang="en-US" sz="900">
                <a:solidFill>
                  <a:schemeClr val="accent1"/>
                </a:solidFill>
              </a:rPr>
              <a:t>mean (SD) AAER of 1.6 (2.9) for initiators and 2.1 (3.5) for non-initiators.</a:t>
            </a:r>
          </a:p>
          <a:p>
            <a:pPr marL="128588" indent="-128588">
              <a:buFont typeface="Arial" panose="020B0604020202020204" pitchFamily="34" charset="0"/>
              <a:buChar char="•"/>
            </a:pPr>
            <a:endParaRPr lang="en-US" sz="900">
              <a:solidFill>
                <a:schemeClr val="accent1"/>
              </a:solidFill>
            </a:endParaRPr>
          </a:p>
          <a:p>
            <a:pPr marL="128588" indent="-128588">
              <a:buFont typeface="Arial" panose="020B0604020202020204" pitchFamily="34" charset="0"/>
              <a:buChar char="•"/>
            </a:pPr>
            <a:r>
              <a:rPr lang="en-US" sz="900">
                <a:solidFill>
                  <a:schemeClr val="accent1"/>
                </a:solidFill>
              </a:rPr>
              <a:t>Initiators had a </a:t>
            </a:r>
            <a:r>
              <a:rPr lang="en-US" sz="900" b="1">
                <a:solidFill>
                  <a:schemeClr val="accent1"/>
                </a:solidFill>
              </a:rPr>
              <a:t>longer time to first exacerbation </a:t>
            </a:r>
            <a:r>
              <a:rPr lang="en-US" sz="900">
                <a:solidFill>
                  <a:schemeClr val="accent1"/>
                </a:solidFill>
              </a:rPr>
              <a:t>than non-initiators (HR: 0.39 [95% CI: 0.33, 0.47]).</a:t>
            </a:r>
          </a:p>
        </p:txBody>
      </p:sp>
      <p:sp>
        <p:nvSpPr>
          <p:cNvPr id="2" name="TextBox 1">
            <a:extLst>
              <a:ext uri="{FF2B5EF4-FFF2-40B4-BE49-F238E27FC236}">
                <a16:creationId xmlns:a16="http://schemas.microsoft.com/office/drawing/2014/main" id="{449CAA1A-E143-0179-35EB-890AAAA154A5}"/>
              </a:ext>
            </a:extLst>
          </p:cNvPr>
          <p:cNvSpPr txBox="1"/>
          <p:nvPr/>
        </p:nvSpPr>
        <p:spPr>
          <a:xfrm>
            <a:off x="-48289" y="4723015"/>
            <a:ext cx="8377453" cy="438582"/>
          </a:xfrm>
          <a:prstGeom prst="rect">
            <a:avLst/>
          </a:prstGeom>
          <a:noFill/>
        </p:spPr>
        <p:txBody>
          <a:bodyPr wrap="square" lIns="68580" tIns="34290" rIns="68580" bIns="34290" anchor="t">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r>
              <a:rPr lang="en-GB" sz="600">
                <a:solidFill>
                  <a:srgbClr val="404040"/>
                </a:solidFill>
                <a:ea typeface="+mn-ea"/>
              </a:rPr>
              <a:t>*After inverse probability of treatment weighting. Exacerbations are annualized numbers. Asthma control is the last available assessment. Outcomes were assessed at follow-up (after biologic initiation for initiators) using the closest available data to 12 months after the index date. The index date was the date of biologic initiation for initiators and ISAR enrolment for non-initiators.</a:t>
            </a:r>
          </a:p>
          <a:p>
            <a:r>
              <a:rPr lang="en-GB" sz="600">
                <a:solidFill>
                  <a:srgbClr val="404040"/>
                </a:solidFill>
                <a:ea typeface="+mn-ea"/>
              </a:rPr>
              <a:t>AAER: Annualized asthma exacerbation rate; CI: Confidence interval; HR: Hazard ratio; IRR: Incidence rate ratio; LTOCS: Long-term oral corticosteroids; SD: Standard deviation</a:t>
            </a:r>
          </a:p>
          <a:p>
            <a:r>
              <a:rPr lang="en-US" sz="600">
                <a:solidFill>
                  <a:srgbClr val="404040"/>
                </a:solidFill>
                <a:ea typeface="+mn-ea"/>
                <a:cs typeface="+mn-cs"/>
              </a:rPr>
              <a:t>Tran TN. et al., Real-World Biologic Use Patterns in Severe Asthma, 2015–2021: the CLEAR Study. </a:t>
            </a:r>
            <a:r>
              <a:rPr lang="en-US" sz="600" i="1" err="1">
                <a:solidFill>
                  <a:srgbClr val="404040"/>
                </a:solidFill>
                <a:ea typeface="+mn-ea"/>
                <a:cs typeface="+mn-cs"/>
              </a:rPr>
              <a:t>Pragmat</a:t>
            </a:r>
            <a:r>
              <a:rPr lang="en-US" sz="600" i="1">
                <a:solidFill>
                  <a:srgbClr val="404040"/>
                </a:solidFill>
                <a:ea typeface="+mn-ea"/>
                <a:cs typeface="+mn-cs"/>
              </a:rPr>
              <a:t> </a:t>
            </a:r>
            <a:r>
              <a:rPr lang="en-US" sz="600" i="1" err="1">
                <a:solidFill>
                  <a:srgbClr val="404040"/>
                </a:solidFill>
                <a:ea typeface="+mn-ea"/>
                <a:cs typeface="+mn-cs"/>
              </a:rPr>
              <a:t>Obs</a:t>
            </a:r>
            <a:r>
              <a:rPr lang="en-US" sz="600" i="1">
                <a:solidFill>
                  <a:srgbClr val="404040"/>
                </a:solidFill>
                <a:ea typeface="+mn-ea"/>
                <a:cs typeface="+mn-cs"/>
              </a:rPr>
              <a:t> Res</a:t>
            </a:r>
            <a:r>
              <a:rPr lang="en-US" sz="600">
                <a:solidFill>
                  <a:srgbClr val="404040"/>
                </a:solidFill>
                <a:ea typeface="+mn-ea"/>
                <a:cs typeface="+mn-cs"/>
              </a:rPr>
              <a:t>. In press</a:t>
            </a:r>
          </a:p>
        </p:txBody>
      </p:sp>
      <p:pic>
        <p:nvPicPr>
          <p:cNvPr id="5" name="Picture 4" descr="A graph of numbers and a number of patients&#10;&#10;Description automatically generated with medium confidence">
            <a:extLst>
              <a:ext uri="{FF2B5EF4-FFF2-40B4-BE49-F238E27FC236}">
                <a16:creationId xmlns:a16="http://schemas.microsoft.com/office/drawing/2014/main" id="{CA9EA796-3468-54A4-68C5-84B91AB7B287}"/>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50962" y="1345388"/>
            <a:ext cx="1729586" cy="2070479"/>
          </a:xfrm>
          <a:prstGeom prst="rect">
            <a:avLst/>
          </a:prstGeom>
        </p:spPr>
      </p:pic>
      <p:pic>
        <p:nvPicPr>
          <p:cNvPr id="7" name="Picture 6" descr="A graph of a number of patients&#10;&#10;Description automatically generated">
            <a:extLst>
              <a:ext uri="{FF2B5EF4-FFF2-40B4-BE49-F238E27FC236}">
                <a16:creationId xmlns:a16="http://schemas.microsoft.com/office/drawing/2014/main" id="{9C03B2A9-52B7-5791-983C-BB777D03E874}"/>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169864" y="1345389"/>
            <a:ext cx="1844413" cy="2070479"/>
          </a:xfrm>
          <a:prstGeom prst="rect">
            <a:avLst/>
          </a:prstGeom>
        </p:spPr>
      </p:pic>
      <p:sp>
        <p:nvSpPr>
          <p:cNvPr id="11" name="Google Shape;2924;g1187c0eb48a_48_342">
            <a:extLst>
              <a:ext uri="{FF2B5EF4-FFF2-40B4-BE49-F238E27FC236}">
                <a16:creationId xmlns:a16="http://schemas.microsoft.com/office/drawing/2014/main" id="{AAD71D3A-9C82-69BF-F6E9-24CBFE112EC5}"/>
              </a:ext>
            </a:extLst>
          </p:cNvPr>
          <p:cNvSpPr/>
          <p:nvPr/>
        </p:nvSpPr>
        <p:spPr>
          <a:xfrm>
            <a:off x="387731" y="920288"/>
            <a:ext cx="2592614" cy="308548"/>
          </a:xfrm>
          <a:prstGeom prst="roundRect">
            <a:avLst>
              <a:gd name="adj" fmla="val 16667"/>
            </a:avLst>
          </a:prstGeom>
          <a:solidFill>
            <a:schemeClr val="tx2">
              <a:lumMod val="75000"/>
            </a:schemeClr>
          </a:solidFill>
          <a:ln>
            <a:solidFill>
              <a:schemeClr val="tx2">
                <a:lumMod val="75000"/>
              </a:schemeClr>
            </a:solidFill>
          </a:ln>
          <a:effectLst>
            <a:outerShdw blurRad="50800" dist="38100" dir="2700000" algn="tl" rotWithShape="0">
              <a:prstClr val="black">
                <a:alpha val="40000"/>
              </a:prstClr>
            </a:outerShdw>
          </a:effectLst>
        </p:spPr>
        <p:txBody>
          <a:bodyPr spcFirstLastPara="1" wrap="square"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pPr lvl="0" algn="ctr">
              <a:buClr>
                <a:srgbClr val="000000"/>
              </a:buClr>
              <a:defRPr/>
            </a:pPr>
            <a:r>
              <a:rPr lang="en-AU" sz="1350" b="1">
                <a:solidFill>
                  <a:schemeClr val="bg1"/>
                </a:solidFill>
              </a:rPr>
              <a:t>Exacerbations at follow-up*</a:t>
            </a:r>
            <a:endParaRPr lang="en-AU" sz="1350" b="1">
              <a:solidFill>
                <a:schemeClr val="bg1"/>
              </a:solidFill>
              <a:latin typeface="Calibri"/>
            </a:endParaRPr>
          </a:p>
        </p:txBody>
      </p:sp>
      <p:sp>
        <p:nvSpPr>
          <p:cNvPr id="13" name="Google Shape;2924;g1187c0eb48a_48_342">
            <a:extLst>
              <a:ext uri="{FF2B5EF4-FFF2-40B4-BE49-F238E27FC236}">
                <a16:creationId xmlns:a16="http://schemas.microsoft.com/office/drawing/2014/main" id="{E9B0705C-261C-E215-0EB8-104F2BD7813D}"/>
              </a:ext>
            </a:extLst>
          </p:cNvPr>
          <p:cNvSpPr/>
          <p:nvPr/>
        </p:nvSpPr>
        <p:spPr>
          <a:xfrm>
            <a:off x="4929304" y="930481"/>
            <a:ext cx="2592614" cy="308548"/>
          </a:xfrm>
          <a:prstGeom prst="roundRect">
            <a:avLst>
              <a:gd name="adj" fmla="val 16667"/>
            </a:avLst>
          </a:prstGeom>
          <a:solidFill>
            <a:schemeClr val="tx2">
              <a:lumMod val="75000"/>
            </a:schemeClr>
          </a:solidFill>
          <a:ln>
            <a:solidFill>
              <a:schemeClr val="tx2">
                <a:lumMod val="75000"/>
              </a:schemeClr>
            </a:solidFill>
          </a:ln>
          <a:effectLst>
            <a:outerShdw blurRad="50800" dist="38100" dir="2700000" algn="tl" rotWithShape="0">
              <a:prstClr val="black">
                <a:alpha val="40000"/>
              </a:prstClr>
            </a:outerShdw>
          </a:effectLst>
        </p:spPr>
        <p:txBody>
          <a:bodyPr spcFirstLastPara="1" wrap="square"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pPr lvl="0" algn="ctr">
              <a:buClr>
                <a:srgbClr val="000000"/>
              </a:buClr>
              <a:defRPr/>
            </a:pPr>
            <a:r>
              <a:rPr lang="en-AU" sz="1350" b="1">
                <a:solidFill>
                  <a:schemeClr val="bg1"/>
                </a:solidFill>
              </a:rPr>
              <a:t>Asthma control at follow-up*</a:t>
            </a:r>
            <a:endParaRPr lang="en-AU" sz="1350" b="1">
              <a:solidFill>
                <a:schemeClr val="bg1"/>
              </a:solidFill>
              <a:latin typeface="Calibri"/>
            </a:endParaRPr>
          </a:p>
        </p:txBody>
      </p:sp>
      <p:sp>
        <p:nvSpPr>
          <p:cNvPr id="14" name="TextBox 7">
            <a:extLst>
              <a:ext uri="{FF2B5EF4-FFF2-40B4-BE49-F238E27FC236}">
                <a16:creationId xmlns:a16="http://schemas.microsoft.com/office/drawing/2014/main" id="{F186B7A9-9311-8A0A-590B-96A4DB5EF4D9}"/>
              </a:ext>
            </a:extLst>
          </p:cNvPr>
          <p:cNvSpPr txBox="1"/>
          <p:nvPr/>
        </p:nvSpPr>
        <p:spPr>
          <a:xfrm>
            <a:off x="7074413" y="1874200"/>
            <a:ext cx="1823267" cy="761747"/>
          </a:xfrm>
          <a:prstGeom prst="rect">
            <a:avLst/>
          </a:prstGeom>
          <a:noFill/>
        </p:spPr>
        <p:txBody>
          <a:bodyPr wrap="square" lIns="68580" tIns="34290" rIns="68580" bIns="34290" anchor="t">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128588" indent="-128588">
              <a:buFont typeface="Arial" panose="020B0604020202020204" pitchFamily="34" charset="0"/>
              <a:buChar char="•"/>
            </a:pPr>
            <a:r>
              <a:rPr lang="en-US" sz="900">
                <a:solidFill>
                  <a:schemeClr val="accent1"/>
                </a:solidFill>
              </a:rPr>
              <a:t>Initiators were </a:t>
            </a:r>
            <a:r>
              <a:rPr lang="en-US" sz="900" b="1">
                <a:solidFill>
                  <a:schemeClr val="accent1"/>
                </a:solidFill>
              </a:rPr>
              <a:t>less likely to have uncontrolled asthma </a:t>
            </a:r>
            <a:r>
              <a:rPr lang="en-US" sz="900">
                <a:solidFill>
                  <a:schemeClr val="accent1"/>
                </a:solidFill>
              </a:rPr>
              <a:t>than non-initiators (adjusted odds ratio: 0.76 [95% CI: 0.55, 1.06]).</a:t>
            </a:r>
          </a:p>
        </p:txBody>
      </p:sp>
      <p:sp>
        <p:nvSpPr>
          <p:cNvPr id="15" name="Google Shape;2924;g1187c0eb48a_48_342">
            <a:extLst>
              <a:ext uri="{FF2B5EF4-FFF2-40B4-BE49-F238E27FC236}">
                <a16:creationId xmlns:a16="http://schemas.microsoft.com/office/drawing/2014/main" id="{5B7BBB92-41BD-2BDA-35BB-5FC4E463BAC2}"/>
              </a:ext>
            </a:extLst>
          </p:cNvPr>
          <p:cNvSpPr/>
          <p:nvPr/>
        </p:nvSpPr>
        <p:spPr>
          <a:xfrm>
            <a:off x="2844130" y="3454016"/>
            <a:ext cx="2592614" cy="308548"/>
          </a:xfrm>
          <a:prstGeom prst="roundRect">
            <a:avLst>
              <a:gd name="adj" fmla="val 16667"/>
            </a:avLst>
          </a:prstGeom>
          <a:solidFill>
            <a:schemeClr val="tx2">
              <a:lumMod val="75000"/>
            </a:schemeClr>
          </a:solidFill>
          <a:ln>
            <a:solidFill>
              <a:schemeClr val="tx2">
                <a:lumMod val="75000"/>
              </a:schemeClr>
            </a:solidFill>
          </a:ln>
          <a:effectLst>
            <a:outerShdw blurRad="50800" dist="38100" dir="2700000" algn="tl" rotWithShape="0">
              <a:prstClr val="black">
                <a:alpha val="40000"/>
              </a:prstClr>
            </a:outerShdw>
          </a:effectLst>
        </p:spPr>
        <p:txBody>
          <a:bodyPr spcFirstLastPara="1" wrap="square"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pPr lvl="0" algn="ctr">
              <a:buClr>
                <a:srgbClr val="000000"/>
              </a:buClr>
              <a:defRPr/>
            </a:pPr>
            <a:r>
              <a:rPr lang="en-AU" sz="1350" b="1">
                <a:solidFill>
                  <a:schemeClr val="bg1"/>
                </a:solidFill>
              </a:rPr>
              <a:t>LTOCS dose at follow-up*</a:t>
            </a:r>
            <a:endParaRPr lang="en-AU" sz="1350" b="1">
              <a:solidFill>
                <a:schemeClr val="bg1"/>
              </a:solidFill>
              <a:latin typeface="Calibri"/>
            </a:endParaRPr>
          </a:p>
        </p:txBody>
      </p:sp>
      <p:sp>
        <p:nvSpPr>
          <p:cNvPr id="17" name="TextBox 7">
            <a:extLst>
              <a:ext uri="{FF2B5EF4-FFF2-40B4-BE49-F238E27FC236}">
                <a16:creationId xmlns:a16="http://schemas.microsoft.com/office/drawing/2014/main" id="{65B6CD67-B496-5D14-036F-6F6F2E0421D9}"/>
              </a:ext>
            </a:extLst>
          </p:cNvPr>
          <p:cNvSpPr txBox="1"/>
          <p:nvPr/>
        </p:nvSpPr>
        <p:spPr>
          <a:xfrm>
            <a:off x="2390553" y="3877564"/>
            <a:ext cx="3511666" cy="761747"/>
          </a:xfrm>
          <a:prstGeom prst="rect">
            <a:avLst/>
          </a:prstGeom>
          <a:noFill/>
        </p:spPr>
        <p:txBody>
          <a:bodyPr wrap="square" lIns="68580" tIns="34290" rIns="68580" bIns="34290" anchor="t">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128588" indent="-128588">
              <a:buFont typeface="Arial" panose="020B0604020202020204" pitchFamily="34" charset="0"/>
              <a:buChar char="•"/>
            </a:pPr>
            <a:r>
              <a:rPr lang="en-US" sz="900">
                <a:solidFill>
                  <a:schemeClr val="accent1"/>
                </a:solidFill>
              </a:rPr>
              <a:t>The mean (SD) daily LTOCS dose was 7.8 (10.0) mg for initiators and 9.5 (8.8) mg for non-initiators.</a:t>
            </a:r>
          </a:p>
          <a:p>
            <a:endParaRPr lang="en-US" sz="900">
              <a:solidFill>
                <a:schemeClr val="accent1"/>
              </a:solidFill>
            </a:endParaRPr>
          </a:p>
          <a:p>
            <a:pPr marL="128588" indent="-128588">
              <a:buFont typeface="Arial" panose="020B0604020202020204" pitchFamily="34" charset="0"/>
              <a:buChar char="•"/>
            </a:pPr>
            <a:r>
              <a:rPr lang="en-US" sz="900">
                <a:solidFill>
                  <a:schemeClr val="accent1"/>
                </a:solidFill>
              </a:rPr>
              <a:t>Initiators had a </a:t>
            </a:r>
            <a:r>
              <a:rPr lang="en-US" sz="900" b="1">
                <a:solidFill>
                  <a:schemeClr val="accent1"/>
                </a:solidFill>
              </a:rPr>
              <a:t>greater reduction in daily LTOCS dose </a:t>
            </a:r>
            <a:r>
              <a:rPr lang="en-US" sz="900">
                <a:solidFill>
                  <a:schemeClr val="accent1"/>
                </a:solidFill>
              </a:rPr>
              <a:t>than non-initiators (adjusted β: −2.73 mg [95% CI: −4.77, −0.68]).</a:t>
            </a:r>
          </a:p>
        </p:txBody>
      </p:sp>
      <p:pic>
        <p:nvPicPr>
          <p:cNvPr id="3" name="Graphic 2" descr="Beginning with solid fill">
            <a:hlinkClick r:id="rId5" action="ppaction://hlinksldjump"/>
            <a:extLst>
              <a:ext uri="{FF2B5EF4-FFF2-40B4-BE49-F238E27FC236}">
                <a16:creationId xmlns:a16="http://schemas.microsoft.com/office/drawing/2014/main" id="{2A09742F-E9BE-C711-13F2-D31027136C84}"/>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4" name="bg object 17">
            <a:extLst>
              <a:ext uri="{FF2B5EF4-FFF2-40B4-BE49-F238E27FC236}">
                <a16:creationId xmlns:a16="http://schemas.microsoft.com/office/drawing/2014/main" id="{0BC4DCD7-6E75-DA40-E76A-4B904A160D29}"/>
              </a:ext>
            </a:extLst>
          </p:cNvPr>
          <p:cNvPicPr/>
          <p:nvPr/>
        </p:nvPicPr>
        <p:blipFill>
          <a:blip r:embed="rId8" cstate="print">
            <a:alphaModFix amt="10000"/>
            <a:extLst>
              <a:ext uri="{BEBA8EAE-BF5A-486C-A8C5-ECC9F3942E4B}">
                <a14:imgProps xmlns:a14="http://schemas.microsoft.com/office/drawing/2010/main">
                  <a14:imgLayer r:embed="rId9">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2269751974"/>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Shape 127">
          <a:extLst>
            <a:ext uri="{FF2B5EF4-FFF2-40B4-BE49-F238E27FC236}">
              <a16:creationId xmlns:a16="http://schemas.microsoft.com/office/drawing/2014/main" id="{2A588E90-FB3A-C908-9214-114839144BD4}"/>
            </a:ext>
          </a:extLst>
        </p:cNvPr>
        <p:cNvGrpSpPr/>
        <p:nvPr/>
      </p:nvGrpSpPr>
      <p:grpSpPr>
        <a:xfrm>
          <a:off x="0" y="0"/>
          <a:ext cx="0" cy="0"/>
          <a:chOff x="0" y="0"/>
          <a:chExt cx="0" cy="0"/>
        </a:xfrm>
      </p:grpSpPr>
      <p:sp>
        <p:nvSpPr>
          <p:cNvPr id="128" name="Google Shape;128;p24">
            <a:extLst>
              <a:ext uri="{FF2B5EF4-FFF2-40B4-BE49-F238E27FC236}">
                <a16:creationId xmlns:a16="http://schemas.microsoft.com/office/drawing/2014/main" id="{F9D21E19-79EA-AF21-D6B7-0B3815D15E53}"/>
              </a:ext>
            </a:extLst>
          </p:cNvPr>
          <p:cNvSpPr txBox="1">
            <a:spLocks noGrp="1"/>
          </p:cNvSpPr>
          <p:nvPr>
            <p:ph type="title"/>
          </p:nvPr>
        </p:nvSpPr>
        <p:spPr>
          <a:xfrm>
            <a:off x="275063" y="216271"/>
            <a:ext cx="7822134" cy="338307"/>
          </a:xfrm>
          <a:prstGeom prst="rect">
            <a:avLst/>
          </a:prstGeom>
          <a:noFill/>
          <a:ln>
            <a:noFill/>
          </a:ln>
        </p:spPr>
        <p:txBody>
          <a:bodyPr spcFirstLastPara="1" wrap="square" lIns="0" tIns="45700" rIns="91425" bIns="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r>
              <a:rPr lang="en-US" sz="1350" b="1">
                <a:solidFill>
                  <a:schemeClr val="accent1"/>
                </a:solidFill>
              </a:rPr>
              <a:t>There were no substantive differences between biologic initiators and non-initiators in rates of healthcare resource utilization during the follow-up period*</a:t>
            </a:r>
            <a:endParaRPr lang="en-GB" sz="1350" b="1">
              <a:solidFill>
                <a:schemeClr val="accent1"/>
              </a:solidFill>
            </a:endParaRPr>
          </a:p>
        </p:txBody>
      </p:sp>
      <p:sp>
        <p:nvSpPr>
          <p:cNvPr id="2" name="TextBox 1">
            <a:extLst>
              <a:ext uri="{FF2B5EF4-FFF2-40B4-BE49-F238E27FC236}">
                <a16:creationId xmlns:a16="http://schemas.microsoft.com/office/drawing/2014/main" id="{E2698C94-5F9F-3EFF-7B61-384D29C89F0F}"/>
              </a:ext>
            </a:extLst>
          </p:cNvPr>
          <p:cNvSpPr txBox="1"/>
          <p:nvPr/>
        </p:nvSpPr>
        <p:spPr>
          <a:xfrm>
            <a:off x="-43245" y="4716606"/>
            <a:ext cx="8236448" cy="438582"/>
          </a:xfrm>
          <a:prstGeom prst="rect">
            <a:avLst/>
          </a:prstGeom>
          <a:noFill/>
        </p:spPr>
        <p:txBody>
          <a:bodyPr wrap="square" lIns="68580" tIns="34290" rIns="68580" bIns="34290" anchor="t">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r>
              <a:rPr lang="en-GB" sz="600">
                <a:solidFill>
                  <a:srgbClr val="404040"/>
                </a:solidFill>
                <a:ea typeface="+mn-ea"/>
              </a:rPr>
              <a:t>*After inverse probability of treatment weighting. Hospitalizations and emergency room visits are annualized numbers. Outcomes were assessed at follow-up (after biologic initiation for initiators) using the closest available data to 12 months after the index date. The index date was the date of biologic initiation for initiators and ISAR enrolment for non-initiators.</a:t>
            </a:r>
          </a:p>
          <a:p>
            <a:r>
              <a:rPr lang="en-GB" sz="600">
                <a:solidFill>
                  <a:srgbClr val="404040"/>
                </a:solidFill>
                <a:ea typeface="+mn-ea"/>
              </a:rPr>
              <a:t>ER: Emergency room; SD: Standard deviation</a:t>
            </a:r>
          </a:p>
          <a:p>
            <a:r>
              <a:rPr lang="en-US" sz="600">
                <a:solidFill>
                  <a:srgbClr val="404040"/>
                </a:solidFill>
                <a:ea typeface="+mn-ea"/>
                <a:cs typeface="+mn-cs"/>
              </a:rPr>
              <a:t>Tran TN. et al., Real-World Biologic Use Patterns in Severe Asthma, 2015–2021: the CLEAR Study. </a:t>
            </a:r>
            <a:r>
              <a:rPr lang="en-US" sz="600" i="1" err="1">
                <a:solidFill>
                  <a:srgbClr val="404040"/>
                </a:solidFill>
                <a:ea typeface="+mn-ea"/>
                <a:cs typeface="+mn-cs"/>
              </a:rPr>
              <a:t>Pragmat</a:t>
            </a:r>
            <a:r>
              <a:rPr lang="en-US" sz="600" i="1">
                <a:solidFill>
                  <a:srgbClr val="404040"/>
                </a:solidFill>
                <a:ea typeface="+mn-ea"/>
                <a:cs typeface="+mn-cs"/>
              </a:rPr>
              <a:t> </a:t>
            </a:r>
            <a:r>
              <a:rPr lang="en-US" sz="600" i="1" err="1">
                <a:solidFill>
                  <a:srgbClr val="404040"/>
                </a:solidFill>
                <a:ea typeface="+mn-ea"/>
                <a:cs typeface="+mn-cs"/>
              </a:rPr>
              <a:t>Obs</a:t>
            </a:r>
            <a:r>
              <a:rPr lang="en-US" sz="600" i="1">
                <a:solidFill>
                  <a:srgbClr val="404040"/>
                </a:solidFill>
                <a:ea typeface="+mn-ea"/>
                <a:cs typeface="+mn-cs"/>
              </a:rPr>
              <a:t> Res</a:t>
            </a:r>
            <a:r>
              <a:rPr lang="en-US" sz="600">
                <a:solidFill>
                  <a:srgbClr val="404040"/>
                </a:solidFill>
                <a:ea typeface="+mn-ea"/>
                <a:cs typeface="+mn-cs"/>
              </a:rPr>
              <a:t>. In press</a:t>
            </a:r>
          </a:p>
        </p:txBody>
      </p:sp>
      <p:pic>
        <p:nvPicPr>
          <p:cNvPr id="4" name="Picture 3" descr="A graph of a patient's proportion&#10;&#10;Description automatically generated with medium confidence">
            <a:extLst>
              <a:ext uri="{FF2B5EF4-FFF2-40B4-BE49-F238E27FC236}">
                <a16:creationId xmlns:a16="http://schemas.microsoft.com/office/drawing/2014/main" id="{C0222B99-98E4-BE9A-F1DB-F82B7D5C27C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49040" y="1569265"/>
            <a:ext cx="2268908" cy="2699300"/>
          </a:xfrm>
          <a:prstGeom prst="rect">
            <a:avLst/>
          </a:prstGeom>
        </p:spPr>
      </p:pic>
      <p:pic>
        <p:nvPicPr>
          <p:cNvPr id="8" name="Picture 7" descr="A graph of a number of patients&#10;&#10;Description automatically generated">
            <a:extLst>
              <a:ext uri="{FF2B5EF4-FFF2-40B4-BE49-F238E27FC236}">
                <a16:creationId xmlns:a16="http://schemas.microsoft.com/office/drawing/2014/main" id="{32591133-4458-533C-13FD-BDC625D0B6A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005378" y="1569266"/>
            <a:ext cx="2268908" cy="2781711"/>
          </a:xfrm>
          <a:prstGeom prst="rect">
            <a:avLst/>
          </a:prstGeom>
        </p:spPr>
      </p:pic>
      <p:sp>
        <p:nvSpPr>
          <p:cNvPr id="3" name="Google Shape;2924;g1187c0eb48a_48_342">
            <a:extLst>
              <a:ext uri="{FF2B5EF4-FFF2-40B4-BE49-F238E27FC236}">
                <a16:creationId xmlns:a16="http://schemas.microsoft.com/office/drawing/2014/main" id="{585765B7-FF3F-DA20-F24A-3BF08B1B1A59}"/>
              </a:ext>
            </a:extLst>
          </p:cNvPr>
          <p:cNvSpPr/>
          <p:nvPr/>
        </p:nvSpPr>
        <p:spPr>
          <a:xfrm>
            <a:off x="1169671" y="958692"/>
            <a:ext cx="2637481" cy="308548"/>
          </a:xfrm>
          <a:prstGeom prst="roundRect">
            <a:avLst>
              <a:gd name="adj" fmla="val 16667"/>
            </a:avLst>
          </a:prstGeom>
          <a:solidFill>
            <a:schemeClr val="tx2">
              <a:lumMod val="75000"/>
            </a:schemeClr>
          </a:solidFill>
          <a:ln>
            <a:solidFill>
              <a:schemeClr val="tx2">
                <a:lumMod val="75000"/>
              </a:schemeClr>
            </a:solidFill>
          </a:ln>
          <a:effectLst>
            <a:outerShdw blurRad="50800" dist="38100" dir="2700000" algn="tl" rotWithShape="0">
              <a:prstClr val="black">
                <a:alpha val="40000"/>
              </a:prstClr>
            </a:outerShdw>
          </a:effectLst>
        </p:spPr>
        <p:txBody>
          <a:bodyPr spcFirstLastPara="1" wrap="square"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pPr lvl="0" algn="ctr">
              <a:buClr>
                <a:srgbClr val="000000"/>
              </a:buClr>
              <a:defRPr/>
            </a:pPr>
            <a:r>
              <a:rPr lang="en-AU" sz="1350" b="1">
                <a:solidFill>
                  <a:schemeClr val="bg1"/>
                </a:solidFill>
              </a:rPr>
              <a:t>Hospitalizations at follow-up*</a:t>
            </a:r>
            <a:endParaRPr lang="en-AU" sz="1350" b="1">
              <a:solidFill>
                <a:schemeClr val="bg1"/>
              </a:solidFill>
              <a:latin typeface="Calibri"/>
            </a:endParaRPr>
          </a:p>
        </p:txBody>
      </p:sp>
      <p:sp>
        <p:nvSpPr>
          <p:cNvPr id="5" name="Google Shape;2924;g1187c0eb48a_48_342">
            <a:extLst>
              <a:ext uri="{FF2B5EF4-FFF2-40B4-BE49-F238E27FC236}">
                <a16:creationId xmlns:a16="http://schemas.microsoft.com/office/drawing/2014/main" id="{A25CE86D-8ECD-3275-64B7-F3263B1E854A}"/>
              </a:ext>
            </a:extLst>
          </p:cNvPr>
          <p:cNvSpPr/>
          <p:nvPr/>
        </p:nvSpPr>
        <p:spPr>
          <a:xfrm>
            <a:off x="5409489" y="920207"/>
            <a:ext cx="2422732" cy="308548"/>
          </a:xfrm>
          <a:prstGeom prst="roundRect">
            <a:avLst>
              <a:gd name="adj" fmla="val 16667"/>
            </a:avLst>
          </a:prstGeom>
          <a:solidFill>
            <a:schemeClr val="tx2">
              <a:lumMod val="75000"/>
            </a:schemeClr>
          </a:solidFill>
          <a:ln>
            <a:solidFill>
              <a:schemeClr val="tx2">
                <a:lumMod val="75000"/>
              </a:schemeClr>
            </a:solidFill>
          </a:ln>
          <a:effectLst>
            <a:outerShdw blurRad="50800" dist="38100" dir="2700000" algn="tl" rotWithShape="0">
              <a:prstClr val="black">
                <a:alpha val="40000"/>
              </a:prstClr>
            </a:outerShdw>
          </a:effectLst>
        </p:spPr>
        <p:txBody>
          <a:bodyPr spcFirstLastPara="1" wrap="square"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pPr lvl="0" algn="ctr">
              <a:buClr>
                <a:srgbClr val="000000"/>
              </a:buClr>
              <a:defRPr/>
            </a:pPr>
            <a:r>
              <a:rPr lang="en-AU" sz="1350" b="1">
                <a:solidFill>
                  <a:schemeClr val="bg1"/>
                </a:solidFill>
              </a:rPr>
              <a:t>ER visits at follow-up*</a:t>
            </a:r>
            <a:endParaRPr lang="en-AU" sz="1350" b="1">
              <a:solidFill>
                <a:schemeClr val="bg1"/>
              </a:solidFill>
              <a:latin typeface="Calibri"/>
            </a:endParaRPr>
          </a:p>
        </p:txBody>
      </p:sp>
      <p:sp>
        <p:nvSpPr>
          <p:cNvPr id="6" name="TextBox 7">
            <a:extLst>
              <a:ext uri="{FF2B5EF4-FFF2-40B4-BE49-F238E27FC236}">
                <a16:creationId xmlns:a16="http://schemas.microsoft.com/office/drawing/2014/main" id="{3908AA4C-B156-EF7A-28C5-C3A921046E5C}"/>
              </a:ext>
            </a:extLst>
          </p:cNvPr>
          <p:cNvSpPr txBox="1"/>
          <p:nvPr/>
        </p:nvSpPr>
        <p:spPr>
          <a:xfrm>
            <a:off x="2814994" y="2434849"/>
            <a:ext cx="1823267" cy="623248"/>
          </a:xfrm>
          <a:prstGeom prst="rect">
            <a:avLst/>
          </a:prstGeom>
          <a:noFill/>
        </p:spPr>
        <p:txBody>
          <a:bodyPr wrap="square" lIns="68580" tIns="34290" rIns="68580" bIns="34290" anchor="t">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128588" indent="-128588">
              <a:buFont typeface="Arial" panose="020B0604020202020204" pitchFamily="34" charset="0"/>
              <a:buChar char="•"/>
            </a:pPr>
            <a:r>
              <a:rPr lang="en-US" sz="900">
                <a:solidFill>
                  <a:schemeClr val="accent1"/>
                </a:solidFill>
              </a:rPr>
              <a:t>The annualized mean (SD) number of hospitalizations was 0.2 (0.9) for initiators and 0.2 (0.6) for non-initiators.</a:t>
            </a:r>
          </a:p>
        </p:txBody>
      </p:sp>
      <p:sp>
        <p:nvSpPr>
          <p:cNvPr id="7" name="TextBox 7">
            <a:extLst>
              <a:ext uri="{FF2B5EF4-FFF2-40B4-BE49-F238E27FC236}">
                <a16:creationId xmlns:a16="http://schemas.microsoft.com/office/drawing/2014/main" id="{DF7D03BB-5141-3494-4DAF-EB699CE82350}"/>
              </a:ext>
            </a:extLst>
          </p:cNvPr>
          <p:cNvSpPr txBox="1"/>
          <p:nvPr/>
        </p:nvSpPr>
        <p:spPr>
          <a:xfrm>
            <a:off x="7274285" y="2434849"/>
            <a:ext cx="1533777" cy="761747"/>
          </a:xfrm>
          <a:prstGeom prst="rect">
            <a:avLst/>
          </a:prstGeom>
          <a:noFill/>
        </p:spPr>
        <p:txBody>
          <a:bodyPr wrap="square" lIns="68580" tIns="34290" rIns="68580" bIns="34290" anchor="t">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128588" indent="-128588">
              <a:buFont typeface="Arial" panose="020B0604020202020204" pitchFamily="34" charset="0"/>
              <a:buChar char="•"/>
            </a:pPr>
            <a:r>
              <a:rPr lang="en-US" sz="900">
                <a:solidFill>
                  <a:schemeClr val="accent1"/>
                </a:solidFill>
              </a:rPr>
              <a:t>The annualized mean (SD) number of ER visits was 0.4 (2.1) for initiators and 0.3 (1.2) for non-initiators.</a:t>
            </a:r>
          </a:p>
        </p:txBody>
      </p:sp>
      <p:pic>
        <p:nvPicPr>
          <p:cNvPr id="9" name="Graphic 8" descr="Beginning with solid fill">
            <a:hlinkClick r:id="rId5" action="ppaction://hlinksldjump"/>
            <a:extLst>
              <a:ext uri="{FF2B5EF4-FFF2-40B4-BE49-F238E27FC236}">
                <a16:creationId xmlns:a16="http://schemas.microsoft.com/office/drawing/2014/main" id="{DB09CB4F-8055-7C36-97A8-2A947C964757}"/>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10" name="bg object 17">
            <a:extLst>
              <a:ext uri="{FF2B5EF4-FFF2-40B4-BE49-F238E27FC236}">
                <a16:creationId xmlns:a16="http://schemas.microsoft.com/office/drawing/2014/main" id="{1BED843A-577D-640B-7580-42CC31849CA7}"/>
              </a:ext>
            </a:extLst>
          </p:cNvPr>
          <p:cNvPicPr/>
          <p:nvPr/>
        </p:nvPicPr>
        <p:blipFill>
          <a:blip r:embed="rId8" cstate="print">
            <a:alphaModFix amt="10000"/>
            <a:extLst>
              <a:ext uri="{BEBA8EAE-BF5A-486C-A8C5-ECC9F3942E4B}">
                <a14:imgProps xmlns:a14="http://schemas.microsoft.com/office/drawing/2010/main">
                  <a14:imgLayer r:embed="rId9">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14024344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539344" y="2038503"/>
            <a:ext cx="1806416" cy="990175"/>
          </a:xfrm>
          <a:prstGeom prst="rect">
            <a:avLst/>
          </a:prstGeom>
        </p:spPr>
        <p:txBody>
          <a:bodyPr vert="horz" wrap="square" lIns="0" tIns="66199" rIns="0" bIns="0" rtlCol="0">
            <a:spAutoFit/>
          </a:bodyPr>
          <a:lstStyle/>
          <a:p>
            <a:pPr marL="9525" marR="3810" defTabSz="685800">
              <a:lnSpc>
                <a:spcPts val="3563"/>
              </a:lnSpc>
              <a:spcBef>
                <a:spcPts val="521"/>
              </a:spcBef>
            </a:pPr>
            <a:r>
              <a:rPr sz="3300">
                <a:solidFill>
                  <a:srgbClr val="FFFFFF"/>
                </a:solidFill>
                <a:latin typeface="Calibri Light"/>
                <a:cs typeface="Calibri Light"/>
              </a:rPr>
              <a:t>ISAR</a:t>
            </a:r>
            <a:r>
              <a:rPr sz="3300" spc="-139">
                <a:solidFill>
                  <a:srgbClr val="FFFFFF"/>
                </a:solidFill>
                <a:latin typeface="Calibri Light"/>
                <a:cs typeface="Calibri Light"/>
              </a:rPr>
              <a:t> </a:t>
            </a:r>
            <a:r>
              <a:rPr sz="3300">
                <a:solidFill>
                  <a:srgbClr val="FFFFFF"/>
                </a:solidFill>
                <a:latin typeface="Calibri Light"/>
                <a:cs typeface="Calibri Light"/>
              </a:rPr>
              <a:t>in</a:t>
            </a:r>
            <a:r>
              <a:rPr sz="3300" spc="-109">
                <a:solidFill>
                  <a:srgbClr val="FFFFFF"/>
                </a:solidFill>
                <a:latin typeface="Calibri Light"/>
                <a:cs typeface="Calibri Light"/>
              </a:rPr>
              <a:t> </a:t>
            </a:r>
            <a:r>
              <a:rPr sz="3300" spc="-19">
                <a:solidFill>
                  <a:srgbClr val="FFFFFF"/>
                </a:solidFill>
                <a:latin typeface="Calibri Light"/>
                <a:cs typeface="Calibri Light"/>
              </a:rPr>
              <a:t>the </a:t>
            </a:r>
            <a:r>
              <a:rPr sz="3300" spc="-8">
                <a:solidFill>
                  <a:srgbClr val="FFFFFF"/>
                </a:solidFill>
                <a:latin typeface="Calibri Light"/>
                <a:cs typeface="Calibri Light"/>
              </a:rPr>
              <a:t>future</a:t>
            </a:r>
            <a:endParaRPr sz="3300">
              <a:latin typeface="Calibri Light"/>
              <a:cs typeface="Calibri Light"/>
            </a:endParaRPr>
          </a:p>
        </p:txBody>
      </p:sp>
      <p:sp>
        <p:nvSpPr>
          <p:cNvPr id="3" name="object 3"/>
          <p:cNvSpPr txBox="1"/>
          <p:nvPr/>
        </p:nvSpPr>
        <p:spPr>
          <a:xfrm>
            <a:off x="4217098" y="487013"/>
            <a:ext cx="4055269" cy="194765"/>
          </a:xfrm>
          <a:prstGeom prst="rect">
            <a:avLst/>
          </a:prstGeom>
        </p:spPr>
        <p:txBody>
          <a:bodyPr vert="horz" wrap="square" lIns="0" tIns="10001" rIns="0" bIns="0" rtlCol="0">
            <a:spAutoFit/>
          </a:bodyPr>
          <a:lstStyle/>
          <a:p>
            <a:pPr marL="180499" indent="-170974" defTabSz="685800">
              <a:spcBef>
                <a:spcPts val="79"/>
              </a:spcBef>
              <a:buClr>
                <a:srgbClr val="EC7C30"/>
              </a:buClr>
              <a:buSzPct val="200000"/>
              <a:buFont typeface="Arial"/>
              <a:buChar char="•"/>
              <a:tabLst>
                <a:tab pos="180499" algn="l"/>
              </a:tabLst>
            </a:pPr>
            <a:r>
              <a:rPr sz="1200">
                <a:latin typeface="Calibri"/>
                <a:cs typeface="Calibri"/>
              </a:rPr>
              <a:t>Data</a:t>
            </a:r>
            <a:r>
              <a:rPr sz="1200" spc="-19">
                <a:latin typeface="Calibri"/>
                <a:cs typeface="Calibri"/>
              </a:rPr>
              <a:t> </a:t>
            </a:r>
            <a:r>
              <a:rPr sz="1200">
                <a:latin typeface="Calibri"/>
                <a:cs typeface="Calibri"/>
              </a:rPr>
              <a:t>provided</a:t>
            </a:r>
            <a:r>
              <a:rPr sz="1200" spc="-15">
                <a:latin typeface="Calibri"/>
                <a:cs typeface="Calibri"/>
              </a:rPr>
              <a:t> </a:t>
            </a:r>
            <a:r>
              <a:rPr sz="1200">
                <a:latin typeface="Calibri"/>
                <a:cs typeface="Calibri"/>
              </a:rPr>
              <a:t>by</a:t>
            </a:r>
            <a:r>
              <a:rPr sz="1200" spc="-38">
                <a:latin typeface="Calibri"/>
                <a:cs typeface="Calibri"/>
              </a:rPr>
              <a:t> </a:t>
            </a:r>
            <a:r>
              <a:rPr sz="1200">
                <a:latin typeface="Calibri"/>
                <a:cs typeface="Calibri"/>
              </a:rPr>
              <a:t>ISAR</a:t>
            </a:r>
            <a:r>
              <a:rPr sz="1200" spc="-53">
                <a:latin typeface="Calibri"/>
                <a:cs typeface="Calibri"/>
              </a:rPr>
              <a:t> </a:t>
            </a:r>
            <a:r>
              <a:rPr sz="1200">
                <a:latin typeface="Calibri"/>
                <a:cs typeface="Calibri"/>
              </a:rPr>
              <a:t>may</a:t>
            </a:r>
            <a:r>
              <a:rPr sz="1200" spc="-53">
                <a:latin typeface="Calibri"/>
                <a:cs typeface="Calibri"/>
              </a:rPr>
              <a:t> </a:t>
            </a:r>
            <a:r>
              <a:rPr sz="1200">
                <a:latin typeface="Calibri"/>
                <a:cs typeface="Calibri"/>
              </a:rPr>
              <a:t>be</a:t>
            </a:r>
            <a:r>
              <a:rPr sz="1200" spc="-38">
                <a:latin typeface="Calibri"/>
                <a:cs typeface="Calibri"/>
              </a:rPr>
              <a:t> </a:t>
            </a:r>
            <a:r>
              <a:rPr sz="1200">
                <a:latin typeface="Calibri"/>
                <a:cs typeface="Calibri"/>
              </a:rPr>
              <a:t>helpful</a:t>
            </a:r>
            <a:r>
              <a:rPr sz="1200" spc="-23">
                <a:latin typeface="Calibri"/>
                <a:cs typeface="Calibri"/>
              </a:rPr>
              <a:t> </a:t>
            </a:r>
            <a:r>
              <a:rPr sz="1200">
                <a:latin typeface="Calibri"/>
                <a:cs typeface="Calibri"/>
              </a:rPr>
              <a:t>in</a:t>
            </a:r>
            <a:r>
              <a:rPr sz="1200" spc="-34">
                <a:latin typeface="Calibri"/>
                <a:cs typeface="Calibri"/>
              </a:rPr>
              <a:t> </a:t>
            </a:r>
            <a:r>
              <a:rPr sz="1200">
                <a:latin typeface="Calibri"/>
                <a:cs typeface="Calibri"/>
              </a:rPr>
              <a:t>supporting,</a:t>
            </a:r>
            <a:r>
              <a:rPr sz="1200" spc="-23">
                <a:latin typeface="Calibri"/>
                <a:cs typeface="Calibri"/>
              </a:rPr>
              <a:t> </a:t>
            </a:r>
            <a:r>
              <a:rPr sz="1200" spc="-8">
                <a:latin typeface="Calibri"/>
                <a:cs typeface="Calibri"/>
              </a:rPr>
              <a:t>modifying</a:t>
            </a:r>
            <a:endParaRPr sz="1200">
              <a:latin typeface="Calibri"/>
              <a:cs typeface="Calibri"/>
            </a:endParaRPr>
          </a:p>
        </p:txBody>
      </p:sp>
      <p:sp>
        <p:nvSpPr>
          <p:cNvPr id="4" name="object 4"/>
          <p:cNvSpPr txBox="1"/>
          <p:nvPr/>
        </p:nvSpPr>
        <p:spPr>
          <a:xfrm>
            <a:off x="4388548" y="612743"/>
            <a:ext cx="3595211" cy="286617"/>
          </a:xfrm>
          <a:prstGeom prst="rect">
            <a:avLst/>
          </a:prstGeom>
        </p:spPr>
        <p:txBody>
          <a:bodyPr vert="horz" wrap="square" lIns="0" tIns="9525" rIns="0" bIns="0" rtlCol="0">
            <a:spAutoFit/>
          </a:bodyPr>
          <a:lstStyle/>
          <a:p>
            <a:pPr marL="9525" defTabSz="685800">
              <a:spcBef>
                <a:spcPts val="75"/>
              </a:spcBef>
            </a:pPr>
            <a:r>
              <a:rPr sz="1200">
                <a:latin typeface="Calibri"/>
                <a:cs typeface="Calibri"/>
              </a:rPr>
              <a:t>and</a:t>
            </a:r>
            <a:r>
              <a:rPr sz="1200" spc="-49">
                <a:latin typeface="Calibri"/>
                <a:cs typeface="Calibri"/>
              </a:rPr>
              <a:t> </a:t>
            </a:r>
            <a:r>
              <a:rPr sz="1200" spc="-8">
                <a:latin typeface="Calibri"/>
                <a:cs typeface="Calibri"/>
              </a:rPr>
              <a:t>improving</a:t>
            </a:r>
            <a:r>
              <a:rPr sz="1200" spc="-53">
                <a:latin typeface="Calibri"/>
                <a:cs typeface="Calibri"/>
              </a:rPr>
              <a:t> </a:t>
            </a:r>
            <a:r>
              <a:rPr sz="1200">
                <a:latin typeface="Calibri"/>
                <a:cs typeface="Calibri"/>
              </a:rPr>
              <a:t>current</a:t>
            </a:r>
            <a:r>
              <a:rPr sz="1200" spc="-23">
                <a:latin typeface="Calibri"/>
                <a:cs typeface="Calibri"/>
              </a:rPr>
              <a:t> </a:t>
            </a:r>
            <a:r>
              <a:rPr sz="1200">
                <a:latin typeface="Calibri"/>
                <a:cs typeface="Calibri"/>
              </a:rPr>
              <a:t>severe</a:t>
            </a:r>
            <a:r>
              <a:rPr sz="1200" spc="-11">
                <a:latin typeface="Calibri"/>
                <a:cs typeface="Calibri"/>
              </a:rPr>
              <a:t> </a:t>
            </a:r>
            <a:r>
              <a:rPr b="1">
                <a:solidFill>
                  <a:srgbClr val="EC7C30"/>
                </a:solidFill>
                <a:latin typeface="Calibri"/>
                <a:cs typeface="Calibri"/>
              </a:rPr>
              <a:t>asthma</a:t>
            </a:r>
            <a:r>
              <a:rPr b="1" spc="-64">
                <a:solidFill>
                  <a:srgbClr val="EC7C30"/>
                </a:solidFill>
                <a:latin typeface="Calibri"/>
                <a:cs typeface="Calibri"/>
              </a:rPr>
              <a:t> </a:t>
            </a:r>
            <a:r>
              <a:rPr b="1" spc="-8">
                <a:solidFill>
                  <a:srgbClr val="EC7C30"/>
                </a:solidFill>
                <a:latin typeface="Calibri"/>
                <a:cs typeface="Calibri"/>
              </a:rPr>
              <a:t>guidelines</a:t>
            </a:r>
            <a:endParaRPr>
              <a:latin typeface="Calibri"/>
              <a:cs typeface="Calibri"/>
            </a:endParaRPr>
          </a:p>
        </p:txBody>
      </p:sp>
      <p:sp>
        <p:nvSpPr>
          <p:cNvPr id="5" name="object 5"/>
          <p:cNvSpPr txBox="1"/>
          <p:nvPr/>
        </p:nvSpPr>
        <p:spPr>
          <a:xfrm>
            <a:off x="4217098" y="948557"/>
            <a:ext cx="3657600" cy="195246"/>
          </a:xfrm>
          <a:prstGeom prst="rect">
            <a:avLst/>
          </a:prstGeom>
        </p:spPr>
        <p:txBody>
          <a:bodyPr vert="horz" wrap="square" lIns="0" tIns="10478" rIns="0" bIns="0" rtlCol="0">
            <a:spAutoFit/>
          </a:bodyPr>
          <a:lstStyle/>
          <a:p>
            <a:pPr marL="180499" indent="-170974" defTabSz="685800">
              <a:spcBef>
                <a:spcPts val="83"/>
              </a:spcBef>
              <a:buClr>
                <a:srgbClr val="EC7C30"/>
              </a:buClr>
              <a:buSzPct val="200000"/>
              <a:buFont typeface="Arial"/>
              <a:buChar char="•"/>
              <a:tabLst>
                <a:tab pos="180499" algn="l"/>
              </a:tabLst>
            </a:pPr>
            <a:r>
              <a:rPr sz="1200">
                <a:latin typeface="Calibri"/>
                <a:cs typeface="Calibri"/>
              </a:rPr>
              <a:t>In</a:t>
            </a:r>
            <a:r>
              <a:rPr sz="1200" spc="-23">
                <a:latin typeface="Calibri"/>
                <a:cs typeface="Calibri"/>
              </a:rPr>
              <a:t> </a:t>
            </a:r>
            <a:r>
              <a:rPr sz="1200">
                <a:latin typeface="Calibri"/>
                <a:cs typeface="Calibri"/>
              </a:rPr>
              <a:t>the</a:t>
            </a:r>
            <a:r>
              <a:rPr sz="1200" spc="-26">
                <a:latin typeface="Calibri"/>
                <a:cs typeface="Calibri"/>
              </a:rPr>
              <a:t> </a:t>
            </a:r>
            <a:r>
              <a:rPr sz="1200">
                <a:latin typeface="Calibri"/>
                <a:cs typeface="Calibri"/>
              </a:rPr>
              <a:t>future</a:t>
            </a:r>
            <a:r>
              <a:rPr sz="1200" spc="8">
                <a:latin typeface="Calibri"/>
                <a:cs typeface="Calibri"/>
              </a:rPr>
              <a:t> </a:t>
            </a:r>
            <a:r>
              <a:rPr sz="1200">
                <a:latin typeface="Calibri"/>
                <a:cs typeface="Calibri"/>
              </a:rPr>
              <a:t>ISAR</a:t>
            </a:r>
            <a:r>
              <a:rPr sz="1200" spc="-41">
                <a:latin typeface="Calibri"/>
                <a:cs typeface="Calibri"/>
              </a:rPr>
              <a:t> </a:t>
            </a:r>
            <a:r>
              <a:rPr sz="1200">
                <a:latin typeface="Calibri"/>
                <a:cs typeface="Calibri"/>
              </a:rPr>
              <a:t>may</a:t>
            </a:r>
            <a:r>
              <a:rPr sz="1200" spc="-41">
                <a:latin typeface="Calibri"/>
                <a:cs typeface="Calibri"/>
              </a:rPr>
              <a:t> </a:t>
            </a:r>
            <a:r>
              <a:rPr sz="1200">
                <a:latin typeface="Calibri"/>
                <a:cs typeface="Calibri"/>
              </a:rPr>
              <a:t>be</a:t>
            </a:r>
            <a:r>
              <a:rPr sz="1200" spc="-26">
                <a:latin typeface="Calibri"/>
                <a:cs typeface="Calibri"/>
              </a:rPr>
              <a:t> </a:t>
            </a:r>
            <a:r>
              <a:rPr sz="1200">
                <a:latin typeface="Calibri"/>
                <a:cs typeface="Calibri"/>
              </a:rPr>
              <a:t>more</a:t>
            </a:r>
            <a:r>
              <a:rPr sz="1200" spc="-8">
                <a:latin typeface="Calibri"/>
                <a:cs typeface="Calibri"/>
              </a:rPr>
              <a:t> </a:t>
            </a:r>
            <a:r>
              <a:rPr sz="1200">
                <a:latin typeface="Calibri"/>
                <a:cs typeface="Calibri"/>
              </a:rPr>
              <a:t>fully</a:t>
            </a:r>
            <a:r>
              <a:rPr sz="1200" spc="-11">
                <a:latin typeface="Calibri"/>
                <a:cs typeface="Calibri"/>
              </a:rPr>
              <a:t> </a:t>
            </a:r>
            <a:r>
              <a:rPr sz="1200" spc="-8">
                <a:latin typeface="Calibri"/>
                <a:cs typeface="Calibri"/>
              </a:rPr>
              <a:t>linked</a:t>
            </a:r>
            <a:r>
              <a:rPr sz="1200" spc="-23">
                <a:latin typeface="Calibri"/>
                <a:cs typeface="Calibri"/>
              </a:rPr>
              <a:t> </a:t>
            </a:r>
            <a:r>
              <a:rPr sz="1200">
                <a:latin typeface="Calibri"/>
                <a:cs typeface="Calibri"/>
              </a:rPr>
              <a:t>with</a:t>
            </a:r>
            <a:r>
              <a:rPr sz="1200" spc="-23">
                <a:latin typeface="Calibri"/>
                <a:cs typeface="Calibri"/>
              </a:rPr>
              <a:t> </a:t>
            </a:r>
            <a:r>
              <a:rPr sz="1200">
                <a:latin typeface="Calibri"/>
                <a:cs typeface="Calibri"/>
              </a:rPr>
              <a:t>EHRs</a:t>
            </a:r>
            <a:r>
              <a:rPr sz="1200" spc="-11">
                <a:latin typeface="Calibri"/>
                <a:cs typeface="Calibri"/>
              </a:rPr>
              <a:t> </a:t>
            </a:r>
            <a:r>
              <a:rPr sz="1200" spc="-19">
                <a:latin typeface="Calibri"/>
                <a:cs typeface="Calibri"/>
              </a:rPr>
              <a:t>to</a:t>
            </a:r>
            <a:endParaRPr sz="1200">
              <a:latin typeface="Calibri"/>
              <a:cs typeface="Calibri"/>
            </a:endParaRPr>
          </a:p>
        </p:txBody>
      </p:sp>
      <p:sp>
        <p:nvSpPr>
          <p:cNvPr id="6" name="object 6"/>
          <p:cNvSpPr txBox="1"/>
          <p:nvPr/>
        </p:nvSpPr>
        <p:spPr>
          <a:xfrm>
            <a:off x="4217098" y="1074706"/>
            <a:ext cx="4068128" cy="1061412"/>
          </a:xfrm>
          <a:prstGeom prst="rect">
            <a:avLst/>
          </a:prstGeom>
        </p:spPr>
        <p:txBody>
          <a:bodyPr vert="horz" wrap="square" lIns="0" tIns="55721" rIns="0" bIns="0" rtlCol="0">
            <a:spAutoFit/>
          </a:bodyPr>
          <a:lstStyle/>
          <a:p>
            <a:pPr marL="180975" marR="3810" defTabSz="685800">
              <a:lnSpc>
                <a:spcPct val="83100"/>
              </a:lnSpc>
              <a:spcBef>
                <a:spcPts val="439"/>
              </a:spcBef>
            </a:pPr>
            <a:r>
              <a:rPr b="1" spc="-8">
                <a:solidFill>
                  <a:srgbClr val="EC7C30"/>
                </a:solidFill>
                <a:latin typeface="Calibri"/>
                <a:cs typeface="Calibri"/>
              </a:rPr>
              <a:t>streamline</a:t>
            </a:r>
            <a:r>
              <a:rPr b="1" spc="-53">
                <a:solidFill>
                  <a:srgbClr val="EC7C30"/>
                </a:solidFill>
                <a:latin typeface="Calibri"/>
                <a:cs typeface="Calibri"/>
              </a:rPr>
              <a:t> </a:t>
            </a:r>
            <a:r>
              <a:rPr b="1">
                <a:solidFill>
                  <a:srgbClr val="EC7C30"/>
                </a:solidFill>
                <a:latin typeface="Calibri"/>
                <a:cs typeface="Calibri"/>
              </a:rPr>
              <a:t>data</a:t>
            </a:r>
            <a:r>
              <a:rPr b="1" spc="-38">
                <a:solidFill>
                  <a:srgbClr val="EC7C30"/>
                </a:solidFill>
                <a:latin typeface="Calibri"/>
                <a:cs typeface="Calibri"/>
              </a:rPr>
              <a:t> </a:t>
            </a:r>
            <a:r>
              <a:rPr b="1">
                <a:solidFill>
                  <a:srgbClr val="EC7C30"/>
                </a:solidFill>
                <a:latin typeface="Calibri"/>
                <a:cs typeface="Calibri"/>
              </a:rPr>
              <a:t>collection</a:t>
            </a:r>
            <a:r>
              <a:rPr b="1" spc="-64">
                <a:solidFill>
                  <a:srgbClr val="EC7C30"/>
                </a:solidFill>
                <a:latin typeface="Calibri"/>
                <a:cs typeface="Calibri"/>
              </a:rPr>
              <a:t> </a:t>
            </a:r>
            <a:r>
              <a:rPr sz="1200">
                <a:latin typeface="Calibri"/>
                <a:cs typeface="Calibri"/>
              </a:rPr>
              <a:t>and</a:t>
            </a:r>
            <a:r>
              <a:rPr sz="1200" spc="-30">
                <a:latin typeface="Calibri"/>
                <a:cs typeface="Calibri"/>
              </a:rPr>
              <a:t> </a:t>
            </a:r>
            <a:r>
              <a:rPr sz="1200">
                <a:latin typeface="Calibri"/>
                <a:cs typeface="Calibri"/>
              </a:rPr>
              <a:t>with</a:t>
            </a:r>
            <a:r>
              <a:rPr sz="1200" spc="-30">
                <a:latin typeface="Calibri"/>
                <a:cs typeface="Calibri"/>
              </a:rPr>
              <a:t> </a:t>
            </a:r>
            <a:r>
              <a:rPr sz="1200">
                <a:latin typeface="Calibri"/>
                <a:cs typeface="Calibri"/>
              </a:rPr>
              <a:t>PROs</a:t>
            </a:r>
            <a:r>
              <a:rPr sz="1200" spc="-11">
                <a:latin typeface="Calibri"/>
                <a:cs typeface="Calibri"/>
              </a:rPr>
              <a:t> </a:t>
            </a:r>
            <a:r>
              <a:rPr sz="1200">
                <a:latin typeface="Calibri"/>
                <a:cs typeface="Calibri"/>
              </a:rPr>
              <a:t>to</a:t>
            </a:r>
            <a:r>
              <a:rPr sz="1200" spc="-15">
                <a:latin typeface="Calibri"/>
                <a:cs typeface="Calibri"/>
              </a:rPr>
              <a:t> help </a:t>
            </a:r>
            <a:r>
              <a:rPr sz="1200">
                <a:latin typeface="Calibri"/>
                <a:cs typeface="Calibri"/>
              </a:rPr>
              <a:t>patients</a:t>
            </a:r>
            <a:r>
              <a:rPr sz="1200" spc="-19">
                <a:latin typeface="Calibri"/>
                <a:cs typeface="Calibri"/>
              </a:rPr>
              <a:t> </a:t>
            </a:r>
            <a:r>
              <a:rPr sz="1200">
                <a:latin typeface="Calibri"/>
                <a:cs typeface="Calibri"/>
              </a:rPr>
              <a:t>and</a:t>
            </a:r>
            <a:r>
              <a:rPr sz="1200" spc="-60">
                <a:latin typeface="Calibri"/>
                <a:cs typeface="Calibri"/>
              </a:rPr>
              <a:t> </a:t>
            </a:r>
            <a:r>
              <a:rPr sz="1200" spc="-8">
                <a:latin typeface="Calibri"/>
                <a:cs typeface="Calibri"/>
              </a:rPr>
              <a:t>physicians</a:t>
            </a:r>
            <a:r>
              <a:rPr sz="1200" spc="-30">
                <a:latin typeface="Calibri"/>
                <a:cs typeface="Calibri"/>
              </a:rPr>
              <a:t> </a:t>
            </a:r>
            <a:r>
              <a:rPr sz="1200" spc="-8">
                <a:latin typeface="Calibri"/>
                <a:cs typeface="Calibri"/>
              </a:rPr>
              <a:t>make</a:t>
            </a:r>
            <a:r>
              <a:rPr sz="1200" spc="-60">
                <a:latin typeface="Calibri"/>
                <a:cs typeface="Calibri"/>
              </a:rPr>
              <a:t> </a:t>
            </a:r>
            <a:r>
              <a:rPr sz="1200">
                <a:latin typeface="Calibri"/>
                <a:cs typeface="Calibri"/>
              </a:rPr>
              <a:t>better</a:t>
            </a:r>
            <a:r>
              <a:rPr sz="1200" spc="-19">
                <a:latin typeface="Calibri"/>
                <a:cs typeface="Calibri"/>
              </a:rPr>
              <a:t> </a:t>
            </a:r>
            <a:r>
              <a:rPr sz="1200" spc="-8">
                <a:latin typeface="Calibri"/>
                <a:cs typeface="Calibri"/>
              </a:rPr>
              <a:t>personalized</a:t>
            </a:r>
            <a:r>
              <a:rPr sz="1200" spc="-15">
                <a:latin typeface="Calibri"/>
                <a:cs typeface="Calibri"/>
              </a:rPr>
              <a:t> </a:t>
            </a:r>
            <a:r>
              <a:rPr sz="1200" spc="-8">
                <a:latin typeface="Calibri"/>
                <a:cs typeface="Calibri"/>
              </a:rPr>
              <a:t>decisions</a:t>
            </a:r>
            <a:endParaRPr sz="1200">
              <a:latin typeface="Calibri"/>
              <a:cs typeface="Calibri"/>
            </a:endParaRPr>
          </a:p>
          <a:p>
            <a:pPr marL="180975" marR="65723" indent="-171450" defTabSz="685800">
              <a:lnSpc>
                <a:spcPts val="1155"/>
              </a:lnSpc>
              <a:spcBef>
                <a:spcPts val="727"/>
              </a:spcBef>
              <a:buClr>
                <a:srgbClr val="EC7C30"/>
              </a:buClr>
              <a:buSzPct val="200000"/>
              <a:buFont typeface="Arial"/>
              <a:buChar char="•"/>
              <a:tabLst>
                <a:tab pos="180975" algn="l"/>
              </a:tabLst>
            </a:pPr>
            <a:r>
              <a:rPr sz="1200" spc="-8">
                <a:latin typeface="Calibri"/>
                <a:cs typeface="Calibri"/>
              </a:rPr>
              <a:t>Knowledge</a:t>
            </a:r>
            <a:r>
              <a:rPr sz="1200" spc="-23">
                <a:latin typeface="Calibri"/>
                <a:cs typeface="Calibri"/>
              </a:rPr>
              <a:t> </a:t>
            </a:r>
            <a:r>
              <a:rPr sz="1200" spc="-8">
                <a:latin typeface="Calibri"/>
                <a:cs typeface="Calibri"/>
              </a:rPr>
              <a:t>gathered</a:t>
            </a:r>
            <a:r>
              <a:rPr sz="1200" spc="-4">
                <a:latin typeface="Calibri"/>
                <a:cs typeface="Calibri"/>
              </a:rPr>
              <a:t> </a:t>
            </a:r>
            <a:r>
              <a:rPr sz="1200">
                <a:latin typeface="Calibri"/>
                <a:cs typeface="Calibri"/>
              </a:rPr>
              <a:t>by</a:t>
            </a:r>
            <a:r>
              <a:rPr sz="1200" spc="-26">
                <a:latin typeface="Calibri"/>
                <a:cs typeface="Calibri"/>
              </a:rPr>
              <a:t> </a:t>
            </a:r>
            <a:r>
              <a:rPr sz="1200">
                <a:latin typeface="Calibri"/>
                <a:cs typeface="Calibri"/>
              </a:rPr>
              <a:t>ISAR</a:t>
            </a:r>
            <a:r>
              <a:rPr sz="1200" spc="-45">
                <a:latin typeface="Calibri"/>
                <a:cs typeface="Calibri"/>
              </a:rPr>
              <a:t> </a:t>
            </a:r>
            <a:r>
              <a:rPr sz="1200">
                <a:latin typeface="Calibri"/>
                <a:cs typeface="Calibri"/>
              </a:rPr>
              <a:t>may</a:t>
            </a:r>
            <a:r>
              <a:rPr sz="1200" spc="-38">
                <a:latin typeface="Calibri"/>
                <a:cs typeface="Calibri"/>
              </a:rPr>
              <a:t> </a:t>
            </a:r>
            <a:r>
              <a:rPr sz="1200">
                <a:latin typeface="Calibri"/>
                <a:cs typeface="Calibri"/>
              </a:rPr>
              <a:t>be</a:t>
            </a:r>
            <a:r>
              <a:rPr sz="1200" spc="-26">
                <a:latin typeface="Calibri"/>
                <a:cs typeface="Calibri"/>
              </a:rPr>
              <a:t> </a:t>
            </a:r>
            <a:r>
              <a:rPr sz="1200">
                <a:latin typeface="Calibri"/>
                <a:cs typeface="Calibri"/>
              </a:rPr>
              <a:t>used</a:t>
            </a:r>
            <a:r>
              <a:rPr sz="1200" spc="-23">
                <a:latin typeface="Calibri"/>
                <a:cs typeface="Calibri"/>
              </a:rPr>
              <a:t> </a:t>
            </a:r>
            <a:r>
              <a:rPr sz="1200">
                <a:latin typeface="Calibri"/>
                <a:cs typeface="Calibri"/>
              </a:rPr>
              <a:t>to</a:t>
            </a:r>
            <a:r>
              <a:rPr sz="1200" spc="11">
                <a:latin typeface="Calibri"/>
                <a:cs typeface="Calibri"/>
              </a:rPr>
              <a:t> </a:t>
            </a:r>
            <a:r>
              <a:rPr sz="1200" spc="-8">
                <a:latin typeface="Calibri"/>
                <a:cs typeface="Calibri"/>
              </a:rPr>
              <a:t>improve</a:t>
            </a:r>
            <a:r>
              <a:rPr sz="1200" spc="-23">
                <a:latin typeface="Calibri"/>
                <a:cs typeface="Calibri"/>
              </a:rPr>
              <a:t> </a:t>
            </a:r>
            <a:r>
              <a:rPr sz="1200" spc="-19">
                <a:latin typeface="Calibri"/>
                <a:cs typeface="Calibri"/>
              </a:rPr>
              <a:t>the </a:t>
            </a:r>
            <a:r>
              <a:rPr sz="1200" spc="-8">
                <a:latin typeface="Calibri"/>
                <a:cs typeface="Calibri"/>
              </a:rPr>
              <a:t>management</a:t>
            </a:r>
            <a:r>
              <a:rPr sz="1200" spc="-49">
                <a:latin typeface="Calibri"/>
                <a:cs typeface="Calibri"/>
              </a:rPr>
              <a:t> </a:t>
            </a:r>
            <a:r>
              <a:rPr sz="1200">
                <a:latin typeface="Calibri"/>
                <a:cs typeface="Calibri"/>
              </a:rPr>
              <a:t>of</a:t>
            </a:r>
            <a:r>
              <a:rPr sz="1200" spc="-15">
                <a:latin typeface="Calibri"/>
                <a:cs typeface="Calibri"/>
              </a:rPr>
              <a:t> </a:t>
            </a:r>
            <a:r>
              <a:rPr sz="1200">
                <a:latin typeface="Calibri"/>
                <a:cs typeface="Calibri"/>
              </a:rPr>
              <a:t>those</a:t>
            </a:r>
            <a:r>
              <a:rPr sz="1200" spc="-15">
                <a:latin typeface="Calibri"/>
                <a:cs typeface="Calibri"/>
              </a:rPr>
              <a:t> </a:t>
            </a:r>
            <a:r>
              <a:rPr sz="1200">
                <a:latin typeface="Calibri"/>
                <a:cs typeface="Calibri"/>
              </a:rPr>
              <a:t>with</a:t>
            </a:r>
            <a:r>
              <a:rPr sz="1200" spc="-26">
                <a:latin typeface="Calibri"/>
                <a:cs typeface="Calibri"/>
              </a:rPr>
              <a:t> </a:t>
            </a:r>
            <a:r>
              <a:rPr sz="1200" spc="-8">
                <a:latin typeface="Calibri"/>
                <a:cs typeface="Calibri"/>
              </a:rPr>
              <a:t>moderate</a:t>
            </a:r>
            <a:r>
              <a:rPr sz="1200" spc="-11">
                <a:latin typeface="Calibri"/>
                <a:cs typeface="Calibri"/>
              </a:rPr>
              <a:t> </a:t>
            </a:r>
            <a:r>
              <a:rPr sz="1200">
                <a:latin typeface="Calibri"/>
                <a:cs typeface="Calibri"/>
              </a:rPr>
              <a:t>disease,</a:t>
            </a:r>
            <a:r>
              <a:rPr sz="1200" spc="-4">
                <a:latin typeface="Calibri"/>
                <a:cs typeface="Calibri"/>
              </a:rPr>
              <a:t> </a:t>
            </a:r>
            <a:r>
              <a:rPr sz="1200">
                <a:latin typeface="Calibri"/>
                <a:cs typeface="Calibri"/>
              </a:rPr>
              <a:t>to</a:t>
            </a:r>
            <a:r>
              <a:rPr sz="1200" spc="-11">
                <a:latin typeface="Calibri"/>
                <a:cs typeface="Calibri"/>
              </a:rPr>
              <a:t> </a:t>
            </a:r>
            <a:r>
              <a:rPr sz="1200">
                <a:latin typeface="Calibri"/>
                <a:cs typeface="Calibri"/>
              </a:rPr>
              <a:t>see</a:t>
            </a:r>
            <a:r>
              <a:rPr sz="1200" spc="-15">
                <a:latin typeface="Calibri"/>
                <a:cs typeface="Calibri"/>
              </a:rPr>
              <a:t> </a:t>
            </a:r>
            <a:r>
              <a:rPr sz="1200" spc="-8">
                <a:latin typeface="Calibri"/>
                <a:cs typeface="Calibri"/>
              </a:rPr>
              <a:t>whether</a:t>
            </a:r>
            <a:endParaRPr sz="1200">
              <a:latin typeface="Calibri"/>
              <a:cs typeface="Calibri"/>
            </a:endParaRPr>
          </a:p>
          <a:p>
            <a:pPr marL="180975" defTabSz="685800">
              <a:lnSpc>
                <a:spcPts val="1710"/>
              </a:lnSpc>
            </a:pPr>
            <a:r>
              <a:rPr b="1" spc="-8">
                <a:solidFill>
                  <a:srgbClr val="EC7C30"/>
                </a:solidFill>
                <a:latin typeface="Calibri"/>
                <a:cs typeface="Calibri"/>
              </a:rPr>
              <a:t>better</a:t>
            </a:r>
            <a:r>
              <a:rPr b="1" spc="-53">
                <a:solidFill>
                  <a:srgbClr val="EC7C30"/>
                </a:solidFill>
                <a:latin typeface="Calibri"/>
                <a:cs typeface="Calibri"/>
              </a:rPr>
              <a:t> </a:t>
            </a:r>
            <a:r>
              <a:rPr b="1">
                <a:solidFill>
                  <a:srgbClr val="EC7C30"/>
                </a:solidFill>
                <a:latin typeface="Calibri"/>
                <a:cs typeface="Calibri"/>
              </a:rPr>
              <a:t>care</a:t>
            </a:r>
            <a:r>
              <a:rPr b="1" spc="-49">
                <a:solidFill>
                  <a:srgbClr val="EC7C30"/>
                </a:solidFill>
                <a:latin typeface="Calibri"/>
                <a:cs typeface="Calibri"/>
              </a:rPr>
              <a:t> </a:t>
            </a:r>
            <a:r>
              <a:rPr b="1">
                <a:solidFill>
                  <a:srgbClr val="EC7C30"/>
                </a:solidFill>
                <a:latin typeface="Calibri"/>
                <a:cs typeface="Calibri"/>
              </a:rPr>
              <a:t>earlier</a:t>
            </a:r>
            <a:r>
              <a:rPr b="1" spc="-53">
                <a:solidFill>
                  <a:srgbClr val="EC7C30"/>
                </a:solidFill>
                <a:latin typeface="Calibri"/>
                <a:cs typeface="Calibri"/>
              </a:rPr>
              <a:t> </a:t>
            </a:r>
            <a:r>
              <a:rPr b="1">
                <a:solidFill>
                  <a:srgbClr val="EC7C30"/>
                </a:solidFill>
                <a:latin typeface="Calibri"/>
                <a:cs typeface="Calibri"/>
              </a:rPr>
              <a:t>may</a:t>
            </a:r>
            <a:r>
              <a:rPr b="1" spc="-49">
                <a:solidFill>
                  <a:srgbClr val="EC7C30"/>
                </a:solidFill>
                <a:latin typeface="Calibri"/>
                <a:cs typeface="Calibri"/>
              </a:rPr>
              <a:t> </a:t>
            </a:r>
            <a:r>
              <a:rPr b="1">
                <a:solidFill>
                  <a:srgbClr val="EC7C30"/>
                </a:solidFill>
                <a:latin typeface="Calibri"/>
                <a:cs typeface="Calibri"/>
              </a:rPr>
              <a:t>lead</a:t>
            </a:r>
            <a:r>
              <a:rPr b="1" spc="-38">
                <a:solidFill>
                  <a:srgbClr val="EC7C30"/>
                </a:solidFill>
                <a:latin typeface="Calibri"/>
                <a:cs typeface="Calibri"/>
              </a:rPr>
              <a:t> </a:t>
            </a:r>
            <a:r>
              <a:rPr b="1">
                <a:solidFill>
                  <a:srgbClr val="EC7C30"/>
                </a:solidFill>
                <a:latin typeface="Calibri"/>
                <a:cs typeface="Calibri"/>
              </a:rPr>
              <a:t>to</a:t>
            </a:r>
            <a:r>
              <a:rPr b="1" spc="-56">
                <a:solidFill>
                  <a:srgbClr val="EC7C30"/>
                </a:solidFill>
                <a:latin typeface="Calibri"/>
                <a:cs typeface="Calibri"/>
              </a:rPr>
              <a:t> </a:t>
            </a:r>
            <a:r>
              <a:rPr b="1" spc="-8">
                <a:solidFill>
                  <a:srgbClr val="EC7C30"/>
                </a:solidFill>
                <a:latin typeface="Calibri"/>
                <a:cs typeface="Calibri"/>
              </a:rPr>
              <a:t>better</a:t>
            </a:r>
            <a:endParaRPr>
              <a:latin typeface="Calibri"/>
              <a:cs typeface="Calibri"/>
            </a:endParaRPr>
          </a:p>
        </p:txBody>
      </p:sp>
      <p:sp>
        <p:nvSpPr>
          <p:cNvPr id="7" name="object 7"/>
          <p:cNvSpPr txBox="1"/>
          <p:nvPr/>
        </p:nvSpPr>
        <p:spPr>
          <a:xfrm>
            <a:off x="4388548" y="2046733"/>
            <a:ext cx="1442085" cy="286617"/>
          </a:xfrm>
          <a:prstGeom prst="rect">
            <a:avLst/>
          </a:prstGeom>
        </p:spPr>
        <p:txBody>
          <a:bodyPr vert="horz" wrap="square" lIns="0" tIns="9525" rIns="0" bIns="0" rtlCol="0">
            <a:spAutoFit/>
          </a:bodyPr>
          <a:lstStyle/>
          <a:p>
            <a:pPr marL="9525" defTabSz="685800">
              <a:spcBef>
                <a:spcPts val="75"/>
              </a:spcBef>
            </a:pPr>
            <a:r>
              <a:rPr b="1">
                <a:solidFill>
                  <a:srgbClr val="EC7C30"/>
                </a:solidFill>
                <a:latin typeface="Calibri"/>
                <a:cs typeface="Calibri"/>
              </a:rPr>
              <a:t>outcomes</a:t>
            </a:r>
            <a:r>
              <a:rPr b="1" spc="-75">
                <a:solidFill>
                  <a:srgbClr val="EC7C30"/>
                </a:solidFill>
                <a:latin typeface="Calibri"/>
                <a:cs typeface="Calibri"/>
              </a:rPr>
              <a:t> </a:t>
            </a:r>
            <a:r>
              <a:rPr b="1" spc="-15">
                <a:solidFill>
                  <a:srgbClr val="EC7C30"/>
                </a:solidFill>
                <a:latin typeface="Calibri"/>
                <a:cs typeface="Calibri"/>
              </a:rPr>
              <a:t>later</a:t>
            </a:r>
            <a:endParaRPr>
              <a:latin typeface="Calibri"/>
              <a:cs typeface="Calibri"/>
            </a:endParaRPr>
          </a:p>
        </p:txBody>
      </p:sp>
      <p:sp>
        <p:nvSpPr>
          <p:cNvPr id="8" name="object 8"/>
          <p:cNvSpPr txBox="1"/>
          <p:nvPr/>
        </p:nvSpPr>
        <p:spPr>
          <a:xfrm>
            <a:off x="4217098" y="2382773"/>
            <a:ext cx="4062413" cy="407643"/>
          </a:xfrm>
          <a:prstGeom prst="rect">
            <a:avLst/>
          </a:prstGeom>
        </p:spPr>
        <p:txBody>
          <a:bodyPr vert="horz" wrap="square" lIns="0" tIns="10001" rIns="0" bIns="0" rtlCol="0">
            <a:spAutoFit/>
          </a:bodyPr>
          <a:lstStyle/>
          <a:p>
            <a:pPr marL="180499" indent="-170974" defTabSz="685800">
              <a:lnSpc>
                <a:spcPts val="1211"/>
              </a:lnSpc>
              <a:spcBef>
                <a:spcPts val="79"/>
              </a:spcBef>
              <a:buClr>
                <a:srgbClr val="EC7C30"/>
              </a:buClr>
              <a:buSzPct val="200000"/>
              <a:buFont typeface="Arial"/>
              <a:buChar char="•"/>
              <a:tabLst>
                <a:tab pos="180499" algn="l"/>
              </a:tabLst>
            </a:pPr>
            <a:r>
              <a:rPr sz="1200">
                <a:latin typeface="Calibri"/>
                <a:cs typeface="Calibri"/>
              </a:rPr>
              <a:t>The</a:t>
            </a:r>
            <a:r>
              <a:rPr sz="1200" spc="-38">
                <a:latin typeface="Calibri"/>
                <a:cs typeface="Calibri"/>
              </a:rPr>
              <a:t> </a:t>
            </a:r>
            <a:r>
              <a:rPr sz="1200">
                <a:latin typeface="Calibri"/>
                <a:cs typeface="Calibri"/>
              </a:rPr>
              <a:t>ISAR</a:t>
            </a:r>
            <a:r>
              <a:rPr sz="1200" spc="-49">
                <a:latin typeface="Calibri"/>
                <a:cs typeface="Calibri"/>
              </a:rPr>
              <a:t> </a:t>
            </a:r>
            <a:r>
              <a:rPr sz="1200" spc="-8">
                <a:latin typeface="Calibri"/>
                <a:cs typeface="Calibri"/>
              </a:rPr>
              <a:t>database</a:t>
            </a:r>
            <a:r>
              <a:rPr sz="1200" spc="-34">
                <a:latin typeface="Calibri"/>
                <a:cs typeface="Calibri"/>
              </a:rPr>
              <a:t> </a:t>
            </a:r>
            <a:r>
              <a:rPr sz="1200">
                <a:latin typeface="Calibri"/>
                <a:cs typeface="Calibri"/>
              </a:rPr>
              <a:t>could</a:t>
            </a:r>
            <a:r>
              <a:rPr sz="1200" spc="-11">
                <a:latin typeface="Calibri"/>
                <a:cs typeface="Calibri"/>
              </a:rPr>
              <a:t> </a:t>
            </a:r>
            <a:r>
              <a:rPr sz="1200">
                <a:latin typeface="Calibri"/>
                <a:cs typeface="Calibri"/>
              </a:rPr>
              <a:t>be</a:t>
            </a:r>
            <a:r>
              <a:rPr sz="1200" spc="-23">
                <a:latin typeface="Calibri"/>
                <a:cs typeface="Calibri"/>
              </a:rPr>
              <a:t> </a:t>
            </a:r>
            <a:r>
              <a:rPr sz="1200">
                <a:latin typeface="Calibri"/>
                <a:cs typeface="Calibri"/>
              </a:rPr>
              <a:t>used</a:t>
            </a:r>
            <a:r>
              <a:rPr sz="1200" spc="-30">
                <a:latin typeface="Calibri"/>
                <a:cs typeface="Calibri"/>
              </a:rPr>
              <a:t> </a:t>
            </a:r>
            <a:r>
              <a:rPr sz="1200">
                <a:latin typeface="Calibri"/>
                <a:cs typeface="Calibri"/>
              </a:rPr>
              <a:t>to</a:t>
            </a:r>
            <a:r>
              <a:rPr sz="1200" spc="-19">
                <a:latin typeface="Calibri"/>
                <a:cs typeface="Calibri"/>
              </a:rPr>
              <a:t> </a:t>
            </a:r>
            <a:r>
              <a:rPr sz="1200" spc="-8">
                <a:latin typeface="Calibri"/>
                <a:cs typeface="Calibri"/>
              </a:rPr>
              <a:t>investigate</a:t>
            </a:r>
            <a:r>
              <a:rPr sz="1200">
                <a:latin typeface="Calibri"/>
                <a:cs typeface="Calibri"/>
              </a:rPr>
              <a:t> </a:t>
            </a:r>
            <a:r>
              <a:rPr sz="1200" spc="-19">
                <a:latin typeface="Calibri"/>
                <a:cs typeface="Calibri"/>
              </a:rPr>
              <a:t>the</a:t>
            </a:r>
            <a:endParaRPr sz="1200">
              <a:latin typeface="Calibri"/>
              <a:cs typeface="Calibri"/>
            </a:endParaRPr>
          </a:p>
          <a:p>
            <a:pPr marL="180975" defTabSz="685800">
              <a:lnSpc>
                <a:spcPts val="1931"/>
              </a:lnSpc>
            </a:pPr>
            <a:r>
              <a:rPr b="1" spc="-8">
                <a:solidFill>
                  <a:srgbClr val="EC7C30"/>
                </a:solidFill>
                <a:latin typeface="Calibri"/>
                <a:cs typeface="Calibri"/>
              </a:rPr>
              <a:t>effectiveness</a:t>
            </a:r>
            <a:r>
              <a:rPr b="1" spc="-30">
                <a:solidFill>
                  <a:srgbClr val="EC7C30"/>
                </a:solidFill>
                <a:latin typeface="Calibri"/>
                <a:cs typeface="Calibri"/>
              </a:rPr>
              <a:t> </a:t>
            </a:r>
            <a:r>
              <a:rPr b="1">
                <a:solidFill>
                  <a:srgbClr val="EC7C30"/>
                </a:solidFill>
                <a:latin typeface="Calibri"/>
                <a:cs typeface="Calibri"/>
              </a:rPr>
              <a:t>of</a:t>
            </a:r>
            <a:r>
              <a:rPr b="1" spc="-38">
                <a:solidFill>
                  <a:srgbClr val="EC7C30"/>
                </a:solidFill>
                <a:latin typeface="Calibri"/>
                <a:cs typeface="Calibri"/>
              </a:rPr>
              <a:t> </a:t>
            </a:r>
            <a:r>
              <a:rPr b="1">
                <a:solidFill>
                  <a:srgbClr val="EC7C30"/>
                </a:solidFill>
                <a:latin typeface="Calibri"/>
                <a:cs typeface="Calibri"/>
              </a:rPr>
              <a:t>novel</a:t>
            </a:r>
            <a:r>
              <a:rPr b="1" spc="-38">
                <a:solidFill>
                  <a:srgbClr val="EC7C30"/>
                </a:solidFill>
                <a:latin typeface="Calibri"/>
                <a:cs typeface="Calibri"/>
              </a:rPr>
              <a:t> </a:t>
            </a:r>
            <a:r>
              <a:rPr b="1" spc="-8">
                <a:solidFill>
                  <a:srgbClr val="EC7C30"/>
                </a:solidFill>
                <a:latin typeface="Calibri"/>
                <a:cs typeface="Calibri"/>
              </a:rPr>
              <a:t>approaches</a:t>
            </a:r>
            <a:r>
              <a:rPr b="1" spc="-146">
                <a:solidFill>
                  <a:srgbClr val="EC7C30"/>
                </a:solidFill>
                <a:latin typeface="Calibri"/>
                <a:cs typeface="Calibri"/>
              </a:rPr>
              <a:t> </a:t>
            </a:r>
            <a:r>
              <a:rPr sz="1200">
                <a:latin typeface="Calibri"/>
                <a:cs typeface="Calibri"/>
              </a:rPr>
              <a:t>to</a:t>
            </a:r>
            <a:r>
              <a:rPr sz="1200" spc="-11">
                <a:latin typeface="Calibri"/>
                <a:cs typeface="Calibri"/>
              </a:rPr>
              <a:t> </a:t>
            </a:r>
            <a:r>
              <a:rPr sz="1200" spc="-8">
                <a:latin typeface="Calibri"/>
                <a:cs typeface="Calibri"/>
              </a:rPr>
              <a:t>asthma</a:t>
            </a:r>
            <a:endParaRPr sz="1200">
              <a:latin typeface="Calibri"/>
              <a:cs typeface="Calibri"/>
            </a:endParaRPr>
          </a:p>
        </p:txBody>
      </p:sp>
      <p:sp>
        <p:nvSpPr>
          <p:cNvPr id="9" name="object 9"/>
          <p:cNvSpPr txBox="1"/>
          <p:nvPr/>
        </p:nvSpPr>
        <p:spPr>
          <a:xfrm>
            <a:off x="4388548" y="2748725"/>
            <a:ext cx="3977640" cy="194765"/>
          </a:xfrm>
          <a:prstGeom prst="rect">
            <a:avLst/>
          </a:prstGeom>
        </p:spPr>
        <p:txBody>
          <a:bodyPr vert="horz" wrap="square" lIns="0" tIns="10001" rIns="0" bIns="0" rtlCol="0">
            <a:spAutoFit/>
          </a:bodyPr>
          <a:lstStyle/>
          <a:p>
            <a:pPr marL="9525" defTabSz="685800">
              <a:spcBef>
                <a:spcPts val="79"/>
              </a:spcBef>
            </a:pPr>
            <a:r>
              <a:rPr sz="1200" spc="-8">
                <a:latin typeface="Calibri"/>
                <a:cs typeface="Calibri"/>
              </a:rPr>
              <a:t>treatment</a:t>
            </a:r>
            <a:r>
              <a:rPr sz="1200" spc="-15">
                <a:latin typeface="Calibri"/>
                <a:cs typeface="Calibri"/>
              </a:rPr>
              <a:t> </a:t>
            </a:r>
            <a:r>
              <a:rPr sz="1200">
                <a:latin typeface="Calibri"/>
                <a:cs typeface="Calibri"/>
              </a:rPr>
              <a:t>or</a:t>
            </a:r>
            <a:r>
              <a:rPr sz="1200" spc="-23">
                <a:latin typeface="Calibri"/>
                <a:cs typeface="Calibri"/>
              </a:rPr>
              <a:t> </a:t>
            </a:r>
            <a:r>
              <a:rPr sz="1200">
                <a:latin typeface="Calibri"/>
                <a:cs typeface="Calibri"/>
              </a:rPr>
              <a:t>the</a:t>
            </a:r>
            <a:r>
              <a:rPr sz="1200" spc="-30">
                <a:latin typeface="Calibri"/>
                <a:cs typeface="Calibri"/>
              </a:rPr>
              <a:t> </a:t>
            </a:r>
            <a:r>
              <a:rPr sz="1200">
                <a:latin typeface="Calibri"/>
                <a:cs typeface="Calibri"/>
              </a:rPr>
              <a:t>feasibility</a:t>
            </a:r>
            <a:r>
              <a:rPr sz="1200" spc="-8">
                <a:latin typeface="Calibri"/>
                <a:cs typeface="Calibri"/>
              </a:rPr>
              <a:t> </a:t>
            </a:r>
            <a:r>
              <a:rPr sz="1200">
                <a:latin typeface="Calibri"/>
                <a:cs typeface="Calibri"/>
              </a:rPr>
              <a:t>of</a:t>
            </a:r>
            <a:r>
              <a:rPr sz="1200" spc="-38">
                <a:latin typeface="Calibri"/>
                <a:cs typeface="Calibri"/>
              </a:rPr>
              <a:t> </a:t>
            </a:r>
            <a:r>
              <a:rPr sz="1200">
                <a:latin typeface="Calibri"/>
                <a:cs typeface="Calibri"/>
              </a:rPr>
              <a:t>new</a:t>
            </a:r>
            <a:r>
              <a:rPr sz="1200" spc="-34">
                <a:latin typeface="Calibri"/>
                <a:cs typeface="Calibri"/>
              </a:rPr>
              <a:t> </a:t>
            </a:r>
            <a:r>
              <a:rPr sz="1200">
                <a:latin typeface="Calibri"/>
                <a:cs typeface="Calibri"/>
              </a:rPr>
              <a:t>asthma</a:t>
            </a:r>
            <a:r>
              <a:rPr sz="1200" spc="-34">
                <a:latin typeface="Calibri"/>
                <a:cs typeface="Calibri"/>
              </a:rPr>
              <a:t> </a:t>
            </a:r>
            <a:r>
              <a:rPr sz="1200" spc="-8">
                <a:latin typeface="Calibri"/>
                <a:cs typeface="Calibri"/>
              </a:rPr>
              <a:t>treatment</a:t>
            </a:r>
            <a:r>
              <a:rPr sz="1200" spc="-11">
                <a:latin typeface="Calibri"/>
                <a:cs typeface="Calibri"/>
              </a:rPr>
              <a:t> </a:t>
            </a:r>
            <a:r>
              <a:rPr sz="1200" spc="-8">
                <a:latin typeface="Calibri"/>
                <a:cs typeface="Calibri"/>
              </a:rPr>
              <a:t>paradigms</a:t>
            </a:r>
            <a:endParaRPr sz="1200">
              <a:latin typeface="Calibri"/>
              <a:cs typeface="Calibri"/>
            </a:endParaRPr>
          </a:p>
        </p:txBody>
      </p:sp>
      <p:sp>
        <p:nvSpPr>
          <p:cNvPr id="10" name="object 10"/>
          <p:cNvSpPr txBox="1"/>
          <p:nvPr/>
        </p:nvSpPr>
        <p:spPr>
          <a:xfrm>
            <a:off x="4217098" y="2991041"/>
            <a:ext cx="4069556" cy="194765"/>
          </a:xfrm>
          <a:prstGeom prst="rect">
            <a:avLst/>
          </a:prstGeom>
        </p:spPr>
        <p:txBody>
          <a:bodyPr vert="horz" wrap="square" lIns="0" tIns="10001" rIns="0" bIns="0" rtlCol="0">
            <a:spAutoFit/>
          </a:bodyPr>
          <a:lstStyle/>
          <a:p>
            <a:pPr marL="180499" indent="-170974" defTabSz="685800">
              <a:spcBef>
                <a:spcPts val="79"/>
              </a:spcBef>
              <a:buClr>
                <a:srgbClr val="EC7C30"/>
              </a:buClr>
              <a:buSzPct val="200000"/>
              <a:buFont typeface="Arial"/>
              <a:buChar char="•"/>
              <a:tabLst>
                <a:tab pos="180499" algn="l"/>
              </a:tabLst>
            </a:pPr>
            <a:r>
              <a:rPr sz="1200">
                <a:latin typeface="Calibri"/>
                <a:cs typeface="Calibri"/>
              </a:rPr>
              <a:t>ISAR</a:t>
            </a:r>
            <a:r>
              <a:rPr sz="1200" spc="-49">
                <a:latin typeface="Calibri"/>
                <a:cs typeface="Calibri"/>
              </a:rPr>
              <a:t> </a:t>
            </a:r>
            <a:r>
              <a:rPr sz="1200">
                <a:latin typeface="Calibri"/>
                <a:cs typeface="Calibri"/>
              </a:rPr>
              <a:t>could</a:t>
            </a:r>
            <a:r>
              <a:rPr sz="1200" spc="-8">
                <a:latin typeface="Calibri"/>
                <a:cs typeface="Calibri"/>
              </a:rPr>
              <a:t> </a:t>
            </a:r>
            <a:r>
              <a:rPr sz="1200">
                <a:latin typeface="Calibri"/>
                <a:cs typeface="Calibri"/>
              </a:rPr>
              <a:t>be</a:t>
            </a:r>
            <a:r>
              <a:rPr sz="1200" spc="-30">
                <a:latin typeface="Calibri"/>
                <a:cs typeface="Calibri"/>
              </a:rPr>
              <a:t> </a:t>
            </a:r>
            <a:r>
              <a:rPr sz="1200">
                <a:latin typeface="Calibri"/>
                <a:cs typeface="Calibri"/>
              </a:rPr>
              <a:t>used,</a:t>
            </a:r>
            <a:r>
              <a:rPr sz="1200" spc="-19">
                <a:latin typeface="Calibri"/>
                <a:cs typeface="Calibri"/>
              </a:rPr>
              <a:t> </a:t>
            </a:r>
            <a:r>
              <a:rPr sz="1200">
                <a:latin typeface="Calibri"/>
                <a:cs typeface="Calibri"/>
              </a:rPr>
              <a:t>not</a:t>
            </a:r>
            <a:r>
              <a:rPr sz="1200" spc="-19">
                <a:latin typeface="Calibri"/>
                <a:cs typeface="Calibri"/>
              </a:rPr>
              <a:t> </a:t>
            </a:r>
            <a:r>
              <a:rPr sz="1200">
                <a:latin typeface="Calibri"/>
                <a:cs typeface="Calibri"/>
              </a:rPr>
              <a:t>only</a:t>
            </a:r>
            <a:r>
              <a:rPr sz="1200" spc="-11">
                <a:latin typeface="Calibri"/>
                <a:cs typeface="Calibri"/>
              </a:rPr>
              <a:t> </a:t>
            </a:r>
            <a:r>
              <a:rPr sz="1200">
                <a:latin typeface="Calibri"/>
                <a:cs typeface="Calibri"/>
              </a:rPr>
              <a:t>to</a:t>
            </a:r>
            <a:r>
              <a:rPr sz="1200" spc="-11">
                <a:latin typeface="Calibri"/>
                <a:cs typeface="Calibri"/>
              </a:rPr>
              <a:t> </a:t>
            </a:r>
            <a:r>
              <a:rPr sz="1200" spc="-8">
                <a:latin typeface="Calibri"/>
                <a:cs typeface="Calibri"/>
              </a:rPr>
              <a:t>examine</a:t>
            </a:r>
            <a:r>
              <a:rPr sz="1200" spc="-49">
                <a:latin typeface="Calibri"/>
                <a:cs typeface="Calibri"/>
              </a:rPr>
              <a:t> </a:t>
            </a:r>
            <a:r>
              <a:rPr sz="1200">
                <a:latin typeface="Calibri"/>
                <a:cs typeface="Calibri"/>
              </a:rPr>
              <a:t>asthma</a:t>
            </a:r>
            <a:r>
              <a:rPr sz="1200" spc="-23">
                <a:latin typeface="Calibri"/>
                <a:cs typeface="Calibri"/>
              </a:rPr>
              <a:t> </a:t>
            </a:r>
            <a:r>
              <a:rPr sz="1200" spc="-8">
                <a:latin typeface="Calibri"/>
                <a:cs typeface="Calibri"/>
              </a:rPr>
              <a:t>outcomes </a:t>
            </a:r>
            <a:r>
              <a:rPr sz="1200" spc="-19">
                <a:latin typeface="Calibri"/>
                <a:cs typeface="Calibri"/>
              </a:rPr>
              <a:t>and</a:t>
            </a:r>
            <a:endParaRPr sz="1200">
              <a:latin typeface="Calibri"/>
              <a:cs typeface="Calibri"/>
            </a:endParaRPr>
          </a:p>
        </p:txBody>
      </p:sp>
      <p:pic>
        <p:nvPicPr>
          <p:cNvPr id="11" name="object 11"/>
          <p:cNvPicPr/>
          <p:nvPr/>
        </p:nvPicPr>
        <p:blipFill>
          <a:blip r:embed="rId2" cstate="print"/>
          <a:stretch>
            <a:fillRect/>
          </a:stretch>
        </p:blipFill>
        <p:spPr>
          <a:xfrm>
            <a:off x="7861553" y="4542280"/>
            <a:ext cx="1060965" cy="402274"/>
          </a:xfrm>
          <a:prstGeom prst="rect">
            <a:avLst/>
          </a:prstGeom>
        </p:spPr>
      </p:pic>
      <p:sp>
        <p:nvSpPr>
          <p:cNvPr id="12" name="object 12"/>
          <p:cNvSpPr txBox="1"/>
          <p:nvPr/>
        </p:nvSpPr>
        <p:spPr>
          <a:xfrm>
            <a:off x="4217098" y="3117057"/>
            <a:ext cx="4220051" cy="1914787"/>
          </a:xfrm>
          <a:prstGeom prst="rect">
            <a:avLst/>
          </a:prstGeom>
        </p:spPr>
        <p:txBody>
          <a:bodyPr vert="horz" wrap="square" lIns="0" tIns="64294" rIns="0" bIns="0" rtlCol="0">
            <a:spAutoFit/>
          </a:bodyPr>
          <a:lstStyle/>
          <a:p>
            <a:pPr marL="180975" marR="20955" defTabSz="685800">
              <a:lnSpc>
                <a:spcPct val="80000"/>
              </a:lnSpc>
              <a:spcBef>
                <a:spcPts val="506"/>
              </a:spcBef>
            </a:pPr>
            <a:r>
              <a:rPr sz="1200">
                <a:latin typeface="Calibri"/>
                <a:cs typeface="Calibri"/>
              </a:rPr>
              <a:t>identify</a:t>
            </a:r>
            <a:r>
              <a:rPr sz="1200" spc="-19">
                <a:latin typeface="Calibri"/>
                <a:cs typeface="Calibri"/>
              </a:rPr>
              <a:t> </a:t>
            </a:r>
            <a:r>
              <a:rPr sz="1200">
                <a:latin typeface="Calibri"/>
                <a:cs typeface="Calibri"/>
              </a:rPr>
              <a:t>patients</a:t>
            </a:r>
            <a:r>
              <a:rPr sz="1200" spc="-11">
                <a:latin typeface="Calibri"/>
                <a:cs typeface="Calibri"/>
              </a:rPr>
              <a:t> </a:t>
            </a:r>
            <a:r>
              <a:rPr sz="1200">
                <a:latin typeface="Calibri"/>
                <a:cs typeface="Calibri"/>
              </a:rPr>
              <a:t>likely</a:t>
            </a:r>
            <a:r>
              <a:rPr sz="1200" spc="-30">
                <a:latin typeface="Calibri"/>
                <a:cs typeface="Calibri"/>
              </a:rPr>
              <a:t> </a:t>
            </a:r>
            <a:r>
              <a:rPr sz="1200">
                <a:latin typeface="Calibri"/>
                <a:cs typeface="Calibri"/>
              </a:rPr>
              <a:t>to</a:t>
            </a:r>
            <a:r>
              <a:rPr sz="1200" spc="-34">
                <a:latin typeface="Calibri"/>
                <a:cs typeface="Calibri"/>
              </a:rPr>
              <a:t> </a:t>
            </a:r>
            <a:r>
              <a:rPr sz="1200">
                <a:latin typeface="Calibri"/>
                <a:cs typeface="Calibri"/>
              </a:rPr>
              <a:t>benefit,</a:t>
            </a:r>
            <a:r>
              <a:rPr sz="1200" spc="-4">
                <a:latin typeface="Calibri"/>
                <a:cs typeface="Calibri"/>
              </a:rPr>
              <a:t> </a:t>
            </a:r>
            <a:r>
              <a:rPr sz="1200">
                <a:latin typeface="Calibri"/>
                <a:cs typeface="Calibri"/>
              </a:rPr>
              <a:t>but</a:t>
            </a:r>
            <a:r>
              <a:rPr sz="1200" spc="-45">
                <a:latin typeface="Calibri"/>
                <a:cs typeface="Calibri"/>
              </a:rPr>
              <a:t> </a:t>
            </a:r>
            <a:r>
              <a:rPr sz="1200">
                <a:latin typeface="Calibri"/>
                <a:cs typeface="Calibri"/>
              </a:rPr>
              <a:t>also</a:t>
            </a:r>
            <a:r>
              <a:rPr sz="1200" spc="-49">
                <a:latin typeface="Calibri"/>
                <a:cs typeface="Calibri"/>
              </a:rPr>
              <a:t> </a:t>
            </a:r>
            <a:r>
              <a:rPr sz="1200">
                <a:latin typeface="Calibri"/>
                <a:cs typeface="Calibri"/>
              </a:rPr>
              <a:t>to</a:t>
            </a:r>
            <a:r>
              <a:rPr sz="1200" spc="-15">
                <a:latin typeface="Calibri"/>
                <a:cs typeface="Calibri"/>
              </a:rPr>
              <a:t> </a:t>
            </a:r>
            <a:r>
              <a:rPr sz="1200">
                <a:latin typeface="Calibri"/>
                <a:cs typeface="Calibri"/>
              </a:rPr>
              <a:t>assess</a:t>
            </a:r>
            <a:r>
              <a:rPr sz="1200" spc="-38">
                <a:latin typeface="Calibri"/>
                <a:cs typeface="Calibri"/>
              </a:rPr>
              <a:t> </a:t>
            </a:r>
            <a:r>
              <a:rPr b="1">
                <a:solidFill>
                  <a:srgbClr val="EC7C30"/>
                </a:solidFill>
                <a:latin typeface="Calibri"/>
                <a:cs typeface="Calibri"/>
              </a:rPr>
              <a:t>the</a:t>
            </a:r>
            <a:r>
              <a:rPr b="1" spc="-71">
                <a:solidFill>
                  <a:srgbClr val="EC7C30"/>
                </a:solidFill>
                <a:latin typeface="Calibri"/>
                <a:cs typeface="Calibri"/>
              </a:rPr>
              <a:t> </a:t>
            </a:r>
            <a:r>
              <a:rPr b="1" spc="-8">
                <a:solidFill>
                  <a:srgbClr val="EC7C30"/>
                </a:solidFill>
                <a:latin typeface="Calibri"/>
                <a:cs typeface="Calibri"/>
              </a:rPr>
              <a:t>cost- </a:t>
            </a:r>
            <a:r>
              <a:rPr b="1" spc="-19">
                <a:solidFill>
                  <a:srgbClr val="EC7C30"/>
                </a:solidFill>
                <a:latin typeface="Calibri"/>
                <a:cs typeface="Calibri"/>
              </a:rPr>
              <a:t>effectiveness</a:t>
            </a:r>
            <a:r>
              <a:rPr b="1" spc="-75">
                <a:solidFill>
                  <a:srgbClr val="EC7C30"/>
                </a:solidFill>
                <a:latin typeface="Calibri"/>
                <a:cs typeface="Calibri"/>
              </a:rPr>
              <a:t> </a:t>
            </a:r>
            <a:r>
              <a:rPr sz="1200">
                <a:latin typeface="Calibri"/>
                <a:cs typeface="Calibri"/>
              </a:rPr>
              <a:t>of</a:t>
            </a:r>
            <a:r>
              <a:rPr sz="1200" spc="8">
                <a:latin typeface="Calibri"/>
                <a:cs typeface="Calibri"/>
              </a:rPr>
              <a:t> </a:t>
            </a:r>
            <a:r>
              <a:rPr sz="1200">
                <a:latin typeface="Calibri"/>
                <a:cs typeface="Calibri"/>
              </a:rPr>
              <a:t>the</a:t>
            </a:r>
            <a:r>
              <a:rPr sz="1200" spc="19">
                <a:latin typeface="Calibri"/>
                <a:cs typeface="Calibri"/>
              </a:rPr>
              <a:t> </a:t>
            </a:r>
            <a:r>
              <a:rPr sz="1200" spc="-8">
                <a:latin typeface="Calibri"/>
                <a:cs typeface="Calibri"/>
              </a:rPr>
              <a:t>approach</a:t>
            </a:r>
            <a:endParaRPr sz="1200">
              <a:latin typeface="Calibri"/>
              <a:cs typeface="Calibri"/>
            </a:endParaRPr>
          </a:p>
          <a:p>
            <a:pPr marL="180499" indent="-170974" defTabSz="685800">
              <a:lnSpc>
                <a:spcPts val="1943"/>
              </a:lnSpc>
              <a:spcBef>
                <a:spcPts val="307"/>
              </a:spcBef>
              <a:buClr>
                <a:srgbClr val="EC7C30"/>
              </a:buClr>
              <a:buSzPct val="200000"/>
              <a:buFont typeface="Arial"/>
              <a:buChar char="•"/>
              <a:tabLst>
                <a:tab pos="180499" algn="l"/>
              </a:tabLst>
            </a:pPr>
            <a:r>
              <a:rPr sz="1200" spc="-8">
                <a:latin typeface="Calibri"/>
                <a:cs typeface="Calibri"/>
              </a:rPr>
              <a:t>Potential</a:t>
            </a:r>
            <a:r>
              <a:rPr sz="1200" spc="-34">
                <a:latin typeface="Calibri"/>
                <a:cs typeface="Calibri"/>
              </a:rPr>
              <a:t> </a:t>
            </a:r>
            <a:r>
              <a:rPr sz="1200">
                <a:latin typeface="Calibri"/>
                <a:cs typeface="Calibri"/>
              </a:rPr>
              <a:t>benefits</a:t>
            </a:r>
            <a:r>
              <a:rPr sz="1200" spc="4">
                <a:latin typeface="Calibri"/>
                <a:cs typeface="Calibri"/>
              </a:rPr>
              <a:t> </a:t>
            </a:r>
            <a:r>
              <a:rPr sz="1200">
                <a:latin typeface="Calibri"/>
                <a:cs typeface="Calibri"/>
              </a:rPr>
              <a:t>of</a:t>
            </a:r>
            <a:r>
              <a:rPr sz="1200" spc="-23">
                <a:latin typeface="Calibri"/>
                <a:cs typeface="Calibri"/>
              </a:rPr>
              <a:t> </a:t>
            </a:r>
            <a:r>
              <a:rPr sz="1200">
                <a:latin typeface="Calibri"/>
                <a:cs typeface="Calibri"/>
              </a:rPr>
              <a:t>ISAR</a:t>
            </a:r>
            <a:r>
              <a:rPr sz="1200" spc="-53">
                <a:latin typeface="Calibri"/>
                <a:cs typeface="Calibri"/>
              </a:rPr>
              <a:t> </a:t>
            </a:r>
            <a:r>
              <a:rPr sz="1200">
                <a:latin typeface="Calibri"/>
                <a:cs typeface="Calibri"/>
              </a:rPr>
              <a:t>are</a:t>
            </a:r>
            <a:r>
              <a:rPr sz="1200" spc="-19">
                <a:latin typeface="Calibri"/>
                <a:cs typeface="Calibri"/>
              </a:rPr>
              <a:t> </a:t>
            </a:r>
            <a:r>
              <a:rPr sz="1200">
                <a:latin typeface="Calibri"/>
                <a:cs typeface="Calibri"/>
              </a:rPr>
              <a:t>many</a:t>
            </a:r>
            <a:r>
              <a:rPr sz="1200" spc="-53">
                <a:latin typeface="Calibri"/>
                <a:cs typeface="Calibri"/>
              </a:rPr>
              <a:t> </a:t>
            </a:r>
            <a:r>
              <a:rPr sz="1200">
                <a:latin typeface="Calibri"/>
                <a:cs typeface="Calibri"/>
              </a:rPr>
              <a:t>and</a:t>
            </a:r>
            <a:r>
              <a:rPr sz="1200" spc="-49">
                <a:latin typeface="Calibri"/>
                <a:cs typeface="Calibri"/>
              </a:rPr>
              <a:t> </a:t>
            </a:r>
            <a:r>
              <a:rPr sz="1200">
                <a:latin typeface="Calibri"/>
                <a:cs typeface="Calibri"/>
              </a:rPr>
              <a:t>include</a:t>
            </a:r>
            <a:r>
              <a:rPr sz="1200" spc="-4">
                <a:latin typeface="Calibri"/>
                <a:cs typeface="Calibri"/>
              </a:rPr>
              <a:t> </a:t>
            </a:r>
            <a:r>
              <a:rPr b="1" spc="-8">
                <a:solidFill>
                  <a:srgbClr val="EC7C30"/>
                </a:solidFill>
                <a:latin typeface="Calibri"/>
                <a:cs typeface="Calibri"/>
              </a:rPr>
              <a:t>improved</a:t>
            </a:r>
            <a:endParaRPr>
              <a:latin typeface="Calibri"/>
              <a:cs typeface="Calibri"/>
            </a:endParaRPr>
          </a:p>
          <a:p>
            <a:pPr marL="180975" marR="3810" defTabSz="685800">
              <a:lnSpc>
                <a:spcPct val="81100"/>
              </a:lnSpc>
              <a:spcBef>
                <a:spcPts val="191"/>
              </a:spcBef>
            </a:pPr>
            <a:r>
              <a:rPr b="1">
                <a:solidFill>
                  <a:srgbClr val="EC7C30"/>
                </a:solidFill>
                <a:latin typeface="Calibri"/>
                <a:cs typeface="Calibri"/>
              </a:rPr>
              <a:t>adherence</a:t>
            </a:r>
            <a:r>
              <a:rPr b="1" spc="-75">
                <a:solidFill>
                  <a:srgbClr val="EC7C30"/>
                </a:solidFill>
                <a:latin typeface="Calibri"/>
                <a:cs typeface="Calibri"/>
              </a:rPr>
              <a:t> </a:t>
            </a:r>
            <a:r>
              <a:rPr b="1">
                <a:solidFill>
                  <a:srgbClr val="EC7C30"/>
                </a:solidFill>
                <a:latin typeface="Calibri"/>
                <a:cs typeface="Calibri"/>
              </a:rPr>
              <a:t>and</a:t>
            </a:r>
            <a:r>
              <a:rPr b="1" spc="-41">
                <a:solidFill>
                  <a:srgbClr val="EC7C30"/>
                </a:solidFill>
                <a:latin typeface="Calibri"/>
                <a:cs typeface="Calibri"/>
              </a:rPr>
              <a:t> </a:t>
            </a:r>
            <a:r>
              <a:rPr b="1">
                <a:solidFill>
                  <a:srgbClr val="EC7C30"/>
                </a:solidFill>
                <a:latin typeface="Calibri"/>
                <a:cs typeface="Calibri"/>
              </a:rPr>
              <a:t>asthma</a:t>
            </a:r>
            <a:r>
              <a:rPr b="1" spc="-49">
                <a:solidFill>
                  <a:srgbClr val="EC7C30"/>
                </a:solidFill>
                <a:latin typeface="Calibri"/>
                <a:cs typeface="Calibri"/>
              </a:rPr>
              <a:t> </a:t>
            </a:r>
            <a:r>
              <a:rPr b="1">
                <a:solidFill>
                  <a:srgbClr val="EC7C30"/>
                </a:solidFill>
                <a:latin typeface="Calibri"/>
                <a:cs typeface="Calibri"/>
              </a:rPr>
              <a:t>control</a:t>
            </a:r>
            <a:r>
              <a:rPr sz="1200">
                <a:latin typeface="Calibri"/>
                <a:cs typeface="Calibri"/>
              </a:rPr>
              <a:t>,</a:t>
            </a:r>
            <a:r>
              <a:rPr sz="1200" spc="-68">
                <a:latin typeface="Calibri"/>
                <a:cs typeface="Calibri"/>
              </a:rPr>
              <a:t> </a:t>
            </a:r>
            <a:r>
              <a:rPr sz="1200">
                <a:latin typeface="Calibri"/>
                <a:cs typeface="Calibri"/>
              </a:rPr>
              <a:t>fewer</a:t>
            </a:r>
            <a:r>
              <a:rPr sz="1200" spc="-11">
                <a:latin typeface="Calibri"/>
                <a:cs typeface="Calibri"/>
              </a:rPr>
              <a:t> </a:t>
            </a:r>
            <a:r>
              <a:rPr sz="1200">
                <a:latin typeface="Calibri"/>
                <a:cs typeface="Calibri"/>
              </a:rPr>
              <a:t>ICS-</a:t>
            </a:r>
            <a:r>
              <a:rPr sz="1200" spc="-8">
                <a:latin typeface="Calibri"/>
                <a:cs typeface="Calibri"/>
              </a:rPr>
              <a:t>related </a:t>
            </a:r>
            <a:r>
              <a:rPr sz="1200">
                <a:latin typeface="Calibri"/>
                <a:cs typeface="Calibri"/>
              </a:rPr>
              <a:t>side</a:t>
            </a:r>
            <a:r>
              <a:rPr sz="1200" spc="-26">
                <a:latin typeface="Calibri"/>
                <a:cs typeface="Calibri"/>
              </a:rPr>
              <a:t> </a:t>
            </a:r>
            <a:r>
              <a:rPr sz="1200" spc="-8">
                <a:latin typeface="Calibri"/>
                <a:cs typeface="Calibri"/>
              </a:rPr>
              <a:t>effects</a:t>
            </a:r>
            <a:r>
              <a:rPr sz="1200" spc="38">
                <a:latin typeface="Calibri"/>
                <a:cs typeface="Calibri"/>
              </a:rPr>
              <a:t> </a:t>
            </a:r>
            <a:r>
              <a:rPr sz="1200">
                <a:latin typeface="Calibri"/>
                <a:cs typeface="Calibri"/>
              </a:rPr>
              <a:t>and</a:t>
            </a:r>
            <a:r>
              <a:rPr sz="1200" spc="-41">
                <a:latin typeface="Calibri"/>
                <a:cs typeface="Calibri"/>
              </a:rPr>
              <a:t> </a:t>
            </a:r>
            <a:r>
              <a:rPr sz="1200" spc="-8">
                <a:latin typeface="Calibri"/>
                <a:cs typeface="Calibri"/>
              </a:rPr>
              <a:t>provision</a:t>
            </a:r>
            <a:r>
              <a:rPr sz="1200" spc="-11">
                <a:latin typeface="Calibri"/>
                <a:cs typeface="Calibri"/>
              </a:rPr>
              <a:t> </a:t>
            </a:r>
            <a:r>
              <a:rPr sz="1200">
                <a:latin typeface="Calibri"/>
                <a:cs typeface="Calibri"/>
              </a:rPr>
              <a:t>of</a:t>
            </a:r>
            <a:r>
              <a:rPr sz="1200" spc="-19">
                <a:latin typeface="Calibri"/>
                <a:cs typeface="Calibri"/>
              </a:rPr>
              <a:t> </a:t>
            </a:r>
            <a:r>
              <a:rPr sz="1200">
                <a:latin typeface="Calibri"/>
                <a:cs typeface="Calibri"/>
              </a:rPr>
              <a:t>a</a:t>
            </a:r>
            <a:r>
              <a:rPr sz="1200" spc="-26">
                <a:latin typeface="Calibri"/>
                <a:cs typeface="Calibri"/>
              </a:rPr>
              <a:t> </a:t>
            </a:r>
            <a:r>
              <a:rPr sz="1200" spc="-8">
                <a:latin typeface="Calibri"/>
                <a:cs typeface="Calibri"/>
              </a:rPr>
              <a:t>validated</a:t>
            </a:r>
            <a:r>
              <a:rPr sz="1200" spc="-11">
                <a:latin typeface="Calibri"/>
                <a:cs typeface="Calibri"/>
              </a:rPr>
              <a:t> </a:t>
            </a:r>
            <a:r>
              <a:rPr sz="1200">
                <a:latin typeface="Calibri"/>
                <a:cs typeface="Calibri"/>
              </a:rPr>
              <a:t>simplified</a:t>
            </a:r>
            <a:r>
              <a:rPr sz="1200" spc="-11">
                <a:latin typeface="Calibri"/>
                <a:cs typeface="Calibri"/>
              </a:rPr>
              <a:t> </a:t>
            </a:r>
            <a:r>
              <a:rPr sz="1200" spc="-8">
                <a:latin typeface="Calibri"/>
                <a:cs typeface="Calibri"/>
              </a:rPr>
              <a:t>asthma management</a:t>
            </a:r>
            <a:r>
              <a:rPr sz="1200" spc="-64">
                <a:latin typeface="Calibri"/>
                <a:cs typeface="Calibri"/>
              </a:rPr>
              <a:t> </a:t>
            </a:r>
            <a:r>
              <a:rPr sz="1200" spc="-8">
                <a:latin typeface="Calibri"/>
                <a:cs typeface="Calibri"/>
              </a:rPr>
              <a:t>programme</a:t>
            </a:r>
            <a:r>
              <a:rPr sz="1200" spc="-60">
                <a:latin typeface="Calibri"/>
                <a:cs typeface="Calibri"/>
              </a:rPr>
              <a:t> </a:t>
            </a:r>
            <a:r>
              <a:rPr sz="1200" spc="-8">
                <a:latin typeface="Calibri"/>
                <a:cs typeface="Calibri"/>
              </a:rPr>
              <a:t>offering</a:t>
            </a:r>
            <a:r>
              <a:rPr sz="1200" spc="4">
                <a:latin typeface="Calibri"/>
                <a:cs typeface="Calibri"/>
              </a:rPr>
              <a:t> </a:t>
            </a:r>
            <a:r>
              <a:rPr sz="1200">
                <a:latin typeface="Calibri"/>
                <a:cs typeface="Calibri"/>
              </a:rPr>
              <a:t>greater</a:t>
            </a:r>
            <a:r>
              <a:rPr sz="1200" spc="-4">
                <a:latin typeface="Calibri"/>
                <a:cs typeface="Calibri"/>
              </a:rPr>
              <a:t> </a:t>
            </a:r>
            <a:r>
              <a:rPr sz="1200" spc="-8">
                <a:latin typeface="Calibri"/>
                <a:cs typeface="Calibri"/>
              </a:rPr>
              <a:t>convenience</a:t>
            </a:r>
            <a:r>
              <a:rPr sz="1200" spc="-4">
                <a:latin typeface="Calibri"/>
                <a:cs typeface="Calibri"/>
              </a:rPr>
              <a:t> </a:t>
            </a:r>
            <a:r>
              <a:rPr sz="1200" spc="-19">
                <a:latin typeface="Calibri"/>
                <a:cs typeface="Calibri"/>
              </a:rPr>
              <a:t>for </a:t>
            </a:r>
            <a:r>
              <a:rPr sz="1200" spc="-8">
                <a:latin typeface="Calibri"/>
                <a:cs typeface="Calibri"/>
              </a:rPr>
              <a:t>patients</a:t>
            </a:r>
            <a:endParaRPr sz="1200">
              <a:latin typeface="Calibri"/>
              <a:cs typeface="Calibri"/>
            </a:endParaRPr>
          </a:p>
          <a:p>
            <a:pPr defTabSz="685800">
              <a:spcBef>
                <a:spcPts val="818"/>
              </a:spcBef>
            </a:pPr>
            <a:endParaRPr sz="1200">
              <a:latin typeface="Calibri"/>
              <a:cs typeface="Calibri"/>
            </a:endParaRPr>
          </a:p>
          <a:p>
            <a:pPr marL="225743" defTabSz="685800"/>
            <a:r>
              <a:rPr sz="900">
                <a:solidFill>
                  <a:srgbClr val="7E7E7E"/>
                </a:solidFill>
                <a:latin typeface="Calibri"/>
                <a:cs typeface="Calibri"/>
              </a:rPr>
              <a:t>ISAR:</a:t>
            </a:r>
            <a:r>
              <a:rPr sz="900" spc="-30">
                <a:solidFill>
                  <a:srgbClr val="7E7E7E"/>
                </a:solidFill>
                <a:latin typeface="Calibri"/>
                <a:cs typeface="Calibri"/>
              </a:rPr>
              <a:t> </a:t>
            </a:r>
            <a:r>
              <a:rPr sz="900" spc="-8">
                <a:solidFill>
                  <a:srgbClr val="7E7E7E"/>
                </a:solidFill>
                <a:latin typeface="Calibri"/>
                <a:cs typeface="Calibri"/>
              </a:rPr>
              <a:t>International</a:t>
            </a:r>
            <a:r>
              <a:rPr sz="900" spc="-15">
                <a:solidFill>
                  <a:srgbClr val="7E7E7E"/>
                </a:solidFill>
                <a:latin typeface="Calibri"/>
                <a:cs typeface="Calibri"/>
              </a:rPr>
              <a:t> </a:t>
            </a:r>
            <a:r>
              <a:rPr sz="900">
                <a:solidFill>
                  <a:srgbClr val="7E7E7E"/>
                </a:solidFill>
                <a:latin typeface="Calibri"/>
                <a:cs typeface="Calibri"/>
              </a:rPr>
              <a:t>Severe</a:t>
            </a:r>
            <a:r>
              <a:rPr sz="900" spc="-38">
                <a:solidFill>
                  <a:srgbClr val="7E7E7E"/>
                </a:solidFill>
                <a:latin typeface="Calibri"/>
                <a:cs typeface="Calibri"/>
              </a:rPr>
              <a:t> </a:t>
            </a:r>
            <a:r>
              <a:rPr sz="900">
                <a:solidFill>
                  <a:srgbClr val="7E7E7E"/>
                </a:solidFill>
                <a:latin typeface="Calibri"/>
                <a:cs typeface="Calibri"/>
              </a:rPr>
              <a:t>Asthma</a:t>
            </a:r>
            <a:r>
              <a:rPr sz="900" spc="-8">
                <a:solidFill>
                  <a:srgbClr val="7E7E7E"/>
                </a:solidFill>
                <a:latin typeface="Calibri"/>
                <a:cs typeface="Calibri"/>
              </a:rPr>
              <a:t> </a:t>
            </a:r>
            <a:r>
              <a:rPr sz="900">
                <a:solidFill>
                  <a:srgbClr val="7E7E7E"/>
                </a:solidFill>
                <a:latin typeface="Calibri"/>
                <a:cs typeface="Calibri"/>
              </a:rPr>
              <a:t>Registry;</a:t>
            </a:r>
            <a:r>
              <a:rPr sz="900" spc="-11">
                <a:solidFill>
                  <a:srgbClr val="7E7E7E"/>
                </a:solidFill>
                <a:latin typeface="Calibri"/>
                <a:cs typeface="Calibri"/>
              </a:rPr>
              <a:t> </a:t>
            </a:r>
            <a:r>
              <a:rPr sz="900" spc="-8">
                <a:solidFill>
                  <a:srgbClr val="7E7E7E"/>
                </a:solidFill>
                <a:latin typeface="Calibri"/>
                <a:cs typeface="Calibri"/>
                <a:hlinkClick r:id="rId3"/>
              </a:rPr>
              <a:t>http://isaregistries.org/</a:t>
            </a:r>
            <a:endParaRPr sz="900">
              <a:latin typeface="Calibri"/>
              <a:cs typeface="Calibri"/>
            </a:endParaRPr>
          </a:p>
        </p:txBody>
      </p:sp>
      <p:pic>
        <p:nvPicPr>
          <p:cNvPr id="14" name="Graphic 13" descr="Beginning with solid fill">
            <a:hlinkClick r:id="rId4" action="ppaction://hlinksldjump"/>
            <a:extLst>
              <a:ext uri="{FF2B5EF4-FFF2-40B4-BE49-F238E27FC236}">
                <a16:creationId xmlns:a16="http://schemas.microsoft.com/office/drawing/2014/main" id="{4EFB3AC8-1C03-2142-3E44-BF28BFE2B0B8}"/>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Shape 127">
          <a:extLst>
            <a:ext uri="{FF2B5EF4-FFF2-40B4-BE49-F238E27FC236}">
              <a16:creationId xmlns:a16="http://schemas.microsoft.com/office/drawing/2014/main" id="{46DD0C0C-0FD5-28D2-2029-0EE3B8BB7E4C}"/>
            </a:ext>
          </a:extLst>
        </p:cNvPr>
        <p:cNvGrpSpPr/>
        <p:nvPr/>
      </p:nvGrpSpPr>
      <p:grpSpPr>
        <a:xfrm>
          <a:off x="0" y="0"/>
          <a:ext cx="0" cy="0"/>
          <a:chOff x="0" y="0"/>
          <a:chExt cx="0" cy="0"/>
        </a:xfrm>
      </p:grpSpPr>
      <p:sp>
        <p:nvSpPr>
          <p:cNvPr id="128" name="Google Shape;128;p24">
            <a:extLst>
              <a:ext uri="{FF2B5EF4-FFF2-40B4-BE49-F238E27FC236}">
                <a16:creationId xmlns:a16="http://schemas.microsoft.com/office/drawing/2014/main" id="{95B40180-94C4-95F0-C8DC-AF0237B32645}"/>
              </a:ext>
            </a:extLst>
          </p:cNvPr>
          <p:cNvSpPr txBox="1">
            <a:spLocks noGrp="1"/>
          </p:cNvSpPr>
          <p:nvPr>
            <p:ph type="title"/>
          </p:nvPr>
        </p:nvSpPr>
        <p:spPr>
          <a:xfrm>
            <a:off x="387731" y="203216"/>
            <a:ext cx="7822134" cy="338307"/>
          </a:xfrm>
          <a:prstGeom prst="rect">
            <a:avLst/>
          </a:prstGeom>
          <a:noFill/>
          <a:ln>
            <a:noFill/>
          </a:ln>
        </p:spPr>
        <p:txBody>
          <a:bodyPr spcFirstLastPara="1" wrap="square" lIns="0" tIns="45700" rIns="91425" bIns="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r>
              <a:rPr lang="en-US" sz="1350" b="1">
                <a:solidFill>
                  <a:schemeClr val="accent1"/>
                </a:solidFill>
              </a:rPr>
              <a:t>After biologic initiation, continuers had fewer exacerbations, lower LTOCS use and were less likely to have uncontrolled asthma than switchers or stoppers at follow-up</a:t>
            </a:r>
            <a:r>
              <a:rPr lang="en-GB" sz="1350" b="1">
                <a:solidFill>
                  <a:schemeClr val="accent1"/>
                </a:solidFill>
              </a:rPr>
              <a:t>*</a:t>
            </a:r>
          </a:p>
        </p:txBody>
      </p:sp>
      <p:sp>
        <p:nvSpPr>
          <p:cNvPr id="29" name="TextBox 7">
            <a:extLst>
              <a:ext uri="{FF2B5EF4-FFF2-40B4-BE49-F238E27FC236}">
                <a16:creationId xmlns:a16="http://schemas.microsoft.com/office/drawing/2014/main" id="{28A0A1F0-67BF-855B-1E1B-18E2C6FDA700}"/>
              </a:ext>
            </a:extLst>
          </p:cNvPr>
          <p:cNvSpPr txBox="1"/>
          <p:nvPr/>
        </p:nvSpPr>
        <p:spPr>
          <a:xfrm>
            <a:off x="2593240" y="1517636"/>
            <a:ext cx="2194541" cy="1731243"/>
          </a:xfrm>
          <a:prstGeom prst="rect">
            <a:avLst/>
          </a:prstGeom>
          <a:noFill/>
        </p:spPr>
        <p:txBody>
          <a:bodyPr wrap="square" lIns="68580" tIns="34290" rIns="68580" bIns="34290" anchor="t">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128588" indent="-128588">
              <a:buFont typeface="Arial" panose="020B0604020202020204" pitchFamily="34" charset="0"/>
              <a:buChar char="•"/>
            </a:pPr>
            <a:r>
              <a:rPr lang="en-US" sz="900">
                <a:solidFill>
                  <a:schemeClr val="accent1"/>
                </a:solidFill>
              </a:rPr>
              <a:t>The mean (SD) AAER was 1.4 (2.7) for continuers, 2.5 (2.9) for switchers and 2.0 (2.4) for stoppers.</a:t>
            </a:r>
          </a:p>
          <a:p>
            <a:pPr marL="128588" indent="-128588">
              <a:buFont typeface="Arial" panose="020B0604020202020204" pitchFamily="34" charset="0"/>
              <a:buChar char="•"/>
            </a:pPr>
            <a:endParaRPr lang="en-US" sz="900" b="1">
              <a:solidFill>
                <a:schemeClr val="accent1"/>
              </a:solidFill>
            </a:endParaRPr>
          </a:p>
          <a:p>
            <a:pPr marL="128588" indent="-128588">
              <a:buFont typeface="Arial" panose="020B0604020202020204" pitchFamily="34" charset="0"/>
              <a:buChar char="•"/>
            </a:pPr>
            <a:r>
              <a:rPr lang="en-US" sz="900" b="1">
                <a:solidFill>
                  <a:schemeClr val="accent1"/>
                </a:solidFill>
              </a:rPr>
              <a:t>Compared with continuers</a:t>
            </a:r>
            <a:r>
              <a:rPr lang="en-US" sz="900">
                <a:solidFill>
                  <a:schemeClr val="accent1"/>
                </a:solidFill>
              </a:rPr>
              <a:t>, both </a:t>
            </a:r>
            <a:r>
              <a:rPr lang="en-US" sz="900" b="1">
                <a:solidFill>
                  <a:schemeClr val="accent1"/>
                </a:solidFill>
              </a:rPr>
              <a:t>switchers</a:t>
            </a:r>
            <a:r>
              <a:rPr lang="en-US" sz="900">
                <a:solidFill>
                  <a:schemeClr val="accent1"/>
                </a:solidFill>
              </a:rPr>
              <a:t> (HR: 2.59 [95% CI: 1.57, 4.27]) and </a:t>
            </a:r>
            <a:r>
              <a:rPr lang="en-US" sz="900" b="1">
                <a:solidFill>
                  <a:schemeClr val="accent1"/>
                </a:solidFill>
              </a:rPr>
              <a:t>stoppers</a:t>
            </a:r>
            <a:r>
              <a:rPr lang="en-US" sz="900">
                <a:solidFill>
                  <a:schemeClr val="accent1"/>
                </a:solidFill>
              </a:rPr>
              <a:t> (HR: 2.12 [95% CI: 1.11, 4.04]) had a </a:t>
            </a:r>
            <a:r>
              <a:rPr lang="en-US" sz="900" b="1">
                <a:solidFill>
                  <a:schemeClr val="accent1"/>
                </a:solidFill>
              </a:rPr>
              <a:t>shorter time to first exacerbation</a:t>
            </a:r>
            <a:r>
              <a:rPr lang="en-US" sz="900">
                <a:solidFill>
                  <a:schemeClr val="accent1"/>
                </a:solidFill>
              </a:rPr>
              <a:t>.</a:t>
            </a:r>
          </a:p>
          <a:p>
            <a:pPr marL="128588" indent="-128588">
              <a:buFont typeface="Arial" panose="020B0604020202020204" pitchFamily="34" charset="0"/>
              <a:buChar char="•"/>
            </a:pPr>
            <a:endParaRPr lang="en-US" sz="900">
              <a:solidFill>
                <a:schemeClr val="accent1"/>
              </a:solidFill>
            </a:endParaRPr>
          </a:p>
          <a:p>
            <a:pPr marL="128588" indent="-128588">
              <a:buFont typeface="Arial" panose="020B0604020202020204" pitchFamily="34" charset="0"/>
              <a:buChar char="•"/>
            </a:pPr>
            <a:r>
              <a:rPr lang="en-US" sz="900">
                <a:solidFill>
                  <a:schemeClr val="accent1"/>
                </a:solidFill>
              </a:rPr>
              <a:t>&gt;50% of continuers still had ≥1 exacerbation.</a:t>
            </a:r>
          </a:p>
        </p:txBody>
      </p:sp>
      <p:sp>
        <p:nvSpPr>
          <p:cNvPr id="2" name="TextBox 1">
            <a:extLst>
              <a:ext uri="{FF2B5EF4-FFF2-40B4-BE49-F238E27FC236}">
                <a16:creationId xmlns:a16="http://schemas.microsoft.com/office/drawing/2014/main" id="{A522E875-5B4E-47AE-7092-676241879FA8}"/>
              </a:ext>
            </a:extLst>
          </p:cNvPr>
          <p:cNvSpPr txBox="1"/>
          <p:nvPr/>
        </p:nvSpPr>
        <p:spPr>
          <a:xfrm>
            <a:off x="-48289" y="4723015"/>
            <a:ext cx="8377453" cy="438582"/>
          </a:xfrm>
          <a:prstGeom prst="rect">
            <a:avLst/>
          </a:prstGeom>
          <a:noFill/>
        </p:spPr>
        <p:txBody>
          <a:bodyPr wrap="square" lIns="68580" tIns="34290" rIns="68580" bIns="34290" anchor="t">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r>
              <a:rPr lang="en-GB" sz="600">
                <a:solidFill>
                  <a:srgbClr val="404040"/>
                </a:solidFill>
                <a:ea typeface="+mn-ea"/>
              </a:rPr>
              <a:t>*After inverse probability of treatment weighting. Exacerbations are annualized numbers. Asthma control is the last available assessment. Outcomes were assessed at follow-up (after biologic initiation for initiators) using the closest available data to 12 months after the index date. The index date was the date of biologic initiation for initiators and ISAR enrolment for non-initiators.</a:t>
            </a:r>
          </a:p>
          <a:p>
            <a:r>
              <a:rPr lang="en-GB" sz="600">
                <a:solidFill>
                  <a:srgbClr val="404040"/>
                </a:solidFill>
                <a:ea typeface="+mn-ea"/>
              </a:rPr>
              <a:t>AAER: Annualized asthma exacerbation rate; CI: Confidence interval; HR: Hazard ratio; OR: Odds ratio; LTOCS: Long-term oral corticosteroids; SD: Standard deviation</a:t>
            </a:r>
          </a:p>
          <a:p>
            <a:r>
              <a:rPr lang="en-US" sz="600">
                <a:solidFill>
                  <a:srgbClr val="404040"/>
                </a:solidFill>
                <a:ea typeface="+mn-ea"/>
                <a:cs typeface="+mn-cs"/>
              </a:rPr>
              <a:t>Tran TN. et al., Real-World Biologic Use Patterns in Severe Asthma, 2015–2021: the CLEAR Study. </a:t>
            </a:r>
            <a:r>
              <a:rPr lang="en-US" sz="600" i="1" err="1">
                <a:solidFill>
                  <a:srgbClr val="404040"/>
                </a:solidFill>
                <a:ea typeface="+mn-ea"/>
                <a:cs typeface="+mn-cs"/>
              </a:rPr>
              <a:t>Pragmat</a:t>
            </a:r>
            <a:r>
              <a:rPr lang="en-US" sz="600" i="1">
                <a:solidFill>
                  <a:srgbClr val="404040"/>
                </a:solidFill>
                <a:ea typeface="+mn-ea"/>
                <a:cs typeface="+mn-cs"/>
              </a:rPr>
              <a:t> </a:t>
            </a:r>
            <a:r>
              <a:rPr lang="en-US" sz="600" i="1" err="1">
                <a:solidFill>
                  <a:srgbClr val="404040"/>
                </a:solidFill>
                <a:ea typeface="+mn-ea"/>
                <a:cs typeface="+mn-cs"/>
              </a:rPr>
              <a:t>Obs</a:t>
            </a:r>
            <a:r>
              <a:rPr lang="en-US" sz="600" i="1">
                <a:solidFill>
                  <a:srgbClr val="404040"/>
                </a:solidFill>
                <a:ea typeface="+mn-ea"/>
                <a:cs typeface="+mn-cs"/>
              </a:rPr>
              <a:t> Res</a:t>
            </a:r>
            <a:r>
              <a:rPr lang="en-US" sz="600">
                <a:solidFill>
                  <a:srgbClr val="404040"/>
                </a:solidFill>
                <a:ea typeface="+mn-ea"/>
                <a:cs typeface="+mn-cs"/>
              </a:rPr>
              <a:t>. In press</a:t>
            </a:r>
          </a:p>
        </p:txBody>
      </p:sp>
      <p:sp>
        <p:nvSpPr>
          <p:cNvPr id="11" name="Google Shape;2924;g1187c0eb48a_48_342">
            <a:extLst>
              <a:ext uri="{FF2B5EF4-FFF2-40B4-BE49-F238E27FC236}">
                <a16:creationId xmlns:a16="http://schemas.microsoft.com/office/drawing/2014/main" id="{2AFACB1F-83A1-FC27-84CA-DBB140C828ED}"/>
              </a:ext>
            </a:extLst>
          </p:cNvPr>
          <p:cNvSpPr/>
          <p:nvPr/>
        </p:nvSpPr>
        <p:spPr>
          <a:xfrm>
            <a:off x="387731" y="920288"/>
            <a:ext cx="2592614" cy="308548"/>
          </a:xfrm>
          <a:prstGeom prst="roundRect">
            <a:avLst>
              <a:gd name="adj" fmla="val 16667"/>
            </a:avLst>
          </a:prstGeom>
          <a:solidFill>
            <a:schemeClr val="tx2">
              <a:lumMod val="75000"/>
            </a:schemeClr>
          </a:solidFill>
          <a:ln>
            <a:solidFill>
              <a:schemeClr val="tx2">
                <a:lumMod val="75000"/>
              </a:schemeClr>
            </a:solidFill>
          </a:ln>
          <a:effectLst>
            <a:outerShdw blurRad="50800" dist="38100" dir="2700000" algn="tl" rotWithShape="0">
              <a:prstClr val="black">
                <a:alpha val="40000"/>
              </a:prstClr>
            </a:outerShdw>
          </a:effectLst>
        </p:spPr>
        <p:txBody>
          <a:bodyPr spcFirstLastPara="1" wrap="square"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pPr lvl="0" algn="ctr">
              <a:buClr>
                <a:srgbClr val="000000"/>
              </a:buClr>
              <a:defRPr/>
            </a:pPr>
            <a:r>
              <a:rPr lang="en-AU" sz="1350" b="1">
                <a:solidFill>
                  <a:schemeClr val="bg1"/>
                </a:solidFill>
              </a:rPr>
              <a:t>Exacerbations at follow-up*</a:t>
            </a:r>
            <a:endParaRPr lang="en-AU" sz="1350" b="1">
              <a:solidFill>
                <a:schemeClr val="bg1"/>
              </a:solidFill>
              <a:latin typeface="Calibri"/>
            </a:endParaRPr>
          </a:p>
        </p:txBody>
      </p:sp>
      <p:sp>
        <p:nvSpPr>
          <p:cNvPr id="13" name="Google Shape;2924;g1187c0eb48a_48_342">
            <a:extLst>
              <a:ext uri="{FF2B5EF4-FFF2-40B4-BE49-F238E27FC236}">
                <a16:creationId xmlns:a16="http://schemas.microsoft.com/office/drawing/2014/main" id="{FBCD96BD-9004-B056-8DE0-6B0DA085D020}"/>
              </a:ext>
            </a:extLst>
          </p:cNvPr>
          <p:cNvSpPr/>
          <p:nvPr/>
        </p:nvSpPr>
        <p:spPr>
          <a:xfrm>
            <a:off x="4929304" y="930481"/>
            <a:ext cx="2592614" cy="308548"/>
          </a:xfrm>
          <a:prstGeom prst="roundRect">
            <a:avLst>
              <a:gd name="adj" fmla="val 16667"/>
            </a:avLst>
          </a:prstGeom>
          <a:solidFill>
            <a:schemeClr val="tx2">
              <a:lumMod val="75000"/>
            </a:schemeClr>
          </a:solidFill>
          <a:ln>
            <a:solidFill>
              <a:schemeClr val="tx2">
                <a:lumMod val="75000"/>
              </a:schemeClr>
            </a:solidFill>
          </a:ln>
          <a:effectLst>
            <a:outerShdw blurRad="50800" dist="38100" dir="2700000" algn="tl" rotWithShape="0">
              <a:prstClr val="black">
                <a:alpha val="40000"/>
              </a:prstClr>
            </a:outerShdw>
          </a:effectLst>
        </p:spPr>
        <p:txBody>
          <a:bodyPr spcFirstLastPara="1" wrap="square"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pPr lvl="0" algn="ctr">
              <a:buClr>
                <a:srgbClr val="000000"/>
              </a:buClr>
              <a:defRPr/>
            </a:pPr>
            <a:r>
              <a:rPr lang="en-AU" sz="1350" b="1">
                <a:solidFill>
                  <a:schemeClr val="bg1"/>
                </a:solidFill>
              </a:rPr>
              <a:t>Asthma control at follow-up*</a:t>
            </a:r>
            <a:endParaRPr lang="en-AU" sz="1350" b="1">
              <a:solidFill>
                <a:schemeClr val="bg1"/>
              </a:solidFill>
              <a:latin typeface="Calibri"/>
            </a:endParaRPr>
          </a:p>
        </p:txBody>
      </p:sp>
      <p:sp>
        <p:nvSpPr>
          <p:cNvPr id="14" name="TextBox 7">
            <a:extLst>
              <a:ext uri="{FF2B5EF4-FFF2-40B4-BE49-F238E27FC236}">
                <a16:creationId xmlns:a16="http://schemas.microsoft.com/office/drawing/2014/main" id="{7C318808-CFF3-72AC-F474-32D605BECDCC}"/>
              </a:ext>
            </a:extLst>
          </p:cNvPr>
          <p:cNvSpPr txBox="1"/>
          <p:nvPr/>
        </p:nvSpPr>
        <p:spPr>
          <a:xfrm>
            <a:off x="7026027" y="1517636"/>
            <a:ext cx="1823267" cy="1731243"/>
          </a:xfrm>
          <a:prstGeom prst="rect">
            <a:avLst/>
          </a:prstGeom>
          <a:noFill/>
        </p:spPr>
        <p:txBody>
          <a:bodyPr wrap="square" lIns="68580" tIns="34290" rIns="68580" bIns="34290" anchor="t">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128588" indent="-128588">
              <a:buFont typeface="Arial" panose="020B0604020202020204" pitchFamily="34" charset="0"/>
              <a:buChar char="•"/>
            </a:pPr>
            <a:r>
              <a:rPr lang="en-US" sz="900" b="1">
                <a:solidFill>
                  <a:schemeClr val="accent1"/>
                </a:solidFill>
              </a:rPr>
              <a:t>Switchers and stoppers were more likely to have uncontrolled asthma than continuers </a:t>
            </a:r>
            <a:r>
              <a:rPr lang="en-US" sz="900">
                <a:solidFill>
                  <a:schemeClr val="accent1"/>
                </a:solidFill>
              </a:rPr>
              <a:t>(switchers versus continuers adjusted OR: 5.40 [95% CI: 3.12, 9.33]; stoppers versus continuers adjusted OR: 4.02 [95% CI: 2.32, 6.98]).</a:t>
            </a:r>
          </a:p>
          <a:p>
            <a:pPr marL="128588" indent="-128588">
              <a:buFont typeface="Arial" panose="020B0604020202020204" pitchFamily="34" charset="0"/>
              <a:buChar char="•"/>
            </a:pPr>
            <a:endParaRPr lang="en-US" sz="900">
              <a:solidFill>
                <a:schemeClr val="accent1"/>
              </a:solidFill>
            </a:endParaRPr>
          </a:p>
          <a:p>
            <a:pPr marL="128588" indent="-128588">
              <a:buFont typeface="Arial" panose="020B0604020202020204" pitchFamily="34" charset="0"/>
              <a:buChar char="•"/>
            </a:pPr>
            <a:r>
              <a:rPr lang="en-US" sz="900">
                <a:solidFill>
                  <a:schemeClr val="accent1"/>
                </a:solidFill>
              </a:rPr>
              <a:t>One-third of continuers still had uncontrolled asthma.</a:t>
            </a:r>
          </a:p>
        </p:txBody>
      </p:sp>
      <p:sp>
        <p:nvSpPr>
          <p:cNvPr id="15" name="Google Shape;2924;g1187c0eb48a_48_342">
            <a:extLst>
              <a:ext uri="{FF2B5EF4-FFF2-40B4-BE49-F238E27FC236}">
                <a16:creationId xmlns:a16="http://schemas.microsoft.com/office/drawing/2014/main" id="{3493C809-5364-4339-6076-ECDE8831D673}"/>
              </a:ext>
            </a:extLst>
          </p:cNvPr>
          <p:cNvSpPr/>
          <p:nvPr/>
        </p:nvSpPr>
        <p:spPr>
          <a:xfrm>
            <a:off x="2901814" y="3529563"/>
            <a:ext cx="2592614" cy="308548"/>
          </a:xfrm>
          <a:prstGeom prst="roundRect">
            <a:avLst>
              <a:gd name="adj" fmla="val 16667"/>
            </a:avLst>
          </a:prstGeom>
          <a:solidFill>
            <a:schemeClr val="tx2">
              <a:lumMod val="75000"/>
            </a:schemeClr>
          </a:solidFill>
          <a:ln>
            <a:solidFill>
              <a:schemeClr val="tx2">
                <a:lumMod val="75000"/>
              </a:schemeClr>
            </a:solidFill>
          </a:ln>
          <a:effectLst>
            <a:outerShdw blurRad="50800" dist="38100" dir="2700000" algn="tl" rotWithShape="0">
              <a:prstClr val="black">
                <a:alpha val="40000"/>
              </a:prstClr>
            </a:outerShdw>
          </a:effectLst>
        </p:spPr>
        <p:txBody>
          <a:bodyPr spcFirstLastPara="1" wrap="square"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pPr lvl="0" algn="ctr">
              <a:buClr>
                <a:srgbClr val="000000"/>
              </a:buClr>
              <a:defRPr/>
            </a:pPr>
            <a:r>
              <a:rPr lang="en-AU" sz="1350" b="1">
                <a:solidFill>
                  <a:schemeClr val="bg1"/>
                </a:solidFill>
              </a:rPr>
              <a:t>LTOCS dose at follow-up*</a:t>
            </a:r>
            <a:endParaRPr lang="en-AU" sz="1350" b="1">
              <a:solidFill>
                <a:schemeClr val="bg1"/>
              </a:solidFill>
              <a:latin typeface="Calibri"/>
            </a:endParaRPr>
          </a:p>
        </p:txBody>
      </p:sp>
      <p:sp>
        <p:nvSpPr>
          <p:cNvPr id="17" name="TextBox 7">
            <a:extLst>
              <a:ext uri="{FF2B5EF4-FFF2-40B4-BE49-F238E27FC236}">
                <a16:creationId xmlns:a16="http://schemas.microsoft.com/office/drawing/2014/main" id="{676ED3EA-6E1E-D227-518C-3B159F5FA94D}"/>
              </a:ext>
            </a:extLst>
          </p:cNvPr>
          <p:cNvSpPr txBox="1"/>
          <p:nvPr/>
        </p:nvSpPr>
        <p:spPr>
          <a:xfrm>
            <a:off x="963547" y="3837532"/>
            <a:ext cx="6738635" cy="761747"/>
          </a:xfrm>
          <a:prstGeom prst="rect">
            <a:avLst/>
          </a:prstGeom>
          <a:noFill/>
        </p:spPr>
        <p:txBody>
          <a:bodyPr wrap="square" lIns="68580" tIns="34290" rIns="68580" bIns="34290" anchor="t">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128588" indent="-128588">
              <a:buFont typeface="Arial" panose="020B0604020202020204" pitchFamily="34" charset="0"/>
              <a:buChar char="•"/>
            </a:pPr>
            <a:r>
              <a:rPr lang="en-US" sz="900">
                <a:solidFill>
                  <a:schemeClr val="accent1"/>
                </a:solidFill>
              </a:rPr>
              <a:t>The mean (SD) daily LTOCS dose during the follow-up period was 6.2 (8.7) mg for continuers, 11.1 (11.4) mg for switchers and 10.8 (12.5) mg for stoppers.</a:t>
            </a:r>
          </a:p>
          <a:p>
            <a:pPr marL="128588" indent="-128588">
              <a:buFont typeface="Arial" panose="020B0604020202020204" pitchFamily="34" charset="0"/>
              <a:buChar char="•"/>
            </a:pPr>
            <a:endParaRPr lang="en-US" sz="900">
              <a:solidFill>
                <a:schemeClr val="accent1"/>
              </a:solidFill>
            </a:endParaRPr>
          </a:p>
          <a:p>
            <a:pPr marL="128588" indent="-128588">
              <a:buFont typeface="Arial" panose="020B0604020202020204" pitchFamily="34" charset="0"/>
              <a:buChar char="•"/>
            </a:pPr>
            <a:r>
              <a:rPr lang="en-US" sz="900">
                <a:solidFill>
                  <a:schemeClr val="accent1"/>
                </a:solidFill>
              </a:rPr>
              <a:t>The </a:t>
            </a:r>
            <a:r>
              <a:rPr lang="en-US" sz="900" b="1">
                <a:solidFill>
                  <a:schemeClr val="accent1"/>
                </a:solidFill>
              </a:rPr>
              <a:t>reduction in daily LTOCS dose was smaller for switchers and stoppers than for continuers </a:t>
            </a:r>
            <a:r>
              <a:rPr lang="en-US" sz="900">
                <a:solidFill>
                  <a:schemeClr val="accent1"/>
                </a:solidFill>
              </a:rPr>
              <a:t>(adjusted β: 3.77 mg [95% CI: 1.71, 4.37] and 3.09 mg [95% CI: −0.27, 6.45] for switchers and stoppers, respectively, versus continuers).</a:t>
            </a:r>
          </a:p>
        </p:txBody>
      </p:sp>
      <p:pic>
        <p:nvPicPr>
          <p:cNvPr id="4" name="Picture 3" descr="A graph of numbers and a number of patients&#10;&#10;Description automatically generated with medium confidence">
            <a:extLst>
              <a:ext uri="{FF2B5EF4-FFF2-40B4-BE49-F238E27FC236}">
                <a16:creationId xmlns:a16="http://schemas.microsoft.com/office/drawing/2014/main" id="{67F9826C-BF50-04C9-6FE1-B2D177695364}"/>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50551" y="1345389"/>
            <a:ext cx="1844413" cy="2184174"/>
          </a:xfrm>
          <a:prstGeom prst="rect">
            <a:avLst/>
          </a:prstGeom>
          <a:ln>
            <a:noFill/>
          </a:ln>
        </p:spPr>
      </p:pic>
      <p:pic>
        <p:nvPicPr>
          <p:cNvPr id="8" name="Picture 7" descr="A graph of a number of patients&#10;&#10;Description automatically generated">
            <a:extLst>
              <a:ext uri="{FF2B5EF4-FFF2-40B4-BE49-F238E27FC236}">
                <a16:creationId xmlns:a16="http://schemas.microsoft.com/office/drawing/2014/main" id="{A1396156-EFF3-DDC9-704A-56635FA4CC5B}"/>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140059" y="1370359"/>
            <a:ext cx="1923041" cy="2159204"/>
          </a:xfrm>
          <a:prstGeom prst="rect">
            <a:avLst/>
          </a:prstGeom>
          <a:ln>
            <a:noFill/>
          </a:ln>
        </p:spPr>
      </p:pic>
      <p:pic>
        <p:nvPicPr>
          <p:cNvPr id="3" name="Graphic 2" descr="Beginning with solid fill">
            <a:hlinkClick r:id="rId5" action="ppaction://hlinksldjump"/>
            <a:extLst>
              <a:ext uri="{FF2B5EF4-FFF2-40B4-BE49-F238E27FC236}">
                <a16:creationId xmlns:a16="http://schemas.microsoft.com/office/drawing/2014/main" id="{32472879-BBB0-7628-1755-ACAC75500FCA}"/>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5" name="bg object 17">
            <a:extLst>
              <a:ext uri="{FF2B5EF4-FFF2-40B4-BE49-F238E27FC236}">
                <a16:creationId xmlns:a16="http://schemas.microsoft.com/office/drawing/2014/main" id="{96F2749F-7338-9818-AC0C-84BA6E82743A}"/>
              </a:ext>
            </a:extLst>
          </p:cNvPr>
          <p:cNvPicPr/>
          <p:nvPr/>
        </p:nvPicPr>
        <p:blipFill>
          <a:blip r:embed="rId8" cstate="print">
            <a:alphaModFix amt="10000"/>
            <a:extLst>
              <a:ext uri="{BEBA8EAE-BF5A-486C-A8C5-ECC9F3942E4B}">
                <a14:imgProps xmlns:a14="http://schemas.microsoft.com/office/drawing/2010/main">
                  <a14:imgLayer r:embed="rId9">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699080516"/>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Shape 127">
          <a:extLst>
            <a:ext uri="{FF2B5EF4-FFF2-40B4-BE49-F238E27FC236}">
              <a16:creationId xmlns:a16="http://schemas.microsoft.com/office/drawing/2014/main" id="{BC2E8319-5BAD-A3E8-F73D-C88323A6F6F8}"/>
            </a:ext>
          </a:extLst>
        </p:cNvPr>
        <p:cNvGrpSpPr/>
        <p:nvPr/>
      </p:nvGrpSpPr>
      <p:grpSpPr>
        <a:xfrm>
          <a:off x="0" y="0"/>
          <a:ext cx="0" cy="0"/>
          <a:chOff x="0" y="0"/>
          <a:chExt cx="0" cy="0"/>
        </a:xfrm>
      </p:grpSpPr>
      <p:sp>
        <p:nvSpPr>
          <p:cNvPr id="128" name="Google Shape;128;p24">
            <a:extLst>
              <a:ext uri="{FF2B5EF4-FFF2-40B4-BE49-F238E27FC236}">
                <a16:creationId xmlns:a16="http://schemas.microsoft.com/office/drawing/2014/main" id="{EF6A5F18-76E3-093D-D4EA-0701C269D5E4}"/>
              </a:ext>
            </a:extLst>
          </p:cNvPr>
          <p:cNvSpPr txBox="1">
            <a:spLocks noGrp="1"/>
          </p:cNvSpPr>
          <p:nvPr>
            <p:ph type="title"/>
          </p:nvPr>
        </p:nvSpPr>
        <p:spPr>
          <a:xfrm>
            <a:off x="371069" y="183819"/>
            <a:ext cx="7822134" cy="338307"/>
          </a:xfrm>
          <a:prstGeom prst="rect">
            <a:avLst/>
          </a:prstGeom>
          <a:noFill/>
          <a:ln>
            <a:noFill/>
          </a:ln>
        </p:spPr>
        <p:txBody>
          <a:bodyPr spcFirstLastPara="1" wrap="square" lIns="0" tIns="45700" rIns="91425" bIns="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r>
              <a:rPr lang="en-US" sz="1350" b="1">
                <a:solidFill>
                  <a:schemeClr val="accent1"/>
                </a:solidFill>
              </a:rPr>
              <a:t>After biologic initiation, continuers had lower rates of healthcare resource utilization than switchers at follow-up*</a:t>
            </a:r>
            <a:endParaRPr lang="en-GB" sz="1350" b="1">
              <a:solidFill>
                <a:schemeClr val="accent1"/>
              </a:solidFill>
            </a:endParaRPr>
          </a:p>
        </p:txBody>
      </p:sp>
      <p:sp>
        <p:nvSpPr>
          <p:cNvPr id="2" name="TextBox 1">
            <a:extLst>
              <a:ext uri="{FF2B5EF4-FFF2-40B4-BE49-F238E27FC236}">
                <a16:creationId xmlns:a16="http://schemas.microsoft.com/office/drawing/2014/main" id="{1D428375-A502-32CB-B5DC-68D1AF89DBF7}"/>
              </a:ext>
            </a:extLst>
          </p:cNvPr>
          <p:cNvSpPr txBox="1"/>
          <p:nvPr/>
        </p:nvSpPr>
        <p:spPr>
          <a:xfrm>
            <a:off x="-43245" y="4716606"/>
            <a:ext cx="8236448" cy="438582"/>
          </a:xfrm>
          <a:prstGeom prst="rect">
            <a:avLst/>
          </a:prstGeom>
          <a:noFill/>
        </p:spPr>
        <p:txBody>
          <a:bodyPr wrap="square" lIns="68580" tIns="34290" rIns="68580" bIns="34290" anchor="t">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r>
              <a:rPr lang="en-GB" sz="600">
                <a:solidFill>
                  <a:srgbClr val="404040"/>
                </a:solidFill>
                <a:ea typeface="+mn-ea"/>
              </a:rPr>
              <a:t>*After inverse probability of treatment weighting. Hospitalizations and emergency room visits are annualized numbers. Outcomes were assessed at follow-up (after biologic initiation for initiators) using the closest available data to 12 months after the index date. The index date was the date of biologic initiation for initiators and ISAR enrolment for non-initiators.</a:t>
            </a:r>
          </a:p>
          <a:p>
            <a:r>
              <a:rPr lang="en-GB" sz="600">
                <a:solidFill>
                  <a:srgbClr val="404040"/>
                </a:solidFill>
                <a:ea typeface="+mn-ea"/>
              </a:rPr>
              <a:t>ER: Emergency room; SD: Standard deviation</a:t>
            </a:r>
          </a:p>
          <a:p>
            <a:r>
              <a:rPr lang="en-US" sz="600">
                <a:solidFill>
                  <a:srgbClr val="404040"/>
                </a:solidFill>
                <a:ea typeface="+mn-ea"/>
                <a:cs typeface="+mn-cs"/>
              </a:rPr>
              <a:t>Tran TN. et al., Real-World Biologic Use Patterns in Severe Asthma, 2015–2021: the CLEAR Study. </a:t>
            </a:r>
            <a:r>
              <a:rPr lang="en-US" sz="600" i="1" err="1">
                <a:solidFill>
                  <a:srgbClr val="404040"/>
                </a:solidFill>
                <a:ea typeface="+mn-ea"/>
                <a:cs typeface="+mn-cs"/>
              </a:rPr>
              <a:t>Pragmat</a:t>
            </a:r>
            <a:r>
              <a:rPr lang="en-US" sz="600" i="1">
                <a:solidFill>
                  <a:srgbClr val="404040"/>
                </a:solidFill>
                <a:ea typeface="+mn-ea"/>
                <a:cs typeface="+mn-cs"/>
              </a:rPr>
              <a:t> </a:t>
            </a:r>
            <a:r>
              <a:rPr lang="en-US" sz="600" i="1" err="1">
                <a:solidFill>
                  <a:srgbClr val="404040"/>
                </a:solidFill>
                <a:ea typeface="+mn-ea"/>
                <a:cs typeface="+mn-cs"/>
              </a:rPr>
              <a:t>Obs</a:t>
            </a:r>
            <a:r>
              <a:rPr lang="en-US" sz="600" i="1">
                <a:solidFill>
                  <a:srgbClr val="404040"/>
                </a:solidFill>
                <a:ea typeface="+mn-ea"/>
                <a:cs typeface="+mn-cs"/>
              </a:rPr>
              <a:t> Res</a:t>
            </a:r>
            <a:r>
              <a:rPr lang="en-US" sz="600">
                <a:solidFill>
                  <a:srgbClr val="404040"/>
                </a:solidFill>
                <a:ea typeface="+mn-ea"/>
                <a:cs typeface="+mn-cs"/>
              </a:rPr>
              <a:t>. In press</a:t>
            </a:r>
          </a:p>
        </p:txBody>
      </p:sp>
      <p:pic>
        <p:nvPicPr>
          <p:cNvPr id="4" name="Picture 3" descr="A graph of a patient's proportion&#10;&#10;Description automatically generated with medium confidence">
            <a:extLst>
              <a:ext uri="{FF2B5EF4-FFF2-40B4-BE49-F238E27FC236}">
                <a16:creationId xmlns:a16="http://schemas.microsoft.com/office/drawing/2014/main" id="{9B7B9E2E-CDF9-6493-4F53-CCC80EC1E23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49040" y="1569265"/>
            <a:ext cx="2268908" cy="2699300"/>
          </a:xfrm>
          <a:prstGeom prst="rect">
            <a:avLst/>
          </a:prstGeom>
          <a:ln>
            <a:noFill/>
          </a:ln>
        </p:spPr>
      </p:pic>
      <p:pic>
        <p:nvPicPr>
          <p:cNvPr id="8" name="Picture 7" descr="A graph of a number of patients&#10;&#10;Description automatically generated">
            <a:extLst>
              <a:ext uri="{FF2B5EF4-FFF2-40B4-BE49-F238E27FC236}">
                <a16:creationId xmlns:a16="http://schemas.microsoft.com/office/drawing/2014/main" id="{3317FEA4-61EA-2350-5DBC-0D554F3604E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005378" y="1569266"/>
            <a:ext cx="2268908" cy="2781711"/>
          </a:xfrm>
          <a:prstGeom prst="rect">
            <a:avLst/>
          </a:prstGeom>
          <a:ln>
            <a:noFill/>
          </a:ln>
        </p:spPr>
      </p:pic>
      <p:sp>
        <p:nvSpPr>
          <p:cNvPr id="3" name="Google Shape;2924;g1187c0eb48a_48_342">
            <a:extLst>
              <a:ext uri="{FF2B5EF4-FFF2-40B4-BE49-F238E27FC236}">
                <a16:creationId xmlns:a16="http://schemas.microsoft.com/office/drawing/2014/main" id="{06FDF4A4-6367-D75F-4AA1-C68F2375AA82}"/>
              </a:ext>
            </a:extLst>
          </p:cNvPr>
          <p:cNvSpPr/>
          <p:nvPr/>
        </p:nvSpPr>
        <p:spPr>
          <a:xfrm>
            <a:off x="1169671" y="958692"/>
            <a:ext cx="2637481" cy="308548"/>
          </a:xfrm>
          <a:prstGeom prst="roundRect">
            <a:avLst>
              <a:gd name="adj" fmla="val 16667"/>
            </a:avLst>
          </a:prstGeom>
          <a:solidFill>
            <a:schemeClr val="tx2">
              <a:lumMod val="75000"/>
            </a:schemeClr>
          </a:solidFill>
          <a:ln>
            <a:solidFill>
              <a:schemeClr val="tx2">
                <a:lumMod val="75000"/>
              </a:schemeClr>
            </a:solidFill>
          </a:ln>
          <a:effectLst>
            <a:outerShdw blurRad="50800" dist="38100" dir="2700000" algn="tl" rotWithShape="0">
              <a:prstClr val="black">
                <a:alpha val="40000"/>
              </a:prstClr>
            </a:outerShdw>
          </a:effectLst>
        </p:spPr>
        <p:txBody>
          <a:bodyPr spcFirstLastPara="1" wrap="square"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pPr lvl="0" algn="ctr">
              <a:buClr>
                <a:srgbClr val="000000"/>
              </a:buClr>
              <a:defRPr/>
            </a:pPr>
            <a:r>
              <a:rPr lang="en-AU" sz="1350" b="1">
                <a:solidFill>
                  <a:schemeClr val="bg1"/>
                </a:solidFill>
              </a:rPr>
              <a:t>Hospitalizations at follow-up*</a:t>
            </a:r>
            <a:endParaRPr lang="en-AU" sz="1350" b="1">
              <a:solidFill>
                <a:schemeClr val="bg1"/>
              </a:solidFill>
              <a:latin typeface="Calibri"/>
            </a:endParaRPr>
          </a:p>
        </p:txBody>
      </p:sp>
      <p:sp>
        <p:nvSpPr>
          <p:cNvPr id="5" name="Google Shape;2924;g1187c0eb48a_48_342">
            <a:extLst>
              <a:ext uri="{FF2B5EF4-FFF2-40B4-BE49-F238E27FC236}">
                <a16:creationId xmlns:a16="http://schemas.microsoft.com/office/drawing/2014/main" id="{C6DEC1E2-AC93-997A-9BFA-566DAB9EC90F}"/>
              </a:ext>
            </a:extLst>
          </p:cNvPr>
          <p:cNvSpPr/>
          <p:nvPr/>
        </p:nvSpPr>
        <p:spPr>
          <a:xfrm>
            <a:off x="5409489" y="920207"/>
            <a:ext cx="2422732" cy="308548"/>
          </a:xfrm>
          <a:prstGeom prst="roundRect">
            <a:avLst>
              <a:gd name="adj" fmla="val 16667"/>
            </a:avLst>
          </a:prstGeom>
          <a:solidFill>
            <a:schemeClr val="tx2">
              <a:lumMod val="75000"/>
            </a:schemeClr>
          </a:solidFill>
          <a:ln>
            <a:solidFill>
              <a:schemeClr val="tx2">
                <a:lumMod val="75000"/>
              </a:schemeClr>
            </a:solidFill>
          </a:ln>
          <a:effectLst>
            <a:outerShdw blurRad="50800" dist="38100" dir="2700000" algn="tl" rotWithShape="0">
              <a:prstClr val="black">
                <a:alpha val="40000"/>
              </a:prstClr>
            </a:outerShdw>
          </a:effectLst>
        </p:spPr>
        <p:txBody>
          <a:bodyPr spcFirstLastPara="1" wrap="square"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pPr lvl="0" algn="ctr">
              <a:buClr>
                <a:srgbClr val="000000"/>
              </a:buClr>
              <a:defRPr/>
            </a:pPr>
            <a:r>
              <a:rPr lang="en-AU" sz="1350" b="1">
                <a:solidFill>
                  <a:schemeClr val="bg1"/>
                </a:solidFill>
              </a:rPr>
              <a:t>ER visits at follow-up*</a:t>
            </a:r>
            <a:endParaRPr lang="en-AU" sz="1350" b="1">
              <a:solidFill>
                <a:schemeClr val="bg1"/>
              </a:solidFill>
              <a:latin typeface="Calibri"/>
            </a:endParaRPr>
          </a:p>
        </p:txBody>
      </p:sp>
      <p:sp>
        <p:nvSpPr>
          <p:cNvPr id="6" name="TextBox 7">
            <a:extLst>
              <a:ext uri="{FF2B5EF4-FFF2-40B4-BE49-F238E27FC236}">
                <a16:creationId xmlns:a16="http://schemas.microsoft.com/office/drawing/2014/main" id="{B1F42484-15C4-7C32-3B58-839599207775}"/>
              </a:ext>
            </a:extLst>
          </p:cNvPr>
          <p:cNvSpPr txBox="1"/>
          <p:nvPr/>
        </p:nvSpPr>
        <p:spPr>
          <a:xfrm>
            <a:off x="2817949" y="1884316"/>
            <a:ext cx="1694231" cy="2146742"/>
          </a:xfrm>
          <a:prstGeom prst="rect">
            <a:avLst/>
          </a:prstGeom>
          <a:noFill/>
        </p:spPr>
        <p:txBody>
          <a:bodyPr wrap="square" lIns="68580" tIns="34290" rIns="68580" bIns="34290" anchor="t">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128588" indent="-128588">
              <a:buFont typeface="Arial" panose="020B0604020202020204" pitchFamily="34" charset="0"/>
              <a:buChar char="•"/>
            </a:pPr>
            <a:r>
              <a:rPr lang="en-US" sz="900" b="1">
                <a:solidFill>
                  <a:schemeClr val="accent1"/>
                </a:solidFill>
              </a:rPr>
              <a:t>Switchers had a higher rate of hospitalizations than continuers </a:t>
            </a:r>
            <a:r>
              <a:rPr lang="en-US" sz="900">
                <a:solidFill>
                  <a:schemeClr val="accent1"/>
                </a:solidFill>
              </a:rPr>
              <a:t>(adjusted IRR [95% CI]: 2.58 [1.52, 4.37]; there was </a:t>
            </a:r>
            <a:r>
              <a:rPr lang="en-US" sz="900" b="1">
                <a:solidFill>
                  <a:schemeClr val="accent1"/>
                </a:solidFill>
              </a:rPr>
              <a:t>no substantive difference between stoppers and continuers</a:t>
            </a:r>
            <a:r>
              <a:rPr lang="en-US" sz="900">
                <a:solidFill>
                  <a:schemeClr val="accent1"/>
                </a:solidFill>
              </a:rPr>
              <a:t> (adjusted IRR [95% CI]: 1.20 [0.59, 2.42]).</a:t>
            </a:r>
          </a:p>
          <a:p>
            <a:pPr marL="128588" indent="-128588">
              <a:buFont typeface="Arial" panose="020B0604020202020204" pitchFamily="34" charset="0"/>
              <a:buChar char="•"/>
            </a:pPr>
            <a:endParaRPr lang="en-US" sz="900">
              <a:solidFill>
                <a:schemeClr val="accent1"/>
              </a:solidFill>
            </a:endParaRPr>
          </a:p>
          <a:p>
            <a:pPr marL="128588" indent="-128588">
              <a:buFont typeface="Arial" panose="020B0604020202020204" pitchFamily="34" charset="0"/>
              <a:buChar char="•"/>
            </a:pPr>
            <a:r>
              <a:rPr lang="en-US" sz="900">
                <a:solidFill>
                  <a:schemeClr val="accent1"/>
                </a:solidFill>
              </a:rPr>
              <a:t>The annualized mean (SD) number of hospitalizations was 0.1 (0.5) for continuers, 0.5 (1.6) for switchers and 0.3 (1.1) for stoppers.</a:t>
            </a:r>
          </a:p>
        </p:txBody>
      </p:sp>
      <p:sp>
        <p:nvSpPr>
          <p:cNvPr id="7" name="TextBox 7">
            <a:extLst>
              <a:ext uri="{FF2B5EF4-FFF2-40B4-BE49-F238E27FC236}">
                <a16:creationId xmlns:a16="http://schemas.microsoft.com/office/drawing/2014/main" id="{D4C8229D-DC07-FFF6-86DC-D4C752A23921}"/>
              </a:ext>
            </a:extLst>
          </p:cNvPr>
          <p:cNvSpPr txBox="1"/>
          <p:nvPr/>
        </p:nvSpPr>
        <p:spPr>
          <a:xfrm>
            <a:off x="7274285" y="1795989"/>
            <a:ext cx="1532156" cy="2562240"/>
          </a:xfrm>
          <a:prstGeom prst="rect">
            <a:avLst/>
          </a:prstGeom>
          <a:noFill/>
        </p:spPr>
        <p:txBody>
          <a:bodyPr wrap="square" lIns="68580" tIns="34290" rIns="68580" bIns="34290" anchor="t">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128588" indent="-128588">
              <a:buFont typeface="Arial" panose="020B0604020202020204" pitchFamily="34" charset="0"/>
              <a:buChar char="•"/>
            </a:pPr>
            <a:r>
              <a:rPr lang="en-US" sz="900" b="1">
                <a:solidFill>
                  <a:schemeClr val="accent1"/>
                </a:solidFill>
              </a:rPr>
              <a:t>Switchers had a higher rate of ER visits than continuers </a:t>
            </a:r>
            <a:r>
              <a:rPr lang="en-US" sz="900">
                <a:solidFill>
                  <a:schemeClr val="accent1"/>
                </a:solidFill>
              </a:rPr>
              <a:t>(adjusted IRR [95% CI]: 2.12 [1.39, 3.24];  there was </a:t>
            </a:r>
            <a:r>
              <a:rPr lang="en-US" sz="900" b="1">
                <a:solidFill>
                  <a:schemeClr val="accent1"/>
                </a:solidFill>
              </a:rPr>
              <a:t>no substantive difference between stoppers and continuers</a:t>
            </a:r>
            <a:r>
              <a:rPr lang="en-US" sz="900">
                <a:solidFill>
                  <a:schemeClr val="accent1"/>
                </a:solidFill>
              </a:rPr>
              <a:t> (adjusted IRR [95% CI]: 1.10 [0.60, 2.01]).</a:t>
            </a:r>
          </a:p>
          <a:p>
            <a:pPr marL="128588" indent="-128588">
              <a:buFont typeface="Arial" panose="020B0604020202020204" pitchFamily="34" charset="0"/>
              <a:buChar char="•"/>
            </a:pPr>
            <a:endParaRPr lang="en-US" sz="900">
              <a:solidFill>
                <a:schemeClr val="accent1"/>
              </a:solidFill>
            </a:endParaRPr>
          </a:p>
          <a:p>
            <a:pPr marL="128588" indent="-128588">
              <a:buFont typeface="Arial" panose="020B0604020202020204" pitchFamily="34" charset="0"/>
              <a:buChar char="•"/>
            </a:pPr>
            <a:r>
              <a:rPr lang="en-US" sz="900">
                <a:solidFill>
                  <a:schemeClr val="accent1"/>
                </a:solidFill>
              </a:rPr>
              <a:t>The annualized mean (SD) number of ER visits was 0.3 (1.1) for continuers, 1.3 (3.9) for switchers and 0.4 (1.7) for stoppers.</a:t>
            </a:r>
          </a:p>
        </p:txBody>
      </p:sp>
      <p:pic>
        <p:nvPicPr>
          <p:cNvPr id="9" name="Graphic 8" descr="Beginning with solid fill">
            <a:hlinkClick r:id="rId5" action="ppaction://hlinksldjump"/>
            <a:extLst>
              <a:ext uri="{FF2B5EF4-FFF2-40B4-BE49-F238E27FC236}">
                <a16:creationId xmlns:a16="http://schemas.microsoft.com/office/drawing/2014/main" id="{40D37C3B-33E1-C71E-8AF4-069CEEE3FBD1}"/>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10" name="bg object 17">
            <a:extLst>
              <a:ext uri="{FF2B5EF4-FFF2-40B4-BE49-F238E27FC236}">
                <a16:creationId xmlns:a16="http://schemas.microsoft.com/office/drawing/2014/main" id="{9B278A3E-AC70-AF71-1850-0D4FCD327239}"/>
              </a:ext>
            </a:extLst>
          </p:cNvPr>
          <p:cNvPicPr/>
          <p:nvPr/>
        </p:nvPicPr>
        <p:blipFill>
          <a:blip r:embed="rId8" cstate="print">
            <a:alphaModFix amt="10000"/>
            <a:extLst>
              <a:ext uri="{BEBA8EAE-BF5A-486C-A8C5-ECC9F3942E4B}">
                <a14:imgProps xmlns:a14="http://schemas.microsoft.com/office/drawing/2010/main">
                  <a14:imgLayer r:embed="rId9">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1399146979"/>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Picture 2" descr="Results png images | PNGEgg">
            <a:extLst>
              <a:ext uri="{FF2B5EF4-FFF2-40B4-BE49-F238E27FC236}">
                <a16:creationId xmlns:a16="http://schemas.microsoft.com/office/drawing/2014/main" id="{85B806E0-CE11-A5E0-B27E-AEF3DB0BEAAD}"/>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45606" y="917873"/>
            <a:ext cx="1050277" cy="1050277"/>
          </a:xfrm>
          <a:prstGeom prst="ellipse">
            <a:avLst/>
          </a:prstGeom>
          <a:noFill/>
          <a:extLst>
            <a:ext uri="{909E8E84-426E-40DD-AFC4-6F175D3DCCD1}">
              <a14:hiddenFill xmlns:a14="http://schemas.microsoft.com/office/drawing/2010/main">
                <a:solidFill>
                  <a:srgbClr val="FFFFFF"/>
                </a:solidFill>
              </a14:hiddenFill>
            </a:ext>
          </a:extLst>
        </p:spPr>
      </p:pic>
      <p:pic>
        <p:nvPicPr>
          <p:cNvPr id="6" name="Picture 5" descr="10,299 Search Doctor Icon Images, Stock Photos, 3D objects, &amp; Vectors |  Shutterstock">
            <a:extLst>
              <a:ext uri="{FF2B5EF4-FFF2-40B4-BE49-F238E27FC236}">
                <a16:creationId xmlns:a16="http://schemas.microsoft.com/office/drawing/2014/main" id="{DF090746-D4E8-730A-6200-C4A120B4B51C}"/>
              </a:ext>
            </a:extLst>
          </p:cNvPr>
          <p:cNvPicPr>
            <a:picLocks noChangeAspect="1"/>
          </p:cNvPicPr>
          <p:nvPr/>
        </p:nvPicPr>
        <p:blipFill rotWithShape="1">
          <a:blip r:embed="rId3">
            <a:extLst>
              <a:ext uri="{28A0092B-C50C-407E-A947-70E740481C1C}">
                <a14:useLocalDpi xmlns:a14="http://schemas.microsoft.com/office/drawing/2010/main" val="0"/>
              </a:ext>
            </a:extLst>
          </a:blip>
          <a:srcRect l="10891" t="5715" r="10232" b="10000"/>
          <a:stretch/>
        </p:blipFill>
        <p:spPr bwMode="auto">
          <a:xfrm>
            <a:off x="4214079" y="802874"/>
            <a:ext cx="1455223" cy="1400416"/>
          </a:xfrm>
          <a:prstGeom prst="ellipse">
            <a:avLst/>
          </a:prstGeom>
          <a:noFill/>
          <a:ln w="76200">
            <a:noFill/>
          </a:ln>
          <a:extLst>
            <a:ext uri="{53640926-AAD7-44D8-BBD7-CCE9431645EC}">
              <a14:shadowObscured xmlns:a14="http://schemas.microsoft.com/office/drawing/2010/main"/>
            </a:ext>
          </a:extLst>
        </p:spPr>
      </p:pic>
      <p:sp>
        <p:nvSpPr>
          <p:cNvPr id="3" name="TextBox 2">
            <a:extLst>
              <a:ext uri="{FF2B5EF4-FFF2-40B4-BE49-F238E27FC236}">
                <a16:creationId xmlns:a16="http://schemas.microsoft.com/office/drawing/2014/main" id="{263EBFAB-299C-1A20-AB73-4513685EC343}"/>
              </a:ext>
            </a:extLst>
          </p:cNvPr>
          <p:cNvSpPr txBox="1"/>
          <p:nvPr/>
        </p:nvSpPr>
        <p:spPr>
          <a:xfrm>
            <a:off x="0" y="4880640"/>
            <a:ext cx="9413359" cy="253916"/>
          </a:xfrm>
          <a:prstGeom prst="rect">
            <a:avLst/>
          </a:prstGeom>
          <a:noFill/>
        </p:spPr>
        <p:txBody>
          <a:bodyPr wrap="square" lIns="68580" tIns="34290" rIns="68580" bIns="34290" anchor="t">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r>
              <a:rPr lang="en-US" sz="600">
                <a:solidFill>
                  <a:srgbClr val="404040"/>
                </a:solidFill>
                <a:ea typeface="+mn-ea"/>
                <a:cs typeface="+mn-cs"/>
              </a:rPr>
              <a:t>LTOCS = Long-term oral corticosteroids</a:t>
            </a:r>
          </a:p>
          <a:p>
            <a:r>
              <a:rPr lang="en-US" sz="600">
                <a:solidFill>
                  <a:srgbClr val="404040"/>
                </a:solidFill>
                <a:ea typeface="+mn-ea"/>
                <a:cs typeface="+mn-cs"/>
              </a:rPr>
              <a:t>Tran TN. et al., Real-World Biologic Use Patterns in Severe Asthma, 2015–2021: the CLEAR Study. </a:t>
            </a:r>
            <a:r>
              <a:rPr lang="en-US" sz="600" i="1" err="1">
                <a:solidFill>
                  <a:srgbClr val="404040"/>
                </a:solidFill>
                <a:ea typeface="+mn-ea"/>
                <a:cs typeface="+mn-cs"/>
              </a:rPr>
              <a:t>Pragmat</a:t>
            </a:r>
            <a:r>
              <a:rPr lang="en-US" sz="600" i="1">
                <a:solidFill>
                  <a:srgbClr val="404040"/>
                </a:solidFill>
                <a:ea typeface="+mn-ea"/>
                <a:cs typeface="+mn-cs"/>
              </a:rPr>
              <a:t> </a:t>
            </a:r>
            <a:r>
              <a:rPr lang="en-US" sz="600" i="1" err="1">
                <a:solidFill>
                  <a:srgbClr val="404040"/>
                </a:solidFill>
                <a:ea typeface="+mn-ea"/>
                <a:cs typeface="+mn-cs"/>
              </a:rPr>
              <a:t>Obs</a:t>
            </a:r>
            <a:r>
              <a:rPr lang="en-US" sz="600" i="1">
                <a:solidFill>
                  <a:srgbClr val="404040"/>
                </a:solidFill>
                <a:ea typeface="+mn-ea"/>
                <a:cs typeface="+mn-cs"/>
              </a:rPr>
              <a:t> Res</a:t>
            </a:r>
            <a:r>
              <a:rPr lang="en-US" sz="600">
                <a:solidFill>
                  <a:srgbClr val="404040"/>
                </a:solidFill>
                <a:ea typeface="+mn-ea"/>
                <a:cs typeface="+mn-cs"/>
              </a:rPr>
              <a:t>. In press</a:t>
            </a:r>
          </a:p>
        </p:txBody>
      </p:sp>
      <p:sp>
        <p:nvSpPr>
          <p:cNvPr id="10" name="Google Shape;128;p24">
            <a:extLst>
              <a:ext uri="{FF2B5EF4-FFF2-40B4-BE49-F238E27FC236}">
                <a16:creationId xmlns:a16="http://schemas.microsoft.com/office/drawing/2014/main" id="{E7DD5E64-7370-E0E7-34EF-4DD6E4DDEA90}"/>
              </a:ext>
            </a:extLst>
          </p:cNvPr>
          <p:cNvSpPr txBox="1">
            <a:spLocks noGrp="1"/>
          </p:cNvSpPr>
          <p:nvPr>
            <p:ph type="title"/>
          </p:nvPr>
        </p:nvSpPr>
        <p:spPr>
          <a:xfrm>
            <a:off x="300497" y="210635"/>
            <a:ext cx="7824920" cy="338307"/>
          </a:xfrm>
          <a:prstGeom prst="rect">
            <a:avLst/>
          </a:prstGeom>
          <a:noFill/>
          <a:ln>
            <a:noFill/>
          </a:ln>
        </p:spPr>
        <p:txBody>
          <a:bodyPr spcFirstLastPara="1" wrap="square" lIns="0" tIns="45700" rIns="91425" bIns="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r>
              <a:rPr lang="en-GB" sz="1350" b="1">
                <a:solidFill>
                  <a:schemeClr val="accent3"/>
                </a:solidFill>
              </a:rPr>
              <a:t>Summary:</a:t>
            </a:r>
            <a:r>
              <a:rPr lang="en-GB" sz="1350" b="1">
                <a:solidFill>
                  <a:schemeClr val="accent1"/>
                </a:solidFill>
              </a:rPr>
              <a:t> Among biologic initiators, switching or stopping biologic therapy was associated with worse clinical outcomes than continuing the initial therapy</a:t>
            </a:r>
          </a:p>
        </p:txBody>
      </p:sp>
      <p:sp>
        <p:nvSpPr>
          <p:cNvPr id="14" name="TextBox 7">
            <a:extLst>
              <a:ext uri="{FF2B5EF4-FFF2-40B4-BE49-F238E27FC236}">
                <a16:creationId xmlns:a16="http://schemas.microsoft.com/office/drawing/2014/main" id="{D808670A-8FC7-7E69-5960-DA8C0D6F2D39}"/>
              </a:ext>
            </a:extLst>
          </p:cNvPr>
          <p:cNvSpPr txBox="1"/>
          <p:nvPr/>
        </p:nvSpPr>
        <p:spPr>
          <a:xfrm>
            <a:off x="1556606" y="1273204"/>
            <a:ext cx="1886442" cy="346249"/>
          </a:xfrm>
          <a:prstGeom prst="rect">
            <a:avLst/>
          </a:prstGeom>
          <a:noFill/>
        </p:spPr>
        <p:txBody>
          <a:bodyPr wrap="square" lIns="68580" tIns="34290" rIns="68580" bIns="34290" anchor="t">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1800" b="1">
                <a:solidFill>
                  <a:schemeClr val="accent1"/>
                </a:solidFill>
              </a:rPr>
              <a:t>Key findings</a:t>
            </a:r>
            <a:endParaRPr lang="en-US" sz="1800"/>
          </a:p>
        </p:txBody>
      </p:sp>
      <p:sp>
        <p:nvSpPr>
          <p:cNvPr id="15" name="TextBox 7">
            <a:extLst>
              <a:ext uri="{FF2B5EF4-FFF2-40B4-BE49-F238E27FC236}">
                <a16:creationId xmlns:a16="http://schemas.microsoft.com/office/drawing/2014/main" id="{B5327DC9-01C1-ED89-23C7-2A41FCA032C7}"/>
              </a:ext>
            </a:extLst>
          </p:cNvPr>
          <p:cNvSpPr txBox="1"/>
          <p:nvPr/>
        </p:nvSpPr>
        <p:spPr>
          <a:xfrm>
            <a:off x="5670424" y="1273204"/>
            <a:ext cx="3224765" cy="346249"/>
          </a:xfrm>
          <a:prstGeom prst="rect">
            <a:avLst/>
          </a:prstGeom>
          <a:noFill/>
        </p:spPr>
        <p:txBody>
          <a:bodyPr wrap="square" lIns="68580" tIns="34290" rIns="68580" bIns="34290" anchor="t">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1800" b="1">
                <a:solidFill>
                  <a:srgbClr val="9689A5"/>
                </a:solidFill>
              </a:rPr>
              <a:t>Practice change needed</a:t>
            </a:r>
            <a:endParaRPr lang="en-US" sz="1800">
              <a:solidFill>
                <a:srgbClr val="9689A5"/>
              </a:solidFill>
            </a:endParaRPr>
          </a:p>
        </p:txBody>
      </p:sp>
      <p:sp>
        <p:nvSpPr>
          <p:cNvPr id="17" name="Text Placeholder 2">
            <a:extLst>
              <a:ext uri="{FF2B5EF4-FFF2-40B4-BE49-F238E27FC236}">
                <a16:creationId xmlns:a16="http://schemas.microsoft.com/office/drawing/2014/main" id="{A0D25FFA-8390-8D94-A6BD-6AB9A0DD0FAF}"/>
              </a:ext>
            </a:extLst>
          </p:cNvPr>
          <p:cNvSpPr txBox="1">
            <a:spLocks/>
          </p:cNvSpPr>
          <p:nvPr/>
        </p:nvSpPr>
        <p:spPr>
          <a:xfrm>
            <a:off x="202823" y="2177601"/>
            <a:ext cx="4010134" cy="1469379"/>
          </a:xfrm>
          <a:prstGeom prst="rect">
            <a:avLst/>
          </a:prstGeom>
          <a:noFill/>
          <a:ln w="19050">
            <a:noFill/>
            <a:extLst>
              <a:ext uri="{C807C97D-BFC1-408E-A445-0C87EB9F89A2}">
                <ask:lineSketchStyleProps xmlns:ask="http://schemas.microsoft.com/office/drawing/2018/sketchyshapes">
                  <ask:type>
                    <ask:lineSketchNone/>
                  </ask:type>
                </ask:lineSketchStyleProps>
              </a:ext>
            </a:extLst>
          </a:ln>
        </p:spPr>
        <p:txBody>
          <a:bodyPr spcFirstLastPara="1" wrap="square" lIns="0" tIns="0" rIns="0" bIns="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pPr marL="268605" indent="-214313" defTabSz="514325">
              <a:lnSpc>
                <a:spcPct val="107000"/>
              </a:lnSpc>
              <a:buSzPts val="1100"/>
              <a:buFont typeface="Arial" panose="020B0604020202020204" pitchFamily="34" charset="0"/>
              <a:buChar char="•"/>
              <a:defRPr/>
            </a:pPr>
            <a:r>
              <a:rPr lang="en-US" sz="1200">
                <a:solidFill>
                  <a:schemeClr val="accent1"/>
                </a:solidFill>
                <a:latin typeface="+mn-lt"/>
              </a:rPr>
              <a:t>Biologic initiators had fewer exacerbations, lower LTOCS use and were less likely to have uncontrolled asthma than non-initiators during the follow-up period.</a:t>
            </a:r>
            <a:endParaRPr lang="en-US" sz="1200">
              <a:solidFill>
                <a:schemeClr val="accent1"/>
              </a:solidFill>
            </a:endParaRPr>
          </a:p>
          <a:p>
            <a:pPr marL="268605" indent="-214313" defTabSz="514325">
              <a:lnSpc>
                <a:spcPct val="107000"/>
              </a:lnSpc>
              <a:buSzPts val="1100"/>
              <a:buFont typeface="Arial" panose="020B0604020202020204" pitchFamily="34" charset="0"/>
              <a:buChar char="•"/>
              <a:defRPr/>
            </a:pPr>
            <a:endParaRPr lang="en-US" sz="1200">
              <a:solidFill>
                <a:schemeClr val="accent1"/>
              </a:solidFill>
              <a:latin typeface="+mn-lt"/>
            </a:endParaRPr>
          </a:p>
          <a:p>
            <a:pPr marL="268605" indent="-214313" defTabSz="514325">
              <a:lnSpc>
                <a:spcPct val="107000"/>
              </a:lnSpc>
              <a:buSzPts val="1100"/>
              <a:buFont typeface="Arial" panose="020B0604020202020204" pitchFamily="34" charset="0"/>
              <a:buChar char="•"/>
              <a:defRPr/>
            </a:pPr>
            <a:r>
              <a:rPr lang="en-US" sz="1200">
                <a:solidFill>
                  <a:schemeClr val="accent1"/>
                </a:solidFill>
                <a:latin typeface="+mn-lt"/>
              </a:rPr>
              <a:t>After biologic initiation, continuers had fewer exacerbations, lower LTOCS use and were less likely to have uncontrolled asthma than switchers or stoppers.</a:t>
            </a:r>
          </a:p>
          <a:p>
            <a:pPr marL="268605" indent="-214313" defTabSz="514325">
              <a:lnSpc>
                <a:spcPct val="107000"/>
              </a:lnSpc>
              <a:buSzPts val="1100"/>
              <a:buFont typeface="Arial" panose="020B0604020202020204" pitchFamily="34" charset="0"/>
              <a:buChar char="•"/>
              <a:defRPr/>
            </a:pPr>
            <a:endParaRPr lang="en-US" sz="1200">
              <a:solidFill>
                <a:schemeClr val="accent1"/>
              </a:solidFill>
              <a:latin typeface="+mn-lt"/>
            </a:endParaRPr>
          </a:p>
          <a:p>
            <a:pPr marL="268605" indent="-214313" defTabSz="514325">
              <a:lnSpc>
                <a:spcPct val="107000"/>
              </a:lnSpc>
              <a:buSzPts val="1100"/>
              <a:buFont typeface="Arial" panose="020B0604020202020204" pitchFamily="34" charset="0"/>
              <a:buChar char="•"/>
              <a:defRPr/>
            </a:pPr>
            <a:r>
              <a:rPr lang="en-US" sz="1200">
                <a:solidFill>
                  <a:schemeClr val="accent1"/>
                </a:solidFill>
                <a:latin typeface="+mn-lt"/>
              </a:rPr>
              <a:t>There remained a high unmet need among biologic continuers: &gt;50% </a:t>
            </a:r>
            <a:r>
              <a:rPr lang="en-US" sz="1200">
                <a:solidFill>
                  <a:schemeClr val="accent1"/>
                </a:solidFill>
              </a:rPr>
              <a:t>had ≥1 exacerbation and one-third had uncontrolled asthma during the follow-up period.</a:t>
            </a:r>
            <a:endParaRPr lang="en-US" sz="1200">
              <a:solidFill>
                <a:schemeClr val="accent1"/>
              </a:solidFill>
              <a:latin typeface="+mn-lt"/>
            </a:endParaRPr>
          </a:p>
        </p:txBody>
      </p:sp>
      <p:sp>
        <p:nvSpPr>
          <p:cNvPr id="18" name="Text Placeholder 2">
            <a:extLst>
              <a:ext uri="{FF2B5EF4-FFF2-40B4-BE49-F238E27FC236}">
                <a16:creationId xmlns:a16="http://schemas.microsoft.com/office/drawing/2014/main" id="{01E325E7-0AEB-65A7-37BC-59DCD782BD9E}"/>
              </a:ext>
            </a:extLst>
          </p:cNvPr>
          <p:cNvSpPr txBox="1">
            <a:spLocks/>
          </p:cNvSpPr>
          <p:nvPr/>
        </p:nvSpPr>
        <p:spPr>
          <a:xfrm>
            <a:off x="4941690" y="2177601"/>
            <a:ext cx="4095488" cy="1455269"/>
          </a:xfrm>
          <a:prstGeom prst="rect">
            <a:avLst/>
          </a:prstGeom>
          <a:noFill/>
          <a:ln w="19050">
            <a:noFill/>
            <a:extLst>
              <a:ext uri="{C807C97D-BFC1-408E-A445-0C87EB9F89A2}">
                <ask:lineSketchStyleProps xmlns:ask="http://schemas.microsoft.com/office/drawing/2018/sketchyshapes">
                  <ask:type>
                    <ask:lineSketchNone/>
                  </ask:type>
                </ask:lineSketchStyleProps>
              </a:ext>
            </a:extLst>
          </a:ln>
        </p:spPr>
        <p:txBody>
          <a:bodyPr spcFirstLastPara="1" wrap="square" lIns="0" tIns="0" rIns="0" bIns="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pPr marL="268605" indent="-214313" defTabSz="514325">
              <a:lnSpc>
                <a:spcPct val="107000"/>
              </a:lnSpc>
              <a:buSzPts val="1100"/>
              <a:buFont typeface="Arial" panose="020B0604020202020204" pitchFamily="34" charset="0"/>
              <a:buChar char="•"/>
              <a:defRPr/>
            </a:pPr>
            <a:r>
              <a:rPr lang="en-US" sz="1200">
                <a:solidFill>
                  <a:srgbClr val="9689A5"/>
                </a:solidFill>
                <a:latin typeface="+mn-lt"/>
              </a:rPr>
              <a:t>There is a need for regulators to increase and standardize access to biologics (e.g., reimbursement and availability of biomarker tests for phenotyping).</a:t>
            </a:r>
            <a:endParaRPr lang="en-US" sz="1200">
              <a:solidFill>
                <a:srgbClr val="9689A5"/>
              </a:solidFill>
            </a:endParaRPr>
          </a:p>
          <a:p>
            <a:pPr marL="225266" indent="-170974" defTabSz="514325">
              <a:lnSpc>
                <a:spcPct val="107000"/>
              </a:lnSpc>
              <a:buSzPts val="1100"/>
              <a:buFont typeface="Arial" panose="020B0604020202020204" pitchFamily="34" charset="0"/>
              <a:buChar char="•"/>
              <a:defRPr/>
            </a:pPr>
            <a:endParaRPr lang="en-US" sz="1200">
              <a:solidFill>
                <a:srgbClr val="9689A5"/>
              </a:solidFill>
              <a:latin typeface="+mn-lt"/>
            </a:endParaRPr>
          </a:p>
          <a:p>
            <a:pPr marL="268605" indent="-214313" defTabSz="514325">
              <a:lnSpc>
                <a:spcPct val="107000"/>
              </a:lnSpc>
              <a:buSzPts val="1100"/>
              <a:buFont typeface="Arial" panose="020B0604020202020204" pitchFamily="34" charset="0"/>
              <a:buChar char="•"/>
              <a:defRPr/>
            </a:pPr>
            <a:r>
              <a:rPr lang="en-US" sz="1200">
                <a:solidFill>
                  <a:srgbClr val="9689A5"/>
                </a:solidFill>
                <a:latin typeface="+mn-lt"/>
              </a:rPr>
              <a:t>Selecting the right initial biologic for continual therapy, accurate phenotyping and the optimal management of comorbidities are essential. Further research on how to predict patient response to biologic treatment is needed.</a:t>
            </a:r>
          </a:p>
          <a:p>
            <a:pPr marL="268605" indent="-214313" defTabSz="514325">
              <a:lnSpc>
                <a:spcPct val="107000"/>
              </a:lnSpc>
              <a:buSzPts val="1100"/>
              <a:buFont typeface="Arial" panose="020B0604020202020204" pitchFamily="34" charset="0"/>
              <a:buChar char="•"/>
              <a:defRPr/>
            </a:pPr>
            <a:endParaRPr lang="en-US" sz="1200">
              <a:solidFill>
                <a:srgbClr val="9689A5"/>
              </a:solidFill>
              <a:latin typeface="+mn-lt"/>
            </a:endParaRPr>
          </a:p>
          <a:p>
            <a:pPr marL="268605" indent="-214313" defTabSz="514325">
              <a:lnSpc>
                <a:spcPct val="107000"/>
              </a:lnSpc>
              <a:buSzPts val="1100"/>
              <a:buFont typeface="Arial" panose="020B0604020202020204" pitchFamily="34" charset="0"/>
              <a:buChar char="•"/>
              <a:defRPr/>
            </a:pPr>
            <a:r>
              <a:rPr lang="en-US" sz="1200">
                <a:solidFill>
                  <a:srgbClr val="9689A5"/>
                </a:solidFill>
                <a:latin typeface="+mn-lt"/>
              </a:rPr>
              <a:t>Earlier initiation of biologic therapy or switching to alternatives may benefit patients who experience lack of clinical effectiveness with their initial biologic.</a:t>
            </a:r>
            <a:endParaRPr lang="en-US" sz="1200">
              <a:latin typeface="+mn-lt"/>
            </a:endParaRPr>
          </a:p>
        </p:txBody>
      </p:sp>
      <p:sp>
        <p:nvSpPr>
          <p:cNvPr id="19" name="Arrow: Right 18">
            <a:extLst>
              <a:ext uri="{FF2B5EF4-FFF2-40B4-BE49-F238E27FC236}">
                <a16:creationId xmlns:a16="http://schemas.microsoft.com/office/drawing/2014/main" id="{F61808CA-7651-0E9B-994A-F8CB642284E9}"/>
              </a:ext>
            </a:extLst>
          </p:cNvPr>
          <p:cNvSpPr/>
          <p:nvPr/>
        </p:nvSpPr>
        <p:spPr>
          <a:xfrm>
            <a:off x="4272945" y="2482269"/>
            <a:ext cx="592157" cy="172139"/>
          </a:xfrm>
          <a:prstGeom prst="rightArrow">
            <a:avLst/>
          </a:prstGeom>
          <a:solidFill>
            <a:srgbClr val="9689A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Arrow: Right 19">
            <a:extLst>
              <a:ext uri="{FF2B5EF4-FFF2-40B4-BE49-F238E27FC236}">
                <a16:creationId xmlns:a16="http://schemas.microsoft.com/office/drawing/2014/main" id="{12ABB6F4-5E5A-C0FA-BF3E-ED2E059134BA}"/>
              </a:ext>
            </a:extLst>
          </p:cNvPr>
          <p:cNvSpPr/>
          <p:nvPr/>
        </p:nvSpPr>
        <p:spPr>
          <a:xfrm>
            <a:off x="4272945" y="3269817"/>
            <a:ext cx="592157" cy="172139"/>
          </a:xfrm>
          <a:prstGeom prst="rightArrow">
            <a:avLst/>
          </a:prstGeom>
          <a:solidFill>
            <a:srgbClr val="9689A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Arrow: Right 1">
            <a:extLst>
              <a:ext uri="{FF2B5EF4-FFF2-40B4-BE49-F238E27FC236}">
                <a16:creationId xmlns:a16="http://schemas.microsoft.com/office/drawing/2014/main" id="{BD606530-842B-E4A9-6E97-B1C0A9F3CAD1}"/>
              </a:ext>
            </a:extLst>
          </p:cNvPr>
          <p:cNvSpPr/>
          <p:nvPr/>
        </p:nvSpPr>
        <p:spPr>
          <a:xfrm>
            <a:off x="4272945" y="4162459"/>
            <a:ext cx="592157" cy="172139"/>
          </a:xfrm>
          <a:prstGeom prst="rightArrow">
            <a:avLst/>
          </a:prstGeom>
          <a:solidFill>
            <a:srgbClr val="9689A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Graphic 3" descr="Beginning with solid fill">
            <a:hlinkClick r:id="rId4" action="ppaction://hlinksldjump"/>
            <a:extLst>
              <a:ext uri="{FF2B5EF4-FFF2-40B4-BE49-F238E27FC236}">
                <a16:creationId xmlns:a16="http://schemas.microsoft.com/office/drawing/2014/main" id="{FD1029E2-9EC1-C5B8-4888-DA0C03944A53}"/>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191686254"/>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Shape 98"/>
        <p:cNvGrpSpPr/>
        <p:nvPr/>
      </p:nvGrpSpPr>
      <p:grpSpPr>
        <a:xfrm>
          <a:off x="0" y="0"/>
          <a:ext cx="0" cy="0"/>
          <a:chOff x="0" y="0"/>
          <a:chExt cx="0" cy="0"/>
        </a:xfrm>
      </p:grpSpPr>
      <p:sp>
        <p:nvSpPr>
          <p:cNvPr id="2" name="Subtitle 1"/>
          <p:cNvSpPr>
            <a:spLocks noGrp="1"/>
          </p:cNvSpPr>
          <p:nvPr>
            <p:ph type="subTitle" idx="1"/>
          </p:nvPr>
        </p:nvSpPr>
        <p:spPr>
          <a:xfrm>
            <a:off x="-225029" y="3337158"/>
            <a:ext cx="9369029" cy="890588"/>
          </a:xfrm>
        </p:spPr>
        <p:txBody>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indent="0"/>
            <a:r>
              <a:rPr lang="en-SG" sz="525" b="0" i="0" u="none" strike="noStrike" err="1">
                <a:solidFill>
                  <a:schemeClr val="bg1">
                    <a:lumMod val="49000"/>
                  </a:schemeClr>
                </a:solidFill>
                <a:effectLst/>
                <a:latin typeface="+mn-lt"/>
              </a:rPr>
              <a:t>Wenjia</a:t>
            </a:r>
            <a:r>
              <a:rPr lang="en-SG" sz="525" b="0" i="0" u="none" strike="noStrike">
                <a:solidFill>
                  <a:schemeClr val="bg1">
                    <a:lumMod val="49000"/>
                  </a:schemeClr>
                </a:solidFill>
                <a:effectLst/>
                <a:latin typeface="+mn-lt"/>
              </a:rPr>
              <a:t> Chen, PhD; Trung N. Tran, MD, PhD; John Townend, PhD; George C. Christoff, MD, MPH, PhD; Ming-Ju Tsai, MD, PhD; Alan </a:t>
            </a:r>
            <a:r>
              <a:rPr lang="en-SG" sz="525" b="0" i="0" u="none" strike="noStrike" err="1">
                <a:solidFill>
                  <a:schemeClr val="bg1">
                    <a:lumMod val="49000"/>
                  </a:schemeClr>
                </a:solidFill>
                <a:effectLst/>
                <a:latin typeface="+mn-lt"/>
              </a:rPr>
              <a:t>Altraja</a:t>
            </a:r>
            <a:r>
              <a:rPr lang="en-SG" sz="525" b="0" i="0" u="none" strike="noStrike">
                <a:solidFill>
                  <a:schemeClr val="bg1">
                    <a:lumMod val="49000"/>
                  </a:schemeClr>
                </a:solidFill>
                <a:effectLst/>
                <a:latin typeface="+mn-lt"/>
              </a:rPr>
              <a:t>, MD, PhD; Belinda Cochrane, </a:t>
            </a:r>
            <a:r>
              <a:rPr lang="en-SG" sz="525" b="0" i="0" u="none" strike="noStrike" err="1">
                <a:solidFill>
                  <a:schemeClr val="bg1">
                    <a:lumMod val="49000"/>
                  </a:schemeClr>
                </a:solidFill>
                <a:effectLst/>
                <a:latin typeface="+mn-lt"/>
              </a:rPr>
              <a:t>BMedSc</a:t>
            </a:r>
            <a:r>
              <a:rPr lang="en-SG" sz="525" b="0" i="0" u="none" strike="noStrike">
                <a:solidFill>
                  <a:schemeClr val="bg1">
                    <a:lumMod val="49000"/>
                  </a:schemeClr>
                </a:solidFill>
                <a:effectLst/>
                <a:latin typeface="+mn-lt"/>
              </a:rPr>
              <a:t>, MBBS (Hons), MD; Borja G. Cosio, MD, PhD; Martin Sivori, MD, PhD; Ruth B. Murray, PhD; Michael P. Makris, MD, PhD; Ghislaine </a:t>
            </a:r>
            <a:r>
              <a:rPr lang="en-SG" sz="525" b="0" i="0" u="none" strike="noStrike" err="1">
                <a:solidFill>
                  <a:schemeClr val="bg1">
                    <a:lumMod val="49000"/>
                  </a:schemeClr>
                </a:solidFill>
                <a:effectLst/>
                <a:latin typeface="+mn-lt"/>
              </a:rPr>
              <a:t>Scelo</a:t>
            </a:r>
            <a:r>
              <a:rPr lang="en-SG" sz="525" b="0" i="0" u="none" strike="noStrike">
                <a:solidFill>
                  <a:schemeClr val="bg1">
                    <a:lumMod val="49000"/>
                  </a:schemeClr>
                </a:solidFill>
                <a:effectLst/>
                <a:latin typeface="+mn-lt"/>
              </a:rPr>
              <a:t>, PhD; Lakmini </a:t>
            </a:r>
            <a:r>
              <a:rPr lang="en-SG" sz="525" b="0" i="0" u="none" strike="noStrike" err="1">
                <a:solidFill>
                  <a:schemeClr val="bg1">
                    <a:lumMod val="49000"/>
                  </a:schemeClr>
                </a:solidFill>
                <a:effectLst/>
                <a:latin typeface="+mn-lt"/>
              </a:rPr>
              <a:t>Bulathsinhala</a:t>
            </a:r>
            <a:r>
              <a:rPr lang="en-SG" sz="525" b="0" i="0" u="none" strike="noStrike">
                <a:solidFill>
                  <a:schemeClr val="bg1">
                    <a:lumMod val="49000"/>
                  </a:schemeClr>
                </a:solidFill>
                <a:effectLst/>
                <a:latin typeface="+mn-lt"/>
              </a:rPr>
              <a:t>, MPH; </a:t>
            </a:r>
            <a:r>
              <a:rPr lang="en-SG" sz="525" b="0" i="0" u="none" strike="noStrike" err="1">
                <a:solidFill>
                  <a:schemeClr val="bg1">
                    <a:lumMod val="49000"/>
                  </a:schemeClr>
                </a:solidFill>
                <a:effectLst/>
                <a:latin typeface="+mn-lt"/>
              </a:rPr>
              <a:t>Ledit</a:t>
            </a:r>
            <a:r>
              <a:rPr lang="en-SG" sz="525" b="0" i="0" u="none" strike="noStrike">
                <a:solidFill>
                  <a:schemeClr val="bg1">
                    <a:lumMod val="49000"/>
                  </a:schemeClr>
                </a:solidFill>
                <a:effectLst/>
                <a:latin typeface="+mn-lt"/>
              </a:rPr>
              <a:t> R. F. </a:t>
            </a:r>
            <a:r>
              <a:rPr lang="en-SG" sz="525" b="0" i="0" u="none" strike="noStrike" err="1">
                <a:solidFill>
                  <a:schemeClr val="bg1">
                    <a:lumMod val="49000"/>
                  </a:schemeClr>
                </a:solidFill>
                <a:effectLst/>
                <a:latin typeface="+mn-lt"/>
              </a:rPr>
              <a:t>Ardusso</a:t>
            </a:r>
            <a:r>
              <a:rPr lang="en-SG" sz="525" b="0" i="0" u="none" strike="noStrike">
                <a:solidFill>
                  <a:schemeClr val="bg1">
                    <a:lumMod val="49000"/>
                  </a:schemeClr>
                </a:solidFill>
                <a:effectLst/>
                <a:latin typeface="+mn-lt"/>
              </a:rPr>
              <a:t>, MD; María Eugenia Franchi, MD; Jorge </a:t>
            </a:r>
            <a:r>
              <a:rPr lang="en-SG" sz="525" b="0" i="0" u="none" strike="noStrike" err="1">
                <a:solidFill>
                  <a:schemeClr val="bg1">
                    <a:lumMod val="49000"/>
                  </a:schemeClr>
                </a:solidFill>
                <a:effectLst/>
                <a:latin typeface="+mn-lt"/>
              </a:rPr>
              <a:t>Máspero</a:t>
            </a:r>
            <a:r>
              <a:rPr lang="en-SG" sz="525" b="0" i="0" u="none" strike="noStrike">
                <a:solidFill>
                  <a:schemeClr val="bg1">
                    <a:lumMod val="49000"/>
                  </a:schemeClr>
                </a:solidFill>
                <a:effectLst/>
                <a:latin typeface="+mn-lt"/>
              </a:rPr>
              <a:t>, MD; Fernando </a:t>
            </a:r>
            <a:r>
              <a:rPr lang="en-SG" sz="525" b="0" i="0" u="none" strike="noStrike" err="1">
                <a:solidFill>
                  <a:schemeClr val="bg1">
                    <a:lumMod val="49000"/>
                  </a:schemeClr>
                </a:solidFill>
                <a:effectLst/>
                <a:latin typeface="+mn-lt"/>
              </a:rPr>
              <a:t>Saldarini</a:t>
            </a:r>
            <a:r>
              <a:rPr lang="en-SG" sz="525" b="0" i="0" u="none" strike="noStrike">
                <a:solidFill>
                  <a:schemeClr val="bg1">
                    <a:lumMod val="49000"/>
                  </a:schemeClr>
                </a:solidFill>
                <a:effectLst/>
                <a:latin typeface="+mn-lt"/>
              </a:rPr>
              <a:t>, MD; Ana María Stok, MD; Ana Giselle </a:t>
            </a:r>
            <a:r>
              <a:rPr lang="en-SG" sz="525" b="0" i="0" u="none" strike="noStrike" err="1">
                <a:solidFill>
                  <a:schemeClr val="bg1">
                    <a:lumMod val="49000"/>
                  </a:schemeClr>
                </a:solidFill>
                <a:effectLst/>
                <a:latin typeface="+mn-lt"/>
              </a:rPr>
              <a:t>Tomaszuk</a:t>
            </a:r>
            <a:r>
              <a:rPr lang="en-SG" sz="525" b="0" i="0" u="none" strike="noStrike">
                <a:solidFill>
                  <a:schemeClr val="bg1">
                    <a:lumMod val="49000"/>
                  </a:schemeClr>
                </a:solidFill>
                <a:effectLst/>
                <a:latin typeface="+mn-lt"/>
              </a:rPr>
              <a:t>, MD; Anahí Yañez, MD; Benjamin Emmanuel, PhD; Cathy </a:t>
            </a:r>
            <a:r>
              <a:rPr lang="en-SG" sz="525" b="0" i="0" u="none" strike="noStrike" err="1">
                <a:solidFill>
                  <a:schemeClr val="bg1">
                    <a:lumMod val="49000"/>
                  </a:schemeClr>
                </a:solidFill>
                <a:effectLst/>
                <a:latin typeface="+mn-lt"/>
              </a:rPr>
              <a:t>Emmas</a:t>
            </a:r>
            <a:r>
              <a:rPr lang="en-SG" sz="525" b="0" i="0" u="none" strike="noStrike">
                <a:solidFill>
                  <a:schemeClr val="bg1">
                    <a:lumMod val="49000"/>
                  </a:schemeClr>
                </a:solidFill>
                <a:effectLst/>
                <a:latin typeface="+mn-lt"/>
              </a:rPr>
              <a:t>, PhD; Konstantinos </a:t>
            </a:r>
            <a:r>
              <a:rPr lang="en-SG" sz="525" b="0" i="0" u="none" strike="noStrike" err="1">
                <a:solidFill>
                  <a:schemeClr val="bg1">
                    <a:lumMod val="49000"/>
                  </a:schemeClr>
                </a:solidFill>
                <a:effectLst/>
                <a:latin typeface="+mn-lt"/>
              </a:rPr>
              <a:t>Kostikas</a:t>
            </a:r>
            <a:r>
              <a:rPr lang="en-SG" sz="525" b="0" i="0" u="none" strike="noStrike">
                <a:solidFill>
                  <a:schemeClr val="bg1">
                    <a:lumMod val="49000"/>
                  </a:schemeClr>
                </a:solidFill>
                <a:effectLst/>
                <a:latin typeface="+mn-lt"/>
              </a:rPr>
              <a:t>, MD, PhD, FERS; Andrew N. Menzies-Gow, PhD, FRCP; Neda </a:t>
            </a:r>
            <a:r>
              <a:rPr lang="en-SG" sz="525" b="0" i="0" u="none" strike="noStrike" err="1">
                <a:solidFill>
                  <a:schemeClr val="bg1">
                    <a:lumMod val="49000"/>
                  </a:schemeClr>
                </a:solidFill>
                <a:effectLst/>
                <a:latin typeface="+mn-lt"/>
              </a:rPr>
              <a:t>Stjepanovic</a:t>
            </a:r>
            <a:r>
              <a:rPr lang="en-SG" sz="525" b="0" i="0" u="none" strike="noStrike">
                <a:solidFill>
                  <a:schemeClr val="bg1">
                    <a:lumMod val="49000"/>
                  </a:schemeClr>
                </a:solidFill>
                <a:effectLst/>
                <a:latin typeface="+mn-lt"/>
              </a:rPr>
              <a:t>, MD; Sinthia Z. Bosnic-</a:t>
            </a:r>
            <a:r>
              <a:rPr lang="en-SG" sz="525" b="0" i="0" u="none" strike="noStrike" err="1">
                <a:solidFill>
                  <a:schemeClr val="bg1">
                    <a:lumMod val="49000"/>
                  </a:schemeClr>
                </a:solidFill>
                <a:effectLst/>
                <a:latin typeface="+mn-lt"/>
              </a:rPr>
              <a:t>Anticevich</a:t>
            </a:r>
            <a:r>
              <a:rPr lang="en-SG" sz="525" b="0" i="0" u="none" strike="noStrike">
                <a:solidFill>
                  <a:schemeClr val="bg1">
                    <a:lumMod val="49000"/>
                  </a:schemeClr>
                </a:solidFill>
                <a:effectLst/>
                <a:latin typeface="+mn-lt"/>
              </a:rPr>
              <a:t>, PhD; Eve Denton, MBBS(Hons), MPH, PhD, FRACP; Peter G. Gibson, MBBS, FRACP; Mark Hew, MBBS, PhD, FRACP; Christine Jenkins, AM, MBBS, MD, FRACP, </a:t>
            </a:r>
            <a:r>
              <a:rPr lang="en-SG" sz="525" b="0" i="0" u="none" strike="noStrike" err="1">
                <a:solidFill>
                  <a:schemeClr val="bg1">
                    <a:lumMod val="49000"/>
                  </a:schemeClr>
                </a:solidFill>
                <a:effectLst/>
                <a:latin typeface="+mn-lt"/>
              </a:rPr>
              <a:t>FThor</a:t>
            </a:r>
            <a:r>
              <a:rPr lang="en-SG" sz="525" b="0" i="0" u="none" strike="noStrike">
                <a:solidFill>
                  <a:schemeClr val="bg1">
                    <a:lumMod val="49000"/>
                  </a:schemeClr>
                </a:solidFill>
                <a:effectLst/>
                <a:latin typeface="+mn-lt"/>
              </a:rPr>
              <a:t> Soc, FAHMS; Peter G. Middleton, MBBS, BSc(Med), PhD, FRACP, FERS; Matthew J. Peters, MD, PhD; John W. Upham, MBBS, PhD, FRACP; Guy G. </a:t>
            </a:r>
            <a:r>
              <a:rPr lang="en-SG" sz="525" b="0" i="0" u="none" strike="noStrike" err="1">
                <a:solidFill>
                  <a:schemeClr val="bg1">
                    <a:lumMod val="49000"/>
                  </a:schemeClr>
                </a:solidFill>
                <a:effectLst/>
                <a:latin typeface="+mn-lt"/>
              </a:rPr>
              <a:t>Brusselle</a:t>
            </a:r>
            <a:r>
              <a:rPr lang="en-SG" sz="525" b="0" i="0" u="none" strike="noStrike">
                <a:solidFill>
                  <a:schemeClr val="bg1">
                    <a:lumMod val="49000"/>
                  </a:schemeClr>
                </a:solidFill>
                <a:effectLst/>
                <a:latin typeface="+mn-lt"/>
              </a:rPr>
              <a:t>, MD, PhD; Renaud Louis, MD, PhD; Florence Schleich, MD, PhD; Paulo Márcio </a:t>
            </a:r>
            <a:r>
              <a:rPr lang="en-SG" sz="525" b="0" i="0" u="none" strike="noStrike" err="1">
                <a:solidFill>
                  <a:schemeClr val="bg1">
                    <a:lumMod val="49000"/>
                  </a:schemeClr>
                </a:solidFill>
                <a:effectLst/>
                <a:latin typeface="+mn-lt"/>
              </a:rPr>
              <a:t>Pitrez</a:t>
            </a:r>
            <a:r>
              <a:rPr lang="en-SG" sz="525" b="0" i="0" u="none" strike="noStrike">
                <a:solidFill>
                  <a:schemeClr val="bg1">
                    <a:lumMod val="49000"/>
                  </a:schemeClr>
                </a:solidFill>
                <a:effectLst/>
                <a:latin typeface="+mn-lt"/>
              </a:rPr>
              <a:t>, MD, PhD; Todor A. Popov, MD, PhD; Celine Bergeron, MD, FRCPC, MSc; Mohit Bhutani, MD, FRCPC, FCCP; Kenneth R. Chapman, MSc, MD, FRCPC, FACP, FERS; Andréanne Côté, MD, MSc, FRCPC; Simon Couillard, MD, MSc; Delbert R. </a:t>
            </a:r>
            <a:r>
              <a:rPr lang="en-SG" sz="525" b="0" i="0" u="none" strike="noStrike" err="1">
                <a:solidFill>
                  <a:schemeClr val="bg1">
                    <a:lumMod val="49000"/>
                  </a:schemeClr>
                </a:solidFill>
                <a:effectLst/>
                <a:latin typeface="+mn-lt"/>
              </a:rPr>
              <a:t>Dorscheid</a:t>
            </a:r>
            <a:r>
              <a:rPr lang="en-SG" sz="525" b="0" i="0" u="none" strike="noStrike">
                <a:solidFill>
                  <a:schemeClr val="bg1">
                    <a:lumMod val="49000"/>
                  </a:schemeClr>
                </a:solidFill>
                <a:effectLst/>
                <a:latin typeface="+mn-lt"/>
              </a:rPr>
              <a:t>, MD, PhD; M. Diane Lougheed, MD, MSc, FRCP(C); Mohsen </a:t>
            </a:r>
            <a:r>
              <a:rPr lang="en-SG" sz="525" b="0" i="0" u="none" strike="noStrike" err="1">
                <a:solidFill>
                  <a:schemeClr val="bg1">
                    <a:lumMod val="49000"/>
                  </a:schemeClr>
                </a:solidFill>
                <a:effectLst/>
                <a:latin typeface="+mn-lt"/>
              </a:rPr>
              <a:t>Sadatsafavi</a:t>
            </a:r>
            <a:r>
              <a:rPr lang="en-SG" sz="525" b="0" i="0" u="none" strike="noStrike">
                <a:solidFill>
                  <a:schemeClr val="bg1">
                    <a:lumMod val="49000"/>
                  </a:schemeClr>
                </a:solidFill>
                <a:effectLst/>
                <a:latin typeface="+mn-lt"/>
              </a:rPr>
              <a:t>, MD, PhD; Carlos Andrés Celis-Preciado, MD, MSc; Libardo Jiménez-Maldonado, MD; </a:t>
            </a:r>
            <a:r>
              <a:rPr lang="en-SG" sz="525" b="0" i="0" u="none" strike="noStrike" err="1">
                <a:solidFill>
                  <a:schemeClr val="bg1">
                    <a:lumMod val="49000"/>
                  </a:schemeClr>
                </a:solidFill>
                <a:effectLst/>
                <a:latin typeface="+mn-lt"/>
              </a:rPr>
              <a:t>Bellanid</a:t>
            </a:r>
            <a:r>
              <a:rPr lang="en-SG" sz="525" b="0" i="0" u="none" strike="noStrike">
                <a:solidFill>
                  <a:schemeClr val="bg1">
                    <a:lumMod val="49000"/>
                  </a:schemeClr>
                </a:solidFill>
                <a:effectLst/>
                <a:latin typeface="+mn-lt"/>
              </a:rPr>
              <a:t> Rodríguez-Cáceres, BSc; Diana Jimena </a:t>
            </a:r>
            <a:r>
              <a:rPr lang="en-SG" sz="525" b="0" i="0" u="none" strike="noStrike" err="1">
                <a:solidFill>
                  <a:schemeClr val="bg1">
                    <a:lumMod val="49000"/>
                  </a:schemeClr>
                </a:solidFill>
                <a:effectLst/>
                <a:latin typeface="+mn-lt"/>
              </a:rPr>
              <a:t>Cano</a:t>
            </a:r>
            <a:r>
              <a:rPr lang="en-SG" sz="525" b="0" i="0" u="none" strike="noStrike">
                <a:solidFill>
                  <a:schemeClr val="bg1">
                    <a:lumMod val="49000"/>
                  </a:schemeClr>
                </a:solidFill>
                <a:effectLst/>
                <a:latin typeface="+mn-lt"/>
              </a:rPr>
              <a:t> Rosales, MD, MSc; Ivan Solarte, MD, MHPE; Carlos A. Torres-Duque, MD, PhD; Susanne Hansen, PhD; Celeste M. Porsbjerg, MD, PhD; Charlotte </a:t>
            </a:r>
            <a:r>
              <a:rPr lang="en-SG" sz="525" b="0" i="0" u="none" strike="noStrike" err="1">
                <a:solidFill>
                  <a:schemeClr val="bg1">
                    <a:lumMod val="49000"/>
                  </a:schemeClr>
                </a:solidFill>
                <a:effectLst/>
                <a:latin typeface="+mn-lt"/>
              </a:rPr>
              <a:t>Suppli</a:t>
            </a:r>
            <a:r>
              <a:rPr lang="en-SG" sz="525" b="0" i="0" u="none" strike="noStrike">
                <a:solidFill>
                  <a:schemeClr val="bg1">
                    <a:lumMod val="49000"/>
                  </a:schemeClr>
                </a:solidFill>
                <a:effectLst/>
                <a:latin typeface="+mn-lt"/>
              </a:rPr>
              <a:t> Ulrik, MD, </a:t>
            </a:r>
            <a:r>
              <a:rPr lang="en-SG" sz="525" b="0" i="0" u="none" strike="noStrike" err="1">
                <a:solidFill>
                  <a:schemeClr val="bg1">
                    <a:lumMod val="49000"/>
                  </a:schemeClr>
                </a:solidFill>
                <a:effectLst/>
                <a:latin typeface="+mn-lt"/>
              </a:rPr>
              <a:t>DMSc</a:t>
            </a:r>
            <a:r>
              <a:rPr lang="en-SG" sz="525" b="0" i="0" u="none" strike="noStrike">
                <a:solidFill>
                  <a:schemeClr val="bg1">
                    <a:lumMod val="49000"/>
                  </a:schemeClr>
                </a:solidFill>
                <a:effectLst/>
                <a:latin typeface="+mn-lt"/>
              </a:rPr>
              <a:t>; Arnaud Bourdin, MD, PhD; Petros </a:t>
            </a:r>
            <a:r>
              <a:rPr lang="en-SG" sz="525" b="0" i="0" u="none" strike="noStrike" err="1">
                <a:solidFill>
                  <a:schemeClr val="bg1">
                    <a:lumMod val="49000"/>
                  </a:schemeClr>
                </a:solidFill>
                <a:effectLst/>
                <a:latin typeface="+mn-lt"/>
              </a:rPr>
              <a:t>Bakakos</a:t>
            </a:r>
            <a:r>
              <a:rPr lang="en-SG" sz="525" b="0" i="0" u="none" strike="noStrike">
                <a:solidFill>
                  <a:schemeClr val="bg1">
                    <a:lumMod val="49000"/>
                  </a:schemeClr>
                </a:solidFill>
                <a:effectLst/>
                <a:latin typeface="+mn-lt"/>
              </a:rPr>
              <a:t>, MD; Konstantinos P. Exarchos, MD, PhD; Athena </a:t>
            </a:r>
            <a:r>
              <a:rPr lang="en-SG" sz="525" b="0" i="0" u="none" strike="noStrike" err="1">
                <a:solidFill>
                  <a:schemeClr val="bg1">
                    <a:lumMod val="49000"/>
                  </a:schemeClr>
                </a:solidFill>
                <a:effectLst/>
                <a:latin typeface="+mn-lt"/>
              </a:rPr>
              <a:t>Gogali</a:t>
            </a:r>
            <a:r>
              <a:rPr lang="en-SG" sz="525" b="0" i="0" u="none" strike="noStrike">
                <a:solidFill>
                  <a:schemeClr val="bg1">
                    <a:lumMod val="49000"/>
                  </a:schemeClr>
                </a:solidFill>
                <a:effectLst/>
                <a:latin typeface="+mn-lt"/>
              </a:rPr>
              <a:t>, MD, PhD; Aggelos A. Ladias, MD; Nikolaos G. Papadopoulos, MD, PhD, FRCP; Andriana I. Papaioannou, MD, PhD; Richard W. Costello, MB, MD, FRCPI; Breda Cushen, MD, PhD; Patrick D. Mitchell, MD, FRCPI; Giorgio Walter Canonica, MD; Enrico Heffler, MD, PhD; Francesca </a:t>
            </a:r>
            <a:r>
              <a:rPr lang="en-SG" sz="525" b="0" i="0" u="none" strike="noStrike" err="1">
                <a:solidFill>
                  <a:schemeClr val="bg1">
                    <a:lumMod val="49000"/>
                  </a:schemeClr>
                </a:solidFill>
                <a:effectLst/>
                <a:latin typeface="+mn-lt"/>
              </a:rPr>
              <a:t>Puggioni</a:t>
            </a:r>
            <a:r>
              <a:rPr lang="en-SG" sz="525" b="0" i="0" u="none" strike="noStrike">
                <a:solidFill>
                  <a:schemeClr val="bg1">
                    <a:lumMod val="49000"/>
                  </a:schemeClr>
                </a:solidFill>
                <a:effectLst/>
                <a:latin typeface="+mn-lt"/>
              </a:rPr>
              <a:t>, MD; Takashi Iwanaga, MD, PhD; Tatsuya Nagano, MD, PhD; Yuji </a:t>
            </a:r>
            <a:r>
              <a:rPr lang="en-SG" sz="525" b="0" i="0" u="none" strike="noStrike" err="1">
                <a:solidFill>
                  <a:schemeClr val="bg1">
                    <a:lumMod val="49000"/>
                  </a:schemeClr>
                </a:solidFill>
                <a:effectLst/>
                <a:latin typeface="+mn-lt"/>
              </a:rPr>
              <a:t>Tohda</a:t>
            </a:r>
            <a:r>
              <a:rPr lang="en-SG" sz="525" b="0" i="0" u="none" strike="noStrike">
                <a:solidFill>
                  <a:schemeClr val="bg1">
                    <a:lumMod val="49000"/>
                  </a:schemeClr>
                </a:solidFill>
                <a:effectLst/>
                <a:latin typeface="+mn-lt"/>
              </a:rPr>
              <a:t>, MD, PhD; Mona S. Al-Ahmad, MD, FRCPC; Désirée Larenas-Linnemann, MD, FAAAAI, </a:t>
            </a:r>
            <a:r>
              <a:rPr lang="en-SG" sz="525" b="0" i="0" u="none" strike="noStrike" err="1">
                <a:solidFill>
                  <a:schemeClr val="bg1">
                    <a:lumMod val="49000"/>
                  </a:schemeClr>
                </a:solidFill>
                <a:effectLst/>
                <a:latin typeface="+mn-lt"/>
              </a:rPr>
              <a:t>Dist.Intl.FACAAI</a:t>
            </a:r>
            <a:r>
              <a:rPr lang="en-SG" sz="525" b="0" i="0" u="none" strike="noStrike">
                <a:solidFill>
                  <a:schemeClr val="bg1">
                    <a:lumMod val="49000"/>
                  </a:schemeClr>
                </a:solidFill>
                <a:effectLst/>
                <a:latin typeface="+mn-lt"/>
              </a:rPr>
              <a:t>; Bernt Bøgvald </a:t>
            </a:r>
            <a:r>
              <a:rPr lang="en-SG" sz="525" b="0" i="0" u="none" strike="noStrike" err="1">
                <a:solidFill>
                  <a:schemeClr val="bg1">
                    <a:lumMod val="49000"/>
                  </a:schemeClr>
                </a:solidFill>
                <a:effectLst/>
                <a:latin typeface="+mn-lt"/>
              </a:rPr>
              <a:t>Aarli</a:t>
            </a:r>
            <a:r>
              <a:rPr lang="en-SG" sz="525" b="0" i="0" u="none" strike="noStrike">
                <a:solidFill>
                  <a:schemeClr val="bg1">
                    <a:lumMod val="49000"/>
                  </a:schemeClr>
                </a:solidFill>
                <a:effectLst/>
                <a:latin typeface="+mn-lt"/>
              </a:rPr>
              <a:t>, MD, PhD; Sverre Lehmann, MD, PhD; Piotr Kuna, MD, PhD; José Alberto Ferreira, MD; João A. Fonseca, MD, PhD; Cláudia Chaves Loureiro, MD, PhD; Riyad Al-</a:t>
            </a:r>
            <a:r>
              <a:rPr lang="en-SG" sz="525" b="0" i="0" u="none" strike="noStrike" err="1">
                <a:solidFill>
                  <a:schemeClr val="bg1">
                    <a:lumMod val="49000"/>
                  </a:schemeClr>
                </a:solidFill>
                <a:effectLst/>
                <a:latin typeface="+mn-lt"/>
              </a:rPr>
              <a:t>Lehebi</a:t>
            </a:r>
            <a:r>
              <a:rPr lang="en-SG" sz="525" b="0" i="0" u="none" strike="noStrike">
                <a:solidFill>
                  <a:schemeClr val="bg1">
                    <a:lumMod val="49000"/>
                  </a:schemeClr>
                </a:solidFill>
                <a:effectLst/>
                <a:latin typeface="+mn-lt"/>
              </a:rPr>
              <a:t>, MD, FRCPC; Adeeb A. </a:t>
            </a:r>
            <a:r>
              <a:rPr lang="en-SG" sz="525" b="0" i="0" u="none" strike="noStrike" err="1">
                <a:solidFill>
                  <a:schemeClr val="bg1">
                    <a:lumMod val="49000"/>
                  </a:schemeClr>
                </a:solidFill>
                <a:effectLst/>
                <a:latin typeface="+mn-lt"/>
              </a:rPr>
              <a:t>Bulkhi</a:t>
            </a:r>
            <a:r>
              <a:rPr lang="en-SG" sz="525" b="0" i="0" u="none" strike="noStrike">
                <a:solidFill>
                  <a:schemeClr val="bg1">
                    <a:lumMod val="49000"/>
                  </a:schemeClr>
                </a:solidFill>
                <a:effectLst/>
                <a:latin typeface="+mn-lt"/>
              </a:rPr>
              <a:t>, MD, MS; Yah Ru Juang, BSc; Mariko </a:t>
            </a:r>
            <a:r>
              <a:rPr lang="en-SG" sz="525" b="0" i="0" u="none" strike="noStrike" err="1">
                <a:solidFill>
                  <a:schemeClr val="bg1">
                    <a:lumMod val="49000"/>
                  </a:schemeClr>
                </a:solidFill>
                <a:effectLst/>
                <a:latin typeface="+mn-lt"/>
              </a:rPr>
              <a:t>Siyue</a:t>
            </a:r>
            <a:r>
              <a:rPr lang="en-SG" sz="525" b="0" i="0" u="none" strike="noStrike">
                <a:solidFill>
                  <a:schemeClr val="bg1">
                    <a:lumMod val="49000"/>
                  </a:schemeClr>
                </a:solidFill>
                <a:effectLst/>
                <a:latin typeface="+mn-lt"/>
              </a:rPr>
              <a:t> Koh, MBBS, MRCP (UK), FCCP; Anqi Liu, BSc; Chin Kook Rhee, MD, PhD; Luis Perez-de-Llano, MD, PhD; Pin-Kuei Fu, MD, PhD; Diahn-</a:t>
            </a:r>
            <a:r>
              <a:rPr lang="en-SG" sz="525" b="0" i="0" u="none" strike="noStrike" err="1">
                <a:solidFill>
                  <a:schemeClr val="bg1">
                    <a:lumMod val="49000"/>
                  </a:schemeClr>
                </a:solidFill>
                <a:effectLst/>
                <a:latin typeface="+mn-lt"/>
              </a:rPr>
              <a:t>Warng</a:t>
            </a:r>
            <a:r>
              <a:rPr lang="en-SG" sz="525" b="0" i="0" u="none" strike="noStrike">
                <a:solidFill>
                  <a:schemeClr val="bg1">
                    <a:lumMod val="49000"/>
                  </a:schemeClr>
                </a:solidFill>
                <a:effectLst/>
                <a:latin typeface="+mn-lt"/>
              </a:rPr>
              <a:t> Perng, MD, PhD; Chau-Chyun Sheu, MD, PhD; Hao-Chien Wang, MD, PhD; Bassam Mahboub, MD; Laila Salameh, PhD; John Busby, PhD; Liam G. Heaney, MD; David J. Jackson, FRCP, PhD; Pujan H. Patel, MD; Paul E. Pfeffer, MRCP(UK), PhD; Flavia Hoyte, MD; Rohit </a:t>
            </a:r>
            <a:r>
              <a:rPr lang="en-SG" sz="525" b="0" i="0" u="none" strike="noStrike" err="1">
                <a:solidFill>
                  <a:schemeClr val="bg1">
                    <a:lumMod val="49000"/>
                  </a:schemeClr>
                </a:solidFill>
                <a:effectLst/>
                <a:latin typeface="+mn-lt"/>
              </a:rPr>
              <a:t>Katial</a:t>
            </a:r>
            <a:r>
              <a:rPr lang="en-SG" sz="525" b="0" i="0" u="none" strike="noStrike">
                <a:solidFill>
                  <a:schemeClr val="bg1">
                    <a:lumMod val="49000"/>
                  </a:schemeClr>
                </a:solidFill>
                <a:effectLst/>
                <a:latin typeface="+mn-lt"/>
              </a:rPr>
              <a:t>, MD; </a:t>
            </a:r>
            <a:r>
              <a:rPr lang="en-SG" sz="525" b="0" i="0" u="none" strike="noStrike" err="1">
                <a:solidFill>
                  <a:schemeClr val="bg1">
                    <a:lumMod val="49000"/>
                  </a:schemeClr>
                </a:solidFill>
                <a:effectLst/>
                <a:latin typeface="+mn-lt"/>
              </a:rPr>
              <a:t>Njira</a:t>
            </a:r>
            <a:r>
              <a:rPr lang="en-SG" sz="525" b="0" i="0" u="none" strike="noStrike">
                <a:solidFill>
                  <a:schemeClr val="bg1">
                    <a:lumMod val="49000"/>
                  </a:schemeClr>
                </a:solidFill>
                <a:effectLst/>
                <a:latin typeface="+mn-lt"/>
              </a:rPr>
              <a:t> Lugogo, MD; Roy Alton </a:t>
            </a:r>
            <a:r>
              <a:rPr lang="en-SG" sz="525" b="0" i="0" u="none" strike="noStrike" err="1">
                <a:solidFill>
                  <a:schemeClr val="bg1">
                    <a:lumMod val="49000"/>
                  </a:schemeClr>
                </a:solidFill>
                <a:effectLst/>
                <a:latin typeface="+mn-lt"/>
              </a:rPr>
              <a:t>Pleasants</a:t>
            </a:r>
            <a:r>
              <a:rPr lang="en-SG" sz="525" b="0" i="0" u="none" strike="noStrike">
                <a:solidFill>
                  <a:schemeClr val="bg1">
                    <a:lumMod val="49000"/>
                  </a:schemeClr>
                </a:solidFill>
                <a:effectLst/>
                <a:latin typeface="+mn-lt"/>
              </a:rPr>
              <a:t>, PharmD; Eileen Wang, MD, MPH; Michael E. Wechsler, MD, </a:t>
            </a:r>
            <a:r>
              <a:rPr lang="en-SG" sz="525" b="0" i="0" u="none" strike="noStrike" err="1">
                <a:solidFill>
                  <a:schemeClr val="bg1">
                    <a:lumMod val="49000"/>
                  </a:schemeClr>
                </a:solidFill>
                <a:effectLst/>
                <a:latin typeface="+mn-lt"/>
              </a:rPr>
              <a:t>MMSc</a:t>
            </a:r>
            <a:r>
              <a:rPr lang="en-SG" sz="525" b="0" i="0" u="none" strike="noStrike">
                <a:solidFill>
                  <a:schemeClr val="bg1">
                    <a:lumMod val="49000"/>
                  </a:schemeClr>
                </a:solidFill>
                <a:effectLst/>
                <a:latin typeface="+mn-lt"/>
              </a:rPr>
              <a:t>; Aaron </a:t>
            </a:r>
            <a:r>
              <a:rPr lang="en-SG" sz="525" b="0" i="0" u="none" strike="noStrike" err="1">
                <a:solidFill>
                  <a:schemeClr val="bg1">
                    <a:lumMod val="49000"/>
                  </a:schemeClr>
                </a:solidFill>
                <a:effectLst/>
                <a:latin typeface="+mn-lt"/>
              </a:rPr>
              <a:t>Beastall</a:t>
            </a:r>
            <a:r>
              <a:rPr lang="en-SG" sz="525" b="0" i="0" u="none" strike="noStrike">
                <a:solidFill>
                  <a:schemeClr val="bg1">
                    <a:lumMod val="49000"/>
                  </a:schemeClr>
                </a:solidFill>
                <a:effectLst/>
                <a:latin typeface="+mn-lt"/>
              </a:rPr>
              <a:t>, MSc; Victoria Carter, BSc; </a:t>
            </a:r>
            <a:r>
              <a:rPr lang="en-SG" sz="525" b="0" i="0" u="none" strike="noStrike" err="1">
                <a:solidFill>
                  <a:schemeClr val="bg1">
                    <a:lumMod val="49000"/>
                  </a:schemeClr>
                </a:solidFill>
                <a:effectLst/>
                <a:latin typeface="+mn-lt"/>
              </a:rPr>
              <a:t>Nevaashni</a:t>
            </a:r>
            <a:r>
              <a:rPr lang="en-SG" sz="525" b="0" i="0" u="none" strike="noStrike">
                <a:solidFill>
                  <a:schemeClr val="bg1">
                    <a:lumMod val="49000"/>
                  </a:schemeClr>
                </a:solidFill>
                <a:effectLst/>
                <a:latin typeface="+mn-lt"/>
              </a:rPr>
              <a:t> </a:t>
            </a:r>
            <a:r>
              <a:rPr lang="en-SG" sz="525" b="0" i="0" u="none" strike="noStrike" err="1">
                <a:solidFill>
                  <a:schemeClr val="bg1">
                    <a:lumMod val="49000"/>
                  </a:schemeClr>
                </a:solidFill>
                <a:effectLst/>
                <a:latin typeface="+mn-lt"/>
              </a:rPr>
              <a:t>Eleangovan</a:t>
            </a:r>
            <a:r>
              <a:rPr lang="en-SG" sz="525" b="0" i="0" u="none" strike="noStrike">
                <a:solidFill>
                  <a:schemeClr val="bg1">
                    <a:lumMod val="49000"/>
                  </a:schemeClr>
                </a:solidFill>
                <a:effectLst/>
                <a:latin typeface="+mn-lt"/>
              </a:rPr>
              <a:t>, BSc; Kirsty Fletton, MBChB; David B. Price, FRCGP — on behalf of the ISAR SOLAR I Working Group.</a:t>
            </a:r>
            <a:endParaRPr lang="en-SG" sz="525">
              <a:solidFill>
                <a:schemeClr val="bg1">
                  <a:lumMod val="49000"/>
                </a:schemeClr>
              </a:solidFill>
              <a:effectLst/>
              <a:latin typeface="+mn-lt"/>
              <a:ea typeface="Times New Roman" panose="02020603050405020304" pitchFamily="18" charset="0"/>
              <a:cs typeface="Arial" panose="020B0604020202020204" pitchFamily="34" charset="0"/>
            </a:endParaRPr>
          </a:p>
        </p:txBody>
      </p:sp>
      <p:sp>
        <p:nvSpPr>
          <p:cNvPr id="100" name="Google Shape;100;p20"/>
          <p:cNvSpPr txBox="1">
            <a:spLocks noGrp="1"/>
          </p:cNvSpPr>
          <p:nvPr>
            <p:ph type="ctrTitle"/>
          </p:nvPr>
        </p:nvSpPr>
        <p:spPr>
          <a:xfrm>
            <a:off x="237715" y="2067704"/>
            <a:ext cx="8726213" cy="1102519"/>
          </a:xfrm>
          <a:prstGeom prst="rect">
            <a:avLst/>
          </a:prstGeom>
          <a:noFill/>
          <a:ln>
            <a:noFill/>
          </a:ln>
        </p:spPr>
        <p:txBody>
          <a:bodyPr spcFirstLastPara="1" wrap="square" lIns="0" tIns="45700" rIns="91425" bIns="0" anchor="ctr" anchorCtr="0">
            <a:no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spcBef>
                <a:spcPts val="600"/>
              </a:spcBef>
              <a:spcAft>
                <a:spcPts val="300"/>
              </a:spcAft>
            </a:pPr>
            <a:r>
              <a:rPr lang="en-SG" sz="1875" b="1">
                <a:solidFill>
                  <a:schemeClr val="bg1"/>
                </a:solidFill>
                <a:effectLst/>
                <a:latin typeface="Arial" panose="020B0604020202020204" pitchFamily="34" charset="0"/>
                <a:ea typeface="Play"/>
                <a:cs typeface="Arial" panose="020B0604020202020204" pitchFamily="34" charset="0"/>
              </a:rPr>
              <a:t>Impact of biologic initiation on oral corticosteroid use in the International Severe Asthma Registry and the Optimum Patient Care Research Database: a pooled analysis of real-world data</a:t>
            </a:r>
          </a:p>
        </p:txBody>
      </p:sp>
      <p:sp>
        <p:nvSpPr>
          <p:cNvPr id="3" name="TextBox 3">
            <a:extLst>
              <a:ext uri="{FF2B5EF4-FFF2-40B4-BE49-F238E27FC236}">
                <a16:creationId xmlns:a16="http://schemas.microsoft.com/office/drawing/2014/main" id="{3890DC11-B4A7-5A25-F716-AB3112F99C91}"/>
              </a:ext>
            </a:extLst>
          </p:cNvPr>
          <p:cNvSpPr txBox="1"/>
          <p:nvPr/>
        </p:nvSpPr>
        <p:spPr>
          <a:xfrm>
            <a:off x="-13098" y="4983301"/>
            <a:ext cx="9158288" cy="161583"/>
          </a:xfrm>
          <a:prstGeom prst="rect">
            <a:avLst/>
          </a:prstGeom>
          <a:noFill/>
        </p:spPr>
        <p:txBody>
          <a:bodyPr wrap="square" lIns="68580" tIns="34290" rIns="68580" bIns="34290" rtlCol="0" anchor="t">
            <a:sp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600">
                <a:solidFill>
                  <a:srgbClr val="A6A6A6"/>
                </a:solidFill>
              </a:rPr>
              <a:t>Chen W et al</a:t>
            </a:r>
            <a:r>
              <a:rPr lang="en-US" sz="600">
                <a:solidFill>
                  <a:srgbClr val="A6A6A6"/>
                </a:solidFill>
              </a:rPr>
              <a:t>. Impact of biologic initiation on oral corticosteroid use in the International Severe Asthma Registry and the Optimum Patient Care Research Database: a pooled analysis of real-world data. </a:t>
            </a:r>
            <a:r>
              <a:rPr lang="en-US" sz="600" i="1">
                <a:solidFill>
                  <a:srgbClr val="A6A6A6"/>
                </a:solidFill>
              </a:rPr>
              <a:t>JACI: In Practice </a:t>
            </a:r>
            <a:r>
              <a:rPr lang="en-US" sz="600">
                <a:solidFill>
                  <a:srgbClr val="A6A6A6"/>
                </a:solidFill>
              </a:rPr>
              <a:t>2025; </a:t>
            </a:r>
            <a:r>
              <a:rPr lang="en-US" sz="600" err="1">
                <a:solidFill>
                  <a:srgbClr val="A6A6A6"/>
                </a:solidFill>
              </a:rPr>
              <a:t>doi</a:t>
            </a:r>
            <a:r>
              <a:rPr lang="en-US" sz="600">
                <a:solidFill>
                  <a:srgbClr val="A6A6A6"/>
                </a:solidFill>
              </a:rPr>
              <a:t>: 10.1016/j.jaip.2025.04.032</a:t>
            </a:r>
            <a:endParaRPr lang="en-GB" sz="1388"/>
          </a:p>
        </p:txBody>
      </p:sp>
      <p:pic>
        <p:nvPicPr>
          <p:cNvPr id="4" name="bg object 17">
            <a:extLst>
              <a:ext uri="{FF2B5EF4-FFF2-40B4-BE49-F238E27FC236}">
                <a16:creationId xmlns:a16="http://schemas.microsoft.com/office/drawing/2014/main" id="{3AAE7063-602F-F7E7-DD22-2A005E63F40C}"/>
              </a:ext>
            </a:extLst>
          </p:cNvPr>
          <p:cNvPicPr/>
          <p:nvPr/>
        </p:nvPicPr>
        <p:blipFill>
          <a:blip r:embed="rId3" cstate="print">
            <a:alphaModFix amt="10000"/>
            <a:extLst>
              <a:ext uri="{BEBA8EAE-BF5A-486C-A8C5-ECC9F3942E4B}">
                <a14:imgProps xmlns:a14="http://schemas.microsoft.com/office/drawing/2010/main">
                  <a14:imgLayer r:embed="rId4">
                    <a14:imgEffect>
                      <a14:saturation sat="0"/>
                    </a14:imgEffect>
                  </a14:imgLayer>
                </a14:imgProps>
              </a:ext>
            </a:extLst>
          </a:blip>
          <a:stretch>
            <a:fillRect/>
          </a:stretch>
        </p:blipFill>
        <p:spPr>
          <a:xfrm>
            <a:off x="1524002" y="1682750"/>
            <a:ext cx="5849256" cy="1778000"/>
          </a:xfrm>
          <a:prstGeom prst="rect">
            <a:avLst/>
          </a:prstGeom>
          <a:noFill/>
        </p:spPr>
      </p:pic>
      <p:pic>
        <p:nvPicPr>
          <p:cNvPr id="5" name="Graphic 4" descr="Beginning with solid fill">
            <a:hlinkClick r:id="rId5" action="ppaction://hlinksldjump"/>
            <a:extLst>
              <a:ext uri="{FF2B5EF4-FFF2-40B4-BE49-F238E27FC236}">
                <a16:creationId xmlns:a16="http://schemas.microsoft.com/office/drawing/2014/main" id="{10963A36-A538-A007-0726-94D29E11ED93}"/>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2589564552"/>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7D72AC4-C6F0-6F0C-151C-ADCFADD0AAD1}"/>
            </a:ext>
          </a:extLst>
        </p:cNvPr>
        <p:cNvGrpSpPr/>
        <p:nvPr/>
      </p:nvGrpSpPr>
      <p:grpSpPr>
        <a:xfrm>
          <a:off x="0" y="0"/>
          <a:ext cx="0" cy="0"/>
          <a:chOff x="0" y="0"/>
          <a:chExt cx="0" cy="0"/>
        </a:xfrm>
      </p:grpSpPr>
      <p:sp>
        <p:nvSpPr>
          <p:cNvPr id="8" name="标题 1">
            <a:extLst>
              <a:ext uri="{FF2B5EF4-FFF2-40B4-BE49-F238E27FC236}">
                <a16:creationId xmlns:a16="http://schemas.microsoft.com/office/drawing/2014/main" id="{B346BB5B-06D0-032F-0FCE-8CA41C304E0A}"/>
              </a:ext>
            </a:extLst>
          </p:cNvPr>
          <p:cNvSpPr txBox="1">
            <a:spLocks/>
          </p:cNvSpPr>
          <p:nvPr/>
        </p:nvSpPr>
        <p:spPr>
          <a:xfrm>
            <a:off x="104960" y="194568"/>
            <a:ext cx="7439086" cy="317986"/>
          </a:xfrm>
          <a:prstGeom prst="rect">
            <a:avLst/>
          </a:prstGeom>
        </p:spPr>
        <p:txBody>
          <a:bodyPr vert="horz" lIns="68580" tIns="34290" rIns="68580" bIns="34290" rtlCol="0" anchor="ctr">
            <a:no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just">
              <a:lnSpc>
                <a:spcPct val="100000"/>
              </a:lnSpc>
            </a:pPr>
            <a:r>
              <a:rPr lang="en-SG" sz="2100" b="1">
                <a:solidFill>
                  <a:schemeClr val="tx2">
                    <a:lumMod val="75000"/>
                    <a:lumOff val="25000"/>
                  </a:schemeClr>
                </a:solidFill>
                <a:ea typeface="SimSun"/>
              </a:rPr>
              <a:t>Summary of the SOLAR I study</a:t>
            </a:r>
            <a:endParaRPr lang="en-SG" sz="2100" b="1">
              <a:solidFill>
                <a:schemeClr val="tx2">
                  <a:lumMod val="75000"/>
                  <a:lumOff val="25000"/>
                </a:schemeClr>
              </a:solidFill>
              <a:effectLst/>
              <a:highlight>
                <a:srgbClr val="FFFFFF"/>
              </a:highlight>
              <a:ea typeface="SimSun"/>
              <a:cs typeface="Calibri"/>
            </a:endParaRPr>
          </a:p>
        </p:txBody>
      </p:sp>
      <p:sp>
        <p:nvSpPr>
          <p:cNvPr id="11" name="Rectangle 10">
            <a:extLst>
              <a:ext uri="{FF2B5EF4-FFF2-40B4-BE49-F238E27FC236}">
                <a16:creationId xmlns:a16="http://schemas.microsoft.com/office/drawing/2014/main" id="{A64D875F-147B-E10E-FB78-2E7462BF9671}"/>
              </a:ext>
            </a:extLst>
          </p:cNvPr>
          <p:cNvSpPr/>
          <p:nvPr/>
        </p:nvSpPr>
        <p:spPr>
          <a:xfrm>
            <a:off x="6712528" y="4667125"/>
            <a:ext cx="2259086" cy="42862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endParaRPr lang="en-US" sz="1013"/>
          </a:p>
        </p:txBody>
      </p:sp>
      <p:sp>
        <p:nvSpPr>
          <p:cNvPr id="5" name="TextBox 3">
            <a:extLst>
              <a:ext uri="{FF2B5EF4-FFF2-40B4-BE49-F238E27FC236}">
                <a16:creationId xmlns:a16="http://schemas.microsoft.com/office/drawing/2014/main" id="{370FF0DB-B55D-B049-88F3-EBEED3DD9E17}"/>
              </a:ext>
            </a:extLst>
          </p:cNvPr>
          <p:cNvSpPr txBox="1"/>
          <p:nvPr/>
        </p:nvSpPr>
        <p:spPr>
          <a:xfrm>
            <a:off x="1370" y="4783095"/>
            <a:ext cx="9158288" cy="357791"/>
          </a:xfrm>
          <a:prstGeom prst="rect">
            <a:avLst/>
          </a:prstGeom>
          <a:noFill/>
        </p:spPr>
        <p:txBody>
          <a:bodyPr wrap="square" lIns="68580" tIns="34290" rIns="68580" bIns="34290" rtlCol="0" anchor="t">
            <a:sp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600">
                <a:solidFill>
                  <a:srgbClr val="A6A6A6"/>
                </a:solidFill>
              </a:rPr>
              <a:t>*Optimal reduction: ≥75% reduction in total OCS daily dose from baseline (12 months prior to index date) to first or second year of follow-up.</a:t>
            </a:r>
          </a:p>
          <a:p>
            <a:r>
              <a:rPr lang="en-GB" sz="600" err="1">
                <a:solidFill>
                  <a:srgbClr val="A6A6A6"/>
                </a:solidFill>
              </a:rPr>
              <a:t>Bx</a:t>
            </a:r>
            <a:r>
              <a:rPr lang="en-GB" sz="600">
                <a:solidFill>
                  <a:srgbClr val="A6A6A6"/>
                </a:solidFill>
              </a:rPr>
              <a:t> = Biologic; CI = Confidence interval; ISAR = International Severe Asthma Registry; OCS = Oral corticosteroids; OPCRD = Optimum Patient Care Research Database; OR = Odds ratio; </a:t>
            </a:r>
            <a:r>
              <a:rPr lang="en-GB" sz="600" err="1">
                <a:solidFill>
                  <a:srgbClr val="A6A6A6"/>
                </a:solidFill>
              </a:rPr>
              <a:t>Pr</a:t>
            </a:r>
            <a:r>
              <a:rPr lang="en-GB" sz="600">
                <a:solidFill>
                  <a:srgbClr val="A6A6A6"/>
                </a:solidFill>
              </a:rPr>
              <a:t> = Probability</a:t>
            </a:r>
            <a:endParaRPr lang="en-GB" sz="1013"/>
          </a:p>
          <a:p>
            <a:r>
              <a:rPr lang="en-GB" sz="600">
                <a:solidFill>
                  <a:srgbClr val="A6A6A6"/>
                </a:solidFill>
              </a:rPr>
              <a:t>Chen W et al</a:t>
            </a:r>
            <a:r>
              <a:rPr lang="en-US" sz="600">
                <a:solidFill>
                  <a:srgbClr val="A6A6A6"/>
                </a:solidFill>
              </a:rPr>
              <a:t>. Impact of biologic initiation on oral corticosteroid use in the International Severe Asthma Registry and the Optimum Patient Care Research Database: a pooled analysis of real-world data. </a:t>
            </a:r>
            <a:r>
              <a:rPr lang="en-US" sz="600" i="1">
                <a:solidFill>
                  <a:srgbClr val="A6A6A6"/>
                </a:solidFill>
              </a:rPr>
              <a:t>JACI: In Practice </a:t>
            </a:r>
            <a:r>
              <a:rPr lang="en-US" sz="600">
                <a:solidFill>
                  <a:srgbClr val="A6A6A6"/>
                </a:solidFill>
              </a:rPr>
              <a:t>2025; </a:t>
            </a:r>
            <a:r>
              <a:rPr lang="en-US" sz="600" err="1">
                <a:solidFill>
                  <a:srgbClr val="A6A6A6"/>
                </a:solidFill>
              </a:rPr>
              <a:t>doi</a:t>
            </a:r>
            <a:r>
              <a:rPr lang="en-US" sz="600">
                <a:solidFill>
                  <a:srgbClr val="A6A6A6"/>
                </a:solidFill>
              </a:rPr>
              <a:t>: 10.1016/j.jaip.2025.04.032</a:t>
            </a:r>
            <a:endParaRPr lang="en-US" sz="600"/>
          </a:p>
        </p:txBody>
      </p:sp>
      <p:pic>
        <p:nvPicPr>
          <p:cNvPr id="2" name="Picture 1" descr="A close-up of a diagram&#10;&#10;AI-generated content may be incorrect.">
            <a:extLst>
              <a:ext uri="{FF2B5EF4-FFF2-40B4-BE49-F238E27FC236}">
                <a16:creationId xmlns:a16="http://schemas.microsoft.com/office/drawing/2014/main" id="{266FB213-70BB-D0BB-20DC-F726DE92E0A0}"/>
              </a:ext>
            </a:extLst>
          </p:cNvPr>
          <p:cNvPicPr>
            <a:picLocks noChangeAspect="1"/>
          </p:cNvPicPr>
          <p:nvPr/>
        </p:nvPicPr>
        <p:blipFill>
          <a:blip r:embed="rId3"/>
          <a:srcRect l="1515" t="14251" r="2072" b="50000"/>
          <a:stretch/>
        </p:blipFill>
        <p:spPr>
          <a:xfrm>
            <a:off x="203476" y="2477473"/>
            <a:ext cx="8654853" cy="842286"/>
          </a:xfrm>
          <a:prstGeom prst="rect">
            <a:avLst/>
          </a:prstGeom>
          <a:ln>
            <a:noFill/>
          </a:ln>
        </p:spPr>
      </p:pic>
      <p:grpSp>
        <p:nvGrpSpPr>
          <p:cNvPr id="14" name="Group 13">
            <a:extLst>
              <a:ext uri="{FF2B5EF4-FFF2-40B4-BE49-F238E27FC236}">
                <a16:creationId xmlns:a16="http://schemas.microsoft.com/office/drawing/2014/main" id="{58A6506A-4E87-C56C-BDFC-8915871A4F6B}"/>
              </a:ext>
            </a:extLst>
          </p:cNvPr>
          <p:cNvGrpSpPr/>
          <p:nvPr/>
        </p:nvGrpSpPr>
        <p:grpSpPr>
          <a:xfrm>
            <a:off x="203475" y="3644080"/>
            <a:ext cx="8654853" cy="515477"/>
            <a:chOff x="88034" y="4308977"/>
            <a:chExt cx="11539804" cy="687302"/>
          </a:xfrm>
        </p:grpSpPr>
        <p:pic>
          <p:nvPicPr>
            <p:cNvPr id="15" name="Picture 14" descr="A close-up of a diagram&#10;&#10;AI-generated content may be incorrect.">
              <a:extLst>
                <a:ext uri="{FF2B5EF4-FFF2-40B4-BE49-F238E27FC236}">
                  <a16:creationId xmlns:a16="http://schemas.microsoft.com/office/drawing/2014/main" id="{3F4A68A9-E1DB-EB08-F371-B555FA72FF31}"/>
                </a:ext>
              </a:extLst>
            </p:cNvPr>
            <p:cNvPicPr>
              <a:picLocks noChangeAspect="1"/>
            </p:cNvPicPr>
            <p:nvPr/>
          </p:nvPicPr>
          <p:blipFill>
            <a:blip r:embed="rId4"/>
            <a:srcRect l="2644" t="25089" r="3570" b="58067"/>
            <a:stretch/>
          </p:blipFill>
          <p:spPr>
            <a:xfrm>
              <a:off x="88034" y="4439605"/>
              <a:ext cx="11539804" cy="556674"/>
            </a:xfrm>
            <a:prstGeom prst="rect">
              <a:avLst/>
            </a:prstGeom>
          </p:spPr>
        </p:pic>
        <p:pic>
          <p:nvPicPr>
            <p:cNvPr id="16" name="Picture 15" descr="A close-up of a diagram&#10;&#10;AI-generated content may be incorrect.">
              <a:extLst>
                <a:ext uri="{FF2B5EF4-FFF2-40B4-BE49-F238E27FC236}">
                  <a16:creationId xmlns:a16="http://schemas.microsoft.com/office/drawing/2014/main" id="{539F6C01-E45C-0A29-6635-6A929CAF8FD3}"/>
                </a:ext>
              </a:extLst>
            </p:cNvPr>
            <p:cNvPicPr>
              <a:picLocks noChangeAspect="1"/>
            </p:cNvPicPr>
            <p:nvPr/>
          </p:nvPicPr>
          <p:blipFill>
            <a:blip r:embed="rId4"/>
            <a:srcRect l="2644" t="10662" r="3570" b="85122"/>
            <a:stretch/>
          </p:blipFill>
          <p:spPr>
            <a:xfrm>
              <a:off x="88034" y="4308977"/>
              <a:ext cx="11539804" cy="139337"/>
            </a:xfrm>
            <a:prstGeom prst="rect">
              <a:avLst/>
            </a:prstGeom>
          </p:spPr>
        </p:pic>
      </p:grpSp>
      <p:sp>
        <p:nvSpPr>
          <p:cNvPr id="21" name="Rounded Rectangle 7">
            <a:extLst>
              <a:ext uri="{FF2B5EF4-FFF2-40B4-BE49-F238E27FC236}">
                <a16:creationId xmlns:a16="http://schemas.microsoft.com/office/drawing/2014/main" id="{AEDDAF3E-CC48-A916-CF46-071E3C154346}"/>
              </a:ext>
            </a:extLst>
          </p:cNvPr>
          <p:cNvSpPr/>
          <p:nvPr/>
        </p:nvSpPr>
        <p:spPr>
          <a:xfrm>
            <a:off x="173376" y="846829"/>
            <a:ext cx="1367524" cy="316837"/>
          </a:xfrm>
          <a:prstGeom prst="roundRect">
            <a:avLst/>
          </a:prstGeom>
        </p:spPr>
        <p:style>
          <a:lnRef idx="0">
            <a:schemeClr val="accent1"/>
          </a:lnRef>
          <a:fillRef idx="3">
            <a:schemeClr val="accent1"/>
          </a:fillRef>
          <a:effectRef idx="3">
            <a:schemeClr val="accent1"/>
          </a:effectRef>
          <a:fontRef idx="minor">
            <a:schemeClr val="lt1"/>
          </a:fontRef>
        </p:style>
        <p:txBody>
          <a:bodyPr lIns="68580" tIns="34290" rIns="68580" bIns="34290" rtlCol="0" anchor="ct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US" sz="1013" b="1"/>
              <a:t>Objective</a:t>
            </a:r>
            <a:endParaRPr lang="en-US" sz="1013"/>
          </a:p>
        </p:txBody>
      </p:sp>
      <p:sp>
        <p:nvSpPr>
          <p:cNvPr id="22" name="TextBox 21">
            <a:extLst>
              <a:ext uri="{FF2B5EF4-FFF2-40B4-BE49-F238E27FC236}">
                <a16:creationId xmlns:a16="http://schemas.microsoft.com/office/drawing/2014/main" id="{463B8C6D-6A13-52D4-2AB4-2BA6270FC3B9}"/>
              </a:ext>
            </a:extLst>
          </p:cNvPr>
          <p:cNvSpPr txBox="1"/>
          <p:nvPr/>
        </p:nvSpPr>
        <p:spPr>
          <a:xfrm>
            <a:off x="1692554" y="890208"/>
            <a:ext cx="7600868" cy="230833"/>
          </a:xfrm>
          <a:prstGeom prst="rect">
            <a:avLst/>
          </a:prstGeom>
          <a:noFill/>
        </p:spPr>
        <p:txBody>
          <a:bodyPr wrap="square" lIns="68580" tIns="34290" rIns="68580" bIns="34290" anchor="t">
            <a:sp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just"/>
            <a:r>
              <a:rPr lang="en-US" sz="1050">
                <a:solidFill>
                  <a:srgbClr val="002060"/>
                </a:solidFill>
                <a:latin typeface="Calibri"/>
                <a:ea typeface="SimSun"/>
                <a:cs typeface="Calibri"/>
              </a:rPr>
              <a:t>To estimate the</a:t>
            </a:r>
            <a:r>
              <a:rPr lang="en-US" sz="1050" b="1">
                <a:solidFill>
                  <a:srgbClr val="002060"/>
                </a:solidFill>
                <a:latin typeface="Calibri"/>
                <a:ea typeface="SimSun"/>
                <a:cs typeface="Calibri"/>
              </a:rPr>
              <a:t> efficacy of biologic initiation on total OCS exposure</a:t>
            </a:r>
            <a:r>
              <a:rPr lang="en-US" sz="1050">
                <a:solidFill>
                  <a:srgbClr val="002060"/>
                </a:solidFill>
                <a:latin typeface="Calibri"/>
                <a:ea typeface="SimSun"/>
                <a:cs typeface="Calibri"/>
              </a:rPr>
              <a:t> in patients with severe asthma</a:t>
            </a:r>
          </a:p>
        </p:txBody>
      </p:sp>
      <p:sp>
        <p:nvSpPr>
          <p:cNvPr id="23" name="Rounded Rectangle 7">
            <a:extLst>
              <a:ext uri="{FF2B5EF4-FFF2-40B4-BE49-F238E27FC236}">
                <a16:creationId xmlns:a16="http://schemas.microsoft.com/office/drawing/2014/main" id="{C33A4A60-CE83-6E5F-E639-F6B72903B349}"/>
              </a:ext>
            </a:extLst>
          </p:cNvPr>
          <p:cNvSpPr/>
          <p:nvPr/>
        </p:nvSpPr>
        <p:spPr>
          <a:xfrm>
            <a:off x="202313" y="1418331"/>
            <a:ext cx="1367524" cy="316837"/>
          </a:xfrm>
          <a:prstGeom prst="roundRect">
            <a:avLst/>
          </a:prstGeom>
        </p:spPr>
        <p:style>
          <a:lnRef idx="0">
            <a:schemeClr val="accent1"/>
          </a:lnRef>
          <a:fillRef idx="3">
            <a:schemeClr val="accent1"/>
          </a:fillRef>
          <a:effectRef idx="3">
            <a:schemeClr val="accent1"/>
          </a:effectRef>
          <a:fontRef idx="minor">
            <a:schemeClr val="lt1"/>
          </a:fontRef>
        </p:style>
        <p:txBody>
          <a:bodyPr lIns="68580" tIns="34290" rIns="68580" bIns="34290" rtlCol="0" anchor="ct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US" sz="1013" b="1"/>
              <a:t>Methods</a:t>
            </a:r>
            <a:endParaRPr lang="en-US" sz="1013"/>
          </a:p>
        </p:txBody>
      </p:sp>
      <p:sp>
        <p:nvSpPr>
          <p:cNvPr id="24" name="TextBox 23">
            <a:extLst>
              <a:ext uri="{FF2B5EF4-FFF2-40B4-BE49-F238E27FC236}">
                <a16:creationId xmlns:a16="http://schemas.microsoft.com/office/drawing/2014/main" id="{88548139-A896-F271-A386-D26F7E4A710C}"/>
              </a:ext>
            </a:extLst>
          </p:cNvPr>
          <p:cNvSpPr txBox="1"/>
          <p:nvPr/>
        </p:nvSpPr>
        <p:spPr>
          <a:xfrm>
            <a:off x="1692554" y="1382133"/>
            <a:ext cx="7166816" cy="399649"/>
          </a:xfrm>
          <a:prstGeom prst="rect">
            <a:avLst/>
          </a:prstGeom>
          <a:noFill/>
        </p:spPr>
        <p:txBody>
          <a:bodyPr wrap="square" lIns="68580" tIns="34290" rIns="68580" bIns="34290" anchor="t">
            <a:sp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just"/>
            <a:r>
              <a:rPr lang="en-US" sz="1050">
                <a:solidFill>
                  <a:srgbClr val="002060"/>
                </a:solidFill>
                <a:latin typeface="Calibri"/>
                <a:ea typeface="SimSun"/>
                <a:cs typeface="Calibri"/>
              </a:rPr>
              <a:t>1,356 biologic initiators were propensity score-matched with 1,356 non-initiators from </a:t>
            </a:r>
            <a:r>
              <a:rPr lang="en-US" sz="1050" b="1">
                <a:solidFill>
                  <a:srgbClr val="002060"/>
                </a:solidFill>
                <a:latin typeface="Calibri"/>
                <a:ea typeface="SimSun"/>
                <a:cs typeface="Calibri"/>
              </a:rPr>
              <a:t>ISAR (22 countries)</a:t>
            </a:r>
            <a:r>
              <a:rPr lang="en-US" sz="1050">
                <a:solidFill>
                  <a:srgbClr val="002060"/>
                </a:solidFill>
                <a:latin typeface="Calibri"/>
                <a:ea typeface="SimSun"/>
                <a:cs typeface="Calibri"/>
              </a:rPr>
              <a:t>; 984 biologic initiators with 1,967 non-initiators from </a:t>
            </a:r>
            <a:r>
              <a:rPr lang="en-US" sz="1050" b="1">
                <a:solidFill>
                  <a:srgbClr val="002060"/>
                </a:solidFill>
                <a:latin typeface="Calibri"/>
                <a:ea typeface="SimSun"/>
                <a:cs typeface="Calibri"/>
              </a:rPr>
              <a:t>OPCRD (UK)</a:t>
            </a:r>
            <a:r>
              <a:rPr lang="en-US" sz="1050">
                <a:solidFill>
                  <a:srgbClr val="002060"/>
                </a:solidFill>
                <a:latin typeface="Calibri"/>
                <a:ea typeface="SimSun"/>
                <a:cs typeface="Calibri"/>
              </a:rPr>
              <a:t>. Multivariable generalized linear models were used.</a:t>
            </a:r>
            <a:endParaRPr lang="en-US" sz="1050" b="1">
              <a:solidFill>
                <a:srgbClr val="002060"/>
              </a:solidFill>
              <a:latin typeface="Calibri"/>
              <a:ea typeface="SimSun"/>
              <a:cs typeface="Calibri"/>
            </a:endParaRPr>
          </a:p>
        </p:txBody>
      </p:sp>
      <p:sp>
        <p:nvSpPr>
          <p:cNvPr id="25" name="Rounded Rectangle 7">
            <a:extLst>
              <a:ext uri="{FF2B5EF4-FFF2-40B4-BE49-F238E27FC236}">
                <a16:creationId xmlns:a16="http://schemas.microsoft.com/office/drawing/2014/main" id="{00CB673C-B488-05BF-DEBE-22B71A702320}"/>
              </a:ext>
            </a:extLst>
          </p:cNvPr>
          <p:cNvSpPr/>
          <p:nvPr/>
        </p:nvSpPr>
        <p:spPr>
          <a:xfrm>
            <a:off x="202312" y="1960893"/>
            <a:ext cx="1367524" cy="316837"/>
          </a:xfrm>
          <a:prstGeom prst="roundRect">
            <a:avLst/>
          </a:prstGeom>
        </p:spPr>
        <p:style>
          <a:lnRef idx="0">
            <a:schemeClr val="accent1"/>
          </a:lnRef>
          <a:fillRef idx="3">
            <a:schemeClr val="accent1"/>
          </a:fillRef>
          <a:effectRef idx="3">
            <a:schemeClr val="accent1"/>
          </a:effectRef>
          <a:fontRef idx="minor">
            <a:schemeClr val="lt1"/>
          </a:fontRef>
        </p:style>
        <p:txBody>
          <a:bodyPr lIns="68580" tIns="34290" rIns="68580" bIns="34290" rtlCol="0" anchor="ct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US" sz="1013" b="1"/>
              <a:t>Results</a:t>
            </a:r>
            <a:endParaRPr lang="en-US" sz="1013"/>
          </a:p>
        </p:txBody>
      </p:sp>
      <p:sp>
        <p:nvSpPr>
          <p:cNvPr id="27" name="Rounded Rectangle 7">
            <a:extLst>
              <a:ext uri="{FF2B5EF4-FFF2-40B4-BE49-F238E27FC236}">
                <a16:creationId xmlns:a16="http://schemas.microsoft.com/office/drawing/2014/main" id="{BFA5C01C-E79C-798B-9475-5C9D25B06525}"/>
              </a:ext>
            </a:extLst>
          </p:cNvPr>
          <p:cNvSpPr/>
          <p:nvPr/>
        </p:nvSpPr>
        <p:spPr>
          <a:xfrm>
            <a:off x="202311" y="4348171"/>
            <a:ext cx="1367524" cy="316837"/>
          </a:xfrm>
          <a:prstGeom prst="roundRect">
            <a:avLst/>
          </a:prstGeom>
        </p:spPr>
        <p:style>
          <a:lnRef idx="0">
            <a:schemeClr val="accent1"/>
          </a:lnRef>
          <a:fillRef idx="3">
            <a:schemeClr val="accent1"/>
          </a:fillRef>
          <a:effectRef idx="3">
            <a:schemeClr val="accent1"/>
          </a:effectRef>
          <a:fontRef idx="minor">
            <a:schemeClr val="lt1"/>
          </a:fontRef>
        </p:style>
        <p:txBody>
          <a:bodyPr lIns="68580" tIns="34290" rIns="68580" bIns="34290" rtlCol="0" anchor="ct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US" sz="1013" b="1"/>
              <a:t>Conclusions</a:t>
            </a:r>
            <a:endParaRPr lang="en-US" sz="1013"/>
          </a:p>
        </p:txBody>
      </p:sp>
      <p:sp>
        <p:nvSpPr>
          <p:cNvPr id="28" name="TextBox 27">
            <a:extLst>
              <a:ext uri="{FF2B5EF4-FFF2-40B4-BE49-F238E27FC236}">
                <a16:creationId xmlns:a16="http://schemas.microsoft.com/office/drawing/2014/main" id="{5904DBD3-35F2-C980-DC2E-A2801943C8B4}"/>
              </a:ext>
            </a:extLst>
          </p:cNvPr>
          <p:cNvSpPr txBox="1"/>
          <p:nvPr/>
        </p:nvSpPr>
        <p:spPr>
          <a:xfrm>
            <a:off x="1692553" y="4348145"/>
            <a:ext cx="7246394" cy="392415"/>
          </a:xfrm>
          <a:prstGeom prst="rect">
            <a:avLst/>
          </a:prstGeom>
          <a:noFill/>
        </p:spPr>
        <p:txBody>
          <a:bodyPr wrap="square" lIns="68580" tIns="34290" rIns="68580" bIns="34290" anchor="t">
            <a:sp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just"/>
            <a:r>
              <a:rPr lang="en-US" sz="1050">
                <a:solidFill>
                  <a:srgbClr val="002060"/>
                </a:solidFill>
                <a:latin typeface="Calibri"/>
                <a:ea typeface="Calibri"/>
                <a:cs typeface="Calibri"/>
              </a:rPr>
              <a:t>Biologic initiation led to </a:t>
            </a:r>
            <a:r>
              <a:rPr lang="en-US" sz="1050" b="1">
                <a:solidFill>
                  <a:srgbClr val="002060"/>
                </a:solidFill>
                <a:latin typeface="Calibri"/>
                <a:ea typeface="Calibri"/>
                <a:cs typeface="Calibri"/>
              </a:rPr>
              <a:t>substantial reduction in total OCS exposure</a:t>
            </a:r>
            <a:r>
              <a:rPr lang="en-US" sz="1050">
                <a:solidFill>
                  <a:srgbClr val="002060"/>
                </a:solidFill>
                <a:latin typeface="Calibri"/>
                <a:ea typeface="Calibri"/>
                <a:cs typeface="Calibri"/>
              </a:rPr>
              <a:t>, particularly in the first year. Personalized OCS tapering strategies and early biologic intervention are needed.</a:t>
            </a:r>
            <a:endParaRPr lang="en-US" sz="1013">
              <a:solidFill>
                <a:srgbClr val="002060"/>
              </a:solidFill>
              <a:latin typeface="Calibri"/>
              <a:cs typeface="Calibri"/>
            </a:endParaRPr>
          </a:p>
        </p:txBody>
      </p:sp>
      <p:sp>
        <p:nvSpPr>
          <p:cNvPr id="3" name="TextBox 10">
            <a:extLst>
              <a:ext uri="{FF2B5EF4-FFF2-40B4-BE49-F238E27FC236}">
                <a16:creationId xmlns:a16="http://schemas.microsoft.com/office/drawing/2014/main" id="{521ACFAA-FB20-B3A5-8D43-25916E367DA8}"/>
              </a:ext>
            </a:extLst>
          </p:cNvPr>
          <p:cNvSpPr txBox="1"/>
          <p:nvPr/>
        </p:nvSpPr>
        <p:spPr>
          <a:xfrm>
            <a:off x="3361079" y="2165099"/>
            <a:ext cx="3043235" cy="306467"/>
          </a:xfrm>
          <a:prstGeom prst="roundRect">
            <a:avLst/>
          </a:prstGeom>
          <a:solidFill>
            <a:schemeClr val="accent1"/>
          </a:solidFill>
        </p:spPr>
        <p:txBody>
          <a:bodyPr wrap="square" rtlCol="0">
            <a:sp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US" sz="1200" b="1">
                <a:solidFill>
                  <a:schemeClr val="bg1"/>
                </a:solidFill>
                <a:latin typeface="Calibri"/>
                <a:ea typeface="Calibri"/>
                <a:cs typeface="Calibri"/>
                <a:sym typeface="Arial"/>
              </a:rPr>
              <a:t>Likelihood of achieving low or zero OCS</a:t>
            </a:r>
          </a:p>
        </p:txBody>
      </p:sp>
      <p:sp>
        <p:nvSpPr>
          <p:cNvPr id="4" name="TextBox 10">
            <a:extLst>
              <a:ext uri="{FF2B5EF4-FFF2-40B4-BE49-F238E27FC236}">
                <a16:creationId xmlns:a16="http://schemas.microsoft.com/office/drawing/2014/main" id="{EC467BB8-7829-32CF-D0AC-73EC32529015}"/>
              </a:ext>
            </a:extLst>
          </p:cNvPr>
          <p:cNvSpPr txBox="1"/>
          <p:nvPr/>
        </p:nvSpPr>
        <p:spPr>
          <a:xfrm>
            <a:off x="2883623" y="3300865"/>
            <a:ext cx="3998147" cy="280928"/>
          </a:xfrm>
          <a:prstGeom prst="roundRect">
            <a:avLst/>
          </a:prstGeom>
          <a:solidFill>
            <a:schemeClr val="accent1"/>
          </a:solidFill>
        </p:spPr>
        <p:txBody>
          <a:bodyPr wrap="square" lIns="68580" tIns="34290" rIns="68580" bIns="34290" rtlCol="0" anchor="t">
            <a:sp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US" sz="1200" b="1">
                <a:solidFill>
                  <a:srgbClr val="FFFFFF"/>
                </a:solidFill>
                <a:latin typeface="Calibri"/>
                <a:ea typeface="Calibri"/>
                <a:cs typeface="Calibri"/>
                <a:sym typeface="Arial"/>
              </a:rPr>
              <a:t>Likelihood of achieving optimal (&gt;75%) total OCS reduction*</a:t>
            </a:r>
            <a:endParaRPr lang="en-US" sz="1200" b="1">
              <a:solidFill>
                <a:srgbClr val="FFFFFF"/>
              </a:solidFill>
              <a:latin typeface="Calibri"/>
              <a:ea typeface="Calibri"/>
              <a:cs typeface="Calibri"/>
            </a:endParaRPr>
          </a:p>
        </p:txBody>
      </p:sp>
      <p:pic>
        <p:nvPicPr>
          <p:cNvPr id="6" name="bg object 17">
            <a:extLst>
              <a:ext uri="{FF2B5EF4-FFF2-40B4-BE49-F238E27FC236}">
                <a16:creationId xmlns:a16="http://schemas.microsoft.com/office/drawing/2014/main" id="{22D05AE8-61B6-AEA1-A694-88935A76ED51}"/>
              </a:ext>
            </a:extLst>
          </p:cNvPr>
          <p:cNvPicPr/>
          <p:nvPr/>
        </p:nvPicPr>
        <p:blipFill>
          <a:blip r:embed="rId5" cstate="print">
            <a:alphaModFix amt="10000"/>
            <a:extLst>
              <a:ext uri="{BEBA8EAE-BF5A-486C-A8C5-ECC9F3942E4B}">
                <a14:imgProps xmlns:a14="http://schemas.microsoft.com/office/drawing/2010/main">
                  <a14:imgLayer r:embed="rId6">
                    <a14:imgEffect>
                      <a14:saturation sat="0"/>
                    </a14:imgEffect>
                  </a14:imgLayer>
                </a14:imgProps>
              </a:ext>
            </a:extLst>
          </a:blip>
          <a:stretch>
            <a:fillRect/>
          </a:stretch>
        </p:blipFill>
        <p:spPr>
          <a:xfrm>
            <a:off x="1524002" y="1682750"/>
            <a:ext cx="5849256" cy="1778000"/>
          </a:xfrm>
          <a:prstGeom prst="rect">
            <a:avLst/>
          </a:prstGeom>
          <a:noFill/>
        </p:spPr>
      </p:pic>
      <p:pic>
        <p:nvPicPr>
          <p:cNvPr id="7" name="Graphic 6" descr="Beginning with solid fill">
            <a:hlinkClick r:id="rId7" action="ppaction://hlinksldjump"/>
            <a:extLst>
              <a:ext uri="{FF2B5EF4-FFF2-40B4-BE49-F238E27FC236}">
                <a16:creationId xmlns:a16="http://schemas.microsoft.com/office/drawing/2014/main" id="{9BA998AD-9899-B698-60C8-D2A89D2A4689}"/>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1429099618"/>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1749B17-9B80-3280-83C1-CDB6BE1E86A2}"/>
            </a:ext>
          </a:extLst>
        </p:cNvPr>
        <p:cNvGrpSpPr/>
        <p:nvPr/>
      </p:nvGrpSpPr>
      <p:grpSpPr>
        <a:xfrm>
          <a:off x="0" y="0"/>
          <a:ext cx="0" cy="0"/>
          <a:chOff x="0" y="0"/>
          <a:chExt cx="0" cy="0"/>
        </a:xfrm>
      </p:grpSpPr>
      <p:sp>
        <p:nvSpPr>
          <p:cNvPr id="2" name="标题 1">
            <a:extLst>
              <a:ext uri="{FF2B5EF4-FFF2-40B4-BE49-F238E27FC236}">
                <a16:creationId xmlns:a16="http://schemas.microsoft.com/office/drawing/2014/main" id="{6C9CEF65-80AA-0264-62A7-ACBAC0E43DD9}"/>
              </a:ext>
            </a:extLst>
          </p:cNvPr>
          <p:cNvSpPr>
            <a:spLocks noGrp="1"/>
          </p:cNvSpPr>
          <p:nvPr>
            <p:ph type="title"/>
          </p:nvPr>
        </p:nvSpPr>
        <p:spPr>
          <a:xfrm>
            <a:off x="209550" y="213808"/>
            <a:ext cx="6116523" cy="317986"/>
          </a:xfrm>
        </p:spPr>
        <p:txBody>
          <a:bodyPr>
            <a:no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US" sz="2100" b="1">
                <a:solidFill>
                  <a:schemeClr val="tx2">
                    <a:lumMod val="75000"/>
                    <a:lumOff val="25000"/>
                  </a:schemeClr>
                </a:solidFill>
              </a:rPr>
              <a:t>Aim and Methods</a:t>
            </a:r>
          </a:p>
        </p:txBody>
      </p:sp>
      <p:sp>
        <p:nvSpPr>
          <p:cNvPr id="8" name="Rounded Rectangle 7">
            <a:extLst>
              <a:ext uri="{FF2B5EF4-FFF2-40B4-BE49-F238E27FC236}">
                <a16:creationId xmlns:a16="http://schemas.microsoft.com/office/drawing/2014/main" id="{0CB25601-E2CD-B3C8-DF94-E136D3DE3072}"/>
              </a:ext>
            </a:extLst>
          </p:cNvPr>
          <p:cNvSpPr/>
          <p:nvPr/>
        </p:nvSpPr>
        <p:spPr>
          <a:xfrm>
            <a:off x="209548" y="897469"/>
            <a:ext cx="1953491" cy="360242"/>
          </a:xfrm>
          <a:prstGeom prst="roundRect">
            <a:avLst/>
          </a:prstGeom>
        </p:spPr>
        <p:style>
          <a:lnRef idx="0">
            <a:schemeClr val="accent1"/>
          </a:lnRef>
          <a:fillRef idx="3">
            <a:schemeClr val="accent1"/>
          </a:fillRef>
          <a:effectRef idx="3">
            <a:schemeClr val="accent1"/>
          </a:effectRef>
          <a:fontRef idx="minor">
            <a:schemeClr val="lt1"/>
          </a:fontRef>
        </p:style>
        <p:txBody>
          <a:bodyPr rtlCol="0" anchor="ct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US" sz="1013" b="1"/>
              <a:t>Rationale</a:t>
            </a:r>
            <a:r>
              <a:rPr lang="en-US" sz="1013"/>
              <a:t> </a:t>
            </a:r>
          </a:p>
        </p:txBody>
      </p:sp>
      <p:sp>
        <p:nvSpPr>
          <p:cNvPr id="12" name="TextBox 11">
            <a:extLst>
              <a:ext uri="{FF2B5EF4-FFF2-40B4-BE49-F238E27FC236}">
                <a16:creationId xmlns:a16="http://schemas.microsoft.com/office/drawing/2014/main" id="{45B2DA3B-B0DE-EBE1-86FE-A0C386416A11}"/>
              </a:ext>
            </a:extLst>
          </p:cNvPr>
          <p:cNvSpPr txBox="1"/>
          <p:nvPr/>
        </p:nvSpPr>
        <p:spPr>
          <a:xfrm>
            <a:off x="209548" y="1345962"/>
            <a:ext cx="4815710" cy="438581"/>
          </a:xfrm>
          <a:prstGeom prst="rect">
            <a:avLst/>
          </a:prstGeom>
          <a:noFill/>
        </p:spPr>
        <p:txBody>
          <a:bodyPr wrap="square" lIns="68580" tIns="34290" rIns="68580" bIns="34290" anchor="t">
            <a:sp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just"/>
            <a:r>
              <a:rPr lang="en-US" sz="1200">
                <a:solidFill>
                  <a:srgbClr val="000000"/>
                </a:solidFill>
                <a:effectLst/>
                <a:latin typeface="Calibri"/>
                <a:ea typeface="SimSun"/>
                <a:cs typeface="Calibri"/>
              </a:rPr>
              <a:t>For severe asthma (SA) management, real-world evidence on the effects of biologic therapies in reducing o</a:t>
            </a:r>
            <a:r>
              <a:rPr lang="en-SG" sz="1200" err="1">
                <a:solidFill>
                  <a:srgbClr val="000000"/>
                </a:solidFill>
                <a:effectLst/>
                <a:latin typeface="Calibri"/>
                <a:ea typeface="SimSun"/>
                <a:cs typeface="Calibri"/>
              </a:rPr>
              <a:t>ral</a:t>
            </a:r>
            <a:r>
              <a:rPr lang="en-SG" sz="1200">
                <a:solidFill>
                  <a:srgbClr val="000000"/>
                </a:solidFill>
                <a:effectLst/>
                <a:latin typeface="Calibri"/>
                <a:ea typeface="SimSun"/>
                <a:cs typeface="Calibri"/>
              </a:rPr>
              <a:t> corticosteroid (OCS) use is limited</a:t>
            </a:r>
            <a:r>
              <a:rPr lang="en-SG" sz="1200">
                <a:effectLst/>
              </a:rPr>
              <a:t>.</a:t>
            </a:r>
            <a:endParaRPr lang="en-SG" sz="1200">
              <a:effectLst/>
              <a:latin typeface="+mj-lt"/>
              <a:ea typeface="Times New Roman" panose="02020603050405020304" pitchFamily="18" charset="0"/>
              <a:cs typeface="Arial" panose="020B0604020202020204" pitchFamily="34" charset="0"/>
            </a:endParaRPr>
          </a:p>
        </p:txBody>
      </p:sp>
      <p:sp>
        <p:nvSpPr>
          <p:cNvPr id="14" name="TextBox 13">
            <a:extLst>
              <a:ext uri="{FF2B5EF4-FFF2-40B4-BE49-F238E27FC236}">
                <a16:creationId xmlns:a16="http://schemas.microsoft.com/office/drawing/2014/main" id="{10AF5090-EF78-8DEA-D045-36F0A19E9495}"/>
              </a:ext>
            </a:extLst>
          </p:cNvPr>
          <p:cNvSpPr txBox="1"/>
          <p:nvPr/>
        </p:nvSpPr>
        <p:spPr>
          <a:xfrm>
            <a:off x="209549" y="2455553"/>
            <a:ext cx="4815710" cy="461665"/>
          </a:xfrm>
          <a:prstGeom prst="rect">
            <a:avLst/>
          </a:prstGeom>
          <a:noFill/>
        </p:spPr>
        <p:txBody>
          <a:bodyPr wrap="square">
            <a:sp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just"/>
            <a:r>
              <a:rPr lang="en-SG" sz="1200">
                <a:solidFill>
                  <a:srgbClr val="000000"/>
                </a:solidFill>
                <a:effectLst/>
                <a:latin typeface="Calibri" panose="020F0502020204030204" pitchFamily="34" charset="0"/>
                <a:ea typeface="SimSun" panose="02010600030101010101" pitchFamily="2" charset="-122"/>
              </a:rPr>
              <a:t>To estimate the effect of biologic initiation on total OCS (TOCS) exposure in SA patients from real-world specialist and primary care settings.</a:t>
            </a:r>
            <a:r>
              <a:rPr lang="en-SG" sz="1200">
                <a:effectLst/>
              </a:rPr>
              <a:t> </a:t>
            </a:r>
            <a:endParaRPr lang="en-SG" sz="1200">
              <a:latin typeface="+mj-lt"/>
            </a:endParaRPr>
          </a:p>
        </p:txBody>
      </p:sp>
      <p:sp>
        <p:nvSpPr>
          <p:cNvPr id="16" name="TextBox 15">
            <a:extLst>
              <a:ext uri="{FF2B5EF4-FFF2-40B4-BE49-F238E27FC236}">
                <a16:creationId xmlns:a16="http://schemas.microsoft.com/office/drawing/2014/main" id="{BDA206B9-D9AB-B7BC-F95B-1AA50992B1B6}"/>
              </a:ext>
            </a:extLst>
          </p:cNvPr>
          <p:cNvSpPr txBox="1"/>
          <p:nvPr/>
        </p:nvSpPr>
        <p:spPr>
          <a:xfrm>
            <a:off x="175579" y="3475699"/>
            <a:ext cx="4849680" cy="1569660"/>
          </a:xfrm>
          <a:prstGeom prst="rect">
            <a:avLst/>
          </a:prstGeom>
          <a:noFill/>
        </p:spPr>
        <p:txBody>
          <a:bodyPr wrap="square">
            <a:sp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214313" indent="-214313" algn="just">
              <a:buFont typeface="Arial" panose="020B0604020202020204" pitchFamily="34" charset="0"/>
              <a:buChar char="•"/>
            </a:pPr>
            <a:r>
              <a:rPr lang="en-SG" sz="1200" b="1">
                <a:latin typeface="Calibri" panose="020F0502020204030204" pitchFamily="34" charset="0"/>
              </a:rPr>
              <a:t>D</a:t>
            </a:r>
            <a:r>
              <a:rPr lang="en-SG" sz="1200" b="1">
                <a:effectLst/>
                <a:latin typeface="Calibri" panose="020F0502020204030204" pitchFamily="34" charset="0"/>
              </a:rPr>
              <a:t>ata source: </a:t>
            </a:r>
            <a:r>
              <a:rPr lang="en-SG" sz="1200">
                <a:effectLst/>
                <a:latin typeface="Calibri" panose="020F0502020204030204" pitchFamily="34" charset="0"/>
              </a:rPr>
              <a:t>The International Severe Asthma Registry (ISAR) </a:t>
            </a:r>
            <a:r>
              <a:rPr lang="en-SG" sz="1200">
                <a:solidFill>
                  <a:srgbClr val="000000"/>
                </a:solidFill>
                <a:effectLst/>
                <a:latin typeface="Calibri" panose="020F0502020204030204" pitchFamily="34" charset="0"/>
                <a:ea typeface="SimSun" panose="02010600030101010101" pitchFamily="2" charset="-122"/>
              </a:rPr>
              <a:t>and the Optimum Patient Care Research Database (OPCRD, primary care, UK)</a:t>
            </a:r>
            <a:endParaRPr lang="en-SG" sz="1200">
              <a:effectLst/>
              <a:latin typeface="Calibri" panose="020F0502020204030204" pitchFamily="34" charset="0"/>
            </a:endParaRPr>
          </a:p>
          <a:p>
            <a:pPr marL="214313" indent="-214313" algn="just">
              <a:buFont typeface="Arial" panose="020B0604020202020204" pitchFamily="34" charset="0"/>
              <a:buChar char="•"/>
            </a:pPr>
            <a:r>
              <a:rPr lang="en-SG" sz="1200" b="1">
                <a:effectLst/>
                <a:latin typeface="Calibri" panose="020F0502020204030204" pitchFamily="34" charset="0"/>
                <a:cs typeface="Calibri" panose="020F0502020204030204" pitchFamily="34" charset="0"/>
              </a:rPr>
              <a:t>Study population: </a:t>
            </a:r>
            <a:r>
              <a:rPr lang="en-SG" sz="1200">
                <a:effectLst/>
                <a:latin typeface="Calibri" panose="020F0502020204030204" pitchFamily="34" charset="0"/>
                <a:cs typeface="Calibri" panose="020F0502020204030204" pitchFamily="34" charset="0"/>
              </a:rPr>
              <a:t>SA p</a:t>
            </a:r>
            <a:r>
              <a:rPr lang="en-SG" sz="1200" b="0" i="0">
                <a:effectLst/>
                <a:latin typeface="Calibri" panose="020F0502020204030204" pitchFamily="34" charset="0"/>
                <a:cs typeface="Calibri" panose="020F0502020204030204" pitchFamily="34" charset="0"/>
              </a:rPr>
              <a:t>atients ≥ 18 years of age </a:t>
            </a:r>
            <a:r>
              <a:rPr lang="en-SG" sz="1200">
                <a:latin typeface="Calibri" panose="020F0502020204030204" pitchFamily="34" charset="0"/>
                <a:cs typeface="Calibri" panose="020F0502020204030204" pitchFamily="34" charset="0"/>
              </a:rPr>
              <a:t>with </a:t>
            </a:r>
            <a:r>
              <a:rPr lang="en-SG" sz="1200">
                <a:solidFill>
                  <a:srgbClr val="000000"/>
                </a:solidFill>
                <a:effectLst/>
                <a:latin typeface="Calibri" panose="020F0502020204030204" pitchFamily="34" charset="0"/>
                <a:ea typeface="SimSun" panose="02010600030101010101" pitchFamily="2" charset="-122"/>
              </a:rPr>
              <a:t>adult biologic initiators propensity-score matched (PSM) with non-initiators (ISAR, 1:1; OPCRD, 1:2).</a:t>
            </a:r>
            <a:r>
              <a:rPr lang="en-SG" sz="1200">
                <a:effectLst/>
              </a:rPr>
              <a:t> </a:t>
            </a:r>
            <a:endParaRPr lang="en-SG" sz="1200" b="0" i="0">
              <a:effectLst/>
              <a:latin typeface="Calibri" panose="020F0502020204030204" pitchFamily="34" charset="0"/>
              <a:cs typeface="Calibri" panose="020F0502020204030204" pitchFamily="34" charset="0"/>
            </a:endParaRPr>
          </a:p>
          <a:p>
            <a:pPr marL="214313" indent="-214313" algn="just">
              <a:buFont typeface="Arial" panose="020B0604020202020204" pitchFamily="34" charset="0"/>
              <a:buChar char="•"/>
            </a:pPr>
            <a:r>
              <a:rPr lang="en-SG" sz="1200" b="1" i="0">
                <a:effectLst/>
                <a:latin typeface="Calibri" panose="020F0502020204030204" pitchFamily="34" charset="0"/>
                <a:cs typeface="Calibri" panose="020F0502020204030204" pitchFamily="34" charset="0"/>
              </a:rPr>
              <a:t>St</a:t>
            </a:r>
            <a:r>
              <a:rPr lang="en-SG" sz="1200" b="1">
                <a:latin typeface="Calibri" panose="020F0502020204030204" pitchFamily="34" charset="0"/>
                <a:cs typeface="Calibri" panose="020F0502020204030204" pitchFamily="34" charset="0"/>
              </a:rPr>
              <a:t>atistical analyses: </a:t>
            </a:r>
            <a:r>
              <a:rPr lang="en-SG" sz="1200">
                <a:latin typeface="Calibri" panose="020F0502020204030204" pitchFamily="34" charset="0"/>
                <a:ea typeface="SimSun" panose="02010600030101010101" pitchFamily="2" charset="-122"/>
                <a:cs typeface="Calibri" panose="020F0502020204030204" pitchFamily="34" charset="0"/>
              </a:rPr>
              <a:t>I</a:t>
            </a:r>
            <a:r>
              <a:rPr lang="en-SG" sz="1200">
                <a:effectLst/>
                <a:latin typeface="Calibri" panose="020F0502020204030204" pitchFamily="34" charset="0"/>
                <a:ea typeface="SimSun" panose="02010600030101010101" pitchFamily="2" charset="-122"/>
              </a:rPr>
              <a:t>mpact</a:t>
            </a:r>
            <a:r>
              <a:rPr lang="en-US" sz="1200">
                <a:solidFill>
                  <a:srgbClr val="000000"/>
                </a:solidFill>
                <a:effectLst/>
                <a:latin typeface="Calibri" panose="020F0502020204030204" pitchFamily="34" charset="0"/>
                <a:ea typeface="SimSun" panose="02010600030101010101" pitchFamily="2" charset="-122"/>
              </a:rPr>
              <a:t> of biologic initiation on TOCS daily dose in the 1</a:t>
            </a:r>
            <a:r>
              <a:rPr lang="en-US" sz="1200" baseline="30000">
                <a:solidFill>
                  <a:srgbClr val="000000"/>
                </a:solidFill>
                <a:effectLst/>
                <a:latin typeface="Calibri" panose="020F0502020204030204" pitchFamily="34" charset="0"/>
                <a:ea typeface="SimSun" panose="02010600030101010101" pitchFamily="2" charset="-122"/>
              </a:rPr>
              <a:t>st</a:t>
            </a:r>
            <a:r>
              <a:rPr lang="en-US" sz="1200">
                <a:solidFill>
                  <a:srgbClr val="000000"/>
                </a:solidFill>
                <a:effectLst/>
                <a:latin typeface="Calibri" panose="020F0502020204030204" pitchFamily="34" charset="0"/>
                <a:ea typeface="SimSun" panose="02010600030101010101" pitchFamily="2" charset="-122"/>
              </a:rPr>
              <a:t> and 2</a:t>
            </a:r>
            <a:r>
              <a:rPr lang="en-US" sz="1200" baseline="30000">
                <a:solidFill>
                  <a:srgbClr val="000000"/>
                </a:solidFill>
                <a:effectLst/>
                <a:latin typeface="Calibri" panose="020F0502020204030204" pitchFamily="34" charset="0"/>
                <a:ea typeface="SimSun" panose="02010600030101010101" pitchFamily="2" charset="-122"/>
              </a:rPr>
              <a:t>nd</a:t>
            </a:r>
            <a:r>
              <a:rPr lang="en-US" sz="1200">
                <a:solidFill>
                  <a:srgbClr val="000000"/>
                </a:solidFill>
                <a:effectLst/>
                <a:latin typeface="Calibri" panose="020F0502020204030204" pitchFamily="34" charset="0"/>
                <a:ea typeface="SimSun" panose="02010600030101010101" pitchFamily="2" charset="-122"/>
              </a:rPr>
              <a:t> year follow-up period was estimated using multivariable generalized linear models.</a:t>
            </a:r>
            <a:r>
              <a:rPr lang="en-SG" sz="1200">
                <a:effectLst/>
              </a:rPr>
              <a:t> </a:t>
            </a:r>
            <a:endParaRPr lang="en-SG" sz="1200" b="1">
              <a:latin typeface="Calibri" panose="020F0502020204030204" pitchFamily="34" charset="0"/>
              <a:cs typeface="Calibri" panose="020F0502020204030204" pitchFamily="34" charset="0"/>
            </a:endParaRPr>
          </a:p>
        </p:txBody>
      </p:sp>
      <p:sp>
        <p:nvSpPr>
          <p:cNvPr id="22" name="Rectangle 21">
            <a:extLst>
              <a:ext uri="{FF2B5EF4-FFF2-40B4-BE49-F238E27FC236}">
                <a16:creationId xmlns:a16="http://schemas.microsoft.com/office/drawing/2014/main" id="{1794972D-83AF-9276-9F20-88805578D0C4}"/>
              </a:ext>
            </a:extLst>
          </p:cNvPr>
          <p:cNvSpPr/>
          <p:nvPr/>
        </p:nvSpPr>
        <p:spPr>
          <a:xfrm>
            <a:off x="6712528" y="4667125"/>
            <a:ext cx="2259086" cy="42862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endParaRPr lang="en-US" sz="1013"/>
          </a:p>
        </p:txBody>
      </p:sp>
      <p:sp>
        <p:nvSpPr>
          <p:cNvPr id="29" name="Rounded Rectangle 28">
            <a:extLst>
              <a:ext uri="{FF2B5EF4-FFF2-40B4-BE49-F238E27FC236}">
                <a16:creationId xmlns:a16="http://schemas.microsoft.com/office/drawing/2014/main" id="{F2C6886A-32F8-3405-A1E6-F8F4024107CE}"/>
              </a:ext>
            </a:extLst>
          </p:cNvPr>
          <p:cNvSpPr/>
          <p:nvPr/>
        </p:nvSpPr>
        <p:spPr>
          <a:xfrm>
            <a:off x="209549" y="2010536"/>
            <a:ext cx="1953491" cy="360242"/>
          </a:xfrm>
          <a:prstGeom prst="roundRect">
            <a:avLst/>
          </a:prstGeom>
        </p:spPr>
        <p:style>
          <a:lnRef idx="0">
            <a:schemeClr val="accent1"/>
          </a:lnRef>
          <a:fillRef idx="3">
            <a:schemeClr val="accent1"/>
          </a:fillRef>
          <a:effectRef idx="3">
            <a:schemeClr val="accent1"/>
          </a:effectRef>
          <a:fontRef idx="minor">
            <a:schemeClr val="lt1"/>
          </a:fontRef>
        </p:style>
        <p:txBody>
          <a:bodyPr rtlCol="0" anchor="ct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US" sz="1013" b="1"/>
              <a:t>Aim</a:t>
            </a:r>
            <a:r>
              <a:rPr lang="en-US" sz="1013"/>
              <a:t> </a:t>
            </a:r>
          </a:p>
        </p:txBody>
      </p:sp>
      <p:sp>
        <p:nvSpPr>
          <p:cNvPr id="30" name="Rounded Rectangle 29">
            <a:extLst>
              <a:ext uri="{FF2B5EF4-FFF2-40B4-BE49-F238E27FC236}">
                <a16:creationId xmlns:a16="http://schemas.microsoft.com/office/drawing/2014/main" id="{E33150BB-B0BE-B364-A199-861711E9BC2D}"/>
              </a:ext>
            </a:extLst>
          </p:cNvPr>
          <p:cNvSpPr/>
          <p:nvPr/>
        </p:nvSpPr>
        <p:spPr>
          <a:xfrm>
            <a:off x="209549" y="3026597"/>
            <a:ext cx="1953491" cy="360242"/>
          </a:xfrm>
          <a:prstGeom prst="roundRect">
            <a:avLst/>
          </a:prstGeom>
        </p:spPr>
        <p:style>
          <a:lnRef idx="0">
            <a:schemeClr val="accent1"/>
          </a:lnRef>
          <a:fillRef idx="3">
            <a:schemeClr val="accent1"/>
          </a:fillRef>
          <a:effectRef idx="3">
            <a:schemeClr val="accent1"/>
          </a:effectRef>
          <a:fontRef idx="minor">
            <a:schemeClr val="lt1"/>
          </a:fontRef>
        </p:style>
        <p:txBody>
          <a:bodyPr rtlCol="0" anchor="ct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US" sz="1013" b="1"/>
              <a:t>Methods</a:t>
            </a:r>
            <a:r>
              <a:rPr lang="en-US" sz="1013"/>
              <a:t> </a:t>
            </a:r>
          </a:p>
        </p:txBody>
      </p:sp>
      <p:pic>
        <p:nvPicPr>
          <p:cNvPr id="3" name="Picture 2">
            <a:extLst>
              <a:ext uri="{FF2B5EF4-FFF2-40B4-BE49-F238E27FC236}">
                <a16:creationId xmlns:a16="http://schemas.microsoft.com/office/drawing/2014/main" id="{9412B3EF-6E95-8716-A6BF-C500FC05AC89}"/>
              </a:ext>
            </a:extLst>
          </p:cNvPr>
          <p:cNvPicPr>
            <a:picLocks noChangeAspect="1"/>
          </p:cNvPicPr>
          <p:nvPr/>
        </p:nvPicPr>
        <p:blipFill>
          <a:blip r:embed="rId3" cstate="print">
            <a:extLst>
              <a:ext uri="{28A0092B-C50C-407E-A947-70E740481C1C}">
                <a14:useLocalDpi xmlns:a14="http://schemas.microsoft.com/office/drawing/2010/main" val="0"/>
              </a:ext>
            </a:extLst>
          </a:blip>
          <a:srcRect l="5378" r="7246"/>
          <a:stretch/>
        </p:blipFill>
        <p:spPr bwMode="auto">
          <a:xfrm>
            <a:off x="5586777" y="902080"/>
            <a:ext cx="3090431" cy="1987445"/>
          </a:xfrm>
          <a:prstGeom prst="rect">
            <a:avLst/>
          </a:prstGeom>
          <a:noFill/>
          <a:ln>
            <a:noFill/>
          </a:ln>
        </p:spPr>
      </p:pic>
      <p:pic>
        <p:nvPicPr>
          <p:cNvPr id="6" name="Picture 5">
            <a:extLst>
              <a:ext uri="{FF2B5EF4-FFF2-40B4-BE49-F238E27FC236}">
                <a16:creationId xmlns:a16="http://schemas.microsoft.com/office/drawing/2014/main" id="{1D9B1809-AB37-21C9-3721-E7F7BEF5A235}"/>
              </a:ext>
            </a:extLst>
          </p:cNvPr>
          <p:cNvPicPr>
            <a:picLocks noChangeAspect="1"/>
          </p:cNvPicPr>
          <p:nvPr/>
        </p:nvPicPr>
        <p:blipFill>
          <a:blip r:embed="rId4" cstate="print">
            <a:extLst>
              <a:ext uri="{28A0092B-C50C-407E-A947-70E740481C1C}">
                <a14:useLocalDpi xmlns:a14="http://schemas.microsoft.com/office/drawing/2010/main" val="0"/>
              </a:ext>
            </a:extLst>
          </a:blip>
          <a:srcRect l="3918" t="3553" r="1776"/>
          <a:stretch/>
        </p:blipFill>
        <p:spPr bwMode="auto">
          <a:xfrm>
            <a:off x="5586707" y="3121120"/>
            <a:ext cx="3310888" cy="1902691"/>
          </a:xfrm>
          <a:prstGeom prst="rect">
            <a:avLst/>
          </a:prstGeom>
          <a:noFill/>
          <a:ln>
            <a:noFill/>
          </a:ln>
        </p:spPr>
      </p:pic>
      <p:sp>
        <p:nvSpPr>
          <p:cNvPr id="10" name="TextBox 9">
            <a:extLst>
              <a:ext uri="{FF2B5EF4-FFF2-40B4-BE49-F238E27FC236}">
                <a16:creationId xmlns:a16="http://schemas.microsoft.com/office/drawing/2014/main" id="{03016ECA-67A2-3DA3-1C51-AD2BF3802A6D}"/>
              </a:ext>
            </a:extLst>
          </p:cNvPr>
          <p:cNvSpPr txBox="1"/>
          <p:nvPr/>
        </p:nvSpPr>
        <p:spPr>
          <a:xfrm>
            <a:off x="5404370" y="2910387"/>
            <a:ext cx="3787666" cy="253916"/>
          </a:xfrm>
          <a:prstGeom prst="rect">
            <a:avLst/>
          </a:prstGeom>
          <a:noFill/>
        </p:spPr>
        <p:txBody>
          <a:bodyPr wrap="square">
            <a:sp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SG" sz="1050" b="1" i="0">
                <a:effectLst/>
                <a:latin typeface="Calibri" panose="020F0502020204030204" pitchFamily="34" charset="0"/>
                <a:cs typeface="Calibri" panose="020F0502020204030204" pitchFamily="34" charset="0"/>
              </a:rPr>
              <a:t>Flow diagram of </a:t>
            </a:r>
            <a:r>
              <a:rPr lang="en-SG" sz="1050" b="1">
                <a:latin typeface="Calibri" panose="020F0502020204030204" pitchFamily="34" charset="0"/>
                <a:cs typeface="Calibri" panose="020F0502020204030204" pitchFamily="34" charset="0"/>
              </a:rPr>
              <a:t>OPCRD</a:t>
            </a:r>
            <a:r>
              <a:rPr lang="en-SG" sz="1050" b="1" i="0">
                <a:effectLst/>
                <a:latin typeface="Calibri" panose="020F0502020204030204" pitchFamily="34" charset="0"/>
                <a:cs typeface="Calibri" panose="020F0502020204030204" pitchFamily="34" charset="0"/>
              </a:rPr>
              <a:t> cohort</a:t>
            </a:r>
            <a:endParaRPr lang="en-US" sz="1050">
              <a:latin typeface="Calibri" panose="020F0502020204030204" pitchFamily="34" charset="0"/>
              <a:cs typeface="Calibri" panose="020F0502020204030204" pitchFamily="34" charset="0"/>
            </a:endParaRPr>
          </a:p>
        </p:txBody>
      </p:sp>
      <p:sp>
        <p:nvSpPr>
          <p:cNvPr id="24" name="TextBox 23">
            <a:extLst>
              <a:ext uri="{FF2B5EF4-FFF2-40B4-BE49-F238E27FC236}">
                <a16:creationId xmlns:a16="http://schemas.microsoft.com/office/drawing/2014/main" id="{503EBAEA-0F1C-8633-359A-2585BB7B28EF}"/>
              </a:ext>
            </a:extLst>
          </p:cNvPr>
          <p:cNvSpPr txBox="1"/>
          <p:nvPr/>
        </p:nvSpPr>
        <p:spPr>
          <a:xfrm>
            <a:off x="5238741" y="733144"/>
            <a:ext cx="3787666" cy="253916"/>
          </a:xfrm>
          <a:prstGeom prst="rect">
            <a:avLst/>
          </a:prstGeom>
          <a:noFill/>
        </p:spPr>
        <p:txBody>
          <a:bodyPr wrap="square">
            <a:sp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SG" sz="1050" b="1" i="0">
                <a:effectLst/>
                <a:latin typeface="Calibri" panose="020F0502020204030204" pitchFamily="34" charset="0"/>
                <a:cs typeface="Calibri" panose="020F0502020204030204" pitchFamily="34" charset="0"/>
              </a:rPr>
              <a:t>Flow diagram of ISAR cohort</a:t>
            </a:r>
            <a:endParaRPr lang="en-US" sz="1050">
              <a:latin typeface="Calibri" panose="020F0502020204030204" pitchFamily="34" charset="0"/>
              <a:cs typeface="Calibri" panose="020F0502020204030204" pitchFamily="34" charset="0"/>
            </a:endParaRPr>
          </a:p>
        </p:txBody>
      </p:sp>
      <p:sp>
        <p:nvSpPr>
          <p:cNvPr id="9" name="TextBox 3">
            <a:extLst>
              <a:ext uri="{FF2B5EF4-FFF2-40B4-BE49-F238E27FC236}">
                <a16:creationId xmlns:a16="http://schemas.microsoft.com/office/drawing/2014/main" id="{E84A2AB6-90D0-16B2-30D8-C0B75AAE794A}"/>
              </a:ext>
            </a:extLst>
          </p:cNvPr>
          <p:cNvSpPr txBox="1"/>
          <p:nvPr/>
        </p:nvSpPr>
        <p:spPr>
          <a:xfrm>
            <a:off x="-11768" y="4978644"/>
            <a:ext cx="9158288" cy="161583"/>
          </a:xfrm>
          <a:prstGeom prst="rect">
            <a:avLst/>
          </a:prstGeom>
          <a:noFill/>
        </p:spPr>
        <p:txBody>
          <a:bodyPr wrap="square" lIns="68580" tIns="34290" rIns="68580" bIns="34290" rtlCol="0" anchor="t">
            <a:sp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600">
                <a:solidFill>
                  <a:srgbClr val="A6A6A6"/>
                </a:solidFill>
              </a:rPr>
              <a:t>Chen W et al</a:t>
            </a:r>
            <a:r>
              <a:rPr lang="en-US" sz="600">
                <a:solidFill>
                  <a:srgbClr val="A6A6A6"/>
                </a:solidFill>
              </a:rPr>
              <a:t>. Impact of biologic initiation on oral corticosteroid use in the International Severe Asthma Registry and the Optimum Patient Care Research Database: a pooled analysis of real-world data. </a:t>
            </a:r>
            <a:r>
              <a:rPr lang="en-US" sz="600" i="1">
                <a:solidFill>
                  <a:srgbClr val="A6A6A6"/>
                </a:solidFill>
              </a:rPr>
              <a:t>JACI: In Practice </a:t>
            </a:r>
            <a:r>
              <a:rPr lang="en-US" sz="600">
                <a:solidFill>
                  <a:srgbClr val="A6A6A6"/>
                </a:solidFill>
              </a:rPr>
              <a:t>2025; </a:t>
            </a:r>
            <a:r>
              <a:rPr lang="en-US" sz="600" err="1">
                <a:solidFill>
                  <a:srgbClr val="A6A6A6"/>
                </a:solidFill>
              </a:rPr>
              <a:t>doi</a:t>
            </a:r>
            <a:r>
              <a:rPr lang="en-US" sz="600">
                <a:solidFill>
                  <a:srgbClr val="A6A6A6"/>
                </a:solidFill>
              </a:rPr>
              <a:t>: 10.1016/j.jaip.2025.04.032</a:t>
            </a:r>
            <a:endParaRPr lang="en-US" sz="600"/>
          </a:p>
        </p:txBody>
      </p:sp>
      <p:pic>
        <p:nvPicPr>
          <p:cNvPr id="4" name="bg object 17">
            <a:extLst>
              <a:ext uri="{FF2B5EF4-FFF2-40B4-BE49-F238E27FC236}">
                <a16:creationId xmlns:a16="http://schemas.microsoft.com/office/drawing/2014/main" id="{563259CD-1EA6-6F28-E011-86BF753F1358}"/>
              </a:ext>
            </a:extLst>
          </p:cNvPr>
          <p:cNvPicPr/>
          <p:nvPr/>
        </p:nvPicPr>
        <p:blipFill>
          <a:blip r:embed="rId5" cstate="print">
            <a:alphaModFix amt="10000"/>
            <a:extLst>
              <a:ext uri="{BEBA8EAE-BF5A-486C-A8C5-ECC9F3942E4B}">
                <a14:imgProps xmlns:a14="http://schemas.microsoft.com/office/drawing/2010/main">
                  <a14:imgLayer r:embed="rId6">
                    <a14:imgEffect>
                      <a14:saturation sat="0"/>
                    </a14:imgEffect>
                  </a14:imgLayer>
                </a14:imgProps>
              </a:ext>
            </a:extLst>
          </a:blip>
          <a:stretch>
            <a:fillRect/>
          </a:stretch>
        </p:blipFill>
        <p:spPr>
          <a:xfrm>
            <a:off x="1524002" y="1682750"/>
            <a:ext cx="5849256" cy="1778000"/>
          </a:xfrm>
          <a:prstGeom prst="rect">
            <a:avLst/>
          </a:prstGeom>
          <a:noFill/>
        </p:spPr>
      </p:pic>
      <p:pic>
        <p:nvPicPr>
          <p:cNvPr id="5" name="Graphic 4" descr="Beginning with solid fill">
            <a:hlinkClick r:id="rId7" action="ppaction://hlinksldjump"/>
            <a:extLst>
              <a:ext uri="{FF2B5EF4-FFF2-40B4-BE49-F238E27FC236}">
                <a16:creationId xmlns:a16="http://schemas.microsoft.com/office/drawing/2014/main" id="{2D8E5F6C-9BD2-875F-2183-AECF45DD75A8}"/>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1736750120"/>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EBA4F9C-7FB4-C06D-6771-E59D42185572}"/>
            </a:ext>
          </a:extLst>
        </p:cNvPr>
        <p:cNvGrpSpPr/>
        <p:nvPr/>
      </p:nvGrpSpPr>
      <p:grpSpPr>
        <a:xfrm>
          <a:off x="0" y="0"/>
          <a:ext cx="0" cy="0"/>
          <a:chOff x="0" y="0"/>
          <a:chExt cx="0" cy="0"/>
        </a:xfrm>
      </p:grpSpPr>
      <p:sp>
        <p:nvSpPr>
          <p:cNvPr id="8" name="标题 1">
            <a:extLst>
              <a:ext uri="{FF2B5EF4-FFF2-40B4-BE49-F238E27FC236}">
                <a16:creationId xmlns:a16="http://schemas.microsoft.com/office/drawing/2014/main" id="{83C44460-68D6-A0CD-0A34-E5FF7DEE2883}"/>
              </a:ext>
            </a:extLst>
          </p:cNvPr>
          <p:cNvSpPr txBox="1">
            <a:spLocks/>
          </p:cNvSpPr>
          <p:nvPr/>
        </p:nvSpPr>
        <p:spPr>
          <a:xfrm>
            <a:off x="162834" y="180099"/>
            <a:ext cx="7289279" cy="317986"/>
          </a:xfrm>
          <a:prstGeom prst="rect">
            <a:avLst/>
          </a:prstGeom>
        </p:spPr>
        <p:txBody>
          <a:bodyPr vert="horz" lIns="68580" tIns="34290" rIns="68580" bIns="34290" rtlCol="0" anchor="ctr">
            <a:no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just">
              <a:lnSpc>
                <a:spcPct val="100000"/>
              </a:lnSpc>
            </a:pPr>
            <a:r>
              <a:rPr lang="en-SG" sz="1650" b="1">
                <a:solidFill>
                  <a:schemeClr val="tx2">
                    <a:lumMod val="75000"/>
                    <a:lumOff val="25000"/>
                  </a:schemeClr>
                </a:solidFill>
                <a:latin typeface="Calibri" panose="020F0502020204030204" pitchFamily="34" charset="0"/>
                <a:ea typeface="SimSun" panose="02010600030101010101" pitchFamily="2" charset="-122"/>
              </a:rPr>
              <a:t>B</a:t>
            </a:r>
            <a:r>
              <a:rPr lang="en-SG" sz="1650" b="1">
                <a:solidFill>
                  <a:schemeClr val="tx2">
                    <a:lumMod val="75000"/>
                    <a:lumOff val="25000"/>
                  </a:schemeClr>
                </a:solidFill>
                <a:effectLst/>
                <a:latin typeface="Calibri" panose="020F0502020204030204" pitchFamily="34" charset="0"/>
                <a:ea typeface="SimSun" panose="02010600030101010101" pitchFamily="2" charset="-122"/>
              </a:rPr>
              <a:t>iologic initiators had higher baseline TOCS daily doses compared to non-initiators in both ISAR and OPCRD cohorts</a:t>
            </a:r>
            <a:r>
              <a:rPr lang="en-SG" sz="1650" b="1">
                <a:solidFill>
                  <a:schemeClr val="tx2">
                    <a:lumMod val="75000"/>
                    <a:lumOff val="25000"/>
                  </a:schemeClr>
                </a:solidFill>
                <a:effectLst/>
              </a:rPr>
              <a:t> </a:t>
            </a:r>
            <a:endParaRPr lang="en-SG" sz="1650" b="1">
              <a:solidFill>
                <a:schemeClr val="tx2">
                  <a:lumMod val="75000"/>
                  <a:lumOff val="25000"/>
                </a:schemeClr>
              </a:solidFill>
              <a:effectLst/>
              <a:ea typeface="Times New Roman" panose="02020603050405020304" pitchFamily="18" charset="0"/>
            </a:endParaRPr>
          </a:p>
        </p:txBody>
      </p:sp>
      <p:sp>
        <p:nvSpPr>
          <p:cNvPr id="11" name="Rectangle 10">
            <a:extLst>
              <a:ext uri="{FF2B5EF4-FFF2-40B4-BE49-F238E27FC236}">
                <a16:creationId xmlns:a16="http://schemas.microsoft.com/office/drawing/2014/main" id="{D60F7064-A2EA-C863-2B47-FF6F7C789714}"/>
              </a:ext>
            </a:extLst>
          </p:cNvPr>
          <p:cNvSpPr/>
          <p:nvPr/>
        </p:nvSpPr>
        <p:spPr>
          <a:xfrm>
            <a:off x="6712528" y="4667125"/>
            <a:ext cx="2259086" cy="42862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endParaRPr lang="en-US" sz="1013"/>
          </a:p>
        </p:txBody>
      </p:sp>
      <p:sp>
        <p:nvSpPr>
          <p:cNvPr id="14" name="TextBox 13">
            <a:extLst>
              <a:ext uri="{FF2B5EF4-FFF2-40B4-BE49-F238E27FC236}">
                <a16:creationId xmlns:a16="http://schemas.microsoft.com/office/drawing/2014/main" id="{E19EFCBE-A6C3-6E23-4B40-E788D9B6D8F6}"/>
              </a:ext>
            </a:extLst>
          </p:cNvPr>
          <p:cNvSpPr txBox="1"/>
          <p:nvPr/>
        </p:nvSpPr>
        <p:spPr>
          <a:xfrm>
            <a:off x="583066" y="3831151"/>
            <a:ext cx="8144129" cy="1073371"/>
          </a:xfrm>
          <a:prstGeom prst="rect">
            <a:avLst/>
          </a:prstGeom>
        </p:spPr>
        <p:style>
          <a:lnRef idx="0">
            <a:schemeClr val="accent1"/>
          </a:lnRef>
          <a:fillRef idx="3">
            <a:schemeClr val="accent1"/>
          </a:fillRef>
          <a:effectRef idx="3">
            <a:schemeClr val="accent1"/>
          </a:effectRef>
          <a:fontRef idx="minor">
            <a:schemeClr val="lt1"/>
          </a:fontRef>
        </p:style>
        <p:txBody>
          <a:bodyPr wrap="square">
            <a:sp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214313" indent="-214313">
              <a:buFont typeface="Arial" panose="020B0604020202020204" pitchFamily="34" charset="0"/>
              <a:buChar char="•"/>
            </a:pPr>
            <a:r>
              <a:rPr lang="en-SG" sz="1275" b="1" i="0" u="none" strike="noStrike">
                <a:solidFill>
                  <a:schemeClr val="bg1"/>
                </a:solidFill>
                <a:effectLst/>
              </a:rPr>
              <a:t>Baseline Differences in TOCS Use</a:t>
            </a:r>
            <a:r>
              <a:rPr lang="en-SG" sz="1275" b="0" i="0" u="none" strike="noStrike">
                <a:solidFill>
                  <a:schemeClr val="bg1"/>
                </a:solidFill>
                <a:effectLst/>
                <a:latin typeface="-webkit-standard"/>
              </a:rPr>
              <a:t>: In the matched sample, biologic initiators had higher baseline TOCS daily doses than non-initiators and these differences were adjusted for in regression analyses.</a:t>
            </a:r>
            <a:endParaRPr lang="en-SG" sz="1275">
              <a:solidFill>
                <a:schemeClr val="bg1"/>
              </a:solidFill>
            </a:endParaRPr>
          </a:p>
          <a:p>
            <a:pPr marL="214313" indent="-214313" algn="just">
              <a:buFont typeface="Arial" panose="020B0604020202020204" pitchFamily="34" charset="0"/>
              <a:buChar char="•"/>
            </a:pPr>
            <a:endParaRPr lang="en-SG" sz="1275" b="0" i="0" u="none" strike="noStrike">
              <a:solidFill>
                <a:schemeClr val="bg1"/>
              </a:solidFill>
              <a:effectLst/>
              <a:latin typeface="-webkit-standard"/>
            </a:endParaRPr>
          </a:p>
          <a:p>
            <a:pPr marL="557213" lvl="1" indent="-214313" algn="just">
              <a:buFont typeface="Arial" panose="020B0604020202020204" pitchFamily="34" charset="0"/>
              <a:buChar char="•"/>
            </a:pPr>
            <a:r>
              <a:rPr lang="en-SG" sz="1275" b="0" i="0" u="none" strike="noStrike">
                <a:solidFill>
                  <a:schemeClr val="bg1"/>
                </a:solidFill>
                <a:effectLst/>
                <a:latin typeface="-webkit-standard"/>
              </a:rPr>
              <a:t>ISAR: 6.5 mg/day vs 5.9 mg/day (SMD = -0.09)</a:t>
            </a:r>
          </a:p>
          <a:p>
            <a:pPr marL="557213" lvl="1" indent="-214313" algn="just">
              <a:buFont typeface="Arial" panose="020B0604020202020204" pitchFamily="34" charset="0"/>
              <a:buChar char="•"/>
            </a:pPr>
            <a:r>
              <a:rPr lang="en-SG" sz="1275" b="0" i="0" u="none" strike="noStrike">
                <a:solidFill>
                  <a:schemeClr val="bg1"/>
                </a:solidFill>
                <a:effectLst/>
                <a:latin typeface="-webkit-standard"/>
              </a:rPr>
              <a:t>OPCRD: 6.0 mg/day vs 4.6 mg/day (SMD = -0.23)</a:t>
            </a:r>
          </a:p>
        </p:txBody>
      </p:sp>
      <p:sp>
        <p:nvSpPr>
          <p:cNvPr id="5" name="TextBox 4">
            <a:extLst>
              <a:ext uri="{FF2B5EF4-FFF2-40B4-BE49-F238E27FC236}">
                <a16:creationId xmlns:a16="http://schemas.microsoft.com/office/drawing/2014/main" id="{417939C5-2B49-ADC9-0082-A5399CD9E301}"/>
              </a:ext>
            </a:extLst>
          </p:cNvPr>
          <p:cNvSpPr txBox="1"/>
          <p:nvPr/>
        </p:nvSpPr>
        <p:spPr>
          <a:xfrm>
            <a:off x="187794" y="820053"/>
            <a:ext cx="8956207" cy="484748"/>
          </a:xfrm>
          <a:prstGeom prst="rect">
            <a:avLst/>
          </a:prstGeom>
          <a:noFill/>
        </p:spPr>
        <p:txBody>
          <a:bodyPr wrap="square">
            <a:sp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SG" sz="1200" b="1">
                <a:effectLst/>
                <a:latin typeface="Arial" panose="020B0604020202020204" pitchFamily="34" charset="0"/>
                <a:ea typeface="SimSun" panose="02010600030101010101" pitchFamily="2" charset="-122"/>
                <a:cs typeface="Arial" panose="020B0604020202020204" pitchFamily="34" charset="0"/>
              </a:rPr>
              <a:t>Distributions of mean OCS daily dose over time for patients with baseline and at least 1 year of follow-up period before and after propensity </a:t>
            </a:r>
            <a:r>
              <a:rPr lang="en-SG" sz="1350" b="1">
                <a:effectLst/>
                <a:latin typeface="Aptos" panose="020B0004020202020204" pitchFamily="34" charset="0"/>
                <a:ea typeface="SimSun" panose="02010600030101010101" pitchFamily="2" charset="-122"/>
                <a:cs typeface="Aptos" panose="020B0004020202020204" pitchFamily="34" charset="0"/>
              </a:rPr>
              <a:t>score matching.</a:t>
            </a:r>
            <a:r>
              <a:rPr lang="en-SG" sz="1013">
                <a:effectLst/>
              </a:rPr>
              <a:t> </a:t>
            </a:r>
            <a:endParaRPr lang="en-SG" sz="1013" b="1">
              <a:effectLst/>
              <a:latin typeface="Arial" panose="020B0604020202020204" pitchFamily="34" charset="0"/>
              <a:ea typeface="Times New Roman" panose="02020603050405020304" pitchFamily="18" charset="0"/>
              <a:cs typeface="Arial" panose="020B0604020202020204" pitchFamily="34" charset="0"/>
            </a:endParaRPr>
          </a:p>
        </p:txBody>
      </p:sp>
      <p:pic>
        <p:nvPicPr>
          <p:cNvPr id="4" name="Picture 3" descr="A graph of different colored bars&#10;&#10;AI-generated content may be incorrect.">
            <a:extLst>
              <a:ext uri="{FF2B5EF4-FFF2-40B4-BE49-F238E27FC236}">
                <a16:creationId xmlns:a16="http://schemas.microsoft.com/office/drawing/2014/main" id="{36614336-E377-6A18-295E-7E7B30A8E387}"/>
              </a:ext>
            </a:extLst>
          </p:cNvPr>
          <p:cNvPicPr>
            <a:picLocks noChangeAspect="1"/>
          </p:cNvPicPr>
          <p:nvPr/>
        </p:nvPicPr>
        <p:blipFill>
          <a:blip r:embed="rId3" cstate="print">
            <a:extLst>
              <a:ext uri="{28A0092B-C50C-407E-A947-70E740481C1C}">
                <a14:useLocalDpi xmlns:a14="http://schemas.microsoft.com/office/drawing/2010/main" val="0"/>
              </a:ext>
            </a:extLst>
          </a:blip>
          <a:srcRect b="49454"/>
          <a:stretch/>
        </p:blipFill>
        <p:spPr>
          <a:xfrm>
            <a:off x="577025" y="1372855"/>
            <a:ext cx="3974394" cy="2253749"/>
          </a:xfrm>
          <a:prstGeom prst="rect">
            <a:avLst/>
          </a:prstGeom>
        </p:spPr>
      </p:pic>
      <p:pic>
        <p:nvPicPr>
          <p:cNvPr id="12" name="Picture 11" descr="A graph of different colored bars&#10;&#10;AI-generated content may be incorrect.">
            <a:extLst>
              <a:ext uri="{FF2B5EF4-FFF2-40B4-BE49-F238E27FC236}">
                <a16:creationId xmlns:a16="http://schemas.microsoft.com/office/drawing/2014/main" id="{AF85BE65-9833-A571-6BB4-2B027ED9C98E}"/>
              </a:ext>
            </a:extLst>
          </p:cNvPr>
          <p:cNvPicPr>
            <a:picLocks noChangeAspect="1"/>
          </p:cNvPicPr>
          <p:nvPr/>
        </p:nvPicPr>
        <p:blipFill>
          <a:blip r:embed="rId4" cstate="print">
            <a:extLst>
              <a:ext uri="{28A0092B-C50C-407E-A947-70E740481C1C}">
                <a14:useLocalDpi xmlns:a14="http://schemas.microsoft.com/office/drawing/2010/main" val="0"/>
              </a:ext>
            </a:extLst>
          </a:blip>
          <a:srcRect t="50667"/>
          <a:stretch/>
        </p:blipFill>
        <p:spPr>
          <a:xfrm>
            <a:off x="4558482" y="1410544"/>
            <a:ext cx="4168713" cy="2307196"/>
          </a:xfrm>
          <a:prstGeom prst="rect">
            <a:avLst/>
          </a:prstGeom>
        </p:spPr>
      </p:pic>
      <p:sp>
        <p:nvSpPr>
          <p:cNvPr id="3" name="TextBox 3">
            <a:extLst>
              <a:ext uri="{FF2B5EF4-FFF2-40B4-BE49-F238E27FC236}">
                <a16:creationId xmlns:a16="http://schemas.microsoft.com/office/drawing/2014/main" id="{FCCA7CDA-3A3A-D878-4ECC-5035E5D14F58}"/>
              </a:ext>
            </a:extLst>
          </p:cNvPr>
          <p:cNvSpPr txBox="1"/>
          <p:nvPr/>
        </p:nvSpPr>
        <p:spPr>
          <a:xfrm>
            <a:off x="1370" y="4983301"/>
            <a:ext cx="9158288" cy="253916"/>
          </a:xfrm>
          <a:prstGeom prst="rect">
            <a:avLst/>
          </a:prstGeom>
          <a:noFill/>
        </p:spPr>
        <p:txBody>
          <a:bodyPr wrap="square" lIns="68580" tIns="34290" rIns="68580" bIns="34290" rtlCol="0" anchor="t">
            <a:sp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600">
                <a:solidFill>
                  <a:srgbClr val="A6A6A6"/>
                </a:solidFill>
              </a:rPr>
              <a:t>Chen W et al</a:t>
            </a:r>
            <a:r>
              <a:rPr lang="en-US" sz="600">
                <a:solidFill>
                  <a:srgbClr val="A6A6A6"/>
                </a:solidFill>
              </a:rPr>
              <a:t>. Impact of biologic initiation on oral corticosteroid use in the International Severe Asthma Registry and the Optimum Patient Care Research Database: a pooled analysis of real-world data. </a:t>
            </a:r>
            <a:r>
              <a:rPr lang="en-US" sz="600" i="1">
                <a:solidFill>
                  <a:srgbClr val="A6A6A6"/>
                </a:solidFill>
              </a:rPr>
              <a:t>JACI: In Practice </a:t>
            </a:r>
            <a:r>
              <a:rPr lang="en-US" sz="600">
                <a:solidFill>
                  <a:srgbClr val="A6A6A6"/>
                </a:solidFill>
              </a:rPr>
              <a:t>2025; </a:t>
            </a:r>
            <a:r>
              <a:rPr lang="en-US" sz="600" err="1">
                <a:solidFill>
                  <a:srgbClr val="A6A6A6"/>
                </a:solidFill>
              </a:rPr>
              <a:t>doi</a:t>
            </a:r>
            <a:r>
              <a:rPr lang="en-US" sz="600">
                <a:solidFill>
                  <a:srgbClr val="A6A6A6"/>
                </a:solidFill>
              </a:rPr>
              <a:t>: 10.1016/j.jaip.2025.04.032</a:t>
            </a:r>
            <a:endParaRPr lang="en-US" sz="600"/>
          </a:p>
          <a:p>
            <a:endParaRPr lang="en-US" sz="600">
              <a:solidFill>
                <a:srgbClr val="A6A6A6"/>
              </a:solidFill>
            </a:endParaRPr>
          </a:p>
        </p:txBody>
      </p:sp>
      <p:pic>
        <p:nvPicPr>
          <p:cNvPr id="2" name="bg object 17">
            <a:extLst>
              <a:ext uri="{FF2B5EF4-FFF2-40B4-BE49-F238E27FC236}">
                <a16:creationId xmlns:a16="http://schemas.microsoft.com/office/drawing/2014/main" id="{061E0BFD-E0E6-6550-7E74-CE4EB923F15C}"/>
              </a:ext>
            </a:extLst>
          </p:cNvPr>
          <p:cNvPicPr/>
          <p:nvPr/>
        </p:nvPicPr>
        <p:blipFill>
          <a:blip r:embed="rId5" cstate="print">
            <a:alphaModFix amt="10000"/>
            <a:extLst>
              <a:ext uri="{BEBA8EAE-BF5A-486C-A8C5-ECC9F3942E4B}">
                <a14:imgProps xmlns:a14="http://schemas.microsoft.com/office/drawing/2010/main">
                  <a14:imgLayer r:embed="rId6">
                    <a14:imgEffect>
                      <a14:saturation sat="0"/>
                    </a14:imgEffect>
                  </a14:imgLayer>
                </a14:imgProps>
              </a:ext>
            </a:extLst>
          </a:blip>
          <a:stretch>
            <a:fillRect/>
          </a:stretch>
        </p:blipFill>
        <p:spPr>
          <a:xfrm>
            <a:off x="1524002" y="1682750"/>
            <a:ext cx="5849256" cy="1778000"/>
          </a:xfrm>
          <a:prstGeom prst="rect">
            <a:avLst/>
          </a:prstGeom>
          <a:noFill/>
        </p:spPr>
      </p:pic>
      <p:pic>
        <p:nvPicPr>
          <p:cNvPr id="6" name="Graphic 5" descr="Beginning with solid fill">
            <a:hlinkClick r:id="rId7" action="ppaction://hlinksldjump"/>
            <a:extLst>
              <a:ext uri="{FF2B5EF4-FFF2-40B4-BE49-F238E27FC236}">
                <a16:creationId xmlns:a16="http://schemas.microsoft.com/office/drawing/2014/main" id="{B90208DB-8856-2500-B130-36A719B16D7E}"/>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345575907"/>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CBC4842-B44D-61EF-D0BC-1FB23E756270}"/>
            </a:ext>
          </a:extLst>
        </p:cNvPr>
        <p:cNvGrpSpPr/>
        <p:nvPr/>
      </p:nvGrpSpPr>
      <p:grpSpPr>
        <a:xfrm>
          <a:off x="0" y="0"/>
          <a:ext cx="0" cy="0"/>
          <a:chOff x="0" y="0"/>
          <a:chExt cx="0" cy="0"/>
        </a:xfrm>
      </p:grpSpPr>
      <p:sp>
        <p:nvSpPr>
          <p:cNvPr id="8" name="标题 1">
            <a:extLst>
              <a:ext uri="{FF2B5EF4-FFF2-40B4-BE49-F238E27FC236}">
                <a16:creationId xmlns:a16="http://schemas.microsoft.com/office/drawing/2014/main" id="{CBB244CE-48C9-1167-F9E9-013AE1F4C7C7}"/>
              </a:ext>
            </a:extLst>
          </p:cNvPr>
          <p:cNvSpPr txBox="1">
            <a:spLocks/>
          </p:cNvSpPr>
          <p:nvPr/>
        </p:nvSpPr>
        <p:spPr>
          <a:xfrm>
            <a:off x="162834" y="180099"/>
            <a:ext cx="7289279" cy="317986"/>
          </a:xfrm>
          <a:prstGeom prst="rect">
            <a:avLst/>
          </a:prstGeom>
        </p:spPr>
        <p:txBody>
          <a:bodyPr vert="horz" lIns="68580" tIns="34290" rIns="68580" bIns="34290" rtlCol="0" anchor="ctr">
            <a:no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just">
              <a:lnSpc>
                <a:spcPct val="100000"/>
              </a:lnSpc>
            </a:pPr>
            <a:r>
              <a:rPr lang="en-SG" sz="1650" b="1">
                <a:solidFill>
                  <a:schemeClr val="tx2">
                    <a:lumMod val="75000"/>
                    <a:lumOff val="25000"/>
                  </a:schemeClr>
                </a:solidFill>
                <a:effectLst/>
                <a:latin typeface="Calibri" panose="020F0502020204030204" pitchFamily="34" charset="0"/>
                <a:ea typeface="SimSun" panose="02010600030101010101" pitchFamily="2" charset="-122"/>
              </a:rPr>
              <a:t>Balanced baseline cha</a:t>
            </a:r>
            <a:r>
              <a:rPr lang="en-SG" sz="1650" b="1">
                <a:solidFill>
                  <a:schemeClr val="tx2">
                    <a:lumMod val="75000"/>
                    <a:lumOff val="25000"/>
                  </a:schemeClr>
                </a:solidFill>
                <a:latin typeface="Calibri" panose="020F0502020204030204" pitchFamily="34" charset="0"/>
                <a:ea typeface="SimSun" panose="02010600030101010101" pitchFamily="2" charset="-122"/>
              </a:rPr>
              <a:t>racteristics after PSM and higher baseline TOCS daily doses among biologic initiators in both ISAR and OPCRD cohorts </a:t>
            </a:r>
            <a:endParaRPr lang="en-SG" sz="1650" b="1">
              <a:solidFill>
                <a:schemeClr val="tx2">
                  <a:lumMod val="75000"/>
                  <a:lumOff val="25000"/>
                </a:schemeClr>
              </a:solidFill>
              <a:effectLst/>
              <a:ea typeface="Times New Roman" panose="02020603050405020304" pitchFamily="18" charset="0"/>
            </a:endParaRPr>
          </a:p>
        </p:txBody>
      </p:sp>
      <p:sp>
        <p:nvSpPr>
          <p:cNvPr id="11" name="Rectangle 10">
            <a:extLst>
              <a:ext uri="{FF2B5EF4-FFF2-40B4-BE49-F238E27FC236}">
                <a16:creationId xmlns:a16="http://schemas.microsoft.com/office/drawing/2014/main" id="{D95A7AAE-9130-1258-19C2-07A388EAC81E}"/>
              </a:ext>
            </a:extLst>
          </p:cNvPr>
          <p:cNvSpPr/>
          <p:nvPr/>
        </p:nvSpPr>
        <p:spPr>
          <a:xfrm>
            <a:off x="6712528" y="4667125"/>
            <a:ext cx="2259086" cy="42862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endParaRPr lang="en-US" sz="1013"/>
          </a:p>
        </p:txBody>
      </p:sp>
      <p:sp>
        <p:nvSpPr>
          <p:cNvPr id="14" name="TextBox 13">
            <a:extLst>
              <a:ext uri="{FF2B5EF4-FFF2-40B4-BE49-F238E27FC236}">
                <a16:creationId xmlns:a16="http://schemas.microsoft.com/office/drawing/2014/main" id="{E5273654-D667-135F-8584-323CBA800B1F}"/>
              </a:ext>
            </a:extLst>
          </p:cNvPr>
          <p:cNvSpPr txBox="1"/>
          <p:nvPr/>
        </p:nvSpPr>
        <p:spPr>
          <a:xfrm>
            <a:off x="5405354" y="1852167"/>
            <a:ext cx="3566260" cy="2308324"/>
          </a:xfrm>
          <a:prstGeom prst="rect">
            <a:avLst/>
          </a:prstGeom>
        </p:spPr>
        <p:style>
          <a:lnRef idx="0">
            <a:schemeClr val="accent1"/>
          </a:lnRef>
          <a:fillRef idx="3">
            <a:schemeClr val="accent1"/>
          </a:fillRef>
          <a:effectRef idx="3">
            <a:schemeClr val="accent1"/>
          </a:effectRef>
          <a:fontRef idx="minor">
            <a:schemeClr val="lt1"/>
          </a:fontRef>
        </p:style>
        <p:txBody>
          <a:bodyPr wrap="square">
            <a:sp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214313" indent="-214313">
              <a:buFont typeface="Arial" panose="020B0604020202020204" pitchFamily="34" charset="0"/>
              <a:buChar char="•"/>
            </a:pPr>
            <a:r>
              <a:rPr lang="en-SG" sz="1200" b="1"/>
              <a:t>Balanced Baseline Characteristics</a:t>
            </a:r>
            <a:r>
              <a:rPr lang="en-SG" sz="1200"/>
              <a:t>: After PSM, biologic initiators and non-initiators in both ISAR and OPCRD cohorts were well-balanced across most demographic and clinical characteristics, with SMDs generally &lt;0.1</a:t>
            </a:r>
          </a:p>
          <a:p>
            <a:pPr>
              <a:buNone/>
            </a:pPr>
            <a:endParaRPr lang="en-SG" sz="1200" b="1"/>
          </a:p>
          <a:p>
            <a:pPr marL="214313" indent="-214313">
              <a:buFont typeface="Arial" panose="020B0604020202020204" pitchFamily="34" charset="0"/>
              <a:buChar char="•"/>
            </a:pPr>
            <a:r>
              <a:rPr lang="en-SG" sz="1200" b="1"/>
              <a:t>Higher Baseline and Follow-up OCS Use in Initiators</a:t>
            </a:r>
            <a:r>
              <a:rPr lang="en-SG" sz="1200"/>
              <a:t>: Biologic initiators had slightly higher baseline daily OCS doses than non-initiators in both cohorts (ISAR: 6.5 vs 5.9 mg; OPCRD: 6.0 vs 4.6 mg), with these differences diminishing over time</a:t>
            </a:r>
          </a:p>
        </p:txBody>
      </p:sp>
      <p:graphicFrame>
        <p:nvGraphicFramePr>
          <p:cNvPr id="2" name="Table 1">
            <a:extLst>
              <a:ext uri="{FF2B5EF4-FFF2-40B4-BE49-F238E27FC236}">
                <a16:creationId xmlns:a16="http://schemas.microsoft.com/office/drawing/2014/main" id="{B60CE2A4-63D5-070C-1D9D-BE08ECA525E2}"/>
              </a:ext>
            </a:extLst>
          </p:cNvPr>
          <p:cNvGraphicFramePr>
            <a:graphicFrameLocks noGrp="1"/>
          </p:cNvGraphicFramePr>
          <p:nvPr/>
        </p:nvGraphicFramePr>
        <p:xfrm>
          <a:off x="304800" y="847724"/>
          <a:ext cx="4854784" cy="3946425"/>
        </p:xfrm>
        <a:graphic>
          <a:graphicData uri="http://schemas.openxmlformats.org/drawingml/2006/table">
            <a:tbl>
              <a:tblPr bandRow="1">
                <a:tableStyleId>{5C22544A-7EE6-4342-B048-85BDC9FD1C3A}</a:tableStyleId>
              </a:tblPr>
              <a:tblGrid>
                <a:gridCol w="1495527">
                  <a:extLst>
                    <a:ext uri="{9D8B030D-6E8A-4147-A177-3AD203B41FA5}">
                      <a16:colId xmlns:a16="http://schemas.microsoft.com/office/drawing/2014/main" val="3528707300"/>
                    </a:ext>
                  </a:extLst>
                </a:gridCol>
                <a:gridCol w="685800">
                  <a:extLst>
                    <a:ext uri="{9D8B030D-6E8A-4147-A177-3AD203B41FA5}">
                      <a16:colId xmlns:a16="http://schemas.microsoft.com/office/drawing/2014/main" val="186975275"/>
                    </a:ext>
                  </a:extLst>
                </a:gridCol>
                <a:gridCol w="557939">
                  <a:extLst>
                    <a:ext uri="{9D8B030D-6E8A-4147-A177-3AD203B41FA5}">
                      <a16:colId xmlns:a16="http://schemas.microsoft.com/office/drawing/2014/main" val="3449766410"/>
                    </a:ext>
                  </a:extLst>
                </a:gridCol>
                <a:gridCol w="406830">
                  <a:extLst>
                    <a:ext uri="{9D8B030D-6E8A-4147-A177-3AD203B41FA5}">
                      <a16:colId xmlns:a16="http://schemas.microsoft.com/office/drawing/2014/main" val="3284201818"/>
                    </a:ext>
                  </a:extLst>
                </a:gridCol>
                <a:gridCol w="665993">
                  <a:extLst>
                    <a:ext uri="{9D8B030D-6E8A-4147-A177-3AD203B41FA5}">
                      <a16:colId xmlns:a16="http://schemas.microsoft.com/office/drawing/2014/main" val="3400555181"/>
                    </a:ext>
                  </a:extLst>
                </a:gridCol>
                <a:gridCol w="542875">
                  <a:extLst>
                    <a:ext uri="{9D8B030D-6E8A-4147-A177-3AD203B41FA5}">
                      <a16:colId xmlns:a16="http://schemas.microsoft.com/office/drawing/2014/main" val="2864266690"/>
                    </a:ext>
                  </a:extLst>
                </a:gridCol>
                <a:gridCol w="499820">
                  <a:extLst>
                    <a:ext uri="{9D8B030D-6E8A-4147-A177-3AD203B41FA5}">
                      <a16:colId xmlns:a16="http://schemas.microsoft.com/office/drawing/2014/main" val="1641480037"/>
                    </a:ext>
                  </a:extLst>
                </a:gridCol>
              </a:tblGrid>
              <a:tr h="170120">
                <a:tc gridSpan="7">
                  <a:txBody>
                    <a:bodyPr/>
                    <a:lstStyle/>
                    <a:p>
                      <a:pPr algn="ctr">
                        <a:lnSpc>
                          <a:spcPct val="107000"/>
                        </a:lnSpc>
                        <a:spcAft>
                          <a:spcPts val="800"/>
                        </a:spcAft>
                        <a:buNone/>
                      </a:pPr>
                      <a:r>
                        <a:rPr lang="en-SG" sz="800" b="1">
                          <a:effectLst/>
                        </a:rPr>
                        <a:t>Post-matching patient characteristics</a:t>
                      </a:r>
                      <a:r>
                        <a:rPr lang="en-SG" sz="800" b="1" baseline="30000">
                          <a:effectLst/>
                        </a:rPr>
                        <a:t>*</a:t>
                      </a:r>
                      <a:r>
                        <a:rPr lang="en-SG" sz="800" b="1">
                          <a:effectLst/>
                        </a:rPr>
                        <a:t> for ISAR and OPCRD cohorts</a:t>
                      </a:r>
                      <a:endParaRPr lang="en-SG" sz="800" b="1">
                        <a:effectLst/>
                        <a:latin typeface="Aptos" panose="020B0004020202020204" pitchFamily="34" charset="0"/>
                        <a:ea typeface="SimSun" panose="02010600030101010101" pitchFamily="2" charset="-122"/>
                        <a:cs typeface="Aptos" panose="020B0004020202020204" pitchFamily="34" charset="0"/>
                      </a:endParaRPr>
                    </a:p>
                  </a:txBody>
                  <a:tcPr marL="68580" marR="68580" marT="34290" marB="34290" anchor="ct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2672681888"/>
                  </a:ext>
                </a:extLst>
              </a:tr>
              <a:tr h="152452">
                <a:tc rowSpan="2">
                  <a:txBody>
                    <a:bodyPr/>
                    <a:lstStyle/>
                    <a:p>
                      <a:pPr algn="l">
                        <a:lnSpc>
                          <a:spcPct val="107000"/>
                        </a:lnSpc>
                        <a:spcAft>
                          <a:spcPts val="800"/>
                        </a:spcAft>
                        <a:buNone/>
                      </a:pPr>
                      <a:r>
                        <a:rPr lang="en-SG" sz="700" b="1">
                          <a:effectLst/>
                        </a:rPr>
                        <a:t>Demographics and disease characteristics</a:t>
                      </a:r>
                      <a:endParaRPr lang="en-SG" sz="700" b="1">
                        <a:effectLst/>
                        <a:latin typeface="Aptos"/>
                        <a:ea typeface="SimSun"/>
                        <a:cs typeface="Aptos" panose="020B0004020202020204" pitchFamily="34" charset="0"/>
                      </a:endParaRPr>
                    </a:p>
                  </a:txBody>
                  <a:tcPr marL="68580" marR="68580" marT="34290" marB="34290" anchor="ctr"/>
                </a:tc>
                <a:tc gridSpan="3">
                  <a:txBody>
                    <a:bodyPr/>
                    <a:lstStyle/>
                    <a:p>
                      <a:pPr algn="ctr">
                        <a:lnSpc>
                          <a:spcPct val="107000"/>
                        </a:lnSpc>
                        <a:spcAft>
                          <a:spcPts val="800"/>
                        </a:spcAft>
                        <a:buNone/>
                      </a:pPr>
                      <a:r>
                        <a:rPr lang="en-SG" sz="700" b="1">
                          <a:effectLst/>
                        </a:rPr>
                        <a:t>ISAR cohort</a:t>
                      </a:r>
                      <a:endParaRPr lang="en-SG" sz="700" b="1">
                        <a:effectLst/>
                        <a:latin typeface="Aptos" panose="020B0004020202020204" pitchFamily="34" charset="0"/>
                        <a:ea typeface="SimSun" panose="02010600030101010101" pitchFamily="2" charset="-122"/>
                        <a:cs typeface="Aptos" panose="020B0004020202020204" pitchFamily="34" charset="0"/>
                      </a:endParaRPr>
                    </a:p>
                  </a:txBody>
                  <a:tcPr marL="68580" marR="68580" marT="34290" marB="34290" anchor="ctr"/>
                </a:tc>
                <a:tc hMerge="1">
                  <a:txBody>
                    <a:bodyPr/>
                    <a:lstStyle/>
                    <a:p>
                      <a:endParaRPr lang="en-US"/>
                    </a:p>
                  </a:txBody>
                  <a:tcPr/>
                </a:tc>
                <a:tc hMerge="1">
                  <a:txBody>
                    <a:bodyPr/>
                    <a:lstStyle/>
                    <a:p>
                      <a:endParaRPr lang="en-US"/>
                    </a:p>
                  </a:txBody>
                  <a:tcPr/>
                </a:tc>
                <a:tc gridSpan="3">
                  <a:txBody>
                    <a:bodyPr/>
                    <a:lstStyle/>
                    <a:p>
                      <a:pPr algn="ctr">
                        <a:lnSpc>
                          <a:spcPct val="107000"/>
                        </a:lnSpc>
                        <a:spcAft>
                          <a:spcPts val="800"/>
                        </a:spcAft>
                        <a:buNone/>
                      </a:pPr>
                      <a:r>
                        <a:rPr lang="en-SG" sz="700" b="1">
                          <a:effectLst/>
                        </a:rPr>
                        <a:t>OPCRD cohort</a:t>
                      </a:r>
                      <a:endParaRPr lang="en-SG" sz="700" b="1">
                        <a:effectLst/>
                        <a:latin typeface="Aptos" panose="020B0004020202020204" pitchFamily="34" charset="0"/>
                        <a:ea typeface="SimSun" panose="02010600030101010101" pitchFamily="2" charset="-122"/>
                        <a:cs typeface="Aptos" panose="020B0004020202020204" pitchFamily="34" charset="0"/>
                      </a:endParaRPr>
                    </a:p>
                  </a:txBody>
                  <a:tcPr marL="68580" marR="68580" marT="34290" marB="34290" anchor="ct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2392651124"/>
                  </a:ext>
                </a:extLst>
              </a:tr>
              <a:tr h="262513">
                <a:tc vMerge="1">
                  <a:txBody>
                    <a:bodyPr/>
                    <a:lstStyle/>
                    <a:p>
                      <a:endParaRPr lang="en-US"/>
                    </a:p>
                  </a:txBody>
                  <a:tcPr/>
                </a:tc>
                <a:tc>
                  <a:txBody>
                    <a:bodyPr/>
                    <a:lstStyle/>
                    <a:p>
                      <a:pPr algn="l">
                        <a:lnSpc>
                          <a:spcPct val="107000"/>
                        </a:lnSpc>
                        <a:spcAft>
                          <a:spcPts val="800"/>
                        </a:spcAft>
                        <a:buNone/>
                      </a:pPr>
                      <a:r>
                        <a:rPr lang="en-SG" sz="700" err="1">
                          <a:effectLst/>
                        </a:rPr>
                        <a:t>Bx</a:t>
                      </a:r>
                      <a:r>
                        <a:rPr lang="en-SG" sz="700">
                          <a:effectLst/>
                        </a:rPr>
                        <a:t> not initiated (n=1356)</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46660" marR="46660" marT="23195" marB="23195" anchor="ctr"/>
                </a:tc>
                <a:tc>
                  <a:txBody>
                    <a:bodyPr/>
                    <a:lstStyle/>
                    <a:p>
                      <a:pPr algn="l">
                        <a:lnSpc>
                          <a:spcPct val="107000"/>
                        </a:lnSpc>
                        <a:spcAft>
                          <a:spcPts val="800"/>
                        </a:spcAft>
                        <a:buNone/>
                      </a:pPr>
                      <a:r>
                        <a:rPr lang="en-SG" sz="700" err="1">
                          <a:effectLst/>
                        </a:rPr>
                        <a:t>Bx</a:t>
                      </a:r>
                      <a:r>
                        <a:rPr lang="en-SG" sz="700">
                          <a:effectLst/>
                        </a:rPr>
                        <a:t> initiated (n=1356)</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46660" marR="46660" marT="23195" marB="23195" anchor="ctr"/>
                </a:tc>
                <a:tc>
                  <a:txBody>
                    <a:bodyPr/>
                    <a:lstStyle/>
                    <a:p>
                      <a:pPr algn="l">
                        <a:lnSpc>
                          <a:spcPct val="107000"/>
                        </a:lnSpc>
                        <a:spcAft>
                          <a:spcPts val="800"/>
                        </a:spcAft>
                        <a:buNone/>
                      </a:pPr>
                      <a:r>
                        <a:rPr lang="en-SG" sz="700">
                          <a:effectLst/>
                        </a:rPr>
                        <a:t>SMD</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46660" marR="46660" marT="23195" marB="23195" anchor="ctr"/>
                </a:tc>
                <a:tc>
                  <a:txBody>
                    <a:bodyPr/>
                    <a:lstStyle/>
                    <a:p>
                      <a:pPr algn="l">
                        <a:lnSpc>
                          <a:spcPct val="107000"/>
                        </a:lnSpc>
                        <a:spcAft>
                          <a:spcPts val="800"/>
                        </a:spcAft>
                        <a:buNone/>
                      </a:pPr>
                      <a:r>
                        <a:rPr lang="en-SG" sz="700" err="1">
                          <a:effectLst/>
                        </a:rPr>
                        <a:t>Bx</a:t>
                      </a:r>
                      <a:r>
                        <a:rPr lang="en-SG" sz="700">
                          <a:effectLst/>
                        </a:rPr>
                        <a:t> not initiated (n=1967)</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46660" marR="46660" marT="23195" marB="23195" anchor="ctr"/>
                </a:tc>
                <a:tc>
                  <a:txBody>
                    <a:bodyPr/>
                    <a:lstStyle/>
                    <a:p>
                      <a:pPr algn="l">
                        <a:lnSpc>
                          <a:spcPct val="107000"/>
                        </a:lnSpc>
                        <a:spcAft>
                          <a:spcPts val="800"/>
                        </a:spcAft>
                        <a:buNone/>
                      </a:pPr>
                      <a:r>
                        <a:rPr lang="en-SG" sz="700" err="1">
                          <a:effectLst/>
                        </a:rPr>
                        <a:t>Bx</a:t>
                      </a:r>
                      <a:r>
                        <a:rPr lang="en-SG" sz="700">
                          <a:effectLst/>
                        </a:rPr>
                        <a:t> initiated (n=984)</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46660" marR="46660" marT="23195" marB="23195" anchor="ctr"/>
                </a:tc>
                <a:tc>
                  <a:txBody>
                    <a:bodyPr/>
                    <a:lstStyle/>
                    <a:p>
                      <a:pPr algn="l">
                        <a:lnSpc>
                          <a:spcPct val="107000"/>
                        </a:lnSpc>
                        <a:spcAft>
                          <a:spcPts val="800"/>
                        </a:spcAft>
                        <a:buNone/>
                      </a:pPr>
                      <a:r>
                        <a:rPr lang="en-SG" sz="700">
                          <a:effectLst/>
                        </a:rPr>
                        <a:t>SMD</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46660" marR="46660" marT="23195" marB="23195" anchor="ctr"/>
                </a:tc>
                <a:extLst>
                  <a:ext uri="{0D108BD9-81ED-4DB2-BD59-A6C34878D82A}">
                    <a16:rowId xmlns:a16="http://schemas.microsoft.com/office/drawing/2014/main" val="3356790038"/>
                  </a:ext>
                </a:extLst>
              </a:tr>
              <a:tr h="118738">
                <a:tc>
                  <a:txBody>
                    <a:bodyPr/>
                    <a:lstStyle/>
                    <a:p>
                      <a:pPr algn="l">
                        <a:lnSpc>
                          <a:spcPct val="107000"/>
                        </a:lnSpc>
                        <a:spcAft>
                          <a:spcPts val="800"/>
                        </a:spcAft>
                        <a:buNone/>
                      </a:pPr>
                      <a:r>
                        <a:rPr lang="en-SG" sz="700" b="1">
                          <a:effectLst/>
                        </a:rPr>
                        <a:t>Age, y, mean (SD)</a:t>
                      </a:r>
                      <a:endParaRPr lang="en-SG" sz="700" b="1">
                        <a:effectLst/>
                        <a:latin typeface="Aptos"/>
                        <a:ea typeface="SimSun"/>
                        <a:cs typeface="Aptos" panose="020B0004020202020204" pitchFamily="34" charset="0"/>
                      </a:endParaRPr>
                    </a:p>
                  </a:txBody>
                  <a:tcPr marL="4855" marR="4855" marT="4855" marB="0" anchor="ctr"/>
                </a:tc>
                <a:tc>
                  <a:txBody>
                    <a:bodyPr/>
                    <a:lstStyle/>
                    <a:p>
                      <a:pPr algn="l">
                        <a:lnSpc>
                          <a:spcPct val="107000"/>
                        </a:lnSpc>
                        <a:spcAft>
                          <a:spcPts val="800"/>
                        </a:spcAft>
                        <a:buNone/>
                      </a:pPr>
                      <a:r>
                        <a:rPr lang="en-SG" sz="700">
                          <a:effectLst/>
                        </a:rPr>
                        <a:t>54.1 (15.7)</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r>
                        <a:rPr lang="en-SG" sz="700">
                          <a:effectLst/>
                        </a:rPr>
                        <a:t>53.4 (13.8)</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r>
                        <a:rPr lang="en-SG" sz="700">
                          <a:effectLst/>
                        </a:rPr>
                        <a:t>0.05</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r>
                        <a:rPr lang="en-SG" sz="700">
                          <a:effectLst/>
                        </a:rPr>
                        <a:t>49.4 (16.8)</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4855" marR="4855" marT="4855" marB="0" anchor="ctr"/>
                </a:tc>
                <a:tc>
                  <a:txBody>
                    <a:bodyPr/>
                    <a:lstStyle/>
                    <a:p>
                      <a:pPr algn="l">
                        <a:lnSpc>
                          <a:spcPct val="107000"/>
                        </a:lnSpc>
                        <a:spcAft>
                          <a:spcPts val="800"/>
                        </a:spcAft>
                        <a:buNone/>
                      </a:pPr>
                      <a:r>
                        <a:rPr lang="en-SG" sz="700">
                          <a:effectLst/>
                        </a:rPr>
                        <a:t>50.2 (15.4)</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4855" marR="4855" marT="4855" marB="0" anchor="ctr"/>
                </a:tc>
                <a:tc>
                  <a:txBody>
                    <a:bodyPr/>
                    <a:lstStyle/>
                    <a:p>
                      <a:pPr algn="l">
                        <a:lnSpc>
                          <a:spcPct val="107000"/>
                        </a:lnSpc>
                        <a:spcAft>
                          <a:spcPts val="800"/>
                        </a:spcAft>
                        <a:buNone/>
                      </a:pPr>
                      <a:r>
                        <a:rPr lang="en-SG" sz="700">
                          <a:effectLst/>
                        </a:rPr>
                        <a:t>-0.05</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4855" marR="4855" marT="4855" marB="0" anchor="ctr"/>
                </a:tc>
                <a:extLst>
                  <a:ext uri="{0D108BD9-81ED-4DB2-BD59-A6C34878D82A}">
                    <a16:rowId xmlns:a16="http://schemas.microsoft.com/office/drawing/2014/main" val="3562712213"/>
                  </a:ext>
                </a:extLst>
              </a:tr>
              <a:tr h="118976">
                <a:tc>
                  <a:txBody>
                    <a:bodyPr/>
                    <a:lstStyle/>
                    <a:p>
                      <a:pPr algn="l">
                        <a:lnSpc>
                          <a:spcPct val="107000"/>
                        </a:lnSpc>
                        <a:spcAft>
                          <a:spcPts val="800"/>
                        </a:spcAft>
                        <a:buNone/>
                      </a:pPr>
                      <a:r>
                        <a:rPr lang="en-SG" sz="700" b="1">
                          <a:effectLst/>
                        </a:rPr>
                        <a:t>Gender, n (%)</a:t>
                      </a:r>
                      <a:endParaRPr lang="en-SG" sz="700" b="1">
                        <a:effectLst/>
                        <a:latin typeface="Aptos"/>
                        <a:ea typeface="SimSun"/>
                        <a:cs typeface="Aptos" panose="020B0004020202020204" pitchFamily="34" charset="0"/>
                      </a:endParaRPr>
                    </a:p>
                  </a:txBody>
                  <a:tcPr marL="4855" marR="4855" marT="4855" marB="0" anchor="ctr"/>
                </a:tc>
                <a:tc>
                  <a:txBody>
                    <a:bodyPr/>
                    <a:lstStyle/>
                    <a:p>
                      <a:pPr algn="l">
                        <a:lnSpc>
                          <a:spcPct val="107000"/>
                        </a:lnSpc>
                        <a:spcAft>
                          <a:spcPts val="800"/>
                        </a:spcAft>
                        <a:buNone/>
                      </a:pP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r>
                        <a:rPr lang="en-SG" sz="700">
                          <a:effectLst/>
                        </a:rPr>
                        <a:t>0.04</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r>
                        <a:rPr lang="en-SG" sz="700">
                          <a:effectLst/>
                        </a:rPr>
                        <a:t>0.02</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extLst>
                  <a:ext uri="{0D108BD9-81ED-4DB2-BD59-A6C34878D82A}">
                    <a16:rowId xmlns:a16="http://schemas.microsoft.com/office/drawing/2014/main" val="2371156770"/>
                  </a:ext>
                </a:extLst>
              </a:tr>
              <a:tr h="118976">
                <a:tc>
                  <a:txBody>
                    <a:bodyPr/>
                    <a:lstStyle/>
                    <a:p>
                      <a:pPr algn="l">
                        <a:lnSpc>
                          <a:spcPct val="107000"/>
                        </a:lnSpc>
                        <a:spcAft>
                          <a:spcPts val="800"/>
                        </a:spcAft>
                        <a:buNone/>
                      </a:pPr>
                      <a:r>
                        <a:rPr lang="en-SG" sz="700" b="1">
                          <a:effectLst/>
                        </a:rPr>
                        <a:t>Male</a:t>
                      </a:r>
                      <a:endParaRPr lang="en-SG" sz="700" b="1">
                        <a:effectLst/>
                        <a:latin typeface="Aptos"/>
                        <a:ea typeface="SimSun"/>
                        <a:cs typeface="Aptos" panose="020B0004020202020204" pitchFamily="34" charset="0"/>
                      </a:endParaRPr>
                    </a:p>
                  </a:txBody>
                  <a:tcPr marL="4855" marR="4855" marT="4855" marB="0" anchor="ctr"/>
                </a:tc>
                <a:tc>
                  <a:txBody>
                    <a:bodyPr/>
                    <a:lstStyle/>
                    <a:p>
                      <a:pPr algn="l">
                        <a:lnSpc>
                          <a:spcPct val="107000"/>
                        </a:lnSpc>
                        <a:spcAft>
                          <a:spcPts val="800"/>
                        </a:spcAft>
                        <a:buNone/>
                      </a:pPr>
                      <a:r>
                        <a:rPr lang="en-SG" sz="700">
                          <a:effectLst/>
                        </a:rPr>
                        <a:t>533 (39.3%)</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r>
                        <a:rPr lang="en-SG" sz="700">
                          <a:effectLst/>
                        </a:rPr>
                        <a:t>561 (41.4%)</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r>
                        <a:rPr lang="en-SG" sz="700">
                          <a:effectLst/>
                        </a:rPr>
                        <a:t>767 (39.0%)</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4855" marR="4855" marT="4855" marB="0" anchor="ctr"/>
                </a:tc>
                <a:tc>
                  <a:txBody>
                    <a:bodyPr/>
                    <a:lstStyle/>
                    <a:p>
                      <a:pPr algn="l">
                        <a:lnSpc>
                          <a:spcPct val="107000"/>
                        </a:lnSpc>
                        <a:spcAft>
                          <a:spcPts val="800"/>
                        </a:spcAft>
                        <a:buNone/>
                      </a:pPr>
                      <a:r>
                        <a:rPr lang="en-SG" sz="700">
                          <a:effectLst/>
                        </a:rPr>
                        <a:t>392 (39.8%)</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4855" marR="4855" marT="4855" marB="0" anchor="ctr"/>
                </a:tc>
                <a:tc>
                  <a:txBody>
                    <a:bodyPr/>
                    <a:lstStyle/>
                    <a:p>
                      <a:pPr algn="l">
                        <a:lnSpc>
                          <a:spcPct val="107000"/>
                        </a:lnSpc>
                        <a:spcAft>
                          <a:spcPts val="800"/>
                        </a:spcAft>
                        <a:buNone/>
                      </a:pP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4855" marR="4855" marT="4855" marB="0" anchor="ctr"/>
                </a:tc>
                <a:extLst>
                  <a:ext uri="{0D108BD9-81ED-4DB2-BD59-A6C34878D82A}">
                    <a16:rowId xmlns:a16="http://schemas.microsoft.com/office/drawing/2014/main" val="1557549728"/>
                  </a:ext>
                </a:extLst>
              </a:tr>
              <a:tr h="118976">
                <a:tc>
                  <a:txBody>
                    <a:bodyPr/>
                    <a:lstStyle/>
                    <a:p>
                      <a:pPr algn="l">
                        <a:lnSpc>
                          <a:spcPct val="107000"/>
                        </a:lnSpc>
                        <a:spcAft>
                          <a:spcPts val="800"/>
                        </a:spcAft>
                        <a:buNone/>
                      </a:pPr>
                      <a:r>
                        <a:rPr lang="en-SG" sz="700" b="1">
                          <a:effectLst/>
                        </a:rPr>
                        <a:t>Female</a:t>
                      </a:r>
                      <a:endParaRPr lang="en-SG" sz="700" b="1">
                        <a:effectLst/>
                        <a:latin typeface="Aptos"/>
                        <a:ea typeface="SimSun"/>
                        <a:cs typeface="Aptos" panose="020B0004020202020204" pitchFamily="34" charset="0"/>
                      </a:endParaRPr>
                    </a:p>
                  </a:txBody>
                  <a:tcPr marL="4855" marR="4855" marT="4855" marB="0" anchor="ctr"/>
                </a:tc>
                <a:tc>
                  <a:txBody>
                    <a:bodyPr/>
                    <a:lstStyle/>
                    <a:p>
                      <a:pPr algn="l">
                        <a:lnSpc>
                          <a:spcPct val="107000"/>
                        </a:lnSpc>
                        <a:spcAft>
                          <a:spcPts val="800"/>
                        </a:spcAft>
                        <a:buNone/>
                      </a:pPr>
                      <a:r>
                        <a:rPr lang="en-SG" sz="700">
                          <a:effectLst/>
                        </a:rPr>
                        <a:t>823 (60.7%)</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r>
                        <a:rPr lang="en-SG" sz="700">
                          <a:effectLst/>
                        </a:rPr>
                        <a:t>795 (58.6%)</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r>
                        <a:rPr lang="en-SG" sz="700">
                          <a:effectLst/>
                        </a:rPr>
                        <a:t>1200 (61.0%)</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4855" marR="4855" marT="4855" marB="0" anchor="ctr"/>
                </a:tc>
                <a:tc>
                  <a:txBody>
                    <a:bodyPr/>
                    <a:lstStyle/>
                    <a:p>
                      <a:pPr algn="l">
                        <a:lnSpc>
                          <a:spcPct val="107000"/>
                        </a:lnSpc>
                        <a:spcAft>
                          <a:spcPts val="800"/>
                        </a:spcAft>
                        <a:buNone/>
                      </a:pPr>
                      <a:r>
                        <a:rPr lang="en-SG" sz="700">
                          <a:effectLst/>
                        </a:rPr>
                        <a:t>592 (60.2%)</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4855" marR="4855" marT="4855" marB="0" anchor="ctr"/>
                </a:tc>
                <a:tc>
                  <a:txBody>
                    <a:bodyPr/>
                    <a:lstStyle/>
                    <a:p>
                      <a:pPr algn="l">
                        <a:lnSpc>
                          <a:spcPct val="107000"/>
                        </a:lnSpc>
                        <a:spcAft>
                          <a:spcPts val="800"/>
                        </a:spcAft>
                        <a:buNone/>
                      </a:pP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4855" marR="4855" marT="4855" marB="0" anchor="ctr"/>
                </a:tc>
                <a:extLst>
                  <a:ext uri="{0D108BD9-81ED-4DB2-BD59-A6C34878D82A}">
                    <a16:rowId xmlns:a16="http://schemas.microsoft.com/office/drawing/2014/main" val="1389881644"/>
                  </a:ext>
                </a:extLst>
              </a:tr>
              <a:tr h="118738">
                <a:tc>
                  <a:txBody>
                    <a:bodyPr/>
                    <a:lstStyle/>
                    <a:p>
                      <a:pPr algn="l">
                        <a:lnSpc>
                          <a:spcPct val="107000"/>
                        </a:lnSpc>
                        <a:spcAft>
                          <a:spcPts val="800"/>
                        </a:spcAft>
                        <a:buNone/>
                      </a:pPr>
                      <a:r>
                        <a:rPr lang="en-SG" sz="700" b="1">
                          <a:effectLst/>
                        </a:rPr>
                        <a:t>BMI, mean (SD)</a:t>
                      </a:r>
                      <a:endParaRPr lang="en-SG" sz="700" b="1">
                        <a:effectLst/>
                        <a:latin typeface="Aptos"/>
                        <a:ea typeface="SimSun"/>
                        <a:cs typeface="Aptos" panose="020B0004020202020204" pitchFamily="34" charset="0"/>
                      </a:endParaRPr>
                    </a:p>
                  </a:txBody>
                  <a:tcPr marL="4855" marR="4855" marT="4855" marB="0" anchor="ctr"/>
                </a:tc>
                <a:tc>
                  <a:txBody>
                    <a:bodyPr/>
                    <a:lstStyle/>
                    <a:p>
                      <a:pPr algn="l">
                        <a:lnSpc>
                          <a:spcPct val="107000"/>
                        </a:lnSpc>
                        <a:spcAft>
                          <a:spcPts val="800"/>
                        </a:spcAft>
                        <a:buNone/>
                      </a:pPr>
                      <a:r>
                        <a:rPr lang="en-SG" sz="700">
                          <a:effectLst/>
                        </a:rPr>
                        <a:t>28.8 (6.3)</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r>
                        <a:rPr lang="en-SG" sz="700">
                          <a:effectLst/>
                        </a:rPr>
                        <a:t>28.4 (5.9)</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r>
                        <a:rPr lang="en-SG" sz="700">
                          <a:effectLst/>
                        </a:rPr>
                        <a:t>0.08</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r>
                        <a:rPr lang="en-SG" sz="700">
                          <a:effectLst/>
                        </a:rPr>
                        <a:t>29.8 (7.9)</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4855" marR="4855" marT="4855" marB="0" anchor="ctr"/>
                </a:tc>
                <a:tc>
                  <a:txBody>
                    <a:bodyPr/>
                    <a:lstStyle/>
                    <a:p>
                      <a:pPr algn="l">
                        <a:lnSpc>
                          <a:spcPct val="107000"/>
                        </a:lnSpc>
                        <a:spcAft>
                          <a:spcPts val="800"/>
                        </a:spcAft>
                        <a:buNone/>
                      </a:pPr>
                      <a:r>
                        <a:rPr lang="en-SG" sz="700">
                          <a:effectLst/>
                        </a:rPr>
                        <a:t>29.9 (8.2)</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4855" marR="4855" marT="4855" marB="0" anchor="ctr"/>
                </a:tc>
                <a:tc>
                  <a:txBody>
                    <a:bodyPr/>
                    <a:lstStyle/>
                    <a:p>
                      <a:pPr algn="l">
                        <a:lnSpc>
                          <a:spcPct val="107000"/>
                        </a:lnSpc>
                        <a:spcAft>
                          <a:spcPts val="800"/>
                        </a:spcAft>
                        <a:buNone/>
                      </a:pPr>
                      <a:r>
                        <a:rPr lang="en-SG" sz="700">
                          <a:effectLst/>
                        </a:rPr>
                        <a:t>-0.01</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4855" marR="4855" marT="4855" marB="0" anchor="ctr"/>
                </a:tc>
                <a:extLst>
                  <a:ext uri="{0D108BD9-81ED-4DB2-BD59-A6C34878D82A}">
                    <a16:rowId xmlns:a16="http://schemas.microsoft.com/office/drawing/2014/main" val="2673538036"/>
                  </a:ext>
                </a:extLst>
              </a:tr>
              <a:tr h="220977">
                <a:tc>
                  <a:txBody>
                    <a:bodyPr/>
                    <a:lstStyle/>
                    <a:p>
                      <a:pPr algn="l">
                        <a:lnSpc>
                          <a:spcPct val="107000"/>
                        </a:lnSpc>
                        <a:spcAft>
                          <a:spcPts val="800"/>
                        </a:spcAft>
                        <a:buNone/>
                      </a:pPr>
                      <a:r>
                        <a:rPr lang="en-SG" sz="700" b="1">
                          <a:effectLst/>
                        </a:rPr>
                        <a:t>Symptom control in the past 4 weeks, n (%)</a:t>
                      </a:r>
                      <a:endParaRPr lang="en-SG" sz="700" b="1">
                        <a:effectLst/>
                        <a:latin typeface="Aptos"/>
                        <a:ea typeface="SimSun"/>
                        <a:cs typeface="Aptos" panose="020B0004020202020204" pitchFamily="34" charset="0"/>
                      </a:endParaRPr>
                    </a:p>
                  </a:txBody>
                  <a:tcPr marL="4855" marR="4855" marT="4855" marB="0" anchor="ctr"/>
                </a:tc>
                <a:tc>
                  <a:txBody>
                    <a:bodyPr/>
                    <a:lstStyle/>
                    <a:p>
                      <a:pPr algn="l">
                        <a:lnSpc>
                          <a:spcPct val="107000"/>
                        </a:lnSpc>
                        <a:spcAft>
                          <a:spcPts val="800"/>
                        </a:spcAft>
                        <a:buNone/>
                      </a:pP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r>
                        <a:rPr lang="en-SG" sz="700">
                          <a:effectLst/>
                        </a:rPr>
                        <a:t>0.08</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r>
                        <a:rPr lang="en-SG" sz="700">
                          <a:effectLst/>
                        </a:rPr>
                        <a:t>0.06</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extLst>
                  <a:ext uri="{0D108BD9-81ED-4DB2-BD59-A6C34878D82A}">
                    <a16:rowId xmlns:a16="http://schemas.microsoft.com/office/drawing/2014/main" val="318031240"/>
                  </a:ext>
                </a:extLst>
              </a:tr>
              <a:tr h="118976">
                <a:tc>
                  <a:txBody>
                    <a:bodyPr/>
                    <a:lstStyle/>
                    <a:p>
                      <a:pPr algn="l">
                        <a:lnSpc>
                          <a:spcPct val="107000"/>
                        </a:lnSpc>
                        <a:spcAft>
                          <a:spcPts val="800"/>
                        </a:spcAft>
                        <a:buNone/>
                      </a:pPr>
                      <a:r>
                        <a:rPr lang="en-SG" sz="700" b="1">
                          <a:effectLst/>
                        </a:rPr>
                        <a:t>Well controlled</a:t>
                      </a:r>
                      <a:endParaRPr lang="en-SG" sz="700" b="1">
                        <a:effectLst/>
                        <a:latin typeface="Aptos"/>
                        <a:ea typeface="SimSun"/>
                        <a:cs typeface="Aptos" panose="020B0004020202020204" pitchFamily="34" charset="0"/>
                      </a:endParaRPr>
                    </a:p>
                  </a:txBody>
                  <a:tcPr marL="4855" marR="4855" marT="4855" marB="0" anchor="ctr"/>
                </a:tc>
                <a:tc>
                  <a:txBody>
                    <a:bodyPr/>
                    <a:lstStyle/>
                    <a:p>
                      <a:pPr algn="l">
                        <a:lnSpc>
                          <a:spcPct val="107000"/>
                        </a:lnSpc>
                        <a:spcAft>
                          <a:spcPts val="800"/>
                        </a:spcAft>
                        <a:buNone/>
                      </a:pPr>
                      <a:r>
                        <a:rPr lang="en-SG" sz="700">
                          <a:effectLst/>
                        </a:rPr>
                        <a:t>148 (10.9%)</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r>
                        <a:rPr lang="en-SG" sz="700">
                          <a:effectLst/>
                        </a:rPr>
                        <a:t>183 (13.5%)</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r>
                        <a:rPr lang="en-SG" sz="700">
                          <a:effectLst/>
                        </a:rPr>
                        <a:t>96 (4.9%)</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4855" marR="4855" marT="4855" marB="0" anchor="ctr"/>
                </a:tc>
                <a:tc>
                  <a:txBody>
                    <a:bodyPr/>
                    <a:lstStyle/>
                    <a:p>
                      <a:pPr algn="l">
                        <a:lnSpc>
                          <a:spcPct val="107000"/>
                        </a:lnSpc>
                        <a:spcAft>
                          <a:spcPts val="800"/>
                        </a:spcAft>
                        <a:buNone/>
                      </a:pPr>
                      <a:r>
                        <a:rPr lang="en-SG" sz="700">
                          <a:effectLst/>
                        </a:rPr>
                        <a:t>36 (3.7%)</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4855" marR="4855" marT="4855" marB="0" anchor="ctr"/>
                </a:tc>
                <a:tc>
                  <a:txBody>
                    <a:bodyPr/>
                    <a:lstStyle/>
                    <a:p>
                      <a:pPr algn="l">
                        <a:lnSpc>
                          <a:spcPct val="107000"/>
                        </a:lnSpc>
                        <a:spcAft>
                          <a:spcPts val="800"/>
                        </a:spcAft>
                        <a:buNone/>
                      </a:pP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4855" marR="4855" marT="4855" marB="0" anchor="ctr"/>
                </a:tc>
                <a:extLst>
                  <a:ext uri="{0D108BD9-81ED-4DB2-BD59-A6C34878D82A}">
                    <a16:rowId xmlns:a16="http://schemas.microsoft.com/office/drawing/2014/main" val="759719938"/>
                  </a:ext>
                </a:extLst>
              </a:tr>
              <a:tr h="118976">
                <a:tc>
                  <a:txBody>
                    <a:bodyPr/>
                    <a:lstStyle/>
                    <a:p>
                      <a:pPr algn="l">
                        <a:lnSpc>
                          <a:spcPct val="107000"/>
                        </a:lnSpc>
                        <a:spcAft>
                          <a:spcPts val="800"/>
                        </a:spcAft>
                        <a:buNone/>
                      </a:pPr>
                      <a:r>
                        <a:rPr lang="en-SG" sz="700" b="1">
                          <a:effectLst/>
                        </a:rPr>
                        <a:t>Partially controlled </a:t>
                      </a:r>
                      <a:endParaRPr lang="en-SG" sz="700" b="1">
                        <a:effectLst/>
                        <a:latin typeface="Aptos"/>
                        <a:ea typeface="SimSun"/>
                        <a:cs typeface="Aptos" panose="020B0004020202020204" pitchFamily="34" charset="0"/>
                      </a:endParaRPr>
                    </a:p>
                  </a:txBody>
                  <a:tcPr marL="4855" marR="4855" marT="4855" marB="0" anchor="ctr"/>
                </a:tc>
                <a:tc>
                  <a:txBody>
                    <a:bodyPr/>
                    <a:lstStyle/>
                    <a:p>
                      <a:pPr algn="l">
                        <a:lnSpc>
                          <a:spcPct val="107000"/>
                        </a:lnSpc>
                        <a:spcAft>
                          <a:spcPts val="800"/>
                        </a:spcAft>
                        <a:buNone/>
                      </a:pPr>
                      <a:r>
                        <a:rPr lang="en-SG" sz="700">
                          <a:effectLst/>
                        </a:rPr>
                        <a:t>220 (16.2%)</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r>
                        <a:rPr lang="en-SG" sz="700">
                          <a:effectLst/>
                        </a:rPr>
                        <a:t>225 (16.6%)</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r>
                        <a:rPr lang="en-SG" sz="700">
                          <a:effectLst/>
                        </a:rPr>
                        <a:t>683 (34.7%)</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4855" marR="4855" marT="4855" marB="0" anchor="ctr"/>
                </a:tc>
                <a:tc>
                  <a:txBody>
                    <a:bodyPr/>
                    <a:lstStyle/>
                    <a:p>
                      <a:pPr algn="l">
                        <a:lnSpc>
                          <a:spcPct val="107000"/>
                        </a:lnSpc>
                        <a:spcAft>
                          <a:spcPts val="800"/>
                        </a:spcAft>
                        <a:buNone/>
                      </a:pPr>
                      <a:r>
                        <a:rPr lang="en-SG" sz="700">
                          <a:effectLst/>
                        </a:rPr>
                        <a:t>343 (34.9%)</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4855" marR="4855" marT="4855" marB="0" anchor="ctr"/>
                </a:tc>
                <a:tc>
                  <a:txBody>
                    <a:bodyPr/>
                    <a:lstStyle/>
                    <a:p>
                      <a:pPr algn="l">
                        <a:lnSpc>
                          <a:spcPct val="107000"/>
                        </a:lnSpc>
                        <a:spcAft>
                          <a:spcPts val="800"/>
                        </a:spcAft>
                        <a:buNone/>
                      </a:pP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4855" marR="4855" marT="4855" marB="0" anchor="ctr"/>
                </a:tc>
                <a:extLst>
                  <a:ext uri="{0D108BD9-81ED-4DB2-BD59-A6C34878D82A}">
                    <a16:rowId xmlns:a16="http://schemas.microsoft.com/office/drawing/2014/main" val="1728266199"/>
                  </a:ext>
                </a:extLst>
              </a:tr>
              <a:tr h="118976">
                <a:tc>
                  <a:txBody>
                    <a:bodyPr/>
                    <a:lstStyle/>
                    <a:p>
                      <a:pPr algn="l">
                        <a:lnSpc>
                          <a:spcPct val="107000"/>
                        </a:lnSpc>
                        <a:spcAft>
                          <a:spcPts val="800"/>
                        </a:spcAft>
                        <a:buNone/>
                      </a:pPr>
                      <a:r>
                        <a:rPr lang="en-SG" sz="700" b="1">
                          <a:effectLst/>
                        </a:rPr>
                        <a:t>Uncontrolled</a:t>
                      </a:r>
                      <a:endParaRPr lang="en-SG" sz="700" b="1">
                        <a:effectLst/>
                        <a:latin typeface="Aptos"/>
                        <a:ea typeface="SimSun"/>
                        <a:cs typeface="Aptos" panose="020B0004020202020204" pitchFamily="34" charset="0"/>
                      </a:endParaRPr>
                    </a:p>
                  </a:txBody>
                  <a:tcPr marL="4855" marR="4855" marT="4855" marB="0" anchor="ctr"/>
                </a:tc>
                <a:tc>
                  <a:txBody>
                    <a:bodyPr/>
                    <a:lstStyle/>
                    <a:p>
                      <a:pPr algn="l">
                        <a:lnSpc>
                          <a:spcPct val="107000"/>
                        </a:lnSpc>
                        <a:spcAft>
                          <a:spcPts val="800"/>
                        </a:spcAft>
                        <a:buNone/>
                      </a:pPr>
                      <a:r>
                        <a:rPr lang="en-SG" sz="700">
                          <a:effectLst/>
                        </a:rPr>
                        <a:t>989 (72.9%)</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r>
                        <a:rPr lang="en-SG" sz="700">
                          <a:effectLst/>
                        </a:rPr>
                        <a:t>948 (69.9%)</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r>
                        <a:rPr lang="en-SG" sz="700">
                          <a:effectLst/>
                        </a:rPr>
                        <a:t>1188 (60.4%)</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4855" marR="4855" marT="4855" marB="0" anchor="ctr"/>
                </a:tc>
                <a:tc>
                  <a:txBody>
                    <a:bodyPr/>
                    <a:lstStyle/>
                    <a:p>
                      <a:pPr algn="l">
                        <a:lnSpc>
                          <a:spcPct val="107000"/>
                        </a:lnSpc>
                        <a:spcAft>
                          <a:spcPts val="800"/>
                        </a:spcAft>
                        <a:buNone/>
                      </a:pPr>
                      <a:r>
                        <a:rPr lang="en-SG" sz="700">
                          <a:effectLst/>
                        </a:rPr>
                        <a:t>605 (61.5%)</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4855" marR="4855" marT="4855" marB="0" anchor="ctr"/>
                </a:tc>
                <a:tc>
                  <a:txBody>
                    <a:bodyPr/>
                    <a:lstStyle/>
                    <a:p>
                      <a:pPr algn="l">
                        <a:lnSpc>
                          <a:spcPct val="107000"/>
                        </a:lnSpc>
                        <a:spcAft>
                          <a:spcPts val="800"/>
                        </a:spcAft>
                        <a:buNone/>
                      </a:pP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4855" marR="4855" marT="4855" marB="0" anchor="ctr"/>
                </a:tc>
                <a:extLst>
                  <a:ext uri="{0D108BD9-81ED-4DB2-BD59-A6C34878D82A}">
                    <a16:rowId xmlns:a16="http://schemas.microsoft.com/office/drawing/2014/main" val="3444656063"/>
                  </a:ext>
                </a:extLst>
              </a:tr>
              <a:tr h="220977">
                <a:tc>
                  <a:txBody>
                    <a:bodyPr/>
                    <a:lstStyle/>
                    <a:p>
                      <a:pPr algn="l">
                        <a:lnSpc>
                          <a:spcPct val="107000"/>
                        </a:lnSpc>
                        <a:spcAft>
                          <a:spcPts val="800"/>
                        </a:spcAft>
                        <a:buNone/>
                      </a:pPr>
                      <a:r>
                        <a:rPr lang="en-SG" sz="700" b="1">
                          <a:effectLst/>
                        </a:rPr>
                        <a:t>Blood eosinophil count (highest), mean (SD), mL</a:t>
                      </a:r>
                      <a:endParaRPr lang="en-SG" sz="700" b="1">
                        <a:effectLst/>
                        <a:latin typeface="Aptos"/>
                        <a:ea typeface="SimSun"/>
                        <a:cs typeface="Aptos" panose="020B0004020202020204" pitchFamily="34" charset="0"/>
                      </a:endParaRPr>
                    </a:p>
                  </a:txBody>
                  <a:tcPr marL="4855" marR="4855" marT="4855" marB="0" anchor="ctr"/>
                </a:tc>
                <a:tc>
                  <a:txBody>
                    <a:bodyPr/>
                    <a:lstStyle/>
                    <a:p>
                      <a:pPr algn="l">
                        <a:lnSpc>
                          <a:spcPct val="107000"/>
                        </a:lnSpc>
                        <a:spcAft>
                          <a:spcPts val="800"/>
                        </a:spcAft>
                        <a:buNone/>
                      </a:pPr>
                      <a:r>
                        <a:rPr lang="en-SG" sz="700">
                          <a:effectLst/>
                        </a:rPr>
                        <a:t>510.6 (429.1)</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r>
                        <a:rPr lang="en-SG" sz="700">
                          <a:effectLst/>
                        </a:rPr>
                        <a:t>586.3 (494.8)</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r>
                        <a:rPr lang="en-SG" sz="700">
                          <a:effectLst/>
                        </a:rPr>
                        <a:t>-0.16</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r>
                        <a:rPr lang="en-SG" sz="700">
                          <a:effectLst/>
                        </a:rPr>
                        <a:t>838.8 (556.3)</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4855" marR="4855" marT="4855" marB="0" anchor="ctr"/>
                </a:tc>
                <a:tc>
                  <a:txBody>
                    <a:bodyPr/>
                    <a:lstStyle/>
                    <a:p>
                      <a:pPr algn="l">
                        <a:lnSpc>
                          <a:spcPct val="107000"/>
                        </a:lnSpc>
                        <a:spcAft>
                          <a:spcPts val="800"/>
                        </a:spcAft>
                        <a:buNone/>
                      </a:pPr>
                      <a:r>
                        <a:rPr lang="en-SG" sz="700">
                          <a:effectLst/>
                        </a:rPr>
                        <a:t>825.7 (518.2)</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4855" marR="4855" marT="4855" marB="0" anchor="ctr"/>
                </a:tc>
                <a:tc>
                  <a:txBody>
                    <a:bodyPr/>
                    <a:lstStyle/>
                    <a:p>
                      <a:pPr algn="l">
                        <a:lnSpc>
                          <a:spcPct val="107000"/>
                        </a:lnSpc>
                        <a:spcAft>
                          <a:spcPts val="800"/>
                        </a:spcAft>
                        <a:buNone/>
                      </a:pPr>
                      <a:r>
                        <a:rPr lang="en-SG" sz="700">
                          <a:effectLst/>
                        </a:rPr>
                        <a:t>-0.02</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4855" marR="4855" marT="4855" marB="0" anchor="ctr"/>
                </a:tc>
                <a:extLst>
                  <a:ext uri="{0D108BD9-81ED-4DB2-BD59-A6C34878D82A}">
                    <a16:rowId xmlns:a16="http://schemas.microsoft.com/office/drawing/2014/main" val="4137916494"/>
                  </a:ext>
                </a:extLst>
              </a:tr>
              <a:tr h="210105">
                <a:tc>
                  <a:txBody>
                    <a:bodyPr/>
                    <a:lstStyle/>
                    <a:p>
                      <a:pPr algn="l">
                        <a:lnSpc>
                          <a:spcPct val="107000"/>
                        </a:lnSpc>
                        <a:spcAft>
                          <a:spcPts val="800"/>
                        </a:spcAft>
                        <a:buNone/>
                      </a:pPr>
                      <a:r>
                        <a:rPr lang="en-SG" sz="700" b="1">
                          <a:effectLst/>
                        </a:rPr>
                        <a:t>Percent of predicted FEV</a:t>
                      </a:r>
                      <a:r>
                        <a:rPr lang="en-SG" sz="700" b="1" baseline="-25000">
                          <a:effectLst/>
                        </a:rPr>
                        <a:t>1</a:t>
                      </a:r>
                      <a:r>
                        <a:rPr lang="en-SG" sz="700" b="1">
                          <a:effectLst/>
                        </a:rPr>
                        <a:t>, mean (SD), %</a:t>
                      </a:r>
                      <a:endParaRPr lang="en-SG" sz="700" b="1">
                        <a:effectLst/>
                        <a:latin typeface="Aptos"/>
                        <a:ea typeface="SimSun"/>
                        <a:cs typeface="Aptos" panose="020B0004020202020204" pitchFamily="34" charset="0"/>
                      </a:endParaRPr>
                    </a:p>
                  </a:txBody>
                  <a:tcPr marL="4855" marR="4855" marT="4855" marB="0" anchor="ctr"/>
                </a:tc>
                <a:tc>
                  <a:txBody>
                    <a:bodyPr/>
                    <a:lstStyle/>
                    <a:p>
                      <a:pPr algn="l">
                        <a:lnSpc>
                          <a:spcPct val="107000"/>
                        </a:lnSpc>
                        <a:spcAft>
                          <a:spcPts val="800"/>
                        </a:spcAft>
                        <a:buNone/>
                      </a:pPr>
                      <a:r>
                        <a:rPr lang="en-SG" sz="700">
                          <a:effectLst/>
                        </a:rPr>
                        <a:t>73.2 (23.5)</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r>
                        <a:rPr lang="en-SG" sz="700">
                          <a:effectLst/>
                        </a:rPr>
                        <a:t>73.3 (22.8)</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r>
                        <a:rPr lang="en-SG" sz="700">
                          <a:effectLst/>
                        </a:rPr>
                        <a:t>0.00</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r>
                        <a:rPr lang="en-SG" sz="700">
                          <a:effectLst/>
                        </a:rPr>
                        <a:t>74.5 (23.7)</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4855" marR="4855" marT="4855" marB="0" anchor="ctr"/>
                </a:tc>
                <a:tc>
                  <a:txBody>
                    <a:bodyPr/>
                    <a:lstStyle/>
                    <a:p>
                      <a:pPr algn="l">
                        <a:lnSpc>
                          <a:spcPct val="107000"/>
                        </a:lnSpc>
                        <a:spcAft>
                          <a:spcPts val="800"/>
                        </a:spcAft>
                        <a:buNone/>
                      </a:pPr>
                      <a:r>
                        <a:rPr lang="en-SG" sz="700">
                          <a:effectLst/>
                        </a:rPr>
                        <a:t>74.7 (22.8)</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4855" marR="4855" marT="4855" marB="0" anchor="ctr"/>
                </a:tc>
                <a:tc>
                  <a:txBody>
                    <a:bodyPr/>
                    <a:lstStyle/>
                    <a:p>
                      <a:pPr algn="l">
                        <a:lnSpc>
                          <a:spcPct val="107000"/>
                        </a:lnSpc>
                        <a:spcAft>
                          <a:spcPts val="800"/>
                        </a:spcAft>
                        <a:buNone/>
                      </a:pPr>
                      <a:r>
                        <a:rPr lang="en-SG" sz="700">
                          <a:effectLst/>
                        </a:rPr>
                        <a:t>-0.01</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4855" marR="4855" marT="4855" marB="0" anchor="ctr"/>
                </a:tc>
                <a:extLst>
                  <a:ext uri="{0D108BD9-81ED-4DB2-BD59-A6C34878D82A}">
                    <a16:rowId xmlns:a16="http://schemas.microsoft.com/office/drawing/2014/main" val="3374468416"/>
                  </a:ext>
                </a:extLst>
              </a:tr>
              <a:tr h="140843">
                <a:tc>
                  <a:txBody>
                    <a:bodyPr/>
                    <a:lstStyle/>
                    <a:p>
                      <a:pPr algn="l">
                        <a:lnSpc>
                          <a:spcPct val="107000"/>
                        </a:lnSpc>
                        <a:spcAft>
                          <a:spcPts val="800"/>
                        </a:spcAft>
                        <a:buNone/>
                      </a:pPr>
                      <a:r>
                        <a:rPr lang="en-SG" sz="700" b="1">
                          <a:effectLst/>
                        </a:rPr>
                        <a:t>FEV</a:t>
                      </a:r>
                      <a:r>
                        <a:rPr lang="en-SG" sz="700" b="1" baseline="-25000">
                          <a:effectLst/>
                        </a:rPr>
                        <a:t>1</a:t>
                      </a:r>
                      <a:r>
                        <a:rPr lang="en-SG" sz="700" b="1">
                          <a:effectLst/>
                        </a:rPr>
                        <a:t>/FVC Ratio, mean (SD)</a:t>
                      </a:r>
                      <a:endParaRPr lang="en-SG" sz="700" b="1">
                        <a:effectLst/>
                        <a:latin typeface="Aptos"/>
                        <a:ea typeface="SimSun"/>
                        <a:cs typeface="Aptos" panose="020B0004020202020204" pitchFamily="34" charset="0"/>
                      </a:endParaRPr>
                    </a:p>
                  </a:txBody>
                  <a:tcPr marL="4855" marR="4855" marT="4855" marB="0" anchor="ctr"/>
                </a:tc>
                <a:tc>
                  <a:txBody>
                    <a:bodyPr/>
                    <a:lstStyle/>
                    <a:p>
                      <a:pPr algn="l">
                        <a:lnSpc>
                          <a:spcPct val="107000"/>
                        </a:lnSpc>
                        <a:spcAft>
                          <a:spcPts val="800"/>
                        </a:spcAft>
                        <a:buNone/>
                      </a:pPr>
                      <a:r>
                        <a:rPr lang="en-SG" sz="700">
                          <a:effectLst/>
                        </a:rPr>
                        <a:t>0.7 (0.1)</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r>
                        <a:rPr lang="en-SG" sz="700">
                          <a:effectLst/>
                        </a:rPr>
                        <a:t>0.7 (0.1)</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r>
                        <a:rPr lang="en-SG" sz="700">
                          <a:effectLst/>
                        </a:rPr>
                        <a:t>0.04</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r>
                        <a:rPr lang="en-SG" sz="700">
                          <a:effectLst/>
                        </a:rPr>
                        <a:t>0.7 (0.2)</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4855" marR="4855" marT="4855" marB="0" anchor="ctr"/>
                </a:tc>
                <a:tc>
                  <a:txBody>
                    <a:bodyPr/>
                    <a:lstStyle/>
                    <a:p>
                      <a:pPr algn="l">
                        <a:lnSpc>
                          <a:spcPct val="107000"/>
                        </a:lnSpc>
                        <a:spcAft>
                          <a:spcPts val="800"/>
                        </a:spcAft>
                        <a:buNone/>
                      </a:pPr>
                      <a:r>
                        <a:rPr lang="en-SG" sz="700">
                          <a:effectLst/>
                        </a:rPr>
                        <a:t>0.7 (0.2)</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4855" marR="4855" marT="4855" marB="0" anchor="ctr"/>
                </a:tc>
                <a:tc>
                  <a:txBody>
                    <a:bodyPr/>
                    <a:lstStyle/>
                    <a:p>
                      <a:pPr algn="l">
                        <a:lnSpc>
                          <a:spcPct val="107000"/>
                        </a:lnSpc>
                        <a:spcAft>
                          <a:spcPts val="800"/>
                        </a:spcAft>
                        <a:buNone/>
                      </a:pPr>
                      <a:r>
                        <a:rPr lang="en-SG" sz="700">
                          <a:effectLst/>
                        </a:rPr>
                        <a:t>0.04</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4855" marR="4855" marT="4855" marB="0" anchor="ctr"/>
                </a:tc>
                <a:extLst>
                  <a:ext uri="{0D108BD9-81ED-4DB2-BD59-A6C34878D82A}">
                    <a16:rowId xmlns:a16="http://schemas.microsoft.com/office/drawing/2014/main" val="3266559290"/>
                  </a:ext>
                </a:extLst>
              </a:tr>
              <a:tr h="118738">
                <a:tc>
                  <a:txBody>
                    <a:bodyPr/>
                    <a:lstStyle/>
                    <a:p>
                      <a:pPr algn="l">
                        <a:lnSpc>
                          <a:spcPct val="107000"/>
                        </a:lnSpc>
                        <a:spcAft>
                          <a:spcPts val="800"/>
                        </a:spcAft>
                        <a:buNone/>
                      </a:pPr>
                      <a:r>
                        <a:rPr lang="en-SG" sz="700" b="1">
                          <a:effectLst/>
                        </a:rPr>
                        <a:t>Nasal polyps, n (%)</a:t>
                      </a:r>
                      <a:endParaRPr lang="en-SG" sz="700" b="1">
                        <a:effectLst/>
                        <a:latin typeface="Aptos"/>
                        <a:ea typeface="SimSun"/>
                        <a:cs typeface="Aptos" panose="020B0004020202020204" pitchFamily="34" charset="0"/>
                      </a:endParaRPr>
                    </a:p>
                  </a:txBody>
                  <a:tcPr marL="4855" marR="4855" marT="4855" marB="0" anchor="ctr"/>
                </a:tc>
                <a:tc>
                  <a:txBody>
                    <a:bodyPr/>
                    <a:lstStyle/>
                    <a:p>
                      <a:pPr algn="l">
                        <a:lnSpc>
                          <a:spcPct val="107000"/>
                        </a:lnSpc>
                        <a:spcAft>
                          <a:spcPts val="800"/>
                        </a:spcAft>
                        <a:buNone/>
                      </a:pPr>
                      <a:r>
                        <a:rPr lang="en-SG" sz="700">
                          <a:effectLst/>
                        </a:rPr>
                        <a:t>508 (37.5%)</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r>
                        <a:rPr lang="en-SG" sz="700">
                          <a:effectLst/>
                        </a:rPr>
                        <a:t>551 (40.6%)</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r>
                        <a:rPr lang="en-SG" sz="700">
                          <a:effectLst/>
                        </a:rPr>
                        <a:t>0.06</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r>
                        <a:rPr lang="en-SG" sz="700">
                          <a:effectLst/>
                        </a:rPr>
                        <a:t>380 (19.3%)</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4855" marR="4855" marT="4855" marB="0" anchor="ctr"/>
                </a:tc>
                <a:tc>
                  <a:txBody>
                    <a:bodyPr/>
                    <a:lstStyle/>
                    <a:p>
                      <a:pPr algn="l">
                        <a:lnSpc>
                          <a:spcPct val="107000"/>
                        </a:lnSpc>
                        <a:spcAft>
                          <a:spcPts val="800"/>
                        </a:spcAft>
                        <a:buNone/>
                      </a:pPr>
                      <a:r>
                        <a:rPr lang="en-SG" sz="700">
                          <a:effectLst/>
                        </a:rPr>
                        <a:t>204 (20.7%)</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4855" marR="4855" marT="4855" marB="0" anchor="ctr"/>
                </a:tc>
                <a:tc>
                  <a:txBody>
                    <a:bodyPr/>
                    <a:lstStyle/>
                    <a:p>
                      <a:pPr algn="l">
                        <a:lnSpc>
                          <a:spcPct val="107000"/>
                        </a:lnSpc>
                        <a:spcAft>
                          <a:spcPts val="800"/>
                        </a:spcAft>
                        <a:buNone/>
                      </a:pPr>
                      <a:r>
                        <a:rPr lang="en-SG" sz="700">
                          <a:effectLst/>
                        </a:rPr>
                        <a:t>0.04</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4855" marR="4855" marT="4855" marB="0" anchor="ctr"/>
                </a:tc>
                <a:extLst>
                  <a:ext uri="{0D108BD9-81ED-4DB2-BD59-A6C34878D82A}">
                    <a16:rowId xmlns:a16="http://schemas.microsoft.com/office/drawing/2014/main" val="1751418761"/>
                  </a:ext>
                </a:extLst>
              </a:tr>
              <a:tr h="118738">
                <a:tc>
                  <a:txBody>
                    <a:bodyPr/>
                    <a:lstStyle/>
                    <a:p>
                      <a:pPr algn="l">
                        <a:lnSpc>
                          <a:spcPct val="107000"/>
                        </a:lnSpc>
                        <a:spcAft>
                          <a:spcPts val="800"/>
                        </a:spcAft>
                        <a:buNone/>
                      </a:pPr>
                      <a:r>
                        <a:rPr lang="en-SG" sz="700" b="1">
                          <a:effectLst/>
                        </a:rPr>
                        <a:t>Use of LTRA, n (%)</a:t>
                      </a:r>
                      <a:endParaRPr lang="en-SG" sz="700" b="1">
                        <a:effectLst/>
                        <a:latin typeface="Aptos"/>
                        <a:ea typeface="SimSun"/>
                        <a:cs typeface="Aptos" panose="020B0004020202020204" pitchFamily="34" charset="0"/>
                      </a:endParaRPr>
                    </a:p>
                  </a:txBody>
                  <a:tcPr marL="4855" marR="4855" marT="4855" marB="0" anchor="ctr"/>
                </a:tc>
                <a:tc>
                  <a:txBody>
                    <a:bodyPr/>
                    <a:lstStyle/>
                    <a:p>
                      <a:pPr algn="l">
                        <a:lnSpc>
                          <a:spcPct val="107000"/>
                        </a:lnSpc>
                        <a:spcAft>
                          <a:spcPts val="800"/>
                        </a:spcAft>
                        <a:buNone/>
                      </a:pPr>
                      <a:r>
                        <a:rPr lang="en-SG" sz="700">
                          <a:effectLst/>
                        </a:rPr>
                        <a:t>354 (26.1%)</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r>
                        <a:rPr lang="en-SG" sz="700">
                          <a:effectLst/>
                        </a:rPr>
                        <a:t>332 (24.5%)</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r>
                        <a:rPr lang="en-SG" sz="700">
                          <a:effectLst/>
                        </a:rPr>
                        <a:t>0.04</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r>
                        <a:rPr lang="en-SG" sz="700">
                          <a:effectLst/>
                        </a:rPr>
                        <a:t>53 (2.7%)</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4855" marR="4855" marT="4855" marB="0" anchor="ctr"/>
                </a:tc>
                <a:tc>
                  <a:txBody>
                    <a:bodyPr/>
                    <a:lstStyle/>
                    <a:p>
                      <a:pPr algn="l">
                        <a:lnSpc>
                          <a:spcPct val="107000"/>
                        </a:lnSpc>
                        <a:spcAft>
                          <a:spcPts val="800"/>
                        </a:spcAft>
                        <a:buNone/>
                      </a:pPr>
                      <a:r>
                        <a:rPr lang="en-SG" sz="700">
                          <a:effectLst/>
                        </a:rPr>
                        <a:t>24 (2.4%)</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4855" marR="4855" marT="4855" marB="0" anchor="ctr"/>
                </a:tc>
                <a:tc>
                  <a:txBody>
                    <a:bodyPr/>
                    <a:lstStyle/>
                    <a:p>
                      <a:pPr algn="l">
                        <a:lnSpc>
                          <a:spcPct val="107000"/>
                        </a:lnSpc>
                        <a:spcAft>
                          <a:spcPts val="800"/>
                        </a:spcAft>
                        <a:buNone/>
                      </a:pPr>
                      <a:r>
                        <a:rPr lang="en-SG" sz="700">
                          <a:effectLst/>
                        </a:rPr>
                        <a:t>0.02</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4855" marR="4855" marT="4855" marB="0" anchor="ctr"/>
                </a:tc>
                <a:extLst>
                  <a:ext uri="{0D108BD9-81ED-4DB2-BD59-A6C34878D82A}">
                    <a16:rowId xmlns:a16="http://schemas.microsoft.com/office/drawing/2014/main" val="3783329167"/>
                  </a:ext>
                </a:extLst>
              </a:tr>
              <a:tr h="118738">
                <a:tc>
                  <a:txBody>
                    <a:bodyPr/>
                    <a:lstStyle/>
                    <a:p>
                      <a:pPr algn="l">
                        <a:lnSpc>
                          <a:spcPct val="107000"/>
                        </a:lnSpc>
                        <a:spcAft>
                          <a:spcPts val="800"/>
                        </a:spcAft>
                        <a:buNone/>
                      </a:pPr>
                      <a:r>
                        <a:rPr lang="en-SG" sz="700" b="1">
                          <a:effectLst/>
                        </a:rPr>
                        <a:t>Use of LAMA, n (%)</a:t>
                      </a:r>
                      <a:endParaRPr lang="en-SG" sz="700" b="1">
                        <a:effectLst/>
                        <a:latin typeface="Aptos"/>
                        <a:ea typeface="SimSun"/>
                        <a:cs typeface="Aptos" panose="020B0004020202020204" pitchFamily="34" charset="0"/>
                      </a:endParaRPr>
                    </a:p>
                  </a:txBody>
                  <a:tcPr marL="4855" marR="4855" marT="4855" marB="0" anchor="ctr"/>
                </a:tc>
                <a:tc>
                  <a:txBody>
                    <a:bodyPr/>
                    <a:lstStyle/>
                    <a:p>
                      <a:pPr algn="l">
                        <a:lnSpc>
                          <a:spcPct val="107000"/>
                        </a:lnSpc>
                        <a:spcAft>
                          <a:spcPts val="800"/>
                        </a:spcAft>
                        <a:buNone/>
                      </a:pPr>
                      <a:r>
                        <a:rPr lang="en-SG" sz="700">
                          <a:effectLst/>
                        </a:rPr>
                        <a:t>338 (24.9%)</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r>
                        <a:rPr lang="en-SG" sz="700">
                          <a:effectLst/>
                        </a:rPr>
                        <a:t>287 (21.2%)</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r>
                        <a:rPr lang="en-SG" sz="700">
                          <a:effectLst/>
                        </a:rPr>
                        <a:t>0.09</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r>
                        <a:rPr lang="en-SG" sz="700">
                          <a:effectLst/>
                        </a:rPr>
                        <a:t>867 (44.1%)</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4855" marR="4855" marT="4855" marB="0" anchor="ctr"/>
                </a:tc>
                <a:tc>
                  <a:txBody>
                    <a:bodyPr/>
                    <a:lstStyle/>
                    <a:p>
                      <a:pPr algn="l">
                        <a:lnSpc>
                          <a:spcPct val="107000"/>
                        </a:lnSpc>
                        <a:spcAft>
                          <a:spcPts val="800"/>
                        </a:spcAft>
                        <a:buNone/>
                      </a:pPr>
                      <a:r>
                        <a:rPr lang="en-SG" sz="700">
                          <a:effectLst/>
                        </a:rPr>
                        <a:t>464 (47.2%)</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4855" marR="4855" marT="4855" marB="0" anchor="ctr"/>
                </a:tc>
                <a:tc>
                  <a:txBody>
                    <a:bodyPr/>
                    <a:lstStyle/>
                    <a:p>
                      <a:pPr algn="l">
                        <a:lnSpc>
                          <a:spcPct val="107000"/>
                        </a:lnSpc>
                        <a:spcAft>
                          <a:spcPts val="800"/>
                        </a:spcAft>
                        <a:buNone/>
                      </a:pPr>
                      <a:r>
                        <a:rPr lang="en-SG" sz="700">
                          <a:effectLst/>
                        </a:rPr>
                        <a:t>0.06</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4855" marR="4855" marT="4855" marB="0" anchor="ctr"/>
                </a:tc>
                <a:extLst>
                  <a:ext uri="{0D108BD9-81ED-4DB2-BD59-A6C34878D82A}">
                    <a16:rowId xmlns:a16="http://schemas.microsoft.com/office/drawing/2014/main" val="3305256905"/>
                  </a:ext>
                </a:extLst>
              </a:tr>
              <a:tr h="140843">
                <a:tc>
                  <a:txBody>
                    <a:bodyPr/>
                    <a:lstStyle/>
                    <a:p>
                      <a:pPr algn="l">
                        <a:lnSpc>
                          <a:spcPct val="107000"/>
                        </a:lnSpc>
                        <a:spcAft>
                          <a:spcPts val="800"/>
                        </a:spcAft>
                        <a:buNone/>
                      </a:pPr>
                      <a:r>
                        <a:rPr lang="en-SG" sz="700" b="1">
                          <a:effectLst/>
                        </a:rPr>
                        <a:t>Use of long-term OCS, n (%)</a:t>
                      </a:r>
                      <a:endParaRPr lang="en-SG" sz="700" b="1">
                        <a:effectLst/>
                        <a:latin typeface="Aptos"/>
                        <a:ea typeface="SimSun"/>
                        <a:cs typeface="Aptos" panose="020B0004020202020204" pitchFamily="34" charset="0"/>
                      </a:endParaRPr>
                    </a:p>
                  </a:txBody>
                  <a:tcPr marL="4855" marR="4855" marT="4855" marB="0" anchor="ctr"/>
                </a:tc>
                <a:tc>
                  <a:txBody>
                    <a:bodyPr/>
                    <a:lstStyle/>
                    <a:p>
                      <a:pPr algn="l">
                        <a:lnSpc>
                          <a:spcPct val="107000"/>
                        </a:lnSpc>
                        <a:spcAft>
                          <a:spcPts val="800"/>
                        </a:spcAft>
                        <a:buNone/>
                      </a:pPr>
                      <a:r>
                        <a:rPr lang="en-SG" sz="700">
                          <a:effectLst/>
                        </a:rPr>
                        <a:t>654 (48.2%)</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r>
                        <a:rPr lang="en-SG" sz="700">
                          <a:effectLst/>
                        </a:rPr>
                        <a:t>555 (40.9%)</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r>
                        <a:rPr lang="en-SG" sz="700">
                          <a:effectLst/>
                        </a:rPr>
                        <a:t>0.15</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r>
                        <a:rPr lang="en-SG" sz="700">
                          <a:effectLst/>
                        </a:rPr>
                        <a:t>437 (44.2%)</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r>
                        <a:rPr lang="en-SG" sz="700">
                          <a:effectLst/>
                        </a:rPr>
                        <a:t>438 (44.5%)</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r>
                        <a:rPr lang="en-SG" sz="700">
                          <a:effectLst/>
                        </a:rPr>
                        <a:t>0.01</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extLst>
                  <a:ext uri="{0D108BD9-81ED-4DB2-BD59-A6C34878D82A}">
                    <a16:rowId xmlns:a16="http://schemas.microsoft.com/office/drawing/2014/main" val="3165445539"/>
                  </a:ext>
                </a:extLst>
              </a:tr>
              <a:tr h="140843">
                <a:tc>
                  <a:txBody>
                    <a:bodyPr/>
                    <a:lstStyle/>
                    <a:p>
                      <a:pPr algn="l">
                        <a:lnSpc>
                          <a:spcPct val="107000"/>
                        </a:lnSpc>
                        <a:spcAft>
                          <a:spcPts val="800"/>
                        </a:spcAft>
                        <a:buNone/>
                      </a:pPr>
                      <a:r>
                        <a:rPr lang="en-SG" sz="700" b="1">
                          <a:effectLst/>
                        </a:rPr>
                        <a:t>Use of Anti-biotics, n (%)</a:t>
                      </a:r>
                      <a:endParaRPr lang="en-SG" sz="700" b="1">
                        <a:effectLst/>
                        <a:latin typeface="Aptos"/>
                        <a:ea typeface="SimSun"/>
                        <a:cs typeface="Aptos" panose="020B0004020202020204" pitchFamily="34" charset="0"/>
                      </a:endParaRPr>
                    </a:p>
                  </a:txBody>
                  <a:tcPr marL="4855" marR="4855" marT="4855" marB="0" anchor="ctr"/>
                </a:tc>
                <a:tc>
                  <a:txBody>
                    <a:bodyPr/>
                    <a:lstStyle/>
                    <a:p>
                      <a:pPr algn="l">
                        <a:lnSpc>
                          <a:spcPct val="107000"/>
                        </a:lnSpc>
                        <a:spcAft>
                          <a:spcPts val="800"/>
                        </a:spcAft>
                        <a:buNone/>
                      </a:pPr>
                      <a:r>
                        <a:rPr lang="en-SG" sz="700">
                          <a:effectLst/>
                        </a:rPr>
                        <a:t>-----------</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r>
                        <a:rPr lang="en-SG" sz="700">
                          <a:effectLst/>
                        </a:rPr>
                        <a:t>-----------</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r>
                        <a:rPr lang="en-SG" sz="700">
                          <a:effectLst/>
                        </a:rPr>
                        <a:t>-----------</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r>
                        <a:rPr lang="en-SG" sz="700">
                          <a:effectLst/>
                        </a:rPr>
                        <a:t>1400 (71.2%)</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4855" marR="4855" marT="4855" marB="0" anchor="ctr"/>
                </a:tc>
                <a:tc>
                  <a:txBody>
                    <a:bodyPr/>
                    <a:lstStyle/>
                    <a:p>
                      <a:pPr algn="l">
                        <a:lnSpc>
                          <a:spcPct val="107000"/>
                        </a:lnSpc>
                        <a:spcAft>
                          <a:spcPts val="800"/>
                        </a:spcAft>
                        <a:buNone/>
                      </a:pPr>
                      <a:r>
                        <a:rPr lang="en-SG" sz="700">
                          <a:effectLst/>
                        </a:rPr>
                        <a:t>697 (70.8%)</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4855" marR="4855" marT="4855" marB="0" anchor="ctr"/>
                </a:tc>
                <a:tc>
                  <a:txBody>
                    <a:bodyPr/>
                    <a:lstStyle/>
                    <a:p>
                      <a:pPr algn="l">
                        <a:lnSpc>
                          <a:spcPct val="107000"/>
                        </a:lnSpc>
                        <a:spcAft>
                          <a:spcPts val="800"/>
                        </a:spcAft>
                        <a:buNone/>
                      </a:pPr>
                      <a:r>
                        <a:rPr lang="en-SG" sz="700">
                          <a:effectLst/>
                        </a:rPr>
                        <a:t>0.01</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4855" marR="4855" marT="4855" marB="0" anchor="ctr"/>
                </a:tc>
                <a:extLst>
                  <a:ext uri="{0D108BD9-81ED-4DB2-BD59-A6C34878D82A}">
                    <a16:rowId xmlns:a16="http://schemas.microsoft.com/office/drawing/2014/main" val="2122230103"/>
                  </a:ext>
                </a:extLst>
              </a:tr>
              <a:tr h="220977">
                <a:tc>
                  <a:txBody>
                    <a:bodyPr/>
                    <a:lstStyle/>
                    <a:p>
                      <a:pPr algn="l">
                        <a:lnSpc>
                          <a:spcPct val="107000"/>
                        </a:lnSpc>
                        <a:spcAft>
                          <a:spcPts val="800"/>
                        </a:spcAft>
                        <a:buNone/>
                      </a:pPr>
                      <a:r>
                        <a:rPr lang="en-SG" sz="700" b="1">
                          <a:effectLst/>
                        </a:rPr>
                        <a:t>Exacerbations in the past 12 months, mean (SD)</a:t>
                      </a:r>
                      <a:endParaRPr lang="en-SG" sz="700" b="1">
                        <a:effectLst/>
                        <a:latin typeface="Aptos"/>
                        <a:ea typeface="SimSun"/>
                        <a:cs typeface="Aptos" panose="020B0004020202020204" pitchFamily="34" charset="0"/>
                      </a:endParaRPr>
                    </a:p>
                  </a:txBody>
                  <a:tcPr marL="4855" marR="4855" marT="4855" marB="0" anchor="ctr"/>
                </a:tc>
                <a:tc>
                  <a:txBody>
                    <a:bodyPr/>
                    <a:lstStyle/>
                    <a:p>
                      <a:pPr algn="l">
                        <a:lnSpc>
                          <a:spcPct val="107000"/>
                        </a:lnSpc>
                        <a:spcAft>
                          <a:spcPts val="800"/>
                        </a:spcAft>
                        <a:buNone/>
                      </a:pPr>
                      <a:r>
                        <a:rPr lang="en-SG" sz="700">
                          <a:effectLst/>
                        </a:rPr>
                        <a:t>2.7 (2.9)</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r>
                        <a:rPr lang="en-SG" sz="700">
                          <a:effectLst/>
                        </a:rPr>
                        <a:t>2.9 (2.8)</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r>
                        <a:rPr lang="en-SG" sz="700">
                          <a:effectLst/>
                        </a:rPr>
                        <a:t>-0.04</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r>
                        <a:rPr lang="en-SG" sz="700">
                          <a:effectLst/>
                        </a:rPr>
                        <a:t>2.8 (2.3)</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4855" marR="4855" marT="4855" marB="0" anchor="ctr"/>
                </a:tc>
                <a:tc>
                  <a:txBody>
                    <a:bodyPr/>
                    <a:lstStyle/>
                    <a:p>
                      <a:pPr algn="l">
                        <a:lnSpc>
                          <a:spcPct val="107000"/>
                        </a:lnSpc>
                        <a:spcAft>
                          <a:spcPts val="800"/>
                        </a:spcAft>
                        <a:buNone/>
                      </a:pPr>
                      <a:r>
                        <a:rPr lang="en-SG" sz="700">
                          <a:effectLst/>
                        </a:rPr>
                        <a:t>3.1 (2.6)</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4855" marR="4855" marT="4855" marB="0" anchor="ctr"/>
                </a:tc>
                <a:tc>
                  <a:txBody>
                    <a:bodyPr/>
                    <a:lstStyle/>
                    <a:p>
                      <a:pPr algn="l">
                        <a:lnSpc>
                          <a:spcPct val="107000"/>
                        </a:lnSpc>
                        <a:spcAft>
                          <a:spcPts val="800"/>
                        </a:spcAft>
                        <a:buNone/>
                      </a:pPr>
                      <a:r>
                        <a:rPr lang="en-SG" sz="700">
                          <a:effectLst/>
                        </a:rPr>
                        <a:t>-0.11</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4855" marR="4855" marT="4855" marB="0" anchor="ctr"/>
                </a:tc>
                <a:extLst>
                  <a:ext uri="{0D108BD9-81ED-4DB2-BD59-A6C34878D82A}">
                    <a16:rowId xmlns:a16="http://schemas.microsoft.com/office/drawing/2014/main" val="3713626923"/>
                  </a:ext>
                </a:extLst>
              </a:tr>
              <a:tr h="210105">
                <a:tc>
                  <a:txBody>
                    <a:bodyPr/>
                    <a:lstStyle/>
                    <a:p>
                      <a:pPr algn="l">
                        <a:lnSpc>
                          <a:spcPct val="107000"/>
                        </a:lnSpc>
                        <a:spcAft>
                          <a:spcPts val="800"/>
                        </a:spcAft>
                        <a:buNone/>
                      </a:pPr>
                      <a:r>
                        <a:rPr lang="en-SG" sz="700" b="1">
                          <a:effectLst/>
                        </a:rPr>
                        <a:t>Severe  exacerbations, mean (SD)</a:t>
                      </a:r>
                      <a:endParaRPr lang="en-SG" sz="700" b="1">
                        <a:effectLst/>
                        <a:latin typeface="Aptos"/>
                        <a:ea typeface="SimSun"/>
                        <a:cs typeface="Aptos" panose="020B0004020202020204" pitchFamily="34" charset="0"/>
                      </a:endParaRPr>
                    </a:p>
                  </a:txBody>
                  <a:tcPr marL="4855" marR="4855" marT="4855" marB="0" anchor="ctr"/>
                </a:tc>
                <a:tc>
                  <a:txBody>
                    <a:bodyPr/>
                    <a:lstStyle/>
                    <a:p>
                      <a:pPr algn="l">
                        <a:lnSpc>
                          <a:spcPct val="107000"/>
                        </a:lnSpc>
                        <a:spcAft>
                          <a:spcPts val="800"/>
                        </a:spcAft>
                        <a:buNone/>
                      </a:pPr>
                      <a:r>
                        <a:rPr lang="en-SG" sz="700">
                          <a:effectLst/>
                        </a:rPr>
                        <a:t>0.7 (1.7)</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r>
                        <a:rPr lang="en-SG" sz="700">
                          <a:effectLst/>
                        </a:rPr>
                        <a:t>0.6 (1.4)</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r>
                        <a:rPr lang="en-SG" sz="700">
                          <a:effectLst/>
                        </a:rPr>
                        <a:t>0.09</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r>
                        <a:rPr lang="en-SG" sz="700">
                          <a:effectLst/>
                        </a:rPr>
                        <a:t>0.2 (0.5)</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4855" marR="4855" marT="4855" marB="0" anchor="ctr"/>
                </a:tc>
                <a:tc>
                  <a:txBody>
                    <a:bodyPr/>
                    <a:lstStyle/>
                    <a:p>
                      <a:pPr algn="l">
                        <a:lnSpc>
                          <a:spcPct val="107000"/>
                        </a:lnSpc>
                        <a:spcAft>
                          <a:spcPts val="800"/>
                        </a:spcAft>
                        <a:buNone/>
                      </a:pPr>
                      <a:r>
                        <a:rPr lang="en-SG" sz="700">
                          <a:effectLst/>
                        </a:rPr>
                        <a:t>0.2 (0.5)</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4855" marR="4855" marT="4855" marB="0" anchor="ctr"/>
                </a:tc>
                <a:tc>
                  <a:txBody>
                    <a:bodyPr/>
                    <a:lstStyle/>
                    <a:p>
                      <a:pPr algn="l">
                        <a:lnSpc>
                          <a:spcPct val="107000"/>
                        </a:lnSpc>
                        <a:spcAft>
                          <a:spcPts val="800"/>
                        </a:spcAft>
                        <a:buNone/>
                      </a:pPr>
                      <a:r>
                        <a:rPr lang="en-SG" sz="700">
                          <a:effectLst/>
                        </a:rPr>
                        <a:t>0.01</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4855" marR="4855" marT="4855" marB="0" anchor="ctr"/>
                </a:tc>
                <a:extLst>
                  <a:ext uri="{0D108BD9-81ED-4DB2-BD59-A6C34878D82A}">
                    <a16:rowId xmlns:a16="http://schemas.microsoft.com/office/drawing/2014/main" val="2437916341"/>
                  </a:ext>
                </a:extLst>
              </a:tr>
              <a:tr h="140843">
                <a:tc>
                  <a:txBody>
                    <a:bodyPr/>
                    <a:lstStyle/>
                    <a:p>
                      <a:pPr algn="l">
                        <a:lnSpc>
                          <a:spcPct val="107000"/>
                        </a:lnSpc>
                        <a:spcAft>
                          <a:spcPts val="800"/>
                        </a:spcAft>
                        <a:buNone/>
                      </a:pPr>
                      <a:r>
                        <a:rPr lang="en-SG" sz="700" b="1">
                          <a:effectLst/>
                        </a:rPr>
                        <a:t>Pre-index daily OCS use, mean (SD), mg</a:t>
                      </a:r>
                      <a:endParaRPr lang="en-SG" sz="700" b="1">
                        <a:effectLst/>
                        <a:latin typeface="Aptos"/>
                        <a:ea typeface="SimSun"/>
                        <a:cs typeface="Aptos" panose="020B0004020202020204" pitchFamily="34" charset="0"/>
                      </a:endParaRPr>
                    </a:p>
                  </a:txBody>
                  <a:tcPr marL="4855" marR="4855" marT="4855" marB="0" anchor="ctr"/>
                </a:tc>
                <a:tc>
                  <a:txBody>
                    <a:bodyPr/>
                    <a:lstStyle/>
                    <a:p>
                      <a:pPr algn="l">
                        <a:lnSpc>
                          <a:spcPct val="107000"/>
                        </a:lnSpc>
                        <a:spcAft>
                          <a:spcPts val="800"/>
                        </a:spcAft>
                        <a:buNone/>
                      </a:pPr>
                      <a:r>
                        <a:rPr lang="en-SG" sz="700">
                          <a:effectLst/>
                        </a:rPr>
                        <a:t>5.9 (6.9)</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r>
                        <a:rPr lang="en-SG" sz="700">
                          <a:effectLst/>
                        </a:rPr>
                        <a:t>6.5 (7.0)</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r>
                        <a:rPr lang="en-SG" sz="700">
                          <a:effectLst/>
                        </a:rPr>
                        <a:t>-0.09</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r>
                        <a:rPr lang="en-SG" sz="700">
                          <a:effectLst/>
                        </a:rPr>
                        <a:t>4.6 (5.1)</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4855" marR="4855" marT="4855" marB="0" anchor="ctr"/>
                </a:tc>
                <a:tc>
                  <a:txBody>
                    <a:bodyPr/>
                    <a:lstStyle/>
                    <a:p>
                      <a:pPr algn="l">
                        <a:lnSpc>
                          <a:spcPct val="107000"/>
                        </a:lnSpc>
                        <a:spcAft>
                          <a:spcPts val="800"/>
                        </a:spcAft>
                        <a:buNone/>
                      </a:pPr>
                      <a:r>
                        <a:rPr lang="en-SG" sz="700">
                          <a:effectLst/>
                        </a:rPr>
                        <a:t>6.0 (7.0)</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4855" marR="4855" marT="4855" marB="0" anchor="ctr"/>
                </a:tc>
                <a:tc>
                  <a:txBody>
                    <a:bodyPr/>
                    <a:lstStyle/>
                    <a:p>
                      <a:pPr algn="l">
                        <a:lnSpc>
                          <a:spcPct val="107000"/>
                        </a:lnSpc>
                        <a:spcAft>
                          <a:spcPts val="800"/>
                        </a:spcAft>
                        <a:buNone/>
                      </a:pPr>
                      <a:r>
                        <a:rPr lang="en-SG" sz="700">
                          <a:effectLst/>
                        </a:rPr>
                        <a:t>-0.23</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4855" marR="4855" marT="4855" marB="0" anchor="ctr"/>
                </a:tc>
                <a:extLst>
                  <a:ext uri="{0D108BD9-81ED-4DB2-BD59-A6C34878D82A}">
                    <a16:rowId xmlns:a16="http://schemas.microsoft.com/office/drawing/2014/main" val="231029489"/>
                  </a:ext>
                </a:extLst>
              </a:tr>
              <a:tr h="140843">
                <a:tc>
                  <a:txBody>
                    <a:bodyPr/>
                    <a:lstStyle/>
                    <a:p>
                      <a:pPr algn="l">
                        <a:lnSpc>
                          <a:spcPct val="107000"/>
                        </a:lnSpc>
                        <a:spcAft>
                          <a:spcPts val="800"/>
                        </a:spcAft>
                        <a:buNone/>
                      </a:pPr>
                      <a:r>
                        <a:rPr lang="en-SG" sz="700" b="1">
                          <a:effectLst/>
                        </a:rPr>
                        <a:t>1</a:t>
                      </a:r>
                      <a:r>
                        <a:rPr lang="en-SG" sz="700" b="1" baseline="30000">
                          <a:effectLst/>
                        </a:rPr>
                        <a:t>st</a:t>
                      </a:r>
                      <a:r>
                        <a:rPr lang="en-SG" sz="700" b="1">
                          <a:effectLst/>
                        </a:rPr>
                        <a:t> year daily OCS use, mean (SD), mg</a:t>
                      </a:r>
                      <a:endParaRPr lang="en-SG" sz="700" b="1">
                        <a:effectLst/>
                        <a:latin typeface="Aptos"/>
                        <a:ea typeface="SimSun"/>
                        <a:cs typeface="Aptos" panose="020B0004020202020204" pitchFamily="34" charset="0"/>
                      </a:endParaRPr>
                    </a:p>
                  </a:txBody>
                  <a:tcPr marL="4855" marR="4855" marT="4855" marB="0" anchor="ctr"/>
                </a:tc>
                <a:tc>
                  <a:txBody>
                    <a:bodyPr/>
                    <a:lstStyle/>
                    <a:p>
                      <a:pPr algn="l">
                        <a:lnSpc>
                          <a:spcPct val="107000"/>
                        </a:lnSpc>
                        <a:spcAft>
                          <a:spcPts val="800"/>
                        </a:spcAft>
                        <a:buNone/>
                      </a:pPr>
                      <a:r>
                        <a:rPr lang="en-SG" sz="700">
                          <a:effectLst/>
                        </a:rPr>
                        <a:t>5.2 (7.5)</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r>
                        <a:rPr lang="en-SG" sz="700">
                          <a:effectLst/>
                        </a:rPr>
                        <a:t>4.7 (8.0)</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r>
                        <a:rPr lang="en-SG" sz="700">
                          <a:effectLst/>
                        </a:rPr>
                        <a:t>0.07</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r>
                        <a:rPr lang="en-SG" sz="700">
                          <a:effectLst/>
                        </a:rPr>
                        <a:t>3.5 (4.9)</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4855" marR="4855" marT="4855" marB="0" anchor="ctr"/>
                </a:tc>
                <a:tc>
                  <a:txBody>
                    <a:bodyPr/>
                    <a:lstStyle/>
                    <a:p>
                      <a:pPr algn="l">
                        <a:lnSpc>
                          <a:spcPct val="107000"/>
                        </a:lnSpc>
                        <a:spcAft>
                          <a:spcPts val="800"/>
                        </a:spcAft>
                        <a:buNone/>
                      </a:pPr>
                      <a:r>
                        <a:rPr lang="en-SG" sz="700">
                          <a:effectLst/>
                        </a:rPr>
                        <a:t>4.6 (7.0)</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4855" marR="4855" marT="4855" marB="0" anchor="ctr"/>
                </a:tc>
                <a:tc>
                  <a:txBody>
                    <a:bodyPr/>
                    <a:lstStyle/>
                    <a:p>
                      <a:pPr algn="l">
                        <a:lnSpc>
                          <a:spcPct val="107000"/>
                        </a:lnSpc>
                        <a:spcAft>
                          <a:spcPts val="800"/>
                        </a:spcAft>
                        <a:buNone/>
                      </a:pPr>
                      <a:r>
                        <a:rPr lang="en-SG" sz="700">
                          <a:effectLst/>
                        </a:rPr>
                        <a:t>-0.18</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4855" marR="4855" marT="4855" marB="0" anchor="ctr"/>
                </a:tc>
                <a:extLst>
                  <a:ext uri="{0D108BD9-81ED-4DB2-BD59-A6C34878D82A}">
                    <a16:rowId xmlns:a16="http://schemas.microsoft.com/office/drawing/2014/main" val="2576480565"/>
                  </a:ext>
                </a:extLst>
              </a:tr>
              <a:tr h="140843">
                <a:tc>
                  <a:txBody>
                    <a:bodyPr/>
                    <a:lstStyle/>
                    <a:p>
                      <a:pPr algn="l">
                        <a:lnSpc>
                          <a:spcPct val="107000"/>
                        </a:lnSpc>
                        <a:spcAft>
                          <a:spcPts val="800"/>
                        </a:spcAft>
                        <a:buNone/>
                      </a:pPr>
                      <a:r>
                        <a:rPr lang="en-SG" sz="700" b="1">
                          <a:effectLst/>
                        </a:rPr>
                        <a:t>2</a:t>
                      </a:r>
                      <a:r>
                        <a:rPr lang="en-SG" sz="700" b="1" baseline="30000">
                          <a:effectLst/>
                        </a:rPr>
                        <a:t>nd</a:t>
                      </a:r>
                      <a:r>
                        <a:rPr lang="en-SG" sz="700" b="1">
                          <a:effectLst/>
                        </a:rPr>
                        <a:t> year daily OCS use, mean (SD), mg</a:t>
                      </a:r>
                      <a:endParaRPr lang="en-SG" sz="700" b="1">
                        <a:effectLst/>
                        <a:latin typeface="Aptos"/>
                        <a:ea typeface="SimSun"/>
                        <a:cs typeface="Aptos" panose="020B0004020202020204" pitchFamily="34" charset="0"/>
                      </a:endParaRPr>
                    </a:p>
                  </a:txBody>
                  <a:tcPr marL="4855" marR="4855" marT="4855" marB="0" anchor="ctr"/>
                </a:tc>
                <a:tc>
                  <a:txBody>
                    <a:bodyPr/>
                    <a:lstStyle/>
                    <a:p>
                      <a:pPr algn="l">
                        <a:lnSpc>
                          <a:spcPct val="107000"/>
                        </a:lnSpc>
                        <a:spcAft>
                          <a:spcPts val="800"/>
                        </a:spcAft>
                        <a:buNone/>
                      </a:pPr>
                      <a:r>
                        <a:rPr lang="en-SG" sz="700">
                          <a:effectLst/>
                        </a:rPr>
                        <a:t>3.7 (6.3)</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r>
                        <a:rPr lang="en-SG" sz="700">
                          <a:effectLst/>
                        </a:rPr>
                        <a:t>3.3 (7.2)</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r>
                        <a:rPr lang="en-SG" sz="700">
                          <a:effectLst/>
                        </a:rPr>
                        <a:t>0.07</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12677" marR="12677" marT="12677" marB="0" anchor="ctr"/>
                </a:tc>
                <a:tc>
                  <a:txBody>
                    <a:bodyPr/>
                    <a:lstStyle/>
                    <a:p>
                      <a:pPr algn="l">
                        <a:lnSpc>
                          <a:spcPct val="107000"/>
                        </a:lnSpc>
                        <a:spcAft>
                          <a:spcPts val="800"/>
                        </a:spcAft>
                        <a:buNone/>
                      </a:pPr>
                      <a:r>
                        <a:rPr lang="en-SG" sz="700">
                          <a:effectLst/>
                        </a:rPr>
                        <a:t>3.1 (6.3)</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4855" marR="4855" marT="4855" marB="0" anchor="ctr"/>
                </a:tc>
                <a:tc>
                  <a:txBody>
                    <a:bodyPr/>
                    <a:lstStyle/>
                    <a:p>
                      <a:pPr algn="l">
                        <a:lnSpc>
                          <a:spcPct val="107000"/>
                        </a:lnSpc>
                        <a:spcAft>
                          <a:spcPts val="800"/>
                        </a:spcAft>
                        <a:buNone/>
                      </a:pPr>
                      <a:r>
                        <a:rPr lang="en-SG" sz="700">
                          <a:effectLst/>
                        </a:rPr>
                        <a:t>4.0 (6.8)</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4855" marR="4855" marT="4855" marB="0" anchor="ctr"/>
                </a:tc>
                <a:tc>
                  <a:txBody>
                    <a:bodyPr/>
                    <a:lstStyle/>
                    <a:p>
                      <a:pPr algn="l">
                        <a:lnSpc>
                          <a:spcPct val="107000"/>
                        </a:lnSpc>
                        <a:spcAft>
                          <a:spcPts val="800"/>
                        </a:spcAft>
                        <a:buNone/>
                      </a:pPr>
                      <a:r>
                        <a:rPr lang="en-SG" sz="700">
                          <a:effectLst/>
                        </a:rPr>
                        <a:t>-0.16</a:t>
                      </a:r>
                      <a:endParaRPr lang="en-SG" sz="700">
                        <a:effectLst/>
                        <a:latin typeface="Aptos" panose="020B0004020202020204" pitchFamily="34" charset="0"/>
                        <a:ea typeface="SimSun" panose="02010600030101010101" pitchFamily="2" charset="-122"/>
                        <a:cs typeface="Aptos" panose="020B0004020202020204" pitchFamily="34" charset="0"/>
                      </a:endParaRPr>
                    </a:p>
                  </a:txBody>
                  <a:tcPr marL="4855" marR="4855" marT="4855" marB="0" anchor="ctr"/>
                </a:tc>
                <a:extLst>
                  <a:ext uri="{0D108BD9-81ED-4DB2-BD59-A6C34878D82A}">
                    <a16:rowId xmlns:a16="http://schemas.microsoft.com/office/drawing/2014/main" val="345712129"/>
                  </a:ext>
                </a:extLst>
              </a:tr>
            </a:tbl>
          </a:graphicData>
        </a:graphic>
      </p:graphicFrame>
      <p:sp>
        <p:nvSpPr>
          <p:cNvPr id="7" name="TextBox 6">
            <a:extLst>
              <a:ext uri="{FF2B5EF4-FFF2-40B4-BE49-F238E27FC236}">
                <a16:creationId xmlns:a16="http://schemas.microsoft.com/office/drawing/2014/main" id="{6304B82C-70CF-66C6-135F-AC50E520F690}"/>
              </a:ext>
            </a:extLst>
          </p:cNvPr>
          <p:cNvSpPr txBox="1"/>
          <p:nvPr/>
        </p:nvSpPr>
        <p:spPr>
          <a:xfrm>
            <a:off x="80731" y="4744469"/>
            <a:ext cx="8799227" cy="300082"/>
          </a:xfrm>
          <a:prstGeom prst="rect">
            <a:avLst/>
          </a:prstGeom>
          <a:noFill/>
        </p:spPr>
        <p:txBody>
          <a:bodyPr wrap="square">
            <a:sp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just">
              <a:spcAft>
                <a:spcPts val="600"/>
              </a:spcAft>
            </a:pPr>
            <a:r>
              <a:rPr lang="en-SG" sz="675">
                <a:effectLst/>
                <a:latin typeface="Calibri" panose="020F0502020204030204" pitchFamily="34" charset="0"/>
                <a:ea typeface="SimSun" panose="02010600030101010101" pitchFamily="2" charset="-122"/>
                <a:cs typeface="Aptos" panose="020B0004020202020204" pitchFamily="34" charset="0"/>
              </a:rPr>
              <a:t>SMD, </a:t>
            </a:r>
            <a:r>
              <a:rPr lang="en-SG" sz="675">
                <a:effectLst/>
                <a:latin typeface="Calibri" panose="020F0502020204030204" pitchFamily="34" charset="0"/>
                <a:ea typeface="Calibri" panose="020F0502020204030204" pitchFamily="34" charset="0"/>
                <a:cs typeface="Aptos" panose="020B0004020202020204" pitchFamily="34" charset="0"/>
              </a:rPr>
              <a:t>standardized mean difference,</a:t>
            </a:r>
            <a:r>
              <a:rPr lang="en-SG" sz="675">
                <a:effectLst/>
                <a:latin typeface="Calibri" panose="020F0502020204030204" pitchFamily="34" charset="0"/>
                <a:ea typeface="SimSun" panose="02010600030101010101" pitchFamily="2" charset="-122"/>
                <a:cs typeface="Aptos" panose="020B0004020202020204" pitchFamily="34" charset="0"/>
              </a:rPr>
              <a:t> BMI, body mass index, </a:t>
            </a:r>
            <a:r>
              <a:rPr lang="en-SG" sz="675" err="1">
                <a:effectLst/>
                <a:latin typeface="Calibri" panose="020F0502020204030204" pitchFamily="34" charset="0"/>
                <a:ea typeface="SimSun" panose="02010600030101010101" pitchFamily="2" charset="-122"/>
                <a:cs typeface="Aptos" panose="020B0004020202020204" pitchFamily="34" charset="0"/>
              </a:rPr>
              <a:t>Bx</a:t>
            </a:r>
            <a:r>
              <a:rPr lang="en-SG" sz="675">
                <a:effectLst/>
                <a:latin typeface="Calibri" panose="020F0502020204030204" pitchFamily="34" charset="0"/>
                <a:ea typeface="SimSun" panose="02010600030101010101" pitchFamily="2" charset="-122"/>
                <a:cs typeface="Aptos" panose="020B0004020202020204" pitchFamily="34" charset="0"/>
              </a:rPr>
              <a:t>, biologic, FEV</a:t>
            </a:r>
            <a:r>
              <a:rPr lang="en-SG" sz="675" baseline="-25000">
                <a:effectLst/>
                <a:latin typeface="Calibri" panose="020F0502020204030204" pitchFamily="34" charset="0"/>
                <a:ea typeface="SimSun" panose="02010600030101010101" pitchFamily="2" charset="-122"/>
                <a:cs typeface="Aptos" panose="020B0004020202020204" pitchFamily="34" charset="0"/>
              </a:rPr>
              <a:t>1</a:t>
            </a:r>
            <a:r>
              <a:rPr lang="en-SG" sz="675">
                <a:effectLst/>
                <a:latin typeface="Calibri" panose="020F0502020204030204" pitchFamily="34" charset="0"/>
                <a:ea typeface="SimSun" panose="02010600030101010101" pitchFamily="2" charset="-122"/>
                <a:cs typeface="Aptos" panose="020B0004020202020204" pitchFamily="34" charset="0"/>
              </a:rPr>
              <a:t>, forced expiratory volume at 1 second, FVC, forced vital capacity, LAMA, Long-Acting Muscarinic Antagonists, LTRA, Leukotriene Receptor Antagonists, OCS, oral corticosteroids, SD, standard deviation.</a:t>
            </a:r>
            <a:endParaRPr lang="en-SG" sz="788">
              <a:effectLst/>
              <a:latin typeface="Aptos" panose="020B0004020202020204" pitchFamily="34" charset="0"/>
              <a:ea typeface="SimSun" panose="02010600030101010101" pitchFamily="2" charset="-122"/>
              <a:cs typeface="Aptos" panose="020B0004020202020204" pitchFamily="34" charset="0"/>
            </a:endParaRPr>
          </a:p>
        </p:txBody>
      </p:sp>
      <p:sp>
        <p:nvSpPr>
          <p:cNvPr id="4" name="TextBox 3">
            <a:extLst>
              <a:ext uri="{FF2B5EF4-FFF2-40B4-BE49-F238E27FC236}">
                <a16:creationId xmlns:a16="http://schemas.microsoft.com/office/drawing/2014/main" id="{867561C3-9522-C8AF-2C7D-59DF498B89CD}"/>
              </a:ext>
            </a:extLst>
          </p:cNvPr>
          <p:cNvSpPr txBox="1"/>
          <p:nvPr/>
        </p:nvSpPr>
        <p:spPr>
          <a:xfrm>
            <a:off x="1370" y="4983301"/>
            <a:ext cx="9158288" cy="161583"/>
          </a:xfrm>
          <a:prstGeom prst="rect">
            <a:avLst/>
          </a:prstGeom>
          <a:noFill/>
        </p:spPr>
        <p:txBody>
          <a:bodyPr wrap="square" lIns="68580" tIns="34290" rIns="68580" bIns="34290" rtlCol="0" anchor="t">
            <a:sp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600">
                <a:solidFill>
                  <a:srgbClr val="A6A6A6"/>
                </a:solidFill>
              </a:rPr>
              <a:t>Chen W et al</a:t>
            </a:r>
            <a:r>
              <a:rPr lang="en-US" sz="600">
                <a:solidFill>
                  <a:srgbClr val="A6A6A6"/>
                </a:solidFill>
              </a:rPr>
              <a:t>. Impact of biologic initiation on oral corticosteroid use in the International Severe Asthma Registry and the Optimum Patient Care Research Database: a pooled analysis of real-world data. </a:t>
            </a:r>
            <a:r>
              <a:rPr lang="en-US" sz="600" i="1">
                <a:solidFill>
                  <a:srgbClr val="A6A6A6"/>
                </a:solidFill>
              </a:rPr>
              <a:t>JACI: In Practice </a:t>
            </a:r>
            <a:r>
              <a:rPr lang="en-US" sz="600">
                <a:solidFill>
                  <a:srgbClr val="A6A6A6"/>
                </a:solidFill>
              </a:rPr>
              <a:t>2025; </a:t>
            </a:r>
            <a:r>
              <a:rPr lang="en-US" sz="600" err="1">
                <a:solidFill>
                  <a:srgbClr val="A6A6A6"/>
                </a:solidFill>
              </a:rPr>
              <a:t>doi</a:t>
            </a:r>
            <a:r>
              <a:rPr lang="en-US" sz="600">
                <a:solidFill>
                  <a:srgbClr val="A6A6A6"/>
                </a:solidFill>
              </a:rPr>
              <a:t>: 10.1016/j.jaip.2025.04.032</a:t>
            </a:r>
            <a:endParaRPr lang="en-US" sz="600"/>
          </a:p>
        </p:txBody>
      </p:sp>
      <p:pic>
        <p:nvPicPr>
          <p:cNvPr id="3" name="bg object 17">
            <a:extLst>
              <a:ext uri="{FF2B5EF4-FFF2-40B4-BE49-F238E27FC236}">
                <a16:creationId xmlns:a16="http://schemas.microsoft.com/office/drawing/2014/main" id="{021D2113-E01D-D63B-ED3E-B6FCEF0B733B}"/>
              </a:ext>
            </a:extLst>
          </p:cNvPr>
          <p:cNvPicPr/>
          <p:nvPr/>
        </p:nvPicPr>
        <p:blipFill>
          <a:blip r:embed="rId3" cstate="print">
            <a:alphaModFix amt="10000"/>
            <a:extLst>
              <a:ext uri="{BEBA8EAE-BF5A-486C-A8C5-ECC9F3942E4B}">
                <a14:imgProps xmlns:a14="http://schemas.microsoft.com/office/drawing/2010/main">
                  <a14:imgLayer r:embed="rId4">
                    <a14:imgEffect>
                      <a14:saturation sat="0"/>
                    </a14:imgEffect>
                  </a14:imgLayer>
                </a14:imgProps>
              </a:ext>
            </a:extLst>
          </a:blip>
          <a:stretch>
            <a:fillRect/>
          </a:stretch>
        </p:blipFill>
        <p:spPr>
          <a:xfrm>
            <a:off x="1524002" y="1682750"/>
            <a:ext cx="5849256" cy="1778000"/>
          </a:xfrm>
          <a:prstGeom prst="rect">
            <a:avLst/>
          </a:prstGeom>
          <a:noFill/>
        </p:spPr>
      </p:pic>
      <p:pic>
        <p:nvPicPr>
          <p:cNvPr id="5" name="Graphic 4" descr="Beginning with solid fill">
            <a:hlinkClick r:id="rId5" action="ppaction://hlinksldjump"/>
            <a:extLst>
              <a:ext uri="{FF2B5EF4-FFF2-40B4-BE49-F238E27FC236}">
                <a16:creationId xmlns:a16="http://schemas.microsoft.com/office/drawing/2014/main" id="{D7AD0AC4-6E42-2632-D0A2-D2F23BA9CF0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3284006178"/>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53D7110-F739-CB27-239D-21846755A2E2}"/>
            </a:ext>
          </a:extLst>
        </p:cNvPr>
        <p:cNvGrpSpPr/>
        <p:nvPr/>
      </p:nvGrpSpPr>
      <p:grpSpPr>
        <a:xfrm>
          <a:off x="0" y="0"/>
          <a:ext cx="0" cy="0"/>
          <a:chOff x="0" y="0"/>
          <a:chExt cx="0" cy="0"/>
        </a:xfrm>
      </p:grpSpPr>
      <p:sp>
        <p:nvSpPr>
          <p:cNvPr id="8" name="标题 1">
            <a:extLst>
              <a:ext uri="{FF2B5EF4-FFF2-40B4-BE49-F238E27FC236}">
                <a16:creationId xmlns:a16="http://schemas.microsoft.com/office/drawing/2014/main" id="{15AAC8DA-DE52-62DA-303E-CCFD05DCC13C}"/>
              </a:ext>
            </a:extLst>
          </p:cNvPr>
          <p:cNvSpPr txBox="1">
            <a:spLocks/>
          </p:cNvSpPr>
          <p:nvPr/>
        </p:nvSpPr>
        <p:spPr>
          <a:xfrm>
            <a:off x="162834" y="180099"/>
            <a:ext cx="7289279" cy="317986"/>
          </a:xfrm>
          <a:prstGeom prst="rect">
            <a:avLst/>
          </a:prstGeom>
        </p:spPr>
        <p:txBody>
          <a:bodyPr vert="horz" lIns="68580" tIns="34290" rIns="68580" bIns="34290" rtlCol="0" anchor="ctr">
            <a:no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just">
              <a:lnSpc>
                <a:spcPct val="100000"/>
              </a:lnSpc>
            </a:pPr>
            <a:r>
              <a:rPr lang="en-SG" sz="1650" b="1">
                <a:solidFill>
                  <a:schemeClr val="tx2">
                    <a:lumMod val="75000"/>
                    <a:lumOff val="25000"/>
                  </a:schemeClr>
                </a:solidFill>
                <a:latin typeface="+mn-lt"/>
                <a:cs typeface="Arial" panose="020B0604020202020204" pitchFamily="34" charset="0"/>
              </a:rPr>
              <a:t>B</a:t>
            </a:r>
            <a:r>
              <a:rPr lang="en-SG" sz="1650" b="1" i="0" u="none" strike="noStrike">
                <a:solidFill>
                  <a:schemeClr val="tx2">
                    <a:lumMod val="75000"/>
                    <a:lumOff val="25000"/>
                  </a:schemeClr>
                </a:solidFill>
                <a:effectLst/>
                <a:latin typeface="+mn-lt"/>
                <a:cs typeface="Arial" panose="020B0604020202020204" pitchFamily="34" charset="0"/>
              </a:rPr>
              <a:t>iologic initiators were more likely to achieve low or zero OCS compared to non-biologic initiators during the 1</a:t>
            </a:r>
            <a:r>
              <a:rPr lang="en-SG" sz="1650" b="1" i="0" u="none" strike="noStrike" baseline="30000">
                <a:solidFill>
                  <a:schemeClr val="tx2">
                    <a:lumMod val="75000"/>
                    <a:lumOff val="25000"/>
                  </a:schemeClr>
                </a:solidFill>
                <a:effectLst/>
                <a:latin typeface="+mn-lt"/>
                <a:cs typeface="Arial" panose="020B0604020202020204" pitchFamily="34" charset="0"/>
              </a:rPr>
              <a:t>st</a:t>
            </a:r>
            <a:r>
              <a:rPr lang="en-SG" sz="1650" b="1" i="0" u="none" strike="noStrike">
                <a:solidFill>
                  <a:schemeClr val="tx2">
                    <a:lumMod val="75000"/>
                    <a:lumOff val="25000"/>
                  </a:schemeClr>
                </a:solidFill>
                <a:effectLst/>
                <a:latin typeface="+mn-lt"/>
                <a:cs typeface="Arial" panose="020B0604020202020204" pitchFamily="34" charset="0"/>
              </a:rPr>
              <a:t> and 2</a:t>
            </a:r>
            <a:r>
              <a:rPr lang="en-SG" sz="1650" b="1" i="0" u="none" strike="noStrike" baseline="30000">
                <a:solidFill>
                  <a:schemeClr val="tx2">
                    <a:lumMod val="75000"/>
                    <a:lumOff val="25000"/>
                  </a:schemeClr>
                </a:solidFill>
                <a:effectLst/>
                <a:latin typeface="+mn-lt"/>
                <a:cs typeface="Arial" panose="020B0604020202020204" pitchFamily="34" charset="0"/>
              </a:rPr>
              <a:t>nd</a:t>
            </a:r>
            <a:r>
              <a:rPr lang="en-SG" sz="1650" b="1" i="0" u="none" strike="noStrike">
                <a:solidFill>
                  <a:schemeClr val="tx2">
                    <a:lumMod val="75000"/>
                    <a:lumOff val="25000"/>
                  </a:schemeClr>
                </a:solidFill>
                <a:effectLst/>
                <a:latin typeface="+mn-lt"/>
                <a:cs typeface="Arial" panose="020B0604020202020204" pitchFamily="34" charset="0"/>
              </a:rPr>
              <a:t> year of follow-up</a:t>
            </a:r>
            <a:endParaRPr lang="en-SG" sz="1650" b="1">
              <a:solidFill>
                <a:schemeClr val="tx2">
                  <a:lumMod val="75000"/>
                  <a:lumOff val="25000"/>
                </a:schemeClr>
              </a:solidFill>
              <a:effectLst/>
              <a:latin typeface="+mn-lt"/>
              <a:ea typeface="Times New Roman" panose="02020603050405020304" pitchFamily="18" charset="0"/>
              <a:cs typeface="Arial" panose="020B0604020202020204" pitchFamily="34" charset="0"/>
            </a:endParaRPr>
          </a:p>
        </p:txBody>
      </p:sp>
      <p:sp>
        <p:nvSpPr>
          <p:cNvPr id="11" name="Rectangle 10">
            <a:extLst>
              <a:ext uri="{FF2B5EF4-FFF2-40B4-BE49-F238E27FC236}">
                <a16:creationId xmlns:a16="http://schemas.microsoft.com/office/drawing/2014/main" id="{341121B9-AC7C-D6FE-FB8C-396238AC7E7E}"/>
              </a:ext>
            </a:extLst>
          </p:cNvPr>
          <p:cNvSpPr/>
          <p:nvPr/>
        </p:nvSpPr>
        <p:spPr>
          <a:xfrm>
            <a:off x="6712528" y="4667125"/>
            <a:ext cx="2259086" cy="42862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endParaRPr lang="en-US" sz="1013"/>
          </a:p>
        </p:txBody>
      </p:sp>
      <p:sp>
        <p:nvSpPr>
          <p:cNvPr id="5" name="TextBox 4">
            <a:extLst>
              <a:ext uri="{FF2B5EF4-FFF2-40B4-BE49-F238E27FC236}">
                <a16:creationId xmlns:a16="http://schemas.microsoft.com/office/drawing/2014/main" id="{7D0AB325-FF84-4F8D-5FFC-358A9AB45534}"/>
              </a:ext>
            </a:extLst>
          </p:cNvPr>
          <p:cNvSpPr txBox="1"/>
          <p:nvPr/>
        </p:nvSpPr>
        <p:spPr>
          <a:xfrm>
            <a:off x="201355" y="1030885"/>
            <a:ext cx="8720528" cy="461665"/>
          </a:xfrm>
          <a:prstGeom prst="rect">
            <a:avLst/>
          </a:prstGeom>
          <a:noFill/>
        </p:spPr>
        <p:txBody>
          <a:bodyPr wrap="square">
            <a:sp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SG" sz="1200" b="1">
                <a:effectLst/>
                <a:latin typeface="Arial" panose="020B0604020202020204" pitchFamily="34" charset="0"/>
                <a:ea typeface="SimSun" panose="02010600030101010101" pitchFamily="2" charset="-122"/>
                <a:cs typeface="Arial" panose="020B0604020202020204" pitchFamily="34" charset="0"/>
              </a:rPr>
              <a:t>Association of biologic initiation on daily TOCS in the 1</a:t>
            </a:r>
            <a:r>
              <a:rPr lang="en-SG" sz="1200" b="1" baseline="30000">
                <a:effectLst/>
                <a:latin typeface="Arial" panose="020B0604020202020204" pitchFamily="34" charset="0"/>
                <a:ea typeface="SimSun" panose="02010600030101010101" pitchFamily="2" charset="-122"/>
                <a:cs typeface="Arial" panose="020B0604020202020204" pitchFamily="34" charset="0"/>
              </a:rPr>
              <a:t>st</a:t>
            </a:r>
            <a:r>
              <a:rPr lang="en-SG" sz="1200" b="1">
                <a:effectLst/>
                <a:latin typeface="Arial" panose="020B0604020202020204" pitchFamily="34" charset="0"/>
                <a:ea typeface="SimSun" panose="02010600030101010101" pitchFamily="2" charset="-122"/>
                <a:cs typeface="Arial" panose="020B0604020202020204" pitchFamily="34" charset="0"/>
              </a:rPr>
              <a:t> and 2</a:t>
            </a:r>
            <a:r>
              <a:rPr lang="en-SG" sz="1200" b="1" baseline="30000">
                <a:effectLst/>
                <a:latin typeface="Arial" panose="020B0604020202020204" pitchFamily="34" charset="0"/>
                <a:ea typeface="SimSun" panose="02010600030101010101" pitchFamily="2" charset="-122"/>
                <a:cs typeface="Arial" panose="020B0604020202020204" pitchFamily="34" charset="0"/>
              </a:rPr>
              <a:t>nd</a:t>
            </a:r>
            <a:r>
              <a:rPr lang="en-SG" sz="1200" b="1">
                <a:effectLst/>
                <a:latin typeface="Arial" panose="020B0604020202020204" pitchFamily="34" charset="0"/>
                <a:ea typeface="SimSun" panose="02010600030101010101" pitchFamily="2" charset="-122"/>
                <a:cs typeface="Arial" panose="020B0604020202020204" pitchFamily="34" charset="0"/>
              </a:rPr>
              <a:t> year among SA patients for low dose and zero dose outcome.</a:t>
            </a:r>
            <a:r>
              <a:rPr lang="en-SG" sz="1200">
                <a:effectLst/>
                <a:latin typeface="Arial" panose="020B0604020202020204" pitchFamily="34" charset="0"/>
                <a:ea typeface="SimSun" panose="02010600030101010101" pitchFamily="2" charset="-122"/>
                <a:cs typeface="Arial" panose="020B0604020202020204" pitchFamily="34" charset="0"/>
              </a:rPr>
              <a:t> </a:t>
            </a:r>
            <a:endParaRPr lang="en-SG" sz="1200" b="1">
              <a:effectLst/>
              <a:latin typeface="Arial" panose="020B0604020202020204" pitchFamily="34" charset="0"/>
              <a:ea typeface="Times New Roman" panose="02020603050405020304" pitchFamily="18" charset="0"/>
              <a:cs typeface="Arial" panose="020B0604020202020204" pitchFamily="34" charset="0"/>
            </a:endParaRPr>
          </a:p>
        </p:txBody>
      </p:sp>
      <p:pic>
        <p:nvPicPr>
          <p:cNvPr id="7" name="Picture 6" descr="A screenshot of a graph&#10;&#10;AI-generated content may be incorrect.">
            <a:extLst>
              <a:ext uri="{FF2B5EF4-FFF2-40B4-BE49-F238E27FC236}">
                <a16:creationId xmlns:a16="http://schemas.microsoft.com/office/drawing/2014/main" id="{E2ED6B88-3858-3F7F-D165-06904CA6079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15881" y="1543911"/>
            <a:ext cx="7927022" cy="2083630"/>
          </a:xfrm>
          <a:prstGeom prst="rect">
            <a:avLst/>
          </a:prstGeom>
        </p:spPr>
      </p:pic>
      <p:sp>
        <p:nvSpPr>
          <p:cNvPr id="2" name="TextBox 1">
            <a:extLst>
              <a:ext uri="{FF2B5EF4-FFF2-40B4-BE49-F238E27FC236}">
                <a16:creationId xmlns:a16="http://schemas.microsoft.com/office/drawing/2014/main" id="{D882FAAC-2039-6CE3-0BC4-F25FF0793ED8}"/>
              </a:ext>
            </a:extLst>
          </p:cNvPr>
          <p:cNvSpPr txBox="1"/>
          <p:nvPr/>
        </p:nvSpPr>
        <p:spPr>
          <a:xfrm>
            <a:off x="511267" y="3704192"/>
            <a:ext cx="8299343" cy="1200329"/>
          </a:xfrm>
          <a:prstGeom prst="rect">
            <a:avLst/>
          </a:prstGeom>
        </p:spPr>
        <p:style>
          <a:lnRef idx="0">
            <a:schemeClr val="accent1"/>
          </a:lnRef>
          <a:fillRef idx="3">
            <a:schemeClr val="accent1"/>
          </a:fillRef>
          <a:effectRef idx="3">
            <a:schemeClr val="accent1"/>
          </a:effectRef>
          <a:fontRef idx="minor">
            <a:schemeClr val="lt1"/>
          </a:fontRef>
        </p:style>
        <p:txBody>
          <a:bodyPr wrap="square">
            <a:sp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214313" indent="-214313">
              <a:buFont typeface="Arial" panose="020B0604020202020204" pitchFamily="34" charset="0"/>
              <a:buChar char="•"/>
            </a:pPr>
            <a:r>
              <a:rPr lang="en-SG" sz="1200" b="1"/>
              <a:t>Higher Odds of Achieving Low TOCS</a:t>
            </a:r>
            <a:r>
              <a:rPr lang="en-SG" sz="1200"/>
              <a:t>: Biologic initiators had significantly higher odds of reaching a low daily OCS dose (≤5 mg/day) compared to non-initiators in both the 1</a:t>
            </a:r>
            <a:r>
              <a:rPr lang="en-SG" sz="1200" baseline="30000"/>
              <a:t>st</a:t>
            </a:r>
            <a:r>
              <a:rPr lang="en-SG" sz="1200"/>
              <a:t> (OR: 1.62; 70% vs 63%) and 2</a:t>
            </a:r>
            <a:r>
              <a:rPr lang="en-SG" sz="1200" baseline="30000"/>
              <a:t>nd</a:t>
            </a:r>
            <a:r>
              <a:rPr lang="en-SG" sz="1200"/>
              <a:t> year (OR: 1.40; 73% vs 71%) of follow-up</a:t>
            </a:r>
          </a:p>
          <a:p>
            <a:pPr marL="214313" indent="-214313">
              <a:buFont typeface="Arial" panose="020B0604020202020204" pitchFamily="34" charset="0"/>
              <a:buChar char="•"/>
            </a:pPr>
            <a:endParaRPr lang="en-SG" sz="1200"/>
          </a:p>
          <a:p>
            <a:pPr marL="214313" indent="-214313">
              <a:buFont typeface="Arial" panose="020B0604020202020204" pitchFamily="34" charset="0"/>
              <a:buChar char="•"/>
            </a:pPr>
            <a:r>
              <a:rPr lang="en-SG" sz="1200" b="1"/>
              <a:t>Greater Chance of TOCS Cessation</a:t>
            </a:r>
            <a:r>
              <a:rPr lang="en-SG" sz="1200"/>
              <a:t>: Biologic use was associated with a markedly higher likelihood of achieving zero TOCS use in both years—1</a:t>
            </a:r>
            <a:r>
              <a:rPr lang="en-SG" sz="1200" baseline="30000"/>
              <a:t>st</a:t>
            </a:r>
            <a:r>
              <a:rPr lang="en-SG" sz="1200"/>
              <a:t> year: OR 2.38 (28% vs 19%), 2</a:t>
            </a:r>
            <a:r>
              <a:rPr lang="en-SG" sz="1200" baseline="30000"/>
              <a:t>nd</a:t>
            </a:r>
            <a:r>
              <a:rPr lang="en-SG" sz="1200"/>
              <a:t> year: OR 2.11 (33% vs 25%); excluding Anti-</a:t>
            </a:r>
            <a:r>
              <a:rPr lang="en-SG" sz="1200" err="1"/>
              <a:t>IgE</a:t>
            </a:r>
            <a:r>
              <a:rPr lang="en-SG" sz="1200"/>
              <a:t> initiators had minimal impact on these estimates.</a:t>
            </a:r>
          </a:p>
        </p:txBody>
      </p:sp>
      <p:sp>
        <p:nvSpPr>
          <p:cNvPr id="4" name="TextBox 3">
            <a:extLst>
              <a:ext uri="{FF2B5EF4-FFF2-40B4-BE49-F238E27FC236}">
                <a16:creationId xmlns:a16="http://schemas.microsoft.com/office/drawing/2014/main" id="{7138DE2A-F906-4E59-28C1-3D9BC70414EC}"/>
              </a:ext>
            </a:extLst>
          </p:cNvPr>
          <p:cNvSpPr txBox="1"/>
          <p:nvPr/>
        </p:nvSpPr>
        <p:spPr>
          <a:xfrm>
            <a:off x="1370" y="4983301"/>
            <a:ext cx="9158288" cy="161583"/>
          </a:xfrm>
          <a:prstGeom prst="rect">
            <a:avLst/>
          </a:prstGeom>
          <a:noFill/>
        </p:spPr>
        <p:txBody>
          <a:bodyPr wrap="square" lIns="68580" tIns="34290" rIns="68580" bIns="34290" rtlCol="0" anchor="t">
            <a:sp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600">
                <a:solidFill>
                  <a:srgbClr val="A6A6A6"/>
                </a:solidFill>
              </a:rPr>
              <a:t>Chen W et al</a:t>
            </a:r>
            <a:r>
              <a:rPr lang="en-US" sz="600">
                <a:solidFill>
                  <a:srgbClr val="A6A6A6"/>
                </a:solidFill>
              </a:rPr>
              <a:t>. Impact of biologic initiation on oral corticosteroid use in the International Severe Asthma Registry and the Optimum Patient Care Research Database: a pooled analysis of real-world data. </a:t>
            </a:r>
            <a:r>
              <a:rPr lang="en-US" sz="600" i="1">
                <a:solidFill>
                  <a:srgbClr val="A6A6A6"/>
                </a:solidFill>
              </a:rPr>
              <a:t>JACI: In Practice </a:t>
            </a:r>
            <a:r>
              <a:rPr lang="en-US" sz="600">
                <a:solidFill>
                  <a:srgbClr val="A6A6A6"/>
                </a:solidFill>
              </a:rPr>
              <a:t>2025; </a:t>
            </a:r>
            <a:r>
              <a:rPr lang="en-US" sz="600" err="1">
                <a:solidFill>
                  <a:srgbClr val="A6A6A6"/>
                </a:solidFill>
              </a:rPr>
              <a:t>doi</a:t>
            </a:r>
            <a:r>
              <a:rPr lang="en-US" sz="600">
                <a:solidFill>
                  <a:srgbClr val="A6A6A6"/>
                </a:solidFill>
              </a:rPr>
              <a:t>: 10.1016/j.jaip.2025.04.032</a:t>
            </a:r>
            <a:endParaRPr lang="en-US" sz="600"/>
          </a:p>
        </p:txBody>
      </p:sp>
      <p:pic>
        <p:nvPicPr>
          <p:cNvPr id="3" name="bg object 17">
            <a:extLst>
              <a:ext uri="{FF2B5EF4-FFF2-40B4-BE49-F238E27FC236}">
                <a16:creationId xmlns:a16="http://schemas.microsoft.com/office/drawing/2014/main" id="{6A4ED720-D116-9687-ADC3-F241510F6667}"/>
              </a:ext>
            </a:extLst>
          </p:cNvPr>
          <p:cNvPicPr/>
          <p:nvPr/>
        </p:nvPicPr>
        <p:blipFill>
          <a:blip r:embed="rId4" cstate="print">
            <a:alphaModFix amt="10000"/>
            <a:extLst>
              <a:ext uri="{BEBA8EAE-BF5A-486C-A8C5-ECC9F3942E4B}">
                <a14:imgProps xmlns:a14="http://schemas.microsoft.com/office/drawing/2010/main">
                  <a14:imgLayer r:embed="rId5">
                    <a14:imgEffect>
                      <a14:saturation sat="0"/>
                    </a14:imgEffect>
                  </a14:imgLayer>
                </a14:imgProps>
              </a:ext>
            </a:extLst>
          </a:blip>
          <a:stretch>
            <a:fillRect/>
          </a:stretch>
        </p:blipFill>
        <p:spPr>
          <a:xfrm>
            <a:off x="1524002" y="1682750"/>
            <a:ext cx="5849256" cy="1778000"/>
          </a:xfrm>
          <a:prstGeom prst="rect">
            <a:avLst/>
          </a:prstGeom>
          <a:noFill/>
        </p:spPr>
      </p:pic>
      <p:pic>
        <p:nvPicPr>
          <p:cNvPr id="6" name="Graphic 5" descr="Beginning with solid fill">
            <a:hlinkClick r:id="rId6" action="ppaction://hlinksldjump"/>
            <a:extLst>
              <a:ext uri="{FF2B5EF4-FFF2-40B4-BE49-F238E27FC236}">
                <a16:creationId xmlns:a16="http://schemas.microsoft.com/office/drawing/2014/main" id="{FD266F66-B53D-8004-41DB-CAEAE53C4104}"/>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804056565"/>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C272585-BC32-0278-B737-D677C0C9B9E0}"/>
            </a:ext>
          </a:extLst>
        </p:cNvPr>
        <p:cNvGrpSpPr/>
        <p:nvPr/>
      </p:nvGrpSpPr>
      <p:grpSpPr>
        <a:xfrm>
          <a:off x="0" y="0"/>
          <a:ext cx="0" cy="0"/>
          <a:chOff x="0" y="0"/>
          <a:chExt cx="0" cy="0"/>
        </a:xfrm>
      </p:grpSpPr>
      <p:sp>
        <p:nvSpPr>
          <p:cNvPr id="8" name="标题 1">
            <a:extLst>
              <a:ext uri="{FF2B5EF4-FFF2-40B4-BE49-F238E27FC236}">
                <a16:creationId xmlns:a16="http://schemas.microsoft.com/office/drawing/2014/main" id="{E50DB0E8-B115-997E-C193-DE00B754C0CC}"/>
              </a:ext>
            </a:extLst>
          </p:cNvPr>
          <p:cNvSpPr txBox="1">
            <a:spLocks/>
          </p:cNvSpPr>
          <p:nvPr/>
        </p:nvSpPr>
        <p:spPr>
          <a:xfrm>
            <a:off x="162834" y="180099"/>
            <a:ext cx="7289279" cy="317986"/>
          </a:xfrm>
          <a:prstGeom prst="rect">
            <a:avLst/>
          </a:prstGeom>
        </p:spPr>
        <p:txBody>
          <a:bodyPr vert="horz" lIns="68580" tIns="34290" rIns="68580" bIns="34290" rtlCol="0" anchor="ctr">
            <a:no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just">
              <a:lnSpc>
                <a:spcPct val="100000"/>
              </a:lnSpc>
            </a:pPr>
            <a:r>
              <a:rPr lang="en-SG" sz="1650" b="1">
                <a:solidFill>
                  <a:schemeClr val="tx2">
                    <a:lumMod val="75000"/>
                    <a:lumOff val="25000"/>
                  </a:schemeClr>
                </a:solidFill>
                <a:ea typeface="Times New Roman" panose="02020603050405020304" pitchFamily="18" charset="0"/>
              </a:rPr>
              <a:t>Biologics had a significantly higher likelihood of achieving optimal reduction with stronger effects observed without Anti-</a:t>
            </a:r>
            <a:r>
              <a:rPr lang="en-SG" sz="1650" b="1" err="1">
                <a:solidFill>
                  <a:schemeClr val="tx2">
                    <a:lumMod val="75000"/>
                    <a:lumOff val="25000"/>
                  </a:schemeClr>
                </a:solidFill>
                <a:ea typeface="Times New Roman" panose="02020603050405020304" pitchFamily="18" charset="0"/>
              </a:rPr>
              <a:t>IgE</a:t>
            </a:r>
            <a:r>
              <a:rPr lang="en-SG" sz="1650" b="1">
                <a:solidFill>
                  <a:schemeClr val="tx2">
                    <a:lumMod val="75000"/>
                    <a:lumOff val="25000"/>
                  </a:schemeClr>
                </a:solidFill>
                <a:ea typeface="Times New Roman" panose="02020603050405020304" pitchFamily="18" charset="0"/>
              </a:rPr>
              <a:t> </a:t>
            </a:r>
            <a:endParaRPr lang="en-SG" sz="1650" b="1">
              <a:solidFill>
                <a:schemeClr val="tx2">
                  <a:lumMod val="75000"/>
                  <a:lumOff val="25000"/>
                </a:schemeClr>
              </a:solidFill>
              <a:effectLst/>
              <a:ea typeface="Times New Roman" panose="02020603050405020304" pitchFamily="18" charset="0"/>
            </a:endParaRPr>
          </a:p>
        </p:txBody>
      </p:sp>
      <p:sp>
        <p:nvSpPr>
          <p:cNvPr id="11" name="Rectangle 10">
            <a:extLst>
              <a:ext uri="{FF2B5EF4-FFF2-40B4-BE49-F238E27FC236}">
                <a16:creationId xmlns:a16="http://schemas.microsoft.com/office/drawing/2014/main" id="{174744FB-60A4-EBF0-5767-240845E821A2}"/>
              </a:ext>
            </a:extLst>
          </p:cNvPr>
          <p:cNvSpPr/>
          <p:nvPr/>
        </p:nvSpPr>
        <p:spPr>
          <a:xfrm>
            <a:off x="6712528" y="4667125"/>
            <a:ext cx="2259086" cy="42862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endParaRPr lang="en-US" sz="1013"/>
          </a:p>
        </p:txBody>
      </p:sp>
      <p:sp>
        <p:nvSpPr>
          <p:cNvPr id="5" name="TextBox 4">
            <a:extLst>
              <a:ext uri="{FF2B5EF4-FFF2-40B4-BE49-F238E27FC236}">
                <a16:creationId xmlns:a16="http://schemas.microsoft.com/office/drawing/2014/main" id="{F2293B64-111D-4C9F-65C7-CA8CE9713BF6}"/>
              </a:ext>
            </a:extLst>
          </p:cNvPr>
          <p:cNvSpPr txBox="1"/>
          <p:nvPr/>
        </p:nvSpPr>
        <p:spPr>
          <a:xfrm>
            <a:off x="251086" y="916744"/>
            <a:ext cx="8720528" cy="461665"/>
          </a:xfrm>
          <a:prstGeom prst="rect">
            <a:avLst/>
          </a:prstGeom>
          <a:noFill/>
        </p:spPr>
        <p:txBody>
          <a:bodyPr wrap="square">
            <a:sp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SG" sz="1200" b="1">
                <a:effectLst/>
                <a:latin typeface="Arial" panose="020B0604020202020204" pitchFamily="34" charset="0"/>
                <a:ea typeface="SimSun" panose="02010600030101010101" pitchFamily="2" charset="-122"/>
                <a:cs typeface="Arial" panose="020B0604020202020204" pitchFamily="34" charset="0"/>
              </a:rPr>
              <a:t>Association of biologic initiation on daily TOCS in the 1</a:t>
            </a:r>
            <a:r>
              <a:rPr lang="en-SG" sz="1200" b="1" baseline="30000">
                <a:effectLst/>
                <a:latin typeface="Arial" panose="020B0604020202020204" pitchFamily="34" charset="0"/>
                <a:ea typeface="SimSun" panose="02010600030101010101" pitchFamily="2" charset="-122"/>
                <a:cs typeface="Arial" panose="020B0604020202020204" pitchFamily="34" charset="0"/>
              </a:rPr>
              <a:t>st</a:t>
            </a:r>
            <a:r>
              <a:rPr lang="en-SG" sz="1200" b="1">
                <a:effectLst/>
                <a:latin typeface="Arial" panose="020B0604020202020204" pitchFamily="34" charset="0"/>
                <a:ea typeface="SimSun" panose="02010600030101010101" pitchFamily="2" charset="-122"/>
                <a:cs typeface="Arial" panose="020B0604020202020204" pitchFamily="34" charset="0"/>
              </a:rPr>
              <a:t> and 2</a:t>
            </a:r>
            <a:r>
              <a:rPr lang="en-SG" sz="1200" b="1" baseline="30000">
                <a:effectLst/>
                <a:latin typeface="Arial" panose="020B0604020202020204" pitchFamily="34" charset="0"/>
                <a:ea typeface="SimSun" panose="02010600030101010101" pitchFamily="2" charset="-122"/>
                <a:cs typeface="Arial" panose="020B0604020202020204" pitchFamily="34" charset="0"/>
              </a:rPr>
              <a:t>nd</a:t>
            </a:r>
            <a:r>
              <a:rPr lang="en-SG" sz="1200" b="1">
                <a:effectLst/>
                <a:latin typeface="Arial" panose="020B0604020202020204" pitchFamily="34" charset="0"/>
                <a:ea typeface="SimSun" panose="02010600030101010101" pitchFamily="2" charset="-122"/>
                <a:cs typeface="Arial" panose="020B0604020202020204" pitchFamily="34" charset="0"/>
              </a:rPr>
              <a:t> year among SA patients for any reduction and optimal reduction result</a:t>
            </a:r>
            <a:endParaRPr lang="en-SG" sz="1200" b="1">
              <a:effectLst/>
              <a:latin typeface="Arial" panose="020B0604020202020204" pitchFamily="34" charset="0"/>
              <a:ea typeface="Times New Roman" panose="02020603050405020304" pitchFamily="18" charset="0"/>
              <a:cs typeface="Arial" panose="020B0604020202020204" pitchFamily="34" charset="0"/>
            </a:endParaRPr>
          </a:p>
        </p:txBody>
      </p:sp>
      <p:pic>
        <p:nvPicPr>
          <p:cNvPr id="4" name="Picture 3" descr="A diagram of a chemical reaction&#10;&#10;AI-generated content may be incorrect.">
            <a:extLst>
              <a:ext uri="{FF2B5EF4-FFF2-40B4-BE49-F238E27FC236}">
                <a16:creationId xmlns:a16="http://schemas.microsoft.com/office/drawing/2014/main" id="{4C4B3981-406B-3EA3-1044-F7893632455E}"/>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07238" y="1464081"/>
            <a:ext cx="7481638" cy="2024944"/>
          </a:xfrm>
          <a:prstGeom prst="rect">
            <a:avLst/>
          </a:prstGeom>
        </p:spPr>
      </p:pic>
      <p:sp>
        <p:nvSpPr>
          <p:cNvPr id="6" name="TextBox 5">
            <a:extLst>
              <a:ext uri="{FF2B5EF4-FFF2-40B4-BE49-F238E27FC236}">
                <a16:creationId xmlns:a16="http://schemas.microsoft.com/office/drawing/2014/main" id="{D5AA80F5-1646-FC2D-795E-768B99D53D5B}"/>
              </a:ext>
            </a:extLst>
          </p:cNvPr>
          <p:cNvSpPr txBox="1"/>
          <p:nvPr/>
        </p:nvSpPr>
        <p:spPr>
          <a:xfrm>
            <a:off x="915040" y="3597781"/>
            <a:ext cx="7616778" cy="1073371"/>
          </a:xfrm>
          <a:prstGeom prst="rect">
            <a:avLst/>
          </a:prstGeom>
        </p:spPr>
        <p:style>
          <a:lnRef idx="0">
            <a:schemeClr val="accent1"/>
          </a:lnRef>
          <a:fillRef idx="3">
            <a:schemeClr val="accent1"/>
          </a:fillRef>
          <a:effectRef idx="3">
            <a:schemeClr val="accent1"/>
          </a:effectRef>
          <a:fontRef idx="minor">
            <a:schemeClr val="lt1"/>
          </a:fontRef>
        </p:style>
        <p:txBody>
          <a:bodyPr wrap="square">
            <a:sp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214313" indent="-214313" algn="just">
              <a:buFont typeface="Arial" panose="020B0604020202020204" pitchFamily="34" charset="0"/>
              <a:buChar char="•"/>
            </a:pPr>
            <a:r>
              <a:rPr lang="en-SG" sz="1275" b="1"/>
              <a:t>Higher Likelihood of Optimal Reduction</a:t>
            </a:r>
            <a:r>
              <a:rPr lang="en-SG" sz="1275"/>
              <a:t>: Biologic users had significantly greater odds of achieving &gt;75% reduction in TOCS use than non-users—OR: 2.35 (37% vs 21%) in Year 1 and OR: 1.53 (46% vs 37%) in Year 2.</a:t>
            </a:r>
          </a:p>
          <a:p>
            <a:pPr marL="214313" indent="-214313" algn="just">
              <a:buFont typeface="Arial" panose="020B0604020202020204" pitchFamily="34" charset="0"/>
              <a:buChar char="•"/>
            </a:pPr>
            <a:endParaRPr lang="en-SG" sz="1275"/>
          </a:p>
          <a:p>
            <a:pPr marL="214313" indent="-214313" algn="just">
              <a:buFont typeface="Arial" panose="020B0604020202020204" pitchFamily="34" charset="0"/>
              <a:buChar char="•"/>
            </a:pPr>
            <a:r>
              <a:rPr lang="en-SG" sz="1275" b="1"/>
              <a:t>Stronger Effect Without Anti-</a:t>
            </a:r>
            <a:r>
              <a:rPr lang="en-SG" sz="1275" b="1" err="1"/>
              <a:t>IgE</a:t>
            </a:r>
            <a:r>
              <a:rPr lang="en-SG" sz="1275"/>
              <a:t>: Excluding Anti-</a:t>
            </a:r>
            <a:r>
              <a:rPr lang="en-SG" sz="1275" err="1"/>
              <a:t>IgE</a:t>
            </a:r>
            <a:r>
              <a:rPr lang="en-SG" sz="1275"/>
              <a:t> users further increased the odds—Year 1 OR: 2.44; Year 2 OR: 1.59—indicating a more pronounced benefit in non–Anti-</a:t>
            </a:r>
            <a:r>
              <a:rPr lang="en-SG" sz="1275" err="1"/>
              <a:t>IgE</a:t>
            </a:r>
            <a:r>
              <a:rPr lang="en-SG" sz="1275"/>
              <a:t> biologic users.</a:t>
            </a:r>
          </a:p>
        </p:txBody>
      </p:sp>
      <p:sp>
        <p:nvSpPr>
          <p:cNvPr id="9" name="TextBox 8">
            <a:extLst>
              <a:ext uri="{FF2B5EF4-FFF2-40B4-BE49-F238E27FC236}">
                <a16:creationId xmlns:a16="http://schemas.microsoft.com/office/drawing/2014/main" id="{F77D4F23-96C2-1D99-D21E-465BDF127719}"/>
              </a:ext>
            </a:extLst>
          </p:cNvPr>
          <p:cNvSpPr txBox="1"/>
          <p:nvPr/>
        </p:nvSpPr>
        <p:spPr>
          <a:xfrm>
            <a:off x="5200" y="4791742"/>
            <a:ext cx="9138800" cy="196208"/>
          </a:xfrm>
          <a:prstGeom prst="rect">
            <a:avLst/>
          </a:prstGeom>
          <a:noFill/>
        </p:spPr>
        <p:txBody>
          <a:bodyPr wrap="square" rtlCol="0">
            <a:sp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SG" sz="675" baseline="30000">
                <a:effectLst/>
                <a:latin typeface="Calibri" panose="020F0502020204030204" pitchFamily="34" charset="0"/>
                <a:ea typeface="SimSun" panose="02010600030101010101" pitchFamily="2" charset="-122"/>
                <a:cs typeface="Aptos" panose="020B0004020202020204" pitchFamily="34" charset="0"/>
              </a:rPr>
              <a:t>*</a:t>
            </a:r>
            <a:r>
              <a:rPr lang="en-SG" sz="675">
                <a:effectLst/>
                <a:latin typeface="Calibri" panose="020F0502020204030204" pitchFamily="34" charset="0"/>
                <a:ea typeface="SimSun" panose="02010600030101010101" pitchFamily="2" charset="-122"/>
                <a:cs typeface="Aptos" panose="020B0004020202020204" pitchFamily="34" charset="0"/>
              </a:rPr>
              <a:t>Any reduction: any reduction in TOCS daily dose from baseline (12 months prior to index date) to 1</a:t>
            </a:r>
            <a:r>
              <a:rPr lang="en-SG" sz="675" baseline="30000">
                <a:effectLst/>
                <a:latin typeface="Calibri" panose="020F0502020204030204" pitchFamily="34" charset="0"/>
                <a:ea typeface="SimSun" panose="02010600030101010101" pitchFamily="2" charset="-122"/>
                <a:cs typeface="Aptos" panose="020B0004020202020204" pitchFamily="34" charset="0"/>
              </a:rPr>
              <a:t>st</a:t>
            </a:r>
            <a:r>
              <a:rPr lang="en-SG" sz="675">
                <a:effectLst/>
                <a:latin typeface="Calibri" panose="020F0502020204030204" pitchFamily="34" charset="0"/>
                <a:ea typeface="SimSun" panose="02010600030101010101" pitchFamily="2" charset="-122"/>
                <a:cs typeface="Aptos" panose="020B0004020202020204" pitchFamily="34" charset="0"/>
              </a:rPr>
              <a:t> or 2</a:t>
            </a:r>
            <a:r>
              <a:rPr lang="en-SG" sz="675" baseline="30000">
                <a:effectLst/>
                <a:latin typeface="Calibri" panose="020F0502020204030204" pitchFamily="34" charset="0"/>
                <a:ea typeface="SimSun" panose="02010600030101010101" pitchFamily="2" charset="-122"/>
                <a:cs typeface="Aptos" panose="020B0004020202020204" pitchFamily="34" charset="0"/>
              </a:rPr>
              <a:t>nd</a:t>
            </a:r>
            <a:r>
              <a:rPr lang="en-SG" sz="675">
                <a:effectLst/>
                <a:latin typeface="Calibri" panose="020F0502020204030204" pitchFamily="34" charset="0"/>
                <a:ea typeface="SimSun" panose="02010600030101010101" pitchFamily="2" charset="-122"/>
                <a:cs typeface="Aptos" panose="020B0004020202020204" pitchFamily="34" charset="0"/>
              </a:rPr>
              <a:t> year of follow-up. </a:t>
            </a:r>
            <a:r>
              <a:rPr lang="en-SG" sz="675" baseline="30000" err="1">
                <a:effectLst/>
                <a:latin typeface="Calibri" panose="020F0502020204030204" pitchFamily="34" charset="0"/>
                <a:ea typeface="SimSun" panose="02010600030101010101" pitchFamily="2" charset="-122"/>
                <a:cs typeface="Aptos" panose="020B0004020202020204" pitchFamily="34" charset="0"/>
              </a:rPr>
              <a:t>Ϯ</a:t>
            </a:r>
            <a:r>
              <a:rPr lang="en-SG" sz="675" err="1">
                <a:effectLst/>
                <a:latin typeface="Calibri" panose="020F0502020204030204" pitchFamily="34" charset="0"/>
                <a:ea typeface="SimSun" panose="02010600030101010101" pitchFamily="2" charset="-122"/>
                <a:cs typeface="Aptos" panose="020B0004020202020204" pitchFamily="34" charset="0"/>
              </a:rPr>
              <a:t>Optimal</a:t>
            </a:r>
            <a:r>
              <a:rPr lang="en-SG" sz="675">
                <a:effectLst/>
                <a:latin typeface="Calibri" panose="020F0502020204030204" pitchFamily="34" charset="0"/>
                <a:ea typeface="SimSun" panose="02010600030101010101" pitchFamily="2" charset="-122"/>
                <a:cs typeface="Aptos" panose="020B0004020202020204" pitchFamily="34" charset="0"/>
              </a:rPr>
              <a:t> reduction: </a:t>
            </a:r>
            <a:r>
              <a:rPr lang="zh-CN" sz="675">
                <a:effectLst/>
                <a:latin typeface="Calibri" panose="020F0502020204030204" pitchFamily="34" charset="0"/>
                <a:ea typeface="SimSun" panose="02010600030101010101" pitchFamily="2" charset="-122"/>
                <a:cs typeface="Calibri" panose="020F0502020204030204" pitchFamily="34" charset="0"/>
              </a:rPr>
              <a:t>≥</a:t>
            </a:r>
            <a:r>
              <a:rPr lang="en-SG" sz="675">
                <a:effectLst/>
                <a:latin typeface="Calibri" panose="020F0502020204030204" pitchFamily="34" charset="0"/>
                <a:ea typeface="SimSun" panose="02010600030101010101" pitchFamily="2" charset="-122"/>
                <a:cs typeface="Aptos" panose="020B0004020202020204" pitchFamily="34" charset="0"/>
              </a:rPr>
              <a:t>75% reduction in TOCS daily dose from baseline (12 months prior to index date) to 1</a:t>
            </a:r>
            <a:r>
              <a:rPr lang="en-SG" sz="675" baseline="30000">
                <a:effectLst/>
                <a:latin typeface="Calibri" panose="020F0502020204030204" pitchFamily="34" charset="0"/>
                <a:ea typeface="SimSun" panose="02010600030101010101" pitchFamily="2" charset="-122"/>
                <a:cs typeface="Aptos" panose="020B0004020202020204" pitchFamily="34" charset="0"/>
              </a:rPr>
              <a:t>st</a:t>
            </a:r>
            <a:r>
              <a:rPr lang="en-SG" sz="675">
                <a:effectLst/>
                <a:latin typeface="Calibri" panose="020F0502020204030204" pitchFamily="34" charset="0"/>
                <a:ea typeface="SimSun" panose="02010600030101010101" pitchFamily="2" charset="-122"/>
                <a:cs typeface="Aptos" panose="020B0004020202020204" pitchFamily="34" charset="0"/>
              </a:rPr>
              <a:t> or 2</a:t>
            </a:r>
            <a:r>
              <a:rPr lang="en-SG" sz="675" baseline="30000">
                <a:effectLst/>
                <a:latin typeface="Calibri" panose="020F0502020204030204" pitchFamily="34" charset="0"/>
                <a:ea typeface="SimSun" panose="02010600030101010101" pitchFamily="2" charset="-122"/>
                <a:cs typeface="Aptos" panose="020B0004020202020204" pitchFamily="34" charset="0"/>
              </a:rPr>
              <a:t>nd</a:t>
            </a:r>
            <a:r>
              <a:rPr lang="en-SG" sz="675">
                <a:effectLst/>
                <a:latin typeface="Calibri" panose="020F0502020204030204" pitchFamily="34" charset="0"/>
                <a:ea typeface="SimSun" panose="02010600030101010101" pitchFamily="2" charset="-122"/>
                <a:cs typeface="Aptos" panose="020B0004020202020204" pitchFamily="34" charset="0"/>
              </a:rPr>
              <a:t> year of follow-up. </a:t>
            </a:r>
            <a:endParaRPr lang="en-SG" sz="675">
              <a:effectLst/>
              <a:latin typeface="Aptos" panose="020B0004020202020204" pitchFamily="34" charset="0"/>
              <a:ea typeface="SimSun" panose="02010600030101010101" pitchFamily="2" charset="-122"/>
              <a:cs typeface="Aptos" panose="020B0004020202020204" pitchFamily="34" charset="0"/>
            </a:endParaRPr>
          </a:p>
        </p:txBody>
      </p:sp>
      <p:sp>
        <p:nvSpPr>
          <p:cNvPr id="3" name="TextBox 3">
            <a:extLst>
              <a:ext uri="{FF2B5EF4-FFF2-40B4-BE49-F238E27FC236}">
                <a16:creationId xmlns:a16="http://schemas.microsoft.com/office/drawing/2014/main" id="{B021755B-F799-65A8-EBFC-0901989126D4}"/>
              </a:ext>
            </a:extLst>
          </p:cNvPr>
          <p:cNvSpPr txBox="1"/>
          <p:nvPr/>
        </p:nvSpPr>
        <p:spPr>
          <a:xfrm>
            <a:off x="1370" y="4983301"/>
            <a:ext cx="9158288" cy="161583"/>
          </a:xfrm>
          <a:prstGeom prst="rect">
            <a:avLst/>
          </a:prstGeom>
          <a:noFill/>
        </p:spPr>
        <p:txBody>
          <a:bodyPr wrap="square" lIns="68580" tIns="34290" rIns="68580" bIns="34290" rtlCol="0" anchor="t">
            <a:sp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600">
                <a:solidFill>
                  <a:srgbClr val="A6A6A6"/>
                </a:solidFill>
              </a:rPr>
              <a:t>Chen W et al</a:t>
            </a:r>
            <a:r>
              <a:rPr lang="en-US" sz="600">
                <a:solidFill>
                  <a:srgbClr val="A6A6A6"/>
                </a:solidFill>
              </a:rPr>
              <a:t>. Impact of biologic initiation on oral corticosteroid use in the International Severe Asthma Registry and the Optimum Patient Care Research Database: a pooled analysis of real-world data. </a:t>
            </a:r>
            <a:r>
              <a:rPr lang="en-US" sz="600" i="1">
                <a:solidFill>
                  <a:srgbClr val="A6A6A6"/>
                </a:solidFill>
              </a:rPr>
              <a:t>JACI: In Practice </a:t>
            </a:r>
            <a:r>
              <a:rPr lang="en-US" sz="600">
                <a:solidFill>
                  <a:srgbClr val="A6A6A6"/>
                </a:solidFill>
              </a:rPr>
              <a:t>2025; </a:t>
            </a:r>
            <a:r>
              <a:rPr lang="en-US" sz="600" err="1">
                <a:solidFill>
                  <a:srgbClr val="A6A6A6"/>
                </a:solidFill>
              </a:rPr>
              <a:t>doi</a:t>
            </a:r>
            <a:r>
              <a:rPr lang="en-US" sz="600">
                <a:solidFill>
                  <a:srgbClr val="A6A6A6"/>
                </a:solidFill>
              </a:rPr>
              <a:t>: 10.1016/j.jaip.2025.04.032</a:t>
            </a:r>
            <a:endParaRPr lang="en-US" sz="600"/>
          </a:p>
        </p:txBody>
      </p:sp>
      <p:pic>
        <p:nvPicPr>
          <p:cNvPr id="2" name="bg object 17">
            <a:extLst>
              <a:ext uri="{FF2B5EF4-FFF2-40B4-BE49-F238E27FC236}">
                <a16:creationId xmlns:a16="http://schemas.microsoft.com/office/drawing/2014/main" id="{AF0495DD-DCB5-EF2E-254E-D667EBA9967C}"/>
              </a:ext>
            </a:extLst>
          </p:cNvPr>
          <p:cNvPicPr/>
          <p:nvPr/>
        </p:nvPicPr>
        <p:blipFill>
          <a:blip r:embed="rId4" cstate="print">
            <a:alphaModFix amt="10000"/>
            <a:extLst>
              <a:ext uri="{BEBA8EAE-BF5A-486C-A8C5-ECC9F3942E4B}">
                <a14:imgProps xmlns:a14="http://schemas.microsoft.com/office/drawing/2010/main">
                  <a14:imgLayer r:embed="rId5">
                    <a14:imgEffect>
                      <a14:saturation sat="0"/>
                    </a14:imgEffect>
                  </a14:imgLayer>
                </a14:imgProps>
              </a:ext>
            </a:extLst>
          </a:blip>
          <a:stretch>
            <a:fillRect/>
          </a:stretch>
        </p:blipFill>
        <p:spPr>
          <a:xfrm>
            <a:off x="1524002" y="1682750"/>
            <a:ext cx="5849256" cy="1778000"/>
          </a:xfrm>
          <a:prstGeom prst="rect">
            <a:avLst/>
          </a:prstGeom>
          <a:noFill/>
        </p:spPr>
      </p:pic>
      <p:pic>
        <p:nvPicPr>
          <p:cNvPr id="7" name="Graphic 6" descr="Beginning with solid fill">
            <a:hlinkClick r:id="rId6" action="ppaction://hlinksldjump"/>
            <a:extLst>
              <a:ext uri="{FF2B5EF4-FFF2-40B4-BE49-F238E27FC236}">
                <a16:creationId xmlns:a16="http://schemas.microsoft.com/office/drawing/2014/main" id="{05ADAC76-2E72-B9FE-F40F-25E31B87D44D}"/>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260359522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2042160"/>
            <a:ext cx="9144000" cy="1224280"/>
          </a:xfrm>
          <a:custGeom>
            <a:avLst/>
            <a:gdLst/>
            <a:ahLst/>
            <a:cxnLst/>
            <a:rect l="l" t="t" r="r" b="b"/>
            <a:pathLst>
              <a:path w="9144000" h="1224279">
                <a:moveTo>
                  <a:pt x="9144000" y="0"/>
                </a:moveTo>
                <a:lnTo>
                  <a:pt x="0" y="0"/>
                </a:lnTo>
                <a:lnTo>
                  <a:pt x="0" y="1223771"/>
                </a:lnTo>
                <a:lnTo>
                  <a:pt x="9144000" y="1223771"/>
                </a:lnTo>
                <a:lnTo>
                  <a:pt x="9144000"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3" name="object 3"/>
          <p:cNvPicPr/>
          <p:nvPr/>
        </p:nvPicPr>
        <p:blipFill>
          <a:blip r:embed="rId2" cstate="print"/>
          <a:stretch>
            <a:fillRect/>
          </a:stretch>
        </p:blipFill>
        <p:spPr>
          <a:xfrm>
            <a:off x="3320815" y="1048578"/>
            <a:ext cx="2429174" cy="728272"/>
          </a:xfrm>
          <a:prstGeom prst="rect">
            <a:avLst/>
          </a:prstGeom>
        </p:spPr>
      </p:pic>
      <p:pic>
        <p:nvPicPr>
          <p:cNvPr id="4" name="object 4"/>
          <p:cNvPicPr/>
          <p:nvPr/>
        </p:nvPicPr>
        <p:blipFill>
          <a:blip r:embed="rId3" cstate="print"/>
          <a:stretch>
            <a:fillRect/>
          </a:stretch>
        </p:blipFill>
        <p:spPr>
          <a:xfrm>
            <a:off x="3957828" y="4299203"/>
            <a:ext cx="1234439" cy="612648"/>
          </a:xfrm>
          <a:prstGeom prst="rect">
            <a:avLst/>
          </a:prstGeom>
        </p:spPr>
      </p:pic>
      <p:sp>
        <p:nvSpPr>
          <p:cNvPr id="5" name="object 5"/>
          <p:cNvSpPr txBox="1"/>
          <p:nvPr/>
        </p:nvSpPr>
        <p:spPr>
          <a:xfrm>
            <a:off x="2322702" y="3578478"/>
            <a:ext cx="4415790" cy="269240"/>
          </a:xfrm>
          <a:prstGeom prst="rect">
            <a:avLst/>
          </a:prstGeom>
        </p:spPr>
        <p:txBody>
          <a:bodyPr vert="horz" wrap="square" lIns="0" tIns="12065" rIns="0" bIns="0" rtlCol="0">
            <a:spAutoFit/>
          </a:bodyPr>
          <a:lstStyle/>
          <a:p>
            <a:pPr marL="12700" marR="0" lvl="0" indent="0" defTabSz="914400" eaLnBrk="1" fontAlgn="auto" latinLnBrk="0" hangingPunct="1">
              <a:lnSpc>
                <a:spcPct val="100000"/>
              </a:lnSpc>
              <a:spcBef>
                <a:spcPts val="95"/>
              </a:spcBef>
              <a:spcAft>
                <a:spcPts val="0"/>
              </a:spcAft>
              <a:buClrTx/>
              <a:buSzTx/>
              <a:buFontTx/>
              <a:buNone/>
              <a:tabLst/>
              <a:defRPr/>
            </a:pPr>
            <a:r>
              <a:rPr kumimoji="0" sz="1600" b="0" i="0" u="none" strike="noStrike" kern="0" cap="none" spc="0" normalizeH="0" baseline="0" noProof="0">
                <a:ln>
                  <a:noFill/>
                </a:ln>
                <a:solidFill>
                  <a:srgbClr val="FF9900"/>
                </a:solidFill>
                <a:effectLst/>
                <a:uLnTx/>
                <a:uFillTx/>
                <a:latin typeface="Arial"/>
                <a:cs typeface="Arial"/>
              </a:rPr>
              <a:t>Eileen</a:t>
            </a:r>
            <a:r>
              <a:rPr kumimoji="0" sz="1600" b="0" i="0" u="none" strike="noStrike" kern="0" cap="none" spc="-45" normalizeH="0" baseline="0" noProof="0">
                <a:ln>
                  <a:noFill/>
                </a:ln>
                <a:solidFill>
                  <a:srgbClr val="FF9900"/>
                </a:solidFill>
                <a:effectLst/>
                <a:uLnTx/>
                <a:uFillTx/>
                <a:latin typeface="Arial"/>
                <a:cs typeface="Arial"/>
              </a:rPr>
              <a:t> </a:t>
            </a:r>
            <a:r>
              <a:rPr kumimoji="0" sz="1600" b="0" i="0" u="none" strike="noStrike" kern="0" cap="none" spc="0" normalizeH="0" baseline="0" noProof="0">
                <a:ln>
                  <a:noFill/>
                </a:ln>
                <a:solidFill>
                  <a:srgbClr val="FF9900"/>
                </a:solidFill>
                <a:effectLst/>
                <a:uLnTx/>
                <a:uFillTx/>
                <a:latin typeface="Arial"/>
                <a:cs typeface="Arial"/>
              </a:rPr>
              <a:t>Wang</a:t>
            </a:r>
            <a:r>
              <a:rPr kumimoji="0" sz="1600" b="0" i="0" u="none" strike="noStrike" kern="0" cap="none" spc="-15" normalizeH="0" baseline="0" noProof="0">
                <a:ln>
                  <a:noFill/>
                </a:ln>
                <a:solidFill>
                  <a:srgbClr val="FF9900"/>
                </a:solidFill>
                <a:effectLst/>
                <a:uLnTx/>
                <a:uFillTx/>
                <a:latin typeface="Arial"/>
                <a:cs typeface="Arial"/>
              </a:rPr>
              <a:t> </a:t>
            </a:r>
            <a:r>
              <a:rPr kumimoji="0" sz="1600" b="0" i="0" u="none" strike="noStrike" kern="0" cap="none" spc="0" normalizeH="0" baseline="0" noProof="0">
                <a:ln>
                  <a:noFill/>
                </a:ln>
                <a:solidFill>
                  <a:srgbClr val="FF9900"/>
                </a:solidFill>
                <a:effectLst/>
                <a:uLnTx/>
                <a:uFillTx/>
                <a:latin typeface="Arial"/>
                <a:cs typeface="Arial"/>
              </a:rPr>
              <a:t>et</a:t>
            </a:r>
            <a:r>
              <a:rPr kumimoji="0" sz="1600" b="0" i="0" u="none" strike="noStrike" kern="0" cap="none" spc="-10" normalizeH="0" baseline="0" noProof="0">
                <a:ln>
                  <a:noFill/>
                </a:ln>
                <a:solidFill>
                  <a:srgbClr val="FF9900"/>
                </a:solidFill>
                <a:effectLst/>
                <a:uLnTx/>
                <a:uFillTx/>
                <a:latin typeface="Arial"/>
                <a:cs typeface="Arial"/>
              </a:rPr>
              <a:t> </a:t>
            </a:r>
            <a:r>
              <a:rPr kumimoji="0" sz="1600" b="0" i="0" u="none" strike="noStrike" kern="0" cap="none" spc="0" normalizeH="0" baseline="0" noProof="0">
                <a:ln>
                  <a:noFill/>
                </a:ln>
                <a:solidFill>
                  <a:srgbClr val="FF9900"/>
                </a:solidFill>
                <a:effectLst/>
                <a:uLnTx/>
                <a:uFillTx/>
                <a:latin typeface="Arial"/>
                <a:cs typeface="Arial"/>
              </a:rPr>
              <a:t>al,</a:t>
            </a:r>
            <a:r>
              <a:rPr kumimoji="0" sz="1600" b="0" i="0" u="none" strike="noStrike" kern="0" cap="none" spc="-15" normalizeH="0" baseline="0" noProof="0">
                <a:ln>
                  <a:noFill/>
                </a:ln>
                <a:solidFill>
                  <a:srgbClr val="FF9900"/>
                </a:solidFill>
                <a:effectLst/>
                <a:uLnTx/>
                <a:uFillTx/>
                <a:latin typeface="Arial"/>
                <a:cs typeface="Arial"/>
              </a:rPr>
              <a:t> </a:t>
            </a:r>
            <a:r>
              <a:rPr kumimoji="0" sz="1600" b="0" i="1" u="none" strike="noStrike" kern="0" cap="none" spc="0" normalizeH="0" baseline="0" noProof="0">
                <a:ln>
                  <a:noFill/>
                </a:ln>
                <a:solidFill>
                  <a:srgbClr val="FF9900"/>
                </a:solidFill>
                <a:effectLst/>
                <a:uLnTx/>
                <a:uFillTx/>
                <a:latin typeface="Arial"/>
                <a:cs typeface="Arial"/>
              </a:rPr>
              <a:t>CHEST</a:t>
            </a:r>
            <a:r>
              <a:rPr kumimoji="0" sz="1600" b="0" i="1" u="none" strike="noStrike" kern="0" cap="none" spc="-35" normalizeH="0" baseline="0" noProof="0">
                <a:ln>
                  <a:noFill/>
                </a:ln>
                <a:solidFill>
                  <a:srgbClr val="FF9900"/>
                </a:solidFill>
                <a:effectLst/>
                <a:uLnTx/>
                <a:uFillTx/>
                <a:latin typeface="Arial"/>
                <a:cs typeface="Arial"/>
              </a:rPr>
              <a:t> </a:t>
            </a:r>
            <a:r>
              <a:rPr kumimoji="0" sz="1600" b="0" i="0" u="none" strike="noStrike" kern="0" cap="none" spc="-10" normalizeH="0" baseline="0" noProof="0">
                <a:ln>
                  <a:noFill/>
                </a:ln>
                <a:solidFill>
                  <a:srgbClr val="FF9900"/>
                </a:solidFill>
                <a:effectLst/>
                <a:uLnTx/>
                <a:uFillTx/>
                <a:latin typeface="Arial"/>
                <a:cs typeface="Arial"/>
              </a:rPr>
              <a:t>2020;157(4):790-</a:t>
            </a:r>
            <a:r>
              <a:rPr kumimoji="0" sz="1600" b="0" i="0" u="none" strike="noStrike" kern="0" cap="none" spc="-20" normalizeH="0" baseline="0" noProof="0">
                <a:ln>
                  <a:noFill/>
                </a:ln>
                <a:solidFill>
                  <a:srgbClr val="FF9900"/>
                </a:solidFill>
                <a:effectLst/>
                <a:uLnTx/>
                <a:uFillTx/>
                <a:latin typeface="Arial"/>
                <a:cs typeface="Arial"/>
              </a:rPr>
              <a:t>804.</a:t>
            </a:r>
            <a:endParaRPr kumimoji="0" sz="1600" b="0" i="0" u="none" strike="noStrike" kern="0" cap="none" spc="0" normalizeH="0" baseline="0" noProof="0">
              <a:ln>
                <a:noFill/>
              </a:ln>
              <a:solidFill>
                <a:sysClr val="windowText" lastClr="000000"/>
              </a:solidFill>
              <a:effectLst/>
              <a:uLnTx/>
              <a:uFillTx/>
              <a:latin typeface="Arial"/>
              <a:cs typeface="Arial"/>
            </a:endParaRPr>
          </a:p>
        </p:txBody>
      </p:sp>
      <p:sp>
        <p:nvSpPr>
          <p:cNvPr id="6" name="object 6"/>
          <p:cNvSpPr txBox="1"/>
          <p:nvPr/>
        </p:nvSpPr>
        <p:spPr>
          <a:xfrm>
            <a:off x="1374775" y="2341626"/>
            <a:ext cx="6306185" cy="635635"/>
          </a:xfrm>
          <a:prstGeom prst="rect">
            <a:avLst/>
          </a:prstGeom>
        </p:spPr>
        <p:txBody>
          <a:bodyPr vert="horz" wrap="square" lIns="0" tIns="12700" rIns="0" bIns="0" rtlCol="0">
            <a:spAutoFit/>
          </a:bodyPr>
          <a:lstStyle/>
          <a:p>
            <a:pPr marL="12700" marR="5080" lvl="0" indent="322580" defTabSz="914400" eaLnBrk="1" fontAlgn="auto" latinLnBrk="0" hangingPunct="1">
              <a:lnSpc>
                <a:spcPct val="100000"/>
              </a:lnSpc>
              <a:spcBef>
                <a:spcPts val="100"/>
              </a:spcBef>
              <a:spcAft>
                <a:spcPts val="0"/>
              </a:spcAft>
              <a:buClrTx/>
              <a:buSzTx/>
              <a:buFontTx/>
              <a:buNone/>
              <a:tabLst/>
              <a:defRPr/>
            </a:pPr>
            <a:r>
              <a:rPr kumimoji="0" sz="2000" b="1" i="0" u="none" strike="noStrike" kern="0" cap="none" spc="0" normalizeH="0" baseline="0" noProof="0">
                <a:ln>
                  <a:noFill/>
                </a:ln>
                <a:solidFill>
                  <a:srgbClr val="FFFFFF"/>
                </a:solidFill>
                <a:effectLst/>
                <a:uLnTx/>
                <a:uFillTx/>
                <a:latin typeface="Arial"/>
                <a:cs typeface="Arial"/>
              </a:rPr>
              <a:t>Characterization</a:t>
            </a:r>
            <a:r>
              <a:rPr kumimoji="0" sz="2000" b="1" i="0" u="none" strike="noStrike" kern="0" cap="none" spc="-95" normalizeH="0" baseline="0" noProof="0">
                <a:ln>
                  <a:noFill/>
                </a:ln>
                <a:solidFill>
                  <a:srgbClr val="FFFFFF"/>
                </a:solidFill>
                <a:effectLst/>
                <a:uLnTx/>
                <a:uFillTx/>
                <a:latin typeface="Arial"/>
                <a:cs typeface="Arial"/>
              </a:rPr>
              <a:t> </a:t>
            </a:r>
            <a:r>
              <a:rPr kumimoji="0" sz="2000" b="1" i="0" u="none" strike="noStrike" kern="0" cap="none" spc="0" normalizeH="0" baseline="0" noProof="0">
                <a:ln>
                  <a:noFill/>
                </a:ln>
                <a:solidFill>
                  <a:srgbClr val="FFFFFF"/>
                </a:solidFill>
                <a:effectLst/>
                <a:uLnTx/>
                <a:uFillTx/>
                <a:latin typeface="Arial"/>
                <a:cs typeface="Arial"/>
              </a:rPr>
              <a:t>of</a:t>
            </a:r>
            <a:r>
              <a:rPr kumimoji="0" sz="2000" b="1" i="0" u="none" strike="noStrike" kern="0" cap="none" spc="-60" normalizeH="0" baseline="0" noProof="0">
                <a:ln>
                  <a:noFill/>
                </a:ln>
                <a:solidFill>
                  <a:srgbClr val="FFFFFF"/>
                </a:solidFill>
                <a:effectLst/>
                <a:uLnTx/>
                <a:uFillTx/>
                <a:latin typeface="Arial"/>
                <a:cs typeface="Arial"/>
              </a:rPr>
              <a:t> </a:t>
            </a:r>
            <a:r>
              <a:rPr kumimoji="0" sz="2000" b="1" i="0" u="none" strike="noStrike" kern="0" cap="none" spc="0" normalizeH="0" baseline="0" noProof="0">
                <a:ln>
                  <a:noFill/>
                </a:ln>
                <a:solidFill>
                  <a:srgbClr val="FFFFFF"/>
                </a:solidFill>
                <a:effectLst/>
                <a:uLnTx/>
                <a:uFillTx/>
                <a:latin typeface="Arial"/>
                <a:cs typeface="Arial"/>
              </a:rPr>
              <a:t>Severe</a:t>
            </a:r>
            <a:r>
              <a:rPr kumimoji="0" sz="2000" b="1" i="0" u="none" strike="noStrike" kern="0" cap="none" spc="-105" normalizeH="0" baseline="0" noProof="0">
                <a:ln>
                  <a:noFill/>
                </a:ln>
                <a:solidFill>
                  <a:srgbClr val="FFFFFF"/>
                </a:solidFill>
                <a:effectLst/>
                <a:uLnTx/>
                <a:uFillTx/>
                <a:latin typeface="Arial"/>
                <a:cs typeface="Arial"/>
              </a:rPr>
              <a:t> </a:t>
            </a:r>
            <a:r>
              <a:rPr kumimoji="0" sz="2000" b="1" i="0" u="none" strike="noStrike" kern="0" cap="none" spc="0" normalizeH="0" baseline="0" noProof="0">
                <a:ln>
                  <a:noFill/>
                </a:ln>
                <a:solidFill>
                  <a:srgbClr val="FFFFFF"/>
                </a:solidFill>
                <a:effectLst/>
                <a:uLnTx/>
                <a:uFillTx/>
                <a:latin typeface="Arial"/>
                <a:cs typeface="Arial"/>
              </a:rPr>
              <a:t>Asthma</a:t>
            </a:r>
            <a:r>
              <a:rPr kumimoji="0" sz="2000" b="1" i="0" u="none" strike="noStrike" kern="0" cap="none" spc="-75" normalizeH="0" baseline="0" noProof="0">
                <a:ln>
                  <a:noFill/>
                </a:ln>
                <a:solidFill>
                  <a:srgbClr val="FFFFFF"/>
                </a:solidFill>
                <a:effectLst/>
                <a:uLnTx/>
                <a:uFillTx/>
                <a:latin typeface="Arial"/>
                <a:cs typeface="Arial"/>
              </a:rPr>
              <a:t> </a:t>
            </a:r>
            <a:r>
              <a:rPr kumimoji="0" sz="2000" b="1" i="0" u="none" strike="noStrike" kern="0" cap="none" spc="-10" normalizeH="0" baseline="0" noProof="0">
                <a:ln>
                  <a:noFill/>
                </a:ln>
                <a:solidFill>
                  <a:srgbClr val="FFFFFF"/>
                </a:solidFill>
                <a:effectLst/>
                <a:uLnTx/>
                <a:uFillTx/>
                <a:latin typeface="Arial"/>
                <a:cs typeface="Arial"/>
              </a:rPr>
              <a:t>Worldwide: </a:t>
            </a:r>
            <a:r>
              <a:rPr kumimoji="0" sz="2000" b="1" i="0" u="none" strike="noStrike" kern="0" cap="none" spc="0" normalizeH="0" baseline="0" noProof="0">
                <a:ln>
                  <a:noFill/>
                </a:ln>
                <a:solidFill>
                  <a:srgbClr val="FFFFFF"/>
                </a:solidFill>
                <a:effectLst/>
                <a:uLnTx/>
                <a:uFillTx/>
                <a:latin typeface="Arial"/>
                <a:cs typeface="Arial"/>
              </a:rPr>
              <a:t>Data</a:t>
            </a:r>
            <a:r>
              <a:rPr kumimoji="0" sz="2000" b="1" i="0" u="none" strike="noStrike" kern="0" cap="none" spc="-55" normalizeH="0" baseline="0" noProof="0">
                <a:ln>
                  <a:noFill/>
                </a:ln>
                <a:solidFill>
                  <a:srgbClr val="FFFFFF"/>
                </a:solidFill>
                <a:effectLst/>
                <a:uLnTx/>
                <a:uFillTx/>
                <a:latin typeface="Arial"/>
                <a:cs typeface="Arial"/>
              </a:rPr>
              <a:t> </a:t>
            </a:r>
            <a:r>
              <a:rPr kumimoji="0" sz="2000" b="1" i="0" u="none" strike="noStrike" kern="0" cap="none" spc="0" normalizeH="0" baseline="0" noProof="0">
                <a:ln>
                  <a:noFill/>
                </a:ln>
                <a:solidFill>
                  <a:srgbClr val="FFFFFF"/>
                </a:solidFill>
                <a:effectLst/>
                <a:uLnTx/>
                <a:uFillTx/>
                <a:latin typeface="Arial"/>
                <a:cs typeface="Arial"/>
              </a:rPr>
              <a:t>From</a:t>
            </a:r>
            <a:r>
              <a:rPr kumimoji="0" sz="2000" b="1" i="0" u="none" strike="noStrike" kern="0" cap="none" spc="-40" normalizeH="0" baseline="0" noProof="0">
                <a:ln>
                  <a:noFill/>
                </a:ln>
                <a:solidFill>
                  <a:srgbClr val="FFFFFF"/>
                </a:solidFill>
                <a:effectLst/>
                <a:uLnTx/>
                <a:uFillTx/>
                <a:latin typeface="Arial"/>
                <a:cs typeface="Arial"/>
              </a:rPr>
              <a:t> </a:t>
            </a:r>
            <a:r>
              <a:rPr kumimoji="0" sz="2000" b="1" i="0" u="none" strike="noStrike" kern="0" cap="none" spc="0" normalizeH="0" baseline="0" noProof="0">
                <a:ln>
                  <a:noFill/>
                </a:ln>
                <a:solidFill>
                  <a:srgbClr val="FFFFFF"/>
                </a:solidFill>
                <a:effectLst/>
                <a:uLnTx/>
                <a:uFillTx/>
                <a:latin typeface="Arial"/>
                <a:cs typeface="Arial"/>
              </a:rPr>
              <a:t>the</a:t>
            </a:r>
            <a:r>
              <a:rPr kumimoji="0" sz="2000" b="1" i="0" u="none" strike="noStrike" kern="0" cap="none" spc="-40" normalizeH="0" baseline="0" noProof="0">
                <a:ln>
                  <a:noFill/>
                </a:ln>
                <a:solidFill>
                  <a:srgbClr val="FFFFFF"/>
                </a:solidFill>
                <a:effectLst/>
                <a:uLnTx/>
                <a:uFillTx/>
                <a:latin typeface="Arial"/>
                <a:cs typeface="Arial"/>
              </a:rPr>
              <a:t> </a:t>
            </a:r>
            <a:r>
              <a:rPr kumimoji="0" sz="2000" b="1" i="0" u="none" strike="noStrike" kern="0" cap="none" spc="0" normalizeH="0" baseline="0" noProof="0">
                <a:ln>
                  <a:noFill/>
                </a:ln>
                <a:solidFill>
                  <a:srgbClr val="FFFFFF"/>
                </a:solidFill>
                <a:effectLst/>
                <a:uLnTx/>
                <a:uFillTx/>
                <a:latin typeface="Arial"/>
                <a:cs typeface="Arial"/>
              </a:rPr>
              <a:t>International</a:t>
            </a:r>
            <a:r>
              <a:rPr kumimoji="0" sz="2000" b="1" i="0" u="none" strike="noStrike" kern="0" cap="none" spc="-90" normalizeH="0" baseline="0" noProof="0">
                <a:ln>
                  <a:noFill/>
                </a:ln>
                <a:solidFill>
                  <a:srgbClr val="FFFFFF"/>
                </a:solidFill>
                <a:effectLst/>
                <a:uLnTx/>
                <a:uFillTx/>
                <a:latin typeface="Arial"/>
                <a:cs typeface="Arial"/>
              </a:rPr>
              <a:t> </a:t>
            </a:r>
            <a:r>
              <a:rPr kumimoji="0" sz="2000" b="1" i="0" u="none" strike="noStrike" kern="0" cap="none" spc="0" normalizeH="0" baseline="0" noProof="0">
                <a:ln>
                  <a:noFill/>
                </a:ln>
                <a:solidFill>
                  <a:srgbClr val="FFFFFF"/>
                </a:solidFill>
                <a:effectLst/>
                <a:uLnTx/>
                <a:uFillTx/>
                <a:latin typeface="Arial"/>
                <a:cs typeface="Arial"/>
              </a:rPr>
              <a:t>Severe</a:t>
            </a:r>
            <a:r>
              <a:rPr kumimoji="0" sz="2000" b="1" i="0" u="none" strike="noStrike" kern="0" cap="none" spc="-85" normalizeH="0" baseline="0" noProof="0">
                <a:ln>
                  <a:noFill/>
                </a:ln>
                <a:solidFill>
                  <a:srgbClr val="FFFFFF"/>
                </a:solidFill>
                <a:effectLst/>
                <a:uLnTx/>
                <a:uFillTx/>
                <a:latin typeface="Arial"/>
                <a:cs typeface="Arial"/>
              </a:rPr>
              <a:t> </a:t>
            </a:r>
            <a:r>
              <a:rPr kumimoji="0" sz="2000" b="1" i="0" u="none" strike="noStrike" kern="0" cap="none" spc="0" normalizeH="0" baseline="0" noProof="0">
                <a:ln>
                  <a:noFill/>
                </a:ln>
                <a:solidFill>
                  <a:srgbClr val="FFFFFF"/>
                </a:solidFill>
                <a:effectLst/>
                <a:uLnTx/>
                <a:uFillTx/>
                <a:latin typeface="Arial"/>
                <a:cs typeface="Arial"/>
              </a:rPr>
              <a:t>Asthma</a:t>
            </a:r>
            <a:r>
              <a:rPr kumimoji="0" sz="2000" b="1" i="0" u="none" strike="noStrike" kern="0" cap="none" spc="-55" normalizeH="0" baseline="0" noProof="0">
                <a:ln>
                  <a:noFill/>
                </a:ln>
                <a:solidFill>
                  <a:srgbClr val="FFFFFF"/>
                </a:solidFill>
                <a:effectLst/>
                <a:uLnTx/>
                <a:uFillTx/>
                <a:latin typeface="Arial"/>
                <a:cs typeface="Arial"/>
              </a:rPr>
              <a:t> </a:t>
            </a:r>
            <a:r>
              <a:rPr kumimoji="0" sz="2000" b="1" i="0" u="none" strike="noStrike" kern="0" cap="none" spc="-10" normalizeH="0" baseline="0" noProof="0">
                <a:ln>
                  <a:noFill/>
                </a:ln>
                <a:solidFill>
                  <a:srgbClr val="FFFFFF"/>
                </a:solidFill>
                <a:effectLst/>
                <a:uLnTx/>
                <a:uFillTx/>
                <a:latin typeface="Arial"/>
                <a:cs typeface="Arial"/>
              </a:rPr>
              <a:t>Registry</a:t>
            </a:r>
            <a:endParaRPr kumimoji="0" sz="2000" b="0" i="0" u="none" strike="noStrike" kern="0" cap="none" spc="0" normalizeH="0" baseline="0" noProof="0">
              <a:ln>
                <a:noFill/>
              </a:ln>
              <a:solidFill>
                <a:sysClr val="windowText" lastClr="000000"/>
              </a:solidFill>
              <a:effectLst/>
              <a:uLnTx/>
              <a:uFillTx/>
              <a:latin typeface="Arial"/>
              <a:cs typeface="Arial"/>
            </a:endParaRPr>
          </a:p>
        </p:txBody>
      </p:sp>
      <p:pic>
        <p:nvPicPr>
          <p:cNvPr id="8" name="Graphic 7" descr="Beginning with solid fill">
            <a:hlinkClick r:id="rId4" action="ppaction://hlinksldjump"/>
            <a:extLst>
              <a:ext uri="{FF2B5EF4-FFF2-40B4-BE49-F238E27FC236}">
                <a16:creationId xmlns:a16="http://schemas.microsoft.com/office/drawing/2014/main" id="{0CFEDC9A-3E0E-4437-8F67-6B21B3A35699}"/>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7" name="bg object 17">
            <a:extLst>
              <a:ext uri="{FF2B5EF4-FFF2-40B4-BE49-F238E27FC236}">
                <a16:creationId xmlns:a16="http://schemas.microsoft.com/office/drawing/2014/main" id="{70F2257B-480D-9270-6E57-A651C2CB8AEE}"/>
              </a:ext>
            </a:extLst>
          </p:cNvPr>
          <p:cNvPicPr/>
          <p:nvPr/>
        </p:nvPicPr>
        <p:blipFill>
          <a:blip r:embed="rId7" cstate="print">
            <a:alphaModFix amt="10000"/>
            <a:extLst>
              <a:ext uri="{BEBA8EAE-BF5A-486C-A8C5-ECC9F3942E4B}">
                <a14:imgProps xmlns:a14="http://schemas.microsoft.com/office/drawing/2010/main">
                  <a14:imgLayer r:embed="rId8">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B5EED8D-F835-CE0B-08D3-5AFA649DFD87}"/>
            </a:ext>
          </a:extLst>
        </p:cNvPr>
        <p:cNvGrpSpPr/>
        <p:nvPr/>
      </p:nvGrpSpPr>
      <p:grpSpPr>
        <a:xfrm>
          <a:off x="0" y="0"/>
          <a:ext cx="0" cy="0"/>
          <a:chOff x="0" y="0"/>
          <a:chExt cx="0" cy="0"/>
        </a:xfrm>
      </p:grpSpPr>
      <p:sp>
        <p:nvSpPr>
          <p:cNvPr id="8" name="标题 1">
            <a:extLst>
              <a:ext uri="{FF2B5EF4-FFF2-40B4-BE49-F238E27FC236}">
                <a16:creationId xmlns:a16="http://schemas.microsoft.com/office/drawing/2014/main" id="{C5AB4321-DA10-D30A-282F-09A28997860C}"/>
              </a:ext>
            </a:extLst>
          </p:cNvPr>
          <p:cNvSpPr txBox="1">
            <a:spLocks/>
          </p:cNvSpPr>
          <p:nvPr/>
        </p:nvSpPr>
        <p:spPr>
          <a:xfrm>
            <a:off x="162833" y="180099"/>
            <a:ext cx="7950530" cy="317986"/>
          </a:xfrm>
          <a:prstGeom prst="rect">
            <a:avLst/>
          </a:prstGeom>
        </p:spPr>
        <p:txBody>
          <a:bodyPr vert="horz" lIns="68580" tIns="34290" rIns="68580" bIns="34290" rtlCol="0" anchor="ctr">
            <a:no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just">
              <a:lnSpc>
                <a:spcPct val="100000"/>
              </a:lnSpc>
            </a:pPr>
            <a:r>
              <a:rPr lang="en-SG" sz="1650" b="1">
                <a:solidFill>
                  <a:schemeClr val="tx2">
                    <a:lumMod val="75000"/>
                    <a:lumOff val="25000"/>
                  </a:schemeClr>
                </a:solidFill>
                <a:effectLst/>
                <a:ea typeface="Times New Roman" panose="02020603050405020304" pitchFamily="18" charset="0"/>
              </a:rPr>
              <a:t>Biologics was associated with a greater and continuous reduction in the TOCS daily dose in both the 1</a:t>
            </a:r>
            <a:r>
              <a:rPr lang="en-SG" sz="1650" b="1" baseline="30000">
                <a:solidFill>
                  <a:schemeClr val="tx2">
                    <a:lumMod val="75000"/>
                    <a:lumOff val="25000"/>
                  </a:schemeClr>
                </a:solidFill>
                <a:effectLst/>
                <a:ea typeface="Times New Roman" panose="02020603050405020304" pitchFamily="18" charset="0"/>
              </a:rPr>
              <a:t>st</a:t>
            </a:r>
            <a:r>
              <a:rPr lang="en-SG" sz="1650" b="1">
                <a:solidFill>
                  <a:schemeClr val="tx2">
                    <a:lumMod val="75000"/>
                    <a:lumOff val="25000"/>
                  </a:schemeClr>
                </a:solidFill>
                <a:effectLst/>
                <a:ea typeface="Times New Roman" panose="02020603050405020304" pitchFamily="18" charset="0"/>
              </a:rPr>
              <a:t> and 2</a:t>
            </a:r>
            <a:r>
              <a:rPr lang="en-SG" sz="1650" b="1" baseline="30000">
                <a:solidFill>
                  <a:schemeClr val="tx2">
                    <a:lumMod val="75000"/>
                    <a:lumOff val="25000"/>
                  </a:schemeClr>
                </a:solidFill>
                <a:effectLst/>
                <a:ea typeface="Times New Roman" panose="02020603050405020304" pitchFamily="18" charset="0"/>
              </a:rPr>
              <a:t>nd</a:t>
            </a:r>
            <a:r>
              <a:rPr lang="en-SG" sz="1650" b="1">
                <a:solidFill>
                  <a:schemeClr val="tx2">
                    <a:lumMod val="75000"/>
                    <a:lumOff val="25000"/>
                  </a:schemeClr>
                </a:solidFill>
                <a:effectLst/>
                <a:ea typeface="Times New Roman" panose="02020603050405020304" pitchFamily="18" charset="0"/>
              </a:rPr>
              <a:t> year, with stronger effects observed without Anti-</a:t>
            </a:r>
            <a:r>
              <a:rPr lang="en-SG" sz="1650" b="1" err="1">
                <a:solidFill>
                  <a:schemeClr val="tx2">
                    <a:lumMod val="75000"/>
                    <a:lumOff val="25000"/>
                  </a:schemeClr>
                </a:solidFill>
                <a:effectLst/>
                <a:ea typeface="Times New Roman" panose="02020603050405020304" pitchFamily="18" charset="0"/>
              </a:rPr>
              <a:t>IgE</a:t>
            </a:r>
            <a:endParaRPr lang="en-SG" sz="1650" b="1">
              <a:solidFill>
                <a:schemeClr val="tx2">
                  <a:lumMod val="75000"/>
                  <a:lumOff val="25000"/>
                </a:schemeClr>
              </a:solidFill>
              <a:effectLst/>
              <a:ea typeface="Times New Roman" panose="02020603050405020304" pitchFamily="18" charset="0"/>
            </a:endParaRPr>
          </a:p>
        </p:txBody>
      </p:sp>
      <p:sp>
        <p:nvSpPr>
          <p:cNvPr id="11" name="Rectangle 10">
            <a:extLst>
              <a:ext uri="{FF2B5EF4-FFF2-40B4-BE49-F238E27FC236}">
                <a16:creationId xmlns:a16="http://schemas.microsoft.com/office/drawing/2014/main" id="{F1DA3F5E-BF61-98FB-DE49-381A6441642B}"/>
              </a:ext>
            </a:extLst>
          </p:cNvPr>
          <p:cNvSpPr/>
          <p:nvPr/>
        </p:nvSpPr>
        <p:spPr>
          <a:xfrm>
            <a:off x="6712528" y="4667125"/>
            <a:ext cx="2259086" cy="42862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endParaRPr lang="en-US" sz="1013"/>
          </a:p>
        </p:txBody>
      </p:sp>
      <p:sp>
        <p:nvSpPr>
          <p:cNvPr id="2" name="TextBox 1">
            <a:extLst>
              <a:ext uri="{FF2B5EF4-FFF2-40B4-BE49-F238E27FC236}">
                <a16:creationId xmlns:a16="http://schemas.microsoft.com/office/drawing/2014/main" id="{8E11D43D-E14E-41C4-DC4F-F14630D50C50}"/>
              </a:ext>
            </a:extLst>
          </p:cNvPr>
          <p:cNvSpPr txBox="1"/>
          <p:nvPr/>
        </p:nvSpPr>
        <p:spPr>
          <a:xfrm>
            <a:off x="612182" y="3597781"/>
            <a:ext cx="8210807" cy="1269578"/>
          </a:xfrm>
          <a:prstGeom prst="rect">
            <a:avLst/>
          </a:prstGeom>
        </p:spPr>
        <p:style>
          <a:lnRef idx="0">
            <a:schemeClr val="accent1"/>
          </a:lnRef>
          <a:fillRef idx="3">
            <a:schemeClr val="accent1"/>
          </a:fillRef>
          <a:effectRef idx="3">
            <a:schemeClr val="accent1"/>
          </a:effectRef>
          <a:fontRef idx="minor">
            <a:schemeClr val="lt1"/>
          </a:fontRef>
        </p:style>
        <p:txBody>
          <a:bodyPr wrap="square">
            <a:sp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214313" indent="-214313">
              <a:buFont typeface="Arial" panose="020B0604020202020204" pitchFamily="34" charset="0"/>
              <a:buChar char="•"/>
            </a:pPr>
            <a:r>
              <a:rPr lang="en-SG" sz="1275" b="1"/>
              <a:t>Greater TOCS Reduction with Biologics</a:t>
            </a:r>
            <a:r>
              <a:rPr lang="en-SG" sz="1275"/>
              <a:t>: Biologic initiators experienced a larger reduction in daily TOCS dose compared to non-initiators—1</a:t>
            </a:r>
            <a:r>
              <a:rPr lang="en-SG" sz="1275" baseline="30000"/>
              <a:t>st</a:t>
            </a:r>
            <a:r>
              <a:rPr lang="en-SG" sz="1275"/>
              <a:t> year: -2.44 mg/day vs -1.40 mg/day (excess reduction: -1.04 mg/day), and 2</a:t>
            </a:r>
            <a:r>
              <a:rPr lang="en-SG" sz="1275" baseline="30000"/>
              <a:t>nd</a:t>
            </a:r>
            <a:r>
              <a:rPr lang="en-SG" sz="1275"/>
              <a:t> year: -3.12 mg/day vs -2.64 mg/day (excess reduction: -0.48 mg/day).</a:t>
            </a:r>
          </a:p>
          <a:p>
            <a:pPr marL="214313" indent="-214313">
              <a:buFont typeface="Arial" panose="020B0604020202020204" pitchFamily="34" charset="0"/>
              <a:buChar char="•"/>
            </a:pPr>
            <a:endParaRPr lang="en-SG" sz="1275"/>
          </a:p>
          <a:p>
            <a:pPr marL="214313" indent="-214313">
              <a:buFont typeface="Arial" panose="020B0604020202020204" pitchFamily="34" charset="0"/>
              <a:buChar char="•"/>
            </a:pPr>
            <a:r>
              <a:rPr lang="en-SG" sz="1275" b="1"/>
              <a:t>Impact of Excluding Anti-</a:t>
            </a:r>
            <a:r>
              <a:rPr lang="en-SG" sz="1275" b="1" err="1"/>
              <a:t>IgE</a:t>
            </a:r>
            <a:r>
              <a:rPr lang="en-SG" sz="1275" b="1"/>
              <a:t> Initiators</a:t>
            </a:r>
            <a:r>
              <a:rPr lang="en-SG" sz="1275"/>
              <a:t>: Removing Anti-</a:t>
            </a:r>
            <a:r>
              <a:rPr lang="en-SG" sz="1275" err="1"/>
              <a:t>IgE</a:t>
            </a:r>
            <a:r>
              <a:rPr lang="en-SG" sz="1275"/>
              <a:t> users slightly increased the excess TOCS reductions—1</a:t>
            </a:r>
            <a:r>
              <a:rPr lang="en-SG" sz="1275" baseline="30000"/>
              <a:t>st</a:t>
            </a:r>
            <a:r>
              <a:rPr lang="en-SG" sz="1275"/>
              <a:t>  year: -1.12 mg/day, 2</a:t>
            </a:r>
            <a:r>
              <a:rPr lang="en-SG" sz="1275" baseline="30000"/>
              <a:t>nd</a:t>
            </a:r>
            <a:r>
              <a:rPr lang="en-SG" sz="1275"/>
              <a:t> year: -0.68 mg/day—suggesting even greater benefit among non–Anti-</a:t>
            </a:r>
            <a:r>
              <a:rPr lang="en-SG" sz="1275" err="1"/>
              <a:t>IgE</a:t>
            </a:r>
            <a:r>
              <a:rPr lang="en-SG" sz="1275"/>
              <a:t> biologic users.</a:t>
            </a:r>
          </a:p>
        </p:txBody>
      </p:sp>
      <p:pic>
        <p:nvPicPr>
          <p:cNvPr id="6" name="Picture 5" descr="A comparison of numbers and a number of numbers&#10;&#10;AI-generated content may be incorrect.">
            <a:extLst>
              <a:ext uri="{FF2B5EF4-FFF2-40B4-BE49-F238E27FC236}">
                <a16:creationId xmlns:a16="http://schemas.microsoft.com/office/drawing/2014/main" id="{A3B58FA3-5105-1952-9490-2F65FE8CD3C7}"/>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21011" y="1484422"/>
            <a:ext cx="8501978" cy="1943309"/>
          </a:xfrm>
          <a:prstGeom prst="rect">
            <a:avLst/>
          </a:prstGeom>
        </p:spPr>
      </p:pic>
      <p:sp>
        <p:nvSpPr>
          <p:cNvPr id="7" name="TextBox 6">
            <a:extLst>
              <a:ext uri="{FF2B5EF4-FFF2-40B4-BE49-F238E27FC236}">
                <a16:creationId xmlns:a16="http://schemas.microsoft.com/office/drawing/2014/main" id="{B19D9F68-7789-3547-E533-5DE1F9D7517E}"/>
              </a:ext>
            </a:extLst>
          </p:cNvPr>
          <p:cNvSpPr txBox="1"/>
          <p:nvPr/>
        </p:nvSpPr>
        <p:spPr>
          <a:xfrm>
            <a:off x="251086" y="1037374"/>
            <a:ext cx="8720528" cy="300082"/>
          </a:xfrm>
          <a:prstGeom prst="rect">
            <a:avLst/>
          </a:prstGeom>
          <a:noFill/>
        </p:spPr>
        <p:txBody>
          <a:bodyPr wrap="square">
            <a:sp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SG" sz="1350" b="1">
                <a:effectLst/>
                <a:latin typeface="Calibri" panose="020F0502020204030204" pitchFamily="34" charset="0"/>
                <a:ea typeface="SimSun" panose="02010600030101010101" pitchFamily="2" charset="-122"/>
              </a:rPr>
              <a:t>Association of biologic initiation on daily TOCS in the 1</a:t>
            </a:r>
            <a:r>
              <a:rPr lang="en-SG" sz="1350" b="1" baseline="30000">
                <a:effectLst/>
                <a:latin typeface="Calibri" panose="020F0502020204030204" pitchFamily="34" charset="0"/>
                <a:ea typeface="SimSun" panose="02010600030101010101" pitchFamily="2" charset="-122"/>
              </a:rPr>
              <a:t>st</a:t>
            </a:r>
            <a:r>
              <a:rPr lang="en-SG" sz="1350" b="1">
                <a:effectLst/>
                <a:latin typeface="Calibri" panose="020F0502020204030204" pitchFamily="34" charset="0"/>
                <a:ea typeface="SimSun" panose="02010600030101010101" pitchFamily="2" charset="-122"/>
              </a:rPr>
              <a:t> and 2</a:t>
            </a:r>
            <a:r>
              <a:rPr lang="en-SG" sz="1350" b="1" baseline="30000">
                <a:effectLst/>
                <a:latin typeface="Calibri" panose="020F0502020204030204" pitchFamily="34" charset="0"/>
                <a:ea typeface="SimSun" panose="02010600030101010101" pitchFamily="2" charset="-122"/>
              </a:rPr>
              <a:t>nd</a:t>
            </a:r>
            <a:r>
              <a:rPr lang="en-SG" sz="1350" b="1">
                <a:effectLst/>
                <a:latin typeface="Calibri" panose="020F0502020204030204" pitchFamily="34" charset="0"/>
                <a:ea typeface="SimSun" panose="02010600030101010101" pitchFamily="2" charset="-122"/>
              </a:rPr>
              <a:t> year among SA patients for absolute change.</a:t>
            </a:r>
            <a:r>
              <a:rPr lang="en-SG" sz="1200">
                <a:effectLst/>
              </a:rPr>
              <a:t> </a:t>
            </a:r>
            <a:endParaRPr lang="en-SG" sz="1200" b="1">
              <a:effectLst/>
              <a:latin typeface="Arial" panose="020B0604020202020204" pitchFamily="34" charset="0"/>
              <a:ea typeface="Times New Roman" panose="02020603050405020304" pitchFamily="18" charset="0"/>
              <a:cs typeface="Arial" panose="020B0604020202020204" pitchFamily="34" charset="0"/>
            </a:endParaRPr>
          </a:p>
        </p:txBody>
      </p:sp>
      <p:sp>
        <p:nvSpPr>
          <p:cNvPr id="4" name="TextBox 3">
            <a:extLst>
              <a:ext uri="{FF2B5EF4-FFF2-40B4-BE49-F238E27FC236}">
                <a16:creationId xmlns:a16="http://schemas.microsoft.com/office/drawing/2014/main" id="{BC39B086-110C-8040-C260-14D02496C83F}"/>
              </a:ext>
            </a:extLst>
          </p:cNvPr>
          <p:cNvSpPr txBox="1"/>
          <p:nvPr/>
        </p:nvSpPr>
        <p:spPr>
          <a:xfrm>
            <a:off x="1370" y="4983301"/>
            <a:ext cx="9158288" cy="161583"/>
          </a:xfrm>
          <a:prstGeom prst="rect">
            <a:avLst/>
          </a:prstGeom>
          <a:noFill/>
        </p:spPr>
        <p:txBody>
          <a:bodyPr wrap="square" lIns="68580" tIns="34290" rIns="68580" bIns="34290" rtlCol="0" anchor="t">
            <a:sp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600">
                <a:solidFill>
                  <a:srgbClr val="A6A6A6"/>
                </a:solidFill>
              </a:rPr>
              <a:t>Chen W et al</a:t>
            </a:r>
            <a:r>
              <a:rPr lang="en-US" sz="600">
                <a:solidFill>
                  <a:srgbClr val="A6A6A6"/>
                </a:solidFill>
              </a:rPr>
              <a:t>. Impact of biologic initiation on oral corticosteroid use in the International Severe Asthma Registry and the Optimum Patient Care Research Database: a pooled analysis of real-world data. </a:t>
            </a:r>
            <a:r>
              <a:rPr lang="en-US" sz="600" i="1">
                <a:solidFill>
                  <a:srgbClr val="A6A6A6"/>
                </a:solidFill>
              </a:rPr>
              <a:t>JACI: In Practice </a:t>
            </a:r>
            <a:r>
              <a:rPr lang="en-US" sz="600">
                <a:solidFill>
                  <a:srgbClr val="A6A6A6"/>
                </a:solidFill>
              </a:rPr>
              <a:t>2025; </a:t>
            </a:r>
            <a:r>
              <a:rPr lang="en-US" sz="600" err="1">
                <a:solidFill>
                  <a:srgbClr val="A6A6A6"/>
                </a:solidFill>
              </a:rPr>
              <a:t>doi</a:t>
            </a:r>
            <a:r>
              <a:rPr lang="en-US" sz="600">
                <a:solidFill>
                  <a:srgbClr val="A6A6A6"/>
                </a:solidFill>
              </a:rPr>
              <a:t>: 10.1016/j.jaip.2025.04.032</a:t>
            </a:r>
          </a:p>
        </p:txBody>
      </p:sp>
      <p:pic>
        <p:nvPicPr>
          <p:cNvPr id="3" name="bg object 17">
            <a:extLst>
              <a:ext uri="{FF2B5EF4-FFF2-40B4-BE49-F238E27FC236}">
                <a16:creationId xmlns:a16="http://schemas.microsoft.com/office/drawing/2014/main" id="{15E9BC43-84E1-5448-7FA0-50AB4A368BA5}"/>
              </a:ext>
            </a:extLst>
          </p:cNvPr>
          <p:cNvPicPr/>
          <p:nvPr/>
        </p:nvPicPr>
        <p:blipFill>
          <a:blip r:embed="rId4" cstate="print">
            <a:alphaModFix amt="10000"/>
            <a:extLst>
              <a:ext uri="{BEBA8EAE-BF5A-486C-A8C5-ECC9F3942E4B}">
                <a14:imgProps xmlns:a14="http://schemas.microsoft.com/office/drawing/2010/main">
                  <a14:imgLayer r:embed="rId5">
                    <a14:imgEffect>
                      <a14:saturation sat="0"/>
                    </a14:imgEffect>
                  </a14:imgLayer>
                </a14:imgProps>
              </a:ext>
            </a:extLst>
          </a:blip>
          <a:stretch>
            <a:fillRect/>
          </a:stretch>
        </p:blipFill>
        <p:spPr>
          <a:xfrm>
            <a:off x="1524002" y="1682750"/>
            <a:ext cx="5849256" cy="1778000"/>
          </a:xfrm>
          <a:prstGeom prst="rect">
            <a:avLst/>
          </a:prstGeom>
          <a:noFill/>
        </p:spPr>
      </p:pic>
      <p:pic>
        <p:nvPicPr>
          <p:cNvPr id="5" name="Graphic 4" descr="Beginning with solid fill">
            <a:hlinkClick r:id="rId6" action="ppaction://hlinksldjump"/>
            <a:extLst>
              <a:ext uri="{FF2B5EF4-FFF2-40B4-BE49-F238E27FC236}">
                <a16:creationId xmlns:a16="http://schemas.microsoft.com/office/drawing/2014/main" id="{1B2A316F-5C39-4CE4-8146-29E5C7178E7E}"/>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2471224374"/>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0C4AC96-0370-12A5-BB72-88ADA516DE2C}"/>
            </a:ext>
          </a:extLst>
        </p:cNvPr>
        <p:cNvGrpSpPr/>
        <p:nvPr/>
      </p:nvGrpSpPr>
      <p:grpSpPr>
        <a:xfrm>
          <a:off x="0" y="0"/>
          <a:ext cx="0" cy="0"/>
          <a:chOff x="0" y="0"/>
          <a:chExt cx="0" cy="0"/>
        </a:xfrm>
      </p:grpSpPr>
      <p:sp>
        <p:nvSpPr>
          <p:cNvPr id="8" name="标题 1">
            <a:extLst>
              <a:ext uri="{FF2B5EF4-FFF2-40B4-BE49-F238E27FC236}">
                <a16:creationId xmlns:a16="http://schemas.microsoft.com/office/drawing/2014/main" id="{18E7C051-D0B3-DEFB-8479-84FB8227B96D}"/>
              </a:ext>
            </a:extLst>
          </p:cNvPr>
          <p:cNvSpPr txBox="1">
            <a:spLocks/>
          </p:cNvSpPr>
          <p:nvPr/>
        </p:nvSpPr>
        <p:spPr>
          <a:xfrm>
            <a:off x="162834" y="180099"/>
            <a:ext cx="7439086" cy="317986"/>
          </a:xfrm>
          <a:prstGeom prst="rect">
            <a:avLst/>
          </a:prstGeom>
        </p:spPr>
        <p:txBody>
          <a:bodyPr vert="horz" lIns="68580" tIns="34290" rIns="68580" bIns="34290" rtlCol="0" anchor="ctr">
            <a:no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just">
              <a:lnSpc>
                <a:spcPct val="100000"/>
              </a:lnSpc>
            </a:pPr>
            <a:r>
              <a:rPr lang="en-SG" sz="1650" b="1">
                <a:solidFill>
                  <a:schemeClr val="tx2">
                    <a:lumMod val="75000"/>
                    <a:lumOff val="25000"/>
                  </a:schemeClr>
                </a:solidFill>
                <a:effectLst/>
                <a:ea typeface="Times New Roman" panose="02020603050405020304" pitchFamily="18" charset="0"/>
              </a:rPr>
              <a:t>Robustness across countries: Benefits of biologic initiation </a:t>
            </a:r>
            <a:r>
              <a:rPr lang="en-SG" sz="1650" b="1">
                <a:solidFill>
                  <a:schemeClr val="tx2">
                    <a:lumMod val="75000"/>
                    <a:lumOff val="25000"/>
                  </a:schemeClr>
                </a:solidFill>
                <a:effectLst/>
                <a:highlight>
                  <a:srgbClr val="FFFFFF"/>
                </a:highlight>
                <a:latin typeface="Calibri" panose="020F0502020204030204" pitchFamily="34" charset="0"/>
                <a:ea typeface="SimSun" panose="02010600030101010101" pitchFamily="2" charset="-122"/>
              </a:rPr>
              <a:t>in achieving zero OCS and optimal reduction (&gt;75%) </a:t>
            </a:r>
            <a:endParaRPr lang="en-SG" sz="1650" b="1">
              <a:solidFill>
                <a:schemeClr val="tx2">
                  <a:lumMod val="75000"/>
                  <a:lumOff val="25000"/>
                </a:schemeClr>
              </a:solidFill>
              <a:effectLst/>
              <a:ea typeface="Times New Roman" panose="02020603050405020304" pitchFamily="18" charset="0"/>
            </a:endParaRPr>
          </a:p>
        </p:txBody>
      </p:sp>
      <p:sp>
        <p:nvSpPr>
          <p:cNvPr id="11" name="Rectangle 10">
            <a:extLst>
              <a:ext uri="{FF2B5EF4-FFF2-40B4-BE49-F238E27FC236}">
                <a16:creationId xmlns:a16="http://schemas.microsoft.com/office/drawing/2014/main" id="{8D7B2BBE-A46A-C013-EAEB-20A933E9FAD5}"/>
              </a:ext>
            </a:extLst>
          </p:cNvPr>
          <p:cNvSpPr/>
          <p:nvPr/>
        </p:nvSpPr>
        <p:spPr>
          <a:xfrm>
            <a:off x="6712528" y="4667125"/>
            <a:ext cx="2259086" cy="42862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endParaRPr lang="en-US" sz="1013"/>
          </a:p>
        </p:txBody>
      </p:sp>
      <p:sp>
        <p:nvSpPr>
          <p:cNvPr id="2" name="TextBox 1">
            <a:extLst>
              <a:ext uri="{FF2B5EF4-FFF2-40B4-BE49-F238E27FC236}">
                <a16:creationId xmlns:a16="http://schemas.microsoft.com/office/drawing/2014/main" id="{C143B427-4D05-71EB-D368-D1115C0EE01C}"/>
              </a:ext>
            </a:extLst>
          </p:cNvPr>
          <p:cNvSpPr txBox="1"/>
          <p:nvPr/>
        </p:nvSpPr>
        <p:spPr>
          <a:xfrm>
            <a:off x="4954925" y="2097885"/>
            <a:ext cx="3911851" cy="2054409"/>
          </a:xfrm>
          <a:prstGeom prst="rect">
            <a:avLst/>
          </a:prstGeom>
        </p:spPr>
        <p:style>
          <a:lnRef idx="0">
            <a:schemeClr val="accent1"/>
          </a:lnRef>
          <a:fillRef idx="3">
            <a:schemeClr val="accent1"/>
          </a:fillRef>
          <a:effectRef idx="3">
            <a:schemeClr val="accent1"/>
          </a:effectRef>
          <a:fontRef idx="minor">
            <a:schemeClr val="lt1"/>
          </a:fontRef>
        </p:style>
        <p:txBody>
          <a:bodyPr wrap="square">
            <a:sp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214313" indent="-214313">
              <a:buFont typeface="Arial" panose="020B0604020202020204" pitchFamily="34" charset="0"/>
              <a:buChar char="•"/>
            </a:pPr>
            <a:r>
              <a:rPr lang="en-SG" sz="1275" b="1"/>
              <a:t>Consistent Findings Across Settings</a:t>
            </a:r>
            <a:r>
              <a:rPr lang="en-SG" sz="1275"/>
              <a:t>: Leave-one-country-out sensitivity analysis confirmed the robustness of biologic-associated OCS reduction, with no single country materially influencing the results.</a:t>
            </a:r>
          </a:p>
          <a:p>
            <a:pPr>
              <a:buNone/>
            </a:pPr>
            <a:endParaRPr lang="en-SG" sz="1275" b="1"/>
          </a:p>
          <a:p>
            <a:pPr marL="214313" indent="-214313">
              <a:buFont typeface="Arial" panose="020B0604020202020204" pitchFamily="34" charset="0"/>
              <a:buChar char="•"/>
            </a:pPr>
            <a:r>
              <a:rPr lang="en-SG" sz="1275" b="1"/>
              <a:t>Sustained Effects</a:t>
            </a:r>
            <a:r>
              <a:rPr lang="en-SG" sz="1275"/>
              <a:t>: Pooled ORs for complete TOCS cessation were 1.65 (1</a:t>
            </a:r>
            <a:r>
              <a:rPr lang="en-SG" sz="1275" baseline="30000"/>
              <a:t>st</a:t>
            </a:r>
            <a:r>
              <a:rPr lang="en-SG" sz="1275"/>
              <a:t> year) and 1.48 (2</a:t>
            </a:r>
            <a:r>
              <a:rPr lang="en-SG" sz="1275" baseline="30000"/>
              <a:t>nd</a:t>
            </a:r>
            <a:r>
              <a:rPr lang="en-SG" sz="1275"/>
              <a:t> year), and for optimal reduction were 2.25 (1</a:t>
            </a:r>
            <a:r>
              <a:rPr lang="en-SG" sz="1275" baseline="30000"/>
              <a:t>st</a:t>
            </a:r>
            <a:r>
              <a:rPr lang="en-SG" sz="1275"/>
              <a:t>  year) and 1.52 (2</a:t>
            </a:r>
            <a:r>
              <a:rPr lang="en-SG" sz="1275" baseline="30000"/>
              <a:t>nd</a:t>
            </a:r>
            <a:r>
              <a:rPr lang="en-SG" sz="1275"/>
              <a:t>  year)—closely matching the main analysis.</a:t>
            </a:r>
          </a:p>
        </p:txBody>
      </p:sp>
      <p:sp>
        <p:nvSpPr>
          <p:cNvPr id="7" name="TextBox 6">
            <a:extLst>
              <a:ext uri="{FF2B5EF4-FFF2-40B4-BE49-F238E27FC236}">
                <a16:creationId xmlns:a16="http://schemas.microsoft.com/office/drawing/2014/main" id="{8CC24903-4911-EE76-FDD8-F9CFEC04641D}"/>
              </a:ext>
            </a:extLst>
          </p:cNvPr>
          <p:cNvSpPr txBox="1"/>
          <p:nvPr/>
        </p:nvSpPr>
        <p:spPr>
          <a:xfrm>
            <a:off x="251086" y="967633"/>
            <a:ext cx="8720528" cy="300082"/>
          </a:xfrm>
          <a:prstGeom prst="rect">
            <a:avLst/>
          </a:prstGeom>
          <a:noFill/>
        </p:spPr>
        <p:txBody>
          <a:bodyPr wrap="square">
            <a:sp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SG" sz="1350" b="1">
                <a:solidFill>
                  <a:srgbClr val="242424"/>
                </a:solidFill>
                <a:effectLst/>
                <a:highlight>
                  <a:srgbClr val="FFFFFF"/>
                </a:highlight>
                <a:latin typeface="Calibri" panose="020F0502020204030204" pitchFamily="34" charset="0"/>
                <a:ea typeface="SimSun" panose="02010600030101010101" pitchFamily="2" charset="-122"/>
              </a:rPr>
              <a:t>Jackknife sensitivity for zero OCS and optimal reduction (&gt;75%) in the 1</a:t>
            </a:r>
            <a:r>
              <a:rPr lang="en-SG" sz="1350" b="1" baseline="30000">
                <a:solidFill>
                  <a:srgbClr val="242424"/>
                </a:solidFill>
                <a:effectLst/>
                <a:highlight>
                  <a:srgbClr val="FFFFFF"/>
                </a:highlight>
                <a:latin typeface="Calibri" panose="020F0502020204030204" pitchFamily="34" charset="0"/>
                <a:ea typeface="SimSun" panose="02010600030101010101" pitchFamily="2" charset="-122"/>
              </a:rPr>
              <a:t>st</a:t>
            </a:r>
            <a:r>
              <a:rPr lang="en-SG" sz="1350" b="1">
                <a:solidFill>
                  <a:srgbClr val="242424"/>
                </a:solidFill>
                <a:effectLst/>
                <a:highlight>
                  <a:srgbClr val="FFFFFF"/>
                </a:highlight>
                <a:latin typeface="Calibri" panose="020F0502020204030204" pitchFamily="34" charset="0"/>
                <a:ea typeface="SimSun" panose="02010600030101010101" pitchFamily="2" charset="-122"/>
              </a:rPr>
              <a:t> and 2</a:t>
            </a:r>
            <a:r>
              <a:rPr lang="en-SG" sz="1350" b="1" baseline="30000">
                <a:solidFill>
                  <a:srgbClr val="242424"/>
                </a:solidFill>
                <a:effectLst/>
                <a:highlight>
                  <a:srgbClr val="FFFFFF"/>
                </a:highlight>
                <a:latin typeface="Calibri" panose="020F0502020204030204" pitchFamily="34" charset="0"/>
                <a:ea typeface="SimSun" panose="02010600030101010101" pitchFamily="2" charset="-122"/>
              </a:rPr>
              <a:t>nd</a:t>
            </a:r>
            <a:r>
              <a:rPr lang="en-SG" sz="1350" b="1">
                <a:solidFill>
                  <a:srgbClr val="242424"/>
                </a:solidFill>
                <a:effectLst/>
                <a:highlight>
                  <a:srgbClr val="FFFFFF"/>
                </a:highlight>
                <a:latin typeface="Calibri" panose="020F0502020204030204" pitchFamily="34" charset="0"/>
                <a:ea typeface="SimSun" panose="02010600030101010101" pitchFamily="2" charset="-122"/>
              </a:rPr>
              <a:t> year.</a:t>
            </a:r>
            <a:endParaRPr lang="en-SG" sz="1200" b="1">
              <a:effectLst/>
              <a:latin typeface="Arial" panose="020B0604020202020204" pitchFamily="34" charset="0"/>
              <a:ea typeface="Times New Roman" panose="02020603050405020304" pitchFamily="18" charset="0"/>
              <a:cs typeface="Arial" panose="020B0604020202020204" pitchFamily="34" charset="0"/>
            </a:endParaRPr>
          </a:p>
        </p:txBody>
      </p:sp>
      <p:pic>
        <p:nvPicPr>
          <p:cNvPr id="4" name="Picture 3" descr="A screenshot of a graph&#10;&#10;AI-generated content may be incorrect.">
            <a:extLst>
              <a:ext uri="{FF2B5EF4-FFF2-40B4-BE49-F238E27FC236}">
                <a16:creationId xmlns:a16="http://schemas.microsoft.com/office/drawing/2014/main" id="{63548AF6-CF41-C327-5257-D74B9D89CB79}"/>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62834" y="1314373"/>
            <a:ext cx="4687253" cy="3563129"/>
          </a:xfrm>
          <a:prstGeom prst="rect">
            <a:avLst/>
          </a:prstGeom>
        </p:spPr>
      </p:pic>
      <p:sp>
        <p:nvSpPr>
          <p:cNvPr id="5" name="TextBox 3">
            <a:extLst>
              <a:ext uri="{FF2B5EF4-FFF2-40B4-BE49-F238E27FC236}">
                <a16:creationId xmlns:a16="http://schemas.microsoft.com/office/drawing/2014/main" id="{5B3F35F1-EC92-7E42-E841-978AA0FA4F91}"/>
              </a:ext>
            </a:extLst>
          </p:cNvPr>
          <p:cNvSpPr txBox="1"/>
          <p:nvPr/>
        </p:nvSpPr>
        <p:spPr>
          <a:xfrm>
            <a:off x="1370" y="4983301"/>
            <a:ext cx="9158288" cy="161583"/>
          </a:xfrm>
          <a:prstGeom prst="rect">
            <a:avLst/>
          </a:prstGeom>
          <a:noFill/>
        </p:spPr>
        <p:txBody>
          <a:bodyPr wrap="square" lIns="68580" tIns="34290" rIns="68580" bIns="34290" rtlCol="0" anchor="t">
            <a:sp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600">
                <a:solidFill>
                  <a:srgbClr val="A6A6A6"/>
                </a:solidFill>
              </a:rPr>
              <a:t>Chen W et al</a:t>
            </a:r>
            <a:r>
              <a:rPr lang="en-US" sz="600">
                <a:solidFill>
                  <a:srgbClr val="A6A6A6"/>
                </a:solidFill>
              </a:rPr>
              <a:t>. Impact of biologic initiation on oral corticosteroid use in the International Severe Asthma Registry and the Optimum Patient Care Research Database: a pooled analysis of real-world data. </a:t>
            </a:r>
            <a:r>
              <a:rPr lang="en-US" sz="600" i="1">
                <a:solidFill>
                  <a:srgbClr val="A6A6A6"/>
                </a:solidFill>
              </a:rPr>
              <a:t>JACI: In Practice </a:t>
            </a:r>
            <a:r>
              <a:rPr lang="en-US" sz="600">
                <a:solidFill>
                  <a:srgbClr val="A6A6A6"/>
                </a:solidFill>
              </a:rPr>
              <a:t>2025; </a:t>
            </a:r>
            <a:r>
              <a:rPr lang="en-US" sz="600" err="1">
                <a:solidFill>
                  <a:srgbClr val="A6A6A6"/>
                </a:solidFill>
              </a:rPr>
              <a:t>doi</a:t>
            </a:r>
            <a:r>
              <a:rPr lang="en-US" sz="600">
                <a:solidFill>
                  <a:srgbClr val="A6A6A6"/>
                </a:solidFill>
              </a:rPr>
              <a:t>: 10.1016/j.jaip.2025.04.032</a:t>
            </a:r>
            <a:endParaRPr lang="en-US" sz="600"/>
          </a:p>
        </p:txBody>
      </p:sp>
      <p:pic>
        <p:nvPicPr>
          <p:cNvPr id="3" name="bg object 17">
            <a:extLst>
              <a:ext uri="{FF2B5EF4-FFF2-40B4-BE49-F238E27FC236}">
                <a16:creationId xmlns:a16="http://schemas.microsoft.com/office/drawing/2014/main" id="{7B18116C-3780-8449-508C-58C15C998F24}"/>
              </a:ext>
            </a:extLst>
          </p:cNvPr>
          <p:cNvPicPr/>
          <p:nvPr/>
        </p:nvPicPr>
        <p:blipFill>
          <a:blip r:embed="rId4" cstate="print">
            <a:alphaModFix amt="10000"/>
            <a:extLst>
              <a:ext uri="{BEBA8EAE-BF5A-486C-A8C5-ECC9F3942E4B}">
                <a14:imgProps xmlns:a14="http://schemas.microsoft.com/office/drawing/2010/main">
                  <a14:imgLayer r:embed="rId5">
                    <a14:imgEffect>
                      <a14:saturation sat="0"/>
                    </a14:imgEffect>
                  </a14:imgLayer>
                </a14:imgProps>
              </a:ext>
            </a:extLst>
          </a:blip>
          <a:stretch>
            <a:fillRect/>
          </a:stretch>
        </p:blipFill>
        <p:spPr>
          <a:xfrm>
            <a:off x="1524002" y="1682750"/>
            <a:ext cx="5849256" cy="1778000"/>
          </a:xfrm>
          <a:prstGeom prst="rect">
            <a:avLst/>
          </a:prstGeom>
          <a:noFill/>
        </p:spPr>
      </p:pic>
      <p:pic>
        <p:nvPicPr>
          <p:cNvPr id="6" name="Graphic 5" descr="Beginning with solid fill">
            <a:hlinkClick r:id="rId6" action="ppaction://hlinksldjump"/>
            <a:extLst>
              <a:ext uri="{FF2B5EF4-FFF2-40B4-BE49-F238E27FC236}">
                <a16:creationId xmlns:a16="http://schemas.microsoft.com/office/drawing/2014/main" id="{C8CA3BE1-5D08-BF7C-2C86-F8D54D604824}"/>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852740331"/>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标题 1">
            <a:extLst>
              <a:ext uri="{FF2B5EF4-FFF2-40B4-BE49-F238E27FC236}">
                <a16:creationId xmlns:a16="http://schemas.microsoft.com/office/drawing/2014/main" id="{6036183E-B4B2-121A-CA1B-A51424E53274}"/>
              </a:ext>
            </a:extLst>
          </p:cNvPr>
          <p:cNvSpPr txBox="1">
            <a:spLocks/>
          </p:cNvSpPr>
          <p:nvPr/>
        </p:nvSpPr>
        <p:spPr>
          <a:xfrm>
            <a:off x="209550" y="213808"/>
            <a:ext cx="6116523" cy="317986"/>
          </a:xfrm>
          <a:prstGeom prst="rect">
            <a:avLst/>
          </a:prstGeom>
        </p:spPr>
        <p:txBody>
          <a:bodyPr vert="horz" lIns="68580" tIns="34290" rIns="68580" bIns="34290" rtlCol="0" anchor="ctr">
            <a:no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US" sz="2100" b="1">
                <a:solidFill>
                  <a:schemeClr val="tx2">
                    <a:lumMod val="75000"/>
                    <a:lumOff val="25000"/>
                  </a:schemeClr>
                </a:solidFill>
              </a:rPr>
              <a:t>Conclusions</a:t>
            </a:r>
          </a:p>
        </p:txBody>
      </p:sp>
      <p:sp>
        <p:nvSpPr>
          <p:cNvPr id="10" name="TextBox 9">
            <a:extLst>
              <a:ext uri="{FF2B5EF4-FFF2-40B4-BE49-F238E27FC236}">
                <a16:creationId xmlns:a16="http://schemas.microsoft.com/office/drawing/2014/main" id="{78AB7E09-6AC5-CAB6-CD4D-354C9728F335}"/>
              </a:ext>
            </a:extLst>
          </p:cNvPr>
          <p:cNvSpPr txBox="1"/>
          <p:nvPr/>
        </p:nvSpPr>
        <p:spPr>
          <a:xfrm>
            <a:off x="1184113" y="1723826"/>
            <a:ext cx="7534801" cy="1339341"/>
          </a:xfrm>
          <a:prstGeom prst="rect">
            <a:avLst/>
          </a:prstGeom>
          <a:noFill/>
        </p:spPr>
        <p:txBody>
          <a:bodyPr wrap="square">
            <a:sp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214313" indent="-214313">
              <a:buFont typeface="Arial" panose="020B0604020202020204" pitchFamily="34" charset="0"/>
              <a:buChar char="•"/>
            </a:pPr>
            <a:r>
              <a:rPr lang="en-SG" sz="1013" b="1"/>
              <a:t>Biologics significantly reduce OCS use</a:t>
            </a:r>
            <a:r>
              <a:rPr lang="en-SG" sz="1013"/>
              <a:t>: Biologic initiation in severe asthma patients led to sustained reductions in TOCS intake, with </a:t>
            </a:r>
            <a:r>
              <a:rPr lang="en-SG" sz="1013">
                <a:solidFill>
                  <a:schemeClr val="accent6">
                    <a:lumMod val="75000"/>
                  </a:schemeClr>
                </a:solidFill>
              </a:rPr>
              <a:t>2–3 times higher odds of achieving optimal reduction or complete cessation </a:t>
            </a:r>
            <a:r>
              <a:rPr lang="en-SG" sz="1013"/>
              <a:t>across real-world settings.</a:t>
            </a:r>
          </a:p>
          <a:p>
            <a:pPr marL="214313" indent="-214313">
              <a:buFont typeface="Arial" panose="020B0604020202020204" pitchFamily="34" charset="0"/>
              <a:buChar char="•"/>
            </a:pPr>
            <a:endParaRPr lang="en-SG" sz="1013" b="1"/>
          </a:p>
          <a:p>
            <a:pPr marL="214313" indent="-214313">
              <a:buFont typeface="Arial" panose="020B0604020202020204" pitchFamily="34" charset="0"/>
              <a:buChar char="•"/>
            </a:pPr>
            <a:r>
              <a:rPr lang="en-SG" sz="1013" b="1"/>
              <a:t>Need for optimized tapering strategies</a:t>
            </a:r>
            <a:r>
              <a:rPr lang="en-SG" sz="1013"/>
              <a:t>: Findings support the development of pragmatic trials and updated clinical guidelines to implement </a:t>
            </a:r>
            <a:r>
              <a:rPr lang="en-SG" sz="1013">
                <a:solidFill>
                  <a:schemeClr val="accent2">
                    <a:lumMod val="75000"/>
                  </a:schemeClr>
                </a:solidFill>
              </a:rPr>
              <a:t>biologic-facilitated, personalized OCS tapering strategies </a:t>
            </a:r>
            <a:r>
              <a:rPr lang="en-SG" sz="1013"/>
              <a:t>in routine care.</a:t>
            </a:r>
          </a:p>
          <a:p>
            <a:pPr marL="214313" indent="-214313">
              <a:buFont typeface="Arial" panose="020B0604020202020204" pitchFamily="34" charset="0"/>
              <a:buChar char="•"/>
            </a:pPr>
            <a:endParaRPr lang="en-SG" sz="1013" b="1"/>
          </a:p>
          <a:p>
            <a:pPr marL="214313" indent="-214313">
              <a:buFont typeface="Arial" panose="020B0604020202020204" pitchFamily="34" charset="0"/>
              <a:buChar char="•"/>
            </a:pPr>
            <a:r>
              <a:rPr lang="en-SG" sz="1013" b="1"/>
              <a:t>Broaden access and explore alternatives</a:t>
            </a:r>
            <a:r>
              <a:rPr lang="en-SG" sz="1013"/>
              <a:t>: For patients not eligible or with limited access to biologics, </a:t>
            </a:r>
            <a:r>
              <a:rPr lang="en-SG" sz="1013">
                <a:solidFill>
                  <a:schemeClr val="accent5">
                    <a:lumMod val="75000"/>
                  </a:schemeClr>
                </a:solidFill>
              </a:rPr>
              <a:t>revisiting eligibility criteria and addressing steroid-masking effects are essential</a:t>
            </a:r>
            <a:r>
              <a:rPr lang="en-SG" sz="1013"/>
              <a:t>, alongside identifying alternative therapies to reduce long-term OCS burden.</a:t>
            </a:r>
          </a:p>
        </p:txBody>
      </p:sp>
      <p:pic>
        <p:nvPicPr>
          <p:cNvPr id="4098" name="Picture 2" descr="Asthma Attack icon in vector. Illustration 24244127 Vector Art at Vecteezy">
            <a:extLst>
              <a:ext uri="{FF2B5EF4-FFF2-40B4-BE49-F238E27FC236}">
                <a16:creationId xmlns:a16="http://schemas.microsoft.com/office/drawing/2014/main" id="{0441FCA8-679A-1E5D-BABD-E1BBD22D5AB3}"/>
              </a:ext>
            </a:extLst>
          </p:cNvPr>
          <p:cNvPicPr>
            <a:picLocks noChangeAspect="1" noChangeArrowheads="1"/>
          </p:cNvPicPr>
          <p:nvPr/>
        </p:nvPicPr>
        <p:blipFill>
          <a:blip r:embed="rId3" cstate="print">
            <a:extLst>
              <a:ext uri="{BEBA8EAE-BF5A-486C-A8C5-ECC9F3942E4B}">
                <a14:imgProps xmlns:a14="http://schemas.microsoft.com/office/drawing/2010/main">
                  <a14:imgLayer r:embed="rId4">
                    <a14:imgEffect>
                      <a14:backgroundRemoval t="10000" b="90000" l="10000" r="90000">
                        <a14:foregroundMark x1="26939" y1="52245" x2="27143" y2="53980"/>
                        <a14:foregroundMark x1="34286" y1="53980" x2="36531" y2="54184"/>
                        <a14:foregroundMark x1="34796" y1="57959" x2="34796" y2="57959"/>
                      </a14:backgroundRemoval>
                    </a14:imgEffect>
                  </a14:imgLayer>
                </a14:imgProps>
              </a:ext>
              <a:ext uri="{28A0092B-C50C-407E-A947-70E740481C1C}">
                <a14:useLocalDpi xmlns:a14="http://schemas.microsoft.com/office/drawing/2010/main" val="0"/>
              </a:ext>
            </a:extLst>
          </a:blip>
          <a:srcRect/>
          <a:stretch>
            <a:fillRect/>
          </a:stretch>
        </p:blipFill>
        <p:spPr bwMode="auto">
          <a:xfrm>
            <a:off x="209550" y="1429065"/>
            <a:ext cx="923170" cy="923170"/>
          </a:xfrm>
          <a:prstGeom prst="rect">
            <a:avLst/>
          </a:prstGeom>
          <a:noFill/>
          <a:extLst>
            <a:ext uri="{909E8E84-426E-40DD-AFC4-6F175D3DCCD1}">
              <a14:hiddenFill xmlns:a14="http://schemas.microsoft.com/office/drawing/2010/main">
                <a:solidFill>
                  <a:srgbClr val="FFFFFF"/>
                </a:solidFill>
              </a14:hiddenFill>
            </a:ext>
          </a:extLst>
        </p:spPr>
      </p:pic>
      <p:pic>
        <p:nvPicPr>
          <p:cNvPr id="4106" name="Picture 10" descr="Medical heart - Healthcare &amp; Medical Icons">
            <a:extLst>
              <a:ext uri="{FF2B5EF4-FFF2-40B4-BE49-F238E27FC236}">
                <a16:creationId xmlns:a16="http://schemas.microsoft.com/office/drawing/2014/main" id="{2FE1E070-CB76-49CB-3647-F9C47EFF592F}"/>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78375" y="3379463"/>
            <a:ext cx="698854" cy="698854"/>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12">
            <a:extLst>
              <a:ext uri="{FF2B5EF4-FFF2-40B4-BE49-F238E27FC236}">
                <a16:creationId xmlns:a16="http://schemas.microsoft.com/office/drawing/2014/main" id="{3786EEEE-CE35-FE94-118A-88307E983D5D}"/>
              </a:ext>
            </a:extLst>
          </p:cNvPr>
          <p:cNvSpPr/>
          <p:nvPr/>
        </p:nvSpPr>
        <p:spPr>
          <a:xfrm>
            <a:off x="6712528" y="4667125"/>
            <a:ext cx="2259086" cy="42862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endParaRPr lang="en-US" sz="1013"/>
          </a:p>
        </p:txBody>
      </p:sp>
      <p:pic>
        <p:nvPicPr>
          <p:cNvPr id="1026" name="Picture 2" descr="Medication Png Vectors - Download Free High-Quality Vectors from Freepik |  Freepik">
            <a:extLst>
              <a:ext uri="{FF2B5EF4-FFF2-40B4-BE49-F238E27FC236}">
                <a16:creationId xmlns:a16="http://schemas.microsoft.com/office/drawing/2014/main" id="{D5102B00-74BF-40AF-6FEC-929EAEEDAC34}"/>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35246" y="2305705"/>
            <a:ext cx="923171" cy="923171"/>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3">
            <a:extLst>
              <a:ext uri="{FF2B5EF4-FFF2-40B4-BE49-F238E27FC236}">
                <a16:creationId xmlns:a16="http://schemas.microsoft.com/office/drawing/2014/main" id="{F1B7C83B-0356-9EA6-DBE7-0CF3390902C4}"/>
              </a:ext>
            </a:extLst>
          </p:cNvPr>
          <p:cNvSpPr txBox="1"/>
          <p:nvPr/>
        </p:nvSpPr>
        <p:spPr>
          <a:xfrm>
            <a:off x="1370" y="4983301"/>
            <a:ext cx="9158288" cy="161583"/>
          </a:xfrm>
          <a:prstGeom prst="rect">
            <a:avLst/>
          </a:prstGeom>
          <a:noFill/>
        </p:spPr>
        <p:txBody>
          <a:bodyPr wrap="square" lIns="68580" tIns="34290" rIns="68580" bIns="34290" rtlCol="0" anchor="t">
            <a:sp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600">
                <a:solidFill>
                  <a:srgbClr val="A6A6A6"/>
                </a:solidFill>
              </a:rPr>
              <a:t>Chen W et al</a:t>
            </a:r>
            <a:r>
              <a:rPr lang="en-US" sz="600">
                <a:solidFill>
                  <a:srgbClr val="A6A6A6"/>
                </a:solidFill>
              </a:rPr>
              <a:t>. Impact of biologic initiation on oral corticosteroid use in the International Severe Asthma Registry and the Optimum Patient Care Research Database: a pooled analysis of real-world data. </a:t>
            </a:r>
            <a:r>
              <a:rPr lang="en-US" sz="600" i="1">
                <a:solidFill>
                  <a:srgbClr val="A6A6A6"/>
                </a:solidFill>
              </a:rPr>
              <a:t>JACI: In Practice </a:t>
            </a:r>
            <a:r>
              <a:rPr lang="en-US" sz="600">
                <a:solidFill>
                  <a:srgbClr val="A6A6A6"/>
                </a:solidFill>
              </a:rPr>
              <a:t>2025; </a:t>
            </a:r>
            <a:r>
              <a:rPr lang="en-US" sz="600" err="1">
                <a:solidFill>
                  <a:srgbClr val="A6A6A6"/>
                </a:solidFill>
              </a:rPr>
              <a:t>doi</a:t>
            </a:r>
            <a:r>
              <a:rPr lang="en-US" sz="600">
                <a:solidFill>
                  <a:srgbClr val="A6A6A6"/>
                </a:solidFill>
              </a:rPr>
              <a:t>: 10.1016/j.jaip.2025.04.032</a:t>
            </a:r>
            <a:endParaRPr lang="en-US" sz="600"/>
          </a:p>
        </p:txBody>
      </p:sp>
      <p:pic>
        <p:nvPicPr>
          <p:cNvPr id="2" name="bg object 17">
            <a:extLst>
              <a:ext uri="{FF2B5EF4-FFF2-40B4-BE49-F238E27FC236}">
                <a16:creationId xmlns:a16="http://schemas.microsoft.com/office/drawing/2014/main" id="{B3F9DD62-CD4A-6BAC-7232-21103AE9C078}"/>
              </a:ext>
            </a:extLst>
          </p:cNvPr>
          <p:cNvPicPr/>
          <p:nvPr/>
        </p:nvPicPr>
        <p:blipFill>
          <a:blip r:embed="rId7" cstate="print">
            <a:alphaModFix amt="10000"/>
            <a:extLst>
              <a:ext uri="{BEBA8EAE-BF5A-486C-A8C5-ECC9F3942E4B}">
                <a14:imgProps xmlns:a14="http://schemas.microsoft.com/office/drawing/2010/main">
                  <a14:imgLayer r:embed="rId8">
                    <a14:imgEffect>
                      <a14:saturation sat="0"/>
                    </a14:imgEffect>
                  </a14:imgLayer>
                </a14:imgProps>
              </a:ext>
            </a:extLst>
          </a:blip>
          <a:stretch>
            <a:fillRect/>
          </a:stretch>
        </p:blipFill>
        <p:spPr>
          <a:xfrm>
            <a:off x="1524002" y="1682750"/>
            <a:ext cx="5849256" cy="1778000"/>
          </a:xfrm>
          <a:prstGeom prst="rect">
            <a:avLst/>
          </a:prstGeom>
          <a:noFill/>
        </p:spPr>
      </p:pic>
      <p:pic>
        <p:nvPicPr>
          <p:cNvPr id="4" name="Graphic 3" descr="Beginning with solid fill">
            <a:hlinkClick r:id="rId9" action="ppaction://hlinksldjump"/>
            <a:extLst>
              <a:ext uri="{FF2B5EF4-FFF2-40B4-BE49-F238E27FC236}">
                <a16:creationId xmlns:a16="http://schemas.microsoft.com/office/drawing/2014/main" id="{14F19A6C-203F-D50E-4B9C-609FC8217BD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2150866413"/>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Shape 98"/>
        <p:cNvGrpSpPr/>
        <p:nvPr/>
      </p:nvGrpSpPr>
      <p:grpSpPr>
        <a:xfrm>
          <a:off x="0" y="0"/>
          <a:ext cx="0" cy="0"/>
          <a:chOff x="0" y="0"/>
          <a:chExt cx="0" cy="0"/>
        </a:xfrm>
      </p:grpSpPr>
      <p:sp>
        <p:nvSpPr>
          <p:cNvPr id="100" name="Google Shape;100;p20"/>
          <p:cNvSpPr txBox="1">
            <a:spLocks noGrp="1"/>
          </p:cNvSpPr>
          <p:nvPr>
            <p:ph type="ctrTitle"/>
          </p:nvPr>
        </p:nvSpPr>
        <p:spPr>
          <a:xfrm>
            <a:off x="809449" y="2056991"/>
            <a:ext cx="7850877" cy="1102519"/>
          </a:xfrm>
          <a:prstGeom prst="rect">
            <a:avLst/>
          </a:prstGeom>
          <a:noFill/>
          <a:ln>
            <a:noFill/>
          </a:ln>
        </p:spPr>
        <p:txBody>
          <a:bodyPr spcFirstLastPara="1" wrap="square" lIns="0" tIns="45700" rIns="91425" bIns="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pPr algn="ctr"/>
            <a:br>
              <a:rPr lang="en-US" sz="1800">
                <a:ea typeface="Calibri" panose="020F0502020204030204" pitchFamily="34" charset="0"/>
              </a:rPr>
            </a:br>
            <a:r>
              <a:rPr lang="en-US" sz="2100" b="1">
                <a:solidFill>
                  <a:schemeClr val="accent3"/>
                </a:solidFill>
                <a:ea typeface="Calibri"/>
              </a:rPr>
              <a:t>SOLAR II:</a:t>
            </a:r>
            <a:r>
              <a:rPr lang="en-US" sz="2100">
                <a:solidFill>
                  <a:schemeClr val="accent3"/>
                </a:solidFill>
                <a:ea typeface="Calibri"/>
              </a:rPr>
              <a:t> </a:t>
            </a:r>
            <a:r>
              <a:rPr lang="en-US" sz="2100">
                <a:solidFill>
                  <a:schemeClr val="bg1"/>
                </a:solidFill>
                <a:ea typeface="Calibri"/>
              </a:rPr>
              <a:t>Prevention of cardiovascular and other systemic adverse outcomes in patients with asthma treated with biologics</a:t>
            </a:r>
            <a:endParaRPr lang="en-US" sz="2100">
              <a:solidFill>
                <a:schemeClr val="bg1"/>
              </a:solidFill>
              <a:ea typeface="Calibri" panose="020F0502020204030204" pitchFamily="34" charset="0"/>
            </a:endParaRPr>
          </a:p>
          <a:p>
            <a:endParaRPr lang="en-US" sz="1800">
              <a:ea typeface="Calibri" panose="020F0502020204030204" pitchFamily="34" charset="0"/>
            </a:endParaRPr>
          </a:p>
        </p:txBody>
      </p:sp>
      <p:sp>
        <p:nvSpPr>
          <p:cNvPr id="5" name="TextBox 4">
            <a:extLst>
              <a:ext uri="{FF2B5EF4-FFF2-40B4-BE49-F238E27FC236}">
                <a16:creationId xmlns:a16="http://schemas.microsoft.com/office/drawing/2014/main" id="{470EDB9C-0326-CA89-9611-3D2C83A230C2}"/>
              </a:ext>
            </a:extLst>
          </p:cNvPr>
          <p:cNvSpPr txBox="1"/>
          <p:nvPr/>
        </p:nvSpPr>
        <p:spPr>
          <a:xfrm>
            <a:off x="89252" y="3275679"/>
            <a:ext cx="8958263" cy="900246"/>
          </a:xfrm>
          <a:prstGeom prst="rect">
            <a:avLst/>
          </a:prstGeom>
          <a:noFill/>
        </p:spPr>
        <p:txBody>
          <a:bodyPr wrap="square" lIns="68580" tIns="34290" rIns="68580" bIns="34290" anchor="t">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pPr algn="ctr"/>
            <a:r>
              <a:rPr lang="en-NZ" sz="675">
                <a:solidFill>
                  <a:srgbClr val="404040"/>
                </a:solidFill>
                <a:ea typeface="Calibri"/>
                <a:cs typeface="Calibri"/>
              </a:rPr>
              <a:t>Mohsen </a:t>
            </a:r>
            <a:r>
              <a:rPr lang="en-NZ" sz="675" err="1">
                <a:solidFill>
                  <a:srgbClr val="404040"/>
                </a:solidFill>
                <a:ea typeface="Calibri"/>
                <a:cs typeface="Calibri"/>
              </a:rPr>
              <a:t>Sadatsafavi</a:t>
            </a:r>
            <a:r>
              <a:rPr lang="en-NZ" sz="675">
                <a:solidFill>
                  <a:srgbClr val="404040"/>
                </a:solidFill>
                <a:ea typeface="Calibri"/>
                <a:cs typeface="Calibri"/>
              </a:rPr>
              <a:t>, Trung N. Tran, Ghislaine </a:t>
            </a:r>
            <a:r>
              <a:rPr lang="en-NZ" sz="675" err="1">
                <a:solidFill>
                  <a:srgbClr val="404040"/>
                </a:solidFill>
                <a:ea typeface="Calibri"/>
                <a:cs typeface="Calibri"/>
              </a:rPr>
              <a:t>Scelo</a:t>
            </a:r>
            <a:r>
              <a:rPr lang="en-NZ" sz="675">
                <a:solidFill>
                  <a:srgbClr val="404040"/>
                </a:solidFill>
                <a:ea typeface="Calibri"/>
                <a:cs typeface="Calibri"/>
              </a:rPr>
              <a:t>, Ming-Ju Tsai, John Busby, Benjamin Emmanuel, Liam G. Heaney, Christine Jenkins, Flavia Hoyte, Giorgio Walter Canonica, Rohit </a:t>
            </a:r>
            <a:r>
              <a:rPr lang="en-NZ" sz="675" err="1">
                <a:solidFill>
                  <a:srgbClr val="404040"/>
                </a:solidFill>
                <a:ea typeface="Calibri"/>
                <a:cs typeface="Calibri"/>
              </a:rPr>
              <a:t>Katial</a:t>
            </a:r>
            <a:r>
              <a:rPr lang="en-NZ" sz="675">
                <a:solidFill>
                  <a:srgbClr val="404040"/>
                </a:solidFill>
                <a:ea typeface="Calibri"/>
                <a:cs typeface="Calibri"/>
              </a:rPr>
              <a:t>, Enrico Heffler, Eileen Wang, Francesca </a:t>
            </a:r>
            <a:r>
              <a:rPr lang="en-NZ" sz="675" err="1">
                <a:solidFill>
                  <a:srgbClr val="404040"/>
                </a:solidFill>
                <a:ea typeface="Calibri"/>
                <a:cs typeface="Calibri"/>
              </a:rPr>
              <a:t>Puggioni</a:t>
            </a:r>
            <a:r>
              <a:rPr lang="en-NZ" sz="675">
                <a:solidFill>
                  <a:srgbClr val="404040"/>
                </a:solidFill>
                <a:ea typeface="Calibri"/>
                <a:cs typeface="Calibri"/>
              </a:rPr>
              <a:t>, Michael E. Wechsler, </a:t>
            </a:r>
            <a:r>
              <a:rPr lang="en-NZ" sz="675" err="1">
                <a:solidFill>
                  <a:srgbClr val="404040"/>
                </a:solidFill>
                <a:ea typeface="Calibri"/>
                <a:cs typeface="Calibri"/>
              </a:rPr>
              <a:t>Ledit</a:t>
            </a:r>
            <a:r>
              <a:rPr lang="en-NZ" sz="675">
                <a:solidFill>
                  <a:srgbClr val="404040"/>
                </a:solidFill>
                <a:ea typeface="Calibri"/>
                <a:cs typeface="Calibri"/>
              </a:rPr>
              <a:t> R. F. </a:t>
            </a:r>
            <a:r>
              <a:rPr lang="en-NZ" sz="675" err="1">
                <a:solidFill>
                  <a:srgbClr val="404040"/>
                </a:solidFill>
                <a:ea typeface="Calibri"/>
                <a:cs typeface="Calibri"/>
              </a:rPr>
              <a:t>Ardusso</a:t>
            </a:r>
            <a:r>
              <a:rPr lang="en-NZ" sz="675">
                <a:solidFill>
                  <a:srgbClr val="404040"/>
                </a:solidFill>
                <a:ea typeface="Calibri"/>
                <a:cs typeface="Calibri"/>
              </a:rPr>
              <a:t>, Jorge </a:t>
            </a:r>
            <a:r>
              <a:rPr lang="en-NZ" sz="675" err="1">
                <a:solidFill>
                  <a:srgbClr val="404040"/>
                </a:solidFill>
                <a:ea typeface="Calibri"/>
                <a:cs typeface="Calibri"/>
              </a:rPr>
              <a:t>Máspero</a:t>
            </a:r>
            <a:r>
              <a:rPr lang="en-NZ" sz="675">
                <a:solidFill>
                  <a:srgbClr val="404040"/>
                </a:solidFill>
                <a:ea typeface="Calibri"/>
                <a:cs typeface="Calibri"/>
              </a:rPr>
              <a:t>, Martin Sivori, Cathy </a:t>
            </a:r>
            <a:r>
              <a:rPr lang="en-NZ" sz="675" err="1">
                <a:solidFill>
                  <a:srgbClr val="404040"/>
                </a:solidFill>
                <a:ea typeface="Calibri"/>
                <a:cs typeface="Calibri"/>
              </a:rPr>
              <a:t>Emmas</a:t>
            </a:r>
            <a:r>
              <a:rPr lang="en-NZ" sz="675">
                <a:solidFill>
                  <a:srgbClr val="404040"/>
                </a:solidFill>
                <a:ea typeface="Calibri"/>
                <a:cs typeface="Calibri"/>
              </a:rPr>
              <a:t>, Andrew N. Menzies- Gow, Neda </a:t>
            </a:r>
            <a:r>
              <a:rPr lang="en-NZ" sz="675" err="1">
                <a:solidFill>
                  <a:srgbClr val="404040"/>
                </a:solidFill>
                <a:ea typeface="Calibri"/>
                <a:cs typeface="Calibri"/>
              </a:rPr>
              <a:t>Stjepanovic</a:t>
            </a:r>
            <a:r>
              <a:rPr lang="en-NZ" sz="675">
                <a:solidFill>
                  <a:srgbClr val="404040"/>
                </a:solidFill>
                <a:ea typeface="Calibri"/>
                <a:cs typeface="Calibri"/>
              </a:rPr>
              <a:t>, Sinthia Z. Bosnic-</a:t>
            </a:r>
            <a:r>
              <a:rPr lang="en-NZ" sz="675" err="1">
                <a:solidFill>
                  <a:srgbClr val="404040"/>
                </a:solidFill>
                <a:ea typeface="Calibri"/>
                <a:cs typeface="Calibri"/>
              </a:rPr>
              <a:t>Anticevich</a:t>
            </a:r>
            <a:r>
              <a:rPr lang="en-NZ" sz="675">
                <a:solidFill>
                  <a:srgbClr val="404040"/>
                </a:solidFill>
                <a:ea typeface="Calibri"/>
                <a:cs typeface="Calibri"/>
              </a:rPr>
              <a:t>, Belinda Cochrane, Eve Denton, Peter G. Gibson, Mark Hew, Peter G. Middleton, Matthew J. Peters, Guy G. </a:t>
            </a:r>
            <a:r>
              <a:rPr lang="en-NZ" sz="675" err="1">
                <a:solidFill>
                  <a:srgbClr val="404040"/>
                </a:solidFill>
                <a:ea typeface="Calibri"/>
                <a:cs typeface="Calibri"/>
              </a:rPr>
              <a:t>Brusselle</a:t>
            </a:r>
            <a:r>
              <a:rPr lang="en-NZ" sz="675">
                <a:solidFill>
                  <a:srgbClr val="404040"/>
                </a:solidFill>
                <a:ea typeface="Calibri"/>
                <a:cs typeface="Calibri"/>
              </a:rPr>
              <a:t>, Renaud Louis, Florence Schleich, George C. Christoff, Todor A. Popov, Celine Bergeron, Mohit Bhutani, Kenneth R. Chapman, Andréanne Côté, Simon Couillard, Delbert R. </a:t>
            </a:r>
            <a:r>
              <a:rPr lang="en-NZ" sz="675" err="1">
                <a:solidFill>
                  <a:srgbClr val="404040"/>
                </a:solidFill>
                <a:ea typeface="Calibri"/>
                <a:cs typeface="Calibri"/>
              </a:rPr>
              <a:t>Dorscheid</a:t>
            </a:r>
            <a:r>
              <a:rPr lang="en-NZ" sz="675">
                <a:solidFill>
                  <a:srgbClr val="404040"/>
                </a:solidFill>
                <a:ea typeface="Calibri"/>
                <a:cs typeface="Calibri"/>
              </a:rPr>
              <a:t>, Libardo Jiménez- Maldonado, Ivan Solarte, Carlos A. Torres-Duque, Susanne Hansen, Celeste M. Porsbjerg, Charlotte </a:t>
            </a:r>
            <a:r>
              <a:rPr lang="en-NZ" sz="675" err="1">
                <a:solidFill>
                  <a:srgbClr val="404040"/>
                </a:solidFill>
                <a:ea typeface="Calibri"/>
                <a:cs typeface="Calibri"/>
              </a:rPr>
              <a:t>Suppli</a:t>
            </a:r>
            <a:r>
              <a:rPr lang="en-NZ" sz="675">
                <a:solidFill>
                  <a:srgbClr val="404040"/>
                </a:solidFill>
                <a:ea typeface="Calibri"/>
                <a:cs typeface="Calibri"/>
              </a:rPr>
              <a:t> Ulrik, Alan </a:t>
            </a:r>
            <a:r>
              <a:rPr lang="en-NZ" sz="675" err="1">
                <a:solidFill>
                  <a:srgbClr val="404040"/>
                </a:solidFill>
                <a:ea typeface="Calibri"/>
                <a:cs typeface="Calibri"/>
              </a:rPr>
              <a:t>Altraja</a:t>
            </a:r>
            <a:r>
              <a:rPr lang="en-NZ" sz="675">
                <a:solidFill>
                  <a:srgbClr val="404040"/>
                </a:solidFill>
                <a:ea typeface="Calibri"/>
                <a:cs typeface="Calibri"/>
              </a:rPr>
              <a:t>, Arnaud Bourdin, Konstantinos P. Exarchos, Athena </a:t>
            </a:r>
            <a:r>
              <a:rPr lang="en-NZ" sz="675" err="1">
                <a:solidFill>
                  <a:srgbClr val="404040"/>
                </a:solidFill>
                <a:ea typeface="Calibri"/>
                <a:cs typeface="Calibri"/>
              </a:rPr>
              <a:t>Gogali</a:t>
            </a:r>
            <a:r>
              <a:rPr lang="en-NZ" sz="675">
                <a:solidFill>
                  <a:srgbClr val="404040"/>
                </a:solidFill>
                <a:ea typeface="Calibri"/>
                <a:cs typeface="Calibri"/>
              </a:rPr>
              <a:t>, Konstantinos </a:t>
            </a:r>
            <a:r>
              <a:rPr lang="en-NZ" sz="675" err="1">
                <a:solidFill>
                  <a:srgbClr val="404040"/>
                </a:solidFill>
                <a:ea typeface="Calibri"/>
                <a:cs typeface="Calibri"/>
              </a:rPr>
              <a:t>Kostikas</a:t>
            </a:r>
            <a:r>
              <a:rPr lang="en-NZ" sz="675">
                <a:solidFill>
                  <a:srgbClr val="404040"/>
                </a:solidFill>
                <a:ea typeface="Calibri"/>
                <a:cs typeface="Calibri"/>
              </a:rPr>
              <a:t>, Michael P. Makris, Andriana I. Papaioannou, Patrick D. Mitchell, Takashi Iwanaga, Tatsuya Nagano, Yuji </a:t>
            </a:r>
            <a:r>
              <a:rPr lang="en-NZ" sz="675" err="1">
                <a:solidFill>
                  <a:srgbClr val="404040"/>
                </a:solidFill>
                <a:ea typeface="Calibri"/>
                <a:cs typeface="Calibri"/>
              </a:rPr>
              <a:t>Tohda</a:t>
            </a:r>
            <a:r>
              <a:rPr lang="en-NZ" sz="675">
                <a:solidFill>
                  <a:srgbClr val="404040"/>
                </a:solidFill>
                <a:ea typeface="Calibri"/>
                <a:cs typeface="Calibri"/>
              </a:rPr>
              <a:t>, Mona S. Al-Ahmad, Désirée Larenas-Linnemann, Bernt Bøgvald </a:t>
            </a:r>
            <a:r>
              <a:rPr lang="en-NZ" sz="675" err="1">
                <a:solidFill>
                  <a:srgbClr val="404040"/>
                </a:solidFill>
                <a:ea typeface="Calibri"/>
                <a:cs typeface="Calibri"/>
              </a:rPr>
              <a:t>Aarli</a:t>
            </a:r>
            <a:r>
              <a:rPr lang="en-NZ" sz="675">
                <a:solidFill>
                  <a:srgbClr val="404040"/>
                </a:solidFill>
                <a:ea typeface="Calibri"/>
                <a:cs typeface="Calibri"/>
              </a:rPr>
              <a:t>, Piotr Kuna, Cláudia Chaves Loureiro, Riyad Al-</a:t>
            </a:r>
            <a:r>
              <a:rPr lang="en-NZ" sz="675" err="1">
                <a:solidFill>
                  <a:srgbClr val="404040"/>
                </a:solidFill>
                <a:ea typeface="Calibri"/>
                <a:cs typeface="Calibri"/>
              </a:rPr>
              <a:t>Lehebi</a:t>
            </a:r>
            <a:r>
              <a:rPr lang="en-NZ" sz="675">
                <a:solidFill>
                  <a:srgbClr val="404040"/>
                </a:solidFill>
                <a:ea typeface="Calibri"/>
                <a:cs typeface="Calibri"/>
              </a:rPr>
              <a:t>, Adeeb A. </a:t>
            </a:r>
            <a:r>
              <a:rPr lang="en-NZ" sz="675" err="1">
                <a:solidFill>
                  <a:srgbClr val="404040"/>
                </a:solidFill>
                <a:ea typeface="Calibri"/>
                <a:cs typeface="Calibri"/>
              </a:rPr>
              <a:t>Bulkhi</a:t>
            </a:r>
            <a:r>
              <a:rPr lang="en-NZ" sz="675">
                <a:solidFill>
                  <a:srgbClr val="404040"/>
                </a:solidFill>
                <a:ea typeface="Calibri"/>
                <a:cs typeface="Calibri"/>
              </a:rPr>
              <a:t>, </a:t>
            </a:r>
            <a:r>
              <a:rPr lang="en-NZ" sz="675" err="1">
                <a:solidFill>
                  <a:srgbClr val="404040"/>
                </a:solidFill>
                <a:ea typeface="Calibri"/>
                <a:cs typeface="Calibri"/>
              </a:rPr>
              <a:t>Wenjia</a:t>
            </a:r>
            <a:r>
              <a:rPr lang="en-NZ" sz="675">
                <a:solidFill>
                  <a:srgbClr val="404040"/>
                </a:solidFill>
                <a:ea typeface="Calibri"/>
                <a:cs typeface="Calibri"/>
              </a:rPr>
              <a:t> Chen, Yah Ru Juang, Mariko </a:t>
            </a:r>
            <a:r>
              <a:rPr lang="en-NZ" sz="675" err="1">
                <a:solidFill>
                  <a:srgbClr val="404040"/>
                </a:solidFill>
                <a:ea typeface="Calibri"/>
                <a:cs typeface="Calibri"/>
              </a:rPr>
              <a:t>Siyue</a:t>
            </a:r>
            <a:r>
              <a:rPr lang="en-NZ" sz="675">
                <a:solidFill>
                  <a:srgbClr val="404040"/>
                </a:solidFill>
                <a:ea typeface="Calibri"/>
                <a:cs typeface="Calibri"/>
              </a:rPr>
              <a:t> Koh, Anqi Liu, Chin Kook Rhee, Borja G. Cosio, Luis Perez-de-Llano, Diahn-</a:t>
            </a:r>
            <a:r>
              <a:rPr lang="en-NZ" sz="675" err="1">
                <a:solidFill>
                  <a:srgbClr val="404040"/>
                </a:solidFill>
                <a:ea typeface="Calibri"/>
                <a:cs typeface="Calibri"/>
              </a:rPr>
              <a:t>Warng</a:t>
            </a:r>
            <a:r>
              <a:rPr lang="en-NZ" sz="675">
                <a:solidFill>
                  <a:srgbClr val="404040"/>
                </a:solidFill>
                <a:ea typeface="Calibri"/>
                <a:cs typeface="Calibri"/>
              </a:rPr>
              <a:t> Perng, Chau- Chyun Sheu, Hao-Chien Wang, Bassam Mahboub, Laila Salameh, David J. Jackson, Pujan H. Patel, Paul E. Pfeffer, </a:t>
            </a:r>
            <a:r>
              <a:rPr lang="en-NZ" sz="675" err="1">
                <a:solidFill>
                  <a:srgbClr val="404040"/>
                </a:solidFill>
                <a:ea typeface="Calibri"/>
                <a:cs typeface="Calibri"/>
              </a:rPr>
              <a:t>Njira</a:t>
            </a:r>
            <a:r>
              <a:rPr lang="en-NZ" sz="675">
                <a:solidFill>
                  <a:srgbClr val="404040"/>
                </a:solidFill>
                <a:ea typeface="Calibri"/>
                <a:cs typeface="Calibri"/>
              </a:rPr>
              <a:t> Lugogo, Roy Alton </a:t>
            </a:r>
            <a:r>
              <a:rPr lang="en-NZ" sz="675" err="1">
                <a:solidFill>
                  <a:srgbClr val="404040"/>
                </a:solidFill>
                <a:ea typeface="Calibri"/>
                <a:cs typeface="Calibri"/>
              </a:rPr>
              <a:t>Pleasants</a:t>
            </a:r>
            <a:r>
              <a:rPr lang="en-NZ" sz="675">
                <a:solidFill>
                  <a:srgbClr val="404040"/>
                </a:solidFill>
                <a:ea typeface="Calibri"/>
                <a:cs typeface="Calibri"/>
              </a:rPr>
              <a:t>, Aaron </a:t>
            </a:r>
            <a:r>
              <a:rPr lang="en-NZ" sz="675" err="1">
                <a:solidFill>
                  <a:srgbClr val="404040"/>
                </a:solidFill>
                <a:ea typeface="Calibri"/>
                <a:cs typeface="Calibri"/>
              </a:rPr>
              <a:t>Beastall</a:t>
            </a:r>
            <a:r>
              <a:rPr lang="en-NZ" sz="675">
                <a:solidFill>
                  <a:srgbClr val="404040"/>
                </a:solidFill>
                <a:ea typeface="Calibri"/>
                <a:cs typeface="Calibri"/>
              </a:rPr>
              <a:t>, Lakmini </a:t>
            </a:r>
            <a:r>
              <a:rPr lang="en-NZ" sz="675" err="1">
                <a:solidFill>
                  <a:srgbClr val="404040"/>
                </a:solidFill>
                <a:ea typeface="Calibri"/>
                <a:cs typeface="Calibri"/>
              </a:rPr>
              <a:t>Bulathsinhala</a:t>
            </a:r>
            <a:r>
              <a:rPr lang="en-NZ" sz="675">
                <a:solidFill>
                  <a:srgbClr val="404040"/>
                </a:solidFill>
                <a:ea typeface="Calibri"/>
                <a:cs typeface="Calibri"/>
              </a:rPr>
              <a:t>, Victoria Carter, </a:t>
            </a:r>
            <a:r>
              <a:rPr lang="en-NZ" sz="675" err="1">
                <a:solidFill>
                  <a:srgbClr val="404040"/>
                </a:solidFill>
                <a:ea typeface="Calibri"/>
                <a:cs typeface="Calibri"/>
              </a:rPr>
              <a:t>Nevaashni</a:t>
            </a:r>
            <a:r>
              <a:rPr lang="en-NZ" sz="675">
                <a:solidFill>
                  <a:srgbClr val="404040"/>
                </a:solidFill>
                <a:ea typeface="Calibri"/>
                <a:cs typeface="Calibri"/>
              </a:rPr>
              <a:t> </a:t>
            </a:r>
            <a:r>
              <a:rPr lang="en-NZ" sz="675" err="1">
                <a:solidFill>
                  <a:srgbClr val="404040"/>
                </a:solidFill>
                <a:ea typeface="Calibri"/>
                <a:cs typeface="Calibri"/>
              </a:rPr>
              <a:t>Eleangovan</a:t>
            </a:r>
            <a:r>
              <a:rPr lang="en-NZ" sz="675">
                <a:solidFill>
                  <a:srgbClr val="404040"/>
                </a:solidFill>
                <a:ea typeface="Calibri"/>
                <a:cs typeface="Calibri"/>
              </a:rPr>
              <a:t>, Kirsty Fletton, John Townend, Ruth B. Murray and David B. Price, on behalf of the ISAR SOLAR II Working Group</a:t>
            </a:r>
          </a:p>
        </p:txBody>
      </p:sp>
      <p:sp>
        <p:nvSpPr>
          <p:cNvPr id="7" name="TextBox 6">
            <a:extLst>
              <a:ext uri="{FF2B5EF4-FFF2-40B4-BE49-F238E27FC236}">
                <a16:creationId xmlns:a16="http://schemas.microsoft.com/office/drawing/2014/main" id="{CCC1DC7E-9DF2-706E-DA2F-1D73A9D9F830}"/>
              </a:ext>
            </a:extLst>
          </p:cNvPr>
          <p:cNvSpPr txBox="1"/>
          <p:nvPr/>
        </p:nvSpPr>
        <p:spPr>
          <a:xfrm>
            <a:off x="1695684" y="4286056"/>
            <a:ext cx="2273227" cy="623248"/>
          </a:xfrm>
          <a:prstGeom prst="rect">
            <a:avLst/>
          </a:prstGeom>
          <a:noFill/>
        </p:spPr>
        <p:txBody>
          <a:bodyPr wrap="square" lIns="68580" tIns="34290" rIns="68580" bIns="34290" anchor="t">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pPr algn="ctr"/>
            <a:r>
              <a:rPr lang="en-GB" sz="600" err="1">
                <a:solidFill>
                  <a:srgbClr val="0C5EA8"/>
                </a:solidFill>
                <a:ea typeface="Calibri"/>
              </a:rPr>
              <a:t>Sadatsafavi</a:t>
            </a:r>
            <a:r>
              <a:rPr lang="en-GB" sz="600">
                <a:solidFill>
                  <a:srgbClr val="0C5EA8"/>
                </a:solidFill>
                <a:ea typeface="Calibri"/>
              </a:rPr>
              <a:t> M</a:t>
            </a:r>
            <a:r>
              <a:rPr lang="en-GB" sz="600">
                <a:solidFill>
                  <a:srgbClr val="0C5EA8"/>
                </a:solidFill>
                <a:ea typeface="+mn-ea"/>
              </a:rPr>
              <a:t>, Tran TN, </a:t>
            </a:r>
            <a:r>
              <a:rPr lang="en-GB" sz="600" err="1">
                <a:solidFill>
                  <a:srgbClr val="0C5EA8"/>
                </a:solidFill>
                <a:ea typeface="+mn-ea"/>
              </a:rPr>
              <a:t>Scelo</a:t>
            </a:r>
            <a:r>
              <a:rPr lang="en-GB" sz="600">
                <a:solidFill>
                  <a:srgbClr val="0C5EA8"/>
                </a:solidFill>
                <a:ea typeface="+mn-ea"/>
              </a:rPr>
              <a:t> G, Tsai M-J, Busby J, Emmanuel B, </a:t>
            </a:r>
            <a:r>
              <a:rPr lang="en-GB" sz="600" kern="1200">
                <a:solidFill>
                  <a:srgbClr val="0C5EA8"/>
                </a:solidFill>
                <a:ea typeface="+mn-ea"/>
              </a:rPr>
              <a:t>et al</a:t>
            </a:r>
            <a:r>
              <a:rPr lang="en-GB" sz="600">
                <a:solidFill>
                  <a:srgbClr val="0C5EA8"/>
                </a:solidFill>
                <a:ea typeface="+mn-ea"/>
              </a:rPr>
              <a:t>; on behalf of the ISAR SOLAR II Working Group. </a:t>
            </a:r>
            <a:r>
              <a:rPr lang="en-GB" sz="600">
                <a:solidFill>
                  <a:srgbClr val="0C5EA8"/>
                </a:solidFill>
                <a:ea typeface="Calibri"/>
              </a:rPr>
              <a:t>Prevention of cardiovascular and other systemic adverse outcomes in patients with asthma treated with biologics</a:t>
            </a:r>
            <a:r>
              <a:rPr lang="en-GB" sz="600" kern="1200">
                <a:solidFill>
                  <a:srgbClr val="0C5EA8"/>
                </a:solidFill>
                <a:ea typeface="+mn-ea"/>
              </a:rPr>
              <a:t>.</a:t>
            </a:r>
            <a:r>
              <a:rPr lang="en-GB" sz="600">
                <a:solidFill>
                  <a:srgbClr val="0C5EA8"/>
                </a:solidFill>
                <a:ea typeface="+mn-ea"/>
              </a:rPr>
              <a:t> </a:t>
            </a:r>
            <a:r>
              <a:rPr lang="en-GB" sz="600" i="1">
                <a:solidFill>
                  <a:srgbClr val="0C5EA8"/>
                </a:solidFill>
                <a:ea typeface="+mn-ea"/>
              </a:rPr>
              <a:t>Am </a:t>
            </a:r>
            <a:r>
              <a:rPr lang="en-GB" sz="600" i="1" kern="1200">
                <a:solidFill>
                  <a:srgbClr val="0C5EA8"/>
                </a:solidFill>
                <a:ea typeface="+mn-ea"/>
              </a:rPr>
              <a:t>J </a:t>
            </a:r>
            <a:r>
              <a:rPr lang="en-GB" sz="600" i="1">
                <a:solidFill>
                  <a:srgbClr val="0C5EA8"/>
                </a:solidFill>
                <a:ea typeface="+mn-ea"/>
              </a:rPr>
              <a:t>Respir Crit Care Med</a:t>
            </a:r>
            <a:r>
              <a:rPr lang="en-GB" sz="600" kern="1200">
                <a:solidFill>
                  <a:srgbClr val="0C5EA8"/>
                </a:solidFill>
                <a:ea typeface="+mn-ea"/>
              </a:rPr>
              <a:t>.</a:t>
            </a:r>
            <a:r>
              <a:rPr lang="en-GB" sz="600">
                <a:solidFill>
                  <a:srgbClr val="0C5EA8"/>
                </a:solidFill>
                <a:ea typeface="+mn-ea"/>
              </a:rPr>
              <a:t> 2025 May 19. </a:t>
            </a:r>
            <a:r>
              <a:rPr lang="en-GB" sz="600" err="1">
                <a:solidFill>
                  <a:srgbClr val="0C5EA8"/>
                </a:solidFill>
                <a:ea typeface="+mn-ea"/>
              </a:rPr>
              <a:t>doi</a:t>
            </a:r>
            <a:r>
              <a:rPr lang="en-GB" sz="600">
                <a:solidFill>
                  <a:srgbClr val="0C5EA8"/>
                </a:solidFill>
                <a:ea typeface="+mn-ea"/>
              </a:rPr>
              <a:t>: 10.1164/rccm.202501-0246OC. Online ahead of print.</a:t>
            </a:r>
            <a:endParaRPr lang="en-US" sz="600">
              <a:solidFill>
                <a:srgbClr val="0C5EA8"/>
              </a:solidFill>
              <a:ea typeface="+mn-ea"/>
            </a:endParaRPr>
          </a:p>
        </p:txBody>
      </p:sp>
      <p:pic>
        <p:nvPicPr>
          <p:cNvPr id="2" name="Picture 1" descr="A black background with purple text&#10;&#10;Description automatically generated">
            <a:extLst>
              <a:ext uri="{FF2B5EF4-FFF2-40B4-BE49-F238E27FC236}">
                <a16:creationId xmlns:a16="http://schemas.microsoft.com/office/drawing/2014/main" id="{B7024E16-1C77-ECFD-F9D5-8898C2B78165}"/>
              </a:ext>
            </a:extLst>
          </p:cNvPr>
          <p:cNvPicPr>
            <a:picLocks noChangeAspect="1"/>
          </p:cNvPicPr>
          <p:nvPr/>
        </p:nvPicPr>
        <p:blipFill>
          <a:blip r:embed="rId3"/>
          <a:stretch>
            <a:fillRect/>
          </a:stretch>
        </p:blipFill>
        <p:spPr>
          <a:xfrm>
            <a:off x="5231804" y="3918055"/>
            <a:ext cx="2034252" cy="1067765"/>
          </a:xfrm>
          <a:prstGeom prst="rect">
            <a:avLst/>
          </a:prstGeom>
        </p:spPr>
      </p:pic>
      <p:pic>
        <p:nvPicPr>
          <p:cNvPr id="3" name="Picture 2" descr="A screenshot of a medical report&#10;&#10;AI-generated content may be incorrect.">
            <a:extLst>
              <a:ext uri="{FF2B5EF4-FFF2-40B4-BE49-F238E27FC236}">
                <a16:creationId xmlns:a16="http://schemas.microsoft.com/office/drawing/2014/main" id="{59616A43-E7CE-B875-EAD6-6D5DD94CB0FF}"/>
              </a:ext>
            </a:extLst>
          </p:cNvPr>
          <p:cNvPicPr>
            <a:picLocks noChangeAspect="1"/>
          </p:cNvPicPr>
          <p:nvPr/>
        </p:nvPicPr>
        <p:blipFill>
          <a:blip r:embed="rId4"/>
          <a:stretch>
            <a:fillRect/>
          </a:stretch>
        </p:blipFill>
        <p:spPr>
          <a:xfrm>
            <a:off x="6162727" y="221819"/>
            <a:ext cx="1241460" cy="1544190"/>
          </a:xfrm>
          <a:prstGeom prst="rect">
            <a:avLst/>
          </a:prstGeom>
          <a:ln>
            <a:noFill/>
          </a:ln>
        </p:spPr>
      </p:pic>
      <p:pic>
        <p:nvPicPr>
          <p:cNvPr id="4" name="Picture 3" descr="A qr code with black squares&#10;&#10;AI-generated content may be incorrect.">
            <a:extLst>
              <a:ext uri="{FF2B5EF4-FFF2-40B4-BE49-F238E27FC236}">
                <a16:creationId xmlns:a16="http://schemas.microsoft.com/office/drawing/2014/main" id="{3FCCC327-322B-F4BC-7AD2-2B33A936D31F}"/>
              </a:ext>
            </a:extLst>
          </p:cNvPr>
          <p:cNvPicPr>
            <a:picLocks noChangeAspect="1"/>
          </p:cNvPicPr>
          <p:nvPr/>
        </p:nvPicPr>
        <p:blipFill>
          <a:blip r:embed="rId5"/>
          <a:stretch>
            <a:fillRect/>
          </a:stretch>
        </p:blipFill>
        <p:spPr>
          <a:xfrm>
            <a:off x="7558864" y="225236"/>
            <a:ext cx="1248707" cy="1090096"/>
          </a:xfrm>
          <a:prstGeom prst="rect">
            <a:avLst/>
          </a:prstGeom>
          <a:ln>
            <a:noFill/>
          </a:ln>
        </p:spPr>
      </p:pic>
      <p:sp>
        <p:nvSpPr>
          <p:cNvPr id="6" name="Subtitle 2">
            <a:extLst>
              <a:ext uri="{FF2B5EF4-FFF2-40B4-BE49-F238E27FC236}">
                <a16:creationId xmlns:a16="http://schemas.microsoft.com/office/drawing/2014/main" id="{D2DBD2C7-4353-56FE-CCD8-B6337CF1EA5C}"/>
              </a:ext>
            </a:extLst>
          </p:cNvPr>
          <p:cNvSpPr txBox="1">
            <a:spLocks/>
          </p:cNvSpPr>
          <p:nvPr/>
        </p:nvSpPr>
        <p:spPr>
          <a:xfrm>
            <a:off x="7472597" y="1318593"/>
            <a:ext cx="1416014" cy="575125"/>
          </a:xfrm>
          <a:prstGeom prst="rect">
            <a:avLst/>
          </a:prstGeom>
        </p:spPr>
        <p:txBody>
          <a:bodyPr vert="horz" lIns="68580" tIns="34290" rIns="68580" bIns="34290" rtlCol="0" anchor="t">
            <a:normAutofit/>
          </a:bodyPr>
          <a:lstStyle>
            <a:defPPr>
              <a:defRPr lang="en-GB"/>
            </a:defPPr>
            <a:lvl1pPr marL="0" indent="0" algn="l" defTabSz="914400" rtl="0" eaLnBrk="1" latinLnBrk="0" hangingPunct="1">
              <a:lnSpc>
                <a:spcPct val="90000"/>
              </a:lnSpc>
              <a:spcBef>
                <a:spcPts val="1000"/>
              </a:spcBef>
              <a:buFont typeface="Arial" panose="020B0604020202020204" pitchFamily="34" charset="0"/>
              <a:buNone/>
              <a:defRPr sz="2400" kern="1200">
                <a:solidFill>
                  <a:schemeClr val="bg1"/>
                </a:solidFill>
                <a:latin typeface="Trebuchet MS" panose="020B0703020202090204" pitchFamily="34" charset="0"/>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Trebuchet MS" panose="020B0703020202090204" pitchFamily="34" charset="0"/>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Trebuchet MS" panose="020B0703020202090204" pitchFamily="34" charset="0"/>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Trebuchet MS" panose="020B0703020202090204" pitchFamily="34" charset="0"/>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Trebuchet MS" panose="020B0703020202090204" pitchFamily="34" charset="0"/>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ctr">
              <a:lnSpc>
                <a:spcPct val="100000"/>
              </a:lnSpc>
              <a:spcBef>
                <a:spcPts val="0"/>
              </a:spcBef>
            </a:pPr>
            <a:r>
              <a:rPr lang="en-GB" sz="1200" b="1">
                <a:solidFill>
                  <a:srgbClr val="FBAD19"/>
                </a:solidFill>
                <a:latin typeface="Calibri"/>
                <a:ea typeface="Calibri"/>
                <a:cs typeface="Arial"/>
              </a:rPr>
              <a:t>Scan for free access to the article</a:t>
            </a:r>
            <a:endParaRPr lang="en-US" sz="1200">
              <a:solidFill>
                <a:srgbClr val="FBAD19"/>
              </a:solidFill>
              <a:latin typeface="Calibri"/>
              <a:ea typeface="Calibri"/>
            </a:endParaRPr>
          </a:p>
        </p:txBody>
      </p:sp>
      <p:pic>
        <p:nvPicPr>
          <p:cNvPr id="8" name="bg object 17">
            <a:extLst>
              <a:ext uri="{FF2B5EF4-FFF2-40B4-BE49-F238E27FC236}">
                <a16:creationId xmlns:a16="http://schemas.microsoft.com/office/drawing/2014/main" id="{391E993D-9FC1-19BF-6D6E-A075A78C4BEF}"/>
              </a:ext>
            </a:extLst>
          </p:cNvPr>
          <p:cNvPicPr/>
          <p:nvPr/>
        </p:nvPicPr>
        <p:blipFill>
          <a:blip r:embed="rId6" cstate="print">
            <a:alphaModFix amt="10000"/>
            <a:extLst>
              <a:ext uri="{BEBA8EAE-BF5A-486C-A8C5-ECC9F3942E4B}">
                <a14:imgProps xmlns:a14="http://schemas.microsoft.com/office/drawing/2010/main">
                  <a14:imgLayer r:embed="rId7">
                    <a14:imgEffect>
                      <a14:saturation sat="0"/>
                    </a14:imgEffect>
                  </a14:imgLayer>
                </a14:imgProps>
              </a:ext>
            </a:extLst>
          </a:blip>
          <a:stretch>
            <a:fillRect/>
          </a:stretch>
        </p:blipFill>
        <p:spPr>
          <a:xfrm>
            <a:off x="1524002" y="1682750"/>
            <a:ext cx="5849256" cy="1778000"/>
          </a:xfrm>
          <a:prstGeom prst="rect">
            <a:avLst/>
          </a:prstGeom>
          <a:noFill/>
        </p:spPr>
      </p:pic>
      <p:pic>
        <p:nvPicPr>
          <p:cNvPr id="9" name="Graphic 8" descr="Beginning with solid fill">
            <a:hlinkClick r:id="rId8" action="ppaction://hlinksldjump"/>
            <a:extLst>
              <a:ext uri="{FF2B5EF4-FFF2-40B4-BE49-F238E27FC236}">
                <a16:creationId xmlns:a16="http://schemas.microsoft.com/office/drawing/2014/main" id="{F725268C-8C45-638D-7F9F-9B310E0B7E51}"/>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1482680921"/>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56C7618-66A7-395C-9795-2F1CBB397ABF}"/>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AC93C890-7C32-5943-DFF3-1C429F249D87}"/>
              </a:ext>
            </a:extLst>
          </p:cNvPr>
          <p:cNvSpPr>
            <a:spLocks noGrp="1"/>
          </p:cNvSpPr>
          <p:nvPr>
            <p:ph type="title"/>
          </p:nvPr>
        </p:nvSpPr>
        <p:spPr>
          <a:xfrm>
            <a:off x="135139" y="46289"/>
            <a:ext cx="8053388" cy="590955"/>
          </a:xfrm>
        </p:spPr>
        <p:txBody>
          <a:bodyPr anchor="ctr"/>
          <a:lstStyle/>
          <a:p>
            <a:r>
              <a:rPr lang="en-GB" sz="1500"/>
              <a:t>Summary of the SOLAR II study</a:t>
            </a:r>
          </a:p>
        </p:txBody>
      </p:sp>
      <p:sp>
        <p:nvSpPr>
          <p:cNvPr id="2" name="Rectangle 1">
            <a:extLst>
              <a:ext uri="{FF2B5EF4-FFF2-40B4-BE49-F238E27FC236}">
                <a16:creationId xmlns:a16="http://schemas.microsoft.com/office/drawing/2014/main" id="{A64D875F-147B-E10E-FB78-2E7462BF9671}"/>
              </a:ext>
            </a:extLst>
          </p:cNvPr>
          <p:cNvSpPr/>
          <p:nvPr/>
        </p:nvSpPr>
        <p:spPr>
          <a:xfrm>
            <a:off x="6687314" y="4700743"/>
            <a:ext cx="2259086" cy="42862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1350"/>
          </a:p>
        </p:txBody>
      </p:sp>
      <p:sp>
        <p:nvSpPr>
          <p:cNvPr id="3" name="TextBox 3">
            <a:extLst>
              <a:ext uri="{FF2B5EF4-FFF2-40B4-BE49-F238E27FC236}">
                <a16:creationId xmlns:a16="http://schemas.microsoft.com/office/drawing/2014/main" id="{370FF0DB-B55D-B049-88F3-EBEED3DD9E17}"/>
              </a:ext>
            </a:extLst>
          </p:cNvPr>
          <p:cNvSpPr txBox="1"/>
          <p:nvPr/>
        </p:nvSpPr>
        <p:spPr>
          <a:xfrm>
            <a:off x="1370" y="4707456"/>
            <a:ext cx="9158288" cy="438582"/>
          </a:xfrm>
          <a:prstGeom prst="rect">
            <a:avLst/>
          </a:prstGeom>
          <a:noFill/>
        </p:spPr>
        <p:txBody>
          <a:bodyPr wrap="square" lIns="68580" tIns="34290" rIns="68580" bIns="34290" rtlCol="0" anchor="t">
            <a:spAutoFit/>
          </a:bodyPr>
          <a:lstStyle>
            <a:defPPr marR="0" lvl="0" algn="l" rtl="0">
              <a:lnSpc>
                <a:spcPct val="100000"/>
              </a:lnSpc>
              <a:spcBef>
                <a:spcPts val="0"/>
              </a:spcBef>
              <a:spcAft>
                <a:spcPts val="0"/>
              </a:spcAft>
              <a:defRPr lang="en-US"/>
            </a:defPPr>
            <a:lvl1pPr marL="0" marR="0" lvl="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1pPr>
            <a:lvl2pPr marL="342900" marR="0" lvl="1" indent="1143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2pPr>
            <a:lvl3pPr marL="685800" marR="0" lvl="2" indent="2286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3pPr>
            <a:lvl4pPr marL="1028700" marR="0" lvl="3" indent="3429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4pPr>
            <a:lvl5pPr marL="1371600" marR="0" lvl="4" indent="4572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5pPr>
            <a:lvl6pPr marL="2286000" marR="0" lvl="5"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6pPr>
            <a:lvl7pPr marL="2743200" marR="0" lvl="6"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7pPr>
            <a:lvl8pPr marL="3200400" marR="0" lvl="7"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8pPr>
            <a:lvl9pPr marL="3657600" marR="0" lvl="8"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9pPr>
          </a:lstStyle>
          <a:p>
            <a:r>
              <a:rPr lang="en-GB" sz="600">
                <a:solidFill>
                  <a:schemeClr val="bg1">
                    <a:lumMod val="65000"/>
                  </a:schemeClr>
                </a:solidFill>
              </a:rPr>
              <a:t>*Covariates: age, sex, smoking status, BMI, LTOCS status, exacerbation rate, asthma control, blood eosinophil count, nasal polyposis, percent predicted FEV1, FEV1/FVC ratio, index date, data source (OPCRD vs. ISAR), data collection system (EMR vs. eCRF), and country. </a:t>
            </a:r>
            <a:r>
              <a:rPr lang="en-US" sz="600">
                <a:solidFill>
                  <a:schemeClr val="bg1">
                    <a:lumMod val="65000"/>
                  </a:schemeClr>
                </a:solidFill>
              </a:rPr>
              <a:t>BMI = Body mass index; CI = Confidence interval; eCRF = Electronic case report form; EMR = Electronic medical record; FEV1 = Forced expiratory volume in 1 second; FEV1/FVC = FEV1 to forced vital capacity (FVC) ratio; HR = Hazard ratio; IPTW = Inverse probability of treatment weighting; ISAR = International Severe Asthma Registry; LTOCS = Long-term oral corticosteroids; OCS = Oral corticosteroids; OPCRD = Optimum Patient Care Research Database</a:t>
            </a:r>
            <a:endParaRPr lang="en-US" sz="1388">
              <a:solidFill>
                <a:schemeClr val="bg1">
                  <a:lumMod val="65000"/>
                </a:schemeClr>
              </a:solidFill>
            </a:endParaRPr>
          </a:p>
          <a:p>
            <a:r>
              <a:rPr lang="en-GB" sz="600" err="1">
                <a:solidFill>
                  <a:srgbClr val="A6A6A6"/>
                </a:solidFill>
              </a:rPr>
              <a:t>Sadatsafavi</a:t>
            </a:r>
            <a:r>
              <a:rPr lang="en-GB" sz="600">
                <a:solidFill>
                  <a:srgbClr val="A6A6A6"/>
                </a:solidFill>
              </a:rPr>
              <a:t> M et al</a:t>
            </a:r>
            <a:r>
              <a:rPr lang="en-US" sz="600">
                <a:solidFill>
                  <a:srgbClr val="A6A6A6"/>
                </a:solidFill>
              </a:rPr>
              <a:t>. Prevention of cardiovascular and other systemic adverse outcomes in patients with asthma treated with biologics. </a:t>
            </a:r>
            <a:r>
              <a:rPr lang="en-US" sz="600" i="1">
                <a:solidFill>
                  <a:srgbClr val="A6A6A6"/>
                </a:solidFill>
              </a:rPr>
              <a:t>Am J Respir Crit Care Med</a:t>
            </a:r>
            <a:r>
              <a:rPr lang="en-US" sz="600">
                <a:solidFill>
                  <a:srgbClr val="A6A6A6"/>
                </a:solidFill>
              </a:rPr>
              <a:t>. 2025 May 19. </a:t>
            </a:r>
            <a:r>
              <a:rPr lang="en-US" sz="600" err="1">
                <a:solidFill>
                  <a:srgbClr val="A6A6A6"/>
                </a:solidFill>
              </a:rPr>
              <a:t>doi</a:t>
            </a:r>
            <a:r>
              <a:rPr lang="en-US" sz="600">
                <a:solidFill>
                  <a:srgbClr val="A6A6A6"/>
                </a:solidFill>
              </a:rPr>
              <a:t>: 10.1164/rccm.202501-0246OC. Online ahead of print.</a:t>
            </a:r>
            <a:endParaRPr lang="en-US" sz="1400"/>
          </a:p>
        </p:txBody>
      </p:sp>
      <p:sp>
        <p:nvSpPr>
          <p:cNvPr id="10" name="TextBox 21">
            <a:extLst>
              <a:ext uri="{FF2B5EF4-FFF2-40B4-BE49-F238E27FC236}">
                <a16:creationId xmlns:a16="http://schemas.microsoft.com/office/drawing/2014/main" id="{463B8C6D-6A13-52D4-2AB4-2BA6270FC3B9}"/>
              </a:ext>
            </a:extLst>
          </p:cNvPr>
          <p:cNvSpPr txBox="1"/>
          <p:nvPr/>
        </p:nvSpPr>
        <p:spPr>
          <a:xfrm>
            <a:off x="1667341" y="949040"/>
            <a:ext cx="7600868" cy="230832"/>
          </a:xfrm>
          <a:prstGeom prst="rect">
            <a:avLst/>
          </a:prstGeom>
          <a:noFill/>
        </p:spPr>
        <p:txBody>
          <a:bodyPr wrap="square" lIns="68580" tIns="34290" rIns="68580" bIns="34290" anchor="t">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r>
              <a:rPr lang="en-US" sz="1050">
                <a:solidFill>
                  <a:srgbClr val="002060"/>
                </a:solidFill>
                <a:latin typeface="Calibri"/>
                <a:ea typeface="SimSun"/>
                <a:cs typeface="Calibri"/>
              </a:rPr>
              <a:t>To compare the risk of developing </a:t>
            </a:r>
            <a:r>
              <a:rPr lang="en-US" sz="1050" b="1">
                <a:solidFill>
                  <a:srgbClr val="002060"/>
                </a:solidFill>
                <a:latin typeface="Calibri"/>
                <a:ea typeface="SimSun"/>
                <a:cs typeface="Calibri"/>
              </a:rPr>
              <a:t>new-onset OCS-related adverse outcomes </a:t>
            </a:r>
            <a:r>
              <a:rPr lang="en-US" sz="1050">
                <a:solidFill>
                  <a:srgbClr val="002060"/>
                </a:solidFill>
                <a:latin typeface="Calibri"/>
                <a:ea typeface="SimSun"/>
                <a:cs typeface="Calibri"/>
              </a:rPr>
              <a:t>between biologic initiators and non-initiators</a:t>
            </a:r>
          </a:p>
        </p:txBody>
      </p:sp>
      <p:sp>
        <p:nvSpPr>
          <p:cNvPr id="13" name="TextBox 23">
            <a:extLst>
              <a:ext uri="{FF2B5EF4-FFF2-40B4-BE49-F238E27FC236}">
                <a16:creationId xmlns:a16="http://schemas.microsoft.com/office/drawing/2014/main" id="{88548139-A896-F271-A386-D26F7E4A710C}"/>
              </a:ext>
            </a:extLst>
          </p:cNvPr>
          <p:cNvSpPr txBox="1"/>
          <p:nvPr/>
        </p:nvSpPr>
        <p:spPr>
          <a:xfrm>
            <a:off x="1667341" y="1415751"/>
            <a:ext cx="7166816" cy="392415"/>
          </a:xfrm>
          <a:prstGeom prst="rect">
            <a:avLst/>
          </a:prstGeom>
          <a:noFill/>
        </p:spPr>
        <p:txBody>
          <a:bodyPr wrap="square" lIns="68580" tIns="34290" rIns="68580" bIns="34290" anchor="t">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r>
              <a:rPr lang="en-US" sz="1050">
                <a:solidFill>
                  <a:srgbClr val="002060"/>
                </a:solidFill>
                <a:latin typeface="Calibri"/>
                <a:ea typeface="SimSun"/>
                <a:cs typeface="Calibri"/>
              </a:rPr>
              <a:t>5,690 biologic initiators and 37,218 non-initiators from </a:t>
            </a:r>
            <a:r>
              <a:rPr lang="en-US" sz="1050" b="1">
                <a:solidFill>
                  <a:srgbClr val="002060"/>
                </a:solidFill>
                <a:latin typeface="Calibri"/>
                <a:ea typeface="SimSun"/>
                <a:cs typeface="Calibri"/>
              </a:rPr>
              <a:t>ISAR (16 countries) and OPCRD (UK)</a:t>
            </a:r>
            <a:r>
              <a:rPr lang="en-US" sz="1050">
                <a:solidFill>
                  <a:srgbClr val="002060"/>
                </a:solidFill>
                <a:latin typeface="Calibri"/>
                <a:ea typeface="SimSun"/>
                <a:cs typeface="Calibri"/>
              </a:rPr>
              <a:t> were included. Inverse probability of treatment weighting and weighted Cox proportional hazard models were used.</a:t>
            </a:r>
          </a:p>
        </p:txBody>
      </p:sp>
      <p:sp>
        <p:nvSpPr>
          <p:cNvPr id="37" name="TextBox 27">
            <a:extLst>
              <a:ext uri="{FF2B5EF4-FFF2-40B4-BE49-F238E27FC236}">
                <a16:creationId xmlns:a16="http://schemas.microsoft.com/office/drawing/2014/main" id="{5904DBD3-35F2-C980-DC2E-A2801943C8B4}"/>
              </a:ext>
            </a:extLst>
          </p:cNvPr>
          <p:cNvSpPr txBox="1"/>
          <p:nvPr/>
        </p:nvSpPr>
        <p:spPr>
          <a:xfrm>
            <a:off x="1667340" y="4180056"/>
            <a:ext cx="6792557" cy="392415"/>
          </a:xfrm>
          <a:prstGeom prst="rect">
            <a:avLst/>
          </a:prstGeom>
          <a:noFill/>
        </p:spPr>
        <p:txBody>
          <a:bodyPr wrap="square" lIns="68580" tIns="34290" rIns="68580" bIns="34290" anchor="t">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r>
              <a:rPr lang="en-US" sz="1050">
                <a:solidFill>
                  <a:srgbClr val="002060"/>
                </a:solidFill>
                <a:latin typeface="Calibri"/>
                <a:ea typeface="Calibri"/>
                <a:cs typeface="Calibri"/>
              </a:rPr>
              <a:t>Biologics </a:t>
            </a:r>
            <a:r>
              <a:rPr lang="en-US" sz="1050" b="1">
                <a:solidFill>
                  <a:srgbClr val="002060"/>
                </a:solidFill>
                <a:latin typeface="Calibri"/>
                <a:ea typeface="Calibri"/>
                <a:cs typeface="Calibri"/>
              </a:rPr>
              <a:t>prevent new-onset OCS-related adverse outcomes</a:t>
            </a:r>
            <a:r>
              <a:rPr lang="en-US" sz="1050">
                <a:solidFill>
                  <a:srgbClr val="002060"/>
                </a:solidFill>
                <a:latin typeface="Calibri"/>
                <a:ea typeface="Calibri"/>
                <a:cs typeface="Calibri"/>
              </a:rPr>
              <a:t> in patients with severe asthma. Timely biologic initiation is needed to minimize OCS use and withdraw long-term OCS.</a:t>
            </a:r>
            <a:endParaRPr lang="en-US" sz="1350"/>
          </a:p>
        </p:txBody>
      </p:sp>
      <p:sp>
        <p:nvSpPr>
          <p:cNvPr id="38" name="TextBox 10">
            <a:extLst>
              <a:ext uri="{FF2B5EF4-FFF2-40B4-BE49-F238E27FC236}">
                <a16:creationId xmlns:a16="http://schemas.microsoft.com/office/drawing/2014/main" id="{521ACFAA-FB20-B3A5-8D43-25916E367DA8}"/>
              </a:ext>
            </a:extLst>
          </p:cNvPr>
          <p:cNvSpPr txBox="1"/>
          <p:nvPr/>
        </p:nvSpPr>
        <p:spPr>
          <a:xfrm>
            <a:off x="1984714" y="2065399"/>
            <a:ext cx="5604392" cy="280928"/>
          </a:xfrm>
          <a:prstGeom prst="roundRect">
            <a:avLst/>
          </a:prstGeom>
          <a:solidFill>
            <a:schemeClr val="accent4">
              <a:lumMod val="20000"/>
              <a:lumOff val="80000"/>
            </a:schemeClr>
          </a:solidFill>
        </p:spPr>
        <p:txBody>
          <a:bodyPr wrap="square" lIns="68580" tIns="34290" rIns="68580" bIns="34290" rtlCol="0" anchor="t">
            <a:sp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b="1">
                <a:solidFill>
                  <a:srgbClr val="073763"/>
                </a:solidFill>
                <a:latin typeface="Calibri"/>
                <a:ea typeface="Calibri"/>
                <a:cs typeface="Calibri"/>
              </a:rPr>
              <a:t>Association between biologic initiation and risk of OCS-related adverse outcomes*</a:t>
            </a:r>
          </a:p>
        </p:txBody>
      </p:sp>
      <p:sp>
        <p:nvSpPr>
          <p:cNvPr id="43" name="TextBox 10">
            <a:extLst>
              <a:ext uri="{FF2B5EF4-FFF2-40B4-BE49-F238E27FC236}">
                <a16:creationId xmlns:a16="http://schemas.microsoft.com/office/drawing/2014/main" id="{9D471EE2-768E-3645-B395-1EE7BFEAA34C}"/>
              </a:ext>
            </a:extLst>
          </p:cNvPr>
          <p:cNvSpPr txBox="1"/>
          <p:nvPr/>
        </p:nvSpPr>
        <p:spPr>
          <a:xfrm>
            <a:off x="175807" y="921246"/>
            <a:ext cx="1379162" cy="280928"/>
          </a:xfrm>
          <a:prstGeom prst="roundRect">
            <a:avLst/>
          </a:prstGeom>
          <a:solidFill>
            <a:schemeClr val="accent2"/>
          </a:solidFill>
        </p:spPr>
        <p:txBody>
          <a:bodyPr wrap="square" lIns="68580" tIns="34290" rIns="68580" bIns="34290" rtlCol="0" anchor="t">
            <a:sp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b="1">
                <a:solidFill>
                  <a:schemeClr val="bg1"/>
                </a:solidFill>
                <a:latin typeface="Calibri"/>
                <a:ea typeface="Calibri"/>
                <a:cs typeface="Calibri"/>
                <a:sym typeface="Arial"/>
              </a:rPr>
              <a:t>Objective</a:t>
            </a:r>
          </a:p>
        </p:txBody>
      </p:sp>
      <p:sp>
        <p:nvSpPr>
          <p:cNvPr id="44" name="TextBox 10">
            <a:extLst>
              <a:ext uri="{FF2B5EF4-FFF2-40B4-BE49-F238E27FC236}">
                <a16:creationId xmlns:a16="http://schemas.microsoft.com/office/drawing/2014/main" id="{DAA89898-068B-CC2C-0D75-1B9DDB0E3D9A}"/>
              </a:ext>
            </a:extLst>
          </p:cNvPr>
          <p:cNvSpPr txBox="1"/>
          <p:nvPr/>
        </p:nvSpPr>
        <p:spPr>
          <a:xfrm>
            <a:off x="175807" y="1475937"/>
            <a:ext cx="1379162" cy="280928"/>
          </a:xfrm>
          <a:prstGeom prst="roundRect">
            <a:avLst/>
          </a:prstGeom>
          <a:solidFill>
            <a:schemeClr val="accent2"/>
          </a:solidFill>
        </p:spPr>
        <p:txBody>
          <a:bodyPr wrap="square" lIns="68580" tIns="34290" rIns="68580" bIns="34290" rtlCol="0" anchor="t">
            <a:sp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b="1">
                <a:solidFill>
                  <a:schemeClr val="bg1"/>
                </a:solidFill>
                <a:latin typeface="Calibri"/>
                <a:ea typeface="Calibri"/>
                <a:cs typeface="Calibri"/>
                <a:sym typeface="Arial"/>
              </a:rPr>
              <a:t>Methods</a:t>
            </a:r>
            <a:endParaRPr lang="en-US" sz="1350">
              <a:solidFill>
                <a:schemeClr val="bg1"/>
              </a:solidFill>
            </a:endParaRPr>
          </a:p>
        </p:txBody>
      </p:sp>
      <p:sp>
        <p:nvSpPr>
          <p:cNvPr id="45" name="TextBox 10">
            <a:extLst>
              <a:ext uri="{FF2B5EF4-FFF2-40B4-BE49-F238E27FC236}">
                <a16:creationId xmlns:a16="http://schemas.microsoft.com/office/drawing/2014/main" id="{2B6AD546-9EB3-0BBA-E645-AFBDF8F8658E}"/>
              </a:ext>
            </a:extLst>
          </p:cNvPr>
          <p:cNvSpPr txBox="1"/>
          <p:nvPr/>
        </p:nvSpPr>
        <p:spPr>
          <a:xfrm>
            <a:off x="175807" y="2064245"/>
            <a:ext cx="1379162" cy="280928"/>
          </a:xfrm>
          <a:prstGeom prst="roundRect">
            <a:avLst/>
          </a:prstGeom>
          <a:solidFill>
            <a:schemeClr val="accent2"/>
          </a:solidFill>
        </p:spPr>
        <p:txBody>
          <a:bodyPr wrap="square" lIns="68580" tIns="34290" rIns="68580" bIns="34290" rtlCol="0" anchor="t">
            <a:sp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b="1">
                <a:solidFill>
                  <a:schemeClr val="bg1"/>
                </a:solidFill>
                <a:latin typeface="Calibri"/>
                <a:ea typeface="Calibri"/>
                <a:cs typeface="Calibri"/>
                <a:sym typeface="Arial"/>
              </a:rPr>
              <a:t>Results</a:t>
            </a:r>
            <a:endParaRPr lang="en-US" sz="1200" b="1">
              <a:solidFill>
                <a:schemeClr val="bg1"/>
              </a:solidFill>
              <a:latin typeface="Calibri"/>
              <a:ea typeface="Calibri"/>
              <a:cs typeface="Calibri"/>
            </a:endParaRPr>
          </a:p>
        </p:txBody>
      </p:sp>
      <p:grpSp>
        <p:nvGrpSpPr>
          <p:cNvPr id="46" name="Group 45">
            <a:extLst>
              <a:ext uri="{FF2B5EF4-FFF2-40B4-BE49-F238E27FC236}">
                <a16:creationId xmlns:a16="http://schemas.microsoft.com/office/drawing/2014/main" id="{BD1F91FF-230E-4E8E-4B81-EBCF14D32BA1}"/>
              </a:ext>
            </a:extLst>
          </p:cNvPr>
          <p:cNvGrpSpPr/>
          <p:nvPr/>
        </p:nvGrpSpPr>
        <p:grpSpPr>
          <a:xfrm>
            <a:off x="1249532" y="2358938"/>
            <a:ext cx="6963015" cy="1751627"/>
            <a:chOff x="433396" y="926486"/>
            <a:chExt cx="10976107" cy="2951825"/>
          </a:xfrm>
        </p:grpSpPr>
        <p:pic>
          <p:nvPicPr>
            <p:cNvPr id="47" name="Picture 46" descr="A screenshot of a graph&#10;&#10;AI-generated content may be incorrect.">
              <a:extLst>
                <a:ext uri="{FF2B5EF4-FFF2-40B4-BE49-F238E27FC236}">
                  <a16:creationId xmlns:a16="http://schemas.microsoft.com/office/drawing/2014/main" id="{140C6B1E-0F94-AD1B-04B5-5905EF453F21}"/>
                </a:ext>
              </a:extLst>
            </p:cNvPr>
            <p:cNvPicPr>
              <a:picLocks noChangeAspect="1"/>
            </p:cNvPicPr>
            <p:nvPr/>
          </p:nvPicPr>
          <p:blipFill>
            <a:blip r:embed="rId3"/>
            <a:srcRect r="167" b="64083"/>
            <a:stretch>
              <a:fillRect/>
            </a:stretch>
          </p:blipFill>
          <p:spPr>
            <a:xfrm>
              <a:off x="433396" y="926486"/>
              <a:ext cx="10976107" cy="2322250"/>
            </a:xfrm>
            <a:prstGeom prst="rect">
              <a:avLst/>
            </a:prstGeom>
          </p:spPr>
        </p:pic>
        <p:pic>
          <p:nvPicPr>
            <p:cNvPr id="48" name="Picture 47" descr="A screenshot of a graph&#10;&#10;AI-generated content may be incorrect.">
              <a:extLst>
                <a:ext uri="{FF2B5EF4-FFF2-40B4-BE49-F238E27FC236}">
                  <a16:creationId xmlns:a16="http://schemas.microsoft.com/office/drawing/2014/main" id="{4BEABD16-ED87-3987-811D-85DAA22FC35E}"/>
                </a:ext>
              </a:extLst>
            </p:cNvPr>
            <p:cNvPicPr>
              <a:picLocks noChangeAspect="1"/>
            </p:cNvPicPr>
            <p:nvPr/>
          </p:nvPicPr>
          <p:blipFill>
            <a:blip r:embed="rId3"/>
            <a:srcRect l="-17" t="90249" r="128" b="109"/>
            <a:stretch>
              <a:fillRect/>
            </a:stretch>
          </p:blipFill>
          <p:spPr>
            <a:xfrm>
              <a:off x="433396" y="3253476"/>
              <a:ext cx="10975303" cy="624835"/>
            </a:xfrm>
            <a:prstGeom prst="rect">
              <a:avLst/>
            </a:prstGeom>
          </p:spPr>
        </p:pic>
        <p:sp>
          <p:nvSpPr>
            <p:cNvPr id="49" name="Rectangle 48">
              <a:extLst>
                <a:ext uri="{FF2B5EF4-FFF2-40B4-BE49-F238E27FC236}">
                  <a16:creationId xmlns:a16="http://schemas.microsoft.com/office/drawing/2014/main" id="{C3DDC6AE-1ACB-B308-7EDE-143E1B22AA17}"/>
                </a:ext>
              </a:extLst>
            </p:cNvPr>
            <p:cNvSpPr/>
            <p:nvPr/>
          </p:nvSpPr>
          <p:spPr>
            <a:xfrm>
              <a:off x="5269878" y="3325981"/>
              <a:ext cx="6032719" cy="480164"/>
            </a:xfrm>
            <a:prstGeom prst="rect">
              <a:avLst/>
            </a:prstGeom>
            <a:solidFill>
              <a:schemeClr val="bg1">
                <a:lumMod val="95000"/>
              </a:schemeClr>
            </a:solidFill>
            <a:ln>
              <a:solidFill>
                <a:schemeClr val="bg1">
                  <a:lumMod val="9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GB"/>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sz="1350"/>
            </a:p>
          </p:txBody>
        </p:sp>
      </p:grpSp>
      <p:sp>
        <p:nvSpPr>
          <p:cNvPr id="54" name="TextBox 23">
            <a:extLst>
              <a:ext uri="{FF2B5EF4-FFF2-40B4-BE49-F238E27FC236}">
                <a16:creationId xmlns:a16="http://schemas.microsoft.com/office/drawing/2014/main" id="{2C627ECB-BD2B-7F36-F038-EB46B091597B}"/>
              </a:ext>
            </a:extLst>
          </p:cNvPr>
          <p:cNvSpPr txBox="1"/>
          <p:nvPr/>
        </p:nvSpPr>
        <p:spPr>
          <a:xfrm>
            <a:off x="5886355" y="3777390"/>
            <a:ext cx="2317472" cy="311752"/>
          </a:xfrm>
          <a:prstGeom prst="rect">
            <a:avLst/>
          </a:prstGeom>
          <a:noFill/>
        </p:spPr>
        <p:txBody>
          <a:bodyPr wrap="square" lIns="68580" tIns="34290" rIns="68580" bIns="34290" anchor="t">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r>
              <a:rPr lang="en-US" sz="788">
                <a:solidFill>
                  <a:srgbClr val="7F7F7F"/>
                </a:solidFill>
                <a:latin typeface="Calibri"/>
                <a:ea typeface="SimSun"/>
                <a:cs typeface="Calibri"/>
              </a:rPr>
              <a:t>Major cardiovascular event includes heart failure, myocardial infarction, or cerebrovascular accident.</a:t>
            </a:r>
          </a:p>
        </p:txBody>
      </p:sp>
      <p:sp>
        <p:nvSpPr>
          <p:cNvPr id="55" name="TextBox 10">
            <a:extLst>
              <a:ext uri="{FF2B5EF4-FFF2-40B4-BE49-F238E27FC236}">
                <a16:creationId xmlns:a16="http://schemas.microsoft.com/office/drawing/2014/main" id="{4924C5F2-F258-BFCA-6C31-D92850E1E1E0}"/>
              </a:ext>
            </a:extLst>
          </p:cNvPr>
          <p:cNvSpPr txBox="1"/>
          <p:nvPr/>
        </p:nvSpPr>
        <p:spPr>
          <a:xfrm>
            <a:off x="175807" y="4240987"/>
            <a:ext cx="1379162" cy="280928"/>
          </a:xfrm>
          <a:prstGeom prst="roundRect">
            <a:avLst/>
          </a:prstGeom>
          <a:solidFill>
            <a:schemeClr val="accent2"/>
          </a:solidFill>
        </p:spPr>
        <p:txBody>
          <a:bodyPr wrap="square" lIns="68580" tIns="34290" rIns="68580" bIns="34290" rtlCol="0" anchor="t">
            <a:sp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b="1">
                <a:solidFill>
                  <a:schemeClr val="bg1"/>
                </a:solidFill>
                <a:latin typeface="Calibri"/>
                <a:ea typeface="Calibri"/>
                <a:cs typeface="Calibri"/>
                <a:sym typeface="Arial"/>
              </a:rPr>
              <a:t>Conclusions</a:t>
            </a:r>
            <a:endParaRPr lang="en-US" sz="1350"/>
          </a:p>
        </p:txBody>
      </p:sp>
      <p:pic>
        <p:nvPicPr>
          <p:cNvPr id="4" name="bg object 17">
            <a:extLst>
              <a:ext uri="{FF2B5EF4-FFF2-40B4-BE49-F238E27FC236}">
                <a16:creationId xmlns:a16="http://schemas.microsoft.com/office/drawing/2014/main" id="{5F4E79B1-BB1B-704B-F711-370789E25BBB}"/>
              </a:ext>
            </a:extLst>
          </p:cNvPr>
          <p:cNvPicPr/>
          <p:nvPr/>
        </p:nvPicPr>
        <p:blipFill>
          <a:blip r:embed="rId4" cstate="print">
            <a:alphaModFix amt="10000"/>
            <a:extLst>
              <a:ext uri="{BEBA8EAE-BF5A-486C-A8C5-ECC9F3942E4B}">
                <a14:imgProps xmlns:a14="http://schemas.microsoft.com/office/drawing/2010/main">
                  <a14:imgLayer r:embed="rId5">
                    <a14:imgEffect>
                      <a14:saturation sat="0"/>
                    </a14:imgEffect>
                  </a14:imgLayer>
                </a14:imgProps>
              </a:ext>
            </a:extLst>
          </a:blip>
          <a:stretch>
            <a:fillRect/>
          </a:stretch>
        </p:blipFill>
        <p:spPr>
          <a:xfrm>
            <a:off x="1524002" y="1682750"/>
            <a:ext cx="5849256" cy="1778000"/>
          </a:xfrm>
          <a:prstGeom prst="rect">
            <a:avLst/>
          </a:prstGeom>
          <a:noFill/>
        </p:spPr>
      </p:pic>
      <p:pic>
        <p:nvPicPr>
          <p:cNvPr id="6" name="Graphic 5" descr="Beginning with solid fill">
            <a:hlinkClick r:id="rId6" action="ppaction://hlinksldjump"/>
            <a:extLst>
              <a:ext uri="{FF2B5EF4-FFF2-40B4-BE49-F238E27FC236}">
                <a16:creationId xmlns:a16="http://schemas.microsoft.com/office/drawing/2014/main" id="{03712A68-823A-1F7D-25E1-E09E06FB028D}"/>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2377540345"/>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79017A5-C8DA-9645-C349-AD0F6EA47C0C}"/>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CD471795-3B89-4A00-1BB0-68A6C2AC0897}"/>
              </a:ext>
            </a:extLst>
          </p:cNvPr>
          <p:cNvSpPr>
            <a:spLocks noGrp="1"/>
          </p:cNvSpPr>
          <p:nvPr>
            <p:ph type="title"/>
          </p:nvPr>
        </p:nvSpPr>
        <p:spPr>
          <a:xfrm>
            <a:off x="135139" y="46289"/>
            <a:ext cx="8053388" cy="590955"/>
          </a:xfrm>
        </p:spPr>
        <p:txBody>
          <a:bodyPr anchor="ctr"/>
          <a:lstStyle/>
          <a:p>
            <a:r>
              <a:rPr lang="en-GB" sz="1500">
                <a:solidFill>
                  <a:schemeClr val="accent3"/>
                </a:solidFill>
              </a:rPr>
              <a:t>Background and Rationale:</a:t>
            </a:r>
            <a:r>
              <a:rPr lang="en-GB" sz="1500"/>
              <a:t> OCS exposure and association with health conditions</a:t>
            </a:r>
          </a:p>
        </p:txBody>
      </p:sp>
      <p:sp>
        <p:nvSpPr>
          <p:cNvPr id="27" name="Rectangle 26">
            <a:extLst>
              <a:ext uri="{FF2B5EF4-FFF2-40B4-BE49-F238E27FC236}">
                <a16:creationId xmlns:a16="http://schemas.microsoft.com/office/drawing/2014/main" id="{A96E9F1C-447B-03F8-484F-F180D4AB0101}"/>
              </a:ext>
            </a:extLst>
          </p:cNvPr>
          <p:cNvSpPr/>
          <p:nvPr/>
        </p:nvSpPr>
        <p:spPr bwMode="auto">
          <a:xfrm>
            <a:off x="1667" y="4897423"/>
            <a:ext cx="8688024" cy="253916"/>
          </a:xfrm>
          <a:prstGeom prst="rect">
            <a:avLst/>
          </a:prstGeom>
        </p:spPr>
        <p:txBody>
          <a:bodyPr wrap="square" lIns="68580" tIns="34290" rIns="68580" bIns="34290" anchor="t">
            <a:spAutoFit/>
          </a:bodyPr>
          <a:lstStyle>
            <a:defPPr>
              <a:defRPr lang="en-US"/>
            </a:defPPr>
            <a:lvl1pPr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1pPr>
            <a:lvl2pPr marL="342900" indent="114300"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2pPr>
            <a:lvl3pPr marL="685800" indent="228600"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3pPr>
            <a:lvl4pPr marL="1028700" indent="342900"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4pPr>
            <a:lvl5pPr marL="1371600" indent="457200"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5pPr>
            <a:lvl6pPr marL="2286000" algn="l" defTabSz="914400" rtl="0" eaLnBrk="1" latinLnBrk="0" hangingPunct="1">
              <a:defRPr sz="1300" kern="1200">
                <a:solidFill>
                  <a:schemeClr val="tx1"/>
                </a:solidFill>
                <a:latin typeface="Calibri" panose="020F0502020204030204" pitchFamily="34" charset="0"/>
                <a:ea typeface="+mn-ea"/>
                <a:cs typeface="+mn-cs"/>
              </a:defRPr>
            </a:lvl6pPr>
            <a:lvl7pPr marL="2743200" algn="l" defTabSz="914400" rtl="0" eaLnBrk="1" latinLnBrk="0" hangingPunct="1">
              <a:defRPr sz="1300" kern="1200">
                <a:solidFill>
                  <a:schemeClr val="tx1"/>
                </a:solidFill>
                <a:latin typeface="Calibri" panose="020F0502020204030204" pitchFamily="34" charset="0"/>
                <a:ea typeface="+mn-ea"/>
                <a:cs typeface="+mn-cs"/>
              </a:defRPr>
            </a:lvl7pPr>
            <a:lvl8pPr marL="3200400" algn="l" defTabSz="914400" rtl="0" eaLnBrk="1" latinLnBrk="0" hangingPunct="1">
              <a:defRPr sz="1300" kern="1200">
                <a:solidFill>
                  <a:schemeClr val="tx1"/>
                </a:solidFill>
                <a:latin typeface="Calibri" panose="020F0502020204030204" pitchFamily="34" charset="0"/>
                <a:ea typeface="+mn-ea"/>
                <a:cs typeface="+mn-cs"/>
              </a:defRPr>
            </a:lvl8pPr>
            <a:lvl9pPr marL="3657600" algn="l" defTabSz="914400" rtl="0" eaLnBrk="1" latinLnBrk="0" hangingPunct="1">
              <a:defRPr sz="1300" kern="1200">
                <a:solidFill>
                  <a:schemeClr val="tx1"/>
                </a:solidFill>
                <a:latin typeface="Calibri" panose="020F0502020204030204" pitchFamily="34" charset="0"/>
                <a:ea typeface="+mn-ea"/>
                <a:cs typeface="+mn-cs"/>
              </a:defRPr>
            </a:lvl9pPr>
          </a:lstStyle>
          <a:p>
            <a:pPr>
              <a:spcBef>
                <a:spcPts val="0"/>
              </a:spcBef>
              <a:spcAft>
                <a:spcPts val="0"/>
              </a:spcAft>
              <a:defRPr/>
            </a:pPr>
            <a:r>
              <a:rPr lang="en-GB" sz="600">
                <a:solidFill>
                  <a:schemeClr val="bg1">
                    <a:lumMod val="65000"/>
                  </a:schemeClr>
                </a:solidFill>
                <a:latin typeface="Arial"/>
                <a:ea typeface="Noto Serif"/>
                <a:cs typeface="Arial"/>
              </a:rPr>
              <a:t>AE = Adverse event; BTS = British Thoracic Society; CI = Confidence interval; ISAR = International Severe Asthma Registry; OCS = Oral corticosteroid; OPCRD = Optimum Patient Care Research Database; UKSAR = UK Severe Asthma Registry</a:t>
            </a:r>
            <a:endParaRPr lang="en-US" sz="600">
              <a:solidFill>
                <a:srgbClr val="000000"/>
              </a:solidFill>
              <a:latin typeface="Arial"/>
              <a:ea typeface="Calibri"/>
              <a:cs typeface="Arial"/>
            </a:endParaRPr>
          </a:p>
          <a:p>
            <a:pPr>
              <a:spcBef>
                <a:spcPts val="0"/>
              </a:spcBef>
              <a:spcAft>
                <a:spcPts val="0"/>
              </a:spcAft>
              <a:defRPr/>
            </a:pPr>
            <a:r>
              <a:rPr lang="en-GB" sz="600">
                <a:solidFill>
                  <a:schemeClr val="bg1">
                    <a:lumMod val="65000"/>
                  </a:schemeClr>
                </a:solidFill>
                <a:latin typeface="Arial"/>
                <a:ea typeface="Noto Serif"/>
                <a:cs typeface="Arial"/>
              </a:rPr>
              <a:t>Sweeney J, et al. Thorax 2016;71:339–346; </a:t>
            </a:r>
            <a:r>
              <a:rPr lang="en-GB" sz="450" baseline="30000">
                <a:solidFill>
                  <a:schemeClr val="bg1">
                    <a:lumMod val="65000"/>
                  </a:schemeClr>
                </a:solidFill>
                <a:latin typeface="Arial"/>
                <a:ea typeface="Noto Serif"/>
                <a:cs typeface="Arial"/>
              </a:rPr>
              <a:t>2</a:t>
            </a:r>
            <a:r>
              <a:rPr lang="en-GB" sz="600">
                <a:solidFill>
                  <a:schemeClr val="bg1">
                    <a:lumMod val="65000"/>
                  </a:schemeClr>
                </a:solidFill>
                <a:latin typeface="Arial"/>
                <a:ea typeface="Noto Serif"/>
                <a:cs typeface="Arial"/>
              </a:rPr>
              <a:t>Price D, et al. J Asthma Allergy 2018;11:193–204; </a:t>
            </a:r>
            <a:r>
              <a:rPr lang="en-GB" sz="600" err="1">
                <a:solidFill>
                  <a:schemeClr val="bg1">
                    <a:lumMod val="65000"/>
                  </a:schemeClr>
                </a:solidFill>
                <a:latin typeface="Arial"/>
                <a:ea typeface="Noto Serif"/>
                <a:cs typeface="Arial"/>
              </a:rPr>
              <a:t>Scelo</a:t>
            </a:r>
            <a:r>
              <a:rPr lang="en-GB" sz="600">
                <a:solidFill>
                  <a:schemeClr val="bg1">
                    <a:lumMod val="65000"/>
                  </a:schemeClr>
                </a:solidFill>
                <a:latin typeface="Arial"/>
                <a:ea typeface="Noto Serif"/>
                <a:cs typeface="Arial"/>
              </a:rPr>
              <a:t> G et al., Ann. Allergy Asthma Immunol 2023,132, issue 1, 42-53, DOI </a:t>
            </a:r>
            <a:r>
              <a:rPr lang="en-GB" sz="600">
                <a:solidFill>
                  <a:schemeClr val="bg1">
                    <a:lumMod val="65000"/>
                  </a:schemeClr>
                </a:solidFill>
                <a:latin typeface="Arial"/>
                <a:ea typeface="Noto Serif"/>
                <a:cs typeface="Arial"/>
                <a:hlinkClick r:id="rId3">
                  <a:extLst>
                    <a:ext uri="{A12FA001-AC4F-418D-AE19-62706E023703}">
                      <ahyp:hlinkClr xmlns:ahyp="http://schemas.microsoft.com/office/drawing/2018/hyperlinkcolor" val="tx"/>
                    </a:ext>
                  </a:extLst>
                </a:hlinkClick>
              </a:rPr>
              <a:t>https://doi.org/10.1016/j.anai.2023.08.021</a:t>
            </a:r>
            <a:endParaRPr lang="en-US" sz="975">
              <a:solidFill>
                <a:schemeClr val="bg1">
                  <a:lumMod val="65000"/>
                </a:schemeClr>
              </a:solidFill>
            </a:endParaRPr>
          </a:p>
        </p:txBody>
      </p:sp>
      <p:sp>
        <p:nvSpPr>
          <p:cNvPr id="8" name="Rectangle: Rounded Corners 7">
            <a:extLst>
              <a:ext uri="{FF2B5EF4-FFF2-40B4-BE49-F238E27FC236}">
                <a16:creationId xmlns:a16="http://schemas.microsoft.com/office/drawing/2014/main" id="{E3B28314-2EA1-A819-7A8A-065D7B620CC5}"/>
              </a:ext>
            </a:extLst>
          </p:cNvPr>
          <p:cNvSpPr/>
          <p:nvPr/>
        </p:nvSpPr>
        <p:spPr>
          <a:xfrm>
            <a:off x="40487" y="4215948"/>
            <a:ext cx="440690" cy="278021"/>
          </a:xfrm>
          <a:prstGeom prst="round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ctr"/>
          <a:lstStyle>
            <a:defPPr>
              <a:defRPr lang="en-US"/>
            </a:defPPr>
            <a:lvl1pPr algn="l" defTabSz="685800" rtl="0" eaLnBrk="0" fontAlgn="base" hangingPunct="0">
              <a:spcBef>
                <a:spcPct val="0"/>
              </a:spcBef>
              <a:spcAft>
                <a:spcPct val="0"/>
              </a:spcAft>
              <a:defRPr sz="1300" kern="1200">
                <a:solidFill>
                  <a:schemeClr val="lt1"/>
                </a:solidFill>
                <a:latin typeface="+mn-lt"/>
                <a:ea typeface="+mn-ea"/>
                <a:cs typeface="+mn-cs"/>
              </a:defRPr>
            </a:lvl1pPr>
            <a:lvl2pPr marL="342900" indent="114300" algn="l" defTabSz="685800" rtl="0" eaLnBrk="0" fontAlgn="base" hangingPunct="0">
              <a:spcBef>
                <a:spcPct val="0"/>
              </a:spcBef>
              <a:spcAft>
                <a:spcPct val="0"/>
              </a:spcAft>
              <a:defRPr sz="1300" kern="1200">
                <a:solidFill>
                  <a:schemeClr val="lt1"/>
                </a:solidFill>
                <a:latin typeface="+mn-lt"/>
                <a:ea typeface="+mn-ea"/>
                <a:cs typeface="+mn-cs"/>
              </a:defRPr>
            </a:lvl2pPr>
            <a:lvl3pPr marL="685800" indent="228600" algn="l" defTabSz="685800" rtl="0" eaLnBrk="0" fontAlgn="base" hangingPunct="0">
              <a:spcBef>
                <a:spcPct val="0"/>
              </a:spcBef>
              <a:spcAft>
                <a:spcPct val="0"/>
              </a:spcAft>
              <a:defRPr sz="1300" kern="1200">
                <a:solidFill>
                  <a:schemeClr val="lt1"/>
                </a:solidFill>
                <a:latin typeface="+mn-lt"/>
                <a:ea typeface="+mn-ea"/>
                <a:cs typeface="+mn-cs"/>
              </a:defRPr>
            </a:lvl3pPr>
            <a:lvl4pPr marL="1028700" indent="342900" algn="l" defTabSz="685800" rtl="0" eaLnBrk="0" fontAlgn="base" hangingPunct="0">
              <a:spcBef>
                <a:spcPct val="0"/>
              </a:spcBef>
              <a:spcAft>
                <a:spcPct val="0"/>
              </a:spcAft>
              <a:defRPr sz="1300" kern="1200">
                <a:solidFill>
                  <a:schemeClr val="lt1"/>
                </a:solidFill>
                <a:latin typeface="+mn-lt"/>
                <a:ea typeface="+mn-ea"/>
                <a:cs typeface="+mn-cs"/>
              </a:defRPr>
            </a:lvl4pPr>
            <a:lvl5pPr marL="1371600" indent="457200" algn="l" defTabSz="685800" rtl="0" eaLnBrk="0" fontAlgn="base" hangingPunct="0">
              <a:spcBef>
                <a:spcPct val="0"/>
              </a:spcBef>
              <a:spcAft>
                <a:spcPct val="0"/>
              </a:spcAft>
              <a:defRPr sz="1300" kern="1200">
                <a:solidFill>
                  <a:schemeClr val="lt1"/>
                </a:solidFill>
                <a:latin typeface="+mn-lt"/>
                <a:ea typeface="+mn-ea"/>
                <a:cs typeface="+mn-cs"/>
              </a:defRPr>
            </a:lvl5pPr>
            <a:lvl6pPr marL="2286000" algn="l" defTabSz="914400" rtl="0" eaLnBrk="1" latinLnBrk="0" hangingPunct="1">
              <a:defRPr sz="1300" kern="1200">
                <a:solidFill>
                  <a:schemeClr val="lt1"/>
                </a:solidFill>
                <a:latin typeface="+mn-lt"/>
                <a:ea typeface="+mn-ea"/>
                <a:cs typeface="+mn-cs"/>
              </a:defRPr>
            </a:lvl6pPr>
            <a:lvl7pPr marL="2743200" algn="l" defTabSz="914400" rtl="0" eaLnBrk="1" latinLnBrk="0" hangingPunct="1">
              <a:defRPr sz="1300" kern="1200">
                <a:solidFill>
                  <a:schemeClr val="lt1"/>
                </a:solidFill>
                <a:latin typeface="+mn-lt"/>
                <a:ea typeface="+mn-ea"/>
                <a:cs typeface="+mn-cs"/>
              </a:defRPr>
            </a:lvl7pPr>
            <a:lvl8pPr marL="3200400" algn="l" defTabSz="914400" rtl="0" eaLnBrk="1" latinLnBrk="0" hangingPunct="1">
              <a:defRPr sz="1300" kern="1200">
                <a:solidFill>
                  <a:schemeClr val="lt1"/>
                </a:solidFill>
                <a:latin typeface="+mn-lt"/>
                <a:ea typeface="+mn-ea"/>
                <a:cs typeface="+mn-cs"/>
              </a:defRPr>
            </a:lvl8pPr>
            <a:lvl9pPr marL="3657600" algn="l" defTabSz="914400" rtl="0" eaLnBrk="1" latinLnBrk="0" hangingPunct="1">
              <a:defRPr sz="1300" kern="1200">
                <a:solidFill>
                  <a:schemeClr val="lt1"/>
                </a:solidFill>
                <a:latin typeface="+mn-lt"/>
                <a:ea typeface="+mn-ea"/>
                <a:cs typeface="+mn-cs"/>
              </a:defRPr>
            </a:lvl9pPr>
          </a:lstStyle>
          <a:p>
            <a:pPr algn="ctr"/>
            <a:endParaRPr lang="en-GB" sz="1350" b="1">
              <a:solidFill>
                <a:srgbClr val="F29D04"/>
              </a:solidFill>
              <a:latin typeface="Arial"/>
              <a:ea typeface="Calibri"/>
              <a:cs typeface="Arial"/>
            </a:endParaRPr>
          </a:p>
        </p:txBody>
      </p:sp>
      <p:pic>
        <p:nvPicPr>
          <p:cNvPr id="9" name="Picture 8">
            <a:extLst>
              <a:ext uri="{FF2B5EF4-FFF2-40B4-BE49-F238E27FC236}">
                <a16:creationId xmlns:a16="http://schemas.microsoft.com/office/drawing/2014/main" id="{F94A5ACE-8323-3291-CD00-4BFFBA03FF44}"/>
              </a:ext>
            </a:extLst>
          </p:cNvPr>
          <p:cNvPicPr>
            <a:picLocks noChangeAspect="1"/>
          </p:cNvPicPr>
          <p:nvPr/>
        </p:nvPicPr>
        <p:blipFill>
          <a:blip r:embed="rId4"/>
          <a:stretch>
            <a:fillRect/>
          </a:stretch>
        </p:blipFill>
        <p:spPr>
          <a:xfrm>
            <a:off x="813949" y="1488169"/>
            <a:ext cx="1228976" cy="274286"/>
          </a:xfrm>
          <a:prstGeom prst="rect">
            <a:avLst/>
          </a:prstGeom>
          <a:ln>
            <a:noFill/>
          </a:ln>
        </p:spPr>
      </p:pic>
      <p:sp>
        <p:nvSpPr>
          <p:cNvPr id="11" name="TextBox 8">
            <a:extLst>
              <a:ext uri="{FF2B5EF4-FFF2-40B4-BE49-F238E27FC236}">
                <a16:creationId xmlns:a16="http://schemas.microsoft.com/office/drawing/2014/main" id="{F480647B-12F1-071C-45B3-A9DF461F71A0}"/>
              </a:ext>
            </a:extLst>
          </p:cNvPr>
          <p:cNvSpPr txBox="1"/>
          <p:nvPr/>
        </p:nvSpPr>
        <p:spPr>
          <a:xfrm>
            <a:off x="2198377" y="1465213"/>
            <a:ext cx="1476341" cy="334835"/>
          </a:xfrm>
          <a:prstGeom prst="rect">
            <a:avLst/>
          </a:prstGeom>
          <a:noFill/>
        </p:spPr>
        <p:txBody>
          <a:bodyPr wrap="square" rtlCol="0">
            <a:spAutoFit/>
          </a:bodyPr>
          <a:lstStyle>
            <a:defPPr marR="0" lvl="0" algn="l" rtl="0">
              <a:lnSpc>
                <a:spcPct val="100000"/>
              </a:lnSpc>
              <a:spcBef>
                <a:spcPts val="0"/>
              </a:spcBef>
              <a:spcAft>
                <a:spcPts val="0"/>
              </a:spcAft>
              <a:defRPr lang="en-US"/>
            </a:defPPr>
            <a:lvl1pPr marL="0" marR="0" lvl="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1pPr>
            <a:lvl2pPr marL="342900" marR="0" lvl="1" indent="1143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2pPr>
            <a:lvl3pPr marL="685800" marR="0" lvl="2" indent="2286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3pPr>
            <a:lvl4pPr marL="1028700" marR="0" lvl="3" indent="3429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4pPr>
            <a:lvl5pPr marL="1371600" marR="0" lvl="4" indent="4572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5pPr>
            <a:lvl6pPr marL="2286000" marR="0" lvl="5"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6pPr>
            <a:lvl7pPr marL="2743200" marR="0" lvl="6"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7pPr>
            <a:lvl8pPr marL="3200400" marR="0" lvl="7"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8pPr>
            <a:lvl9pPr marL="3657600" marR="0" lvl="8"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9pPr>
          </a:lstStyle>
          <a:p>
            <a:pPr algn="ctr" defTabSz="514337" eaLnBrk="1" fontAlgn="auto" hangingPunct="1">
              <a:buClrTx/>
              <a:defRPr/>
            </a:pPr>
            <a:r>
              <a:rPr lang="en-GB" sz="788" b="1">
                <a:solidFill>
                  <a:schemeClr val="accent1"/>
                </a:solidFill>
              </a:rPr>
              <a:t>BTS Difficult Asthma Registry (now the UKSAR)</a:t>
            </a:r>
          </a:p>
        </p:txBody>
      </p:sp>
      <p:sp>
        <p:nvSpPr>
          <p:cNvPr id="14" name="Plus Sign 13">
            <a:extLst>
              <a:ext uri="{FF2B5EF4-FFF2-40B4-BE49-F238E27FC236}">
                <a16:creationId xmlns:a16="http://schemas.microsoft.com/office/drawing/2014/main" id="{28D1FA75-057C-A2E4-D36F-6A66797CE50B}"/>
              </a:ext>
            </a:extLst>
          </p:cNvPr>
          <p:cNvSpPr/>
          <p:nvPr/>
        </p:nvSpPr>
        <p:spPr>
          <a:xfrm>
            <a:off x="2097995" y="1567611"/>
            <a:ext cx="134535" cy="126107"/>
          </a:xfrm>
          <a:prstGeom prst="mathPlus">
            <a:avLst/>
          </a:prstGeom>
          <a:solidFill>
            <a:srgbClr val="073763"/>
          </a:solidFill>
          <a:ln w="25400" cap="flat" cmpd="sng" algn="ctr">
            <a:noFill/>
            <a:prstDash val="solid"/>
          </a:ln>
          <a:effectLst/>
        </p:spPr>
        <p:txBody>
          <a:bodyPr rtlCol="0" anchor="ctr"/>
          <a:lstStyle>
            <a:defPPr marR="0" lvl="0" algn="l" rtl="0">
              <a:lnSpc>
                <a:spcPct val="100000"/>
              </a:lnSpc>
              <a:spcBef>
                <a:spcPts val="0"/>
              </a:spcBef>
              <a:spcAft>
                <a:spcPts val="0"/>
              </a:spcAft>
              <a:defRPr lang="en-US"/>
            </a:defPPr>
            <a:lvl1pPr marL="0" marR="0" lvl="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1pPr>
            <a:lvl2pPr marL="342900" marR="0" lvl="1" indent="1143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2pPr>
            <a:lvl3pPr marL="685800" marR="0" lvl="2" indent="2286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3pPr>
            <a:lvl4pPr marL="1028700" marR="0" lvl="3" indent="3429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4pPr>
            <a:lvl5pPr marL="1371600" marR="0" lvl="4" indent="4572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5pPr>
            <a:lvl6pPr marL="2286000" marR="0" lvl="5"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6pPr>
            <a:lvl7pPr marL="2743200" marR="0" lvl="6"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7pPr>
            <a:lvl8pPr marL="3200400" marR="0" lvl="7"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8pPr>
            <a:lvl9pPr marL="3657600" marR="0" lvl="8"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9pPr>
          </a:lstStyle>
          <a:p>
            <a:pPr algn="ctr" defTabSz="514337" eaLnBrk="1" fontAlgn="auto" hangingPunct="1">
              <a:buClrTx/>
              <a:defRPr/>
            </a:pPr>
            <a:endParaRPr lang="en-GB" sz="2400">
              <a:solidFill>
                <a:prstClr val="white"/>
              </a:solidFill>
              <a:ea typeface="+mn-ea"/>
            </a:endParaRPr>
          </a:p>
        </p:txBody>
      </p:sp>
      <p:grpSp>
        <p:nvGrpSpPr>
          <p:cNvPr id="15" name="Group 14">
            <a:extLst>
              <a:ext uri="{FF2B5EF4-FFF2-40B4-BE49-F238E27FC236}">
                <a16:creationId xmlns:a16="http://schemas.microsoft.com/office/drawing/2014/main" id="{CDFC4782-1591-98DE-DAF3-053D3AB35CB5}"/>
              </a:ext>
            </a:extLst>
          </p:cNvPr>
          <p:cNvGrpSpPr/>
          <p:nvPr/>
        </p:nvGrpSpPr>
        <p:grpSpPr>
          <a:xfrm>
            <a:off x="331751" y="1897208"/>
            <a:ext cx="3715917" cy="2500310"/>
            <a:chOff x="651102" y="2195584"/>
            <a:chExt cx="4444324" cy="3196854"/>
          </a:xfrm>
        </p:grpSpPr>
        <p:pic>
          <p:nvPicPr>
            <p:cNvPr id="20" name="Picture 19">
              <a:extLst>
                <a:ext uri="{FF2B5EF4-FFF2-40B4-BE49-F238E27FC236}">
                  <a16:creationId xmlns:a16="http://schemas.microsoft.com/office/drawing/2014/main" id="{9FC1831B-3048-5E11-A9CC-0598B059D64D}"/>
                </a:ext>
              </a:extLst>
            </p:cNvPr>
            <p:cNvPicPr>
              <a:picLocks noChangeAspect="1"/>
            </p:cNvPicPr>
            <p:nvPr/>
          </p:nvPicPr>
          <p:blipFill>
            <a:blip r:embed="rId5"/>
            <a:stretch>
              <a:fillRect/>
            </a:stretch>
          </p:blipFill>
          <p:spPr>
            <a:xfrm>
              <a:off x="651102" y="2195584"/>
              <a:ext cx="4342557" cy="3196854"/>
            </a:xfrm>
            <a:prstGeom prst="rect">
              <a:avLst/>
            </a:prstGeom>
          </p:spPr>
        </p:pic>
        <p:sp>
          <p:nvSpPr>
            <p:cNvPr id="21" name="TextBox 8">
              <a:extLst>
                <a:ext uri="{FF2B5EF4-FFF2-40B4-BE49-F238E27FC236}">
                  <a16:creationId xmlns:a16="http://schemas.microsoft.com/office/drawing/2014/main" id="{54209A02-459B-9F53-786F-A321B713FDFE}"/>
                </a:ext>
              </a:extLst>
            </p:cNvPr>
            <p:cNvSpPr txBox="1"/>
            <p:nvPr/>
          </p:nvSpPr>
          <p:spPr>
            <a:xfrm>
              <a:off x="3196738" y="2841919"/>
              <a:ext cx="1121788" cy="206597"/>
            </a:xfrm>
            <a:prstGeom prst="rect">
              <a:avLst/>
            </a:prstGeom>
            <a:noFill/>
          </p:spPr>
          <p:txBody>
            <a:bodyPr wrap="square" lIns="68580" tIns="34290" rIns="68580" bIns="34290" rtlCol="0" anchor="t">
              <a:spAutoFit/>
            </a:bodyPr>
            <a:lstStyle>
              <a:defPPr marR="0" lvl="0" algn="l" rtl="0">
                <a:lnSpc>
                  <a:spcPct val="100000"/>
                </a:lnSpc>
                <a:spcBef>
                  <a:spcPts val="0"/>
                </a:spcBef>
                <a:spcAft>
                  <a:spcPts val="0"/>
                </a:spcAft>
                <a:defRPr lang="en-US"/>
              </a:defPPr>
              <a:lvl1pPr marL="0" marR="0" lvl="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1pPr>
              <a:lvl2pPr marL="342900" marR="0" lvl="1" indent="1143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2pPr>
              <a:lvl3pPr marL="685800" marR="0" lvl="2" indent="2286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3pPr>
              <a:lvl4pPr marL="1028700" marR="0" lvl="3" indent="3429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4pPr>
              <a:lvl5pPr marL="1371600" marR="0" lvl="4" indent="4572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5pPr>
              <a:lvl6pPr marL="2286000" marR="0" lvl="5"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6pPr>
              <a:lvl7pPr marL="2743200" marR="0" lvl="6"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7pPr>
              <a:lvl8pPr marL="3200400" marR="0" lvl="7"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8pPr>
              <a:lvl9pPr marL="3657600" marR="0" lvl="8"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9pPr>
            </a:lstStyle>
            <a:p>
              <a:pPr algn="ctr" defTabSz="514337" eaLnBrk="1" fontAlgn="auto" hangingPunct="1">
                <a:buClrTx/>
                <a:defRPr/>
              </a:pPr>
              <a:r>
                <a:rPr lang="en-GB" sz="600" b="1">
                  <a:solidFill>
                    <a:schemeClr val="accent3">
                      <a:lumMod val="40000"/>
                      <a:lumOff val="60000"/>
                    </a:schemeClr>
                  </a:solidFill>
                </a:rPr>
                <a:t>1.76 (1.30 to 2.38)</a:t>
              </a:r>
            </a:p>
          </p:txBody>
        </p:sp>
        <p:sp>
          <p:nvSpPr>
            <p:cNvPr id="22" name="TextBox 8">
              <a:extLst>
                <a:ext uri="{FF2B5EF4-FFF2-40B4-BE49-F238E27FC236}">
                  <a16:creationId xmlns:a16="http://schemas.microsoft.com/office/drawing/2014/main" id="{1CDACD30-830D-BAB7-5542-7ABFD9021718}"/>
                </a:ext>
              </a:extLst>
            </p:cNvPr>
            <p:cNvSpPr txBox="1"/>
            <p:nvPr/>
          </p:nvSpPr>
          <p:spPr>
            <a:xfrm>
              <a:off x="3196738" y="3015429"/>
              <a:ext cx="1121788" cy="206597"/>
            </a:xfrm>
            <a:prstGeom prst="rect">
              <a:avLst/>
            </a:prstGeom>
            <a:noFill/>
          </p:spPr>
          <p:txBody>
            <a:bodyPr wrap="square" lIns="68580" tIns="34290" rIns="68580" bIns="34290" rtlCol="0" anchor="t">
              <a:spAutoFit/>
            </a:bodyPr>
            <a:lstStyle>
              <a:defPPr marR="0" lvl="0" algn="l" rtl="0">
                <a:lnSpc>
                  <a:spcPct val="100000"/>
                </a:lnSpc>
                <a:spcBef>
                  <a:spcPts val="0"/>
                </a:spcBef>
                <a:spcAft>
                  <a:spcPts val="0"/>
                </a:spcAft>
                <a:defRPr lang="en-US"/>
              </a:defPPr>
              <a:lvl1pPr marL="0" marR="0" lvl="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1pPr>
              <a:lvl2pPr marL="342900" marR="0" lvl="1" indent="1143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2pPr>
              <a:lvl3pPr marL="685800" marR="0" lvl="2" indent="2286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3pPr>
              <a:lvl4pPr marL="1028700" marR="0" lvl="3" indent="3429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4pPr>
              <a:lvl5pPr marL="1371600" marR="0" lvl="4" indent="4572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5pPr>
              <a:lvl6pPr marL="2286000" marR="0" lvl="5"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6pPr>
              <a:lvl7pPr marL="2743200" marR="0" lvl="6"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7pPr>
              <a:lvl8pPr marL="3200400" marR="0" lvl="7"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8pPr>
              <a:lvl9pPr marL="3657600" marR="0" lvl="8"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9pPr>
            </a:lstStyle>
            <a:p>
              <a:pPr algn="ctr" defTabSz="514337" eaLnBrk="1" fontAlgn="auto" hangingPunct="1">
                <a:buClrTx/>
                <a:defRPr/>
              </a:pPr>
              <a:r>
                <a:rPr lang="en-GB" sz="600" b="1">
                  <a:solidFill>
                    <a:schemeClr val="accent3">
                      <a:lumMod val="40000"/>
                      <a:lumOff val="60000"/>
                    </a:schemeClr>
                  </a:solidFill>
                </a:rPr>
                <a:t>2.04 (1.74 to 2.39)</a:t>
              </a:r>
            </a:p>
          </p:txBody>
        </p:sp>
        <p:sp>
          <p:nvSpPr>
            <p:cNvPr id="23" name="TextBox 8">
              <a:extLst>
                <a:ext uri="{FF2B5EF4-FFF2-40B4-BE49-F238E27FC236}">
                  <a16:creationId xmlns:a16="http://schemas.microsoft.com/office/drawing/2014/main" id="{0D245FFE-3EBF-CA11-A0A0-907D0C1B52E2}"/>
                </a:ext>
              </a:extLst>
            </p:cNvPr>
            <p:cNvSpPr txBox="1"/>
            <p:nvPr/>
          </p:nvSpPr>
          <p:spPr>
            <a:xfrm>
              <a:off x="2639348" y="3175619"/>
              <a:ext cx="1121788" cy="206597"/>
            </a:xfrm>
            <a:prstGeom prst="rect">
              <a:avLst/>
            </a:prstGeom>
            <a:noFill/>
          </p:spPr>
          <p:txBody>
            <a:bodyPr wrap="square" lIns="68580" tIns="34290" rIns="68580" bIns="34290" rtlCol="0" anchor="t">
              <a:spAutoFit/>
            </a:bodyPr>
            <a:lstStyle>
              <a:defPPr marR="0" lvl="0" algn="l" rtl="0">
                <a:lnSpc>
                  <a:spcPct val="100000"/>
                </a:lnSpc>
                <a:spcBef>
                  <a:spcPts val="0"/>
                </a:spcBef>
                <a:spcAft>
                  <a:spcPts val="0"/>
                </a:spcAft>
                <a:defRPr lang="en-US"/>
              </a:defPPr>
              <a:lvl1pPr marL="0" marR="0" lvl="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1pPr>
              <a:lvl2pPr marL="342900" marR="0" lvl="1" indent="1143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2pPr>
              <a:lvl3pPr marL="685800" marR="0" lvl="2" indent="2286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3pPr>
              <a:lvl4pPr marL="1028700" marR="0" lvl="3" indent="3429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4pPr>
              <a:lvl5pPr marL="1371600" marR="0" lvl="4" indent="4572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5pPr>
              <a:lvl6pPr marL="2286000" marR="0" lvl="5"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6pPr>
              <a:lvl7pPr marL="2743200" marR="0" lvl="6"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7pPr>
              <a:lvl8pPr marL="3200400" marR="0" lvl="7"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8pPr>
              <a:lvl9pPr marL="3657600" marR="0" lvl="8"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9pPr>
            </a:lstStyle>
            <a:p>
              <a:pPr algn="ctr" defTabSz="514337" eaLnBrk="1" fontAlgn="auto" hangingPunct="1">
                <a:buClrTx/>
                <a:defRPr/>
              </a:pPr>
              <a:r>
                <a:rPr lang="en-GB" sz="600" b="1">
                  <a:solidFill>
                    <a:schemeClr val="accent3">
                      <a:lumMod val="40000"/>
                      <a:lumOff val="60000"/>
                    </a:schemeClr>
                  </a:solidFill>
                </a:rPr>
                <a:t>6.68 (4.28 to 10.43)</a:t>
              </a:r>
            </a:p>
          </p:txBody>
        </p:sp>
        <p:sp>
          <p:nvSpPr>
            <p:cNvPr id="24" name="TextBox 8">
              <a:extLst>
                <a:ext uri="{FF2B5EF4-FFF2-40B4-BE49-F238E27FC236}">
                  <a16:creationId xmlns:a16="http://schemas.microsoft.com/office/drawing/2014/main" id="{0FD30EF6-EE68-CCC2-6AF6-AD7BA92B18A2}"/>
                </a:ext>
              </a:extLst>
            </p:cNvPr>
            <p:cNvSpPr txBox="1"/>
            <p:nvPr/>
          </p:nvSpPr>
          <p:spPr>
            <a:xfrm>
              <a:off x="2611125" y="3344952"/>
              <a:ext cx="1121788" cy="206597"/>
            </a:xfrm>
            <a:prstGeom prst="rect">
              <a:avLst/>
            </a:prstGeom>
            <a:noFill/>
          </p:spPr>
          <p:txBody>
            <a:bodyPr wrap="square" lIns="68580" tIns="34290" rIns="68580" bIns="34290" rtlCol="0" anchor="t">
              <a:spAutoFit/>
            </a:bodyPr>
            <a:lstStyle>
              <a:defPPr marR="0" lvl="0" algn="l" rtl="0">
                <a:lnSpc>
                  <a:spcPct val="100000"/>
                </a:lnSpc>
                <a:spcBef>
                  <a:spcPts val="0"/>
                </a:spcBef>
                <a:spcAft>
                  <a:spcPts val="0"/>
                </a:spcAft>
                <a:defRPr lang="en-US"/>
              </a:defPPr>
              <a:lvl1pPr marL="0" marR="0" lvl="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1pPr>
              <a:lvl2pPr marL="342900" marR="0" lvl="1" indent="1143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2pPr>
              <a:lvl3pPr marL="685800" marR="0" lvl="2" indent="2286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3pPr>
              <a:lvl4pPr marL="1028700" marR="0" lvl="3" indent="3429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4pPr>
              <a:lvl5pPr marL="1371600" marR="0" lvl="4" indent="4572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5pPr>
              <a:lvl6pPr marL="2286000" marR="0" lvl="5"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6pPr>
              <a:lvl7pPr marL="2743200" marR="0" lvl="6"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7pPr>
              <a:lvl8pPr marL="3200400" marR="0" lvl="7"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8pPr>
              <a:lvl9pPr marL="3657600" marR="0" lvl="8"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9pPr>
            </a:lstStyle>
            <a:p>
              <a:pPr algn="ctr" defTabSz="514337" eaLnBrk="1" fontAlgn="auto" hangingPunct="1">
                <a:buClrTx/>
                <a:defRPr/>
              </a:pPr>
              <a:r>
                <a:rPr lang="en-GB" sz="600" b="1">
                  <a:solidFill>
                    <a:schemeClr val="accent3">
                      <a:lumMod val="40000"/>
                      <a:lumOff val="60000"/>
                    </a:schemeClr>
                  </a:solidFill>
                </a:rPr>
                <a:t>6.53 (4.63 to 9.21)</a:t>
              </a:r>
            </a:p>
          </p:txBody>
        </p:sp>
        <p:sp>
          <p:nvSpPr>
            <p:cNvPr id="25" name="TextBox 8">
              <a:extLst>
                <a:ext uri="{FF2B5EF4-FFF2-40B4-BE49-F238E27FC236}">
                  <a16:creationId xmlns:a16="http://schemas.microsoft.com/office/drawing/2014/main" id="{4C8AE214-4A00-7F1F-2525-0EED22498070}"/>
                </a:ext>
              </a:extLst>
            </p:cNvPr>
            <p:cNvSpPr txBox="1"/>
            <p:nvPr/>
          </p:nvSpPr>
          <p:spPr>
            <a:xfrm>
              <a:off x="3182626" y="3516374"/>
              <a:ext cx="1121788" cy="206597"/>
            </a:xfrm>
            <a:prstGeom prst="rect">
              <a:avLst/>
            </a:prstGeom>
            <a:noFill/>
          </p:spPr>
          <p:txBody>
            <a:bodyPr wrap="square" lIns="68580" tIns="34290" rIns="68580" bIns="34290" rtlCol="0" anchor="t">
              <a:spAutoFit/>
            </a:bodyPr>
            <a:lstStyle>
              <a:defPPr marR="0" lvl="0" algn="l" rtl="0">
                <a:lnSpc>
                  <a:spcPct val="100000"/>
                </a:lnSpc>
                <a:spcBef>
                  <a:spcPts val="0"/>
                </a:spcBef>
                <a:spcAft>
                  <a:spcPts val="0"/>
                </a:spcAft>
                <a:defRPr lang="en-US"/>
              </a:defPPr>
              <a:lvl1pPr marL="0" marR="0" lvl="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1pPr>
              <a:lvl2pPr marL="342900" marR="0" lvl="1" indent="1143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2pPr>
              <a:lvl3pPr marL="685800" marR="0" lvl="2" indent="2286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3pPr>
              <a:lvl4pPr marL="1028700" marR="0" lvl="3" indent="3429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4pPr>
              <a:lvl5pPr marL="1371600" marR="0" lvl="4" indent="4572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5pPr>
              <a:lvl6pPr marL="2286000" marR="0" lvl="5"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6pPr>
              <a:lvl7pPr marL="2743200" marR="0" lvl="6"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7pPr>
              <a:lvl8pPr marL="3200400" marR="0" lvl="7"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8pPr>
              <a:lvl9pPr marL="3657600" marR="0" lvl="8"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9pPr>
            </a:lstStyle>
            <a:p>
              <a:pPr algn="ctr" defTabSz="514337" eaLnBrk="1" fontAlgn="auto" hangingPunct="1">
                <a:buClrTx/>
                <a:defRPr/>
              </a:pPr>
              <a:r>
                <a:rPr lang="en-GB" sz="600" b="1">
                  <a:solidFill>
                    <a:schemeClr val="accent3">
                      <a:lumMod val="40000"/>
                      <a:lumOff val="60000"/>
                    </a:schemeClr>
                  </a:solidFill>
                </a:rPr>
                <a:t>1.65 (1.14 to 2.39)</a:t>
              </a:r>
            </a:p>
          </p:txBody>
        </p:sp>
        <p:sp>
          <p:nvSpPr>
            <p:cNvPr id="26" name="TextBox 8">
              <a:extLst>
                <a:ext uri="{FF2B5EF4-FFF2-40B4-BE49-F238E27FC236}">
                  <a16:creationId xmlns:a16="http://schemas.microsoft.com/office/drawing/2014/main" id="{ED59933B-8F59-FA14-74EB-15FC440C32CF}"/>
                </a:ext>
              </a:extLst>
            </p:cNvPr>
            <p:cNvSpPr txBox="1"/>
            <p:nvPr/>
          </p:nvSpPr>
          <p:spPr>
            <a:xfrm>
              <a:off x="3973638" y="3676564"/>
              <a:ext cx="1121788" cy="206597"/>
            </a:xfrm>
            <a:prstGeom prst="rect">
              <a:avLst/>
            </a:prstGeom>
            <a:noFill/>
          </p:spPr>
          <p:txBody>
            <a:bodyPr wrap="square" lIns="68580" tIns="34290" rIns="68580" bIns="34290" rtlCol="0" anchor="t">
              <a:spAutoFit/>
            </a:bodyPr>
            <a:lstStyle>
              <a:defPPr marR="0" lvl="0" algn="l" rtl="0">
                <a:lnSpc>
                  <a:spcPct val="100000"/>
                </a:lnSpc>
                <a:spcBef>
                  <a:spcPts val="0"/>
                </a:spcBef>
                <a:spcAft>
                  <a:spcPts val="0"/>
                </a:spcAft>
                <a:defRPr lang="en-US"/>
              </a:defPPr>
              <a:lvl1pPr marL="0" marR="0" lvl="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1pPr>
              <a:lvl2pPr marL="342900" marR="0" lvl="1" indent="1143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2pPr>
              <a:lvl3pPr marL="685800" marR="0" lvl="2" indent="2286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3pPr>
              <a:lvl4pPr marL="1028700" marR="0" lvl="3" indent="3429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4pPr>
              <a:lvl5pPr marL="1371600" marR="0" lvl="4" indent="4572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5pPr>
              <a:lvl6pPr marL="2286000" marR="0" lvl="5"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6pPr>
              <a:lvl7pPr marL="2743200" marR="0" lvl="6"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7pPr>
              <a:lvl8pPr marL="3200400" marR="0" lvl="7"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8pPr>
              <a:lvl9pPr marL="3657600" marR="0" lvl="8"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9pPr>
            </a:lstStyle>
            <a:p>
              <a:pPr algn="ctr" defTabSz="514337" eaLnBrk="1" fontAlgn="auto" hangingPunct="1">
                <a:buClrTx/>
                <a:defRPr/>
              </a:pPr>
              <a:r>
                <a:rPr lang="en-GB" sz="600" b="1">
                  <a:solidFill>
                    <a:schemeClr val="accent3">
                      <a:lumMod val="40000"/>
                      <a:lumOff val="60000"/>
                    </a:schemeClr>
                  </a:solidFill>
                </a:rPr>
                <a:t>4.88 (4.11 to 5.79)</a:t>
              </a:r>
            </a:p>
          </p:txBody>
        </p:sp>
        <p:sp>
          <p:nvSpPr>
            <p:cNvPr id="28" name="TextBox 8">
              <a:extLst>
                <a:ext uri="{FF2B5EF4-FFF2-40B4-BE49-F238E27FC236}">
                  <a16:creationId xmlns:a16="http://schemas.microsoft.com/office/drawing/2014/main" id="{72C561B7-847A-EFF2-F0F1-E65C999601BE}"/>
                </a:ext>
              </a:extLst>
            </p:cNvPr>
            <p:cNvSpPr txBox="1"/>
            <p:nvPr/>
          </p:nvSpPr>
          <p:spPr>
            <a:xfrm>
              <a:off x="3034459" y="3847985"/>
              <a:ext cx="1121788" cy="206597"/>
            </a:xfrm>
            <a:prstGeom prst="rect">
              <a:avLst/>
            </a:prstGeom>
            <a:noFill/>
          </p:spPr>
          <p:txBody>
            <a:bodyPr wrap="square" lIns="68580" tIns="34290" rIns="68580" bIns="34290" rtlCol="0" anchor="t">
              <a:spAutoFit/>
            </a:bodyPr>
            <a:lstStyle>
              <a:defPPr marR="0" lvl="0" algn="l" rtl="0">
                <a:lnSpc>
                  <a:spcPct val="100000"/>
                </a:lnSpc>
                <a:spcBef>
                  <a:spcPts val="0"/>
                </a:spcBef>
                <a:spcAft>
                  <a:spcPts val="0"/>
                </a:spcAft>
                <a:defRPr lang="en-US"/>
              </a:defPPr>
              <a:lvl1pPr marL="0" marR="0" lvl="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1pPr>
              <a:lvl2pPr marL="342900" marR="0" lvl="1" indent="1143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2pPr>
              <a:lvl3pPr marL="685800" marR="0" lvl="2" indent="2286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3pPr>
              <a:lvl4pPr marL="1028700" marR="0" lvl="3" indent="3429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4pPr>
              <a:lvl5pPr marL="1371600" marR="0" lvl="4" indent="4572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5pPr>
              <a:lvl6pPr marL="2286000" marR="0" lvl="5"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6pPr>
              <a:lvl7pPr marL="2743200" marR="0" lvl="6"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7pPr>
              <a:lvl8pPr marL="3200400" marR="0" lvl="7"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8pPr>
              <a:lvl9pPr marL="3657600" marR="0" lvl="8"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9pPr>
            </a:lstStyle>
            <a:p>
              <a:pPr algn="ctr" defTabSz="514337" eaLnBrk="1" fontAlgn="auto" hangingPunct="1">
                <a:buClrTx/>
                <a:defRPr/>
              </a:pPr>
              <a:r>
                <a:rPr lang="en-GB" sz="600" b="1">
                  <a:solidFill>
                    <a:schemeClr val="accent3">
                      <a:lumMod val="40000"/>
                      <a:lumOff val="60000"/>
                    </a:schemeClr>
                  </a:solidFill>
                </a:rPr>
                <a:t>1.76 (1.44 to 2.14)</a:t>
              </a:r>
            </a:p>
          </p:txBody>
        </p:sp>
        <p:sp>
          <p:nvSpPr>
            <p:cNvPr id="29" name="TextBox 8">
              <a:extLst>
                <a:ext uri="{FF2B5EF4-FFF2-40B4-BE49-F238E27FC236}">
                  <a16:creationId xmlns:a16="http://schemas.microsoft.com/office/drawing/2014/main" id="{ABB8E748-DCF4-FE53-A8CD-25E224529E11}"/>
                </a:ext>
              </a:extLst>
            </p:cNvPr>
            <p:cNvSpPr txBox="1"/>
            <p:nvPr/>
          </p:nvSpPr>
          <p:spPr>
            <a:xfrm>
              <a:off x="3034459" y="4010263"/>
              <a:ext cx="1121788" cy="206597"/>
            </a:xfrm>
            <a:prstGeom prst="rect">
              <a:avLst/>
            </a:prstGeom>
            <a:noFill/>
          </p:spPr>
          <p:txBody>
            <a:bodyPr wrap="square" lIns="68580" tIns="34290" rIns="68580" bIns="34290" rtlCol="0" anchor="t">
              <a:spAutoFit/>
            </a:bodyPr>
            <a:lstStyle>
              <a:defPPr marR="0" lvl="0" algn="l" rtl="0">
                <a:lnSpc>
                  <a:spcPct val="100000"/>
                </a:lnSpc>
                <a:spcBef>
                  <a:spcPts val="0"/>
                </a:spcBef>
                <a:spcAft>
                  <a:spcPts val="0"/>
                </a:spcAft>
                <a:defRPr lang="en-US"/>
              </a:defPPr>
              <a:lvl1pPr marL="0" marR="0" lvl="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1pPr>
              <a:lvl2pPr marL="342900" marR="0" lvl="1" indent="1143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2pPr>
              <a:lvl3pPr marL="685800" marR="0" lvl="2" indent="2286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3pPr>
              <a:lvl4pPr marL="1028700" marR="0" lvl="3" indent="3429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4pPr>
              <a:lvl5pPr marL="1371600" marR="0" lvl="4" indent="4572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5pPr>
              <a:lvl6pPr marL="2286000" marR="0" lvl="5"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6pPr>
              <a:lvl7pPr marL="2743200" marR="0" lvl="6"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7pPr>
              <a:lvl8pPr marL="3200400" marR="0" lvl="7"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8pPr>
              <a:lvl9pPr marL="3657600" marR="0" lvl="8"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9pPr>
            </a:lstStyle>
            <a:p>
              <a:pPr algn="ctr" defTabSz="514337" eaLnBrk="1" fontAlgn="auto" hangingPunct="1">
                <a:buClrTx/>
                <a:defRPr/>
              </a:pPr>
              <a:r>
                <a:rPr lang="en-GB" sz="600" b="1">
                  <a:solidFill>
                    <a:schemeClr val="accent3">
                      <a:lumMod val="40000"/>
                      <a:lumOff val="60000"/>
                    </a:schemeClr>
                  </a:solidFill>
                </a:rPr>
                <a:t>1.61 (1.25 to 2.08)</a:t>
              </a:r>
            </a:p>
          </p:txBody>
        </p:sp>
        <p:sp>
          <p:nvSpPr>
            <p:cNvPr id="30" name="TextBox 8">
              <a:extLst>
                <a:ext uri="{FF2B5EF4-FFF2-40B4-BE49-F238E27FC236}">
                  <a16:creationId xmlns:a16="http://schemas.microsoft.com/office/drawing/2014/main" id="{E9150C91-962B-A18F-C465-94DE3A115BB1}"/>
                </a:ext>
              </a:extLst>
            </p:cNvPr>
            <p:cNvSpPr txBox="1"/>
            <p:nvPr/>
          </p:nvSpPr>
          <p:spPr>
            <a:xfrm>
              <a:off x="3034459" y="4172541"/>
              <a:ext cx="1121788" cy="206597"/>
            </a:xfrm>
            <a:prstGeom prst="rect">
              <a:avLst/>
            </a:prstGeom>
            <a:noFill/>
          </p:spPr>
          <p:txBody>
            <a:bodyPr wrap="square" lIns="68580" tIns="34290" rIns="68580" bIns="34290" rtlCol="0" anchor="t">
              <a:spAutoFit/>
            </a:bodyPr>
            <a:lstStyle>
              <a:defPPr marR="0" lvl="0" algn="l" rtl="0">
                <a:lnSpc>
                  <a:spcPct val="100000"/>
                </a:lnSpc>
                <a:spcBef>
                  <a:spcPts val="0"/>
                </a:spcBef>
                <a:spcAft>
                  <a:spcPts val="0"/>
                </a:spcAft>
                <a:defRPr lang="en-US"/>
              </a:defPPr>
              <a:lvl1pPr marL="0" marR="0" lvl="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1pPr>
              <a:lvl2pPr marL="342900" marR="0" lvl="1" indent="1143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2pPr>
              <a:lvl3pPr marL="685800" marR="0" lvl="2" indent="2286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3pPr>
              <a:lvl4pPr marL="1028700" marR="0" lvl="3" indent="3429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4pPr>
              <a:lvl5pPr marL="1371600" marR="0" lvl="4" indent="4572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5pPr>
              <a:lvl6pPr marL="2286000" marR="0" lvl="5"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6pPr>
              <a:lvl7pPr marL="2743200" marR="0" lvl="6"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7pPr>
              <a:lvl8pPr marL="3200400" marR="0" lvl="7"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8pPr>
              <a:lvl9pPr marL="3657600" marR="0" lvl="8"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9pPr>
            </a:lstStyle>
            <a:p>
              <a:pPr algn="ctr" defTabSz="514337" eaLnBrk="1" fontAlgn="auto" hangingPunct="1">
                <a:buClrTx/>
                <a:defRPr/>
              </a:pPr>
              <a:r>
                <a:rPr lang="en-GB" sz="600" b="1">
                  <a:solidFill>
                    <a:schemeClr val="accent3">
                      <a:lumMod val="40000"/>
                      <a:lumOff val="60000"/>
                    </a:schemeClr>
                  </a:solidFill>
                </a:rPr>
                <a:t>1.57 (1.14 to 2.15)</a:t>
              </a:r>
            </a:p>
          </p:txBody>
        </p:sp>
        <p:sp>
          <p:nvSpPr>
            <p:cNvPr id="31" name="TextBox 8">
              <a:extLst>
                <a:ext uri="{FF2B5EF4-FFF2-40B4-BE49-F238E27FC236}">
                  <a16:creationId xmlns:a16="http://schemas.microsoft.com/office/drawing/2014/main" id="{25B1B522-ACD2-A402-4162-254072D11424}"/>
                </a:ext>
              </a:extLst>
            </p:cNvPr>
            <p:cNvSpPr txBox="1"/>
            <p:nvPr/>
          </p:nvSpPr>
          <p:spPr>
            <a:xfrm>
              <a:off x="3105014" y="4341874"/>
              <a:ext cx="1121788" cy="206597"/>
            </a:xfrm>
            <a:prstGeom prst="rect">
              <a:avLst/>
            </a:prstGeom>
            <a:noFill/>
          </p:spPr>
          <p:txBody>
            <a:bodyPr wrap="square" lIns="68580" tIns="34290" rIns="68580" bIns="34290" rtlCol="0" anchor="t">
              <a:spAutoFit/>
            </a:bodyPr>
            <a:lstStyle>
              <a:defPPr marR="0" lvl="0" algn="l" rtl="0">
                <a:lnSpc>
                  <a:spcPct val="100000"/>
                </a:lnSpc>
                <a:spcBef>
                  <a:spcPts val="0"/>
                </a:spcBef>
                <a:spcAft>
                  <a:spcPts val="0"/>
                </a:spcAft>
                <a:defRPr lang="en-US"/>
              </a:defPPr>
              <a:lvl1pPr marL="0" marR="0" lvl="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1pPr>
              <a:lvl2pPr marL="342900" marR="0" lvl="1" indent="1143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2pPr>
              <a:lvl3pPr marL="685800" marR="0" lvl="2" indent="2286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3pPr>
              <a:lvl4pPr marL="1028700" marR="0" lvl="3" indent="3429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4pPr>
              <a:lvl5pPr marL="1371600" marR="0" lvl="4" indent="4572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5pPr>
              <a:lvl6pPr marL="2286000" marR="0" lvl="5"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6pPr>
              <a:lvl7pPr marL="2743200" marR="0" lvl="6"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7pPr>
              <a:lvl8pPr marL="3200400" marR="0" lvl="7"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8pPr>
              <a:lvl9pPr marL="3657600" marR="0" lvl="8"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9pPr>
            </a:lstStyle>
            <a:p>
              <a:pPr algn="ctr" defTabSz="514337" eaLnBrk="1" fontAlgn="auto" hangingPunct="1">
                <a:buClrTx/>
                <a:defRPr/>
              </a:pPr>
              <a:r>
                <a:rPr lang="en-GB" sz="600" b="1">
                  <a:solidFill>
                    <a:schemeClr val="accent3">
                      <a:lumMod val="40000"/>
                      <a:lumOff val="60000"/>
                    </a:schemeClr>
                  </a:solidFill>
                </a:rPr>
                <a:t>1.41 (0.89 to 2.25)</a:t>
              </a:r>
            </a:p>
          </p:txBody>
        </p:sp>
        <p:sp>
          <p:nvSpPr>
            <p:cNvPr id="32" name="TextBox 8">
              <a:extLst>
                <a:ext uri="{FF2B5EF4-FFF2-40B4-BE49-F238E27FC236}">
                  <a16:creationId xmlns:a16="http://schemas.microsoft.com/office/drawing/2014/main" id="{A30DB144-F85D-7EA7-1BAA-930ED1C1163A}"/>
                </a:ext>
              </a:extLst>
            </p:cNvPr>
            <p:cNvSpPr txBox="1"/>
            <p:nvPr/>
          </p:nvSpPr>
          <p:spPr>
            <a:xfrm>
              <a:off x="3486014" y="4518262"/>
              <a:ext cx="1121788" cy="206597"/>
            </a:xfrm>
            <a:prstGeom prst="rect">
              <a:avLst/>
            </a:prstGeom>
            <a:noFill/>
          </p:spPr>
          <p:txBody>
            <a:bodyPr wrap="square" lIns="68580" tIns="34290" rIns="68580" bIns="34290" rtlCol="0" anchor="t">
              <a:spAutoFit/>
            </a:bodyPr>
            <a:lstStyle>
              <a:defPPr marR="0" lvl="0" algn="l" rtl="0">
                <a:lnSpc>
                  <a:spcPct val="100000"/>
                </a:lnSpc>
                <a:spcBef>
                  <a:spcPts val="0"/>
                </a:spcBef>
                <a:spcAft>
                  <a:spcPts val="0"/>
                </a:spcAft>
                <a:defRPr lang="en-US"/>
              </a:defPPr>
              <a:lvl1pPr marL="0" marR="0" lvl="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1pPr>
              <a:lvl2pPr marL="342900" marR="0" lvl="1" indent="1143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2pPr>
              <a:lvl3pPr marL="685800" marR="0" lvl="2" indent="2286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3pPr>
              <a:lvl4pPr marL="1028700" marR="0" lvl="3" indent="3429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4pPr>
              <a:lvl5pPr marL="1371600" marR="0" lvl="4" indent="4572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5pPr>
              <a:lvl6pPr marL="2286000" marR="0" lvl="5"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6pPr>
              <a:lvl7pPr marL="2743200" marR="0" lvl="6"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7pPr>
              <a:lvl8pPr marL="3200400" marR="0" lvl="7"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8pPr>
              <a:lvl9pPr marL="3657600" marR="0" lvl="8"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9pPr>
            </a:lstStyle>
            <a:p>
              <a:pPr algn="ctr" defTabSz="514337" eaLnBrk="1" fontAlgn="auto" hangingPunct="1">
                <a:buClrTx/>
                <a:defRPr/>
              </a:pPr>
              <a:r>
                <a:rPr lang="en-GB" sz="600" b="1">
                  <a:solidFill>
                    <a:schemeClr val="accent3">
                      <a:lumMod val="40000"/>
                      <a:lumOff val="60000"/>
                    </a:schemeClr>
                  </a:solidFill>
                </a:rPr>
                <a:t>2.42 (1.70 to 3.43)</a:t>
              </a:r>
            </a:p>
          </p:txBody>
        </p:sp>
        <p:sp>
          <p:nvSpPr>
            <p:cNvPr id="33" name="TextBox 8">
              <a:extLst>
                <a:ext uri="{FF2B5EF4-FFF2-40B4-BE49-F238E27FC236}">
                  <a16:creationId xmlns:a16="http://schemas.microsoft.com/office/drawing/2014/main" id="{DA67E7D4-80A2-42B7-F463-80F9DD05A429}"/>
                </a:ext>
              </a:extLst>
            </p:cNvPr>
            <p:cNvSpPr txBox="1"/>
            <p:nvPr/>
          </p:nvSpPr>
          <p:spPr>
            <a:xfrm>
              <a:off x="3486014" y="4673484"/>
              <a:ext cx="1121788" cy="206597"/>
            </a:xfrm>
            <a:prstGeom prst="rect">
              <a:avLst/>
            </a:prstGeom>
            <a:noFill/>
          </p:spPr>
          <p:txBody>
            <a:bodyPr wrap="square" lIns="68580" tIns="34290" rIns="68580" bIns="34290" rtlCol="0" anchor="t">
              <a:spAutoFit/>
            </a:bodyPr>
            <a:lstStyle>
              <a:defPPr marR="0" lvl="0" algn="l" rtl="0">
                <a:lnSpc>
                  <a:spcPct val="100000"/>
                </a:lnSpc>
                <a:spcBef>
                  <a:spcPts val="0"/>
                </a:spcBef>
                <a:spcAft>
                  <a:spcPts val="0"/>
                </a:spcAft>
                <a:defRPr lang="en-US"/>
              </a:defPPr>
              <a:lvl1pPr marL="0" marR="0" lvl="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1pPr>
              <a:lvl2pPr marL="342900" marR="0" lvl="1" indent="1143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2pPr>
              <a:lvl3pPr marL="685800" marR="0" lvl="2" indent="2286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3pPr>
              <a:lvl4pPr marL="1028700" marR="0" lvl="3" indent="3429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4pPr>
              <a:lvl5pPr marL="1371600" marR="0" lvl="4" indent="4572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5pPr>
              <a:lvl6pPr marL="2286000" marR="0" lvl="5"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6pPr>
              <a:lvl7pPr marL="2743200" marR="0" lvl="6"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7pPr>
              <a:lvl8pPr marL="3200400" marR="0" lvl="7"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8pPr>
              <a:lvl9pPr marL="3657600" marR="0" lvl="8"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9pPr>
            </a:lstStyle>
            <a:p>
              <a:pPr algn="ctr" defTabSz="514337" eaLnBrk="1" fontAlgn="auto" hangingPunct="1">
                <a:buClrTx/>
                <a:defRPr/>
              </a:pPr>
              <a:r>
                <a:rPr lang="en-GB" sz="600" b="1">
                  <a:solidFill>
                    <a:schemeClr val="accent3">
                      <a:lumMod val="40000"/>
                      <a:lumOff val="60000"/>
                    </a:schemeClr>
                  </a:solidFill>
                </a:rPr>
                <a:t>1.67 (1.42 to 1.97)</a:t>
              </a:r>
            </a:p>
          </p:txBody>
        </p:sp>
        <p:sp>
          <p:nvSpPr>
            <p:cNvPr id="34" name="TextBox 8">
              <a:extLst>
                <a:ext uri="{FF2B5EF4-FFF2-40B4-BE49-F238E27FC236}">
                  <a16:creationId xmlns:a16="http://schemas.microsoft.com/office/drawing/2014/main" id="{66FABAA4-4051-4F9D-4A52-6D25B595A7B8}"/>
                </a:ext>
              </a:extLst>
            </p:cNvPr>
            <p:cNvSpPr txBox="1"/>
            <p:nvPr/>
          </p:nvSpPr>
          <p:spPr>
            <a:xfrm>
              <a:off x="3486014" y="4835762"/>
              <a:ext cx="1121788" cy="206597"/>
            </a:xfrm>
            <a:prstGeom prst="rect">
              <a:avLst/>
            </a:prstGeom>
            <a:noFill/>
          </p:spPr>
          <p:txBody>
            <a:bodyPr wrap="square" lIns="68580" tIns="34290" rIns="68580" bIns="34290" rtlCol="0" anchor="t">
              <a:spAutoFit/>
            </a:bodyPr>
            <a:lstStyle>
              <a:defPPr marR="0" lvl="0" algn="l" rtl="0">
                <a:lnSpc>
                  <a:spcPct val="100000"/>
                </a:lnSpc>
                <a:spcBef>
                  <a:spcPts val="0"/>
                </a:spcBef>
                <a:spcAft>
                  <a:spcPts val="0"/>
                </a:spcAft>
                <a:defRPr lang="en-US"/>
              </a:defPPr>
              <a:lvl1pPr marL="0" marR="0" lvl="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1pPr>
              <a:lvl2pPr marL="342900" marR="0" lvl="1" indent="1143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2pPr>
              <a:lvl3pPr marL="685800" marR="0" lvl="2" indent="2286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3pPr>
              <a:lvl4pPr marL="1028700" marR="0" lvl="3" indent="3429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4pPr>
              <a:lvl5pPr marL="1371600" marR="0" lvl="4" indent="4572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5pPr>
              <a:lvl6pPr marL="2286000" marR="0" lvl="5"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6pPr>
              <a:lvl7pPr marL="2743200" marR="0" lvl="6"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7pPr>
              <a:lvl8pPr marL="3200400" marR="0" lvl="7"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8pPr>
              <a:lvl9pPr marL="3657600" marR="0" lvl="8"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9pPr>
            </a:lstStyle>
            <a:p>
              <a:pPr algn="ctr" defTabSz="514337">
                <a:defRPr/>
              </a:pPr>
              <a:r>
                <a:rPr lang="en-GB" sz="600" b="1">
                  <a:solidFill>
                    <a:schemeClr val="accent3">
                      <a:lumMod val="40000"/>
                      <a:lumOff val="60000"/>
                    </a:schemeClr>
                  </a:solidFill>
                </a:rPr>
                <a:t>2.41 (1.81 to 3.21)</a:t>
              </a:r>
              <a:endParaRPr lang="en-US" sz="1400">
                <a:solidFill>
                  <a:schemeClr val="accent3">
                    <a:lumMod val="40000"/>
                    <a:lumOff val="60000"/>
                  </a:schemeClr>
                </a:solidFill>
              </a:endParaRPr>
            </a:p>
          </p:txBody>
        </p:sp>
      </p:grpSp>
      <p:pic>
        <p:nvPicPr>
          <p:cNvPr id="16" name="Picture 15" descr="A screenshot of a computer&#10;&#10;AI-generated content may be incorrect.">
            <a:extLst>
              <a:ext uri="{FF2B5EF4-FFF2-40B4-BE49-F238E27FC236}">
                <a16:creationId xmlns:a16="http://schemas.microsoft.com/office/drawing/2014/main" id="{344A2906-EFAD-CAD0-13A1-D71A435CD3D1}"/>
              </a:ext>
            </a:extLst>
          </p:cNvPr>
          <p:cNvPicPr>
            <a:picLocks noChangeAspect="1"/>
          </p:cNvPicPr>
          <p:nvPr/>
        </p:nvPicPr>
        <p:blipFill>
          <a:blip r:embed="rId6"/>
          <a:srcRect b="16441"/>
          <a:stretch/>
        </p:blipFill>
        <p:spPr>
          <a:xfrm>
            <a:off x="5603411" y="1314463"/>
            <a:ext cx="2643884" cy="874862"/>
          </a:xfrm>
          <a:prstGeom prst="rect">
            <a:avLst/>
          </a:prstGeom>
          <a:ln>
            <a:noFill/>
          </a:ln>
        </p:spPr>
      </p:pic>
      <p:pic>
        <p:nvPicPr>
          <p:cNvPr id="17" name="Picture 16">
            <a:extLst>
              <a:ext uri="{FF2B5EF4-FFF2-40B4-BE49-F238E27FC236}">
                <a16:creationId xmlns:a16="http://schemas.microsoft.com/office/drawing/2014/main" id="{98F54B9E-65DD-AED0-12A7-77313C011CDB}"/>
              </a:ext>
            </a:extLst>
          </p:cNvPr>
          <p:cNvPicPr>
            <a:picLocks noChangeAspect="1"/>
          </p:cNvPicPr>
          <p:nvPr/>
        </p:nvPicPr>
        <p:blipFill>
          <a:blip r:embed="rId7"/>
          <a:stretch>
            <a:fillRect/>
          </a:stretch>
        </p:blipFill>
        <p:spPr>
          <a:xfrm>
            <a:off x="4675505" y="1693830"/>
            <a:ext cx="789419" cy="254890"/>
          </a:xfrm>
          <a:prstGeom prst="rect">
            <a:avLst/>
          </a:prstGeom>
        </p:spPr>
      </p:pic>
      <p:sp>
        <p:nvSpPr>
          <p:cNvPr id="18" name="Rectangle: Rounded Corners 17">
            <a:extLst>
              <a:ext uri="{FF2B5EF4-FFF2-40B4-BE49-F238E27FC236}">
                <a16:creationId xmlns:a16="http://schemas.microsoft.com/office/drawing/2014/main" id="{65ADFF5D-E9BA-E4D0-FA8C-4F177E8F7265}"/>
              </a:ext>
            </a:extLst>
          </p:cNvPr>
          <p:cNvSpPr/>
          <p:nvPr/>
        </p:nvSpPr>
        <p:spPr>
          <a:xfrm>
            <a:off x="4728575" y="3700179"/>
            <a:ext cx="4066236" cy="520176"/>
          </a:xfrm>
          <a:prstGeom prst="round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ctr"/>
          <a:lstStyle>
            <a:defPPr>
              <a:defRPr lang="en-US"/>
            </a:defPPr>
            <a:lvl1pPr marL="0" algn="l" defTabSz="685800" rtl="0" eaLnBrk="0" fontAlgn="base" latinLnBrk="0" hangingPunct="0">
              <a:spcBef>
                <a:spcPct val="0"/>
              </a:spcBef>
              <a:spcAft>
                <a:spcPct val="0"/>
              </a:spcAft>
              <a:defRPr sz="1300" kern="1200">
                <a:solidFill>
                  <a:schemeClr val="lt1"/>
                </a:solidFill>
                <a:latin typeface="+mn-lt"/>
                <a:ea typeface="+mn-ea"/>
                <a:cs typeface="+mn-cs"/>
              </a:defRPr>
            </a:lvl1pPr>
            <a:lvl2pPr marL="342900" indent="114300" algn="l" defTabSz="685800" rtl="0" eaLnBrk="0" fontAlgn="base" latinLnBrk="0" hangingPunct="0">
              <a:spcBef>
                <a:spcPct val="0"/>
              </a:spcBef>
              <a:spcAft>
                <a:spcPct val="0"/>
              </a:spcAft>
              <a:defRPr sz="1300" kern="1200">
                <a:solidFill>
                  <a:schemeClr val="lt1"/>
                </a:solidFill>
                <a:latin typeface="+mn-lt"/>
                <a:ea typeface="+mn-ea"/>
                <a:cs typeface="+mn-cs"/>
              </a:defRPr>
            </a:lvl2pPr>
            <a:lvl3pPr marL="685800" indent="228600" algn="l" defTabSz="685800" rtl="0" eaLnBrk="0" fontAlgn="base" latinLnBrk="0" hangingPunct="0">
              <a:spcBef>
                <a:spcPct val="0"/>
              </a:spcBef>
              <a:spcAft>
                <a:spcPct val="0"/>
              </a:spcAft>
              <a:defRPr sz="1300" kern="1200">
                <a:solidFill>
                  <a:schemeClr val="lt1"/>
                </a:solidFill>
                <a:latin typeface="+mn-lt"/>
                <a:ea typeface="+mn-ea"/>
                <a:cs typeface="+mn-cs"/>
              </a:defRPr>
            </a:lvl3pPr>
            <a:lvl4pPr marL="1028700" indent="342900" algn="l" defTabSz="685800" rtl="0" eaLnBrk="0" fontAlgn="base" latinLnBrk="0" hangingPunct="0">
              <a:spcBef>
                <a:spcPct val="0"/>
              </a:spcBef>
              <a:spcAft>
                <a:spcPct val="0"/>
              </a:spcAft>
              <a:defRPr sz="1300" kern="1200">
                <a:solidFill>
                  <a:schemeClr val="lt1"/>
                </a:solidFill>
                <a:latin typeface="+mn-lt"/>
                <a:ea typeface="+mn-ea"/>
                <a:cs typeface="+mn-cs"/>
              </a:defRPr>
            </a:lvl4pPr>
            <a:lvl5pPr marL="1371600" indent="457200" algn="l" defTabSz="685800" rtl="0" eaLnBrk="0" fontAlgn="base" latinLnBrk="0" hangingPunct="0">
              <a:spcBef>
                <a:spcPct val="0"/>
              </a:spcBef>
              <a:spcAft>
                <a:spcPct val="0"/>
              </a:spcAft>
              <a:defRPr sz="1300" kern="1200">
                <a:solidFill>
                  <a:schemeClr val="lt1"/>
                </a:solidFill>
                <a:latin typeface="+mn-lt"/>
                <a:ea typeface="+mn-ea"/>
                <a:cs typeface="+mn-cs"/>
              </a:defRPr>
            </a:lvl5pPr>
            <a:lvl6pPr marL="2286000" algn="l" defTabSz="914400" rtl="0" eaLnBrk="1" latinLnBrk="0" hangingPunct="1">
              <a:defRPr sz="1300" kern="1200">
                <a:solidFill>
                  <a:schemeClr val="lt1"/>
                </a:solidFill>
                <a:latin typeface="+mn-lt"/>
                <a:ea typeface="+mn-ea"/>
                <a:cs typeface="+mn-cs"/>
              </a:defRPr>
            </a:lvl6pPr>
            <a:lvl7pPr marL="2743200" algn="l" defTabSz="914400" rtl="0" eaLnBrk="1" latinLnBrk="0" hangingPunct="1">
              <a:defRPr sz="1300" kern="1200">
                <a:solidFill>
                  <a:schemeClr val="lt1"/>
                </a:solidFill>
                <a:latin typeface="+mn-lt"/>
                <a:ea typeface="+mn-ea"/>
                <a:cs typeface="+mn-cs"/>
              </a:defRPr>
            </a:lvl7pPr>
            <a:lvl8pPr marL="3200400" algn="l" defTabSz="914400" rtl="0" eaLnBrk="1" latinLnBrk="0" hangingPunct="1">
              <a:defRPr sz="1300" kern="1200">
                <a:solidFill>
                  <a:schemeClr val="lt1"/>
                </a:solidFill>
                <a:latin typeface="+mn-lt"/>
                <a:ea typeface="+mn-ea"/>
                <a:cs typeface="+mn-cs"/>
              </a:defRPr>
            </a:lvl8pPr>
            <a:lvl9pPr marL="3657600" algn="l" defTabSz="914400" rtl="0" eaLnBrk="1" latinLnBrk="0" hangingPunct="1">
              <a:defRPr sz="1300" kern="1200">
                <a:solidFill>
                  <a:schemeClr val="lt1"/>
                </a:solidFill>
                <a:latin typeface="+mn-lt"/>
                <a:ea typeface="+mn-ea"/>
                <a:cs typeface="+mn-cs"/>
              </a:defRPr>
            </a:lvl9pPr>
          </a:lstStyle>
          <a:p>
            <a:r>
              <a:rPr lang="en-GB" sz="900" b="1">
                <a:solidFill>
                  <a:schemeClr val="tx1"/>
                </a:solidFill>
                <a:latin typeface="Arial"/>
                <a:ea typeface="Calibri"/>
                <a:cs typeface="Arial"/>
              </a:rPr>
              <a:t>67%</a:t>
            </a:r>
            <a:r>
              <a:rPr lang="en-GB" sz="900">
                <a:solidFill>
                  <a:schemeClr val="tx1"/>
                </a:solidFill>
                <a:latin typeface="Arial"/>
                <a:ea typeface="Calibri"/>
                <a:cs typeface="Arial"/>
              </a:rPr>
              <a:t> of patients had </a:t>
            </a:r>
            <a:r>
              <a:rPr lang="en-GB" sz="900" b="1">
                <a:solidFill>
                  <a:schemeClr val="tx1"/>
                </a:solidFill>
                <a:latin typeface="Arial"/>
                <a:ea typeface="Calibri"/>
                <a:cs typeface="Arial"/>
              </a:rPr>
              <a:t>at least 1 potentially OCS-related comorbidity</a:t>
            </a:r>
            <a:r>
              <a:rPr lang="en-GB" sz="900">
                <a:solidFill>
                  <a:schemeClr val="tx1"/>
                </a:solidFill>
                <a:latin typeface="Arial"/>
                <a:ea typeface="Calibri"/>
                <a:cs typeface="Arial"/>
              </a:rPr>
              <a:t>.</a:t>
            </a:r>
            <a:endParaRPr lang="en-US" sz="975">
              <a:solidFill>
                <a:schemeClr val="tx1"/>
              </a:solidFill>
            </a:endParaRPr>
          </a:p>
        </p:txBody>
      </p:sp>
      <p:pic>
        <p:nvPicPr>
          <p:cNvPr id="19" name="Picture 18">
            <a:extLst>
              <a:ext uri="{FF2B5EF4-FFF2-40B4-BE49-F238E27FC236}">
                <a16:creationId xmlns:a16="http://schemas.microsoft.com/office/drawing/2014/main" id="{0BBD31B8-B9C0-6120-C398-861A5F6C6949}"/>
              </a:ext>
            </a:extLst>
          </p:cNvPr>
          <p:cNvPicPr>
            <a:picLocks noChangeAspect="1"/>
          </p:cNvPicPr>
          <p:nvPr/>
        </p:nvPicPr>
        <p:blipFill>
          <a:blip r:embed="rId8"/>
          <a:stretch>
            <a:fillRect/>
          </a:stretch>
        </p:blipFill>
        <p:spPr>
          <a:xfrm>
            <a:off x="4266874" y="2259382"/>
            <a:ext cx="4522427" cy="1440442"/>
          </a:xfrm>
          <a:prstGeom prst="rect">
            <a:avLst/>
          </a:prstGeom>
          <a:ln>
            <a:noFill/>
          </a:ln>
        </p:spPr>
      </p:pic>
      <p:pic>
        <p:nvPicPr>
          <p:cNvPr id="2" name="bg object 17">
            <a:extLst>
              <a:ext uri="{FF2B5EF4-FFF2-40B4-BE49-F238E27FC236}">
                <a16:creationId xmlns:a16="http://schemas.microsoft.com/office/drawing/2014/main" id="{BA082840-A3F9-3EFB-B6D9-847CBD915594}"/>
              </a:ext>
            </a:extLst>
          </p:cNvPr>
          <p:cNvPicPr/>
          <p:nvPr/>
        </p:nvPicPr>
        <p:blipFill>
          <a:blip r:embed="rId9" cstate="print">
            <a:alphaModFix amt="10000"/>
            <a:extLst>
              <a:ext uri="{BEBA8EAE-BF5A-486C-A8C5-ECC9F3942E4B}">
                <a14:imgProps xmlns:a14="http://schemas.microsoft.com/office/drawing/2010/main">
                  <a14:imgLayer r:embed="rId10">
                    <a14:imgEffect>
                      <a14:saturation sat="0"/>
                    </a14:imgEffect>
                  </a14:imgLayer>
                </a14:imgProps>
              </a:ext>
            </a:extLst>
          </a:blip>
          <a:stretch>
            <a:fillRect/>
          </a:stretch>
        </p:blipFill>
        <p:spPr>
          <a:xfrm>
            <a:off x="1524002" y="1682750"/>
            <a:ext cx="5849256" cy="1778000"/>
          </a:xfrm>
          <a:prstGeom prst="rect">
            <a:avLst/>
          </a:prstGeom>
          <a:noFill/>
        </p:spPr>
      </p:pic>
      <p:pic>
        <p:nvPicPr>
          <p:cNvPr id="3" name="Graphic 2" descr="Beginning with solid fill">
            <a:hlinkClick r:id="rId11" action="ppaction://hlinksldjump"/>
            <a:extLst>
              <a:ext uri="{FF2B5EF4-FFF2-40B4-BE49-F238E27FC236}">
                <a16:creationId xmlns:a16="http://schemas.microsoft.com/office/drawing/2014/main" id="{61BE511E-69B0-FEB9-18B0-51189D797576}"/>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3142256732"/>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D47716D-5A40-377B-CE8D-4E3D0CF37E60}"/>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EBE24DD8-35FA-FC73-9050-6C38FFA68C14}"/>
              </a:ext>
            </a:extLst>
          </p:cNvPr>
          <p:cNvSpPr>
            <a:spLocks noGrp="1"/>
          </p:cNvSpPr>
          <p:nvPr>
            <p:ph type="title"/>
          </p:nvPr>
        </p:nvSpPr>
        <p:spPr>
          <a:xfrm>
            <a:off x="126859" y="72506"/>
            <a:ext cx="8053388" cy="590955"/>
          </a:xfrm>
        </p:spPr>
        <p:txBody>
          <a:bodyPr anchor="ctr"/>
          <a:lstStyle/>
          <a:p>
            <a:r>
              <a:rPr lang="en-GB" sz="1500">
                <a:solidFill>
                  <a:schemeClr val="accent3"/>
                </a:solidFill>
              </a:rPr>
              <a:t>Background and Rationale:</a:t>
            </a:r>
            <a:r>
              <a:rPr lang="en-GB" sz="1500"/>
              <a:t> Dose-response OCS exposure and adverse events</a:t>
            </a:r>
            <a:endParaRPr lang="en-GB" sz="1500">
              <a:solidFill>
                <a:srgbClr val="073763"/>
              </a:solidFill>
            </a:endParaRPr>
          </a:p>
        </p:txBody>
      </p:sp>
      <p:sp>
        <p:nvSpPr>
          <p:cNvPr id="27" name="Rectangle 26">
            <a:extLst>
              <a:ext uri="{FF2B5EF4-FFF2-40B4-BE49-F238E27FC236}">
                <a16:creationId xmlns:a16="http://schemas.microsoft.com/office/drawing/2014/main" id="{AAD2CF6C-A0BE-4A37-3730-13ECA949C23C}"/>
              </a:ext>
            </a:extLst>
          </p:cNvPr>
          <p:cNvSpPr/>
          <p:nvPr/>
        </p:nvSpPr>
        <p:spPr bwMode="auto">
          <a:xfrm>
            <a:off x="-7333" y="4888592"/>
            <a:ext cx="8308478" cy="253916"/>
          </a:xfrm>
          <a:prstGeom prst="rect">
            <a:avLst/>
          </a:prstGeom>
        </p:spPr>
        <p:txBody>
          <a:bodyPr wrap="square" lIns="68580" tIns="34290" rIns="68580" bIns="34290" anchor="t">
            <a:spAutoFit/>
          </a:bodyPr>
          <a:lstStyle>
            <a:defPPr>
              <a:defRPr lang="en-US"/>
            </a:defPPr>
            <a:lvl1pPr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1pPr>
            <a:lvl2pPr marL="342900" indent="114300"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2pPr>
            <a:lvl3pPr marL="685800" indent="228600"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3pPr>
            <a:lvl4pPr marL="1028700" indent="342900"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4pPr>
            <a:lvl5pPr marL="1371600" indent="457200"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5pPr>
            <a:lvl6pPr marL="2286000" algn="l" defTabSz="914400" rtl="0" eaLnBrk="1" latinLnBrk="0" hangingPunct="1">
              <a:defRPr sz="1300" kern="1200">
                <a:solidFill>
                  <a:schemeClr val="tx1"/>
                </a:solidFill>
                <a:latin typeface="Calibri" panose="020F0502020204030204" pitchFamily="34" charset="0"/>
                <a:ea typeface="+mn-ea"/>
                <a:cs typeface="+mn-cs"/>
              </a:defRPr>
            </a:lvl6pPr>
            <a:lvl7pPr marL="2743200" algn="l" defTabSz="914400" rtl="0" eaLnBrk="1" latinLnBrk="0" hangingPunct="1">
              <a:defRPr sz="1300" kern="1200">
                <a:solidFill>
                  <a:schemeClr val="tx1"/>
                </a:solidFill>
                <a:latin typeface="Calibri" panose="020F0502020204030204" pitchFamily="34" charset="0"/>
                <a:ea typeface="+mn-ea"/>
                <a:cs typeface="+mn-cs"/>
              </a:defRPr>
            </a:lvl7pPr>
            <a:lvl8pPr marL="3200400" algn="l" defTabSz="914400" rtl="0" eaLnBrk="1" latinLnBrk="0" hangingPunct="1">
              <a:defRPr sz="1300" kern="1200">
                <a:solidFill>
                  <a:schemeClr val="tx1"/>
                </a:solidFill>
                <a:latin typeface="Calibri" panose="020F0502020204030204" pitchFamily="34" charset="0"/>
                <a:ea typeface="+mn-ea"/>
                <a:cs typeface="+mn-cs"/>
              </a:defRPr>
            </a:lvl8pPr>
            <a:lvl9pPr marL="3657600" algn="l" defTabSz="914400" rtl="0" eaLnBrk="1" latinLnBrk="0" hangingPunct="1">
              <a:defRPr sz="1300" kern="1200">
                <a:solidFill>
                  <a:schemeClr val="tx1"/>
                </a:solidFill>
                <a:latin typeface="Calibri" panose="020F0502020204030204" pitchFamily="34" charset="0"/>
                <a:ea typeface="+mn-ea"/>
                <a:cs typeface="+mn-cs"/>
              </a:defRPr>
            </a:lvl9pPr>
          </a:lstStyle>
          <a:p>
            <a:pPr>
              <a:spcBef>
                <a:spcPts val="0"/>
              </a:spcBef>
              <a:spcAft>
                <a:spcPts val="0"/>
              </a:spcAft>
              <a:defRPr/>
            </a:pPr>
            <a:r>
              <a:rPr lang="en-GB" sz="600">
                <a:solidFill>
                  <a:schemeClr val="bg1">
                    <a:lumMod val="65000"/>
                  </a:schemeClr>
                </a:solidFill>
                <a:latin typeface="Arial"/>
                <a:ea typeface="Noto Serif"/>
                <a:cs typeface="Arial"/>
              </a:rPr>
              <a:t>AE = Adverse event; CI = Confidence interval; CPRD = Clinical Practice Research Datalink; GINA = Global Initiative for Asthma; OCS: Oral Corticosteroids; OPCRD = Optimum Patient Care Research Database</a:t>
            </a:r>
          </a:p>
          <a:p>
            <a:pPr>
              <a:spcBef>
                <a:spcPts val="0"/>
              </a:spcBef>
              <a:spcAft>
                <a:spcPts val="0"/>
              </a:spcAft>
              <a:defRPr/>
            </a:pPr>
            <a:r>
              <a:rPr lang="en-GB" sz="450" baseline="30000">
                <a:solidFill>
                  <a:schemeClr val="bg1">
                    <a:lumMod val="65000"/>
                  </a:schemeClr>
                </a:solidFill>
                <a:latin typeface="Arial"/>
                <a:ea typeface="Noto Serif"/>
                <a:cs typeface="Arial"/>
              </a:rPr>
              <a:t>1</a:t>
            </a:r>
            <a:r>
              <a:rPr lang="en-GB" sz="600">
                <a:solidFill>
                  <a:schemeClr val="bg1">
                    <a:lumMod val="65000"/>
                  </a:schemeClr>
                </a:solidFill>
                <a:latin typeface="Arial"/>
                <a:ea typeface="Noto Serif"/>
                <a:cs typeface="Arial"/>
              </a:rPr>
              <a:t>GINA. </a:t>
            </a:r>
            <a:r>
              <a:rPr lang="en-US" sz="600">
                <a:solidFill>
                  <a:schemeClr val="bg1">
                    <a:lumMod val="65000"/>
                  </a:schemeClr>
                </a:solidFill>
                <a:latin typeface="Arial"/>
                <a:ea typeface="Noto Serif"/>
                <a:cs typeface="Arial"/>
              </a:rPr>
              <a:t>What’s new in GINA 2021? Available from: </a:t>
            </a:r>
            <a:r>
              <a:rPr lang="en-US" sz="600">
                <a:solidFill>
                  <a:schemeClr val="bg1">
                    <a:lumMod val="65000"/>
                  </a:schemeClr>
                </a:solidFill>
                <a:latin typeface="Arial"/>
                <a:ea typeface="Noto Serif"/>
                <a:cs typeface="Arial"/>
                <a:hlinkClick r:id="rId3">
                  <a:extLst>
                    <a:ext uri="{A12FA001-AC4F-418D-AE19-62706E023703}">
                      <ahyp:hlinkClr xmlns:ahyp="http://schemas.microsoft.com/office/drawing/2018/hyperlinkcolor" val="tx"/>
                    </a:ext>
                  </a:extLst>
                </a:hlinkClick>
              </a:rPr>
              <a:t>https://ginasthma.org/wp-content/uploads/2021/04/Whats-new-in-GINA-2021_final.pdf</a:t>
            </a:r>
            <a:r>
              <a:rPr lang="en-US" sz="600">
                <a:solidFill>
                  <a:schemeClr val="bg1">
                    <a:lumMod val="65000"/>
                  </a:schemeClr>
                </a:solidFill>
                <a:latin typeface="Arial"/>
                <a:ea typeface="Noto Serif"/>
                <a:cs typeface="Arial"/>
              </a:rPr>
              <a:t> (</a:t>
            </a:r>
            <a:r>
              <a:rPr lang="en-GB" sz="600">
                <a:solidFill>
                  <a:schemeClr val="bg1">
                    <a:lumMod val="65000"/>
                  </a:schemeClr>
                </a:solidFill>
                <a:latin typeface="Arial"/>
                <a:ea typeface="Noto Serif"/>
                <a:cs typeface="Arial"/>
              </a:rPr>
              <a:t>Accessed 16 May 2025); </a:t>
            </a:r>
            <a:r>
              <a:rPr lang="en-GB" sz="450" baseline="30000">
                <a:solidFill>
                  <a:schemeClr val="bg1">
                    <a:lumMod val="65000"/>
                  </a:schemeClr>
                </a:solidFill>
                <a:latin typeface="Arial"/>
                <a:ea typeface="Noto Serif"/>
                <a:cs typeface="Arial"/>
              </a:rPr>
              <a:t>2</a:t>
            </a:r>
            <a:r>
              <a:rPr lang="en-GB" sz="600">
                <a:solidFill>
                  <a:schemeClr val="bg1">
                    <a:lumMod val="65000"/>
                  </a:schemeClr>
                </a:solidFill>
                <a:latin typeface="Arial"/>
                <a:ea typeface="Noto Serif"/>
                <a:cs typeface="Arial"/>
              </a:rPr>
              <a:t>Price D, et al. </a:t>
            </a:r>
            <a:r>
              <a:rPr lang="en-GB" sz="600" i="1">
                <a:solidFill>
                  <a:schemeClr val="bg1">
                    <a:lumMod val="65000"/>
                  </a:schemeClr>
                </a:solidFill>
                <a:latin typeface="Arial"/>
                <a:ea typeface="Noto Serif"/>
                <a:cs typeface="Arial"/>
              </a:rPr>
              <a:t>J Asthma Allergy </a:t>
            </a:r>
            <a:r>
              <a:rPr lang="en-GB" sz="600">
                <a:solidFill>
                  <a:schemeClr val="bg1">
                    <a:lumMod val="65000"/>
                  </a:schemeClr>
                </a:solidFill>
                <a:latin typeface="Arial"/>
                <a:ea typeface="Noto Serif"/>
                <a:cs typeface="Arial"/>
              </a:rPr>
              <a:t>2018;11:193–204</a:t>
            </a:r>
            <a:endParaRPr lang="en-US" sz="975">
              <a:solidFill>
                <a:schemeClr val="bg1">
                  <a:lumMod val="65000"/>
                </a:schemeClr>
              </a:solidFill>
            </a:endParaRPr>
          </a:p>
        </p:txBody>
      </p:sp>
      <p:sp>
        <p:nvSpPr>
          <p:cNvPr id="3" name="Titre 4">
            <a:extLst>
              <a:ext uri="{FF2B5EF4-FFF2-40B4-BE49-F238E27FC236}">
                <a16:creationId xmlns:a16="http://schemas.microsoft.com/office/drawing/2014/main" id="{740A89E9-7522-1240-6EB6-5C84C1DE7810}"/>
              </a:ext>
            </a:extLst>
          </p:cNvPr>
          <p:cNvSpPr txBox="1">
            <a:spLocks/>
          </p:cNvSpPr>
          <p:nvPr/>
        </p:nvSpPr>
        <p:spPr>
          <a:xfrm>
            <a:off x="896800" y="1411503"/>
            <a:ext cx="3520961" cy="336595"/>
          </a:xfrm>
          <a:prstGeom prst="rect">
            <a:avLst/>
          </a:prstGeom>
          <a:noFill/>
          <a:ln>
            <a:noFill/>
          </a:ln>
        </p:spPr>
        <p:txBody>
          <a:bodyPr spcFirstLastPara="1" wrap="square" lIns="0" tIns="25706" rIns="51427" bIns="0" anchor="b" anchorCtr="0">
            <a:noAutofit/>
          </a:bodyPr>
          <a:lstStyle>
            <a:defPPr marR="0" lvl="0" algn="l" rtl="0">
              <a:lnSpc>
                <a:spcPct val="100000"/>
              </a:lnSpc>
              <a:spcBef>
                <a:spcPts val="0"/>
              </a:spcBef>
              <a:spcAft>
                <a:spcPts val="0"/>
              </a:spcAft>
              <a:defRPr lang="en-US"/>
            </a:defPPr>
            <a:lvl1pPr marL="0" marR="0" lvl="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1pPr>
            <a:lvl2pPr marL="342900" marR="0" lvl="1" indent="1143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2pPr>
            <a:lvl3pPr marL="685800" marR="0" lvl="2" indent="2286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3pPr>
            <a:lvl4pPr marL="1028700" marR="0" lvl="3" indent="3429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4pPr>
            <a:lvl5pPr marL="1371600" marR="0" lvl="4" indent="4572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5pPr>
            <a:lvl6pPr marL="2286000" marR="0" lvl="5"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6pPr>
            <a:lvl7pPr marL="2743200" marR="0" lvl="6"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7pPr>
            <a:lvl8pPr marL="3200400" marR="0" lvl="7"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8pPr>
            <a:lvl9pPr marL="3657600" marR="0" lvl="8"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9pPr>
          </a:lstStyle>
          <a:p>
            <a:pPr defTabSz="685750" eaLnBrk="1" fontAlgn="auto" hangingPunct="1">
              <a:buClr>
                <a:srgbClr val="073763"/>
              </a:buClr>
              <a:defRPr/>
            </a:pPr>
            <a:endParaRPr lang="en-GB" sz="1050" b="1" kern="0">
              <a:solidFill>
                <a:srgbClr val="FF9900"/>
              </a:solidFill>
            </a:endParaRPr>
          </a:p>
        </p:txBody>
      </p:sp>
      <p:grpSp>
        <p:nvGrpSpPr>
          <p:cNvPr id="4" name="Group 3">
            <a:extLst>
              <a:ext uri="{FF2B5EF4-FFF2-40B4-BE49-F238E27FC236}">
                <a16:creationId xmlns:a16="http://schemas.microsoft.com/office/drawing/2014/main" id="{80D488F0-599F-D7FA-3A60-9C81ADA1EC0B}"/>
              </a:ext>
            </a:extLst>
          </p:cNvPr>
          <p:cNvGrpSpPr/>
          <p:nvPr/>
        </p:nvGrpSpPr>
        <p:grpSpPr>
          <a:xfrm>
            <a:off x="348701" y="1170563"/>
            <a:ext cx="6312841" cy="3463838"/>
            <a:chOff x="173581" y="1146132"/>
            <a:chExt cx="10604758" cy="5138891"/>
          </a:xfrm>
        </p:grpSpPr>
        <p:pic>
          <p:nvPicPr>
            <p:cNvPr id="13" name="Picture 12">
              <a:extLst>
                <a:ext uri="{FF2B5EF4-FFF2-40B4-BE49-F238E27FC236}">
                  <a16:creationId xmlns:a16="http://schemas.microsoft.com/office/drawing/2014/main" id="{EC7149DB-846C-3C4E-7B38-AA7AFBB7E2F9}"/>
                </a:ext>
              </a:extLst>
            </p:cNvPr>
            <p:cNvPicPr>
              <a:picLocks noChangeAspect="1"/>
            </p:cNvPicPr>
            <p:nvPr/>
          </p:nvPicPr>
          <p:blipFill>
            <a:blip r:embed="rId4"/>
            <a:stretch>
              <a:fillRect/>
            </a:stretch>
          </p:blipFill>
          <p:spPr>
            <a:xfrm>
              <a:off x="173581" y="1146132"/>
              <a:ext cx="5330551" cy="5138891"/>
            </a:xfrm>
            <a:prstGeom prst="rect">
              <a:avLst/>
            </a:prstGeom>
          </p:spPr>
        </p:pic>
        <p:pic>
          <p:nvPicPr>
            <p:cNvPr id="14" name="Picture 13">
              <a:extLst>
                <a:ext uri="{FF2B5EF4-FFF2-40B4-BE49-F238E27FC236}">
                  <a16:creationId xmlns:a16="http://schemas.microsoft.com/office/drawing/2014/main" id="{228960AE-D33C-8B5E-1EBC-636CCA566326}"/>
                </a:ext>
              </a:extLst>
            </p:cNvPr>
            <p:cNvPicPr>
              <a:picLocks noChangeAspect="1"/>
            </p:cNvPicPr>
            <p:nvPr/>
          </p:nvPicPr>
          <p:blipFill>
            <a:blip r:embed="rId5"/>
            <a:stretch>
              <a:fillRect/>
            </a:stretch>
          </p:blipFill>
          <p:spPr>
            <a:xfrm>
              <a:off x="4119615" y="1146132"/>
              <a:ext cx="6658724" cy="5070511"/>
            </a:xfrm>
            <a:prstGeom prst="rect">
              <a:avLst/>
            </a:prstGeom>
          </p:spPr>
        </p:pic>
      </p:grpSp>
      <p:sp>
        <p:nvSpPr>
          <p:cNvPr id="8" name="Rectangle: Rounded Corners 7">
            <a:extLst>
              <a:ext uri="{FF2B5EF4-FFF2-40B4-BE49-F238E27FC236}">
                <a16:creationId xmlns:a16="http://schemas.microsoft.com/office/drawing/2014/main" id="{D9732362-F246-A4B1-794F-8C113381BFB9}"/>
              </a:ext>
            </a:extLst>
          </p:cNvPr>
          <p:cNvSpPr/>
          <p:nvPr/>
        </p:nvSpPr>
        <p:spPr>
          <a:xfrm>
            <a:off x="6922243" y="2588368"/>
            <a:ext cx="1940375" cy="1410152"/>
          </a:xfrm>
          <a:prstGeom prst="roundRect">
            <a:avLst/>
          </a:prstGeom>
          <a:solidFill>
            <a:srgbClr val="073763"/>
          </a:solidFill>
          <a:ln w="25400" cap="flat" cmpd="sng" algn="ctr">
            <a:noFill/>
            <a:prstDash val="solid"/>
          </a:ln>
          <a:effectLst>
            <a:outerShdw blurRad="50800" dist="38100" dir="2700000" algn="tl" rotWithShape="0">
              <a:prstClr val="black">
                <a:alpha val="40000"/>
              </a:prstClr>
            </a:outerShdw>
          </a:effectLst>
        </p:spPr>
        <p:txBody>
          <a:bodyPr lIns="68580" tIns="34290" rIns="68580" bIns="34290" rtlCol="0" anchor="ctr"/>
          <a:lstStyle>
            <a:defPPr marR="0" lvl="0" algn="l" rtl="0">
              <a:lnSpc>
                <a:spcPct val="100000"/>
              </a:lnSpc>
              <a:spcBef>
                <a:spcPts val="0"/>
              </a:spcBef>
              <a:spcAft>
                <a:spcPts val="0"/>
              </a:spcAft>
              <a:defRPr lang="en-US"/>
            </a:defPPr>
            <a:lvl1pPr marL="0" marR="0" lvl="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1pPr>
            <a:lvl2pPr marL="342900" marR="0" lvl="1" indent="1143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2pPr>
            <a:lvl3pPr marL="685800" marR="0" lvl="2" indent="2286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3pPr>
            <a:lvl4pPr marL="1028700" marR="0" lvl="3" indent="3429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4pPr>
            <a:lvl5pPr marL="1371600" marR="0" lvl="4" indent="4572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5pPr>
            <a:lvl6pPr marL="2286000" marR="0" lvl="5"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6pPr>
            <a:lvl7pPr marL="2743200" marR="0" lvl="6"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7pPr>
            <a:lvl8pPr marL="3200400" marR="0" lvl="7"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8pPr>
            <a:lvl9pPr marL="3657600" marR="0" lvl="8"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9pPr>
          </a:lstStyle>
          <a:p>
            <a:pPr algn="ctr" defTabSz="685784">
              <a:buClrTx/>
              <a:defRPr/>
            </a:pPr>
            <a:r>
              <a:rPr lang="en-GB" sz="1200" kern="0">
                <a:solidFill>
                  <a:schemeClr val="bg1"/>
                </a:solidFill>
                <a:ea typeface="Calibri"/>
              </a:rPr>
              <a:t>“Even occasional short courses of OCS are associated with </a:t>
            </a:r>
            <a:r>
              <a:rPr lang="en-GB" sz="1200" b="1" kern="0">
                <a:solidFill>
                  <a:srgbClr val="FBAD19"/>
                </a:solidFill>
                <a:ea typeface="Calibri"/>
              </a:rPr>
              <a:t>increased risk </a:t>
            </a:r>
            <a:r>
              <a:rPr lang="en-GB" sz="1200" kern="0">
                <a:solidFill>
                  <a:schemeClr val="bg1"/>
                </a:solidFill>
                <a:ea typeface="Calibri"/>
              </a:rPr>
              <a:t>(osteoporosis, diabetes, cataract etc)”</a:t>
            </a:r>
            <a:r>
              <a:rPr lang="en-GB" sz="1200" kern="0" baseline="30000">
                <a:solidFill>
                  <a:schemeClr val="bg1"/>
                </a:solidFill>
                <a:ea typeface="Calibri"/>
              </a:rPr>
              <a:t>1</a:t>
            </a:r>
            <a:endParaRPr lang="en-GB" sz="1400" baseline="30000">
              <a:solidFill>
                <a:schemeClr val="bg1"/>
              </a:solidFill>
              <a:ea typeface="+mn-ea"/>
            </a:endParaRPr>
          </a:p>
        </p:txBody>
      </p:sp>
      <p:sp>
        <p:nvSpPr>
          <p:cNvPr id="9" name="Plus Sign 8">
            <a:extLst>
              <a:ext uri="{FF2B5EF4-FFF2-40B4-BE49-F238E27FC236}">
                <a16:creationId xmlns:a16="http://schemas.microsoft.com/office/drawing/2014/main" id="{3267AFA9-9DEA-0483-E58A-D8AF9705604D}"/>
              </a:ext>
            </a:extLst>
          </p:cNvPr>
          <p:cNvSpPr/>
          <p:nvPr/>
        </p:nvSpPr>
        <p:spPr>
          <a:xfrm>
            <a:off x="7408346" y="1210911"/>
            <a:ext cx="134535" cy="126107"/>
          </a:xfrm>
          <a:prstGeom prst="mathPlus">
            <a:avLst/>
          </a:prstGeom>
          <a:solidFill>
            <a:srgbClr val="073763"/>
          </a:solidFill>
          <a:ln w="25400" cap="flat" cmpd="sng" algn="ctr">
            <a:noFill/>
            <a:prstDash val="solid"/>
          </a:ln>
          <a:effectLst/>
        </p:spPr>
        <p:txBody>
          <a:bodyPr rtlCol="0" anchor="ctr"/>
          <a:lstStyle>
            <a:defPPr marR="0" lvl="0" algn="l" rtl="0">
              <a:lnSpc>
                <a:spcPct val="100000"/>
              </a:lnSpc>
              <a:spcBef>
                <a:spcPts val="0"/>
              </a:spcBef>
              <a:spcAft>
                <a:spcPts val="0"/>
              </a:spcAft>
              <a:defRPr lang="en-US"/>
            </a:defPPr>
            <a:lvl1pPr marL="0" marR="0" lvl="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1pPr>
            <a:lvl2pPr marL="342900" marR="0" lvl="1" indent="1143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2pPr>
            <a:lvl3pPr marL="685800" marR="0" lvl="2" indent="2286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3pPr>
            <a:lvl4pPr marL="1028700" marR="0" lvl="3" indent="3429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4pPr>
            <a:lvl5pPr marL="1371600" marR="0" lvl="4" indent="4572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5pPr>
            <a:lvl6pPr marL="2286000" marR="0" lvl="5"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6pPr>
            <a:lvl7pPr marL="2743200" marR="0" lvl="6"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7pPr>
            <a:lvl8pPr marL="3200400" marR="0" lvl="7"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8pPr>
            <a:lvl9pPr marL="3657600" marR="0" lvl="8"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9pPr>
          </a:lstStyle>
          <a:p>
            <a:pPr algn="ctr" defTabSz="514337" eaLnBrk="1" fontAlgn="auto" hangingPunct="1">
              <a:buClrTx/>
              <a:defRPr/>
            </a:pPr>
            <a:endParaRPr lang="en-GB" sz="2400">
              <a:solidFill>
                <a:prstClr val="white"/>
              </a:solidFill>
              <a:ea typeface="+mn-ea"/>
            </a:endParaRPr>
          </a:p>
        </p:txBody>
      </p:sp>
      <p:pic>
        <p:nvPicPr>
          <p:cNvPr id="10" name="Picture 9">
            <a:extLst>
              <a:ext uri="{FF2B5EF4-FFF2-40B4-BE49-F238E27FC236}">
                <a16:creationId xmlns:a16="http://schemas.microsoft.com/office/drawing/2014/main" id="{A6E683C8-8282-DA30-DA28-25AC56EAEF72}"/>
              </a:ext>
            </a:extLst>
          </p:cNvPr>
          <p:cNvPicPr>
            <a:picLocks noChangeAspect="1"/>
          </p:cNvPicPr>
          <p:nvPr/>
        </p:nvPicPr>
        <p:blipFill>
          <a:blip r:embed="rId6"/>
          <a:stretch>
            <a:fillRect/>
          </a:stretch>
        </p:blipFill>
        <p:spPr>
          <a:xfrm>
            <a:off x="7276132" y="2025443"/>
            <a:ext cx="1151201" cy="446757"/>
          </a:xfrm>
          <a:prstGeom prst="rect">
            <a:avLst/>
          </a:prstGeom>
        </p:spPr>
      </p:pic>
      <p:pic>
        <p:nvPicPr>
          <p:cNvPr id="11" name="Picture 10">
            <a:extLst>
              <a:ext uri="{FF2B5EF4-FFF2-40B4-BE49-F238E27FC236}">
                <a16:creationId xmlns:a16="http://schemas.microsoft.com/office/drawing/2014/main" id="{1E15DB07-BDF6-CDA1-DA2B-84B6178067AA}"/>
              </a:ext>
            </a:extLst>
          </p:cNvPr>
          <p:cNvPicPr>
            <a:picLocks noChangeAspect="1"/>
          </p:cNvPicPr>
          <p:nvPr/>
        </p:nvPicPr>
        <p:blipFill>
          <a:blip r:embed="rId7"/>
          <a:srcRect t="16111" b="21224"/>
          <a:stretch/>
        </p:blipFill>
        <p:spPr>
          <a:xfrm>
            <a:off x="7573407" y="1154497"/>
            <a:ext cx="719455" cy="240731"/>
          </a:xfrm>
          <a:prstGeom prst="rect">
            <a:avLst/>
          </a:prstGeom>
          <a:ln>
            <a:noFill/>
          </a:ln>
        </p:spPr>
      </p:pic>
      <p:pic>
        <p:nvPicPr>
          <p:cNvPr id="12" name="Picture 11" descr="A blue and orange letters on a black background&#10;&#10;AI-generated content may be incorrect.">
            <a:extLst>
              <a:ext uri="{FF2B5EF4-FFF2-40B4-BE49-F238E27FC236}">
                <a16:creationId xmlns:a16="http://schemas.microsoft.com/office/drawing/2014/main" id="{419B5FCB-D5CC-AE79-5964-CB8FEFBBA363}"/>
              </a:ext>
            </a:extLst>
          </p:cNvPr>
          <p:cNvPicPr>
            <a:picLocks noChangeAspect="1"/>
          </p:cNvPicPr>
          <p:nvPr/>
        </p:nvPicPr>
        <p:blipFill>
          <a:blip r:embed="rId8"/>
          <a:stretch>
            <a:fillRect/>
          </a:stretch>
        </p:blipFill>
        <p:spPr>
          <a:xfrm>
            <a:off x="6692069" y="1173192"/>
            <a:ext cx="650719" cy="225846"/>
          </a:xfrm>
          <a:prstGeom prst="rect">
            <a:avLst/>
          </a:prstGeom>
        </p:spPr>
      </p:pic>
      <p:pic>
        <p:nvPicPr>
          <p:cNvPr id="2" name="bg object 17">
            <a:extLst>
              <a:ext uri="{FF2B5EF4-FFF2-40B4-BE49-F238E27FC236}">
                <a16:creationId xmlns:a16="http://schemas.microsoft.com/office/drawing/2014/main" id="{0FE29170-6F7B-CADA-D4C9-F1C73460B9AE}"/>
              </a:ext>
            </a:extLst>
          </p:cNvPr>
          <p:cNvPicPr/>
          <p:nvPr/>
        </p:nvPicPr>
        <p:blipFill>
          <a:blip r:embed="rId9" cstate="print">
            <a:alphaModFix amt="10000"/>
            <a:extLst>
              <a:ext uri="{BEBA8EAE-BF5A-486C-A8C5-ECC9F3942E4B}">
                <a14:imgProps xmlns:a14="http://schemas.microsoft.com/office/drawing/2010/main">
                  <a14:imgLayer r:embed="rId10">
                    <a14:imgEffect>
                      <a14:saturation sat="0"/>
                    </a14:imgEffect>
                  </a14:imgLayer>
                </a14:imgProps>
              </a:ext>
            </a:extLst>
          </a:blip>
          <a:stretch>
            <a:fillRect/>
          </a:stretch>
        </p:blipFill>
        <p:spPr>
          <a:xfrm>
            <a:off x="1524002" y="1682750"/>
            <a:ext cx="5849256" cy="1778000"/>
          </a:xfrm>
          <a:prstGeom prst="rect">
            <a:avLst/>
          </a:prstGeom>
          <a:noFill/>
        </p:spPr>
      </p:pic>
      <p:pic>
        <p:nvPicPr>
          <p:cNvPr id="6" name="Graphic 5" descr="Beginning with solid fill">
            <a:hlinkClick r:id="rId11" action="ppaction://hlinksldjump"/>
            <a:extLst>
              <a:ext uri="{FF2B5EF4-FFF2-40B4-BE49-F238E27FC236}">
                <a16:creationId xmlns:a16="http://schemas.microsoft.com/office/drawing/2014/main" id="{CAE610DC-6123-94F7-4513-8766D8AF10BC}"/>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3469022247"/>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79017A5-C8DA-9645-C349-AD0F6EA47C0C}"/>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CD471795-3B89-4A00-1BB0-68A6C2AC0897}"/>
              </a:ext>
            </a:extLst>
          </p:cNvPr>
          <p:cNvSpPr>
            <a:spLocks noGrp="1"/>
          </p:cNvSpPr>
          <p:nvPr>
            <p:ph type="title"/>
          </p:nvPr>
        </p:nvSpPr>
        <p:spPr>
          <a:xfrm>
            <a:off x="126612" y="70529"/>
            <a:ext cx="8053388" cy="590955"/>
          </a:xfrm>
        </p:spPr>
        <p:txBody>
          <a:bodyPr anchor="ctr"/>
          <a:lstStyle/>
          <a:p>
            <a:r>
              <a:rPr lang="en-GB" sz="1500"/>
              <a:t>Study Aim</a:t>
            </a:r>
          </a:p>
        </p:txBody>
      </p:sp>
      <p:sp>
        <p:nvSpPr>
          <p:cNvPr id="27" name="Rectangle 26">
            <a:extLst>
              <a:ext uri="{FF2B5EF4-FFF2-40B4-BE49-F238E27FC236}">
                <a16:creationId xmlns:a16="http://schemas.microsoft.com/office/drawing/2014/main" id="{A96E9F1C-447B-03F8-484F-F180D4AB0101}"/>
              </a:ext>
            </a:extLst>
          </p:cNvPr>
          <p:cNvSpPr/>
          <p:nvPr/>
        </p:nvSpPr>
        <p:spPr bwMode="auto">
          <a:xfrm>
            <a:off x="1072" y="4891783"/>
            <a:ext cx="8460395" cy="253916"/>
          </a:xfrm>
          <a:prstGeom prst="rect">
            <a:avLst/>
          </a:prstGeom>
        </p:spPr>
        <p:txBody>
          <a:bodyPr wrap="square" lIns="68580" tIns="34290" rIns="68580" bIns="34290" anchor="t">
            <a:spAutoFit/>
          </a:bodyPr>
          <a:lstStyle>
            <a:defPPr>
              <a:defRPr lang="en-US"/>
            </a:defPPr>
            <a:lvl1pPr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1pPr>
            <a:lvl2pPr marL="342900" indent="114300"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2pPr>
            <a:lvl3pPr marL="685800" indent="228600"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3pPr>
            <a:lvl4pPr marL="1028700" indent="342900"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4pPr>
            <a:lvl5pPr marL="1371600" indent="457200"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5pPr>
            <a:lvl6pPr marL="2286000" algn="l" defTabSz="914400" rtl="0" eaLnBrk="1" latinLnBrk="0" hangingPunct="1">
              <a:defRPr sz="1300" kern="1200">
                <a:solidFill>
                  <a:schemeClr val="tx1"/>
                </a:solidFill>
                <a:latin typeface="Calibri" panose="020F0502020204030204" pitchFamily="34" charset="0"/>
                <a:ea typeface="+mn-ea"/>
                <a:cs typeface="+mn-cs"/>
              </a:defRPr>
            </a:lvl6pPr>
            <a:lvl7pPr marL="2743200" algn="l" defTabSz="914400" rtl="0" eaLnBrk="1" latinLnBrk="0" hangingPunct="1">
              <a:defRPr sz="1300" kern="1200">
                <a:solidFill>
                  <a:schemeClr val="tx1"/>
                </a:solidFill>
                <a:latin typeface="Calibri" panose="020F0502020204030204" pitchFamily="34" charset="0"/>
                <a:ea typeface="+mn-ea"/>
                <a:cs typeface="+mn-cs"/>
              </a:defRPr>
            </a:lvl7pPr>
            <a:lvl8pPr marL="3200400" algn="l" defTabSz="914400" rtl="0" eaLnBrk="1" latinLnBrk="0" hangingPunct="1">
              <a:defRPr sz="1300" kern="1200">
                <a:solidFill>
                  <a:schemeClr val="tx1"/>
                </a:solidFill>
                <a:latin typeface="Calibri" panose="020F0502020204030204" pitchFamily="34" charset="0"/>
                <a:ea typeface="+mn-ea"/>
                <a:cs typeface="+mn-cs"/>
              </a:defRPr>
            </a:lvl8pPr>
            <a:lvl9pPr marL="3657600" algn="l" defTabSz="914400" rtl="0" eaLnBrk="1" latinLnBrk="0" hangingPunct="1">
              <a:defRPr sz="1300" kern="1200">
                <a:solidFill>
                  <a:schemeClr val="tx1"/>
                </a:solidFill>
                <a:latin typeface="Calibri" panose="020F0502020204030204" pitchFamily="34" charset="0"/>
                <a:ea typeface="+mn-ea"/>
                <a:cs typeface="+mn-cs"/>
              </a:defRPr>
            </a:lvl9pPr>
          </a:lstStyle>
          <a:p>
            <a:pPr>
              <a:spcBef>
                <a:spcPts val="0"/>
              </a:spcBef>
              <a:spcAft>
                <a:spcPts val="0"/>
              </a:spcAft>
              <a:defRPr/>
            </a:pPr>
            <a:r>
              <a:rPr lang="en-GB" sz="600">
                <a:solidFill>
                  <a:srgbClr val="A6A6A6"/>
                </a:solidFill>
                <a:latin typeface="Arial"/>
                <a:ea typeface="Noto Serif"/>
                <a:cs typeface="Arial"/>
              </a:rPr>
              <a:t>OCS = Oral corticosteroids</a:t>
            </a:r>
          </a:p>
          <a:p>
            <a:pPr>
              <a:spcBef>
                <a:spcPts val="0"/>
              </a:spcBef>
              <a:spcAft>
                <a:spcPts val="0"/>
              </a:spcAft>
              <a:defRPr/>
            </a:pPr>
            <a:r>
              <a:rPr lang="en-GB" sz="600" err="1">
                <a:solidFill>
                  <a:srgbClr val="A6A6A6"/>
                </a:solidFill>
                <a:latin typeface="Arial"/>
                <a:ea typeface="Noto Serif"/>
                <a:cs typeface="Arial"/>
              </a:rPr>
              <a:t>Sadatsafavi</a:t>
            </a:r>
            <a:r>
              <a:rPr lang="en-GB" sz="600">
                <a:solidFill>
                  <a:srgbClr val="A6A6A6"/>
                </a:solidFill>
                <a:latin typeface="Arial"/>
                <a:ea typeface="Noto Serif"/>
                <a:cs typeface="Arial"/>
              </a:rPr>
              <a:t> M et al</a:t>
            </a:r>
            <a:r>
              <a:rPr lang="en-US" sz="600">
                <a:solidFill>
                  <a:srgbClr val="A6A6A6"/>
                </a:solidFill>
                <a:latin typeface="Arial"/>
                <a:ea typeface="Noto Serif"/>
                <a:cs typeface="Arial"/>
              </a:rPr>
              <a:t>. Prevention of cardiovascular and other systemic adverse outcomes in patients with asthma treated with biologics. </a:t>
            </a:r>
            <a:r>
              <a:rPr lang="en-US" sz="600" i="1">
                <a:solidFill>
                  <a:srgbClr val="A6A6A6"/>
                </a:solidFill>
                <a:latin typeface="Arial"/>
                <a:ea typeface="Noto Serif"/>
                <a:cs typeface="Arial"/>
              </a:rPr>
              <a:t>Am J Respir Crit Care Med</a:t>
            </a:r>
            <a:r>
              <a:rPr lang="en-US" sz="600">
                <a:solidFill>
                  <a:srgbClr val="A6A6A6"/>
                </a:solidFill>
                <a:latin typeface="Arial"/>
                <a:ea typeface="Noto Serif"/>
                <a:cs typeface="Arial"/>
              </a:rPr>
              <a:t>. 2025 May 19. </a:t>
            </a:r>
            <a:r>
              <a:rPr lang="en-US" sz="600" err="1">
                <a:solidFill>
                  <a:srgbClr val="A6A6A6"/>
                </a:solidFill>
                <a:latin typeface="Arial"/>
                <a:ea typeface="Noto Serif"/>
                <a:cs typeface="Arial"/>
              </a:rPr>
              <a:t>doi</a:t>
            </a:r>
            <a:r>
              <a:rPr lang="en-US" sz="600">
                <a:solidFill>
                  <a:srgbClr val="A6A6A6"/>
                </a:solidFill>
                <a:latin typeface="Arial"/>
                <a:ea typeface="Noto Serif"/>
                <a:cs typeface="Arial"/>
              </a:rPr>
              <a:t>: 10.1164/rccm.202501-0246OC. Online ahead of print.</a:t>
            </a:r>
            <a:endParaRPr lang="en-US" sz="975"/>
          </a:p>
        </p:txBody>
      </p:sp>
      <p:sp>
        <p:nvSpPr>
          <p:cNvPr id="2" name="Rectangle: Rounded Corners 1">
            <a:extLst>
              <a:ext uri="{FF2B5EF4-FFF2-40B4-BE49-F238E27FC236}">
                <a16:creationId xmlns:a16="http://schemas.microsoft.com/office/drawing/2014/main" id="{4484BD84-89DE-D630-76F2-4C271ABD6C72}"/>
              </a:ext>
            </a:extLst>
          </p:cNvPr>
          <p:cNvSpPr/>
          <p:nvPr/>
        </p:nvSpPr>
        <p:spPr>
          <a:xfrm>
            <a:off x="1456654" y="1818868"/>
            <a:ext cx="3766031" cy="1715120"/>
          </a:xfrm>
          <a:prstGeom prst="roundRect">
            <a:avLst/>
          </a:prstGeom>
          <a:solidFill>
            <a:schemeClr val="accent4">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ctr"/>
          <a:lstStyle>
            <a:defPPr>
              <a:defRPr lang="en-US"/>
            </a:defPPr>
            <a:lvl1pPr marL="0" algn="l" defTabSz="685800" rtl="0" eaLnBrk="0" fontAlgn="base" latinLnBrk="0" hangingPunct="0">
              <a:spcBef>
                <a:spcPct val="0"/>
              </a:spcBef>
              <a:spcAft>
                <a:spcPct val="0"/>
              </a:spcAft>
              <a:defRPr sz="1300" kern="1200">
                <a:solidFill>
                  <a:schemeClr val="lt1"/>
                </a:solidFill>
                <a:latin typeface="+mn-lt"/>
                <a:ea typeface="+mn-ea"/>
                <a:cs typeface="+mn-cs"/>
              </a:defRPr>
            </a:lvl1pPr>
            <a:lvl2pPr marL="342900" indent="114300" algn="l" defTabSz="685800" rtl="0" eaLnBrk="0" fontAlgn="base" latinLnBrk="0" hangingPunct="0">
              <a:spcBef>
                <a:spcPct val="0"/>
              </a:spcBef>
              <a:spcAft>
                <a:spcPct val="0"/>
              </a:spcAft>
              <a:defRPr sz="1300" kern="1200">
                <a:solidFill>
                  <a:schemeClr val="lt1"/>
                </a:solidFill>
                <a:latin typeface="+mn-lt"/>
                <a:ea typeface="+mn-ea"/>
                <a:cs typeface="+mn-cs"/>
              </a:defRPr>
            </a:lvl2pPr>
            <a:lvl3pPr marL="685800" indent="228600" algn="l" defTabSz="685800" rtl="0" eaLnBrk="0" fontAlgn="base" latinLnBrk="0" hangingPunct="0">
              <a:spcBef>
                <a:spcPct val="0"/>
              </a:spcBef>
              <a:spcAft>
                <a:spcPct val="0"/>
              </a:spcAft>
              <a:defRPr sz="1300" kern="1200">
                <a:solidFill>
                  <a:schemeClr val="lt1"/>
                </a:solidFill>
                <a:latin typeface="+mn-lt"/>
                <a:ea typeface="+mn-ea"/>
                <a:cs typeface="+mn-cs"/>
              </a:defRPr>
            </a:lvl3pPr>
            <a:lvl4pPr marL="1028700" indent="342900" algn="l" defTabSz="685800" rtl="0" eaLnBrk="0" fontAlgn="base" latinLnBrk="0" hangingPunct="0">
              <a:spcBef>
                <a:spcPct val="0"/>
              </a:spcBef>
              <a:spcAft>
                <a:spcPct val="0"/>
              </a:spcAft>
              <a:defRPr sz="1300" kern="1200">
                <a:solidFill>
                  <a:schemeClr val="lt1"/>
                </a:solidFill>
                <a:latin typeface="+mn-lt"/>
                <a:ea typeface="+mn-ea"/>
                <a:cs typeface="+mn-cs"/>
              </a:defRPr>
            </a:lvl4pPr>
            <a:lvl5pPr marL="1371600" indent="457200" algn="l" defTabSz="685800" rtl="0" eaLnBrk="0" fontAlgn="base" latinLnBrk="0" hangingPunct="0">
              <a:spcBef>
                <a:spcPct val="0"/>
              </a:spcBef>
              <a:spcAft>
                <a:spcPct val="0"/>
              </a:spcAft>
              <a:defRPr sz="1300" kern="1200">
                <a:solidFill>
                  <a:schemeClr val="lt1"/>
                </a:solidFill>
                <a:latin typeface="+mn-lt"/>
                <a:ea typeface="+mn-ea"/>
                <a:cs typeface="+mn-cs"/>
              </a:defRPr>
            </a:lvl5pPr>
            <a:lvl6pPr marL="2286000" algn="l" defTabSz="914400" rtl="0" eaLnBrk="1" latinLnBrk="0" hangingPunct="1">
              <a:defRPr sz="1300" kern="1200">
                <a:solidFill>
                  <a:schemeClr val="lt1"/>
                </a:solidFill>
                <a:latin typeface="+mn-lt"/>
                <a:ea typeface="+mn-ea"/>
                <a:cs typeface="+mn-cs"/>
              </a:defRPr>
            </a:lvl6pPr>
            <a:lvl7pPr marL="2743200" algn="l" defTabSz="914400" rtl="0" eaLnBrk="1" latinLnBrk="0" hangingPunct="1">
              <a:defRPr sz="1300" kern="1200">
                <a:solidFill>
                  <a:schemeClr val="lt1"/>
                </a:solidFill>
                <a:latin typeface="+mn-lt"/>
                <a:ea typeface="+mn-ea"/>
                <a:cs typeface="+mn-cs"/>
              </a:defRPr>
            </a:lvl7pPr>
            <a:lvl8pPr marL="3200400" algn="l" defTabSz="914400" rtl="0" eaLnBrk="1" latinLnBrk="0" hangingPunct="1">
              <a:defRPr sz="1300" kern="1200">
                <a:solidFill>
                  <a:schemeClr val="lt1"/>
                </a:solidFill>
                <a:latin typeface="+mn-lt"/>
                <a:ea typeface="+mn-ea"/>
                <a:cs typeface="+mn-cs"/>
              </a:defRPr>
            </a:lvl8pPr>
            <a:lvl9pPr marL="3657600" algn="l" defTabSz="914400" rtl="0" eaLnBrk="1" latinLnBrk="0" hangingPunct="1">
              <a:defRPr sz="1300" kern="1200">
                <a:solidFill>
                  <a:schemeClr val="lt1"/>
                </a:solidFill>
                <a:latin typeface="+mn-lt"/>
                <a:ea typeface="+mn-ea"/>
                <a:cs typeface="+mn-cs"/>
              </a:defRPr>
            </a:lvl9pPr>
          </a:lstStyle>
          <a:p>
            <a:pPr algn="ctr"/>
            <a:r>
              <a:rPr lang="en-GB" sz="1500">
                <a:solidFill>
                  <a:schemeClr val="tx1"/>
                </a:solidFill>
                <a:latin typeface="Trebuchet MS" panose="020B0603020202020204" pitchFamily="34" charset="0"/>
                <a:ea typeface="Calibri"/>
                <a:cs typeface="Arial"/>
              </a:rPr>
              <a:t>To investigate whether initiating biologics </a:t>
            </a:r>
            <a:r>
              <a:rPr lang="en-GB" sz="1500" b="1">
                <a:solidFill>
                  <a:schemeClr val="tx1"/>
                </a:solidFill>
                <a:latin typeface="Trebuchet MS" panose="020B0603020202020204" pitchFamily="34" charset="0"/>
                <a:ea typeface="Calibri"/>
                <a:cs typeface="Arial"/>
              </a:rPr>
              <a:t>mitigates risk of developing OCS-related adverse outcomes</a:t>
            </a:r>
            <a:r>
              <a:rPr lang="en-GB" sz="1500">
                <a:solidFill>
                  <a:schemeClr val="tx1"/>
                </a:solidFill>
                <a:latin typeface="Trebuchet MS" panose="020B0603020202020204" pitchFamily="34" charset="0"/>
                <a:ea typeface="Calibri"/>
                <a:cs typeface="Arial"/>
              </a:rPr>
              <a:t> in patients with severe asthma in real life</a:t>
            </a:r>
            <a:endParaRPr lang="en-US" sz="1500">
              <a:solidFill>
                <a:schemeClr val="tx1"/>
              </a:solidFill>
              <a:latin typeface="Trebuchet MS" panose="020B0603020202020204" pitchFamily="34" charset="0"/>
              <a:ea typeface="Calibri"/>
              <a:cs typeface="Arial"/>
            </a:endParaRPr>
          </a:p>
        </p:txBody>
      </p:sp>
      <p:grpSp>
        <p:nvGrpSpPr>
          <p:cNvPr id="36" name="Group 35">
            <a:extLst>
              <a:ext uri="{FF2B5EF4-FFF2-40B4-BE49-F238E27FC236}">
                <a16:creationId xmlns:a16="http://schemas.microsoft.com/office/drawing/2014/main" id="{D2BCDABC-2FE3-FB72-987D-DC574B435CC3}"/>
              </a:ext>
            </a:extLst>
          </p:cNvPr>
          <p:cNvGrpSpPr/>
          <p:nvPr/>
        </p:nvGrpSpPr>
        <p:grpSpPr>
          <a:xfrm>
            <a:off x="5433461" y="938764"/>
            <a:ext cx="1841450" cy="3805757"/>
            <a:chOff x="7166174" y="523302"/>
            <a:chExt cx="2455266" cy="5074343"/>
          </a:xfrm>
        </p:grpSpPr>
        <p:grpSp>
          <p:nvGrpSpPr>
            <p:cNvPr id="37" name="Group 36">
              <a:extLst>
                <a:ext uri="{FF2B5EF4-FFF2-40B4-BE49-F238E27FC236}">
                  <a16:creationId xmlns:a16="http://schemas.microsoft.com/office/drawing/2014/main" id="{3520F9AB-8C26-0104-1A01-C736E5421846}"/>
                </a:ext>
              </a:extLst>
            </p:cNvPr>
            <p:cNvGrpSpPr/>
            <p:nvPr/>
          </p:nvGrpSpPr>
          <p:grpSpPr>
            <a:xfrm>
              <a:off x="7166174" y="523302"/>
              <a:ext cx="2455266" cy="5074343"/>
              <a:chOff x="7166174" y="523302"/>
              <a:chExt cx="2455266" cy="5074343"/>
            </a:xfrm>
          </p:grpSpPr>
          <p:grpSp>
            <p:nvGrpSpPr>
              <p:cNvPr id="42" name="Group 41">
                <a:extLst>
                  <a:ext uri="{FF2B5EF4-FFF2-40B4-BE49-F238E27FC236}">
                    <a16:creationId xmlns:a16="http://schemas.microsoft.com/office/drawing/2014/main" id="{F8C8224E-519E-41F1-ECCC-71BAE5510074}"/>
                  </a:ext>
                </a:extLst>
              </p:cNvPr>
              <p:cNvGrpSpPr/>
              <p:nvPr/>
            </p:nvGrpSpPr>
            <p:grpSpPr>
              <a:xfrm>
                <a:off x="7166174" y="523302"/>
                <a:ext cx="2455266" cy="5074343"/>
                <a:chOff x="7166174" y="523302"/>
                <a:chExt cx="2455266" cy="5074343"/>
              </a:xfrm>
            </p:grpSpPr>
            <p:grpSp>
              <p:nvGrpSpPr>
                <p:cNvPr id="45" name="Graphic 2">
                  <a:extLst>
                    <a:ext uri="{FF2B5EF4-FFF2-40B4-BE49-F238E27FC236}">
                      <a16:creationId xmlns:a16="http://schemas.microsoft.com/office/drawing/2014/main" id="{527246E1-44D4-D7B2-4521-63235AF115D3}"/>
                    </a:ext>
                  </a:extLst>
                </p:cNvPr>
                <p:cNvGrpSpPr/>
                <p:nvPr/>
              </p:nvGrpSpPr>
              <p:grpSpPr>
                <a:xfrm>
                  <a:off x="7166174" y="523302"/>
                  <a:ext cx="2455266" cy="5074343"/>
                  <a:chOff x="7166174" y="523302"/>
                  <a:chExt cx="2354536" cy="6036600"/>
                </a:xfrm>
                <a:solidFill>
                  <a:schemeClr val="accent1"/>
                </a:solidFill>
              </p:grpSpPr>
              <p:sp>
                <p:nvSpPr>
                  <p:cNvPr id="51" name="Freeform: Shape 3">
                    <a:extLst>
                      <a:ext uri="{FF2B5EF4-FFF2-40B4-BE49-F238E27FC236}">
                        <a16:creationId xmlns:a16="http://schemas.microsoft.com/office/drawing/2014/main" id="{52DB7773-6270-022E-392B-8D58FC07C898}"/>
                      </a:ext>
                    </a:extLst>
                  </p:cNvPr>
                  <p:cNvSpPr>
                    <a:spLocks noChangeAspect="1"/>
                  </p:cNvSpPr>
                  <p:nvPr/>
                </p:nvSpPr>
                <p:spPr>
                  <a:xfrm>
                    <a:off x="7166174" y="523303"/>
                    <a:ext cx="1179019" cy="6036599"/>
                  </a:xfrm>
                  <a:custGeom>
                    <a:avLst/>
                    <a:gdLst>
                      <a:gd name="connsiteX0" fmla="*/ 862331 w 858669"/>
                      <a:gd name="connsiteY0" fmla="*/ 136 h 4396385"/>
                      <a:gd name="connsiteX1" fmla="*/ 666211 w 858669"/>
                      <a:gd name="connsiteY1" fmla="*/ 254531 h 4396385"/>
                      <a:gd name="connsiteX2" fmla="*/ 641825 w 858669"/>
                      <a:gd name="connsiteY2" fmla="*/ 264606 h 4396385"/>
                      <a:gd name="connsiteX3" fmla="*/ 650412 w 858669"/>
                      <a:gd name="connsiteY3" fmla="*/ 340741 h 4396385"/>
                      <a:gd name="connsiteX4" fmla="*/ 667700 w 858669"/>
                      <a:gd name="connsiteY4" fmla="*/ 383903 h 4396385"/>
                      <a:gd name="connsiteX5" fmla="*/ 740973 w 858669"/>
                      <a:gd name="connsiteY5" fmla="*/ 511788 h 4396385"/>
                      <a:gd name="connsiteX6" fmla="*/ 558363 w 858669"/>
                      <a:gd name="connsiteY6" fmla="*/ 759084 h 4396385"/>
                      <a:gd name="connsiteX7" fmla="*/ 319767 w 858669"/>
                      <a:gd name="connsiteY7" fmla="*/ 964821 h 4396385"/>
                      <a:gd name="connsiteX8" fmla="*/ 313127 w 858669"/>
                      <a:gd name="connsiteY8" fmla="*/ 1156705 h 4396385"/>
                      <a:gd name="connsiteX9" fmla="*/ 285764 w 858669"/>
                      <a:gd name="connsiteY9" fmla="*/ 1462506 h 4396385"/>
                      <a:gd name="connsiteX10" fmla="*/ 220390 w 858669"/>
                      <a:gd name="connsiteY10" fmla="*/ 1720107 h 4396385"/>
                      <a:gd name="connsiteX11" fmla="*/ 148491 w 858669"/>
                      <a:gd name="connsiteY11" fmla="*/ 2085785 h 4396385"/>
                      <a:gd name="connsiteX12" fmla="*/ 126051 w 858669"/>
                      <a:gd name="connsiteY12" fmla="*/ 2116354 h 4396385"/>
                      <a:gd name="connsiteX13" fmla="*/ 45107 w 858669"/>
                      <a:gd name="connsiteY13" fmla="*/ 2191917 h 4396385"/>
                      <a:gd name="connsiteX14" fmla="*/ 1945 w 858669"/>
                      <a:gd name="connsiteY14" fmla="*/ 2268167 h 4396385"/>
                      <a:gd name="connsiteX15" fmla="*/ 12478 w 858669"/>
                      <a:gd name="connsiteY15" fmla="*/ 2287172 h 4396385"/>
                      <a:gd name="connsiteX16" fmla="*/ 54381 w 858669"/>
                      <a:gd name="connsiteY16" fmla="*/ 2269197 h 4396385"/>
                      <a:gd name="connsiteX17" fmla="*/ 6181 w 858669"/>
                      <a:gd name="connsiteY17" fmla="*/ 2456845 h 4396385"/>
                      <a:gd name="connsiteX18" fmla="*/ 32056 w 858669"/>
                      <a:gd name="connsiteY18" fmla="*/ 2459707 h 4396385"/>
                      <a:gd name="connsiteX19" fmla="*/ 35261 w 858669"/>
                      <a:gd name="connsiteY19" fmla="*/ 2480429 h 4396385"/>
                      <a:gd name="connsiteX20" fmla="*/ 83347 w 858669"/>
                      <a:gd name="connsiteY20" fmla="*/ 2486154 h 4396385"/>
                      <a:gd name="connsiteX21" fmla="*/ 96742 w 858669"/>
                      <a:gd name="connsiteY21" fmla="*/ 2470125 h 4396385"/>
                      <a:gd name="connsiteX22" fmla="*/ 126967 w 858669"/>
                      <a:gd name="connsiteY22" fmla="*/ 2477682 h 4396385"/>
                      <a:gd name="connsiteX23" fmla="*/ 161428 w 858669"/>
                      <a:gd name="connsiteY23" fmla="*/ 2439900 h 4396385"/>
                      <a:gd name="connsiteX24" fmla="*/ 162917 w 858669"/>
                      <a:gd name="connsiteY24" fmla="*/ 2440931 h 4396385"/>
                      <a:gd name="connsiteX25" fmla="*/ 202988 w 858669"/>
                      <a:gd name="connsiteY25" fmla="*/ 2419407 h 4396385"/>
                      <a:gd name="connsiteX26" fmla="*/ 219704 w 858669"/>
                      <a:gd name="connsiteY26" fmla="*/ 2366627 h 4396385"/>
                      <a:gd name="connsiteX27" fmla="*/ 276605 w 858669"/>
                      <a:gd name="connsiteY27" fmla="*/ 2148754 h 4396385"/>
                      <a:gd name="connsiteX28" fmla="*/ 279238 w 858669"/>
                      <a:gd name="connsiteY28" fmla="*/ 2130322 h 4396385"/>
                      <a:gd name="connsiteX29" fmla="*/ 459902 w 858669"/>
                      <a:gd name="connsiteY29" fmla="*/ 1611914 h 4396385"/>
                      <a:gd name="connsiteX30" fmla="*/ 484861 w 858669"/>
                      <a:gd name="connsiteY30" fmla="*/ 1361183 h 4396385"/>
                      <a:gd name="connsiteX31" fmla="*/ 504324 w 858669"/>
                      <a:gd name="connsiteY31" fmla="*/ 1209828 h 4396385"/>
                      <a:gd name="connsiteX32" fmla="*/ 540960 w 858669"/>
                      <a:gd name="connsiteY32" fmla="*/ 1787655 h 4396385"/>
                      <a:gd name="connsiteX33" fmla="*/ 452575 w 858669"/>
                      <a:gd name="connsiteY33" fmla="*/ 2313733 h 4396385"/>
                      <a:gd name="connsiteX34" fmla="*/ 509247 w 858669"/>
                      <a:gd name="connsiteY34" fmla="*/ 2865342 h 4396385"/>
                      <a:gd name="connsiteX35" fmla="*/ 512796 w 858669"/>
                      <a:gd name="connsiteY35" fmla="*/ 2977312 h 4396385"/>
                      <a:gd name="connsiteX36" fmla="*/ 504209 w 858669"/>
                      <a:gd name="connsiteY36" fmla="*/ 3411341 h 4396385"/>
                      <a:gd name="connsiteX37" fmla="*/ 586183 w 858669"/>
                      <a:gd name="connsiteY37" fmla="*/ 4034506 h 4396385"/>
                      <a:gd name="connsiteX38" fmla="*/ 553783 w 858669"/>
                      <a:gd name="connsiteY38" fmla="*/ 4332063 h 4396385"/>
                      <a:gd name="connsiteX39" fmla="*/ 762955 w 858669"/>
                      <a:gd name="connsiteY39" fmla="*/ 4379462 h 4396385"/>
                      <a:gd name="connsiteX40" fmla="*/ 719105 w 858669"/>
                      <a:gd name="connsiteY40" fmla="*/ 4141553 h 4396385"/>
                      <a:gd name="connsiteX41" fmla="*/ 753567 w 858669"/>
                      <a:gd name="connsiteY41" fmla="*/ 3360966 h 4396385"/>
                      <a:gd name="connsiteX42" fmla="*/ 799591 w 858669"/>
                      <a:gd name="connsiteY42" fmla="*/ 2844849 h 4396385"/>
                      <a:gd name="connsiteX43" fmla="*/ 861988 w 858669"/>
                      <a:gd name="connsiteY43" fmla="*/ 2331708 h 4396385"/>
                      <a:gd name="connsiteX44" fmla="*/ 861988 w 858669"/>
                      <a:gd name="connsiteY44" fmla="*/ 136 h 4396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858669" h="4396385">
                        <a:moveTo>
                          <a:pt x="862331" y="136"/>
                        </a:moveTo>
                        <a:cubicBezTo>
                          <a:pt x="862331" y="136"/>
                          <a:pt x="669074" y="-14290"/>
                          <a:pt x="666211" y="254531"/>
                        </a:cubicBezTo>
                        <a:cubicBezTo>
                          <a:pt x="666211" y="254531"/>
                          <a:pt x="650412" y="245944"/>
                          <a:pt x="641825" y="264606"/>
                        </a:cubicBezTo>
                        <a:cubicBezTo>
                          <a:pt x="633239" y="283267"/>
                          <a:pt x="659113" y="314866"/>
                          <a:pt x="650412" y="340741"/>
                        </a:cubicBezTo>
                        <a:cubicBezTo>
                          <a:pt x="641825" y="366615"/>
                          <a:pt x="656136" y="386766"/>
                          <a:pt x="667700" y="383903"/>
                        </a:cubicBezTo>
                        <a:cubicBezTo>
                          <a:pt x="679149" y="381041"/>
                          <a:pt x="687850" y="445727"/>
                          <a:pt x="740973" y="511788"/>
                        </a:cubicBezTo>
                        <a:cubicBezTo>
                          <a:pt x="794210" y="577962"/>
                          <a:pt x="687735" y="711571"/>
                          <a:pt x="558363" y="759084"/>
                        </a:cubicBezTo>
                        <a:cubicBezTo>
                          <a:pt x="426585" y="807399"/>
                          <a:pt x="317248" y="854225"/>
                          <a:pt x="319767" y="964821"/>
                        </a:cubicBezTo>
                        <a:cubicBezTo>
                          <a:pt x="321255" y="1028935"/>
                          <a:pt x="319653" y="1092935"/>
                          <a:pt x="313127" y="1156705"/>
                        </a:cubicBezTo>
                        <a:cubicBezTo>
                          <a:pt x="303052" y="1255510"/>
                          <a:pt x="303510" y="1362442"/>
                          <a:pt x="285764" y="1462506"/>
                        </a:cubicBezTo>
                        <a:cubicBezTo>
                          <a:pt x="270537" y="1548831"/>
                          <a:pt x="240770" y="1634698"/>
                          <a:pt x="220390" y="1720107"/>
                        </a:cubicBezTo>
                        <a:cubicBezTo>
                          <a:pt x="191654" y="1840778"/>
                          <a:pt x="164176" y="1962595"/>
                          <a:pt x="148491" y="2085785"/>
                        </a:cubicBezTo>
                        <a:cubicBezTo>
                          <a:pt x="146774" y="2099181"/>
                          <a:pt x="138416" y="2110744"/>
                          <a:pt x="126051" y="2116354"/>
                        </a:cubicBezTo>
                        <a:cubicBezTo>
                          <a:pt x="103726" y="2126658"/>
                          <a:pt x="67662" y="2148869"/>
                          <a:pt x="45107" y="2191917"/>
                        </a:cubicBezTo>
                        <a:cubicBezTo>
                          <a:pt x="16142" y="2247101"/>
                          <a:pt x="13050" y="2250650"/>
                          <a:pt x="1945" y="2268167"/>
                        </a:cubicBezTo>
                        <a:cubicBezTo>
                          <a:pt x="-3321" y="2276410"/>
                          <a:pt x="2746" y="2287401"/>
                          <a:pt x="12478" y="2287172"/>
                        </a:cubicBezTo>
                        <a:cubicBezTo>
                          <a:pt x="21866" y="2286943"/>
                          <a:pt x="35490" y="2282707"/>
                          <a:pt x="54381" y="2269197"/>
                        </a:cubicBezTo>
                        <a:cubicBezTo>
                          <a:pt x="99719" y="2236796"/>
                          <a:pt x="-26792" y="2425933"/>
                          <a:pt x="6181" y="2456845"/>
                        </a:cubicBezTo>
                        <a:cubicBezTo>
                          <a:pt x="6181" y="2456845"/>
                          <a:pt x="11562" y="2469896"/>
                          <a:pt x="32056" y="2459707"/>
                        </a:cubicBezTo>
                        <a:cubicBezTo>
                          <a:pt x="28507" y="2461424"/>
                          <a:pt x="34002" y="2478369"/>
                          <a:pt x="35261" y="2480429"/>
                        </a:cubicBezTo>
                        <a:cubicBezTo>
                          <a:pt x="43848" y="2495542"/>
                          <a:pt x="70753" y="2495313"/>
                          <a:pt x="83347" y="2486154"/>
                        </a:cubicBezTo>
                        <a:cubicBezTo>
                          <a:pt x="86553" y="2483750"/>
                          <a:pt x="97086" y="2474247"/>
                          <a:pt x="96742" y="2470125"/>
                        </a:cubicBezTo>
                        <a:cubicBezTo>
                          <a:pt x="96742" y="2470125"/>
                          <a:pt x="97772" y="2484093"/>
                          <a:pt x="126967" y="2477682"/>
                        </a:cubicBezTo>
                        <a:cubicBezTo>
                          <a:pt x="156047" y="2471156"/>
                          <a:pt x="161428" y="2439900"/>
                          <a:pt x="161428" y="2439900"/>
                        </a:cubicBezTo>
                        <a:cubicBezTo>
                          <a:pt x="161428" y="2439900"/>
                          <a:pt x="161886" y="2440244"/>
                          <a:pt x="162917" y="2440931"/>
                        </a:cubicBezTo>
                        <a:cubicBezTo>
                          <a:pt x="179747" y="2451349"/>
                          <a:pt x="201500" y="2439213"/>
                          <a:pt x="202988" y="2419407"/>
                        </a:cubicBezTo>
                        <a:cubicBezTo>
                          <a:pt x="204018" y="2405210"/>
                          <a:pt x="207911" y="2385747"/>
                          <a:pt x="219704" y="2366627"/>
                        </a:cubicBezTo>
                        <a:cubicBezTo>
                          <a:pt x="241685" y="2331021"/>
                          <a:pt x="285077" y="2258664"/>
                          <a:pt x="276605" y="2148754"/>
                        </a:cubicBezTo>
                        <a:cubicBezTo>
                          <a:pt x="276147" y="2142457"/>
                          <a:pt x="276948" y="2136161"/>
                          <a:pt x="279238" y="2130322"/>
                        </a:cubicBezTo>
                        <a:cubicBezTo>
                          <a:pt x="345184" y="1960419"/>
                          <a:pt x="413763" y="1788457"/>
                          <a:pt x="459902" y="1611914"/>
                        </a:cubicBezTo>
                        <a:cubicBezTo>
                          <a:pt x="481082" y="1530742"/>
                          <a:pt x="475701" y="1444302"/>
                          <a:pt x="484861" y="1361183"/>
                        </a:cubicBezTo>
                        <a:cubicBezTo>
                          <a:pt x="490470" y="1310693"/>
                          <a:pt x="496882" y="1260089"/>
                          <a:pt x="504324" y="1209828"/>
                        </a:cubicBezTo>
                        <a:cubicBezTo>
                          <a:pt x="504324" y="1209828"/>
                          <a:pt x="625110" y="1427587"/>
                          <a:pt x="540960" y="1787655"/>
                        </a:cubicBezTo>
                        <a:cubicBezTo>
                          <a:pt x="540960" y="1787655"/>
                          <a:pt x="428875" y="2087388"/>
                          <a:pt x="452575" y="2313733"/>
                        </a:cubicBezTo>
                        <a:lnTo>
                          <a:pt x="509247" y="2865342"/>
                        </a:lnTo>
                        <a:cubicBezTo>
                          <a:pt x="513025" y="2902551"/>
                          <a:pt x="514284" y="2939875"/>
                          <a:pt x="512796" y="2977312"/>
                        </a:cubicBezTo>
                        <a:cubicBezTo>
                          <a:pt x="508789" y="3082643"/>
                          <a:pt x="501003" y="3310362"/>
                          <a:pt x="504209" y="3411341"/>
                        </a:cubicBezTo>
                        <a:cubicBezTo>
                          <a:pt x="508560" y="3545065"/>
                          <a:pt x="560309" y="3946120"/>
                          <a:pt x="586183" y="4034506"/>
                        </a:cubicBezTo>
                        <a:cubicBezTo>
                          <a:pt x="612058" y="4122891"/>
                          <a:pt x="624995" y="4243678"/>
                          <a:pt x="553783" y="4332063"/>
                        </a:cubicBezTo>
                        <a:cubicBezTo>
                          <a:pt x="482571" y="4420449"/>
                          <a:pt x="724143" y="4398925"/>
                          <a:pt x="762955" y="4379462"/>
                        </a:cubicBezTo>
                        <a:cubicBezTo>
                          <a:pt x="801767" y="4359999"/>
                          <a:pt x="721968" y="4252264"/>
                          <a:pt x="719105" y="4141553"/>
                        </a:cubicBezTo>
                        <a:cubicBezTo>
                          <a:pt x="716243" y="4030842"/>
                          <a:pt x="762268" y="3557887"/>
                          <a:pt x="753567" y="3360966"/>
                        </a:cubicBezTo>
                        <a:cubicBezTo>
                          <a:pt x="744980" y="3164044"/>
                          <a:pt x="770855" y="2958422"/>
                          <a:pt x="799591" y="2844849"/>
                        </a:cubicBezTo>
                        <a:cubicBezTo>
                          <a:pt x="828328" y="2731275"/>
                          <a:pt x="861988" y="2331708"/>
                          <a:pt x="861988" y="2331708"/>
                        </a:cubicBezTo>
                        <a:lnTo>
                          <a:pt x="861988" y="136"/>
                        </a:lnTo>
                        <a:close/>
                      </a:path>
                    </a:pathLst>
                  </a:custGeom>
                  <a:solidFill>
                    <a:schemeClr val="bg1">
                      <a:lumMod val="95000"/>
                    </a:schemeClr>
                  </a:solidFill>
                  <a:ln w="11417" cap="flat">
                    <a:noFill/>
                    <a:prstDash val="solid"/>
                    <a:miter/>
                  </a:ln>
                </p:spPr>
                <p:txBody>
                  <a:bodyPr lIns="68580" tIns="34290" rIns="68580" bIns="34290" rtlCol="0" anchor="ct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685800">
                      <a:defRPr/>
                    </a:pPr>
                    <a:endParaRPr lang="en-GB" sz="1350">
                      <a:solidFill>
                        <a:prstClr val="black"/>
                      </a:solidFill>
                      <a:latin typeface="Arial"/>
                    </a:endParaRPr>
                  </a:p>
                </p:txBody>
              </p:sp>
              <p:sp>
                <p:nvSpPr>
                  <p:cNvPr id="52" name="Freeform: Shape 4">
                    <a:extLst>
                      <a:ext uri="{FF2B5EF4-FFF2-40B4-BE49-F238E27FC236}">
                        <a16:creationId xmlns:a16="http://schemas.microsoft.com/office/drawing/2014/main" id="{B93FC832-3F2C-4688-84FB-3B7046318E00}"/>
                      </a:ext>
                    </a:extLst>
                  </p:cNvPr>
                  <p:cNvSpPr>
                    <a:spLocks noChangeAspect="1"/>
                  </p:cNvSpPr>
                  <p:nvPr/>
                </p:nvSpPr>
                <p:spPr>
                  <a:xfrm>
                    <a:off x="8341691" y="523302"/>
                    <a:ext cx="1179019" cy="6036595"/>
                  </a:xfrm>
                  <a:custGeom>
                    <a:avLst/>
                    <a:gdLst>
                      <a:gd name="connsiteX0" fmla="*/ 0 w 858669"/>
                      <a:gd name="connsiteY0" fmla="*/ 136 h 4396385"/>
                      <a:gd name="connsiteX1" fmla="*/ 196120 w 858669"/>
                      <a:gd name="connsiteY1" fmla="*/ 254531 h 4396385"/>
                      <a:gd name="connsiteX2" fmla="*/ 220506 w 858669"/>
                      <a:gd name="connsiteY2" fmla="*/ 264606 h 4396385"/>
                      <a:gd name="connsiteX3" fmla="*/ 211920 w 858669"/>
                      <a:gd name="connsiteY3" fmla="*/ 340741 h 4396385"/>
                      <a:gd name="connsiteX4" fmla="*/ 194632 w 858669"/>
                      <a:gd name="connsiteY4" fmla="*/ 383903 h 4396385"/>
                      <a:gd name="connsiteX5" fmla="*/ 121359 w 858669"/>
                      <a:gd name="connsiteY5" fmla="*/ 511788 h 4396385"/>
                      <a:gd name="connsiteX6" fmla="*/ 303969 w 858669"/>
                      <a:gd name="connsiteY6" fmla="*/ 759084 h 4396385"/>
                      <a:gd name="connsiteX7" fmla="*/ 542564 w 858669"/>
                      <a:gd name="connsiteY7" fmla="*/ 964821 h 4396385"/>
                      <a:gd name="connsiteX8" fmla="*/ 549205 w 858669"/>
                      <a:gd name="connsiteY8" fmla="*/ 1156705 h 4396385"/>
                      <a:gd name="connsiteX9" fmla="*/ 576568 w 858669"/>
                      <a:gd name="connsiteY9" fmla="*/ 1462506 h 4396385"/>
                      <a:gd name="connsiteX10" fmla="*/ 641941 w 858669"/>
                      <a:gd name="connsiteY10" fmla="*/ 1720107 h 4396385"/>
                      <a:gd name="connsiteX11" fmla="*/ 713840 w 858669"/>
                      <a:gd name="connsiteY11" fmla="*/ 2085785 h 4396385"/>
                      <a:gd name="connsiteX12" fmla="*/ 736280 w 858669"/>
                      <a:gd name="connsiteY12" fmla="*/ 2116354 h 4396385"/>
                      <a:gd name="connsiteX13" fmla="*/ 817224 w 858669"/>
                      <a:gd name="connsiteY13" fmla="*/ 2191917 h 4396385"/>
                      <a:gd name="connsiteX14" fmla="*/ 860387 w 858669"/>
                      <a:gd name="connsiteY14" fmla="*/ 2268167 h 4396385"/>
                      <a:gd name="connsiteX15" fmla="*/ 849853 w 858669"/>
                      <a:gd name="connsiteY15" fmla="*/ 2287172 h 4396385"/>
                      <a:gd name="connsiteX16" fmla="*/ 807950 w 858669"/>
                      <a:gd name="connsiteY16" fmla="*/ 2269197 h 4396385"/>
                      <a:gd name="connsiteX17" fmla="*/ 856150 w 858669"/>
                      <a:gd name="connsiteY17" fmla="*/ 2456845 h 4396385"/>
                      <a:gd name="connsiteX18" fmla="*/ 830276 w 858669"/>
                      <a:gd name="connsiteY18" fmla="*/ 2459707 h 4396385"/>
                      <a:gd name="connsiteX19" fmla="*/ 827070 w 858669"/>
                      <a:gd name="connsiteY19" fmla="*/ 2480429 h 4396385"/>
                      <a:gd name="connsiteX20" fmla="*/ 778985 w 858669"/>
                      <a:gd name="connsiteY20" fmla="*/ 2486154 h 4396385"/>
                      <a:gd name="connsiteX21" fmla="*/ 765589 w 858669"/>
                      <a:gd name="connsiteY21" fmla="*/ 2470125 h 4396385"/>
                      <a:gd name="connsiteX22" fmla="*/ 735364 w 858669"/>
                      <a:gd name="connsiteY22" fmla="*/ 2477682 h 4396385"/>
                      <a:gd name="connsiteX23" fmla="*/ 700903 w 858669"/>
                      <a:gd name="connsiteY23" fmla="*/ 2439900 h 4396385"/>
                      <a:gd name="connsiteX24" fmla="*/ 699415 w 858669"/>
                      <a:gd name="connsiteY24" fmla="*/ 2440931 h 4396385"/>
                      <a:gd name="connsiteX25" fmla="*/ 659343 w 858669"/>
                      <a:gd name="connsiteY25" fmla="*/ 2419407 h 4396385"/>
                      <a:gd name="connsiteX26" fmla="*/ 642628 w 858669"/>
                      <a:gd name="connsiteY26" fmla="*/ 2366627 h 4396385"/>
                      <a:gd name="connsiteX27" fmla="*/ 585727 w 858669"/>
                      <a:gd name="connsiteY27" fmla="*/ 2148754 h 4396385"/>
                      <a:gd name="connsiteX28" fmla="*/ 583094 w 858669"/>
                      <a:gd name="connsiteY28" fmla="*/ 2130322 h 4396385"/>
                      <a:gd name="connsiteX29" fmla="*/ 402430 w 858669"/>
                      <a:gd name="connsiteY29" fmla="*/ 1611914 h 4396385"/>
                      <a:gd name="connsiteX30" fmla="*/ 377471 w 858669"/>
                      <a:gd name="connsiteY30" fmla="*/ 1361183 h 4396385"/>
                      <a:gd name="connsiteX31" fmla="*/ 358008 w 858669"/>
                      <a:gd name="connsiteY31" fmla="*/ 1209828 h 4396385"/>
                      <a:gd name="connsiteX32" fmla="*/ 321371 w 858669"/>
                      <a:gd name="connsiteY32" fmla="*/ 1787655 h 4396385"/>
                      <a:gd name="connsiteX33" fmla="*/ 409757 w 858669"/>
                      <a:gd name="connsiteY33" fmla="*/ 2313733 h 4396385"/>
                      <a:gd name="connsiteX34" fmla="*/ 353085 w 858669"/>
                      <a:gd name="connsiteY34" fmla="*/ 2865342 h 4396385"/>
                      <a:gd name="connsiteX35" fmla="*/ 349536 w 858669"/>
                      <a:gd name="connsiteY35" fmla="*/ 2977312 h 4396385"/>
                      <a:gd name="connsiteX36" fmla="*/ 358122 w 858669"/>
                      <a:gd name="connsiteY36" fmla="*/ 3411341 h 4396385"/>
                      <a:gd name="connsiteX37" fmla="*/ 276148 w 858669"/>
                      <a:gd name="connsiteY37" fmla="*/ 4034506 h 4396385"/>
                      <a:gd name="connsiteX38" fmla="*/ 308548 w 858669"/>
                      <a:gd name="connsiteY38" fmla="*/ 4332063 h 4396385"/>
                      <a:gd name="connsiteX39" fmla="*/ 99377 w 858669"/>
                      <a:gd name="connsiteY39" fmla="*/ 4379462 h 4396385"/>
                      <a:gd name="connsiteX40" fmla="*/ 143226 w 858669"/>
                      <a:gd name="connsiteY40" fmla="*/ 4141553 h 4396385"/>
                      <a:gd name="connsiteX41" fmla="*/ 108765 w 858669"/>
                      <a:gd name="connsiteY41" fmla="*/ 3360966 h 4396385"/>
                      <a:gd name="connsiteX42" fmla="*/ 62740 w 858669"/>
                      <a:gd name="connsiteY42" fmla="*/ 2844849 h 4396385"/>
                      <a:gd name="connsiteX43" fmla="*/ 343 w 858669"/>
                      <a:gd name="connsiteY43" fmla="*/ 2331708 h 4396385"/>
                      <a:gd name="connsiteX44" fmla="*/ 343 w 858669"/>
                      <a:gd name="connsiteY44" fmla="*/ 136 h 4396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858669" h="4396385">
                        <a:moveTo>
                          <a:pt x="0" y="136"/>
                        </a:moveTo>
                        <a:cubicBezTo>
                          <a:pt x="0" y="136"/>
                          <a:pt x="193258" y="-14290"/>
                          <a:pt x="196120" y="254531"/>
                        </a:cubicBezTo>
                        <a:cubicBezTo>
                          <a:pt x="196120" y="254531"/>
                          <a:pt x="211920" y="245944"/>
                          <a:pt x="220506" y="264606"/>
                        </a:cubicBezTo>
                        <a:cubicBezTo>
                          <a:pt x="229093" y="283267"/>
                          <a:pt x="203218" y="314866"/>
                          <a:pt x="211920" y="340741"/>
                        </a:cubicBezTo>
                        <a:cubicBezTo>
                          <a:pt x="220506" y="366615"/>
                          <a:pt x="206195" y="386766"/>
                          <a:pt x="194632" y="383903"/>
                        </a:cubicBezTo>
                        <a:cubicBezTo>
                          <a:pt x="183183" y="381041"/>
                          <a:pt x="174482" y="445727"/>
                          <a:pt x="121359" y="511788"/>
                        </a:cubicBezTo>
                        <a:cubicBezTo>
                          <a:pt x="68121" y="577962"/>
                          <a:pt x="174596" y="711571"/>
                          <a:pt x="303969" y="759084"/>
                        </a:cubicBezTo>
                        <a:cubicBezTo>
                          <a:pt x="435746" y="807399"/>
                          <a:pt x="545083" y="854225"/>
                          <a:pt x="542564" y="964821"/>
                        </a:cubicBezTo>
                        <a:cubicBezTo>
                          <a:pt x="541076" y="1028935"/>
                          <a:pt x="542679" y="1092935"/>
                          <a:pt x="549205" y="1156705"/>
                        </a:cubicBezTo>
                        <a:cubicBezTo>
                          <a:pt x="559280" y="1255510"/>
                          <a:pt x="558822" y="1362442"/>
                          <a:pt x="576568" y="1462506"/>
                        </a:cubicBezTo>
                        <a:cubicBezTo>
                          <a:pt x="591795" y="1548831"/>
                          <a:pt x="621562" y="1634698"/>
                          <a:pt x="641941" y="1720107"/>
                        </a:cubicBezTo>
                        <a:cubicBezTo>
                          <a:pt x="670678" y="1840778"/>
                          <a:pt x="698155" y="1962595"/>
                          <a:pt x="713840" y="2085785"/>
                        </a:cubicBezTo>
                        <a:cubicBezTo>
                          <a:pt x="715558" y="2099181"/>
                          <a:pt x="723915" y="2110744"/>
                          <a:pt x="736280" y="2116354"/>
                        </a:cubicBezTo>
                        <a:cubicBezTo>
                          <a:pt x="758606" y="2126658"/>
                          <a:pt x="794670" y="2148869"/>
                          <a:pt x="817224" y="2191917"/>
                        </a:cubicBezTo>
                        <a:cubicBezTo>
                          <a:pt x="846190" y="2247101"/>
                          <a:pt x="849281" y="2250650"/>
                          <a:pt x="860387" y="2268167"/>
                        </a:cubicBezTo>
                        <a:cubicBezTo>
                          <a:pt x="865653" y="2276410"/>
                          <a:pt x="859585" y="2287401"/>
                          <a:pt x="849853" y="2287172"/>
                        </a:cubicBezTo>
                        <a:cubicBezTo>
                          <a:pt x="840465" y="2286943"/>
                          <a:pt x="826841" y="2282707"/>
                          <a:pt x="807950" y="2269197"/>
                        </a:cubicBezTo>
                        <a:cubicBezTo>
                          <a:pt x="762613" y="2236796"/>
                          <a:pt x="889123" y="2425933"/>
                          <a:pt x="856150" y="2456845"/>
                        </a:cubicBezTo>
                        <a:cubicBezTo>
                          <a:pt x="856150" y="2456845"/>
                          <a:pt x="850769" y="2469896"/>
                          <a:pt x="830276" y="2459707"/>
                        </a:cubicBezTo>
                        <a:cubicBezTo>
                          <a:pt x="833825" y="2461424"/>
                          <a:pt x="828330" y="2478369"/>
                          <a:pt x="827070" y="2480429"/>
                        </a:cubicBezTo>
                        <a:cubicBezTo>
                          <a:pt x="818483" y="2495542"/>
                          <a:pt x="791578" y="2495313"/>
                          <a:pt x="778985" y="2486154"/>
                        </a:cubicBezTo>
                        <a:cubicBezTo>
                          <a:pt x="775779" y="2483750"/>
                          <a:pt x="765246" y="2474247"/>
                          <a:pt x="765589" y="2470125"/>
                        </a:cubicBezTo>
                        <a:cubicBezTo>
                          <a:pt x="765589" y="2470125"/>
                          <a:pt x="764559" y="2484093"/>
                          <a:pt x="735364" y="2477682"/>
                        </a:cubicBezTo>
                        <a:cubicBezTo>
                          <a:pt x="706170" y="2471270"/>
                          <a:pt x="700903" y="2439900"/>
                          <a:pt x="700903" y="2439900"/>
                        </a:cubicBezTo>
                        <a:cubicBezTo>
                          <a:pt x="700903" y="2439900"/>
                          <a:pt x="700445" y="2440244"/>
                          <a:pt x="699415" y="2440931"/>
                        </a:cubicBezTo>
                        <a:cubicBezTo>
                          <a:pt x="682585" y="2451349"/>
                          <a:pt x="660832" y="2439213"/>
                          <a:pt x="659343" y="2419407"/>
                        </a:cubicBezTo>
                        <a:cubicBezTo>
                          <a:pt x="658313" y="2405210"/>
                          <a:pt x="654420" y="2385747"/>
                          <a:pt x="642628" y="2366627"/>
                        </a:cubicBezTo>
                        <a:cubicBezTo>
                          <a:pt x="620646" y="2331021"/>
                          <a:pt x="577255" y="2258664"/>
                          <a:pt x="585727" y="2148754"/>
                        </a:cubicBezTo>
                        <a:cubicBezTo>
                          <a:pt x="586185" y="2142457"/>
                          <a:pt x="585383" y="2136161"/>
                          <a:pt x="583094" y="2130322"/>
                        </a:cubicBezTo>
                        <a:cubicBezTo>
                          <a:pt x="517148" y="1960419"/>
                          <a:pt x="448569" y="1788457"/>
                          <a:pt x="402430" y="1611914"/>
                        </a:cubicBezTo>
                        <a:cubicBezTo>
                          <a:pt x="381249" y="1530742"/>
                          <a:pt x="386630" y="1444302"/>
                          <a:pt x="377471" y="1361183"/>
                        </a:cubicBezTo>
                        <a:cubicBezTo>
                          <a:pt x="371861" y="1310693"/>
                          <a:pt x="365450" y="1260089"/>
                          <a:pt x="358008" y="1209828"/>
                        </a:cubicBezTo>
                        <a:cubicBezTo>
                          <a:pt x="358008" y="1209828"/>
                          <a:pt x="237222" y="1427587"/>
                          <a:pt x="321371" y="1787655"/>
                        </a:cubicBezTo>
                        <a:cubicBezTo>
                          <a:pt x="321371" y="1787655"/>
                          <a:pt x="433456" y="2087388"/>
                          <a:pt x="409757" y="2313733"/>
                        </a:cubicBezTo>
                        <a:lnTo>
                          <a:pt x="353085" y="2865342"/>
                        </a:lnTo>
                        <a:cubicBezTo>
                          <a:pt x="349307" y="2902551"/>
                          <a:pt x="348047" y="2939875"/>
                          <a:pt x="349536" y="2977312"/>
                        </a:cubicBezTo>
                        <a:cubicBezTo>
                          <a:pt x="353543" y="3082643"/>
                          <a:pt x="361328" y="3310362"/>
                          <a:pt x="358122" y="3411341"/>
                        </a:cubicBezTo>
                        <a:cubicBezTo>
                          <a:pt x="353772" y="3545065"/>
                          <a:pt x="302023" y="3946120"/>
                          <a:pt x="276148" y="4034506"/>
                        </a:cubicBezTo>
                        <a:cubicBezTo>
                          <a:pt x="250273" y="4122891"/>
                          <a:pt x="237336" y="4243678"/>
                          <a:pt x="308548" y="4332063"/>
                        </a:cubicBezTo>
                        <a:cubicBezTo>
                          <a:pt x="379761" y="4420449"/>
                          <a:pt x="138188" y="4398925"/>
                          <a:pt x="99377" y="4379462"/>
                        </a:cubicBezTo>
                        <a:cubicBezTo>
                          <a:pt x="60565" y="4359999"/>
                          <a:pt x="140364" y="4252264"/>
                          <a:pt x="143226" y="4141553"/>
                        </a:cubicBezTo>
                        <a:cubicBezTo>
                          <a:pt x="146088" y="4030842"/>
                          <a:pt x="100064" y="3557887"/>
                          <a:pt x="108765" y="3360966"/>
                        </a:cubicBezTo>
                        <a:cubicBezTo>
                          <a:pt x="117351" y="3164044"/>
                          <a:pt x="91477" y="2958422"/>
                          <a:pt x="62740" y="2844849"/>
                        </a:cubicBezTo>
                        <a:cubicBezTo>
                          <a:pt x="34003" y="2731275"/>
                          <a:pt x="343" y="2331708"/>
                          <a:pt x="343" y="2331708"/>
                        </a:cubicBezTo>
                        <a:lnTo>
                          <a:pt x="343" y="136"/>
                        </a:lnTo>
                        <a:close/>
                      </a:path>
                    </a:pathLst>
                  </a:custGeom>
                  <a:solidFill>
                    <a:schemeClr val="bg1">
                      <a:lumMod val="85000"/>
                    </a:schemeClr>
                  </a:solidFill>
                  <a:ln w="11417" cap="flat">
                    <a:noFill/>
                    <a:prstDash val="solid"/>
                    <a:miter/>
                  </a:ln>
                </p:spPr>
                <p:txBody>
                  <a:bodyPr rtlCol="0" anchor="ct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685800">
                      <a:defRPr/>
                    </a:pPr>
                    <a:endParaRPr lang="en-GB" sz="1350">
                      <a:solidFill>
                        <a:prstClr val="black"/>
                      </a:solidFill>
                      <a:latin typeface="Arial"/>
                    </a:endParaRPr>
                  </a:p>
                </p:txBody>
              </p:sp>
            </p:grpSp>
            <p:pic>
              <p:nvPicPr>
                <p:cNvPr id="46" name="Graphic 6" descr="Heart organ outline">
                  <a:extLst>
                    <a:ext uri="{FF2B5EF4-FFF2-40B4-BE49-F238E27FC236}">
                      <a16:creationId xmlns:a16="http://schemas.microsoft.com/office/drawing/2014/main" id="{30459B4F-8975-CD22-8FB6-518C75E7FD9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233781" y="1683718"/>
                  <a:ext cx="377134" cy="377134"/>
                </a:xfrm>
                <a:prstGeom prst="rect">
                  <a:avLst/>
                </a:prstGeom>
              </p:spPr>
            </p:pic>
            <p:pic>
              <p:nvPicPr>
                <p:cNvPr id="47" name="Picture 46">
                  <a:extLst>
                    <a:ext uri="{FF2B5EF4-FFF2-40B4-BE49-F238E27FC236}">
                      <a16:creationId xmlns:a16="http://schemas.microsoft.com/office/drawing/2014/main" id="{596993A7-2F28-C44B-E291-CFD36F8AAFF1}"/>
                    </a:ext>
                  </a:extLst>
                </p:cNvPr>
                <p:cNvPicPr>
                  <a:picLocks noChangeAspect="1"/>
                </p:cNvPicPr>
                <p:nvPr/>
              </p:nvPicPr>
              <p:blipFill>
                <a:blip r:embed="rId5"/>
                <a:stretch>
                  <a:fillRect/>
                </a:stretch>
              </p:blipFill>
              <p:spPr>
                <a:xfrm>
                  <a:off x="8054916" y="2678642"/>
                  <a:ext cx="677782" cy="677782"/>
                </a:xfrm>
                <a:prstGeom prst="rect">
                  <a:avLst/>
                </a:prstGeom>
              </p:spPr>
            </p:pic>
            <p:pic>
              <p:nvPicPr>
                <p:cNvPr id="48" name="Picture 47">
                  <a:extLst>
                    <a:ext uri="{FF2B5EF4-FFF2-40B4-BE49-F238E27FC236}">
                      <a16:creationId xmlns:a16="http://schemas.microsoft.com/office/drawing/2014/main" id="{9E936E5D-20A4-759C-0E3D-A51A75BFAE6E}"/>
                    </a:ext>
                  </a:extLst>
                </p:cNvPr>
                <p:cNvPicPr>
                  <a:picLocks noChangeAspect="1"/>
                </p:cNvPicPr>
                <p:nvPr/>
              </p:nvPicPr>
              <p:blipFill>
                <a:blip r:embed="rId6"/>
                <a:stretch>
                  <a:fillRect/>
                </a:stretch>
              </p:blipFill>
              <p:spPr>
                <a:xfrm>
                  <a:off x="8248754" y="2407432"/>
                  <a:ext cx="230421" cy="230421"/>
                </a:xfrm>
                <a:prstGeom prst="rect">
                  <a:avLst/>
                </a:prstGeom>
              </p:spPr>
            </p:pic>
            <p:pic>
              <p:nvPicPr>
                <p:cNvPr id="49" name="Picture 48">
                  <a:extLst>
                    <a:ext uri="{FF2B5EF4-FFF2-40B4-BE49-F238E27FC236}">
                      <a16:creationId xmlns:a16="http://schemas.microsoft.com/office/drawing/2014/main" id="{FDA40D5B-50B3-2E6A-2478-50B731089B65}"/>
                    </a:ext>
                  </a:extLst>
                </p:cNvPr>
                <p:cNvPicPr>
                  <a:picLocks noChangeAspect="1"/>
                </p:cNvPicPr>
                <p:nvPr/>
              </p:nvPicPr>
              <p:blipFill>
                <a:blip r:embed="rId7"/>
                <a:stretch>
                  <a:fillRect/>
                </a:stretch>
              </p:blipFill>
              <p:spPr>
                <a:xfrm>
                  <a:off x="8280561" y="562799"/>
                  <a:ext cx="217664" cy="217664"/>
                </a:xfrm>
                <a:prstGeom prst="rect">
                  <a:avLst/>
                </a:prstGeom>
              </p:spPr>
            </p:pic>
            <p:pic>
              <p:nvPicPr>
                <p:cNvPr id="50" name="Picture 49">
                  <a:extLst>
                    <a:ext uri="{FF2B5EF4-FFF2-40B4-BE49-F238E27FC236}">
                      <a16:creationId xmlns:a16="http://schemas.microsoft.com/office/drawing/2014/main" id="{D1A71FD5-130E-D0DA-3301-3566783FFFAB}"/>
                    </a:ext>
                  </a:extLst>
                </p:cNvPr>
                <p:cNvPicPr>
                  <a:picLocks noChangeAspect="1"/>
                </p:cNvPicPr>
                <p:nvPr/>
              </p:nvPicPr>
              <p:blipFill>
                <a:blip r:embed="rId8"/>
                <a:stretch>
                  <a:fillRect/>
                </a:stretch>
              </p:blipFill>
              <p:spPr>
                <a:xfrm>
                  <a:off x="8279150" y="2113613"/>
                  <a:ext cx="312715" cy="312715"/>
                </a:xfrm>
                <a:prstGeom prst="rect">
                  <a:avLst/>
                </a:prstGeom>
              </p:spPr>
            </p:pic>
          </p:grpSp>
          <p:pic>
            <p:nvPicPr>
              <p:cNvPr id="43" name="Graphic 23" descr="Lungs outline">
                <a:extLst>
                  <a:ext uri="{FF2B5EF4-FFF2-40B4-BE49-F238E27FC236}">
                    <a16:creationId xmlns:a16="http://schemas.microsoft.com/office/drawing/2014/main" id="{0B9B7D30-5AE3-9BC8-0E1C-7ED636E4FC7B}"/>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8053624" y="1423926"/>
                <a:ext cx="677781" cy="677781"/>
              </a:xfrm>
              <a:prstGeom prst="rect">
                <a:avLst/>
              </a:prstGeom>
            </p:spPr>
          </p:pic>
          <p:pic>
            <p:nvPicPr>
              <p:cNvPr id="44" name="Graphic 26" descr="Eyes outline">
                <a:extLst>
                  <a:ext uri="{FF2B5EF4-FFF2-40B4-BE49-F238E27FC236}">
                    <a16:creationId xmlns:a16="http://schemas.microsoft.com/office/drawing/2014/main" id="{CC0AD9B5-DA36-6D30-1F5F-240EA19C071E}"/>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8223440" y="677963"/>
                <a:ext cx="344743" cy="344743"/>
              </a:xfrm>
              <a:prstGeom prst="rect">
                <a:avLst/>
              </a:prstGeom>
            </p:spPr>
          </p:pic>
        </p:grpSp>
        <p:pic>
          <p:nvPicPr>
            <p:cNvPr id="38" name="Picture 37">
              <a:extLst>
                <a:ext uri="{FF2B5EF4-FFF2-40B4-BE49-F238E27FC236}">
                  <a16:creationId xmlns:a16="http://schemas.microsoft.com/office/drawing/2014/main" id="{EFBC861F-4060-7BC6-2203-00D6ADD0AB9E}"/>
                </a:ext>
              </a:extLst>
            </p:cNvPr>
            <p:cNvPicPr>
              <a:picLocks noChangeAspect="1"/>
            </p:cNvPicPr>
            <p:nvPr/>
          </p:nvPicPr>
          <p:blipFill>
            <a:blip r:embed="rId13"/>
            <a:srcRect l="50000"/>
            <a:stretch/>
          </p:blipFill>
          <p:spPr>
            <a:xfrm>
              <a:off x="8498225" y="2407432"/>
              <a:ext cx="199209" cy="398417"/>
            </a:xfrm>
            <a:prstGeom prst="rect">
              <a:avLst/>
            </a:prstGeom>
          </p:spPr>
        </p:pic>
        <p:pic>
          <p:nvPicPr>
            <p:cNvPr id="39" name="Picture 38">
              <a:extLst>
                <a:ext uri="{FF2B5EF4-FFF2-40B4-BE49-F238E27FC236}">
                  <a16:creationId xmlns:a16="http://schemas.microsoft.com/office/drawing/2014/main" id="{256F83F3-3405-C487-23C0-6F12E889C9CA}"/>
                </a:ext>
              </a:extLst>
            </p:cNvPr>
            <p:cNvPicPr>
              <a:picLocks noChangeAspect="1"/>
            </p:cNvPicPr>
            <p:nvPr/>
          </p:nvPicPr>
          <p:blipFill>
            <a:blip r:embed="rId13"/>
            <a:srcRect r="50000"/>
            <a:stretch/>
          </p:blipFill>
          <p:spPr>
            <a:xfrm>
              <a:off x="8056661" y="2442268"/>
              <a:ext cx="199209" cy="398417"/>
            </a:xfrm>
            <a:prstGeom prst="rect">
              <a:avLst/>
            </a:prstGeom>
          </p:spPr>
        </p:pic>
      </p:grpSp>
      <p:pic>
        <p:nvPicPr>
          <p:cNvPr id="3" name="bg object 17">
            <a:extLst>
              <a:ext uri="{FF2B5EF4-FFF2-40B4-BE49-F238E27FC236}">
                <a16:creationId xmlns:a16="http://schemas.microsoft.com/office/drawing/2014/main" id="{D0C382EE-F266-779A-49BE-B5B3A2AAC7B6}"/>
              </a:ext>
            </a:extLst>
          </p:cNvPr>
          <p:cNvPicPr/>
          <p:nvPr/>
        </p:nvPicPr>
        <p:blipFill>
          <a:blip r:embed="rId14" cstate="print">
            <a:alphaModFix amt="10000"/>
            <a:extLst>
              <a:ext uri="{BEBA8EAE-BF5A-486C-A8C5-ECC9F3942E4B}">
                <a14:imgProps xmlns:a14="http://schemas.microsoft.com/office/drawing/2010/main">
                  <a14:imgLayer r:embed="rId15">
                    <a14:imgEffect>
                      <a14:saturation sat="0"/>
                    </a14:imgEffect>
                  </a14:imgLayer>
                </a14:imgProps>
              </a:ext>
            </a:extLst>
          </a:blip>
          <a:stretch>
            <a:fillRect/>
          </a:stretch>
        </p:blipFill>
        <p:spPr>
          <a:xfrm>
            <a:off x="1524002" y="1682750"/>
            <a:ext cx="5849256" cy="1778000"/>
          </a:xfrm>
          <a:prstGeom prst="rect">
            <a:avLst/>
          </a:prstGeom>
          <a:noFill/>
        </p:spPr>
      </p:pic>
      <p:pic>
        <p:nvPicPr>
          <p:cNvPr id="4" name="Graphic 3" descr="Beginning with solid fill">
            <a:hlinkClick r:id="rId16" action="ppaction://hlinksldjump"/>
            <a:extLst>
              <a:ext uri="{FF2B5EF4-FFF2-40B4-BE49-F238E27FC236}">
                <a16:creationId xmlns:a16="http://schemas.microsoft.com/office/drawing/2014/main" id="{0CA3F317-CA9A-9262-6BB4-F77EB2D6484D}"/>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3348504742"/>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79017A5-C8DA-9645-C349-AD0F6EA47C0C}"/>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CD471795-3B89-4A00-1BB0-68A6C2AC0897}"/>
              </a:ext>
            </a:extLst>
          </p:cNvPr>
          <p:cNvSpPr>
            <a:spLocks noGrp="1"/>
          </p:cNvSpPr>
          <p:nvPr>
            <p:ph type="title"/>
          </p:nvPr>
        </p:nvSpPr>
        <p:spPr>
          <a:xfrm>
            <a:off x="131014" y="89544"/>
            <a:ext cx="8053388" cy="590955"/>
          </a:xfrm>
        </p:spPr>
        <p:txBody>
          <a:bodyPr anchor="ctr"/>
          <a:lstStyle/>
          <a:p>
            <a:r>
              <a:rPr lang="en-GB" sz="1500">
                <a:ea typeface="Calibri"/>
              </a:rPr>
              <a:t>The International Severe Asthma Registry (ISAR), 2017 – today</a:t>
            </a:r>
          </a:p>
        </p:txBody>
      </p:sp>
      <p:sp>
        <p:nvSpPr>
          <p:cNvPr id="27" name="Rectangle 26">
            <a:extLst>
              <a:ext uri="{FF2B5EF4-FFF2-40B4-BE49-F238E27FC236}">
                <a16:creationId xmlns:a16="http://schemas.microsoft.com/office/drawing/2014/main" id="{A96E9F1C-447B-03F8-484F-F180D4AB0101}"/>
              </a:ext>
            </a:extLst>
          </p:cNvPr>
          <p:cNvSpPr/>
          <p:nvPr/>
        </p:nvSpPr>
        <p:spPr bwMode="auto">
          <a:xfrm>
            <a:off x="1072" y="4991041"/>
            <a:ext cx="8460395" cy="161583"/>
          </a:xfrm>
          <a:prstGeom prst="rect">
            <a:avLst/>
          </a:prstGeom>
        </p:spPr>
        <p:txBody>
          <a:bodyPr wrap="square" lIns="68580" tIns="34290" rIns="68580" bIns="34290" anchor="t">
            <a:spAutoFit/>
          </a:bodyPr>
          <a:lstStyle>
            <a:defPPr>
              <a:defRPr lang="en-US"/>
            </a:defPPr>
            <a:lvl1pPr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1pPr>
            <a:lvl2pPr marL="342900" indent="114300"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2pPr>
            <a:lvl3pPr marL="685800" indent="228600"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3pPr>
            <a:lvl4pPr marL="1028700" indent="342900"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4pPr>
            <a:lvl5pPr marL="1371600" indent="457200"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5pPr>
            <a:lvl6pPr marL="2286000" algn="l" defTabSz="914400" rtl="0" eaLnBrk="1" latinLnBrk="0" hangingPunct="1">
              <a:defRPr sz="1300" kern="1200">
                <a:solidFill>
                  <a:schemeClr val="tx1"/>
                </a:solidFill>
                <a:latin typeface="Calibri" panose="020F0502020204030204" pitchFamily="34" charset="0"/>
                <a:ea typeface="+mn-ea"/>
                <a:cs typeface="+mn-cs"/>
              </a:defRPr>
            </a:lvl6pPr>
            <a:lvl7pPr marL="2743200" algn="l" defTabSz="914400" rtl="0" eaLnBrk="1" latinLnBrk="0" hangingPunct="1">
              <a:defRPr sz="1300" kern="1200">
                <a:solidFill>
                  <a:schemeClr val="tx1"/>
                </a:solidFill>
                <a:latin typeface="Calibri" panose="020F0502020204030204" pitchFamily="34" charset="0"/>
                <a:ea typeface="+mn-ea"/>
                <a:cs typeface="+mn-cs"/>
              </a:defRPr>
            </a:lvl7pPr>
            <a:lvl8pPr marL="3200400" algn="l" defTabSz="914400" rtl="0" eaLnBrk="1" latinLnBrk="0" hangingPunct="1">
              <a:defRPr sz="1300" kern="1200">
                <a:solidFill>
                  <a:schemeClr val="tx1"/>
                </a:solidFill>
                <a:latin typeface="Calibri" panose="020F0502020204030204" pitchFamily="34" charset="0"/>
                <a:ea typeface="+mn-ea"/>
                <a:cs typeface="+mn-cs"/>
              </a:defRPr>
            </a:lvl8pPr>
            <a:lvl9pPr marL="3657600" algn="l" defTabSz="914400" rtl="0" eaLnBrk="1" latinLnBrk="0" hangingPunct="1">
              <a:defRPr sz="1300" kern="1200">
                <a:solidFill>
                  <a:schemeClr val="tx1"/>
                </a:solidFill>
                <a:latin typeface="Calibri" panose="020F0502020204030204" pitchFamily="34" charset="0"/>
                <a:ea typeface="+mn-ea"/>
                <a:cs typeface="+mn-cs"/>
              </a:defRPr>
            </a:lvl9pPr>
          </a:lstStyle>
          <a:p>
            <a:pPr>
              <a:defRPr/>
            </a:pPr>
            <a:r>
              <a:rPr lang="en-GB" sz="600" err="1">
                <a:solidFill>
                  <a:srgbClr val="A6A6A6"/>
                </a:solidFill>
                <a:latin typeface="Arial"/>
                <a:ea typeface="Noto Serif"/>
                <a:cs typeface="Arial"/>
              </a:rPr>
              <a:t>Sadatsafavi</a:t>
            </a:r>
            <a:r>
              <a:rPr lang="en-GB" sz="600">
                <a:solidFill>
                  <a:srgbClr val="A6A6A6"/>
                </a:solidFill>
                <a:latin typeface="Arial"/>
                <a:ea typeface="Noto Serif"/>
                <a:cs typeface="Arial"/>
              </a:rPr>
              <a:t> M et al</a:t>
            </a:r>
            <a:r>
              <a:rPr lang="en-US" sz="600">
                <a:solidFill>
                  <a:srgbClr val="A6A6A6"/>
                </a:solidFill>
                <a:latin typeface="Arial"/>
                <a:ea typeface="Noto Serif"/>
                <a:cs typeface="Arial"/>
              </a:rPr>
              <a:t>. Prevention of cardiovascular and other systemic adverse outcomes in patients with asthma treated with biologics. </a:t>
            </a:r>
            <a:r>
              <a:rPr lang="en-US" sz="600" i="1">
                <a:solidFill>
                  <a:srgbClr val="A6A6A6"/>
                </a:solidFill>
                <a:latin typeface="Arial"/>
                <a:ea typeface="Noto Serif"/>
                <a:cs typeface="Arial"/>
              </a:rPr>
              <a:t>Am J Respir Crit Care Med</a:t>
            </a:r>
            <a:r>
              <a:rPr lang="en-US" sz="600">
                <a:solidFill>
                  <a:srgbClr val="A6A6A6"/>
                </a:solidFill>
                <a:latin typeface="Arial"/>
                <a:ea typeface="Noto Serif"/>
                <a:cs typeface="Arial"/>
              </a:rPr>
              <a:t>. 2025 May 19. </a:t>
            </a:r>
            <a:r>
              <a:rPr lang="en-US" sz="600" err="1">
                <a:solidFill>
                  <a:srgbClr val="A6A6A6"/>
                </a:solidFill>
                <a:latin typeface="Arial"/>
                <a:ea typeface="Noto Serif"/>
                <a:cs typeface="Arial"/>
              </a:rPr>
              <a:t>doi</a:t>
            </a:r>
            <a:r>
              <a:rPr lang="en-US" sz="600">
                <a:solidFill>
                  <a:srgbClr val="A6A6A6"/>
                </a:solidFill>
                <a:latin typeface="Arial"/>
                <a:ea typeface="Noto Serif"/>
                <a:cs typeface="Arial"/>
              </a:rPr>
              <a:t>: 10.1164/rccm.202501-0246OC. Online ahead of print.</a:t>
            </a:r>
            <a:endParaRPr lang="en-US" sz="600">
              <a:solidFill>
                <a:srgbClr val="000000"/>
              </a:solidFill>
              <a:latin typeface="Arial"/>
              <a:cs typeface="Arial"/>
            </a:endParaRPr>
          </a:p>
        </p:txBody>
      </p:sp>
      <p:pic>
        <p:nvPicPr>
          <p:cNvPr id="6" name="Picture 5" descr="A map of the world&#10;&#10;Description automatically generated">
            <a:extLst>
              <a:ext uri="{FF2B5EF4-FFF2-40B4-BE49-F238E27FC236}">
                <a16:creationId xmlns:a16="http://schemas.microsoft.com/office/drawing/2014/main" id="{AFA1457C-D60A-694A-309E-7C2B12A5BD4F}"/>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10000" b="90000" l="10000" r="90000"/>
                    </a14:imgEffect>
                  </a14:imgLayer>
                </a14:imgProps>
              </a:ext>
            </a:extLst>
          </a:blip>
          <a:stretch>
            <a:fillRect/>
          </a:stretch>
        </p:blipFill>
        <p:spPr>
          <a:xfrm>
            <a:off x="397508" y="1088341"/>
            <a:ext cx="8308723" cy="3640961"/>
          </a:xfrm>
          <a:prstGeom prst="rect">
            <a:avLst/>
          </a:prstGeom>
        </p:spPr>
      </p:pic>
      <p:grpSp>
        <p:nvGrpSpPr>
          <p:cNvPr id="7" name="Group 6">
            <a:extLst>
              <a:ext uri="{FF2B5EF4-FFF2-40B4-BE49-F238E27FC236}">
                <a16:creationId xmlns:a16="http://schemas.microsoft.com/office/drawing/2014/main" id="{8BDFB8A9-BDCB-692B-BA2B-A1C8B5EEDBCA}"/>
              </a:ext>
            </a:extLst>
          </p:cNvPr>
          <p:cNvGrpSpPr/>
          <p:nvPr/>
        </p:nvGrpSpPr>
        <p:grpSpPr>
          <a:xfrm>
            <a:off x="-253153" y="1815922"/>
            <a:ext cx="8961968" cy="3106089"/>
            <a:chOff x="24924" y="2299749"/>
            <a:chExt cx="10881103" cy="4497514"/>
          </a:xfrm>
        </p:grpSpPr>
        <p:grpSp>
          <p:nvGrpSpPr>
            <p:cNvPr id="63" name="Group 62">
              <a:extLst>
                <a:ext uri="{FF2B5EF4-FFF2-40B4-BE49-F238E27FC236}">
                  <a16:creationId xmlns:a16="http://schemas.microsoft.com/office/drawing/2014/main" id="{9895825B-A433-1658-C570-5E5570CC06C0}"/>
                </a:ext>
              </a:extLst>
            </p:cNvPr>
            <p:cNvGrpSpPr/>
            <p:nvPr/>
          </p:nvGrpSpPr>
          <p:grpSpPr>
            <a:xfrm>
              <a:off x="24924" y="2299749"/>
              <a:ext cx="10881103" cy="3928044"/>
              <a:chOff x="21029" y="2299748"/>
              <a:chExt cx="8773615" cy="3007931"/>
            </a:xfrm>
          </p:grpSpPr>
          <p:sp>
            <p:nvSpPr>
              <p:cNvPr id="65" name="Google Shape;1141;p175">
                <a:extLst>
                  <a:ext uri="{FF2B5EF4-FFF2-40B4-BE49-F238E27FC236}">
                    <a16:creationId xmlns:a16="http://schemas.microsoft.com/office/drawing/2014/main" id="{F6635324-593C-E8B2-AAFE-5DE3EF3381B8}"/>
                  </a:ext>
                </a:extLst>
              </p:cNvPr>
              <p:cNvSpPr/>
              <p:nvPr/>
            </p:nvSpPr>
            <p:spPr>
              <a:xfrm>
                <a:off x="8496893" y="5102351"/>
                <a:ext cx="297751" cy="205328"/>
              </a:xfrm>
              <a:prstGeom prst="rect">
                <a:avLst/>
              </a:prstGeom>
              <a:solidFill>
                <a:schemeClr val="lt1"/>
              </a:solidFill>
              <a:ln>
                <a:noFill/>
              </a:ln>
            </p:spPr>
            <p:txBody>
              <a:bodyPr spcFirstLastPara="1" wrap="square" lIns="121900" tIns="60933" rIns="121900" bIns="60933"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09">
                  <a:buSzPts val="1400"/>
                  <a:defRPr/>
                </a:pPr>
                <a:endParaRPr sz="1050">
                  <a:solidFill>
                    <a:srgbClr val="FFFFFF"/>
                  </a:solidFill>
                  <a:latin typeface="Arial"/>
                </a:endParaRPr>
              </a:p>
            </p:txBody>
          </p:sp>
          <p:sp>
            <p:nvSpPr>
              <p:cNvPr id="68" name="Google Shape;1146;p175">
                <a:extLst>
                  <a:ext uri="{FF2B5EF4-FFF2-40B4-BE49-F238E27FC236}">
                    <a16:creationId xmlns:a16="http://schemas.microsoft.com/office/drawing/2014/main" id="{70DAFBA1-D12E-10E5-9713-A888FBA81371}"/>
                  </a:ext>
                </a:extLst>
              </p:cNvPr>
              <p:cNvSpPr/>
              <p:nvPr/>
            </p:nvSpPr>
            <p:spPr>
              <a:xfrm>
                <a:off x="1371835" y="2374704"/>
                <a:ext cx="735875" cy="295924"/>
              </a:xfrm>
              <a:prstGeom prst="roundRect">
                <a:avLst>
                  <a:gd name="adj" fmla="val 16667"/>
                </a:avLst>
              </a:prstGeom>
              <a:solidFill>
                <a:schemeClr val="accent2"/>
              </a:solidFill>
              <a:ln w="9525" cap="flat" cmpd="sng">
                <a:solidFill>
                  <a:srgbClr val="075BA7"/>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09">
                  <a:buClr>
                    <a:srgbClr val="073763"/>
                  </a:buClr>
                  <a:buSzPts val="900"/>
                  <a:defRPr/>
                </a:pPr>
                <a:r>
                  <a:rPr lang="en-GB" sz="788" b="1">
                    <a:solidFill>
                      <a:srgbClr val="FFFFFF"/>
                    </a:solidFill>
                    <a:latin typeface="Arial"/>
                  </a:rPr>
                  <a:t>Canada</a:t>
                </a:r>
                <a:endParaRPr sz="788" b="1">
                  <a:solidFill>
                    <a:srgbClr val="FFFFFF"/>
                  </a:solidFill>
                  <a:latin typeface="Arial"/>
                </a:endParaRPr>
              </a:p>
              <a:p>
                <a:pPr algn="ctr" defTabSz="1219109">
                  <a:buClr>
                    <a:srgbClr val="073763"/>
                  </a:buClr>
                  <a:buSzPts val="900"/>
                  <a:defRPr/>
                </a:pPr>
                <a:r>
                  <a:rPr lang="en-GB" sz="788">
                    <a:solidFill>
                      <a:srgbClr val="FFFFFF"/>
                    </a:solidFill>
                    <a:latin typeface="Arial"/>
                  </a:rPr>
                  <a:t>n = 605</a:t>
                </a:r>
                <a:endParaRPr sz="800">
                  <a:solidFill>
                    <a:srgbClr val="FFFFFF"/>
                  </a:solidFill>
                  <a:latin typeface="Arial"/>
                </a:endParaRPr>
              </a:p>
            </p:txBody>
          </p:sp>
          <p:sp>
            <p:nvSpPr>
              <p:cNvPr id="69" name="Google Shape;1147;p175">
                <a:extLst>
                  <a:ext uri="{FF2B5EF4-FFF2-40B4-BE49-F238E27FC236}">
                    <a16:creationId xmlns:a16="http://schemas.microsoft.com/office/drawing/2014/main" id="{E4ACCF34-5807-7BA7-BC2D-1CBD3A56C3DA}"/>
                  </a:ext>
                </a:extLst>
              </p:cNvPr>
              <p:cNvSpPr/>
              <p:nvPr/>
            </p:nvSpPr>
            <p:spPr>
              <a:xfrm>
                <a:off x="1961045" y="2724050"/>
                <a:ext cx="595156" cy="268235"/>
              </a:xfrm>
              <a:prstGeom prst="roundRect">
                <a:avLst>
                  <a:gd name="adj" fmla="val 16667"/>
                </a:avLst>
              </a:prstGeom>
              <a:solidFill>
                <a:schemeClr val="accent2"/>
              </a:solidFill>
              <a:ln w="9525" cap="flat" cmpd="sng">
                <a:solidFill>
                  <a:srgbClr val="075BA7"/>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09">
                  <a:buClr>
                    <a:srgbClr val="073763"/>
                  </a:buClr>
                  <a:buSzPts val="900"/>
                  <a:defRPr/>
                </a:pPr>
                <a:endParaRPr sz="800">
                  <a:solidFill>
                    <a:srgbClr val="FFFFFF"/>
                  </a:solidFill>
                  <a:latin typeface="Arial"/>
                </a:endParaRPr>
              </a:p>
            </p:txBody>
          </p:sp>
          <p:sp>
            <p:nvSpPr>
              <p:cNvPr id="70" name="Google Shape;1149;p175">
                <a:extLst>
                  <a:ext uri="{FF2B5EF4-FFF2-40B4-BE49-F238E27FC236}">
                    <a16:creationId xmlns:a16="http://schemas.microsoft.com/office/drawing/2014/main" id="{4D84F100-8239-BFBE-1744-FF97D99879C5}"/>
                  </a:ext>
                </a:extLst>
              </p:cNvPr>
              <p:cNvSpPr/>
              <p:nvPr/>
            </p:nvSpPr>
            <p:spPr>
              <a:xfrm>
                <a:off x="2736015" y="4345322"/>
                <a:ext cx="787315" cy="291180"/>
              </a:xfrm>
              <a:prstGeom prst="roundRect">
                <a:avLst>
                  <a:gd name="adj" fmla="val 16667"/>
                </a:avLst>
              </a:prstGeom>
              <a:solidFill>
                <a:schemeClr val="accent2"/>
              </a:solidFill>
              <a:ln w="9525" cap="flat" cmpd="sng">
                <a:solidFill>
                  <a:srgbClr val="075BA7"/>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09">
                  <a:buClr>
                    <a:srgbClr val="032647"/>
                  </a:buClr>
                  <a:buSzPts val="900"/>
                  <a:defRPr/>
                </a:pPr>
                <a:r>
                  <a:rPr lang="en-GB" sz="788" b="1">
                    <a:solidFill>
                      <a:srgbClr val="FFFFFF"/>
                    </a:solidFill>
                    <a:latin typeface="Arial"/>
                  </a:rPr>
                  <a:t>Argentina</a:t>
                </a:r>
                <a:endParaRPr sz="788" b="1">
                  <a:solidFill>
                    <a:srgbClr val="FFFFFF"/>
                  </a:solidFill>
                  <a:latin typeface="Arial"/>
                </a:endParaRPr>
              </a:p>
              <a:p>
                <a:pPr algn="ctr" defTabSz="1219109">
                  <a:buClr>
                    <a:srgbClr val="032647"/>
                  </a:buClr>
                  <a:buSzPts val="900"/>
                  <a:defRPr/>
                </a:pPr>
                <a:r>
                  <a:rPr lang="en-GB" sz="788">
                    <a:solidFill>
                      <a:srgbClr val="FFFFFF"/>
                    </a:solidFill>
                    <a:latin typeface="Arial"/>
                  </a:rPr>
                  <a:t>n = 251</a:t>
                </a:r>
                <a:endParaRPr sz="800">
                  <a:solidFill>
                    <a:srgbClr val="FFFFFF"/>
                  </a:solidFill>
                  <a:latin typeface="Arial"/>
                </a:endParaRPr>
              </a:p>
            </p:txBody>
          </p:sp>
          <p:sp>
            <p:nvSpPr>
              <p:cNvPr id="71" name="Google Shape;1150;p175">
                <a:extLst>
                  <a:ext uri="{FF2B5EF4-FFF2-40B4-BE49-F238E27FC236}">
                    <a16:creationId xmlns:a16="http://schemas.microsoft.com/office/drawing/2014/main" id="{FAA0A948-4F9D-0E03-A3A2-F6FC5B0D9412}"/>
                  </a:ext>
                </a:extLst>
              </p:cNvPr>
              <p:cNvSpPr/>
              <p:nvPr/>
            </p:nvSpPr>
            <p:spPr>
              <a:xfrm>
                <a:off x="3691871" y="2385091"/>
                <a:ext cx="735875" cy="295200"/>
              </a:xfrm>
              <a:prstGeom prst="roundRect">
                <a:avLst>
                  <a:gd name="adj" fmla="val 16667"/>
                </a:avLst>
              </a:prstGeom>
              <a:solidFill>
                <a:schemeClr val="accent2"/>
              </a:solidFill>
              <a:ln w="9525" cap="flat" cmpd="sng">
                <a:solidFill>
                  <a:srgbClr val="073763"/>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09">
                  <a:buClr>
                    <a:srgbClr val="073763"/>
                  </a:buClr>
                  <a:buSzPts val="900"/>
                  <a:defRPr/>
                </a:pPr>
                <a:r>
                  <a:rPr lang="en-GB" sz="788" b="1">
                    <a:solidFill>
                      <a:srgbClr val="FFFFFF"/>
                    </a:solidFill>
                    <a:latin typeface="Arial"/>
                  </a:rPr>
                  <a:t>UK</a:t>
                </a:r>
                <a:endParaRPr sz="788" b="1">
                  <a:solidFill>
                    <a:srgbClr val="FFFFFF"/>
                  </a:solidFill>
                  <a:latin typeface="Arial"/>
                </a:endParaRPr>
              </a:p>
              <a:p>
                <a:pPr algn="ctr" defTabSz="1219109">
                  <a:buClr>
                    <a:srgbClr val="073763"/>
                  </a:buClr>
                  <a:buSzPts val="900"/>
                  <a:defRPr/>
                </a:pPr>
                <a:r>
                  <a:rPr lang="en-GB" sz="788">
                    <a:solidFill>
                      <a:srgbClr val="FFFFFF"/>
                    </a:solidFill>
                    <a:latin typeface="Arial"/>
                  </a:rPr>
                  <a:t>n = 1,317</a:t>
                </a:r>
                <a:endParaRPr sz="800">
                  <a:solidFill>
                    <a:srgbClr val="FFFFFF"/>
                  </a:solidFill>
                  <a:latin typeface="Arial"/>
                </a:endParaRPr>
              </a:p>
            </p:txBody>
          </p:sp>
          <p:sp>
            <p:nvSpPr>
              <p:cNvPr id="72" name="Google Shape;1152;p175">
                <a:extLst>
                  <a:ext uri="{FF2B5EF4-FFF2-40B4-BE49-F238E27FC236}">
                    <a16:creationId xmlns:a16="http://schemas.microsoft.com/office/drawing/2014/main" id="{9DD42DF3-D28B-72B9-3CEE-17CB631AF824}"/>
                  </a:ext>
                </a:extLst>
              </p:cNvPr>
              <p:cNvSpPr/>
              <p:nvPr/>
            </p:nvSpPr>
            <p:spPr>
              <a:xfrm>
                <a:off x="3230678" y="3032007"/>
                <a:ext cx="721535" cy="291180"/>
              </a:xfrm>
              <a:prstGeom prst="roundRect">
                <a:avLst>
                  <a:gd name="adj" fmla="val 16667"/>
                </a:avLst>
              </a:prstGeom>
              <a:solidFill>
                <a:schemeClr val="accent2"/>
              </a:solidFill>
              <a:ln w="9525" cap="flat" cmpd="sng">
                <a:solidFill>
                  <a:srgbClr val="073763"/>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09">
                  <a:buClr>
                    <a:srgbClr val="073763"/>
                  </a:buClr>
                  <a:buSzPts val="900"/>
                  <a:defRPr/>
                </a:pPr>
                <a:r>
                  <a:rPr lang="en-GB" sz="788" b="1">
                    <a:solidFill>
                      <a:srgbClr val="FFFFFF"/>
                    </a:solidFill>
                    <a:latin typeface="Arial"/>
                  </a:rPr>
                  <a:t>Spain</a:t>
                </a:r>
                <a:endParaRPr sz="788" b="1">
                  <a:solidFill>
                    <a:srgbClr val="FFFFFF"/>
                  </a:solidFill>
                  <a:latin typeface="Arial"/>
                </a:endParaRPr>
              </a:p>
              <a:p>
                <a:pPr algn="ctr" defTabSz="1219109">
                  <a:buClr>
                    <a:srgbClr val="073763"/>
                  </a:buClr>
                  <a:buSzPts val="900"/>
                  <a:defRPr/>
                </a:pPr>
                <a:r>
                  <a:rPr lang="en-GB" sz="788">
                    <a:solidFill>
                      <a:srgbClr val="FFFFFF"/>
                    </a:solidFill>
                    <a:latin typeface="Arial"/>
                  </a:rPr>
                  <a:t>n = 1,444</a:t>
                </a:r>
                <a:endParaRPr sz="1050">
                  <a:solidFill>
                    <a:srgbClr val="FFFFFF"/>
                  </a:solidFill>
                  <a:latin typeface="Arial"/>
                </a:endParaRPr>
              </a:p>
            </p:txBody>
          </p:sp>
          <p:sp>
            <p:nvSpPr>
              <p:cNvPr id="73" name="Google Shape;1153;p175">
                <a:extLst>
                  <a:ext uri="{FF2B5EF4-FFF2-40B4-BE49-F238E27FC236}">
                    <a16:creationId xmlns:a16="http://schemas.microsoft.com/office/drawing/2014/main" id="{F258DB58-E16F-7E41-817C-48B9A8637562}"/>
                  </a:ext>
                </a:extLst>
              </p:cNvPr>
              <p:cNvSpPr/>
              <p:nvPr/>
            </p:nvSpPr>
            <p:spPr>
              <a:xfrm>
                <a:off x="4710660" y="3039732"/>
                <a:ext cx="728387" cy="269749"/>
              </a:xfrm>
              <a:prstGeom prst="roundRect">
                <a:avLst>
                  <a:gd name="adj" fmla="val 16667"/>
                </a:avLst>
              </a:prstGeom>
              <a:solidFill>
                <a:schemeClr val="accent2"/>
              </a:solidFill>
              <a:ln w="9525" cap="flat" cmpd="sng">
                <a:solidFill>
                  <a:srgbClr val="075BA7"/>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09">
                  <a:buClr>
                    <a:srgbClr val="073763"/>
                  </a:buClr>
                  <a:buSzPts val="900"/>
                  <a:defRPr/>
                </a:pPr>
                <a:r>
                  <a:rPr lang="en-GB" sz="788" b="1">
                    <a:solidFill>
                      <a:srgbClr val="FFFFFF"/>
                    </a:solidFill>
                    <a:latin typeface="Arial"/>
                  </a:rPr>
                  <a:t>Italy</a:t>
                </a:r>
                <a:endParaRPr sz="788" b="1">
                  <a:solidFill>
                    <a:srgbClr val="FFFFFF"/>
                  </a:solidFill>
                  <a:latin typeface="Arial"/>
                </a:endParaRPr>
              </a:p>
              <a:p>
                <a:pPr algn="ctr" defTabSz="1219109">
                  <a:buClr>
                    <a:srgbClr val="073763"/>
                  </a:buClr>
                  <a:buSzPts val="900"/>
                  <a:defRPr/>
                </a:pPr>
                <a:r>
                  <a:rPr lang="en-GB" sz="788">
                    <a:solidFill>
                      <a:srgbClr val="FFFFFF"/>
                    </a:solidFill>
                    <a:latin typeface="Arial"/>
                  </a:rPr>
                  <a:t>n = 3,292</a:t>
                </a:r>
                <a:endParaRPr sz="800">
                  <a:solidFill>
                    <a:srgbClr val="FFFFFF"/>
                  </a:solidFill>
                  <a:latin typeface="Arial"/>
                </a:endParaRPr>
              </a:p>
            </p:txBody>
          </p:sp>
          <p:sp>
            <p:nvSpPr>
              <p:cNvPr id="74" name="Google Shape;1154;p175">
                <a:extLst>
                  <a:ext uri="{FF2B5EF4-FFF2-40B4-BE49-F238E27FC236}">
                    <a16:creationId xmlns:a16="http://schemas.microsoft.com/office/drawing/2014/main" id="{C2328AC5-73B2-3501-C266-12AE82729528}"/>
                  </a:ext>
                </a:extLst>
              </p:cNvPr>
              <p:cNvSpPr/>
              <p:nvPr/>
            </p:nvSpPr>
            <p:spPr>
              <a:xfrm>
                <a:off x="5586899" y="3331404"/>
                <a:ext cx="676606" cy="272245"/>
              </a:xfrm>
              <a:prstGeom prst="roundRect">
                <a:avLst>
                  <a:gd name="adj" fmla="val 16667"/>
                </a:avLst>
              </a:prstGeom>
              <a:solidFill>
                <a:schemeClr val="accent2"/>
              </a:solidFill>
              <a:ln w="9525" cap="flat" cmpd="sng">
                <a:solidFill>
                  <a:srgbClr val="075BA7"/>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09">
                  <a:buClr>
                    <a:srgbClr val="073763"/>
                  </a:buClr>
                  <a:buSzPts val="900"/>
                  <a:defRPr/>
                </a:pPr>
                <a:r>
                  <a:rPr lang="en-GB" sz="788" b="1">
                    <a:solidFill>
                      <a:srgbClr val="FFFFFF"/>
                    </a:solidFill>
                    <a:latin typeface="Arial"/>
                  </a:rPr>
                  <a:t>Kuwait</a:t>
                </a:r>
                <a:endParaRPr sz="788" b="1">
                  <a:solidFill>
                    <a:srgbClr val="FFFFFF"/>
                  </a:solidFill>
                  <a:latin typeface="Arial"/>
                </a:endParaRPr>
              </a:p>
              <a:p>
                <a:pPr algn="ctr" defTabSz="1219109">
                  <a:buClr>
                    <a:srgbClr val="073763"/>
                  </a:buClr>
                  <a:buSzPts val="900"/>
                  <a:defRPr/>
                </a:pPr>
                <a:r>
                  <a:rPr lang="en-GB" sz="788">
                    <a:solidFill>
                      <a:srgbClr val="FFFFFF"/>
                    </a:solidFill>
                    <a:latin typeface="Arial"/>
                  </a:rPr>
                  <a:t>n = 514</a:t>
                </a:r>
                <a:endParaRPr sz="800">
                  <a:solidFill>
                    <a:srgbClr val="FFFFFF"/>
                  </a:solidFill>
                  <a:latin typeface="Arial"/>
                </a:endParaRPr>
              </a:p>
            </p:txBody>
          </p:sp>
          <p:sp>
            <p:nvSpPr>
              <p:cNvPr id="75" name="Google Shape;1155;p175">
                <a:extLst>
                  <a:ext uri="{FF2B5EF4-FFF2-40B4-BE49-F238E27FC236}">
                    <a16:creationId xmlns:a16="http://schemas.microsoft.com/office/drawing/2014/main" id="{423A46DD-83E3-775F-245F-F256FABA8726}"/>
                  </a:ext>
                </a:extLst>
              </p:cNvPr>
              <p:cNvSpPr/>
              <p:nvPr/>
            </p:nvSpPr>
            <p:spPr>
              <a:xfrm>
                <a:off x="4455206" y="2374704"/>
                <a:ext cx="723000" cy="291300"/>
              </a:xfrm>
              <a:prstGeom prst="roundRect">
                <a:avLst>
                  <a:gd name="adj" fmla="val 16667"/>
                </a:avLst>
              </a:prstGeom>
              <a:solidFill>
                <a:schemeClr val="accent2"/>
              </a:solidFill>
              <a:ln w="9525" cap="flat" cmpd="sng">
                <a:solidFill>
                  <a:srgbClr val="073763"/>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09">
                  <a:buClr>
                    <a:srgbClr val="073763"/>
                  </a:buClr>
                  <a:buSzPts val="900"/>
                  <a:defRPr/>
                </a:pPr>
                <a:r>
                  <a:rPr lang="en-GB" sz="788" b="1">
                    <a:solidFill>
                      <a:srgbClr val="FFFFFF"/>
                    </a:solidFill>
                    <a:latin typeface="Arial"/>
                  </a:rPr>
                  <a:t>Denmark</a:t>
                </a:r>
                <a:endParaRPr sz="788" b="1">
                  <a:solidFill>
                    <a:srgbClr val="FFFFFF"/>
                  </a:solidFill>
                  <a:latin typeface="Arial"/>
                </a:endParaRPr>
              </a:p>
              <a:p>
                <a:pPr algn="ctr" defTabSz="1219109">
                  <a:buClr>
                    <a:srgbClr val="073763"/>
                  </a:buClr>
                  <a:buSzPts val="900"/>
                  <a:defRPr/>
                </a:pPr>
                <a:r>
                  <a:rPr lang="en-GB" sz="788">
                    <a:solidFill>
                      <a:srgbClr val="FFFFFF"/>
                    </a:solidFill>
                    <a:latin typeface="Arial"/>
                  </a:rPr>
                  <a:t>n = 1,374</a:t>
                </a:r>
                <a:endParaRPr sz="800">
                  <a:solidFill>
                    <a:srgbClr val="FFFFFF"/>
                  </a:solidFill>
                  <a:latin typeface="Arial"/>
                </a:endParaRPr>
              </a:p>
            </p:txBody>
          </p:sp>
          <p:sp>
            <p:nvSpPr>
              <p:cNvPr id="76" name="Google Shape;1156;p175">
                <a:extLst>
                  <a:ext uri="{FF2B5EF4-FFF2-40B4-BE49-F238E27FC236}">
                    <a16:creationId xmlns:a16="http://schemas.microsoft.com/office/drawing/2014/main" id="{B5E7C105-A380-0993-7D33-18C2D9ADA9F5}"/>
                  </a:ext>
                </a:extLst>
              </p:cNvPr>
              <p:cNvSpPr/>
              <p:nvPr/>
            </p:nvSpPr>
            <p:spPr>
              <a:xfrm>
                <a:off x="4357520" y="3348816"/>
                <a:ext cx="676606" cy="291179"/>
              </a:xfrm>
              <a:prstGeom prst="roundRect">
                <a:avLst>
                  <a:gd name="adj" fmla="val 16667"/>
                </a:avLst>
              </a:prstGeom>
              <a:solidFill>
                <a:schemeClr val="accent2"/>
              </a:solidFill>
              <a:ln w="9525" cap="flat" cmpd="sng">
                <a:solidFill>
                  <a:srgbClr val="075BA7"/>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09">
                  <a:buClr>
                    <a:srgbClr val="073763"/>
                  </a:buClr>
                  <a:buSzPts val="900"/>
                  <a:defRPr/>
                </a:pPr>
                <a:r>
                  <a:rPr lang="en-GB" sz="800" b="1">
                    <a:solidFill>
                      <a:srgbClr val="FFFFFF"/>
                    </a:solidFill>
                    <a:latin typeface="Arial"/>
                  </a:rPr>
                  <a:t>Bulgaria</a:t>
                </a:r>
                <a:endParaRPr sz="1050" b="1">
                  <a:solidFill>
                    <a:srgbClr val="FFFFFF"/>
                  </a:solidFill>
                  <a:latin typeface="Arial"/>
                </a:endParaRPr>
              </a:p>
              <a:p>
                <a:pPr algn="ctr" defTabSz="1219109">
                  <a:buClr>
                    <a:srgbClr val="073763"/>
                  </a:buClr>
                  <a:buSzPts val="900"/>
                  <a:defRPr/>
                </a:pPr>
                <a:r>
                  <a:rPr lang="en-GB" sz="800">
                    <a:solidFill>
                      <a:srgbClr val="FFFFFF"/>
                    </a:solidFill>
                    <a:latin typeface="Arial"/>
                  </a:rPr>
                  <a:t>n = 397</a:t>
                </a:r>
                <a:endParaRPr sz="800">
                  <a:solidFill>
                    <a:srgbClr val="FFFFFF"/>
                  </a:solidFill>
                  <a:latin typeface="Arial"/>
                </a:endParaRPr>
              </a:p>
            </p:txBody>
          </p:sp>
          <p:sp>
            <p:nvSpPr>
              <p:cNvPr id="77" name="Google Shape;1158;p175">
                <a:extLst>
                  <a:ext uri="{FF2B5EF4-FFF2-40B4-BE49-F238E27FC236}">
                    <a16:creationId xmlns:a16="http://schemas.microsoft.com/office/drawing/2014/main" id="{27023974-98D2-8A06-CA77-26727E87246D}"/>
                  </a:ext>
                </a:extLst>
              </p:cNvPr>
              <p:cNvSpPr/>
              <p:nvPr/>
            </p:nvSpPr>
            <p:spPr>
              <a:xfrm>
                <a:off x="5904760" y="3633759"/>
                <a:ext cx="676606" cy="291179"/>
              </a:xfrm>
              <a:prstGeom prst="roundRect">
                <a:avLst>
                  <a:gd name="adj" fmla="val 16667"/>
                </a:avLst>
              </a:prstGeom>
              <a:solidFill>
                <a:schemeClr val="accent2"/>
              </a:solidFill>
              <a:ln w="9525" cap="flat" cmpd="sng">
                <a:solidFill>
                  <a:srgbClr val="075BA7"/>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09">
                  <a:buClr>
                    <a:srgbClr val="073763"/>
                  </a:buClr>
                  <a:buSzPts val="900"/>
                  <a:defRPr/>
                </a:pPr>
                <a:r>
                  <a:rPr lang="en-GB" sz="800" b="1">
                    <a:solidFill>
                      <a:srgbClr val="FFFFFF"/>
                    </a:solidFill>
                    <a:latin typeface="Arial"/>
                  </a:rPr>
                  <a:t>UAE</a:t>
                </a:r>
                <a:endParaRPr sz="1050" b="1">
                  <a:solidFill>
                    <a:srgbClr val="FFFFFF"/>
                  </a:solidFill>
                  <a:latin typeface="Arial"/>
                </a:endParaRPr>
              </a:p>
              <a:p>
                <a:pPr algn="ctr" defTabSz="1219109">
                  <a:buClr>
                    <a:srgbClr val="073763"/>
                  </a:buClr>
                  <a:buSzPts val="900"/>
                  <a:defRPr/>
                </a:pPr>
                <a:r>
                  <a:rPr lang="en-GB" sz="800">
                    <a:solidFill>
                      <a:srgbClr val="FFFFFF"/>
                    </a:solidFill>
                    <a:latin typeface="Arial"/>
                  </a:rPr>
                  <a:t>n = 311</a:t>
                </a:r>
                <a:endParaRPr sz="800">
                  <a:solidFill>
                    <a:srgbClr val="FFFFFF"/>
                  </a:solidFill>
                  <a:latin typeface="Arial"/>
                </a:endParaRPr>
              </a:p>
            </p:txBody>
          </p:sp>
          <p:sp>
            <p:nvSpPr>
              <p:cNvPr id="78" name="Google Shape;1160;p175">
                <a:extLst>
                  <a:ext uri="{FF2B5EF4-FFF2-40B4-BE49-F238E27FC236}">
                    <a16:creationId xmlns:a16="http://schemas.microsoft.com/office/drawing/2014/main" id="{2C7BB927-B3EA-FE1B-F1EF-C1981E6531BD}"/>
                  </a:ext>
                </a:extLst>
              </p:cNvPr>
              <p:cNvSpPr/>
              <p:nvPr/>
            </p:nvSpPr>
            <p:spPr>
              <a:xfrm>
                <a:off x="7703448" y="3046959"/>
                <a:ext cx="728387" cy="272246"/>
              </a:xfrm>
              <a:prstGeom prst="roundRect">
                <a:avLst>
                  <a:gd name="adj" fmla="val 16667"/>
                </a:avLst>
              </a:prstGeom>
              <a:solidFill>
                <a:schemeClr val="accent2"/>
              </a:solidFill>
              <a:ln w="9525" cap="flat" cmpd="sng">
                <a:solidFill>
                  <a:srgbClr val="075BA7"/>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09">
                  <a:buClr>
                    <a:srgbClr val="073763"/>
                  </a:buClr>
                  <a:buSzPts val="900"/>
                  <a:defRPr/>
                </a:pPr>
                <a:r>
                  <a:rPr lang="en-GB" sz="788" b="1">
                    <a:solidFill>
                      <a:srgbClr val="FFFFFF"/>
                    </a:solidFill>
                    <a:latin typeface="Arial"/>
                  </a:rPr>
                  <a:t>S. Korea</a:t>
                </a:r>
                <a:endParaRPr sz="788" b="1">
                  <a:solidFill>
                    <a:srgbClr val="FFFFFF"/>
                  </a:solidFill>
                  <a:latin typeface="Arial"/>
                </a:endParaRPr>
              </a:p>
              <a:p>
                <a:pPr algn="ctr" defTabSz="1219109">
                  <a:buClr>
                    <a:srgbClr val="073763"/>
                  </a:buClr>
                  <a:buSzPts val="900"/>
                  <a:defRPr/>
                </a:pPr>
                <a:r>
                  <a:rPr lang="en-GB" sz="788">
                    <a:solidFill>
                      <a:srgbClr val="FFFFFF"/>
                    </a:solidFill>
                    <a:latin typeface="Arial"/>
                  </a:rPr>
                  <a:t>n = 297</a:t>
                </a:r>
                <a:endParaRPr sz="800">
                  <a:solidFill>
                    <a:srgbClr val="FFFFFF"/>
                  </a:solidFill>
                  <a:latin typeface="Arial"/>
                </a:endParaRPr>
              </a:p>
            </p:txBody>
          </p:sp>
          <p:sp>
            <p:nvSpPr>
              <p:cNvPr id="79" name="Google Shape;1161;p175">
                <a:extLst>
                  <a:ext uri="{FF2B5EF4-FFF2-40B4-BE49-F238E27FC236}">
                    <a16:creationId xmlns:a16="http://schemas.microsoft.com/office/drawing/2014/main" id="{2143C848-B13F-09D2-CDEF-DB1131BC3063}"/>
                  </a:ext>
                </a:extLst>
              </p:cNvPr>
              <p:cNvSpPr/>
              <p:nvPr/>
            </p:nvSpPr>
            <p:spPr>
              <a:xfrm>
                <a:off x="7171094" y="3346559"/>
                <a:ext cx="676606" cy="272245"/>
              </a:xfrm>
              <a:prstGeom prst="roundRect">
                <a:avLst>
                  <a:gd name="adj" fmla="val 16667"/>
                </a:avLst>
              </a:prstGeom>
              <a:solidFill>
                <a:schemeClr val="accent2"/>
              </a:solidFill>
              <a:ln w="28575" cap="flat" cmpd="sng">
                <a:no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09">
                  <a:buClr>
                    <a:srgbClr val="073763"/>
                  </a:buClr>
                  <a:buSzPts val="900"/>
                  <a:defRPr/>
                </a:pPr>
                <a:r>
                  <a:rPr lang="en-GB" sz="800" b="1">
                    <a:solidFill>
                      <a:srgbClr val="FFFFFF"/>
                    </a:solidFill>
                    <a:latin typeface="Arial"/>
                  </a:rPr>
                  <a:t>Taiwan</a:t>
                </a:r>
                <a:endParaRPr sz="1050" b="1">
                  <a:solidFill>
                    <a:srgbClr val="FFFFFF"/>
                  </a:solidFill>
                  <a:latin typeface="Arial"/>
                </a:endParaRPr>
              </a:p>
              <a:p>
                <a:pPr algn="ctr" defTabSz="1219109">
                  <a:buClr>
                    <a:srgbClr val="073763"/>
                  </a:buClr>
                  <a:buSzPts val="900"/>
                  <a:defRPr/>
                </a:pPr>
                <a:r>
                  <a:rPr lang="en-GB" sz="800">
                    <a:solidFill>
                      <a:srgbClr val="FFFFFF"/>
                    </a:solidFill>
                    <a:latin typeface="Arial"/>
                  </a:rPr>
                  <a:t>n = 349</a:t>
                </a:r>
                <a:endParaRPr sz="800">
                  <a:solidFill>
                    <a:srgbClr val="FFFFFF"/>
                  </a:solidFill>
                  <a:latin typeface="Arial"/>
                </a:endParaRPr>
              </a:p>
            </p:txBody>
          </p:sp>
          <p:sp>
            <p:nvSpPr>
              <p:cNvPr id="80" name="Google Shape;1163;p175">
                <a:extLst>
                  <a:ext uri="{FF2B5EF4-FFF2-40B4-BE49-F238E27FC236}">
                    <a16:creationId xmlns:a16="http://schemas.microsoft.com/office/drawing/2014/main" id="{1097D1D6-8850-6806-B021-E0E48B68F3FA}"/>
                  </a:ext>
                </a:extLst>
              </p:cNvPr>
              <p:cNvSpPr/>
              <p:nvPr/>
            </p:nvSpPr>
            <p:spPr>
              <a:xfrm>
                <a:off x="5403037" y="3953785"/>
                <a:ext cx="954596" cy="291179"/>
              </a:xfrm>
              <a:prstGeom prst="roundRect">
                <a:avLst>
                  <a:gd name="adj" fmla="val 16667"/>
                </a:avLst>
              </a:prstGeom>
              <a:solidFill>
                <a:schemeClr val="accent2"/>
              </a:solidFill>
              <a:ln w="9525" cap="flat" cmpd="sng">
                <a:solidFill>
                  <a:srgbClr val="075BA7"/>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09">
                  <a:buClr>
                    <a:srgbClr val="073763"/>
                  </a:buClr>
                  <a:buSzPts val="900"/>
                  <a:defRPr/>
                </a:pPr>
                <a:r>
                  <a:rPr lang="en-GB" sz="788" b="1">
                    <a:solidFill>
                      <a:srgbClr val="FFFFFF"/>
                    </a:solidFill>
                    <a:latin typeface="Arial"/>
                  </a:rPr>
                  <a:t>Saudi Arabia</a:t>
                </a:r>
                <a:endParaRPr sz="788" b="1">
                  <a:solidFill>
                    <a:srgbClr val="FFFFFF"/>
                  </a:solidFill>
                  <a:latin typeface="Arial"/>
                </a:endParaRPr>
              </a:p>
              <a:p>
                <a:pPr algn="ctr" defTabSz="1219109">
                  <a:buClr>
                    <a:srgbClr val="073763"/>
                  </a:buClr>
                  <a:buSzPts val="900"/>
                  <a:defRPr/>
                </a:pPr>
                <a:r>
                  <a:rPr lang="en-GB" sz="788">
                    <a:solidFill>
                      <a:srgbClr val="FFFFFF"/>
                    </a:solidFill>
                    <a:latin typeface="Arial"/>
                  </a:rPr>
                  <a:t>n = 485</a:t>
                </a:r>
                <a:endParaRPr sz="800">
                  <a:solidFill>
                    <a:srgbClr val="FFFFFF"/>
                  </a:solidFill>
                  <a:latin typeface="Arial"/>
                </a:endParaRPr>
              </a:p>
            </p:txBody>
          </p:sp>
          <p:sp>
            <p:nvSpPr>
              <p:cNvPr id="81" name="Google Shape;1165;p175">
                <a:extLst>
                  <a:ext uri="{FF2B5EF4-FFF2-40B4-BE49-F238E27FC236}">
                    <a16:creationId xmlns:a16="http://schemas.microsoft.com/office/drawing/2014/main" id="{00894734-AF51-272F-C874-1844BD3E1526}"/>
                  </a:ext>
                </a:extLst>
              </p:cNvPr>
              <p:cNvSpPr/>
              <p:nvPr/>
            </p:nvSpPr>
            <p:spPr>
              <a:xfrm>
                <a:off x="3995419" y="3031092"/>
                <a:ext cx="676606" cy="291179"/>
              </a:xfrm>
              <a:prstGeom prst="roundRect">
                <a:avLst>
                  <a:gd name="adj" fmla="val 16667"/>
                </a:avLst>
              </a:prstGeom>
              <a:solidFill>
                <a:schemeClr val="accent2"/>
              </a:solidFill>
              <a:ln w="9525" cap="flat" cmpd="sng">
                <a:solidFill>
                  <a:srgbClr val="073763"/>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09">
                  <a:buClr>
                    <a:srgbClr val="073763"/>
                  </a:buClr>
                  <a:buSzPts val="900"/>
                  <a:defRPr/>
                </a:pPr>
                <a:r>
                  <a:rPr lang="en-GB" sz="788" b="1">
                    <a:solidFill>
                      <a:srgbClr val="FFFFFF"/>
                    </a:solidFill>
                    <a:latin typeface="Arial"/>
                  </a:rPr>
                  <a:t>Portugal</a:t>
                </a:r>
                <a:endParaRPr sz="788" b="1">
                  <a:solidFill>
                    <a:srgbClr val="FFFFFF"/>
                  </a:solidFill>
                  <a:latin typeface="Arial"/>
                </a:endParaRPr>
              </a:p>
              <a:p>
                <a:pPr algn="ctr" defTabSz="1219109">
                  <a:buClr>
                    <a:srgbClr val="073763"/>
                  </a:buClr>
                  <a:buSzPts val="900"/>
                  <a:defRPr/>
                </a:pPr>
                <a:r>
                  <a:rPr lang="en-GB" sz="788">
                    <a:solidFill>
                      <a:srgbClr val="FFFFFF"/>
                    </a:solidFill>
                    <a:latin typeface="Arial"/>
                  </a:rPr>
                  <a:t>n = 220</a:t>
                </a:r>
                <a:endParaRPr sz="800">
                  <a:solidFill>
                    <a:srgbClr val="FFFFFF"/>
                  </a:solidFill>
                  <a:latin typeface="Arial"/>
                </a:endParaRPr>
              </a:p>
            </p:txBody>
          </p:sp>
          <p:sp>
            <p:nvSpPr>
              <p:cNvPr id="82" name="Google Shape;1166;p175">
                <a:extLst>
                  <a:ext uri="{FF2B5EF4-FFF2-40B4-BE49-F238E27FC236}">
                    <a16:creationId xmlns:a16="http://schemas.microsoft.com/office/drawing/2014/main" id="{F5DBCFEB-4DE5-F5A1-97D0-8413F9E7A5D8}"/>
                  </a:ext>
                </a:extLst>
              </p:cNvPr>
              <p:cNvSpPr/>
              <p:nvPr/>
            </p:nvSpPr>
            <p:spPr>
              <a:xfrm>
                <a:off x="7533890" y="3652693"/>
                <a:ext cx="830412" cy="272245"/>
              </a:xfrm>
              <a:prstGeom prst="roundRect">
                <a:avLst>
                  <a:gd name="adj" fmla="val 16667"/>
                </a:avLst>
              </a:prstGeom>
              <a:solidFill>
                <a:schemeClr val="accent2"/>
              </a:solidFill>
              <a:ln w="28575" cap="flat" cmpd="sng">
                <a:no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09">
                  <a:buClr>
                    <a:srgbClr val="073763"/>
                  </a:buClr>
                  <a:buSzPts val="900"/>
                  <a:defRPr/>
                </a:pPr>
                <a:r>
                  <a:rPr lang="en-GB" sz="788" b="1">
                    <a:solidFill>
                      <a:srgbClr val="FFFFFF"/>
                    </a:solidFill>
                    <a:latin typeface="Arial"/>
                  </a:rPr>
                  <a:t>Singapore</a:t>
                </a:r>
                <a:endParaRPr sz="788" b="1">
                  <a:solidFill>
                    <a:srgbClr val="FFFFFF"/>
                  </a:solidFill>
                  <a:latin typeface="Arial"/>
                </a:endParaRPr>
              </a:p>
              <a:p>
                <a:pPr algn="ctr" defTabSz="1219109">
                  <a:buClr>
                    <a:srgbClr val="073763"/>
                  </a:buClr>
                  <a:buSzPts val="900"/>
                  <a:defRPr/>
                </a:pPr>
                <a:r>
                  <a:rPr lang="en-GB" sz="788">
                    <a:solidFill>
                      <a:srgbClr val="FFFFFF"/>
                    </a:solidFill>
                    <a:latin typeface="Arial"/>
                  </a:rPr>
                  <a:t>n = 203</a:t>
                </a:r>
                <a:endParaRPr sz="800">
                  <a:solidFill>
                    <a:srgbClr val="FFFFFF"/>
                  </a:solidFill>
                  <a:latin typeface="Arial"/>
                </a:endParaRPr>
              </a:p>
            </p:txBody>
          </p:sp>
          <p:sp>
            <p:nvSpPr>
              <p:cNvPr id="83" name="Google Shape;1167;p175">
                <a:extLst>
                  <a:ext uri="{FF2B5EF4-FFF2-40B4-BE49-F238E27FC236}">
                    <a16:creationId xmlns:a16="http://schemas.microsoft.com/office/drawing/2014/main" id="{C702645D-835B-CF4E-363A-B95B9F5DE271}"/>
                  </a:ext>
                </a:extLst>
              </p:cNvPr>
              <p:cNvSpPr/>
              <p:nvPr/>
            </p:nvSpPr>
            <p:spPr>
              <a:xfrm>
                <a:off x="3146213" y="2716614"/>
                <a:ext cx="707924" cy="291178"/>
              </a:xfrm>
              <a:prstGeom prst="roundRect">
                <a:avLst>
                  <a:gd name="adj" fmla="val 16667"/>
                </a:avLst>
              </a:prstGeom>
              <a:solidFill>
                <a:srgbClr val="0C5EA8"/>
              </a:solidFill>
              <a:ln w="9525" cap="flat" cmpd="sng">
                <a:solidFill>
                  <a:srgbClr val="073763"/>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09">
                  <a:buClr>
                    <a:srgbClr val="073763"/>
                  </a:buClr>
                  <a:buSzPts val="900"/>
                  <a:defRPr/>
                </a:pPr>
                <a:r>
                  <a:rPr lang="en-GB" sz="788" b="1">
                    <a:solidFill>
                      <a:srgbClr val="FFFFFF"/>
                    </a:solidFill>
                    <a:latin typeface="Arial"/>
                  </a:rPr>
                  <a:t>Belgium</a:t>
                </a:r>
                <a:endParaRPr sz="788" b="1">
                  <a:solidFill>
                    <a:srgbClr val="FFFFFF"/>
                  </a:solidFill>
                  <a:latin typeface="Arial"/>
                </a:endParaRPr>
              </a:p>
              <a:p>
                <a:pPr algn="ctr" defTabSz="1219109">
                  <a:buSzPts val="900"/>
                  <a:defRPr/>
                </a:pPr>
                <a:r>
                  <a:rPr lang="en-GB" sz="788">
                    <a:solidFill>
                      <a:srgbClr val="FFFFFF"/>
                    </a:solidFill>
                    <a:latin typeface="Arial"/>
                  </a:rPr>
                  <a:t>n = 772</a:t>
                </a:r>
                <a:endParaRPr sz="800">
                  <a:solidFill>
                    <a:srgbClr val="FFFFFF"/>
                  </a:solidFill>
                  <a:latin typeface="Arial"/>
                </a:endParaRPr>
              </a:p>
            </p:txBody>
          </p:sp>
          <p:sp>
            <p:nvSpPr>
              <p:cNvPr id="84" name="Google Shape;1174;p175">
                <a:extLst>
                  <a:ext uri="{FF2B5EF4-FFF2-40B4-BE49-F238E27FC236}">
                    <a16:creationId xmlns:a16="http://schemas.microsoft.com/office/drawing/2014/main" id="{DA8DD37B-71E8-3D66-BFC7-ACE85F41697E}"/>
                  </a:ext>
                </a:extLst>
              </p:cNvPr>
              <p:cNvSpPr txBox="1"/>
              <p:nvPr/>
            </p:nvSpPr>
            <p:spPr>
              <a:xfrm>
                <a:off x="5495983" y="2299748"/>
                <a:ext cx="184731" cy="315605"/>
              </a:xfrm>
              <a:prstGeom prst="rect">
                <a:avLst/>
              </a:prstGeom>
              <a:noFill/>
              <a:ln>
                <a:noFill/>
              </a:ln>
            </p:spPr>
            <p:txBody>
              <a:bodyPr spcFirstLastPara="1" wrap="square" lIns="121900" tIns="60933" rIns="121900" bIns="60933" anchor="t"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09">
                  <a:buSzPts val="1400"/>
                  <a:defRPr/>
                </a:pPr>
                <a:endParaRPr sz="1050">
                  <a:solidFill>
                    <a:srgbClr val="404040"/>
                  </a:solidFill>
                  <a:latin typeface="Arial"/>
                </a:endParaRPr>
              </a:p>
            </p:txBody>
          </p:sp>
          <p:sp>
            <p:nvSpPr>
              <p:cNvPr id="85" name="Google Shape;1177;p175">
                <a:extLst>
                  <a:ext uri="{FF2B5EF4-FFF2-40B4-BE49-F238E27FC236}">
                    <a16:creationId xmlns:a16="http://schemas.microsoft.com/office/drawing/2014/main" id="{67B0250C-E727-70B1-E116-510B915FF477}"/>
                  </a:ext>
                </a:extLst>
              </p:cNvPr>
              <p:cNvSpPr/>
              <p:nvPr/>
            </p:nvSpPr>
            <p:spPr>
              <a:xfrm>
                <a:off x="4726431" y="3659616"/>
                <a:ext cx="676606" cy="291179"/>
              </a:xfrm>
              <a:prstGeom prst="roundRect">
                <a:avLst>
                  <a:gd name="adj" fmla="val 16667"/>
                </a:avLst>
              </a:prstGeom>
              <a:solidFill>
                <a:schemeClr val="accent2"/>
              </a:solidFill>
              <a:ln w="9525" cap="flat" cmpd="sng">
                <a:solidFill>
                  <a:srgbClr val="073763"/>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09">
                  <a:buClr>
                    <a:srgbClr val="073763"/>
                  </a:buClr>
                  <a:buSzPts val="900"/>
                  <a:defRPr/>
                </a:pPr>
                <a:r>
                  <a:rPr lang="en-GB" sz="788" b="1">
                    <a:solidFill>
                      <a:srgbClr val="FFFFFF"/>
                    </a:solidFill>
                    <a:latin typeface="Arial"/>
                  </a:rPr>
                  <a:t>Estonia</a:t>
                </a:r>
              </a:p>
              <a:p>
                <a:pPr algn="ctr" defTabSz="1219109">
                  <a:buSzPts val="900"/>
                  <a:defRPr/>
                </a:pPr>
                <a:r>
                  <a:rPr lang="en-GB" sz="788">
                    <a:solidFill>
                      <a:srgbClr val="FFFFFF"/>
                    </a:solidFill>
                    <a:latin typeface="Arial"/>
                  </a:rPr>
                  <a:t>n = 32</a:t>
                </a:r>
                <a:endParaRPr lang="en-GB" sz="788">
                  <a:solidFill>
                    <a:srgbClr val="FFFFFF"/>
                  </a:solidFill>
                  <a:latin typeface="Arial"/>
                  <a:cs typeface="Arial"/>
                </a:endParaRPr>
              </a:p>
            </p:txBody>
          </p:sp>
          <p:sp>
            <p:nvSpPr>
              <p:cNvPr id="86" name="Google Shape;1178;p175">
                <a:extLst>
                  <a:ext uri="{FF2B5EF4-FFF2-40B4-BE49-F238E27FC236}">
                    <a16:creationId xmlns:a16="http://schemas.microsoft.com/office/drawing/2014/main" id="{E5E4612C-F704-F9CC-2F9D-567892DC0A20}"/>
                  </a:ext>
                </a:extLst>
              </p:cNvPr>
              <p:cNvSpPr txBox="1"/>
              <p:nvPr/>
            </p:nvSpPr>
            <p:spPr>
              <a:xfrm>
                <a:off x="21029" y="3630181"/>
                <a:ext cx="2526900" cy="789104"/>
              </a:xfrm>
              <a:prstGeom prst="rect">
                <a:avLst/>
              </a:prstGeom>
              <a:noFill/>
              <a:ln>
                <a:noFill/>
              </a:ln>
            </p:spPr>
            <p:txBody>
              <a:bodyPr spcFirstLastPara="1" wrap="square" lIns="121900" tIns="60933" rIns="121900" bIns="60933" anchor="t"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09">
                  <a:lnSpc>
                    <a:spcPct val="150000"/>
                  </a:lnSpc>
                  <a:buSzPts val="1400"/>
                  <a:defRPr/>
                </a:pPr>
                <a:r>
                  <a:rPr lang="en-GB" sz="1050" b="1">
                    <a:solidFill>
                      <a:srgbClr val="073763"/>
                    </a:solidFill>
                    <a:latin typeface="Arial"/>
                  </a:rPr>
                  <a:t>30 countries:</a:t>
                </a:r>
                <a:endParaRPr lang="en-GB" sz="1050" b="1">
                  <a:solidFill>
                    <a:srgbClr val="073763"/>
                  </a:solidFill>
                  <a:latin typeface="Arial"/>
                  <a:cs typeface="Arial"/>
                </a:endParaRPr>
              </a:p>
              <a:p>
                <a:pPr algn="ctr" defTabSz="1219109">
                  <a:buSzPts val="1050"/>
                  <a:defRPr/>
                </a:pPr>
                <a:r>
                  <a:rPr lang="en-GB" sz="1050" b="1" i="1">
                    <a:solidFill>
                      <a:schemeClr val="accent1"/>
                    </a:solidFill>
                    <a:latin typeface="Arial"/>
                  </a:rPr>
                  <a:t>Total sites:</a:t>
                </a:r>
                <a:r>
                  <a:rPr lang="en-GB" sz="1050" b="1" i="1">
                    <a:latin typeface="Arial"/>
                  </a:rPr>
                  <a:t> </a:t>
                </a:r>
                <a:r>
                  <a:rPr lang="en-GB" sz="1050" b="1">
                    <a:solidFill>
                      <a:schemeClr val="accent3"/>
                    </a:solidFill>
                    <a:latin typeface="Arial"/>
                  </a:rPr>
                  <a:t>249</a:t>
                </a:r>
                <a:br>
                  <a:rPr lang="en-GB" sz="975" b="1">
                    <a:latin typeface="Arial"/>
                  </a:rPr>
                </a:br>
                <a:r>
                  <a:rPr lang="en-GB" sz="1050" b="1" i="1">
                    <a:solidFill>
                      <a:srgbClr val="073763"/>
                    </a:solidFill>
                    <a:latin typeface="Arial"/>
                  </a:rPr>
                  <a:t>Total patients: </a:t>
                </a:r>
                <a:r>
                  <a:rPr lang="en-US" sz="1200" b="1">
                    <a:solidFill>
                      <a:srgbClr val="FF9900"/>
                    </a:solidFill>
                    <a:latin typeface="Arial"/>
                  </a:rPr>
                  <a:t>34,605</a:t>
                </a:r>
                <a:endParaRPr lang="en-US" sz="1200" b="1">
                  <a:latin typeface="Arial"/>
                  <a:cs typeface="Arial"/>
                </a:endParaRPr>
              </a:p>
            </p:txBody>
          </p:sp>
          <p:sp>
            <p:nvSpPr>
              <p:cNvPr id="88" name="Google Shape;1157;p175">
                <a:extLst>
                  <a:ext uri="{FF2B5EF4-FFF2-40B4-BE49-F238E27FC236}">
                    <a16:creationId xmlns:a16="http://schemas.microsoft.com/office/drawing/2014/main" id="{91D010BD-8889-3952-88C1-AD10E5A9152C}"/>
                  </a:ext>
                </a:extLst>
              </p:cNvPr>
              <p:cNvSpPr/>
              <p:nvPr/>
            </p:nvSpPr>
            <p:spPr>
              <a:xfrm>
                <a:off x="6217130" y="2700985"/>
                <a:ext cx="676500" cy="291300"/>
              </a:xfrm>
              <a:prstGeom prst="roundRect">
                <a:avLst>
                  <a:gd name="adj" fmla="val 16667"/>
                </a:avLst>
              </a:prstGeom>
              <a:solidFill>
                <a:schemeClr val="accent2"/>
              </a:solidFill>
              <a:ln w="9525" cap="flat" cmpd="sng">
                <a:solidFill>
                  <a:srgbClr val="075BA7"/>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09">
                  <a:buClr>
                    <a:srgbClr val="073763"/>
                  </a:buClr>
                  <a:buSzPts val="900"/>
                  <a:defRPr/>
                </a:pPr>
                <a:r>
                  <a:rPr lang="en-GB" sz="788" b="1">
                    <a:solidFill>
                      <a:srgbClr val="FFFFFF"/>
                    </a:solidFill>
                    <a:latin typeface="Arial"/>
                  </a:rPr>
                  <a:t>Greece</a:t>
                </a:r>
                <a:endParaRPr sz="788" b="1">
                  <a:solidFill>
                    <a:srgbClr val="FFFFFF"/>
                  </a:solidFill>
                  <a:latin typeface="Arial"/>
                </a:endParaRPr>
              </a:p>
              <a:p>
                <a:pPr algn="ctr" defTabSz="1219109">
                  <a:buClr>
                    <a:srgbClr val="073763"/>
                  </a:buClr>
                  <a:buSzPts val="900"/>
                  <a:defRPr/>
                </a:pPr>
                <a:r>
                  <a:rPr lang="en-GB" sz="788">
                    <a:solidFill>
                      <a:srgbClr val="FFFFFF"/>
                    </a:solidFill>
                    <a:latin typeface="Arial"/>
                  </a:rPr>
                  <a:t>n = 212 </a:t>
                </a:r>
                <a:endParaRPr sz="788">
                  <a:solidFill>
                    <a:srgbClr val="FFFFFF"/>
                  </a:solidFill>
                  <a:latin typeface="Arial"/>
                </a:endParaRPr>
              </a:p>
            </p:txBody>
          </p:sp>
          <p:sp>
            <p:nvSpPr>
              <p:cNvPr id="89" name="Google Shape;1159;p175">
                <a:extLst>
                  <a:ext uri="{FF2B5EF4-FFF2-40B4-BE49-F238E27FC236}">
                    <a16:creationId xmlns:a16="http://schemas.microsoft.com/office/drawing/2014/main" id="{2E0E227F-4D65-749D-0FAB-1DB4F5057EBB}"/>
                  </a:ext>
                </a:extLst>
              </p:cNvPr>
              <p:cNvSpPr/>
              <p:nvPr/>
            </p:nvSpPr>
            <p:spPr>
              <a:xfrm>
                <a:off x="6251971" y="3040097"/>
                <a:ext cx="676606" cy="272245"/>
              </a:xfrm>
              <a:prstGeom prst="roundRect">
                <a:avLst>
                  <a:gd name="adj" fmla="val 16667"/>
                </a:avLst>
              </a:prstGeom>
              <a:solidFill>
                <a:schemeClr val="accent2"/>
              </a:solidFill>
              <a:ln w="9525" cap="flat" cmpd="sng">
                <a:solidFill>
                  <a:srgbClr val="075BA7"/>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09">
                  <a:buClr>
                    <a:srgbClr val="073763"/>
                  </a:buClr>
                  <a:buSzPts val="900"/>
                  <a:defRPr/>
                </a:pPr>
                <a:r>
                  <a:rPr lang="en-GB" sz="788" b="1">
                    <a:solidFill>
                      <a:srgbClr val="FFFFFF"/>
                    </a:solidFill>
                    <a:latin typeface="Arial"/>
                  </a:rPr>
                  <a:t>India</a:t>
                </a:r>
                <a:endParaRPr sz="788" b="1">
                  <a:solidFill>
                    <a:srgbClr val="FFFFFF"/>
                  </a:solidFill>
                  <a:latin typeface="Arial"/>
                </a:endParaRPr>
              </a:p>
              <a:p>
                <a:pPr algn="ctr" defTabSz="1219109">
                  <a:buClr>
                    <a:srgbClr val="073763"/>
                  </a:buClr>
                  <a:buSzPts val="900"/>
                  <a:defRPr/>
                </a:pPr>
                <a:r>
                  <a:rPr lang="en-GB" sz="788">
                    <a:solidFill>
                      <a:srgbClr val="FFFFFF"/>
                    </a:solidFill>
                    <a:latin typeface="Arial"/>
                  </a:rPr>
                  <a:t>n = 606</a:t>
                </a:r>
                <a:endParaRPr sz="788">
                  <a:solidFill>
                    <a:srgbClr val="FFFFFF"/>
                  </a:solidFill>
                  <a:latin typeface="Arial"/>
                </a:endParaRPr>
              </a:p>
            </p:txBody>
          </p:sp>
          <p:sp>
            <p:nvSpPr>
              <p:cNvPr id="90" name="Google Shape;1162;p175">
                <a:extLst>
                  <a:ext uri="{FF2B5EF4-FFF2-40B4-BE49-F238E27FC236}">
                    <a16:creationId xmlns:a16="http://schemas.microsoft.com/office/drawing/2014/main" id="{D884A2D8-4DAB-FC1C-89F8-A16CFF8EA1EF}"/>
                  </a:ext>
                </a:extLst>
              </p:cNvPr>
              <p:cNvSpPr/>
              <p:nvPr/>
            </p:nvSpPr>
            <p:spPr>
              <a:xfrm>
                <a:off x="6989140" y="3046774"/>
                <a:ext cx="676606" cy="272245"/>
              </a:xfrm>
              <a:prstGeom prst="roundRect">
                <a:avLst>
                  <a:gd name="adj" fmla="val 16667"/>
                </a:avLst>
              </a:prstGeom>
              <a:solidFill>
                <a:schemeClr val="accent2"/>
              </a:solidFill>
              <a:ln w="28575" cap="flat" cmpd="sng">
                <a:no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09">
                  <a:buClr>
                    <a:srgbClr val="073763"/>
                  </a:buClr>
                  <a:buSzPts val="900"/>
                  <a:defRPr/>
                </a:pPr>
                <a:r>
                  <a:rPr lang="en-GB" sz="788" b="1">
                    <a:solidFill>
                      <a:srgbClr val="FFFFFF"/>
                    </a:solidFill>
                    <a:latin typeface="Arial"/>
                  </a:rPr>
                  <a:t>Japan</a:t>
                </a:r>
                <a:endParaRPr sz="788" b="1">
                  <a:solidFill>
                    <a:srgbClr val="FFFFFF"/>
                  </a:solidFill>
                  <a:latin typeface="Arial"/>
                </a:endParaRPr>
              </a:p>
              <a:p>
                <a:pPr algn="ctr" defTabSz="1219109">
                  <a:buClr>
                    <a:srgbClr val="073763"/>
                  </a:buClr>
                  <a:buSzPts val="900"/>
                  <a:defRPr/>
                </a:pPr>
                <a:r>
                  <a:rPr lang="en-GB" sz="788">
                    <a:solidFill>
                      <a:srgbClr val="FFFFFF"/>
                    </a:solidFill>
                    <a:latin typeface="Arial"/>
                  </a:rPr>
                  <a:t>n = 261</a:t>
                </a:r>
                <a:endParaRPr sz="1050">
                  <a:solidFill>
                    <a:srgbClr val="FFFFFF"/>
                  </a:solidFill>
                  <a:latin typeface="Arial"/>
                </a:endParaRPr>
              </a:p>
            </p:txBody>
          </p:sp>
          <p:sp>
            <p:nvSpPr>
              <p:cNvPr id="91" name="Google Shape;1175;p175">
                <a:extLst>
                  <a:ext uri="{FF2B5EF4-FFF2-40B4-BE49-F238E27FC236}">
                    <a16:creationId xmlns:a16="http://schemas.microsoft.com/office/drawing/2014/main" id="{7DDEF5D6-A2ED-EA44-B837-34BDB6FAA8A4}"/>
                  </a:ext>
                </a:extLst>
              </p:cNvPr>
              <p:cNvSpPr/>
              <p:nvPr/>
            </p:nvSpPr>
            <p:spPr>
              <a:xfrm>
                <a:off x="5205666" y="2370226"/>
                <a:ext cx="676606" cy="295924"/>
              </a:xfrm>
              <a:prstGeom prst="roundRect">
                <a:avLst>
                  <a:gd name="adj" fmla="val 16667"/>
                </a:avLst>
              </a:prstGeom>
              <a:solidFill>
                <a:schemeClr val="accent2"/>
              </a:solidFill>
              <a:ln w="9525" cap="flat" cmpd="sng">
                <a:solidFill>
                  <a:srgbClr val="075BA7"/>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09">
                  <a:buClr>
                    <a:srgbClr val="073763"/>
                  </a:buClr>
                  <a:buSzPts val="900"/>
                  <a:defRPr/>
                </a:pPr>
                <a:r>
                  <a:rPr lang="en-GB" sz="788" b="1">
                    <a:solidFill>
                      <a:srgbClr val="FFFFFF"/>
                    </a:solidFill>
                    <a:latin typeface="Arial"/>
                  </a:rPr>
                  <a:t>Poland</a:t>
                </a:r>
                <a:endParaRPr sz="788" b="1">
                  <a:solidFill>
                    <a:srgbClr val="FFFFFF"/>
                  </a:solidFill>
                  <a:latin typeface="Arial"/>
                </a:endParaRPr>
              </a:p>
              <a:p>
                <a:pPr algn="ctr" defTabSz="1219109">
                  <a:buClr>
                    <a:srgbClr val="073763"/>
                  </a:buClr>
                  <a:buSzPts val="900"/>
                  <a:defRPr/>
                </a:pPr>
                <a:r>
                  <a:rPr lang="en-GB" sz="788">
                    <a:solidFill>
                      <a:srgbClr val="FFFFFF"/>
                    </a:solidFill>
                    <a:latin typeface="Arial"/>
                  </a:rPr>
                  <a:t>n = 504</a:t>
                </a:r>
                <a:endParaRPr sz="800">
                  <a:solidFill>
                    <a:srgbClr val="FFFFFF"/>
                  </a:solidFill>
                  <a:latin typeface="Arial"/>
                </a:endParaRPr>
              </a:p>
            </p:txBody>
          </p:sp>
          <p:sp>
            <p:nvSpPr>
              <p:cNvPr id="92" name="Google Shape;1151;p175">
                <a:extLst>
                  <a:ext uri="{FF2B5EF4-FFF2-40B4-BE49-F238E27FC236}">
                    <a16:creationId xmlns:a16="http://schemas.microsoft.com/office/drawing/2014/main" id="{40C0B9EA-D7C0-4543-6895-C19A75112179}"/>
                  </a:ext>
                </a:extLst>
              </p:cNvPr>
              <p:cNvSpPr/>
              <p:nvPr/>
            </p:nvSpPr>
            <p:spPr>
              <a:xfrm>
                <a:off x="2997132" y="2389531"/>
                <a:ext cx="676606" cy="295155"/>
              </a:xfrm>
              <a:prstGeom prst="roundRect">
                <a:avLst>
                  <a:gd name="adj" fmla="val 16667"/>
                </a:avLst>
              </a:prstGeom>
              <a:solidFill>
                <a:schemeClr val="accent2"/>
              </a:solidFill>
              <a:ln w="9525" cap="flat" cmpd="sng">
                <a:solidFill>
                  <a:srgbClr val="075BA7"/>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09">
                  <a:buClr>
                    <a:srgbClr val="073763"/>
                  </a:buClr>
                  <a:buSzPts val="900"/>
                  <a:defRPr/>
                </a:pPr>
                <a:r>
                  <a:rPr lang="en-GB" sz="788" b="1">
                    <a:solidFill>
                      <a:srgbClr val="FFFFFF"/>
                    </a:solidFill>
                    <a:latin typeface="Arial"/>
                  </a:rPr>
                  <a:t>Ireland</a:t>
                </a:r>
                <a:endParaRPr sz="788" b="1">
                  <a:solidFill>
                    <a:srgbClr val="FFFFFF"/>
                  </a:solidFill>
                  <a:latin typeface="Arial"/>
                </a:endParaRPr>
              </a:p>
              <a:p>
                <a:pPr algn="ctr" defTabSz="1219109">
                  <a:buClr>
                    <a:srgbClr val="073763"/>
                  </a:buClr>
                  <a:buSzPts val="900"/>
                  <a:defRPr/>
                </a:pPr>
                <a:r>
                  <a:rPr lang="en-GB" sz="788">
                    <a:solidFill>
                      <a:srgbClr val="FFFFFF"/>
                    </a:solidFill>
                    <a:latin typeface="Arial"/>
                  </a:rPr>
                  <a:t>n = 107</a:t>
                </a:r>
                <a:endParaRPr sz="800">
                  <a:solidFill>
                    <a:srgbClr val="FFFFFF"/>
                  </a:solidFill>
                  <a:latin typeface="Arial"/>
                </a:endParaRPr>
              </a:p>
            </p:txBody>
          </p:sp>
        </p:grpSp>
        <p:sp>
          <p:nvSpPr>
            <p:cNvPr id="64" name="Rectangle 63">
              <a:extLst>
                <a:ext uri="{FF2B5EF4-FFF2-40B4-BE49-F238E27FC236}">
                  <a16:creationId xmlns:a16="http://schemas.microsoft.com/office/drawing/2014/main" id="{1F66584D-2A5C-27C9-9A2D-275A78053518}"/>
                </a:ext>
              </a:extLst>
            </p:cNvPr>
            <p:cNvSpPr/>
            <p:nvPr/>
          </p:nvSpPr>
          <p:spPr>
            <a:xfrm>
              <a:off x="243045" y="4908994"/>
              <a:ext cx="2791469" cy="1888269"/>
            </a:xfrm>
            <a:prstGeom prst="rect">
              <a:avLst/>
            </a:prstGeom>
            <a:no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914355">
                <a:defRPr/>
              </a:pPr>
              <a:endParaRPr lang="en-GB" sz="1000">
                <a:solidFill>
                  <a:srgbClr val="FFFFFF"/>
                </a:solidFill>
                <a:latin typeface="Arial"/>
              </a:endParaRPr>
            </a:p>
          </p:txBody>
        </p:sp>
      </p:grpSp>
      <p:sp>
        <p:nvSpPr>
          <p:cNvPr id="9" name="Google Shape;1167;p175">
            <a:extLst>
              <a:ext uri="{FF2B5EF4-FFF2-40B4-BE49-F238E27FC236}">
                <a16:creationId xmlns:a16="http://schemas.microsoft.com/office/drawing/2014/main" id="{77A3F29A-3DCB-B612-2388-8AAD257A4C8E}"/>
              </a:ext>
            </a:extLst>
          </p:cNvPr>
          <p:cNvSpPr/>
          <p:nvPr/>
        </p:nvSpPr>
        <p:spPr>
          <a:xfrm>
            <a:off x="1728508" y="2347407"/>
            <a:ext cx="607933" cy="118944"/>
          </a:xfrm>
          <a:prstGeom prst="roundRect">
            <a:avLst>
              <a:gd name="adj" fmla="val 16667"/>
            </a:avLst>
          </a:prstGeom>
          <a:solidFill>
            <a:schemeClr val="accent2"/>
          </a:solidFill>
          <a:ln w="9525" cap="flat" cmpd="sng">
            <a:no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09">
              <a:buSzPts val="900"/>
              <a:defRPr/>
            </a:pPr>
            <a:endParaRPr sz="800">
              <a:solidFill>
                <a:srgbClr val="CAC4D3"/>
              </a:solidFill>
              <a:latin typeface="Arial"/>
            </a:endParaRPr>
          </a:p>
        </p:txBody>
      </p:sp>
      <p:sp>
        <p:nvSpPr>
          <p:cNvPr id="45" name="Google Shape;1147;p175">
            <a:extLst>
              <a:ext uri="{FF2B5EF4-FFF2-40B4-BE49-F238E27FC236}">
                <a16:creationId xmlns:a16="http://schemas.microsoft.com/office/drawing/2014/main" id="{01FC767E-1CF4-3EAD-3307-DD6AA5F12BC5}"/>
              </a:ext>
            </a:extLst>
          </p:cNvPr>
          <p:cNvSpPr/>
          <p:nvPr/>
        </p:nvSpPr>
        <p:spPr>
          <a:xfrm>
            <a:off x="1593116" y="2126983"/>
            <a:ext cx="877803" cy="434554"/>
          </a:xfrm>
          <a:prstGeom prst="roundRect">
            <a:avLst>
              <a:gd name="adj" fmla="val 16667"/>
            </a:avLst>
          </a:prstGeom>
          <a:noFill/>
          <a:ln w="9525" cap="flat" cmpd="sng">
            <a:no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09">
              <a:buClr>
                <a:srgbClr val="073763"/>
              </a:buClr>
              <a:buSzPts val="900"/>
              <a:defRPr/>
            </a:pPr>
            <a:r>
              <a:rPr lang="en-GB" sz="788" b="1">
                <a:solidFill>
                  <a:srgbClr val="FFFFFF"/>
                </a:solidFill>
                <a:latin typeface="Arial"/>
              </a:rPr>
              <a:t>USA</a:t>
            </a:r>
          </a:p>
          <a:p>
            <a:pPr algn="ctr" defTabSz="1219109">
              <a:buSzPts val="900"/>
              <a:defRPr/>
            </a:pPr>
            <a:r>
              <a:rPr lang="en-GB" sz="788">
                <a:solidFill>
                  <a:srgbClr val="FFFFFF"/>
                </a:solidFill>
                <a:latin typeface="Arial"/>
                <a:cs typeface="Arial"/>
              </a:rPr>
              <a:t>n = 19,049</a:t>
            </a:r>
          </a:p>
        </p:txBody>
      </p:sp>
      <p:sp>
        <p:nvSpPr>
          <p:cNvPr id="46" name="Google Shape;1155;p175">
            <a:extLst>
              <a:ext uri="{FF2B5EF4-FFF2-40B4-BE49-F238E27FC236}">
                <a16:creationId xmlns:a16="http://schemas.microsoft.com/office/drawing/2014/main" id="{D1690214-203B-9644-8773-F0A736636B60}"/>
              </a:ext>
            </a:extLst>
          </p:cNvPr>
          <p:cNvSpPr/>
          <p:nvPr/>
        </p:nvSpPr>
        <p:spPr>
          <a:xfrm>
            <a:off x="5756887" y="1887259"/>
            <a:ext cx="738521" cy="262718"/>
          </a:xfrm>
          <a:prstGeom prst="roundRect">
            <a:avLst>
              <a:gd name="adj" fmla="val 16667"/>
            </a:avLst>
          </a:prstGeom>
          <a:solidFill>
            <a:srgbClr val="0C5EA8"/>
          </a:solidFill>
          <a:ln w="9525" cap="flat" cmpd="sng">
            <a:solidFill>
              <a:srgbClr val="073763"/>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09">
              <a:buClr>
                <a:srgbClr val="073763"/>
              </a:buClr>
              <a:buSzPts val="900"/>
              <a:defRPr/>
            </a:pPr>
            <a:r>
              <a:rPr lang="en-GB" sz="788" b="1">
                <a:solidFill>
                  <a:srgbClr val="FFFFFF"/>
                </a:solidFill>
                <a:latin typeface="Arial"/>
              </a:rPr>
              <a:t>Norway</a:t>
            </a:r>
          </a:p>
          <a:p>
            <a:pPr algn="ctr" defTabSz="1219109">
              <a:buClr>
                <a:srgbClr val="073763"/>
              </a:buClr>
              <a:buSzPts val="900"/>
              <a:defRPr/>
            </a:pPr>
            <a:r>
              <a:rPr lang="en-GB" sz="788">
                <a:solidFill>
                  <a:srgbClr val="FFFFFF"/>
                </a:solidFill>
                <a:latin typeface="Arial"/>
              </a:rPr>
              <a:t>n = 101</a:t>
            </a:r>
            <a:endParaRPr sz="800">
              <a:solidFill>
                <a:srgbClr val="FFFFFF"/>
              </a:solidFill>
              <a:latin typeface="Arial"/>
            </a:endParaRPr>
          </a:p>
        </p:txBody>
      </p:sp>
      <p:sp>
        <p:nvSpPr>
          <p:cNvPr id="47" name="Google Shape;1151;p175">
            <a:extLst>
              <a:ext uri="{FF2B5EF4-FFF2-40B4-BE49-F238E27FC236}">
                <a16:creationId xmlns:a16="http://schemas.microsoft.com/office/drawing/2014/main" id="{8A58BE54-B8CF-D175-4713-9A0EC3FF1DB7}"/>
              </a:ext>
            </a:extLst>
          </p:cNvPr>
          <p:cNvSpPr/>
          <p:nvPr/>
        </p:nvSpPr>
        <p:spPr>
          <a:xfrm>
            <a:off x="2089706" y="2640957"/>
            <a:ext cx="691131" cy="266195"/>
          </a:xfrm>
          <a:prstGeom prst="roundRect">
            <a:avLst>
              <a:gd name="adj" fmla="val 16667"/>
            </a:avLst>
          </a:prstGeom>
          <a:solidFill>
            <a:schemeClr val="accent2"/>
          </a:solidFill>
          <a:ln w="9525" cap="flat" cmpd="sng">
            <a:solidFill>
              <a:srgbClr val="075BA7"/>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09">
              <a:buClr>
                <a:srgbClr val="073763"/>
              </a:buClr>
              <a:buSzPts val="900"/>
              <a:defRPr/>
            </a:pPr>
            <a:r>
              <a:rPr lang="en-GB" sz="788" b="1">
                <a:solidFill>
                  <a:srgbClr val="FFFFFF"/>
                </a:solidFill>
                <a:latin typeface="Arial"/>
              </a:rPr>
              <a:t>Mexico</a:t>
            </a:r>
          </a:p>
          <a:p>
            <a:pPr algn="ctr" defTabSz="1219109">
              <a:buClr>
                <a:srgbClr val="073763"/>
              </a:buClr>
              <a:buSzPts val="900"/>
              <a:defRPr/>
            </a:pPr>
            <a:r>
              <a:rPr lang="en-GB" sz="788">
                <a:solidFill>
                  <a:srgbClr val="FFFFFF"/>
                </a:solidFill>
                <a:latin typeface="Arial"/>
              </a:rPr>
              <a:t>n = 679</a:t>
            </a:r>
            <a:endParaRPr lang="en-GB" sz="788">
              <a:solidFill>
                <a:srgbClr val="FFFFFF"/>
              </a:solidFill>
              <a:latin typeface="Arial"/>
              <a:cs typeface="Arial"/>
            </a:endParaRPr>
          </a:p>
        </p:txBody>
      </p:sp>
      <p:sp>
        <p:nvSpPr>
          <p:cNvPr id="48" name="Google Shape;1151;p175">
            <a:extLst>
              <a:ext uri="{FF2B5EF4-FFF2-40B4-BE49-F238E27FC236}">
                <a16:creationId xmlns:a16="http://schemas.microsoft.com/office/drawing/2014/main" id="{A4327DDA-9FFC-DA1F-12C5-7889342738B7}"/>
              </a:ext>
            </a:extLst>
          </p:cNvPr>
          <p:cNvSpPr/>
          <p:nvPr/>
        </p:nvSpPr>
        <p:spPr>
          <a:xfrm>
            <a:off x="2401861" y="3053733"/>
            <a:ext cx="794034" cy="266195"/>
          </a:xfrm>
          <a:prstGeom prst="roundRect">
            <a:avLst>
              <a:gd name="adj" fmla="val 16667"/>
            </a:avLst>
          </a:prstGeom>
          <a:solidFill>
            <a:schemeClr val="accent2"/>
          </a:solidFill>
          <a:ln w="9525" cap="flat" cmpd="sng">
            <a:solidFill>
              <a:srgbClr val="075BA7"/>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09">
              <a:buClr>
                <a:srgbClr val="073763"/>
              </a:buClr>
              <a:buSzPts val="900"/>
              <a:defRPr/>
            </a:pPr>
            <a:r>
              <a:rPr lang="en-GB" sz="788" b="1">
                <a:solidFill>
                  <a:srgbClr val="FFFFFF"/>
                </a:solidFill>
                <a:latin typeface="Arial"/>
              </a:rPr>
              <a:t>Colombia</a:t>
            </a:r>
          </a:p>
          <a:p>
            <a:pPr algn="ctr" defTabSz="1219109">
              <a:buClr>
                <a:srgbClr val="073763"/>
              </a:buClr>
              <a:buSzPts val="900"/>
              <a:defRPr/>
            </a:pPr>
            <a:r>
              <a:rPr lang="en-GB" sz="788">
                <a:solidFill>
                  <a:srgbClr val="FFFFFF"/>
                </a:solidFill>
                <a:latin typeface="Arial"/>
              </a:rPr>
              <a:t>n = 573</a:t>
            </a:r>
            <a:endParaRPr lang="en-GB" sz="788">
              <a:solidFill>
                <a:srgbClr val="FFFFFF"/>
              </a:solidFill>
              <a:latin typeface="Arial"/>
              <a:cs typeface="Arial"/>
            </a:endParaRPr>
          </a:p>
        </p:txBody>
      </p:sp>
      <p:pic>
        <p:nvPicPr>
          <p:cNvPr id="49" name="Graphic 13" descr="Earth globe: Africa and Europe with solid fill">
            <a:extLst>
              <a:ext uri="{FF2B5EF4-FFF2-40B4-BE49-F238E27FC236}">
                <a16:creationId xmlns:a16="http://schemas.microsoft.com/office/drawing/2014/main" id="{F9B32BA9-8181-322C-96A9-CA1827D405AC}"/>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214198" y="974691"/>
            <a:ext cx="330746" cy="330746"/>
          </a:xfrm>
          <a:prstGeom prst="rect">
            <a:avLst/>
          </a:prstGeom>
        </p:spPr>
      </p:pic>
      <p:sp>
        <p:nvSpPr>
          <p:cNvPr id="50" name="Google Shape;1151;p175">
            <a:extLst>
              <a:ext uri="{FF2B5EF4-FFF2-40B4-BE49-F238E27FC236}">
                <a16:creationId xmlns:a16="http://schemas.microsoft.com/office/drawing/2014/main" id="{62845B51-0731-E2F7-ADA3-62DB17A1CE51}"/>
              </a:ext>
            </a:extLst>
          </p:cNvPr>
          <p:cNvSpPr/>
          <p:nvPr/>
        </p:nvSpPr>
        <p:spPr>
          <a:xfrm>
            <a:off x="3129924" y="3372909"/>
            <a:ext cx="794034" cy="266195"/>
          </a:xfrm>
          <a:prstGeom prst="roundRect">
            <a:avLst>
              <a:gd name="adj" fmla="val 16667"/>
            </a:avLst>
          </a:prstGeom>
          <a:solidFill>
            <a:srgbClr val="0C5EA8"/>
          </a:solidFill>
          <a:ln w="9525" cap="flat" cmpd="sng">
            <a:solidFill>
              <a:srgbClr val="075BA7"/>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09">
              <a:buClr>
                <a:srgbClr val="073763"/>
              </a:buClr>
              <a:buSzPts val="900"/>
              <a:defRPr/>
            </a:pPr>
            <a:r>
              <a:rPr lang="en-GB" sz="788" b="1">
                <a:solidFill>
                  <a:srgbClr val="FFFFFF"/>
                </a:solidFill>
                <a:latin typeface="Arial"/>
              </a:rPr>
              <a:t>Brazil</a:t>
            </a:r>
          </a:p>
          <a:p>
            <a:pPr algn="ctr" defTabSz="1219109">
              <a:buClr>
                <a:srgbClr val="073763"/>
              </a:buClr>
              <a:buSzPts val="900"/>
              <a:defRPr/>
            </a:pPr>
            <a:r>
              <a:rPr lang="en-GB" sz="788" b="1">
                <a:solidFill>
                  <a:srgbClr val="FFFFFF"/>
                </a:solidFill>
                <a:latin typeface="Arial"/>
              </a:rPr>
              <a:t>N=650</a:t>
            </a:r>
            <a:endParaRPr lang="en-GB" sz="788" b="1">
              <a:solidFill>
                <a:srgbClr val="FFFFFF"/>
              </a:solidFill>
              <a:latin typeface="Arial"/>
              <a:cs typeface="Arial"/>
            </a:endParaRPr>
          </a:p>
        </p:txBody>
      </p:sp>
      <p:sp>
        <p:nvSpPr>
          <p:cNvPr id="53" name="Google Shape;1167;p175">
            <a:extLst>
              <a:ext uri="{FF2B5EF4-FFF2-40B4-BE49-F238E27FC236}">
                <a16:creationId xmlns:a16="http://schemas.microsoft.com/office/drawing/2014/main" id="{351E3A5D-0FDA-584F-0188-46B8DE6DAA8E}"/>
              </a:ext>
            </a:extLst>
          </p:cNvPr>
          <p:cNvSpPr/>
          <p:nvPr/>
        </p:nvSpPr>
        <p:spPr>
          <a:xfrm>
            <a:off x="3686315" y="2192651"/>
            <a:ext cx="737025" cy="262718"/>
          </a:xfrm>
          <a:prstGeom prst="roundRect">
            <a:avLst>
              <a:gd name="adj" fmla="val 16667"/>
            </a:avLst>
          </a:prstGeom>
          <a:solidFill>
            <a:srgbClr val="0C5EA8"/>
          </a:solidFill>
          <a:ln w="9525" cap="flat" cmpd="sng">
            <a:solidFill>
              <a:srgbClr val="073763"/>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09">
              <a:buClr>
                <a:srgbClr val="073763"/>
              </a:buClr>
              <a:buSzPts val="900"/>
              <a:defRPr/>
            </a:pPr>
            <a:r>
              <a:rPr lang="en-GB" sz="788" b="1">
                <a:solidFill>
                  <a:srgbClr val="FFFFFF"/>
                </a:solidFill>
                <a:latin typeface="Arial"/>
              </a:rPr>
              <a:t>France*</a:t>
            </a:r>
          </a:p>
          <a:p>
            <a:pPr algn="ctr" defTabSz="1219109">
              <a:buClr>
                <a:srgbClr val="073763"/>
              </a:buClr>
              <a:buSzPts val="900"/>
              <a:defRPr/>
            </a:pPr>
            <a:r>
              <a:rPr lang="en-GB" sz="788" b="1">
                <a:solidFill>
                  <a:srgbClr val="FFFFFF"/>
                </a:solidFill>
                <a:latin typeface="Arial"/>
              </a:rPr>
              <a:t>n= 68</a:t>
            </a:r>
            <a:endParaRPr lang="en-GB" sz="525" b="1">
              <a:solidFill>
                <a:srgbClr val="FFFFFF"/>
              </a:solidFill>
              <a:latin typeface="Arial"/>
            </a:endParaRPr>
          </a:p>
        </p:txBody>
      </p:sp>
      <p:sp>
        <p:nvSpPr>
          <p:cNvPr id="54" name="Google Shape;1151;p175">
            <a:extLst>
              <a:ext uri="{FF2B5EF4-FFF2-40B4-BE49-F238E27FC236}">
                <a16:creationId xmlns:a16="http://schemas.microsoft.com/office/drawing/2014/main" id="{8A88C27F-7199-08FA-C4FB-D1FC34D001AD}"/>
              </a:ext>
            </a:extLst>
          </p:cNvPr>
          <p:cNvSpPr/>
          <p:nvPr/>
        </p:nvSpPr>
        <p:spPr>
          <a:xfrm>
            <a:off x="2299622" y="3357319"/>
            <a:ext cx="794034" cy="266195"/>
          </a:xfrm>
          <a:prstGeom prst="roundRect">
            <a:avLst>
              <a:gd name="adj" fmla="val 16667"/>
            </a:avLst>
          </a:prstGeom>
          <a:solidFill>
            <a:srgbClr val="145FA6"/>
          </a:solidFill>
          <a:ln w="9525" cap="flat" cmpd="sng">
            <a:solidFill>
              <a:srgbClr val="075BA7"/>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09">
              <a:buClr>
                <a:srgbClr val="073763"/>
              </a:buClr>
              <a:buSzPts val="900"/>
              <a:defRPr/>
            </a:pPr>
            <a:r>
              <a:rPr lang="en-GB" sz="788" b="1">
                <a:solidFill>
                  <a:srgbClr val="FFFFFF"/>
                </a:solidFill>
                <a:latin typeface="Arial"/>
              </a:rPr>
              <a:t>Ecuador</a:t>
            </a:r>
          </a:p>
        </p:txBody>
      </p:sp>
      <p:sp>
        <p:nvSpPr>
          <p:cNvPr id="61" name="Google Shape;1151;p175">
            <a:extLst>
              <a:ext uri="{FF2B5EF4-FFF2-40B4-BE49-F238E27FC236}">
                <a16:creationId xmlns:a16="http://schemas.microsoft.com/office/drawing/2014/main" id="{79B31FCC-EC5F-3F0A-7FCC-9CAEE38B32EE}"/>
              </a:ext>
            </a:extLst>
          </p:cNvPr>
          <p:cNvSpPr/>
          <p:nvPr/>
        </p:nvSpPr>
        <p:spPr>
          <a:xfrm>
            <a:off x="5286519" y="2192752"/>
            <a:ext cx="718553" cy="266195"/>
          </a:xfrm>
          <a:prstGeom prst="roundRect">
            <a:avLst>
              <a:gd name="adj" fmla="val 16667"/>
            </a:avLst>
          </a:prstGeom>
          <a:solidFill>
            <a:srgbClr val="145FA6"/>
          </a:solidFill>
          <a:ln w="9525" cap="flat" cmpd="sng">
            <a:solidFill>
              <a:srgbClr val="075BA7"/>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09">
              <a:buClr>
                <a:srgbClr val="073763"/>
              </a:buClr>
              <a:buSzPts val="900"/>
              <a:defRPr/>
            </a:pPr>
            <a:r>
              <a:rPr lang="en-GB" sz="788" b="1">
                <a:solidFill>
                  <a:srgbClr val="FFFFFF"/>
                </a:solidFill>
                <a:latin typeface="Arial"/>
              </a:rPr>
              <a:t>Germany</a:t>
            </a:r>
            <a:endParaRPr lang="en-GB" sz="800" b="1">
              <a:solidFill>
                <a:srgbClr val="FFFFFF"/>
              </a:solidFill>
              <a:latin typeface="Arial"/>
            </a:endParaRPr>
          </a:p>
        </p:txBody>
      </p:sp>
      <p:sp>
        <p:nvSpPr>
          <p:cNvPr id="94" name="Google Shape;1163;p175">
            <a:extLst>
              <a:ext uri="{FF2B5EF4-FFF2-40B4-BE49-F238E27FC236}">
                <a16:creationId xmlns:a16="http://schemas.microsoft.com/office/drawing/2014/main" id="{BA6D4ED5-469E-B064-9FFC-CEE778CA4AD6}"/>
              </a:ext>
            </a:extLst>
          </p:cNvPr>
          <p:cNvSpPr/>
          <p:nvPr/>
        </p:nvSpPr>
        <p:spPr>
          <a:xfrm>
            <a:off x="7172589" y="3819533"/>
            <a:ext cx="975089" cy="262610"/>
          </a:xfrm>
          <a:prstGeom prst="roundRect">
            <a:avLst>
              <a:gd name="adj" fmla="val 16667"/>
            </a:avLst>
          </a:prstGeom>
          <a:solidFill>
            <a:schemeClr val="accent2"/>
          </a:solidFill>
          <a:ln w="9525" cap="flat" cmpd="sng">
            <a:solidFill>
              <a:srgbClr val="075BA7"/>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09">
              <a:buClr>
                <a:srgbClr val="073763"/>
              </a:buClr>
              <a:buSzPts val="900"/>
              <a:defRPr/>
            </a:pPr>
            <a:r>
              <a:rPr lang="en-GB" sz="788" b="1">
                <a:solidFill>
                  <a:srgbClr val="FFFFFF"/>
                </a:solidFill>
                <a:latin typeface="Arial"/>
                <a:cs typeface="Arial"/>
              </a:rPr>
              <a:t>Australia</a:t>
            </a:r>
          </a:p>
        </p:txBody>
      </p:sp>
      <p:sp>
        <p:nvSpPr>
          <p:cNvPr id="95" name="TextBox 117">
            <a:extLst>
              <a:ext uri="{FF2B5EF4-FFF2-40B4-BE49-F238E27FC236}">
                <a16:creationId xmlns:a16="http://schemas.microsoft.com/office/drawing/2014/main" id="{ECEC97E2-AB97-80B3-5B56-4D27B261BF96}"/>
              </a:ext>
            </a:extLst>
          </p:cNvPr>
          <p:cNvSpPr txBox="1"/>
          <p:nvPr/>
        </p:nvSpPr>
        <p:spPr>
          <a:xfrm>
            <a:off x="485037" y="4567169"/>
            <a:ext cx="1117273" cy="161583"/>
          </a:xfrm>
          <a:prstGeom prst="rect">
            <a:avLst/>
          </a:prstGeom>
          <a:noFill/>
        </p:spPr>
        <p:txBody>
          <a:bodyPr wrap="square" lIns="68580" tIns="34290" rIns="68580" bIns="34290" rtlCol="0" anchor="t">
            <a:sp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09">
              <a:defRPr/>
            </a:pPr>
            <a:r>
              <a:rPr lang="en-GB" sz="600" b="1" i="1">
                <a:solidFill>
                  <a:srgbClr val="404040"/>
                </a:solidFill>
                <a:latin typeface="Arial"/>
              </a:rPr>
              <a:t>Data as of 14 April 2025</a:t>
            </a:r>
            <a:endParaRPr lang="it-IT" sz="600" b="1" i="1">
              <a:solidFill>
                <a:srgbClr val="404040"/>
              </a:solidFill>
              <a:latin typeface="Arial"/>
            </a:endParaRPr>
          </a:p>
        </p:txBody>
      </p:sp>
      <p:pic>
        <p:nvPicPr>
          <p:cNvPr id="2" name="bg object 17">
            <a:extLst>
              <a:ext uri="{FF2B5EF4-FFF2-40B4-BE49-F238E27FC236}">
                <a16:creationId xmlns:a16="http://schemas.microsoft.com/office/drawing/2014/main" id="{E924BE16-ED37-B05D-0505-D6DD192A88A3}"/>
              </a:ext>
            </a:extLst>
          </p:cNvPr>
          <p:cNvPicPr/>
          <p:nvPr/>
        </p:nvPicPr>
        <p:blipFill>
          <a:blip r:embed="rId7" cstate="print">
            <a:alphaModFix amt="10000"/>
            <a:extLst>
              <a:ext uri="{BEBA8EAE-BF5A-486C-A8C5-ECC9F3942E4B}">
                <a14:imgProps xmlns:a14="http://schemas.microsoft.com/office/drawing/2010/main">
                  <a14:imgLayer r:embed="rId8">
                    <a14:imgEffect>
                      <a14:saturation sat="0"/>
                    </a14:imgEffect>
                  </a14:imgLayer>
                </a14:imgProps>
              </a:ext>
            </a:extLst>
          </a:blip>
          <a:stretch>
            <a:fillRect/>
          </a:stretch>
        </p:blipFill>
        <p:spPr>
          <a:xfrm>
            <a:off x="1524002" y="1682750"/>
            <a:ext cx="5849256" cy="1778000"/>
          </a:xfrm>
          <a:prstGeom prst="rect">
            <a:avLst/>
          </a:prstGeom>
          <a:noFill/>
        </p:spPr>
      </p:pic>
      <p:pic>
        <p:nvPicPr>
          <p:cNvPr id="3" name="Graphic 2" descr="Beginning with solid fill">
            <a:hlinkClick r:id="rId9" action="ppaction://hlinksldjump"/>
            <a:extLst>
              <a:ext uri="{FF2B5EF4-FFF2-40B4-BE49-F238E27FC236}">
                <a16:creationId xmlns:a16="http://schemas.microsoft.com/office/drawing/2014/main" id="{E62DED58-4938-16BA-DE7F-9D4BF80449E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1546611188"/>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79B94C7-EB6A-AB0B-FDBE-C2AA00784421}"/>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1905D788-DA96-924C-A123-08D56DB9E887}"/>
              </a:ext>
            </a:extLst>
          </p:cNvPr>
          <p:cNvSpPr>
            <a:spLocks noGrp="1"/>
          </p:cNvSpPr>
          <p:nvPr>
            <p:ph type="title"/>
          </p:nvPr>
        </p:nvSpPr>
        <p:spPr>
          <a:xfrm>
            <a:off x="94843" y="67842"/>
            <a:ext cx="8053388" cy="590955"/>
          </a:xfrm>
        </p:spPr>
        <p:txBody>
          <a:bodyPr anchor="ctr"/>
          <a:lstStyle/>
          <a:p>
            <a:r>
              <a:rPr lang="en-GB" sz="1500">
                <a:solidFill>
                  <a:schemeClr val="accent3"/>
                </a:solidFill>
              </a:rPr>
              <a:t>SOLAR study data sources:</a:t>
            </a:r>
            <a:r>
              <a:rPr lang="en-GB" sz="1500"/>
              <a:t> </a:t>
            </a:r>
            <a:r>
              <a:rPr lang="en-GB" sz="1500">
                <a:solidFill>
                  <a:srgbClr val="073763"/>
                </a:solidFill>
                <a:ea typeface="Calibri"/>
              </a:rPr>
              <a:t>ISAR and OPCRD</a:t>
            </a:r>
          </a:p>
        </p:txBody>
      </p:sp>
      <p:sp>
        <p:nvSpPr>
          <p:cNvPr id="27" name="Rectangle 26">
            <a:extLst>
              <a:ext uri="{FF2B5EF4-FFF2-40B4-BE49-F238E27FC236}">
                <a16:creationId xmlns:a16="http://schemas.microsoft.com/office/drawing/2014/main" id="{55E21896-FAA1-31E5-0938-C555C23F5ED9}"/>
              </a:ext>
            </a:extLst>
          </p:cNvPr>
          <p:cNvSpPr/>
          <p:nvPr/>
        </p:nvSpPr>
        <p:spPr bwMode="auto">
          <a:xfrm>
            <a:off x="1072" y="4890188"/>
            <a:ext cx="8460395" cy="253916"/>
          </a:xfrm>
          <a:prstGeom prst="rect">
            <a:avLst/>
          </a:prstGeom>
        </p:spPr>
        <p:txBody>
          <a:bodyPr wrap="square" lIns="68580" tIns="34290" rIns="68580" bIns="34290" anchor="t">
            <a:spAutoFit/>
          </a:bodyPr>
          <a:lstStyle>
            <a:defPPr>
              <a:defRPr lang="en-US"/>
            </a:defPPr>
            <a:lvl1pPr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1pPr>
            <a:lvl2pPr marL="342900" indent="114300"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2pPr>
            <a:lvl3pPr marL="685800" indent="228600"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3pPr>
            <a:lvl4pPr marL="1028700" indent="342900"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4pPr>
            <a:lvl5pPr marL="1371600" indent="457200"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5pPr>
            <a:lvl6pPr marL="2286000" algn="l" defTabSz="914400" rtl="0" eaLnBrk="1" latinLnBrk="0" hangingPunct="1">
              <a:defRPr sz="1300" kern="1200">
                <a:solidFill>
                  <a:schemeClr val="tx1"/>
                </a:solidFill>
                <a:latin typeface="Calibri" panose="020F0502020204030204" pitchFamily="34" charset="0"/>
                <a:ea typeface="+mn-ea"/>
                <a:cs typeface="+mn-cs"/>
              </a:defRPr>
            </a:lvl6pPr>
            <a:lvl7pPr marL="2743200" algn="l" defTabSz="914400" rtl="0" eaLnBrk="1" latinLnBrk="0" hangingPunct="1">
              <a:defRPr sz="1300" kern="1200">
                <a:solidFill>
                  <a:schemeClr val="tx1"/>
                </a:solidFill>
                <a:latin typeface="Calibri" panose="020F0502020204030204" pitchFamily="34" charset="0"/>
                <a:ea typeface="+mn-ea"/>
                <a:cs typeface="+mn-cs"/>
              </a:defRPr>
            </a:lvl7pPr>
            <a:lvl8pPr marL="3200400" algn="l" defTabSz="914400" rtl="0" eaLnBrk="1" latinLnBrk="0" hangingPunct="1">
              <a:defRPr sz="1300" kern="1200">
                <a:solidFill>
                  <a:schemeClr val="tx1"/>
                </a:solidFill>
                <a:latin typeface="Calibri" panose="020F0502020204030204" pitchFamily="34" charset="0"/>
                <a:ea typeface="+mn-ea"/>
                <a:cs typeface="+mn-cs"/>
              </a:defRPr>
            </a:lvl8pPr>
            <a:lvl9pPr marL="3657600" algn="l" defTabSz="914400" rtl="0" eaLnBrk="1" latinLnBrk="0" hangingPunct="1">
              <a:defRPr sz="1300" kern="1200">
                <a:solidFill>
                  <a:schemeClr val="tx1"/>
                </a:solidFill>
                <a:latin typeface="Calibri" panose="020F0502020204030204" pitchFamily="34" charset="0"/>
                <a:ea typeface="+mn-ea"/>
                <a:cs typeface="+mn-cs"/>
              </a:defRPr>
            </a:lvl9pPr>
          </a:lstStyle>
          <a:p>
            <a:pPr>
              <a:spcBef>
                <a:spcPts val="0"/>
              </a:spcBef>
              <a:spcAft>
                <a:spcPts val="0"/>
              </a:spcAft>
              <a:defRPr/>
            </a:pPr>
            <a:r>
              <a:rPr lang="en-GB" sz="600">
                <a:solidFill>
                  <a:srgbClr val="A6A6A6"/>
                </a:solidFill>
                <a:latin typeface="Arial"/>
                <a:ea typeface="Noto Serif"/>
                <a:cs typeface="Arial"/>
              </a:rPr>
              <a:t>*ISAR countries specifically collecting OCS-related adverse event data</a:t>
            </a:r>
            <a:endParaRPr lang="en-US" sz="600">
              <a:solidFill>
                <a:srgbClr val="000000"/>
              </a:solidFill>
              <a:latin typeface="Arial"/>
              <a:ea typeface="Noto Serif"/>
              <a:cs typeface="Arial"/>
            </a:endParaRPr>
          </a:p>
          <a:p>
            <a:pPr>
              <a:spcBef>
                <a:spcPts val="0"/>
              </a:spcBef>
              <a:spcAft>
                <a:spcPts val="0"/>
              </a:spcAft>
              <a:defRPr/>
            </a:pPr>
            <a:r>
              <a:rPr lang="en-GB" sz="600" err="1">
                <a:solidFill>
                  <a:srgbClr val="A6A6A6"/>
                </a:solidFill>
                <a:latin typeface="Arial"/>
                <a:ea typeface="Noto Serif"/>
                <a:cs typeface="Arial"/>
              </a:rPr>
              <a:t>Sadatsafavi</a:t>
            </a:r>
            <a:r>
              <a:rPr lang="en-GB" sz="600">
                <a:solidFill>
                  <a:srgbClr val="A6A6A6"/>
                </a:solidFill>
                <a:latin typeface="Arial"/>
                <a:ea typeface="Noto Serif"/>
                <a:cs typeface="Arial"/>
              </a:rPr>
              <a:t> M et al</a:t>
            </a:r>
            <a:r>
              <a:rPr lang="en-US" sz="600">
                <a:solidFill>
                  <a:srgbClr val="A6A6A6"/>
                </a:solidFill>
                <a:latin typeface="Arial"/>
                <a:ea typeface="Noto Serif"/>
                <a:cs typeface="Arial"/>
              </a:rPr>
              <a:t>. Prevention of cardiovascular and other systemic adverse outcomes in patients with asthma treated with biologics. </a:t>
            </a:r>
            <a:r>
              <a:rPr lang="en-US" sz="600" i="1">
                <a:solidFill>
                  <a:srgbClr val="A6A6A6"/>
                </a:solidFill>
                <a:latin typeface="Arial"/>
                <a:ea typeface="Noto Serif"/>
                <a:cs typeface="Arial"/>
              </a:rPr>
              <a:t>Am J Respir Crit Care Med</a:t>
            </a:r>
            <a:r>
              <a:rPr lang="en-US" sz="600">
                <a:solidFill>
                  <a:srgbClr val="A6A6A6"/>
                </a:solidFill>
                <a:latin typeface="Arial"/>
                <a:ea typeface="Noto Serif"/>
                <a:cs typeface="Arial"/>
              </a:rPr>
              <a:t>. 2025 May 19. </a:t>
            </a:r>
            <a:r>
              <a:rPr lang="en-US" sz="600" err="1">
                <a:solidFill>
                  <a:srgbClr val="A6A6A6"/>
                </a:solidFill>
                <a:latin typeface="Arial"/>
                <a:ea typeface="Noto Serif"/>
                <a:cs typeface="Arial"/>
              </a:rPr>
              <a:t>doi</a:t>
            </a:r>
            <a:r>
              <a:rPr lang="en-US" sz="600">
                <a:solidFill>
                  <a:srgbClr val="A6A6A6"/>
                </a:solidFill>
                <a:latin typeface="Arial"/>
                <a:ea typeface="Noto Serif"/>
                <a:cs typeface="Arial"/>
              </a:rPr>
              <a:t>: 10.1164/rccm.202501-0246OC. Online ahead of print.</a:t>
            </a:r>
            <a:endParaRPr lang="en-US" sz="975"/>
          </a:p>
        </p:txBody>
      </p:sp>
      <p:pic>
        <p:nvPicPr>
          <p:cNvPr id="2" name="Picture 1" descr="A map of the world&#10;&#10;Description automatically generated">
            <a:extLst>
              <a:ext uri="{FF2B5EF4-FFF2-40B4-BE49-F238E27FC236}">
                <a16:creationId xmlns:a16="http://schemas.microsoft.com/office/drawing/2014/main" id="{562DCFE0-789B-7E0A-99E2-B723C41641F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9285" y="999904"/>
            <a:ext cx="8201025" cy="3593306"/>
          </a:xfrm>
          <a:prstGeom prst="rect">
            <a:avLst/>
          </a:prstGeom>
          <a:noFill/>
          <a:extLst>
            <a:ext uri="{909E8E84-426E-40DD-AFC4-6F175D3DCCD1}">
              <a14:hiddenFill xmlns:a14="http://schemas.microsoft.com/office/drawing/2010/main">
                <a:solidFill>
                  <a:srgbClr val="FFFFFF"/>
                </a:solidFill>
              </a14:hiddenFill>
            </a:ext>
          </a:extLst>
        </p:spPr>
      </p:pic>
      <p:grpSp>
        <p:nvGrpSpPr>
          <p:cNvPr id="4" name="Group 3">
            <a:extLst>
              <a:ext uri="{FF2B5EF4-FFF2-40B4-BE49-F238E27FC236}">
                <a16:creationId xmlns:a16="http://schemas.microsoft.com/office/drawing/2014/main" id="{475D20EF-11A4-7FE7-73EE-95223DDA0AF7}"/>
              </a:ext>
            </a:extLst>
          </p:cNvPr>
          <p:cNvGrpSpPr/>
          <p:nvPr/>
        </p:nvGrpSpPr>
        <p:grpSpPr>
          <a:xfrm>
            <a:off x="169037" y="1674028"/>
            <a:ext cx="8202838" cy="2296091"/>
            <a:chOff x="113323" y="1895857"/>
            <a:chExt cx="8030444" cy="2545884"/>
          </a:xfrm>
        </p:grpSpPr>
        <p:sp>
          <p:nvSpPr>
            <p:cNvPr id="14" name="Google Shape;1145;p175">
              <a:extLst>
                <a:ext uri="{FF2B5EF4-FFF2-40B4-BE49-F238E27FC236}">
                  <a16:creationId xmlns:a16="http://schemas.microsoft.com/office/drawing/2014/main" id="{BF0B76D3-EE4C-21C1-F387-F88E15495572}"/>
                </a:ext>
              </a:extLst>
            </p:cNvPr>
            <p:cNvSpPr txBox="1"/>
            <p:nvPr/>
          </p:nvSpPr>
          <p:spPr>
            <a:xfrm>
              <a:off x="113323" y="3986853"/>
              <a:ext cx="666300" cy="238821"/>
            </a:xfrm>
            <a:prstGeom prst="rect">
              <a:avLst/>
            </a:prstGeom>
            <a:noFill/>
            <a:ln>
              <a:noFill/>
            </a:ln>
          </p:spPr>
          <p:txBody>
            <a:bodyPr spcFirstLastPara="1" wrap="square" lIns="121900" tIns="60933" rIns="121900" bIns="60933" anchor="t" anchorCtr="0">
              <a:sp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09">
                <a:buSzPts val="800"/>
                <a:defRPr/>
              </a:pPr>
              <a:r>
                <a:rPr lang="en-GB" sz="600" b="1" i="1" kern="0">
                  <a:solidFill>
                    <a:schemeClr val="bg1"/>
                  </a:solidFill>
                  <a:latin typeface="Arial"/>
                </a:rPr>
                <a:t>Legend:</a:t>
              </a:r>
              <a:endParaRPr sz="600" b="1" i="1" kern="0">
                <a:solidFill>
                  <a:schemeClr val="bg1"/>
                </a:solidFill>
                <a:latin typeface="Arial"/>
              </a:endParaRPr>
            </a:p>
          </p:txBody>
        </p:sp>
        <p:sp>
          <p:nvSpPr>
            <p:cNvPr id="15" name="Google Shape;1146;p175">
              <a:extLst>
                <a:ext uri="{FF2B5EF4-FFF2-40B4-BE49-F238E27FC236}">
                  <a16:creationId xmlns:a16="http://schemas.microsoft.com/office/drawing/2014/main" id="{A356EB91-15AE-6B77-119A-12587121735B}"/>
                </a:ext>
              </a:extLst>
            </p:cNvPr>
            <p:cNvSpPr/>
            <p:nvPr/>
          </p:nvSpPr>
          <p:spPr>
            <a:xfrm>
              <a:off x="1151300" y="1970813"/>
              <a:ext cx="735875" cy="295924"/>
            </a:xfrm>
            <a:prstGeom prst="roundRect">
              <a:avLst>
                <a:gd name="adj" fmla="val 16667"/>
              </a:avLst>
            </a:prstGeom>
            <a:solidFill>
              <a:srgbClr val="0C5EA8"/>
            </a:solidFill>
            <a:ln w="9525" cap="flat" cmpd="sng">
              <a:solidFill>
                <a:srgbClr val="075BA7"/>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09">
                <a:buClr>
                  <a:srgbClr val="073763"/>
                </a:buClr>
                <a:buSzPts val="900"/>
                <a:defRPr/>
              </a:pPr>
              <a:r>
                <a:rPr lang="en-GB" sz="800" b="1" kern="0">
                  <a:solidFill>
                    <a:schemeClr val="bg1"/>
                  </a:solidFill>
                  <a:latin typeface="Arial"/>
                </a:rPr>
                <a:t>Canada</a:t>
              </a:r>
            </a:p>
            <a:p>
              <a:pPr algn="ctr" defTabSz="1219109">
                <a:buClr>
                  <a:srgbClr val="073763"/>
                </a:buClr>
                <a:buSzPts val="900"/>
                <a:defRPr/>
              </a:pPr>
              <a:r>
                <a:rPr lang="en-GB" sz="800" b="1" kern="0">
                  <a:solidFill>
                    <a:schemeClr val="bg1"/>
                  </a:solidFill>
                  <a:latin typeface="Arial"/>
                </a:rPr>
                <a:t>n = 433</a:t>
              </a:r>
              <a:endParaRPr sz="1050" b="1" kern="0">
                <a:solidFill>
                  <a:schemeClr val="bg1"/>
                </a:solidFill>
                <a:latin typeface="Arial"/>
              </a:endParaRPr>
            </a:p>
          </p:txBody>
        </p:sp>
        <p:sp>
          <p:nvSpPr>
            <p:cNvPr id="16" name="Google Shape;1147;p175">
              <a:extLst>
                <a:ext uri="{FF2B5EF4-FFF2-40B4-BE49-F238E27FC236}">
                  <a16:creationId xmlns:a16="http://schemas.microsoft.com/office/drawing/2014/main" id="{BF1F550A-21CF-BA18-2D0D-FE543D920275}"/>
                </a:ext>
              </a:extLst>
            </p:cNvPr>
            <p:cNvSpPr/>
            <p:nvPr/>
          </p:nvSpPr>
          <p:spPr>
            <a:xfrm>
              <a:off x="1740510" y="2320159"/>
              <a:ext cx="595156" cy="268235"/>
            </a:xfrm>
            <a:prstGeom prst="roundRect">
              <a:avLst>
                <a:gd name="adj" fmla="val 16667"/>
              </a:avLst>
            </a:prstGeom>
            <a:solidFill>
              <a:srgbClr val="0C5EA8"/>
            </a:solidFill>
            <a:ln w="9525" cap="flat" cmpd="sng">
              <a:solidFill>
                <a:srgbClr val="075BA7"/>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09">
                <a:buClr>
                  <a:srgbClr val="073763"/>
                </a:buClr>
                <a:buSzPts val="900"/>
                <a:defRPr/>
              </a:pPr>
              <a:endParaRPr sz="800" kern="0">
                <a:solidFill>
                  <a:schemeClr val="bg1"/>
                </a:solidFill>
                <a:latin typeface="Arial"/>
              </a:endParaRPr>
            </a:p>
          </p:txBody>
        </p:sp>
        <p:sp>
          <p:nvSpPr>
            <p:cNvPr id="17" name="Google Shape;1149;p175">
              <a:extLst>
                <a:ext uri="{FF2B5EF4-FFF2-40B4-BE49-F238E27FC236}">
                  <a16:creationId xmlns:a16="http://schemas.microsoft.com/office/drawing/2014/main" id="{FDC08A6D-F951-8D6D-F415-3DFE3720BA0B}"/>
                </a:ext>
              </a:extLst>
            </p:cNvPr>
            <p:cNvSpPr/>
            <p:nvPr/>
          </p:nvSpPr>
          <p:spPr>
            <a:xfrm>
              <a:off x="2515480" y="3941431"/>
              <a:ext cx="787315" cy="291180"/>
            </a:xfrm>
            <a:prstGeom prst="roundRect">
              <a:avLst>
                <a:gd name="adj" fmla="val 16667"/>
              </a:avLst>
            </a:prstGeom>
            <a:solidFill>
              <a:srgbClr val="0C5EA8"/>
            </a:solidFill>
            <a:ln w="9525" cap="flat" cmpd="sng">
              <a:solidFill>
                <a:srgbClr val="075BA7"/>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09">
                <a:buClr>
                  <a:srgbClr val="032647"/>
                </a:buClr>
                <a:buSzPts val="900"/>
                <a:defRPr/>
              </a:pPr>
              <a:r>
                <a:rPr lang="en-GB" sz="800" b="1" kern="0">
                  <a:solidFill>
                    <a:schemeClr val="bg1"/>
                  </a:solidFill>
                  <a:latin typeface="Arial"/>
                </a:rPr>
                <a:t>Argentina</a:t>
              </a:r>
            </a:p>
            <a:p>
              <a:pPr algn="ctr" defTabSz="1219109">
                <a:buClr>
                  <a:srgbClr val="032647"/>
                </a:buClr>
                <a:buSzPts val="900"/>
                <a:defRPr/>
              </a:pPr>
              <a:r>
                <a:rPr lang="en-GB" sz="800" b="1" kern="0">
                  <a:solidFill>
                    <a:schemeClr val="bg1"/>
                  </a:solidFill>
                  <a:latin typeface="Arial"/>
                </a:rPr>
                <a:t>n = 33</a:t>
              </a:r>
            </a:p>
          </p:txBody>
        </p:sp>
        <p:sp>
          <p:nvSpPr>
            <p:cNvPr id="18" name="Google Shape;1150;p175">
              <a:extLst>
                <a:ext uri="{FF2B5EF4-FFF2-40B4-BE49-F238E27FC236}">
                  <a16:creationId xmlns:a16="http://schemas.microsoft.com/office/drawing/2014/main" id="{8B96FD08-D2FD-EBF4-0B1D-B2A7E769A375}"/>
                </a:ext>
              </a:extLst>
            </p:cNvPr>
            <p:cNvSpPr/>
            <p:nvPr/>
          </p:nvSpPr>
          <p:spPr>
            <a:xfrm>
              <a:off x="4104499" y="1945368"/>
              <a:ext cx="797706" cy="295200"/>
            </a:xfrm>
            <a:prstGeom prst="roundRect">
              <a:avLst>
                <a:gd name="adj" fmla="val 16667"/>
              </a:avLst>
            </a:prstGeom>
            <a:solidFill>
              <a:srgbClr val="FBAD19"/>
            </a:solidFill>
            <a:ln w="9525" cap="flat" cmpd="sng">
              <a:solidFill>
                <a:srgbClr val="073763"/>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09">
                <a:buClr>
                  <a:srgbClr val="073763"/>
                </a:buClr>
                <a:buSzPts val="900"/>
                <a:defRPr/>
              </a:pPr>
              <a:r>
                <a:rPr lang="en-GB" sz="800" b="1" kern="0">
                  <a:solidFill>
                    <a:schemeClr val="bg1"/>
                  </a:solidFill>
                  <a:latin typeface="Arial"/>
                </a:rPr>
                <a:t>UK</a:t>
              </a:r>
            </a:p>
            <a:p>
              <a:pPr algn="ctr" defTabSz="1219109">
                <a:buClr>
                  <a:srgbClr val="073763"/>
                </a:buClr>
                <a:buSzPts val="900"/>
                <a:defRPr/>
              </a:pPr>
              <a:r>
                <a:rPr lang="en-GB" sz="788" b="1" kern="0">
                  <a:solidFill>
                    <a:schemeClr val="bg1"/>
                  </a:solidFill>
                  <a:latin typeface="Arial"/>
                </a:rPr>
                <a:t>n = 34,476</a:t>
              </a:r>
              <a:endParaRPr sz="788" b="1" kern="0">
                <a:solidFill>
                  <a:schemeClr val="bg1"/>
                </a:solidFill>
                <a:latin typeface="Arial"/>
              </a:endParaRPr>
            </a:p>
          </p:txBody>
        </p:sp>
        <p:sp>
          <p:nvSpPr>
            <p:cNvPr id="19" name="Google Shape;1153;p175">
              <a:extLst>
                <a:ext uri="{FF2B5EF4-FFF2-40B4-BE49-F238E27FC236}">
                  <a16:creationId xmlns:a16="http://schemas.microsoft.com/office/drawing/2014/main" id="{D2E39097-93EB-B929-7009-3755EB73CCE0}"/>
                </a:ext>
              </a:extLst>
            </p:cNvPr>
            <p:cNvSpPr/>
            <p:nvPr/>
          </p:nvSpPr>
          <p:spPr>
            <a:xfrm>
              <a:off x="3925559" y="2819651"/>
              <a:ext cx="726306" cy="286158"/>
            </a:xfrm>
            <a:prstGeom prst="roundRect">
              <a:avLst>
                <a:gd name="adj" fmla="val 16667"/>
              </a:avLst>
            </a:prstGeom>
            <a:solidFill>
              <a:srgbClr val="0C5EA8"/>
            </a:solidFill>
            <a:ln w="9525" cap="flat" cmpd="sng">
              <a:solidFill>
                <a:srgbClr val="075BA7"/>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09">
                <a:buClr>
                  <a:srgbClr val="073763"/>
                </a:buClr>
                <a:buSzPts val="900"/>
                <a:defRPr/>
              </a:pPr>
              <a:r>
                <a:rPr lang="en-GB" sz="800" b="1" kern="0">
                  <a:solidFill>
                    <a:schemeClr val="bg1"/>
                  </a:solidFill>
                  <a:latin typeface="Arial"/>
                </a:rPr>
                <a:t>Italy</a:t>
              </a:r>
            </a:p>
            <a:p>
              <a:pPr algn="ctr" defTabSz="1219109">
                <a:buClr>
                  <a:srgbClr val="073763"/>
                </a:buClr>
                <a:buSzPts val="900"/>
                <a:defRPr/>
              </a:pPr>
              <a:r>
                <a:rPr lang="en-GB" sz="800" b="1" kern="0">
                  <a:solidFill>
                    <a:schemeClr val="bg1"/>
                  </a:solidFill>
                  <a:latin typeface="Arial"/>
                </a:rPr>
                <a:t>n = 1,632</a:t>
              </a:r>
              <a:endParaRPr sz="1050" b="1" kern="0">
                <a:solidFill>
                  <a:schemeClr val="bg1"/>
                </a:solidFill>
                <a:latin typeface="Arial"/>
              </a:endParaRPr>
            </a:p>
          </p:txBody>
        </p:sp>
        <p:sp>
          <p:nvSpPr>
            <p:cNvPr id="20" name="Google Shape;1154;p175">
              <a:extLst>
                <a:ext uri="{FF2B5EF4-FFF2-40B4-BE49-F238E27FC236}">
                  <a16:creationId xmlns:a16="http://schemas.microsoft.com/office/drawing/2014/main" id="{E1191EAF-EF66-CD49-C02F-E8304938ED6E}"/>
                </a:ext>
              </a:extLst>
            </p:cNvPr>
            <p:cNvSpPr/>
            <p:nvPr/>
          </p:nvSpPr>
          <p:spPr>
            <a:xfrm>
              <a:off x="5381527" y="2927228"/>
              <a:ext cx="676606" cy="272245"/>
            </a:xfrm>
            <a:prstGeom prst="roundRect">
              <a:avLst>
                <a:gd name="adj" fmla="val 16667"/>
              </a:avLst>
            </a:prstGeom>
            <a:solidFill>
              <a:srgbClr val="0C5EA8"/>
            </a:solidFill>
            <a:ln w="9525" cap="flat" cmpd="sng">
              <a:solidFill>
                <a:srgbClr val="075BA7"/>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09">
                <a:buClr>
                  <a:srgbClr val="073763"/>
                </a:buClr>
                <a:buSzPts val="900"/>
                <a:defRPr/>
              </a:pPr>
              <a:r>
                <a:rPr lang="en-GB" sz="800" b="1" kern="0">
                  <a:solidFill>
                    <a:schemeClr val="bg1"/>
                  </a:solidFill>
                  <a:latin typeface="Arial"/>
                </a:rPr>
                <a:t>Kuwait</a:t>
              </a:r>
            </a:p>
            <a:p>
              <a:pPr algn="ctr" defTabSz="1219109">
                <a:buClr>
                  <a:srgbClr val="073763"/>
                </a:buClr>
                <a:buSzPts val="900"/>
                <a:defRPr/>
              </a:pPr>
              <a:r>
                <a:rPr lang="en-GB" sz="800" b="1" kern="0">
                  <a:solidFill>
                    <a:schemeClr val="bg1"/>
                  </a:solidFill>
                  <a:latin typeface="Arial"/>
                </a:rPr>
                <a:t> n = 229</a:t>
              </a:r>
              <a:endParaRPr sz="1050" b="1" kern="0">
                <a:solidFill>
                  <a:schemeClr val="bg1"/>
                </a:solidFill>
                <a:latin typeface="Arial"/>
              </a:endParaRPr>
            </a:p>
          </p:txBody>
        </p:sp>
        <p:sp>
          <p:nvSpPr>
            <p:cNvPr id="21" name="Google Shape;1156;p175">
              <a:extLst>
                <a:ext uri="{FF2B5EF4-FFF2-40B4-BE49-F238E27FC236}">
                  <a16:creationId xmlns:a16="http://schemas.microsoft.com/office/drawing/2014/main" id="{8EFC7E57-0FE1-260D-4446-373006CB459A}"/>
                </a:ext>
              </a:extLst>
            </p:cNvPr>
            <p:cNvSpPr/>
            <p:nvPr/>
          </p:nvSpPr>
          <p:spPr>
            <a:xfrm>
              <a:off x="4431269" y="2473656"/>
              <a:ext cx="676606" cy="291179"/>
            </a:xfrm>
            <a:prstGeom prst="roundRect">
              <a:avLst>
                <a:gd name="adj" fmla="val 16667"/>
              </a:avLst>
            </a:prstGeom>
            <a:solidFill>
              <a:srgbClr val="0C5EA8"/>
            </a:solidFill>
            <a:ln w="9525" cap="flat" cmpd="sng">
              <a:solidFill>
                <a:srgbClr val="075BA7"/>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09">
                <a:buClr>
                  <a:srgbClr val="073763"/>
                </a:buClr>
                <a:buSzPts val="900"/>
                <a:defRPr/>
              </a:pPr>
              <a:r>
                <a:rPr lang="en-GB" sz="800" b="1" kern="0">
                  <a:solidFill>
                    <a:schemeClr val="bg1"/>
                  </a:solidFill>
                  <a:latin typeface="Arial"/>
                </a:rPr>
                <a:t>Bulgaria n = 214</a:t>
              </a:r>
              <a:endParaRPr sz="1050" b="1" kern="0">
                <a:solidFill>
                  <a:schemeClr val="bg1"/>
                </a:solidFill>
                <a:latin typeface="Arial"/>
              </a:endParaRPr>
            </a:p>
          </p:txBody>
        </p:sp>
        <p:sp>
          <p:nvSpPr>
            <p:cNvPr id="22" name="Google Shape;1158;p175">
              <a:extLst>
                <a:ext uri="{FF2B5EF4-FFF2-40B4-BE49-F238E27FC236}">
                  <a16:creationId xmlns:a16="http://schemas.microsoft.com/office/drawing/2014/main" id="{D27019AB-5BBB-CFDE-902F-4E3F68D6A777}"/>
                </a:ext>
              </a:extLst>
            </p:cNvPr>
            <p:cNvSpPr/>
            <p:nvPr/>
          </p:nvSpPr>
          <p:spPr>
            <a:xfrm>
              <a:off x="5684225" y="3229868"/>
              <a:ext cx="676606" cy="291179"/>
            </a:xfrm>
            <a:prstGeom prst="roundRect">
              <a:avLst>
                <a:gd name="adj" fmla="val 16667"/>
              </a:avLst>
            </a:prstGeom>
            <a:solidFill>
              <a:srgbClr val="0C5EA8"/>
            </a:solidFill>
            <a:ln w="9525" cap="flat" cmpd="sng">
              <a:solidFill>
                <a:srgbClr val="075BA7"/>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09">
                <a:buClr>
                  <a:srgbClr val="073763"/>
                </a:buClr>
                <a:buSzPts val="900"/>
                <a:defRPr/>
              </a:pPr>
              <a:r>
                <a:rPr lang="en-GB" sz="800" b="1" kern="0">
                  <a:solidFill>
                    <a:schemeClr val="bg1"/>
                  </a:solidFill>
                  <a:latin typeface="Arial"/>
                </a:rPr>
                <a:t>UAE </a:t>
              </a:r>
            </a:p>
            <a:p>
              <a:pPr algn="ctr" defTabSz="1219109">
                <a:buClr>
                  <a:srgbClr val="073763"/>
                </a:buClr>
                <a:buSzPts val="900"/>
                <a:defRPr/>
              </a:pPr>
              <a:r>
                <a:rPr lang="en-GB" sz="800" b="1" kern="0">
                  <a:solidFill>
                    <a:schemeClr val="bg1"/>
                  </a:solidFill>
                  <a:latin typeface="Arial"/>
                </a:rPr>
                <a:t>n = 220</a:t>
              </a:r>
              <a:endParaRPr sz="1050" b="1" kern="0">
                <a:solidFill>
                  <a:schemeClr val="bg1"/>
                </a:solidFill>
                <a:latin typeface="Arial"/>
              </a:endParaRPr>
            </a:p>
          </p:txBody>
        </p:sp>
        <p:sp>
          <p:nvSpPr>
            <p:cNvPr id="23" name="Google Shape;1160;p175">
              <a:extLst>
                <a:ext uri="{FF2B5EF4-FFF2-40B4-BE49-F238E27FC236}">
                  <a16:creationId xmlns:a16="http://schemas.microsoft.com/office/drawing/2014/main" id="{F71BEABB-8891-39E7-4D04-FFD333BF6546}"/>
                </a:ext>
              </a:extLst>
            </p:cNvPr>
            <p:cNvSpPr/>
            <p:nvPr/>
          </p:nvSpPr>
          <p:spPr>
            <a:xfrm>
              <a:off x="7312756" y="2618689"/>
              <a:ext cx="728387" cy="272246"/>
            </a:xfrm>
            <a:prstGeom prst="roundRect">
              <a:avLst>
                <a:gd name="adj" fmla="val 16667"/>
              </a:avLst>
            </a:prstGeom>
            <a:solidFill>
              <a:srgbClr val="0C5EA8"/>
            </a:solidFill>
            <a:ln w="9525" cap="flat" cmpd="sng">
              <a:solidFill>
                <a:srgbClr val="075BA7"/>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09">
                <a:buClr>
                  <a:srgbClr val="073763"/>
                </a:buClr>
                <a:buSzPts val="900"/>
                <a:defRPr/>
              </a:pPr>
              <a:r>
                <a:rPr lang="en-GB" sz="800" b="1" kern="0">
                  <a:solidFill>
                    <a:schemeClr val="bg1"/>
                  </a:solidFill>
                  <a:latin typeface="Arial"/>
                </a:rPr>
                <a:t>S. Korea n = 81</a:t>
              </a:r>
              <a:endParaRPr sz="1050" b="1" kern="0">
                <a:solidFill>
                  <a:schemeClr val="bg1"/>
                </a:solidFill>
                <a:latin typeface="Arial"/>
              </a:endParaRPr>
            </a:p>
          </p:txBody>
        </p:sp>
        <p:sp>
          <p:nvSpPr>
            <p:cNvPr id="24" name="Google Shape;1161;p175">
              <a:extLst>
                <a:ext uri="{FF2B5EF4-FFF2-40B4-BE49-F238E27FC236}">
                  <a16:creationId xmlns:a16="http://schemas.microsoft.com/office/drawing/2014/main" id="{8FA4A127-9119-0551-375B-97BC43516DF2}"/>
                </a:ext>
              </a:extLst>
            </p:cNvPr>
            <p:cNvSpPr/>
            <p:nvPr/>
          </p:nvSpPr>
          <p:spPr>
            <a:xfrm>
              <a:off x="6978065" y="2933559"/>
              <a:ext cx="676606" cy="272245"/>
            </a:xfrm>
            <a:prstGeom prst="roundRect">
              <a:avLst>
                <a:gd name="adj" fmla="val 16667"/>
              </a:avLst>
            </a:prstGeom>
            <a:solidFill>
              <a:srgbClr val="0C5EA8"/>
            </a:solidFill>
            <a:ln w="9525" cap="flat" cmpd="sng">
              <a:solidFill>
                <a:srgbClr val="075BA7"/>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09">
                <a:buClr>
                  <a:srgbClr val="073763"/>
                </a:buClr>
                <a:buSzPts val="900"/>
                <a:defRPr/>
              </a:pPr>
              <a:r>
                <a:rPr lang="en-GB" sz="800" b="1" kern="0">
                  <a:solidFill>
                    <a:schemeClr val="bg1"/>
                  </a:solidFill>
                  <a:latin typeface="Arial"/>
                </a:rPr>
                <a:t>Taiwan n = 238</a:t>
              </a:r>
              <a:endParaRPr sz="1050" b="1" kern="0">
                <a:solidFill>
                  <a:schemeClr val="bg1"/>
                </a:solidFill>
                <a:latin typeface="Arial"/>
              </a:endParaRPr>
            </a:p>
          </p:txBody>
        </p:sp>
        <p:sp>
          <p:nvSpPr>
            <p:cNvPr id="25" name="Google Shape;1163;p175">
              <a:extLst>
                <a:ext uri="{FF2B5EF4-FFF2-40B4-BE49-F238E27FC236}">
                  <a16:creationId xmlns:a16="http://schemas.microsoft.com/office/drawing/2014/main" id="{4143162D-DF57-69F4-3DAA-CCE1D7EF33AA}"/>
                </a:ext>
              </a:extLst>
            </p:cNvPr>
            <p:cNvSpPr/>
            <p:nvPr/>
          </p:nvSpPr>
          <p:spPr>
            <a:xfrm>
              <a:off x="5182502" y="3549894"/>
              <a:ext cx="954596" cy="291179"/>
            </a:xfrm>
            <a:prstGeom prst="roundRect">
              <a:avLst>
                <a:gd name="adj" fmla="val 16667"/>
              </a:avLst>
            </a:prstGeom>
            <a:solidFill>
              <a:srgbClr val="0C5EA8"/>
            </a:solidFill>
            <a:ln w="9525" cap="flat" cmpd="sng">
              <a:solidFill>
                <a:srgbClr val="075BA7"/>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09">
                <a:buClr>
                  <a:srgbClr val="073763"/>
                </a:buClr>
                <a:buSzPts val="900"/>
                <a:defRPr/>
              </a:pPr>
              <a:r>
                <a:rPr lang="en-GB" sz="800" b="1" kern="0">
                  <a:solidFill>
                    <a:schemeClr val="bg1"/>
                  </a:solidFill>
                  <a:latin typeface="Arial"/>
                </a:rPr>
                <a:t>Saudi Arabia</a:t>
              </a:r>
            </a:p>
            <a:p>
              <a:pPr algn="ctr" defTabSz="1219109">
                <a:buClr>
                  <a:srgbClr val="073763"/>
                </a:buClr>
                <a:buSzPts val="900"/>
                <a:defRPr/>
              </a:pPr>
              <a:r>
                <a:rPr lang="en-GB" sz="800" b="1" kern="0">
                  <a:solidFill>
                    <a:schemeClr val="bg1"/>
                  </a:solidFill>
                  <a:latin typeface="Arial"/>
                </a:rPr>
                <a:t>n = 163</a:t>
              </a:r>
              <a:endParaRPr sz="800" b="1" kern="0">
                <a:solidFill>
                  <a:schemeClr val="bg1"/>
                </a:solidFill>
                <a:latin typeface="Arial"/>
              </a:endParaRPr>
            </a:p>
          </p:txBody>
        </p:sp>
        <p:sp>
          <p:nvSpPr>
            <p:cNvPr id="26" name="Google Shape;1166;p175">
              <a:extLst>
                <a:ext uri="{FF2B5EF4-FFF2-40B4-BE49-F238E27FC236}">
                  <a16:creationId xmlns:a16="http://schemas.microsoft.com/office/drawing/2014/main" id="{D5E6B5A3-2F6A-39D3-8E80-FA82F64E4357}"/>
                </a:ext>
              </a:extLst>
            </p:cNvPr>
            <p:cNvSpPr/>
            <p:nvPr/>
          </p:nvSpPr>
          <p:spPr>
            <a:xfrm>
              <a:off x="7313355" y="3248802"/>
              <a:ext cx="830412" cy="272245"/>
            </a:xfrm>
            <a:prstGeom prst="roundRect">
              <a:avLst>
                <a:gd name="adj" fmla="val 16667"/>
              </a:avLst>
            </a:prstGeom>
            <a:solidFill>
              <a:srgbClr val="0C5EA8"/>
            </a:solidFill>
            <a:ln w="9525" cap="flat" cmpd="sng">
              <a:solidFill>
                <a:srgbClr val="075BA7"/>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09">
                <a:buClr>
                  <a:srgbClr val="073763"/>
                </a:buClr>
                <a:buSzPts val="900"/>
                <a:defRPr/>
              </a:pPr>
              <a:r>
                <a:rPr lang="en-GB" sz="800" b="1" kern="0">
                  <a:solidFill>
                    <a:schemeClr val="bg1"/>
                  </a:solidFill>
                  <a:latin typeface="Arial"/>
                </a:rPr>
                <a:t>Singapore</a:t>
              </a:r>
            </a:p>
            <a:p>
              <a:pPr algn="ctr" defTabSz="1219109">
                <a:buClr>
                  <a:srgbClr val="073763"/>
                </a:buClr>
                <a:buSzPts val="900"/>
                <a:defRPr/>
              </a:pPr>
              <a:r>
                <a:rPr lang="en-GB" sz="800" b="1" kern="0">
                  <a:solidFill>
                    <a:schemeClr val="bg1"/>
                  </a:solidFill>
                  <a:latin typeface="Arial"/>
                </a:rPr>
                <a:t>n = 135</a:t>
              </a:r>
              <a:endParaRPr sz="1050" b="1" kern="0">
                <a:solidFill>
                  <a:schemeClr val="bg1"/>
                </a:solidFill>
                <a:latin typeface="Arial"/>
              </a:endParaRPr>
            </a:p>
          </p:txBody>
        </p:sp>
        <p:sp>
          <p:nvSpPr>
            <p:cNvPr id="28" name="Google Shape;1174;p175">
              <a:extLst>
                <a:ext uri="{FF2B5EF4-FFF2-40B4-BE49-F238E27FC236}">
                  <a16:creationId xmlns:a16="http://schemas.microsoft.com/office/drawing/2014/main" id="{E4B8E0F3-0589-9CD3-1306-2510AD2B8EF7}"/>
                </a:ext>
              </a:extLst>
            </p:cNvPr>
            <p:cNvSpPr txBox="1"/>
            <p:nvPr/>
          </p:nvSpPr>
          <p:spPr>
            <a:xfrm>
              <a:off x="5275448" y="1895857"/>
              <a:ext cx="184731" cy="315605"/>
            </a:xfrm>
            <a:prstGeom prst="rect">
              <a:avLst/>
            </a:prstGeom>
            <a:noFill/>
            <a:ln>
              <a:noFill/>
            </a:ln>
          </p:spPr>
          <p:txBody>
            <a:bodyPr spcFirstLastPara="1" wrap="square" lIns="121900" tIns="60933" rIns="121900" bIns="60933" anchor="t" anchorCtr="0">
              <a:sp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09">
                <a:buSzPts val="1400"/>
                <a:defRPr/>
              </a:pPr>
              <a:endParaRPr sz="1050" kern="0">
                <a:solidFill>
                  <a:schemeClr val="bg1"/>
                </a:solidFill>
                <a:latin typeface="Arial"/>
              </a:endParaRPr>
            </a:p>
          </p:txBody>
        </p:sp>
        <p:sp>
          <p:nvSpPr>
            <p:cNvPr id="29" name="Google Shape;1178;p175">
              <a:extLst>
                <a:ext uri="{FF2B5EF4-FFF2-40B4-BE49-F238E27FC236}">
                  <a16:creationId xmlns:a16="http://schemas.microsoft.com/office/drawing/2014/main" id="{3C6C38F7-DF94-0A0D-5454-2CF446421633}"/>
                </a:ext>
              </a:extLst>
            </p:cNvPr>
            <p:cNvSpPr txBox="1"/>
            <p:nvPr/>
          </p:nvSpPr>
          <p:spPr>
            <a:xfrm>
              <a:off x="235234" y="3168018"/>
              <a:ext cx="1457361" cy="481969"/>
            </a:xfrm>
            <a:prstGeom prst="rect">
              <a:avLst/>
            </a:prstGeom>
            <a:noFill/>
            <a:ln>
              <a:noFill/>
            </a:ln>
          </p:spPr>
          <p:txBody>
            <a:bodyPr spcFirstLastPara="1" wrap="square" lIns="121900" tIns="60933" rIns="121900" bIns="60933" anchor="t" anchorCtr="0">
              <a:sp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09">
                <a:buSzPts val="1050"/>
                <a:defRPr/>
              </a:pPr>
              <a:r>
                <a:rPr lang="en-GB" sz="975" b="1" i="1" kern="0">
                  <a:solidFill>
                    <a:schemeClr val="bg1"/>
                  </a:solidFill>
                  <a:latin typeface="Arial"/>
                </a:rPr>
                <a:t>Total no. of patients in SOLAR II: </a:t>
              </a:r>
              <a:r>
                <a:rPr lang="en-US" sz="1050" b="1" kern="0">
                  <a:solidFill>
                    <a:schemeClr val="bg1"/>
                  </a:solidFill>
                  <a:latin typeface="Arial"/>
                </a:rPr>
                <a:t>42,908</a:t>
              </a:r>
              <a:endParaRPr sz="1000" b="1" i="1" kern="0">
                <a:solidFill>
                  <a:schemeClr val="bg1"/>
                </a:solidFill>
                <a:latin typeface="Arial"/>
              </a:endParaRPr>
            </a:p>
          </p:txBody>
        </p:sp>
        <p:sp>
          <p:nvSpPr>
            <p:cNvPr id="30" name="Google Shape;1181;p175">
              <a:extLst>
                <a:ext uri="{FF2B5EF4-FFF2-40B4-BE49-F238E27FC236}">
                  <a16:creationId xmlns:a16="http://schemas.microsoft.com/office/drawing/2014/main" id="{7015A717-8EAE-B059-1B43-74F051DA9343}"/>
                </a:ext>
              </a:extLst>
            </p:cNvPr>
            <p:cNvSpPr/>
            <p:nvPr/>
          </p:nvSpPr>
          <p:spPr>
            <a:xfrm>
              <a:off x="159827" y="4203961"/>
              <a:ext cx="1982946" cy="237780"/>
            </a:xfrm>
            <a:prstGeom prst="roundRect">
              <a:avLst>
                <a:gd name="adj" fmla="val 16667"/>
              </a:avLst>
            </a:prstGeom>
            <a:solidFill>
              <a:srgbClr val="0C5EA8"/>
            </a:solidFill>
            <a:ln>
              <a:solidFill>
                <a:srgbClr val="073763"/>
              </a:solidFill>
            </a:ln>
          </p:spPr>
          <p:txBody>
            <a:bodyPr spcFirstLastPara="1" wrap="square" lIns="121900" tIns="60933" rIns="121900" bIns="60933" anchor="ctr" anchorCtr="0">
              <a:no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09">
                <a:buClr>
                  <a:srgbClr val="002060"/>
                </a:buClr>
                <a:buSzPts val="933"/>
                <a:defRPr/>
              </a:pPr>
              <a:r>
                <a:rPr lang="en-GB" sz="788" b="1" kern="0">
                  <a:solidFill>
                    <a:schemeClr val="bg1"/>
                  </a:solidFill>
                  <a:latin typeface="Arial"/>
                </a:rPr>
                <a:t>ISAR (16 countries*)</a:t>
              </a:r>
              <a:endParaRPr sz="900" kern="0">
                <a:solidFill>
                  <a:schemeClr val="bg1"/>
                </a:solidFill>
                <a:latin typeface="Arial"/>
              </a:endParaRPr>
            </a:p>
          </p:txBody>
        </p:sp>
        <p:sp>
          <p:nvSpPr>
            <p:cNvPr id="31" name="Google Shape;1157;p175">
              <a:extLst>
                <a:ext uri="{FF2B5EF4-FFF2-40B4-BE49-F238E27FC236}">
                  <a16:creationId xmlns:a16="http://schemas.microsoft.com/office/drawing/2014/main" id="{99A96A16-67C0-AAA4-50CA-E3BA0BEDC85A}"/>
                </a:ext>
              </a:extLst>
            </p:cNvPr>
            <p:cNvSpPr/>
            <p:nvPr/>
          </p:nvSpPr>
          <p:spPr>
            <a:xfrm>
              <a:off x="4671013" y="2819651"/>
              <a:ext cx="676500" cy="291300"/>
            </a:xfrm>
            <a:prstGeom prst="roundRect">
              <a:avLst>
                <a:gd name="adj" fmla="val 16667"/>
              </a:avLst>
            </a:prstGeom>
            <a:solidFill>
              <a:srgbClr val="0C5EA8"/>
            </a:solidFill>
            <a:ln w="9525" cap="flat" cmpd="sng">
              <a:solidFill>
                <a:srgbClr val="075BA7"/>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09">
                <a:buClr>
                  <a:srgbClr val="073763"/>
                </a:buClr>
                <a:buSzPts val="900"/>
                <a:defRPr/>
              </a:pPr>
              <a:r>
                <a:rPr lang="en-GB" sz="800" b="1" kern="0">
                  <a:solidFill>
                    <a:schemeClr val="bg1"/>
                  </a:solidFill>
                  <a:latin typeface="Arial"/>
                </a:rPr>
                <a:t>Greece n = 108</a:t>
              </a:r>
              <a:endParaRPr sz="1050" b="1" kern="0">
                <a:solidFill>
                  <a:schemeClr val="bg1"/>
                </a:solidFill>
                <a:latin typeface="Arial"/>
              </a:endParaRPr>
            </a:p>
          </p:txBody>
        </p:sp>
        <p:sp>
          <p:nvSpPr>
            <p:cNvPr id="32" name="Google Shape;1162;p175">
              <a:extLst>
                <a:ext uri="{FF2B5EF4-FFF2-40B4-BE49-F238E27FC236}">
                  <a16:creationId xmlns:a16="http://schemas.microsoft.com/office/drawing/2014/main" id="{934263FF-1E83-50E5-48F1-ABB59AAF391F}"/>
                </a:ext>
              </a:extLst>
            </p:cNvPr>
            <p:cNvSpPr/>
            <p:nvPr/>
          </p:nvSpPr>
          <p:spPr>
            <a:xfrm>
              <a:off x="6598448" y="2618504"/>
              <a:ext cx="676606" cy="272245"/>
            </a:xfrm>
            <a:prstGeom prst="roundRect">
              <a:avLst>
                <a:gd name="adj" fmla="val 16667"/>
              </a:avLst>
            </a:prstGeom>
            <a:solidFill>
              <a:srgbClr val="0C5EA8"/>
            </a:solidFill>
            <a:ln w="9525" cap="flat" cmpd="sng">
              <a:solidFill>
                <a:srgbClr val="075BA7"/>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09">
                <a:buClr>
                  <a:srgbClr val="073763"/>
                </a:buClr>
                <a:buSzPts val="900"/>
                <a:defRPr/>
              </a:pPr>
              <a:r>
                <a:rPr lang="en-GB" sz="800" b="1" kern="0">
                  <a:solidFill>
                    <a:schemeClr val="bg1"/>
                  </a:solidFill>
                  <a:latin typeface="Arial"/>
                </a:rPr>
                <a:t>Japan </a:t>
              </a:r>
            </a:p>
            <a:p>
              <a:pPr algn="ctr" defTabSz="1219109">
                <a:buClr>
                  <a:srgbClr val="073763"/>
                </a:buClr>
                <a:buSzPts val="900"/>
                <a:defRPr/>
              </a:pPr>
              <a:r>
                <a:rPr lang="en-GB" sz="800" b="1" kern="0">
                  <a:solidFill>
                    <a:schemeClr val="bg1"/>
                  </a:solidFill>
                  <a:latin typeface="Arial"/>
                </a:rPr>
                <a:t>n = 202</a:t>
              </a:r>
              <a:endParaRPr sz="1050" b="1" kern="0">
                <a:solidFill>
                  <a:schemeClr val="bg1"/>
                </a:solidFill>
                <a:latin typeface="Arial"/>
              </a:endParaRPr>
            </a:p>
          </p:txBody>
        </p:sp>
      </p:grpSp>
      <p:sp>
        <p:nvSpPr>
          <p:cNvPr id="6" name="Google Shape;1167;p175">
            <a:extLst>
              <a:ext uri="{FF2B5EF4-FFF2-40B4-BE49-F238E27FC236}">
                <a16:creationId xmlns:a16="http://schemas.microsoft.com/office/drawing/2014/main" id="{DDAFFFED-EDD4-4FCE-4A82-606E72BA9546}"/>
              </a:ext>
            </a:extLst>
          </p:cNvPr>
          <p:cNvSpPr/>
          <p:nvPr/>
        </p:nvSpPr>
        <p:spPr>
          <a:xfrm>
            <a:off x="1831152" y="2205514"/>
            <a:ext cx="607933" cy="118944"/>
          </a:xfrm>
          <a:prstGeom prst="roundRect">
            <a:avLst>
              <a:gd name="adj" fmla="val 16667"/>
            </a:avLst>
          </a:prstGeom>
          <a:solidFill>
            <a:srgbClr val="0C5EA8"/>
          </a:solidFill>
          <a:ln w="9525" cap="flat" cmpd="sng">
            <a:no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09">
              <a:buSzPts val="900"/>
              <a:defRPr/>
            </a:pPr>
            <a:endParaRPr sz="800" kern="0">
              <a:solidFill>
                <a:srgbClr val="CAC4D3"/>
              </a:solidFill>
              <a:latin typeface="Arial"/>
            </a:endParaRPr>
          </a:p>
        </p:txBody>
      </p:sp>
      <p:sp>
        <p:nvSpPr>
          <p:cNvPr id="8" name="Google Shape;1147;p175">
            <a:extLst>
              <a:ext uri="{FF2B5EF4-FFF2-40B4-BE49-F238E27FC236}">
                <a16:creationId xmlns:a16="http://schemas.microsoft.com/office/drawing/2014/main" id="{16EB62F2-4FAC-1035-47A6-77F6AC4605EF}"/>
              </a:ext>
            </a:extLst>
          </p:cNvPr>
          <p:cNvSpPr/>
          <p:nvPr/>
        </p:nvSpPr>
        <p:spPr>
          <a:xfrm>
            <a:off x="1702994" y="1977855"/>
            <a:ext cx="877803" cy="434554"/>
          </a:xfrm>
          <a:prstGeom prst="roundRect">
            <a:avLst>
              <a:gd name="adj" fmla="val 16667"/>
            </a:avLst>
          </a:prstGeom>
          <a:noFill/>
          <a:ln w="9525" cap="flat" cmpd="sng">
            <a:no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09">
              <a:buClr>
                <a:srgbClr val="073763"/>
              </a:buClr>
              <a:buSzPts val="900"/>
              <a:defRPr/>
            </a:pPr>
            <a:r>
              <a:rPr lang="en-GB" sz="800" b="1">
                <a:solidFill>
                  <a:schemeClr val="bg1"/>
                </a:solidFill>
                <a:latin typeface="Arial"/>
              </a:rPr>
              <a:t>USA</a:t>
            </a:r>
          </a:p>
          <a:p>
            <a:pPr algn="ctr" defTabSz="1219109">
              <a:buClr>
                <a:srgbClr val="073763"/>
              </a:buClr>
              <a:buSzPts val="900"/>
              <a:defRPr/>
            </a:pPr>
            <a:r>
              <a:rPr lang="en-GB" sz="800" b="1">
                <a:solidFill>
                  <a:schemeClr val="bg1"/>
                </a:solidFill>
                <a:latin typeface="Arial"/>
              </a:rPr>
              <a:t>n = 3,797</a:t>
            </a:r>
          </a:p>
        </p:txBody>
      </p:sp>
      <p:sp>
        <p:nvSpPr>
          <p:cNvPr id="10" name="Google Shape;1151;p175">
            <a:extLst>
              <a:ext uri="{FF2B5EF4-FFF2-40B4-BE49-F238E27FC236}">
                <a16:creationId xmlns:a16="http://schemas.microsoft.com/office/drawing/2014/main" id="{F7EAF5DE-4D18-2F25-C3E4-EDD3AA0BB2A7}"/>
              </a:ext>
            </a:extLst>
          </p:cNvPr>
          <p:cNvSpPr/>
          <p:nvPr/>
        </p:nvSpPr>
        <p:spPr>
          <a:xfrm>
            <a:off x="2192350" y="2499063"/>
            <a:ext cx="691131" cy="266195"/>
          </a:xfrm>
          <a:prstGeom prst="roundRect">
            <a:avLst>
              <a:gd name="adj" fmla="val 16667"/>
            </a:avLst>
          </a:prstGeom>
          <a:solidFill>
            <a:srgbClr val="0C5EA8"/>
          </a:solidFill>
          <a:ln w="9525" cap="flat" cmpd="sng">
            <a:solidFill>
              <a:srgbClr val="075BA7"/>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09">
              <a:buClr>
                <a:srgbClr val="073763"/>
              </a:buClr>
              <a:buSzPts val="900"/>
              <a:defRPr/>
            </a:pPr>
            <a:r>
              <a:rPr lang="en-GB" sz="800" b="1" kern="0">
                <a:solidFill>
                  <a:schemeClr val="bg1"/>
                </a:solidFill>
                <a:latin typeface="Arial"/>
              </a:rPr>
              <a:t>Mexico</a:t>
            </a:r>
          </a:p>
          <a:p>
            <a:pPr algn="ctr" defTabSz="1219109">
              <a:buClr>
                <a:srgbClr val="073763"/>
              </a:buClr>
              <a:buSzPts val="900"/>
              <a:defRPr/>
            </a:pPr>
            <a:r>
              <a:rPr lang="en-GB" sz="800" b="1" kern="0">
                <a:solidFill>
                  <a:schemeClr val="bg1"/>
                </a:solidFill>
                <a:latin typeface="Arial"/>
              </a:rPr>
              <a:t>n = 236</a:t>
            </a:r>
            <a:endParaRPr lang="en-GB" sz="1050" b="1" kern="0">
              <a:solidFill>
                <a:schemeClr val="bg1"/>
              </a:solidFill>
              <a:latin typeface="Arial"/>
            </a:endParaRPr>
          </a:p>
        </p:txBody>
      </p:sp>
      <p:sp>
        <p:nvSpPr>
          <p:cNvPr id="11" name="Google Shape;1151;p175">
            <a:extLst>
              <a:ext uri="{FF2B5EF4-FFF2-40B4-BE49-F238E27FC236}">
                <a16:creationId xmlns:a16="http://schemas.microsoft.com/office/drawing/2014/main" id="{EA4EEB8B-BB2C-2D1E-E6C3-10B36C0ED1A8}"/>
              </a:ext>
            </a:extLst>
          </p:cNvPr>
          <p:cNvSpPr/>
          <p:nvPr/>
        </p:nvSpPr>
        <p:spPr>
          <a:xfrm>
            <a:off x="2504505" y="2911840"/>
            <a:ext cx="794034" cy="266195"/>
          </a:xfrm>
          <a:prstGeom prst="roundRect">
            <a:avLst>
              <a:gd name="adj" fmla="val 16667"/>
            </a:avLst>
          </a:prstGeom>
          <a:solidFill>
            <a:srgbClr val="0C5EA8"/>
          </a:solidFill>
          <a:ln w="9525" cap="flat" cmpd="sng">
            <a:solidFill>
              <a:srgbClr val="075BA7"/>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09">
              <a:buClr>
                <a:srgbClr val="073763"/>
              </a:buClr>
              <a:buSzPts val="900"/>
              <a:defRPr/>
            </a:pPr>
            <a:r>
              <a:rPr lang="en-GB" sz="800" b="1" kern="0">
                <a:solidFill>
                  <a:schemeClr val="bg1"/>
                </a:solidFill>
                <a:latin typeface="Arial"/>
              </a:rPr>
              <a:t>Colombia</a:t>
            </a:r>
          </a:p>
          <a:p>
            <a:pPr algn="ctr" defTabSz="1219109">
              <a:buClr>
                <a:srgbClr val="073763"/>
              </a:buClr>
              <a:buSzPts val="900"/>
              <a:defRPr/>
            </a:pPr>
            <a:r>
              <a:rPr lang="en-GB" sz="800" b="1" kern="0">
                <a:solidFill>
                  <a:schemeClr val="bg1"/>
                </a:solidFill>
                <a:latin typeface="Arial"/>
              </a:rPr>
              <a:t>n = 330</a:t>
            </a:r>
          </a:p>
        </p:txBody>
      </p:sp>
      <p:sp>
        <p:nvSpPr>
          <p:cNvPr id="12" name="Google Shape;1181;p175">
            <a:extLst>
              <a:ext uri="{FF2B5EF4-FFF2-40B4-BE49-F238E27FC236}">
                <a16:creationId xmlns:a16="http://schemas.microsoft.com/office/drawing/2014/main" id="{DE7DA9AE-ADA6-F0C1-7121-662CB23FA686}"/>
              </a:ext>
            </a:extLst>
          </p:cNvPr>
          <p:cNvSpPr/>
          <p:nvPr/>
        </p:nvSpPr>
        <p:spPr>
          <a:xfrm>
            <a:off x="216539" y="3988834"/>
            <a:ext cx="2028842" cy="214450"/>
          </a:xfrm>
          <a:prstGeom prst="roundRect">
            <a:avLst>
              <a:gd name="adj" fmla="val 16667"/>
            </a:avLst>
          </a:prstGeom>
          <a:solidFill>
            <a:srgbClr val="FBAD19"/>
          </a:solidFill>
          <a:ln>
            <a:solidFill>
              <a:srgbClr val="073763"/>
            </a:solidFill>
          </a:ln>
        </p:spPr>
        <p:txBody>
          <a:bodyPr spcFirstLastPara="1" wrap="square" lIns="121900" tIns="60933" rIns="121900" bIns="60933" anchor="ctr" anchorCtr="0">
            <a:no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09">
              <a:buClr>
                <a:srgbClr val="002060"/>
              </a:buClr>
              <a:buSzPts val="933"/>
              <a:defRPr/>
            </a:pPr>
            <a:r>
              <a:rPr lang="en-GB" sz="750" b="1">
                <a:solidFill>
                  <a:schemeClr val="bg1"/>
                </a:solidFill>
                <a:latin typeface="Arial"/>
              </a:rPr>
              <a:t>OPCRD (UK)</a:t>
            </a:r>
            <a:endParaRPr sz="750">
              <a:solidFill>
                <a:schemeClr val="bg1"/>
              </a:solidFill>
              <a:latin typeface="Arial"/>
            </a:endParaRPr>
          </a:p>
        </p:txBody>
      </p:sp>
      <p:sp>
        <p:nvSpPr>
          <p:cNvPr id="13" name="Google Shape;1163;p175">
            <a:extLst>
              <a:ext uri="{FF2B5EF4-FFF2-40B4-BE49-F238E27FC236}">
                <a16:creationId xmlns:a16="http://schemas.microsoft.com/office/drawing/2014/main" id="{8E8847FA-83DE-1094-CF85-52764D477C5E}"/>
              </a:ext>
            </a:extLst>
          </p:cNvPr>
          <p:cNvSpPr/>
          <p:nvPr/>
        </p:nvSpPr>
        <p:spPr>
          <a:xfrm>
            <a:off x="7214515" y="3729579"/>
            <a:ext cx="848239" cy="262609"/>
          </a:xfrm>
          <a:prstGeom prst="roundRect">
            <a:avLst>
              <a:gd name="adj" fmla="val 16667"/>
            </a:avLst>
          </a:prstGeom>
          <a:solidFill>
            <a:srgbClr val="0C5EA8"/>
          </a:solidFill>
          <a:ln w="9525" cap="flat" cmpd="sng">
            <a:solidFill>
              <a:srgbClr val="075BA7"/>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09">
              <a:buClr>
                <a:srgbClr val="073763"/>
              </a:buClr>
              <a:buSzPts val="900"/>
              <a:defRPr/>
            </a:pPr>
            <a:r>
              <a:rPr lang="en-US" sz="800" b="1" kern="0">
                <a:solidFill>
                  <a:schemeClr val="bg1"/>
                </a:solidFill>
                <a:latin typeface="Arial"/>
              </a:rPr>
              <a:t>A</a:t>
            </a:r>
            <a:r>
              <a:rPr lang="en-GB" sz="800" b="1" kern="0" err="1">
                <a:solidFill>
                  <a:schemeClr val="bg1"/>
                </a:solidFill>
                <a:latin typeface="Arial"/>
              </a:rPr>
              <a:t>ustralia</a:t>
            </a:r>
            <a:r>
              <a:rPr lang="en-GB" sz="800" b="1" kern="0">
                <a:solidFill>
                  <a:schemeClr val="bg1"/>
                </a:solidFill>
                <a:latin typeface="Arial"/>
              </a:rPr>
              <a:t> </a:t>
            </a:r>
          </a:p>
          <a:p>
            <a:pPr algn="ctr" defTabSz="1219109">
              <a:buClr>
                <a:srgbClr val="073763"/>
              </a:buClr>
              <a:buSzPts val="900"/>
              <a:defRPr/>
            </a:pPr>
            <a:r>
              <a:rPr lang="en-GB" sz="800" b="1" kern="0">
                <a:solidFill>
                  <a:schemeClr val="bg1"/>
                </a:solidFill>
                <a:latin typeface="Arial"/>
              </a:rPr>
              <a:t>n = 381</a:t>
            </a:r>
            <a:endParaRPr sz="800" b="1" kern="0">
              <a:solidFill>
                <a:schemeClr val="bg1"/>
              </a:solidFill>
              <a:latin typeface="Arial"/>
            </a:endParaRPr>
          </a:p>
        </p:txBody>
      </p:sp>
      <p:pic>
        <p:nvPicPr>
          <p:cNvPr id="3" name="bg object 17">
            <a:extLst>
              <a:ext uri="{FF2B5EF4-FFF2-40B4-BE49-F238E27FC236}">
                <a16:creationId xmlns:a16="http://schemas.microsoft.com/office/drawing/2014/main" id="{719FC99B-0AD0-CE0C-F5C4-6E184ED34E29}"/>
              </a:ext>
            </a:extLst>
          </p:cNvPr>
          <p:cNvPicPr/>
          <p:nvPr/>
        </p:nvPicPr>
        <p:blipFill>
          <a:blip r:embed="rId4" cstate="print">
            <a:alphaModFix amt="10000"/>
            <a:extLst>
              <a:ext uri="{BEBA8EAE-BF5A-486C-A8C5-ECC9F3942E4B}">
                <a14:imgProps xmlns:a14="http://schemas.microsoft.com/office/drawing/2010/main">
                  <a14:imgLayer r:embed="rId5">
                    <a14:imgEffect>
                      <a14:saturation sat="0"/>
                    </a14:imgEffect>
                  </a14:imgLayer>
                </a14:imgProps>
              </a:ext>
            </a:extLst>
          </a:blip>
          <a:stretch>
            <a:fillRect/>
          </a:stretch>
        </p:blipFill>
        <p:spPr>
          <a:xfrm>
            <a:off x="1524002" y="1682750"/>
            <a:ext cx="5849256" cy="1778000"/>
          </a:xfrm>
          <a:prstGeom prst="rect">
            <a:avLst/>
          </a:prstGeom>
          <a:noFill/>
        </p:spPr>
      </p:pic>
      <p:pic>
        <p:nvPicPr>
          <p:cNvPr id="7" name="Graphic 6" descr="Beginning with solid fill">
            <a:hlinkClick r:id="rId6" action="ppaction://hlinksldjump"/>
            <a:extLst>
              <a:ext uri="{FF2B5EF4-FFF2-40B4-BE49-F238E27FC236}">
                <a16:creationId xmlns:a16="http://schemas.microsoft.com/office/drawing/2014/main" id="{88D29C64-2047-592A-22F9-32BB55DC1C57}"/>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266120784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prstGeom prst="rect">
            <a:avLst/>
          </a:prstGeom>
        </p:spPr>
        <p:txBody>
          <a:bodyPr vert="horz" wrap="square" lIns="0" tIns="257225" rIns="0" bIns="0" rtlCol="0">
            <a:spAutoFit/>
          </a:bodyPr>
          <a:lstStyle/>
          <a:p>
            <a:pPr marL="12700">
              <a:lnSpc>
                <a:spcPct val="100000"/>
              </a:lnSpc>
              <a:spcBef>
                <a:spcPts val="100"/>
              </a:spcBef>
            </a:pPr>
            <a:r>
              <a:t>Background</a:t>
            </a:r>
            <a:r>
              <a:rPr spc="-45"/>
              <a:t> </a:t>
            </a:r>
            <a:r>
              <a:t>and</a:t>
            </a:r>
            <a:r>
              <a:rPr spc="-60"/>
              <a:t> </a:t>
            </a:r>
            <a:r>
              <a:rPr spc="-20"/>
              <a:t>aims</a:t>
            </a:r>
          </a:p>
        </p:txBody>
      </p:sp>
      <p:sp>
        <p:nvSpPr>
          <p:cNvPr id="3" name="object 3"/>
          <p:cNvSpPr txBox="1"/>
          <p:nvPr/>
        </p:nvSpPr>
        <p:spPr>
          <a:xfrm>
            <a:off x="3327019" y="862329"/>
            <a:ext cx="5393690" cy="2578100"/>
          </a:xfrm>
          <a:prstGeom prst="rect">
            <a:avLst/>
          </a:prstGeom>
        </p:spPr>
        <p:txBody>
          <a:bodyPr vert="horz" wrap="square" lIns="0" tIns="12065" rIns="0" bIns="0" rtlCol="0">
            <a:spAutoFit/>
          </a:bodyPr>
          <a:lstStyle/>
          <a:p>
            <a:pPr marL="12700" marR="0" lvl="0" indent="0" defTabSz="914400" eaLnBrk="1" fontAlgn="auto" latinLnBrk="0" hangingPunct="1">
              <a:lnSpc>
                <a:spcPct val="100000"/>
              </a:lnSpc>
              <a:spcBef>
                <a:spcPts val="95"/>
              </a:spcBef>
              <a:spcAft>
                <a:spcPts val="0"/>
              </a:spcAft>
              <a:buClrTx/>
              <a:buSzTx/>
              <a:buFontTx/>
              <a:buNone/>
              <a:tabLst/>
              <a:defRPr/>
            </a:pPr>
            <a:r>
              <a:rPr kumimoji="0" sz="1600" b="1" i="0" u="none" strike="noStrike" kern="0" cap="none" spc="-10" normalizeH="0" baseline="0" noProof="0">
                <a:ln>
                  <a:noFill/>
                </a:ln>
                <a:solidFill>
                  <a:srgbClr val="FF9900"/>
                </a:solidFill>
                <a:effectLst/>
                <a:uLnTx/>
                <a:uFillTx/>
                <a:latin typeface="Arial"/>
                <a:cs typeface="Arial"/>
              </a:rPr>
              <a:t>Background</a:t>
            </a:r>
            <a:endParaRPr kumimoji="0" sz="1600" b="0" i="0" u="none" strike="noStrike" kern="0" cap="none" spc="0" normalizeH="0" baseline="0" noProof="0">
              <a:ln>
                <a:noFill/>
              </a:ln>
              <a:solidFill>
                <a:sysClr val="windowText" lastClr="000000"/>
              </a:solidFill>
              <a:effectLst/>
              <a:uLnTx/>
              <a:uFillTx/>
              <a:latin typeface="Arial"/>
              <a:cs typeface="Arial"/>
            </a:endParaRPr>
          </a:p>
          <a:p>
            <a:pPr marL="145415" marR="124460" lvl="0" indent="-133350" defTabSz="914400" eaLnBrk="1" fontAlgn="auto" latinLnBrk="0" hangingPunct="1">
              <a:lnSpc>
                <a:spcPct val="100000"/>
              </a:lnSpc>
              <a:spcBef>
                <a:spcPts val="1495"/>
              </a:spcBef>
              <a:spcAft>
                <a:spcPts val="0"/>
              </a:spcAft>
              <a:buClr>
                <a:srgbClr val="FF9900"/>
              </a:buClr>
              <a:buSzTx/>
              <a:buFontTx/>
              <a:buChar char="•"/>
              <a:tabLst>
                <a:tab pos="146685" algn="l"/>
              </a:tabLst>
              <a:defRPr/>
            </a:pPr>
            <a:r>
              <a:rPr kumimoji="0" sz="1400" b="0" i="0" u="none" strike="noStrike" kern="0" cap="none" spc="0" normalizeH="0" baseline="0" noProof="0">
                <a:ln>
                  <a:noFill/>
                </a:ln>
                <a:solidFill>
                  <a:srgbClr val="073762"/>
                </a:solidFill>
                <a:effectLst/>
                <a:uLnTx/>
                <a:uFillTx/>
                <a:latin typeface="Arial"/>
                <a:cs typeface="Arial"/>
              </a:rPr>
              <a:t>Clinical</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characteristics</a:t>
            </a:r>
            <a:r>
              <a:rPr kumimoji="0" sz="1400" b="0" i="0" u="none" strike="noStrike" kern="0" cap="none" spc="-7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of</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international</a:t>
            </a:r>
            <a:r>
              <a:rPr kumimoji="0" sz="1400" b="0" i="0" u="none" strike="noStrike" kern="0" cap="none" spc="-6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population</a:t>
            </a:r>
            <a:r>
              <a:rPr kumimoji="0" sz="1400" b="0" i="0" u="none" strike="noStrike" kern="0" cap="none" spc="-6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with</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severe 	</a:t>
            </a:r>
            <a:r>
              <a:rPr kumimoji="0" sz="1400" b="0" i="0" u="none" strike="noStrike" kern="0" cap="none" spc="0" normalizeH="0" baseline="0" noProof="0">
                <a:ln>
                  <a:noFill/>
                </a:ln>
                <a:solidFill>
                  <a:srgbClr val="073762"/>
                </a:solidFill>
                <a:effectLst/>
                <a:uLnTx/>
                <a:uFillTx/>
                <a:latin typeface="Arial"/>
                <a:cs typeface="Arial"/>
              </a:rPr>
              <a:t>asthma</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are</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unknown,</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and</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intercountry</a:t>
            </a:r>
            <a:r>
              <a:rPr kumimoji="0" sz="1400" b="0" i="0" u="none" strike="noStrike" kern="0" cap="none" spc="-6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comparisons</a:t>
            </a:r>
            <a:r>
              <a:rPr kumimoji="0" sz="1400" b="0" i="0" u="none" strike="noStrike" kern="0" cap="none" spc="-6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are</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hindered 	</a:t>
            </a:r>
            <a:r>
              <a:rPr kumimoji="0" sz="1400" b="0" i="0" u="none" strike="noStrike" kern="0" cap="none" spc="0" normalizeH="0" baseline="0" noProof="0">
                <a:ln>
                  <a:noFill/>
                </a:ln>
                <a:solidFill>
                  <a:srgbClr val="073762"/>
                </a:solidFill>
                <a:effectLst/>
                <a:uLnTx/>
                <a:uFillTx/>
                <a:latin typeface="Arial"/>
                <a:cs typeface="Arial"/>
              </a:rPr>
              <a:t>by</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variable</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data</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collection</a:t>
            </a:r>
            <a:r>
              <a:rPr kumimoji="0" sz="1400" b="0" i="0" u="none" strike="noStrike" kern="0" cap="none" spc="-6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within</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regional</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and</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national</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severe 	</a:t>
            </a:r>
            <a:r>
              <a:rPr kumimoji="0" sz="1400" b="0" i="0" u="none" strike="noStrike" kern="0" cap="none" spc="0" normalizeH="0" baseline="0" noProof="0">
                <a:ln>
                  <a:noFill/>
                </a:ln>
                <a:solidFill>
                  <a:srgbClr val="073762"/>
                </a:solidFill>
                <a:effectLst/>
                <a:uLnTx/>
                <a:uFillTx/>
                <a:latin typeface="Arial"/>
                <a:cs typeface="Arial"/>
              </a:rPr>
              <a:t>asthma</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registries.</a:t>
            </a:r>
            <a:endParaRPr kumimoji="0" sz="1400" b="0" i="0" u="none" strike="noStrike" kern="0" cap="none" spc="0" normalizeH="0" baseline="0" noProof="0">
              <a:ln>
                <a:noFill/>
              </a:ln>
              <a:solidFill>
                <a:sysClr val="windowText" lastClr="000000"/>
              </a:solidFill>
              <a:effectLst/>
              <a:uLnTx/>
              <a:uFillTx/>
              <a:latin typeface="Arial"/>
              <a:cs typeface="Arial"/>
            </a:endParaRPr>
          </a:p>
          <a:p>
            <a:pPr marL="12700" marR="0" lvl="0" indent="0" defTabSz="914400" eaLnBrk="1" fontAlgn="auto" latinLnBrk="0" hangingPunct="1">
              <a:lnSpc>
                <a:spcPct val="100000"/>
              </a:lnSpc>
              <a:spcBef>
                <a:spcPts val="1510"/>
              </a:spcBef>
              <a:spcAft>
                <a:spcPts val="0"/>
              </a:spcAft>
              <a:buClrTx/>
              <a:buSzTx/>
              <a:buFontTx/>
              <a:buNone/>
              <a:tabLst/>
              <a:defRPr/>
            </a:pPr>
            <a:r>
              <a:rPr kumimoji="0" sz="1600" b="1" i="0" u="none" strike="noStrike" kern="0" cap="none" spc="-25" normalizeH="0" baseline="0" noProof="0">
                <a:ln>
                  <a:noFill/>
                </a:ln>
                <a:solidFill>
                  <a:srgbClr val="FF9900"/>
                </a:solidFill>
                <a:effectLst/>
                <a:uLnTx/>
                <a:uFillTx/>
                <a:latin typeface="Arial"/>
                <a:cs typeface="Arial"/>
              </a:rPr>
              <a:t>Aim</a:t>
            </a:r>
            <a:endParaRPr kumimoji="0" sz="1600" b="0" i="0" u="none" strike="noStrike" kern="0" cap="none" spc="0" normalizeH="0" baseline="0" noProof="0">
              <a:ln>
                <a:noFill/>
              </a:ln>
              <a:solidFill>
                <a:sysClr val="windowText" lastClr="000000"/>
              </a:solidFill>
              <a:effectLst/>
              <a:uLnTx/>
              <a:uFillTx/>
              <a:latin typeface="Arial"/>
              <a:cs typeface="Arial"/>
            </a:endParaRPr>
          </a:p>
          <a:p>
            <a:pPr marL="145415" marR="5080" lvl="0" indent="-133350" defTabSz="914400" eaLnBrk="1" fontAlgn="auto" latinLnBrk="0" hangingPunct="1">
              <a:lnSpc>
                <a:spcPct val="100000"/>
              </a:lnSpc>
              <a:spcBef>
                <a:spcPts val="1495"/>
              </a:spcBef>
              <a:spcAft>
                <a:spcPts val="0"/>
              </a:spcAft>
              <a:buClr>
                <a:srgbClr val="FF9900"/>
              </a:buClr>
              <a:buSzTx/>
              <a:buFontTx/>
              <a:buChar char="•"/>
              <a:tabLst>
                <a:tab pos="146685" algn="l"/>
              </a:tabLst>
              <a:defRPr/>
            </a:pPr>
            <a:r>
              <a:rPr kumimoji="0" sz="1400" b="0" i="0" u="none" strike="noStrike" kern="0" cap="none" spc="-85" normalizeH="0" baseline="0" noProof="0">
                <a:ln>
                  <a:noFill/>
                </a:ln>
                <a:solidFill>
                  <a:srgbClr val="073762"/>
                </a:solidFill>
                <a:effectLst/>
                <a:uLnTx/>
                <a:uFillTx/>
                <a:latin typeface="Arial"/>
                <a:cs typeface="Arial"/>
              </a:rPr>
              <a:t>To</a:t>
            </a:r>
            <a:r>
              <a:rPr kumimoji="0" sz="1400" b="0" i="0" u="none" strike="noStrike" kern="0" cap="none" spc="-1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describe</a:t>
            </a:r>
            <a:r>
              <a:rPr kumimoji="0" sz="1400" b="0" i="0" u="none" strike="noStrike" kern="0" cap="none" spc="-4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baseline</a:t>
            </a:r>
            <a:r>
              <a:rPr kumimoji="0" sz="1400" b="1" i="0" u="none" strike="noStrike" kern="0" cap="none" spc="-45"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demographic</a:t>
            </a:r>
            <a:r>
              <a:rPr kumimoji="0" sz="1400" b="1" i="0" u="none" strike="noStrike" kern="0" cap="none" spc="-4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and</a:t>
            </a:r>
            <a:r>
              <a:rPr kumimoji="0" sz="1400" b="1" i="0" u="none" strike="noStrike" kern="0" cap="none" spc="-1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clinical</a:t>
            </a:r>
            <a:r>
              <a:rPr kumimoji="0" sz="1400" b="1" i="0" u="none" strike="noStrike" kern="0" cap="none" spc="-45"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characteristics 	</a:t>
            </a:r>
            <a:r>
              <a:rPr kumimoji="0" sz="1400" b="0" i="0" u="none" strike="noStrike" kern="0" cap="none" spc="0" normalizeH="0" baseline="0" noProof="0">
                <a:ln>
                  <a:noFill/>
                </a:ln>
                <a:solidFill>
                  <a:srgbClr val="073762"/>
                </a:solidFill>
                <a:effectLst/>
                <a:uLnTx/>
                <a:uFillTx/>
                <a:latin typeface="Arial"/>
                <a:cs typeface="Arial"/>
              </a:rPr>
              <a:t>of</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patients</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treated</a:t>
            </a:r>
            <a:r>
              <a:rPr kumimoji="0" sz="1400" b="0" i="0" u="none" strike="noStrike" kern="0" cap="none" spc="-6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in</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severe</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asthma</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services</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in</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2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United</a:t>
            </a:r>
            <a:r>
              <a:rPr kumimoji="0" sz="1400" b="1" i="0" u="none" strike="noStrike" kern="0" cap="none" spc="-35"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States</a:t>
            </a:r>
            <a:r>
              <a:rPr kumimoji="0" sz="1400" b="0" i="0" u="none" strike="noStrike" kern="0" cap="none" spc="-1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Europe</a:t>
            </a:r>
            <a:r>
              <a:rPr kumimoji="0" sz="1400" b="0" i="0" u="none" strike="noStrike" kern="0" cap="none" spc="0" normalizeH="0" baseline="0" noProof="0">
                <a:ln>
                  <a:noFill/>
                </a:ln>
                <a:solidFill>
                  <a:srgbClr val="073762"/>
                </a:solidFill>
                <a:effectLst/>
                <a:uLnTx/>
                <a:uFillTx/>
                <a:latin typeface="Arial"/>
                <a:cs typeface="Arial"/>
              </a:rPr>
              <a:t>,</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and</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40"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Asia-</a:t>
            </a:r>
            <a:r>
              <a:rPr kumimoji="0" sz="1400" b="1" i="0" u="none" strike="noStrike" kern="0" cap="none" spc="0" normalizeH="0" baseline="0" noProof="0">
                <a:ln>
                  <a:noFill/>
                </a:ln>
                <a:solidFill>
                  <a:srgbClr val="073762"/>
                </a:solidFill>
                <a:effectLst/>
                <a:uLnTx/>
                <a:uFillTx/>
                <a:latin typeface="Arial"/>
                <a:cs typeface="Arial"/>
              </a:rPr>
              <a:t>Pacific</a:t>
            </a:r>
            <a:r>
              <a:rPr kumimoji="0" sz="1400" b="1"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region.</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sp>
        <p:nvSpPr>
          <p:cNvPr id="4" name="object 4"/>
          <p:cNvSpPr txBox="1"/>
          <p:nvPr/>
        </p:nvSpPr>
        <p:spPr>
          <a:xfrm>
            <a:off x="3327019" y="4008526"/>
            <a:ext cx="1887855" cy="23939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400" b="0" i="0" u="none" strike="noStrike" kern="0" cap="none" spc="0" normalizeH="0" baseline="0" noProof="0">
                <a:ln>
                  <a:noFill/>
                </a:ln>
                <a:solidFill>
                  <a:srgbClr val="073762"/>
                </a:solidFill>
                <a:effectLst/>
                <a:uLnTx/>
                <a:uFillTx/>
                <a:latin typeface="Arial"/>
                <a:cs typeface="Arial"/>
              </a:rPr>
              <a:t>Full</a:t>
            </a:r>
            <a:r>
              <a:rPr kumimoji="0" sz="1400" b="0" i="0" u="none" strike="noStrike" kern="0" cap="none" spc="-75" normalizeH="0" baseline="0" noProof="0">
                <a:ln>
                  <a:noFill/>
                </a:ln>
                <a:solidFill>
                  <a:srgbClr val="073762"/>
                </a:solidFill>
                <a:effectLst/>
                <a:uLnTx/>
                <a:uFillTx/>
                <a:latin typeface="Arial"/>
                <a:cs typeface="Arial"/>
              </a:rPr>
              <a:t> </a:t>
            </a:r>
            <a:r>
              <a:rPr kumimoji="0" sz="1400" b="0" i="0" u="none" strike="noStrike" kern="0" cap="none" spc="-30" normalizeH="0" baseline="0" noProof="0">
                <a:ln>
                  <a:noFill/>
                </a:ln>
                <a:solidFill>
                  <a:srgbClr val="073762"/>
                </a:solidFill>
                <a:effectLst/>
                <a:uLnTx/>
                <a:uFillTx/>
                <a:latin typeface="Arial"/>
                <a:cs typeface="Arial"/>
              </a:rPr>
              <a:t>Text</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available</a:t>
            </a:r>
            <a:r>
              <a:rPr kumimoji="0" sz="1400" b="0" i="0" u="none" strike="noStrike" kern="0" cap="none" spc="-55" normalizeH="0" baseline="0" noProof="0">
                <a:ln>
                  <a:noFill/>
                </a:ln>
                <a:solidFill>
                  <a:srgbClr val="073762"/>
                </a:solidFill>
                <a:effectLst/>
                <a:uLnTx/>
                <a:uFillTx/>
                <a:latin typeface="Arial"/>
                <a:cs typeface="Arial"/>
              </a:rPr>
              <a:t> </a:t>
            </a:r>
            <a:r>
              <a:rPr kumimoji="0" sz="1400" b="0" i="0" u="sng" strike="noStrike" kern="0" cap="none" spc="-10" normalizeH="0" baseline="0" noProof="0">
                <a:ln>
                  <a:noFill/>
                </a:ln>
                <a:solidFill>
                  <a:srgbClr val="FF9900"/>
                </a:solidFill>
                <a:effectLst/>
                <a:uLnTx/>
                <a:uFill>
                  <a:solidFill>
                    <a:srgbClr val="FF9900"/>
                  </a:solidFill>
                </a:uFill>
                <a:latin typeface="Arial"/>
                <a:cs typeface="Arial"/>
                <a:hlinkClick r:id="rId2"/>
              </a:rPr>
              <a:t>here</a:t>
            </a:r>
            <a:r>
              <a:rPr kumimoji="0" sz="1400" b="0" i="0" u="none" strike="noStrike" kern="0" cap="none" spc="-10" normalizeH="0" baseline="0" noProof="0">
                <a:ln>
                  <a:noFill/>
                </a:ln>
                <a:solidFill>
                  <a:srgbClr val="073762"/>
                </a:solidFill>
                <a:effectLst/>
                <a:uLnTx/>
                <a:uFillTx/>
                <a:latin typeface="Arial"/>
                <a:cs typeface="Arial"/>
              </a:rPr>
              <a:t>.</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grpSp>
        <p:nvGrpSpPr>
          <p:cNvPr id="5" name="object 5"/>
          <p:cNvGrpSpPr/>
          <p:nvPr/>
        </p:nvGrpSpPr>
        <p:grpSpPr>
          <a:xfrm>
            <a:off x="316932" y="975345"/>
            <a:ext cx="2761615" cy="3764915"/>
            <a:chOff x="316932" y="975345"/>
            <a:chExt cx="2761615" cy="3764915"/>
          </a:xfrm>
        </p:grpSpPr>
        <p:pic>
          <p:nvPicPr>
            <p:cNvPr id="6" name="object 6">
              <a:hlinkClick r:id="rId2"/>
            </p:cNvPr>
            <p:cNvPicPr/>
            <p:nvPr/>
          </p:nvPicPr>
          <p:blipFill>
            <a:blip r:embed="rId3" cstate="print"/>
            <a:stretch>
              <a:fillRect/>
            </a:stretch>
          </p:blipFill>
          <p:spPr>
            <a:xfrm>
              <a:off x="316932" y="975345"/>
              <a:ext cx="2761607" cy="3764309"/>
            </a:xfrm>
            <a:prstGeom prst="rect">
              <a:avLst/>
            </a:prstGeom>
          </p:spPr>
        </p:pic>
        <p:pic>
          <p:nvPicPr>
            <p:cNvPr id="7" name="object 7">
              <a:hlinkClick r:id="rId2"/>
            </p:cNvPr>
            <p:cNvPicPr/>
            <p:nvPr/>
          </p:nvPicPr>
          <p:blipFill>
            <a:blip r:embed="rId4" cstate="print"/>
            <a:stretch>
              <a:fillRect/>
            </a:stretch>
          </p:blipFill>
          <p:spPr>
            <a:xfrm>
              <a:off x="324611" y="982979"/>
              <a:ext cx="2695956" cy="3698748"/>
            </a:xfrm>
            <a:prstGeom prst="rect">
              <a:avLst/>
            </a:prstGeom>
          </p:spPr>
        </p:pic>
      </p:grpSp>
      <p:sp>
        <p:nvSpPr>
          <p:cNvPr id="8" name="object 8"/>
          <p:cNvSpPr txBox="1"/>
          <p:nvPr/>
        </p:nvSpPr>
        <p:spPr>
          <a:xfrm>
            <a:off x="311302" y="4868895"/>
            <a:ext cx="2012314" cy="139700"/>
          </a:xfrm>
          <a:prstGeom prst="rect">
            <a:avLst/>
          </a:prstGeom>
        </p:spPr>
        <p:txBody>
          <a:bodyPr vert="horz" wrap="square" lIns="0" tIns="3175" rIns="0" bIns="0" rtlCol="0">
            <a:spAutoFit/>
          </a:bodyPr>
          <a:lstStyle/>
          <a:p>
            <a:pPr marL="12700" marR="0" lvl="0" indent="0" defTabSz="914400" eaLnBrk="1" fontAlgn="auto" latinLnBrk="0" hangingPunct="1">
              <a:lnSpc>
                <a:spcPct val="100000"/>
              </a:lnSpc>
              <a:spcBef>
                <a:spcPts val="25"/>
              </a:spcBef>
              <a:spcAft>
                <a:spcPts val="0"/>
              </a:spcAft>
              <a:buClrTx/>
              <a:buSzTx/>
              <a:buFontTx/>
              <a:buNone/>
              <a:tabLst/>
              <a:defRPr/>
            </a:pPr>
            <a:r>
              <a:rPr kumimoji="0" sz="800" b="0" i="0" u="none" strike="noStrike" kern="0" cap="none" spc="0" normalizeH="0" baseline="0" noProof="0">
                <a:ln>
                  <a:noFill/>
                </a:ln>
                <a:solidFill>
                  <a:srgbClr val="073762"/>
                </a:solidFill>
                <a:effectLst/>
                <a:uLnTx/>
                <a:uFillTx/>
                <a:latin typeface="Arial"/>
                <a:cs typeface="Arial"/>
              </a:rPr>
              <a:t>ISAR:</a:t>
            </a:r>
            <a:r>
              <a:rPr kumimoji="0" sz="800" b="0" i="0" u="none" strike="noStrike" kern="0" cap="none" spc="-10" normalizeH="0" baseline="0" noProof="0">
                <a:ln>
                  <a:noFill/>
                </a:ln>
                <a:solidFill>
                  <a:srgbClr val="073762"/>
                </a:solidFill>
                <a:effectLst/>
                <a:uLnTx/>
                <a:uFillTx/>
                <a:latin typeface="Arial"/>
                <a:cs typeface="Arial"/>
              </a:rPr>
              <a:t> International</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Severe</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Asthma</a:t>
            </a:r>
            <a:r>
              <a:rPr kumimoji="0" sz="800" b="0" i="0" u="none" strike="noStrike" kern="0" cap="none" spc="-40" normalizeH="0" baseline="0" noProof="0">
                <a:ln>
                  <a:noFill/>
                </a:ln>
                <a:solidFill>
                  <a:srgbClr val="073762"/>
                </a:solidFill>
                <a:effectLst/>
                <a:uLnTx/>
                <a:uFillTx/>
                <a:latin typeface="Arial"/>
                <a:cs typeface="Arial"/>
              </a:rPr>
              <a:t> </a:t>
            </a:r>
            <a:r>
              <a:rPr kumimoji="0" sz="800" b="0" i="0" u="none" strike="noStrike" kern="0" cap="none" spc="-10" normalizeH="0" baseline="0" noProof="0">
                <a:ln>
                  <a:noFill/>
                </a:ln>
                <a:solidFill>
                  <a:srgbClr val="073762"/>
                </a:solidFill>
                <a:effectLst/>
                <a:uLnTx/>
                <a:uFillTx/>
                <a:latin typeface="Arial"/>
                <a:cs typeface="Arial"/>
              </a:rPr>
              <a:t>Registry</a:t>
            </a:r>
            <a:endParaRPr kumimoji="0" sz="800" b="0" i="0" u="none" strike="noStrike" kern="0" cap="none" spc="0" normalizeH="0" baseline="0" noProof="0">
              <a:ln>
                <a:noFill/>
              </a:ln>
              <a:solidFill>
                <a:sysClr val="windowText" lastClr="000000"/>
              </a:solidFill>
              <a:effectLst/>
              <a:uLnTx/>
              <a:uFillTx/>
              <a:latin typeface="Arial"/>
              <a:cs typeface="Arial"/>
            </a:endParaRPr>
          </a:p>
        </p:txBody>
      </p:sp>
      <p:pic>
        <p:nvPicPr>
          <p:cNvPr id="10" name="Graphic 9" descr="Beginning with solid fill">
            <a:hlinkClick r:id="rId5" action="ppaction://hlinksldjump"/>
            <a:extLst>
              <a:ext uri="{FF2B5EF4-FFF2-40B4-BE49-F238E27FC236}">
                <a16:creationId xmlns:a16="http://schemas.microsoft.com/office/drawing/2014/main" id="{26E4A163-D711-0EBD-EA43-D10ACB113628}"/>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79017A5-C8DA-9645-C349-AD0F6EA47C0C}"/>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CD471795-3B89-4A00-1BB0-68A6C2AC0897}"/>
              </a:ext>
            </a:extLst>
          </p:cNvPr>
          <p:cNvSpPr>
            <a:spLocks noGrp="1"/>
          </p:cNvSpPr>
          <p:nvPr>
            <p:ph type="title"/>
          </p:nvPr>
        </p:nvSpPr>
        <p:spPr>
          <a:xfrm>
            <a:off x="111095" y="68401"/>
            <a:ext cx="8053388" cy="590955"/>
          </a:xfrm>
        </p:spPr>
        <p:txBody>
          <a:bodyPr anchor="ctr"/>
          <a:lstStyle/>
          <a:p>
            <a:r>
              <a:rPr lang="en-GB" sz="1500">
                <a:ea typeface="Calibri"/>
              </a:rPr>
              <a:t>Study design</a:t>
            </a:r>
          </a:p>
        </p:txBody>
      </p:sp>
      <p:sp>
        <p:nvSpPr>
          <p:cNvPr id="27" name="Rectangle 26">
            <a:extLst>
              <a:ext uri="{FF2B5EF4-FFF2-40B4-BE49-F238E27FC236}">
                <a16:creationId xmlns:a16="http://schemas.microsoft.com/office/drawing/2014/main" id="{A96E9F1C-447B-03F8-484F-F180D4AB0101}"/>
              </a:ext>
            </a:extLst>
          </p:cNvPr>
          <p:cNvSpPr/>
          <p:nvPr/>
        </p:nvSpPr>
        <p:spPr bwMode="auto">
          <a:xfrm>
            <a:off x="1072" y="4796243"/>
            <a:ext cx="8460395" cy="346249"/>
          </a:xfrm>
          <a:prstGeom prst="rect">
            <a:avLst/>
          </a:prstGeom>
        </p:spPr>
        <p:txBody>
          <a:bodyPr wrap="square" lIns="68580" tIns="34290" rIns="68580" bIns="34290" anchor="t">
            <a:spAutoFit/>
          </a:bodyPr>
          <a:lstStyle>
            <a:defPPr>
              <a:defRPr lang="en-US"/>
            </a:defPPr>
            <a:lvl1pPr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1pPr>
            <a:lvl2pPr marL="342900" indent="114300"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2pPr>
            <a:lvl3pPr marL="685800" indent="228600"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3pPr>
            <a:lvl4pPr marL="1028700" indent="342900"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4pPr>
            <a:lvl5pPr marL="1371600" indent="457200"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5pPr>
            <a:lvl6pPr marL="2286000" algn="l" defTabSz="914400" rtl="0" eaLnBrk="1" latinLnBrk="0" hangingPunct="1">
              <a:defRPr sz="1300" kern="1200">
                <a:solidFill>
                  <a:schemeClr val="tx1"/>
                </a:solidFill>
                <a:latin typeface="Calibri" panose="020F0502020204030204" pitchFamily="34" charset="0"/>
                <a:ea typeface="+mn-ea"/>
                <a:cs typeface="+mn-cs"/>
              </a:defRPr>
            </a:lvl6pPr>
            <a:lvl7pPr marL="2743200" algn="l" defTabSz="914400" rtl="0" eaLnBrk="1" latinLnBrk="0" hangingPunct="1">
              <a:defRPr sz="1300" kern="1200">
                <a:solidFill>
                  <a:schemeClr val="tx1"/>
                </a:solidFill>
                <a:latin typeface="Calibri" panose="020F0502020204030204" pitchFamily="34" charset="0"/>
                <a:ea typeface="+mn-ea"/>
                <a:cs typeface="+mn-cs"/>
              </a:defRPr>
            </a:lvl7pPr>
            <a:lvl8pPr marL="3200400" algn="l" defTabSz="914400" rtl="0" eaLnBrk="1" latinLnBrk="0" hangingPunct="1">
              <a:defRPr sz="1300" kern="1200">
                <a:solidFill>
                  <a:schemeClr val="tx1"/>
                </a:solidFill>
                <a:latin typeface="Calibri" panose="020F0502020204030204" pitchFamily="34" charset="0"/>
                <a:ea typeface="+mn-ea"/>
                <a:cs typeface="+mn-cs"/>
              </a:defRPr>
            </a:lvl8pPr>
            <a:lvl9pPr marL="3657600" algn="l" defTabSz="914400" rtl="0" eaLnBrk="1" latinLnBrk="0" hangingPunct="1">
              <a:defRPr sz="1300" kern="1200">
                <a:solidFill>
                  <a:schemeClr val="tx1"/>
                </a:solidFill>
                <a:latin typeface="Calibri" panose="020F0502020204030204" pitchFamily="34" charset="0"/>
                <a:ea typeface="+mn-ea"/>
                <a:cs typeface="+mn-cs"/>
              </a:defRPr>
            </a:lvl9pPr>
          </a:lstStyle>
          <a:p>
            <a:pPr>
              <a:spcBef>
                <a:spcPts val="0"/>
              </a:spcBef>
              <a:spcAft>
                <a:spcPts val="0"/>
              </a:spcAft>
              <a:defRPr/>
            </a:pPr>
            <a:r>
              <a:rPr lang="en-GB" sz="600">
                <a:solidFill>
                  <a:srgbClr val="A6A6A6"/>
                </a:solidFill>
                <a:latin typeface="Arial"/>
                <a:ea typeface="Noto Serif"/>
                <a:cs typeface="Arial"/>
              </a:rPr>
              <a:t>*Confounding medical conditions included cystic fibrosis, alpha-1-antitrypsin deficiency, systemic lupus erythematosus, Crohn’s disease or ulcerative colitis or inflammatory bowel disease, dermatomyositis, giant cell arteritis, immune deficiency, myasthenia gravis, pemphigus, polymyalgia rheumatica, sarcoidosis, vasculitis. ISAR: International Severe Asthma Registry; </a:t>
            </a:r>
            <a:r>
              <a:rPr lang="en-GB" sz="600">
                <a:solidFill>
                  <a:schemeClr val="bg1">
                    <a:lumMod val="65000"/>
                  </a:schemeClr>
                </a:solidFill>
                <a:latin typeface="Arial"/>
                <a:ea typeface="Noto Serif"/>
                <a:cs typeface="Arial"/>
              </a:rPr>
              <a:t>OCS: Oral Corticosteroids; OPCRD: Optimum Patient Care Research Database</a:t>
            </a:r>
          </a:p>
          <a:p>
            <a:pPr>
              <a:spcBef>
                <a:spcPts val="0"/>
              </a:spcBef>
              <a:spcAft>
                <a:spcPts val="0"/>
              </a:spcAft>
              <a:defRPr/>
            </a:pPr>
            <a:r>
              <a:rPr lang="en-GB" sz="600" err="1">
                <a:solidFill>
                  <a:srgbClr val="A6A6A6"/>
                </a:solidFill>
                <a:latin typeface="Arial"/>
                <a:ea typeface="Noto Serif"/>
                <a:cs typeface="Arial"/>
              </a:rPr>
              <a:t>Sadatsafavi</a:t>
            </a:r>
            <a:r>
              <a:rPr lang="en-GB" sz="600">
                <a:solidFill>
                  <a:srgbClr val="A6A6A6"/>
                </a:solidFill>
                <a:latin typeface="Arial"/>
                <a:ea typeface="Noto Serif"/>
                <a:cs typeface="Arial"/>
              </a:rPr>
              <a:t> M et al</a:t>
            </a:r>
            <a:r>
              <a:rPr lang="en-US" sz="600">
                <a:solidFill>
                  <a:srgbClr val="A6A6A6"/>
                </a:solidFill>
                <a:latin typeface="Arial"/>
                <a:ea typeface="Noto Serif"/>
                <a:cs typeface="Arial"/>
              </a:rPr>
              <a:t>. Prevention of cardiovascular and other systemic adverse outcomes in patients with asthma treated with biologics. </a:t>
            </a:r>
            <a:r>
              <a:rPr lang="en-US" sz="600" i="1">
                <a:solidFill>
                  <a:srgbClr val="A6A6A6"/>
                </a:solidFill>
                <a:latin typeface="Arial"/>
                <a:ea typeface="Noto Serif"/>
                <a:cs typeface="Arial"/>
              </a:rPr>
              <a:t>Am J Respir Crit Care Med</a:t>
            </a:r>
            <a:r>
              <a:rPr lang="en-US" sz="600">
                <a:solidFill>
                  <a:srgbClr val="A6A6A6"/>
                </a:solidFill>
                <a:latin typeface="Arial"/>
                <a:ea typeface="Noto Serif"/>
                <a:cs typeface="Arial"/>
              </a:rPr>
              <a:t>. 2025 May 19. </a:t>
            </a:r>
            <a:r>
              <a:rPr lang="en-US" sz="600" err="1">
                <a:solidFill>
                  <a:srgbClr val="A6A6A6"/>
                </a:solidFill>
                <a:latin typeface="Arial"/>
                <a:ea typeface="Noto Serif"/>
                <a:cs typeface="Arial"/>
              </a:rPr>
              <a:t>doi</a:t>
            </a:r>
            <a:r>
              <a:rPr lang="en-US" sz="600">
                <a:solidFill>
                  <a:srgbClr val="A6A6A6"/>
                </a:solidFill>
                <a:latin typeface="Arial"/>
                <a:ea typeface="Noto Serif"/>
                <a:cs typeface="Arial"/>
              </a:rPr>
              <a:t>: 10.1164/rccm.202501-0246OC. Online ahead of print.</a:t>
            </a:r>
            <a:endParaRPr lang="en-US" sz="975"/>
          </a:p>
        </p:txBody>
      </p:sp>
      <p:pic>
        <p:nvPicPr>
          <p:cNvPr id="2" name="Picture 1">
            <a:extLst>
              <a:ext uri="{FF2B5EF4-FFF2-40B4-BE49-F238E27FC236}">
                <a16:creationId xmlns:a16="http://schemas.microsoft.com/office/drawing/2014/main" id="{40BE2282-992E-D242-3FF8-11967E8C72D7}"/>
              </a:ext>
            </a:extLst>
          </p:cNvPr>
          <p:cNvPicPr>
            <a:picLocks noChangeAspect="1"/>
          </p:cNvPicPr>
          <p:nvPr/>
        </p:nvPicPr>
        <p:blipFill>
          <a:blip r:embed="rId3"/>
          <a:stretch>
            <a:fillRect/>
          </a:stretch>
        </p:blipFill>
        <p:spPr>
          <a:xfrm>
            <a:off x="822276" y="2126636"/>
            <a:ext cx="832824" cy="254889"/>
          </a:xfrm>
          <a:prstGeom prst="rect">
            <a:avLst/>
          </a:prstGeom>
        </p:spPr>
      </p:pic>
      <p:cxnSp>
        <p:nvCxnSpPr>
          <p:cNvPr id="7" name="Straight Arrow Connector 6">
            <a:extLst>
              <a:ext uri="{FF2B5EF4-FFF2-40B4-BE49-F238E27FC236}">
                <a16:creationId xmlns:a16="http://schemas.microsoft.com/office/drawing/2014/main" id="{33DCB540-472F-14D2-4393-4A81C4CEB46E}"/>
              </a:ext>
            </a:extLst>
          </p:cNvPr>
          <p:cNvCxnSpPr>
            <a:cxnSpLocks/>
          </p:cNvCxnSpPr>
          <p:nvPr/>
        </p:nvCxnSpPr>
        <p:spPr>
          <a:xfrm flipH="1">
            <a:off x="3151672" y="1890926"/>
            <a:ext cx="42357" cy="2341302"/>
          </a:xfrm>
          <a:prstGeom prst="straightConnector1">
            <a:avLst/>
          </a:prstGeom>
          <a:ln w="28575">
            <a:solidFill>
              <a:schemeClr val="accent1"/>
            </a:solidFill>
            <a:prstDash val="sysDot"/>
          </a:ln>
        </p:spPr>
        <p:style>
          <a:lnRef idx="1">
            <a:schemeClr val="dk1"/>
          </a:lnRef>
          <a:fillRef idx="0">
            <a:schemeClr val="dk1"/>
          </a:fillRef>
          <a:effectRef idx="0">
            <a:schemeClr val="dk1"/>
          </a:effectRef>
          <a:fontRef idx="minor">
            <a:schemeClr val="tx1"/>
          </a:fontRef>
        </p:style>
      </p:cxnSp>
      <p:sp>
        <p:nvSpPr>
          <p:cNvPr id="8" name="TextBox 44">
            <a:extLst>
              <a:ext uri="{FF2B5EF4-FFF2-40B4-BE49-F238E27FC236}">
                <a16:creationId xmlns:a16="http://schemas.microsoft.com/office/drawing/2014/main" id="{7BF03D5A-0891-E2CC-4CDC-32FE1581D629}"/>
              </a:ext>
            </a:extLst>
          </p:cNvPr>
          <p:cNvSpPr txBox="1"/>
          <p:nvPr/>
        </p:nvSpPr>
        <p:spPr>
          <a:xfrm>
            <a:off x="2023409" y="1133314"/>
            <a:ext cx="2226294" cy="657872"/>
          </a:xfrm>
          <a:prstGeom prst="rect">
            <a:avLst/>
          </a:prstGeom>
          <a:noFill/>
        </p:spPr>
        <p:txBody>
          <a:bodyPr rot="0" spcFirstLastPara="0" vert="horz" wrap="square" lIns="68580" tIns="34290" rIns="68580" bIns="34290" numCol="1" spcCol="0" rtlCol="0" fromWordArt="0" anchor="t" anchorCtr="0" forceAA="0" compatLnSpc="1">
            <a:prstTxWarp prst="textNoShape">
              <a:avLst/>
            </a:prstTxWarp>
            <a:sp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350" b="1">
                <a:solidFill>
                  <a:srgbClr val="073763"/>
                </a:solidFill>
              </a:rPr>
              <a:t>Index date (2008 – 2024)</a:t>
            </a:r>
            <a:endParaRPr lang="en-US" sz="1350">
              <a:solidFill>
                <a:srgbClr val="073763"/>
              </a:solidFill>
            </a:endParaRPr>
          </a:p>
          <a:p>
            <a:pPr marL="128588" indent="-128588">
              <a:buFont typeface="Arial" panose="020B0604020202020204" pitchFamily="34" charset="0"/>
              <a:buChar char="•"/>
            </a:pPr>
            <a:r>
              <a:rPr lang="en-US" sz="825">
                <a:solidFill>
                  <a:srgbClr val="073763"/>
                </a:solidFill>
              </a:rPr>
              <a:t>Biologic initiation for biologic initiators</a:t>
            </a:r>
          </a:p>
          <a:p>
            <a:pPr marL="128588" indent="-128588">
              <a:buFont typeface="Arial" panose="020B0604020202020204" pitchFamily="34" charset="0"/>
              <a:buChar char="•"/>
            </a:pPr>
            <a:r>
              <a:rPr lang="en-US" sz="825">
                <a:solidFill>
                  <a:srgbClr val="073763"/>
                </a:solidFill>
              </a:rPr>
              <a:t>Earliest clinical visit at which severe asthma criteria met for non-initiators</a:t>
            </a:r>
            <a:endParaRPr lang="en-US" sz="900">
              <a:solidFill>
                <a:srgbClr val="073763"/>
              </a:solidFill>
              <a:cs typeface="Arial"/>
            </a:endParaRPr>
          </a:p>
        </p:txBody>
      </p:sp>
      <p:cxnSp>
        <p:nvCxnSpPr>
          <p:cNvPr id="10" name="Straight Arrow Connector 9">
            <a:extLst>
              <a:ext uri="{FF2B5EF4-FFF2-40B4-BE49-F238E27FC236}">
                <a16:creationId xmlns:a16="http://schemas.microsoft.com/office/drawing/2014/main" id="{920C760B-E442-48B3-7E20-66ABA544D133}"/>
              </a:ext>
            </a:extLst>
          </p:cNvPr>
          <p:cNvCxnSpPr/>
          <p:nvPr/>
        </p:nvCxnSpPr>
        <p:spPr>
          <a:xfrm flipV="1">
            <a:off x="3203254" y="3047483"/>
            <a:ext cx="2102612" cy="2080"/>
          </a:xfrm>
          <a:prstGeom prst="straightConnector1">
            <a:avLst/>
          </a:prstGeom>
          <a:ln w="28575">
            <a:prstDash val="solid"/>
            <a:tailEnd type="triangle"/>
          </a:ln>
        </p:spPr>
        <p:style>
          <a:lnRef idx="1">
            <a:schemeClr val="accent1"/>
          </a:lnRef>
          <a:fillRef idx="0">
            <a:schemeClr val="accent1"/>
          </a:fillRef>
          <a:effectRef idx="0">
            <a:schemeClr val="accent1"/>
          </a:effectRef>
          <a:fontRef idx="minor">
            <a:schemeClr val="tx1"/>
          </a:fontRef>
        </p:style>
      </p:cxnSp>
      <p:cxnSp>
        <p:nvCxnSpPr>
          <p:cNvPr id="11" name="Straight Arrow Connector 10">
            <a:extLst>
              <a:ext uri="{FF2B5EF4-FFF2-40B4-BE49-F238E27FC236}">
                <a16:creationId xmlns:a16="http://schemas.microsoft.com/office/drawing/2014/main" id="{1DAC35BE-8EA3-0C84-B0F4-396D8B1198F4}"/>
              </a:ext>
            </a:extLst>
          </p:cNvPr>
          <p:cNvCxnSpPr>
            <a:cxnSpLocks/>
          </p:cNvCxnSpPr>
          <p:nvPr/>
        </p:nvCxnSpPr>
        <p:spPr>
          <a:xfrm flipH="1">
            <a:off x="5301217" y="1890926"/>
            <a:ext cx="13874" cy="2312726"/>
          </a:xfrm>
          <a:prstGeom prst="straightConnector1">
            <a:avLst/>
          </a:prstGeom>
          <a:ln w="28575">
            <a:solidFill>
              <a:schemeClr val="accent1"/>
            </a:solidFill>
            <a:prstDash val="sysDot"/>
          </a:ln>
        </p:spPr>
        <p:style>
          <a:lnRef idx="1">
            <a:schemeClr val="dk1"/>
          </a:lnRef>
          <a:fillRef idx="0">
            <a:schemeClr val="dk1"/>
          </a:fillRef>
          <a:effectRef idx="0">
            <a:schemeClr val="dk1"/>
          </a:effectRef>
          <a:fontRef idx="minor">
            <a:schemeClr val="tx1"/>
          </a:fontRef>
        </p:style>
      </p:cxnSp>
      <p:sp>
        <p:nvSpPr>
          <p:cNvPr id="12" name="TextBox 50">
            <a:extLst>
              <a:ext uri="{FF2B5EF4-FFF2-40B4-BE49-F238E27FC236}">
                <a16:creationId xmlns:a16="http://schemas.microsoft.com/office/drawing/2014/main" id="{9BAB8C58-4E98-209C-F9A0-1E38D7C785E1}"/>
              </a:ext>
            </a:extLst>
          </p:cNvPr>
          <p:cNvSpPr txBox="1"/>
          <p:nvPr/>
        </p:nvSpPr>
        <p:spPr>
          <a:xfrm>
            <a:off x="4325143" y="1133314"/>
            <a:ext cx="1959500" cy="784830"/>
          </a:xfrm>
          <a:prstGeom prst="rect">
            <a:avLst/>
          </a:prstGeom>
          <a:noFill/>
        </p:spPr>
        <p:txBody>
          <a:bodyPr rot="0" spcFirstLastPara="0" vert="horz" wrap="square" lIns="68580" tIns="34290" rIns="68580" bIns="34290" numCol="1" spcCol="0" rtlCol="0" fromWordArt="0" anchor="t" anchorCtr="0" forceAA="0" compatLnSpc="1">
            <a:prstTxWarp prst="textNoShape">
              <a:avLst/>
            </a:prstTxWarp>
            <a:sp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350" b="1">
                <a:solidFill>
                  <a:srgbClr val="073763"/>
                </a:solidFill>
              </a:rPr>
              <a:t>≥1 follow-up visit</a:t>
            </a:r>
            <a:endParaRPr lang="en-US" sz="1350">
              <a:cs typeface="Arial"/>
            </a:endParaRPr>
          </a:p>
          <a:p>
            <a:pPr marL="128588" indent="-128588">
              <a:buFont typeface="Arial" panose="020B0604020202020204" pitchFamily="34" charset="0"/>
              <a:buChar char="•"/>
            </a:pPr>
            <a:r>
              <a:rPr lang="en-US" sz="825">
                <a:solidFill>
                  <a:srgbClr val="073763"/>
                </a:solidFill>
                <a:cs typeface="Arial"/>
              </a:rPr>
              <a:t>New OCS-related adverse outcome</a:t>
            </a:r>
          </a:p>
          <a:p>
            <a:pPr marL="128588" indent="-128588">
              <a:buFont typeface="Arial" panose="020B0604020202020204" pitchFamily="34" charset="0"/>
              <a:buChar char="•"/>
            </a:pPr>
            <a:r>
              <a:rPr lang="en-US" sz="825">
                <a:solidFill>
                  <a:srgbClr val="073763"/>
                </a:solidFill>
                <a:cs typeface="Arial"/>
              </a:rPr>
              <a:t>Loss to follow-up</a:t>
            </a:r>
          </a:p>
          <a:p>
            <a:pPr marL="128588" indent="-128588">
              <a:buFont typeface="Arial" panose="020B0604020202020204" pitchFamily="34" charset="0"/>
              <a:buChar char="•"/>
            </a:pPr>
            <a:r>
              <a:rPr lang="en-US" sz="825">
                <a:solidFill>
                  <a:srgbClr val="073763"/>
                </a:solidFill>
                <a:cs typeface="Arial"/>
              </a:rPr>
              <a:t>Censored at 5-years post-index date</a:t>
            </a:r>
            <a:endParaRPr lang="en-US" sz="1350">
              <a:cs typeface="Arial"/>
            </a:endParaRPr>
          </a:p>
        </p:txBody>
      </p:sp>
      <p:sp>
        <p:nvSpPr>
          <p:cNvPr id="13" name="Plus Sign 12">
            <a:extLst>
              <a:ext uri="{FF2B5EF4-FFF2-40B4-BE49-F238E27FC236}">
                <a16:creationId xmlns:a16="http://schemas.microsoft.com/office/drawing/2014/main" id="{123DE0E3-6483-8FB8-583C-D98793927C6A}"/>
              </a:ext>
            </a:extLst>
          </p:cNvPr>
          <p:cNvSpPr/>
          <p:nvPr/>
        </p:nvSpPr>
        <p:spPr>
          <a:xfrm>
            <a:off x="1692809" y="2212621"/>
            <a:ext cx="134535" cy="126107"/>
          </a:xfrm>
          <a:prstGeom prst="mathPlus">
            <a:avLst/>
          </a:prstGeom>
          <a:solidFill>
            <a:srgbClr val="073763"/>
          </a:solidFill>
          <a:ln w="25400" cap="flat" cmpd="sng" algn="ctr">
            <a:noFill/>
            <a:prstDash val="solid"/>
          </a:ln>
          <a:effectLst/>
        </p:spPr>
        <p:txBody>
          <a:bodyPr rtlCol="0" anchor="ctr"/>
          <a:lstStyle>
            <a:defPPr marR="0" lvl="0" algn="l" rtl="0">
              <a:lnSpc>
                <a:spcPct val="100000"/>
              </a:lnSpc>
              <a:spcBef>
                <a:spcPts val="0"/>
              </a:spcBef>
              <a:spcAft>
                <a:spcPts val="0"/>
              </a:spcAft>
              <a:defRPr lang="en-US"/>
            </a:defPPr>
            <a:lvl1pPr marL="0" marR="0" lvl="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1pPr>
            <a:lvl2pPr marL="342900" marR="0" lvl="1" indent="1143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2pPr>
            <a:lvl3pPr marL="685800" marR="0" lvl="2" indent="2286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3pPr>
            <a:lvl4pPr marL="1028700" marR="0" lvl="3" indent="3429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4pPr>
            <a:lvl5pPr marL="1371600" marR="0" lvl="4" indent="4572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5pPr>
            <a:lvl6pPr marL="2286000" marR="0" lvl="5"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6pPr>
            <a:lvl7pPr marL="2743200" marR="0" lvl="6"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7pPr>
            <a:lvl8pPr marL="3200400" marR="0" lvl="7"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8pPr>
            <a:lvl9pPr marL="3657600" marR="0" lvl="8"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9pPr>
          </a:lstStyle>
          <a:p>
            <a:pPr algn="ctr" defTabSz="514337" eaLnBrk="1" fontAlgn="auto" hangingPunct="1">
              <a:buClrTx/>
              <a:defRPr/>
            </a:pPr>
            <a:endParaRPr lang="en-GB" sz="2400">
              <a:solidFill>
                <a:prstClr val="white"/>
              </a:solidFill>
              <a:ea typeface="+mn-ea"/>
            </a:endParaRPr>
          </a:p>
        </p:txBody>
      </p:sp>
      <p:sp>
        <p:nvSpPr>
          <p:cNvPr id="14" name="Rectangle: Rounded Corners 13">
            <a:extLst>
              <a:ext uri="{FF2B5EF4-FFF2-40B4-BE49-F238E27FC236}">
                <a16:creationId xmlns:a16="http://schemas.microsoft.com/office/drawing/2014/main" id="{F21F0DDF-9519-BC08-145F-9AC460802FE3}"/>
              </a:ext>
            </a:extLst>
          </p:cNvPr>
          <p:cNvSpPr/>
          <p:nvPr/>
        </p:nvSpPr>
        <p:spPr>
          <a:xfrm>
            <a:off x="5478530" y="1918359"/>
            <a:ext cx="3076217" cy="2313869"/>
          </a:xfrm>
          <a:prstGeom prst="roundRect">
            <a:avLst/>
          </a:prstGeom>
          <a:solidFill>
            <a:srgbClr val="E2F0D9"/>
          </a:solidFill>
          <a:ln>
            <a:noFill/>
          </a:ln>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ctr"/>
          <a:lstStyle>
            <a:defPPr>
              <a:defRPr lang="en-US"/>
            </a:defPPr>
            <a:lvl1pPr marL="0" algn="l" defTabSz="685800" rtl="0" eaLnBrk="0" fontAlgn="base" latinLnBrk="0" hangingPunct="0">
              <a:spcBef>
                <a:spcPct val="0"/>
              </a:spcBef>
              <a:spcAft>
                <a:spcPct val="0"/>
              </a:spcAft>
              <a:defRPr sz="1300" kern="1200">
                <a:solidFill>
                  <a:schemeClr val="lt1"/>
                </a:solidFill>
                <a:latin typeface="+mn-lt"/>
                <a:ea typeface="+mn-ea"/>
                <a:cs typeface="+mn-cs"/>
              </a:defRPr>
            </a:lvl1pPr>
            <a:lvl2pPr marL="342900" indent="114300" algn="l" defTabSz="685800" rtl="0" eaLnBrk="0" fontAlgn="base" latinLnBrk="0" hangingPunct="0">
              <a:spcBef>
                <a:spcPct val="0"/>
              </a:spcBef>
              <a:spcAft>
                <a:spcPct val="0"/>
              </a:spcAft>
              <a:defRPr sz="1300" kern="1200">
                <a:solidFill>
                  <a:schemeClr val="lt1"/>
                </a:solidFill>
                <a:latin typeface="+mn-lt"/>
                <a:ea typeface="+mn-ea"/>
                <a:cs typeface="+mn-cs"/>
              </a:defRPr>
            </a:lvl2pPr>
            <a:lvl3pPr marL="685800" indent="228600" algn="l" defTabSz="685800" rtl="0" eaLnBrk="0" fontAlgn="base" latinLnBrk="0" hangingPunct="0">
              <a:spcBef>
                <a:spcPct val="0"/>
              </a:spcBef>
              <a:spcAft>
                <a:spcPct val="0"/>
              </a:spcAft>
              <a:defRPr sz="1300" kern="1200">
                <a:solidFill>
                  <a:schemeClr val="lt1"/>
                </a:solidFill>
                <a:latin typeface="+mn-lt"/>
                <a:ea typeface="+mn-ea"/>
                <a:cs typeface="+mn-cs"/>
              </a:defRPr>
            </a:lvl3pPr>
            <a:lvl4pPr marL="1028700" indent="342900" algn="l" defTabSz="685800" rtl="0" eaLnBrk="0" fontAlgn="base" latinLnBrk="0" hangingPunct="0">
              <a:spcBef>
                <a:spcPct val="0"/>
              </a:spcBef>
              <a:spcAft>
                <a:spcPct val="0"/>
              </a:spcAft>
              <a:defRPr sz="1300" kern="1200">
                <a:solidFill>
                  <a:schemeClr val="lt1"/>
                </a:solidFill>
                <a:latin typeface="+mn-lt"/>
                <a:ea typeface="+mn-ea"/>
                <a:cs typeface="+mn-cs"/>
              </a:defRPr>
            </a:lvl4pPr>
            <a:lvl5pPr marL="1371600" indent="457200" algn="l" defTabSz="685800" rtl="0" eaLnBrk="0" fontAlgn="base" latinLnBrk="0" hangingPunct="0">
              <a:spcBef>
                <a:spcPct val="0"/>
              </a:spcBef>
              <a:spcAft>
                <a:spcPct val="0"/>
              </a:spcAft>
              <a:defRPr sz="1300" kern="1200">
                <a:solidFill>
                  <a:schemeClr val="lt1"/>
                </a:solidFill>
                <a:latin typeface="+mn-lt"/>
                <a:ea typeface="+mn-ea"/>
                <a:cs typeface="+mn-cs"/>
              </a:defRPr>
            </a:lvl5pPr>
            <a:lvl6pPr marL="2286000" algn="l" defTabSz="914400" rtl="0" eaLnBrk="1" latinLnBrk="0" hangingPunct="1">
              <a:defRPr sz="1300" kern="1200">
                <a:solidFill>
                  <a:schemeClr val="lt1"/>
                </a:solidFill>
                <a:latin typeface="+mn-lt"/>
                <a:ea typeface="+mn-ea"/>
                <a:cs typeface="+mn-cs"/>
              </a:defRPr>
            </a:lvl6pPr>
            <a:lvl7pPr marL="2743200" algn="l" defTabSz="914400" rtl="0" eaLnBrk="1" latinLnBrk="0" hangingPunct="1">
              <a:defRPr sz="1300" kern="1200">
                <a:solidFill>
                  <a:schemeClr val="lt1"/>
                </a:solidFill>
                <a:latin typeface="+mn-lt"/>
                <a:ea typeface="+mn-ea"/>
                <a:cs typeface="+mn-cs"/>
              </a:defRPr>
            </a:lvl7pPr>
            <a:lvl8pPr marL="3200400" algn="l" defTabSz="914400" rtl="0" eaLnBrk="1" latinLnBrk="0" hangingPunct="1">
              <a:defRPr sz="1300" kern="1200">
                <a:solidFill>
                  <a:schemeClr val="lt1"/>
                </a:solidFill>
                <a:latin typeface="+mn-lt"/>
                <a:ea typeface="+mn-ea"/>
                <a:cs typeface="+mn-cs"/>
              </a:defRPr>
            </a:lvl8pPr>
            <a:lvl9pPr marL="3657600" algn="l" defTabSz="914400" rtl="0" eaLnBrk="1" latinLnBrk="0" hangingPunct="1">
              <a:defRPr sz="1300" kern="1200">
                <a:solidFill>
                  <a:schemeClr val="lt1"/>
                </a:solidFill>
                <a:latin typeface="+mn-lt"/>
                <a:ea typeface="+mn-ea"/>
                <a:cs typeface="+mn-cs"/>
              </a:defRPr>
            </a:lvl9pPr>
          </a:lstStyle>
          <a:p>
            <a:r>
              <a:rPr lang="en-GB" sz="900" b="1">
                <a:solidFill>
                  <a:srgbClr val="073763"/>
                </a:solidFill>
                <a:latin typeface="Arial" panose="020B0604020202020204" pitchFamily="34" charset="0"/>
                <a:ea typeface="Calibri"/>
                <a:cs typeface="Arial" panose="020B0604020202020204" pitchFamily="34" charset="0"/>
              </a:rPr>
              <a:t>New-onset OCS-related adverse outcomes </a:t>
            </a:r>
            <a:br>
              <a:rPr lang="en-GB" sz="900" b="1">
                <a:solidFill>
                  <a:srgbClr val="073763"/>
                </a:solidFill>
                <a:latin typeface="Arial" panose="020B0604020202020204" pitchFamily="34" charset="0"/>
                <a:ea typeface="Calibri"/>
                <a:cs typeface="Arial" panose="020B0604020202020204" pitchFamily="34" charset="0"/>
              </a:rPr>
            </a:br>
            <a:r>
              <a:rPr lang="en-GB" sz="900" b="1">
                <a:solidFill>
                  <a:srgbClr val="073763"/>
                </a:solidFill>
                <a:latin typeface="Arial" panose="020B0604020202020204" pitchFamily="34" charset="0"/>
                <a:ea typeface="Calibri"/>
                <a:cs typeface="Arial" panose="020B0604020202020204" pitchFamily="34" charset="0"/>
              </a:rPr>
              <a:t>(</a:t>
            </a:r>
            <a:r>
              <a:rPr lang="en-GB" sz="900" b="1" i="1">
                <a:solidFill>
                  <a:srgbClr val="073763"/>
                </a:solidFill>
                <a:latin typeface="Arial" panose="020B0604020202020204" pitchFamily="34" charset="0"/>
                <a:ea typeface="Calibri"/>
                <a:cs typeface="Arial" panose="020B0604020202020204" pitchFamily="34" charset="0"/>
              </a:rPr>
              <a:t>a priori </a:t>
            </a:r>
            <a:r>
              <a:rPr lang="en-GB" sz="900" b="1">
                <a:solidFill>
                  <a:srgbClr val="073763"/>
                </a:solidFill>
                <a:latin typeface="Arial" panose="020B0604020202020204" pitchFamily="34" charset="0"/>
                <a:ea typeface="Calibri"/>
                <a:cs typeface="Arial" panose="020B0604020202020204" pitchFamily="34" charset="0"/>
              </a:rPr>
              <a:t>defined):</a:t>
            </a:r>
            <a:endParaRPr lang="en-US" sz="900">
              <a:solidFill>
                <a:srgbClr val="FFFFFF"/>
              </a:solidFill>
              <a:latin typeface="Arial" panose="020B0604020202020204" pitchFamily="34" charset="0"/>
              <a:ea typeface="Calibri"/>
              <a:cs typeface="Arial" panose="020B0604020202020204" pitchFamily="34" charset="0"/>
            </a:endParaRPr>
          </a:p>
          <a:p>
            <a:endParaRPr lang="en-GB" sz="900" b="1">
              <a:solidFill>
                <a:srgbClr val="073763"/>
              </a:solidFill>
              <a:latin typeface="Arial" panose="020B0604020202020204" pitchFamily="34" charset="0"/>
              <a:ea typeface="Calibri"/>
              <a:cs typeface="Arial" panose="020B0604020202020204" pitchFamily="34" charset="0"/>
            </a:endParaRPr>
          </a:p>
          <a:p>
            <a:pPr marL="128588" indent="-128588">
              <a:buFont typeface="Arial"/>
              <a:buChar char="•"/>
            </a:pPr>
            <a:r>
              <a:rPr lang="en-GB" sz="900">
                <a:solidFill>
                  <a:srgbClr val="073763"/>
                </a:solidFill>
                <a:latin typeface="Arial" panose="020B0604020202020204" pitchFamily="34" charset="0"/>
                <a:ea typeface="Calibri"/>
                <a:cs typeface="Arial" panose="020B0604020202020204" pitchFamily="34" charset="0"/>
              </a:rPr>
              <a:t>Diabetes</a:t>
            </a:r>
            <a:endParaRPr lang="en-US" sz="900">
              <a:solidFill>
                <a:srgbClr val="FFFFFF"/>
              </a:solidFill>
              <a:latin typeface="Arial" panose="020B0604020202020204" pitchFamily="34" charset="0"/>
              <a:ea typeface="Calibri"/>
              <a:cs typeface="Arial" panose="020B0604020202020204" pitchFamily="34" charset="0"/>
            </a:endParaRPr>
          </a:p>
          <a:p>
            <a:pPr marL="128588" indent="-128588">
              <a:buFont typeface="Arial"/>
              <a:buChar char="•"/>
            </a:pPr>
            <a:r>
              <a:rPr lang="en-GB" sz="900">
                <a:solidFill>
                  <a:srgbClr val="073763"/>
                </a:solidFill>
                <a:latin typeface="Arial" panose="020B0604020202020204" pitchFamily="34" charset="0"/>
                <a:ea typeface="Calibri"/>
                <a:cs typeface="Arial" panose="020B0604020202020204" pitchFamily="34" charset="0"/>
              </a:rPr>
              <a:t>Major</a:t>
            </a:r>
            <a:r>
              <a:rPr lang="en-GB" sz="900">
                <a:solidFill>
                  <a:srgbClr val="073763"/>
                </a:solidFill>
                <a:latin typeface="Arial" panose="020B0604020202020204" pitchFamily="34" charset="0"/>
                <a:cs typeface="Arial" panose="020B0604020202020204" pitchFamily="34" charset="0"/>
              </a:rPr>
              <a:t> cardiovascular event (heart failure, myocardial infarction, cerebrovascular accident)</a:t>
            </a:r>
            <a:endParaRPr lang="en-US" sz="900">
              <a:solidFill>
                <a:srgbClr val="FFFFFF"/>
              </a:solidFill>
              <a:latin typeface="Arial" panose="020B0604020202020204" pitchFamily="34" charset="0"/>
              <a:cs typeface="Arial" panose="020B0604020202020204" pitchFamily="34" charset="0"/>
            </a:endParaRPr>
          </a:p>
          <a:p>
            <a:pPr marL="128588" indent="-128588">
              <a:buFont typeface="Arial"/>
              <a:buChar char="•"/>
            </a:pPr>
            <a:r>
              <a:rPr lang="en-GB" sz="900">
                <a:solidFill>
                  <a:srgbClr val="073763"/>
                </a:solidFill>
                <a:latin typeface="Arial" panose="020B0604020202020204" pitchFamily="34" charset="0"/>
                <a:cs typeface="Arial" panose="020B0604020202020204" pitchFamily="34" charset="0"/>
              </a:rPr>
              <a:t>Anxiety/depression</a:t>
            </a:r>
            <a:endParaRPr lang="en-US" sz="900">
              <a:solidFill>
                <a:srgbClr val="FFFFFF"/>
              </a:solidFill>
              <a:latin typeface="Arial" panose="020B0604020202020204" pitchFamily="34" charset="0"/>
              <a:cs typeface="Arial" panose="020B0604020202020204" pitchFamily="34" charset="0"/>
            </a:endParaRPr>
          </a:p>
          <a:p>
            <a:pPr marL="128588" indent="-128588">
              <a:buFont typeface="Arial"/>
              <a:buChar char="•"/>
            </a:pPr>
            <a:r>
              <a:rPr lang="en-GB" sz="900">
                <a:solidFill>
                  <a:srgbClr val="073763"/>
                </a:solidFill>
                <a:latin typeface="Arial" panose="020B0604020202020204" pitchFamily="34" charset="0"/>
                <a:cs typeface="Arial" panose="020B0604020202020204" pitchFamily="34" charset="0"/>
              </a:rPr>
              <a:t>Cataract</a:t>
            </a:r>
            <a:endParaRPr lang="en-US" sz="900">
              <a:solidFill>
                <a:srgbClr val="FFFFFF"/>
              </a:solidFill>
              <a:latin typeface="Arial" panose="020B0604020202020204" pitchFamily="34" charset="0"/>
              <a:cs typeface="Arial" panose="020B0604020202020204" pitchFamily="34" charset="0"/>
            </a:endParaRPr>
          </a:p>
          <a:p>
            <a:pPr marL="128588" indent="-128588">
              <a:buFont typeface="Arial"/>
              <a:buChar char="•"/>
            </a:pPr>
            <a:r>
              <a:rPr lang="en-GB" sz="900">
                <a:solidFill>
                  <a:srgbClr val="073763"/>
                </a:solidFill>
                <a:latin typeface="Arial" panose="020B0604020202020204" pitchFamily="34" charset="0"/>
                <a:cs typeface="Arial" panose="020B0604020202020204" pitchFamily="34" charset="0"/>
              </a:rPr>
              <a:t>Sleep </a:t>
            </a:r>
            <a:r>
              <a:rPr lang="en-GB" sz="900" err="1">
                <a:solidFill>
                  <a:srgbClr val="073763"/>
                </a:solidFill>
                <a:latin typeface="Arial" panose="020B0604020202020204" pitchFamily="34" charset="0"/>
                <a:cs typeface="Arial" panose="020B0604020202020204" pitchFamily="34" charset="0"/>
              </a:rPr>
              <a:t>apnea</a:t>
            </a:r>
            <a:endParaRPr lang="en-US" sz="900">
              <a:solidFill>
                <a:srgbClr val="FFFFFF"/>
              </a:solidFill>
              <a:latin typeface="Arial" panose="020B0604020202020204" pitchFamily="34" charset="0"/>
              <a:cs typeface="Arial" panose="020B0604020202020204" pitchFamily="34" charset="0"/>
            </a:endParaRPr>
          </a:p>
          <a:p>
            <a:pPr marL="128588" indent="-128588">
              <a:buFont typeface="Arial"/>
              <a:buChar char="•"/>
            </a:pPr>
            <a:r>
              <a:rPr lang="en-GB" sz="900">
                <a:solidFill>
                  <a:srgbClr val="073763"/>
                </a:solidFill>
                <a:latin typeface="Arial" panose="020B0604020202020204" pitchFamily="34" charset="0"/>
                <a:cs typeface="Arial" panose="020B0604020202020204" pitchFamily="34" charset="0"/>
              </a:rPr>
              <a:t>Pneumonia</a:t>
            </a:r>
            <a:endParaRPr lang="en-US" sz="900">
              <a:solidFill>
                <a:srgbClr val="FFFFFF"/>
              </a:solidFill>
              <a:latin typeface="Arial" panose="020B0604020202020204" pitchFamily="34" charset="0"/>
              <a:cs typeface="Arial" panose="020B0604020202020204" pitchFamily="34" charset="0"/>
            </a:endParaRPr>
          </a:p>
          <a:p>
            <a:pPr marL="128588" indent="-128588">
              <a:buFont typeface="Arial"/>
              <a:buChar char="•"/>
            </a:pPr>
            <a:r>
              <a:rPr lang="en-GB" sz="900">
                <a:solidFill>
                  <a:srgbClr val="073763"/>
                </a:solidFill>
                <a:latin typeface="Arial" panose="020B0604020202020204" pitchFamily="34" charset="0"/>
                <a:cs typeface="Arial" panose="020B0604020202020204" pitchFamily="34" charset="0"/>
              </a:rPr>
              <a:t>Pulmonary embolism/ venous thromboembolism</a:t>
            </a:r>
          </a:p>
          <a:p>
            <a:pPr marL="128588" indent="-128588">
              <a:buFont typeface="Arial"/>
              <a:buChar char="•"/>
            </a:pPr>
            <a:r>
              <a:rPr lang="en-GB" sz="900">
                <a:solidFill>
                  <a:srgbClr val="073763"/>
                </a:solidFill>
                <a:latin typeface="Arial" panose="020B0604020202020204" pitchFamily="34" charset="0"/>
                <a:cs typeface="Arial" panose="020B0604020202020204" pitchFamily="34" charset="0"/>
              </a:rPr>
              <a:t>Glaucoma</a:t>
            </a:r>
            <a:endParaRPr lang="en-US" sz="900">
              <a:solidFill>
                <a:srgbClr val="FFFFFF"/>
              </a:solidFill>
              <a:latin typeface="Arial" panose="020B0604020202020204" pitchFamily="34" charset="0"/>
              <a:cs typeface="Arial" panose="020B0604020202020204" pitchFamily="34" charset="0"/>
            </a:endParaRPr>
          </a:p>
          <a:p>
            <a:pPr marL="128588" indent="-128588">
              <a:buFont typeface="Arial"/>
              <a:buChar char="•"/>
            </a:pPr>
            <a:r>
              <a:rPr lang="en-GB" sz="900">
                <a:solidFill>
                  <a:srgbClr val="073763"/>
                </a:solidFill>
                <a:latin typeface="Arial" panose="020B0604020202020204" pitchFamily="34" charset="0"/>
                <a:cs typeface="Arial" panose="020B0604020202020204" pitchFamily="34" charset="0"/>
              </a:rPr>
              <a:t>Renal failure</a:t>
            </a:r>
            <a:endParaRPr lang="en-US" sz="900">
              <a:solidFill>
                <a:srgbClr val="FFFFFF"/>
              </a:solidFill>
              <a:latin typeface="Arial" panose="020B0604020202020204" pitchFamily="34" charset="0"/>
              <a:cs typeface="Arial" panose="020B0604020202020204" pitchFamily="34" charset="0"/>
            </a:endParaRPr>
          </a:p>
          <a:p>
            <a:pPr marL="128588" indent="-128588">
              <a:buFont typeface="Arial"/>
              <a:buChar char="•"/>
            </a:pPr>
            <a:r>
              <a:rPr lang="en-GB" sz="900">
                <a:solidFill>
                  <a:srgbClr val="073763"/>
                </a:solidFill>
                <a:latin typeface="Arial" panose="020B0604020202020204" pitchFamily="34" charset="0"/>
                <a:cs typeface="Arial" panose="020B0604020202020204" pitchFamily="34" charset="0"/>
              </a:rPr>
              <a:t>Osteoporosis</a:t>
            </a:r>
            <a:endParaRPr lang="en-US" sz="900">
              <a:solidFill>
                <a:srgbClr val="FFFFFF"/>
              </a:solidFill>
              <a:latin typeface="Arial" panose="020B0604020202020204" pitchFamily="34" charset="0"/>
              <a:cs typeface="Arial" panose="020B0604020202020204" pitchFamily="34" charset="0"/>
            </a:endParaRPr>
          </a:p>
          <a:p>
            <a:pPr marL="128588" indent="-128588">
              <a:buFont typeface="Arial"/>
              <a:buChar char="•"/>
            </a:pPr>
            <a:r>
              <a:rPr lang="en-GB" sz="900">
                <a:solidFill>
                  <a:srgbClr val="073763"/>
                </a:solidFill>
                <a:latin typeface="Arial" panose="020B0604020202020204" pitchFamily="34" charset="0"/>
                <a:cs typeface="Arial" panose="020B0604020202020204" pitchFamily="34" charset="0"/>
              </a:rPr>
              <a:t>Peptic ulcer</a:t>
            </a:r>
            <a:endParaRPr lang="en-US" sz="900">
              <a:latin typeface="Arial" panose="020B0604020202020204" pitchFamily="34" charset="0"/>
              <a:cs typeface="Arial" panose="020B0604020202020204" pitchFamily="34" charset="0"/>
            </a:endParaRPr>
          </a:p>
        </p:txBody>
      </p:sp>
      <p:sp>
        <p:nvSpPr>
          <p:cNvPr id="15" name="Rectangle: Rounded Corners 14">
            <a:extLst>
              <a:ext uri="{FF2B5EF4-FFF2-40B4-BE49-F238E27FC236}">
                <a16:creationId xmlns:a16="http://schemas.microsoft.com/office/drawing/2014/main" id="{1419DED8-4FFF-C956-25C2-C4C339097AA6}"/>
              </a:ext>
            </a:extLst>
          </p:cNvPr>
          <p:cNvSpPr/>
          <p:nvPr/>
        </p:nvSpPr>
        <p:spPr>
          <a:xfrm>
            <a:off x="590611" y="2475674"/>
            <a:ext cx="2414027" cy="1385679"/>
          </a:xfrm>
          <a:prstGeom prst="roundRect">
            <a:avLst/>
          </a:prstGeom>
          <a:solidFill>
            <a:srgbClr val="DEEBF7"/>
          </a:solidFill>
          <a:ln>
            <a:noFill/>
          </a:ln>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ctr"/>
          <a:lstStyle>
            <a:defPPr>
              <a:defRPr lang="en-US"/>
            </a:defPPr>
            <a:lvl1pPr marL="0" algn="l" defTabSz="685800" rtl="0" eaLnBrk="0" fontAlgn="base" latinLnBrk="0" hangingPunct="0">
              <a:spcBef>
                <a:spcPct val="0"/>
              </a:spcBef>
              <a:spcAft>
                <a:spcPct val="0"/>
              </a:spcAft>
              <a:defRPr sz="1300" kern="1200">
                <a:solidFill>
                  <a:schemeClr val="lt1"/>
                </a:solidFill>
                <a:latin typeface="+mn-lt"/>
                <a:ea typeface="+mn-ea"/>
                <a:cs typeface="+mn-cs"/>
              </a:defRPr>
            </a:lvl1pPr>
            <a:lvl2pPr marL="342900" indent="114300" algn="l" defTabSz="685800" rtl="0" eaLnBrk="0" fontAlgn="base" latinLnBrk="0" hangingPunct="0">
              <a:spcBef>
                <a:spcPct val="0"/>
              </a:spcBef>
              <a:spcAft>
                <a:spcPct val="0"/>
              </a:spcAft>
              <a:defRPr sz="1300" kern="1200">
                <a:solidFill>
                  <a:schemeClr val="lt1"/>
                </a:solidFill>
                <a:latin typeface="+mn-lt"/>
                <a:ea typeface="+mn-ea"/>
                <a:cs typeface="+mn-cs"/>
              </a:defRPr>
            </a:lvl2pPr>
            <a:lvl3pPr marL="685800" indent="228600" algn="l" defTabSz="685800" rtl="0" eaLnBrk="0" fontAlgn="base" latinLnBrk="0" hangingPunct="0">
              <a:spcBef>
                <a:spcPct val="0"/>
              </a:spcBef>
              <a:spcAft>
                <a:spcPct val="0"/>
              </a:spcAft>
              <a:defRPr sz="1300" kern="1200">
                <a:solidFill>
                  <a:schemeClr val="lt1"/>
                </a:solidFill>
                <a:latin typeface="+mn-lt"/>
                <a:ea typeface="+mn-ea"/>
                <a:cs typeface="+mn-cs"/>
              </a:defRPr>
            </a:lvl3pPr>
            <a:lvl4pPr marL="1028700" indent="342900" algn="l" defTabSz="685800" rtl="0" eaLnBrk="0" fontAlgn="base" latinLnBrk="0" hangingPunct="0">
              <a:spcBef>
                <a:spcPct val="0"/>
              </a:spcBef>
              <a:spcAft>
                <a:spcPct val="0"/>
              </a:spcAft>
              <a:defRPr sz="1300" kern="1200">
                <a:solidFill>
                  <a:schemeClr val="lt1"/>
                </a:solidFill>
                <a:latin typeface="+mn-lt"/>
                <a:ea typeface="+mn-ea"/>
                <a:cs typeface="+mn-cs"/>
              </a:defRPr>
            </a:lvl4pPr>
            <a:lvl5pPr marL="1371600" indent="457200" algn="l" defTabSz="685800" rtl="0" eaLnBrk="0" fontAlgn="base" latinLnBrk="0" hangingPunct="0">
              <a:spcBef>
                <a:spcPct val="0"/>
              </a:spcBef>
              <a:spcAft>
                <a:spcPct val="0"/>
              </a:spcAft>
              <a:defRPr sz="1300" kern="1200">
                <a:solidFill>
                  <a:schemeClr val="lt1"/>
                </a:solidFill>
                <a:latin typeface="+mn-lt"/>
                <a:ea typeface="+mn-ea"/>
                <a:cs typeface="+mn-cs"/>
              </a:defRPr>
            </a:lvl5pPr>
            <a:lvl6pPr marL="2286000" algn="l" defTabSz="914400" rtl="0" eaLnBrk="1" latinLnBrk="0" hangingPunct="1">
              <a:defRPr sz="1300" kern="1200">
                <a:solidFill>
                  <a:schemeClr val="lt1"/>
                </a:solidFill>
                <a:latin typeface="+mn-lt"/>
                <a:ea typeface="+mn-ea"/>
                <a:cs typeface="+mn-cs"/>
              </a:defRPr>
            </a:lvl6pPr>
            <a:lvl7pPr marL="2743200" algn="l" defTabSz="914400" rtl="0" eaLnBrk="1" latinLnBrk="0" hangingPunct="1">
              <a:defRPr sz="1300" kern="1200">
                <a:solidFill>
                  <a:schemeClr val="lt1"/>
                </a:solidFill>
                <a:latin typeface="+mn-lt"/>
                <a:ea typeface="+mn-ea"/>
                <a:cs typeface="+mn-cs"/>
              </a:defRPr>
            </a:lvl7pPr>
            <a:lvl8pPr marL="3200400" algn="l" defTabSz="914400" rtl="0" eaLnBrk="1" latinLnBrk="0" hangingPunct="1">
              <a:defRPr sz="1300" kern="1200">
                <a:solidFill>
                  <a:schemeClr val="lt1"/>
                </a:solidFill>
                <a:latin typeface="+mn-lt"/>
                <a:ea typeface="+mn-ea"/>
                <a:cs typeface="+mn-cs"/>
              </a:defRPr>
            </a:lvl8pPr>
            <a:lvl9pPr marL="3657600" algn="l" defTabSz="914400" rtl="0" eaLnBrk="1" latinLnBrk="0" hangingPunct="1">
              <a:defRPr sz="1300" kern="1200">
                <a:solidFill>
                  <a:schemeClr val="lt1"/>
                </a:solidFill>
                <a:latin typeface="+mn-lt"/>
                <a:ea typeface="+mn-ea"/>
                <a:cs typeface="+mn-cs"/>
              </a:defRPr>
            </a:lvl9pPr>
          </a:lstStyle>
          <a:p>
            <a:pPr marL="128588" indent="-128588">
              <a:buFont typeface="Arial"/>
              <a:buChar char="•"/>
            </a:pPr>
            <a:r>
              <a:rPr lang="en-GB" sz="900" b="1">
                <a:solidFill>
                  <a:schemeClr val="tx1"/>
                </a:solidFill>
                <a:latin typeface="Arial"/>
                <a:ea typeface="Calibri"/>
                <a:cs typeface="Arial"/>
              </a:rPr>
              <a:t>Inclusion criteria:</a:t>
            </a:r>
            <a:r>
              <a:rPr lang="en-GB" sz="900">
                <a:solidFill>
                  <a:schemeClr val="tx1"/>
                </a:solidFill>
                <a:latin typeface="Arial"/>
                <a:ea typeface="Calibri"/>
                <a:cs typeface="Arial"/>
              </a:rPr>
              <a:t> </a:t>
            </a:r>
            <a:endParaRPr lang="en-GB" sz="900" b="1">
              <a:solidFill>
                <a:schemeClr val="tx1"/>
              </a:solidFill>
              <a:latin typeface="Arial"/>
              <a:ea typeface="Calibri"/>
              <a:cs typeface="Calibri"/>
            </a:endParaRPr>
          </a:p>
          <a:p>
            <a:pPr marL="385763" lvl="1" indent="-128588">
              <a:buFont typeface="Courier New"/>
              <a:buChar char="o"/>
            </a:pPr>
            <a:r>
              <a:rPr lang="en-GB" sz="900">
                <a:solidFill>
                  <a:schemeClr val="tx1"/>
                </a:solidFill>
                <a:latin typeface="Arial"/>
                <a:ea typeface="Calibri"/>
                <a:cs typeface="Arial"/>
              </a:rPr>
              <a:t>≥18 years of age at index date</a:t>
            </a:r>
          </a:p>
          <a:p>
            <a:pPr marL="385763" lvl="1" indent="-128588">
              <a:buFont typeface="Courier New"/>
              <a:buChar char="o"/>
            </a:pPr>
            <a:r>
              <a:rPr lang="en-GB" sz="900">
                <a:solidFill>
                  <a:schemeClr val="tx1"/>
                </a:solidFill>
                <a:latin typeface="Arial"/>
                <a:ea typeface="Calibri"/>
                <a:cs typeface="Arial"/>
              </a:rPr>
              <a:t>Severe asthma</a:t>
            </a:r>
            <a:endParaRPr lang="en-GB" sz="825">
              <a:solidFill>
                <a:schemeClr val="tx1"/>
              </a:solidFill>
              <a:latin typeface="Arial"/>
              <a:ea typeface="Calibri"/>
              <a:cs typeface="Arial"/>
            </a:endParaRPr>
          </a:p>
          <a:p>
            <a:pPr marL="128588" indent="-128588">
              <a:buFont typeface="Arial"/>
              <a:buChar char="•"/>
            </a:pPr>
            <a:endParaRPr lang="en-GB" sz="900">
              <a:solidFill>
                <a:schemeClr val="tx1"/>
              </a:solidFill>
              <a:latin typeface="Arial"/>
              <a:ea typeface="Calibri"/>
              <a:cs typeface="Calibri"/>
            </a:endParaRPr>
          </a:p>
          <a:p>
            <a:pPr marL="128588" indent="-128588">
              <a:buFont typeface="Arial"/>
              <a:buChar char="•"/>
            </a:pPr>
            <a:r>
              <a:rPr lang="en-GB" sz="900" b="1">
                <a:solidFill>
                  <a:schemeClr val="tx1"/>
                </a:solidFill>
                <a:latin typeface="Arial"/>
                <a:ea typeface="Calibri"/>
                <a:cs typeface="Calibri"/>
              </a:rPr>
              <a:t>Exclusion criteria: </a:t>
            </a:r>
            <a:endParaRPr lang="en-GB" sz="900" b="1">
              <a:solidFill>
                <a:schemeClr val="tx1"/>
              </a:solidFill>
              <a:latin typeface="Arial"/>
              <a:ea typeface="Calibri"/>
              <a:cs typeface="Arial"/>
            </a:endParaRPr>
          </a:p>
          <a:p>
            <a:pPr marL="385763" lvl="1" indent="-128588">
              <a:buFont typeface="Courier New"/>
              <a:buChar char="o"/>
            </a:pPr>
            <a:r>
              <a:rPr lang="en-GB" sz="900">
                <a:solidFill>
                  <a:schemeClr val="tx1"/>
                </a:solidFill>
                <a:latin typeface="Arial"/>
                <a:ea typeface="Calibri"/>
                <a:cs typeface="Calibri"/>
              </a:rPr>
              <a:t>Confounding medical conditions requiring systemic corticosteroids*</a:t>
            </a:r>
          </a:p>
        </p:txBody>
      </p:sp>
      <p:pic>
        <p:nvPicPr>
          <p:cNvPr id="16" name="Picture 15" descr="A blue and orange letters on a black background&#10;&#10;AI-generated content may be incorrect.">
            <a:extLst>
              <a:ext uri="{FF2B5EF4-FFF2-40B4-BE49-F238E27FC236}">
                <a16:creationId xmlns:a16="http://schemas.microsoft.com/office/drawing/2014/main" id="{F270DB08-9BF1-0822-611E-F95558A02B9F}"/>
              </a:ext>
            </a:extLst>
          </p:cNvPr>
          <p:cNvPicPr>
            <a:picLocks noChangeAspect="1"/>
          </p:cNvPicPr>
          <p:nvPr/>
        </p:nvPicPr>
        <p:blipFill>
          <a:blip r:embed="rId4"/>
          <a:stretch>
            <a:fillRect/>
          </a:stretch>
        </p:blipFill>
        <p:spPr>
          <a:xfrm>
            <a:off x="1886636" y="2109842"/>
            <a:ext cx="913471" cy="317040"/>
          </a:xfrm>
          <a:prstGeom prst="rect">
            <a:avLst/>
          </a:prstGeom>
        </p:spPr>
      </p:pic>
      <p:pic>
        <p:nvPicPr>
          <p:cNvPr id="3" name="bg object 17">
            <a:extLst>
              <a:ext uri="{FF2B5EF4-FFF2-40B4-BE49-F238E27FC236}">
                <a16:creationId xmlns:a16="http://schemas.microsoft.com/office/drawing/2014/main" id="{A513E824-3438-9008-FC82-1CADF4D01918}"/>
              </a:ext>
            </a:extLst>
          </p:cNvPr>
          <p:cNvPicPr/>
          <p:nvPr/>
        </p:nvPicPr>
        <p:blipFill>
          <a:blip r:embed="rId5" cstate="print">
            <a:alphaModFix amt="10000"/>
            <a:extLst>
              <a:ext uri="{BEBA8EAE-BF5A-486C-A8C5-ECC9F3942E4B}">
                <a14:imgProps xmlns:a14="http://schemas.microsoft.com/office/drawing/2010/main">
                  <a14:imgLayer r:embed="rId6">
                    <a14:imgEffect>
                      <a14:saturation sat="0"/>
                    </a14:imgEffect>
                  </a14:imgLayer>
                </a14:imgProps>
              </a:ext>
            </a:extLst>
          </a:blip>
          <a:stretch>
            <a:fillRect/>
          </a:stretch>
        </p:blipFill>
        <p:spPr>
          <a:xfrm>
            <a:off x="1524002" y="1682750"/>
            <a:ext cx="5849256" cy="1778000"/>
          </a:xfrm>
          <a:prstGeom prst="rect">
            <a:avLst/>
          </a:prstGeom>
          <a:noFill/>
        </p:spPr>
      </p:pic>
      <p:pic>
        <p:nvPicPr>
          <p:cNvPr id="4" name="Graphic 3" descr="Beginning with solid fill">
            <a:hlinkClick r:id="rId7" action="ppaction://hlinksldjump"/>
            <a:extLst>
              <a:ext uri="{FF2B5EF4-FFF2-40B4-BE49-F238E27FC236}">
                <a16:creationId xmlns:a16="http://schemas.microsoft.com/office/drawing/2014/main" id="{33C4B689-B484-3C8E-11A7-D649B5AC1950}"/>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868753846"/>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B892126-7DD2-DCD9-43B4-43C37180F5AA}"/>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7B9AF4D0-2B55-A2FD-EC19-31B9D2C7AAF8}"/>
              </a:ext>
            </a:extLst>
          </p:cNvPr>
          <p:cNvSpPr>
            <a:spLocks noGrp="1"/>
          </p:cNvSpPr>
          <p:nvPr>
            <p:ph type="title"/>
          </p:nvPr>
        </p:nvSpPr>
        <p:spPr>
          <a:xfrm>
            <a:off x="111095" y="68401"/>
            <a:ext cx="8053388" cy="590955"/>
          </a:xfrm>
        </p:spPr>
        <p:txBody>
          <a:bodyPr anchor="ctr"/>
          <a:lstStyle/>
          <a:p>
            <a:r>
              <a:rPr lang="en-GB" sz="1500">
                <a:ea typeface="Calibri"/>
              </a:rPr>
              <a:t>Statistical analyses</a:t>
            </a:r>
          </a:p>
        </p:txBody>
      </p:sp>
      <p:sp>
        <p:nvSpPr>
          <p:cNvPr id="27" name="Rectangle 26">
            <a:extLst>
              <a:ext uri="{FF2B5EF4-FFF2-40B4-BE49-F238E27FC236}">
                <a16:creationId xmlns:a16="http://schemas.microsoft.com/office/drawing/2014/main" id="{C90331E3-5624-0F90-3E20-1EE0FD1A292A}"/>
              </a:ext>
            </a:extLst>
          </p:cNvPr>
          <p:cNvSpPr/>
          <p:nvPr/>
        </p:nvSpPr>
        <p:spPr bwMode="auto">
          <a:xfrm>
            <a:off x="1072" y="4796243"/>
            <a:ext cx="8460395" cy="346249"/>
          </a:xfrm>
          <a:prstGeom prst="rect">
            <a:avLst/>
          </a:prstGeom>
        </p:spPr>
        <p:txBody>
          <a:bodyPr wrap="square" lIns="68580" tIns="34290" rIns="68580" bIns="34290" anchor="t">
            <a:spAutoFit/>
          </a:bodyPr>
          <a:lstStyle>
            <a:defPPr>
              <a:defRPr lang="en-US"/>
            </a:defPPr>
            <a:lvl1pPr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1pPr>
            <a:lvl2pPr marL="342900" indent="114300"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2pPr>
            <a:lvl3pPr marL="685800" indent="228600"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3pPr>
            <a:lvl4pPr marL="1028700" indent="342900"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4pPr>
            <a:lvl5pPr marL="1371600" indent="457200"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5pPr>
            <a:lvl6pPr marL="2286000" algn="l" defTabSz="914400" rtl="0" eaLnBrk="1" latinLnBrk="0" hangingPunct="1">
              <a:defRPr sz="1300" kern="1200">
                <a:solidFill>
                  <a:schemeClr val="tx1"/>
                </a:solidFill>
                <a:latin typeface="Calibri" panose="020F0502020204030204" pitchFamily="34" charset="0"/>
                <a:ea typeface="+mn-ea"/>
                <a:cs typeface="+mn-cs"/>
              </a:defRPr>
            </a:lvl6pPr>
            <a:lvl7pPr marL="2743200" algn="l" defTabSz="914400" rtl="0" eaLnBrk="1" latinLnBrk="0" hangingPunct="1">
              <a:defRPr sz="1300" kern="1200">
                <a:solidFill>
                  <a:schemeClr val="tx1"/>
                </a:solidFill>
                <a:latin typeface="Calibri" panose="020F0502020204030204" pitchFamily="34" charset="0"/>
                <a:ea typeface="+mn-ea"/>
                <a:cs typeface="+mn-cs"/>
              </a:defRPr>
            </a:lvl7pPr>
            <a:lvl8pPr marL="3200400" algn="l" defTabSz="914400" rtl="0" eaLnBrk="1" latinLnBrk="0" hangingPunct="1">
              <a:defRPr sz="1300" kern="1200">
                <a:solidFill>
                  <a:schemeClr val="tx1"/>
                </a:solidFill>
                <a:latin typeface="Calibri" panose="020F0502020204030204" pitchFamily="34" charset="0"/>
                <a:ea typeface="+mn-ea"/>
                <a:cs typeface="+mn-cs"/>
              </a:defRPr>
            </a:lvl8pPr>
            <a:lvl9pPr marL="3657600" algn="l" defTabSz="914400" rtl="0" eaLnBrk="1" latinLnBrk="0" hangingPunct="1">
              <a:defRPr sz="1300" kern="1200">
                <a:solidFill>
                  <a:schemeClr val="tx1"/>
                </a:solidFill>
                <a:latin typeface="Calibri" panose="020F0502020204030204" pitchFamily="34" charset="0"/>
                <a:ea typeface="+mn-ea"/>
                <a:cs typeface="+mn-cs"/>
              </a:defRPr>
            </a:lvl9pPr>
          </a:lstStyle>
          <a:p>
            <a:pPr>
              <a:spcBef>
                <a:spcPts val="0"/>
              </a:spcBef>
              <a:spcAft>
                <a:spcPts val="0"/>
              </a:spcAft>
              <a:defRPr/>
            </a:pPr>
            <a:r>
              <a:rPr lang="en-US" sz="600">
                <a:solidFill>
                  <a:schemeClr val="bg1">
                    <a:lumMod val="65000"/>
                  </a:schemeClr>
                </a:solidFill>
                <a:latin typeface="Arial"/>
                <a:ea typeface="Noto Serif"/>
                <a:cs typeface="Arial"/>
              </a:rPr>
              <a:t>BEC = Blood eosinophil count; BMI = Body mass index; CI = Confidence interval; eCRF = Electronic case report form; EMR = Electronic medical record; FEV1 = Forced expiratory volume in 1 second; FEV1/FVC = FEV1 to forced vital capacity (FVC) ratio; HR = Hazard ratio; IPTW = Inverse probability of treatment weighting; LTOCS = Long-term oral corticosteroids; OCS = Oral corticosteroids</a:t>
            </a:r>
            <a:endParaRPr lang="en-GB" sz="600">
              <a:solidFill>
                <a:srgbClr val="000000"/>
              </a:solidFill>
              <a:latin typeface="Arial"/>
              <a:ea typeface="Noto Serif"/>
              <a:cs typeface="Arial"/>
            </a:endParaRPr>
          </a:p>
          <a:p>
            <a:pPr>
              <a:spcBef>
                <a:spcPts val="0"/>
              </a:spcBef>
              <a:spcAft>
                <a:spcPts val="0"/>
              </a:spcAft>
              <a:defRPr/>
            </a:pPr>
            <a:r>
              <a:rPr lang="en-GB" sz="600" err="1">
                <a:solidFill>
                  <a:srgbClr val="A6A6A6"/>
                </a:solidFill>
                <a:latin typeface="Arial"/>
                <a:ea typeface="Noto Serif"/>
                <a:cs typeface="Arial"/>
              </a:rPr>
              <a:t>Sadatsafavi</a:t>
            </a:r>
            <a:r>
              <a:rPr lang="en-GB" sz="600">
                <a:solidFill>
                  <a:srgbClr val="A6A6A6"/>
                </a:solidFill>
                <a:latin typeface="Arial"/>
                <a:ea typeface="Noto Serif"/>
                <a:cs typeface="Arial"/>
              </a:rPr>
              <a:t> M et al</a:t>
            </a:r>
            <a:r>
              <a:rPr lang="en-US" sz="600">
                <a:solidFill>
                  <a:srgbClr val="A6A6A6"/>
                </a:solidFill>
                <a:latin typeface="Arial"/>
                <a:ea typeface="Noto Serif"/>
                <a:cs typeface="Arial"/>
              </a:rPr>
              <a:t>. Prevention of cardiovascular and other systemic adverse outcomes in patients with asthma treated with biologics. </a:t>
            </a:r>
            <a:r>
              <a:rPr lang="en-US" sz="600" i="1">
                <a:solidFill>
                  <a:srgbClr val="A6A6A6"/>
                </a:solidFill>
                <a:latin typeface="Arial"/>
                <a:ea typeface="Noto Serif"/>
                <a:cs typeface="Arial"/>
              </a:rPr>
              <a:t>Am J Respir Crit Care Med</a:t>
            </a:r>
            <a:r>
              <a:rPr lang="en-US" sz="600">
                <a:solidFill>
                  <a:srgbClr val="A6A6A6"/>
                </a:solidFill>
                <a:latin typeface="Arial"/>
                <a:ea typeface="Noto Serif"/>
                <a:cs typeface="Arial"/>
              </a:rPr>
              <a:t>. 2025 May 19. </a:t>
            </a:r>
            <a:r>
              <a:rPr lang="en-US" sz="600" err="1">
                <a:solidFill>
                  <a:srgbClr val="A6A6A6"/>
                </a:solidFill>
                <a:latin typeface="Arial"/>
                <a:ea typeface="Noto Serif"/>
                <a:cs typeface="Arial"/>
              </a:rPr>
              <a:t>doi</a:t>
            </a:r>
            <a:r>
              <a:rPr lang="en-US" sz="600">
                <a:solidFill>
                  <a:srgbClr val="A6A6A6"/>
                </a:solidFill>
                <a:latin typeface="Arial"/>
                <a:ea typeface="Noto Serif"/>
                <a:cs typeface="Arial"/>
              </a:rPr>
              <a:t>: 10.1164/rccm.202501-0246OC. Online ahead of print.</a:t>
            </a:r>
            <a:endParaRPr lang="en-US" sz="975"/>
          </a:p>
        </p:txBody>
      </p:sp>
      <p:sp>
        <p:nvSpPr>
          <p:cNvPr id="3" name="Rectangle: Rounded Corners 2">
            <a:extLst>
              <a:ext uri="{FF2B5EF4-FFF2-40B4-BE49-F238E27FC236}">
                <a16:creationId xmlns:a16="http://schemas.microsoft.com/office/drawing/2014/main" id="{3D3AADE6-8A31-6658-6565-9E52572C8986}"/>
              </a:ext>
            </a:extLst>
          </p:cNvPr>
          <p:cNvSpPr/>
          <p:nvPr/>
        </p:nvSpPr>
        <p:spPr>
          <a:xfrm>
            <a:off x="702694" y="2743343"/>
            <a:ext cx="7615931" cy="871361"/>
          </a:xfrm>
          <a:prstGeom prst="roundRect">
            <a:avLst/>
          </a:prstGeom>
          <a:solidFill>
            <a:schemeClr val="accent4">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ctr"/>
          <a:lstStyle>
            <a:defPPr>
              <a:defRPr lang="en-US"/>
            </a:defPPr>
            <a:lvl1pPr marL="0" algn="l" defTabSz="685800" rtl="0" eaLnBrk="0" fontAlgn="base" latinLnBrk="0" hangingPunct="0">
              <a:spcBef>
                <a:spcPct val="0"/>
              </a:spcBef>
              <a:spcAft>
                <a:spcPct val="0"/>
              </a:spcAft>
              <a:defRPr sz="1300" kern="1200">
                <a:solidFill>
                  <a:schemeClr val="lt1"/>
                </a:solidFill>
                <a:latin typeface="+mn-lt"/>
                <a:ea typeface="+mn-ea"/>
                <a:cs typeface="+mn-cs"/>
              </a:defRPr>
            </a:lvl1pPr>
            <a:lvl2pPr marL="342900" indent="114300" algn="l" defTabSz="685800" rtl="0" eaLnBrk="0" fontAlgn="base" latinLnBrk="0" hangingPunct="0">
              <a:spcBef>
                <a:spcPct val="0"/>
              </a:spcBef>
              <a:spcAft>
                <a:spcPct val="0"/>
              </a:spcAft>
              <a:defRPr sz="1300" kern="1200">
                <a:solidFill>
                  <a:schemeClr val="lt1"/>
                </a:solidFill>
                <a:latin typeface="+mn-lt"/>
                <a:ea typeface="+mn-ea"/>
                <a:cs typeface="+mn-cs"/>
              </a:defRPr>
            </a:lvl2pPr>
            <a:lvl3pPr marL="685800" indent="228600" algn="l" defTabSz="685800" rtl="0" eaLnBrk="0" fontAlgn="base" latinLnBrk="0" hangingPunct="0">
              <a:spcBef>
                <a:spcPct val="0"/>
              </a:spcBef>
              <a:spcAft>
                <a:spcPct val="0"/>
              </a:spcAft>
              <a:defRPr sz="1300" kern="1200">
                <a:solidFill>
                  <a:schemeClr val="lt1"/>
                </a:solidFill>
                <a:latin typeface="+mn-lt"/>
                <a:ea typeface="+mn-ea"/>
                <a:cs typeface="+mn-cs"/>
              </a:defRPr>
            </a:lvl3pPr>
            <a:lvl4pPr marL="1028700" indent="342900" algn="l" defTabSz="685800" rtl="0" eaLnBrk="0" fontAlgn="base" latinLnBrk="0" hangingPunct="0">
              <a:spcBef>
                <a:spcPct val="0"/>
              </a:spcBef>
              <a:spcAft>
                <a:spcPct val="0"/>
              </a:spcAft>
              <a:defRPr sz="1300" kern="1200">
                <a:solidFill>
                  <a:schemeClr val="lt1"/>
                </a:solidFill>
                <a:latin typeface="+mn-lt"/>
                <a:ea typeface="+mn-ea"/>
                <a:cs typeface="+mn-cs"/>
              </a:defRPr>
            </a:lvl4pPr>
            <a:lvl5pPr marL="1371600" indent="457200" algn="l" defTabSz="685800" rtl="0" eaLnBrk="0" fontAlgn="base" latinLnBrk="0" hangingPunct="0">
              <a:spcBef>
                <a:spcPct val="0"/>
              </a:spcBef>
              <a:spcAft>
                <a:spcPct val="0"/>
              </a:spcAft>
              <a:defRPr sz="1300" kern="1200">
                <a:solidFill>
                  <a:schemeClr val="lt1"/>
                </a:solidFill>
                <a:latin typeface="+mn-lt"/>
                <a:ea typeface="+mn-ea"/>
                <a:cs typeface="+mn-cs"/>
              </a:defRPr>
            </a:lvl5pPr>
            <a:lvl6pPr marL="2286000" algn="l" defTabSz="914400" rtl="0" eaLnBrk="1" latinLnBrk="0" hangingPunct="1">
              <a:defRPr sz="1300" kern="1200">
                <a:solidFill>
                  <a:schemeClr val="lt1"/>
                </a:solidFill>
                <a:latin typeface="+mn-lt"/>
                <a:ea typeface="+mn-ea"/>
                <a:cs typeface="+mn-cs"/>
              </a:defRPr>
            </a:lvl6pPr>
            <a:lvl7pPr marL="2743200" algn="l" defTabSz="914400" rtl="0" eaLnBrk="1" latinLnBrk="0" hangingPunct="1">
              <a:defRPr sz="1300" kern="1200">
                <a:solidFill>
                  <a:schemeClr val="lt1"/>
                </a:solidFill>
                <a:latin typeface="+mn-lt"/>
                <a:ea typeface="+mn-ea"/>
                <a:cs typeface="+mn-cs"/>
              </a:defRPr>
            </a:lvl7pPr>
            <a:lvl8pPr marL="3200400" algn="l" defTabSz="914400" rtl="0" eaLnBrk="1" latinLnBrk="0" hangingPunct="1">
              <a:defRPr sz="1300" kern="1200">
                <a:solidFill>
                  <a:schemeClr val="lt1"/>
                </a:solidFill>
                <a:latin typeface="+mn-lt"/>
                <a:ea typeface="+mn-ea"/>
                <a:cs typeface="+mn-cs"/>
              </a:defRPr>
            </a:lvl8pPr>
            <a:lvl9pPr marL="3657600" algn="l" defTabSz="914400" rtl="0" eaLnBrk="1" latinLnBrk="0" hangingPunct="1">
              <a:defRPr sz="1300" kern="1200">
                <a:solidFill>
                  <a:schemeClr val="lt1"/>
                </a:solidFill>
                <a:latin typeface="+mn-lt"/>
                <a:ea typeface="+mn-ea"/>
                <a:cs typeface="+mn-cs"/>
              </a:defRPr>
            </a:lvl9pPr>
          </a:lstStyle>
          <a:p>
            <a:pPr>
              <a:spcBef>
                <a:spcPts val="450"/>
              </a:spcBef>
              <a:spcAft>
                <a:spcPts val="450"/>
              </a:spcAft>
            </a:pPr>
            <a:r>
              <a:rPr lang="en-GB" sz="1200" b="1">
                <a:solidFill>
                  <a:schemeClr val="tx1"/>
                </a:solidFill>
                <a:latin typeface="Arial"/>
                <a:ea typeface="Calibri"/>
                <a:cs typeface="Arial"/>
              </a:rPr>
              <a:t>Weighted Cox proportional hazard models</a:t>
            </a:r>
          </a:p>
          <a:p>
            <a:pPr marL="385763" lvl="1" indent="-128588">
              <a:spcBef>
                <a:spcPts val="450"/>
              </a:spcBef>
              <a:spcAft>
                <a:spcPts val="450"/>
              </a:spcAft>
              <a:buFont typeface="Courier New,monospace"/>
              <a:buChar char="o"/>
            </a:pPr>
            <a:r>
              <a:rPr lang="en-GB" sz="975">
                <a:solidFill>
                  <a:schemeClr val="tx1"/>
                </a:solidFill>
                <a:latin typeface="Arial"/>
                <a:ea typeface="Calibri"/>
                <a:cs typeface="Arial"/>
              </a:rPr>
              <a:t>To estimate the HRs and 95% CIs of developing any OCS-related adverse outcome</a:t>
            </a:r>
          </a:p>
          <a:p>
            <a:pPr marL="385763" lvl="1" indent="-128588">
              <a:spcBef>
                <a:spcPts val="450"/>
              </a:spcBef>
              <a:spcAft>
                <a:spcPts val="450"/>
              </a:spcAft>
              <a:buFont typeface="Courier New,monospace"/>
              <a:buChar char="o"/>
            </a:pPr>
            <a:r>
              <a:rPr lang="en-GB" sz="975">
                <a:solidFill>
                  <a:schemeClr val="tx1"/>
                </a:solidFill>
                <a:latin typeface="Arial"/>
                <a:ea typeface="Calibri"/>
                <a:cs typeface="Arial"/>
              </a:rPr>
              <a:t>Covariates: all variables used in the IPTW computations plus country</a:t>
            </a:r>
          </a:p>
        </p:txBody>
      </p:sp>
      <p:sp>
        <p:nvSpPr>
          <p:cNvPr id="4" name="Rectangle: Rounded Corners 3">
            <a:extLst>
              <a:ext uri="{FF2B5EF4-FFF2-40B4-BE49-F238E27FC236}">
                <a16:creationId xmlns:a16="http://schemas.microsoft.com/office/drawing/2014/main" id="{4F42FA3E-5F1F-BEA7-1A1D-A5F0380B9717}"/>
              </a:ext>
            </a:extLst>
          </p:cNvPr>
          <p:cNvSpPr/>
          <p:nvPr/>
        </p:nvSpPr>
        <p:spPr>
          <a:xfrm>
            <a:off x="702697" y="1071961"/>
            <a:ext cx="7615931" cy="459749"/>
          </a:xfrm>
          <a:prstGeom prst="roundRect">
            <a:avLst/>
          </a:prstGeom>
          <a:solidFill>
            <a:srgbClr val="DEEBF7"/>
          </a:solidFill>
          <a:ln>
            <a:noFill/>
          </a:ln>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ctr"/>
          <a:lstStyle>
            <a:defPPr>
              <a:defRPr lang="en-US"/>
            </a:defPPr>
            <a:lvl1pPr marL="0" algn="l" defTabSz="685800" rtl="0" eaLnBrk="0" fontAlgn="base" latinLnBrk="0" hangingPunct="0">
              <a:spcBef>
                <a:spcPct val="0"/>
              </a:spcBef>
              <a:spcAft>
                <a:spcPct val="0"/>
              </a:spcAft>
              <a:defRPr sz="1300" kern="1200">
                <a:solidFill>
                  <a:schemeClr val="lt1"/>
                </a:solidFill>
                <a:latin typeface="+mn-lt"/>
                <a:ea typeface="+mn-ea"/>
                <a:cs typeface="+mn-cs"/>
              </a:defRPr>
            </a:lvl1pPr>
            <a:lvl2pPr marL="342900" indent="114300" algn="l" defTabSz="685800" rtl="0" eaLnBrk="0" fontAlgn="base" latinLnBrk="0" hangingPunct="0">
              <a:spcBef>
                <a:spcPct val="0"/>
              </a:spcBef>
              <a:spcAft>
                <a:spcPct val="0"/>
              </a:spcAft>
              <a:defRPr sz="1300" kern="1200">
                <a:solidFill>
                  <a:schemeClr val="lt1"/>
                </a:solidFill>
                <a:latin typeface="+mn-lt"/>
                <a:ea typeface="+mn-ea"/>
                <a:cs typeface="+mn-cs"/>
              </a:defRPr>
            </a:lvl2pPr>
            <a:lvl3pPr marL="685800" indent="228600" algn="l" defTabSz="685800" rtl="0" eaLnBrk="0" fontAlgn="base" latinLnBrk="0" hangingPunct="0">
              <a:spcBef>
                <a:spcPct val="0"/>
              </a:spcBef>
              <a:spcAft>
                <a:spcPct val="0"/>
              </a:spcAft>
              <a:defRPr sz="1300" kern="1200">
                <a:solidFill>
                  <a:schemeClr val="lt1"/>
                </a:solidFill>
                <a:latin typeface="+mn-lt"/>
                <a:ea typeface="+mn-ea"/>
                <a:cs typeface="+mn-cs"/>
              </a:defRPr>
            </a:lvl3pPr>
            <a:lvl4pPr marL="1028700" indent="342900" algn="l" defTabSz="685800" rtl="0" eaLnBrk="0" fontAlgn="base" latinLnBrk="0" hangingPunct="0">
              <a:spcBef>
                <a:spcPct val="0"/>
              </a:spcBef>
              <a:spcAft>
                <a:spcPct val="0"/>
              </a:spcAft>
              <a:defRPr sz="1300" kern="1200">
                <a:solidFill>
                  <a:schemeClr val="lt1"/>
                </a:solidFill>
                <a:latin typeface="+mn-lt"/>
                <a:ea typeface="+mn-ea"/>
                <a:cs typeface="+mn-cs"/>
              </a:defRPr>
            </a:lvl4pPr>
            <a:lvl5pPr marL="1371600" indent="457200" algn="l" defTabSz="685800" rtl="0" eaLnBrk="0" fontAlgn="base" latinLnBrk="0" hangingPunct="0">
              <a:spcBef>
                <a:spcPct val="0"/>
              </a:spcBef>
              <a:spcAft>
                <a:spcPct val="0"/>
              </a:spcAft>
              <a:defRPr sz="1300" kern="1200">
                <a:solidFill>
                  <a:schemeClr val="lt1"/>
                </a:solidFill>
                <a:latin typeface="+mn-lt"/>
                <a:ea typeface="+mn-ea"/>
                <a:cs typeface="+mn-cs"/>
              </a:defRPr>
            </a:lvl5pPr>
            <a:lvl6pPr marL="2286000" algn="l" defTabSz="914400" rtl="0" eaLnBrk="1" latinLnBrk="0" hangingPunct="1">
              <a:defRPr sz="1300" kern="1200">
                <a:solidFill>
                  <a:schemeClr val="lt1"/>
                </a:solidFill>
                <a:latin typeface="+mn-lt"/>
                <a:ea typeface="+mn-ea"/>
                <a:cs typeface="+mn-cs"/>
              </a:defRPr>
            </a:lvl6pPr>
            <a:lvl7pPr marL="2743200" algn="l" defTabSz="914400" rtl="0" eaLnBrk="1" latinLnBrk="0" hangingPunct="1">
              <a:defRPr sz="1300" kern="1200">
                <a:solidFill>
                  <a:schemeClr val="lt1"/>
                </a:solidFill>
                <a:latin typeface="+mn-lt"/>
                <a:ea typeface="+mn-ea"/>
                <a:cs typeface="+mn-cs"/>
              </a:defRPr>
            </a:lvl7pPr>
            <a:lvl8pPr marL="3200400" algn="l" defTabSz="914400" rtl="0" eaLnBrk="1" latinLnBrk="0" hangingPunct="1">
              <a:defRPr sz="1300" kern="1200">
                <a:solidFill>
                  <a:schemeClr val="lt1"/>
                </a:solidFill>
                <a:latin typeface="+mn-lt"/>
                <a:ea typeface="+mn-ea"/>
                <a:cs typeface="+mn-cs"/>
              </a:defRPr>
            </a:lvl8pPr>
            <a:lvl9pPr marL="3657600" algn="l" defTabSz="914400" rtl="0" eaLnBrk="1" latinLnBrk="0" hangingPunct="1">
              <a:defRPr sz="1300" kern="1200">
                <a:solidFill>
                  <a:schemeClr val="lt1"/>
                </a:solidFill>
                <a:latin typeface="+mn-lt"/>
                <a:ea typeface="+mn-ea"/>
                <a:cs typeface="+mn-cs"/>
              </a:defRPr>
            </a:lvl9pPr>
          </a:lstStyle>
          <a:p>
            <a:pPr>
              <a:spcBef>
                <a:spcPts val="450"/>
              </a:spcBef>
              <a:spcAft>
                <a:spcPts val="450"/>
              </a:spcAft>
            </a:pPr>
            <a:r>
              <a:rPr lang="en-GB" sz="1200" b="1">
                <a:solidFill>
                  <a:schemeClr val="tx1"/>
                </a:solidFill>
                <a:latin typeface="Arial"/>
                <a:ea typeface="Calibri"/>
                <a:cs typeface="Arial"/>
              </a:rPr>
              <a:t>Baseline characteristics summarized descriptively</a:t>
            </a:r>
            <a:endParaRPr lang="en-GB" sz="975">
              <a:solidFill>
                <a:schemeClr val="tx1"/>
              </a:solidFill>
              <a:latin typeface="Arial"/>
              <a:ea typeface="Calibri"/>
              <a:cs typeface="Arial"/>
            </a:endParaRPr>
          </a:p>
        </p:txBody>
      </p:sp>
      <p:sp>
        <p:nvSpPr>
          <p:cNvPr id="6" name="Rectangle: Rounded Corners 5">
            <a:extLst>
              <a:ext uri="{FF2B5EF4-FFF2-40B4-BE49-F238E27FC236}">
                <a16:creationId xmlns:a16="http://schemas.microsoft.com/office/drawing/2014/main" id="{3CD5CA8D-8B50-97E4-D316-8C17FAA80FC6}"/>
              </a:ext>
            </a:extLst>
          </p:cNvPr>
          <p:cNvSpPr/>
          <p:nvPr/>
        </p:nvSpPr>
        <p:spPr>
          <a:xfrm>
            <a:off x="702694" y="1762949"/>
            <a:ext cx="7615931" cy="725805"/>
          </a:xfrm>
          <a:prstGeom prst="roundRect">
            <a:avLst/>
          </a:prstGeom>
          <a:solidFill>
            <a:srgbClr val="E2F0D9"/>
          </a:solidFill>
          <a:ln>
            <a:noFill/>
          </a:ln>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ctr"/>
          <a:lstStyle>
            <a:defPPr>
              <a:defRPr lang="en-US"/>
            </a:defPPr>
            <a:lvl1pPr marL="0" algn="l" defTabSz="685800" rtl="0" eaLnBrk="0" fontAlgn="base" latinLnBrk="0" hangingPunct="0">
              <a:spcBef>
                <a:spcPct val="0"/>
              </a:spcBef>
              <a:spcAft>
                <a:spcPct val="0"/>
              </a:spcAft>
              <a:defRPr sz="1300" kern="1200">
                <a:solidFill>
                  <a:schemeClr val="lt1"/>
                </a:solidFill>
                <a:latin typeface="+mn-lt"/>
                <a:ea typeface="+mn-ea"/>
                <a:cs typeface="+mn-cs"/>
              </a:defRPr>
            </a:lvl1pPr>
            <a:lvl2pPr marL="342900" indent="114300" algn="l" defTabSz="685800" rtl="0" eaLnBrk="0" fontAlgn="base" latinLnBrk="0" hangingPunct="0">
              <a:spcBef>
                <a:spcPct val="0"/>
              </a:spcBef>
              <a:spcAft>
                <a:spcPct val="0"/>
              </a:spcAft>
              <a:defRPr sz="1300" kern="1200">
                <a:solidFill>
                  <a:schemeClr val="lt1"/>
                </a:solidFill>
                <a:latin typeface="+mn-lt"/>
                <a:ea typeface="+mn-ea"/>
                <a:cs typeface="+mn-cs"/>
              </a:defRPr>
            </a:lvl2pPr>
            <a:lvl3pPr marL="685800" indent="228600" algn="l" defTabSz="685800" rtl="0" eaLnBrk="0" fontAlgn="base" latinLnBrk="0" hangingPunct="0">
              <a:spcBef>
                <a:spcPct val="0"/>
              </a:spcBef>
              <a:spcAft>
                <a:spcPct val="0"/>
              </a:spcAft>
              <a:defRPr sz="1300" kern="1200">
                <a:solidFill>
                  <a:schemeClr val="lt1"/>
                </a:solidFill>
                <a:latin typeface="+mn-lt"/>
                <a:ea typeface="+mn-ea"/>
                <a:cs typeface="+mn-cs"/>
              </a:defRPr>
            </a:lvl3pPr>
            <a:lvl4pPr marL="1028700" indent="342900" algn="l" defTabSz="685800" rtl="0" eaLnBrk="0" fontAlgn="base" latinLnBrk="0" hangingPunct="0">
              <a:spcBef>
                <a:spcPct val="0"/>
              </a:spcBef>
              <a:spcAft>
                <a:spcPct val="0"/>
              </a:spcAft>
              <a:defRPr sz="1300" kern="1200">
                <a:solidFill>
                  <a:schemeClr val="lt1"/>
                </a:solidFill>
                <a:latin typeface="+mn-lt"/>
                <a:ea typeface="+mn-ea"/>
                <a:cs typeface="+mn-cs"/>
              </a:defRPr>
            </a:lvl4pPr>
            <a:lvl5pPr marL="1371600" indent="457200" algn="l" defTabSz="685800" rtl="0" eaLnBrk="0" fontAlgn="base" latinLnBrk="0" hangingPunct="0">
              <a:spcBef>
                <a:spcPct val="0"/>
              </a:spcBef>
              <a:spcAft>
                <a:spcPct val="0"/>
              </a:spcAft>
              <a:defRPr sz="1300" kern="1200">
                <a:solidFill>
                  <a:schemeClr val="lt1"/>
                </a:solidFill>
                <a:latin typeface="+mn-lt"/>
                <a:ea typeface="+mn-ea"/>
                <a:cs typeface="+mn-cs"/>
              </a:defRPr>
            </a:lvl5pPr>
            <a:lvl6pPr marL="2286000" algn="l" defTabSz="914400" rtl="0" eaLnBrk="1" latinLnBrk="0" hangingPunct="1">
              <a:defRPr sz="1300" kern="1200">
                <a:solidFill>
                  <a:schemeClr val="lt1"/>
                </a:solidFill>
                <a:latin typeface="+mn-lt"/>
                <a:ea typeface="+mn-ea"/>
                <a:cs typeface="+mn-cs"/>
              </a:defRPr>
            </a:lvl6pPr>
            <a:lvl7pPr marL="2743200" algn="l" defTabSz="914400" rtl="0" eaLnBrk="1" latinLnBrk="0" hangingPunct="1">
              <a:defRPr sz="1300" kern="1200">
                <a:solidFill>
                  <a:schemeClr val="lt1"/>
                </a:solidFill>
                <a:latin typeface="+mn-lt"/>
                <a:ea typeface="+mn-ea"/>
                <a:cs typeface="+mn-cs"/>
              </a:defRPr>
            </a:lvl7pPr>
            <a:lvl8pPr marL="3200400" algn="l" defTabSz="914400" rtl="0" eaLnBrk="1" latinLnBrk="0" hangingPunct="1">
              <a:defRPr sz="1300" kern="1200">
                <a:solidFill>
                  <a:schemeClr val="lt1"/>
                </a:solidFill>
                <a:latin typeface="+mn-lt"/>
                <a:ea typeface="+mn-ea"/>
                <a:cs typeface="+mn-cs"/>
              </a:defRPr>
            </a:lvl8pPr>
            <a:lvl9pPr marL="3657600" algn="l" defTabSz="914400" rtl="0" eaLnBrk="1" latinLnBrk="0" hangingPunct="1">
              <a:defRPr sz="1300" kern="1200">
                <a:solidFill>
                  <a:schemeClr val="lt1"/>
                </a:solidFill>
                <a:latin typeface="+mn-lt"/>
                <a:ea typeface="+mn-ea"/>
                <a:cs typeface="+mn-cs"/>
              </a:defRPr>
            </a:lvl9pPr>
          </a:lstStyle>
          <a:p>
            <a:pPr>
              <a:spcBef>
                <a:spcPts val="450"/>
              </a:spcBef>
              <a:spcAft>
                <a:spcPts val="450"/>
              </a:spcAft>
            </a:pPr>
            <a:r>
              <a:rPr lang="en-GB" sz="1200" b="1">
                <a:solidFill>
                  <a:schemeClr val="tx1"/>
                </a:solidFill>
                <a:latin typeface="Arial"/>
                <a:ea typeface="Calibri"/>
                <a:cs typeface="Arial"/>
              </a:rPr>
              <a:t>Inverse probability of treatment weighting (IPTW) to improve comparability between groups</a:t>
            </a:r>
          </a:p>
          <a:p>
            <a:pPr marL="385763" lvl="1" indent="-128588">
              <a:spcBef>
                <a:spcPts val="450"/>
              </a:spcBef>
              <a:spcAft>
                <a:spcPts val="450"/>
              </a:spcAft>
              <a:buFont typeface="Courier New,monospace"/>
              <a:buChar char="o"/>
            </a:pPr>
            <a:r>
              <a:rPr lang="en-GB" sz="975">
                <a:solidFill>
                  <a:schemeClr val="tx1"/>
                </a:solidFill>
                <a:latin typeface="Arial"/>
                <a:ea typeface="Calibri"/>
                <a:cs typeface="Arial"/>
              </a:rPr>
              <a:t>Variables: age, sex, smoking, BMI, LTOCS status, annual exacerbation rates, asthma control, BEC, nasal polyposis, percent predicted FEV</a:t>
            </a:r>
            <a:r>
              <a:rPr lang="en-GB" sz="975" baseline="-25000">
                <a:solidFill>
                  <a:schemeClr val="tx1"/>
                </a:solidFill>
                <a:latin typeface="Arial"/>
                <a:ea typeface="Calibri"/>
                <a:cs typeface="Arial"/>
              </a:rPr>
              <a:t>1</a:t>
            </a:r>
            <a:r>
              <a:rPr lang="en-GB" sz="975">
                <a:solidFill>
                  <a:schemeClr val="tx1"/>
                </a:solidFill>
                <a:latin typeface="Arial"/>
                <a:ea typeface="Calibri"/>
                <a:cs typeface="Arial"/>
              </a:rPr>
              <a:t>, FEV</a:t>
            </a:r>
            <a:r>
              <a:rPr lang="en-GB" sz="975" baseline="-25000">
                <a:solidFill>
                  <a:schemeClr val="tx1"/>
                </a:solidFill>
                <a:latin typeface="Arial"/>
                <a:ea typeface="Calibri"/>
                <a:cs typeface="Arial"/>
              </a:rPr>
              <a:t>1</a:t>
            </a:r>
            <a:r>
              <a:rPr lang="en-GB" sz="975">
                <a:solidFill>
                  <a:schemeClr val="tx1"/>
                </a:solidFill>
                <a:latin typeface="Arial"/>
                <a:ea typeface="Calibri"/>
                <a:cs typeface="Arial"/>
              </a:rPr>
              <a:t>/FVC ratio, index date, data source (ISAR, OPCRD), and data collection system (EMR, eCRF)</a:t>
            </a:r>
          </a:p>
        </p:txBody>
      </p:sp>
      <p:sp>
        <p:nvSpPr>
          <p:cNvPr id="9" name="Rectangle: Rounded Corners 8">
            <a:extLst>
              <a:ext uri="{FF2B5EF4-FFF2-40B4-BE49-F238E27FC236}">
                <a16:creationId xmlns:a16="http://schemas.microsoft.com/office/drawing/2014/main" id="{875A6E83-65CB-6908-6949-F018532F0D69}"/>
              </a:ext>
            </a:extLst>
          </p:cNvPr>
          <p:cNvSpPr/>
          <p:nvPr/>
        </p:nvSpPr>
        <p:spPr>
          <a:xfrm>
            <a:off x="702694" y="3855238"/>
            <a:ext cx="7615931" cy="608240"/>
          </a:xfrm>
          <a:prstGeom prst="roundRect">
            <a:avLst/>
          </a:prstGeom>
          <a:solidFill>
            <a:srgbClr val="F4F3F6"/>
          </a:solidFill>
          <a:ln>
            <a:noFill/>
          </a:ln>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ctr"/>
          <a:lstStyle>
            <a:defPPr>
              <a:defRPr lang="en-US"/>
            </a:defPPr>
            <a:lvl1pPr marL="0" algn="l" defTabSz="685800" rtl="0" eaLnBrk="0" fontAlgn="base" latinLnBrk="0" hangingPunct="0">
              <a:spcBef>
                <a:spcPct val="0"/>
              </a:spcBef>
              <a:spcAft>
                <a:spcPct val="0"/>
              </a:spcAft>
              <a:defRPr sz="1300" kern="1200">
                <a:solidFill>
                  <a:schemeClr val="lt1"/>
                </a:solidFill>
                <a:latin typeface="+mn-lt"/>
                <a:ea typeface="+mn-ea"/>
                <a:cs typeface="+mn-cs"/>
              </a:defRPr>
            </a:lvl1pPr>
            <a:lvl2pPr marL="342900" indent="114300" algn="l" defTabSz="685800" rtl="0" eaLnBrk="0" fontAlgn="base" latinLnBrk="0" hangingPunct="0">
              <a:spcBef>
                <a:spcPct val="0"/>
              </a:spcBef>
              <a:spcAft>
                <a:spcPct val="0"/>
              </a:spcAft>
              <a:defRPr sz="1300" kern="1200">
                <a:solidFill>
                  <a:schemeClr val="lt1"/>
                </a:solidFill>
                <a:latin typeface="+mn-lt"/>
                <a:ea typeface="+mn-ea"/>
                <a:cs typeface="+mn-cs"/>
              </a:defRPr>
            </a:lvl2pPr>
            <a:lvl3pPr marL="685800" indent="228600" algn="l" defTabSz="685800" rtl="0" eaLnBrk="0" fontAlgn="base" latinLnBrk="0" hangingPunct="0">
              <a:spcBef>
                <a:spcPct val="0"/>
              </a:spcBef>
              <a:spcAft>
                <a:spcPct val="0"/>
              </a:spcAft>
              <a:defRPr sz="1300" kern="1200">
                <a:solidFill>
                  <a:schemeClr val="lt1"/>
                </a:solidFill>
                <a:latin typeface="+mn-lt"/>
                <a:ea typeface="+mn-ea"/>
                <a:cs typeface="+mn-cs"/>
              </a:defRPr>
            </a:lvl3pPr>
            <a:lvl4pPr marL="1028700" indent="342900" algn="l" defTabSz="685800" rtl="0" eaLnBrk="0" fontAlgn="base" latinLnBrk="0" hangingPunct="0">
              <a:spcBef>
                <a:spcPct val="0"/>
              </a:spcBef>
              <a:spcAft>
                <a:spcPct val="0"/>
              </a:spcAft>
              <a:defRPr sz="1300" kern="1200">
                <a:solidFill>
                  <a:schemeClr val="lt1"/>
                </a:solidFill>
                <a:latin typeface="+mn-lt"/>
                <a:ea typeface="+mn-ea"/>
                <a:cs typeface="+mn-cs"/>
              </a:defRPr>
            </a:lvl4pPr>
            <a:lvl5pPr marL="1371600" indent="457200" algn="l" defTabSz="685800" rtl="0" eaLnBrk="0" fontAlgn="base" latinLnBrk="0" hangingPunct="0">
              <a:spcBef>
                <a:spcPct val="0"/>
              </a:spcBef>
              <a:spcAft>
                <a:spcPct val="0"/>
              </a:spcAft>
              <a:defRPr sz="1300" kern="1200">
                <a:solidFill>
                  <a:schemeClr val="lt1"/>
                </a:solidFill>
                <a:latin typeface="+mn-lt"/>
                <a:ea typeface="+mn-ea"/>
                <a:cs typeface="+mn-cs"/>
              </a:defRPr>
            </a:lvl5pPr>
            <a:lvl6pPr marL="2286000" algn="l" defTabSz="914400" rtl="0" eaLnBrk="1" latinLnBrk="0" hangingPunct="1">
              <a:defRPr sz="1300" kern="1200">
                <a:solidFill>
                  <a:schemeClr val="lt1"/>
                </a:solidFill>
                <a:latin typeface="+mn-lt"/>
                <a:ea typeface="+mn-ea"/>
                <a:cs typeface="+mn-cs"/>
              </a:defRPr>
            </a:lvl6pPr>
            <a:lvl7pPr marL="2743200" algn="l" defTabSz="914400" rtl="0" eaLnBrk="1" latinLnBrk="0" hangingPunct="1">
              <a:defRPr sz="1300" kern="1200">
                <a:solidFill>
                  <a:schemeClr val="lt1"/>
                </a:solidFill>
                <a:latin typeface="+mn-lt"/>
                <a:ea typeface="+mn-ea"/>
                <a:cs typeface="+mn-cs"/>
              </a:defRPr>
            </a:lvl7pPr>
            <a:lvl8pPr marL="3200400" algn="l" defTabSz="914400" rtl="0" eaLnBrk="1" latinLnBrk="0" hangingPunct="1">
              <a:defRPr sz="1300" kern="1200">
                <a:solidFill>
                  <a:schemeClr val="lt1"/>
                </a:solidFill>
                <a:latin typeface="+mn-lt"/>
                <a:ea typeface="+mn-ea"/>
                <a:cs typeface="+mn-cs"/>
              </a:defRPr>
            </a:lvl8pPr>
            <a:lvl9pPr marL="3657600" algn="l" defTabSz="914400" rtl="0" eaLnBrk="1" latinLnBrk="0" hangingPunct="1">
              <a:defRPr sz="1300" kern="1200">
                <a:solidFill>
                  <a:schemeClr val="lt1"/>
                </a:solidFill>
                <a:latin typeface="+mn-lt"/>
                <a:ea typeface="+mn-ea"/>
                <a:cs typeface="+mn-cs"/>
              </a:defRPr>
            </a:lvl9pPr>
          </a:lstStyle>
          <a:p>
            <a:pPr>
              <a:spcBef>
                <a:spcPts val="450"/>
              </a:spcBef>
              <a:spcAft>
                <a:spcPts val="450"/>
              </a:spcAft>
            </a:pPr>
            <a:r>
              <a:rPr lang="en-GB" sz="1200" b="1">
                <a:solidFill>
                  <a:schemeClr val="tx1"/>
                </a:solidFill>
                <a:latin typeface="Arial"/>
                <a:ea typeface="Calibri"/>
                <a:cs typeface="Arial"/>
              </a:rPr>
              <a:t>Statistical testing</a:t>
            </a:r>
            <a:endParaRPr lang="en-GB" sz="975">
              <a:solidFill>
                <a:schemeClr val="tx1"/>
              </a:solidFill>
              <a:cs typeface="Arial"/>
            </a:endParaRPr>
          </a:p>
          <a:p>
            <a:pPr marL="385763" lvl="1" indent="-128588">
              <a:spcBef>
                <a:spcPts val="450"/>
              </a:spcBef>
              <a:spcAft>
                <a:spcPts val="450"/>
              </a:spcAft>
              <a:buFont typeface="Courier New,monospace"/>
              <a:buChar char="o"/>
            </a:pPr>
            <a:r>
              <a:rPr lang="en-GB" sz="975">
                <a:solidFill>
                  <a:schemeClr val="tx1"/>
                </a:solidFill>
                <a:latin typeface="Arial"/>
                <a:ea typeface="Calibri"/>
                <a:cs typeface="Arial"/>
              </a:rPr>
              <a:t>Comparisons were 2-sided, significance at a p-value level of 0.05</a:t>
            </a:r>
          </a:p>
        </p:txBody>
      </p:sp>
      <p:pic>
        <p:nvPicPr>
          <p:cNvPr id="2" name="bg object 17">
            <a:extLst>
              <a:ext uri="{FF2B5EF4-FFF2-40B4-BE49-F238E27FC236}">
                <a16:creationId xmlns:a16="http://schemas.microsoft.com/office/drawing/2014/main" id="{B884BFAE-7E19-95E9-9129-989DE09B5C1C}"/>
              </a:ext>
            </a:extLst>
          </p:cNvPr>
          <p:cNvPicPr/>
          <p:nvPr/>
        </p:nvPicPr>
        <p:blipFill>
          <a:blip r:embed="rId3" cstate="print">
            <a:alphaModFix amt="10000"/>
            <a:extLst>
              <a:ext uri="{BEBA8EAE-BF5A-486C-A8C5-ECC9F3942E4B}">
                <a14:imgProps xmlns:a14="http://schemas.microsoft.com/office/drawing/2010/main">
                  <a14:imgLayer r:embed="rId4">
                    <a14:imgEffect>
                      <a14:saturation sat="0"/>
                    </a14:imgEffect>
                  </a14:imgLayer>
                </a14:imgProps>
              </a:ext>
            </a:extLst>
          </a:blip>
          <a:stretch>
            <a:fillRect/>
          </a:stretch>
        </p:blipFill>
        <p:spPr>
          <a:xfrm>
            <a:off x="1524002" y="1682750"/>
            <a:ext cx="5849256" cy="1778000"/>
          </a:xfrm>
          <a:prstGeom prst="rect">
            <a:avLst/>
          </a:prstGeom>
          <a:noFill/>
        </p:spPr>
      </p:pic>
      <p:pic>
        <p:nvPicPr>
          <p:cNvPr id="7" name="Graphic 6" descr="Beginning with solid fill">
            <a:hlinkClick r:id="rId5" action="ppaction://hlinksldjump"/>
            <a:extLst>
              <a:ext uri="{FF2B5EF4-FFF2-40B4-BE49-F238E27FC236}">
                <a16:creationId xmlns:a16="http://schemas.microsoft.com/office/drawing/2014/main" id="{193E8280-0526-43A1-208B-42A456F258EE}"/>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1153371161"/>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5B4F340-E8B6-C8EF-871C-D682377ADE8B}"/>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C9654276-97F0-3A9E-8F16-8C5DBA0FF00C}"/>
              </a:ext>
            </a:extLst>
          </p:cNvPr>
          <p:cNvSpPr>
            <a:spLocks noGrp="1"/>
          </p:cNvSpPr>
          <p:nvPr>
            <p:ph type="title"/>
          </p:nvPr>
        </p:nvSpPr>
        <p:spPr>
          <a:xfrm>
            <a:off x="111095" y="68401"/>
            <a:ext cx="8053388" cy="590955"/>
          </a:xfrm>
        </p:spPr>
        <p:txBody>
          <a:bodyPr anchor="ctr"/>
          <a:lstStyle/>
          <a:p>
            <a:r>
              <a:rPr lang="en-GB" sz="1500">
                <a:ea typeface="Calibri"/>
              </a:rPr>
              <a:t>Patient flow</a:t>
            </a:r>
          </a:p>
        </p:txBody>
      </p:sp>
      <p:sp>
        <p:nvSpPr>
          <p:cNvPr id="27" name="Rectangle 26">
            <a:extLst>
              <a:ext uri="{FF2B5EF4-FFF2-40B4-BE49-F238E27FC236}">
                <a16:creationId xmlns:a16="http://schemas.microsoft.com/office/drawing/2014/main" id="{00325039-C592-710A-38DA-6707ECBB8337}"/>
              </a:ext>
            </a:extLst>
          </p:cNvPr>
          <p:cNvSpPr/>
          <p:nvPr/>
        </p:nvSpPr>
        <p:spPr bwMode="auto">
          <a:xfrm>
            <a:off x="1072" y="4796243"/>
            <a:ext cx="8460395" cy="346249"/>
          </a:xfrm>
          <a:prstGeom prst="rect">
            <a:avLst/>
          </a:prstGeom>
        </p:spPr>
        <p:txBody>
          <a:bodyPr wrap="square" lIns="68580" tIns="34290" rIns="68580" bIns="34290" anchor="t">
            <a:spAutoFit/>
          </a:bodyPr>
          <a:lstStyle>
            <a:defPPr>
              <a:defRPr lang="en-US"/>
            </a:defPPr>
            <a:lvl1pPr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1pPr>
            <a:lvl2pPr marL="342900" indent="114300"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2pPr>
            <a:lvl3pPr marL="685800" indent="228600"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3pPr>
            <a:lvl4pPr marL="1028700" indent="342900"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4pPr>
            <a:lvl5pPr marL="1371600" indent="457200"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5pPr>
            <a:lvl6pPr marL="2286000" algn="l" defTabSz="914400" rtl="0" eaLnBrk="1" latinLnBrk="0" hangingPunct="1">
              <a:defRPr sz="1300" kern="1200">
                <a:solidFill>
                  <a:schemeClr val="tx1"/>
                </a:solidFill>
                <a:latin typeface="Calibri" panose="020F0502020204030204" pitchFamily="34" charset="0"/>
                <a:ea typeface="+mn-ea"/>
                <a:cs typeface="+mn-cs"/>
              </a:defRPr>
            </a:lvl6pPr>
            <a:lvl7pPr marL="2743200" algn="l" defTabSz="914400" rtl="0" eaLnBrk="1" latinLnBrk="0" hangingPunct="1">
              <a:defRPr sz="1300" kern="1200">
                <a:solidFill>
                  <a:schemeClr val="tx1"/>
                </a:solidFill>
                <a:latin typeface="Calibri" panose="020F0502020204030204" pitchFamily="34" charset="0"/>
                <a:ea typeface="+mn-ea"/>
                <a:cs typeface="+mn-cs"/>
              </a:defRPr>
            </a:lvl7pPr>
            <a:lvl8pPr marL="3200400" algn="l" defTabSz="914400" rtl="0" eaLnBrk="1" latinLnBrk="0" hangingPunct="1">
              <a:defRPr sz="1300" kern="1200">
                <a:solidFill>
                  <a:schemeClr val="tx1"/>
                </a:solidFill>
                <a:latin typeface="Calibri" panose="020F0502020204030204" pitchFamily="34" charset="0"/>
                <a:ea typeface="+mn-ea"/>
                <a:cs typeface="+mn-cs"/>
              </a:defRPr>
            </a:lvl8pPr>
            <a:lvl9pPr marL="3657600" algn="l" defTabSz="914400" rtl="0" eaLnBrk="1" latinLnBrk="0" hangingPunct="1">
              <a:defRPr sz="1300" kern="1200">
                <a:solidFill>
                  <a:schemeClr val="tx1"/>
                </a:solidFill>
                <a:latin typeface="Calibri" panose="020F0502020204030204" pitchFamily="34" charset="0"/>
                <a:ea typeface="+mn-ea"/>
                <a:cs typeface="+mn-cs"/>
              </a:defRPr>
            </a:lvl9pPr>
          </a:lstStyle>
          <a:p>
            <a:pPr>
              <a:spcBef>
                <a:spcPts val="0"/>
              </a:spcBef>
              <a:spcAft>
                <a:spcPts val="0"/>
              </a:spcAft>
              <a:defRPr/>
            </a:pPr>
            <a:r>
              <a:rPr lang="en-US" sz="600">
                <a:solidFill>
                  <a:schemeClr val="bg1">
                    <a:lumMod val="65000"/>
                  </a:schemeClr>
                </a:solidFill>
                <a:latin typeface="Arial"/>
                <a:ea typeface="Noto Serif"/>
                <a:cs typeface="Arial"/>
              </a:rPr>
              <a:t>*</a:t>
            </a:r>
            <a:r>
              <a:rPr lang="en-NZ" sz="600">
                <a:solidFill>
                  <a:schemeClr val="bg1">
                    <a:lumMod val="65000"/>
                  </a:schemeClr>
                </a:solidFill>
                <a:latin typeface="Arial"/>
                <a:ea typeface="Noto Serif"/>
                <a:cs typeface="Arial"/>
              </a:rPr>
              <a:t>Confounding medical conditions included cystic fibrosis, alpha-1-antitrypsin deficiency, systemic lupus erythematosus, Crohn’s disease or ulcerative colitis or inflammatory bowel disease, dermatomyositis, giant cell arteritis, immune deficiency, myasthenia gravis, pemphigus, polymyalgia rheumatica, sarcoidosis, vasculitis</a:t>
            </a:r>
            <a:r>
              <a:rPr lang="en-GB" sz="600">
                <a:solidFill>
                  <a:schemeClr val="bg1">
                    <a:lumMod val="65000"/>
                  </a:schemeClr>
                </a:solidFill>
                <a:latin typeface="Arial"/>
                <a:ea typeface="Noto Serif"/>
                <a:cs typeface="Arial"/>
              </a:rPr>
              <a:t>.</a:t>
            </a:r>
            <a:r>
              <a:rPr lang="en-US" sz="600">
                <a:solidFill>
                  <a:schemeClr val="bg1">
                    <a:lumMod val="65000"/>
                  </a:schemeClr>
                </a:solidFill>
                <a:latin typeface="Arial"/>
                <a:ea typeface="Noto Serif"/>
                <a:cs typeface="Arial"/>
              </a:rPr>
              <a:t> ISAR = International Severe Asthma Registry; OPCRD = Optimum Patient Care Research Database</a:t>
            </a:r>
          </a:p>
          <a:p>
            <a:pPr>
              <a:spcBef>
                <a:spcPts val="0"/>
              </a:spcBef>
              <a:spcAft>
                <a:spcPts val="0"/>
              </a:spcAft>
              <a:defRPr/>
            </a:pPr>
            <a:r>
              <a:rPr lang="en-GB" sz="600" err="1">
                <a:solidFill>
                  <a:srgbClr val="A6A6A6"/>
                </a:solidFill>
                <a:latin typeface="Arial"/>
                <a:ea typeface="Noto Serif"/>
                <a:cs typeface="Arial"/>
              </a:rPr>
              <a:t>Sadatsafavi</a:t>
            </a:r>
            <a:r>
              <a:rPr lang="en-GB" sz="600">
                <a:solidFill>
                  <a:srgbClr val="A6A6A6"/>
                </a:solidFill>
                <a:latin typeface="Arial"/>
                <a:ea typeface="Noto Serif"/>
                <a:cs typeface="Arial"/>
              </a:rPr>
              <a:t> M et al</a:t>
            </a:r>
            <a:r>
              <a:rPr lang="en-US" sz="600">
                <a:solidFill>
                  <a:srgbClr val="A6A6A6"/>
                </a:solidFill>
                <a:latin typeface="Arial"/>
                <a:ea typeface="Noto Serif"/>
                <a:cs typeface="Arial"/>
              </a:rPr>
              <a:t>. Prevention of cardiovascular and other systemic adverse outcomes in patients with asthma treated with biologics. </a:t>
            </a:r>
            <a:r>
              <a:rPr lang="en-US" sz="600" i="1">
                <a:solidFill>
                  <a:srgbClr val="A6A6A6"/>
                </a:solidFill>
                <a:latin typeface="Arial"/>
                <a:ea typeface="Noto Serif"/>
                <a:cs typeface="Arial"/>
              </a:rPr>
              <a:t>Am J Respir Crit Care Med</a:t>
            </a:r>
            <a:r>
              <a:rPr lang="en-US" sz="600">
                <a:solidFill>
                  <a:srgbClr val="A6A6A6"/>
                </a:solidFill>
                <a:latin typeface="Arial"/>
                <a:ea typeface="Noto Serif"/>
                <a:cs typeface="Arial"/>
              </a:rPr>
              <a:t>. 2025 May 19. </a:t>
            </a:r>
            <a:r>
              <a:rPr lang="en-US" sz="600" err="1">
                <a:solidFill>
                  <a:srgbClr val="A6A6A6"/>
                </a:solidFill>
                <a:latin typeface="Arial"/>
                <a:ea typeface="Noto Serif"/>
                <a:cs typeface="Arial"/>
              </a:rPr>
              <a:t>doi</a:t>
            </a:r>
            <a:r>
              <a:rPr lang="en-US" sz="600">
                <a:solidFill>
                  <a:srgbClr val="A6A6A6"/>
                </a:solidFill>
                <a:latin typeface="Arial"/>
                <a:ea typeface="Noto Serif"/>
                <a:cs typeface="Arial"/>
              </a:rPr>
              <a:t>: 10.1164/rccm.202501-0246OC. Online ahead of print.</a:t>
            </a:r>
            <a:endParaRPr lang="en-US" sz="975"/>
          </a:p>
        </p:txBody>
      </p:sp>
      <p:pic>
        <p:nvPicPr>
          <p:cNvPr id="2" name="Picture 1">
            <a:extLst>
              <a:ext uri="{FF2B5EF4-FFF2-40B4-BE49-F238E27FC236}">
                <a16:creationId xmlns:a16="http://schemas.microsoft.com/office/drawing/2014/main" id="{539B54C7-4651-1508-F892-538B98575D19}"/>
              </a:ext>
            </a:extLst>
          </p:cNvPr>
          <p:cNvPicPr>
            <a:picLocks noChangeAspect="1"/>
          </p:cNvPicPr>
          <p:nvPr/>
        </p:nvPicPr>
        <p:blipFill>
          <a:blip r:embed="rId3"/>
          <a:stretch>
            <a:fillRect/>
          </a:stretch>
        </p:blipFill>
        <p:spPr>
          <a:xfrm>
            <a:off x="2403225" y="1303718"/>
            <a:ext cx="832824" cy="254889"/>
          </a:xfrm>
          <a:prstGeom prst="rect">
            <a:avLst/>
          </a:prstGeom>
        </p:spPr>
      </p:pic>
      <p:sp>
        <p:nvSpPr>
          <p:cNvPr id="7" name="Plus Sign 6">
            <a:extLst>
              <a:ext uri="{FF2B5EF4-FFF2-40B4-BE49-F238E27FC236}">
                <a16:creationId xmlns:a16="http://schemas.microsoft.com/office/drawing/2014/main" id="{F3343486-DF4B-6DB2-2AA4-8D42BB1419D3}"/>
              </a:ext>
            </a:extLst>
          </p:cNvPr>
          <p:cNvSpPr/>
          <p:nvPr/>
        </p:nvSpPr>
        <p:spPr>
          <a:xfrm>
            <a:off x="3289518" y="1370660"/>
            <a:ext cx="134535" cy="126107"/>
          </a:xfrm>
          <a:prstGeom prst="mathPlus">
            <a:avLst/>
          </a:prstGeom>
          <a:solidFill>
            <a:srgbClr val="073763"/>
          </a:solidFill>
          <a:ln w="25400" cap="flat" cmpd="sng" algn="ctr">
            <a:noFill/>
            <a:prstDash val="solid"/>
          </a:ln>
          <a:effectLst/>
        </p:spPr>
        <p:txBody>
          <a:bodyPr rtlCol="0" anchor="ctr"/>
          <a:lstStyle>
            <a:defPPr marR="0" lvl="0" algn="l" rtl="0">
              <a:lnSpc>
                <a:spcPct val="100000"/>
              </a:lnSpc>
              <a:spcBef>
                <a:spcPts val="0"/>
              </a:spcBef>
              <a:spcAft>
                <a:spcPts val="0"/>
              </a:spcAft>
              <a:defRPr lang="en-US"/>
            </a:defPPr>
            <a:lvl1pPr marL="0" marR="0" lvl="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1pPr>
            <a:lvl2pPr marL="342900" marR="0" lvl="1" indent="1143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2pPr>
            <a:lvl3pPr marL="685800" marR="0" lvl="2" indent="2286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3pPr>
            <a:lvl4pPr marL="1028700" marR="0" lvl="3" indent="3429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4pPr>
            <a:lvl5pPr marL="1371600" marR="0" lvl="4" indent="457200" algn="l" defTabSz="685800" rtl="0" eaLnBrk="0" fontAlgn="base" latinLnBrk="0" hangingPunct="0">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5pPr>
            <a:lvl6pPr marL="2286000" marR="0" lvl="5"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6pPr>
            <a:lvl7pPr marL="2743200" marR="0" lvl="6"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7pPr>
            <a:lvl8pPr marL="3200400" marR="0" lvl="7"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8pPr>
            <a:lvl9pPr marL="3657600" marR="0" lvl="8" algn="l" defTabSz="914400" rtl="0" eaLnBrk="1" latinLnBrk="0" hangingPunct="1">
              <a:lnSpc>
                <a:spcPct val="100000"/>
              </a:lnSpc>
              <a:spcBef>
                <a:spcPts val="0"/>
              </a:spcBef>
              <a:spcAft>
                <a:spcPts val="0"/>
              </a:spcAft>
              <a:buClr>
                <a:srgbClr val="000000"/>
              </a:buClr>
              <a:buFont typeface="Arial"/>
              <a:defRPr sz="1867" b="0" i="0" u="none" strike="noStrike" kern="1200" cap="none">
                <a:solidFill>
                  <a:srgbClr val="000000"/>
                </a:solidFill>
                <a:latin typeface="Arial"/>
                <a:ea typeface="Arial"/>
                <a:cs typeface="Arial"/>
                <a:sym typeface="Arial"/>
              </a:defRPr>
            </a:lvl9pPr>
          </a:lstStyle>
          <a:p>
            <a:pPr algn="ctr" defTabSz="514337" eaLnBrk="1" fontAlgn="auto" hangingPunct="1">
              <a:buClrTx/>
              <a:defRPr/>
            </a:pPr>
            <a:endParaRPr lang="en-GB" sz="2400">
              <a:solidFill>
                <a:prstClr val="white"/>
              </a:solidFill>
              <a:ea typeface="+mn-ea"/>
            </a:endParaRPr>
          </a:p>
        </p:txBody>
      </p:sp>
      <p:sp>
        <p:nvSpPr>
          <p:cNvPr id="8" name="Rectangle: Rounded Corners 7">
            <a:extLst>
              <a:ext uri="{FF2B5EF4-FFF2-40B4-BE49-F238E27FC236}">
                <a16:creationId xmlns:a16="http://schemas.microsoft.com/office/drawing/2014/main" id="{A93CC7A1-C626-6679-B42A-8C1BAEABBDA4}"/>
              </a:ext>
            </a:extLst>
          </p:cNvPr>
          <p:cNvSpPr/>
          <p:nvPr/>
        </p:nvSpPr>
        <p:spPr>
          <a:xfrm>
            <a:off x="5769343" y="2677311"/>
            <a:ext cx="2799101" cy="613072"/>
          </a:xfrm>
          <a:prstGeom prst="round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ctr"/>
          <a:lstStyle>
            <a:defPPr>
              <a:defRPr lang="en-US"/>
            </a:defPPr>
            <a:lvl1pPr marL="0" algn="l" defTabSz="685800" rtl="0" eaLnBrk="0" fontAlgn="base" latinLnBrk="0" hangingPunct="0">
              <a:spcBef>
                <a:spcPct val="0"/>
              </a:spcBef>
              <a:spcAft>
                <a:spcPct val="0"/>
              </a:spcAft>
              <a:defRPr sz="1300" kern="1200">
                <a:solidFill>
                  <a:schemeClr val="lt1"/>
                </a:solidFill>
                <a:latin typeface="+mn-lt"/>
                <a:ea typeface="+mn-ea"/>
                <a:cs typeface="+mn-cs"/>
              </a:defRPr>
            </a:lvl1pPr>
            <a:lvl2pPr marL="342900" indent="114300" algn="l" defTabSz="685800" rtl="0" eaLnBrk="0" fontAlgn="base" latinLnBrk="0" hangingPunct="0">
              <a:spcBef>
                <a:spcPct val="0"/>
              </a:spcBef>
              <a:spcAft>
                <a:spcPct val="0"/>
              </a:spcAft>
              <a:defRPr sz="1300" kern="1200">
                <a:solidFill>
                  <a:schemeClr val="lt1"/>
                </a:solidFill>
                <a:latin typeface="+mn-lt"/>
                <a:ea typeface="+mn-ea"/>
                <a:cs typeface="+mn-cs"/>
              </a:defRPr>
            </a:lvl2pPr>
            <a:lvl3pPr marL="685800" indent="228600" algn="l" defTabSz="685800" rtl="0" eaLnBrk="0" fontAlgn="base" latinLnBrk="0" hangingPunct="0">
              <a:spcBef>
                <a:spcPct val="0"/>
              </a:spcBef>
              <a:spcAft>
                <a:spcPct val="0"/>
              </a:spcAft>
              <a:defRPr sz="1300" kern="1200">
                <a:solidFill>
                  <a:schemeClr val="lt1"/>
                </a:solidFill>
                <a:latin typeface="+mn-lt"/>
                <a:ea typeface="+mn-ea"/>
                <a:cs typeface="+mn-cs"/>
              </a:defRPr>
            </a:lvl3pPr>
            <a:lvl4pPr marL="1028700" indent="342900" algn="l" defTabSz="685800" rtl="0" eaLnBrk="0" fontAlgn="base" latinLnBrk="0" hangingPunct="0">
              <a:spcBef>
                <a:spcPct val="0"/>
              </a:spcBef>
              <a:spcAft>
                <a:spcPct val="0"/>
              </a:spcAft>
              <a:defRPr sz="1300" kern="1200">
                <a:solidFill>
                  <a:schemeClr val="lt1"/>
                </a:solidFill>
                <a:latin typeface="+mn-lt"/>
                <a:ea typeface="+mn-ea"/>
                <a:cs typeface="+mn-cs"/>
              </a:defRPr>
            </a:lvl4pPr>
            <a:lvl5pPr marL="1371600" indent="457200" algn="l" defTabSz="685800" rtl="0" eaLnBrk="0" fontAlgn="base" latinLnBrk="0" hangingPunct="0">
              <a:spcBef>
                <a:spcPct val="0"/>
              </a:spcBef>
              <a:spcAft>
                <a:spcPct val="0"/>
              </a:spcAft>
              <a:defRPr sz="1300" kern="1200">
                <a:solidFill>
                  <a:schemeClr val="lt1"/>
                </a:solidFill>
                <a:latin typeface="+mn-lt"/>
                <a:ea typeface="+mn-ea"/>
                <a:cs typeface="+mn-cs"/>
              </a:defRPr>
            </a:lvl5pPr>
            <a:lvl6pPr marL="2286000" algn="l" defTabSz="914400" rtl="0" eaLnBrk="1" latinLnBrk="0" hangingPunct="1">
              <a:defRPr sz="1300" kern="1200">
                <a:solidFill>
                  <a:schemeClr val="lt1"/>
                </a:solidFill>
                <a:latin typeface="+mn-lt"/>
                <a:ea typeface="+mn-ea"/>
                <a:cs typeface="+mn-cs"/>
              </a:defRPr>
            </a:lvl6pPr>
            <a:lvl7pPr marL="2743200" algn="l" defTabSz="914400" rtl="0" eaLnBrk="1" latinLnBrk="0" hangingPunct="1">
              <a:defRPr sz="1300" kern="1200">
                <a:solidFill>
                  <a:schemeClr val="lt1"/>
                </a:solidFill>
                <a:latin typeface="+mn-lt"/>
                <a:ea typeface="+mn-ea"/>
                <a:cs typeface="+mn-cs"/>
              </a:defRPr>
            </a:lvl7pPr>
            <a:lvl8pPr marL="3200400" algn="l" defTabSz="914400" rtl="0" eaLnBrk="1" latinLnBrk="0" hangingPunct="1">
              <a:defRPr sz="1300" kern="1200">
                <a:solidFill>
                  <a:schemeClr val="lt1"/>
                </a:solidFill>
                <a:latin typeface="+mn-lt"/>
                <a:ea typeface="+mn-ea"/>
                <a:cs typeface="+mn-cs"/>
              </a:defRPr>
            </a:lvl8pPr>
            <a:lvl9pPr marL="3657600" algn="l" defTabSz="914400" rtl="0" eaLnBrk="1" latinLnBrk="0" hangingPunct="1">
              <a:defRPr sz="1300" kern="1200">
                <a:solidFill>
                  <a:schemeClr val="lt1"/>
                </a:solidFill>
                <a:latin typeface="+mn-lt"/>
                <a:ea typeface="+mn-ea"/>
                <a:cs typeface="+mn-cs"/>
              </a:defRPr>
            </a:lvl9pPr>
          </a:lstStyle>
          <a:p>
            <a:r>
              <a:rPr lang="en-GB" sz="1050" b="1">
                <a:solidFill>
                  <a:srgbClr val="002060"/>
                </a:solidFill>
                <a:ea typeface="Calibri"/>
                <a:cs typeface="Arial"/>
              </a:rPr>
              <a:t>Median (Q1, Q3) follow-up duration:</a:t>
            </a:r>
            <a:endParaRPr lang="en-GB" sz="1050">
              <a:solidFill>
                <a:srgbClr val="002060"/>
              </a:solidFill>
              <a:ea typeface="Calibri"/>
              <a:cs typeface="Arial"/>
            </a:endParaRPr>
          </a:p>
          <a:p>
            <a:pPr marL="214313" indent="-214313">
              <a:buFont typeface="Arial"/>
              <a:buChar char="•"/>
            </a:pPr>
            <a:r>
              <a:rPr lang="en-GB" sz="1050">
                <a:solidFill>
                  <a:srgbClr val="002060"/>
                </a:solidFill>
                <a:ea typeface="Calibri"/>
                <a:cs typeface="Arial"/>
              </a:rPr>
              <a:t>Biologic initiators: 2.8 (1.3, 4.7) years </a:t>
            </a:r>
          </a:p>
          <a:p>
            <a:pPr marL="214313" indent="-214313">
              <a:buFont typeface="Arial"/>
              <a:buChar char="•"/>
            </a:pPr>
            <a:r>
              <a:rPr lang="en-GB" sz="1050">
                <a:solidFill>
                  <a:srgbClr val="002060"/>
                </a:solidFill>
                <a:ea typeface="Calibri"/>
                <a:cs typeface="Arial"/>
              </a:rPr>
              <a:t>Non-initiators: 2.0 (1.0, 3.8) years</a:t>
            </a:r>
            <a:endParaRPr lang="en-US" sz="1050">
              <a:solidFill>
                <a:srgbClr val="C9C2D1"/>
              </a:solidFill>
              <a:cs typeface="Arial"/>
            </a:endParaRPr>
          </a:p>
        </p:txBody>
      </p:sp>
      <p:sp>
        <p:nvSpPr>
          <p:cNvPr id="10" name="Rectangle 9">
            <a:extLst>
              <a:ext uri="{FF2B5EF4-FFF2-40B4-BE49-F238E27FC236}">
                <a16:creationId xmlns:a16="http://schemas.microsoft.com/office/drawing/2014/main" id="{77DAF5BB-7A39-6F7B-FA5B-3AC527306724}"/>
              </a:ext>
            </a:extLst>
          </p:cNvPr>
          <p:cNvSpPr/>
          <p:nvPr/>
        </p:nvSpPr>
        <p:spPr>
          <a:xfrm>
            <a:off x="1372370" y="1706097"/>
            <a:ext cx="1849437" cy="476250"/>
          </a:xfrm>
          <a:prstGeom prst="rect">
            <a:avLst/>
          </a:prstGeom>
          <a:solidFill>
            <a:srgbClr val="E2F0D9"/>
          </a:solidFill>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ctr"/>
          <a:lstStyle>
            <a:defPPr>
              <a:defRPr lang="en-GB"/>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GB" sz="1200" b="1">
                <a:solidFill>
                  <a:srgbClr val="44546A"/>
                </a:solidFill>
                <a:ea typeface="Calibri"/>
                <a:cs typeface="Calibri"/>
              </a:rPr>
              <a:t>Biologic initiators (n=6,654)</a:t>
            </a:r>
          </a:p>
        </p:txBody>
      </p:sp>
      <p:sp>
        <p:nvSpPr>
          <p:cNvPr id="11" name="Rectangle 10">
            <a:extLst>
              <a:ext uri="{FF2B5EF4-FFF2-40B4-BE49-F238E27FC236}">
                <a16:creationId xmlns:a16="http://schemas.microsoft.com/office/drawing/2014/main" id="{A88524D5-ACD5-B5F7-ECFE-B8CB4395E394}"/>
              </a:ext>
            </a:extLst>
          </p:cNvPr>
          <p:cNvSpPr/>
          <p:nvPr/>
        </p:nvSpPr>
        <p:spPr>
          <a:xfrm>
            <a:off x="3563120" y="1706096"/>
            <a:ext cx="1849437" cy="476250"/>
          </a:xfrm>
          <a:prstGeom prst="rect">
            <a:avLst/>
          </a:prstGeom>
          <a:solidFill>
            <a:srgbClr val="E2F0D9"/>
          </a:solidFill>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ctr"/>
          <a:lstStyle>
            <a:defPPr>
              <a:defRPr lang="en-GB"/>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GB" sz="1200" b="1">
                <a:solidFill>
                  <a:srgbClr val="44546A"/>
                </a:solidFill>
                <a:ea typeface="Calibri"/>
                <a:cs typeface="Calibri"/>
              </a:rPr>
              <a:t>Non-initiators (n=46,383)</a:t>
            </a:r>
          </a:p>
        </p:txBody>
      </p:sp>
      <p:sp>
        <p:nvSpPr>
          <p:cNvPr id="12" name="Arrow: Down 11">
            <a:extLst>
              <a:ext uri="{FF2B5EF4-FFF2-40B4-BE49-F238E27FC236}">
                <a16:creationId xmlns:a16="http://schemas.microsoft.com/office/drawing/2014/main" id="{6050F84B-8EAE-8651-3F4F-44BFB1DD9E99}"/>
              </a:ext>
            </a:extLst>
          </p:cNvPr>
          <p:cNvSpPr/>
          <p:nvPr/>
        </p:nvSpPr>
        <p:spPr>
          <a:xfrm>
            <a:off x="2245495" y="2301409"/>
            <a:ext cx="158750" cy="357187"/>
          </a:xfrm>
          <a:prstGeom prst="downArrow">
            <a:avLst/>
          </a:prstGeom>
          <a:solidFill>
            <a:schemeClr val="tx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GB"/>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sz="1350"/>
          </a:p>
        </p:txBody>
      </p:sp>
      <p:sp>
        <p:nvSpPr>
          <p:cNvPr id="13" name="Arrow: Down 12">
            <a:extLst>
              <a:ext uri="{FF2B5EF4-FFF2-40B4-BE49-F238E27FC236}">
                <a16:creationId xmlns:a16="http://schemas.microsoft.com/office/drawing/2014/main" id="{A86A0F93-B4B8-47AB-B237-8DD2E24AF3F7}"/>
              </a:ext>
            </a:extLst>
          </p:cNvPr>
          <p:cNvSpPr/>
          <p:nvPr/>
        </p:nvSpPr>
        <p:spPr>
          <a:xfrm>
            <a:off x="4488090" y="2301408"/>
            <a:ext cx="158750" cy="357187"/>
          </a:xfrm>
          <a:prstGeom prst="downArrow">
            <a:avLst/>
          </a:prstGeom>
          <a:solidFill>
            <a:schemeClr val="tx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GB"/>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sz="1350"/>
          </a:p>
        </p:txBody>
      </p:sp>
      <p:sp>
        <p:nvSpPr>
          <p:cNvPr id="14" name="Rectangle 13">
            <a:extLst>
              <a:ext uri="{FF2B5EF4-FFF2-40B4-BE49-F238E27FC236}">
                <a16:creationId xmlns:a16="http://schemas.microsoft.com/office/drawing/2014/main" id="{82B9BEBE-168C-0D2B-EE3A-901F8FC09A20}"/>
              </a:ext>
            </a:extLst>
          </p:cNvPr>
          <p:cNvSpPr/>
          <p:nvPr/>
        </p:nvSpPr>
        <p:spPr>
          <a:xfrm>
            <a:off x="1372370" y="2762287"/>
            <a:ext cx="1849437" cy="476250"/>
          </a:xfrm>
          <a:prstGeom prst="rect">
            <a:avLst/>
          </a:prstGeom>
          <a:solidFill>
            <a:schemeClr val="accent1"/>
          </a:solidFill>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ctr"/>
          <a:lstStyle>
            <a:defPPr>
              <a:defRPr lang="en-GB"/>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GB" sz="1200">
                <a:ea typeface="Calibri"/>
                <a:cs typeface="Calibri"/>
              </a:rPr>
              <a:t>Had follow-up visit</a:t>
            </a:r>
            <a:endParaRPr lang="en-US" sz="1200">
              <a:cs typeface="Arial"/>
            </a:endParaRPr>
          </a:p>
          <a:p>
            <a:pPr algn="ctr"/>
            <a:r>
              <a:rPr lang="en-GB" sz="1200">
                <a:ea typeface="Calibri"/>
                <a:cs typeface="Calibri"/>
              </a:rPr>
              <a:t>(n=5,895)</a:t>
            </a:r>
          </a:p>
        </p:txBody>
      </p:sp>
      <p:sp>
        <p:nvSpPr>
          <p:cNvPr id="15" name="Rectangle 14">
            <a:extLst>
              <a:ext uri="{FF2B5EF4-FFF2-40B4-BE49-F238E27FC236}">
                <a16:creationId xmlns:a16="http://schemas.microsoft.com/office/drawing/2014/main" id="{C10F19B1-E2CB-8D86-0A3F-A0E53F90CC5C}"/>
              </a:ext>
            </a:extLst>
          </p:cNvPr>
          <p:cNvSpPr/>
          <p:nvPr/>
        </p:nvSpPr>
        <p:spPr>
          <a:xfrm>
            <a:off x="3564325" y="2762286"/>
            <a:ext cx="1849437" cy="476250"/>
          </a:xfrm>
          <a:prstGeom prst="rect">
            <a:avLst/>
          </a:prstGeom>
          <a:solidFill>
            <a:schemeClr val="accent1"/>
          </a:solidFill>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ctr"/>
          <a:lstStyle>
            <a:defPPr>
              <a:defRPr lang="en-GB"/>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GB" sz="1200">
                <a:ea typeface="Calibri"/>
                <a:cs typeface="Calibri"/>
              </a:rPr>
              <a:t>Had follow-up visit (n=38,845)</a:t>
            </a:r>
          </a:p>
        </p:txBody>
      </p:sp>
      <p:sp>
        <p:nvSpPr>
          <p:cNvPr id="16" name="Arrow: Down 15">
            <a:extLst>
              <a:ext uri="{FF2B5EF4-FFF2-40B4-BE49-F238E27FC236}">
                <a16:creationId xmlns:a16="http://schemas.microsoft.com/office/drawing/2014/main" id="{4C08DBAA-9A40-B64F-0C1F-53551157229E}"/>
              </a:ext>
            </a:extLst>
          </p:cNvPr>
          <p:cNvSpPr/>
          <p:nvPr/>
        </p:nvSpPr>
        <p:spPr>
          <a:xfrm>
            <a:off x="2251448" y="3384877"/>
            <a:ext cx="158750" cy="357187"/>
          </a:xfrm>
          <a:prstGeom prst="downArrow">
            <a:avLst/>
          </a:prstGeom>
          <a:solidFill>
            <a:schemeClr val="tx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GB"/>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sz="1350"/>
          </a:p>
        </p:txBody>
      </p:sp>
      <p:sp>
        <p:nvSpPr>
          <p:cNvPr id="17" name="Arrow: Down 16">
            <a:extLst>
              <a:ext uri="{FF2B5EF4-FFF2-40B4-BE49-F238E27FC236}">
                <a16:creationId xmlns:a16="http://schemas.microsoft.com/office/drawing/2014/main" id="{4AB7A76D-732F-9186-F07E-7B0D2A428B30}"/>
              </a:ext>
            </a:extLst>
          </p:cNvPr>
          <p:cNvSpPr/>
          <p:nvPr/>
        </p:nvSpPr>
        <p:spPr>
          <a:xfrm>
            <a:off x="4494043" y="3384877"/>
            <a:ext cx="158750" cy="357187"/>
          </a:xfrm>
          <a:prstGeom prst="downArrow">
            <a:avLst/>
          </a:prstGeom>
          <a:solidFill>
            <a:schemeClr val="tx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GB"/>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sz="1350"/>
          </a:p>
        </p:txBody>
      </p:sp>
      <p:sp>
        <p:nvSpPr>
          <p:cNvPr id="18" name="Rectangle 17">
            <a:extLst>
              <a:ext uri="{FF2B5EF4-FFF2-40B4-BE49-F238E27FC236}">
                <a16:creationId xmlns:a16="http://schemas.microsoft.com/office/drawing/2014/main" id="{3FE6C5DA-3A22-BD24-8ADB-1781A337AE4C}"/>
              </a:ext>
            </a:extLst>
          </p:cNvPr>
          <p:cNvSpPr/>
          <p:nvPr/>
        </p:nvSpPr>
        <p:spPr>
          <a:xfrm>
            <a:off x="1386656" y="3848136"/>
            <a:ext cx="1849437" cy="476250"/>
          </a:xfrm>
          <a:prstGeom prst="rect">
            <a:avLst/>
          </a:prstGeom>
          <a:solidFill>
            <a:schemeClr val="accent1"/>
          </a:solidFill>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ctr"/>
          <a:lstStyle>
            <a:defPPr>
              <a:defRPr lang="en-GB"/>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GB" sz="1200">
                <a:solidFill>
                  <a:schemeClr val="bg1"/>
                </a:solidFill>
                <a:ea typeface="Calibri"/>
                <a:cs typeface="Calibri"/>
              </a:rPr>
              <a:t>Potentially eligible</a:t>
            </a:r>
          </a:p>
          <a:p>
            <a:pPr algn="ctr"/>
            <a:r>
              <a:rPr lang="en-GB" sz="1200">
                <a:solidFill>
                  <a:schemeClr val="bg1"/>
                </a:solidFill>
                <a:ea typeface="Calibri"/>
                <a:cs typeface="Calibri"/>
              </a:rPr>
              <a:t>(n=5,690)</a:t>
            </a:r>
            <a:endParaRPr lang="en-GB" sz="1350">
              <a:solidFill>
                <a:schemeClr val="bg1"/>
              </a:solidFill>
              <a:cs typeface="Arial"/>
            </a:endParaRPr>
          </a:p>
        </p:txBody>
      </p:sp>
      <p:sp>
        <p:nvSpPr>
          <p:cNvPr id="19" name="Rectangle 18">
            <a:extLst>
              <a:ext uri="{FF2B5EF4-FFF2-40B4-BE49-F238E27FC236}">
                <a16:creationId xmlns:a16="http://schemas.microsoft.com/office/drawing/2014/main" id="{357D680D-4793-E636-5666-8DEEF7E9CD48}"/>
              </a:ext>
            </a:extLst>
          </p:cNvPr>
          <p:cNvSpPr/>
          <p:nvPr/>
        </p:nvSpPr>
        <p:spPr>
          <a:xfrm>
            <a:off x="3578612" y="3848136"/>
            <a:ext cx="1849437" cy="476250"/>
          </a:xfrm>
          <a:prstGeom prst="rect">
            <a:avLst/>
          </a:prstGeom>
          <a:solidFill>
            <a:schemeClr val="accent1"/>
          </a:solidFill>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ctr"/>
          <a:lstStyle>
            <a:defPPr>
              <a:defRPr lang="en-GB"/>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GB" sz="1200">
                <a:solidFill>
                  <a:schemeClr val="bg1"/>
                </a:solidFill>
                <a:ea typeface="Calibri"/>
                <a:cs typeface="Calibri"/>
              </a:rPr>
              <a:t>Potentially eligible</a:t>
            </a:r>
          </a:p>
          <a:p>
            <a:pPr algn="ctr"/>
            <a:r>
              <a:rPr lang="en-GB" sz="1200">
                <a:solidFill>
                  <a:schemeClr val="bg1"/>
                </a:solidFill>
                <a:ea typeface="Calibri"/>
                <a:cs typeface="Calibri"/>
              </a:rPr>
              <a:t>(n=37,218)</a:t>
            </a:r>
          </a:p>
        </p:txBody>
      </p:sp>
      <p:sp>
        <p:nvSpPr>
          <p:cNvPr id="20" name="TextBox 17">
            <a:extLst>
              <a:ext uri="{FF2B5EF4-FFF2-40B4-BE49-F238E27FC236}">
                <a16:creationId xmlns:a16="http://schemas.microsoft.com/office/drawing/2014/main" id="{8AFB0F7A-428F-07C7-F68D-1EAB32E4F168}"/>
              </a:ext>
            </a:extLst>
          </p:cNvPr>
          <p:cNvSpPr txBox="1"/>
          <p:nvPr/>
        </p:nvSpPr>
        <p:spPr>
          <a:xfrm>
            <a:off x="810078" y="3404208"/>
            <a:ext cx="1437388" cy="323165"/>
          </a:xfrm>
          <a:prstGeom prst="rect">
            <a:avLst/>
          </a:prstGeom>
          <a:noFill/>
        </p:spPr>
        <p:txBody>
          <a:bodyPr rot="0" spcFirstLastPara="0" vert="horz" wrap="square" lIns="68580" tIns="34290" rIns="68580" bIns="34290" numCol="1" spcCol="0" rtlCol="0" fromWordArt="0" anchor="t" anchorCtr="0" forceAA="0" compatLnSpc="1">
            <a:prstTxWarp prst="textNoShape">
              <a:avLst/>
            </a:prstTxWarp>
            <a:sp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825">
                <a:solidFill>
                  <a:srgbClr val="073763"/>
                </a:solidFill>
              </a:rPr>
              <a:t>Confounding medical condition*: n=205</a:t>
            </a:r>
            <a:endParaRPr lang="en-US" sz="825"/>
          </a:p>
        </p:txBody>
      </p:sp>
      <p:sp>
        <p:nvSpPr>
          <p:cNvPr id="21" name="TextBox 18">
            <a:extLst>
              <a:ext uri="{FF2B5EF4-FFF2-40B4-BE49-F238E27FC236}">
                <a16:creationId xmlns:a16="http://schemas.microsoft.com/office/drawing/2014/main" id="{C2734AAD-0B8C-5667-A820-49BF9934DDF8}"/>
              </a:ext>
            </a:extLst>
          </p:cNvPr>
          <p:cNvSpPr txBox="1"/>
          <p:nvPr/>
        </p:nvSpPr>
        <p:spPr>
          <a:xfrm>
            <a:off x="3043483" y="3401931"/>
            <a:ext cx="1437388" cy="323165"/>
          </a:xfrm>
          <a:prstGeom prst="rect">
            <a:avLst/>
          </a:prstGeom>
          <a:noFill/>
        </p:spPr>
        <p:txBody>
          <a:bodyPr rot="0" spcFirstLastPara="0" vert="horz" wrap="square" lIns="68580" tIns="34290" rIns="68580" bIns="34290" numCol="1" spcCol="0" rtlCol="0" fromWordArt="0" anchor="t" anchorCtr="0" forceAA="0" compatLnSpc="1">
            <a:prstTxWarp prst="textNoShape">
              <a:avLst/>
            </a:prstTxWarp>
            <a:sp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825">
                <a:solidFill>
                  <a:srgbClr val="073763"/>
                </a:solidFill>
              </a:rPr>
              <a:t>Confounding medical condition*: n=1,627</a:t>
            </a:r>
            <a:endParaRPr lang="en-US" sz="825">
              <a:cs typeface="Arial"/>
            </a:endParaRPr>
          </a:p>
        </p:txBody>
      </p:sp>
      <p:cxnSp>
        <p:nvCxnSpPr>
          <p:cNvPr id="22" name="Straight Arrow Connector 21">
            <a:extLst>
              <a:ext uri="{FF2B5EF4-FFF2-40B4-BE49-F238E27FC236}">
                <a16:creationId xmlns:a16="http://schemas.microsoft.com/office/drawing/2014/main" id="{7E180D32-4532-7E9D-D8C9-E7AD7D5FCE9D}"/>
              </a:ext>
            </a:extLst>
          </p:cNvPr>
          <p:cNvCxnSpPr/>
          <p:nvPr/>
        </p:nvCxnSpPr>
        <p:spPr>
          <a:xfrm flipH="1">
            <a:off x="4268764" y="3597602"/>
            <a:ext cx="307181" cy="0"/>
          </a:xfrm>
          <a:prstGeom prst="straightConnector1">
            <a:avLst/>
          </a:prstGeom>
          <a:ln w="12700">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23" name="Straight Arrow Connector 22">
            <a:extLst>
              <a:ext uri="{FF2B5EF4-FFF2-40B4-BE49-F238E27FC236}">
                <a16:creationId xmlns:a16="http://schemas.microsoft.com/office/drawing/2014/main" id="{E5931EE2-D33A-7486-8E25-C2048D3A8670}"/>
              </a:ext>
            </a:extLst>
          </p:cNvPr>
          <p:cNvCxnSpPr>
            <a:cxnSpLocks/>
          </p:cNvCxnSpPr>
          <p:nvPr/>
        </p:nvCxnSpPr>
        <p:spPr>
          <a:xfrm flipH="1">
            <a:off x="2025627" y="3590459"/>
            <a:ext cx="307181" cy="0"/>
          </a:xfrm>
          <a:prstGeom prst="straightConnector1">
            <a:avLst/>
          </a:prstGeom>
          <a:ln w="12700">
            <a:prstDash val="sysDot"/>
            <a:tailEnd type="triangle"/>
          </a:ln>
        </p:spPr>
        <p:style>
          <a:lnRef idx="1">
            <a:schemeClr val="accent1"/>
          </a:lnRef>
          <a:fillRef idx="0">
            <a:schemeClr val="accent1"/>
          </a:fillRef>
          <a:effectRef idx="0">
            <a:schemeClr val="accent1"/>
          </a:effectRef>
          <a:fontRef idx="minor">
            <a:schemeClr val="tx1"/>
          </a:fontRef>
        </p:style>
      </p:cxnSp>
      <p:pic>
        <p:nvPicPr>
          <p:cNvPr id="24" name="Picture 23" descr="A blue and orange letters on a black background&#10;&#10;AI-generated content may be incorrect.">
            <a:extLst>
              <a:ext uri="{FF2B5EF4-FFF2-40B4-BE49-F238E27FC236}">
                <a16:creationId xmlns:a16="http://schemas.microsoft.com/office/drawing/2014/main" id="{86120967-DDE4-FF9F-C0AE-4CA6B44870A4}"/>
              </a:ext>
            </a:extLst>
          </p:cNvPr>
          <p:cNvPicPr>
            <a:picLocks noChangeAspect="1"/>
          </p:cNvPicPr>
          <p:nvPr/>
        </p:nvPicPr>
        <p:blipFill>
          <a:blip r:embed="rId4"/>
          <a:stretch>
            <a:fillRect/>
          </a:stretch>
        </p:blipFill>
        <p:spPr>
          <a:xfrm>
            <a:off x="3543963" y="1273136"/>
            <a:ext cx="913471" cy="317040"/>
          </a:xfrm>
          <a:prstGeom prst="rect">
            <a:avLst/>
          </a:prstGeom>
        </p:spPr>
      </p:pic>
      <p:pic>
        <p:nvPicPr>
          <p:cNvPr id="3" name="bg object 17">
            <a:extLst>
              <a:ext uri="{FF2B5EF4-FFF2-40B4-BE49-F238E27FC236}">
                <a16:creationId xmlns:a16="http://schemas.microsoft.com/office/drawing/2014/main" id="{30AE679D-A653-3786-28EF-F0D8FA354107}"/>
              </a:ext>
            </a:extLst>
          </p:cNvPr>
          <p:cNvPicPr/>
          <p:nvPr/>
        </p:nvPicPr>
        <p:blipFill>
          <a:blip r:embed="rId5" cstate="print">
            <a:alphaModFix amt="10000"/>
            <a:extLst>
              <a:ext uri="{BEBA8EAE-BF5A-486C-A8C5-ECC9F3942E4B}">
                <a14:imgProps xmlns:a14="http://schemas.microsoft.com/office/drawing/2010/main">
                  <a14:imgLayer r:embed="rId6">
                    <a14:imgEffect>
                      <a14:saturation sat="0"/>
                    </a14:imgEffect>
                  </a14:imgLayer>
                </a14:imgProps>
              </a:ext>
            </a:extLst>
          </a:blip>
          <a:stretch>
            <a:fillRect/>
          </a:stretch>
        </p:blipFill>
        <p:spPr>
          <a:xfrm>
            <a:off x="1524002" y="1682750"/>
            <a:ext cx="5849256" cy="1778000"/>
          </a:xfrm>
          <a:prstGeom prst="rect">
            <a:avLst/>
          </a:prstGeom>
          <a:noFill/>
        </p:spPr>
      </p:pic>
      <p:pic>
        <p:nvPicPr>
          <p:cNvPr id="4" name="Graphic 3" descr="Beginning with solid fill">
            <a:hlinkClick r:id="rId7" action="ppaction://hlinksldjump"/>
            <a:extLst>
              <a:ext uri="{FF2B5EF4-FFF2-40B4-BE49-F238E27FC236}">
                <a16:creationId xmlns:a16="http://schemas.microsoft.com/office/drawing/2014/main" id="{0CB5B0A7-AADF-AC41-387A-B4563376C5D2}"/>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2143189715"/>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0A955C4-2374-79A0-CC15-37A5546D1BDF}"/>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8129B043-17BC-5C83-435A-FFAC1B6EE32F}"/>
              </a:ext>
            </a:extLst>
          </p:cNvPr>
          <p:cNvSpPr>
            <a:spLocks noGrp="1"/>
          </p:cNvSpPr>
          <p:nvPr>
            <p:ph type="title"/>
          </p:nvPr>
        </p:nvSpPr>
        <p:spPr>
          <a:xfrm>
            <a:off x="111095" y="68401"/>
            <a:ext cx="8053388" cy="590955"/>
          </a:xfrm>
        </p:spPr>
        <p:txBody>
          <a:bodyPr anchor="ctr"/>
          <a:lstStyle/>
          <a:p>
            <a:r>
              <a:rPr lang="en-GB" sz="1500">
                <a:solidFill>
                  <a:schemeClr val="accent3"/>
                </a:solidFill>
                <a:ea typeface="Calibri"/>
              </a:rPr>
              <a:t>Results:</a:t>
            </a:r>
            <a:r>
              <a:rPr lang="en-GB" sz="1500">
                <a:ea typeface="Calibri"/>
              </a:rPr>
              <a:t> Baseline characteristics (pre- and post-IPTW)</a:t>
            </a:r>
            <a:endParaRPr lang="en-US"/>
          </a:p>
        </p:txBody>
      </p:sp>
      <p:sp>
        <p:nvSpPr>
          <p:cNvPr id="27" name="Rectangle 26">
            <a:extLst>
              <a:ext uri="{FF2B5EF4-FFF2-40B4-BE49-F238E27FC236}">
                <a16:creationId xmlns:a16="http://schemas.microsoft.com/office/drawing/2014/main" id="{CC776704-9650-A2D3-70D2-2872748F1FBF}"/>
              </a:ext>
            </a:extLst>
          </p:cNvPr>
          <p:cNvSpPr/>
          <p:nvPr/>
        </p:nvSpPr>
        <p:spPr bwMode="auto">
          <a:xfrm>
            <a:off x="1072" y="4887899"/>
            <a:ext cx="8460395" cy="253916"/>
          </a:xfrm>
          <a:prstGeom prst="rect">
            <a:avLst/>
          </a:prstGeom>
        </p:spPr>
        <p:txBody>
          <a:bodyPr wrap="square" lIns="68580" tIns="34290" rIns="68580" bIns="34290" anchor="t">
            <a:spAutoFit/>
          </a:bodyPr>
          <a:lstStyle>
            <a:defPPr>
              <a:defRPr lang="en-US"/>
            </a:defPPr>
            <a:lvl1pPr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1pPr>
            <a:lvl2pPr marL="342900" indent="114300"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2pPr>
            <a:lvl3pPr marL="685800" indent="228600"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3pPr>
            <a:lvl4pPr marL="1028700" indent="342900"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4pPr>
            <a:lvl5pPr marL="1371600" indent="457200"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5pPr>
            <a:lvl6pPr marL="2286000" algn="l" defTabSz="914400" rtl="0" eaLnBrk="1" latinLnBrk="0" hangingPunct="1">
              <a:defRPr sz="1300" kern="1200">
                <a:solidFill>
                  <a:schemeClr val="tx1"/>
                </a:solidFill>
                <a:latin typeface="Calibri" panose="020F0502020204030204" pitchFamily="34" charset="0"/>
                <a:ea typeface="+mn-ea"/>
                <a:cs typeface="+mn-cs"/>
              </a:defRPr>
            </a:lvl6pPr>
            <a:lvl7pPr marL="2743200" algn="l" defTabSz="914400" rtl="0" eaLnBrk="1" latinLnBrk="0" hangingPunct="1">
              <a:defRPr sz="1300" kern="1200">
                <a:solidFill>
                  <a:schemeClr val="tx1"/>
                </a:solidFill>
                <a:latin typeface="Calibri" panose="020F0502020204030204" pitchFamily="34" charset="0"/>
                <a:ea typeface="+mn-ea"/>
                <a:cs typeface="+mn-cs"/>
              </a:defRPr>
            </a:lvl7pPr>
            <a:lvl8pPr marL="3200400" algn="l" defTabSz="914400" rtl="0" eaLnBrk="1" latinLnBrk="0" hangingPunct="1">
              <a:defRPr sz="1300" kern="1200">
                <a:solidFill>
                  <a:schemeClr val="tx1"/>
                </a:solidFill>
                <a:latin typeface="Calibri" panose="020F0502020204030204" pitchFamily="34" charset="0"/>
                <a:ea typeface="+mn-ea"/>
                <a:cs typeface="+mn-cs"/>
              </a:defRPr>
            </a:lvl8pPr>
            <a:lvl9pPr marL="3657600" algn="l" defTabSz="914400" rtl="0" eaLnBrk="1" latinLnBrk="0" hangingPunct="1">
              <a:defRPr sz="1300" kern="1200">
                <a:solidFill>
                  <a:schemeClr val="tx1"/>
                </a:solidFill>
                <a:latin typeface="Calibri" panose="020F0502020204030204" pitchFamily="34" charset="0"/>
                <a:ea typeface="+mn-ea"/>
                <a:cs typeface="+mn-cs"/>
              </a:defRPr>
            </a:lvl9pPr>
          </a:lstStyle>
          <a:p>
            <a:pPr>
              <a:spcBef>
                <a:spcPts val="0"/>
              </a:spcBef>
              <a:spcAft>
                <a:spcPts val="0"/>
              </a:spcAft>
              <a:defRPr/>
            </a:pPr>
            <a:r>
              <a:rPr lang="en-US" sz="600">
                <a:solidFill>
                  <a:schemeClr val="bg1">
                    <a:lumMod val="65000"/>
                  </a:schemeClr>
                </a:solidFill>
                <a:latin typeface="Arial"/>
                <a:ea typeface="Noto Serif"/>
                <a:cs typeface="Arial"/>
              </a:rPr>
              <a:t>BMI: Body mass index; FEV1: Forced expiratory volume in one second; FVC = Forced vital capacity; IPTW = Inverse probability of treatment weighting; OCS = Oral corticosteroids; SD = Standard deviation; T2 = Type 2</a:t>
            </a:r>
            <a:endParaRPr lang="en-US" sz="600">
              <a:solidFill>
                <a:srgbClr val="000000"/>
              </a:solidFill>
              <a:latin typeface="Arial"/>
              <a:ea typeface="Noto Serif"/>
              <a:cs typeface="Arial"/>
            </a:endParaRPr>
          </a:p>
          <a:p>
            <a:pPr>
              <a:spcBef>
                <a:spcPts val="0"/>
              </a:spcBef>
              <a:spcAft>
                <a:spcPts val="0"/>
              </a:spcAft>
              <a:defRPr/>
            </a:pPr>
            <a:r>
              <a:rPr lang="en-US" sz="600" err="1">
                <a:solidFill>
                  <a:srgbClr val="A6A6A6"/>
                </a:solidFill>
                <a:latin typeface="Arial"/>
                <a:ea typeface="Noto Serif"/>
                <a:cs typeface="Arial"/>
              </a:rPr>
              <a:t>Sadatsafavi</a:t>
            </a:r>
            <a:r>
              <a:rPr lang="en-US" sz="600">
                <a:solidFill>
                  <a:srgbClr val="A6A6A6"/>
                </a:solidFill>
                <a:latin typeface="Arial"/>
                <a:ea typeface="Noto Serif"/>
                <a:cs typeface="Arial"/>
              </a:rPr>
              <a:t> M et al. Prevention of cardiovascular and other systemic adverse outcomes in patients with asthma treated with biologics. </a:t>
            </a:r>
            <a:r>
              <a:rPr lang="en-US" sz="600" i="1">
                <a:solidFill>
                  <a:srgbClr val="A6A6A6"/>
                </a:solidFill>
                <a:latin typeface="Arial"/>
                <a:ea typeface="Noto Serif"/>
                <a:cs typeface="Arial"/>
              </a:rPr>
              <a:t>Am J Respir Crit Care Med</a:t>
            </a:r>
            <a:r>
              <a:rPr lang="en-US" sz="600">
                <a:solidFill>
                  <a:srgbClr val="A6A6A6"/>
                </a:solidFill>
                <a:latin typeface="Arial"/>
                <a:ea typeface="Noto Serif"/>
                <a:cs typeface="Arial"/>
              </a:rPr>
              <a:t>. 2025 May 19. </a:t>
            </a:r>
            <a:r>
              <a:rPr lang="en-US" sz="600" err="1">
                <a:solidFill>
                  <a:srgbClr val="A6A6A6"/>
                </a:solidFill>
                <a:latin typeface="Arial"/>
                <a:ea typeface="Noto Serif"/>
                <a:cs typeface="Arial"/>
              </a:rPr>
              <a:t>doi</a:t>
            </a:r>
            <a:r>
              <a:rPr lang="en-US" sz="600">
                <a:solidFill>
                  <a:srgbClr val="A6A6A6"/>
                </a:solidFill>
                <a:latin typeface="Arial"/>
                <a:ea typeface="Noto Serif"/>
                <a:cs typeface="Arial"/>
              </a:rPr>
              <a:t>: 10.1164/rccm.202501-0246OC. Online ahead of print.</a:t>
            </a:r>
            <a:endParaRPr lang="en-US" sz="975"/>
          </a:p>
        </p:txBody>
      </p:sp>
      <p:sp>
        <p:nvSpPr>
          <p:cNvPr id="3" name="TextBox 5">
            <a:extLst>
              <a:ext uri="{FF2B5EF4-FFF2-40B4-BE49-F238E27FC236}">
                <a16:creationId xmlns:a16="http://schemas.microsoft.com/office/drawing/2014/main" id="{8EDB57D7-ACC7-4E1C-9D89-B9936FB907D2}"/>
              </a:ext>
            </a:extLst>
          </p:cNvPr>
          <p:cNvSpPr txBox="1"/>
          <p:nvPr/>
        </p:nvSpPr>
        <p:spPr>
          <a:xfrm>
            <a:off x="1879178" y="867342"/>
            <a:ext cx="1113189" cy="357545"/>
          </a:xfrm>
          <a:prstGeom prst="roundRect">
            <a:avLst/>
          </a:prstGeom>
          <a:solidFill>
            <a:schemeClr val="accent1"/>
          </a:solidFill>
        </p:spPr>
        <p:txBody>
          <a:bodyPr wrap="square" rtlCol="0">
            <a:sp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500" b="1">
                <a:solidFill>
                  <a:schemeClr val="bg1"/>
                </a:solidFill>
                <a:latin typeface="Trebuchet MS"/>
                <a:ea typeface="+mj-ea"/>
                <a:cs typeface="+mj-cs"/>
                <a:sym typeface="Arial"/>
              </a:rPr>
              <a:t>Pre-IPTW</a:t>
            </a:r>
          </a:p>
        </p:txBody>
      </p:sp>
      <p:sp>
        <p:nvSpPr>
          <p:cNvPr id="6" name="TextBox 10">
            <a:extLst>
              <a:ext uri="{FF2B5EF4-FFF2-40B4-BE49-F238E27FC236}">
                <a16:creationId xmlns:a16="http://schemas.microsoft.com/office/drawing/2014/main" id="{A6EE3E3D-0E64-0FA3-AC10-1C483D1F8FEB}"/>
              </a:ext>
            </a:extLst>
          </p:cNvPr>
          <p:cNvSpPr txBox="1"/>
          <p:nvPr/>
        </p:nvSpPr>
        <p:spPr>
          <a:xfrm>
            <a:off x="6141100" y="865569"/>
            <a:ext cx="1113189" cy="357545"/>
          </a:xfrm>
          <a:prstGeom prst="roundRect">
            <a:avLst/>
          </a:prstGeom>
          <a:solidFill>
            <a:schemeClr val="accent1"/>
          </a:solidFill>
        </p:spPr>
        <p:txBody>
          <a:bodyPr wrap="square" rtlCol="0">
            <a:sp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500" b="1">
                <a:solidFill>
                  <a:schemeClr val="bg1"/>
                </a:solidFill>
                <a:latin typeface="Trebuchet MS"/>
                <a:ea typeface="+mj-ea"/>
                <a:cs typeface="+mj-cs"/>
                <a:sym typeface="Arial"/>
              </a:rPr>
              <a:t>Post-IPTW</a:t>
            </a:r>
          </a:p>
        </p:txBody>
      </p:sp>
      <p:sp>
        <p:nvSpPr>
          <p:cNvPr id="25" name="Rectangle: Rounded Corners 24">
            <a:extLst>
              <a:ext uri="{FF2B5EF4-FFF2-40B4-BE49-F238E27FC236}">
                <a16:creationId xmlns:a16="http://schemas.microsoft.com/office/drawing/2014/main" id="{13E628D1-8CF7-AC93-84AF-5DADB9181DF5}"/>
              </a:ext>
            </a:extLst>
          </p:cNvPr>
          <p:cNvSpPr/>
          <p:nvPr/>
        </p:nvSpPr>
        <p:spPr>
          <a:xfrm>
            <a:off x="1477894" y="4393695"/>
            <a:ext cx="2295595" cy="453637"/>
          </a:xfrm>
          <a:prstGeom prst="round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ctr"/>
          <a:lstStyle>
            <a:defPPr>
              <a:defRPr lang="en-US"/>
            </a:defPPr>
            <a:lvl1pPr marL="0" algn="l" defTabSz="685800" rtl="0" eaLnBrk="0" fontAlgn="base" latinLnBrk="0" hangingPunct="0">
              <a:spcBef>
                <a:spcPct val="0"/>
              </a:spcBef>
              <a:spcAft>
                <a:spcPct val="0"/>
              </a:spcAft>
              <a:defRPr sz="1300" kern="1200">
                <a:solidFill>
                  <a:schemeClr val="lt1"/>
                </a:solidFill>
                <a:latin typeface="+mn-lt"/>
                <a:ea typeface="+mn-ea"/>
                <a:cs typeface="+mn-cs"/>
              </a:defRPr>
            </a:lvl1pPr>
            <a:lvl2pPr marL="342900" indent="114300" algn="l" defTabSz="685800" rtl="0" eaLnBrk="0" fontAlgn="base" latinLnBrk="0" hangingPunct="0">
              <a:spcBef>
                <a:spcPct val="0"/>
              </a:spcBef>
              <a:spcAft>
                <a:spcPct val="0"/>
              </a:spcAft>
              <a:defRPr sz="1300" kern="1200">
                <a:solidFill>
                  <a:schemeClr val="lt1"/>
                </a:solidFill>
                <a:latin typeface="+mn-lt"/>
                <a:ea typeface="+mn-ea"/>
                <a:cs typeface="+mn-cs"/>
              </a:defRPr>
            </a:lvl2pPr>
            <a:lvl3pPr marL="685800" indent="228600" algn="l" defTabSz="685800" rtl="0" eaLnBrk="0" fontAlgn="base" latinLnBrk="0" hangingPunct="0">
              <a:spcBef>
                <a:spcPct val="0"/>
              </a:spcBef>
              <a:spcAft>
                <a:spcPct val="0"/>
              </a:spcAft>
              <a:defRPr sz="1300" kern="1200">
                <a:solidFill>
                  <a:schemeClr val="lt1"/>
                </a:solidFill>
                <a:latin typeface="+mn-lt"/>
                <a:ea typeface="+mn-ea"/>
                <a:cs typeface="+mn-cs"/>
              </a:defRPr>
            </a:lvl3pPr>
            <a:lvl4pPr marL="1028700" indent="342900" algn="l" defTabSz="685800" rtl="0" eaLnBrk="0" fontAlgn="base" latinLnBrk="0" hangingPunct="0">
              <a:spcBef>
                <a:spcPct val="0"/>
              </a:spcBef>
              <a:spcAft>
                <a:spcPct val="0"/>
              </a:spcAft>
              <a:defRPr sz="1300" kern="1200">
                <a:solidFill>
                  <a:schemeClr val="lt1"/>
                </a:solidFill>
                <a:latin typeface="+mn-lt"/>
                <a:ea typeface="+mn-ea"/>
                <a:cs typeface="+mn-cs"/>
              </a:defRPr>
            </a:lvl4pPr>
            <a:lvl5pPr marL="1371600" indent="457200" algn="l" defTabSz="685800" rtl="0" eaLnBrk="0" fontAlgn="base" latinLnBrk="0" hangingPunct="0">
              <a:spcBef>
                <a:spcPct val="0"/>
              </a:spcBef>
              <a:spcAft>
                <a:spcPct val="0"/>
              </a:spcAft>
              <a:defRPr sz="1300" kern="1200">
                <a:solidFill>
                  <a:schemeClr val="lt1"/>
                </a:solidFill>
                <a:latin typeface="+mn-lt"/>
                <a:ea typeface="+mn-ea"/>
                <a:cs typeface="+mn-cs"/>
              </a:defRPr>
            </a:lvl5pPr>
            <a:lvl6pPr marL="2286000" algn="l" defTabSz="914400" rtl="0" eaLnBrk="1" latinLnBrk="0" hangingPunct="1">
              <a:defRPr sz="1300" kern="1200">
                <a:solidFill>
                  <a:schemeClr val="lt1"/>
                </a:solidFill>
                <a:latin typeface="+mn-lt"/>
                <a:ea typeface="+mn-ea"/>
                <a:cs typeface="+mn-cs"/>
              </a:defRPr>
            </a:lvl6pPr>
            <a:lvl7pPr marL="2743200" algn="l" defTabSz="914400" rtl="0" eaLnBrk="1" latinLnBrk="0" hangingPunct="1">
              <a:defRPr sz="1300" kern="1200">
                <a:solidFill>
                  <a:schemeClr val="lt1"/>
                </a:solidFill>
                <a:latin typeface="+mn-lt"/>
                <a:ea typeface="+mn-ea"/>
                <a:cs typeface="+mn-cs"/>
              </a:defRPr>
            </a:lvl7pPr>
            <a:lvl8pPr marL="3200400" algn="l" defTabSz="914400" rtl="0" eaLnBrk="1" latinLnBrk="0" hangingPunct="1">
              <a:defRPr sz="1300" kern="1200">
                <a:solidFill>
                  <a:schemeClr val="lt1"/>
                </a:solidFill>
                <a:latin typeface="+mn-lt"/>
                <a:ea typeface="+mn-ea"/>
                <a:cs typeface="+mn-cs"/>
              </a:defRPr>
            </a:lvl8pPr>
            <a:lvl9pPr marL="3657600" algn="l" defTabSz="914400" rtl="0" eaLnBrk="1" latinLnBrk="0" hangingPunct="1">
              <a:defRPr sz="1300" kern="1200">
                <a:solidFill>
                  <a:schemeClr val="lt1"/>
                </a:solidFill>
                <a:latin typeface="+mn-lt"/>
                <a:ea typeface="+mn-ea"/>
                <a:cs typeface="+mn-cs"/>
              </a:defRPr>
            </a:lvl9pPr>
          </a:lstStyle>
          <a:p>
            <a:r>
              <a:rPr lang="en-GB" sz="900" b="1">
                <a:solidFill>
                  <a:schemeClr val="accent1"/>
                </a:solidFill>
                <a:ea typeface="Calibri"/>
                <a:cs typeface="Arial"/>
              </a:rPr>
              <a:t>Age (mean, SD):</a:t>
            </a:r>
            <a:endParaRPr lang="en-GB" sz="900">
              <a:solidFill>
                <a:schemeClr val="accent1"/>
              </a:solidFill>
              <a:ea typeface="Calibri"/>
              <a:cs typeface="Arial"/>
            </a:endParaRPr>
          </a:p>
          <a:p>
            <a:pPr marL="214313" indent="-214313">
              <a:buFont typeface="Arial"/>
              <a:buChar char="•"/>
            </a:pPr>
            <a:r>
              <a:rPr lang="en-GB" sz="900">
                <a:solidFill>
                  <a:schemeClr val="accent1"/>
                </a:solidFill>
                <a:ea typeface="Calibri"/>
                <a:cs typeface="Arial"/>
              </a:rPr>
              <a:t>Biologic initiators: 51.3 (14.4) years </a:t>
            </a:r>
          </a:p>
          <a:p>
            <a:pPr marL="214313" indent="-214313">
              <a:buFont typeface="Arial"/>
              <a:buChar char="•"/>
            </a:pPr>
            <a:r>
              <a:rPr lang="en-GB" sz="900">
                <a:solidFill>
                  <a:schemeClr val="accent1"/>
                </a:solidFill>
                <a:ea typeface="Calibri"/>
                <a:cs typeface="Arial"/>
              </a:rPr>
              <a:t>Non-initiators: 48.9 (15.7) years</a:t>
            </a:r>
            <a:endParaRPr lang="en-US" sz="900">
              <a:solidFill>
                <a:schemeClr val="accent1"/>
              </a:solidFill>
              <a:cs typeface="Arial"/>
            </a:endParaRPr>
          </a:p>
        </p:txBody>
      </p:sp>
      <p:pic>
        <p:nvPicPr>
          <p:cNvPr id="26" name="Picture 25">
            <a:extLst>
              <a:ext uri="{FF2B5EF4-FFF2-40B4-BE49-F238E27FC236}">
                <a16:creationId xmlns:a16="http://schemas.microsoft.com/office/drawing/2014/main" id="{7BDBEF3E-4306-7FDA-74FE-0B15455CCCEB}"/>
              </a:ext>
            </a:extLst>
          </p:cNvPr>
          <p:cNvPicPr>
            <a:picLocks noChangeAspect="1"/>
          </p:cNvPicPr>
          <p:nvPr/>
        </p:nvPicPr>
        <p:blipFill>
          <a:blip r:embed="rId3"/>
          <a:stretch>
            <a:fillRect/>
          </a:stretch>
        </p:blipFill>
        <p:spPr>
          <a:xfrm>
            <a:off x="276841" y="1304229"/>
            <a:ext cx="4456730" cy="3150413"/>
          </a:xfrm>
          <a:prstGeom prst="rect">
            <a:avLst/>
          </a:prstGeom>
        </p:spPr>
      </p:pic>
      <p:pic>
        <p:nvPicPr>
          <p:cNvPr id="28" name="Picture 27" descr="A diagram of a star&#10;&#10;AI-generated content may be incorrect.">
            <a:extLst>
              <a:ext uri="{FF2B5EF4-FFF2-40B4-BE49-F238E27FC236}">
                <a16:creationId xmlns:a16="http://schemas.microsoft.com/office/drawing/2014/main" id="{1B7533EA-9348-FCB9-D933-9931FADD8146}"/>
              </a:ext>
            </a:extLst>
          </p:cNvPr>
          <p:cNvPicPr>
            <a:picLocks noChangeAspect="1"/>
          </p:cNvPicPr>
          <p:nvPr/>
        </p:nvPicPr>
        <p:blipFill>
          <a:blip r:embed="rId4"/>
          <a:stretch>
            <a:fillRect/>
          </a:stretch>
        </p:blipFill>
        <p:spPr>
          <a:xfrm>
            <a:off x="4453101" y="1378450"/>
            <a:ext cx="4653224" cy="2997245"/>
          </a:xfrm>
          <a:prstGeom prst="rect">
            <a:avLst/>
          </a:prstGeom>
        </p:spPr>
      </p:pic>
      <p:pic>
        <p:nvPicPr>
          <p:cNvPr id="2" name="Graphic 1" descr="Beginning with solid fill">
            <a:hlinkClick r:id="rId5" action="ppaction://hlinksldjump"/>
            <a:extLst>
              <a:ext uri="{FF2B5EF4-FFF2-40B4-BE49-F238E27FC236}">
                <a16:creationId xmlns:a16="http://schemas.microsoft.com/office/drawing/2014/main" id="{5094364D-8276-4414-8DCB-FFBBEF9944E1}"/>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2126838120"/>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06CDBC9-9B73-8652-2CAD-1AE3C3489E1A}"/>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E5F6F32A-3690-D15E-ADD9-CE040F2C5A21}"/>
              </a:ext>
            </a:extLst>
          </p:cNvPr>
          <p:cNvSpPr>
            <a:spLocks noGrp="1"/>
          </p:cNvSpPr>
          <p:nvPr>
            <p:ph type="title"/>
          </p:nvPr>
        </p:nvSpPr>
        <p:spPr>
          <a:xfrm>
            <a:off x="111095" y="68401"/>
            <a:ext cx="8053388" cy="590955"/>
          </a:xfrm>
        </p:spPr>
        <p:txBody>
          <a:bodyPr anchor="ctr"/>
          <a:lstStyle/>
          <a:p>
            <a:r>
              <a:rPr lang="en-GB" sz="1500">
                <a:solidFill>
                  <a:schemeClr val="accent3"/>
                </a:solidFill>
                <a:ea typeface="Calibri"/>
              </a:rPr>
              <a:t>Results:</a:t>
            </a:r>
            <a:r>
              <a:rPr lang="en-GB" sz="1500">
                <a:ea typeface="Calibri"/>
              </a:rPr>
              <a:t> Baseline characteristics</a:t>
            </a:r>
            <a:endParaRPr lang="en-US"/>
          </a:p>
        </p:txBody>
      </p:sp>
      <p:sp>
        <p:nvSpPr>
          <p:cNvPr id="27" name="Rectangle 26">
            <a:extLst>
              <a:ext uri="{FF2B5EF4-FFF2-40B4-BE49-F238E27FC236}">
                <a16:creationId xmlns:a16="http://schemas.microsoft.com/office/drawing/2014/main" id="{ACD499B1-D858-948D-51CF-EA6BE7DC70DD}"/>
              </a:ext>
            </a:extLst>
          </p:cNvPr>
          <p:cNvSpPr/>
          <p:nvPr/>
        </p:nvSpPr>
        <p:spPr bwMode="auto">
          <a:xfrm>
            <a:off x="1072" y="4890736"/>
            <a:ext cx="8460395" cy="253916"/>
          </a:xfrm>
          <a:prstGeom prst="rect">
            <a:avLst/>
          </a:prstGeom>
        </p:spPr>
        <p:txBody>
          <a:bodyPr wrap="square" lIns="68580" tIns="34290" rIns="68580" bIns="34290" anchor="t">
            <a:spAutoFit/>
          </a:bodyPr>
          <a:lstStyle>
            <a:defPPr>
              <a:defRPr lang="en-US"/>
            </a:defPPr>
            <a:lvl1pPr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1pPr>
            <a:lvl2pPr marL="342900" indent="114300"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2pPr>
            <a:lvl3pPr marL="685800" indent="228600"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3pPr>
            <a:lvl4pPr marL="1028700" indent="342900"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4pPr>
            <a:lvl5pPr marL="1371600" indent="457200"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5pPr>
            <a:lvl6pPr marL="2286000" algn="l" defTabSz="914400" rtl="0" eaLnBrk="1" latinLnBrk="0" hangingPunct="1">
              <a:defRPr sz="1300" kern="1200">
                <a:solidFill>
                  <a:schemeClr val="tx1"/>
                </a:solidFill>
                <a:latin typeface="Calibri" panose="020F0502020204030204" pitchFamily="34" charset="0"/>
                <a:ea typeface="+mn-ea"/>
                <a:cs typeface="+mn-cs"/>
              </a:defRPr>
            </a:lvl6pPr>
            <a:lvl7pPr marL="2743200" algn="l" defTabSz="914400" rtl="0" eaLnBrk="1" latinLnBrk="0" hangingPunct="1">
              <a:defRPr sz="1300" kern="1200">
                <a:solidFill>
                  <a:schemeClr val="tx1"/>
                </a:solidFill>
                <a:latin typeface="Calibri" panose="020F0502020204030204" pitchFamily="34" charset="0"/>
                <a:ea typeface="+mn-ea"/>
                <a:cs typeface="+mn-cs"/>
              </a:defRPr>
            </a:lvl7pPr>
            <a:lvl8pPr marL="3200400" algn="l" defTabSz="914400" rtl="0" eaLnBrk="1" latinLnBrk="0" hangingPunct="1">
              <a:defRPr sz="1300" kern="1200">
                <a:solidFill>
                  <a:schemeClr val="tx1"/>
                </a:solidFill>
                <a:latin typeface="Calibri" panose="020F0502020204030204" pitchFamily="34" charset="0"/>
                <a:ea typeface="+mn-ea"/>
                <a:cs typeface="+mn-cs"/>
              </a:defRPr>
            </a:lvl8pPr>
            <a:lvl9pPr marL="3657600" algn="l" defTabSz="914400" rtl="0" eaLnBrk="1" latinLnBrk="0" hangingPunct="1">
              <a:defRPr sz="1300" kern="1200">
                <a:solidFill>
                  <a:schemeClr val="tx1"/>
                </a:solidFill>
                <a:latin typeface="Calibri" panose="020F0502020204030204" pitchFamily="34" charset="0"/>
                <a:ea typeface="+mn-ea"/>
                <a:cs typeface="+mn-cs"/>
              </a:defRPr>
            </a:lvl9pPr>
          </a:lstStyle>
          <a:p>
            <a:pPr>
              <a:spcBef>
                <a:spcPts val="0"/>
              </a:spcBef>
              <a:spcAft>
                <a:spcPts val="0"/>
              </a:spcAft>
              <a:defRPr/>
            </a:pPr>
            <a:r>
              <a:rPr lang="en-GB" sz="600">
                <a:solidFill>
                  <a:schemeClr val="bg1">
                    <a:lumMod val="65000"/>
                  </a:schemeClr>
                </a:solidFill>
                <a:latin typeface="Arial"/>
                <a:ea typeface="Noto Serif"/>
                <a:cs typeface="Arial"/>
              </a:rPr>
              <a:t>Prevalent (historical) cases of OCS-related adverse events at the index date were excluded from the study analyses. VTE = Venous thromboembolism</a:t>
            </a:r>
            <a:endParaRPr lang="en-US" sz="600">
              <a:solidFill>
                <a:schemeClr val="bg1">
                  <a:lumMod val="65000"/>
                </a:schemeClr>
              </a:solidFill>
              <a:latin typeface="Arial"/>
              <a:ea typeface="Noto Serif"/>
              <a:cs typeface="Arial"/>
            </a:endParaRPr>
          </a:p>
          <a:p>
            <a:pPr>
              <a:spcBef>
                <a:spcPts val="0"/>
              </a:spcBef>
              <a:spcAft>
                <a:spcPts val="0"/>
              </a:spcAft>
              <a:defRPr/>
            </a:pPr>
            <a:r>
              <a:rPr lang="en-GB" sz="600" err="1">
                <a:solidFill>
                  <a:srgbClr val="A6A6A6"/>
                </a:solidFill>
                <a:latin typeface="Arial"/>
                <a:ea typeface="Noto Serif"/>
                <a:cs typeface="Arial"/>
              </a:rPr>
              <a:t>Sadatsafavi</a:t>
            </a:r>
            <a:r>
              <a:rPr lang="en-GB" sz="600">
                <a:solidFill>
                  <a:srgbClr val="A6A6A6"/>
                </a:solidFill>
                <a:latin typeface="Arial"/>
                <a:ea typeface="Noto Serif"/>
                <a:cs typeface="Arial"/>
              </a:rPr>
              <a:t> M et al</a:t>
            </a:r>
            <a:r>
              <a:rPr lang="en-US" sz="600">
                <a:solidFill>
                  <a:srgbClr val="A6A6A6"/>
                </a:solidFill>
                <a:latin typeface="Arial"/>
                <a:ea typeface="Noto Serif"/>
                <a:cs typeface="Arial"/>
              </a:rPr>
              <a:t>. Prevention of cardiovascular and other systemic adverse outcomes in patients with asthma treated with biologics. </a:t>
            </a:r>
            <a:r>
              <a:rPr lang="en-US" sz="600" i="1">
                <a:solidFill>
                  <a:srgbClr val="A6A6A6"/>
                </a:solidFill>
                <a:latin typeface="Arial"/>
                <a:ea typeface="Noto Serif"/>
                <a:cs typeface="Arial"/>
              </a:rPr>
              <a:t>Am J Respir Crit Care Med</a:t>
            </a:r>
            <a:r>
              <a:rPr lang="en-US" sz="600">
                <a:solidFill>
                  <a:srgbClr val="A6A6A6"/>
                </a:solidFill>
                <a:latin typeface="Arial"/>
                <a:ea typeface="Noto Serif"/>
                <a:cs typeface="Arial"/>
              </a:rPr>
              <a:t>. 2025 May 19. </a:t>
            </a:r>
            <a:r>
              <a:rPr lang="en-US" sz="600" err="1">
                <a:solidFill>
                  <a:srgbClr val="A6A6A6"/>
                </a:solidFill>
                <a:latin typeface="Arial"/>
                <a:ea typeface="Noto Serif"/>
                <a:cs typeface="Arial"/>
              </a:rPr>
              <a:t>doi</a:t>
            </a:r>
            <a:r>
              <a:rPr lang="en-US" sz="600">
                <a:solidFill>
                  <a:srgbClr val="A6A6A6"/>
                </a:solidFill>
                <a:latin typeface="Arial"/>
                <a:ea typeface="Noto Serif"/>
                <a:cs typeface="Arial"/>
              </a:rPr>
              <a:t>: 10.1164/rccm.202501-0246OC. Online ahead of print.</a:t>
            </a:r>
            <a:endParaRPr lang="en-US" sz="975"/>
          </a:p>
        </p:txBody>
      </p:sp>
      <p:pic>
        <p:nvPicPr>
          <p:cNvPr id="7" name="Picture 6">
            <a:extLst>
              <a:ext uri="{FF2B5EF4-FFF2-40B4-BE49-F238E27FC236}">
                <a16:creationId xmlns:a16="http://schemas.microsoft.com/office/drawing/2014/main" id="{F22EA9C0-525B-CFD2-EC35-3280775CFA88}"/>
              </a:ext>
            </a:extLst>
          </p:cNvPr>
          <p:cNvPicPr>
            <a:picLocks noChangeAspect="1"/>
          </p:cNvPicPr>
          <p:nvPr/>
        </p:nvPicPr>
        <p:blipFill>
          <a:blip r:embed="rId3"/>
          <a:stretch>
            <a:fillRect/>
          </a:stretch>
        </p:blipFill>
        <p:spPr>
          <a:xfrm>
            <a:off x="682715" y="759165"/>
            <a:ext cx="3955635" cy="4130411"/>
          </a:xfrm>
          <a:prstGeom prst="rect">
            <a:avLst/>
          </a:prstGeom>
        </p:spPr>
      </p:pic>
      <p:pic>
        <p:nvPicPr>
          <p:cNvPr id="8" name="Picture 7">
            <a:extLst>
              <a:ext uri="{FF2B5EF4-FFF2-40B4-BE49-F238E27FC236}">
                <a16:creationId xmlns:a16="http://schemas.microsoft.com/office/drawing/2014/main" id="{B9B644B0-7776-71E6-F906-23DD632B4F4B}"/>
              </a:ext>
            </a:extLst>
          </p:cNvPr>
          <p:cNvPicPr>
            <a:picLocks noChangeAspect="1"/>
          </p:cNvPicPr>
          <p:nvPr/>
        </p:nvPicPr>
        <p:blipFill>
          <a:blip r:embed="rId4"/>
          <a:srcRect r="-389" b="6792"/>
          <a:stretch>
            <a:fillRect/>
          </a:stretch>
        </p:blipFill>
        <p:spPr>
          <a:xfrm>
            <a:off x="4911592" y="759391"/>
            <a:ext cx="3554305" cy="3115852"/>
          </a:xfrm>
          <a:prstGeom prst="rect">
            <a:avLst/>
          </a:prstGeom>
        </p:spPr>
      </p:pic>
      <p:pic>
        <p:nvPicPr>
          <p:cNvPr id="3" name="Graphic 2" descr="Beginning with solid fill">
            <a:hlinkClick r:id="rId5" action="ppaction://hlinksldjump"/>
            <a:extLst>
              <a:ext uri="{FF2B5EF4-FFF2-40B4-BE49-F238E27FC236}">
                <a16:creationId xmlns:a16="http://schemas.microsoft.com/office/drawing/2014/main" id="{72660490-3478-3B6F-D794-892D040AFD1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25485615"/>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1FCBA80-6D3B-FB6A-AA08-2E4AC9C341DE}"/>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D8DA05FE-5FC6-5C69-8404-3210DAB5A9FE}"/>
              </a:ext>
            </a:extLst>
          </p:cNvPr>
          <p:cNvSpPr>
            <a:spLocks noGrp="1"/>
          </p:cNvSpPr>
          <p:nvPr>
            <p:ph type="title"/>
          </p:nvPr>
        </p:nvSpPr>
        <p:spPr>
          <a:xfrm>
            <a:off x="111095" y="68401"/>
            <a:ext cx="8053388" cy="590955"/>
          </a:xfrm>
        </p:spPr>
        <p:txBody>
          <a:bodyPr anchor="ctr"/>
          <a:lstStyle/>
          <a:p>
            <a:r>
              <a:rPr lang="en-GB" sz="1500">
                <a:solidFill>
                  <a:schemeClr val="accent3"/>
                </a:solidFill>
                <a:ea typeface="Calibri"/>
              </a:rPr>
              <a:t>Results:</a:t>
            </a:r>
            <a:r>
              <a:rPr lang="en-GB" sz="1500">
                <a:ea typeface="Calibri"/>
              </a:rPr>
              <a:t> Association between biologic initiation and risk of OCS-related adverse outcomes</a:t>
            </a:r>
            <a:endParaRPr lang="en-US"/>
          </a:p>
        </p:txBody>
      </p:sp>
      <p:sp>
        <p:nvSpPr>
          <p:cNvPr id="27" name="Rectangle 26">
            <a:extLst>
              <a:ext uri="{FF2B5EF4-FFF2-40B4-BE49-F238E27FC236}">
                <a16:creationId xmlns:a16="http://schemas.microsoft.com/office/drawing/2014/main" id="{59474848-118F-1E6A-6ED0-96AEA756004F}"/>
              </a:ext>
            </a:extLst>
          </p:cNvPr>
          <p:cNvSpPr/>
          <p:nvPr/>
        </p:nvSpPr>
        <p:spPr bwMode="auto">
          <a:xfrm>
            <a:off x="1072" y="4799627"/>
            <a:ext cx="8460395" cy="346249"/>
          </a:xfrm>
          <a:prstGeom prst="rect">
            <a:avLst/>
          </a:prstGeom>
        </p:spPr>
        <p:txBody>
          <a:bodyPr wrap="square" lIns="68580" tIns="34290" rIns="68580" bIns="34290" anchor="t">
            <a:spAutoFit/>
          </a:bodyPr>
          <a:lstStyle>
            <a:defPPr>
              <a:defRPr lang="en-US"/>
            </a:defPPr>
            <a:lvl1pPr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1pPr>
            <a:lvl2pPr marL="342900" indent="114300"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2pPr>
            <a:lvl3pPr marL="685800" indent="228600"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3pPr>
            <a:lvl4pPr marL="1028700" indent="342900"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4pPr>
            <a:lvl5pPr marL="1371600" indent="457200"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5pPr>
            <a:lvl6pPr marL="2286000" algn="l" defTabSz="914400" rtl="0" eaLnBrk="1" latinLnBrk="0" hangingPunct="1">
              <a:defRPr sz="1300" kern="1200">
                <a:solidFill>
                  <a:schemeClr val="tx1"/>
                </a:solidFill>
                <a:latin typeface="Calibri" panose="020F0502020204030204" pitchFamily="34" charset="0"/>
                <a:ea typeface="+mn-ea"/>
                <a:cs typeface="+mn-cs"/>
              </a:defRPr>
            </a:lvl6pPr>
            <a:lvl7pPr marL="2743200" algn="l" defTabSz="914400" rtl="0" eaLnBrk="1" latinLnBrk="0" hangingPunct="1">
              <a:defRPr sz="1300" kern="1200">
                <a:solidFill>
                  <a:schemeClr val="tx1"/>
                </a:solidFill>
                <a:latin typeface="Calibri" panose="020F0502020204030204" pitchFamily="34" charset="0"/>
                <a:ea typeface="+mn-ea"/>
                <a:cs typeface="+mn-cs"/>
              </a:defRPr>
            </a:lvl7pPr>
            <a:lvl8pPr marL="3200400" algn="l" defTabSz="914400" rtl="0" eaLnBrk="1" latinLnBrk="0" hangingPunct="1">
              <a:defRPr sz="1300" kern="1200">
                <a:solidFill>
                  <a:schemeClr val="tx1"/>
                </a:solidFill>
                <a:latin typeface="Calibri" panose="020F0502020204030204" pitchFamily="34" charset="0"/>
                <a:ea typeface="+mn-ea"/>
                <a:cs typeface="+mn-cs"/>
              </a:defRPr>
            </a:lvl8pPr>
            <a:lvl9pPr marL="3657600" algn="l" defTabSz="914400" rtl="0" eaLnBrk="1" latinLnBrk="0" hangingPunct="1">
              <a:defRPr sz="1300" kern="1200">
                <a:solidFill>
                  <a:schemeClr val="tx1"/>
                </a:solidFill>
                <a:latin typeface="Calibri" panose="020F0502020204030204" pitchFamily="34" charset="0"/>
                <a:ea typeface="+mn-ea"/>
                <a:cs typeface="+mn-cs"/>
              </a:defRPr>
            </a:lvl9pPr>
          </a:lstStyle>
          <a:p>
            <a:pPr>
              <a:spcBef>
                <a:spcPts val="0"/>
              </a:spcBef>
              <a:spcAft>
                <a:spcPts val="0"/>
              </a:spcAft>
              <a:defRPr/>
            </a:pPr>
            <a:r>
              <a:rPr lang="en-US" sz="600">
                <a:solidFill>
                  <a:schemeClr val="bg1">
                    <a:lumMod val="65000"/>
                  </a:schemeClr>
                </a:solidFill>
                <a:latin typeface="Arial"/>
                <a:ea typeface="Noto Serif"/>
                <a:cs typeface="Arial"/>
              </a:rPr>
              <a:t>BMI = Body mass index; CI = Confidence interval; eCRF = Electronic case report form; EMR = Electronic medical record; FEV1 = Forced expiratory volume in 1 second; FEV1/FVC = FEV1 to forced vital capacity (FVC) ratio; HR = Hazard ratio; IPTW = Inverse probability of treatment weighting; ISAR = International Severe Asthma Registry; LTOCS = Long-term oral corticosteroids; OCS = Oral corticosteroids; OPCRD = Optimum Patient Care Research Database</a:t>
            </a:r>
          </a:p>
          <a:p>
            <a:pPr>
              <a:spcBef>
                <a:spcPts val="0"/>
              </a:spcBef>
              <a:spcAft>
                <a:spcPts val="0"/>
              </a:spcAft>
              <a:defRPr/>
            </a:pPr>
            <a:r>
              <a:rPr lang="en-GB" sz="600" err="1">
                <a:solidFill>
                  <a:srgbClr val="A6A6A6"/>
                </a:solidFill>
                <a:latin typeface="Arial"/>
                <a:ea typeface="Noto Serif"/>
                <a:cs typeface="Arial"/>
              </a:rPr>
              <a:t>Sadatsafavi</a:t>
            </a:r>
            <a:r>
              <a:rPr lang="en-GB" sz="600">
                <a:solidFill>
                  <a:srgbClr val="A6A6A6"/>
                </a:solidFill>
                <a:latin typeface="Arial"/>
                <a:ea typeface="Noto Serif"/>
                <a:cs typeface="Arial"/>
              </a:rPr>
              <a:t> M et al</a:t>
            </a:r>
            <a:r>
              <a:rPr lang="en-US" sz="600">
                <a:solidFill>
                  <a:srgbClr val="A6A6A6"/>
                </a:solidFill>
                <a:latin typeface="Arial"/>
                <a:ea typeface="Noto Serif"/>
                <a:cs typeface="Arial"/>
              </a:rPr>
              <a:t>. Prevention of cardiovascular and other systemic adverse outcomes in patients with asthma treated with biologics. </a:t>
            </a:r>
            <a:r>
              <a:rPr lang="en-US" sz="600" i="1">
                <a:solidFill>
                  <a:srgbClr val="A6A6A6"/>
                </a:solidFill>
                <a:latin typeface="Arial"/>
                <a:ea typeface="Noto Serif"/>
                <a:cs typeface="Arial"/>
              </a:rPr>
              <a:t>Am J Respir Crit Care Med</a:t>
            </a:r>
            <a:r>
              <a:rPr lang="en-US" sz="600">
                <a:solidFill>
                  <a:srgbClr val="A6A6A6"/>
                </a:solidFill>
                <a:latin typeface="Arial"/>
                <a:ea typeface="Noto Serif"/>
                <a:cs typeface="Arial"/>
              </a:rPr>
              <a:t>. 2025 May 19. </a:t>
            </a:r>
            <a:r>
              <a:rPr lang="en-US" sz="600" err="1">
                <a:solidFill>
                  <a:srgbClr val="A6A6A6"/>
                </a:solidFill>
                <a:latin typeface="Arial"/>
                <a:ea typeface="Noto Serif"/>
                <a:cs typeface="Arial"/>
              </a:rPr>
              <a:t>doi</a:t>
            </a:r>
            <a:r>
              <a:rPr lang="en-US" sz="600">
                <a:solidFill>
                  <a:srgbClr val="A6A6A6"/>
                </a:solidFill>
                <a:latin typeface="Arial"/>
                <a:ea typeface="Noto Serif"/>
                <a:cs typeface="Arial"/>
              </a:rPr>
              <a:t>: 10.1164/rccm.202501-0246OC. Online ahead of print.</a:t>
            </a:r>
            <a:endParaRPr lang="en-US" sz="975"/>
          </a:p>
        </p:txBody>
      </p:sp>
      <p:pic>
        <p:nvPicPr>
          <p:cNvPr id="2" name="Picture 1" descr="A screenshot of a graph&#10;&#10;AI-generated content may be incorrect.">
            <a:extLst>
              <a:ext uri="{FF2B5EF4-FFF2-40B4-BE49-F238E27FC236}">
                <a16:creationId xmlns:a16="http://schemas.microsoft.com/office/drawing/2014/main" id="{938DCBA4-B800-B6D3-0032-06B9B436B377}"/>
              </a:ext>
            </a:extLst>
          </p:cNvPr>
          <p:cNvPicPr>
            <a:picLocks noChangeAspect="1"/>
          </p:cNvPicPr>
          <p:nvPr/>
        </p:nvPicPr>
        <p:blipFill>
          <a:blip r:embed="rId3"/>
          <a:stretch>
            <a:fillRect/>
          </a:stretch>
        </p:blipFill>
        <p:spPr>
          <a:xfrm>
            <a:off x="795649" y="840789"/>
            <a:ext cx="6683030" cy="3925750"/>
          </a:xfrm>
          <a:prstGeom prst="rect">
            <a:avLst/>
          </a:prstGeom>
          <a:ln>
            <a:noFill/>
          </a:ln>
        </p:spPr>
      </p:pic>
      <p:sp>
        <p:nvSpPr>
          <p:cNvPr id="3" name="Rectangle 2">
            <a:extLst>
              <a:ext uri="{FF2B5EF4-FFF2-40B4-BE49-F238E27FC236}">
                <a16:creationId xmlns:a16="http://schemas.microsoft.com/office/drawing/2014/main" id="{CAAA5395-DF6D-1647-38CC-06E7C5EC44DA}"/>
              </a:ext>
            </a:extLst>
          </p:cNvPr>
          <p:cNvSpPr/>
          <p:nvPr/>
        </p:nvSpPr>
        <p:spPr bwMode="auto">
          <a:xfrm>
            <a:off x="7557005" y="3158715"/>
            <a:ext cx="1358886" cy="1338828"/>
          </a:xfrm>
          <a:prstGeom prst="rect">
            <a:avLst/>
          </a:prstGeom>
        </p:spPr>
        <p:txBody>
          <a:bodyPr wrap="square" lIns="68580" tIns="34290" rIns="68580" bIns="34290" anchor="t">
            <a:spAutoFit/>
          </a:bodyPr>
          <a:lstStyle>
            <a:defPPr>
              <a:defRPr lang="en-US"/>
            </a:defPPr>
            <a:lvl1pPr marL="0" algn="l" defTabSz="685800" rtl="0" eaLnBrk="0" fontAlgn="base" latinLnBrk="0" hangingPunct="0">
              <a:spcBef>
                <a:spcPct val="0"/>
              </a:spcBef>
              <a:spcAft>
                <a:spcPct val="0"/>
              </a:spcAft>
              <a:defRPr sz="1300" kern="1200">
                <a:solidFill>
                  <a:schemeClr val="tx1"/>
                </a:solidFill>
                <a:latin typeface="Calibri" panose="020F0502020204030204" pitchFamily="34" charset="0"/>
                <a:ea typeface="+mn-ea"/>
                <a:cs typeface="+mn-cs"/>
              </a:defRPr>
            </a:lvl1pPr>
            <a:lvl2pPr marL="342900" indent="114300" algn="l" defTabSz="685800" rtl="0" eaLnBrk="0" fontAlgn="base" latinLnBrk="0" hangingPunct="0">
              <a:spcBef>
                <a:spcPct val="0"/>
              </a:spcBef>
              <a:spcAft>
                <a:spcPct val="0"/>
              </a:spcAft>
              <a:defRPr sz="1300" kern="1200">
                <a:solidFill>
                  <a:schemeClr val="tx1"/>
                </a:solidFill>
                <a:latin typeface="Calibri" panose="020F0502020204030204" pitchFamily="34" charset="0"/>
                <a:ea typeface="+mn-ea"/>
                <a:cs typeface="+mn-cs"/>
              </a:defRPr>
            </a:lvl2pPr>
            <a:lvl3pPr marL="685800" indent="228600" algn="l" defTabSz="685800" rtl="0" eaLnBrk="0" fontAlgn="base" latinLnBrk="0" hangingPunct="0">
              <a:spcBef>
                <a:spcPct val="0"/>
              </a:spcBef>
              <a:spcAft>
                <a:spcPct val="0"/>
              </a:spcAft>
              <a:defRPr sz="1300" kern="1200">
                <a:solidFill>
                  <a:schemeClr val="tx1"/>
                </a:solidFill>
                <a:latin typeface="Calibri" panose="020F0502020204030204" pitchFamily="34" charset="0"/>
                <a:ea typeface="+mn-ea"/>
                <a:cs typeface="+mn-cs"/>
              </a:defRPr>
            </a:lvl3pPr>
            <a:lvl4pPr marL="1028700" indent="342900" algn="l" defTabSz="685800" rtl="0" eaLnBrk="0" fontAlgn="base" latinLnBrk="0" hangingPunct="0">
              <a:spcBef>
                <a:spcPct val="0"/>
              </a:spcBef>
              <a:spcAft>
                <a:spcPct val="0"/>
              </a:spcAft>
              <a:defRPr sz="1300" kern="1200">
                <a:solidFill>
                  <a:schemeClr val="tx1"/>
                </a:solidFill>
                <a:latin typeface="Calibri" panose="020F0502020204030204" pitchFamily="34" charset="0"/>
                <a:ea typeface="+mn-ea"/>
                <a:cs typeface="+mn-cs"/>
              </a:defRPr>
            </a:lvl4pPr>
            <a:lvl5pPr marL="1371600" indent="457200" algn="l" defTabSz="685800" rtl="0" eaLnBrk="0" fontAlgn="base" latinLnBrk="0" hangingPunct="0">
              <a:spcBef>
                <a:spcPct val="0"/>
              </a:spcBef>
              <a:spcAft>
                <a:spcPct val="0"/>
              </a:spcAft>
              <a:defRPr sz="1300" kern="1200">
                <a:solidFill>
                  <a:schemeClr val="tx1"/>
                </a:solidFill>
                <a:latin typeface="Calibri" panose="020F0502020204030204" pitchFamily="34" charset="0"/>
                <a:ea typeface="+mn-ea"/>
                <a:cs typeface="+mn-cs"/>
              </a:defRPr>
            </a:lvl5pPr>
            <a:lvl6pPr marL="2286000" algn="l" defTabSz="914400" rtl="0" eaLnBrk="1" latinLnBrk="0" hangingPunct="1">
              <a:defRPr sz="1300" kern="1200">
                <a:solidFill>
                  <a:schemeClr val="tx1"/>
                </a:solidFill>
                <a:latin typeface="Calibri" panose="020F0502020204030204" pitchFamily="34" charset="0"/>
                <a:ea typeface="+mn-ea"/>
                <a:cs typeface="+mn-cs"/>
              </a:defRPr>
            </a:lvl6pPr>
            <a:lvl7pPr marL="2743200" algn="l" defTabSz="914400" rtl="0" eaLnBrk="1" latinLnBrk="0" hangingPunct="1">
              <a:defRPr sz="1300" kern="1200">
                <a:solidFill>
                  <a:schemeClr val="tx1"/>
                </a:solidFill>
                <a:latin typeface="Calibri" panose="020F0502020204030204" pitchFamily="34" charset="0"/>
                <a:ea typeface="+mn-ea"/>
                <a:cs typeface="+mn-cs"/>
              </a:defRPr>
            </a:lvl7pPr>
            <a:lvl8pPr marL="3200400" algn="l" defTabSz="914400" rtl="0" eaLnBrk="1" latinLnBrk="0" hangingPunct="1">
              <a:defRPr sz="1300" kern="1200">
                <a:solidFill>
                  <a:schemeClr val="tx1"/>
                </a:solidFill>
                <a:latin typeface="Calibri" panose="020F0502020204030204" pitchFamily="34" charset="0"/>
                <a:ea typeface="+mn-ea"/>
                <a:cs typeface="+mn-cs"/>
              </a:defRPr>
            </a:lvl8pPr>
            <a:lvl9pPr marL="3657600" algn="l" defTabSz="914400" rtl="0" eaLnBrk="1" latinLnBrk="0" hangingPunct="1">
              <a:defRPr sz="1300" kern="1200">
                <a:solidFill>
                  <a:schemeClr val="tx1"/>
                </a:solidFill>
                <a:latin typeface="Calibri" panose="020F0502020204030204" pitchFamily="34" charset="0"/>
                <a:ea typeface="+mn-ea"/>
                <a:cs typeface="+mn-cs"/>
              </a:defRPr>
            </a:lvl9pPr>
          </a:lstStyle>
          <a:p>
            <a:pPr>
              <a:spcBef>
                <a:spcPts val="0"/>
              </a:spcBef>
              <a:spcAft>
                <a:spcPts val="0"/>
              </a:spcAft>
              <a:defRPr/>
            </a:pPr>
            <a:r>
              <a:rPr lang="en-US" sz="750" b="1">
                <a:solidFill>
                  <a:schemeClr val="bg1">
                    <a:lumMod val="65000"/>
                  </a:schemeClr>
                </a:solidFill>
                <a:latin typeface="Arial"/>
                <a:ea typeface="Noto Serif"/>
                <a:cs typeface="Arial"/>
              </a:rPr>
              <a:t>Covariates</a:t>
            </a:r>
            <a:r>
              <a:rPr lang="en-US" sz="750">
                <a:solidFill>
                  <a:schemeClr val="bg1">
                    <a:lumMod val="65000"/>
                  </a:schemeClr>
                </a:solidFill>
                <a:latin typeface="Arial"/>
                <a:ea typeface="Noto Serif"/>
                <a:cs typeface="Arial"/>
              </a:rPr>
              <a:t>: age, sex, smoking status, BMI, LTOCS status, exacerbation rate, asthma control, blood eosinophil count, nasal polyposis, percent predicted FEV</a:t>
            </a:r>
            <a:r>
              <a:rPr lang="en-US" sz="750" baseline="-25000">
                <a:solidFill>
                  <a:schemeClr val="bg1">
                    <a:lumMod val="65000"/>
                  </a:schemeClr>
                </a:solidFill>
                <a:latin typeface="Arial"/>
                <a:ea typeface="Noto Serif"/>
                <a:cs typeface="Arial"/>
              </a:rPr>
              <a:t>1</a:t>
            </a:r>
            <a:r>
              <a:rPr lang="en-US" sz="750">
                <a:solidFill>
                  <a:schemeClr val="bg1">
                    <a:lumMod val="65000"/>
                  </a:schemeClr>
                </a:solidFill>
                <a:latin typeface="Arial"/>
                <a:ea typeface="Noto Serif"/>
                <a:cs typeface="Arial"/>
              </a:rPr>
              <a:t>, FEV</a:t>
            </a:r>
            <a:r>
              <a:rPr lang="en-US" sz="750" baseline="-25000">
                <a:solidFill>
                  <a:schemeClr val="bg1">
                    <a:lumMod val="65000"/>
                  </a:schemeClr>
                </a:solidFill>
                <a:latin typeface="Arial"/>
                <a:ea typeface="Noto Serif"/>
                <a:cs typeface="Arial"/>
              </a:rPr>
              <a:t>1/</a:t>
            </a:r>
            <a:r>
              <a:rPr lang="en-US" sz="750">
                <a:solidFill>
                  <a:schemeClr val="bg1">
                    <a:lumMod val="65000"/>
                  </a:schemeClr>
                </a:solidFill>
                <a:latin typeface="Arial"/>
                <a:ea typeface="Noto Serif"/>
                <a:cs typeface="Arial"/>
              </a:rPr>
              <a:t>FVC ratio, index date, data source (OPCRD vs. ISAR), data collection system (EMR vs. eCRF), and country.</a:t>
            </a:r>
          </a:p>
        </p:txBody>
      </p:sp>
      <p:pic>
        <p:nvPicPr>
          <p:cNvPr id="4" name="bg object 17">
            <a:extLst>
              <a:ext uri="{FF2B5EF4-FFF2-40B4-BE49-F238E27FC236}">
                <a16:creationId xmlns:a16="http://schemas.microsoft.com/office/drawing/2014/main" id="{D5252203-7EE6-289E-8305-B51EBCFD75ED}"/>
              </a:ext>
            </a:extLst>
          </p:cNvPr>
          <p:cNvPicPr/>
          <p:nvPr/>
        </p:nvPicPr>
        <p:blipFill>
          <a:blip r:embed="rId4" cstate="print">
            <a:alphaModFix amt="10000"/>
            <a:extLst>
              <a:ext uri="{BEBA8EAE-BF5A-486C-A8C5-ECC9F3942E4B}">
                <a14:imgProps xmlns:a14="http://schemas.microsoft.com/office/drawing/2010/main">
                  <a14:imgLayer r:embed="rId5">
                    <a14:imgEffect>
                      <a14:saturation sat="0"/>
                    </a14:imgEffect>
                  </a14:imgLayer>
                </a14:imgProps>
              </a:ext>
            </a:extLst>
          </a:blip>
          <a:stretch>
            <a:fillRect/>
          </a:stretch>
        </p:blipFill>
        <p:spPr>
          <a:xfrm>
            <a:off x="1524002" y="1682750"/>
            <a:ext cx="5849256" cy="1778000"/>
          </a:xfrm>
          <a:prstGeom prst="rect">
            <a:avLst/>
          </a:prstGeom>
          <a:noFill/>
        </p:spPr>
      </p:pic>
      <p:pic>
        <p:nvPicPr>
          <p:cNvPr id="6" name="Graphic 5" descr="Beginning with solid fill">
            <a:hlinkClick r:id="rId6" action="ppaction://hlinksldjump"/>
            <a:extLst>
              <a:ext uri="{FF2B5EF4-FFF2-40B4-BE49-F238E27FC236}">
                <a16:creationId xmlns:a16="http://schemas.microsoft.com/office/drawing/2014/main" id="{CE860506-C28F-BBFE-967F-8CA364B3D533}"/>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752864662"/>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00A5B9F-956A-F349-02A6-FDACA8F9F01E}"/>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3F599996-DCFD-A325-02FD-41B3CDA1B78C}"/>
              </a:ext>
            </a:extLst>
          </p:cNvPr>
          <p:cNvSpPr>
            <a:spLocks noGrp="1"/>
          </p:cNvSpPr>
          <p:nvPr>
            <p:ph type="title"/>
          </p:nvPr>
        </p:nvSpPr>
        <p:spPr>
          <a:xfrm>
            <a:off x="111095" y="68401"/>
            <a:ext cx="8053388" cy="590955"/>
          </a:xfrm>
        </p:spPr>
        <p:txBody>
          <a:bodyPr anchor="ctr"/>
          <a:lstStyle/>
          <a:p>
            <a:r>
              <a:rPr lang="en-GB" sz="1500">
                <a:solidFill>
                  <a:schemeClr val="accent3"/>
                </a:solidFill>
                <a:ea typeface="Calibri"/>
              </a:rPr>
              <a:t>Results:</a:t>
            </a:r>
            <a:r>
              <a:rPr lang="en-GB" sz="1500">
                <a:ea typeface="Calibri"/>
              </a:rPr>
              <a:t> Benchmarking, implications for payors</a:t>
            </a:r>
            <a:endParaRPr lang="en-US"/>
          </a:p>
        </p:txBody>
      </p:sp>
      <p:sp>
        <p:nvSpPr>
          <p:cNvPr id="27" name="Rectangle 26">
            <a:extLst>
              <a:ext uri="{FF2B5EF4-FFF2-40B4-BE49-F238E27FC236}">
                <a16:creationId xmlns:a16="http://schemas.microsoft.com/office/drawing/2014/main" id="{9B0F751D-7EF2-4B2F-C443-DF019A12D4E6}"/>
              </a:ext>
            </a:extLst>
          </p:cNvPr>
          <p:cNvSpPr/>
          <p:nvPr/>
        </p:nvSpPr>
        <p:spPr bwMode="auto">
          <a:xfrm>
            <a:off x="-7334" y="4707179"/>
            <a:ext cx="8292308" cy="438582"/>
          </a:xfrm>
          <a:prstGeom prst="rect">
            <a:avLst/>
          </a:prstGeom>
        </p:spPr>
        <p:txBody>
          <a:bodyPr wrap="square" lIns="68580" tIns="34290" rIns="68580" bIns="34290" anchor="t">
            <a:spAutoFit/>
          </a:bodyPr>
          <a:lstStyle>
            <a:defPPr>
              <a:defRPr lang="en-US"/>
            </a:defPPr>
            <a:lvl1pPr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1pPr>
            <a:lvl2pPr marL="342900" indent="114300"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2pPr>
            <a:lvl3pPr marL="685800" indent="228600"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3pPr>
            <a:lvl4pPr marL="1028700" indent="342900"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4pPr>
            <a:lvl5pPr marL="1371600" indent="457200"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5pPr>
            <a:lvl6pPr marL="2286000" algn="l" defTabSz="914400" rtl="0" eaLnBrk="1" latinLnBrk="0" hangingPunct="1">
              <a:defRPr sz="1300" kern="1200">
                <a:solidFill>
                  <a:schemeClr val="tx1"/>
                </a:solidFill>
                <a:latin typeface="Calibri" panose="020F0502020204030204" pitchFamily="34" charset="0"/>
                <a:ea typeface="+mn-ea"/>
                <a:cs typeface="+mn-cs"/>
              </a:defRPr>
            </a:lvl6pPr>
            <a:lvl7pPr marL="2743200" algn="l" defTabSz="914400" rtl="0" eaLnBrk="1" latinLnBrk="0" hangingPunct="1">
              <a:defRPr sz="1300" kern="1200">
                <a:solidFill>
                  <a:schemeClr val="tx1"/>
                </a:solidFill>
                <a:latin typeface="Calibri" panose="020F0502020204030204" pitchFamily="34" charset="0"/>
                <a:ea typeface="+mn-ea"/>
                <a:cs typeface="+mn-cs"/>
              </a:defRPr>
            </a:lvl7pPr>
            <a:lvl8pPr marL="3200400" algn="l" defTabSz="914400" rtl="0" eaLnBrk="1" latinLnBrk="0" hangingPunct="1">
              <a:defRPr sz="1300" kern="1200">
                <a:solidFill>
                  <a:schemeClr val="tx1"/>
                </a:solidFill>
                <a:latin typeface="Calibri" panose="020F0502020204030204" pitchFamily="34" charset="0"/>
                <a:ea typeface="+mn-ea"/>
                <a:cs typeface="+mn-cs"/>
              </a:defRPr>
            </a:lvl8pPr>
            <a:lvl9pPr marL="3657600" algn="l" defTabSz="914400" rtl="0" eaLnBrk="1" latinLnBrk="0" hangingPunct="1">
              <a:defRPr sz="1300" kern="1200">
                <a:solidFill>
                  <a:schemeClr val="tx1"/>
                </a:solidFill>
                <a:latin typeface="Calibri" panose="020F0502020204030204" pitchFamily="34" charset="0"/>
                <a:ea typeface="+mn-ea"/>
                <a:cs typeface="+mn-cs"/>
              </a:defRPr>
            </a:lvl9pPr>
          </a:lstStyle>
          <a:p>
            <a:pPr>
              <a:spcBef>
                <a:spcPts val="0"/>
              </a:spcBef>
              <a:spcAft>
                <a:spcPts val="0"/>
              </a:spcAft>
              <a:defRPr/>
            </a:pPr>
            <a:r>
              <a:rPr lang="en-US" sz="600">
                <a:solidFill>
                  <a:schemeClr val="bg1">
                    <a:lumMod val="65000"/>
                  </a:schemeClr>
                </a:solidFill>
                <a:latin typeface="Arial"/>
                <a:ea typeface="Noto Serif"/>
                <a:cs typeface="Arial"/>
              </a:rPr>
              <a:t>*Metformin significantly reduces the odds of developing diabetes mellitus by 35% among individuals with pre-diabetes versus control groups. CHD = Coronary heart disease; CVD = Cardiovascular disease; OCS = Oral corticosteroids</a:t>
            </a:r>
          </a:p>
          <a:p>
            <a:pPr>
              <a:defRPr/>
            </a:pPr>
            <a:r>
              <a:rPr lang="en-US" sz="525" baseline="30000">
                <a:solidFill>
                  <a:schemeClr val="bg1">
                    <a:lumMod val="65000"/>
                  </a:schemeClr>
                </a:solidFill>
                <a:latin typeface="Arial"/>
                <a:ea typeface="Noto Serif"/>
                <a:cs typeface="Arial"/>
              </a:rPr>
              <a:t>1</a:t>
            </a:r>
            <a:r>
              <a:rPr lang="en-US" sz="600">
                <a:solidFill>
                  <a:schemeClr val="bg1">
                    <a:lumMod val="65000"/>
                  </a:schemeClr>
                </a:solidFill>
                <a:latin typeface="Arial"/>
                <a:ea typeface="Noto Serif"/>
                <a:cs typeface="Arial"/>
              </a:rPr>
              <a:t>Sadatsafavi M et al. Prevention of cardiovascular and other systemic adverse outcomes in patients with asthma treated with biologics. </a:t>
            </a:r>
            <a:r>
              <a:rPr lang="en-US" sz="600" i="1">
                <a:solidFill>
                  <a:schemeClr val="bg1">
                    <a:lumMod val="65000"/>
                  </a:schemeClr>
                </a:solidFill>
                <a:latin typeface="Arial"/>
                <a:ea typeface="Noto Serif"/>
                <a:cs typeface="Arial"/>
              </a:rPr>
              <a:t>Am J Respir Crit Care Med. </a:t>
            </a:r>
            <a:r>
              <a:rPr lang="en-US" sz="600">
                <a:solidFill>
                  <a:schemeClr val="bg1">
                    <a:lumMod val="65000"/>
                  </a:schemeClr>
                </a:solidFill>
                <a:latin typeface="Arial"/>
                <a:ea typeface="Noto Serif"/>
                <a:cs typeface="Arial"/>
              </a:rPr>
              <a:t>2025 May 19. </a:t>
            </a:r>
            <a:r>
              <a:rPr lang="en-US" sz="600" err="1">
                <a:solidFill>
                  <a:schemeClr val="bg1">
                    <a:lumMod val="65000"/>
                  </a:schemeClr>
                </a:solidFill>
                <a:latin typeface="Arial"/>
                <a:ea typeface="Noto Serif"/>
                <a:cs typeface="Arial"/>
              </a:rPr>
              <a:t>doi</a:t>
            </a:r>
            <a:r>
              <a:rPr lang="en-US" sz="600">
                <a:solidFill>
                  <a:schemeClr val="bg1">
                    <a:lumMod val="65000"/>
                  </a:schemeClr>
                </a:solidFill>
                <a:latin typeface="Arial"/>
                <a:ea typeface="Noto Serif"/>
                <a:cs typeface="Arial"/>
              </a:rPr>
              <a:t>: 10.1164/rccm.202501-0246OC. Online ahead of print.; </a:t>
            </a:r>
            <a:r>
              <a:rPr lang="en-US" sz="525" baseline="30000">
                <a:solidFill>
                  <a:schemeClr val="bg1">
                    <a:lumMod val="65000"/>
                  </a:schemeClr>
                </a:solidFill>
                <a:latin typeface="Arial"/>
                <a:ea typeface="Noto Serif"/>
                <a:cs typeface="Arial"/>
              </a:rPr>
              <a:t>2</a:t>
            </a:r>
            <a:r>
              <a:rPr lang="en-US" sz="600">
                <a:solidFill>
                  <a:schemeClr val="bg1">
                    <a:lumMod val="65000"/>
                  </a:schemeClr>
                </a:solidFill>
                <a:latin typeface="Arial"/>
                <a:ea typeface="Noto Serif"/>
                <a:cs typeface="Arial"/>
              </a:rPr>
              <a:t>Taylor F, Huffman MD, Macedo AF, et al. Statins for the primary prevention of cardiovascular disease. Cochrane Database Syst Rev 2013, Issue 1. Art. No.: CD004816; </a:t>
            </a:r>
            <a:r>
              <a:rPr lang="en-US" sz="525" baseline="30000">
                <a:solidFill>
                  <a:schemeClr val="bg1">
                    <a:lumMod val="65000"/>
                  </a:schemeClr>
                </a:solidFill>
                <a:latin typeface="Arial"/>
                <a:ea typeface="Noto Serif"/>
                <a:cs typeface="Arial"/>
              </a:rPr>
              <a:t>3</a:t>
            </a:r>
            <a:r>
              <a:rPr lang="en-US" sz="600">
                <a:solidFill>
                  <a:schemeClr val="bg1">
                    <a:lumMod val="65000"/>
                  </a:schemeClr>
                </a:solidFill>
                <a:latin typeface="Arial"/>
                <a:ea typeface="Noto Serif"/>
                <a:cs typeface="Arial"/>
              </a:rPr>
              <a:t>Patel D, Ayesha IE, Monson NR, et al. The Effectiveness of Metformin in Diabetes Prevention: A Systematic Review and Meta-Analysis. </a:t>
            </a:r>
            <a:r>
              <a:rPr lang="en-US" sz="600" i="1">
                <a:solidFill>
                  <a:schemeClr val="bg1">
                    <a:lumMod val="65000"/>
                  </a:schemeClr>
                </a:solidFill>
                <a:latin typeface="Arial"/>
                <a:ea typeface="Noto Serif"/>
                <a:cs typeface="Arial"/>
              </a:rPr>
              <a:t>Cureus </a:t>
            </a:r>
            <a:r>
              <a:rPr lang="en-US" sz="600">
                <a:solidFill>
                  <a:schemeClr val="bg1">
                    <a:lumMod val="65000"/>
                  </a:schemeClr>
                </a:solidFill>
                <a:latin typeface="Arial"/>
                <a:ea typeface="Noto Serif"/>
                <a:cs typeface="Arial"/>
              </a:rPr>
              <a:t>2023;15(9):e46108</a:t>
            </a:r>
            <a:endParaRPr lang="en-US" sz="600">
              <a:solidFill>
                <a:schemeClr val="bg1">
                  <a:lumMod val="65000"/>
                </a:schemeClr>
              </a:solidFill>
            </a:endParaRPr>
          </a:p>
        </p:txBody>
      </p:sp>
      <p:graphicFrame>
        <p:nvGraphicFramePr>
          <p:cNvPr id="8" name="Table 7">
            <a:extLst>
              <a:ext uri="{FF2B5EF4-FFF2-40B4-BE49-F238E27FC236}">
                <a16:creationId xmlns:a16="http://schemas.microsoft.com/office/drawing/2014/main" id="{CBFE937A-A0BB-BC67-821A-763B015D5ADA}"/>
              </a:ext>
            </a:extLst>
          </p:cNvPr>
          <p:cNvGraphicFramePr>
            <a:graphicFrameLocks noGrp="1"/>
          </p:cNvGraphicFramePr>
          <p:nvPr/>
        </p:nvGraphicFramePr>
        <p:xfrm>
          <a:off x="504265" y="1638860"/>
          <a:ext cx="8140509" cy="2139729"/>
        </p:xfrm>
        <a:graphic>
          <a:graphicData uri="http://schemas.openxmlformats.org/drawingml/2006/table">
            <a:tbl>
              <a:tblPr bandRow="1">
                <a:tableStyleId>{0E3FDE45-AF77-4B5C-9715-49D594BDF05E}</a:tableStyleId>
              </a:tblPr>
              <a:tblGrid>
                <a:gridCol w="2025462">
                  <a:extLst>
                    <a:ext uri="{9D8B030D-6E8A-4147-A177-3AD203B41FA5}">
                      <a16:colId xmlns:a16="http://schemas.microsoft.com/office/drawing/2014/main" val="39447423"/>
                    </a:ext>
                  </a:extLst>
                </a:gridCol>
                <a:gridCol w="3033991">
                  <a:extLst>
                    <a:ext uri="{9D8B030D-6E8A-4147-A177-3AD203B41FA5}">
                      <a16:colId xmlns:a16="http://schemas.microsoft.com/office/drawing/2014/main" val="2752933075"/>
                    </a:ext>
                  </a:extLst>
                </a:gridCol>
                <a:gridCol w="210110">
                  <a:extLst>
                    <a:ext uri="{9D8B030D-6E8A-4147-A177-3AD203B41FA5}">
                      <a16:colId xmlns:a16="http://schemas.microsoft.com/office/drawing/2014/main" val="117408179"/>
                    </a:ext>
                  </a:extLst>
                </a:gridCol>
                <a:gridCol w="2870946">
                  <a:extLst>
                    <a:ext uri="{9D8B030D-6E8A-4147-A177-3AD203B41FA5}">
                      <a16:colId xmlns:a16="http://schemas.microsoft.com/office/drawing/2014/main" val="3258722753"/>
                    </a:ext>
                  </a:extLst>
                </a:gridCol>
              </a:tblGrid>
              <a:tr h="664369">
                <a:tc>
                  <a:txBody>
                    <a:bodyPr/>
                    <a:lstStyle/>
                    <a:p>
                      <a:pPr fontAlgn="base">
                        <a:lnSpc>
                          <a:spcPts val="2175"/>
                        </a:lnSpc>
                        <a:buNone/>
                      </a:pPr>
                      <a:r>
                        <a:rPr lang="en-GB" sz="1400">
                          <a:solidFill>
                            <a:srgbClr val="FFFFFF"/>
                          </a:solidFill>
                          <a:effectLst/>
                        </a:rPr>
                        <a:t>Disease</a:t>
                      </a:r>
                      <a:endParaRPr lang="en-GB" sz="1100">
                        <a:solidFill>
                          <a:srgbClr val="FFFFFF"/>
                        </a:solidFill>
                        <a:effectLst/>
                      </a:endParaRPr>
                    </a:p>
                  </a:txBody>
                  <a:tcPr marL="68580" marR="68580" marT="34290" marB="34290" anchor="ctr">
                    <a:lnL w="0">
                      <a:noFill/>
                    </a:lnL>
                    <a:lnR w="0">
                      <a:noFill/>
                    </a:lnR>
                    <a:lnT w="0">
                      <a:noFill/>
                    </a:lnT>
                    <a:lnB w="12700">
                      <a:solidFill>
                        <a:schemeClr val="tx1"/>
                      </a:solidFill>
                    </a:lnB>
                    <a:solidFill>
                      <a:schemeClr val="accent2">
                        <a:lumMod val="60000"/>
                        <a:lumOff val="40000"/>
                      </a:schemeClr>
                    </a:solidFill>
                  </a:tcPr>
                </a:tc>
                <a:tc>
                  <a:txBody>
                    <a:bodyPr/>
                    <a:lstStyle/>
                    <a:p>
                      <a:pPr fontAlgn="base">
                        <a:lnSpc>
                          <a:spcPts val="2175"/>
                        </a:lnSpc>
                        <a:buNone/>
                      </a:pPr>
                      <a:r>
                        <a:rPr lang="en-GB" sz="1400">
                          <a:solidFill>
                            <a:srgbClr val="FFFFFF"/>
                          </a:solidFill>
                          <a:effectLst/>
                        </a:rPr>
                        <a:t>Reduced risk of disease with available disease-specific agents</a:t>
                      </a:r>
                      <a:endParaRPr lang="en-GB" sz="1100">
                        <a:solidFill>
                          <a:srgbClr val="FFFFFF"/>
                        </a:solidFill>
                        <a:effectLst/>
                      </a:endParaRPr>
                    </a:p>
                  </a:txBody>
                  <a:tcPr marL="68580" marR="68580" marT="34290" marB="34290" anchor="ctr">
                    <a:lnL w="0">
                      <a:noFill/>
                    </a:lnL>
                    <a:lnR w="0">
                      <a:noFill/>
                    </a:lnR>
                    <a:lnT w="0">
                      <a:noFill/>
                    </a:lnT>
                    <a:lnB w="12700">
                      <a:solidFill>
                        <a:schemeClr val="tx1"/>
                      </a:solidFill>
                    </a:lnB>
                    <a:solidFill>
                      <a:schemeClr val="accent2">
                        <a:lumMod val="60000"/>
                        <a:lumOff val="40000"/>
                      </a:schemeClr>
                    </a:solidFill>
                  </a:tcPr>
                </a:tc>
                <a:tc>
                  <a:txBody>
                    <a:bodyPr/>
                    <a:lstStyle/>
                    <a:p>
                      <a:pPr fontAlgn="auto">
                        <a:lnSpc>
                          <a:spcPts val="2175"/>
                        </a:lnSpc>
                        <a:buNone/>
                      </a:pPr>
                      <a:endParaRPr lang="en-GB" sz="1400">
                        <a:solidFill>
                          <a:srgbClr val="FFFFFF"/>
                        </a:solidFill>
                        <a:effectLst/>
                      </a:endParaRPr>
                    </a:p>
                  </a:txBody>
                  <a:tcPr marL="68580" marR="68580" marT="34290" marB="34290" anchor="ctr">
                    <a:lnL w="0">
                      <a:noFill/>
                    </a:lnL>
                    <a:lnR w="0">
                      <a:noFill/>
                    </a:lnR>
                    <a:lnT w="0">
                      <a:noFill/>
                    </a:lnT>
                    <a:lnB w="0">
                      <a:noFill/>
                    </a:lnB>
                    <a:noFill/>
                  </a:tcPr>
                </a:tc>
                <a:tc>
                  <a:txBody>
                    <a:bodyPr/>
                    <a:lstStyle/>
                    <a:p>
                      <a:pPr fontAlgn="base">
                        <a:lnSpc>
                          <a:spcPts val="2175"/>
                        </a:lnSpc>
                        <a:buNone/>
                      </a:pPr>
                      <a:r>
                        <a:rPr lang="en-GB" sz="1400">
                          <a:solidFill>
                            <a:srgbClr val="FFFFFF"/>
                          </a:solidFill>
                          <a:effectLst/>
                        </a:rPr>
                        <a:t>Reduced risk of disease with biologics</a:t>
                      </a:r>
                      <a:r>
                        <a:rPr lang="en-GB" sz="1400">
                          <a:solidFill>
                            <a:srgbClr val="A5A5A5"/>
                          </a:solidFill>
                          <a:effectLst/>
                        </a:rPr>
                        <a:t> </a:t>
                      </a:r>
                      <a:r>
                        <a:rPr lang="en-GB" sz="1400">
                          <a:solidFill>
                            <a:schemeClr val="accent2">
                              <a:lumMod val="20000"/>
                              <a:lumOff val="80000"/>
                            </a:schemeClr>
                          </a:solidFill>
                          <a:effectLst/>
                        </a:rPr>
                        <a:t>(SOLAR II results</a:t>
                      </a:r>
                      <a:r>
                        <a:rPr lang="en-GB" sz="1400" baseline="30000">
                          <a:solidFill>
                            <a:schemeClr val="accent2">
                              <a:lumMod val="20000"/>
                              <a:lumOff val="80000"/>
                            </a:schemeClr>
                          </a:solidFill>
                          <a:effectLst/>
                        </a:rPr>
                        <a:t>1</a:t>
                      </a:r>
                      <a:r>
                        <a:rPr lang="en-GB" sz="1400">
                          <a:solidFill>
                            <a:schemeClr val="accent2">
                              <a:lumMod val="20000"/>
                              <a:lumOff val="80000"/>
                            </a:schemeClr>
                          </a:solidFill>
                          <a:effectLst/>
                        </a:rPr>
                        <a:t>)</a:t>
                      </a:r>
                      <a:endParaRPr lang="en-GB" sz="1100">
                        <a:solidFill>
                          <a:schemeClr val="accent2">
                            <a:lumMod val="20000"/>
                            <a:lumOff val="80000"/>
                          </a:schemeClr>
                        </a:solidFill>
                        <a:effectLst/>
                      </a:endParaRPr>
                    </a:p>
                  </a:txBody>
                  <a:tcPr marL="68580" marR="68580" marT="34290" marB="34290" anchor="ctr">
                    <a:lnL w="0">
                      <a:noFill/>
                    </a:lnL>
                    <a:lnR w="0">
                      <a:noFill/>
                    </a:lnR>
                    <a:lnT w="0">
                      <a:noFill/>
                    </a:lnT>
                    <a:lnB w="12700">
                      <a:solidFill>
                        <a:schemeClr val="tx1"/>
                      </a:solidFill>
                    </a:lnB>
                    <a:solidFill>
                      <a:schemeClr val="accent2">
                        <a:lumMod val="60000"/>
                        <a:lumOff val="40000"/>
                      </a:schemeClr>
                    </a:solidFill>
                  </a:tcPr>
                </a:tc>
                <a:extLst>
                  <a:ext uri="{0D108BD9-81ED-4DB2-BD59-A6C34878D82A}">
                    <a16:rowId xmlns:a16="http://schemas.microsoft.com/office/drawing/2014/main" val="2390536137"/>
                  </a:ext>
                </a:extLst>
              </a:tr>
              <a:tr h="683895">
                <a:tc>
                  <a:txBody>
                    <a:bodyPr/>
                    <a:lstStyle/>
                    <a:p>
                      <a:pPr fontAlgn="base">
                        <a:lnSpc>
                          <a:spcPts val="2175"/>
                        </a:lnSpc>
                        <a:buNone/>
                      </a:pPr>
                      <a:r>
                        <a:rPr lang="en-GB" sz="1400">
                          <a:effectLst/>
                        </a:rPr>
                        <a:t>Major adverse cardiovascular events (MACE)</a:t>
                      </a:r>
                      <a:endParaRPr lang="en-GB" sz="1100">
                        <a:effectLst/>
                      </a:endParaRPr>
                    </a:p>
                  </a:txBody>
                  <a:tcPr marL="68580" marR="68580" marT="34290" marB="34290" anchor="ctr">
                    <a:lnT w="12700">
                      <a:solidFill>
                        <a:schemeClr val="tx1"/>
                      </a:solidFill>
                    </a:lnT>
                    <a:lnB w="0">
                      <a:noFill/>
                    </a:lnB>
                    <a:solidFill>
                      <a:schemeClr val="accent2">
                        <a:lumMod val="20000"/>
                        <a:lumOff val="80000"/>
                      </a:schemeClr>
                    </a:solidFill>
                  </a:tcPr>
                </a:tc>
                <a:tc>
                  <a:txBody>
                    <a:bodyPr/>
                    <a:lstStyle/>
                    <a:p>
                      <a:pPr fontAlgn="base">
                        <a:lnSpc>
                          <a:spcPts val="2175"/>
                        </a:lnSpc>
                        <a:buNone/>
                      </a:pPr>
                      <a:r>
                        <a:rPr lang="en-GB" sz="1400">
                          <a:effectLst/>
                        </a:rPr>
                        <a:t>Statins</a:t>
                      </a:r>
                      <a:r>
                        <a:rPr lang="en-GB" sz="900" baseline="30000">
                          <a:effectLst/>
                        </a:rPr>
                        <a:t>2</a:t>
                      </a:r>
                      <a:endParaRPr lang="en-GB" sz="1100">
                        <a:effectLst/>
                      </a:endParaRPr>
                    </a:p>
                    <a:p>
                      <a:pPr fontAlgn="base">
                        <a:lnSpc>
                          <a:spcPts val="2175"/>
                        </a:lnSpc>
                        <a:buNone/>
                      </a:pPr>
                      <a:r>
                        <a:rPr lang="en-GB" sz="1400">
                          <a:effectLst/>
                        </a:rPr>
                        <a:t>CVD: 25%; CHD: 27%; Stroke: 22%</a:t>
                      </a:r>
                      <a:endParaRPr lang="en-GB" sz="1100">
                        <a:effectLst/>
                      </a:endParaRPr>
                    </a:p>
                  </a:txBody>
                  <a:tcPr marL="68580" marR="68580" marT="34290" marB="34290" anchor="ctr">
                    <a:lnR w="0">
                      <a:noFill/>
                    </a:lnR>
                    <a:lnT w="12700">
                      <a:solidFill>
                        <a:schemeClr val="tx1"/>
                      </a:solidFill>
                    </a:lnT>
                    <a:lnB w="0">
                      <a:noFill/>
                    </a:lnB>
                    <a:solidFill>
                      <a:schemeClr val="accent2">
                        <a:lumMod val="20000"/>
                        <a:lumOff val="80000"/>
                      </a:schemeClr>
                    </a:solidFill>
                  </a:tcPr>
                </a:tc>
                <a:tc>
                  <a:txBody>
                    <a:bodyPr/>
                    <a:lstStyle/>
                    <a:p>
                      <a:pPr fontAlgn="auto">
                        <a:lnSpc>
                          <a:spcPts val="2175"/>
                        </a:lnSpc>
                        <a:buNone/>
                      </a:pPr>
                      <a:endParaRPr lang="en-GB" sz="1400">
                        <a:effectLst/>
                      </a:endParaRPr>
                    </a:p>
                  </a:txBody>
                  <a:tcPr marL="68580" marR="68580" marT="34290" marB="34290" anchor="ctr">
                    <a:lnL w="0">
                      <a:noFill/>
                    </a:lnL>
                    <a:lnR w="0">
                      <a:noFill/>
                    </a:lnR>
                    <a:lnT w="0">
                      <a:noFill/>
                    </a:lnT>
                    <a:lnB w="0">
                      <a:noFill/>
                    </a:lnB>
                    <a:noFill/>
                  </a:tcPr>
                </a:tc>
                <a:tc>
                  <a:txBody>
                    <a:bodyPr/>
                    <a:lstStyle/>
                    <a:p>
                      <a:pPr fontAlgn="base">
                        <a:lnSpc>
                          <a:spcPts val="2175"/>
                        </a:lnSpc>
                        <a:buNone/>
                      </a:pPr>
                      <a:r>
                        <a:rPr lang="en-GB" sz="1400">
                          <a:effectLst/>
                        </a:rPr>
                        <a:t>Biologics</a:t>
                      </a:r>
                      <a:endParaRPr lang="en-GB" sz="1100">
                        <a:effectLst/>
                      </a:endParaRPr>
                    </a:p>
                    <a:p>
                      <a:pPr fontAlgn="base">
                        <a:lnSpc>
                          <a:spcPts val="2175"/>
                        </a:lnSpc>
                        <a:buNone/>
                      </a:pPr>
                      <a:r>
                        <a:rPr lang="en-GB" sz="1400">
                          <a:effectLst/>
                        </a:rPr>
                        <a:t>Major cardiovascular events: 35%</a:t>
                      </a:r>
                      <a:endParaRPr lang="en-GB" sz="1100">
                        <a:effectLst/>
                      </a:endParaRPr>
                    </a:p>
                  </a:txBody>
                  <a:tcPr marL="68580" marR="68580" marT="34290" marB="34290" anchor="ctr">
                    <a:lnL w="0">
                      <a:noFill/>
                    </a:lnL>
                    <a:lnT w="12700">
                      <a:solidFill>
                        <a:schemeClr val="tx1"/>
                      </a:solidFill>
                    </a:lnT>
                    <a:lnB w="0">
                      <a:noFill/>
                    </a:lnB>
                    <a:solidFill>
                      <a:schemeClr val="accent2">
                        <a:lumMod val="20000"/>
                        <a:lumOff val="80000"/>
                      </a:schemeClr>
                    </a:solidFill>
                  </a:tcPr>
                </a:tc>
                <a:extLst>
                  <a:ext uri="{0D108BD9-81ED-4DB2-BD59-A6C34878D82A}">
                    <a16:rowId xmlns:a16="http://schemas.microsoft.com/office/drawing/2014/main" val="2262151323"/>
                  </a:ext>
                </a:extLst>
              </a:tr>
              <a:tr h="485775">
                <a:tc>
                  <a:txBody>
                    <a:bodyPr/>
                    <a:lstStyle/>
                    <a:p>
                      <a:pPr fontAlgn="base">
                        <a:lnSpc>
                          <a:spcPts val="2175"/>
                        </a:lnSpc>
                        <a:buNone/>
                      </a:pPr>
                      <a:r>
                        <a:rPr lang="en-GB" sz="1400">
                          <a:effectLst/>
                        </a:rPr>
                        <a:t>Diabetes</a:t>
                      </a:r>
                      <a:endParaRPr lang="en-GB" sz="1100">
                        <a:effectLst/>
                      </a:endParaRPr>
                    </a:p>
                  </a:txBody>
                  <a:tcPr marL="68580" marR="68580" marT="34290" marB="34290" anchor="ctr">
                    <a:lnL w="0">
                      <a:noFill/>
                    </a:lnL>
                    <a:lnR w="0">
                      <a:noFill/>
                    </a:lnR>
                    <a:lnT w="0">
                      <a:noFill/>
                    </a:lnT>
                    <a:lnB w="0">
                      <a:noFill/>
                    </a:lnB>
                    <a:solidFill>
                      <a:srgbClr val="DEEBF7"/>
                    </a:solidFill>
                  </a:tcPr>
                </a:tc>
                <a:tc>
                  <a:txBody>
                    <a:bodyPr/>
                    <a:lstStyle/>
                    <a:p>
                      <a:pPr fontAlgn="base">
                        <a:lnSpc>
                          <a:spcPts val="2175"/>
                        </a:lnSpc>
                        <a:buNone/>
                      </a:pPr>
                      <a:r>
                        <a:rPr lang="en-GB" sz="1400">
                          <a:effectLst/>
                        </a:rPr>
                        <a:t>Metformin</a:t>
                      </a:r>
                      <a:r>
                        <a:rPr lang="en-GB" sz="900" baseline="30000">
                          <a:effectLst/>
                        </a:rPr>
                        <a:t>3</a:t>
                      </a:r>
                      <a:endParaRPr lang="en-GB" sz="1100">
                        <a:effectLst/>
                      </a:endParaRPr>
                    </a:p>
                    <a:p>
                      <a:pPr fontAlgn="base">
                        <a:lnSpc>
                          <a:spcPts val="2175"/>
                        </a:lnSpc>
                        <a:buNone/>
                      </a:pPr>
                      <a:r>
                        <a:rPr lang="en-GB" sz="1400">
                          <a:effectLst/>
                        </a:rPr>
                        <a:t>35%*</a:t>
                      </a:r>
                      <a:endParaRPr lang="en-GB" sz="1100">
                        <a:effectLst/>
                      </a:endParaRPr>
                    </a:p>
                  </a:txBody>
                  <a:tcPr marL="68580" marR="68580" marT="34290" marB="34290" anchor="ctr">
                    <a:lnL w="0">
                      <a:noFill/>
                    </a:lnL>
                    <a:lnR w="0">
                      <a:noFill/>
                    </a:lnR>
                    <a:lnT w="0">
                      <a:noFill/>
                    </a:lnT>
                    <a:lnB w="0">
                      <a:noFill/>
                    </a:lnB>
                    <a:solidFill>
                      <a:srgbClr val="DEEBF7"/>
                    </a:solidFill>
                  </a:tcPr>
                </a:tc>
                <a:tc>
                  <a:txBody>
                    <a:bodyPr/>
                    <a:lstStyle/>
                    <a:p>
                      <a:pPr fontAlgn="auto">
                        <a:lnSpc>
                          <a:spcPts val="2175"/>
                        </a:lnSpc>
                        <a:buNone/>
                      </a:pPr>
                      <a:endParaRPr lang="en-GB" sz="1400">
                        <a:effectLst/>
                      </a:endParaRPr>
                    </a:p>
                  </a:txBody>
                  <a:tcPr marL="68580" marR="68580" marT="34290" marB="34290" anchor="ctr">
                    <a:lnL w="0">
                      <a:noFill/>
                    </a:lnL>
                    <a:lnR w="0">
                      <a:noFill/>
                    </a:lnR>
                    <a:lnT w="0">
                      <a:noFill/>
                    </a:lnT>
                    <a:lnB w="0">
                      <a:noFill/>
                    </a:lnB>
                    <a:noFill/>
                  </a:tcPr>
                </a:tc>
                <a:tc>
                  <a:txBody>
                    <a:bodyPr/>
                    <a:lstStyle/>
                    <a:p>
                      <a:pPr fontAlgn="base">
                        <a:lnSpc>
                          <a:spcPts val="2175"/>
                        </a:lnSpc>
                        <a:buNone/>
                      </a:pPr>
                      <a:r>
                        <a:rPr lang="en-GB" sz="1400">
                          <a:effectLst/>
                        </a:rPr>
                        <a:t>Biologics</a:t>
                      </a:r>
                      <a:endParaRPr lang="en-GB" sz="1100">
                        <a:effectLst/>
                      </a:endParaRPr>
                    </a:p>
                    <a:p>
                      <a:pPr fontAlgn="base">
                        <a:lnSpc>
                          <a:spcPts val="2175"/>
                        </a:lnSpc>
                        <a:buNone/>
                      </a:pPr>
                      <a:r>
                        <a:rPr lang="en-GB" sz="1400">
                          <a:effectLst/>
                        </a:rPr>
                        <a:t>38%</a:t>
                      </a:r>
                      <a:endParaRPr lang="en-GB" sz="1100">
                        <a:effectLst/>
                      </a:endParaRPr>
                    </a:p>
                  </a:txBody>
                  <a:tcPr marL="68580" marR="68580" marT="34290" marB="34290" anchor="ctr">
                    <a:lnL w="0">
                      <a:noFill/>
                    </a:lnL>
                    <a:lnR w="0">
                      <a:noFill/>
                    </a:lnR>
                    <a:lnT w="0">
                      <a:noFill/>
                    </a:lnT>
                    <a:lnB w="0">
                      <a:noFill/>
                    </a:lnB>
                    <a:solidFill>
                      <a:srgbClr val="DEEBF7"/>
                    </a:solidFill>
                  </a:tcPr>
                </a:tc>
                <a:extLst>
                  <a:ext uri="{0D108BD9-81ED-4DB2-BD59-A6C34878D82A}">
                    <a16:rowId xmlns:a16="http://schemas.microsoft.com/office/drawing/2014/main" val="97113821"/>
                  </a:ext>
                </a:extLst>
              </a:tr>
            </a:tbl>
          </a:graphicData>
        </a:graphic>
      </p:graphicFrame>
      <p:pic>
        <p:nvPicPr>
          <p:cNvPr id="2" name="bg object 17">
            <a:extLst>
              <a:ext uri="{FF2B5EF4-FFF2-40B4-BE49-F238E27FC236}">
                <a16:creationId xmlns:a16="http://schemas.microsoft.com/office/drawing/2014/main" id="{71EB34B9-DDE3-20A0-99CB-438A46562DD5}"/>
              </a:ext>
            </a:extLst>
          </p:cNvPr>
          <p:cNvPicPr/>
          <p:nvPr/>
        </p:nvPicPr>
        <p:blipFill>
          <a:blip r:embed="rId3" cstate="print">
            <a:alphaModFix amt="10000"/>
            <a:extLst>
              <a:ext uri="{BEBA8EAE-BF5A-486C-A8C5-ECC9F3942E4B}">
                <a14:imgProps xmlns:a14="http://schemas.microsoft.com/office/drawing/2010/main">
                  <a14:imgLayer r:embed="rId4">
                    <a14:imgEffect>
                      <a14:saturation sat="0"/>
                    </a14:imgEffect>
                  </a14:imgLayer>
                </a14:imgProps>
              </a:ext>
            </a:extLst>
          </a:blip>
          <a:stretch>
            <a:fillRect/>
          </a:stretch>
        </p:blipFill>
        <p:spPr>
          <a:xfrm>
            <a:off x="1524002" y="1682750"/>
            <a:ext cx="5849256" cy="1778000"/>
          </a:xfrm>
          <a:prstGeom prst="rect">
            <a:avLst/>
          </a:prstGeom>
          <a:noFill/>
        </p:spPr>
      </p:pic>
      <p:pic>
        <p:nvPicPr>
          <p:cNvPr id="3" name="Graphic 2" descr="Beginning with solid fill">
            <a:hlinkClick r:id="rId5" action="ppaction://hlinksldjump"/>
            <a:extLst>
              <a:ext uri="{FF2B5EF4-FFF2-40B4-BE49-F238E27FC236}">
                <a16:creationId xmlns:a16="http://schemas.microsoft.com/office/drawing/2014/main" id="{7E17FD1E-FDA8-4E80-E3A5-414985A7D3E5}"/>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3117951373"/>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79017A5-C8DA-9645-C349-AD0F6EA47C0C}"/>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CD471795-3B89-4A00-1BB0-68A6C2AC0897}"/>
              </a:ext>
            </a:extLst>
          </p:cNvPr>
          <p:cNvSpPr>
            <a:spLocks noGrp="1"/>
          </p:cNvSpPr>
          <p:nvPr>
            <p:ph type="title"/>
          </p:nvPr>
        </p:nvSpPr>
        <p:spPr>
          <a:xfrm>
            <a:off x="168197" y="98095"/>
            <a:ext cx="7710488" cy="538202"/>
          </a:xfrm>
        </p:spPr>
        <p:txBody>
          <a:bodyPr anchor="ctr"/>
          <a:lstStyle/>
          <a:p>
            <a:r>
              <a:rPr lang="en-GB" sz="1500">
                <a:solidFill>
                  <a:srgbClr val="073763"/>
                </a:solidFill>
              </a:rPr>
              <a:t>Conclusions</a:t>
            </a:r>
          </a:p>
        </p:txBody>
      </p:sp>
      <p:sp>
        <p:nvSpPr>
          <p:cNvPr id="9" name="Rectangle 8">
            <a:extLst>
              <a:ext uri="{FF2B5EF4-FFF2-40B4-BE49-F238E27FC236}">
                <a16:creationId xmlns:a16="http://schemas.microsoft.com/office/drawing/2014/main" id="{CFACE2E0-C4EC-BD13-9472-2A6897188727}"/>
              </a:ext>
            </a:extLst>
          </p:cNvPr>
          <p:cNvSpPr/>
          <p:nvPr/>
        </p:nvSpPr>
        <p:spPr bwMode="auto">
          <a:xfrm>
            <a:off x="1072" y="4886996"/>
            <a:ext cx="8460395" cy="253916"/>
          </a:xfrm>
          <a:prstGeom prst="rect">
            <a:avLst/>
          </a:prstGeom>
        </p:spPr>
        <p:txBody>
          <a:bodyPr wrap="square" lIns="68580" tIns="34290" rIns="68580" bIns="34290" anchor="t">
            <a:spAutoFit/>
          </a:bodyPr>
          <a:lstStyle>
            <a:defPPr>
              <a:defRPr lang="en-US"/>
            </a:defPPr>
            <a:lvl1pPr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1pPr>
            <a:lvl2pPr marL="342900" indent="114300"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2pPr>
            <a:lvl3pPr marL="685800" indent="228600"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3pPr>
            <a:lvl4pPr marL="1028700" indent="342900"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4pPr>
            <a:lvl5pPr marL="1371600" indent="457200"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5pPr>
            <a:lvl6pPr marL="2286000" algn="l" defTabSz="914400" rtl="0" eaLnBrk="1" latinLnBrk="0" hangingPunct="1">
              <a:defRPr sz="1300" kern="1200">
                <a:solidFill>
                  <a:schemeClr val="tx1"/>
                </a:solidFill>
                <a:latin typeface="Calibri" panose="020F0502020204030204" pitchFamily="34" charset="0"/>
                <a:ea typeface="+mn-ea"/>
                <a:cs typeface="+mn-cs"/>
              </a:defRPr>
            </a:lvl6pPr>
            <a:lvl7pPr marL="2743200" algn="l" defTabSz="914400" rtl="0" eaLnBrk="1" latinLnBrk="0" hangingPunct="1">
              <a:defRPr sz="1300" kern="1200">
                <a:solidFill>
                  <a:schemeClr val="tx1"/>
                </a:solidFill>
                <a:latin typeface="Calibri" panose="020F0502020204030204" pitchFamily="34" charset="0"/>
                <a:ea typeface="+mn-ea"/>
                <a:cs typeface="+mn-cs"/>
              </a:defRPr>
            </a:lvl7pPr>
            <a:lvl8pPr marL="3200400" algn="l" defTabSz="914400" rtl="0" eaLnBrk="1" latinLnBrk="0" hangingPunct="1">
              <a:defRPr sz="1300" kern="1200">
                <a:solidFill>
                  <a:schemeClr val="tx1"/>
                </a:solidFill>
                <a:latin typeface="Calibri" panose="020F0502020204030204" pitchFamily="34" charset="0"/>
                <a:ea typeface="+mn-ea"/>
                <a:cs typeface="+mn-cs"/>
              </a:defRPr>
            </a:lvl8pPr>
            <a:lvl9pPr marL="3657600" algn="l" defTabSz="914400" rtl="0" eaLnBrk="1" latinLnBrk="0" hangingPunct="1">
              <a:defRPr sz="1300" kern="1200">
                <a:solidFill>
                  <a:schemeClr val="tx1"/>
                </a:solidFill>
                <a:latin typeface="Calibri" panose="020F0502020204030204" pitchFamily="34" charset="0"/>
                <a:ea typeface="+mn-ea"/>
                <a:cs typeface="+mn-cs"/>
              </a:defRPr>
            </a:lvl9pPr>
          </a:lstStyle>
          <a:p>
            <a:pPr>
              <a:spcBef>
                <a:spcPts val="0"/>
              </a:spcBef>
              <a:spcAft>
                <a:spcPts val="0"/>
              </a:spcAft>
              <a:defRPr/>
            </a:pPr>
            <a:r>
              <a:rPr lang="en-US" sz="600">
                <a:solidFill>
                  <a:schemeClr val="bg1">
                    <a:lumMod val="65000"/>
                  </a:schemeClr>
                </a:solidFill>
                <a:latin typeface="Arial"/>
                <a:ea typeface="Noto Serif"/>
                <a:cs typeface="Arial"/>
              </a:rPr>
              <a:t>OCS = Oral corticosteroids</a:t>
            </a:r>
            <a:endParaRPr lang="en-US" sz="600">
              <a:solidFill>
                <a:schemeClr val="bg1">
                  <a:lumMod val="65000"/>
                </a:schemeClr>
              </a:solidFill>
              <a:latin typeface="Arial"/>
              <a:ea typeface="Calibri" panose="020F0502020204030204" pitchFamily="34" charset="0"/>
              <a:cs typeface="Arial"/>
            </a:endParaRPr>
          </a:p>
          <a:p>
            <a:pPr>
              <a:spcBef>
                <a:spcPts val="0"/>
              </a:spcBef>
              <a:spcAft>
                <a:spcPts val="0"/>
              </a:spcAft>
              <a:defRPr/>
            </a:pPr>
            <a:r>
              <a:rPr lang="en-US" sz="600" err="1">
                <a:solidFill>
                  <a:schemeClr val="bg1">
                    <a:lumMod val="65000"/>
                  </a:schemeClr>
                </a:solidFill>
                <a:latin typeface="Arial"/>
                <a:cs typeface="Arial"/>
              </a:rPr>
              <a:t>Sadatsafavi</a:t>
            </a:r>
            <a:r>
              <a:rPr lang="en-US" sz="600">
                <a:solidFill>
                  <a:schemeClr val="bg1">
                    <a:lumMod val="65000"/>
                  </a:schemeClr>
                </a:solidFill>
                <a:latin typeface="Arial"/>
                <a:cs typeface="Arial"/>
              </a:rPr>
              <a:t> M et al. Prevention of cardiovascular and other systemic adverse outcomes in patients with asthma treated with biologics. </a:t>
            </a:r>
            <a:r>
              <a:rPr lang="en-US" sz="600" i="1">
                <a:solidFill>
                  <a:schemeClr val="bg1">
                    <a:lumMod val="65000"/>
                  </a:schemeClr>
                </a:solidFill>
                <a:latin typeface="Arial"/>
                <a:cs typeface="Arial"/>
              </a:rPr>
              <a:t>Am J Respir Crit Care Med</a:t>
            </a:r>
            <a:r>
              <a:rPr lang="en-US" sz="600">
                <a:solidFill>
                  <a:schemeClr val="bg1">
                    <a:lumMod val="65000"/>
                  </a:schemeClr>
                </a:solidFill>
                <a:latin typeface="Arial"/>
                <a:cs typeface="Arial"/>
              </a:rPr>
              <a:t>. 2025 May 19</a:t>
            </a:r>
            <a:r>
              <a:rPr lang="en-US" sz="600">
                <a:solidFill>
                  <a:schemeClr val="bg1">
                    <a:lumMod val="65000"/>
                  </a:schemeClr>
                </a:solidFill>
                <a:latin typeface="Arial"/>
                <a:ea typeface="Calibri"/>
                <a:cs typeface="Arial"/>
              </a:rPr>
              <a:t>. </a:t>
            </a:r>
            <a:r>
              <a:rPr lang="en-US" sz="600" err="1">
                <a:solidFill>
                  <a:schemeClr val="bg1">
                    <a:lumMod val="65000"/>
                  </a:schemeClr>
                </a:solidFill>
                <a:latin typeface="Arial"/>
                <a:ea typeface="Calibri"/>
                <a:cs typeface="Arial"/>
              </a:rPr>
              <a:t>doi</a:t>
            </a:r>
            <a:r>
              <a:rPr lang="en-US" sz="600">
                <a:solidFill>
                  <a:schemeClr val="bg1">
                    <a:lumMod val="65000"/>
                  </a:schemeClr>
                </a:solidFill>
                <a:latin typeface="Arial"/>
                <a:ea typeface="Calibri"/>
                <a:cs typeface="Arial"/>
              </a:rPr>
              <a:t>: 10.1164/rccm.202501-0246OC. Online ahead of print.</a:t>
            </a:r>
            <a:endParaRPr lang="en-US" sz="975">
              <a:solidFill>
                <a:schemeClr val="bg1">
                  <a:lumMod val="65000"/>
                </a:schemeClr>
              </a:solidFill>
            </a:endParaRPr>
          </a:p>
        </p:txBody>
      </p:sp>
      <p:pic>
        <p:nvPicPr>
          <p:cNvPr id="2" name="Graphic 5" descr="Lungs outline">
            <a:extLst>
              <a:ext uri="{FF2B5EF4-FFF2-40B4-BE49-F238E27FC236}">
                <a16:creationId xmlns:a16="http://schemas.microsoft.com/office/drawing/2014/main" id="{1720F0EE-20B3-95D1-E15F-BE9BBCBD270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328738" y="1306886"/>
            <a:ext cx="685800" cy="685800"/>
          </a:xfrm>
          <a:prstGeom prst="rect">
            <a:avLst/>
          </a:prstGeom>
        </p:spPr>
      </p:pic>
      <p:pic>
        <p:nvPicPr>
          <p:cNvPr id="8" name="Graphic 7" descr="Stopwatch outline">
            <a:extLst>
              <a:ext uri="{FF2B5EF4-FFF2-40B4-BE49-F238E27FC236}">
                <a16:creationId xmlns:a16="http://schemas.microsoft.com/office/drawing/2014/main" id="{F408960A-A676-AB7D-F64C-0BC637CED48F}"/>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307307" y="2375937"/>
            <a:ext cx="739087" cy="739087"/>
          </a:xfrm>
          <a:prstGeom prst="rect">
            <a:avLst/>
          </a:prstGeom>
        </p:spPr>
      </p:pic>
      <p:pic>
        <p:nvPicPr>
          <p:cNvPr id="10" name="Graphic 9" descr="Stethoscope outline">
            <a:extLst>
              <a:ext uri="{FF2B5EF4-FFF2-40B4-BE49-F238E27FC236}">
                <a16:creationId xmlns:a16="http://schemas.microsoft.com/office/drawing/2014/main" id="{F8C6C692-88F3-4E5F-2311-EF5F98ACB3E1}"/>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360593" y="3515626"/>
            <a:ext cx="685800" cy="685800"/>
          </a:xfrm>
          <a:prstGeom prst="rect">
            <a:avLst/>
          </a:prstGeom>
        </p:spPr>
      </p:pic>
      <p:sp>
        <p:nvSpPr>
          <p:cNvPr id="11" name="Rectangle: Rounded Corners 10">
            <a:extLst>
              <a:ext uri="{FF2B5EF4-FFF2-40B4-BE49-F238E27FC236}">
                <a16:creationId xmlns:a16="http://schemas.microsoft.com/office/drawing/2014/main" id="{492CB0C5-121A-7E66-6603-66A74B81E0EF}"/>
              </a:ext>
            </a:extLst>
          </p:cNvPr>
          <p:cNvSpPr/>
          <p:nvPr/>
        </p:nvSpPr>
        <p:spPr>
          <a:xfrm>
            <a:off x="2197081" y="1321738"/>
            <a:ext cx="5346719" cy="670949"/>
          </a:xfrm>
          <a:prstGeom prst="roundRect">
            <a:avLst/>
          </a:prstGeom>
          <a:solidFill>
            <a:srgbClr val="DEEBF7"/>
          </a:solidFill>
          <a:ln>
            <a:noFill/>
          </a:ln>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ctr"/>
          <a:lstStyle>
            <a:defPPr>
              <a:defRPr lang="en-US"/>
            </a:defPPr>
            <a:lvl1pPr marL="0" algn="l" defTabSz="685800" rtl="0" eaLnBrk="0" fontAlgn="base" latinLnBrk="0" hangingPunct="0">
              <a:spcBef>
                <a:spcPct val="0"/>
              </a:spcBef>
              <a:spcAft>
                <a:spcPct val="0"/>
              </a:spcAft>
              <a:defRPr sz="1300" kern="1200">
                <a:solidFill>
                  <a:schemeClr val="lt1"/>
                </a:solidFill>
                <a:latin typeface="+mn-lt"/>
                <a:ea typeface="+mn-ea"/>
                <a:cs typeface="+mn-cs"/>
              </a:defRPr>
            </a:lvl1pPr>
            <a:lvl2pPr marL="342900" indent="114300" algn="l" defTabSz="685800" rtl="0" eaLnBrk="0" fontAlgn="base" latinLnBrk="0" hangingPunct="0">
              <a:spcBef>
                <a:spcPct val="0"/>
              </a:spcBef>
              <a:spcAft>
                <a:spcPct val="0"/>
              </a:spcAft>
              <a:defRPr sz="1300" kern="1200">
                <a:solidFill>
                  <a:schemeClr val="lt1"/>
                </a:solidFill>
                <a:latin typeface="+mn-lt"/>
                <a:ea typeface="+mn-ea"/>
                <a:cs typeface="+mn-cs"/>
              </a:defRPr>
            </a:lvl2pPr>
            <a:lvl3pPr marL="685800" indent="228600" algn="l" defTabSz="685800" rtl="0" eaLnBrk="0" fontAlgn="base" latinLnBrk="0" hangingPunct="0">
              <a:spcBef>
                <a:spcPct val="0"/>
              </a:spcBef>
              <a:spcAft>
                <a:spcPct val="0"/>
              </a:spcAft>
              <a:defRPr sz="1300" kern="1200">
                <a:solidFill>
                  <a:schemeClr val="lt1"/>
                </a:solidFill>
                <a:latin typeface="+mn-lt"/>
                <a:ea typeface="+mn-ea"/>
                <a:cs typeface="+mn-cs"/>
              </a:defRPr>
            </a:lvl3pPr>
            <a:lvl4pPr marL="1028700" indent="342900" algn="l" defTabSz="685800" rtl="0" eaLnBrk="0" fontAlgn="base" latinLnBrk="0" hangingPunct="0">
              <a:spcBef>
                <a:spcPct val="0"/>
              </a:spcBef>
              <a:spcAft>
                <a:spcPct val="0"/>
              </a:spcAft>
              <a:defRPr sz="1300" kern="1200">
                <a:solidFill>
                  <a:schemeClr val="lt1"/>
                </a:solidFill>
                <a:latin typeface="+mn-lt"/>
                <a:ea typeface="+mn-ea"/>
                <a:cs typeface="+mn-cs"/>
              </a:defRPr>
            </a:lvl4pPr>
            <a:lvl5pPr marL="1371600" indent="457200" algn="l" defTabSz="685800" rtl="0" eaLnBrk="0" fontAlgn="base" latinLnBrk="0" hangingPunct="0">
              <a:spcBef>
                <a:spcPct val="0"/>
              </a:spcBef>
              <a:spcAft>
                <a:spcPct val="0"/>
              </a:spcAft>
              <a:defRPr sz="1300" kern="1200">
                <a:solidFill>
                  <a:schemeClr val="lt1"/>
                </a:solidFill>
                <a:latin typeface="+mn-lt"/>
                <a:ea typeface="+mn-ea"/>
                <a:cs typeface="+mn-cs"/>
              </a:defRPr>
            </a:lvl5pPr>
            <a:lvl6pPr marL="2286000" algn="l" defTabSz="914400" rtl="0" eaLnBrk="1" latinLnBrk="0" hangingPunct="1">
              <a:defRPr sz="1300" kern="1200">
                <a:solidFill>
                  <a:schemeClr val="lt1"/>
                </a:solidFill>
                <a:latin typeface="+mn-lt"/>
                <a:ea typeface="+mn-ea"/>
                <a:cs typeface="+mn-cs"/>
              </a:defRPr>
            </a:lvl6pPr>
            <a:lvl7pPr marL="2743200" algn="l" defTabSz="914400" rtl="0" eaLnBrk="1" latinLnBrk="0" hangingPunct="1">
              <a:defRPr sz="1300" kern="1200">
                <a:solidFill>
                  <a:schemeClr val="lt1"/>
                </a:solidFill>
                <a:latin typeface="+mn-lt"/>
                <a:ea typeface="+mn-ea"/>
                <a:cs typeface="+mn-cs"/>
              </a:defRPr>
            </a:lvl7pPr>
            <a:lvl8pPr marL="3200400" algn="l" defTabSz="914400" rtl="0" eaLnBrk="1" latinLnBrk="0" hangingPunct="1">
              <a:defRPr sz="1300" kern="1200">
                <a:solidFill>
                  <a:schemeClr val="lt1"/>
                </a:solidFill>
                <a:latin typeface="+mn-lt"/>
                <a:ea typeface="+mn-ea"/>
                <a:cs typeface="+mn-cs"/>
              </a:defRPr>
            </a:lvl8pPr>
            <a:lvl9pPr marL="3657600" algn="l" defTabSz="914400" rtl="0" eaLnBrk="1" latinLnBrk="0" hangingPunct="1">
              <a:defRPr sz="1300" kern="1200">
                <a:solidFill>
                  <a:schemeClr val="lt1"/>
                </a:solidFill>
                <a:latin typeface="+mn-lt"/>
                <a:ea typeface="+mn-ea"/>
                <a:cs typeface="+mn-cs"/>
              </a:defRPr>
            </a:lvl9pPr>
          </a:lstStyle>
          <a:p>
            <a:pPr algn="ctr"/>
            <a:r>
              <a:rPr lang="en-US" sz="1500">
                <a:solidFill>
                  <a:schemeClr val="tx1"/>
                </a:solidFill>
                <a:latin typeface="Trebuchet MS" panose="020B0603020202020204" pitchFamily="34" charset="0"/>
                <a:ea typeface="Calibri"/>
                <a:cs typeface="Arial"/>
              </a:rPr>
              <a:t>Biologic initiators had 18% lower risk of developing any OCS-related adverse outcome (versus non-initiators)</a:t>
            </a:r>
          </a:p>
        </p:txBody>
      </p:sp>
      <p:sp>
        <p:nvSpPr>
          <p:cNvPr id="12" name="Rectangle: Rounded Corners 11">
            <a:extLst>
              <a:ext uri="{FF2B5EF4-FFF2-40B4-BE49-F238E27FC236}">
                <a16:creationId xmlns:a16="http://schemas.microsoft.com/office/drawing/2014/main" id="{04D7F4A6-D841-2414-AC1D-772F96908849}"/>
              </a:ext>
            </a:extLst>
          </p:cNvPr>
          <p:cNvSpPr/>
          <p:nvPr/>
        </p:nvSpPr>
        <p:spPr>
          <a:xfrm>
            <a:off x="2197081" y="2444075"/>
            <a:ext cx="5346719" cy="670949"/>
          </a:xfrm>
          <a:prstGeom prst="roundRect">
            <a:avLst/>
          </a:prstGeom>
          <a:solidFill>
            <a:srgbClr val="E2F0D9"/>
          </a:solidFill>
          <a:ln>
            <a:noFill/>
          </a:ln>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ctr"/>
          <a:lstStyle>
            <a:defPPr>
              <a:defRPr lang="en-US"/>
            </a:defPPr>
            <a:lvl1pPr marL="0" algn="l" defTabSz="685800" rtl="0" eaLnBrk="0" fontAlgn="base" latinLnBrk="0" hangingPunct="0">
              <a:spcBef>
                <a:spcPct val="0"/>
              </a:spcBef>
              <a:spcAft>
                <a:spcPct val="0"/>
              </a:spcAft>
              <a:defRPr sz="1300" kern="1200">
                <a:solidFill>
                  <a:schemeClr val="lt1"/>
                </a:solidFill>
                <a:latin typeface="+mn-lt"/>
                <a:ea typeface="+mn-ea"/>
                <a:cs typeface="+mn-cs"/>
              </a:defRPr>
            </a:lvl1pPr>
            <a:lvl2pPr marL="342900" indent="114300" algn="l" defTabSz="685800" rtl="0" eaLnBrk="0" fontAlgn="base" latinLnBrk="0" hangingPunct="0">
              <a:spcBef>
                <a:spcPct val="0"/>
              </a:spcBef>
              <a:spcAft>
                <a:spcPct val="0"/>
              </a:spcAft>
              <a:defRPr sz="1300" kern="1200">
                <a:solidFill>
                  <a:schemeClr val="lt1"/>
                </a:solidFill>
                <a:latin typeface="+mn-lt"/>
                <a:ea typeface="+mn-ea"/>
                <a:cs typeface="+mn-cs"/>
              </a:defRPr>
            </a:lvl2pPr>
            <a:lvl3pPr marL="685800" indent="228600" algn="l" defTabSz="685800" rtl="0" eaLnBrk="0" fontAlgn="base" latinLnBrk="0" hangingPunct="0">
              <a:spcBef>
                <a:spcPct val="0"/>
              </a:spcBef>
              <a:spcAft>
                <a:spcPct val="0"/>
              </a:spcAft>
              <a:defRPr sz="1300" kern="1200">
                <a:solidFill>
                  <a:schemeClr val="lt1"/>
                </a:solidFill>
                <a:latin typeface="+mn-lt"/>
                <a:ea typeface="+mn-ea"/>
                <a:cs typeface="+mn-cs"/>
              </a:defRPr>
            </a:lvl3pPr>
            <a:lvl4pPr marL="1028700" indent="342900" algn="l" defTabSz="685800" rtl="0" eaLnBrk="0" fontAlgn="base" latinLnBrk="0" hangingPunct="0">
              <a:spcBef>
                <a:spcPct val="0"/>
              </a:spcBef>
              <a:spcAft>
                <a:spcPct val="0"/>
              </a:spcAft>
              <a:defRPr sz="1300" kern="1200">
                <a:solidFill>
                  <a:schemeClr val="lt1"/>
                </a:solidFill>
                <a:latin typeface="+mn-lt"/>
                <a:ea typeface="+mn-ea"/>
                <a:cs typeface="+mn-cs"/>
              </a:defRPr>
            </a:lvl4pPr>
            <a:lvl5pPr marL="1371600" indent="457200" algn="l" defTabSz="685800" rtl="0" eaLnBrk="0" fontAlgn="base" latinLnBrk="0" hangingPunct="0">
              <a:spcBef>
                <a:spcPct val="0"/>
              </a:spcBef>
              <a:spcAft>
                <a:spcPct val="0"/>
              </a:spcAft>
              <a:defRPr sz="1300" kern="1200">
                <a:solidFill>
                  <a:schemeClr val="lt1"/>
                </a:solidFill>
                <a:latin typeface="+mn-lt"/>
                <a:ea typeface="+mn-ea"/>
                <a:cs typeface="+mn-cs"/>
              </a:defRPr>
            </a:lvl5pPr>
            <a:lvl6pPr marL="2286000" algn="l" defTabSz="914400" rtl="0" eaLnBrk="1" latinLnBrk="0" hangingPunct="1">
              <a:defRPr sz="1300" kern="1200">
                <a:solidFill>
                  <a:schemeClr val="lt1"/>
                </a:solidFill>
                <a:latin typeface="+mn-lt"/>
                <a:ea typeface="+mn-ea"/>
                <a:cs typeface="+mn-cs"/>
              </a:defRPr>
            </a:lvl6pPr>
            <a:lvl7pPr marL="2743200" algn="l" defTabSz="914400" rtl="0" eaLnBrk="1" latinLnBrk="0" hangingPunct="1">
              <a:defRPr sz="1300" kern="1200">
                <a:solidFill>
                  <a:schemeClr val="lt1"/>
                </a:solidFill>
                <a:latin typeface="+mn-lt"/>
                <a:ea typeface="+mn-ea"/>
                <a:cs typeface="+mn-cs"/>
              </a:defRPr>
            </a:lvl7pPr>
            <a:lvl8pPr marL="3200400" algn="l" defTabSz="914400" rtl="0" eaLnBrk="1" latinLnBrk="0" hangingPunct="1">
              <a:defRPr sz="1300" kern="1200">
                <a:solidFill>
                  <a:schemeClr val="lt1"/>
                </a:solidFill>
                <a:latin typeface="+mn-lt"/>
                <a:ea typeface="+mn-ea"/>
                <a:cs typeface="+mn-cs"/>
              </a:defRPr>
            </a:lvl8pPr>
            <a:lvl9pPr marL="3657600" algn="l" defTabSz="914400" rtl="0" eaLnBrk="1" latinLnBrk="0" hangingPunct="1">
              <a:defRPr sz="1300" kern="1200">
                <a:solidFill>
                  <a:schemeClr val="lt1"/>
                </a:solidFill>
                <a:latin typeface="+mn-lt"/>
                <a:ea typeface="+mn-ea"/>
                <a:cs typeface="+mn-cs"/>
              </a:defRPr>
            </a:lvl9pPr>
          </a:lstStyle>
          <a:p>
            <a:pPr algn="ctr"/>
            <a:r>
              <a:rPr lang="en-US" sz="1500">
                <a:solidFill>
                  <a:schemeClr val="tx1"/>
                </a:solidFill>
                <a:latin typeface="Trebuchet MS" panose="020B0603020202020204" pitchFamily="34" charset="0"/>
                <a:ea typeface="Calibri"/>
                <a:cs typeface="Arial"/>
              </a:rPr>
              <a:t>Short follow-up time (median ~2 years) might explain the lack of signal for outcomes like osteoporosis and cataract</a:t>
            </a:r>
          </a:p>
        </p:txBody>
      </p:sp>
      <p:sp>
        <p:nvSpPr>
          <p:cNvPr id="13" name="Rectangle: Rounded Corners 12">
            <a:extLst>
              <a:ext uri="{FF2B5EF4-FFF2-40B4-BE49-F238E27FC236}">
                <a16:creationId xmlns:a16="http://schemas.microsoft.com/office/drawing/2014/main" id="{707243E7-0AA8-1BB2-7B2D-791B92DBABE3}"/>
              </a:ext>
            </a:extLst>
          </p:cNvPr>
          <p:cNvSpPr/>
          <p:nvPr/>
        </p:nvSpPr>
        <p:spPr>
          <a:xfrm>
            <a:off x="2197081" y="3515626"/>
            <a:ext cx="5346719" cy="670949"/>
          </a:xfrm>
          <a:prstGeom prst="roundRect">
            <a:avLst/>
          </a:prstGeom>
          <a:solidFill>
            <a:schemeClr val="accent4">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ctr"/>
          <a:lstStyle>
            <a:defPPr>
              <a:defRPr lang="en-US"/>
            </a:defPPr>
            <a:lvl1pPr marL="0" algn="l" defTabSz="685800" rtl="0" eaLnBrk="0" fontAlgn="base" latinLnBrk="0" hangingPunct="0">
              <a:spcBef>
                <a:spcPct val="0"/>
              </a:spcBef>
              <a:spcAft>
                <a:spcPct val="0"/>
              </a:spcAft>
              <a:defRPr sz="1300" kern="1200">
                <a:solidFill>
                  <a:schemeClr val="lt1"/>
                </a:solidFill>
                <a:latin typeface="+mn-lt"/>
                <a:ea typeface="+mn-ea"/>
                <a:cs typeface="+mn-cs"/>
              </a:defRPr>
            </a:lvl1pPr>
            <a:lvl2pPr marL="342900" indent="114300" algn="l" defTabSz="685800" rtl="0" eaLnBrk="0" fontAlgn="base" latinLnBrk="0" hangingPunct="0">
              <a:spcBef>
                <a:spcPct val="0"/>
              </a:spcBef>
              <a:spcAft>
                <a:spcPct val="0"/>
              </a:spcAft>
              <a:defRPr sz="1300" kern="1200">
                <a:solidFill>
                  <a:schemeClr val="lt1"/>
                </a:solidFill>
                <a:latin typeface="+mn-lt"/>
                <a:ea typeface="+mn-ea"/>
                <a:cs typeface="+mn-cs"/>
              </a:defRPr>
            </a:lvl2pPr>
            <a:lvl3pPr marL="685800" indent="228600" algn="l" defTabSz="685800" rtl="0" eaLnBrk="0" fontAlgn="base" latinLnBrk="0" hangingPunct="0">
              <a:spcBef>
                <a:spcPct val="0"/>
              </a:spcBef>
              <a:spcAft>
                <a:spcPct val="0"/>
              </a:spcAft>
              <a:defRPr sz="1300" kern="1200">
                <a:solidFill>
                  <a:schemeClr val="lt1"/>
                </a:solidFill>
                <a:latin typeface="+mn-lt"/>
                <a:ea typeface="+mn-ea"/>
                <a:cs typeface="+mn-cs"/>
              </a:defRPr>
            </a:lvl3pPr>
            <a:lvl4pPr marL="1028700" indent="342900" algn="l" defTabSz="685800" rtl="0" eaLnBrk="0" fontAlgn="base" latinLnBrk="0" hangingPunct="0">
              <a:spcBef>
                <a:spcPct val="0"/>
              </a:spcBef>
              <a:spcAft>
                <a:spcPct val="0"/>
              </a:spcAft>
              <a:defRPr sz="1300" kern="1200">
                <a:solidFill>
                  <a:schemeClr val="lt1"/>
                </a:solidFill>
                <a:latin typeface="+mn-lt"/>
                <a:ea typeface="+mn-ea"/>
                <a:cs typeface="+mn-cs"/>
              </a:defRPr>
            </a:lvl4pPr>
            <a:lvl5pPr marL="1371600" indent="457200" algn="l" defTabSz="685800" rtl="0" eaLnBrk="0" fontAlgn="base" latinLnBrk="0" hangingPunct="0">
              <a:spcBef>
                <a:spcPct val="0"/>
              </a:spcBef>
              <a:spcAft>
                <a:spcPct val="0"/>
              </a:spcAft>
              <a:defRPr sz="1300" kern="1200">
                <a:solidFill>
                  <a:schemeClr val="lt1"/>
                </a:solidFill>
                <a:latin typeface="+mn-lt"/>
                <a:ea typeface="+mn-ea"/>
                <a:cs typeface="+mn-cs"/>
              </a:defRPr>
            </a:lvl5pPr>
            <a:lvl6pPr marL="2286000" algn="l" defTabSz="914400" rtl="0" eaLnBrk="1" latinLnBrk="0" hangingPunct="1">
              <a:defRPr sz="1300" kern="1200">
                <a:solidFill>
                  <a:schemeClr val="lt1"/>
                </a:solidFill>
                <a:latin typeface="+mn-lt"/>
                <a:ea typeface="+mn-ea"/>
                <a:cs typeface="+mn-cs"/>
              </a:defRPr>
            </a:lvl6pPr>
            <a:lvl7pPr marL="2743200" algn="l" defTabSz="914400" rtl="0" eaLnBrk="1" latinLnBrk="0" hangingPunct="1">
              <a:defRPr sz="1300" kern="1200">
                <a:solidFill>
                  <a:schemeClr val="lt1"/>
                </a:solidFill>
                <a:latin typeface="+mn-lt"/>
                <a:ea typeface="+mn-ea"/>
                <a:cs typeface="+mn-cs"/>
              </a:defRPr>
            </a:lvl7pPr>
            <a:lvl8pPr marL="3200400" algn="l" defTabSz="914400" rtl="0" eaLnBrk="1" latinLnBrk="0" hangingPunct="1">
              <a:defRPr sz="1300" kern="1200">
                <a:solidFill>
                  <a:schemeClr val="lt1"/>
                </a:solidFill>
                <a:latin typeface="+mn-lt"/>
                <a:ea typeface="+mn-ea"/>
                <a:cs typeface="+mn-cs"/>
              </a:defRPr>
            </a:lvl8pPr>
            <a:lvl9pPr marL="3657600" algn="l" defTabSz="914400" rtl="0" eaLnBrk="1" latinLnBrk="0" hangingPunct="1">
              <a:defRPr sz="1300" kern="1200">
                <a:solidFill>
                  <a:schemeClr val="lt1"/>
                </a:solidFill>
                <a:latin typeface="+mn-lt"/>
                <a:ea typeface="+mn-ea"/>
                <a:cs typeface="+mn-cs"/>
              </a:defRPr>
            </a:lvl9pPr>
          </a:lstStyle>
          <a:p>
            <a:pPr algn="ctr"/>
            <a:r>
              <a:rPr lang="en-US" sz="1500">
                <a:solidFill>
                  <a:schemeClr val="tx1"/>
                </a:solidFill>
                <a:latin typeface="Trebuchet MS"/>
                <a:ea typeface="Calibri"/>
                <a:cs typeface="Arial"/>
              </a:rPr>
              <a:t>Timely biologic initiation to </a:t>
            </a:r>
            <a:r>
              <a:rPr lang="en-US" sz="1500" err="1">
                <a:solidFill>
                  <a:schemeClr val="tx1"/>
                </a:solidFill>
                <a:latin typeface="Trebuchet MS"/>
                <a:ea typeface="Calibri"/>
                <a:cs typeface="Arial"/>
              </a:rPr>
              <a:t>minimise</a:t>
            </a:r>
            <a:r>
              <a:rPr lang="en-US" sz="1500">
                <a:solidFill>
                  <a:schemeClr val="tx1"/>
                </a:solidFill>
                <a:latin typeface="Trebuchet MS"/>
                <a:ea typeface="Calibri"/>
                <a:cs typeface="Arial"/>
              </a:rPr>
              <a:t> OCS use required and withdraw long-term OCS</a:t>
            </a:r>
          </a:p>
        </p:txBody>
      </p:sp>
      <p:pic>
        <p:nvPicPr>
          <p:cNvPr id="3" name="bg object 17">
            <a:extLst>
              <a:ext uri="{FF2B5EF4-FFF2-40B4-BE49-F238E27FC236}">
                <a16:creationId xmlns:a16="http://schemas.microsoft.com/office/drawing/2014/main" id="{AD89AD9E-5F3E-DD8C-DA6B-6BE63B4F10AF}"/>
              </a:ext>
            </a:extLst>
          </p:cNvPr>
          <p:cNvPicPr/>
          <p:nvPr/>
        </p:nvPicPr>
        <p:blipFill>
          <a:blip r:embed="rId9" cstate="print">
            <a:alphaModFix amt="10000"/>
            <a:extLst>
              <a:ext uri="{BEBA8EAE-BF5A-486C-A8C5-ECC9F3942E4B}">
                <a14:imgProps xmlns:a14="http://schemas.microsoft.com/office/drawing/2010/main">
                  <a14:imgLayer r:embed="rId10">
                    <a14:imgEffect>
                      <a14:saturation sat="0"/>
                    </a14:imgEffect>
                  </a14:imgLayer>
                </a14:imgProps>
              </a:ext>
            </a:extLst>
          </a:blip>
          <a:stretch>
            <a:fillRect/>
          </a:stretch>
        </p:blipFill>
        <p:spPr>
          <a:xfrm>
            <a:off x="1524002" y="1682750"/>
            <a:ext cx="5849256" cy="1778000"/>
          </a:xfrm>
          <a:prstGeom prst="rect">
            <a:avLst/>
          </a:prstGeom>
          <a:noFill/>
        </p:spPr>
      </p:pic>
      <p:pic>
        <p:nvPicPr>
          <p:cNvPr id="4" name="Graphic 3" descr="Beginning with solid fill">
            <a:hlinkClick r:id="rId11" action="ppaction://hlinksldjump"/>
            <a:extLst>
              <a:ext uri="{FF2B5EF4-FFF2-40B4-BE49-F238E27FC236}">
                <a16:creationId xmlns:a16="http://schemas.microsoft.com/office/drawing/2014/main" id="{05E2BF9B-3A02-B061-662F-189B9F558808}"/>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1795269692"/>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7E3A0F1-DFAB-1416-4190-93867E8894BF}"/>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752FC6EB-37CD-F17A-A1BE-64C171416722}"/>
              </a:ext>
            </a:extLst>
          </p:cNvPr>
          <p:cNvSpPr>
            <a:spLocks noGrp="1"/>
          </p:cNvSpPr>
          <p:nvPr>
            <p:ph type="title"/>
          </p:nvPr>
        </p:nvSpPr>
        <p:spPr>
          <a:xfrm>
            <a:off x="168197" y="98095"/>
            <a:ext cx="7710488" cy="538202"/>
          </a:xfrm>
        </p:spPr>
        <p:txBody>
          <a:bodyPr anchor="ctr"/>
          <a:lstStyle/>
          <a:p>
            <a:r>
              <a:rPr lang="en-GB" sz="1500">
                <a:solidFill>
                  <a:schemeClr val="accent3"/>
                </a:solidFill>
              </a:rPr>
              <a:t>Clinical implications of SOLAR I &amp; II:</a:t>
            </a:r>
            <a:r>
              <a:rPr lang="en-GB" sz="1500">
                <a:solidFill>
                  <a:srgbClr val="073763"/>
                </a:solidFill>
              </a:rPr>
              <a:t> New tools within ISAR</a:t>
            </a:r>
            <a:endParaRPr lang="en-GB" sz="1500"/>
          </a:p>
        </p:txBody>
      </p:sp>
      <p:sp>
        <p:nvSpPr>
          <p:cNvPr id="9" name="Rectangle 8">
            <a:extLst>
              <a:ext uri="{FF2B5EF4-FFF2-40B4-BE49-F238E27FC236}">
                <a16:creationId xmlns:a16="http://schemas.microsoft.com/office/drawing/2014/main" id="{05CC3B85-78B2-2791-7BE9-E72043C4FF52}"/>
              </a:ext>
            </a:extLst>
          </p:cNvPr>
          <p:cNvSpPr/>
          <p:nvPr/>
        </p:nvSpPr>
        <p:spPr bwMode="auto">
          <a:xfrm>
            <a:off x="1072" y="4886996"/>
            <a:ext cx="8460395" cy="253916"/>
          </a:xfrm>
          <a:prstGeom prst="rect">
            <a:avLst/>
          </a:prstGeom>
        </p:spPr>
        <p:txBody>
          <a:bodyPr wrap="square" lIns="68580" tIns="34290" rIns="68580" bIns="34290" anchor="t">
            <a:spAutoFit/>
          </a:bodyPr>
          <a:lstStyle>
            <a:defPPr>
              <a:defRPr lang="en-US"/>
            </a:defPPr>
            <a:lvl1pPr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1pPr>
            <a:lvl2pPr marL="342900" indent="114300"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2pPr>
            <a:lvl3pPr marL="685800" indent="228600"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3pPr>
            <a:lvl4pPr marL="1028700" indent="342900"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4pPr>
            <a:lvl5pPr marL="1371600" indent="457200" algn="l" defTabSz="685800" rtl="0" eaLnBrk="0" fontAlgn="base" hangingPunct="0">
              <a:spcBef>
                <a:spcPct val="0"/>
              </a:spcBef>
              <a:spcAft>
                <a:spcPct val="0"/>
              </a:spcAft>
              <a:defRPr sz="1300" kern="1200">
                <a:solidFill>
                  <a:schemeClr val="tx1"/>
                </a:solidFill>
                <a:latin typeface="Calibri" panose="020F0502020204030204" pitchFamily="34" charset="0"/>
                <a:ea typeface="+mn-ea"/>
                <a:cs typeface="+mn-cs"/>
              </a:defRPr>
            </a:lvl5pPr>
            <a:lvl6pPr marL="2286000" algn="l" defTabSz="914400" rtl="0" eaLnBrk="1" latinLnBrk="0" hangingPunct="1">
              <a:defRPr sz="1300" kern="1200">
                <a:solidFill>
                  <a:schemeClr val="tx1"/>
                </a:solidFill>
                <a:latin typeface="Calibri" panose="020F0502020204030204" pitchFamily="34" charset="0"/>
                <a:ea typeface="+mn-ea"/>
                <a:cs typeface="+mn-cs"/>
              </a:defRPr>
            </a:lvl6pPr>
            <a:lvl7pPr marL="2743200" algn="l" defTabSz="914400" rtl="0" eaLnBrk="1" latinLnBrk="0" hangingPunct="1">
              <a:defRPr sz="1300" kern="1200">
                <a:solidFill>
                  <a:schemeClr val="tx1"/>
                </a:solidFill>
                <a:latin typeface="Calibri" panose="020F0502020204030204" pitchFamily="34" charset="0"/>
                <a:ea typeface="+mn-ea"/>
                <a:cs typeface="+mn-cs"/>
              </a:defRPr>
            </a:lvl7pPr>
            <a:lvl8pPr marL="3200400" algn="l" defTabSz="914400" rtl="0" eaLnBrk="1" latinLnBrk="0" hangingPunct="1">
              <a:defRPr sz="1300" kern="1200">
                <a:solidFill>
                  <a:schemeClr val="tx1"/>
                </a:solidFill>
                <a:latin typeface="Calibri" panose="020F0502020204030204" pitchFamily="34" charset="0"/>
                <a:ea typeface="+mn-ea"/>
                <a:cs typeface="+mn-cs"/>
              </a:defRPr>
            </a:lvl8pPr>
            <a:lvl9pPr marL="3657600" algn="l" defTabSz="914400" rtl="0" eaLnBrk="1" latinLnBrk="0" hangingPunct="1">
              <a:defRPr sz="1300" kern="1200">
                <a:solidFill>
                  <a:schemeClr val="tx1"/>
                </a:solidFill>
                <a:latin typeface="Calibri" panose="020F0502020204030204" pitchFamily="34" charset="0"/>
                <a:ea typeface="+mn-ea"/>
                <a:cs typeface="+mn-cs"/>
              </a:defRPr>
            </a:lvl9pPr>
          </a:lstStyle>
          <a:p>
            <a:pPr>
              <a:spcBef>
                <a:spcPts val="0"/>
              </a:spcBef>
              <a:spcAft>
                <a:spcPts val="0"/>
              </a:spcAft>
              <a:defRPr/>
            </a:pPr>
            <a:r>
              <a:rPr lang="en-US" sz="600">
                <a:solidFill>
                  <a:schemeClr val="bg1">
                    <a:lumMod val="65000"/>
                  </a:schemeClr>
                </a:solidFill>
                <a:latin typeface="Arial"/>
                <a:ea typeface="Noto Serif"/>
                <a:cs typeface="Arial"/>
              </a:rPr>
              <a:t>LTOCS</a:t>
            </a:r>
            <a:r>
              <a:rPr lang="en-US" sz="600">
                <a:solidFill>
                  <a:schemeClr val="bg1">
                    <a:lumMod val="65000"/>
                  </a:schemeClr>
                </a:solidFill>
                <a:latin typeface="Arial"/>
                <a:cs typeface="Arial"/>
              </a:rPr>
              <a:t> = Long-term oral corticosteroids; </a:t>
            </a:r>
            <a:r>
              <a:rPr lang="en-US" sz="600">
                <a:solidFill>
                  <a:schemeClr val="bg1">
                    <a:lumMod val="65000"/>
                  </a:schemeClr>
                </a:solidFill>
                <a:latin typeface="Arial"/>
                <a:ea typeface="Noto Serif"/>
                <a:cs typeface="Arial"/>
              </a:rPr>
              <a:t>OCS = Oral corticosteroids</a:t>
            </a:r>
            <a:endParaRPr lang="en-US" sz="600">
              <a:solidFill>
                <a:schemeClr val="bg1">
                  <a:lumMod val="65000"/>
                </a:schemeClr>
              </a:solidFill>
              <a:latin typeface="Arial"/>
              <a:ea typeface="Calibri" panose="020F0502020204030204" pitchFamily="34" charset="0"/>
              <a:cs typeface="Arial"/>
            </a:endParaRPr>
          </a:p>
          <a:p>
            <a:pPr>
              <a:spcBef>
                <a:spcPts val="0"/>
              </a:spcBef>
              <a:spcAft>
                <a:spcPts val="0"/>
              </a:spcAft>
              <a:defRPr/>
            </a:pPr>
            <a:r>
              <a:rPr lang="en-US" sz="600">
                <a:solidFill>
                  <a:schemeClr val="bg1">
                    <a:lumMod val="65000"/>
                  </a:schemeClr>
                </a:solidFill>
                <a:latin typeface="Arial"/>
                <a:ea typeface="Calibri"/>
                <a:cs typeface="Arial"/>
              </a:rPr>
              <a:t>ISAR: </a:t>
            </a:r>
            <a:r>
              <a:rPr lang="en-US" sz="600">
                <a:solidFill>
                  <a:schemeClr val="bg1">
                    <a:lumMod val="65000"/>
                  </a:schemeClr>
                </a:solidFill>
                <a:latin typeface="Arial"/>
                <a:ea typeface="Calibri"/>
                <a:cs typeface="Arial"/>
                <a:hlinkClick r:id="rId3">
                  <a:extLst>
                    <a:ext uri="{A12FA001-AC4F-418D-AE19-62706E023703}">
                      <ahyp:hlinkClr xmlns:ahyp="http://schemas.microsoft.com/office/drawing/2018/hyperlinkcolor" val="tx"/>
                    </a:ext>
                  </a:extLst>
                </a:hlinkClick>
              </a:rPr>
              <a:t>https://www.isar.opcglobal.org/</a:t>
            </a:r>
            <a:endParaRPr lang="en-US" sz="975">
              <a:solidFill>
                <a:schemeClr val="bg1">
                  <a:lumMod val="65000"/>
                </a:schemeClr>
              </a:solidFill>
              <a:hlinkClick r:id="rId3">
                <a:extLst>
                  <a:ext uri="{A12FA001-AC4F-418D-AE19-62706E023703}">
                    <ahyp:hlinkClr xmlns:ahyp="http://schemas.microsoft.com/office/drawing/2018/hyperlinkcolor" val="tx"/>
                  </a:ext>
                </a:extLst>
              </a:hlinkClick>
            </a:endParaRPr>
          </a:p>
        </p:txBody>
      </p:sp>
      <p:pic>
        <p:nvPicPr>
          <p:cNvPr id="3" name="Picture 2">
            <a:extLst>
              <a:ext uri="{FF2B5EF4-FFF2-40B4-BE49-F238E27FC236}">
                <a16:creationId xmlns:a16="http://schemas.microsoft.com/office/drawing/2014/main" id="{F1FB2C4D-BC76-EF61-FE9D-D5F2968E7656}"/>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20549" y="1551014"/>
            <a:ext cx="4000500" cy="2254365"/>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Rounded Corners 3">
            <a:extLst>
              <a:ext uri="{FF2B5EF4-FFF2-40B4-BE49-F238E27FC236}">
                <a16:creationId xmlns:a16="http://schemas.microsoft.com/office/drawing/2014/main" id="{6298CCB8-B941-6151-19B1-FDC948C3BFD1}"/>
              </a:ext>
            </a:extLst>
          </p:cNvPr>
          <p:cNvSpPr/>
          <p:nvPr/>
        </p:nvSpPr>
        <p:spPr>
          <a:xfrm>
            <a:off x="611284" y="3702561"/>
            <a:ext cx="3619031" cy="511070"/>
          </a:xfrm>
          <a:prstGeom prst="round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ctr"/>
          <a:lstStyle>
            <a:defPPr>
              <a:defRPr lang="en-US"/>
            </a:defPPr>
            <a:lvl1pPr marL="0" algn="l" defTabSz="685800" rtl="0" eaLnBrk="0" fontAlgn="base" latinLnBrk="0" hangingPunct="0">
              <a:spcBef>
                <a:spcPct val="0"/>
              </a:spcBef>
              <a:spcAft>
                <a:spcPct val="0"/>
              </a:spcAft>
              <a:defRPr sz="1300" kern="1200">
                <a:solidFill>
                  <a:schemeClr val="lt1"/>
                </a:solidFill>
                <a:latin typeface="+mn-lt"/>
                <a:ea typeface="+mn-ea"/>
                <a:cs typeface="+mn-cs"/>
              </a:defRPr>
            </a:lvl1pPr>
            <a:lvl2pPr marL="342900" indent="114300" algn="l" defTabSz="685800" rtl="0" eaLnBrk="0" fontAlgn="base" latinLnBrk="0" hangingPunct="0">
              <a:spcBef>
                <a:spcPct val="0"/>
              </a:spcBef>
              <a:spcAft>
                <a:spcPct val="0"/>
              </a:spcAft>
              <a:defRPr sz="1300" kern="1200">
                <a:solidFill>
                  <a:schemeClr val="lt1"/>
                </a:solidFill>
                <a:latin typeface="+mn-lt"/>
                <a:ea typeface="+mn-ea"/>
                <a:cs typeface="+mn-cs"/>
              </a:defRPr>
            </a:lvl2pPr>
            <a:lvl3pPr marL="685800" indent="228600" algn="l" defTabSz="685800" rtl="0" eaLnBrk="0" fontAlgn="base" latinLnBrk="0" hangingPunct="0">
              <a:spcBef>
                <a:spcPct val="0"/>
              </a:spcBef>
              <a:spcAft>
                <a:spcPct val="0"/>
              </a:spcAft>
              <a:defRPr sz="1300" kern="1200">
                <a:solidFill>
                  <a:schemeClr val="lt1"/>
                </a:solidFill>
                <a:latin typeface="+mn-lt"/>
                <a:ea typeface="+mn-ea"/>
                <a:cs typeface="+mn-cs"/>
              </a:defRPr>
            </a:lvl3pPr>
            <a:lvl4pPr marL="1028700" indent="342900" algn="l" defTabSz="685800" rtl="0" eaLnBrk="0" fontAlgn="base" latinLnBrk="0" hangingPunct="0">
              <a:spcBef>
                <a:spcPct val="0"/>
              </a:spcBef>
              <a:spcAft>
                <a:spcPct val="0"/>
              </a:spcAft>
              <a:defRPr sz="1300" kern="1200">
                <a:solidFill>
                  <a:schemeClr val="lt1"/>
                </a:solidFill>
                <a:latin typeface="+mn-lt"/>
                <a:ea typeface="+mn-ea"/>
                <a:cs typeface="+mn-cs"/>
              </a:defRPr>
            </a:lvl4pPr>
            <a:lvl5pPr marL="1371600" indent="457200" algn="l" defTabSz="685800" rtl="0" eaLnBrk="0" fontAlgn="base" latinLnBrk="0" hangingPunct="0">
              <a:spcBef>
                <a:spcPct val="0"/>
              </a:spcBef>
              <a:spcAft>
                <a:spcPct val="0"/>
              </a:spcAft>
              <a:defRPr sz="1300" kern="1200">
                <a:solidFill>
                  <a:schemeClr val="lt1"/>
                </a:solidFill>
                <a:latin typeface="+mn-lt"/>
                <a:ea typeface="+mn-ea"/>
                <a:cs typeface="+mn-cs"/>
              </a:defRPr>
            </a:lvl5pPr>
            <a:lvl6pPr marL="2286000" algn="l" defTabSz="914400" rtl="0" eaLnBrk="1" latinLnBrk="0" hangingPunct="1">
              <a:defRPr sz="1300" kern="1200">
                <a:solidFill>
                  <a:schemeClr val="lt1"/>
                </a:solidFill>
                <a:latin typeface="+mn-lt"/>
                <a:ea typeface="+mn-ea"/>
                <a:cs typeface="+mn-cs"/>
              </a:defRPr>
            </a:lvl6pPr>
            <a:lvl7pPr marL="2743200" algn="l" defTabSz="914400" rtl="0" eaLnBrk="1" latinLnBrk="0" hangingPunct="1">
              <a:defRPr sz="1300" kern="1200">
                <a:solidFill>
                  <a:schemeClr val="lt1"/>
                </a:solidFill>
                <a:latin typeface="+mn-lt"/>
                <a:ea typeface="+mn-ea"/>
                <a:cs typeface="+mn-cs"/>
              </a:defRPr>
            </a:lvl7pPr>
            <a:lvl8pPr marL="3200400" algn="l" defTabSz="914400" rtl="0" eaLnBrk="1" latinLnBrk="0" hangingPunct="1">
              <a:defRPr sz="1300" kern="1200">
                <a:solidFill>
                  <a:schemeClr val="lt1"/>
                </a:solidFill>
                <a:latin typeface="+mn-lt"/>
                <a:ea typeface="+mn-ea"/>
                <a:cs typeface="+mn-cs"/>
              </a:defRPr>
            </a:lvl8pPr>
            <a:lvl9pPr marL="3657600" algn="l" defTabSz="914400" rtl="0" eaLnBrk="1" latinLnBrk="0" hangingPunct="1">
              <a:defRPr sz="1300" kern="1200">
                <a:solidFill>
                  <a:schemeClr val="lt1"/>
                </a:solidFill>
                <a:latin typeface="+mn-lt"/>
                <a:ea typeface="+mn-ea"/>
                <a:cs typeface="+mn-cs"/>
              </a:defRPr>
            </a:lvl9pPr>
          </a:lstStyle>
          <a:p>
            <a:pPr algn="ctr"/>
            <a:r>
              <a:rPr lang="en-US" sz="1200">
                <a:solidFill>
                  <a:schemeClr val="accent1"/>
                </a:solidFill>
                <a:latin typeface="Arial"/>
                <a:ea typeface="Calibri"/>
                <a:cs typeface="Arial"/>
              </a:rPr>
              <a:t>Identification of long-term OCS (LTOCS) use</a:t>
            </a:r>
          </a:p>
        </p:txBody>
      </p:sp>
      <p:pic>
        <p:nvPicPr>
          <p:cNvPr id="6" name="Picture 5">
            <a:extLst>
              <a:ext uri="{FF2B5EF4-FFF2-40B4-BE49-F238E27FC236}">
                <a16:creationId xmlns:a16="http://schemas.microsoft.com/office/drawing/2014/main" id="{8285D3E9-3AE6-1618-C857-A157A9C9C088}"/>
              </a:ext>
            </a:extLst>
          </p:cNvPr>
          <p:cNvPicPr>
            <a:picLocks noChangeAspect="1"/>
          </p:cNvPicPr>
          <p:nvPr/>
        </p:nvPicPr>
        <p:blipFill>
          <a:blip r:embed="rId5"/>
          <a:stretch>
            <a:fillRect/>
          </a:stretch>
        </p:blipFill>
        <p:spPr>
          <a:xfrm>
            <a:off x="4647639" y="1550687"/>
            <a:ext cx="4090543" cy="2254364"/>
          </a:xfrm>
          <a:prstGeom prst="rect">
            <a:avLst/>
          </a:prstGeom>
        </p:spPr>
      </p:pic>
      <p:sp>
        <p:nvSpPr>
          <p:cNvPr id="7" name="Rectangle: Rounded Corners 6">
            <a:extLst>
              <a:ext uri="{FF2B5EF4-FFF2-40B4-BE49-F238E27FC236}">
                <a16:creationId xmlns:a16="http://schemas.microsoft.com/office/drawing/2014/main" id="{64B4B13B-4CCD-0220-B1AB-739D3091E9D2}"/>
              </a:ext>
            </a:extLst>
          </p:cNvPr>
          <p:cNvSpPr/>
          <p:nvPr/>
        </p:nvSpPr>
        <p:spPr>
          <a:xfrm>
            <a:off x="4917284" y="3702561"/>
            <a:ext cx="3619031" cy="511070"/>
          </a:xfrm>
          <a:prstGeom prst="round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ctr"/>
          <a:lstStyle>
            <a:defPPr>
              <a:defRPr lang="en-US"/>
            </a:defPPr>
            <a:lvl1pPr marL="0" algn="l" defTabSz="685800" rtl="0" eaLnBrk="0" fontAlgn="base" latinLnBrk="0" hangingPunct="0">
              <a:spcBef>
                <a:spcPct val="0"/>
              </a:spcBef>
              <a:spcAft>
                <a:spcPct val="0"/>
              </a:spcAft>
              <a:defRPr sz="1300" kern="1200">
                <a:solidFill>
                  <a:schemeClr val="lt1"/>
                </a:solidFill>
                <a:latin typeface="+mn-lt"/>
                <a:ea typeface="+mn-ea"/>
                <a:cs typeface="+mn-cs"/>
              </a:defRPr>
            </a:lvl1pPr>
            <a:lvl2pPr marL="342900" indent="114300" algn="l" defTabSz="685800" rtl="0" eaLnBrk="0" fontAlgn="base" latinLnBrk="0" hangingPunct="0">
              <a:spcBef>
                <a:spcPct val="0"/>
              </a:spcBef>
              <a:spcAft>
                <a:spcPct val="0"/>
              </a:spcAft>
              <a:defRPr sz="1300" kern="1200">
                <a:solidFill>
                  <a:schemeClr val="lt1"/>
                </a:solidFill>
                <a:latin typeface="+mn-lt"/>
                <a:ea typeface="+mn-ea"/>
                <a:cs typeface="+mn-cs"/>
              </a:defRPr>
            </a:lvl2pPr>
            <a:lvl3pPr marL="685800" indent="228600" algn="l" defTabSz="685800" rtl="0" eaLnBrk="0" fontAlgn="base" latinLnBrk="0" hangingPunct="0">
              <a:spcBef>
                <a:spcPct val="0"/>
              </a:spcBef>
              <a:spcAft>
                <a:spcPct val="0"/>
              </a:spcAft>
              <a:defRPr sz="1300" kern="1200">
                <a:solidFill>
                  <a:schemeClr val="lt1"/>
                </a:solidFill>
                <a:latin typeface="+mn-lt"/>
                <a:ea typeface="+mn-ea"/>
                <a:cs typeface="+mn-cs"/>
              </a:defRPr>
            </a:lvl3pPr>
            <a:lvl4pPr marL="1028700" indent="342900" algn="l" defTabSz="685800" rtl="0" eaLnBrk="0" fontAlgn="base" latinLnBrk="0" hangingPunct="0">
              <a:spcBef>
                <a:spcPct val="0"/>
              </a:spcBef>
              <a:spcAft>
                <a:spcPct val="0"/>
              </a:spcAft>
              <a:defRPr sz="1300" kern="1200">
                <a:solidFill>
                  <a:schemeClr val="lt1"/>
                </a:solidFill>
                <a:latin typeface="+mn-lt"/>
                <a:ea typeface="+mn-ea"/>
                <a:cs typeface="+mn-cs"/>
              </a:defRPr>
            </a:lvl4pPr>
            <a:lvl5pPr marL="1371600" indent="457200" algn="l" defTabSz="685800" rtl="0" eaLnBrk="0" fontAlgn="base" latinLnBrk="0" hangingPunct="0">
              <a:spcBef>
                <a:spcPct val="0"/>
              </a:spcBef>
              <a:spcAft>
                <a:spcPct val="0"/>
              </a:spcAft>
              <a:defRPr sz="1300" kern="1200">
                <a:solidFill>
                  <a:schemeClr val="lt1"/>
                </a:solidFill>
                <a:latin typeface="+mn-lt"/>
                <a:ea typeface="+mn-ea"/>
                <a:cs typeface="+mn-cs"/>
              </a:defRPr>
            </a:lvl5pPr>
            <a:lvl6pPr marL="2286000" algn="l" defTabSz="914400" rtl="0" eaLnBrk="1" latinLnBrk="0" hangingPunct="1">
              <a:defRPr sz="1300" kern="1200">
                <a:solidFill>
                  <a:schemeClr val="lt1"/>
                </a:solidFill>
                <a:latin typeface="+mn-lt"/>
                <a:ea typeface="+mn-ea"/>
                <a:cs typeface="+mn-cs"/>
              </a:defRPr>
            </a:lvl6pPr>
            <a:lvl7pPr marL="2743200" algn="l" defTabSz="914400" rtl="0" eaLnBrk="1" latinLnBrk="0" hangingPunct="1">
              <a:defRPr sz="1300" kern="1200">
                <a:solidFill>
                  <a:schemeClr val="lt1"/>
                </a:solidFill>
                <a:latin typeface="+mn-lt"/>
                <a:ea typeface="+mn-ea"/>
                <a:cs typeface="+mn-cs"/>
              </a:defRPr>
            </a:lvl7pPr>
            <a:lvl8pPr marL="3200400" algn="l" defTabSz="914400" rtl="0" eaLnBrk="1" latinLnBrk="0" hangingPunct="1">
              <a:defRPr sz="1300" kern="1200">
                <a:solidFill>
                  <a:schemeClr val="lt1"/>
                </a:solidFill>
                <a:latin typeface="+mn-lt"/>
                <a:ea typeface="+mn-ea"/>
                <a:cs typeface="+mn-cs"/>
              </a:defRPr>
            </a:lvl8pPr>
            <a:lvl9pPr marL="3657600" algn="l" defTabSz="914400" rtl="0" eaLnBrk="1" latinLnBrk="0" hangingPunct="1">
              <a:defRPr sz="1300" kern="1200">
                <a:solidFill>
                  <a:schemeClr val="lt1"/>
                </a:solidFill>
                <a:latin typeface="+mn-lt"/>
                <a:ea typeface="+mn-ea"/>
                <a:cs typeface="+mn-cs"/>
              </a:defRPr>
            </a:lvl9pPr>
          </a:lstStyle>
          <a:p>
            <a:pPr algn="ctr"/>
            <a:r>
              <a:rPr lang="en-US" sz="1200">
                <a:solidFill>
                  <a:schemeClr val="accent1"/>
                </a:solidFill>
                <a:latin typeface="Arial"/>
                <a:ea typeface="Calibri"/>
                <a:cs typeface="Arial"/>
              </a:rPr>
              <a:t>Prediction of health risks linked to OCS use</a:t>
            </a:r>
          </a:p>
        </p:txBody>
      </p:sp>
      <p:pic>
        <p:nvPicPr>
          <p:cNvPr id="2" name="bg object 17">
            <a:extLst>
              <a:ext uri="{FF2B5EF4-FFF2-40B4-BE49-F238E27FC236}">
                <a16:creationId xmlns:a16="http://schemas.microsoft.com/office/drawing/2014/main" id="{90998F9E-4E03-1641-0755-1AB2F538C2CA}"/>
              </a:ext>
            </a:extLst>
          </p:cNvPr>
          <p:cNvPicPr/>
          <p:nvPr/>
        </p:nvPicPr>
        <p:blipFill>
          <a:blip r:embed="rId6" cstate="print">
            <a:alphaModFix amt="10000"/>
            <a:extLst>
              <a:ext uri="{BEBA8EAE-BF5A-486C-A8C5-ECC9F3942E4B}">
                <a14:imgProps xmlns:a14="http://schemas.microsoft.com/office/drawing/2010/main">
                  <a14:imgLayer r:embed="rId7">
                    <a14:imgEffect>
                      <a14:saturation sat="0"/>
                    </a14:imgEffect>
                  </a14:imgLayer>
                </a14:imgProps>
              </a:ext>
            </a:extLst>
          </a:blip>
          <a:stretch>
            <a:fillRect/>
          </a:stretch>
        </p:blipFill>
        <p:spPr>
          <a:xfrm>
            <a:off x="1524002" y="1682750"/>
            <a:ext cx="5849256" cy="1778000"/>
          </a:xfrm>
          <a:prstGeom prst="rect">
            <a:avLst/>
          </a:prstGeom>
          <a:noFill/>
        </p:spPr>
      </p:pic>
      <p:pic>
        <p:nvPicPr>
          <p:cNvPr id="8" name="Graphic 7" descr="Beginning with solid fill">
            <a:hlinkClick r:id="rId8" action="ppaction://hlinksldjump"/>
            <a:extLst>
              <a:ext uri="{FF2B5EF4-FFF2-40B4-BE49-F238E27FC236}">
                <a16:creationId xmlns:a16="http://schemas.microsoft.com/office/drawing/2014/main" id="{05A5AD2F-D1AF-E14E-636E-9345B1B583E9}"/>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1100349088"/>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7D7D541-3C81-2150-AC9F-86CB6FDB945B}"/>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FE457506-29CB-03E1-A623-0050B4D26FA4}"/>
              </a:ext>
            </a:extLst>
          </p:cNvPr>
          <p:cNvSpPr/>
          <p:nvPr/>
        </p:nvSpPr>
        <p:spPr>
          <a:xfrm>
            <a:off x="2667931" y="-1735"/>
            <a:ext cx="3401890" cy="692497"/>
          </a:xfrm>
          <a:prstGeom prst="rect">
            <a:avLst/>
          </a:prstGeom>
          <a:noFill/>
        </p:spPr>
        <p:txBody>
          <a:bodyPr wrap="square" lIns="68580" tIns="34290" rIns="68580" bIns="34290">
            <a:sp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4050">
                <a:ln w="0"/>
                <a:solidFill>
                  <a:schemeClr val="accent1"/>
                </a:solidFill>
                <a:effectLst>
                  <a:outerShdw blurRad="38100" dist="25400" dir="5400000" algn="ctr" rotWithShape="0">
                    <a:srgbClr val="6E747A">
                      <a:alpha val="43000"/>
                    </a:srgbClr>
                  </a:outerShdw>
                </a:effectLst>
              </a:rPr>
              <a:t>Thank you!</a:t>
            </a:r>
          </a:p>
        </p:txBody>
      </p:sp>
      <p:grpSp>
        <p:nvGrpSpPr>
          <p:cNvPr id="11" name="Group 10">
            <a:extLst>
              <a:ext uri="{FF2B5EF4-FFF2-40B4-BE49-F238E27FC236}">
                <a16:creationId xmlns:a16="http://schemas.microsoft.com/office/drawing/2014/main" id="{85024347-934A-C9DC-022C-54862C73AA8F}"/>
              </a:ext>
            </a:extLst>
          </p:cNvPr>
          <p:cNvGrpSpPr/>
          <p:nvPr/>
        </p:nvGrpSpPr>
        <p:grpSpPr>
          <a:xfrm>
            <a:off x="136920" y="859205"/>
            <a:ext cx="8862237" cy="4288261"/>
            <a:chOff x="104119" y="215518"/>
            <a:chExt cx="11816316" cy="5717682"/>
          </a:xfrm>
        </p:grpSpPr>
        <p:sp>
          <p:nvSpPr>
            <p:cNvPr id="44" name="Google Shape;1174;p175">
              <a:extLst>
                <a:ext uri="{FF2B5EF4-FFF2-40B4-BE49-F238E27FC236}">
                  <a16:creationId xmlns:a16="http://schemas.microsoft.com/office/drawing/2014/main" id="{7A57D047-8BF7-3EC2-79E7-91CE869B8261}"/>
                </a:ext>
              </a:extLst>
            </p:cNvPr>
            <p:cNvSpPr txBox="1"/>
            <p:nvPr/>
          </p:nvSpPr>
          <p:spPr>
            <a:xfrm>
              <a:off x="5022410" y="1185737"/>
              <a:ext cx="184731" cy="271796"/>
            </a:xfrm>
            <a:prstGeom prst="rect">
              <a:avLst/>
            </a:prstGeom>
            <a:noFill/>
            <a:ln>
              <a:noFill/>
            </a:ln>
          </p:spPr>
          <p:txBody>
            <a:bodyPr spcFirstLastPara="1" wrap="square" lIns="121900" tIns="60933" rIns="121900" bIns="60933" anchor="t" anchorCtr="0">
              <a:sp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09">
                <a:buSzPts val="1400"/>
                <a:defRPr/>
              </a:pPr>
              <a:endParaRPr sz="525">
                <a:solidFill>
                  <a:srgbClr val="404040"/>
                </a:solidFill>
              </a:endParaRPr>
            </a:p>
          </p:txBody>
        </p:sp>
        <p:sp>
          <p:nvSpPr>
            <p:cNvPr id="13" name="TextBox 6">
              <a:extLst>
                <a:ext uri="{FF2B5EF4-FFF2-40B4-BE49-F238E27FC236}">
                  <a16:creationId xmlns:a16="http://schemas.microsoft.com/office/drawing/2014/main" id="{E70B74B5-077E-4859-FAF4-25B76F5F0598}"/>
                </a:ext>
              </a:extLst>
            </p:cNvPr>
            <p:cNvSpPr txBox="1"/>
            <p:nvPr/>
          </p:nvSpPr>
          <p:spPr>
            <a:xfrm>
              <a:off x="104119" y="3413473"/>
              <a:ext cx="2438319" cy="2516160"/>
            </a:xfrm>
            <a:prstGeom prst="rect">
              <a:avLst/>
            </a:prstGeom>
            <a:noFill/>
          </p:spPr>
          <p:txBody>
            <a:bodyPr wrap="square" lIns="68580" tIns="34290" rIns="68580" bIns="34290" rtlCol="0" anchor="t">
              <a:sp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None/>
              </a:pPr>
              <a:r>
                <a:rPr lang="en-GB" sz="788" b="1">
                  <a:solidFill>
                    <a:schemeClr val="accent1"/>
                  </a:solidFill>
                  <a:latin typeface="+mj-lt"/>
                </a:rPr>
                <a:t>Argentina</a:t>
              </a:r>
            </a:p>
            <a:p>
              <a:pPr>
                <a:buFont typeface="Arial" panose="020B0604020202020204" pitchFamily="34" charset="0"/>
                <a:buChar char="•"/>
              </a:pPr>
              <a:r>
                <a:rPr lang="en-GB" sz="525"/>
                <a:t>Fundacion CIDEA</a:t>
              </a:r>
            </a:p>
            <a:p>
              <a:pPr>
                <a:buFont typeface="Arial" panose="020B0604020202020204" pitchFamily="34" charset="0"/>
                <a:buChar char="•"/>
              </a:pPr>
              <a:r>
                <a:rPr lang="en-GB" sz="525"/>
                <a:t>Instituto de </a:t>
              </a:r>
              <a:r>
                <a:rPr lang="en-GB" sz="525" err="1"/>
                <a:t>Tisioneumonología</a:t>
              </a:r>
              <a:r>
                <a:rPr lang="en-GB" sz="525"/>
                <a:t> “Prof. Dr. Raúl Vaccarezza”</a:t>
              </a:r>
            </a:p>
            <a:p>
              <a:pPr>
                <a:buFont typeface="Arial" panose="020B0604020202020204" pitchFamily="34" charset="0"/>
                <a:buChar char="•"/>
              </a:pPr>
              <a:r>
                <a:rPr lang="en-GB" sz="525"/>
                <a:t>Hospital Privado Universitario de Córdoba</a:t>
              </a:r>
            </a:p>
            <a:p>
              <a:pPr>
                <a:buFont typeface="Arial" panose="020B0604020202020204" pitchFamily="34" charset="0"/>
                <a:buChar char="•"/>
              </a:pPr>
              <a:r>
                <a:rPr lang="en-GB" sz="525" err="1"/>
                <a:t>Investigaciones</a:t>
              </a:r>
              <a:r>
                <a:rPr lang="en-GB" sz="525"/>
                <a:t> </a:t>
              </a:r>
              <a:r>
                <a:rPr lang="en-GB" sz="525" err="1"/>
                <a:t>en</a:t>
              </a:r>
              <a:r>
                <a:rPr lang="en-GB" sz="525"/>
                <a:t> </a:t>
              </a:r>
              <a:r>
                <a:rPr lang="en-GB" sz="525" err="1"/>
                <a:t>Patologías</a:t>
              </a:r>
              <a:r>
                <a:rPr lang="en-GB" sz="525"/>
                <a:t> </a:t>
              </a:r>
              <a:r>
                <a:rPr lang="en-GB" sz="525" err="1"/>
                <a:t>Respiratorias</a:t>
              </a:r>
              <a:endParaRPr lang="en-GB" sz="525"/>
            </a:p>
            <a:p>
              <a:pPr>
                <a:buFont typeface="Arial" panose="020B0604020202020204" pitchFamily="34" charset="0"/>
                <a:buChar char="•"/>
              </a:pPr>
              <a:r>
                <a:rPr lang="en-GB" sz="525"/>
                <a:t>Hospital Ramos Mejía</a:t>
              </a:r>
            </a:p>
            <a:p>
              <a:pPr>
                <a:buFont typeface="Arial" panose="020B0604020202020204" pitchFamily="34" charset="0"/>
                <a:buChar char="•"/>
              </a:pPr>
              <a:r>
                <a:rPr lang="en-GB" sz="525"/>
                <a:t>Instituto Vaccarezza</a:t>
              </a:r>
            </a:p>
            <a:p>
              <a:pPr>
                <a:buFont typeface="Arial" panose="020B0604020202020204" pitchFamily="34" charset="0"/>
                <a:buChar char="•"/>
              </a:pPr>
              <a:r>
                <a:rPr lang="en-GB" sz="525"/>
                <a:t>Hospital Centenario</a:t>
              </a:r>
            </a:p>
            <a:p>
              <a:pPr>
                <a:buFont typeface="Arial" panose="020B0604020202020204" pitchFamily="34" charset="0"/>
                <a:buChar char="•"/>
              </a:pPr>
              <a:r>
                <a:rPr lang="en-GB" sz="525"/>
                <a:t>Instituto de </a:t>
              </a:r>
              <a:r>
                <a:rPr lang="en-GB" sz="525" err="1"/>
                <a:t>Patologías</a:t>
              </a:r>
              <a:r>
                <a:rPr lang="en-GB" sz="525"/>
                <a:t> </a:t>
              </a:r>
              <a:r>
                <a:rPr lang="en-GB" sz="525" err="1"/>
                <a:t>Respiratorias</a:t>
              </a:r>
              <a:endParaRPr lang="en-GB" sz="525"/>
            </a:p>
            <a:p>
              <a:pPr>
                <a:buFont typeface="Arial" panose="020B0604020202020204" pitchFamily="34" charset="0"/>
                <a:buChar char="•"/>
              </a:pPr>
              <a:r>
                <a:rPr lang="en-GB" sz="525"/>
                <a:t>Hospital </a:t>
              </a:r>
              <a:r>
                <a:rPr lang="en-GB" sz="525" err="1"/>
                <a:t>Santojanni</a:t>
              </a:r>
              <a:endParaRPr lang="en-GB" sz="525"/>
            </a:p>
            <a:p>
              <a:pPr>
                <a:buFont typeface="Arial" panose="020B0604020202020204" pitchFamily="34" charset="0"/>
                <a:buChar char="•"/>
              </a:pPr>
              <a:r>
                <a:rPr lang="en-GB" sz="525"/>
                <a:t>Hospital </a:t>
              </a:r>
              <a:r>
                <a:rPr lang="en-GB" sz="525" err="1"/>
                <a:t>Británico</a:t>
              </a:r>
              <a:endParaRPr lang="en-GB" sz="525"/>
            </a:p>
            <a:p>
              <a:pPr>
                <a:buFont typeface="Arial" panose="020B0604020202020204" pitchFamily="34" charset="0"/>
                <a:buChar char="•"/>
              </a:pPr>
              <a:r>
                <a:rPr lang="en-GB" sz="525"/>
                <a:t>Hospital Fernández</a:t>
              </a:r>
            </a:p>
            <a:p>
              <a:pPr>
                <a:buFont typeface="Arial" panose="020B0604020202020204" pitchFamily="34" charset="0"/>
                <a:buChar char="•"/>
              </a:pPr>
              <a:r>
                <a:rPr lang="en-GB" sz="525"/>
                <a:t>Hospital Privado de Córdoba</a:t>
              </a:r>
            </a:p>
            <a:p>
              <a:pPr>
                <a:buFont typeface="Arial" panose="020B0604020202020204" pitchFamily="34" charset="0"/>
                <a:buChar char="•"/>
              </a:pPr>
              <a:r>
                <a:rPr lang="en-GB" sz="525"/>
                <a:t>Fernando Serrano</a:t>
              </a:r>
            </a:p>
            <a:p>
              <a:pPr>
                <a:buFont typeface="Arial" panose="020B0604020202020204" pitchFamily="34" charset="0"/>
                <a:buChar char="•"/>
              </a:pPr>
              <a:r>
                <a:rPr lang="en-GB" sz="525" err="1"/>
                <a:t>Sanatorio</a:t>
              </a:r>
              <a:r>
                <a:rPr lang="en-GB" sz="525"/>
                <a:t> Güemes</a:t>
              </a:r>
            </a:p>
            <a:p>
              <a:pPr>
                <a:buFont typeface="Arial" panose="020B0604020202020204" pitchFamily="34" charset="0"/>
                <a:buChar char="•"/>
              </a:pPr>
              <a:r>
                <a:rPr lang="en-GB" sz="525"/>
                <a:t>Hospital Austral</a:t>
              </a:r>
            </a:p>
            <a:p>
              <a:pPr>
                <a:buFont typeface="Arial" panose="020B0604020202020204" pitchFamily="34" charset="0"/>
                <a:buChar char="•"/>
              </a:pPr>
              <a:r>
                <a:rPr lang="en-GB" sz="525"/>
                <a:t>INAER </a:t>
              </a:r>
              <a:r>
                <a:rPr lang="en-GB" sz="525" err="1"/>
                <a:t>Investigación</a:t>
              </a:r>
              <a:r>
                <a:rPr lang="en-GB" sz="525"/>
                <a:t> </a:t>
              </a:r>
              <a:r>
                <a:rPr lang="en-GB" sz="525" err="1"/>
                <a:t>en</a:t>
              </a:r>
              <a:r>
                <a:rPr lang="en-GB" sz="525"/>
                <a:t> </a:t>
              </a:r>
              <a:r>
                <a:rPr lang="en-GB" sz="525" err="1"/>
                <a:t>Alergia</a:t>
              </a:r>
              <a:r>
                <a:rPr lang="en-GB" sz="525"/>
                <a:t> y </a:t>
              </a:r>
              <a:r>
                <a:rPr lang="en-GB" sz="525" err="1"/>
                <a:t>Enfermedades</a:t>
              </a:r>
              <a:r>
                <a:rPr lang="en-GB" sz="525"/>
                <a:t> </a:t>
              </a:r>
              <a:r>
                <a:rPr lang="en-GB" sz="525" err="1"/>
                <a:t>Respiratorias</a:t>
              </a:r>
              <a:endParaRPr lang="en-GB" sz="525"/>
            </a:p>
            <a:p>
              <a:pPr>
                <a:buFont typeface="Arial" panose="020B0604020202020204" pitchFamily="34" charset="0"/>
                <a:buChar char="•"/>
              </a:pPr>
              <a:r>
                <a:rPr lang="en-GB" sz="525"/>
                <a:t>Hospital Italiano</a:t>
              </a:r>
            </a:p>
            <a:p>
              <a:endParaRPr lang="en-US" sz="525"/>
            </a:p>
            <a:p>
              <a:endParaRPr lang="en-GB" sz="525"/>
            </a:p>
          </p:txBody>
        </p:sp>
        <p:sp>
          <p:nvSpPr>
            <p:cNvPr id="14" name="TextBox 8">
              <a:extLst>
                <a:ext uri="{FF2B5EF4-FFF2-40B4-BE49-F238E27FC236}">
                  <a16:creationId xmlns:a16="http://schemas.microsoft.com/office/drawing/2014/main" id="{92808FC3-BC76-8F00-3CF6-F2A17569DFEB}"/>
                </a:ext>
              </a:extLst>
            </p:cNvPr>
            <p:cNvSpPr txBox="1"/>
            <p:nvPr/>
          </p:nvSpPr>
          <p:spPr>
            <a:xfrm>
              <a:off x="108762" y="225373"/>
              <a:ext cx="2219247" cy="1869829"/>
            </a:xfrm>
            <a:prstGeom prst="rect">
              <a:avLst/>
            </a:prstGeom>
            <a:noFill/>
          </p:spPr>
          <p:txBody>
            <a:bodyPr wrap="square" lIns="68580" tIns="34290" rIns="68580" bIns="34290" anchor="t">
              <a:sp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None/>
              </a:pPr>
              <a:r>
                <a:rPr lang="en-US" sz="788" b="1">
                  <a:solidFill>
                    <a:schemeClr val="accent1"/>
                  </a:solidFill>
                  <a:latin typeface="+mj-lt"/>
                </a:rPr>
                <a:t>Canada</a:t>
              </a:r>
              <a:endParaRPr lang="en-US" sz="525" b="1">
                <a:solidFill>
                  <a:schemeClr val="accent1"/>
                </a:solidFill>
                <a:latin typeface="+mj-lt"/>
              </a:endParaRPr>
            </a:p>
            <a:p>
              <a:pPr>
                <a:buFont typeface="Arial" panose="020B0604020202020204" pitchFamily="34" charset="0"/>
                <a:buChar char="•"/>
              </a:pPr>
              <a:r>
                <a:rPr lang="en-US" sz="525"/>
                <a:t>Vancouver Coastal Health</a:t>
              </a:r>
            </a:p>
            <a:p>
              <a:pPr>
                <a:buFont typeface="Arial" panose="020B0604020202020204" pitchFamily="34" charset="0"/>
                <a:buChar char="•"/>
              </a:pPr>
              <a:r>
                <a:rPr lang="en-US" sz="525"/>
                <a:t>St. Paul's Hospital, University of British Columbia</a:t>
              </a:r>
            </a:p>
            <a:p>
              <a:pPr>
                <a:buFont typeface="Arial" panose="020B0604020202020204" pitchFamily="34" charset="0"/>
                <a:buChar char="•"/>
              </a:pPr>
              <a:r>
                <a:rPr lang="en-US" sz="525"/>
                <a:t>Gordon &amp; Leslie Diamond Health Care Centre</a:t>
              </a:r>
            </a:p>
            <a:p>
              <a:pPr>
                <a:buFont typeface="Arial" panose="020B0604020202020204" pitchFamily="34" charset="0"/>
                <a:buChar char="•"/>
              </a:pPr>
              <a:r>
                <a:rPr lang="en-US" sz="525"/>
                <a:t>Vancouver General Hospital, University of British Columbia</a:t>
              </a:r>
            </a:p>
            <a:p>
              <a:pPr>
                <a:buFont typeface="Arial" panose="020B0604020202020204" pitchFamily="34" charset="0"/>
                <a:buChar char="•"/>
              </a:pPr>
              <a:r>
                <a:rPr lang="en-US" sz="525"/>
                <a:t>University of Alberta Hospital, University of Alberta</a:t>
              </a:r>
            </a:p>
            <a:p>
              <a:pPr>
                <a:buFont typeface="Arial" panose="020B0604020202020204" pitchFamily="34" charset="0"/>
                <a:buChar char="•"/>
              </a:pPr>
              <a:r>
                <a:rPr lang="en-US" sz="525" err="1"/>
                <a:t>Rockyview</a:t>
              </a:r>
              <a:r>
                <a:rPr lang="en-US" sz="525"/>
                <a:t> Hospital, University of Calgary</a:t>
              </a:r>
            </a:p>
            <a:p>
              <a:pPr>
                <a:buFont typeface="Arial" panose="020B0604020202020204" pitchFamily="34" charset="0"/>
                <a:buChar char="•"/>
              </a:pPr>
              <a:r>
                <a:rPr lang="en-US" sz="525"/>
                <a:t>Toronto Western Hospital, University of Toronto</a:t>
              </a:r>
            </a:p>
            <a:p>
              <a:pPr>
                <a:buFont typeface="Arial" panose="020B0604020202020204" pitchFamily="34" charset="0"/>
                <a:buChar char="•"/>
              </a:pPr>
              <a:r>
                <a:rPr lang="en-US" sz="525"/>
                <a:t>University Institute of Cardiology and Respirology of Quebec, Université Laval</a:t>
              </a:r>
            </a:p>
            <a:p>
              <a:pPr>
                <a:buFont typeface="Arial" panose="020B0604020202020204" pitchFamily="34" charset="0"/>
                <a:buChar char="•"/>
              </a:pPr>
              <a:r>
                <a:rPr lang="en-US" sz="525"/>
                <a:t>McGill University Health Centre, McGill University</a:t>
              </a:r>
            </a:p>
            <a:p>
              <a:pPr>
                <a:buFont typeface="Arial" panose="020B0604020202020204" pitchFamily="34" charset="0"/>
                <a:buChar char="•"/>
              </a:pPr>
              <a:r>
                <a:rPr lang="en-US" sz="525"/>
                <a:t>The Ottawa Hospital</a:t>
              </a:r>
            </a:p>
            <a:p>
              <a:pPr>
                <a:buFont typeface="Arial" panose="020B0604020202020204" pitchFamily="34" charset="0"/>
                <a:buChar char="•"/>
              </a:pPr>
              <a:r>
                <a:rPr lang="en-US" sz="525"/>
                <a:t>Kingston General Hospital</a:t>
              </a:r>
            </a:p>
            <a:p>
              <a:pPr>
                <a:buFont typeface="Arial" panose="020B0604020202020204" pitchFamily="34" charset="0"/>
                <a:buChar char="•"/>
              </a:pPr>
              <a:r>
                <a:rPr lang="en-US" sz="525"/>
                <a:t>Kingston Health Sciences Centre</a:t>
              </a:r>
            </a:p>
            <a:p>
              <a:pPr>
                <a:buFont typeface="Arial" panose="020B0604020202020204" pitchFamily="34" charset="0"/>
                <a:buChar char="•"/>
              </a:pPr>
              <a:r>
                <a:rPr lang="en-US" sz="525"/>
                <a:t>Synergy MD Specialist Group</a:t>
              </a:r>
            </a:p>
          </p:txBody>
        </p:sp>
        <p:sp>
          <p:nvSpPr>
            <p:cNvPr id="15" name="TextBox 10">
              <a:extLst>
                <a:ext uri="{FF2B5EF4-FFF2-40B4-BE49-F238E27FC236}">
                  <a16:creationId xmlns:a16="http://schemas.microsoft.com/office/drawing/2014/main" id="{397712F8-2BF9-8626-8B3D-4B831FB69EA7}"/>
                </a:ext>
              </a:extLst>
            </p:cNvPr>
            <p:cNvSpPr txBox="1"/>
            <p:nvPr/>
          </p:nvSpPr>
          <p:spPr>
            <a:xfrm>
              <a:off x="110872" y="2602845"/>
              <a:ext cx="1841656" cy="792611"/>
            </a:xfrm>
            <a:prstGeom prst="rect">
              <a:avLst/>
            </a:prstGeom>
            <a:noFill/>
          </p:spPr>
          <p:txBody>
            <a:bodyPr wrap="square" lIns="68580" tIns="34290" rIns="68580" bIns="34290" anchor="t">
              <a:sp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None/>
              </a:pPr>
              <a:r>
                <a:rPr lang="en-GB" sz="788" b="1">
                  <a:solidFill>
                    <a:schemeClr val="accent1"/>
                  </a:solidFill>
                  <a:latin typeface="+mj-lt"/>
                </a:rPr>
                <a:t>Colombia</a:t>
              </a:r>
            </a:p>
            <a:p>
              <a:pPr>
                <a:buFont typeface="Arial" panose="020B0604020202020204" pitchFamily="34" charset="0"/>
                <a:buChar char="•"/>
              </a:pPr>
              <a:r>
                <a:rPr lang="en-GB" sz="525"/>
                <a:t>Fundación </a:t>
              </a:r>
              <a:r>
                <a:rPr lang="en-GB" sz="525" err="1"/>
                <a:t>Neumológica</a:t>
              </a:r>
              <a:r>
                <a:rPr lang="en-GB" sz="525"/>
                <a:t> Colombiana</a:t>
              </a:r>
            </a:p>
            <a:p>
              <a:pPr>
                <a:buFont typeface="Arial" panose="020B0604020202020204" pitchFamily="34" charset="0"/>
                <a:buChar char="•"/>
              </a:pPr>
              <a:r>
                <a:rPr lang="en-GB" sz="525"/>
                <a:t>Instituto </a:t>
              </a:r>
              <a:r>
                <a:rPr lang="en-GB" sz="525" err="1"/>
                <a:t>Neumológico</a:t>
              </a:r>
              <a:r>
                <a:rPr lang="en-GB" sz="525"/>
                <a:t> del Oriente INO</a:t>
              </a:r>
            </a:p>
            <a:p>
              <a:pPr>
                <a:buFont typeface="Arial" panose="020B0604020202020204" pitchFamily="34" charset="0"/>
                <a:buChar char="•"/>
              </a:pPr>
              <a:r>
                <a:rPr lang="en-GB" sz="525"/>
                <a:t>Hospital Universitario San Ignacio</a:t>
              </a:r>
            </a:p>
            <a:p>
              <a:pPr>
                <a:buFont typeface="Arial" panose="020B0604020202020204" pitchFamily="34" charset="0"/>
                <a:buChar char="•"/>
              </a:pPr>
              <a:r>
                <a:rPr lang="en-GB" sz="525" err="1"/>
                <a:t>Promocosta</a:t>
              </a:r>
              <a:endParaRPr lang="en-GB" sz="525"/>
            </a:p>
            <a:p>
              <a:pPr>
                <a:buFont typeface="Arial" panose="020B0604020202020204" pitchFamily="34" charset="0"/>
                <a:buChar char="•"/>
              </a:pPr>
              <a:r>
                <a:rPr lang="en-GB" sz="525"/>
                <a:t>UNIMEQ ORL</a:t>
              </a:r>
            </a:p>
          </p:txBody>
        </p:sp>
        <p:sp>
          <p:nvSpPr>
            <p:cNvPr id="16" name="TextBox 27">
              <a:extLst>
                <a:ext uri="{FF2B5EF4-FFF2-40B4-BE49-F238E27FC236}">
                  <a16:creationId xmlns:a16="http://schemas.microsoft.com/office/drawing/2014/main" id="{78194533-69A1-B991-41EA-C739BF57678C}"/>
                </a:ext>
              </a:extLst>
            </p:cNvPr>
            <p:cNvSpPr txBox="1"/>
            <p:nvPr/>
          </p:nvSpPr>
          <p:spPr>
            <a:xfrm>
              <a:off x="3757314" y="1113418"/>
              <a:ext cx="2316387" cy="684889"/>
            </a:xfrm>
            <a:prstGeom prst="rect">
              <a:avLst/>
            </a:prstGeom>
            <a:noFill/>
          </p:spPr>
          <p:txBody>
            <a:bodyPr wrap="square" lIns="68580" tIns="34290" rIns="68580" bIns="34290" anchor="t">
              <a:sp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None/>
              </a:pPr>
              <a:r>
                <a:rPr lang="es-ES" sz="788" b="1" err="1">
                  <a:solidFill>
                    <a:schemeClr val="accent1"/>
                  </a:solidFill>
                  <a:latin typeface="+mj-lt"/>
                </a:rPr>
                <a:t>Spain</a:t>
              </a:r>
              <a:endParaRPr lang="es-ES" sz="788" b="1">
                <a:solidFill>
                  <a:schemeClr val="accent1"/>
                </a:solidFill>
                <a:latin typeface="+mj-lt"/>
              </a:endParaRPr>
            </a:p>
            <a:p>
              <a:pPr>
                <a:buFont typeface="Arial" panose="020B0604020202020204" pitchFamily="34" charset="0"/>
                <a:buChar char="•"/>
              </a:pPr>
              <a:r>
                <a:rPr lang="es-ES" sz="525"/>
                <a:t>Hospital </a:t>
              </a:r>
              <a:r>
                <a:rPr lang="es-ES" sz="525" err="1"/>
                <a:t>Universitari</a:t>
              </a:r>
              <a:r>
                <a:rPr lang="es-ES" sz="525"/>
                <a:t> Vall </a:t>
              </a:r>
              <a:r>
                <a:rPr lang="es-ES" sz="525" err="1"/>
                <a:t>d'Hebron</a:t>
              </a:r>
              <a:r>
                <a:rPr lang="es-ES" sz="525"/>
                <a:t>, Barcelona</a:t>
              </a:r>
            </a:p>
            <a:p>
              <a:pPr>
                <a:buFont typeface="Arial" panose="020B0604020202020204" pitchFamily="34" charset="0"/>
                <a:buChar char="•"/>
              </a:pPr>
              <a:r>
                <a:rPr lang="es-ES" sz="525"/>
                <a:t>Hospital de Alta Resolución, Granada</a:t>
              </a:r>
            </a:p>
            <a:p>
              <a:pPr>
                <a:buFont typeface="Arial" panose="020B0604020202020204" pitchFamily="34" charset="0"/>
                <a:buChar char="•"/>
              </a:pPr>
              <a:r>
                <a:rPr lang="es-ES" sz="525"/>
                <a:t>Instituto de Investigación Sanitaria de Palma</a:t>
              </a:r>
            </a:p>
            <a:p>
              <a:pPr>
                <a:buFont typeface="Arial" panose="020B0604020202020204" pitchFamily="34" charset="0"/>
                <a:buChar char="•"/>
              </a:pPr>
              <a:r>
                <a:rPr lang="es-ES" sz="525"/>
                <a:t>Hospital de Laredo</a:t>
              </a:r>
            </a:p>
          </p:txBody>
        </p:sp>
        <p:sp>
          <p:nvSpPr>
            <p:cNvPr id="17" name="TextBox 29">
              <a:extLst>
                <a:ext uri="{FF2B5EF4-FFF2-40B4-BE49-F238E27FC236}">
                  <a16:creationId xmlns:a16="http://schemas.microsoft.com/office/drawing/2014/main" id="{0B195E2D-6562-8D6B-B06C-898FA1C88168}"/>
                </a:ext>
              </a:extLst>
            </p:cNvPr>
            <p:cNvSpPr txBox="1"/>
            <p:nvPr/>
          </p:nvSpPr>
          <p:spPr>
            <a:xfrm>
              <a:off x="2336643" y="2786703"/>
              <a:ext cx="2830945" cy="2839325"/>
            </a:xfrm>
            <a:prstGeom prst="rect">
              <a:avLst/>
            </a:prstGeom>
            <a:noFill/>
          </p:spPr>
          <p:txBody>
            <a:bodyPr wrap="square" lIns="68580" tIns="34290" rIns="68580" bIns="34290" anchor="t">
              <a:sp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None/>
              </a:pPr>
              <a:r>
                <a:rPr lang="pt-BR" sz="788" b="1">
                  <a:solidFill>
                    <a:schemeClr val="accent1"/>
                  </a:solidFill>
                  <a:latin typeface="+mj-lt"/>
                </a:rPr>
                <a:t>Brazil</a:t>
              </a:r>
            </a:p>
            <a:p>
              <a:pPr>
                <a:buFont typeface="Arial" panose="020B0604020202020204" pitchFamily="34" charset="0"/>
                <a:buChar char="•"/>
              </a:pPr>
              <a:r>
                <a:rPr lang="pt-BR" sz="525"/>
                <a:t>Hospital Moínhos de Vento</a:t>
              </a:r>
            </a:p>
            <a:p>
              <a:pPr>
                <a:buFont typeface="Arial" panose="020B0604020202020204" pitchFamily="34" charset="0"/>
                <a:buChar char="•"/>
              </a:pPr>
              <a:r>
                <a:rPr lang="pt-BR" sz="525"/>
                <a:t>Centro de Referência de Asma Grave do Hospital do Pulmão</a:t>
              </a:r>
            </a:p>
            <a:p>
              <a:pPr>
                <a:buFont typeface="Arial" panose="020B0604020202020204" pitchFamily="34" charset="0"/>
                <a:buChar char="•"/>
              </a:pPr>
              <a:r>
                <a:rPr lang="pt-BR" sz="525"/>
                <a:t>Centro de Referência em Asma do Hospital de Santa Casa de Misericórdia de Vitória</a:t>
              </a:r>
            </a:p>
            <a:p>
              <a:pPr>
                <a:buFont typeface="Arial" panose="020B0604020202020204" pitchFamily="34" charset="0"/>
                <a:buChar char="•"/>
              </a:pPr>
              <a:r>
                <a:rPr lang="pt-BR" sz="525"/>
                <a:t>Hospital São Lucas da PUCRS - Adulto</a:t>
              </a:r>
            </a:p>
            <a:p>
              <a:pPr>
                <a:buFont typeface="Arial" panose="020B0604020202020204" pitchFamily="34" charset="0"/>
                <a:buChar char="•"/>
              </a:pPr>
              <a:r>
                <a:rPr lang="pt-BR" sz="525"/>
                <a:t>Policlínica Piquet Carneiro</a:t>
              </a:r>
            </a:p>
            <a:p>
              <a:pPr>
                <a:buFont typeface="Arial" panose="020B0604020202020204" pitchFamily="34" charset="0"/>
                <a:buChar char="•"/>
              </a:pPr>
              <a:r>
                <a:rPr lang="pt-BR" sz="525"/>
                <a:t>Centro de Pesquisa Clínica Multidisciplinar da Santa Casa de Misericórdia de Porto Alegre</a:t>
              </a:r>
            </a:p>
            <a:p>
              <a:pPr>
                <a:buFont typeface="Arial" panose="020B0604020202020204" pitchFamily="34" charset="0"/>
                <a:buChar char="•"/>
              </a:pPr>
              <a:r>
                <a:rPr lang="pt-BR" sz="525"/>
                <a:t>Programa para o Controle da Asma na Bahia (ProAR)</a:t>
              </a:r>
            </a:p>
            <a:p>
              <a:pPr>
                <a:buFont typeface="Arial" panose="020B0604020202020204" pitchFamily="34" charset="0"/>
                <a:buChar char="•"/>
              </a:pPr>
              <a:r>
                <a:rPr lang="pt-BR" sz="525"/>
                <a:t>Centro de Atendimento e Pesquisa em Asma Grave do NUPAIVA</a:t>
              </a:r>
            </a:p>
            <a:p>
              <a:pPr>
                <a:buFont typeface="Arial" panose="020B0604020202020204" pitchFamily="34" charset="0"/>
                <a:buChar char="•"/>
              </a:pPr>
              <a:r>
                <a:rPr lang="pt-BR" sz="525"/>
                <a:t>Instituto da Criança e do Adolescente </a:t>
              </a:r>
            </a:p>
            <a:p>
              <a:pPr>
                <a:buFont typeface="Arial" panose="020B0604020202020204" pitchFamily="34" charset="0"/>
                <a:buChar char="•"/>
              </a:pPr>
              <a:r>
                <a:rPr lang="pt-BR" sz="525"/>
                <a:t>Hospital das Clínicas da UFPE/EBSERH</a:t>
              </a:r>
            </a:p>
            <a:p>
              <a:pPr>
                <a:buFont typeface="Arial" panose="020B0604020202020204" pitchFamily="34" charset="0"/>
                <a:buChar char="•"/>
              </a:pPr>
              <a:r>
                <a:rPr lang="pt-BR" sz="525"/>
                <a:t>Hospital da Criança de Brasília José Alencar</a:t>
              </a:r>
            </a:p>
            <a:p>
              <a:pPr>
                <a:buFont typeface="Arial" panose="020B0604020202020204" pitchFamily="34" charset="0"/>
                <a:buChar char="•"/>
              </a:pPr>
              <a:r>
                <a:rPr lang="pt-BR" sz="525"/>
                <a:t>Hospital São Paulo / UNIFESP</a:t>
              </a:r>
            </a:p>
            <a:p>
              <a:pPr>
                <a:buFont typeface="Arial" panose="020B0604020202020204" pitchFamily="34" charset="0"/>
                <a:buChar char="•"/>
              </a:pPr>
              <a:r>
                <a:rPr lang="pt-BR" sz="525"/>
                <a:t>Centro Multidisciplinar para pacientes com Asma de Difícil Controle - CEMAD</a:t>
              </a:r>
            </a:p>
            <a:p>
              <a:pPr>
                <a:buFont typeface="Arial" panose="020B0604020202020204" pitchFamily="34" charset="0"/>
                <a:buChar char="•"/>
              </a:pPr>
              <a:r>
                <a:rPr lang="pt-BR" sz="525"/>
                <a:t>Universidade Estadual de Londrina – UEL</a:t>
              </a:r>
            </a:p>
            <a:p>
              <a:pPr>
                <a:buFont typeface="Arial" panose="020B0604020202020204" pitchFamily="34" charset="0"/>
                <a:buChar char="•"/>
              </a:pPr>
              <a:r>
                <a:rPr lang="pt-BR" sz="525"/>
                <a:t>Hospital Universitário João de Barros Barreto - UFPA/EBSERH</a:t>
              </a:r>
            </a:p>
            <a:p>
              <a:pPr>
                <a:buFont typeface="Arial" panose="020B0604020202020204" pitchFamily="34" charset="0"/>
                <a:buChar char="•"/>
              </a:pPr>
              <a:r>
                <a:rPr lang="pt-BR" sz="525"/>
                <a:t>Universidade Federal de Goiás </a:t>
              </a:r>
            </a:p>
            <a:p>
              <a:pPr>
                <a:buFont typeface="Arial" panose="020B0604020202020204" pitchFamily="34" charset="0"/>
                <a:buChar char="•"/>
              </a:pPr>
              <a:r>
                <a:rPr lang="pt-BR" sz="525"/>
                <a:t>Universidade Federal do Rio de Janeiro</a:t>
              </a:r>
            </a:p>
            <a:p>
              <a:pPr>
                <a:buFont typeface="Arial" panose="020B0604020202020204" pitchFamily="34" charset="0"/>
                <a:buChar char="•"/>
              </a:pPr>
              <a:r>
                <a:rPr lang="pt-BR" sz="525"/>
                <a:t>Hospital Universitário Lauro Wanderley da UFPB</a:t>
              </a:r>
            </a:p>
            <a:p>
              <a:pPr>
                <a:buFont typeface="Arial" panose="020B0604020202020204" pitchFamily="34" charset="0"/>
                <a:buChar char="•"/>
              </a:pPr>
              <a:r>
                <a:rPr lang="pt-BR" sz="525"/>
                <a:t>Hospital de Clínica de Porto Alegre</a:t>
              </a:r>
            </a:p>
            <a:p>
              <a:pPr>
                <a:buFont typeface="Arial" panose="020B0604020202020204" pitchFamily="34" charset="0"/>
                <a:buChar char="•"/>
              </a:pPr>
              <a:r>
                <a:rPr lang="pt-BR" sz="525"/>
                <a:t>Irmandade da Santa Casa de Misericórdia de São Paulo</a:t>
              </a:r>
            </a:p>
            <a:p>
              <a:pPr>
                <a:buFont typeface="Arial" panose="020B0604020202020204" pitchFamily="34" charset="0"/>
                <a:buChar char="•"/>
              </a:pPr>
              <a:r>
                <a:rPr lang="pt-BR" sz="525"/>
                <a:t>Complexo Hospital de Clínicas da Universidade Federal do Paraná</a:t>
              </a:r>
            </a:p>
          </p:txBody>
        </p:sp>
        <p:sp>
          <p:nvSpPr>
            <p:cNvPr id="18" name="TextBox 35">
              <a:extLst>
                <a:ext uri="{FF2B5EF4-FFF2-40B4-BE49-F238E27FC236}">
                  <a16:creationId xmlns:a16="http://schemas.microsoft.com/office/drawing/2014/main" id="{182A3869-A3C2-4524-AEF3-4511D468635F}"/>
                </a:ext>
              </a:extLst>
            </p:cNvPr>
            <p:cNvSpPr txBox="1"/>
            <p:nvPr/>
          </p:nvSpPr>
          <p:spPr>
            <a:xfrm>
              <a:off x="2462970" y="904513"/>
              <a:ext cx="1547087" cy="484835"/>
            </a:xfrm>
            <a:prstGeom prst="rect">
              <a:avLst/>
            </a:prstGeom>
            <a:noFill/>
          </p:spPr>
          <p:txBody>
            <a:bodyPr wrap="square" lIns="68580" tIns="34290" rIns="68580" bIns="34290" anchor="t">
              <a:sp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None/>
              </a:pPr>
              <a:r>
                <a:rPr lang="en-US" sz="788" b="1">
                  <a:solidFill>
                    <a:schemeClr val="accent1"/>
                  </a:solidFill>
                  <a:latin typeface="+mj-lt"/>
                </a:rPr>
                <a:t>Ireland</a:t>
              </a:r>
            </a:p>
            <a:p>
              <a:pPr>
                <a:buFont typeface="Arial" panose="020B0604020202020204" pitchFamily="34" charset="0"/>
                <a:buChar char="•"/>
              </a:pPr>
              <a:r>
                <a:rPr lang="en-GB" sz="600">
                  <a:solidFill>
                    <a:srgbClr val="242424"/>
                  </a:solidFill>
                  <a:latin typeface="Aptos Narrow" panose="020B0004020202020204" pitchFamily="34" charset="0"/>
                </a:rPr>
                <a:t>Beaumont Hospital</a:t>
              </a:r>
            </a:p>
            <a:p>
              <a:pPr>
                <a:buFont typeface="Arial" panose="020B0604020202020204" pitchFamily="34" charset="0"/>
                <a:buChar char="•"/>
              </a:pPr>
              <a:r>
                <a:rPr lang="en-US" sz="525"/>
                <a:t>Tallaght University Hospital</a:t>
              </a:r>
            </a:p>
          </p:txBody>
        </p:sp>
        <p:sp>
          <p:nvSpPr>
            <p:cNvPr id="19" name="TextBox 40">
              <a:extLst>
                <a:ext uri="{FF2B5EF4-FFF2-40B4-BE49-F238E27FC236}">
                  <a16:creationId xmlns:a16="http://schemas.microsoft.com/office/drawing/2014/main" id="{2D3FFDA8-B93B-35B2-6D09-0BF06254F938}"/>
                </a:ext>
              </a:extLst>
            </p:cNvPr>
            <p:cNvSpPr txBox="1"/>
            <p:nvPr/>
          </p:nvSpPr>
          <p:spPr>
            <a:xfrm>
              <a:off x="8369322" y="261313"/>
              <a:ext cx="1461901" cy="361724"/>
            </a:xfrm>
            <a:prstGeom prst="rect">
              <a:avLst/>
            </a:prstGeom>
            <a:noFill/>
          </p:spPr>
          <p:txBody>
            <a:bodyPr wrap="square" lIns="68580" tIns="34290" rIns="68580" bIns="34290" anchor="t">
              <a:sp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None/>
              </a:pPr>
              <a:r>
                <a:rPr lang="en-GB" sz="788" b="1">
                  <a:solidFill>
                    <a:schemeClr val="accent1"/>
                  </a:solidFill>
                  <a:latin typeface="+mj-lt"/>
                </a:rPr>
                <a:t>Estonia</a:t>
              </a:r>
            </a:p>
            <a:p>
              <a:pPr>
                <a:buFont typeface="Arial" panose="020B0604020202020204" pitchFamily="34" charset="0"/>
                <a:buChar char="•"/>
              </a:pPr>
              <a:r>
                <a:rPr lang="en-GB" sz="525"/>
                <a:t>University of Tartu</a:t>
              </a:r>
            </a:p>
          </p:txBody>
        </p:sp>
        <p:sp>
          <p:nvSpPr>
            <p:cNvPr id="20" name="TextBox 42">
              <a:extLst>
                <a:ext uri="{FF2B5EF4-FFF2-40B4-BE49-F238E27FC236}">
                  <a16:creationId xmlns:a16="http://schemas.microsoft.com/office/drawing/2014/main" id="{264B6A98-9D9C-C4F7-9E5A-563EC51FF8FA}"/>
                </a:ext>
              </a:extLst>
            </p:cNvPr>
            <p:cNvSpPr txBox="1"/>
            <p:nvPr/>
          </p:nvSpPr>
          <p:spPr>
            <a:xfrm>
              <a:off x="5071874" y="3198381"/>
              <a:ext cx="2316387" cy="1654385"/>
            </a:xfrm>
            <a:prstGeom prst="rect">
              <a:avLst/>
            </a:prstGeom>
            <a:noFill/>
          </p:spPr>
          <p:txBody>
            <a:bodyPr wrap="square" lIns="68580" tIns="34290" rIns="68580" bIns="34290" anchor="t">
              <a:sp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None/>
              </a:pPr>
              <a:r>
                <a:rPr lang="it-IT" sz="788" b="1">
                  <a:solidFill>
                    <a:schemeClr val="accent1"/>
                  </a:solidFill>
                  <a:latin typeface="+mj-lt"/>
                </a:rPr>
                <a:t>Italy</a:t>
              </a:r>
            </a:p>
            <a:p>
              <a:pPr>
                <a:buFont typeface="Arial" panose="020B0604020202020204" pitchFamily="34" charset="0"/>
                <a:buChar char="•"/>
              </a:pPr>
              <a:r>
                <a:rPr lang="it-IT" sz="525"/>
                <a:t>Fondazione IRCCS </a:t>
              </a:r>
            </a:p>
            <a:p>
              <a:pPr>
                <a:buFont typeface="Arial" panose="020B0604020202020204" pitchFamily="34" charset="0"/>
                <a:buChar char="•"/>
              </a:pPr>
              <a:r>
                <a:rPr lang="it-IT" sz="525"/>
                <a:t>Azienda Ospedaliero-Universitaria di Parma</a:t>
              </a:r>
            </a:p>
            <a:p>
              <a:pPr>
                <a:buFont typeface="Arial" panose="020B0604020202020204" pitchFamily="34" charset="0"/>
                <a:buChar char="•"/>
              </a:pPr>
              <a:r>
                <a:rPr lang="it-IT" sz="525"/>
                <a:t>Azienda Sanitaria Locale Roma 6</a:t>
              </a:r>
            </a:p>
            <a:p>
              <a:pPr>
                <a:buFont typeface="Arial" panose="020B0604020202020204" pitchFamily="34" charset="0"/>
                <a:buChar char="•"/>
              </a:pPr>
              <a:r>
                <a:rPr lang="it-IT" sz="525"/>
                <a:t>AOU Città della Salute e della Scienza di Torino</a:t>
              </a:r>
            </a:p>
            <a:p>
              <a:pPr>
                <a:buFont typeface="Arial" panose="020B0604020202020204" pitchFamily="34" charset="0"/>
                <a:buChar char="•"/>
              </a:pPr>
              <a:r>
                <a:rPr lang="it-IT" sz="525"/>
                <a:t>AO dei Colli, Monaldi Hospital, Napoli</a:t>
              </a:r>
            </a:p>
            <a:p>
              <a:pPr>
                <a:buFont typeface="Arial" panose="020B0604020202020204" pitchFamily="34" charset="0"/>
                <a:buChar char="•"/>
              </a:pPr>
              <a:r>
                <a:rPr lang="it-IT" sz="525"/>
                <a:t>Azienda Ospedaliera Universitaria Senese</a:t>
              </a:r>
            </a:p>
            <a:p>
              <a:pPr>
                <a:buFont typeface="Arial" panose="020B0604020202020204" pitchFamily="34" charset="0"/>
                <a:buChar char="•"/>
              </a:pPr>
              <a:r>
                <a:rPr lang="it-IT" sz="525"/>
                <a:t>Ospedale Morgagni Pierantoni, Forlì</a:t>
              </a:r>
            </a:p>
            <a:p>
              <a:pPr>
                <a:buFont typeface="Arial" panose="020B0604020202020204" pitchFamily="34" charset="0"/>
                <a:buChar char="•"/>
              </a:pPr>
              <a:r>
                <a:rPr lang="it-IT" sz="525"/>
                <a:t>Università degli Studi di Milano – Bicocca</a:t>
              </a:r>
            </a:p>
            <a:p>
              <a:pPr>
                <a:buFont typeface="Arial" panose="020B0604020202020204" pitchFamily="34" charset="0"/>
                <a:buChar char="•"/>
              </a:pPr>
              <a:r>
                <a:rPr lang="it-IT" sz="525"/>
                <a:t>Ospedale di Circolo e Fondazione Macchi, Varese</a:t>
              </a:r>
            </a:p>
            <a:p>
              <a:pPr>
                <a:buFont typeface="Arial" panose="020B0604020202020204" pitchFamily="34" charset="0"/>
                <a:buChar char="•"/>
              </a:pPr>
              <a:r>
                <a:rPr lang="it-IT" sz="525"/>
                <a:t>Università degli Studi di Genova </a:t>
              </a:r>
            </a:p>
            <a:p>
              <a:pPr>
                <a:buFont typeface="Arial" panose="020B0604020202020204" pitchFamily="34" charset="0"/>
                <a:buChar char="•"/>
              </a:pPr>
              <a:r>
                <a:rPr lang="it-IT" sz="525"/>
                <a:t>AO Santa Maria di Terni</a:t>
              </a:r>
            </a:p>
            <a:p>
              <a:pPr>
                <a:buFont typeface="Arial" panose="020B0604020202020204" pitchFamily="34" charset="0"/>
                <a:buChar char="•"/>
              </a:pPr>
              <a:r>
                <a:rPr lang="it-IT" sz="525"/>
                <a:t>AOUI Verona</a:t>
              </a:r>
            </a:p>
            <a:p>
              <a:pPr>
                <a:buFont typeface="Arial" panose="020B0604020202020204" pitchFamily="34" charset="0"/>
                <a:buChar char="•"/>
              </a:pPr>
              <a:r>
                <a:rPr lang="it-IT" sz="525"/>
                <a:t>Azienda USL di Reggio Emilia</a:t>
              </a:r>
            </a:p>
          </p:txBody>
        </p:sp>
        <p:sp>
          <p:nvSpPr>
            <p:cNvPr id="21" name="TextBox 45">
              <a:extLst>
                <a:ext uri="{FF2B5EF4-FFF2-40B4-BE49-F238E27FC236}">
                  <a16:creationId xmlns:a16="http://schemas.microsoft.com/office/drawing/2014/main" id="{DE25BA0A-6F24-2EFE-2A87-0CBF8B35B564}"/>
                </a:ext>
              </a:extLst>
            </p:cNvPr>
            <p:cNvSpPr txBox="1"/>
            <p:nvPr/>
          </p:nvSpPr>
          <p:spPr>
            <a:xfrm>
              <a:off x="10146642" y="313425"/>
              <a:ext cx="1773793" cy="1331220"/>
            </a:xfrm>
            <a:prstGeom prst="rect">
              <a:avLst/>
            </a:prstGeom>
            <a:noFill/>
          </p:spPr>
          <p:txBody>
            <a:bodyPr wrap="square" lIns="68580" tIns="34290" rIns="68580" bIns="34290" anchor="t">
              <a:sp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None/>
              </a:pPr>
              <a:r>
                <a:rPr lang="en-GB" sz="788" b="1">
                  <a:solidFill>
                    <a:schemeClr val="accent1"/>
                  </a:solidFill>
                  <a:latin typeface="+mj-lt"/>
                </a:rPr>
                <a:t>Japan</a:t>
              </a:r>
            </a:p>
            <a:p>
              <a:pPr>
                <a:buFont typeface="Arial" panose="020B0604020202020204" pitchFamily="34" charset="0"/>
                <a:buChar char="•"/>
              </a:pPr>
              <a:r>
                <a:rPr lang="en-GB" sz="525"/>
                <a:t>Kyoto University Hospital</a:t>
              </a:r>
            </a:p>
            <a:p>
              <a:pPr>
                <a:buFont typeface="Arial" panose="020B0604020202020204" pitchFamily="34" charset="0"/>
                <a:buChar char="•"/>
              </a:pPr>
              <a:r>
                <a:rPr lang="en-GB" sz="525"/>
                <a:t>Okayama University Hospital</a:t>
              </a:r>
            </a:p>
            <a:p>
              <a:pPr>
                <a:buFont typeface="Arial" panose="020B0604020202020204" pitchFamily="34" charset="0"/>
                <a:buChar char="•"/>
              </a:pPr>
              <a:r>
                <a:rPr lang="en-GB" sz="525"/>
                <a:t>Osaka University Hospital</a:t>
              </a:r>
            </a:p>
            <a:p>
              <a:pPr>
                <a:buFont typeface="Arial" panose="020B0604020202020204" pitchFamily="34" charset="0"/>
                <a:buChar char="•"/>
              </a:pPr>
              <a:r>
                <a:rPr lang="en-GB" sz="525"/>
                <a:t>National Hospital Organization Osaka </a:t>
              </a:r>
            </a:p>
            <a:p>
              <a:pPr>
                <a:buFont typeface="Arial" panose="020B0604020202020204" pitchFamily="34" charset="0"/>
                <a:buChar char="•"/>
              </a:pPr>
              <a:r>
                <a:rPr lang="en-GB" sz="525" err="1"/>
                <a:t>Toneyama</a:t>
              </a:r>
              <a:r>
                <a:rPr lang="en-GB" sz="525"/>
                <a:t> Medical </a:t>
              </a:r>
              <a:r>
                <a:rPr lang="en-GB" sz="525" err="1"/>
                <a:t>Center</a:t>
              </a:r>
              <a:endParaRPr lang="en-GB" sz="525"/>
            </a:p>
            <a:p>
              <a:pPr>
                <a:buFont typeface="Arial" panose="020B0604020202020204" pitchFamily="34" charset="0"/>
                <a:buChar char="•"/>
              </a:pPr>
              <a:r>
                <a:rPr lang="en-GB" sz="525"/>
                <a:t>Juntendo University Hospital</a:t>
              </a:r>
            </a:p>
            <a:p>
              <a:pPr>
                <a:buFont typeface="Arial" panose="020B0604020202020204" pitchFamily="34" charset="0"/>
                <a:buChar char="•"/>
              </a:pPr>
              <a:r>
                <a:rPr lang="en-GB" sz="525"/>
                <a:t>Tohoku University Hospital</a:t>
              </a:r>
            </a:p>
            <a:p>
              <a:pPr>
                <a:buFont typeface="Arial" panose="020B0604020202020204" pitchFamily="34" charset="0"/>
                <a:buChar char="•"/>
              </a:pPr>
              <a:r>
                <a:rPr lang="en-GB" sz="525"/>
                <a:t>Fukuoka University Hospital</a:t>
              </a:r>
            </a:p>
            <a:p>
              <a:pPr>
                <a:buFont typeface="Arial" panose="020B0604020202020204" pitchFamily="34" charset="0"/>
                <a:buChar char="•"/>
              </a:pPr>
              <a:r>
                <a:rPr lang="en-GB" sz="525"/>
                <a:t>National </a:t>
              </a:r>
              <a:r>
                <a:rPr lang="en-GB" sz="525" err="1"/>
                <a:t>Center</a:t>
              </a:r>
              <a:r>
                <a:rPr lang="en-GB" sz="525"/>
                <a:t> for Global Health and Medicine</a:t>
              </a:r>
            </a:p>
          </p:txBody>
        </p:sp>
        <p:sp>
          <p:nvSpPr>
            <p:cNvPr id="22" name="TextBox 48">
              <a:extLst>
                <a:ext uri="{FF2B5EF4-FFF2-40B4-BE49-F238E27FC236}">
                  <a16:creationId xmlns:a16="http://schemas.microsoft.com/office/drawing/2014/main" id="{2F503C7D-B5E8-ED44-2938-194E906A221D}"/>
                </a:ext>
              </a:extLst>
            </p:cNvPr>
            <p:cNvSpPr txBox="1"/>
            <p:nvPr/>
          </p:nvSpPr>
          <p:spPr>
            <a:xfrm>
              <a:off x="1868355" y="1686229"/>
              <a:ext cx="2923804" cy="1115776"/>
            </a:xfrm>
            <a:prstGeom prst="rect">
              <a:avLst/>
            </a:prstGeom>
            <a:noFill/>
          </p:spPr>
          <p:txBody>
            <a:bodyPr wrap="square" lIns="68580" tIns="34290" rIns="68580" bIns="34290" anchor="t">
              <a:sp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None/>
              </a:pPr>
              <a:r>
                <a:rPr lang="en-GB" sz="788" b="1">
                  <a:solidFill>
                    <a:schemeClr val="accent1"/>
                  </a:solidFill>
                  <a:latin typeface="+mj-lt"/>
                </a:rPr>
                <a:t>Mexico</a:t>
              </a:r>
            </a:p>
            <a:p>
              <a:pPr>
                <a:buFont typeface="Arial" panose="020B0604020202020204" pitchFamily="34" charset="0"/>
                <a:buChar char="•"/>
              </a:pPr>
              <a:r>
                <a:rPr lang="en-GB" sz="525"/>
                <a:t>Instituto Nacional de </a:t>
              </a:r>
              <a:r>
                <a:rPr lang="en-GB" sz="525" err="1"/>
                <a:t>Enfermedades</a:t>
              </a:r>
              <a:r>
                <a:rPr lang="en-GB" sz="525"/>
                <a:t> </a:t>
              </a:r>
              <a:r>
                <a:rPr lang="en-GB" sz="525" err="1"/>
                <a:t>Respiratorias</a:t>
              </a:r>
              <a:r>
                <a:rPr lang="en-GB" sz="525"/>
                <a:t> </a:t>
              </a:r>
            </a:p>
            <a:p>
              <a:pPr>
                <a:buFont typeface="Arial" panose="020B0604020202020204" pitchFamily="34" charset="0"/>
                <a:buChar char="•"/>
              </a:pPr>
              <a:r>
                <a:rPr lang="en-GB" sz="525"/>
                <a:t>Instituto Nacional de </a:t>
              </a:r>
              <a:r>
                <a:rPr lang="en-GB" sz="525" err="1"/>
                <a:t>Ciencias</a:t>
              </a:r>
              <a:r>
                <a:rPr lang="en-GB" sz="525"/>
                <a:t> </a:t>
              </a:r>
              <a:r>
                <a:rPr lang="en-GB" sz="525" err="1"/>
                <a:t>Médicas</a:t>
              </a:r>
              <a:r>
                <a:rPr lang="en-GB" sz="525"/>
                <a:t> y </a:t>
              </a:r>
              <a:r>
                <a:rPr lang="en-GB" sz="525" err="1"/>
                <a:t>Nutrición</a:t>
              </a:r>
              <a:r>
                <a:rPr lang="en-GB" sz="525"/>
                <a:t> Salvador </a:t>
              </a:r>
              <a:r>
                <a:rPr lang="en-GB" sz="525" err="1"/>
                <a:t>Zubirán</a:t>
              </a:r>
              <a:r>
                <a:rPr lang="en-GB" sz="525"/>
                <a:t> </a:t>
              </a:r>
            </a:p>
            <a:p>
              <a:pPr>
                <a:buFont typeface="Arial" panose="020B0604020202020204" pitchFamily="34" charset="0"/>
                <a:buChar char="•"/>
              </a:pPr>
              <a:r>
                <a:rPr lang="en-GB" sz="525"/>
                <a:t>Centro Médico Nacional La Raza</a:t>
              </a:r>
            </a:p>
            <a:p>
              <a:pPr>
                <a:buFont typeface="Arial" panose="020B0604020202020204" pitchFamily="34" charset="0"/>
                <a:buChar char="•"/>
              </a:pPr>
              <a:r>
                <a:rPr lang="en-GB" sz="525"/>
                <a:t>Centro Médico ABC</a:t>
              </a:r>
            </a:p>
            <a:p>
              <a:pPr>
                <a:buFont typeface="Arial" panose="020B0604020202020204" pitchFamily="34" charset="0"/>
                <a:buChar char="•"/>
              </a:pPr>
              <a:r>
                <a:rPr lang="en-GB" sz="525" err="1"/>
                <a:t>Clínica</a:t>
              </a:r>
              <a:r>
                <a:rPr lang="en-GB" sz="525"/>
                <a:t> de Asma y </a:t>
              </a:r>
              <a:r>
                <a:rPr lang="en-GB" sz="525" err="1"/>
                <a:t>Alergia</a:t>
              </a:r>
              <a:r>
                <a:rPr lang="en-GB" sz="525"/>
                <a:t> de México</a:t>
              </a:r>
            </a:p>
            <a:p>
              <a:pPr>
                <a:buFont typeface="Arial" panose="020B0604020202020204" pitchFamily="34" charset="0"/>
                <a:buChar char="•"/>
              </a:pPr>
              <a:r>
                <a:rPr lang="en-GB" sz="525"/>
                <a:t>Centro de Asma y </a:t>
              </a:r>
              <a:r>
                <a:rPr lang="en-GB" sz="525" err="1"/>
                <a:t>Alergia</a:t>
              </a:r>
              <a:r>
                <a:rPr lang="en-GB" sz="525"/>
                <a:t> de Guadalajara</a:t>
              </a:r>
            </a:p>
            <a:p>
              <a:pPr>
                <a:buFont typeface="Arial" panose="020B0604020202020204" pitchFamily="34" charset="0"/>
                <a:buChar char="•"/>
              </a:pPr>
              <a:r>
                <a:rPr lang="en-GB" sz="525"/>
                <a:t>Hospital Médica Sur</a:t>
              </a:r>
            </a:p>
            <a:p>
              <a:pPr>
                <a:buFont typeface="Arial" panose="020B0604020202020204" pitchFamily="34" charset="0"/>
                <a:buChar char="•"/>
              </a:pPr>
              <a:r>
                <a:rPr lang="en-GB" sz="525"/>
                <a:t>Unidad de </a:t>
              </a:r>
              <a:r>
                <a:rPr lang="en-GB" sz="525" err="1"/>
                <a:t>Investigación</a:t>
              </a:r>
              <a:r>
                <a:rPr lang="en-GB" sz="525"/>
                <a:t> Médica </a:t>
              </a:r>
              <a:r>
                <a:rPr lang="en-GB" sz="525" err="1"/>
                <a:t>en</a:t>
              </a:r>
              <a:r>
                <a:rPr lang="en-GB" sz="525"/>
                <a:t> </a:t>
              </a:r>
              <a:r>
                <a:rPr lang="en-GB" sz="525" err="1"/>
                <a:t>Enfermedades</a:t>
              </a:r>
              <a:r>
                <a:rPr lang="en-GB" sz="525"/>
                <a:t> </a:t>
              </a:r>
              <a:r>
                <a:rPr lang="en-GB" sz="525" err="1"/>
                <a:t>Pulmonares</a:t>
              </a:r>
              <a:endParaRPr lang="en-GB" sz="525"/>
            </a:p>
          </p:txBody>
        </p:sp>
        <p:sp>
          <p:nvSpPr>
            <p:cNvPr id="23" name="TextBox 50">
              <a:extLst>
                <a:ext uri="{FF2B5EF4-FFF2-40B4-BE49-F238E27FC236}">
                  <a16:creationId xmlns:a16="http://schemas.microsoft.com/office/drawing/2014/main" id="{33CF6A12-A72F-48E8-9DFB-7C54372D717C}"/>
                </a:ext>
              </a:extLst>
            </p:cNvPr>
            <p:cNvSpPr txBox="1"/>
            <p:nvPr/>
          </p:nvSpPr>
          <p:spPr>
            <a:xfrm>
              <a:off x="7322778" y="1533311"/>
              <a:ext cx="3387888" cy="900332"/>
            </a:xfrm>
            <a:prstGeom prst="rect">
              <a:avLst/>
            </a:prstGeom>
            <a:noFill/>
          </p:spPr>
          <p:txBody>
            <a:bodyPr wrap="square" lIns="68580" tIns="34290" rIns="68580" bIns="34290" anchor="t">
              <a:sp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None/>
              </a:pPr>
              <a:r>
                <a:rPr lang="en-GB" sz="788" b="1">
                  <a:solidFill>
                    <a:schemeClr val="accent1"/>
                  </a:solidFill>
                  <a:latin typeface="+mj-lt"/>
                </a:rPr>
                <a:t>Poland</a:t>
              </a:r>
            </a:p>
            <a:p>
              <a:pPr>
                <a:buFont typeface="Arial" panose="020B0604020202020204" pitchFamily="34" charset="0"/>
                <a:buChar char="•"/>
              </a:pPr>
              <a:r>
                <a:rPr lang="en-GB" sz="525"/>
                <a:t>Institute of Tuberculosis and Lung Diseases, Warsaw</a:t>
              </a:r>
            </a:p>
            <a:p>
              <a:pPr>
                <a:buFont typeface="Arial" panose="020B0604020202020204" pitchFamily="34" charset="0"/>
                <a:buChar char="•"/>
              </a:pPr>
              <a:r>
                <a:rPr lang="en-GB" sz="525"/>
                <a:t>Medical University of Warsaw</a:t>
              </a:r>
            </a:p>
            <a:p>
              <a:pPr>
                <a:buFont typeface="Arial" panose="020B0604020202020204" pitchFamily="34" charset="0"/>
                <a:buChar char="•"/>
              </a:pPr>
              <a:r>
                <a:rPr lang="en-GB" sz="525"/>
                <a:t>Jagiellonian University Medical College</a:t>
              </a:r>
            </a:p>
            <a:p>
              <a:pPr>
                <a:buFont typeface="Arial" panose="020B0604020202020204" pitchFamily="34" charset="0"/>
                <a:buChar char="•"/>
              </a:pPr>
              <a:r>
                <a:rPr lang="en-GB" sz="525"/>
                <a:t>Medical University of </a:t>
              </a:r>
              <a:r>
                <a:rPr lang="en-GB" sz="525" err="1"/>
                <a:t>Gdańsk</a:t>
              </a:r>
              <a:endParaRPr lang="en-GB" sz="525"/>
            </a:p>
            <a:p>
              <a:pPr>
                <a:buFont typeface="Arial" panose="020B0604020202020204" pitchFamily="34" charset="0"/>
                <a:buChar char="•"/>
              </a:pPr>
              <a:r>
                <a:rPr lang="en-GB" sz="525"/>
                <a:t>National Institute of Tuberculosis and Lung Diseases</a:t>
              </a:r>
            </a:p>
            <a:p>
              <a:pPr>
                <a:buFont typeface="Arial" panose="020B0604020202020204" pitchFamily="34" charset="0"/>
                <a:buChar char="•"/>
              </a:pPr>
              <a:r>
                <a:rPr lang="en-GB" sz="525"/>
                <a:t>Wroclaw Medical University</a:t>
              </a:r>
            </a:p>
          </p:txBody>
        </p:sp>
        <p:sp>
          <p:nvSpPr>
            <p:cNvPr id="24" name="TextBox 54">
              <a:extLst>
                <a:ext uri="{FF2B5EF4-FFF2-40B4-BE49-F238E27FC236}">
                  <a16:creationId xmlns:a16="http://schemas.microsoft.com/office/drawing/2014/main" id="{CD62954B-0C55-D995-BB37-8CC08A2646D9}"/>
                </a:ext>
              </a:extLst>
            </p:cNvPr>
            <p:cNvSpPr txBox="1"/>
            <p:nvPr/>
          </p:nvSpPr>
          <p:spPr>
            <a:xfrm>
              <a:off x="4421686" y="2155613"/>
              <a:ext cx="2651367" cy="900332"/>
            </a:xfrm>
            <a:prstGeom prst="rect">
              <a:avLst/>
            </a:prstGeom>
            <a:noFill/>
          </p:spPr>
          <p:txBody>
            <a:bodyPr wrap="square" lIns="68580" tIns="34290" rIns="68580" bIns="34290" anchor="t">
              <a:sp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None/>
              </a:pPr>
              <a:r>
                <a:rPr lang="pt-BR" sz="788" b="1">
                  <a:solidFill>
                    <a:schemeClr val="accent1"/>
                  </a:solidFill>
                  <a:latin typeface="+mj-lt"/>
                </a:rPr>
                <a:t>Portugal</a:t>
              </a:r>
            </a:p>
            <a:p>
              <a:pPr>
                <a:buFont typeface="Arial" panose="020B0604020202020204" pitchFamily="34" charset="0"/>
                <a:buChar char="•"/>
              </a:pPr>
              <a:r>
                <a:rPr lang="pt-BR" sz="525"/>
                <a:t>Centro Hospitalar Universitário Lisboa Norte</a:t>
              </a:r>
            </a:p>
            <a:p>
              <a:pPr>
                <a:buFont typeface="Arial" panose="020B0604020202020204" pitchFamily="34" charset="0"/>
                <a:buChar char="•"/>
              </a:pPr>
              <a:r>
                <a:rPr lang="pt-BR" sz="525"/>
                <a:t>Hospital de Santa Maria</a:t>
              </a:r>
            </a:p>
            <a:p>
              <a:pPr>
                <a:buFont typeface="Arial" panose="020B0604020202020204" pitchFamily="34" charset="0"/>
                <a:buChar char="•"/>
              </a:pPr>
              <a:r>
                <a:rPr lang="pt-BR" sz="525"/>
                <a:t>Hospital de São João</a:t>
              </a:r>
            </a:p>
            <a:p>
              <a:pPr>
                <a:buFont typeface="Arial" panose="020B0604020202020204" pitchFamily="34" charset="0"/>
                <a:buChar char="•"/>
              </a:pPr>
              <a:r>
                <a:rPr lang="pt-BR" sz="525"/>
                <a:t>Centro Hospitalar Universitário de Coimbra</a:t>
              </a:r>
            </a:p>
            <a:p>
              <a:pPr>
                <a:buFont typeface="Arial" panose="020B0604020202020204" pitchFamily="34" charset="0"/>
                <a:buChar char="•"/>
              </a:pPr>
              <a:r>
                <a:rPr lang="pt-BR" sz="525"/>
                <a:t>Centro Hospitalar e Universitário do Porto</a:t>
              </a:r>
            </a:p>
            <a:p>
              <a:pPr>
                <a:buFont typeface="Arial" panose="020B0604020202020204" pitchFamily="34" charset="0"/>
                <a:buChar char="•"/>
              </a:pPr>
              <a:r>
                <a:rPr lang="pt-BR" sz="525"/>
                <a:t>Centro Hospitalar do Algarve</a:t>
              </a:r>
            </a:p>
          </p:txBody>
        </p:sp>
        <p:sp>
          <p:nvSpPr>
            <p:cNvPr id="25" name="TextBox 56">
              <a:extLst>
                <a:ext uri="{FF2B5EF4-FFF2-40B4-BE49-F238E27FC236}">
                  <a16:creationId xmlns:a16="http://schemas.microsoft.com/office/drawing/2014/main" id="{F5D05218-0C88-24A7-9DFB-476C9F5C7BA2}"/>
                </a:ext>
              </a:extLst>
            </p:cNvPr>
            <p:cNvSpPr txBox="1"/>
            <p:nvPr/>
          </p:nvSpPr>
          <p:spPr>
            <a:xfrm>
              <a:off x="10175916" y="1817507"/>
              <a:ext cx="1640251" cy="1223499"/>
            </a:xfrm>
            <a:prstGeom prst="rect">
              <a:avLst/>
            </a:prstGeom>
            <a:noFill/>
          </p:spPr>
          <p:txBody>
            <a:bodyPr wrap="square" lIns="68580" tIns="34290" rIns="68580" bIns="34290" anchor="t">
              <a:sp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None/>
              </a:pPr>
              <a:r>
                <a:rPr lang="en-GB" sz="788" b="1">
                  <a:solidFill>
                    <a:schemeClr val="accent1"/>
                  </a:solidFill>
                  <a:latin typeface="+mj-lt"/>
                </a:rPr>
                <a:t>South</a:t>
              </a:r>
              <a:r>
                <a:rPr lang="en-GB" sz="525" b="1">
                  <a:solidFill>
                    <a:schemeClr val="accent1"/>
                  </a:solidFill>
                </a:rPr>
                <a:t> </a:t>
              </a:r>
              <a:r>
                <a:rPr lang="en-GB" sz="788" b="1">
                  <a:solidFill>
                    <a:schemeClr val="accent1"/>
                  </a:solidFill>
                  <a:latin typeface="+mj-lt"/>
                </a:rPr>
                <a:t>Korea</a:t>
              </a:r>
            </a:p>
            <a:p>
              <a:pPr>
                <a:buFont typeface="Arial" panose="020B0604020202020204" pitchFamily="34" charset="0"/>
                <a:buChar char="•"/>
              </a:pPr>
              <a:r>
                <a:rPr lang="en-GB" sz="525"/>
                <a:t>Asan Medical </a:t>
              </a:r>
              <a:r>
                <a:rPr lang="en-GB" sz="525" err="1"/>
                <a:t>Center</a:t>
              </a:r>
              <a:endParaRPr lang="en-GB" sz="525"/>
            </a:p>
            <a:p>
              <a:pPr>
                <a:buFont typeface="Arial" panose="020B0604020202020204" pitchFamily="34" charset="0"/>
                <a:buChar char="•"/>
              </a:pPr>
              <a:r>
                <a:rPr lang="en-GB" sz="525"/>
                <a:t>Seoul National University Hospital</a:t>
              </a:r>
            </a:p>
            <a:p>
              <a:pPr>
                <a:buFont typeface="Arial" panose="020B0604020202020204" pitchFamily="34" charset="0"/>
                <a:buChar char="•"/>
              </a:pPr>
              <a:r>
                <a:rPr lang="en-GB" sz="525"/>
                <a:t>Samsung Medical </a:t>
              </a:r>
              <a:r>
                <a:rPr lang="en-GB" sz="525" err="1"/>
                <a:t>Center</a:t>
              </a:r>
              <a:endParaRPr lang="en-GB" sz="525"/>
            </a:p>
            <a:p>
              <a:pPr>
                <a:buFont typeface="Arial" panose="020B0604020202020204" pitchFamily="34" charset="0"/>
                <a:buChar char="•"/>
              </a:pPr>
              <a:r>
                <a:rPr lang="en-GB" sz="525"/>
                <a:t>Chonnam National University Hospital</a:t>
              </a:r>
            </a:p>
            <a:p>
              <a:pPr>
                <a:buFont typeface="Arial" panose="020B0604020202020204" pitchFamily="34" charset="0"/>
                <a:buChar char="•"/>
              </a:pPr>
              <a:r>
                <a:rPr lang="en-GB" sz="525"/>
                <a:t>Pusan National University Hospital</a:t>
              </a:r>
            </a:p>
            <a:p>
              <a:pPr>
                <a:buFont typeface="Arial" panose="020B0604020202020204" pitchFamily="34" charset="0"/>
                <a:buChar char="•"/>
              </a:pPr>
              <a:r>
                <a:rPr lang="en-GB" sz="525"/>
                <a:t>Korea University Guro Hospital</a:t>
              </a:r>
            </a:p>
            <a:p>
              <a:pPr>
                <a:buFont typeface="Arial" panose="020B0604020202020204" pitchFamily="34" charset="0"/>
                <a:buChar char="•"/>
              </a:pPr>
              <a:r>
                <a:rPr lang="en-GB" sz="525"/>
                <a:t>Yonsei University Severance Hospital</a:t>
              </a:r>
            </a:p>
          </p:txBody>
        </p:sp>
        <p:sp>
          <p:nvSpPr>
            <p:cNvPr id="26" name="TextBox 58">
              <a:extLst>
                <a:ext uri="{FF2B5EF4-FFF2-40B4-BE49-F238E27FC236}">
                  <a16:creationId xmlns:a16="http://schemas.microsoft.com/office/drawing/2014/main" id="{8CC00B80-2C5D-CA4A-B9FD-23D230D7616E}"/>
                </a:ext>
              </a:extLst>
            </p:cNvPr>
            <p:cNvSpPr txBox="1"/>
            <p:nvPr/>
          </p:nvSpPr>
          <p:spPr>
            <a:xfrm>
              <a:off x="6662870" y="5140589"/>
              <a:ext cx="2107208" cy="792611"/>
            </a:xfrm>
            <a:prstGeom prst="rect">
              <a:avLst/>
            </a:prstGeom>
            <a:noFill/>
          </p:spPr>
          <p:txBody>
            <a:bodyPr wrap="square" lIns="68580" tIns="34290" rIns="68580" bIns="34290" anchor="t">
              <a:sp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None/>
              </a:pPr>
              <a:r>
                <a:rPr lang="en-GB" sz="788" b="1">
                  <a:solidFill>
                    <a:schemeClr val="accent1"/>
                  </a:solidFill>
                  <a:latin typeface="+mj-lt"/>
                </a:rPr>
                <a:t>Taiwan</a:t>
              </a:r>
            </a:p>
            <a:p>
              <a:pPr>
                <a:buFont typeface="Arial" panose="020B0604020202020204" pitchFamily="34" charset="0"/>
                <a:buChar char="•"/>
              </a:pPr>
              <a:r>
                <a:rPr lang="en-GB" sz="525"/>
                <a:t>National Taiwan University Hospital</a:t>
              </a:r>
            </a:p>
            <a:p>
              <a:pPr>
                <a:buFont typeface="Arial" panose="020B0604020202020204" pitchFamily="34" charset="0"/>
                <a:buChar char="•"/>
              </a:pPr>
              <a:r>
                <a:rPr lang="en-GB" sz="525"/>
                <a:t>Chang Gung Memorial Hospital</a:t>
              </a:r>
            </a:p>
            <a:p>
              <a:pPr>
                <a:buFont typeface="Arial" panose="020B0604020202020204" pitchFamily="34" charset="0"/>
                <a:buChar char="•"/>
              </a:pPr>
              <a:r>
                <a:rPr lang="en-GB" sz="525"/>
                <a:t>Taipei Veterans General Hospital</a:t>
              </a:r>
            </a:p>
            <a:p>
              <a:pPr>
                <a:buFont typeface="Arial" panose="020B0604020202020204" pitchFamily="34" charset="0"/>
                <a:buChar char="•"/>
              </a:pPr>
              <a:r>
                <a:rPr lang="en-GB" sz="525"/>
                <a:t>China Medical University Hospital</a:t>
              </a:r>
            </a:p>
            <a:p>
              <a:pPr>
                <a:buFont typeface="Arial" panose="020B0604020202020204" pitchFamily="34" charset="0"/>
                <a:buChar char="•"/>
              </a:pPr>
              <a:r>
                <a:rPr lang="en-GB" sz="525"/>
                <a:t>Kaohsiung Medical University Hospital</a:t>
              </a:r>
            </a:p>
          </p:txBody>
        </p:sp>
        <p:sp>
          <p:nvSpPr>
            <p:cNvPr id="27" name="TextBox 60">
              <a:extLst>
                <a:ext uri="{FF2B5EF4-FFF2-40B4-BE49-F238E27FC236}">
                  <a16:creationId xmlns:a16="http://schemas.microsoft.com/office/drawing/2014/main" id="{9DB1BF09-449D-9BA6-3953-C4A779AF50BB}"/>
                </a:ext>
              </a:extLst>
            </p:cNvPr>
            <p:cNvSpPr txBox="1"/>
            <p:nvPr/>
          </p:nvSpPr>
          <p:spPr>
            <a:xfrm>
              <a:off x="3959519" y="318223"/>
              <a:ext cx="1864799" cy="792611"/>
            </a:xfrm>
            <a:prstGeom prst="rect">
              <a:avLst/>
            </a:prstGeom>
            <a:noFill/>
          </p:spPr>
          <p:txBody>
            <a:bodyPr wrap="square" lIns="68580" tIns="34290" rIns="68580" bIns="34290" anchor="t">
              <a:sp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None/>
              </a:pPr>
              <a:r>
                <a:rPr lang="en-GB" sz="788" b="1">
                  <a:solidFill>
                    <a:schemeClr val="accent1"/>
                  </a:solidFill>
                  <a:latin typeface="+mj-lt"/>
                </a:rPr>
                <a:t>United</a:t>
              </a:r>
              <a:r>
                <a:rPr lang="en-GB" sz="525" b="1">
                  <a:solidFill>
                    <a:schemeClr val="accent1"/>
                  </a:solidFill>
                </a:rPr>
                <a:t> </a:t>
              </a:r>
              <a:r>
                <a:rPr lang="en-GB" sz="788" b="1">
                  <a:solidFill>
                    <a:schemeClr val="accent1"/>
                  </a:solidFill>
                  <a:latin typeface="+mj-lt"/>
                </a:rPr>
                <a:t>Kingdom</a:t>
              </a:r>
              <a:endParaRPr lang="en-GB" sz="788" b="1">
                <a:solidFill>
                  <a:schemeClr val="accent1"/>
                </a:solidFill>
                <a:latin typeface="+mj-lt"/>
                <a:cs typeface="Arial"/>
              </a:endParaRPr>
            </a:p>
            <a:p>
              <a:pPr>
                <a:buFont typeface="Arial" panose="020B0604020202020204" pitchFamily="34" charset="0"/>
                <a:buChar char="•"/>
              </a:pPr>
              <a:r>
                <a:rPr lang="en-US" sz="525"/>
                <a:t>Queen's University of Belfast</a:t>
              </a:r>
            </a:p>
            <a:p>
              <a:pPr>
                <a:buFont typeface="Arial" panose="020B0604020202020204" pitchFamily="34" charset="0"/>
                <a:buChar char="•"/>
              </a:pPr>
              <a:r>
                <a:rPr lang="en-US" sz="525"/>
                <a:t>Royal Brompton Hospital</a:t>
              </a:r>
            </a:p>
            <a:p>
              <a:pPr>
                <a:buFont typeface="Arial" panose="020B0604020202020204" pitchFamily="34" charset="0"/>
                <a:buChar char="•"/>
              </a:pPr>
              <a:r>
                <a:rPr lang="en-US" sz="525"/>
                <a:t>Guy's and St. Thomas' NHS Foundation Trust</a:t>
              </a:r>
            </a:p>
            <a:p>
              <a:pPr>
                <a:buFont typeface="Arial" panose="020B0604020202020204" pitchFamily="34" charset="0"/>
                <a:buChar char="•"/>
              </a:pPr>
              <a:r>
                <a:rPr lang="en-US" sz="525"/>
                <a:t>Barts Health NHS Trust</a:t>
              </a:r>
            </a:p>
          </p:txBody>
        </p:sp>
        <p:sp>
          <p:nvSpPr>
            <p:cNvPr id="28" name="TextBox 62">
              <a:extLst>
                <a:ext uri="{FF2B5EF4-FFF2-40B4-BE49-F238E27FC236}">
                  <a16:creationId xmlns:a16="http://schemas.microsoft.com/office/drawing/2014/main" id="{651AE68E-B1C4-1C1F-074E-B637790492CB}"/>
                </a:ext>
              </a:extLst>
            </p:cNvPr>
            <p:cNvSpPr txBox="1"/>
            <p:nvPr/>
          </p:nvSpPr>
          <p:spPr>
            <a:xfrm>
              <a:off x="2409363" y="257823"/>
              <a:ext cx="1563324" cy="577167"/>
            </a:xfrm>
            <a:prstGeom prst="rect">
              <a:avLst/>
            </a:prstGeom>
            <a:noFill/>
          </p:spPr>
          <p:txBody>
            <a:bodyPr wrap="square" lIns="68580" tIns="34290" rIns="68580" bIns="34290" anchor="t">
              <a:sp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None/>
              </a:pPr>
              <a:r>
                <a:rPr lang="en-US" sz="788" b="1">
                  <a:solidFill>
                    <a:schemeClr val="accent1"/>
                  </a:solidFill>
                  <a:latin typeface="+mj-lt"/>
                </a:rPr>
                <a:t>United</a:t>
              </a:r>
              <a:r>
                <a:rPr lang="en-US" sz="525" b="1">
                  <a:solidFill>
                    <a:schemeClr val="accent1"/>
                  </a:solidFill>
                </a:rPr>
                <a:t> </a:t>
              </a:r>
              <a:r>
                <a:rPr lang="en-US" sz="788" b="1">
                  <a:solidFill>
                    <a:schemeClr val="accent1"/>
                  </a:solidFill>
                  <a:latin typeface="+mj-lt"/>
                </a:rPr>
                <a:t>States</a:t>
              </a:r>
              <a:endParaRPr lang="en-US" sz="788" b="1">
                <a:solidFill>
                  <a:schemeClr val="accent1"/>
                </a:solidFill>
                <a:latin typeface="+mj-lt"/>
                <a:cs typeface="Arial"/>
              </a:endParaRPr>
            </a:p>
            <a:p>
              <a:pPr>
                <a:buFont typeface="Arial" panose="020B0604020202020204" pitchFamily="34" charset="0"/>
                <a:buChar char="•"/>
              </a:pPr>
              <a:r>
                <a:rPr lang="en-US" sz="525"/>
                <a:t>National Jewish Health</a:t>
              </a:r>
            </a:p>
            <a:p>
              <a:pPr>
                <a:buFont typeface="Arial" panose="020B0604020202020204" pitchFamily="34" charset="0"/>
                <a:buChar char="•"/>
              </a:pPr>
              <a:r>
                <a:rPr lang="en-US" sz="525"/>
                <a:t>University of Michigan</a:t>
              </a:r>
            </a:p>
            <a:p>
              <a:pPr>
                <a:buFont typeface="Arial" panose="020B0604020202020204" pitchFamily="34" charset="0"/>
                <a:buChar char="•"/>
              </a:pPr>
              <a:r>
                <a:rPr lang="en-US" sz="525"/>
                <a:t>University of North Carolina</a:t>
              </a:r>
            </a:p>
          </p:txBody>
        </p:sp>
        <p:sp>
          <p:nvSpPr>
            <p:cNvPr id="29" name="TextBox 1055">
              <a:extLst>
                <a:ext uri="{FF2B5EF4-FFF2-40B4-BE49-F238E27FC236}">
                  <a16:creationId xmlns:a16="http://schemas.microsoft.com/office/drawing/2014/main" id="{4ACE393F-FA16-6021-96F1-B7420A287B69}"/>
                </a:ext>
              </a:extLst>
            </p:cNvPr>
            <p:cNvSpPr txBox="1"/>
            <p:nvPr/>
          </p:nvSpPr>
          <p:spPr>
            <a:xfrm>
              <a:off x="104119" y="2113797"/>
              <a:ext cx="1948435" cy="469445"/>
            </a:xfrm>
            <a:prstGeom prst="rect">
              <a:avLst/>
            </a:prstGeom>
            <a:noFill/>
          </p:spPr>
          <p:txBody>
            <a:bodyPr wrap="square" lIns="68580" tIns="34290" rIns="68580" bIns="34290" anchor="t">
              <a:sp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None/>
              </a:pPr>
              <a:r>
                <a:rPr lang="en-GB" sz="788" b="1">
                  <a:solidFill>
                    <a:schemeClr val="accent1"/>
                  </a:solidFill>
                  <a:latin typeface="+mj-lt"/>
                </a:rPr>
                <a:t>Ecuador</a:t>
              </a:r>
            </a:p>
            <a:p>
              <a:pPr>
                <a:buFont typeface="Arial" panose="020B0604020202020204" pitchFamily="34" charset="0"/>
                <a:buChar char="•"/>
              </a:pPr>
              <a:r>
                <a:rPr lang="en-GB" sz="525" err="1"/>
                <a:t>Respiralab</a:t>
              </a:r>
              <a:endParaRPr lang="en-GB" sz="525"/>
            </a:p>
            <a:p>
              <a:pPr>
                <a:buFont typeface="Arial" panose="020B0604020202020204" pitchFamily="34" charset="0"/>
                <a:buChar char="•"/>
              </a:pPr>
              <a:r>
                <a:rPr lang="en-GB" sz="525"/>
                <a:t>Hospital General Monte </a:t>
              </a:r>
              <a:r>
                <a:rPr lang="en-GB" sz="525" err="1"/>
                <a:t>Sinaí</a:t>
              </a:r>
              <a:r>
                <a:rPr lang="en-GB" sz="525"/>
                <a:t>, Guayaquil</a:t>
              </a:r>
            </a:p>
          </p:txBody>
        </p:sp>
        <p:sp>
          <p:nvSpPr>
            <p:cNvPr id="30" name="TextBox 1063">
              <a:extLst>
                <a:ext uri="{FF2B5EF4-FFF2-40B4-BE49-F238E27FC236}">
                  <a16:creationId xmlns:a16="http://schemas.microsoft.com/office/drawing/2014/main" id="{37C69C01-469B-7A81-A70E-08E15318CF78}"/>
                </a:ext>
              </a:extLst>
            </p:cNvPr>
            <p:cNvSpPr txBox="1"/>
            <p:nvPr/>
          </p:nvSpPr>
          <p:spPr>
            <a:xfrm>
              <a:off x="7229255" y="220039"/>
              <a:ext cx="1576993" cy="1331220"/>
            </a:xfrm>
            <a:prstGeom prst="rect">
              <a:avLst/>
            </a:prstGeom>
            <a:noFill/>
          </p:spPr>
          <p:txBody>
            <a:bodyPr wrap="square" lIns="68580" tIns="34290" rIns="68580" bIns="34290" anchor="t">
              <a:sp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None/>
              </a:pPr>
              <a:r>
                <a:rPr lang="en-GB" sz="788" b="1">
                  <a:solidFill>
                    <a:schemeClr val="accent1"/>
                  </a:solidFill>
                  <a:latin typeface="+mj-lt"/>
                </a:rPr>
                <a:t>Denmark</a:t>
              </a:r>
            </a:p>
            <a:p>
              <a:pPr>
                <a:buFont typeface="Arial" panose="020B0604020202020204" pitchFamily="34" charset="0"/>
                <a:buChar char="•"/>
              </a:pPr>
              <a:r>
                <a:rPr lang="en-GB" sz="525" err="1"/>
                <a:t>Bispebjerg</a:t>
              </a:r>
              <a:r>
                <a:rPr lang="en-GB" sz="525"/>
                <a:t> Hospital</a:t>
              </a:r>
            </a:p>
            <a:p>
              <a:pPr>
                <a:buFont typeface="Arial" panose="020B0604020202020204" pitchFamily="34" charset="0"/>
                <a:buChar char="•"/>
              </a:pPr>
              <a:r>
                <a:rPr lang="en-GB" sz="525"/>
                <a:t>Zitelab</a:t>
              </a:r>
            </a:p>
            <a:p>
              <a:pPr>
                <a:buFont typeface="Arial" panose="020B0604020202020204" pitchFamily="34" charset="0"/>
                <a:buChar char="•"/>
              </a:pPr>
              <a:r>
                <a:rPr lang="en-GB" sz="525"/>
                <a:t>Allergy Clinic, Gentofte Hospital</a:t>
              </a:r>
            </a:p>
            <a:p>
              <a:pPr>
                <a:buFont typeface="Arial" panose="020B0604020202020204" pitchFamily="34" charset="0"/>
                <a:buChar char="•"/>
              </a:pPr>
              <a:r>
                <a:rPr lang="en-GB" sz="525"/>
                <a:t>Aarhus University Hospital</a:t>
              </a:r>
            </a:p>
            <a:p>
              <a:pPr>
                <a:buFont typeface="Arial" panose="020B0604020202020204" pitchFamily="34" charset="0"/>
                <a:buChar char="•"/>
              </a:pPr>
              <a:r>
                <a:rPr lang="en-GB" sz="525"/>
                <a:t>Hvidovre University Hospital</a:t>
              </a:r>
            </a:p>
            <a:p>
              <a:pPr>
                <a:buFont typeface="Arial" panose="020B0604020202020204" pitchFamily="34" charset="0"/>
                <a:buChar char="•"/>
              </a:pPr>
              <a:r>
                <a:rPr lang="en-GB" sz="525"/>
                <a:t>Vejle Hospital</a:t>
              </a:r>
            </a:p>
            <a:p>
              <a:pPr>
                <a:buFont typeface="Arial" panose="020B0604020202020204" pitchFamily="34" charset="0"/>
                <a:buChar char="•"/>
              </a:pPr>
              <a:r>
                <a:rPr lang="en-GB" sz="525"/>
                <a:t>Aalborg University Hospital</a:t>
              </a:r>
            </a:p>
            <a:p>
              <a:pPr>
                <a:buFont typeface="Arial" panose="020B0604020202020204" pitchFamily="34" charset="0"/>
                <a:buChar char="•"/>
              </a:pPr>
              <a:r>
                <a:rPr lang="en-GB" sz="525"/>
                <a:t>Odense University Hospital</a:t>
              </a:r>
            </a:p>
            <a:p>
              <a:pPr>
                <a:buFont typeface="Arial" panose="020B0604020202020204" pitchFamily="34" charset="0"/>
                <a:buChar char="•"/>
              </a:pPr>
              <a:r>
                <a:rPr lang="en-GB" sz="525"/>
                <a:t>Gentofte Hospital</a:t>
              </a:r>
            </a:p>
            <a:p>
              <a:pPr>
                <a:buFont typeface="Arial" panose="020B0604020202020204" pitchFamily="34" charset="0"/>
                <a:buChar char="•"/>
              </a:pPr>
              <a:r>
                <a:rPr lang="en-GB" sz="525"/>
                <a:t>University Hospital Zealand</a:t>
              </a:r>
            </a:p>
          </p:txBody>
        </p:sp>
        <p:sp>
          <p:nvSpPr>
            <p:cNvPr id="31" name="TextBox 261">
              <a:extLst>
                <a:ext uri="{FF2B5EF4-FFF2-40B4-BE49-F238E27FC236}">
                  <a16:creationId xmlns:a16="http://schemas.microsoft.com/office/drawing/2014/main" id="{F991380F-A716-4CBC-9F96-CC1A2C8E4A19}"/>
                </a:ext>
              </a:extLst>
            </p:cNvPr>
            <p:cNvSpPr txBox="1"/>
            <p:nvPr/>
          </p:nvSpPr>
          <p:spPr>
            <a:xfrm>
              <a:off x="9411226" y="215518"/>
              <a:ext cx="1461901" cy="361724"/>
            </a:xfrm>
            <a:prstGeom prst="rect">
              <a:avLst/>
            </a:prstGeom>
            <a:noFill/>
          </p:spPr>
          <p:txBody>
            <a:bodyPr wrap="square" lIns="68580" tIns="34290" rIns="68580" bIns="34290" anchor="t">
              <a:sp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None/>
              </a:pPr>
              <a:r>
                <a:rPr lang="en-GB" sz="788" b="1">
                  <a:solidFill>
                    <a:schemeClr val="accent1"/>
                  </a:solidFill>
                  <a:latin typeface="+mj-lt"/>
                </a:rPr>
                <a:t>Belgium</a:t>
              </a:r>
            </a:p>
            <a:p>
              <a:pPr>
                <a:buFont typeface="Arial" panose="020B0604020202020204" pitchFamily="34" charset="0"/>
                <a:buChar char="•"/>
              </a:pPr>
              <a:r>
                <a:rPr lang="en-GB" sz="525"/>
                <a:t>CHU Liege</a:t>
              </a:r>
            </a:p>
          </p:txBody>
        </p:sp>
        <p:sp>
          <p:nvSpPr>
            <p:cNvPr id="32" name="TextBox 266">
              <a:extLst>
                <a:ext uri="{FF2B5EF4-FFF2-40B4-BE49-F238E27FC236}">
                  <a16:creationId xmlns:a16="http://schemas.microsoft.com/office/drawing/2014/main" id="{0B6299BB-12F7-CE4F-5024-8DB39D8FFF04}"/>
                </a:ext>
              </a:extLst>
            </p:cNvPr>
            <p:cNvSpPr txBox="1"/>
            <p:nvPr/>
          </p:nvSpPr>
          <p:spPr>
            <a:xfrm>
              <a:off x="8840822" y="1313658"/>
              <a:ext cx="2095032" cy="361724"/>
            </a:xfrm>
            <a:prstGeom prst="rect">
              <a:avLst/>
            </a:prstGeom>
            <a:noFill/>
          </p:spPr>
          <p:txBody>
            <a:bodyPr wrap="square" lIns="68580" tIns="34290" rIns="68580" bIns="34290" anchor="t">
              <a:sp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None/>
              </a:pPr>
              <a:r>
                <a:rPr lang="en-US" sz="788" b="1">
                  <a:solidFill>
                    <a:schemeClr val="accent1"/>
                  </a:solidFill>
                  <a:latin typeface="+mj-lt"/>
                </a:rPr>
                <a:t>Bulgaria</a:t>
              </a:r>
            </a:p>
            <a:p>
              <a:pPr>
                <a:buFont typeface="Arial" panose="020B0604020202020204" pitchFamily="34" charset="0"/>
                <a:buChar char="•"/>
              </a:pPr>
              <a:r>
                <a:rPr lang="en-US" sz="525"/>
                <a:t>Medical University of Sofia</a:t>
              </a:r>
            </a:p>
          </p:txBody>
        </p:sp>
        <p:sp>
          <p:nvSpPr>
            <p:cNvPr id="33" name="TextBox 282">
              <a:extLst>
                <a:ext uri="{FF2B5EF4-FFF2-40B4-BE49-F238E27FC236}">
                  <a16:creationId xmlns:a16="http://schemas.microsoft.com/office/drawing/2014/main" id="{912EF533-F937-C5A3-54C7-540E2E36F242}"/>
                </a:ext>
              </a:extLst>
            </p:cNvPr>
            <p:cNvSpPr txBox="1"/>
            <p:nvPr/>
          </p:nvSpPr>
          <p:spPr>
            <a:xfrm>
              <a:off x="6644680" y="4514999"/>
              <a:ext cx="1458161" cy="361724"/>
            </a:xfrm>
            <a:prstGeom prst="rect">
              <a:avLst/>
            </a:prstGeom>
            <a:noFill/>
          </p:spPr>
          <p:txBody>
            <a:bodyPr wrap="square" lIns="68580" tIns="34290" rIns="68580" bIns="34290" anchor="t">
              <a:sp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None/>
              </a:pPr>
              <a:r>
                <a:rPr lang="en-US" sz="788" b="1">
                  <a:solidFill>
                    <a:schemeClr val="accent1"/>
                  </a:solidFill>
                  <a:latin typeface="+mj-lt"/>
                </a:rPr>
                <a:t>Kuwait</a:t>
              </a:r>
            </a:p>
            <a:p>
              <a:pPr>
                <a:buFont typeface="Arial" panose="020B0604020202020204" pitchFamily="34" charset="0"/>
                <a:buChar char="•"/>
              </a:pPr>
              <a:r>
                <a:rPr lang="en-US" sz="525"/>
                <a:t>Al-Rashed Allergy Center</a:t>
              </a:r>
            </a:p>
          </p:txBody>
        </p:sp>
        <p:sp>
          <p:nvSpPr>
            <p:cNvPr id="34" name="TextBox 283">
              <a:extLst>
                <a:ext uri="{FF2B5EF4-FFF2-40B4-BE49-F238E27FC236}">
                  <a16:creationId xmlns:a16="http://schemas.microsoft.com/office/drawing/2014/main" id="{21541E56-A9F4-AB33-71D6-F9D469235AFC}"/>
                </a:ext>
              </a:extLst>
            </p:cNvPr>
            <p:cNvSpPr txBox="1"/>
            <p:nvPr/>
          </p:nvSpPr>
          <p:spPr>
            <a:xfrm>
              <a:off x="8783707" y="572619"/>
              <a:ext cx="2095032" cy="377112"/>
            </a:xfrm>
            <a:prstGeom prst="rect">
              <a:avLst/>
            </a:prstGeom>
            <a:noFill/>
          </p:spPr>
          <p:txBody>
            <a:bodyPr wrap="square" lIns="68580" tIns="34290" rIns="68580" bIns="34290" anchor="t">
              <a:sp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None/>
              </a:pPr>
              <a:r>
                <a:rPr lang="en-US" sz="788" b="1">
                  <a:solidFill>
                    <a:schemeClr val="accent1"/>
                  </a:solidFill>
                  <a:latin typeface="+mj-lt"/>
                </a:rPr>
                <a:t>Norway</a:t>
              </a:r>
            </a:p>
            <a:p>
              <a:pPr>
                <a:buFont typeface="Arial" panose="020B0604020202020204" pitchFamily="34" charset="0"/>
                <a:buChar char="•"/>
              </a:pPr>
              <a:r>
                <a:rPr lang="en-GB" sz="600">
                  <a:solidFill>
                    <a:srgbClr val="242424"/>
                  </a:solidFill>
                  <a:latin typeface="Aptos Narrow" panose="020B0004020202020204" pitchFamily="34" charset="0"/>
                </a:rPr>
                <a:t>Haukeland University Hospital</a:t>
              </a:r>
              <a:endParaRPr lang="en-US" sz="525"/>
            </a:p>
          </p:txBody>
        </p:sp>
        <p:sp>
          <p:nvSpPr>
            <p:cNvPr id="35" name="TextBox 286">
              <a:extLst>
                <a:ext uri="{FF2B5EF4-FFF2-40B4-BE49-F238E27FC236}">
                  <a16:creationId xmlns:a16="http://schemas.microsoft.com/office/drawing/2014/main" id="{54E0C480-CFCA-9E53-3092-A2B84FEEDCD4}"/>
                </a:ext>
              </a:extLst>
            </p:cNvPr>
            <p:cNvSpPr txBox="1"/>
            <p:nvPr/>
          </p:nvSpPr>
          <p:spPr>
            <a:xfrm>
              <a:off x="8401306" y="4644051"/>
              <a:ext cx="1922495" cy="1223499"/>
            </a:xfrm>
            <a:prstGeom prst="rect">
              <a:avLst/>
            </a:prstGeom>
            <a:noFill/>
          </p:spPr>
          <p:txBody>
            <a:bodyPr wrap="square" lIns="68580" tIns="34290" rIns="68580" bIns="34290" anchor="t">
              <a:sp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None/>
              </a:pPr>
              <a:r>
                <a:rPr lang="en-GB" sz="788" b="1">
                  <a:solidFill>
                    <a:schemeClr val="accent1"/>
                  </a:solidFill>
                  <a:latin typeface="+mj-lt"/>
                </a:rPr>
                <a:t>Singapore</a:t>
              </a:r>
            </a:p>
            <a:p>
              <a:pPr>
                <a:buFont typeface="Arial" panose="020B0604020202020204" pitchFamily="34" charset="0"/>
                <a:buChar char="•"/>
              </a:pPr>
              <a:r>
                <a:rPr lang="en-GB" sz="525"/>
                <a:t>Singapore General Hospital (SGH)</a:t>
              </a:r>
            </a:p>
            <a:p>
              <a:pPr>
                <a:buFont typeface="Arial" panose="020B0604020202020204" pitchFamily="34" charset="0"/>
                <a:buChar char="•"/>
              </a:pPr>
              <a:r>
                <a:rPr lang="en-GB" sz="525"/>
                <a:t>National University Hospital System (NUHS)</a:t>
              </a:r>
            </a:p>
            <a:p>
              <a:pPr>
                <a:buFont typeface="Arial" panose="020B0604020202020204" pitchFamily="34" charset="0"/>
                <a:buChar char="•"/>
              </a:pPr>
              <a:r>
                <a:rPr lang="en-GB" sz="525"/>
                <a:t>Nanyang Technological University (NTU)</a:t>
              </a:r>
            </a:p>
            <a:p>
              <a:pPr>
                <a:buFont typeface="Arial" panose="020B0604020202020204" pitchFamily="34" charset="0"/>
                <a:buChar char="•"/>
              </a:pPr>
              <a:r>
                <a:rPr lang="en-GB" sz="525"/>
                <a:t>National University Hospital System (NUHS)/Edinburgh Clinic</a:t>
              </a:r>
            </a:p>
            <a:p>
              <a:pPr>
                <a:buFont typeface="Arial" panose="020B0604020202020204" pitchFamily="34" charset="0"/>
                <a:buChar char="•"/>
              </a:pPr>
              <a:r>
                <a:rPr lang="en-GB" sz="525"/>
                <a:t>Tan Tock Seng Hospital (TTSH)</a:t>
              </a:r>
            </a:p>
            <a:p>
              <a:pPr>
                <a:buFont typeface="Arial" panose="020B0604020202020204" pitchFamily="34" charset="0"/>
                <a:buChar char="•"/>
              </a:pPr>
              <a:r>
                <a:rPr lang="en-GB" sz="525"/>
                <a:t>Changi General Hospital (CGH)</a:t>
              </a:r>
            </a:p>
            <a:p>
              <a:pPr>
                <a:buFont typeface="Arial" panose="020B0604020202020204" pitchFamily="34" charset="0"/>
                <a:buChar char="•"/>
              </a:pPr>
              <a:r>
                <a:rPr lang="en-GB" sz="525"/>
                <a:t>Saw Swee Hock School of Public Health</a:t>
              </a:r>
            </a:p>
          </p:txBody>
        </p:sp>
        <p:sp>
          <p:nvSpPr>
            <p:cNvPr id="36" name="TextBox 288">
              <a:extLst>
                <a:ext uri="{FF2B5EF4-FFF2-40B4-BE49-F238E27FC236}">
                  <a16:creationId xmlns:a16="http://schemas.microsoft.com/office/drawing/2014/main" id="{0CCD389E-C5A5-94CC-B6E6-1C59F3FCF90D}"/>
                </a:ext>
              </a:extLst>
            </p:cNvPr>
            <p:cNvSpPr txBox="1"/>
            <p:nvPr/>
          </p:nvSpPr>
          <p:spPr>
            <a:xfrm>
              <a:off x="5215918" y="4932555"/>
              <a:ext cx="2316387" cy="684889"/>
            </a:xfrm>
            <a:prstGeom prst="rect">
              <a:avLst/>
            </a:prstGeom>
            <a:noFill/>
          </p:spPr>
          <p:txBody>
            <a:bodyPr wrap="square" lIns="68580" tIns="34290" rIns="68580" bIns="34290" anchor="t">
              <a:sp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None/>
              </a:pPr>
              <a:r>
                <a:rPr lang="en-GB" sz="788" b="1">
                  <a:solidFill>
                    <a:schemeClr val="accent1"/>
                  </a:solidFill>
                  <a:latin typeface="+mj-lt"/>
                </a:rPr>
                <a:t>Saudi</a:t>
              </a:r>
              <a:r>
                <a:rPr lang="en-GB" sz="525" b="1">
                  <a:solidFill>
                    <a:schemeClr val="accent1"/>
                  </a:solidFill>
                </a:rPr>
                <a:t> </a:t>
              </a:r>
              <a:r>
                <a:rPr lang="en-GB" sz="788" b="1">
                  <a:solidFill>
                    <a:schemeClr val="accent1"/>
                  </a:solidFill>
                  <a:latin typeface="+mj-lt"/>
                </a:rPr>
                <a:t>Arabia</a:t>
              </a:r>
              <a:endParaRPr lang="en-GB" sz="788" b="1">
                <a:solidFill>
                  <a:schemeClr val="accent1"/>
                </a:solidFill>
                <a:latin typeface="+mj-lt"/>
                <a:cs typeface="Arial"/>
              </a:endParaRPr>
            </a:p>
            <a:p>
              <a:pPr>
                <a:buFont typeface="Arial" panose="020B0604020202020204" pitchFamily="34" charset="0"/>
                <a:buChar char="•"/>
              </a:pPr>
              <a:r>
                <a:rPr lang="en-GB" sz="525"/>
                <a:t>King Fahad Medical City</a:t>
              </a:r>
            </a:p>
            <a:p>
              <a:pPr>
                <a:buFont typeface="Arial" panose="020B0604020202020204" pitchFamily="34" charset="0"/>
                <a:buChar char="•"/>
              </a:pPr>
              <a:r>
                <a:rPr lang="en-GB" sz="525"/>
                <a:t>King Abdulaziz University Hospital</a:t>
              </a:r>
            </a:p>
            <a:p>
              <a:pPr>
                <a:buFont typeface="Arial" panose="020B0604020202020204" pitchFamily="34" charset="0"/>
                <a:buChar char="•"/>
              </a:pPr>
              <a:r>
                <a:rPr lang="en-GB" sz="525"/>
                <a:t>King Abdullah Medical City</a:t>
              </a:r>
            </a:p>
            <a:p>
              <a:pPr>
                <a:buFont typeface="Arial" panose="020B0604020202020204" pitchFamily="34" charset="0"/>
                <a:buChar char="•"/>
              </a:pPr>
              <a:r>
                <a:rPr lang="en-GB" sz="525"/>
                <a:t>Aseer Central Hospital</a:t>
              </a:r>
            </a:p>
          </p:txBody>
        </p:sp>
        <p:sp>
          <p:nvSpPr>
            <p:cNvPr id="37" name="TextBox 290">
              <a:extLst>
                <a:ext uri="{FF2B5EF4-FFF2-40B4-BE49-F238E27FC236}">
                  <a16:creationId xmlns:a16="http://schemas.microsoft.com/office/drawing/2014/main" id="{A4A5D1A2-D668-7237-D11B-E8E0ACC42380}"/>
                </a:ext>
              </a:extLst>
            </p:cNvPr>
            <p:cNvSpPr txBox="1"/>
            <p:nvPr/>
          </p:nvSpPr>
          <p:spPr>
            <a:xfrm>
              <a:off x="6633474" y="4822039"/>
              <a:ext cx="1554267" cy="361724"/>
            </a:xfrm>
            <a:prstGeom prst="rect">
              <a:avLst/>
            </a:prstGeom>
            <a:noFill/>
          </p:spPr>
          <p:txBody>
            <a:bodyPr wrap="square" lIns="68580" tIns="34290" rIns="68580" bIns="34290" anchor="t">
              <a:sp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None/>
              </a:pPr>
              <a:r>
                <a:rPr lang="en-GB" sz="788" b="1">
                  <a:solidFill>
                    <a:schemeClr val="accent1"/>
                  </a:solidFill>
                  <a:latin typeface="+mj-lt"/>
                </a:rPr>
                <a:t>United</a:t>
              </a:r>
              <a:r>
                <a:rPr lang="en-GB" sz="525" b="1">
                  <a:solidFill>
                    <a:schemeClr val="accent1"/>
                  </a:solidFill>
                </a:rPr>
                <a:t> </a:t>
              </a:r>
              <a:r>
                <a:rPr lang="en-GB" sz="788" b="1">
                  <a:solidFill>
                    <a:schemeClr val="accent1"/>
                  </a:solidFill>
                  <a:latin typeface="+mj-lt"/>
                </a:rPr>
                <a:t>Arab Emirates</a:t>
              </a:r>
            </a:p>
            <a:p>
              <a:pPr>
                <a:buFont typeface="Arial" panose="020B0604020202020204" pitchFamily="34" charset="0"/>
                <a:buChar char="•"/>
              </a:pPr>
              <a:r>
                <a:rPr lang="en-GB" sz="525"/>
                <a:t>Rashid Hospital, Dubai</a:t>
              </a:r>
            </a:p>
          </p:txBody>
        </p:sp>
        <p:sp>
          <p:nvSpPr>
            <p:cNvPr id="38" name="TextBox 293">
              <a:extLst>
                <a:ext uri="{FF2B5EF4-FFF2-40B4-BE49-F238E27FC236}">
                  <a16:creationId xmlns:a16="http://schemas.microsoft.com/office/drawing/2014/main" id="{5F20E698-0FE4-7F06-168B-BA88E1175FF8}"/>
                </a:ext>
              </a:extLst>
            </p:cNvPr>
            <p:cNvSpPr txBox="1"/>
            <p:nvPr/>
          </p:nvSpPr>
          <p:spPr>
            <a:xfrm>
              <a:off x="8803267" y="949645"/>
              <a:ext cx="2095032" cy="361724"/>
            </a:xfrm>
            <a:prstGeom prst="rect">
              <a:avLst/>
            </a:prstGeom>
            <a:noFill/>
          </p:spPr>
          <p:txBody>
            <a:bodyPr wrap="square" lIns="68580" tIns="34290" rIns="68580" bIns="34290" anchor="t">
              <a:sp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None/>
              </a:pPr>
              <a:r>
                <a:rPr lang="en-US" sz="788" b="1">
                  <a:solidFill>
                    <a:schemeClr val="accent1"/>
                  </a:solidFill>
                  <a:latin typeface="+mj-lt"/>
                </a:rPr>
                <a:t>Germany</a:t>
              </a:r>
            </a:p>
            <a:p>
              <a:pPr>
                <a:buFont typeface="Arial" panose="020B0604020202020204" pitchFamily="34" charset="0"/>
                <a:buChar char="•"/>
              </a:pPr>
              <a:r>
                <a:rPr lang="en-US" sz="525"/>
                <a:t>University Hospital Essen </a:t>
              </a:r>
            </a:p>
          </p:txBody>
        </p:sp>
        <p:sp>
          <p:nvSpPr>
            <p:cNvPr id="39" name="TextBox 298">
              <a:extLst>
                <a:ext uri="{FF2B5EF4-FFF2-40B4-BE49-F238E27FC236}">
                  <a16:creationId xmlns:a16="http://schemas.microsoft.com/office/drawing/2014/main" id="{8D125EEB-B886-33D3-E0EC-C86DB5730A15}"/>
                </a:ext>
              </a:extLst>
            </p:cNvPr>
            <p:cNvSpPr txBox="1"/>
            <p:nvPr/>
          </p:nvSpPr>
          <p:spPr>
            <a:xfrm>
              <a:off x="7602792" y="2439484"/>
              <a:ext cx="2672461" cy="2192995"/>
            </a:xfrm>
            <a:prstGeom prst="rect">
              <a:avLst/>
            </a:prstGeom>
            <a:noFill/>
          </p:spPr>
          <p:txBody>
            <a:bodyPr wrap="square" lIns="68580" tIns="34290" rIns="68580" bIns="34290" anchor="t">
              <a:sp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None/>
              </a:pPr>
              <a:r>
                <a:rPr lang="en-GB" sz="788" b="1">
                  <a:solidFill>
                    <a:schemeClr val="accent1"/>
                  </a:solidFill>
                  <a:latin typeface="+mj-lt"/>
                </a:rPr>
                <a:t>India</a:t>
              </a:r>
            </a:p>
            <a:p>
              <a:pPr>
                <a:buFont typeface="Arial" panose="020B0604020202020204" pitchFamily="34" charset="0"/>
                <a:buChar char="•"/>
              </a:pPr>
              <a:r>
                <a:rPr lang="en-GB" sz="525"/>
                <a:t>Chest Clinic, Coimbatore, Tamil Nadu</a:t>
              </a:r>
            </a:p>
            <a:p>
              <a:pPr>
                <a:buFont typeface="Arial" panose="020B0604020202020204" pitchFamily="34" charset="0"/>
                <a:buChar char="•"/>
              </a:pPr>
              <a:r>
                <a:rPr lang="en-GB" sz="525"/>
                <a:t>Pulmocare Research and Education (PURE) Foundation</a:t>
              </a:r>
            </a:p>
            <a:p>
              <a:pPr>
                <a:buFont typeface="Arial" panose="020B0604020202020204" pitchFamily="34" charset="0"/>
                <a:buChar char="•"/>
              </a:pPr>
              <a:r>
                <a:rPr lang="en-GB" sz="525"/>
                <a:t>CMC, Vellore, Tamil Nadu</a:t>
              </a:r>
            </a:p>
            <a:p>
              <a:pPr>
                <a:buFont typeface="Arial" panose="020B0604020202020204" pitchFamily="34" charset="0"/>
                <a:buChar char="•"/>
              </a:pPr>
              <a:r>
                <a:rPr lang="en-GB" sz="525"/>
                <a:t>Jupiter Hospital, Mumbai, Maharashtra</a:t>
              </a:r>
            </a:p>
            <a:p>
              <a:pPr>
                <a:buFont typeface="Arial" panose="020B0604020202020204" pitchFamily="34" charset="0"/>
                <a:buChar char="•"/>
              </a:pPr>
              <a:r>
                <a:rPr lang="en-GB" sz="525" err="1"/>
                <a:t>Getwell</a:t>
              </a:r>
              <a:r>
                <a:rPr lang="en-GB" sz="525"/>
                <a:t> Hospital &amp; Research Institute, Nagpur, Maharashtra</a:t>
              </a:r>
            </a:p>
            <a:p>
              <a:pPr>
                <a:buFont typeface="Arial" panose="020B0604020202020204" pitchFamily="34" charset="0"/>
                <a:buChar char="•"/>
              </a:pPr>
              <a:r>
                <a:rPr lang="en-GB" sz="525"/>
                <a:t>Narayana </a:t>
              </a:r>
              <a:r>
                <a:rPr lang="en-GB" sz="525" err="1"/>
                <a:t>Hrudayalaya</a:t>
              </a:r>
              <a:r>
                <a:rPr lang="en-GB" sz="525"/>
                <a:t>, Bengaluru, Karnataka</a:t>
              </a:r>
            </a:p>
            <a:p>
              <a:pPr>
                <a:buFont typeface="Arial" panose="020B0604020202020204" pitchFamily="34" charset="0"/>
                <a:buChar char="•"/>
              </a:pPr>
              <a:r>
                <a:rPr lang="en-GB" sz="525"/>
                <a:t>D.Y. Patil University School of Medicine, Navi Mumbai</a:t>
              </a:r>
            </a:p>
            <a:p>
              <a:pPr>
                <a:buFont typeface="Arial" panose="020B0604020202020204" pitchFamily="34" charset="0"/>
                <a:buChar char="•"/>
              </a:pPr>
              <a:r>
                <a:rPr lang="en-GB" sz="525"/>
                <a:t>Fortis Hospital, </a:t>
              </a:r>
              <a:r>
                <a:rPr lang="en-GB" sz="525" err="1"/>
                <a:t>Kolkatta</a:t>
              </a:r>
              <a:r>
                <a:rPr lang="en-GB" sz="525"/>
                <a:t>, West Bengal</a:t>
              </a:r>
            </a:p>
            <a:p>
              <a:pPr>
                <a:buFont typeface="Arial" panose="020B0604020202020204" pitchFamily="34" charset="0"/>
                <a:buChar char="•"/>
              </a:pPr>
              <a:r>
                <a:rPr lang="en-GB" sz="525"/>
                <a:t>JLN Hospital &amp; RC, </a:t>
              </a:r>
              <a:r>
                <a:rPr lang="en-GB" sz="525" err="1"/>
                <a:t>Bhilai</a:t>
              </a:r>
              <a:r>
                <a:rPr lang="en-GB" sz="525"/>
                <a:t>, </a:t>
              </a:r>
              <a:r>
                <a:rPr lang="en-GB" sz="525" err="1"/>
                <a:t>Chattisgarh</a:t>
              </a:r>
              <a:endParaRPr lang="en-GB" sz="525"/>
            </a:p>
            <a:p>
              <a:pPr>
                <a:buFont typeface="Arial" panose="020B0604020202020204" pitchFamily="34" charset="0"/>
                <a:buChar char="•"/>
              </a:pPr>
              <a:r>
                <a:rPr lang="en-GB" sz="525"/>
                <a:t>Asthma Bhawan, Jaipur, Rajasthan</a:t>
              </a:r>
            </a:p>
            <a:p>
              <a:pPr>
                <a:buFont typeface="Arial" panose="020B0604020202020204" pitchFamily="34" charset="0"/>
                <a:buChar char="•"/>
              </a:pPr>
              <a:r>
                <a:rPr lang="en-GB" sz="525"/>
                <a:t>Sumandeep University, Vadodara, Gujarat</a:t>
              </a:r>
            </a:p>
            <a:p>
              <a:pPr>
                <a:buFont typeface="Arial" panose="020B0604020202020204" pitchFamily="34" charset="0"/>
                <a:buChar char="•"/>
              </a:pPr>
              <a:r>
                <a:rPr lang="en-GB" sz="525"/>
                <a:t>D.Y. Patil Hospital, Navi Mumbai, Maharashtra</a:t>
              </a:r>
            </a:p>
            <a:p>
              <a:pPr>
                <a:buFont typeface="Arial" panose="020B0604020202020204" pitchFamily="34" charset="0"/>
                <a:buChar char="•"/>
              </a:pPr>
              <a:r>
                <a:rPr lang="en-GB" sz="525"/>
                <a:t>KRIMS Hospital, Nagpur, Maharashtra</a:t>
              </a:r>
            </a:p>
            <a:p>
              <a:pPr>
                <a:buFont typeface="Arial" panose="020B0604020202020204" pitchFamily="34" charset="0"/>
                <a:buChar char="•"/>
              </a:pPr>
              <a:r>
                <a:rPr lang="en-GB" sz="525"/>
                <a:t>Era's Lucknow Medical College &amp; Hospital, Lucknow, Uttar Pradesh</a:t>
              </a:r>
            </a:p>
            <a:p>
              <a:pPr>
                <a:buFont typeface="Arial" panose="020B0604020202020204" pitchFamily="34" charset="0"/>
                <a:buChar char="•"/>
              </a:pPr>
              <a:r>
                <a:rPr lang="en-GB" sz="525"/>
                <a:t>Manipal Hospital, Bangalore</a:t>
              </a:r>
            </a:p>
            <a:p>
              <a:pPr>
                <a:buFont typeface="Arial" panose="020B0604020202020204" pitchFamily="34" charset="0"/>
                <a:buChar char="•"/>
              </a:pPr>
              <a:r>
                <a:rPr lang="en-GB" sz="525"/>
                <a:t>Charnock Hospital, </a:t>
              </a:r>
              <a:r>
                <a:rPr lang="en-GB" sz="525" err="1"/>
                <a:t>Kolkatta</a:t>
              </a:r>
              <a:r>
                <a:rPr lang="en-GB" sz="525"/>
                <a:t>, West Bengal</a:t>
              </a:r>
            </a:p>
            <a:p>
              <a:pPr>
                <a:buFont typeface="Arial" panose="020B0604020202020204" pitchFamily="34" charset="0"/>
                <a:buChar char="•"/>
              </a:pPr>
              <a:r>
                <a:rPr lang="en-GB" sz="525"/>
                <a:t>Surabhi Hospital, Mumbai</a:t>
              </a:r>
            </a:p>
          </p:txBody>
        </p:sp>
        <p:sp>
          <p:nvSpPr>
            <p:cNvPr id="40" name="TextBox 300">
              <a:extLst>
                <a:ext uri="{FF2B5EF4-FFF2-40B4-BE49-F238E27FC236}">
                  <a16:creationId xmlns:a16="http://schemas.microsoft.com/office/drawing/2014/main" id="{066C5178-B088-6625-4F62-DCC277288566}"/>
                </a:ext>
              </a:extLst>
            </p:cNvPr>
            <p:cNvSpPr txBox="1"/>
            <p:nvPr/>
          </p:nvSpPr>
          <p:spPr>
            <a:xfrm>
              <a:off x="6172550" y="2789217"/>
              <a:ext cx="2431420" cy="577167"/>
            </a:xfrm>
            <a:prstGeom prst="rect">
              <a:avLst/>
            </a:prstGeom>
            <a:noFill/>
          </p:spPr>
          <p:txBody>
            <a:bodyPr wrap="square" lIns="68580" tIns="34290" rIns="68580" bIns="34290" anchor="t">
              <a:sp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None/>
              </a:pPr>
              <a:r>
                <a:rPr lang="en-US" sz="788" b="1">
                  <a:solidFill>
                    <a:schemeClr val="accent1"/>
                  </a:solidFill>
                  <a:latin typeface="+mj-lt"/>
                </a:rPr>
                <a:t>Greece</a:t>
              </a:r>
            </a:p>
            <a:p>
              <a:pPr>
                <a:buFont typeface="Arial" panose="020B0604020202020204" pitchFamily="34" charset="0"/>
                <a:buChar char="•"/>
              </a:pPr>
              <a:r>
                <a:rPr lang="en-US" sz="525" err="1"/>
                <a:t>Attikon</a:t>
              </a:r>
              <a:r>
                <a:rPr lang="en-US" sz="525"/>
                <a:t> University Hospital</a:t>
              </a:r>
            </a:p>
            <a:p>
              <a:pPr>
                <a:buFont typeface="Arial" panose="020B0604020202020204" pitchFamily="34" charset="0"/>
                <a:buChar char="•"/>
              </a:pPr>
              <a:r>
                <a:rPr lang="en-US" sz="525"/>
                <a:t>University Hospital of Ioannina</a:t>
              </a:r>
            </a:p>
            <a:p>
              <a:pPr>
                <a:buFont typeface="Arial" panose="020B0604020202020204" pitchFamily="34" charset="0"/>
                <a:buChar char="•"/>
              </a:pPr>
              <a:r>
                <a:rPr lang="en-US" sz="525"/>
                <a:t>General Military Hospital, Athens</a:t>
              </a:r>
            </a:p>
          </p:txBody>
        </p:sp>
        <p:sp>
          <p:nvSpPr>
            <p:cNvPr id="41" name="Rectangle 40">
              <a:extLst>
                <a:ext uri="{FF2B5EF4-FFF2-40B4-BE49-F238E27FC236}">
                  <a16:creationId xmlns:a16="http://schemas.microsoft.com/office/drawing/2014/main" id="{07F82793-A951-EFD4-F214-413483926818}"/>
                </a:ext>
              </a:extLst>
            </p:cNvPr>
            <p:cNvSpPr>
              <a:spLocks noChangeArrowheads="1"/>
            </p:cNvSpPr>
            <p:nvPr/>
          </p:nvSpPr>
          <p:spPr bwMode="auto">
            <a:xfrm>
              <a:off x="5615736" y="241038"/>
              <a:ext cx="1748827" cy="20852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68580" tIns="34290" rIns="68580" bIns="34290" numCol="1" anchor="ctr" anchorCtr="0" compatLnSpc="1">
              <a:prstTxWarp prst="textNoShape">
                <a:avLst/>
              </a:prstTxWarp>
              <a:sp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None/>
              </a:pPr>
              <a:r>
                <a:rPr lang="pt-BR" sz="788" b="1">
                  <a:solidFill>
                    <a:schemeClr val="accent1"/>
                  </a:solidFill>
                  <a:latin typeface="+mj-lt"/>
                </a:rPr>
                <a:t>France</a:t>
              </a:r>
            </a:p>
            <a:p>
              <a:pPr defTabSz="685800" eaLnBrk="0" fontAlgn="base" hangingPunct="0">
                <a:spcBef>
                  <a:spcPct val="0"/>
                </a:spcBef>
                <a:spcAft>
                  <a:spcPct val="0"/>
                </a:spcAft>
                <a:buFontTx/>
                <a:buChar char="•"/>
              </a:pPr>
              <a:r>
                <a:rPr lang="en-US" altLang="en-US" sz="525"/>
                <a:t>Bichat-Claude Bernard Hospital</a:t>
              </a:r>
            </a:p>
            <a:p>
              <a:pPr defTabSz="685800" eaLnBrk="0" fontAlgn="base" hangingPunct="0">
                <a:spcBef>
                  <a:spcPct val="0"/>
                </a:spcBef>
                <a:spcAft>
                  <a:spcPct val="0"/>
                </a:spcAft>
                <a:buFontTx/>
                <a:buChar char="•"/>
              </a:pPr>
              <a:r>
                <a:rPr lang="en-US" altLang="en-US" sz="525"/>
                <a:t>Louis Mourier Hospital</a:t>
              </a:r>
            </a:p>
            <a:p>
              <a:pPr defTabSz="685800" eaLnBrk="0" fontAlgn="base" hangingPunct="0">
                <a:spcBef>
                  <a:spcPct val="0"/>
                </a:spcBef>
                <a:spcAft>
                  <a:spcPct val="0"/>
                </a:spcAft>
                <a:buFontTx/>
                <a:buChar char="•"/>
              </a:pPr>
              <a:r>
                <a:rPr lang="en-US" altLang="en-US" sz="525"/>
                <a:t>Saint-Antoine Hospital</a:t>
              </a:r>
            </a:p>
            <a:p>
              <a:pPr defTabSz="685800" eaLnBrk="0" fontAlgn="base" hangingPunct="0">
                <a:spcBef>
                  <a:spcPct val="0"/>
                </a:spcBef>
                <a:spcAft>
                  <a:spcPct val="0"/>
                </a:spcAft>
                <a:buFontTx/>
                <a:buChar char="•"/>
              </a:pPr>
              <a:r>
                <a:rPr lang="en-US" altLang="en-US" sz="525"/>
                <a:t>European Georges Pompidou Hospital</a:t>
              </a:r>
            </a:p>
            <a:p>
              <a:pPr defTabSz="685800" eaLnBrk="0" fontAlgn="base" hangingPunct="0">
                <a:spcBef>
                  <a:spcPct val="0"/>
                </a:spcBef>
                <a:spcAft>
                  <a:spcPct val="0"/>
                </a:spcAft>
                <a:buFontTx/>
                <a:buChar char="•"/>
              </a:pPr>
              <a:r>
                <a:rPr lang="en-US" altLang="en-US" sz="525"/>
                <a:t>Cochin Hospital</a:t>
              </a:r>
            </a:p>
            <a:p>
              <a:pPr defTabSz="685800" eaLnBrk="0" fontAlgn="base" hangingPunct="0">
                <a:spcBef>
                  <a:spcPct val="0"/>
                </a:spcBef>
                <a:spcAft>
                  <a:spcPct val="0"/>
                </a:spcAft>
                <a:buFontTx/>
                <a:buChar char="•"/>
              </a:pPr>
              <a:r>
                <a:rPr lang="en-US" altLang="en-US" sz="525"/>
                <a:t>Tenon Hospital</a:t>
              </a:r>
            </a:p>
            <a:p>
              <a:pPr defTabSz="685800" eaLnBrk="0" fontAlgn="base" hangingPunct="0">
                <a:spcBef>
                  <a:spcPct val="0"/>
                </a:spcBef>
                <a:spcAft>
                  <a:spcPct val="0"/>
                </a:spcAft>
                <a:buFontTx/>
                <a:buChar char="•"/>
              </a:pPr>
              <a:r>
                <a:rPr lang="en-US" altLang="en-US" sz="525" err="1"/>
                <a:t>Pitié</a:t>
              </a:r>
              <a:r>
                <a:rPr lang="en-US" altLang="en-US" sz="525"/>
                <a:t>-Salpêtrière Hospital</a:t>
              </a:r>
            </a:p>
            <a:p>
              <a:pPr defTabSz="685800" eaLnBrk="0" fontAlgn="base" hangingPunct="0">
                <a:spcBef>
                  <a:spcPct val="0"/>
                </a:spcBef>
                <a:spcAft>
                  <a:spcPct val="0"/>
                </a:spcAft>
                <a:buFontTx/>
                <a:buChar char="•"/>
              </a:pPr>
              <a:r>
                <a:rPr lang="en-US" altLang="en-US" sz="525"/>
                <a:t>North Hospital</a:t>
              </a:r>
            </a:p>
            <a:p>
              <a:pPr defTabSz="685800" eaLnBrk="0" fontAlgn="base" hangingPunct="0">
                <a:spcBef>
                  <a:spcPct val="0"/>
                </a:spcBef>
                <a:spcAft>
                  <a:spcPct val="0"/>
                </a:spcAft>
                <a:buFontTx/>
                <a:buChar char="•"/>
              </a:pPr>
              <a:r>
                <a:rPr lang="en-US" altLang="en-US" sz="525"/>
                <a:t>Saint-Joseph Hospital</a:t>
              </a:r>
            </a:p>
            <a:p>
              <a:pPr defTabSz="685800" eaLnBrk="0" fontAlgn="base" hangingPunct="0">
                <a:spcBef>
                  <a:spcPct val="0"/>
                </a:spcBef>
                <a:spcAft>
                  <a:spcPct val="0"/>
                </a:spcAft>
                <a:buFontTx/>
                <a:buChar char="•"/>
              </a:pPr>
              <a:r>
                <a:rPr lang="en-US" altLang="en-US" sz="525"/>
                <a:t>Bordeaux University Hospital</a:t>
              </a:r>
            </a:p>
            <a:p>
              <a:pPr defTabSz="685800" eaLnBrk="0" fontAlgn="base" hangingPunct="0">
                <a:spcBef>
                  <a:spcPct val="0"/>
                </a:spcBef>
                <a:spcAft>
                  <a:spcPct val="0"/>
                </a:spcAft>
                <a:buFontTx/>
                <a:buChar char="•"/>
              </a:pPr>
              <a:r>
                <a:rPr lang="en-US" altLang="en-US" sz="525"/>
                <a:t>Lille University Hospital</a:t>
              </a:r>
            </a:p>
            <a:p>
              <a:pPr defTabSz="685800" eaLnBrk="0" fontAlgn="base" hangingPunct="0">
                <a:spcBef>
                  <a:spcPct val="0"/>
                </a:spcBef>
                <a:spcAft>
                  <a:spcPct val="0"/>
                </a:spcAft>
                <a:buFontTx/>
                <a:buChar char="•"/>
              </a:pPr>
              <a:r>
                <a:rPr lang="en-US" altLang="en-US" sz="525"/>
                <a:t>Grenoble University Hospital</a:t>
              </a:r>
            </a:p>
            <a:p>
              <a:pPr defTabSz="685800" eaLnBrk="0" fontAlgn="base" hangingPunct="0">
                <a:spcBef>
                  <a:spcPct val="0"/>
                </a:spcBef>
                <a:spcAft>
                  <a:spcPct val="0"/>
                </a:spcAft>
                <a:buFontTx/>
                <a:buChar char="•"/>
              </a:pPr>
              <a:r>
                <a:rPr lang="en-US" altLang="en-US" sz="525"/>
                <a:t>Nantes University Hospital</a:t>
              </a:r>
            </a:p>
            <a:p>
              <a:pPr defTabSz="685800" eaLnBrk="0" fontAlgn="base" hangingPunct="0">
                <a:spcBef>
                  <a:spcPct val="0"/>
                </a:spcBef>
                <a:spcAft>
                  <a:spcPct val="0"/>
                </a:spcAft>
                <a:buFontTx/>
                <a:buChar char="•"/>
              </a:pPr>
              <a:r>
                <a:rPr lang="en-US" altLang="en-US" sz="525"/>
                <a:t>Montpellier University Hospital</a:t>
              </a:r>
            </a:p>
            <a:p>
              <a:pPr defTabSz="685800" eaLnBrk="0" fontAlgn="base" hangingPunct="0">
                <a:spcBef>
                  <a:spcPct val="0"/>
                </a:spcBef>
                <a:spcAft>
                  <a:spcPct val="0"/>
                </a:spcAft>
                <a:buFontTx/>
                <a:buChar char="•"/>
              </a:pPr>
              <a:r>
                <a:rPr lang="en-US" altLang="en-US" sz="525"/>
                <a:t>Rennes University Hospital</a:t>
              </a:r>
            </a:p>
            <a:p>
              <a:pPr defTabSz="685800" eaLnBrk="0" fontAlgn="base" hangingPunct="0">
                <a:spcBef>
                  <a:spcPct val="0"/>
                </a:spcBef>
                <a:spcAft>
                  <a:spcPct val="0"/>
                </a:spcAft>
                <a:buFontTx/>
                <a:buChar char="•"/>
              </a:pPr>
              <a:r>
                <a:rPr lang="en-US" altLang="en-US" sz="525"/>
                <a:t>Toulouse University Hospital</a:t>
              </a:r>
            </a:p>
            <a:p>
              <a:pPr defTabSz="685800" eaLnBrk="0" fontAlgn="base" hangingPunct="0">
                <a:spcBef>
                  <a:spcPct val="0"/>
                </a:spcBef>
                <a:spcAft>
                  <a:spcPct val="0"/>
                </a:spcAft>
                <a:buFontTx/>
                <a:buChar char="•"/>
              </a:pPr>
              <a:r>
                <a:rPr lang="en-US" altLang="en-US" sz="525"/>
                <a:t>Strasbourg University Hospital</a:t>
              </a:r>
            </a:p>
          </p:txBody>
        </p:sp>
        <p:sp>
          <p:nvSpPr>
            <p:cNvPr id="42" name="TextBox 12">
              <a:extLst>
                <a:ext uri="{FF2B5EF4-FFF2-40B4-BE49-F238E27FC236}">
                  <a16:creationId xmlns:a16="http://schemas.microsoft.com/office/drawing/2014/main" id="{E138B4AE-6D80-7204-B98B-4984B9265093}"/>
                </a:ext>
              </a:extLst>
            </p:cNvPr>
            <p:cNvSpPr txBox="1"/>
            <p:nvPr/>
          </p:nvSpPr>
          <p:spPr>
            <a:xfrm>
              <a:off x="10220490" y="3188150"/>
              <a:ext cx="1497964" cy="2085272"/>
            </a:xfrm>
            <a:prstGeom prst="rect">
              <a:avLst/>
            </a:prstGeom>
            <a:noFill/>
          </p:spPr>
          <p:txBody>
            <a:bodyPr wrap="square" lIns="68580" tIns="34290" rIns="68580" bIns="34290" anchor="t">
              <a:sp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None/>
              </a:pPr>
              <a:r>
                <a:rPr lang="en-US" sz="788" b="1">
                  <a:solidFill>
                    <a:schemeClr val="accent1"/>
                  </a:solidFill>
                  <a:latin typeface="+mj-lt"/>
                </a:rPr>
                <a:t>ISAR Team</a:t>
              </a:r>
            </a:p>
            <a:p>
              <a:pPr>
                <a:buFont typeface="Arial" panose="020B0604020202020204" pitchFamily="34" charset="0"/>
                <a:buChar char="•"/>
              </a:pPr>
              <a:r>
                <a:rPr lang="en-US" sz="525"/>
                <a:t>David Price</a:t>
              </a:r>
            </a:p>
            <a:p>
              <a:pPr>
                <a:buFont typeface="Arial" panose="020B0604020202020204" pitchFamily="34" charset="0"/>
                <a:buChar char="•"/>
              </a:pPr>
              <a:r>
                <a:rPr lang="en-US" sz="525"/>
                <a:t>Victoria Carter</a:t>
              </a:r>
            </a:p>
            <a:p>
              <a:pPr>
                <a:buFont typeface="Arial" panose="020B0604020202020204" pitchFamily="34" charset="0"/>
                <a:buChar char="•"/>
              </a:pPr>
              <a:r>
                <a:rPr lang="en-US" sz="525"/>
                <a:t>Chris Price</a:t>
              </a:r>
            </a:p>
            <a:p>
              <a:pPr>
                <a:buFont typeface="Arial" panose="020B0604020202020204" pitchFamily="34" charset="0"/>
                <a:buChar char="•"/>
              </a:pPr>
              <a:r>
                <a:rPr lang="en-US" sz="525"/>
                <a:t>Sophie Harriman</a:t>
              </a:r>
            </a:p>
            <a:p>
              <a:pPr>
                <a:buFont typeface="Arial" panose="020B0604020202020204" pitchFamily="34" charset="0"/>
                <a:buChar char="•"/>
              </a:pPr>
              <a:r>
                <a:rPr lang="en-US" sz="525"/>
                <a:t>Ghislaine Scelo</a:t>
              </a:r>
            </a:p>
            <a:p>
              <a:pPr>
                <a:buFont typeface="Arial" panose="020B0604020202020204" pitchFamily="34" charset="0"/>
                <a:buChar char="•"/>
              </a:pPr>
              <a:r>
                <a:rPr lang="en-US" sz="525"/>
                <a:t>Lakmini Bulathsinhala</a:t>
              </a:r>
            </a:p>
            <a:p>
              <a:pPr>
                <a:buFont typeface="Arial" panose="020B0604020202020204" pitchFamily="34" charset="0"/>
                <a:buChar char="•"/>
              </a:pPr>
              <a:r>
                <a:rPr lang="en-US" sz="525"/>
                <a:t>Kirsty Fletton</a:t>
              </a:r>
            </a:p>
            <a:p>
              <a:pPr>
                <a:buFont typeface="Arial" panose="020B0604020202020204" pitchFamily="34" charset="0"/>
                <a:buChar char="•"/>
              </a:pPr>
              <a:r>
                <a:rPr lang="en-US" sz="525"/>
                <a:t>John Townend</a:t>
              </a:r>
            </a:p>
            <a:p>
              <a:pPr>
                <a:buFont typeface="Arial" panose="020B0604020202020204" pitchFamily="34" charset="0"/>
                <a:buChar char="•"/>
              </a:pPr>
              <a:r>
                <a:rPr lang="en-US" sz="525">
                  <a:cs typeface="Arial"/>
                </a:rPr>
                <a:t>Freya Tyrer</a:t>
              </a:r>
              <a:endParaRPr lang="en-US" sz="525"/>
            </a:p>
            <a:p>
              <a:pPr>
                <a:buFont typeface="Arial" panose="020B0604020202020204" pitchFamily="34" charset="0"/>
                <a:buChar char="•"/>
              </a:pPr>
              <a:r>
                <a:rPr lang="en-US" sz="525"/>
                <a:t>Karen Hosking</a:t>
              </a:r>
            </a:p>
            <a:p>
              <a:pPr>
                <a:buFont typeface="Arial" panose="020B0604020202020204" pitchFamily="34" charset="0"/>
                <a:buChar char="•"/>
              </a:pPr>
              <a:r>
                <a:rPr lang="en-US" sz="525"/>
                <a:t>Celine Goh</a:t>
              </a:r>
            </a:p>
            <a:p>
              <a:pPr>
                <a:buFont typeface="Arial" panose="020B0604020202020204" pitchFamily="34" charset="0"/>
                <a:buChar char="•"/>
              </a:pPr>
              <a:r>
                <a:rPr lang="en-US" sz="525"/>
                <a:t>Dominic Friston</a:t>
              </a:r>
            </a:p>
            <a:p>
              <a:pPr>
                <a:buFont typeface="Arial" panose="020B0604020202020204" pitchFamily="34" charset="0"/>
                <a:buChar char="•"/>
              </a:pPr>
              <a:r>
                <a:rPr lang="en-US" sz="525"/>
                <a:t>Aaron Beastall</a:t>
              </a:r>
            </a:p>
            <a:p>
              <a:pPr>
                <a:buFont typeface="Arial" panose="020B0604020202020204" pitchFamily="34" charset="0"/>
                <a:buChar char="•"/>
              </a:pPr>
              <a:r>
                <a:rPr lang="en-US" sz="525"/>
                <a:t>Angelica Tatam</a:t>
              </a:r>
            </a:p>
            <a:p>
              <a:pPr>
                <a:buFont typeface="Arial" panose="020B0604020202020204" pitchFamily="34" charset="0"/>
                <a:buChar char="•"/>
              </a:pPr>
              <a:r>
                <a:rPr lang="en-US" sz="525"/>
                <a:t>Pui Yee Lai</a:t>
              </a:r>
            </a:p>
            <a:p>
              <a:pPr>
                <a:buFont typeface="Arial" panose="020B0604020202020204" pitchFamily="34" charset="0"/>
                <a:buChar char="•"/>
              </a:pPr>
              <a:r>
                <a:rPr lang="en-US" sz="525"/>
                <a:t>Harika Gosala</a:t>
              </a:r>
            </a:p>
            <a:p>
              <a:pPr>
                <a:buFont typeface="Arial" panose="020B0604020202020204" pitchFamily="34" charset="0"/>
                <a:buChar char="•"/>
              </a:pPr>
              <a:r>
                <a:rPr lang="en-US" sz="525"/>
                <a:t>Veronica Mendez Moro</a:t>
              </a:r>
            </a:p>
          </p:txBody>
        </p:sp>
      </p:grpSp>
      <p:pic>
        <p:nvPicPr>
          <p:cNvPr id="3" name="Graphic 2" descr="Beginning with solid fill">
            <a:hlinkClick r:id="rId3" action="ppaction://hlinksldjump"/>
            <a:extLst>
              <a:ext uri="{FF2B5EF4-FFF2-40B4-BE49-F238E27FC236}">
                <a16:creationId xmlns:a16="http://schemas.microsoft.com/office/drawing/2014/main" id="{AEF60392-FCBF-419F-11C2-C3212E0E71E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228197771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prstGeom prst="rect">
            <a:avLst/>
          </a:prstGeom>
        </p:spPr>
        <p:txBody>
          <a:bodyPr vert="horz" wrap="square" lIns="0" tIns="257225" rIns="0" bIns="0" rtlCol="0">
            <a:spAutoFit/>
          </a:bodyPr>
          <a:lstStyle/>
          <a:p>
            <a:pPr marL="12700">
              <a:lnSpc>
                <a:spcPct val="100000"/>
              </a:lnSpc>
              <a:spcBef>
                <a:spcPts val="100"/>
              </a:spcBef>
            </a:pPr>
            <a:r>
              <a:rPr spc="-10"/>
              <a:t>Methods:</a:t>
            </a:r>
            <a:r>
              <a:rPr spc="-130"/>
              <a:t> </a:t>
            </a:r>
            <a:r>
              <a:t>A</a:t>
            </a:r>
            <a:r>
              <a:rPr spc="-120"/>
              <a:t> </a:t>
            </a:r>
            <a:r>
              <a:t>historical,</a:t>
            </a:r>
            <a:r>
              <a:rPr spc="-60"/>
              <a:t> </a:t>
            </a:r>
            <a:r>
              <a:t>registry</a:t>
            </a:r>
            <a:r>
              <a:rPr spc="-45"/>
              <a:t> </a:t>
            </a:r>
            <a:r>
              <a:rPr spc="-10"/>
              <a:t>study</a:t>
            </a:r>
          </a:p>
        </p:txBody>
      </p:sp>
      <p:sp>
        <p:nvSpPr>
          <p:cNvPr id="4" name="object 4"/>
          <p:cNvSpPr txBox="1"/>
          <p:nvPr/>
        </p:nvSpPr>
        <p:spPr>
          <a:xfrm>
            <a:off x="311302" y="4868895"/>
            <a:ext cx="2012314" cy="139700"/>
          </a:xfrm>
          <a:prstGeom prst="rect">
            <a:avLst/>
          </a:prstGeom>
        </p:spPr>
        <p:txBody>
          <a:bodyPr vert="horz" wrap="square" lIns="0" tIns="3175" rIns="0" bIns="0" rtlCol="0">
            <a:spAutoFit/>
          </a:bodyPr>
          <a:lstStyle/>
          <a:p>
            <a:pPr marL="12700" marR="0" lvl="0" indent="0" defTabSz="914400" eaLnBrk="1" fontAlgn="auto" latinLnBrk="0" hangingPunct="1">
              <a:lnSpc>
                <a:spcPct val="100000"/>
              </a:lnSpc>
              <a:spcBef>
                <a:spcPts val="25"/>
              </a:spcBef>
              <a:spcAft>
                <a:spcPts val="0"/>
              </a:spcAft>
              <a:buClrTx/>
              <a:buSzTx/>
              <a:buFontTx/>
              <a:buNone/>
              <a:tabLst/>
              <a:defRPr/>
            </a:pPr>
            <a:r>
              <a:rPr kumimoji="0" sz="800" b="0" i="0" u="none" strike="noStrike" kern="0" cap="none" spc="0" normalizeH="0" baseline="0" noProof="0">
                <a:ln>
                  <a:noFill/>
                </a:ln>
                <a:solidFill>
                  <a:srgbClr val="073762"/>
                </a:solidFill>
                <a:effectLst/>
                <a:uLnTx/>
                <a:uFillTx/>
                <a:latin typeface="Arial"/>
                <a:cs typeface="Arial"/>
              </a:rPr>
              <a:t>ISAR:</a:t>
            </a:r>
            <a:r>
              <a:rPr kumimoji="0" sz="800" b="0" i="0" u="none" strike="noStrike" kern="0" cap="none" spc="-10" normalizeH="0" baseline="0" noProof="0">
                <a:ln>
                  <a:noFill/>
                </a:ln>
                <a:solidFill>
                  <a:srgbClr val="073762"/>
                </a:solidFill>
                <a:effectLst/>
                <a:uLnTx/>
                <a:uFillTx/>
                <a:latin typeface="Arial"/>
                <a:cs typeface="Arial"/>
              </a:rPr>
              <a:t> International</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Severe</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Asthma</a:t>
            </a:r>
            <a:r>
              <a:rPr kumimoji="0" sz="800" b="0" i="0" u="none" strike="noStrike" kern="0" cap="none" spc="-40" normalizeH="0" baseline="0" noProof="0">
                <a:ln>
                  <a:noFill/>
                </a:ln>
                <a:solidFill>
                  <a:srgbClr val="073762"/>
                </a:solidFill>
                <a:effectLst/>
                <a:uLnTx/>
                <a:uFillTx/>
                <a:latin typeface="Arial"/>
                <a:cs typeface="Arial"/>
              </a:rPr>
              <a:t> </a:t>
            </a:r>
            <a:r>
              <a:rPr kumimoji="0" sz="800" b="0" i="0" u="none" strike="noStrike" kern="0" cap="none" spc="-10" normalizeH="0" baseline="0" noProof="0">
                <a:ln>
                  <a:noFill/>
                </a:ln>
                <a:solidFill>
                  <a:srgbClr val="073762"/>
                </a:solidFill>
                <a:effectLst/>
                <a:uLnTx/>
                <a:uFillTx/>
                <a:latin typeface="Arial"/>
                <a:cs typeface="Arial"/>
              </a:rPr>
              <a:t>Registry</a:t>
            </a:r>
            <a:endParaRPr kumimoji="0" sz="800" b="0" i="0" u="none" strike="noStrike" kern="0" cap="none" spc="0" normalizeH="0" baseline="0" noProof="0">
              <a:ln>
                <a:noFill/>
              </a:ln>
              <a:solidFill>
                <a:sysClr val="windowText" lastClr="000000"/>
              </a:solidFill>
              <a:effectLst/>
              <a:uLnTx/>
              <a:uFillTx/>
              <a:latin typeface="Arial"/>
              <a:cs typeface="Arial"/>
            </a:endParaRPr>
          </a:p>
        </p:txBody>
      </p:sp>
      <p:sp>
        <p:nvSpPr>
          <p:cNvPr id="3" name="object 3"/>
          <p:cNvSpPr txBox="1"/>
          <p:nvPr/>
        </p:nvSpPr>
        <p:spPr>
          <a:xfrm>
            <a:off x="310692" y="966292"/>
            <a:ext cx="8340725" cy="2496185"/>
          </a:xfrm>
          <a:prstGeom prst="rect">
            <a:avLst/>
          </a:prstGeom>
        </p:spPr>
        <p:txBody>
          <a:bodyPr vert="horz" wrap="square" lIns="0" tIns="13335" rIns="0" bIns="0" rtlCol="0">
            <a:spAutoFit/>
          </a:bodyPr>
          <a:lstStyle/>
          <a:p>
            <a:pPr marL="145415" marR="0" lvl="0" indent="-132715" defTabSz="914400" eaLnBrk="1" fontAlgn="auto" latinLnBrk="0" hangingPunct="1">
              <a:lnSpc>
                <a:spcPct val="100000"/>
              </a:lnSpc>
              <a:spcBef>
                <a:spcPts val="105"/>
              </a:spcBef>
              <a:spcAft>
                <a:spcPts val="0"/>
              </a:spcAft>
              <a:buClr>
                <a:srgbClr val="FF9900"/>
              </a:buClr>
              <a:buSzTx/>
              <a:buFontTx/>
              <a:buChar char="•"/>
              <a:tabLst>
                <a:tab pos="145415" algn="l"/>
              </a:tabLst>
              <a:defRPr/>
            </a:pPr>
            <a:r>
              <a:rPr kumimoji="0" sz="1400" b="0" i="0" u="none" strike="noStrike" kern="0" cap="none" spc="0" normalizeH="0" baseline="0" noProof="0">
                <a:ln>
                  <a:noFill/>
                </a:ln>
                <a:solidFill>
                  <a:srgbClr val="073762"/>
                </a:solidFill>
                <a:effectLst/>
                <a:uLnTx/>
                <a:uFillTx/>
                <a:latin typeface="Arial"/>
                <a:cs typeface="Arial"/>
              </a:rPr>
              <a:t>ISAR</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acts</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as</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a:t>
            </a:r>
            <a:r>
              <a:rPr kumimoji="0" sz="1400" b="0" i="0" u="none" strike="noStrike" kern="0" cap="none" spc="-1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data</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custodian</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by</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including</a:t>
            </a:r>
            <a:r>
              <a:rPr kumimoji="0" sz="1400" b="0" i="0" u="none" strike="noStrike" kern="0" cap="none" spc="-3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patient-level</a:t>
            </a:r>
            <a:r>
              <a:rPr kumimoji="0" sz="1400" b="1" i="0" u="none" strike="noStrike" kern="0" cap="none" spc="-4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data</a:t>
            </a:r>
            <a:r>
              <a:rPr kumimoji="0" sz="1400" b="1" i="0" u="none" strike="noStrike" kern="0" cap="none" spc="-3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from</a:t>
            </a:r>
            <a:r>
              <a:rPr kumimoji="0" sz="1400" b="1" i="0" u="none" strike="noStrike" kern="0" cap="none" spc="-2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other</a:t>
            </a:r>
            <a:r>
              <a:rPr kumimoji="0" sz="1400" b="1" i="0" u="none" strike="noStrike" kern="0" cap="none" spc="-2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existing</a:t>
            </a:r>
            <a:r>
              <a:rPr kumimoji="0" sz="1400" b="1" i="0" u="none" strike="noStrike" kern="0" cap="none" spc="-6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and</a:t>
            </a:r>
            <a:r>
              <a:rPr kumimoji="0" sz="1400" b="1" i="0" u="none" strike="noStrike" kern="0" cap="none" spc="-20"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newly-created</a:t>
            </a:r>
            <a:endParaRPr kumimoji="0" sz="1400" b="0" i="0" u="none" strike="noStrike" kern="0" cap="none" spc="0" normalizeH="0" baseline="0" noProof="0">
              <a:ln>
                <a:noFill/>
              </a:ln>
              <a:solidFill>
                <a:sysClr val="windowText" lastClr="000000"/>
              </a:solidFill>
              <a:effectLst/>
              <a:uLnTx/>
              <a:uFillTx/>
              <a:latin typeface="Arial"/>
              <a:cs typeface="Arial"/>
            </a:endParaRPr>
          </a:p>
          <a:p>
            <a:pPr marL="146685" marR="0" lvl="0" indent="0" defTabSz="914400" eaLnBrk="1" fontAlgn="auto" latinLnBrk="0" hangingPunct="1">
              <a:lnSpc>
                <a:spcPct val="100000"/>
              </a:lnSpc>
              <a:spcBef>
                <a:spcPts val="5"/>
              </a:spcBef>
              <a:spcAft>
                <a:spcPts val="0"/>
              </a:spcAft>
              <a:buClrTx/>
              <a:buSzTx/>
              <a:buFontTx/>
              <a:buNone/>
              <a:tabLst/>
              <a:defRPr/>
            </a:pPr>
            <a:r>
              <a:rPr kumimoji="0" sz="1400" b="1" i="0" u="none" strike="noStrike" kern="0" cap="none" spc="0" normalizeH="0" baseline="0" noProof="0">
                <a:ln>
                  <a:noFill/>
                </a:ln>
                <a:solidFill>
                  <a:srgbClr val="073762"/>
                </a:solidFill>
                <a:effectLst/>
                <a:uLnTx/>
                <a:uFillTx/>
                <a:latin typeface="Arial"/>
                <a:cs typeface="Arial"/>
              </a:rPr>
              <a:t>registries</a:t>
            </a:r>
            <a:r>
              <a:rPr kumimoji="0" sz="1400" b="1"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into</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ISAR</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database</a:t>
            </a:r>
            <a:r>
              <a:rPr kumimoji="0" sz="1400" b="0" i="0" u="none" strike="noStrike" kern="0" cap="none" spc="-6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at</a:t>
            </a:r>
            <a:r>
              <a:rPr kumimoji="0" sz="1400" b="0" i="0" u="none" strike="noStrike" kern="0" cap="none" spc="-1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regular</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intervals.</a:t>
            </a:r>
            <a:endParaRPr kumimoji="0" sz="1400" b="0" i="0" u="none" strike="noStrike" kern="0" cap="none" spc="0" normalizeH="0" baseline="0" noProof="0">
              <a:ln>
                <a:noFill/>
              </a:ln>
              <a:solidFill>
                <a:sysClr val="windowText" lastClr="000000"/>
              </a:solidFill>
              <a:effectLst/>
              <a:uLnTx/>
              <a:uFillTx/>
              <a:latin typeface="Arial"/>
              <a:cs typeface="Arial"/>
            </a:endParaRPr>
          </a:p>
          <a:p>
            <a:pPr marL="281940" marR="5080" lvl="1" indent="-135890" defTabSz="914400" eaLnBrk="1" fontAlgn="auto" latinLnBrk="0" hangingPunct="1">
              <a:lnSpc>
                <a:spcPct val="100000"/>
              </a:lnSpc>
              <a:spcBef>
                <a:spcPts val="305"/>
              </a:spcBef>
              <a:spcAft>
                <a:spcPts val="0"/>
              </a:spcAft>
              <a:buClr>
                <a:srgbClr val="FF9900"/>
              </a:buClr>
              <a:buSzTx/>
              <a:buFontTx/>
              <a:buChar char="–"/>
              <a:tabLst>
                <a:tab pos="281940" algn="l"/>
              </a:tabLst>
              <a:defRPr/>
            </a:pPr>
            <a:r>
              <a:rPr kumimoji="0" sz="1200" b="0" i="0" u="none" strike="noStrike" kern="0" cap="none" spc="-10" normalizeH="0" baseline="0" noProof="0">
                <a:ln>
                  <a:noFill/>
                </a:ln>
                <a:solidFill>
                  <a:srgbClr val="073762"/>
                </a:solidFill>
                <a:effectLst/>
                <a:uLnTx/>
                <a:uFillTx/>
                <a:latin typeface="Arial"/>
                <a:cs typeface="Arial"/>
              </a:rPr>
              <a:t>Participating</a:t>
            </a:r>
            <a:r>
              <a:rPr kumimoji="0" sz="1200" b="0" i="0" u="none" strike="noStrike" kern="0" cap="none" spc="-5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countries</a:t>
            </a:r>
            <a:r>
              <a:rPr kumimoji="0" sz="1200" b="0" i="0" u="none" strike="noStrike" kern="0" cap="none" spc="-4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retain</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ownership</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of</a:t>
            </a:r>
            <a:r>
              <a:rPr kumimoji="0" sz="1200" b="0" i="0" u="none" strike="noStrike" kern="0" cap="none" spc="-1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their</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own</a:t>
            </a:r>
            <a:r>
              <a:rPr kumimoji="0" sz="1200" b="0" i="0" u="none" strike="noStrike" kern="0" cap="none" spc="-1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data</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but</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have</a:t>
            </a:r>
            <a:r>
              <a:rPr kumimoji="0" sz="1200" b="0" i="0" u="none" strike="noStrike" kern="0" cap="none" spc="-1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agreed</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to</a:t>
            </a:r>
            <a:r>
              <a:rPr kumimoji="0" sz="1200" b="0" i="0" u="none" strike="noStrike" kern="0" cap="none" spc="-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provide</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access</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to anonymous</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patient-</a:t>
            </a:r>
            <a:r>
              <a:rPr kumimoji="0" sz="1200" b="0" i="0" u="none" strike="noStrike" kern="0" cap="none" spc="-10" normalizeH="0" baseline="0" noProof="0">
                <a:ln>
                  <a:noFill/>
                </a:ln>
                <a:solidFill>
                  <a:srgbClr val="073762"/>
                </a:solidFill>
                <a:effectLst/>
                <a:uLnTx/>
                <a:uFillTx/>
                <a:latin typeface="Arial"/>
                <a:cs typeface="Arial"/>
              </a:rPr>
              <a:t>level </a:t>
            </a:r>
            <a:r>
              <a:rPr kumimoji="0" sz="1200" b="0" i="0" u="none" strike="noStrike" kern="0" cap="none" spc="0" normalizeH="0" baseline="0" noProof="0">
                <a:ln>
                  <a:noFill/>
                </a:ln>
                <a:solidFill>
                  <a:srgbClr val="073762"/>
                </a:solidFill>
                <a:effectLst/>
                <a:uLnTx/>
                <a:uFillTx/>
                <a:latin typeface="Arial"/>
                <a:cs typeface="Arial"/>
              </a:rPr>
              <a:t>data</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for</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approved</a:t>
            </a:r>
            <a:r>
              <a:rPr kumimoji="0" sz="1200" b="0" i="0" u="none" strike="noStrike" kern="0" cap="none" spc="-5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research</a:t>
            </a:r>
            <a:r>
              <a:rPr kumimoji="0" sz="1200" b="0" i="0" u="none" strike="noStrike" kern="0" cap="none" spc="-40"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purposes.</a:t>
            </a:r>
            <a:endParaRPr kumimoji="0" sz="1200" b="0" i="0" u="none" strike="noStrike" kern="0" cap="none" spc="0" normalizeH="0" baseline="0" noProof="0">
              <a:ln>
                <a:noFill/>
              </a:ln>
              <a:solidFill>
                <a:sysClr val="windowText" lastClr="000000"/>
              </a:solidFill>
              <a:effectLst/>
              <a:uLnTx/>
              <a:uFillTx/>
              <a:latin typeface="Arial"/>
              <a:cs typeface="Arial"/>
            </a:endParaRPr>
          </a:p>
          <a:p>
            <a:pPr marL="0" marR="0" lvl="1" indent="0" defTabSz="914400" eaLnBrk="1" fontAlgn="auto" latinLnBrk="0" hangingPunct="1">
              <a:lnSpc>
                <a:spcPct val="100000"/>
              </a:lnSpc>
              <a:spcBef>
                <a:spcPts val="110"/>
              </a:spcBef>
              <a:spcAft>
                <a:spcPts val="0"/>
              </a:spcAft>
              <a:buClr>
                <a:srgbClr val="FF9900"/>
              </a:buClr>
              <a:buSzTx/>
              <a:buFont typeface="Arial"/>
              <a:buChar char="–"/>
              <a:tabLst/>
              <a:defRPr/>
            </a:pPr>
            <a:endParaRPr kumimoji="0" sz="1200" b="0" i="0" u="none" strike="noStrike" kern="0" cap="none" spc="0" normalizeH="0" baseline="0" noProof="0">
              <a:ln>
                <a:noFill/>
              </a:ln>
              <a:solidFill>
                <a:sysClr val="windowText" lastClr="000000"/>
              </a:solidFill>
              <a:effectLst/>
              <a:uLnTx/>
              <a:uFillTx/>
              <a:latin typeface="Arial"/>
              <a:cs typeface="Arial"/>
            </a:endParaRPr>
          </a:p>
          <a:p>
            <a:pPr marL="146050" marR="0" lvl="0" indent="-133350" defTabSz="914400" eaLnBrk="1" fontAlgn="auto" latinLnBrk="0" hangingPunct="1">
              <a:lnSpc>
                <a:spcPct val="100000"/>
              </a:lnSpc>
              <a:spcBef>
                <a:spcPts val="5"/>
              </a:spcBef>
              <a:spcAft>
                <a:spcPts val="0"/>
              </a:spcAft>
              <a:buClr>
                <a:srgbClr val="FF9900"/>
              </a:buClr>
              <a:buSzTx/>
              <a:buFontTx/>
              <a:buChar char="•"/>
              <a:tabLst>
                <a:tab pos="146050" algn="l"/>
              </a:tabLst>
              <a:defRPr/>
            </a:pPr>
            <a:r>
              <a:rPr kumimoji="0" sz="1400" b="0" i="0" u="none" strike="noStrike" kern="0" cap="none" spc="0" normalizeH="0" baseline="0" noProof="0">
                <a:ln>
                  <a:noFill/>
                </a:ln>
                <a:solidFill>
                  <a:srgbClr val="073762"/>
                </a:solidFill>
                <a:effectLst/>
                <a:uLnTx/>
                <a:uFillTx/>
                <a:latin typeface="Arial"/>
                <a:cs typeface="Arial"/>
              </a:rPr>
              <a:t>Before</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making</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countrywide</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data</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available</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to</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ISAR,</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each</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country</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lead</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is</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responsible</a:t>
            </a:r>
            <a:r>
              <a:rPr kumimoji="0" sz="1400" b="0" i="0" u="none" strike="noStrike" kern="0" cap="none" spc="-6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for</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overseeing</a:t>
            </a:r>
            <a:endParaRPr kumimoji="0" sz="1400" b="0" i="0" u="none" strike="noStrike" kern="0" cap="none" spc="0" normalizeH="0" baseline="0" noProof="0">
              <a:ln>
                <a:noFill/>
              </a:ln>
              <a:solidFill>
                <a:sysClr val="windowText" lastClr="000000"/>
              </a:solidFill>
              <a:effectLst/>
              <a:uLnTx/>
              <a:uFillTx/>
              <a:latin typeface="Arial"/>
              <a:cs typeface="Arial"/>
            </a:endParaRPr>
          </a:p>
          <a:p>
            <a:pPr marL="146685" marR="0" lvl="0" indent="0" defTabSz="914400" eaLnBrk="1" fontAlgn="auto" latinLnBrk="0" hangingPunct="1">
              <a:lnSpc>
                <a:spcPct val="100000"/>
              </a:lnSpc>
              <a:spcBef>
                <a:spcPts val="0"/>
              </a:spcBef>
              <a:spcAft>
                <a:spcPts val="0"/>
              </a:spcAft>
              <a:buClrTx/>
              <a:buSzTx/>
              <a:buFontTx/>
              <a:buNone/>
              <a:tabLst/>
              <a:defRPr/>
            </a:pPr>
            <a:r>
              <a:rPr kumimoji="0" sz="1400" b="1" i="0" u="none" strike="noStrike" kern="0" cap="none" spc="0" normalizeH="0" baseline="0" noProof="0">
                <a:ln>
                  <a:noFill/>
                </a:ln>
                <a:solidFill>
                  <a:srgbClr val="073762"/>
                </a:solidFill>
                <a:effectLst/>
                <a:uLnTx/>
                <a:uFillTx/>
                <a:latin typeface="Arial"/>
                <a:cs typeface="Arial"/>
              </a:rPr>
              <a:t>data</a:t>
            </a:r>
            <a:r>
              <a:rPr kumimoji="0" sz="1400" b="1" i="0" u="none" strike="noStrike" kern="0" cap="none" spc="-4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collection</a:t>
            </a:r>
            <a:r>
              <a:rPr kumimoji="0" sz="1400" b="1" i="0" u="none" strike="noStrike" kern="0" cap="none" spc="-6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and</a:t>
            </a:r>
            <a:r>
              <a:rPr kumimoji="0" sz="1400" b="1" i="0" u="none" strike="noStrike" kern="0" cap="none" spc="-4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combining</a:t>
            </a:r>
            <a:r>
              <a:rPr kumimoji="0" sz="1400" b="1" i="0" u="none" strike="noStrike" kern="0" cap="none" spc="-5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data</a:t>
            </a:r>
            <a:r>
              <a:rPr kumimoji="0" sz="1400" b="1"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from</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any</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satellite</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sites.</a:t>
            </a:r>
            <a:endParaRPr kumimoji="0" sz="1400" b="0" i="0" u="none" strike="noStrike" kern="0" cap="none" spc="0" normalizeH="0" baseline="0" noProof="0">
              <a:ln>
                <a:noFill/>
              </a:ln>
              <a:solidFill>
                <a:sysClr val="windowText" lastClr="000000"/>
              </a:solidFill>
              <a:effectLst/>
              <a:uLnTx/>
              <a:uFillTx/>
              <a:latin typeface="Arial"/>
              <a:cs typeface="Arial"/>
            </a:endParaRPr>
          </a:p>
          <a:p>
            <a:pPr marL="281940" marR="0" lvl="1" indent="-135255" defTabSz="914400" eaLnBrk="1" fontAlgn="auto" latinLnBrk="0" hangingPunct="1">
              <a:lnSpc>
                <a:spcPct val="100000"/>
              </a:lnSpc>
              <a:spcBef>
                <a:spcPts val="309"/>
              </a:spcBef>
              <a:spcAft>
                <a:spcPts val="0"/>
              </a:spcAft>
              <a:buClr>
                <a:srgbClr val="FF9900"/>
              </a:buClr>
              <a:buSzTx/>
              <a:buFontTx/>
              <a:buChar char="–"/>
              <a:tabLst>
                <a:tab pos="281940" algn="l"/>
              </a:tabLst>
              <a:defRPr/>
            </a:pPr>
            <a:r>
              <a:rPr kumimoji="0" sz="1200" b="0" i="0" u="none" strike="noStrike" kern="0" cap="none" spc="0" normalizeH="0" baseline="0" noProof="0">
                <a:ln>
                  <a:noFill/>
                </a:ln>
                <a:solidFill>
                  <a:srgbClr val="073762"/>
                </a:solidFill>
                <a:effectLst/>
                <a:uLnTx/>
                <a:uFillTx/>
                <a:latin typeface="Arial"/>
                <a:cs typeface="Arial"/>
              </a:rPr>
              <a:t>This</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allows</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for</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the</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creation</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of</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locally</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hosted</a:t>
            </a:r>
            <a:r>
              <a:rPr kumimoji="0" sz="1200" b="0" i="0" u="none" strike="noStrike" kern="0" cap="none" spc="-4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central</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registry</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for</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the</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country’s</a:t>
            </a:r>
            <a:r>
              <a:rPr kumimoji="0" sz="1200" b="0" i="0" u="none" strike="noStrike" kern="0" cap="none" spc="-1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combined</a:t>
            </a:r>
            <a:r>
              <a:rPr kumimoji="0" sz="1200" b="0" i="0" u="none" strike="noStrike" kern="0" cap="none" spc="-6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data,</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which</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can</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be</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used</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25" normalizeH="0" baseline="0" noProof="0">
                <a:ln>
                  <a:noFill/>
                </a:ln>
                <a:solidFill>
                  <a:srgbClr val="073762"/>
                </a:solidFill>
                <a:effectLst/>
                <a:uLnTx/>
                <a:uFillTx/>
                <a:latin typeface="Arial"/>
                <a:cs typeface="Arial"/>
              </a:rPr>
              <a:t>to</a:t>
            </a:r>
            <a:endParaRPr kumimoji="0" sz="1200" b="0" i="0" u="none" strike="noStrike" kern="0" cap="none" spc="0" normalizeH="0" baseline="0" noProof="0">
              <a:ln>
                <a:noFill/>
              </a:ln>
              <a:solidFill>
                <a:sysClr val="windowText" lastClr="000000"/>
              </a:solidFill>
              <a:effectLst/>
              <a:uLnTx/>
              <a:uFillTx/>
              <a:latin typeface="Arial"/>
              <a:cs typeface="Arial"/>
            </a:endParaRPr>
          </a:p>
          <a:p>
            <a:pPr marL="281940" marR="0" lvl="0" indent="0" defTabSz="914400" eaLnBrk="1" fontAlgn="auto" latinLnBrk="0" hangingPunct="1">
              <a:lnSpc>
                <a:spcPct val="100000"/>
              </a:lnSpc>
              <a:spcBef>
                <a:spcPts val="0"/>
              </a:spcBef>
              <a:spcAft>
                <a:spcPts val="0"/>
              </a:spcAft>
              <a:buClrTx/>
              <a:buSzTx/>
              <a:buFontTx/>
              <a:buNone/>
              <a:tabLst/>
              <a:defRPr/>
            </a:pPr>
            <a:r>
              <a:rPr kumimoji="0" sz="1200" b="1" i="0" u="none" strike="noStrike" kern="0" cap="none" spc="0" normalizeH="0" baseline="0" noProof="0">
                <a:ln>
                  <a:noFill/>
                </a:ln>
                <a:solidFill>
                  <a:srgbClr val="073762"/>
                </a:solidFill>
                <a:effectLst/>
                <a:uLnTx/>
                <a:uFillTx/>
                <a:latin typeface="Arial"/>
                <a:cs typeface="Arial"/>
              </a:rPr>
              <a:t>enhance</a:t>
            </a:r>
            <a:r>
              <a:rPr kumimoji="0" sz="1200" b="1" i="0" u="none" strike="noStrike" kern="0" cap="none" spc="-35" normalizeH="0" baseline="0" noProof="0">
                <a:ln>
                  <a:noFill/>
                </a:ln>
                <a:solidFill>
                  <a:srgbClr val="073762"/>
                </a:solidFill>
                <a:effectLst/>
                <a:uLnTx/>
                <a:uFillTx/>
                <a:latin typeface="Arial"/>
                <a:cs typeface="Arial"/>
              </a:rPr>
              <a:t> </a:t>
            </a:r>
            <a:r>
              <a:rPr kumimoji="0" sz="1200" b="1" i="0" u="none" strike="noStrike" kern="0" cap="none" spc="0" normalizeH="0" baseline="0" noProof="0">
                <a:ln>
                  <a:noFill/>
                </a:ln>
                <a:solidFill>
                  <a:srgbClr val="073762"/>
                </a:solidFill>
                <a:effectLst/>
                <a:uLnTx/>
                <a:uFillTx/>
                <a:latin typeface="Arial"/>
                <a:cs typeface="Arial"/>
              </a:rPr>
              <a:t>local-</a:t>
            </a:r>
            <a:r>
              <a:rPr kumimoji="0" sz="1200" b="1" i="0" u="none" strike="noStrike" kern="0" cap="none" spc="-15" normalizeH="0" baseline="0" noProof="0">
                <a:ln>
                  <a:noFill/>
                </a:ln>
                <a:solidFill>
                  <a:srgbClr val="073762"/>
                </a:solidFill>
                <a:effectLst/>
                <a:uLnTx/>
                <a:uFillTx/>
                <a:latin typeface="Arial"/>
                <a:cs typeface="Arial"/>
              </a:rPr>
              <a:t> </a:t>
            </a:r>
            <a:r>
              <a:rPr kumimoji="0" sz="1200" b="1" i="0" u="none" strike="noStrike" kern="0" cap="none" spc="0" normalizeH="0" baseline="0" noProof="0">
                <a:ln>
                  <a:noFill/>
                </a:ln>
                <a:solidFill>
                  <a:srgbClr val="073762"/>
                </a:solidFill>
                <a:effectLst/>
                <a:uLnTx/>
                <a:uFillTx/>
                <a:latin typeface="Arial"/>
                <a:cs typeface="Arial"/>
              </a:rPr>
              <a:t>and</a:t>
            </a:r>
            <a:r>
              <a:rPr kumimoji="0" sz="1200" b="1" i="0" u="none" strike="noStrike" kern="0" cap="none" spc="-10" normalizeH="0" baseline="0" noProof="0">
                <a:ln>
                  <a:noFill/>
                </a:ln>
                <a:solidFill>
                  <a:srgbClr val="073762"/>
                </a:solidFill>
                <a:effectLst/>
                <a:uLnTx/>
                <a:uFillTx/>
                <a:latin typeface="Arial"/>
                <a:cs typeface="Arial"/>
              </a:rPr>
              <a:t> international-</a:t>
            </a:r>
            <a:r>
              <a:rPr kumimoji="0" sz="1200" b="1" i="0" u="none" strike="noStrike" kern="0" cap="none" spc="0" normalizeH="0" baseline="0" noProof="0">
                <a:ln>
                  <a:noFill/>
                </a:ln>
                <a:solidFill>
                  <a:srgbClr val="073762"/>
                </a:solidFill>
                <a:effectLst/>
                <a:uLnTx/>
                <a:uFillTx/>
                <a:latin typeface="Arial"/>
                <a:cs typeface="Arial"/>
              </a:rPr>
              <a:t>level </a:t>
            </a:r>
            <a:r>
              <a:rPr kumimoji="0" sz="1200" b="1" i="0" u="none" strike="noStrike" kern="0" cap="none" spc="-10" normalizeH="0" baseline="0" noProof="0">
                <a:ln>
                  <a:noFill/>
                </a:ln>
                <a:solidFill>
                  <a:srgbClr val="073762"/>
                </a:solidFill>
                <a:effectLst/>
                <a:uLnTx/>
                <a:uFillTx/>
                <a:latin typeface="Arial"/>
                <a:cs typeface="Arial"/>
              </a:rPr>
              <a:t>research</a:t>
            </a:r>
            <a:r>
              <a:rPr kumimoji="0" sz="1200" b="0" i="0" u="none" strike="noStrike" kern="0" cap="none" spc="-10" normalizeH="0" baseline="0" noProof="0">
                <a:ln>
                  <a:noFill/>
                </a:ln>
                <a:solidFill>
                  <a:srgbClr val="073762"/>
                </a:solidFill>
                <a:effectLst/>
                <a:uLnTx/>
                <a:uFillTx/>
                <a:latin typeface="Arial"/>
                <a:cs typeface="Arial"/>
              </a:rPr>
              <a:t>.</a:t>
            </a:r>
            <a:endParaRPr kumimoji="0" sz="1200" b="0" i="0" u="none" strike="noStrike" kern="0" cap="none" spc="0" normalizeH="0" baseline="0" noProof="0">
              <a:ln>
                <a:noFill/>
              </a:ln>
              <a:solidFill>
                <a:sysClr val="windowText" lastClr="000000"/>
              </a:solidFill>
              <a:effectLst/>
              <a:uLnTx/>
              <a:uFillTx/>
              <a:latin typeface="Arial"/>
              <a:cs typeface="Arial"/>
            </a:endParaRPr>
          </a:p>
          <a:p>
            <a:pPr marL="0" marR="0" lvl="0" indent="0" defTabSz="914400" eaLnBrk="1" fontAlgn="auto" latinLnBrk="0" hangingPunct="1">
              <a:lnSpc>
                <a:spcPct val="100000"/>
              </a:lnSpc>
              <a:spcBef>
                <a:spcPts val="110"/>
              </a:spcBef>
              <a:spcAft>
                <a:spcPts val="0"/>
              </a:spcAft>
              <a:buClrTx/>
              <a:buSzTx/>
              <a:buFontTx/>
              <a:buNone/>
              <a:tabLst/>
              <a:defRPr/>
            </a:pPr>
            <a:endParaRPr kumimoji="0" sz="1200" b="0" i="0" u="none" strike="noStrike" kern="0" cap="none" spc="0" normalizeH="0" baseline="0" noProof="0">
              <a:ln>
                <a:noFill/>
              </a:ln>
              <a:solidFill>
                <a:sysClr val="windowText" lastClr="000000"/>
              </a:solidFill>
              <a:effectLst/>
              <a:uLnTx/>
              <a:uFillTx/>
              <a:latin typeface="Arial"/>
              <a:cs typeface="Arial"/>
            </a:endParaRPr>
          </a:p>
          <a:p>
            <a:pPr marL="133350" marR="25400" lvl="0" indent="-133350" algn="ctr" defTabSz="914400" eaLnBrk="1" fontAlgn="auto" latinLnBrk="0" hangingPunct="1">
              <a:lnSpc>
                <a:spcPct val="100000"/>
              </a:lnSpc>
              <a:spcBef>
                <a:spcPts val="0"/>
              </a:spcBef>
              <a:spcAft>
                <a:spcPts val="0"/>
              </a:spcAft>
              <a:buClr>
                <a:srgbClr val="FF9900"/>
              </a:buClr>
              <a:buSzTx/>
              <a:buFontTx/>
              <a:buChar char="•"/>
              <a:tabLst>
                <a:tab pos="133350" algn="l"/>
              </a:tabLst>
              <a:defRPr/>
            </a:pPr>
            <a:r>
              <a:rPr kumimoji="0" sz="1400" b="0" i="0" u="none" strike="noStrike" kern="0" cap="none" spc="-40" normalizeH="0" baseline="0" noProof="0">
                <a:ln>
                  <a:noFill/>
                </a:ln>
                <a:solidFill>
                  <a:srgbClr val="073762"/>
                </a:solidFill>
                <a:effectLst/>
                <a:uLnTx/>
                <a:uFillTx/>
                <a:latin typeface="Arial"/>
                <a:cs typeface="Arial"/>
              </a:rPr>
              <a:t>You</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may</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find</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ISAR’s</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mission</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statement</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which</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fully</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describes</a:t>
            </a:r>
            <a:r>
              <a:rPr kumimoji="0" sz="1400" b="0" i="0" u="none" strike="noStrike" kern="0" cap="none" spc="-6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how</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ISAR</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may</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improve</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our</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understanding</a:t>
            </a:r>
            <a:endParaRPr kumimoji="0" sz="1400" b="0" i="0" u="none" strike="noStrike" kern="0" cap="none" spc="0" normalizeH="0" baseline="0" noProof="0">
              <a:ln>
                <a:noFill/>
              </a:ln>
              <a:solidFill>
                <a:sysClr val="windowText" lastClr="000000"/>
              </a:solidFill>
              <a:effectLst/>
              <a:uLnTx/>
              <a:uFillTx/>
              <a:latin typeface="Arial"/>
              <a:cs typeface="Arial"/>
            </a:endParaRPr>
          </a:p>
          <a:p>
            <a:pPr marL="10795" marR="0" lvl="0" indent="0" algn="ctr" defTabSz="914400" eaLnBrk="1" fontAlgn="auto" latinLnBrk="0" hangingPunct="1">
              <a:lnSpc>
                <a:spcPct val="100000"/>
              </a:lnSpc>
              <a:spcBef>
                <a:spcPts val="0"/>
              </a:spcBef>
              <a:spcAft>
                <a:spcPts val="0"/>
              </a:spcAft>
              <a:buClrTx/>
              <a:buSzTx/>
              <a:buFontTx/>
              <a:buNone/>
              <a:tabLst/>
              <a:defRPr/>
            </a:pPr>
            <a:r>
              <a:rPr kumimoji="0" sz="1400" b="0" i="0" u="none" strike="noStrike" kern="0" cap="none" spc="0" normalizeH="0" baseline="0" noProof="0">
                <a:ln>
                  <a:noFill/>
                </a:ln>
                <a:solidFill>
                  <a:srgbClr val="073762"/>
                </a:solidFill>
                <a:effectLst/>
                <a:uLnTx/>
                <a:uFillTx/>
                <a:latin typeface="Arial"/>
                <a:cs typeface="Arial"/>
              </a:rPr>
              <a:t>of</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severe</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asthma</a:t>
            </a:r>
            <a:r>
              <a:rPr kumimoji="0" sz="1400" b="0" i="0" u="none" strike="noStrike" kern="0" cap="none" spc="-50" normalizeH="0" baseline="0" noProof="0">
                <a:ln>
                  <a:noFill/>
                </a:ln>
                <a:solidFill>
                  <a:srgbClr val="073762"/>
                </a:solidFill>
                <a:effectLst/>
                <a:uLnTx/>
                <a:uFillTx/>
                <a:latin typeface="Arial"/>
                <a:cs typeface="Arial"/>
              </a:rPr>
              <a:t> </a:t>
            </a:r>
            <a:r>
              <a:rPr kumimoji="0" sz="1400" b="0" i="0" u="sng" strike="noStrike" kern="0" cap="none" spc="0" normalizeH="0" baseline="0" noProof="0">
                <a:ln>
                  <a:noFill/>
                </a:ln>
                <a:solidFill>
                  <a:srgbClr val="FF9900"/>
                </a:solidFill>
                <a:effectLst/>
                <a:uLnTx/>
                <a:uFill>
                  <a:solidFill>
                    <a:srgbClr val="FF9900"/>
                  </a:solidFill>
                </a:uFill>
                <a:latin typeface="Arial"/>
                <a:cs typeface="Arial"/>
                <a:hlinkClick r:id="rId2"/>
              </a:rPr>
              <a:t>here</a:t>
            </a:r>
            <a:r>
              <a:rPr kumimoji="0" sz="1400" b="0" i="0" u="none" strike="noStrike" kern="0" cap="none" spc="0" normalizeH="0" baseline="0" noProof="0">
                <a:ln>
                  <a:noFill/>
                </a:ln>
                <a:solidFill>
                  <a:srgbClr val="073762"/>
                </a:solidFill>
                <a:effectLst/>
                <a:uLnTx/>
                <a:uFillTx/>
                <a:latin typeface="Arial"/>
                <a:cs typeface="Arial"/>
              </a:rPr>
              <a:t>,</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and</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we</a:t>
            </a:r>
            <a:r>
              <a:rPr kumimoji="0" sz="1400" b="0" i="0" u="none" strike="noStrike" kern="0" cap="none" spc="-1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described</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protocol</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for</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registry</a:t>
            </a:r>
            <a:r>
              <a:rPr kumimoji="0" sz="1400" b="0" i="0" u="none" strike="noStrike" kern="0" cap="none" spc="-6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development</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and</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management</a:t>
            </a:r>
            <a:r>
              <a:rPr kumimoji="0" sz="1400" b="0" i="0" u="none" strike="noStrike" kern="0" cap="none" spc="-45" normalizeH="0" baseline="0" noProof="0">
                <a:ln>
                  <a:noFill/>
                </a:ln>
                <a:solidFill>
                  <a:srgbClr val="073762"/>
                </a:solidFill>
                <a:effectLst/>
                <a:uLnTx/>
                <a:uFillTx/>
                <a:latin typeface="Arial"/>
                <a:cs typeface="Arial"/>
              </a:rPr>
              <a:t> </a:t>
            </a:r>
            <a:r>
              <a:rPr kumimoji="0" sz="1400" b="0" i="0" u="sng" strike="noStrike" kern="0" cap="none" spc="-10" normalizeH="0" baseline="0" noProof="0">
                <a:ln>
                  <a:noFill/>
                </a:ln>
                <a:solidFill>
                  <a:srgbClr val="FF9900"/>
                </a:solidFill>
                <a:effectLst/>
                <a:uLnTx/>
                <a:uFill>
                  <a:solidFill>
                    <a:srgbClr val="FF9900"/>
                  </a:solidFill>
                </a:uFill>
                <a:latin typeface="Arial"/>
                <a:cs typeface="Arial"/>
                <a:hlinkClick r:id="rId3"/>
              </a:rPr>
              <a:t>here</a:t>
            </a:r>
            <a:r>
              <a:rPr kumimoji="0" sz="1400" b="0" i="0" u="none" strike="noStrike" kern="0" cap="none" spc="-10" normalizeH="0" baseline="0" noProof="0">
                <a:ln>
                  <a:noFill/>
                </a:ln>
                <a:solidFill>
                  <a:srgbClr val="073762"/>
                </a:solidFill>
                <a:effectLst/>
                <a:uLnTx/>
                <a:uFillTx/>
                <a:latin typeface="Arial"/>
                <a:cs typeface="Arial"/>
              </a:rPr>
              <a:t>.</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pic>
        <p:nvPicPr>
          <p:cNvPr id="6" name="Graphic 5" descr="Beginning with solid fill">
            <a:hlinkClick r:id="rId4" action="ppaction://hlinksldjump"/>
            <a:extLst>
              <a:ext uri="{FF2B5EF4-FFF2-40B4-BE49-F238E27FC236}">
                <a16:creationId xmlns:a16="http://schemas.microsoft.com/office/drawing/2014/main" id="{82A179AB-34B3-4873-9933-C7B30C22D209}"/>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Shape 98"/>
        <p:cNvGrpSpPr/>
        <p:nvPr/>
      </p:nvGrpSpPr>
      <p:grpSpPr>
        <a:xfrm>
          <a:off x="0" y="0"/>
          <a:ext cx="0" cy="0"/>
          <a:chOff x="0" y="0"/>
          <a:chExt cx="0" cy="0"/>
        </a:xfrm>
      </p:grpSpPr>
      <p:sp>
        <p:nvSpPr>
          <p:cNvPr id="2" name="Subtitle 1"/>
          <p:cNvSpPr>
            <a:spLocks noGrp="1"/>
          </p:cNvSpPr>
          <p:nvPr>
            <p:ph type="subTitle" idx="1"/>
          </p:nvPr>
        </p:nvSpPr>
        <p:spPr>
          <a:xfrm>
            <a:off x="0" y="3320983"/>
            <a:ext cx="9144000" cy="1102518"/>
          </a:xfrm>
        </p:spPr>
        <p:txBody>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indent="0"/>
            <a:r>
              <a:rPr lang="en-SG" sz="600">
                <a:solidFill>
                  <a:schemeClr val="bg1">
                    <a:lumMod val="49000"/>
                  </a:schemeClr>
                </a:solidFill>
                <a:latin typeface="+mn-lt"/>
              </a:rPr>
              <a:t>Florence Schleich, Désirée Larenas-Linnemann, Alan </a:t>
            </a:r>
            <a:r>
              <a:rPr lang="en-SG" sz="600" err="1">
                <a:solidFill>
                  <a:schemeClr val="bg1">
                    <a:lumMod val="49000"/>
                  </a:schemeClr>
                </a:solidFill>
                <a:latin typeface="+mn-lt"/>
              </a:rPr>
              <a:t>Altraja</a:t>
            </a:r>
            <a:r>
              <a:rPr lang="en-SG" sz="600">
                <a:solidFill>
                  <a:schemeClr val="bg1">
                    <a:lumMod val="49000"/>
                  </a:schemeClr>
                </a:solidFill>
                <a:latin typeface="+mn-lt"/>
              </a:rPr>
              <a:t>, Luis Pérez de Llano, Konstantinos </a:t>
            </a:r>
            <a:r>
              <a:rPr lang="en-SG" sz="600" err="1">
                <a:solidFill>
                  <a:schemeClr val="bg1">
                    <a:lumMod val="49000"/>
                  </a:schemeClr>
                </a:solidFill>
                <a:latin typeface="+mn-lt"/>
              </a:rPr>
              <a:t>Kostikas</a:t>
            </a:r>
            <a:r>
              <a:rPr lang="en-SG" sz="600">
                <a:solidFill>
                  <a:schemeClr val="bg1">
                    <a:lumMod val="49000"/>
                  </a:schemeClr>
                </a:solidFill>
                <a:latin typeface="+mn-lt"/>
              </a:rPr>
              <a:t>, Mohsen </a:t>
            </a:r>
            <a:r>
              <a:rPr lang="en-SG" sz="600" err="1">
                <a:solidFill>
                  <a:schemeClr val="bg1">
                    <a:lumMod val="49000"/>
                  </a:schemeClr>
                </a:solidFill>
                <a:latin typeface="+mn-lt"/>
              </a:rPr>
              <a:t>Sadatsafavi</a:t>
            </a:r>
            <a:r>
              <a:rPr lang="en-SG" sz="600">
                <a:solidFill>
                  <a:schemeClr val="bg1">
                    <a:lumMod val="49000"/>
                  </a:schemeClr>
                </a:solidFill>
                <a:latin typeface="+mn-lt"/>
              </a:rPr>
              <a:t>, Arnaud Bourdin, Roy Alton Pleasants, Mark Hew, Wenjia Chen, </a:t>
            </a:r>
            <a:r>
              <a:rPr lang="en-SG" sz="600" err="1">
                <a:solidFill>
                  <a:schemeClr val="bg1">
                    <a:lumMod val="49000"/>
                  </a:schemeClr>
                </a:solidFill>
                <a:latin typeface="+mn-lt"/>
              </a:rPr>
              <a:t>Libardo</a:t>
            </a:r>
            <a:r>
              <a:rPr lang="en-SG" sz="600">
                <a:solidFill>
                  <a:schemeClr val="bg1">
                    <a:lumMod val="49000"/>
                  </a:schemeClr>
                </a:solidFill>
                <a:latin typeface="+mn-lt"/>
              </a:rPr>
              <a:t> Jiménez-Maldonado, Simon Couillard, Charlotte </a:t>
            </a:r>
            <a:r>
              <a:rPr lang="en-SG" sz="600" err="1">
                <a:solidFill>
                  <a:schemeClr val="bg1">
                    <a:lumMod val="49000"/>
                  </a:schemeClr>
                </a:solidFill>
                <a:latin typeface="+mn-lt"/>
              </a:rPr>
              <a:t>Suppli</a:t>
            </a:r>
            <a:r>
              <a:rPr lang="en-SG" sz="600">
                <a:solidFill>
                  <a:schemeClr val="bg1">
                    <a:lumMod val="49000"/>
                  </a:schemeClr>
                </a:solidFill>
                <a:latin typeface="+mn-lt"/>
              </a:rPr>
              <a:t> Ulrik, Adeeb A. </a:t>
            </a:r>
            <a:r>
              <a:rPr lang="en-SG" sz="600" err="1">
                <a:solidFill>
                  <a:schemeClr val="bg1">
                    <a:lumMod val="49000"/>
                  </a:schemeClr>
                </a:solidFill>
                <a:latin typeface="+mn-lt"/>
              </a:rPr>
              <a:t>Bulkhi</a:t>
            </a:r>
            <a:r>
              <a:rPr lang="en-SG" sz="600">
                <a:solidFill>
                  <a:schemeClr val="bg1">
                    <a:lumMod val="49000"/>
                  </a:schemeClr>
                </a:solidFill>
                <a:latin typeface="+mn-lt"/>
              </a:rPr>
              <a:t>, Ming-Ju Tsai, George C. Christoff, Nikolaos G. Papadopoulos, Paul E. Pfeffer, Dermot Ryan, Celine Bergeron, Mona S. Al-Ahmad, Delbert R. Dorscheid, Eileen Wang, John D. Blakey, Belinda Cochrane, Matthew J. Peters, Todor A. Popov, Carlos A. Torres-Duque, Susanne Hansen, Francesca </a:t>
            </a:r>
            <a:r>
              <a:rPr lang="en-SG" sz="600" err="1">
                <a:solidFill>
                  <a:schemeClr val="bg1">
                    <a:lumMod val="49000"/>
                  </a:schemeClr>
                </a:solidFill>
                <a:latin typeface="+mn-lt"/>
              </a:rPr>
              <a:t>Puggioni</a:t>
            </a:r>
            <a:r>
              <a:rPr lang="en-SG" sz="600">
                <a:solidFill>
                  <a:schemeClr val="bg1">
                    <a:lumMod val="49000"/>
                  </a:schemeClr>
                </a:solidFill>
                <a:latin typeface="+mn-lt"/>
              </a:rPr>
              <a:t>, Kirsty Fletton, Laila Salameh, Peter G. Middleton, Paulo Márcio </a:t>
            </a:r>
            <a:r>
              <a:rPr lang="en-SG" sz="600" err="1">
                <a:solidFill>
                  <a:schemeClr val="bg1">
                    <a:lumMod val="49000"/>
                  </a:schemeClr>
                </a:solidFill>
                <a:latin typeface="+mn-lt"/>
              </a:rPr>
              <a:t>Pitrez</a:t>
            </a:r>
            <a:r>
              <a:rPr lang="en-SG" sz="600">
                <a:solidFill>
                  <a:schemeClr val="bg1">
                    <a:lumMod val="49000"/>
                  </a:schemeClr>
                </a:solidFill>
                <a:latin typeface="+mn-lt"/>
              </a:rPr>
              <a:t>, Chin Kook Rhee, Eve Denton, Kenneth R. Chapman, Lauri Lehtimäki, Ruth B. Murray, Chau-</a:t>
            </a:r>
            <a:r>
              <a:rPr lang="en-SG" sz="600" err="1">
                <a:solidFill>
                  <a:schemeClr val="bg1">
                    <a:lumMod val="49000"/>
                  </a:schemeClr>
                </a:solidFill>
                <a:latin typeface="+mn-lt"/>
              </a:rPr>
              <a:t>Chyun</a:t>
            </a:r>
            <a:r>
              <a:rPr lang="en-SG" sz="600">
                <a:solidFill>
                  <a:schemeClr val="bg1">
                    <a:lumMod val="49000"/>
                  </a:schemeClr>
                </a:solidFill>
                <a:latin typeface="+mn-lt"/>
              </a:rPr>
              <a:t> Sheu, David J. Jackson, Riyad AL-</a:t>
            </a:r>
            <a:r>
              <a:rPr lang="en-SG" sz="600" err="1">
                <a:solidFill>
                  <a:schemeClr val="bg1">
                    <a:lumMod val="49000"/>
                  </a:schemeClr>
                </a:solidFill>
                <a:latin typeface="+mn-lt"/>
              </a:rPr>
              <a:t>Lehebi</a:t>
            </a:r>
            <a:r>
              <a:rPr lang="en-SG" sz="600">
                <a:solidFill>
                  <a:schemeClr val="bg1">
                    <a:lumMod val="49000"/>
                  </a:schemeClr>
                </a:solidFill>
                <a:latin typeface="+mn-lt"/>
              </a:rPr>
              <a:t>, Mariko Siyue Koh, Bassam Mahboub, </a:t>
            </a:r>
            <a:r>
              <a:rPr lang="en-SG" sz="600" err="1">
                <a:solidFill>
                  <a:schemeClr val="bg1">
                    <a:lumMod val="49000"/>
                  </a:schemeClr>
                </a:solidFill>
                <a:latin typeface="+mn-lt"/>
              </a:rPr>
              <a:t>Ledit</a:t>
            </a:r>
            <a:r>
              <a:rPr lang="en-SG" sz="600">
                <a:solidFill>
                  <a:schemeClr val="bg1">
                    <a:lumMod val="49000"/>
                  </a:schemeClr>
                </a:solidFill>
                <a:latin typeface="+mn-lt"/>
              </a:rPr>
              <a:t> R. F. </a:t>
            </a:r>
            <a:r>
              <a:rPr lang="en-SG" sz="600" err="1">
                <a:solidFill>
                  <a:schemeClr val="bg1">
                    <a:lumMod val="49000"/>
                  </a:schemeClr>
                </a:solidFill>
                <a:latin typeface="+mn-lt"/>
              </a:rPr>
              <a:t>Ardusso</a:t>
            </a:r>
            <a:r>
              <a:rPr lang="en-SG" sz="600">
                <a:solidFill>
                  <a:schemeClr val="bg1">
                    <a:lumMod val="49000"/>
                  </a:schemeClr>
                </a:solidFill>
                <a:latin typeface="+mn-lt"/>
              </a:rPr>
              <a:t>, Athena </a:t>
            </a:r>
            <a:r>
              <a:rPr lang="en-SG" sz="600" err="1">
                <a:solidFill>
                  <a:schemeClr val="bg1">
                    <a:lumMod val="49000"/>
                  </a:schemeClr>
                </a:solidFill>
                <a:latin typeface="+mn-lt"/>
              </a:rPr>
              <a:t>Gogali</a:t>
            </a:r>
            <a:r>
              <a:rPr lang="en-SG" sz="600">
                <a:solidFill>
                  <a:schemeClr val="bg1">
                    <a:lumMod val="49000"/>
                  </a:schemeClr>
                </a:solidFill>
                <a:latin typeface="+mn-lt"/>
              </a:rPr>
              <a:t>, Giorgio Walter Canonica, Piotr Kuna, Martin Sivori, Renaud Louis, Shelley Abercromby, Giuseppe Guida, Bernt Bøgvald </a:t>
            </a:r>
            <a:r>
              <a:rPr lang="en-SG" sz="600" err="1">
                <a:solidFill>
                  <a:schemeClr val="bg1">
                    <a:lumMod val="49000"/>
                  </a:schemeClr>
                </a:solidFill>
                <a:latin typeface="+mn-lt"/>
              </a:rPr>
              <a:t>Aarli</a:t>
            </a:r>
            <a:r>
              <a:rPr lang="en-SG" sz="600">
                <a:solidFill>
                  <a:schemeClr val="bg1">
                    <a:lumMod val="49000"/>
                  </a:schemeClr>
                </a:solidFill>
                <a:latin typeface="+mn-lt"/>
              </a:rPr>
              <a:t>, Aaron </a:t>
            </a:r>
            <a:r>
              <a:rPr lang="en-SG" sz="600" err="1">
                <a:solidFill>
                  <a:schemeClr val="bg1">
                    <a:lumMod val="49000"/>
                  </a:schemeClr>
                </a:solidFill>
                <a:latin typeface="+mn-lt"/>
              </a:rPr>
              <a:t>Beastall</a:t>
            </a:r>
            <a:r>
              <a:rPr lang="en-SG" sz="600">
                <a:solidFill>
                  <a:schemeClr val="bg1">
                    <a:lumMod val="49000"/>
                  </a:schemeClr>
                </a:solidFill>
                <a:latin typeface="+mn-lt"/>
              </a:rPr>
              <a:t>, Victoria Carter, Ghislaine Scelo, John Townend, Borja G. Cosio, Pujan H. Patel, Celine Yun Yi Goh, Zsuzsanna Csoma, John W. Upham, João A. Fonseca, Peter G. Gibson, Christine Jenkins, Guy G. </a:t>
            </a:r>
            <a:r>
              <a:rPr lang="en-SG" sz="600" err="1">
                <a:solidFill>
                  <a:schemeClr val="bg1">
                    <a:lumMod val="49000"/>
                  </a:schemeClr>
                </a:solidFill>
                <a:latin typeface="+mn-lt"/>
              </a:rPr>
              <a:t>Brusselle</a:t>
            </a:r>
            <a:r>
              <a:rPr lang="en-SG" sz="600">
                <a:solidFill>
                  <a:schemeClr val="bg1">
                    <a:lumMod val="49000"/>
                  </a:schemeClr>
                </a:solidFill>
                <a:latin typeface="+mn-lt"/>
              </a:rPr>
              <a:t>, Anne </a:t>
            </a:r>
            <a:r>
              <a:rPr lang="en-SG" sz="600" err="1">
                <a:solidFill>
                  <a:schemeClr val="bg1">
                    <a:lumMod val="49000"/>
                  </a:schemeClr>
                </a:solidFill>
                <a:latin typeface="+mn-lt"/>
              </a:rPr>
              <a:t>Chèvremontca</a:t>
            </a:r>
            <a:r>
              <a:rPr lang="en-SG" sz="600">
                <a:solidFill>
                  <a:schemeClr val="bg1">
                    <a:lumMod val="49000"/>
                  </a:schemeClr>
                </a:solidFill>
                <a:latin typeface="+mn-lt"/>
              </a:rPr>
              <a:t>, Andréanne Côté, Carlos Andrés Celis-Preciado, Ivan Solarte, Celeste M. Porsbjerg, Asger Sverrild, Paula Kauppi, Stelios Loukides, Michael P. Makris, Andriana I. Papaioannou, Enrico Heffler, Jeffrey Shi Kai Chan, </a:t>
            </a:r>
            <a:r>
              <a:rPr lang="en-SG" sz="600" err="1">
                <a:solidFill>
                  <a:schemeClr val="bg1">
                    <a:lumMod val="49000"/>
                  </a:schemeClr>
                </a:solidFill>
                <a:latin typeface="+mn-lt"/>
              </a:rPr>
              <a:t>Hyonsoo</a:t>
            </a:r>
            <a:r>
              <a:rPr lang="en-SG" sz="600">
                <a:solidFill>
                  <a:schemeClr val="bg1">
                    <a:lumMod val="49000"/>
                  </a:schemeClr>
                </a:solidFill>
                <a:latin typeface="+mn-lt"/>
              </a:rPr>
              <a:t> Joo, Liam G. Heaney, Wei-Han Cheng, </a:t>
            </a:r>
            <a:r>
              <a:rPr lang="en-SG" sz="600" err="1">
                <a:solidFill>
                  <a:schemeClr val="bg1">
                    <a:lumMod val="49000"/>
                  </a:schemeClr>
                </a:solidFill>
                <a:latin typeface="+mn-lt"/>
              </a:rPr>
              <a:t>Njira</a:t>
            </a:r>
            <a:r>
              <a:rPr lang="en-SG" sz="600">
                <a:solidFill>
                  <a:schemeClr val="bg1">
                    <a:lumMod val="49000"/>
                  </a:schemeClr>
                </a:solidFill>
                <a:latin typeface="+mn-lt"/>
              </a:rPr>
              <a:t> Lugogo, Michael E. Wechsler, Cláudia Chaves Loureiro, </a:t>
            </a:r>
            <a:r>
              <a:rPr lang="en-SG" sz="600" err="1">
                <a:solidFill>
                  <a:schemeClr val="bg1">
                    <a:lumMod val="49000"/>
                  </a:schemeClr>
                </a:solidFill>
                <a:latin typeface="+mn-lt"/>
              </a:rPr>
              <a:t>Bellanid</a:t>
            </a:r>
            <a:r>
              <a:rPr lang="en-SG" sz="600">
                <a:solidFill>
                  <a:schemeClr val="bg1">
                    <a:lumMod val="49000"/>
                  </a:schemeClr>
                </a:solidFill>
                <a:latin typeface="+mn-lt"/>
              </a:rPr>
              <a:t> Rodríguez- Cáceres, Tatsuya Nagano, </a:t>
            </a:r>
            <a:r>
              <a:rPr lang="en-SG" sz="600" err="1">
                <a:solidFill>
                  <a:schemeClr val="bg1">
                    <a:lumMod val="49000"/>
                  </a:schemeClr>
                </a:solidFill>
                <a:latin typeface="+mn-lt"/>
              </a:rPr>
              <a:t>Zhixiao</a:t>
            </a:r>
            <a:r>
              <a:rPr lang="en-SG" sz="600">
                <a:solidFill>
                  <a:schemeClr val="bg1">
                    <a:lumMod val="49000"/>
                  </a:schemeClr>
                </a:solidFill>
                <a:latin typeface="+mn-lt"/>
              </a:rPr>
              <a:t> Wang, Hao-Chien Wang, Jorge </a:t>
            </a:r>
            <a:r>
              <a:rPr lang="en-SG" sz="600" err="1">
                <a:solidFill>
                  <a:schemeClr val="bg1">
                    <a:lumMod val="49000"/>
                  </a:schemeClr>
                </a:solidFill>
                <a:latin typeface="+mn-lt"/>
              </a:rPr>
              <a:t>Máspero</a:t>
            </a:r>
            <a:r>
              <a:rPr lang="en-SG" sz="600">
                <a:solidFill>
                  <a:schemeClr val="bg1">
                    <a:lumMod val="49000"/>
                  </a:schemeClr>
                </a:solidFill>
                <a:latin typeface="+mn-lt"/>
              </a:rPr>
              <a:t>, Fernando </a:t>
            </a:r>
            <a:r>
              <a:rPr lang="en-SG" sz="600" err="1">
                <a:solidFill>
                  <a:schemeClr val="bg1">
                    <a:lumMod val="49000"/>
                  </a:schemeClr>
                </a:solidFill>
                <a:latin typeface="+mn-lt"/>
              </a:rPr>
              <a:t>Saldarini</a:t>
            </a:r>
            <a:r>
              <a:rPr lang="en-SG" sz="600">
                <a:solidFill>
                  <a:schemeClr val="bg1">
                    <a:lumMod val="49000"/>
                  </a:schemeClr>
                </a:solidFill>
                <a:latin typeface="+mn-lt"/>
              </a:rPr>
              <a:t>, Ana María Stok, Anahi Yañez, Philip G. Bardin, Sinthia Z. Bosnic-</a:t>
            </a:r>
            <a:r>
              <a:rPr lang="en-SG" sz="600" err="1">
                <a:solidFill>
                  <a:schemeClr val="bg1">
                    <a:lumMod val="49000"/>
                  </a:schemeClr>
                </a:solidFill>
                <a:latin typeface="+mn-lt"/>
              </a:rPr>
              <a:t>Anticevich</a:t>
            </a:r>
            <a:r>
              <a:rPr lang="en-SG" sz="600">
                <a:solidFill>
                  <a:schemeClr val="bg1">
                    <a:lumMod val="49000"/>
                  </a:schemeClr>
                </a:solidFill>
                <a:latin typeface="+mn-lt"/>
              </a:rPr>
              <a:t>, Vidya Navaratnam, Mohit Bhutani, M. Diane Lougheed, Lyle </a:t>
            </a:r>
            <a:r>
              <a:rPr lang="en-SG" sz="600" err="1">
                <a:solidFill>
                  <a:schemeClr val="bg1">
                    <a:lumMod val="49000"/>
                  </a:schemeClr>
                </a:solidFill>
                <a:latin typeface="+mn-lt"/>
              </a:rPr>
              <a:t>Melenka</a:t>
            </a:r>
            <a:r>
              <a:rPr lang="en-SG" sz="600">
                <a:solidFill>
                  <a:schemeClr val="bg1">
                    <a:lumMod val="49000"/>
                  </a:schemeClr>
                </a:solidFill>
                <a:latin typeface="+mn-lt"/>
              </a:rPr>
              <a:t>, Petros </a:t>
            </a:r>
            <a:r>
              <a:rPr lang="en-SG" sz="600" err="1">
                <a:solidFill>
                  <a:schemeClr val="bg1">
                    <a:lumMod val="49000"/>
                  </a:schemeClr>
                </a:solidFill>
                <a:latin typeface="+mn-lt"/>
              </a:rPr>
              <a:t>Bakakos</a:t>
            </a:r>
            <a:r>
              <a:rPr lang="en-SG" sz="600">
                <a:solidFill>
                  <a:schemeClr val="bg1">
                    <a:lumMod val="49000"/>
                  </a:schemeClr>
                </a:solidFill>
                <a:latin typeface="+mn-lt"/>
              </a:rPr>
              <a:t>, Konstantinos P. Exarchos, Aggelos A. </a:t>
            </a:r>
            <a:r>
              <a:rPr lang="en-SG" sz="600" err="1">
                <a:solidFill>
                  <a:schemeClr val="bg1">
                    <a:lumMod val="49000"/>
                  </a:schemeClr>
                </a:solidFill>
                <a:latin typeface="+mn-lt"/>
              </a:rPr>
              <a:t>Ladias</a:t>
            </a:r>
            <a:r>
              <a:rPr lang="en-SG" sz="600">
                <a:solidFill>
                  <a:schemeClr val="bg1">
                    <a:lumMod val="49000"/>
                  </a:schemeClr>
                </a:solidFill>
                <a:latin typeface="+mn-lt"/>
              </a:rPr>
              <a:t>, Dóra </a:t>
            </a:r>
            <a:r>
              <a:rPr lang="en-SG" sz="600" err="1">
                <a:solidFill>
                  <a:schemeClr val="bg1">
                    <a:lumMod val="49000"/>
                  </a:schemeClr>
                </a:solidFill>
                <a:latin typeface="+mn-lt"/>
              </a:rPr>
              <a:t>Lúdvíksdóttir</a:t>
            </a:r>
            <a:r>
              <a:rPr lang="en-SG" sz="600">
                <a:solidFill>
                  <a:schemeClr val="bg1">
                    <a:lumMod val="49000"/>
                  </a:schemeClr>
                </a:solidFill>
                <a:latin typeface="+mn-lt"/>
              </a:rPr>
              <a:t>, Takashi Iwanaga, Elvia Angelica Contreras </a:t>
            </a:r>
            <a:r>
              <a:rPr lang="en-SG" sz="600" err="1">
                <a:solidFill>
                  <a:schemeClr val="bg1">
                    <a:lumMod val="49000"/>
                  </a:schemeClr>
                </a:solidFill>
                <a:latin typeface="+mn-lt"/>
              </a:rPr>
              <a:t>Contreras</a:t>
            </a:r>
            <a:r>
              <a:rPr lang="en-SG" sz="600">
                <a:solidFill>
                  <a:schemeClr val="bg1">
                    <a:lumMod val="49000"/>
                  </a:schemeClr>
                </a:solidFill>
                <a:latin typeface="+mn-lt"/>
              </a:rPr>
              <a:t>, Sverre Lehmann, José Alberto Ferreira, Rebecca Gall, Pin-Kuei Fu, Diahn-</a:t>
            </a:r>
            <a:r>
              <a:rPr lang="en-SG" sz="600" err="1">
                <a:solidFill>
                  <a:schemeClr val="bg1">
                    <a:lumMod val="49000"/>
                  </a:schemeClr>
                </a:solidFill>
                <a:latin typeface="+mn-lt"/>
              </a:rPr>
              <a:t>Warng</a:t>
            </a:r>
            <a:r>
              <a:rPr lang="en-SG" sz="600">
                <a:solidFill>
                  <a:schemeClr val="bg1">
                    <a:lumMod val="49000"/>
                  </a:schemeClr>
                </a:solidFill>
                <a:latin typeface="+mn-lt"/>
              </a:rPr>
              <a:t> Perng, Flavia Hoyte, Rohit </a:t>
            </a:r>
            <a:r>
              <a:rPr lang="en-SG" sz="600" err="1">
                <a:solidFill>
                  <a:schemeClr val="bg1">
                    <a:lumMod val="49000"/>
                  </a:schemeClr>
                </a:solidFill>
                <a:latin typeface="+mn-lt"/>
              </a:rPr>
              <a:t>Katial</a:t>
            </a:r>
            <a:r>
              <a:rPr lang="en-SG" sz="600">
                <a:solidFill>
                  <a:schemeClr val="bg1">
                    <a:lumMod val="49000"/>
                  </a:schemeClr>
                </a:solidFill>
                <a:latin typeface="+mn-lt"/>
              </a:rPr>
              <a:t>, Unnur S. Björnsdóttir, Camille </a:t>
            </a:r>
            <a:r>
              <a:rPr lang="en-SG" sz="600" err="1">
                <a:solidFill>
                  <a:schemeClr val="bg1">
                    <a:lumMod val="49000"/>
                  </a:schemeClr>
                </a:solidFill>
                <a:latin typeface="+mn-lt"/>
              </a:rPr>
              <a:t>Taillé</a:t>
            </a:r>
            <a:r>
              <a:rPr lang="en-SG" sz="600">
                <a:solidFill>
                  <a:schemeClr val="bg1">
                    <a:lumMod val="49000"/>
                  </a:schemeClr>
                </a:solidFill>
                <a:latin typeface="+mn-lt"/>
              </a:rPr>
              <a:t>, Christian Taube, Breda Cushen, Lakmini Bulathsinhala, Leif </a:t>
            </a:r>
            <a:r>
              <a:rPr lang="en-SG" sz="600" err="1">
                <a:solidFill>
                  <a:schemeClr val="bg1">
                    <a:lumMod val="49000"/>
                  </a:schemeClr>
                </a:solidFill>
                <a:latin typeface="+mn-lt"/>
              </a:rPr>
              <a:t>Bjermer</a:t>
            </a:r>
            <a:r>
              <a:rPr lang="en-SG" sz="600">
                <a:solidFill>
                  <a:schemeClr val="bg1">
                    <a:lumMod val="49000"/>
                  </a:schemeClr>
                </a:solidFill>
                <a:latin typeface="+mn-lt"/>
              </a:rPr>
              <a:t>, and David B. Price, on behalf of the ISAR STAR Working Group</a:t>
            </a:r>
            <a:endParaRPr lang="en-US" sz="600">
              <a:solidFill>
                <a:schemeClr val="bg1">
                  <a:lumMod val="49000"/>
                </a:schemeClr>
              </a:solidFill>
            </a:endParaRPr>
          </a:p>
        </p:txBody>
      </p:sp>
      <p:sp>
        <p:nvSpPr>
          <p:cNvPr id="100" name="Google Shape;100;p20"/>
          <p:cNvSpPr txBox="1">
            <a:spLocks noGrp="1"/>
          </p:cNvSpPr>
          <p:nvPr>
            <p:ph type="ctrTitle"/>
          </p:nvPr>
        </p:nvSpPr>
        <p:spPr>
          <a:xfrm>
            <a:off x="523465" y="2083878"/>
            <a:ext cx="8273327" cy="1102519"/>
          </a:xfrm>
          <a:prstGeom prst="rect">
            <a:avLst/>
          </a:prstGeom>
          <a:noFill/>
          <a:ln>
            <a:noFill/>
          </a:ln>
        </p:spPr>
        <p:txBody>
          <a:bodyPr spcFirstLastPara="1" wrap="square" lIns="0" tIns="45700" rIns="91425" bIns="0" anchor="ctr" anchorCtr="0">
            <a:no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spcBef>
                <a:spcPts val="600"/>
              </a:spcBef>
              <a:spcAft>
                <a:spcPts val="300"/>
              </a:spcAft>
            </a:pPr>
            <a:r>
              <a:rPr lang="en-SG" sz="1800">
                <a:solidFill>
                  <a:schemeClr val="bg1"/>
                </a:solidFill>
                <a:ea typeface="Play"/>
              </a:rPr>
              <a:t>Biomarker profile and disease burden associated with intermittent and long-term </a:t>
            </a:r>
            <a:r>
              <a:rPr lang="en-SG" sz="1800">
                <a:solidFill>
                  <a:schemeClr val="bg1"/>
                </a:solidFill>
                <a:effectLst/>
                <a:ea typeface="Play"/>
              </a:rPr>
              <a:t>oral corticosteroid use in </a:t>
            </a:r>
            <a:r>
              <a:rPr lang="en-SG" sz="1800">
                <a:solidFill>
                  <a:schemeClr val="bg1"/>
                </a:solidFill>
                <a:ea typeface="Play"/>
              </a:rPr>
              <a:t>patients with severe asthma prior to biologic initiation in real-life (STAR)</a:t>
            </a:r>
            <a:endParaRPr lang="en-US" sz="1800">
              <a:solidFill>
                <a:schemeClr val="bg1"/>
              </a:solidFill>
            </a:endParaRPr>
          </a:p>
        </p:txBody>
      </p:sp>
      <p:pic>
        <p:nvPicPr>
          <p:cNvPr id="4" name="bg object 17">
            <a:extLst>
              <a:ext uri="{FF2B5EF4-FFF2-40B4-BE49-F238E27FC236}">
                <a16:creationId xmlns:a16="http://schemas.microsoft.com/office/drawing/2014/main" id="{2EC4F5C9-D31C-46AA-B6FA-5A6FDA5BF523}"/>
              </a:ext>
            </a:extLst>
          </p:cNvPr>
          <p:cNvPicPr/>
          <p:nvPr/>
        </p:nvPicPr>
        <p:blipFill>
          <a:blip r:embed="rId3" cstate="print">
            <a:alphaModFix amt="10000"/>
            <a:extLst>
              <a:ext uri="{BEBA8EAE-BF5A-486C-A8C5-ECC9F3942E4B}">
                <a14:imgProps xmlns:a14="http://schemas.microsoft.com/office/drawing/2010/main">
                  <a14:imgLayer r:embed="rId4">
                    <a14:imgEffect>
                      <a14:saturation sat="0"/>
                    </a14:imgEffect>
                  </a14:imgLayer>
                </a14:imgProps>
              </a:ext>
            </a:extLst>
          </a:blip>
          <a:stretch>
            <a:fillRect/>
          </a:stretch>
        </p:blipFill>
        <p:spPr>
          <a:xfrm>
            <a:off x="1524002" y="1682751"/>
            <a:ext cx="5849256" cy="1778000"/>
          </a:xfrm>
          <a:prstGeom prst="rect">
            <a:avLst/>
          </a:prstGeom>
          <a:noFill/>
        </p:spPr>
      </p:pic>
      <p:pic>
        <p:nvPicPr>
          <p:cNvPr id="3" name="Graphic 2" descr="Beginning with solid fill">
            <a:hlinkClick r:id="rId5" action="ppaction://hlinksldjump"/>
            <a:extLst>
              <a:ext uri="{FF2B5EF4-FFF2-40B4-BE49-F238E27FC236}">
                <a16:creationId xmlns:a16="http://schemas.microsoft.com/office/drawing/2014/main" id="{7712BD44-5780-E89A-9D4E-2E282B4FFF16}"/>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2548271650"/>
      </p:ext>
    </p:extLst>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56C7618-66A7-395C-9795-2F1CBB397ABF}"/>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AC93C890-7C32-5943-DFF3-1C429F249D87}"/>
              </a:ext>
            </a:extLst>
          </p:cNvPr>
          <p:cNvSpPr>
            <a:spLocks noGrp="1"/>
          </p:cNvSpPr>
          <p:nvPr>
            <p:ph type="title"/>
          </p:nvPr>
        </p:nvSpPr>
        <p:spPr>
          <a:xfrm>
            <a:off x="135139" y="46289"/>
            <a:ext cx="8053388" cy="590955"/>
          </a:xfrm>
        </p:spPr>
        <p:txBody>
          <a:bodyPr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1500"/>
              <a:t>Summary of the STAR study</a:t>
            </a:r>
          </a:p>
        </p:txBody>
      </p:sp>
      <p:sp>
        <p:nvSpPr>
          <p:cNvPr id="3" name="TextBox 3">
            <a:extLst>
              <a:ext uri="{FF2B5EF4-FFF2-40B4-BE49-F238E27FC236}">
                <a16:creationId xmlns:a16="http://schemas.microsoft.com/office/drawing/2014/main" id="{370FF0DB-B55D-B049-88F3-EBEED3DD9E17}"/>
              </a:ext>
            </a:extLst>
          </p:cNvPr>
          <p:cNvSpPr txBox="1"/>
          <p:nvPr/>
        </p:nvSpPr>
        <p:spPr>
          <a:xfrm>
            <a:off x="1370" y="4702827"/>
            <a:ext cx="8442008" cy="438581"/>
          </a:xfrm>
          <a:prstGeom prst="rect">
            <a:avLst/>
          </a:prstGeom>
          <a:noFill/>
        </p:spPr>
        <p:txBody>
          <a:bodyPr wrap="square" lIns="68580" tIns="34290" rIns="68580" bIns="34290" rtlCol="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600">
                <a:solidFill>
                  <a:schemeClr val="bg1">
                    <a:lumMod val="65000"/>
                  </a:schemeClr>
                </a:solidFill>
              </a:rPr>
              <a:t>*3 cohorts: (</a:t>
            </a:r>
            <a:r>
              <a:rPr lang="en-GB" sz="600" err="1">
                <a:solidFill>
                  <a:schemeClr val="bg1">
                    <a:lumMod val="65000"/>
                  </a:schemeClr>
                </a:solidFill>
              </a:rPr>
              <a:t>i</a:t>
            </a:r>
            <a:r>
              <a:rPr lang="en-GB" sz="600">
                <a:solidFill>
                  <a:schemeClr val="bg1">
                    <a:lumMod val="65000"/>
                  </a:schemeClr>
                </a:solidFill>
              </a:rPr>
              <a:t>) no prescription for OCS, (ii) prescription(s) for intermittent OCS (</a:t>
            </a:r>
            <a:r>
              <a:rPr lang="en-GB" sz="600" err="1">
                <a:solidFill>
                  <a:schemeClr val="bg1">
                    <a:lumMod val="65000"/>
                  </a:schemeClr>
                </a:solidFill>
              </a:rPr>
              <a:t>i.e</a:t>
            </a:r>
            <a:r>
              <a:rPr lang="en-GB" sz="600">
                <a:solidFill>
                  <a:schemeClr val="bg1">
                    <a:lumMod val="65000"/>
                  </a:schemeClr>
                </a:solidFill>
              </a:rPr>
              <a:t>, 90 days in previous 12 months, usually short courses for exacerbations), and (iii) prescriptions for long-term OCS (</a:t>
            </a:r>
            <a:r>
              <a:rPr lang="en-GB" sz="600" err="1">
                <a:solidFill>
                  <a:schemeClr val="bg1">
                    <a:lumMod val="65000"/>
                  </a:schemeClr>
                </a:solidFill>
              </a:rPr>
              <a:t>i.e</a:t>
            </a:r>
            <a:r>
              <a:rPr lang="en-GB" sz="600">
                <a:solidFill>
                  <a:schemeClr val="bg1">
                    <a:lumMod val="65000"/>
                  </a:schemeClr>
                </a:solidFill>
              </a:rPr>
              <a:t>, &gt;90 days in previous 12 months)</a:t>
            </a:r>
          </a:p>
          <a:p>
            <a:r>
              <a:rPr lang="en-GB" sz="600">
                <a:solidFill>
                  <a:schemeClr val="bg1">
                    <a:lumMod val="65000"/>
                  </a:schemeClr>
                </a:solidFill>
              </a:rPr>
              <a:t>BEC = Blood eosinophil count; ED = Emergency department; </a:t>
            </a:r>
            <a:r>
              <a:rPr lang="en-GB" sz="600" err="1">
                <a:solidFill>
                  <a:schemeClr val="bg1">
                    <a:lumMod val="65000"/>
                  </a:schemeClr>
                </a:solidFill>
              </a:rPr>
              <a:t>FeNO</a:t>
            </a:r>
            <a:r>
              <a:rPr lang="en-GB" sz="600">
                <a:solidFill>
                  <a:schemeClr val="bg1">
                    <a:lumMod val="65000"/>
                  </a:schemeClr>
                </a:solidFill>
              </a:rPr>
              <a:t> = Fractional exhaled nitric oxide; FEV1 = Forced expiratory volume in 1 second; FVC = Forced vital capacity; </a:t>
            </a:r>
            <a:r>
              <a:rPr lang="en-GB" sz="600" err="1">
                <a:solidFill>
                  <a:schemeClr val="bg1">
                    <a:lumMod val="65000"/>
                  </a:schemeClr>
                </a:solidFill>
              </a:rPr>
              <a:t>IgE</a:t>
            </a:r>
            <a:r>
              <a:rPr lang="en-GB" sz="600">
                <a:solidFill>
                  <a:schemeClr val="bg1">
                    <a:lumMod val="65000"/>
                  </a:schemeClr>
                </a:solidFill>
              </a:rPr>
              <a:t> = Immunoglobulin E; ISAR = International Severe Asthma Registry; OCS = Oral corticosteroids; SA = Severe asthma</a:t>
            </a:r>
            <a:endParaRPr lang="en-US" sz="600">
              <a:solidFill>
                <a:schemeClr val="bg1">
                  <a:lumMod val="65000"/>
                </a:schemeClr>
              </a:solidFill>
            </a:endParaRPr>
          </a:p>
          <a:p>
            <a:r>
              <a:rPr lang="en-GB" sz="600">
                <a:solidFill>
                  <a:srgbClr val="A6A6A6"/>
                </a:solidFill>
              </a:rPr>
              <a:t>Schleich F et al</a:t>
            </a:r>
            <a:r>
              <a:rPr lang="en-US" sz="600">
                <a:solidFill>
                  <a:srgbClr val="A6A6A6"/>
                </a:solidFill>
              </a:rPr>
              <a:t>. Biomarker profile and disease burden associated with intermittent and long-term oral corticosteroid use in patients with severe asthma prior to biologic initiation in real-life (STAR). </a:t>
            </a:r>
            <a:r>
              <a:rPr lang="en-US" sz="600" i="1">
                <a:solidFill>
                  <a:srgbClr val="A6A6A6"/>
                </a:solidFill>
              </a:rPr>
              <a:t>World Allergy Organ J </a:t>
            </a:r>
            <a:r>
              <a:rPr lang="en-US" sz="600">
                <a:solidFill>
                  <a:srgbClr val="A6A6A6"/>
                </a:solidFill>
              </a:rPr>
              <a:t>2025;18:101066</a:t>
            </a:r>
          </a:p>
        </p:txBody>
      </p:sp>
      <p:sp>
        <p:nvSpPr>
          <p:cNvPr id="10" name="TextBox 21">
            <a:extLst>
              <a:ext uri="{FF2B5EF4-FFF2-40B4-BE49-F238E27FC236}">
                <a16:creationId xmlns:a16="http://schemas.microsoft.com/office/drawing/2014/main" id="{463B8C6D-6A13-52D4-2AB4-2BA6270FC3B9}"/>
              </a:ext>
            </a:extLst>
          </p:cNvPr>
          <p:cNvSpPr txBox="1"/>
          <p:nvPr/>
        </p:nvSpPr>
        <p:spPr>
          <a:xfrm>
            <a:off x="1550726" y="892685"/>
            <a:ext cx="7293237" cy="392415"/>
          </a:xfrm>
          <a:prstGeom prst="rect">
            <a:avLst/>
          </a:prstGeom>
          <a:noFill/>
        </p:spPr>
        <p:txBody>
          <a:bodyPr wrap="square" lIns="68580" tIns="34290" rIns="68580" bIns="3429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214313" indent="-214313" algn="just">
              <a:buFont typeface="Arial"/>
              <a:buChar char="•"/>
            </a:pPr>
            <a:r>
              <a:rPr lang="en-US" sz="1050">
                <a:solidFill>
                  <a:srgbClr val="002060"/>
                </a:solidFill>
                <a:latin typeface="Calibri"/>
                <a:ea typeface="SimSun"/>
                <a:cs typeface="Calibri"/>
              </a:rPr>
              <a:t>To study the effect of </a:t>
            </a:r>
            <a:r>
              <a:rPr lang="en-US" sz="1050" b="1">
                <a:solidFill>
                  <a:srgbClr val="002060"/>
                </a:solidFill>
                <a:latin typeface="Calibri"/>
                <a:ea typeface="SimSun"/>
                <a:cs typeface="Calibri"/>
              </a:rPr>
              <a:t>OCS use</a:t>
            </a:r>
            <a:r>
              <a:rPr lang="en-US" sz="1050">
                <a:solidFill>
                  <a:srgbClr val="002060"/>
                </a:solidFill>
                <a:latin typeface="Calibri"/>
                <a:ea typeface="SimSun"/>
                <a:cs typeface="Calibri"/>
              </a:rPr>
              <a:t> prior to biologic initiation on SA phenotype and </a:t>
            </a:r>
            <a:r>
              <a:rPr lang="en-US" sz="1050" b="1">
                <a:solidFill>
                  <a:srgbClr val="002060"/>
                </a:solidFill>
                <a:latin typeface="Calibri"/>
                <a:ea typeface="SimSun"/>
                <a:cs typeface="Calibri"/>
              </a:rPr>
              <a:t>biomarker profile</a:t>
            </a:r>
          </a:p>
          <a:p>
            <a:pPr marL="214313" indent="-214313" algn="just">
              <a:buFont typeface="Arial"/>
              <a:buChar char="•"/>
            </a:pPr>
            <a:r>
              <a:rPr lang="en-US" sz="1050">
                <a:solidFill>
                  <a:srgbClr val="002060"/>
                </a:solidFill>
                <a:latin typeface="Calibri"/>
                <a:ea typeface="SimSun"/>
                <a:cs typeface="Calibri"/>
              </a:rPr>
              <a:t>To characterize the </a:t>
            </a:r>
            <a:r>
              <a:rPr lang="en-US" sz="1050" b="1">
                <a:solidFill>
                  <a:srgbClr val="002060"/>
                </a:solidFill>
                <a:latin typeface="Calibri"/>
                <a:ea typeface="SimSun"/>
                <a:cs typeface="Calibri"/>
              </a:rPr>
              <a:t>burden of SA</a:t>
            </a:r>
            <a:r>
              <a:rPr lang="en-US" sz="1050">
                <a:solidFill>
                  <a:srgbClr val="002060"/>
                </a:solidFill>
                <a:latin typeface="Calibri"/>
                <a:ea typeface="SimSun"/>
                <a:cs typeface="Calibri"/>
              </a:rPr>
              <a:t> among </a:t>
            </a:r>
            <a:r>
              <a:rPr lang="en-US" sz="1050" b="1">
                <a:solidFill>
                  <a:srgbClr val="002060"/>
                </a:solidFill>
                <a:latin typeface="Calibri"/>
                <a:ea typeface="SimSun"/>
                <a:cs typeface="Calibri"/>
              </a:rPr>
              <a:t>long-term OCS users </a:t>
            </a:r>
            <a:r>
              <a:rPr lang="en-US" sz="1050">
                <a:solidFill>
                  <a:srgbClr val="002060"/>
                </a:solidFill>
                <a:latin typeface="Calibri"/>
                <a:ea typeface="SimSun"/>
                <a:cs typeface="Calibri"/>
              </a:rPr>
              <a:t>by biomarker profile</a:t>
            </a:r>
          </a:p>
        </p:txBody>
      </p:sp>
      <p:sp>
        <p:nvSpPr>
          <p:cNvPr id="13" name="TextBox 23">
            <a:extLst>
              <a:ext uri="{FF2B5EF4-FFF2-40B4-BE49-F238E27FC236}">
                <a16:creationId xmlns:a16="http://schemas.microsoft.com/office/drawing/2014/main" id="{88548139-A896-F271-A386-D26F7E4A710C}"/>
              </a:ext>
            </a:extLst>
          </p:cNvPr>
          <p:cNvSpPr txBox="1"/>
          <p:nvPr/>
        </p:nvSpPr>
        <p:spPr>
          <a:xfrm>
            <a:off x="1760517" y="1417271"/>
            <a:ext cx="6770910" cy="392415"/>
          </a:xfrm>
          <a:prstGeom prst="rect">
            <a:avLst/>
          </a:prstGeom>
          <a:noFill/>
        </p:spPr>
        <p:txBody>
          <a:bodyPr wrap="square" lIns="68580" tIns="34290" rIns="68580" bIns="3429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just"/>
            <a:r>
              <a:rPr lang="en-US" sz="1050" b="1">
                <a:solidFill>
                  <a:srgbClr val="002060"/>
                </a:solidFill>
                <a:latin typeface="Calibri"/>
                <a:ea typeface="SimSun"/>
                <a:cs typeface="Calibri"/>
              </a:rPr>
              <a:t>4,305 patients</a:t>
            </a:r>
            <a:r>
              <a:rPr lang="en-US" sz="1050">
                <a:solidFill>
                  <a:srgbClr val="002060"/>
                </a:solidFill>
                <a:latin typeface="Calibri"/>
                <a:ea typeface="SimSun"/>
                <a:cs typeface="Calibri"/>
              </a:rPr>
              <a:t> from 23 countries in </a:t>
            </a:r>
            <a:r>
              <a:rPr lang="en-US" sz="1050" b="1">
                <a:solidFill>
                  <a:srgbClr val="002060"/>
                </a:solidFill>
                <a:latin typeface="Calibri"/>
                <a:ea typeface="SimSun"/>
                <a:cs typeface="Calibri"/>
              </a:rPr>
              <a:t>ISAR</a:t>
            </a:r>
            <a:r>
              <a:rPr lang="en-US" sz="1050">
                <a:solidFill>
                  <a:srgbClr val="002060"/>
                </a:solidFill>
                <a:latin typeface="Calibri"/>
                <a:ea typeface="SimSun"/>
                <a:cs typeface="Calibri"/>
              </a:rPr>
              <a:t> (2003-2023) were included. </a:t>
            </a:r>
            <a:r>
              <a:rPr lang="en-US" sz="1050" b="1">
                <a:solidFill>
                  <a:srgbClr val="002060"/>
                </a:solidFill>
                <a:latin typeface="Calibri"/>
                <a:ea typeface="SimSun"/>
                <a:cs typeface="Calibri"/>
              </a:rPr>
              <a:t>Biomarker distributions </a:t>
            </a:r>
            <a:r>
              <a:rPr lang="en-US" sz="1050">
                <a:solidFill>
                  <a:srgbClr val="002060"/>
                </a:solidFill>
                <a:latin typeface="Calibri"/>
                <a:ea typeface="SimSun"/>
                <a:cs typeface="Calibri"/>
              </a:rPr>
              <a:t>were described according to OCS use*. </a:t>
            </a:r>
            <a:r>
              <a:rPr lang="en-US" sz="1050" b="1">
                <a:solidFill>
                  <a:srgbClr val="002060"/>
                </a:solidFill>
                <a:latin typeface="Calibri"/>
                <a:ea typeface="SimSun"/>
                <a:cs typeface="Calibri"/>
              </a:rPr>
              <a:t>Long-term OCS </a:t>
            </a:r>
            <a:r>
              <a:rPr lang="en-US" sz="1050">
                <a:solidFill>
                  <a:srgbClr val="002060"/>
                </a:solidFill>
                <a:latin typeface="Calibri"/>
                <a:ea typeface="SimSun"/>
                <a:cs typeface="Calibri"/>
              </a:rPr>
              <a:t>users were characterized according to BEC.</a:t>
            </a:r>
          </a:p>
        </p:txBody>
      </p:sp>
      <p:sp>
        <p:nvSpPr>
          <p:cNvPr id="43" name="TextBox 10">
            <a:extLst>
              <a:ext uri="{FF2B5EF4-FFF2-40B4-BE49-F238E27FC236}">
                <a16:creationId xmlns:a16="http://schemas.microsoft.com/office/drawing/2014/main" id="{9D471EE2-768E-3645-B395-1EE7BFEAA34C}"/>
              </a:ext>
            </a:extLst>
          </p:cNvPr>
          <p:cNvSpPr txBox="1"/>
          <p:nvPr/>
        </p:nvSpPr>
        <p:spPr>
          <a:xfrm>
            <a:off x="543882" y="937233"/>
            <a:ext cx="981283" cy="280928"/>
          </a:xfrm>
          <a:prstGeom prst="roundRect">
            <a:avLst/>
          </a:prstGeom>
          <a:solidFill>
            <a:schemeClr val="accent2"/>
          </a:solidFill>
        </p:spPr>
        <p:txBody>
          <a:bodyPr wrap="square" lIns="68580" tIns="34290" rIns="68580" bIns="34290" rtlCol="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US" sz="1200" b="1">
                <a:solidFill>
                  <a:schemeClr val="bg1"/>
                </a:solidFill>
                <a:latin typeface="Calibri"/>
                <a:ea typeface="Calibri"/>
                <a:cs typeface="Calibri"/>
                <a:sym typeface="Arial"/>
              </a:rPr>
              <a:t>Aim</a:t>
            </a:r>
          </a:p>
        </p:txBody>
      </p:sp>
      <p:sp>
        <p:nvSpPr>
          <p:cNvPr id="44" name="TextBox 10">
            <a:extLst>
              <a:ext uri="{FF2B5EF4-FFF2-40B4-BE49-F238E27FC236}">
                <a16:creationId xmlns:a16="http://schemas.microsoft.com/office/drawing/2014/main" id="{DAA89898-068B-CC2C-0D75-1B9DDB0E3D9A}"/>
              </a:ext>
            </a:extLst>
          </p:cNvPr>
          <p:cNvSpPr txBox="1"/>
          <p:nvPr/>
        </p:nvSpPr>
        <p:spPr>
          <a:xfrm>
            <a:off x="565583" y="1470222"/>
            <a:ext cx="981284" cy="280928"/>
          </a:xfrm>
          <a:prstGeom prst="roundRect">
            <a:avLst/>
          </a:prstGeom>
          <a:solidFill>
            <a:schemeClr val="accent2"/>
          </a:solidFill>
        </p:spPr>
        <p:txBody>
          <a:bodyPr wrap="square" lIns="68580" tIns="34290" rIns="68580" bIns="34290" rtlCol="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US" sz="1200" b="1">
                <a:solidFill>
                  <a:schemeClr val="bg1"/>
                </a:solidFill>
                <a:latin typeface="Calibri"/>
                <a:ea typeface="Calibri"/>
                <a:cs typeface="Calibri"/>
                <a:sym typeface="Arial"/>
              </a:rPr>
              <a:t>Methods</a:t>
            </a:r>
            <a:endParaRPr lang="en-US" sz="1013">
              <a:solidFill>
                <a:schemeClr val="bg1"/>
              </a:solidFill>
            </a:endParaRPr>
          </a:p>
        </p:txBody>
      </p:sp>
      <p:sp>
        <p:nvSpPr>
          <p:cNvPr id="45" name="TextBox 10">
            <a:extLst>
              <a:ext uri="{FF2B5EF4-FFF2-40B4-BE49-F238E27FC236}">
                <a16:creationId xmlns:a16="http://schemas.microsoft.com/office/drawing/2014/main" id="{2B6AD546-9EB3-0BBA-E645-AFBDF8F8658E}"/>
              </a:ext>
            </a:extLst>
          </p:cNvPr>
          <p:cNvSpPr txBox="1"/>
          <p:nvPr/>
        </p:nvSpPr>
        <p:spPr>
          <a:xfrm>
            <a:off x="551116" y="2058530"/>
            <a:ext cx="981283" cy="280928"/>
          </a:xfrm>
          <a:prstGeom prst="roundRect">
            <a:avLst/>
          </a:prstGeom>
          <a:solidFill>
            <a:schemeClr val="accent2"/>
          </a:solidFill>
        </p:spPr>
        <p:txBody>
          <a:bodyPr wrap="square" lIns="68580" tIns="34290" rIns="68580" bIns="34290" rtlCol="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US" sz="1200" b="1">
                <a:solidFill>
                  <a:schemeClr val="bg1"/>
                </a:solidFill>
                <a:latin typeface="Calibri"/>
                <a:ea typeface="Calibri"/>
                <a:cs typeface="Calibri"/>
                <a:sym typeface="Arial"/>
              </a:rPr>
              <a:t>Results</a:t>
            </a:r>
            <a:endParaRPr lang="en-US" sz="1200" b="1">
              <a:solidFill>
                <a:schemeClr val="bg1"/>
              </a:solidFill>
              <a:latin typeface="Calibri"/>
              <a:ea typeface="Calibri"/>
              <a:cs typeface="Calibri"/>
            </a:endParaRPr>
          </a:p>
        </p:txBody>
      </p:sp>
      <p:sp>
        <p:nvSpPr>
          <p:cNvPr id="55" name="TextBox 10">
            <a:extLst>
              <a:ext uri="{FF2B5EF4-FFF2-40B4-BE49-F238E27FC236}">
                <a16:creationId xmlns:a16="http://schemas.microsoft.com/office/drawing/2014/main" id="{4924C5F2-F258-BFCA-6C31-D92850E1E1E0}"/>
              </a:ext>
            </a:extLst>
          </p:cNvPr>
          <p:cNvSpPr txBox="1"/>
          <p:nvPr/>
        </p:nvSpPr>
        <p:spPr>
          <a:xfrm>
            <a:off x="551116" y="4285912"/>
            <a:ext cx="981283" cy="280928"/>
          </a:xfrm>
          <a:prstGeom prst="roundRect">
            <a:avLst/>
          </a:prstGeom>
          <a:solidFill>
            <a:schemeClr val="accent2"/>
          </a:solidFill>
        </p:spPr>
        <p:txBody>
          <a:bodyPr wrap="square" lIns="68580" tIns="34290" rIns="68580" bIns="34290" rtlCol="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US" sz="1200" b="1">
                <a:solidFill>
                  <a:schemeClr val="bg1"/>
                </a:solidFill>
                <a:latin typeface="Calibri"/>
                <a:ea typeface="Calibri"/>
                <a:cs typeface="Calibri"/>
                <a:sym typeface="Arial"/>
              </a:rPr>
              <a:t>Conclusions</a:t>
            </a:r>
            <a:endParaRPr lang="en-US" sz="1013"/>
          </a:p>
        </p:txBody>
      </p:sp>
      <p:sp>
        <p:nvSpPr>
          <p:cNvPr id="4" name="TextBox 21">
            <a:extLst>
              <a:ext uri="{FF2B5EF4-FFF2-40B4-BE49-F238E27FC236}">
                <a16:creationId xmlns:a16="http://schemas.microsoft.com/office/drawing/2014/main" id="{C1134974-9BCD-A4AA-0E95-E41631E5A3B3}"/>
              </a:ext>
            </a:extLst>
          </p:cNvPr>
          <p:cNvSpPr txBox="1"/>
          <p:nvPr/>
        </p:nvSpPr>
        <p:spPr>
          <a:xfrm>
            <a:off x="1659238" y="4234874"/>
            <a:ext cx="6872189" cy="392415"/>
          </a:xfrm>
          <a:prstGeom prst="rect">
            <a:avLst/>
          </a:prstGeom>
          <a:noFill/>
        </p:spPr>
        <p:txBody>
          <a:bodyPr wrap="square" lIns="68580" tIns="34290" rIns="68580" bIns="3429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214313" indent="-214313" algn="just">
              <a:buFont typeface="Arial"/>
              <a:buChar char="•"/>
            </a:pPr>
            <a:r>
              <a:rPr lang="en-US" sz="1050" b="1">
                <a:solidFill>
                  <a:srgbClr val="002060"/>
                </a:solidFill>
                <a:latin typeface="Calibri"/>
                <a:ea typeface="SimSun"/>
                <a:cs typeface="Calibri"/>
              </a:rPr>
              <a:t>OCS (intermittent and long term) affect BEC</a:t>
            </a:r>
            <a:r>
              <a:rPr lang="en-US" sz="1050">
                <a:solidFill>
                  <a:srgbClr val="002060"/>
                </a:solidFill>
                <a:latin typeface="Calibri"/>
                <a:ea typeface="SimSun"/>
                <a:cs typeface="Calibri"/>
              </a:rPr>
              <a:t> distribution. </a:t>
            </a:r>
            <a:endParaRPr lang="en-US" sz="1013"/>
          </a:p>
          <a:p>
            <a:pPr marL="214313" indent="-214313" algn="just">
              <a:buFont typeface="Arial"/>
              <a:buChar char="•"/>
            </a:pPr>
            <a:r>
              <a:rPr lang="en-US" sz="1050">
                <a:solidFill>
                  <a:srgbClr val="002060"/>
                </a:solidFill>
                <a:latin typeface="Calibri"/>
                <a:ea typeface="SimSun"/>
                <a:cs typeface="Calibri"/>
              </a:rPr>
              <a:t>Biologic access criteria should consider </a:t>
            </a:r>
            <a:r>
              <a:rPr lang="en-US" sz="1050" b="1">
                <a:solidFill>
                  <a:srgbClr val="002060"/>
                </a:solidFill>
                <a:latin typeface="Calibri"/>
                <a:ea typeface="SimSun"/>
                <a:cs typeface="Calibri"/>
              </a:rPr>
              <a:t>long-term OCS users with low BEC</a:t>
            </a:r>
            <a:r>
              <a:rPr lang="en-US" sz="1050">
                <a:solidFill>
                  <a:srgbClr val="002060"/>
                </a:solidFill>
                <a:latin typeface="Calibri"/>
                <a:ea typeface="SimSun"/>
                <a:cs typeface="Calibri"/>
              </a:rPr>
              <a:t>, who have high disease burden.</a:t>
            </a:r>
            <a:endParaRPr lang="en-US" sz="1013"/>
          </a:p>
        </p:txBody>
      </p:sp>
      <p:pic>
        <p:nvPicPr>
          <p:cNvPr id="7" name="Picture 6">
            <a:extLst>
              <a:ext uri="{FF2B5EF4-FFF2-40B4-BE49-F238E27FC236}">
                <a16:creationId xmlns:a16="http://schemas.microsoft.com/office/drawing/2014/main" id="{58C3E8F5-2345-8D3A-897B-11D41169CC4D}"/>
              </a:ext>
            </a:extLst>
          </p:cNvPr>
          <p:cNvPicPr>
            <a:picLocks noChangeAspect="1"/>
          </p:cNvPicPr>
          <p:nvPr/>
        </p:nvPicPr>
        <p:blipFill>
          <a:blip r:embed="rId3"/>
          <a:srcRect l="2408" t="29930" r="2524" b="2074"/>
          <a:stretch>
            <a:fillRect/>
          </a:stretch>
        </p:blipFill>
        <p:spPr>
          <a:xfrm>
            <a:off x="1820192" y="2297256"/>
            <a:ext cx="3347834" cy="1676606"/>
          </a:xfrm>
          <a:prstGeom prst="rect">
            <a:avLst/>
          </a:prstGeom>
          <a:ln>
            <a:noFill/>
          </a:ln>
        </p:spPr>
      </p:pic>
      <p:pic>
        <p:nvPicPr>
          <p:cNvPr id="8" name="Picture 7">
            <a:extLst>
              <a:ext uri="{FF2B5EF4-FFF2-40B4-BE49-F238E27FC236}">
                <a16:creationId xmlns:a16="http://schemas.microsoft.com/office/drawing/2014/main" id="{BEF739F7-1923-28F3-F093-B8323E345F68}"/>
              </a:ext>
            </a:extLst>
          </p:cNvPr>
          <p:cNvPicPr>
            <a:picLocks noChangeAspect="1"/>
          </p:cNvPicPr>
          <p:nvPr/>
        </p:nvPicPr>
        <p:blipFill>
          <a:blip r:embed="rId4"/>
          <a:stretch>
            <a:fillRect/>
          </a:stretch>
        </p:blipFill>
        <p:spPr>
          <a:xfrm>
            <a:off x="5488782" y="2215608"/>
            <a:ext cx="2436019" cy="1906336"/>
          </a:xfrm>
          <a:prstGeom prst="rect">
            <a:avLst/>
          </a:prstGeom>
          <a:ln>
            <a:noFill/>
          </a:ln>
        </p:spPr>
      </p:pic>
      <p:sp>
        <p:nvSpPr>
          <p:cNvPr id="54" name="TextBox 23">
            <a:extLst>
              <a:ext uri="{FF2B5EF4-FFF2-40B4-BE49-F238E27FC236}">
                <a16:creationId xmlns:a16="http://schemas.microsoft.com/office/drawing/2014/main" id="{2C627ECB-BD2B-7F36-F038-EB46B091597B}"/>
              </a:ext>
            </a:extLst>
          </p:cNvPr>
          <p:cNvSpPr txBox="1"/>
          <p:nvPr/>
        </p:nvSpPr>
        <p:spPr>
          <a:xfrm>
            <a:off x="2319298" y="1985758"/>
            <a:ext cx="2595602" cy="229850"/>
          </a:xfrm>
          <a:prstGeom prst="roundRect">
            <a:avLst/>
          </a:prstGeom>
          <a:solidFill>
            <a:schemeClr val="accent4">
              <a:lumMod val="20000"/>
              <a:lumOff val="80000"/>
            </a:schemeClr>
          </a:solidFill>
        </p:spPr>
        <p:txBody>
          <a:bodyPr wrap="square" lIns="68580" tIns="34290" rIns="68580" bIns="3429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US" sz="900" b="1">
                <a:solidFill>
                  <a:schemeClr val="accent1"/>
                </a:solidFill>
                <a:latin typeface="Calibri"/>
                <a:ea typeface="SimSun"/>
                <a:cs typeface="Calibri"/>
              </a:rPr>
              <a:t>Pre-biologic BEC distribution according to OCS use</a:t>
            </a:r>
            <a:endParaRPr lang="en-US" sz="900" b="1">
              <a:solidFill>
                <a:schemeClr val="accent1"/>
              </a:solidFill>
              <a:cs typeface="Arial"/>
            </a:endParaRPr>
          </a:p>
        </p:txBody>
      </p:sp>
      <p:sp>
        <p:nvSpPr>
          <p:cNvPr id="9" name="TextBox 23">
            <a:extLst>
              <a:ext uri="{FF2B5EF4-FFF2-40B4-BE49-F238E27FC236}">
                <a16:creationId xmlns:a16="http://schemas.microsoft.com/office/drawing/2014/main" id="{8C675590-EA5B-F642-8778-552500EFCA16}"/>
              </a:ext>
            </a:extLst>
          </p:cNvPr>
          <p:cNvSpPr txBox="1"/>
          <p:nvPr/>
        </p:nvSpPr>
        <p:spPr>
          <a:xfrm>
            <a:off x="5293556" y="1980058"/>
            <a:ext cx="2694662" cy="383084"/>
          </a:xfrm>
          <a:prstGeom prst="roundRect">
            <a:avLst/>
          </a:prstGeom>
          <a:solidFill>
            <a:schemeClr val="accent4">
              <a:lumMod val="20000"/>
              <a:lumOff val="80000"/>
            </a:schemeClr>
          </a:solidFill>
        </p:spPr>
        <p:txBody>
          <a:bodyPr wrap="square" lIns="68580" tIns="34290" rIns="68580" bIns="3429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US" sz="900" b="1">
                <a:solidFill>
                  <a:srgbClr val="073763"/>
                </a:solidFill>
                <a:latin typeface="Calibri"/>
                <a:ea typeface="SimSun"/>
                <a:cs typeface="Calibri"/>
              </a:rPr>
              <a:t>Disease characteristics of long-term OCS users by BEC</a:t>
            </a:r>
            <a:endParaRPr lang="en-US" sz="900" b="1">
              <a:solidFill>
                <a:srgbClr val="073763"/>
              </a:solidFill>
              <a:cs typeface="Arial"/>
            </a:endParaRPr>
          </a:p>
        </p:txBody>
      </p:sp>
      <p:pic>
        <p:nvPicPr>
          <p:cNvPr id="2" name="bg object 17">
            <a:extLst>
              <a:ext uri="{FF2B5EF4-FFF2-40B4-BE49-F238E27FC236}">
                <a16:creationId xmlns:a16="http://schemas.microsoft.com/office/drawing/2014/main" id="{3095E610-DE56-BEA0-AEE3-19752EC5311A}"/>
              </a:ext>
            </a:extLst>
          </p:cNvPr>
          <p:cNvPicPr/>
          <p:nvPr/>
        </p:nvPicPr>
        <p:blipFill>
          <a:blip r:embed="rId5" cstate="print">
            <a:alphaModFix amt="10000"/>
            <a:extLst>
              <a:ext uri="{BEBA8EAE-BF5A-486C-A8C5-ECC9F3942E4B}">
                <a14:imgProps xmlns:a14="http://schemas.microsoft.com/office/drawing/2010/main">
                  <a14:imgLayer r:embed="rId6">
                    <a14:imgEffect>
                      <a14:saturation sat="0"/>
                    </a14:imgEffect>
                  </a14:imgLayer>
                </a14:imgProps>
              </a:ext>
            </a:extLst>
          </a:blip>
          <a:stretch>
            <a:fillRect/>
          </a:stretch>
        </p:blipFill>
        <p:spPr>
          <a:xfrm>
            <a:off x="1524002" y="1682751"/>
            <a:ext cx="5849256" cy="1778000"/>
          </a:xfrm>
          <a:prstGeom prst="rect">
            <a:avLst/>
          </a:prstGeom>
          <a:noFill/>
        </p:spPr>
      </p:pic>
      <p:pic>
        <p:nvPicPr>
          <p:cNvPr id="6" name="Graphic 5" descr="Beginning with solid fill">
            <a:hlinkClick r:id="rId7" action="ppaction://hlinksldjump"/>
            <a:extLst>
              <a:ext uri="{FF2B5EF4-FFF2-40B4-BE49-F238E27FC236}">
                <a16:creationId xmlns:a16="http://schemas.microsoft.com/office/drawing/2014/main" id="{5170B49F-34C8-B467-2A99-28081823B5F1}"/>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682192983"/>
      </p:ext>
    </p:extLst>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51EA265-5CA9-4F8E-8E5B-FF1E9A5A410E}"/>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F83FE074-594A-BDF6-0948-44C2C75C078A}"/>
              </a:ext>
            </a:extLst>
          </p:cNvPr>
          <p:cNvSpPr>
            <a:spLocks noGrp="1"/>
          </p:cNvSpPr>
          <p:nvPr>
            <p:ph type="title"/>
          </p:nvPr>
        </p:nvSpPr>
        <p:spPr>
          <a:xfrm>
            <a:off x="135139" y="46289"/>
            <a:ext cx="8053388" cy="590955"/>
          </a:xfrm>
        </p:spPr>
        <p:txBody>
          <a:bodyPr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1500"/>
              <a:t>Background and Rationale</a:t>
            </a:r>
          </a:p>
        </p:txBody>
      </p:sp>
      <p:sp>
        <p:nvSpPr>
          <p:cNvPr id="3" name="TextBox 3">
            <a:extLst>
              <a:ext uri="{FF2B5EF4-FFF2-40B4-BE49-F238E27FC236}">
                <a16:creationId xmlns:a16="http://schemas.microsoft.com/office/drawing/2014/main" id="{DE186861-FC5E-4CB7-6EC4-EE96436D905F}"/>
              </a:ext>
            </a:extLst>
          </p:cNvPr>
          <p:cNvSpPr txBox="1"/>
          <p:nvPr/>
        </p:nvSpPr>
        <p:spPr>
          <a:xfrm>
            <a:off x="1370" y="4798077"/>
            <a:ext cx="8442008" cy="346249"/>
          </a:xfrm>
          <a:prstGeom prst="rect">
            <a:avLst/>
          </a:prstGeom>
          <a:noFill/>
        </p:spPr>
        <p:txBody>
          <a:bodyPr wrap="square" lIns="68580" tIns="34290" rIns="68580" bIns="34290" rtlCol="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600">
                <a:solidFill>
                  <a:schemeClr val="bg1">
                    <a:lumMod val="65000"/>
                  </a:schemeClr>
                </a:solidFill>
              </a:rPr>
              <a:t>BEC = Blood eosinophil count; </a:t>
            </a:r>
            <a:r>
              <a:rPr lang="en-GB" sz="600" err="1">
                <a:solidFill>
                  <a:schemeClr val="bg1">
                    <a:lumMod val="65000"/>
                  </a:schemeClr>
                </a:solidFill>
              </a:rPr>
              <a:t>FeNO</a:t>
            </a:r>
            <a:r>
              <a:rPr lang="en-GB" sz="600">
                <a:solidFill>
                  <a:schemeClr val="bg1">
                    <a:lumMod val="65000"/>
                  </a:schemeClr>
                </a:solidFill>
              </a:rPr>
              <a:t> = Fractional exhaled nitric oxide; ISAR = International Severe Asthma Registry; OCS = Oral corticosteroids</a:t>
            </a:r>
          </a:p>
          <a:p>
            <a:r>
              <a:rPr lang="en-GB" sz="600" baseline="30000">
                <a:solidFill>
                  <a:srgbClr val="A6A6A6"/>
                </a:solidFill>
              </a:rPr>
              <a:t>1</a:t>
            </a:r>
            <a:r>
              <a:rPr lang="en-GB" sz="600">
                <a:solidFill>
                  <a:srgbClr val="A6A6A6"/>
                </a:solidFill>
              </a:rPr>
              <a:t>Busby J et al. The effects of oral corticosteroids on lung function, type-2 biomarkers and patient-reported outcomes in stable asthma: A systematic review and meta-analysis. </a:t>
            </a:r>
            <a:r>
              <a:rPr lang="en-GB" sz="600" i="1">
                <a:solidFill>
                  <a:srgbClr val="A6A6A6"/>
                </a:solidFill>
              </a:rPr>
              <a:t>Respir Med</a:t>
            </a:r>
            <a:r>
              <a:rPr lang="en-GB" sz="600">
                <a:solidFill>
                  <a:srgbClr val="A6A6A6"/>
                </a:solidFill>
              </a:rPr>
              <a:t> 2020;173:106156. </a:t>
            </a:r>
            <a:r>
              <a:rPr lang="en-GB" sz="600" baseline="30000">
                <a:solidFill>
                  <a:srgbClr val="A6A6A6"/>
                </a:solidFill>
              </a:rPr>
              <a:t>2</a:t>
            </a:r>
            <a:r>
              <a:rPr lang="en-GB" sz="600">
                <a:solidFill>
                  <a:srgbClr val="A6A6A6"/>
                </a:solidFill>
              </a:rPr>
              <a:t>Heaney LG et al. Eosinophilic and </a:t>
            </a:r>
            <a:r>
              <a:rPr lang="en-GB" sz="600" err="1">
                <a:solidFill>
                  <a:srgbClr val="A6A6A6"/>
                </a:solidFill>
              </a:rPr>
              <a:t>Noneosinophilic</a:t>
            </a:r>
            <a:r>
              <a:rPr lang="en-GB" sz="600">
                <a:solidFill>
                  <a:srgbClr val="A6A6A6"/>
                </a:solidFill>
              </a:rPr>
              <a:t> Asthma: </a:t>
            </a:r>
            <a:r>
              <a:rPr lang="en-US" sz="600">
                <a:solidFill>
                  <a:srgbClr val="A6A6A6"/>
                </a:solidFill>
              </a:rPr>
              <a:t>An Expert Consensus Framework to Characterize Phenotypes in a Global Real-Life Severe Asthma Cohort. </a:t>
            </a:r>
            <a:r>
              <a:rPr lang="en-US" sz="600" i="1">
                <a:solidFill>
                  <a:srgbClr val="A6A6A6"/>
                </a:solidFill>
              </a:rPr>
              <a:t>CHEST</a:t>
            </a:r>
            <a:r>
              <a:rPr lang="en-US" sz="600">
                <a:solidFill>
                  <a:srgbClr val="A6A6A6"/>
                </a:solidFill>
              </a:rPr>
              <a:t> 2021;160(3):814-830</a:t>
            </a:r>
          </a:p>
        </p:txBody>
      </p:sp>
      <p:sp>
        <p:nvSpPr>
          <p:cNvPr id="11" name="TextBox 21">
            <a:extLst>
              <a:ext uri="{FF2B5EF4-FFF2-40B4-BE49-F238E27FC236}">
                <a16:creationId xmlns:a16="http://schemas.microsoft.com/office/drawing/2014/main" id="{53818744-BF99-1893-723D-4B9509465E19}"/>
              </a:ext>
            </a:extLst>
          </p:cNvPr>
          <p:cNvSpPr txBox="1"/>
          <p:nvPr/>
        </p:nvSpPr>
        <p:spPr>
          <a:xfrm>
            <a:off x="522174" y="4144313"/>
            <a:ext cx="4191322" cy="253916"/>
          </a:xfrm>
          <a:prstGeom prst="rect">
            <a:avLst/>
          </a:prstGeom>
          <a:noFill/>
        </p:spPr>
        <p:txBody>
          <a:bodyPr wrap="square" lIns="68580" tIns="34290" rIns="68580" bIns="3429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US" sz="1200">
                <a:solidFill>
                  <a:srgbClr val="002060"/>
                </a:solidFill>
                <a:latin typeface="Calibri"/>
                <a:ea typeface="Calibri"/>
                <a:cs typeface="Calibri"/>
              </a:rPr>
              <a:t>BEC was reduced by 76% across all studies in this meta-analysis</a:t>
            </a:r>
            <a:endParaRPr lang="en-US" sz="1200"/>
          </a:p>
        </p:txBody>
      </p:sp>
      <p:sp>
        <p:nvSpPr>
          <p:cNvPr id="14" name="TextBox 23">
            <a:extLst>
              <a:ext uri="{FF2B5EF4-FFF2-40B4-BE49-F238E27FC236}">
                <a16:creationId xmlns:a16="http://schemas.microsoft.com/office/drawing/2014/main" id="{95CB6045-7D9C-8DEE-C3CD-0815E9692881}"/>
              </a:ext>
            </a:extLst>
          </p:cNvPr>
          <p:cNvSpPr txBox="1"/>
          <p:nvPr/>
        </p:nvSpPr>
        <p:spPr>
          <a:xfrm>
            <a:off x="362572" y="1143835"/>
            <a:ext cx="4210710" cy="280928"/>
          </a:xfrm>
          <a:prstGeom prst="roundRect">
            <a:avLst/>
          </a:prstGeom>
          <a:solidFill>
            <a:schemeClr val="bg1">
              <a:lumMod val="95000"/>
            </a:schemeClr>
          </a:solidFill>
        </p:spPr>
        <p:txBody>
          <a:bodyPr wrap="square" lIns="68580" tIns="34290" rIns="68580" bIns="3429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US" sz="1200" b="1">
                <a:solidFill>
                  <a:srgbClr val="073763"/>
                </a:solidFill>
                <a:latin typeface="Calibri"/>
                <a:ea typeface="Calibri"/>
                <a:cs typeface="Calibri"/>
              </a:rPr>
              <a:t>Weighted % change in BEC following OCS in stable asthma</a:t>
            </a:r>
            <a:r>
              <a:rPr lang="en-US" sz="1200" b="1" baseline="30000">
                <a:solidFill>
                  <a:srgbClr val="073763"/>
                </a:solidFill>
                <a:latin typeface="Calibri"/>
                <a:ea typeface="Calibri"/>
                <a:cs typeface="Calibri"/>
              </a:rPr>
              <a:t>1</a:t>
            </a:r>
            <a:endParaRPr lang="en-US" sz="1013" baseline="30000"/>
          </a:p>
        </p:txBody>
      </p:sp>
      <p:pic>
        <p:nvPicPr>
          <p:cNvPr id="15" name="Picture 14" descr="A diagram with lines and dots&#10;&#10;AI-generated content may be incorrect.">
            <a:extLst>
              <a:ext uri="{FF2B5EF4-FFF2-40B4-BE49-F238E27FC236}">
                <a16:creationId xmlns:a16="http://schemas.microsoft.com/office/drawing/2014/main" id="{E0AE3420-588A-3752-22D5-061BA65FECD0}"/>
              </a:ext>
            </a:extLst>
          </p:cNvPr>
          <p:cNvPicPr>
            <a:picLocks noChangeAspect="1"/>
          </p:cNvPicPr>
          <p:nvPr/>
        </p:nvPicPr>
        <p:blipFill>
          <a:blip r:embed="rId3"/>
          <a:srcRect l="327" t="735" r="-491" b="-1103"/>
          <a:stretch>
            <a:fillRect/>
          </a:stretch>
        </p:blipFill>
        <p:spPr>
          <a:xfrm>
            <a:off x="135139" y="1706571"/>
            <a:ext cx="4823374" cy="2155933"/>
          </a:xfrm>
          <a:prstGeom prst="rect">
            <a:avLst/>
          </a:prstGeom>
          <a:ln>
            <a:noFill/>
          </a:ln>
        </p:spPr>
      </p:pic>
      <p:sp>
        <p:nvSpPr>
          <p:cNvPr id="18" name="TextBox 23">
            <a:extLst>
              <a:ext uri="{FF2B5EF4-FFF2-40B4-BE49-F238E27FC236}">
                <a16:creationId xmlns:a16="http://schemas.microsoft.com/office/drawing/2014/main" id="{5E520868-11A4-386F-CE67-3898DCE3C9EF}"/>
              </a:ext>
            </a:extLst>
          </p:cNvPr>
          <p:cNvSpPr txBox="1"/>
          <p:nvPr/>
        </p:nvSpPr>
        <p:spPr>
          <a:xfrm>
            <a:off x="5323438" y="1140142"/>
            <a:ext cx="3571592" cy="280928"/>
          </a:xfrm>
          <a:prstGeom prst="roundRect">
            <a:avLst/>
          </a:prstGeom>
          <a:solidFill>
            <a:schemeClr val="bg1">
              <a:lumMod val="95000"/>
            </a:schemeClr>
          </a:solidFill>
        </p:spPr>
        <p:txBody>
          <a:bodyPr wrap="square" lIns="68580" tIns="34290" rIns="68580" bIns="3429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US" sz="1200" b="1">
                <a:solidFill>
                  <a:srgbClr val="073763"/>
                </a:solidFill>
                <a:latin typeface="Calibri"/>
                <a:ea typeface="Calibri"/>
                <a:cs typeface="Calibri"/>
              </a:rPr>
              <a:t>Proportion of asthma phenotypes in ISAR (n=1,716)</a:t>
            </a:r>
            <a:r>
              <a:rPr lang="en-US" sz="1200" b="1" baseline="30000">
                <a:solidFill>
                  <a:srgbClr val="073763"/>
                </a:solidFill>
                <a:latin typeface="Calibri"/>
                <a:ea typeface="Calibri"/>
                <a:cs typeface="Calibri"/>
              </a:rPr>
              <a:t>2</a:t>
            </a:r>
          </a:p>
        </p:txBody>
      </p:sp>
      <p:graphicFrame>
        <p:nvGraphicFramePr>
          <p:cNvPr id="6" name="Chart 5">
            <a:extLst>
              <a:ext uri="{FF2B5EF4-FFF2-40B4-BE49-F238E27FC236}">
                <a16:creationId xmlns:a16="http://schemas.microsoft.com/office/drawing/2014/main" id="{70D7BD82-78CA-68C4-B71F-71AEDA2B4F30}"/>
              </a:ext>
            </a:extLst>
          </p:cNvPr>
          <p:cNvGraphicFramePr/>
          <p:nvPr/>
        </p:nvGraphicFramePr>
        <p:xfrm>
          <a:off x="5054479" y="1572817"/>
          <a:ext cx="3989561" cy="2974126"/>
        </p:xfrm>
        <a:graphic>
          <a:graphicData uri="http://schemas.openxmlformats.org/drawingml/2006/chart">
            <c:chart xmlns:c="http://schemas.openxmlformats.org/drawingml/2006/chart" xmlns:r="http://schemas.openxmlformats.org/officeDocument/2006/relationships" r:id="rId4"/>
          </a:graphicData>
        </a:graphic>
      </p:graphicFrame>
      <p:pic>
        <p:nvPicPr>
          <p:cNvPr id="2" name="bg object 17">
            <a:extLst>
              <a:ext uri="{FF2B5EF4-FFF2-40B4-BE49-F238E27FC236}">
                <a16:creationId xmlns:a16="http://schemas.microsoft.com/office/drawing/2014/main" id="{4F6FB033-8201-E55F-8E44-B623BD0C0E84}"/>
              </a:ext>
            </a:extLst>
          </p:cNvPr>
          <p:cNvPicPr/>
          <p:nvPr/>
        </p:nvPicPr>
        <p:blipFill>
          <a:blip r:embed="rId5" cstate="print">
            <a:alphaModFix amt="10000"/>
            <a:extLst>
              <a:ext uri="{BEBA8EAE-BF5A-486C-A8C5-ECC9F3942E4B}">
                <a14:imgProps xmlns:a14="http://schemas.microsoft.com/office/drawing/2010/main">
                  <a14:imgLayer r:embed="rId6">
                    <a14:imgEffect>
                      <a14:saturation sat="0"/>
                    </a14:imgEffect>
                  </a14:imgLayer>
                </a14:imgProps>
              </a:ext>
            </a:extLst>
          </a:blip>
          <a:stretch>
            <a:fillRect/>
          </a:stretch>
        </p:blipFill>
        <p:spPr>
          <a:xfrm>
            <a:off x="1524002" y="1682751"/>
            <a:ext cx="5849256" cy="1778000"/>
          </a:xfrm>
          <a:prstGeom prst="rect">
            <a:avLst/>
          </a:prstGeom>
          <a:noFill/>
        </p:spPr>
      </p:pic>
      <p:pic>
        <p:nvPicPr>
          <p:cNvPr id="4" name="Graphic 3" descr="Beginning with solid fill">
            <a:hlinkClick r:id="rId7" action="ppaction://hlinksldjump"/>
            <a:extLst>
              <a:ext uri="{FF2B5EF4-FFF2-40B4-BE49-F238E27FC236}">
                <a16:creationId xmlns:a16="http://schemas.microsoft.com/office/drawing/2014/main" id="{A6102935-8143-F4CB-0C97-B4D70B37039B}"/>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934831444"/>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2748918-15CB-FB44-A884-99D45A88F88B}"/>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91469CD2-FD17-56AD-7C15-BE1A20ECE7BA}"/>
              </a:ext>
            </a:extLst>
          </p:cNvPr>
          <p:cNvSpPr>
            <a:spLocks noGrp="1"/>
          </p:cNvSpPr>
          <p:nvPr>
            <p:ph type="title"/>
          </p:nvPr>
        </p:nvSpPr>
        <p:spPr>
          <a:xfrm>
            <a:off x="135139" y="46289"/>
            <a:ext cx="8053388" cy="590955"/>
          </a:xfrm>
        </p:spPr>
        <p:txBody>
          <a:bodyPr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1500"/>
              <a:t>Aim</a:t>
            </a:r>
          </a:p>
        </p:txBody>
      </p:sp>
      <p:sp>
        <p:nvSpPr>
          <p:cNvPr id="3" name="TextBox 3">
            <a:extLst>
              <a:ext uri="{FF2B5EF4-FFF2-40B4-BE49-F238E27FC236}">
                <a16:creationId xmlns:a16="http://schemas.microsoft.com/office/drawing/2014/main" id="{4746FB00-A45E-241E-F0B6-910E220A3558}"/>
              </a:ext>
            </a:extLst>
          </p:cNvPr>
          <p:cNvSpPr txBox="1"/>
          <p:nvPr/>
        </p:nvSpPr>
        <p:spPr>
          <a:xfrm>
            <a:off x="1370" y="4886523"/>
            <a:ext cx="8442008" cy="253916"/>
          </a:xfrm>
          <a:prstGeom prst="rect">
            <a:avLst/>
          </a:prstGeom>
          <a:noFill/>
        </p:spPr>
        <p:txBody>
          <a:bodyPr wrap="square" lIns="68580" tIns="34290" rIns="68580" bIns="34290" rtlCol="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600">
                <a:solidFill>
                  <a:schemeClr val="bg1">
                    <a:lumMod val="65000"/>
                  </a:schemeClr>
                </a:solidFill>
              </a:rPr>
              <a:t>BEC = Blood eosinophil count; </a:t>
            </a:r>
            <a:r>
              <a:rPr lang="en-GB" sz="600" err="1">
                <a:solidFill>
                  <a:schemeClr val="bg1">
                    <a:lumMod val="65000"/>
                  </a:schemeClr>
                </a:solidFill>
              </a:rPr>
              <a:t>FeNO</a:t>
            </a:r>
            <a:r>
              <a:rPr lang="en-GB" sz="600">
                <a:solidFill>
                  <a:schemeClr val="bg1">
                    <a:lumMod val="65000"/>
                  </a:schemeClr>
                </a:solidFill>
              </a:rPr>
              <a:t> = Fractional exhaled nitric oxide; OCS = Oral corticosteroids</a:t>
            </a:r>
          </a:p>
          <a:p>
            <a:r>
              <a:rPr lang="en-GB" sz="600">
                <a:solidFill>
                  <a:srgbClr val="A6A6A6"/>
                </a:solidFill>
              </a:rPr>
              <a:t>Schleich F et al</a:t>
            </a:r>
            <a:r>
              <a:rPr lang="en-US" sz="600">
                <a:solidFill>
                  <a:srgbClr val="A6A6A6"/>
                </a:solidFill>
              </a:rPr>
              <a:t>. Biomarker profile and disease burden associated with intermittent and long-term oral corticosteroid use in patients with severe asthma prior to biologic initiation in real-life (STAR). </a:t>
            </a:r>
            <a:r>
              <a:rPr lang="en-US" sz="600" i="1">
                <a:solidFill>
                  <a:srgbClr val="A6A6A6"/>
                </a:solidFill>
              </a:rPr>
              <a:t>World Allergy Organ J </a:t>
            </a:r>
            <a:r>
              <a:rPr lang="en-US" sz="600">
                <a:solidFill>
                  <a:srgbClr val="A6A6A6"/>
                </a:solidFill>
              </a:rPr>
              <a:t>2025;18:101066</a:t>
            </a:r>
            <a:endParaRPr lang="en-GB" sz="600"/>
          </a:p>
        </p:txBody>
      </p:sp>
      <p:sp>
        <p:nvSpPr>
          <p:cNvPr id="4" name="Rectangle: Rounded Corners 3">
            <a:extLst>
              <a:ext uri="{FF2B5EF4-FFF2-40B4-BE49-F238E27FC236}">
                <a16:creationId xmlns:a16="http://schemas.microsoft.com/office/drawing/2014/main" id="{C6864152-A32C-FEB1-55CD-582426B7746F}"/>
              </a:ext>
            </a:extLst>
          </p:cNvPr>
          <p:cNvSpPr/>
          <p:nvPr/>
        </p:nvSpPr>
        <p:spPr>
          <a:xfrm>
            <a:off x="619814" y="2485619"/>
            <a:ext cx="3745620" cy="1442977"/>
          </a:xfrm>
          <a:prstGeom prst="roundRect">
            <a:avLst/>
          </a:prstGeom>
          <a:solidFill>
            <a:schemeClr val="accent4">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GB" sz="1800">
                <a:solidFill>
                  <a:schemeClr val="tx1"/>
                </a:solidFill>
                <a:latin typeface="Calibri"/>
                <a:ea typeface="+mn-lt"/>
                <a:cs typeface="+mn-lt"/>
              </a:rPr>
              <a:t>To explore the effect of OCS (intermittent and long-term) prior to biologic initiation on severe asthma phenotype and biomarker profile</a:t>
            </a:r>
            <a:endParaRPr lang="en-US" sz="1800">
              <a:solidFill>
                <a:schemeClr val="tx1"/>
              </a:solidFill>
              <a:latin typeface="Calibri"/>
            </a:endParaRPr>
          </a:p>
        </p:txBody>
      </p:sp>
      <p:sp>
        <p:nvSpPr>
          <p:cNvPr id="6" name="Rectangle: Rounded Corners 5">
            <a:extLst>
              <a:ext uri="{FF2B5EF4-FFF2-40B4-BE49-F238E27FC236}">
                <a16:creationId xmlns:a16="http://schemas.microsoft.com/office/drawing/2014/main" id="{87780C61-D6B7-0BDE-3A05-6CA01E5A2FCC}"/>
              </a:ext>
            </a:extLst>
          </p:cNvPr>
          <p:cNvSpPr/>
          <p:nvPr/>
        </p:nvSpPr>
        <p:spPr>
          <a:xfrm>
            <a:off x="4885653" y="2485618"/>
            <a:ext cx="3609549" cy="1442977"/>
          </a:xfrm>
          <a:prstGeom prst="roundRect">
            <a:avLst/>
          </a:prstGeom>
          <a:solidFill>
            <a:schemeClr val="accent4">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GB" sz="1800">
                <a:solidFill>
                  <a:schemeClr val="tx1"/>
                </a:solidFill>
                <a:latin typeface="Calibri"/>
                <a:ea typeface="+mn-lt"/>
                <a:cs typeface="+mn-lt"/>
              </a:rPr>
              <a:t>To characterize the burden of severe asthma among patients prescribed long-term OCS by biomarker profile</a:t>
            </a:r>
            <a:endParaRPr lang="en-GB" sz="1500">
              <a:solidFill>
                <a:schemeClr val="tx1"/>
              </a:solidFill>
              <a:latin typeface="Calibri"/>
              <a:ea typeface="Calibri"/>
              <a:cs typeface="Arial"/>
            </a:endParaRPr>
          </a:p>
        </p:txBody>
      </p:sp>
      <p:pic>
        <p:nvPicPr>
          <p:cNvPr id="7" name="Graphic 6" descr="Medicine with solid fill">
            <a:extLst>
              <a:ext uri="{FF2B5EF4-FFF2-40B4-BE49-F238E27FC236}">
                <a16:creationId xmlns:a16="http://schemas.microsoft.com/office/drawing/2014/main" id="{7F10119C-3E9F-0010-ABCD-F100F912A4A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072368" y="1371601"/>
            <a:ext cx="991960" cy="1005567"/>
          </a:xfrm>
          <a:prstGeom prst="rect">
            <a:avLst/>
          </a:prstGeom>
        </p:spPr>
      </p:pic>
      <p:pic>
        <p:nvPicPr>
          <p:cNvPr id="8" name="Graphic 7" descr="Test tubes with solid fill">
            <a:extLst>
              <a:ext uri="{FF2B5EF4-FFF2-40B4-BE49-F238E27FC236}">
                <a16:creationId xmlns:a16="http://schemas.microsoft.com/office/drawing/2014/main" id="{67E14339-FD1A-A913-CB3A-4CE06F347DAA}"/>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6202137" y="1371602"/>
            <a:ext cx="991960" cy="1005567"/>
          </a:xfrm>
          <a:prstGeom prst="rect">
            <a:avLst/>
          </a:prstGeom>
        </p:spPr>
      </p:pic>
      <p:pic>
        <p:nvPicPr>
          <p:cNvPr id="2" name="bg object 17">
            <a:extLst>
              <a:ext uri="{FF2B5EF4-FFF2-40B4-BE49-F238E27FC236}">
                <a16:creationId xmlns:a16="http://schemas.microsoft.com/office/drawing/2014/main" id="{C8F8B3F9-7E8E-879E-0336-F16ECA563686}"/>
              </a:ext>
            </a:extLst>
          </p:cNvPr>
          <p:cNvPicPr/>
          <p:nvPr/>
        </p:nvPicPr>
        <p:blipFill>
          <a:blip r:embed="rId7" cstate="print">
            <a:alphaModFix amt="10000"/>
            <a:extLst>
              <a:ext uri="{BEBA8EAE-BF5A-486C-A8C5-ECC9F3942E4B}">
                <a14:imgProps xmlns:a14="http://schemas.microsoft.com/office/drawing/2010/main">
                  <a14:imgLayer r:embed="rId8">
                    <a14:imgEffect>
                      <a14:saturation sat="0"/>
                    </a14:imgEffect>
                  </a14:imgLayer>
                </a14:imgProps>
              </a:ext>
            </a:extLst>
          </a:blip>
          <a:stretch>
            <a:fillRect/>
          </a:stretch>
        </p:blipFill>
        <p:spPr>
          <a:xfrm>
            <a:off x="1524002" y="1682751"/>
            <a:ext cx="5849256" cy="1778000"/>
          </a:xfrm>
          <a:prstGeom prst="rect">
            <a:avLst/>
          </a:prstGeom>
          <a:noFill/>
        </p:spPr>
      </p:pic>
      <p:pic>
        <p:nvPicPr>
          <p:cNvPr id="9" name="Graphic 8" descr="Beginning with solid fill">
            <a:hlinkClick r:id="rId9" action="ppaction://hlinksldjump"/>
            <a:extLst>
              <a:ext uri="{FF2B5EF4-FFF2-40B4-BE49-F238E27FC236}">
                <a16:creationId xmlns:a16="http://schemas.microsoft.com/office/drawing/2014/main" id="{521F17A6-3223-DDF2-0D3A-781D573EC5FF}"/>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787112231"/>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79017A5-C8DA-9645-C349-AD0F6EA47C0C}"/>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CD471795-3B89-4A00-1BB0-68A6C2AC0897}"/>
              </a:ext>
            </a:extLst>
          </p:cNvPr>
          <p:cNvSpPr>
            <a:spLocks noGrp="1"/>
          </p:cNvSpPr>
          <p:nvPr>
            <p:ph type="title"/>
          </p:nvPr>
        </p:nvSpPr>
        <p:spPr>
          <a:xfrm>
            <a:off x="131014" y="89544"/>
            <a:ext cx="8053388" cy="590955"/>
          </a:xfrm>
        </p:spPr>
        <p:txBody>
          <a:bodyPr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1500">
                <a:solidFill>
                  <a:schemeClr val="accent3"/>
                </a:solidFill>
                <a:ea typeface="Calibri"/>
              </a:rPr>
              <a:t>STAR study data source: </a:t>
            </a:r>
            <a:r>
              <a:rPr lang="en-GB" sz="1500">
                <a:ea typeface="Calibri"/>
              </a:rPr>
              <a:t>ISAR (23 countries)</a:t>
            </a:r>
          </a:p>
        </p:txBody>
      </p:sp>
      <p:sp>
        <p:nvSpPr>
          <p:cNvPr id="27" name="Rectangle 26">
            <a:extLst>
              <a:ext uri="{FF2B5EF4-FFF2-40B4-BE49-F238E27FC236}">
                <a16:creationId xmlns:a16="http://schemas.microsoft.com/office/drawing/2014/main" id="{A96E9F1C-447B-03F8-484F-F180D4AB0101}"/>
              </a:ext>
            </a:extLst>
          </p:cNvPr>
          <p:cNvSpPr/>
          <p:nvPr/>
        </p:nvSpPr>
        <p:spPr bwMode="auto">
          <a:xfrm>
            <a:off x="1072" y="4991041"/>
            <a:ext cx="8460395" cy="161583"/>
          </a:xfrm>
          <a:prstGeom prst="rect">
            <a:avLst/>
          </a:prstGeom>
        </p:spPr>
        <p:txBody>
          <a:bodyPr wrap="square" lIns="68580" tIns="34290" rIns="68580" bIns="3429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defRPr/>
            </a:pPr>
            <a:r>
              <a:rPr lang="en-GB" sz="600">
                <a:solidFill>
                  <a:srgbClr val="A6A6A6"/>
                </a:solidFill>
                <a:latin typeface="Arial"/>
                <a:ea typeface="Noto Serif"/>
                <a:cs typeface="Arial"/>
              </a:rPr>
              <a:t>Schleich F et al</a:t>
            </a:r>
            <a:r>
              <a:rPr lang="en-US" sz="600">
                <a:solidFill>
                  <a:srgbClr val="A6A6A6"/>
                </a:solidFill>
                <a:latin typeface="Arial"/>
                <a:ea typeface="Noto Serif"/>
                <a:cs typeface="Arial"/>
              </a:rPr>
              <a:t>. Biomarker profile and disease burden associated with intermittent and long-term oral corticosteroid use in patients with severe asthma prior to biologic initiation in real-life (STAR). </a:t>
            </a:r>
            <a:r>
              <a:rPr lang="en-US" sz="600" i="1">
                <a:solidFill>
                  <a:srgbClr val="A6A6A6"/>
                </a:solidFill>
                <a:latin typeface="Arial"/>
                <a:ea typeface="Noto Serif"/>
                <a:cs typeface="Arial"/>
              </a:rPr>
              <a:t>World Allergy Organ J </a:t>
            </a:r>
            <a:r>
              <a:rPr lang="en-US" sz="600">
                <a:solidFill>
                  <a:srgbClr val="A6A6A6"/>
                </a:solidFill>
                <a:latin typeface="Arial"/>
                <a:ea typeface="Noto Serif"/>
                <a:cs typeface="Arial"/>
              </a:rPr>
              <a:t>2025;18:101066</a:t>
            </a:r>
            <a:endParaRPr lang="en-GB" sz="600">
              <a:solidFill>
                <a:srgbClr val="000000"/>
              </a:solidFill>
              <a:latin typeface="Arial"/>
              <a:ea typeface="Noto Serif"/>
              <a:cs typeface="Arial"/>
            </a:endParaRPr>
          </a:p>
        </p:txBody>
      </p:sp>
      <p:pic>
        <p:nvPicPr>
          <p:cNvPr id="6" name="Picture 5" descr="A map of the world&#10;&#10;Description automatically generated">
            <a:extLst>
              <a:ext uri="{FF2B5EF4-FFF2-40B4-BE49-F238E27FC236}">
                <a16:creationId xmlns:a16="http://schemas.microsoft.com/office/drawing/2014/main" id="{AFA1457C-D60A-694A-309E-7C2B12A5BD4F}"/>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10000" b="90000" l="10000" r="90000"/>
                    </a14:imgEffect>
                  </a14:imgLayer>
                </a14:imgProps>
              </a:ext>
            </a:extLst>
          </a:blip>
          <a:stretch>
            <a:fillRect/>
          </a:stretch>
        </p:blipFill>
        <p:spPr>
          <a:xfrm>
            <a:off x="281761" y="1117277"/>
            <a:ext cx="8308723" cy="3640961"/>
          </a:xfrm>
          <a:prstGeom prst="rect">
            <a:avLst/>
          </a:prstGeom>
        </p:spPr>
      </p:pic>
      <p:grpSp>
        <p:nvGrpSpPr>
          <p:cNvPr id="7" name="Group 6">
            <a:extLst>
              <a:ext uri="{FF2B5EF4-FFF2-40B4-BE49-F238E27FC236}">
                <a16:creationId xmlns:a16="http://schemas.microsoft.com/office/drawing/2014/main" id="{8BDFB8A9-BDCB-692B-BA2B-A1C8B5EEDBCA}"/>
              </a:ext>
            </a:extLst>
          </p:cNvPr>
          <p:cNvGrpSpPr/>
          <p:nvPr/>
        </p:nvGrpSpPr>
        <p:grpSpPr>
          <a:xfrm>
            <a:off x="-189249" y="1844858"/>
            <a:ext cx="8782317" cy="3106089"/>
            <a:chOff x="243045" y="2299749"/>
            <a:chExt cx="10662982" cy="4497514"/>
          </a:xfrm>
        </p:grpSpPr>
        <p:grpSp>
          <p:nvGrpSpPr>
            <p:cNvPr id="63" name="Group 62">
              <a:extLst>
                <a:ext uri="{FF2B5EF4-FFF2-40B4-BE49-F238E27FC236}">
                  <a16:creationId xmlns:a16="http://schemas.microsoft.com/office/drawing/2014/main" id="{9895825B-A433-1658-C570-5E5570CC06C0}"/>
                </a:ext>
              </a:extLst>
            </p:cNvPr>
            <p:cNvGrpSpPr/>
            <p:nvPr/>
          </p:nvGrpSpPr>
          <p:grpSpPr>
            <a:xfrm>
              <a:off x="1700204" y="2299749"/>
              <a:ext cx="9205823" cy="3928044"/>
              <a:chOff x="1371835" y="2299748"/>
              <a:chExt cx="7422809" cy="3007931"/>
            </a:xfrm>
          </p:grpSpPr>
          <p:sp>
            <p:nvSpPr>
              <p:cNvPr id="65" name="Google Shape;1141;p175">
                <a:extLst>
                  <a:ext uri="{FF2B5EF4-FFF2-40B4-BE49-F238E27FC236}">
                    <a16:creationId xmlns:a16="http://schemas.microsoft.com/office/drawing/2014/main" id="{F6635324-593C-E8B2-AAFE-5DE3EF3381B8}"/>
                  </a:ext>
                </a:extLst>
              </p:cNvPr>
              <p:cNvSpPr/>
              <p:nvPr/>
            </p:nvSpPr>
            <p:spPr>
              <a:xfrm>
                <a:off x="8496893" y="5102351"/>
                <a:ext cx="297751" cy="205328"/>
              </a:xfrm>
              <a:prstGeom prst="rect">
                <a:avLst/>
              </a:prstGeom>
              <a:solidFill>
                <a:schemeClr val="lt1"/>
              </a:solidFill>
              <a:ln>
                <a:noFill/>
              </a:ln>
            </p:spPr>
            <p:txBody>
              <a:bodyPr spcFirstLastPara="1" wrap="square" lIns="121900" tIns="60933" rIns="121900" bIns="60933" anchor="ctr" anchorCtr="0">
                <a:no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1219109" rtl="0" eaLnBrk="1" fontAlgn="auto" latinLnBrk="0" hangingPunct="1">
                  <a:lnSpc>
                    <a:spcPct val="100000"/>
                  </a:lnSpc>
                  <a:spcBef>
                    <a:spcPts val="0"/>
                  </a:spcBef>
                  <a:spcAft>
                    <a:spcPts val="0"/>
                  </a:spcAft>
                  <a:buClrTx/>
                  <a:buSzPts val="1400"/>
                  <a:buFontTx/>
                  <a:buNone/>
                  <a:tabLst/>
                  <a:defRPr/>
                </a:pPr>
                <a:endParaRPr kumimoji="0" sz="1050" b="0" i="0" u="none" strike="noStrike" kern="1200" cap="none" spc="0" normalizeH="0" baseline="0" noProof="0">
                  <a:ln>
                    <a:noFill/>
                  </a:ln>
                  <a:solidFill>
                    <a:srgbClr val="FFFFFF"/>
                  </a:solidFill>
                  <a:effectLst/>
                  <a:uLnTx/>
                  <a:uFillTx/>
                  <a:latin typeface="Arial"/>
                  <a:ea typeface="+mn-ea"/>
                  <a:cs typeface="+mn-cs"/>
                </a:endParaRPr>
              </a:p>
            </p:txBody>
          </p:sp>
          <p:sp>
            <p:nvSpPr>
              <p:cNvPr id="68" name="Google Shape;1146;p175">
                <a:extLst>
                  <a:ext uri="{FF2B5EF4-FFF2-40B4-BE49-F238E27FC236}">
                    <a16:creationId xmlns:a16="http://schemas.microsoft.com/office/drawing/2014/main" id="{70DAFBA1-D12E-10E5-9713-A888FBA81371}"/>
                  </a:ext>
                </a:extLst>
              </p:cNvPr>
              <p:cNvSpPr/>
              <p:nvPr/>
            </p:nvSpPr>
            <p:spPr>
              <a:xfrm>
                <a:off x="1371835" y="2374704"/>
                <a:ext cx="735875" cy="295924"/>
              </a:xfrm>
              <a:prstGeom prst="roundRect">
                <a:avLst>
                  <a:gd name="adj" fmla="val 16667"/>
                </a:avLst>
              </a:prstGeom>
              <a:solidFill>
                <a:schemeClr val="accent2"/>
              </a:solidFill>
              <a:ln w="9525" cap="flat" cmpd="sng">
                <a:solidFill>
                  <a:srgbClr val="075BA7"/>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1" i="0" u="none" strike="noStrike" kern="1200" cap="none" spc="0" normalizeH="0" baseline="0" noProof="0">
                    <a:ln>
                      <a:noFill/>
                    </a:ln>
                    <a:solidFill>
                      <a:srgbClr val="FFFFFF"/>
                    </a:solidFill>
                    <a:effectLst/>
                    <a:uLnTx/>
                    <a:uFillTx/>
                    <a:latin typeface="Arial"/>
                    <a:ea typeface="+mn-ea"/>
                    <a:cs typeface="+mn-cs"/>
                  </a:rPr>
                  <a:t>Canada</a:t>
                </a:r>
                <a:endParaRPr kumimoji="0" sz="788" b="1" i="0" u="none" strike="noStrike" kern="1200" cap="none" spc="0" normalizeH="0" baseline="0" noProof="0">
                  <a:ln>
                    <a:noFill/>
                  </a:ln>
                  <a:solidFill>
                    <a:srgbClr val="FFFFFF"/>
                  </a:solidFill>
                  <a:effectLst/>
                  <a:uLnTx/>
                  <a:uFillTx/>
                  <a:latin typeface="Arial"/>
                  <a:ea typeface="+mn-ea"/>
                  <a:cs typeface="+mn-cs"/>
                </a:endParaRPr>
              </a:p>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0" i="0" u="none" strike="noStrike" kern="1200" cap="none" spc="0" normalizeH="0" baseline="0" noProof="0">
                    <a:ln>
                      <a:noFill/>
                    </a:ln>
                    <a:solidFill>
                      <a:srgbClr val="FFFFFF"/>
                    </a:solidFill>
                    <a:effectLst/>
                    <a:uLnTx/>
                    <a:uFillTx/>
                    <a:latin typeface="Arial"/>
                    <a:ea typeface="+mn-ea"/>
                    <a:cs typeface="+mn-cs"/>
                  </a:rPr>
                  <a:t>n = </a:t>
                </a:r>
                <a:r>
                  <a:rPr lang="en-GB" sz="788">
                    <a:solidFill>
                      <a:srgbClr val="FFFFFF"/>
                    </a:solidFill>
                    <a:latin typeface="Arial"/>
                  </a:rPr>
                  <a:t>163</a:t>
                </a:r>
                <a:endParaRPr kumimoji="0" sz="800" b="0" i="0" u="none" strike="noStrike" kern="1200" cap="none" spc="0" normalizeH="0" baseline="0" noProof="0">
                  <a:ln>
                    <a:noFill/>
                  </a:ln>
                  <a:solidFill>
                    <a:srgbClr val="FFFFFF"/>
                  </a:solidFill>
                  <a:effectLst/>
                  <a:uLnTx/>
                  <a:uFillTx/>
                  <a:latin typeface="Arial"/>
                  <a:ea typeface="+mn-ea"/>
                  <a:cs typeface="+mn-cs"/>
                </a:endParaRPr>
              </a:p>
            </p:txBody>
          </p:sp>
          <p:sp>
            <p:nvSpPr>
              <p:cNvPr id="69" name="Google Shape;1147;p175">
                <a:extLst>
                  <a:ext uri="{FF2B5EF4-FFF2-40B4-BE49-F238E27FC236}">
                    <a16:creationId xmlns:a16="http://schemas.microsoft.com/office/drawing/2014/main" id="{E4ACCF34-5807-7BA7-BC2D-1CBD3A56C3DA}"/>
                  </a:ext>
                </a:extLst>
              </p:cNvPr>
              <p:cNvSpPr/>
              <p:nvPr/>
            </p:nvSpPr>
            <p:spPr>
              <a:xfrm>
                <a:off x="1961045" y="2724050"/>
                <a:ext cx="595156" cy="268235"/>
              </a:xfrm>
              <a:prstGeom prst="roundRect">
                <a:avLst>
                  <a:gd name="adj" fmla="val 16667"/>
                </a:avLst>
              </a:prstGeom>
              <a:solidFill>
                <a:schemeClr val="accent2"/>
              </a:solidFill>
              <a:ln w="9525" cap="flat" cmpd="sng">
                <a:solidFill>
                  <a:srgbClr val="075BA7"/>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endParaRPr kumimoji="0" sz="800" b="0" i="0" u="none" strike="noStrike" kern="1200" cap="none" spc="0" normalizeH="0" baseline="0" noProof="0">
                  <a:ln>
                    <a:noFill/>
                  </a:ln>
                  <a:solidFill>
                    <a:srgbClr val="FFFFFF"/>
                  </a:solidFill>
                  <a:effectLst/>
                  <a:uLnTx/>
                  <a:uFillTx/>
                  <a:latin typeface="Arial"/>
                  <a:ea typeface="+mn-ea"/>
                  <a:cs typeface="+mn-cs"/>
                </a:endParaRPr>
              </a:p>
            </p:txBody>
          </p:sp>
          <p:sp>
            <p:nvSpPr>
              <p:cNvPr id="70" name="Google Shape;1149;p175">
                <a:extLst>
                  <a:ext uri="{FF2B5EF4-FFF2-40B4-BE49-F238E27FC236}">
                    <a16:creationId xmlns:a16="http://schemas.microsoft.com/office/drawing/2014/main" id="{4D84F100-8239-BFBE-1744-FF97D99879C5}"/>
                  </a:ext>
                </a:extLst>
              </p:cNvPr>
              <p:cNvSpPr/>
              <p:nvPr/>
            </p:nvSpPr>
            <p:spPr>
              <a:xfrm>
                <a:off x="2736015" y="4345322"/>
                <a:ext cx="787315" cy="291180"/>
              </a:xfrm>
              <a:prstGeom prst="roundRect">
                <a:avLst>
                  <a:gd name="adj" fmla="val 16667"/>
                </a:avLst>
              </a:prstGeom>
              <a:solidFill>
                <a:schemeClr val="accent2"/>
              </a:solidFill>
              <a:ln w="9525" cap="flat" cmpd="sng">
                <a:solidFill>
                  <a:srgbClr val="075BA7"/>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1219109" rtl="0" eaLnBrk="1" fontAlgn="auto" latinLnBrk="0" hangingPunct="1">
                  <a:lnSpc>
                    <a:spcPct val="100000"/>
                  </a:lnSpc>
                  <a:spcBef>
                    <a:spcPts val="0"/>
                  </a:spcBef>
                  <a:spcAft>
                    <a:spcPts val="0"/>
                  </a:spcAft>
                  <a:buClr>
                    <a:srgbClr val="032647"/>
                  </a:buClr>
                  <a:buSzPts val="900"/>
                  <a:buFontTx/>
                  <a:buNone/>
                  <a:tabLst/>
                  <a:defRPr/>
                </a:pPr>
                <a:r>
                  <a:rPr kumimoji="0" lang="en-GB" sz="788" b="1" i="0" u="none" strike="noStrike" kern="1200" cap="none" spc="0" normalizeH="0" baseline="0" noProof="0">
                    <a:ln>
                      <a:noFill/>
                    </a:ln>
                    <a:solidFill>
                      <a:srgbClr val="FFFFFF"/>
                    </a:solidFill>
                    <a:effectLst/>
                    <a:uLnTx/>
                    <a:uFillTx/>
                    <a:latin typeface="Arial"/>
                    <a:ea typeface="+mn-ea"/>
                    <a:cs typeface="+mn-cs"/>
                  </a:rPr>
                  <a:t>Argentina</a:t>
                </a:r>
                <a:endParaRPr kumimoji="0" sz="788" b="1" i="0" u="none" strike="noStrike" kern="1200" cap="none" spc="0" normalizeH="0" baseline="0" noProof="0">
                  <a:ln>
                    <a:noFill/>
                  </a:ln>
                  <a:solidFill>
                    <a:srgbClr val="FFFFFF"/>
                  </a:solidFill>
                  <a:effectLst/>
                  <a:uLnTx/>
                  <a:uFillTx/>
                  <a:latin typeface="Arial"/>
                  <a:ea typeface="+mn-ea"/>
                  <a:cs typeface="+mn-cs"/>
                </a:endParaRPr>
              </a:p>
              <a:p>
                <a:pPr marL="0" marR="0" lvl="0" indent="0" algn="ctr" defTabSz="1219109" rtl="0" eaLnBrk="1" fontAlgn="auto" latinLnBrk="0" hangingPunct="1">
                  <a:lnSpc>
                    <a:spcPct val="100000"/>
                  </a:lnSpc>
                  <a:spcBef>
                    <a:spcPts val="0"/>
                  </a:spcBef>
                  <a:spcAft>
                    <a:spcPts val="0"/>
                  </a:spcAft>
                  <a:buClr>
                    <a:srgbClr val="032647"/>
                  </a:buClr>
                  <a:buSzPts val="900"/>
                  <a:buFontTx/>
                  <a:buNone/>
                  <a:tabLst/>
                  <a:defRPr/>
                </a:pPr>
                <a:r>
                  <a:rPr kumimoji="0" lang="en-GB" sz="788" b="0" i="0" u="none" strike="noStrike" kern="1200" cap="none" spc="0" normalizeH="0" baseline="0" noProof="0">
                    <a:ln>
                      <a:noFill/>
                    </a:ln>
                    <a:solidFill>
                      <a:srgbClr val="FFFFFF"/>
                    </a:solidFill>
                    <a:effectLst/>
                    <a:uLnTx/>
                    <a:uFillTx/>
                    <a:latin typeface="Arial"/>
                    <a:ea typeface="+mn-ea"/>
                    <a:cs typeface="+mn-cs"/>
                  </a:rPr>
                  <a:t>n = </a:t>
                </a:r>
                <a:r>
                  <a:rPr lang="en-GB" sz="788">
                    <a:solidFill>
                      <a:srgbClr val="FFFFFF"/>
                    </a:solidFill>
                    <a:latin typeface="Arial"/>
                  </a:rPr>
                  <a:t>12</a:t>
                </a:r>
                <a:endParaRPr kumimoji="0" sz="800" b="0" i="0" u="none" strike="noStrike" kern="1200" cap="none" spc="0" normalizeH="0" baseline="0" noProof="0">
                  <a:ln>
                    <a:noFill/>
                  </a:ln>
                  <a:solidFill>
                    <a:srgbClr val="FFFFFF"/>
                  </a:solidFill>
                  <a:effectLst/>
                  <a:uLnTx/>
                  <a:uFillTx/>
                  <a:latin typeface="Arial"/>
                  <a:ea typeface="+mn-ea"/>
                  <a:cs typeface="+mn-cs"/>
                </a:endParaRPr>
              </a:p>
            </p:txBody>
          </p:sp>
          <p:sp>
            <p:nvSpPr>
              <p:cNvPr id="71" name="Google Shape;1150;p175">
                <a:extLst>
                  <a:ext uri="{FF2B5EF4-FFF2-40B4-BE49-F238E27FC236}">
                    <a16:creationId xmlns:a16="http://schemas.microsoft.com/office/drawing/2014/main" id="{FAA0A948-4F9D-0E03-A3A2-F6FC5B0D9412}"/>
                  </a:ext>
                </a:extLst>
              </p:cNvPr>
              <p:cNvSpPr/>
              <p:nvPr/>
            </p:nvSpPr>
            <p:spPr>
              <a:xfrm>
                <a:off x="3691871" y="2385091"/>
                <a:ext cx="735875" cy="295200"/>
              </a:xfrm>
              <a:prstGeom prst="roundRect">
                <a:avLst>
                  <a:gd name="adj" fmla="val 16667"/>
                </a:avLst>
              </a:prstGeom>
              <a:solidFill>
                <a:schemeClr val="accent2"/>
              </a:solidFill>
              <a:ln w="9525" cap="flat" cmpd="sng">
                <a:solidFill>
                  <a:srgbClr val="073763"/>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1" i="0" u="none" strike="noStrike" kern="1200" cap="none" spc="0" normalizeH="0" baseline="0" noProof="0">
                    <a:ln>
                      <a:noFill/>
                    </a:ln>
                    <a:solidFill>
                      <a:srgbClr val="FFFFFF"/>
                    </a:solidFill>
                    <a:effectLst/>
                    <a:uLnTx/>
                    <a:uFillTx/>
                    <a:latin typeface="Arial"/>
                    <a:ea typeface="+mn-ea"/>
                    <a:cs typeface="+mn-cs"/>
                  </a:rPr>
                  <a:t>UK</a:t>
                </a:r>
                <a:endParaRPr kumimoji="0" sz="788" b="1" i="0" u="none" strike="noStrike" kern="1200" cap="none" spc="0" normalizeH="0" baseline="0" noProof="0">
                  <a:ln>
                    <a:noFill/>
                  </a:ln>
                  <a:solidFill>
                    <a:srgbClr val="FFFFFF"/>
                  </a:solidFill>
                  <a:effectLst/>
                  <a:uLnTx/>
                  <a:uFillTx/>
                  <a:latin typeface="Arial"/>
                  <a:ea typeface="+mn-ea"/>
                  <a:cs typeface="+mn-cs"/>
                </a:endParaRPr>
              </a:p>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0" i="0" u="none" strike="noStrike" kern="1200" cap="none" spc="0" normalizeH="0" baseline="0" noProof="0">
                    <a:ln>
                      <a:noFill/>
                    </a:ln>
                    <a:solidFill>
                      <a:srgbClr val="FFFFFF"/>
                    </a:solidFill>
                    <a:effectLst/>
                    <a:uLnTx/>
                    <a:uFillTx/>
                    <a:latin typeface="Arial"/>
                    <a:ea typeface="+mn-ea"/>
                    <a:cs typeface="+mn-cs"/>
                  </a:rPr>
                  <a:t>n = </a:t>
                </a:r>
                <a:r>
                  <a:rPr lang="en-GB" sz="788">
                    <a:solidFill>
                      <a:srgbClr val="FFFFFF"/>
                    </a:solidFill>
                    <a:latin typeface="Arial"/>
                  </a:rPr>
                  <a:t>758</a:t>
                </a:r>
                <a:endParaRPr kumimoji="0" sz="800" b="0" i="0" u="none" strike="noStrike" kern="1200" cap="none" spc="0" normalizeH="0" baseline="0" noProof="0">
                  <a:ln>
                    <a:noFill/>
                  </a:ln>
                  <a:solidFill>
                    <a:srgbClr val="FFFFFF"/>
                  </a:solidFill>
                  <a:effectLst/>
                  <a:uLnTx/>
                  <a:uFillTx/>
                  <a:latin typeface="Arial"/>
                  <a:ea typeface="+mn-ea"/>
                  <a:cs typeface="+mn-cs"/>
                </a:endParaRPr>
              </a:p>
            </p:txBody>
          </p:sp>
          <p:sp>
            <p:nvSpPr>
              <p:cNvPr id="72" name="Google Shape;1152;p175">
                <a:extLst>
                  <a:ext uri="{FF2B5EF4-FFF2-40B4-BE49-F238E27FC236}">
                    <a16:creationId xmlns:a16="http://schemas.microsoft.com/office/drawing/2014/main" id="{9DD42DF3-D28B-72B9-3CEE-17CB631AF824}"/>
                  </a:ext>
                </a:extLst>
              </p:cNvPr>
              <p:cNvSpPr/>
              <p:nvPr/>
            </p:nvSpPr>
            <p:spPr>
              <a:xfrm>
                <a:off x="3230678" y="3032007"/>
                <a:ext cx="721535" cy="291180"/>
              </a:xfrm>
              <a:prstGeom prst="roundRect">
                <a:avLst>
                  <a:gd name="adj" fmla="val 16667"/>
                </a:avLst>
              </a:prstGeom>
              <a:solidFill>
                <a:schemeClr val="accent2"/>
              </a:solidFill>
              <a:ln w="9525" cap="flat" cmpd="sng">
                <a:solidFill>
                  <a:srgbClr val="073763"/>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1" i="0" u="none" strike="noStrike" kern="1200" cap="none" spc="0" normalizeH="0" baseline="0" noProof="0">
                    <a:ln>
                      <a:noFill/>
                    </a:ln>
                    <a:solidFill>
                      <a:srgbClr val="FFFFFF"/>
                    </a:solidFill>
                    <a:effectLst/>
                    <a:uLnTx/>
                    <a:uFillTx/>
                    <a:latin typeface="Arial"/>
                    <a:ea typeface="+mn-ea"/>
                    <a:cs typeface="+mn-cs"/>
                  </a:rPr>
                  <a:t>Spain</a:t>
                </a:r>
                <a:endParaRPr kumimoji="0" sz="788" b="1" i="0" u="none" strike="noStrike" kern="1200" cap="none" spc="0" normalizeH="0" baseline="0" noProof="0">
                  <a:ln>
                    <a:noFill/>
                  </a:ln>
                  <a:solidFill>
                    <a:srgbClr val="FFFFFF"/>
                  </a:solidFill>
                  <a:effectLst/>
                  <a:uLnTx/>
                  <a:uFillTx/>
                  <a:latin typeface="Arial"/>
                  <a:ea typeface="+mn-ea"/>
                  <a:cs typeface="+mn-cs"/>
                </a:endParaRPr>
              </a:p>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0" i="0" u="none" strike="noStrike" kern="1200" cap="none" spc="0" normalizeH="0" baseline="0" noProof="0">
                    <a:ln>
                      <a:noFill/>
                    </a:ln>
                    <a:solidFill>
                      <a:srgbClr val="FFFFFF"/>
                    </a:solidFill>
                    <a:effectLst/>
                    <a:uLnTx/>
                    <a:uFillTx/>
                    <a:latin typeface="Arial"/>
                    <a:ea typeface="+mn-ea"/>
                    <a:cs typeface="+mn-cs"/>
                  </a:rPr>
                  <a:t>n = </a:t>
                </a:r>
                <a:r>
                  <a:rPr lang="en-GB" sz="788">
                    <a:solidFill>
                      <a:srgbClr val="FFFFFF"/>
                    </a:solidFill>
                    <a:latin typeface="Arial"/>
                  </a:rPr>
                  <a:t>195</a:t>
                </a:r>
                <a:endParaRPr sz="1050" b="0" i="0" u="none" strike="noStrike" kern="1200" cap="none" spc="0" normalizeH="0" baseline="0" noProof="0">
                  <a:ln>
                    <a:noFill/>
                  </a:ln>
                  <a:solidFill>
                    <a:srgbClr val="FFFFFF"/>
                  </a:solidFill>
                  <a:effectLst/>
                  <a:uLnTx/>
                  <a:uFillTx/>
                  <a:latin typeface="Arial"/>
                  <a:cs typeface="Arial"/>
                </a:endParaRPr>
              </a:p>
            </p:txBody>
          </p:sp>
          <p:sp>
            <p:nvSpPr>
              <p:cNvPr id="73" name="Google Shape;1153;p175">
                <a:extLst>
                  <a:ext uri="{FF2B5EF4-FFF2-40B4-BE49-F238E27FC236}">
                    <a16:creationId xmlns:a16="http://schemas.microsoft.com/office/drawing/2014/main" id="{F258DB58-E16F-7E41-817C-48B9A8637562}"/>
                  </a:ext>
                </a:extLst>
              </p:cNvPr>
              <p:cNvSpPr/>
              <p:nvPr/>
            </p:nvSpPr>
            <p:spPr>
              <a:xfrm>
                <a:off x="4710660" y="3039732"/>
                <a:ext cx="728387" cy="269749"/>
              </a:xfrm>
              <a:prstGeom prst="roundRect">
                <a:avLst>
                  <a:gd name="adj" fmla="val 16667"/>
                </a:avLst>
              </a:prstGeom>
              <a:solidFill>
                <a:schemeClr val="accent2"/>
              </a:solidFill>
              <a:ln w="9525" cap="flat" cmpd="sng">
                <a:solidFill>
                  <a:srgbClr val="075BA7"/>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1" i="0" u="none" strike="noStrike" kern="1200" cap="none" spc="0" normalizeH="0" baseline="0" noProof="0">
                    <a:ln>
                      <a:noFill/>
                    </a:ln>
                    <a:solidFill>
                      <a:srgbClr val="FFFFFF"/>
                    </a:solidFill>
                    <a:effectLst/>
                    <a:uLnTx/>
                    <a:uFillTx/>
                    <a:latin typeface="Arial"/>
                    <a:ea typeface="+mn-ea"/>
                    <a:cs typeface="+mn-cs"/>
                  </a:rPr>
                  <a:t>Italy</a:t>
                </a:r>
                <a:endParaRPr kumimoji="0" sz="788" b="1" i="0" u="none" strike="noStrike" kern="1200" cap="none" spc="0" normalizeH="0" baseline="0" noProof="0">
                  <a:ln>
                    <a:noFill/>
                  </a:ln>
                  <a:solidFill>
                    <a:srgbClr val="FFFFFF"/>
                  </a:solidFill>
                  <a:effectLst/>
                  <a:uLnTx/>
                  <a:uFillTx/>
                  <a:latin typeface="Arial"/>
                  <a:ea typeface="+mn-ea"/>
                  <a:cs typeface="+mn-cs"/>
                </a:endParaRPr>
              </a:p>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0" i="0" u="none" strike="noStrike" kern="1200" cap="none" spc="0" normalizeH="0" baseline="0" noProof="0">
                    <a:ln>
                      <a:noFill/>
                    </a:ln>
                    <a:solidFill>
                      <a:srgbClr val="FFFFFF"/>
                    </a:solidFill>
                    <a:effectLst/>
                    <a:uLnTx/>
                    <a:uFillTx/>
                    <a:latin typeface="Arial"/>
                    <a:ea typeface="+mn-ea"/>
                    <a:cs typeface="+mn-cs"/>
                  </a:rPr>
                  <a:t>n = </a:t>
                </a:r>
                <a:r>
                  <a:rPr lang="en-GB" sz="788">
                    <a:solidFill>
                      <a:srgbClr val="FFFFFF"/>
                    </a:solidFill>
                    <a:latin typeface="Arial"/>
                  </a:rPr>
                  <a:t>704</a:t>
                </a:r>
                <a:endParaRPr kumimoji="0" sz="800" b="0" i="0" u="none" strike="noStrike" kern="1200" cap="none" spc="0" normalizeH="0" baseline="0" noProof="0">
                  <a:ln>
                    <a:noFill/>
                  </a:ln>
                  <a:solidFill>
                    <a:srgbClr val="FFFFFF"/>
                  </a:solidFill>
                  <a:effectLst/>
                  <a:uLnTx/>
                  <a:uFillTx/>
                  <a:latin typeface="Arial"/>
                  <a:ea typeface="+mn-ea"/>
                  <a:cs typeface="+mn-cs"/>
                </a:endParaRPr>
              </a:p>
            </p:txBody>
          </p:sp>
          <p:sp>
            <p:nvSpPr>
              <p:cNvPr id="74" name="Google Shape;1154;p175">
                <a:extLst>
                  <a:ext uri="{FF2B5EF4-FFF2-40B4-BE49-F238E27FC236}">
                    <a16:creationId xmlns:a16="http://schemas.microsoft.com/office/drawing/2014/main" id="{C2328AC5-73B2-3501-C266-12AE82729528}"/>
                  </a:ext>
                </a:extLst>
              </p:cNvPr>
              <p:cNvSpPr/>
              <p:nvPr/>
            </p:nvSpPr>
            <p:spPr>
              <a:xfrm>
                <a:off x="5586899" y="3331404"/>
                <a:ext cx="676606" cy="272245"/>
              </a:xfrm>
              <a:prstGeom prst="roundRect">
                <a:avLst>
                  <a:gd name="adj" fmla="val 16667"/>
                </a:avLst>
              </a:prstGeom>
              <a:solidFill>
                <a:schemeClr val="accent2"/>
              </a:solidFill>
              <a:ln w="9525" cap="flat" cmpd="sng">
                <a:solidFill>
                  <a:srgbClr val="075BA7"/>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1" i="0" u="none" strike="noStrike" kern="1200" cap="none" spc="0" normalizeH="0" baseline="0" noProof="0">
                    <a:ln>
                      <a:noFill/>
                    </a:ln>
                    <a:solidFill>
                      <a:srgbClr val="FFFFFF"/>
                    </a:solidFill>
                    <a:effectLst/>
                    <a:uLnTx/>
                    <a:uFillTx/>
                    <a:latin typeface="Arial"/>
                    <a:ea typeface="+mn-ea"/>
                    <a:cs typeface="+mn-cs"/>
                  </a:rPr>
                  <a:t>Kuwait</a:t>
                </a:r>
                <a:endParaRPr kumimoji="0" sz="788" b="1" i="0" u="none" strike="noStrike" kern="1200" cap="none" spc="0" normalizeH="0" baseline="0" noProof="0">
                  <a:ln>
                    <a:noFill/>
                  </a:ln>
                  <a:solidFill>
                    <a:srgbClr val="FFFFFF"/>
                  </a:solidFill>
                  <a:effectLst/>
                  <a:uLnTx/>
                  <a:uFillTx/>
                  <a:latin typeface="Arial"/>
                  <a:ea typeface="+mn-ea"/>
                  <a:cs typeface="+mn-cs"/>
                </a:endParaRPr>
              </a:p>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0" i="0" u="none" strike="noStrike" kern="1200" cap="none" spc="0" normalizeH="0" baseline="0" noProof="0">
                    <a:ln>
                      <a:noFill/>
                    </a:ln>
                    <a:solidFill>
                      <a:srgbClr val="FFFFFF"/>
                    </a:solidFill>
                    <a:effectLst/>
                    <a:uLnTx/>
                    <a:uFillTx/>
                    <a:latin typeface="Arial"/>
                    <a:ea typeface="+mn-ea"/>
                    <a:cs typeface="+mn-cs"/>
                  </a:rPr>
                  <a:t>n = </a:t>
                </a:r>
                <a:r>
                  <a:rPr lang="en-GB" sz="788">
                    <a:solidFill>
                      <a:srgbClr val="FFFFFF"/>
                    </a:solidFill>
                    <a:latin typeface="Arial"/>
                  </a:rPr>
                  <a:t>146</a:t>
                </a:r>
                <a:endParaRPr kumimoji="0" sz="800" b="0" i="0" u="none" strike="noStrike" kern="1200" cap="none" spc="0" normalizeH="0" baseline="0" noProof="0">
                  <a:ln>
                    <a:noFill/>
                  </a:ln>
                  <a:solidFill>
                    <a:srgbClr val="FFFFFF"/>
                  </a:solidFill>
                  <a:effectLst/>
                  <a:uLnTx/>
                  <a:uFillTx/>
                  <a:latin typeface="Arial"/>
                  <a:ea typeface="+mn-ea"/>
                  <a:cs typeface="+mn-cs"/>
                </a:endParaRPr>
              </a:p>
            </p:txBody>
          </p:sp>
          <p:sp>
            <p:nvSpPr>
              <p:cNvPr id="75" name="Google Shape;1155;p175">
                <a:extLst>
                  <a:ext uri="{FF2B5EF4-FFF2-40B4-BE49-F238E27FC236}">
                    <a16:creationId xmlns:a16="http://schemas.microsoft.com/office/drawing/2014/main" id="{423A46DD-83E3-775F-245F-F256FABA8726}"/>
                  </a:ext>
                </a:extLst>
              </p:cNvPr>
              <p:cNvSpPr/>
              <p:nvPr/>
            </p:nvSpPr>
            <p:spPr>
              <a:xfrm>
                <a:off x="4455206" y="2374704"/>
                <a:ext cx="723000" cy="291300"/>
              </a:xfrm>
              <a:prstGeom prst="roundRect">
                <a:avLst>
                  <a:gd name="adj" fmla="val 16667"/>
                </a:avLst>
              </a:prstGeom>
              <a:solidFill>
                <a:schemeClr val="accent2"/>
              </a:solidFill>
              <a:ln w="9525" cap="flat" cmpd="sng">
                <a:solidFill>
                  <a:srgbClr val="073763"/>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1" i="0" u="none" strike="noStrike" kern="1200" cap="none" spc="0" normalizeH="0" baseline="0" noProof="0">
                    <a:ln>
                      <a:noFill/>
                    </a:ln>
                    <a:solidFill>
                      <a:srgbClr val="FFFFFF"/>
                    </a:solidFill>
                    <a:effectLst/>
                    <a:uLnTx/>
                    <a:uFillTx/>
                    <a:latin typeface="Arial"/>
                    <a:ea typeface="+mn-ea"/>
                    <a:cs typeface="+mn-cs"/>
                  </a:rPr>
                  <a:t>Denmark</a:t>
                </a:r>
                <a:endParaRPr kumimoji="0" sz="788" b="1" i="0" u="none" strike="noStrike" kern="1200" cap="none" spc="0" normalizeH="0" baseline="0" noProof="0">
                  <a:ln>
                    <a:noFill/>
                  </a:ln>
                  <a:solidFill>
                    <a:srgbClr val="FFFFFF"/>
                  </a:solidFill>
                  <a:effectLst/>
                  <a:uLnTx/>
                  <a:uFillTx/>
                  <a:latin typeface="Arial"/>
                  <a:ea typeface="+mn-ea"/>
                  <a:cs typeface="+mn-cs"/>
                </a:endParaRPr>
              </a:p>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0" i="0" u="none" strike="noStrike" kern="1200" cap="none" spc="0" normalizeH="0" baseline="0" noProof="0">
                    <a:ln>
                      <a:noFill/>
                    </a:ln>
                    <a:solidFill>
                      <a:srgbClr val="FFFFFF"/>
                    </a:solidFill>
                    <a:effectLst/>
                    <a:uLnTx/>
                    <a:uFillTx/>
                    <a:latin typeface="Arial"/>
                    <a:ea typeface="+mn-ea"/>
                    <a:cs typeface="+mn-cs"/>
                  </a:rPr>
                  <a:t>n = </a:t>
                </a:r>
                <a:r>
                  <a:rPr lang="en-GB" sz="788">
                    <a:solidFill>
                      <a:srgbClr val="FFFFFF"/>
                    </a:solidFill>
                    <a:latin typeface="Arial"/>
                  </a:rPr>
                  <a:t>611</a:t>
                </a:r>
                <a:endParaRPr kumimoji="0" sz="800" b="0" i="0" u="none" strike="noStrike" kern="1200" cap="none" spc="0" normalizeH="0" baseline="0" noProof="0">
                  <a:ln>
                    <a:noFill/>
                  </a:ln>
                  <a:solidFill>
                    <a:srgbClr val="FFFFFF"/>
                  </a:solidFill>
                  <a:effectLst/>
                  <a:uLnTx/>
                  <a:uFillTx/>
                  <a:latin typeface="Arial"/>
                  <a:ea typeface="+mn-ea"/>
                  <a:cs typeface="+mn-cs"/>
                </a:endParaRPr>
              </a:p>
            </p:txBody>
          </p:sp>
          <p:sp>
            <p:nvSpPr>
              <p:cNvPr id="76" name="Google Shape;1156;p175">
                <a:extLst>
                  <a:ext uri="{FF2B5EF4-FFF2-40B4-BE49-F238E27FC236}">
                    <a16:creationId xmlns:a16="http://schemas.microsoft.com/office/drawing/2014/main" id="{B5E7C105-A380-0993-7D33-18C2D9ADA9F5}"/>
                  </a:ext>
                </a:extLst>
              </p:cNvPr>
              <p:cNvSpPr/>
              <p:nvPr/>
            </p:nvSpPr>
            <p:spPr>
              <a:xfrm>
                <a:off x="4357520" y="3348816"/>
                <a:ext cx="676606" cy="291179"/>
              </a:xfrm>
              <a:prstGeom prst="roundRect">
                <a:avLst>
                  <a:gd name="adj" fmla="val 16667"/>
                </a:avLst>
              </a:prstGeom>
              <a:solidFill>
                <a:schemeClr val="accent2"/>
              </a:solidFill>
              <a:ln w="9525" cap="flat" cmpd="sng">
                <a:solidFill>
                  <a:srgbClr val="075BA7"/>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1" i="0" u="none" strike="noStrike" kern="1200" cap="none" spc="0" normalizeH="0" baseline="0" noProof="0">
                    <a:ln>
                      <a:noFill/>
                    </a:ln>
                    <a:solidFill>
                      <a:srgbClr val="FFFFFF"/>
                    </a:solidFill>
                    <a:effectLst/>
                    <a:uLnTx/>
                    <a:uFillTx/>
                    <a:latin typeface="Arial"/>
                    <a:ea typeface="+mn-ea"/>
                    <a:cs typeface="+mn-cs"/>
                  </a:rPr>
                  <a:t>Bulgaria</a:t>
                </a:r>
                <a:endParaRPr kumimoji="0" sz="788" b="1" i="0" u="none" strike="noStrike" kern="1200" cap="none" spc="0" normalizeH="0" baseline="0" noProof="0">
                  <a:ln>
                    <a:noFill/>
                  </a:ln>
                  <a:solidFill>
                    <a:srgbClr val="FFFFFF"/>
                  </a:solidFill>
                  <a:effectLst/>
                  <a:uLnTx/>
                  <a:uFillTx/>
                  <a:latin typeface="Arial"/>
                  <a:ea typeface="+mn-ea"/>
                  <a:cs typeface="+mn-cs"/>
                </a:endParaRPr>
              </a:p>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0" i="0" u="none" strike="noStrike" kern="1200" cap="none" spc="0" normalizeH="0" baseline="0" noProof="0">
                    <a:ln>
                      <a:noFill/>
                    </a:ln>
                    <a:solidFill>
                      <a:srgbClr val="FFFFFF"/>
                    </a:solidFill>
                    <a:effectLst/>
                    <a:uLnTx/>
                    <a:uFillTx/>
                    <a:latin typeface="Arial"/>
                    <a:ea typeface="+mn-ea"/>
                    <a:cs typeface="+mn-cs"/>
                  </a:rPr>
                  <a:t>n = </a:t>
                </a:r>
                <a:r>
                  <a:rPr lang="en-GB" sz="788">
                    <a:solidFill>
                      <a:srgbClr val="FFFFFF"/>
                    </a:solidFill>
                    <a:latin typeface="Arial"/>
                  </a:rPr>
                  <a:t>29</a:t>
                </a:r>
                <a:endParaRPr kumimoji="0" sz="800" b="0" i="0" u="none" strike="noStrike" kern="1200" cap="none" spc="0" normalizeH="0" baseline="0" noProof="0">
                  <a:ln>
                    <a:noFill/>
                  </a:ln>
                  <a:solidFill>
                    <a:srgbClr val="FFFFFF"/>
                  </a:solidFill>
                  <a:effectLst/>
                  <a:uLnTx/>
                  <a:uFillTx/>
                  <a:latin typeface="Arial"/>
                  <a:ea typeface="+mn-ea"/>
                  <a:cs typeface="+mn-cs"/>
                </a:endParaRPr>
              </a:p>
            </p:txBody>
          </p:sp>
          <p:sp>
            <p:nvSpPr>
              <p:cNvPr id="77" name="Google Shape;1158;p175">
                <a:extLst>
                  <a:ext uri="{FF2B5EF4-FFF2-40B4-BE49-F238E27FC236}">
                    <a16:creationId xmlns:a16="http://schemas.microsoft.com/office/drawing/2014/main" id="{27023974-98D2-8A06-CA77-26727E87246D}"/>
                  </a:ext>
                </a:extLst>
              </p:cNvPr>
              <p:cNvSpPr/>
              <p:nvPr/>
            </p:nvSpPr>
            <p:spPr>
              <a:xfrm>
                <a:off x="5904760" y="3633759"/>
                <a:ext cx="676606" cy="291179"/>
              </a:xfrm>
              <a:prstGeom prst="roundRect">
                <a:avLst>
                  <a:gd name="adj" fmla="val 16667"/>
                </a:avLst>
              </a:prstGeom>
              <a:solidFill>
                <a:schemeClr val="accent2"/>
              </a:solidFill>
              <a:ln w="9525" cap="flat" cmpd="sng">
                <a:solidFill>
                  <a:srgbClr val="075BA7"/>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1" i="0" u="none" strike="noStrike" kern="1200" cap="none" spc="0" normalizeH="0" baseline="0" noProof="0">
                    <a:ln>
                      <a:noFill/>
                    </a:ln>
                    <a:solidFill>
                      <a:srgbClr val="FFFFFF"/>
                    </a:solidFill>
                    <a:effectLst/>
                    <a:uLnTx/>
                    <a:uFillTx/>
                    <a:latin typeface="Arial"/>
                    <a:ea typeface="+mn-ea"/>
                    <a:cs typeface="+mn-cs"/>
                  </a:rPr>
                  <a:t>UAE</a:t>
                </a:r>
                <a:endParaRPr kumimoji="0" sz="788" b="1" i="0" u="none" strike="noStrike" kern="1200" cap="none" spc="0" normalizeH="0" baseline="0" noProof="0">
                  <a:ln>
                    <a:noFill/>
                  </a:ln>
                  <a:solidFill>
                    <a:srgbClr val="FFFFFF"/>
                  </a:solidFill>
                  <a:effectLst/>
                  <a:uLnTx/>
                  <a:uFillTx/>
                  <a:latin typeface="Arial"/>
                  <a:ea typeface="+mn-ea"/>
                  <a:cs typeface="+mn-cs"/>
                </a:endParaRPr>
              </a:p>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0" i="0" u="none" strike="noStrike" kern="1200" cap="none" spc="0" normalizeH="0" baseline="0" noProof="0">
                    <a:ln>
                      <a:noFill/>
                    </a:ln>
                    <a:solidFill>
                      <a:srgbClr val="FFFFFF"/>
                    </a:solidFill>
                    <a:effectLst/>
                    <a:uLnTx/>
                    <a:uFillTx/>
                    <a:latin typeface="Arial"/>
                    <a:ea typeface="+mn-ea"/>
                    <a:cs typeface="+mn-cs"/>
                  </a:rPr>
                  <a:t>n = </a:t>
                </a:r>
                <a:r>
                  <a:rPr lang="en-GB" sz="788">
                    <a:solidFill>
                      <a:srgbClr val="FFFFFF"/>
                    </a:solidFill>
                    <a:latin typeface="Arial"/>
                  </a:rPr>
                  <a:t>36</a:t>
                </a:r>
                <a:endParaRPr kumimoji="0" sz="800" b="0" i="0" u="none" strike="noStrike" kern="1200" cap="none" spc="0" normalizeH="0" baseline="0" noProof="0">
                  <a:ln>
                    <a:noFill/>
                  </a:ln>
                  <a:solidFill>
                    <a:srgbClr val="FFFFFF"/>
                  </a:solidFill>
                  <a:effectLst/>
                  <a:uLnTx/>
                  <a:uFillTx/>
                  <a:latin typeface="Arial"/>
                  <a:ea typeface="+mn-ea"/>
                  <a:cs typeface="+mn-cs"/>
                </a:endParaRPr>
              </a:p>
            </p:txBody>
          </p:sp>
          <p:sp>
            <p:nvSpPr>
              <p:cNvPr id="78" name="Google Shape;1160;p175">
                <a:extLst>
                  <a:ext uri="{FF2B5EF4-FFF2-40B4-BE49-F238E27FC236}">
                    <a16:creationId xmlns:a16="http://schemas.microsoft.com/office/drawing/2014/main" id="{2C7BB927-B3EA-FE1B-F1EF-C1981E6531BD}"/>
                  </a:ext>
                </a:extLst>
              </p:cNvPr>
              <p:cNvSpPr/>
              <p:nvPr/>
            </p:nvSpPr>
            <p:spPr>
              <a:xfrm>
                <a:off x="7703448" y="3046959"/>
                <a:ext cx="728387" cy="272246"/>
              </a:xfrm>
              <a:prstGeom prst="roundRect">
                <a:avLst>
                  <a:gd name="adj" fmla="val 16667"/>
                </a:avLst>
              </a:prstGeom>
              <a:solidFill>
                <a:schemeClr val="accent2"/>
              </a:solidFill>
              <a:ln w="9525" cap="flat" cmpd="sng">
                <a:solidFill>
                  <a:srgbClr val="075BA7"/>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1" i="0" u="none" strike="noStrike" kern="1200" cap="none" spc="0" normalizeH="0" baseline="0" noProof="0">
                    <a:ln>
                      <a:noFill/>
                    </a:ln>
                    <a:solidFill>
                      <a:srgbClr val="FFFFFF"/>
                    </a:solidFill>
                    <a:effectLst/>
                    <a:uLnTx/>
                    <a:uFillTx/>
                    <a:latin typeface="Arial"/>
                    <a:ea typeface="+mn-ea"/>
                    <a:cs typeface="+mn-cs"/>
                  </a:rPr>
                  <a:t>S. Korea</a:t>
                </a:r>
                <a:endParaRPr kumimoji="0" sz="788" b="1" i="0" u="none" strike="noStrike" kern="1200" cap="none" spc="0" normalizeH="0" baseline="0" noProof="0">
                  <a:ln>
                    <a:noFill/>
                  </a:ln>
                  <a:solidFill>
                    <a:srgbClr val="FFFFFF"/>
                  </a:solidFill>
                  <a:effectLst/>
                  <a:uLnTx/>
                  <a:uFillTx/>
                  <a:latin typeface="Arial"/>
                  <a:ea typeface="+mn-ea"/>
                  <a:cs typeface="+mn-cs"/>
                </a:endParaRPr>
              </a:p>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0" i="0" u="none" strike="noStrike" kern="1200" cap="none" spc="0" normalizeH="0" baseline="0" noProof="0">
                    <a:ln>
                      <a:noFill/>
                    </a:ln>
                    <a:solidFill>
                      <a:srgbClr val="FFFFFF"/>
                    </a:solidFill>
                    <a:effectLst/>
                    <a:uLnTx/>
                    <a:uFillTx/>
                    <a:latin typeface="Arial"/>
                    <a:ea typeface="+mn-ea"/>
                    <a:cs typeface="+mn-cs"/>
                  </a:rPr>
                  <a:t>n = </a:t>
                </a:r>
                <a:r>
                  <a:rPr lang="en-GB" sz="788">
                    <a:solidFill>
                      <a:srgbClr val="FFFFFF"/>
                    </a:solidFill>
                    <a:latin typeface="Arial"/>
                  </a:rPr>
                  <a:t>25</a:t>
                </a:r>
                <a:endParaRPr kumimoji="0" sz="800" b="0" i="0" u="none" strike="noStrike" kern="1200" cap="none" spc="0" normalizeH="0" baseline="0" noProof="0">
                  <a:ln>
                    <a:noFill/>
                  </a:ln>
                  <a:solidFill>
                    <a:srgbClr val="FFFFFF"/>
                  </a:solidFill>
                  <a:effectLst/>
                  <a:uLnTx/>
                  <a:uFillTx/>
                  <a:latin typeface="Arial"/>
                  <a:ea typeface="+mn-ea"/>
                  <a:cs typeface="+mn-cs"/>
                </a:endParaRPr>
              </a:p>
            </p:txBody>
          </p:sp>
          <p:sp>
            <p:nvSpPr>
              <p:cNvPr id="79" name="Google Shape;1161;p175">
                <a:extLst>
                  <a:ext uri="{FF2B5EF4-FFF2-40B4-BE49-F238E27FC236}">
                    <a16:creationId xmlns:a16="http://schemas.microsoft.com/office/drawing/2014/main" id="{2143C848-B13F-09D2-CDEF-DB1131BC3063}"/>
                  </a:ext>
                </a:extLst>
              </p:cNvPr>
              <p:cNvSpPr/>
              <p:nvPr/>
            </p:nvSpPr>
            <p:spPr>
              <a:xfrm>
                <a:off x="7171094" y="3346559"/>
                <a:ext cx="676606" cy="272245"/>
              </a:xfrm>
              <a:prstGeom prst="roundRect">
                <a:avLst>
                  <a:gd name="adj" fmla="val 16667"/>
                </a:avLst>
              </a:prstGeom>
              <a:solidFill>
                <a:schemeClr val="accent2"/>
              </a:solidFill>
              <a:ln w="28575" cap="flat" cmpd="sng">
                <a:no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1" i="0" u="none" strike="noStrike" kern="1200" cap="none" spc="0" normalizeH="0" baseline="0" noProof="0">
                    <a:ln>
                      <a:noFill/>
                    </a:ln>
                    <a:solidFill>
                      <a:srgbClr val="FFFFFF"/>
                    </a:solidFill>
                    <a:effectLst/>
                    <a:uLnTx/>
                    <a:uFillTx/>
                    <a:latin typeface="Arial"/>
                    <a:ea typeface="+mn-ea"/>
                    <a:cs typeface="+mn-cs"/>
                  </a:rPr>
                  <a:t>Taiwan</a:t>
                </a:r>
                <a:endParaRPr kumimoji="0" sz="788" b="1" i="0" u="none" strike="noStrike" kern="1200" cap="none" spc="0" normalizeH="0" baseline="0" noProof="0">
                  <a:ln>
                    <a:noFill/>
                  </a:ln>
                  <a:solidFill>
                    <a:srgbClr val="FFFFFF"/>
                  </a:solidFill>
                  <a:effectLst/>
                  <a:uLnTx/>
                  <a:uFillTx/>
                  <a:latin typeface="Arial"/>
                  <a:ea typeface="+mn-ea"/>
                  <a:cs typeface="+mn-cs"/>
                </a:endParaRPr>
              </a:p>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0" i="0" u="none" strike="noStrike" kern="1200" cap="none" spc="0" normalizeH="0" baseline="0" noProof="0">
                    <a:ln>
                      <a:noFill/>
                    </a:ln>
                    <a:solidFill>
                      <a:srgbClr val="FFFFFF"/>
                    </a:solidFill>
                    <a:effectLst/>
                    <a:uLnTx/>
                    <a:uFillTx/>
                    <a:latin typeface="Arial"/>
                    <a:ea typeface="+mn-ea"/>
                    <a:cs typeface="+mn-cs"/>
                  </a:rPr>
                  <a:t>n = </a:t>
                </a:r>
                <a:r>
                  <a:rPr lang="en-GB" sz="788">
                    <a:solidFill>
                      <a:srgbClr val="FFFFFF"/>
                    </a:solidFill>
                    <a:latin typeface="Arial"/>
                  </a:rPr>
                  <a:t>40</a:t>
                </a:r>
                <a:endParaRPr kumimoji="0" sz="800" b="0" i="0" u="none" strike="noStrike" kern="1200" cap="none" spc="0" normalizeH="0" baseline="0" noProof="0">
                  <a:ln>
                    <a:noFill/>
                  </a:ln>
                  <a:solidFill>
                    <a:srgbClr val="FFFFFF"/>
                  </a:solidFill>
                  <a:effectLst/>
                  <a:uLnTx/>
                  <a:uFillTx/>
                  <a:latin typeface="Arial"/>
                  <a:ea typeface="+mn-ea"/>
                  <a:cs typeface="+mn-cs"/>
                </a:endParaRPr>
              </a:p>
            </p:txBody>
          </p:sp>
          <p:sp>
            <p:nvSpPr>
              <p:cNvPr id="80" name="Google Shape;1163;p175">
                <a:extLst>
                  <a:ext uri="{FF2B5EF4-FFF2-40B4-BE49-F238E27FC236}">
                    <a16:creationId xmlns:a16="http://schemas.microsoft.com/office/drawing/2014/main" id="{1097D1D6-8850-6806-B021-E0E48B68F3FA}"/>
                  </a:ext>
                </a:extLst>
              </p:cNvPr>
              <p:cNvSpPr/>
              <p:nvPr/>
            </p:nvSpPr>
            <p:spPr>
              <a:xfrm>
                <a:off x="5403037" y="3953785"/>
                <a:ext cx="954596" cy="291179"/>
              </a:xfrm>
              <a:prstGeom prst="roundRect">
                <a:avLst>
                  <a:gd name="adj" fmla="val 16667"/>
                </a:avLst>
              </a:prstGeom>
              <a:solidFill>
                <a:schemeClr val="accent2"/>
              </a:solidFill>
              <a:ln w="9525" cap="flat" cmpd="sng">
                <a:solidFill>
                  <a:srgbClr val="075BA7"/>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1" i="0" u="none" strike="noStrike" kern="1200" cap="none" spc="0" normalizeH="0" baseline="0" noProof="0">
                    <a:ln>
                      <a:noFill/>
                    </a:ln>
                    <a:solidFill>
                      <a:srgbClr val="FFFFFF"/>
                    </a:solidFill>
                    <a:effectLst/>
                    <a:uLnTx/>
                    <a:uFillTx/>
                    <a:latin typeface="Arial"/>
                    <a:ea typeface="+mn-ea"/>
                    <a:cs typeface="+mn-cs"/>
                  </a:rPr>
                  <a:t>Saudi Arabia</a:t>
                </a:r>
                <a:endParaRPr kumimoji="0" sz="788" b="1" i="0" u="none" strike="noStrike" kern="1200" cap="none" spc="0" normalizeH="0" baseline="0" noProof="0">
                  <a:ln>
                    <a:noFill/>
                  </a:ln>
                  <a:solidFill>
                    <a:srgbClr val="FFFFFF"/>
                  </a:solidFill>
                  <a:effectLst/>
                  <a:uLnTx/>
                  <a:uFillTx/>
                  <a:latin typeface="Arial"/>
                  <a:ea typeface="+mn-ea"/>
                  <a:cs typeface="+mn-cs"/>
                </a:endParaRPr>
              </a:p>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0" i="0" u="none" strike="noStrike" kern="1200" cap="none" spc="0" normalizeH="0" baseline="0" noProof="0">
                    <a:ln>
                      <a:noFill/>
                    </a:ln>
                    <a:solidFill>
                      <a:srgbClr val="FFFFFF"/>
                    </a:solidFill>
                    <a:effectLst/>
                    <a:uLnTx/>
                    <a:uFillTx/>
                    <a:latin typeface="Arial"/>
                    <a:ea typeface="+mn-ea"/>
                    <a:cs typeface="+mn-cs"/>
                  </a:rPr>
                  <a:t>n = </a:t>
                </a:r>
                <a:r>
                  <a:rPr lang="en-GB" sz="788">
                    <a:solidFill>
                      <a:srgbClr val="FFFFFF"/>
                    </a:solidFill>
                    <a:latin typeface="Arial"/>
                  </a:rPr>
                  <a:t>39</a:t>
                </a:r>
                <a:endParaRPr kumimoji="0" sz="800" b="0" i="0" u="none" strike="noStrike" kern="1200" cap="none" spc="0" normalizeH="0" baseline="0" noProof="0">
                  <a:ln>
                    <a:noFill/>
                  </a:ln>
                  <a:solidFill>
                    <a:srgbClr val="FFFFFF"/>
                  </a:solidFill>
                  <a:effectLst/>
                  <a:uLnTx/>
                  <a:uFillTx/>
                  <a:latin typeface="Arial"/>
                  <a:ea typeface="+mn-ea"/>
                  <a:cs typeface="+mn-cs"/>
                </a:endParaRPr>
              </a:p>
            </p:txBody>
          </p:sp>
          <p:sp>
            <p:nvSpPr>
              <p:cNvPr id="81" name="Google Shape;1165;p175">
                <a:extLst>
                  <a:ext uri="{FF2B5EF4-FFF2-40B4-BE49-F238E27FC236}">
                    <a16:creationId xmlns:a16="http://schemas.microsoft.com/office/drawing/2014/main" id="{00894734-AF51-272F-C874-1844BD3E1526}"/>
                  </a:ext>
                </a:extLst>
              </p:cNvPr>
              <p:cNvSpPr/>
              <p:nvPr/>
            </p:nvSpPr>
            <p:spPr>
              <a:xfrm>
                <a:off x="3995419" y="3031092"/>
                <a:ext cx="676606" cy="291179"/>
              </a:xfrm>
              <a:prstGeom prst="roundRect">
                <a:avLst>
                  <a:gd name="adj" fmla="val 16667"/>
                </a:avLst>
              </a:prstGeom>
              <a:solidFill>
                <a:schemeClr val="accent2"/>
              </a:solidFill>
              <a:ln w="9525" cap="flat" cmpd="sng">
                <a:solidFill>
                  <a:srgbClr val="073763"/>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1" i="0" u="none" strike="noStrike" kern="1200" cap="none" spc="0" normalizeH="0" baseline="0" noProof="0">
                    <a:ln>
                      <a:noFill/>
                    </a:ln>
                    <a:solidFill>
                      <a:srgbClr val="FFFFFF"/>
                    </a:solidFill>
                    <a:effectLst/>
                    <a:uLnTx/>
                    <a:uFillTx/>
                    <a:latin typeface="Arial"/>
                    <a:ea typeface="+mn-ea"/>
                    <a:cs typeface="+mn-cs"/>
                  </a:rPr>
                  <a:t>Portugal</a:t>
                </a:r>
                <a:endParaRPr kumimoji="0" sz="788" b="1" i="0" u="none" strike="noStrike" kern="1200" cap="none" spc="0" normalizeH="0" baseline="0" noProof="0">
                  <a:ln>
                    <a:noFill/>
                  </a:ln>
                  <a:solidFill>
                    <a:srgbClr val="FFFFFF"/>
                  </a:solidFill>
                  <a:effectLst/>
                  <a:uLnTx/>
                  <a:uFillTx/>
                  <a:latin typeface="Arial"/>
                  <a:ea typeface="+mn-ea"/>
                  <a:cs typeface="+mn-cs"/>
                </a:endParaRPr>
              </a:p>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0" i="0" u="none" strike="noStrike" kern="1200" cap="none" spc="0" normalizeH="0" baseline="0" noProof="0">
                    <a:ln>
                      <a:noFill/>
                    </a:ln>
                    <a:solidFill>
                      <a:srgbClr val="FFFFFF"/>
                    </a:solidFill>
                    <a:effectLst/>
                    <a:uLnTx/>
                    <a:uFillTx/>
                    <a:latin typeface="Arial"/>
                    <a:ea typeface="+mn-ea"/>
                    <a:cs typeface="+mn-cs"/>
                  </a:rPr>
                  <a:t>n = </a:t>
                </a:r>
                <a:r>
                  <a:rPr lang="en-GB" sz="788">
                    <a:solidFill>
                      <a:srgbClr val="FFFFFF"/>
                    </a:solidFill>
                    <a:latin typeface="Arial"/>
                  </a:rPr>
                  <a:t>9</a:t>
                </a:r>
                <a:endParaRPr kumimoji="0" sz="800" b="0" i="0" u="none" strike="noStrike" kern="1200" cap="none" spc="0" normalizeH="0" baseline="0" noProof="0">
                  <a:ln>
                    <a:noFill/>
                  </a:ln>
                  <a:solidFill>
                    <a:srgbClr val="FFFFFF"/>
                  </a:solidFill>
                  <a:effectLst/>
                  <a:uLnTx/>
                  <a:uFillTx/>
                  <a:latin typeface="Arial"/>
                  <a:ea typeface="+mn-ea"/>
                  <a:cs typeface="+mn-cs"/>
                </a:endParaRPr>
              </a:p>
            </p:txBody>
          </p:sp>
          <p:sp>
            <p:nvSpPr>
              <p:cNvPr id="82" name="Google Shape;1166;p175">
                <a:extLst>
                  <a:ext uri="{FF2B5EF4-FFF2-40B4-BE49-F238E27FC236}">
                    <a16:creationId xmlns:a16="http://schemas.microsoft.com/office/drawing/2014/main" id="{F5DBCFEB-4DE5-F5A1-97D0-8413F9E7A5D8}"/>
                  </a:ext>
                </a:extLst>
              </p:cNvPr>
              <p:cNvSpPr/>
              <p:nvPr/>
            </p:nvSpPr>
            <p:spPr>
              <a:xfrm>
                <a:off x="7533890" y="3652693"/>
                <a:ext cx="830412" cy="272245"/>
              </a:xfrm>
              <a:prstGeom prst="roundRect">
                <a:avLst>
                  <a:gd name="adj" fmla="val 16667"/>
                </a:avLst>
              </a:prstGeom>
              <a:solidFill>
                <a:schemeClr val="accent2"/>
              </a:solidFill>
              <a:ln w="28575" cap="flat" cmpd="sng">
                <a:no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1" i="0" u="none" strike="noStrike" kern="1200" cap="none" spc="0" normalizeH="0" baseline="0" noProof="0">
                    <a:ln>
                      <a:noFill/>
                    </a:ln>
                    <a:solidFill>
                      <a:srgbClr val="FFFFFF"/>
                    </a:solidFill>
                    <a:effectLst/>
                    <a:uLnTx/>
                    <a:uFillTx/>
                    <a:latin typeface="Arial"/>
                    <a:ea typeface="+mn-ea"/>
                    <a:cs typeface="+mn-cs"/>
                  </a:rPr>
                  <a:t>Singapore</a:t>
                </a:r>
                <a:endParaRPr kumimoji="0" sz="788" b="1" i="0" u="none" strike="noStrike" kern="1200" cap="none" spc="0" normalizeH="0" baseline="0" noProof="0">
                  <a:ln>
                    <a:noFill/>
                  </a:ln>
                  <a:solidFill>
                    <a:srgbClr val="FFFFFF"/>
                  </a:solidFill>
                  <a:effectLst/>
                  <a:uLnTx/>
                  <a:uFillTx/>
                  <a:latin typeface="Arial"/>
                  <a:ea typeface="+mn-ea"/>
                  <a:cs typeface="+mn-cs"/>
                </a:endParaRPr>
              </a:p>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0" i="0" u="none" strike="noStrike" kern="1200" cap="none" spc="0" normalizeH="0" baseline="0" noProof="0">
                    <a:ln>
                      <a:noFill/>
                    </a:ln>
                    <a:solidFill>
                      <a:srgbClr val="FFFFFF"/>
                    </a:solidFill>
                    <a:effectLst/>
                    <a:uLnTx/>
                    <a:uFillTx/>
                    <a:latin typeface="Arial"/>
                    <a:ea typeface="+mn-ea"/>
                    <a:cs typeface="+mn-cs"/>
                  </a:rPr>
                  <a:t>n = </a:t>
                </a:r>
                <a:r>
                  <a:rPr lang="en-GB" sz="788">
                    <a:solidFill>
                      <a:srgbClr val="FFFFFF"/>
                    </a:solidFill>
                    <a:latin typeface="Arial"/>
                  </a:rPr>
                  <a:t>7</a:t>
                </a:r>
                <a:endParaRPr kumimoji="0" sz="800" b="0" i="0" u="none" strike="noStrike" kern="1200" cap="none" spc="0" normalizeH="0" baseline="0" noProof="0">
                  <a:ln>
                    <a:noFill/>
                  </a:ln>
                  <a:solidFill>
                    <a:srgbClr val="FFFFFF"/>
                  </a:solidFill>
                  <a:effectLst/>
                  <a:uLnTx/>
                  <a:uFillTx/>
                  <a:latin typeface="Arial"/>
                  <a:ea typeface="+mn-ea"/>
                  <a:cs typeface="+mn-cs"/>
                </a:endParaRPr>
              </a:p>
            </p:txBody>
          </p:sp>
          <p:sp>
            <p:nvSpPr>
              <p:cNvPr id="83" name="Google Shape;1167;p175">
                <a:extLst>
                  <a:ext uri="{FF2B5EF4-FFF2-40B4-BE49-F238E27FC236}">
                    <a16:creationId xmlns:a16="http://schemas.microsoft.com/office/drawing/2014/main" id="{C702645D-835B-CF4E-363A-B95B9F5DE271}"/>
                  </a:ext>
                </a:extLst>
              </p:cNvPr>
              <p:cNvSpPr/>
              <p:nvPr/>
            </p:nvSpPr>
            <p:spPr>
              <a:xfrm>
                <a:off x="3146213" y="2716614"/>
                <a:ext cx="707924" cy="291178"/>
              </a:xfrm>
              <a:prstGeom prst="roundRect">
                <a:avLst>
                  <a:gd name="adj" fmla="val 16667"/>
                </a:avLst>
              </a:prstGeom>
              <a:solidFill>
                <a:srgbClr val="0C5EA8"/>
              </a:solidFill>
              <a:ln w="9525" cap="flat" cmpd="sng">
                <a:solidFill>
                  <a:srgbClr val="073763"/>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1" i="0" u="none" strike="noStrike" kern="1200" cap="none" spc="0" normalizeH="0" baseline="0" noProof="0">
                    <a:ln>
                      <a:noFill/>
                    </a:ln>
                    <a:solidFill>
                      <a:srgbClr val="FFFFFF"/>
                    </a:solidFill>
                    <a:effectLst/>
                    <a:uLnTx/>
                    <a:uFillTx/>
                    <a:latin typeface="Arial"/>
                    <a:ea typeface="+mn-ea"/>
                    <a:cs typeface="+mn-cs"/>
                  </a:rPr>
                  <a:t>Belgium</a:t>
                </a:r>
                <a:endParaRPr kumimoji="0" sz="788" b="1" i="0" u="none" strike="noStrike" kern="1200" cap="none" spc="0" normalizeH="0" baseline="0" noProof="0">
                  <a:ln>
                    <a:noFill/>
                  </a:ln>
                  <a:solidFill>
                    <a:srgbClr val="FFFFFF"/>
                  </a:solidFill>
                  <a:effectLst/>
                  <a:uLnTx/>
                  <a:uFillTx/>
                  <a:latin typeface="Arial"/>
                  <a:ea typeface="+mn-ea"/>
                  <a:cs typeface="+mn-cs"/>
                </a:endParaRPr>
              </a:p>
              <a:p>
                <a:pPr marL="0" marR="0" lvl="0" indent="0" algn="ctr" defTabSz="1219109" rtl="0" eaLnBrk="1" fontAlgn="auto" latinLnBrk="0" hangingPunct="1">
                  <a:lnSpc>
                    <a:spcPct val="100000"/>
                  </a:lnSpc>
                  <a:spcBef>
                    <a:spcPts val="0"/>
                  </a:spcBef>
                  <a:spcAft>
                    <a:spcPts val="0"/>
                  </a:spcAft>
                  <a:buClrTx/>
                  <a:buSzPts val="900"/>
                  <a:buFontTx/>
                  <a:buNone/>
                  <a:tabLst/>
                  <a:defRPr/>
                </a:pPr>
                <a:r>
                  <a:rPr kumimoji="0" lang="en-GB" sz="788" b="0" i="0" u="none" strike="noStrike" kern="1200" cap="none" spc="0" normalizeH="0" baseline="0" noProof="0">
                    <a:ln>
                      <a:noFill/>
                    </a:ln>
                    <a:solidFill>
                      <a:srgbClr val="FFFFFF"/>
                    </a:solidFill>
                    <a:effectLst/>
                    <a:uLnTx/>
                    <a:uFillTx/>
                    <a:latin typeface="Arial"/>
                    <a:ea typeface="+mn-ea"/>
                    <a:cs typeface="+mn-cs"/>
                  </a:rPr>
                  <a:t>n = </a:t>
                </a:r>
                <a:r>
                  <a:rPr lang="en-GB" sz="788">
                    <a:solidFill>
                      <a:srgbClr val="FFFFFF"/>
                    </a:solidFill>
                    <a:latin typeface="Arial"/>
                  </a:rPr>
                  <a:t>180</a:t>
                </a:r>
                <a:endParaRPr kumimoji="0" sz="800" b="0" i="0" u="none" strike="noStrike" kern="1200" cap="none" spc="0" normalizeH="0" baseline="0" noProof="0">
                  <a:ln>
                    <a:noFill/>
                  </a:ln>
                  <a:solidFill>
                    <a:srgbClr val="FFFFFF"/>
                  </a:solidFill>
                  <a:effectLst/>
                  <a:uLnTx/>
                  <a:uFillTx/>
                  <a:latin typeface="Arial"/>
                  <a:ea typeface="+mn-ea"/>
                  <a:cs typeface="+mn-cs"/>
                </a:endParaRPr>
              </a:p>
            </p:txBody>
          </p:sp>
          <p:sp>
            <p:nvSpPr>
              <p:cNvPr id="84" name="Google Shape;1174;p175">
                <a:extLst>
                  <a:ext uri="{FF2B5EF4-FFF2-40B4-BE49-F238E27FC236}">
                    <a16:creationId xmlns:a16="http://schemas.microsoft.com/office/drawing/2014/main" id="{DA8DD37B-71E8-3D66-BFC7-ACE85F41697E}"/>
                  </a:ext>
                </a:extLst>
              </p:cNvPr>
              <p:cNvSpPr txBox="1"/>
              <p:nvPr/>
            </p:nvSpPr>
            <p:spPr>
              <a:xfrm>
                <a:off x="5495983" y="2299748"/>
                <a:ext cx="184731" cy="315605"/>
              </a:xfrm>
              <a:prstGeom prst="rect">
                <a:avLst/>
              </a:prstGeom>
              <a:noFill/>
              <a:ln>
                <a:noFill/>
              </a:ln>
            </p:spPr>
            <p:txBody>
              <a:bodyPr spcFirstLastPara="1" wrap="square" lIns="121900" tIns="60933" rIns="121900" bIns="60933" anchor="t" anchorCtr="0">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l" defTabSz="1219109" rtl="0" eaLnBrk="1" fontAlgn="auto" latinLnBrk="0" hangingPunct="1">
                  <a:lnSpc>
                    <a:spcPct val="100000"/>
                  </a:lnSpc>
                  <a:spcBef>
                    <a:spcPts val="0"/>
                  </a:spcBef>
                  <a:spcAft>
                    <a:spcPts val="0"/>
                  </a:spcAft>
                  <a:buClrTx/>
                  <a:buSzPts val="1400"/>
                  <a:buFontTx/>
                  <a:buNone/>
                  <a:tabLst/>
                  <a:defRPr/>
                </a:pPr>
                <a:endParaRPr kumimoji="0" sz="1050" b="0" i="0" u="none" strike="noStrike" kern="1200" cap="none" spc="0" normalizeH="0" baseline="0" noProof="0">
                  <a:ln>
                    <a:noFill/>
                  </a:ln>
                  <a:solidFill>
                    <a:srgbClr val="FFFFFF"/>
                  </a:solidFill>
                  <a:effectLst/>
                  <a:uLnTx/>
                  <a:uFillTx/>
                  <a:latin typeface="Arial"/>
                  <a:ea typeface="+mn-ea"/>
                  <a:cs typeface="+mn-cs"/>
                </a:endParaRPr>
              </a:p>
            </p:txBody>
          </p:sp>
          <p:sp>
            <p:nvSpPr>
              <p:cNvPr id="88" name="Google Shape;1157;p175">
                <a:extLst>
                  <a:ext uri="{FF2B5EF4-FFF2-40B4-BE49-F238E27FC236}">
                    <a16:creationId xmlns:a16="http://schemas.microsoft.com/office/drawing/2014/main" id="{91D010BD-8889-3952-88C1-AD10E5A9152C}"/>
                  </a:ext>
                </a:extLst>
              </p:cNvPr>
              <p:cNvSpPr/>
              <p:nvPr/>
            </p:nvSpPr>
            <p:spPr>
              <a:xfrm>
                <a:off x="6217130" y="2700985"/>
                <a:ext cx="676500" cy="291300"/>
              </a:xfrm>
              <a:prstGeom prst="roundRect">
                <a:avLst>
                  <a:gd name="adj" fmla="val 16667"/>
                </a:avLst>
              </a:prstGeom>
              <a:solidFill>
                <a:schemeClr val="accent2"/>
              </a:solidFill>
              <a:ln w="9525" cap="flat" cmpd="sng">
                <a:solidFill>
                  <a:srgbClr val="075BA7"/>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1" i="0" u="none" strike="noStrike" kern="1200" cap="none" spc="0" normalizeH="0" baseline="0" noProof="0">
                    <a:ln>
                      <a:noFill/>
                    </a:ln>
                    <a:solidFill>
                      <a:srgbClr val="FFFFFF"/>
                    </a:solidFill>
                    <a:effectLst/>
                    <a:uLnTx/>
                    <a:uFillTx/>
                    <a:latin typeface="Arial"/>
                    <a:ea typeface="+mn-ea"/>
                    <a:cs typeface="+mn-cs"/>
                  </a:rPr>
                  <a:t>Greece</a:t>
                </a:r>
                <a:endParaRPr kumimoji="0" sz="788" b="1" i="0" u="none" strike="noStrike" kern="1200" cap="none" spc="0" normalizeH="0" baseline="0" noProof="0">
                  <a:ln>
                    <a:noFill/>
                  </a:ln>
                  <a:solidFill>
                    <a:srgbClr val="FFFFFF"/>
                  </a:solidFill>
                  <a:effectLst/>
                  <a:uLnTx/>
                  <a:uFillTx/>
                  <a:latin typeface="Arial"/>
                  <a:ea typeface="+mn-ea"/>
                  <a:cs typeface="+mn-cs"/>
                </a:endParaRPr>
              </a:p>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0" i="0" u="none" strike="noStrike" kern="1200" cap="none" spc="0" normalizeH="0" baseline="0" noProof="0">
                    <a:ln>
                      <a:noFill/>
                    </a:ln>
                    <a:solidFill>
                      <a:srgbClr val="FFFFFF"/>
                    </a:solidFill>
                    <a:effectLst/>
                    <a:uLnTx/>
                    <a:uFillTx/>
                    <a:latin typeface="Arial"/>
                    <a:ea typeface="+mn-ea"/>
                    <a:cs typeface="+mn-cs"/>
                  </a:rPr>
                  <a:t>n = </a:t>
                </a:r>
                <a:r>
                  <a:rPr lang="en-GB" sz="788">
                    <a:solidFill>
                      <a:srgbClr val="FFFFFF"/>
                    </a:solidFill>
                    <a:latin typeface="Arial"/>
                  </a:rPr>
                  <a:t>66</a:t>
                </a:r>
                <a:endParaRPr kumimoji="0" sz="788" b="0" i="0" u="none" strike="noStrike" kern="1200" cap="none" spc="0" normalizeH="0" baseline="0" noProof="0">
                  <a:ln>
                    <a:noFill/>
                  </a:ln>
                  <a:solidFill>
                    <a:srgbClr val="FFFFFF"/>
                  </a:solidFill>
                  <a:effectLst/>
                  <a:uLnTx/>
                  <a:uFillTx/>
                  <a:latin typeface="Arial"/>
                  <a:ea typeface="+mn-ea"/>
                  <a:cs typeface="+mn-cs"/>
                </a:endParaRPr>
              </a:p>
            </p:txBody>
          </p:sp>
          <p:sp>
            <p:nvSpPr>
              <p:cNvPr id="89" name="Google Shape;1159;p175">
                <a:extLst>
                  <a:ext uri="{FF2B5EF4-FFF2-40B4-BE49-F238E27FC236}">
                    <a16:creationId xmlns:a16="http://schemas.microsoft.com/office/drawing/2014/main" id="{2E0E227F-4D65-749D-0FAB-1DB4F5057EBB}"/>
                  </a:ext>
                </a:extLst>
              </p:cNvPr>
              <p:cNvSpPr/>
              <p:nvPr/>
            </p:nvSpPr>
            <p:spPr>
              <a:xfrm>
                <a:off x="6251971" y="3040097"/>
                <a:ext cx="676606" cy="272245"/>
              </a:xfrm>
              <a:prstGeom prst="roundRect">
                <a:avLst>
                  <a:gd name="adj" fmla="val 16667"/>
                </a:avLst>
              </a:prstGeom>
              <a:solidFill>
                <a:schemeClr val="accent2"/>
              </a:solidFill>
              <a:ln w="9525" cap="flat" cmpd="sng">
                <a:solidFill>
                  <a:srgbClr val="075BA7"/>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1" i="0" u="none" strike="noStrike" kern="1200" cap="none" spc="0" normalizeH="0" baseline="0" noProof="0">
                    <a:ln>
                      <a:noFill/>
                    </a:ln>
                    <a:solidFill>
                      <a:srgbClr val="FFFFFF"/>
                    </a:solidFill>
                    <a:effectLst/>
                    <a:uLnTx/>
                    <a:uFillTx/>
                    <a:latin typeface="Arial"/>
                    <a:ea typeface="+mn-ea"/>
                    <a:cs typeface="+mn-cs"/>
                  </a:rPr>
                  <a:t>India</a:t>
                </a:r>
                <a:endParaRPr kumimoji="0" sz="788" b="1" i="0" u="none" strike="noStrike" kern="1200" cap="none" spc="0" normalizeH="0" baseline="0" noProof="0">
                  <a:ln>
                    <a:noFill/>
                  </a:ln>
                  <a:solidFill>
                    <a:srgbClr val="FFFFFF"/>
                  </a:solidFill>
                  <a:effectLst/>
                  <a:uLnTx/>
                  <a:uFillTx/>
                  <a:latin typeface="Arial"/>
                  <a:ea typeface="+mn-ea"/>
                  <a:cs typeface="+mn-cs"/>
                </a:endParaRPr>
              </a:p>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0" i="0" u="none" strike="noStrike" kern="1200" cap="none" spc="0" normalizeH="0" baseline="0" noProof="0">
                    <a:ln>
                      <a:noFill/>
                    </a:ln>
                    <a:solidFill>
                      <a:srgbClr val="FFFFFF"/>
                    </a:solidFill>
                    <a:effectLst/>
                    <a:uLnTx/>
                    <a:uFillTx/>
                    <a:latin typeface="Arial"/>
                    <a:ea typeface="+mn-ea"/>
                    <a:cs typeface="+mn-cs"/>
                  </a:rPr>
                  <a:t>n = </a:t>
                </a:r>
                <a:r>
                  <a:rPr lang="en-GB" sz="788">
                    <a:solidFill>
                      <a:srgbClr val="FFFFFF"/>
                    </a:solidFill>
                    <a:latin typeface="Arial"/>
                  </a:rPr>
                  <a:t>3</a:t>
                </a:r>
                <a:endParaRPr kumimoji="0" sz="788" b="0" i="0" u="none" strike="noStrike" kern="1200" cap="none" spc="0" normalizeH="0" baseline="0" noProof="0">
                  <a:ln>
                    <a:noFill/>
                  </a:ln>
                  <a:solidFill>
                    <a:srgbClr val="FFFFFF"/>
                  </a:solidFill>
                  <a:effectLst/>
                  <a:uLnTx/>
                  <a:uFillTx/>
                  <a:latin typeface="Arial"/>
                  <a:ea typeface="+mn-ea"/>
                  <a:cs typeface="+mn-cs"/>
                </a:endParaRPr>
              </a:p>
            </p:txBody>
          </p:sp>
          <p:sp>
            <p:nvSpPr>
              <p:cNvPr id="90" name="Google Shape;1162;p175">
                <a:extLst>
                  <a:ext uri="{FF2B5EF4-FFF2-40B4-BE49-F238E27FC236}">
                    <a16:creationId xmlns:a16="http://schemas.microsoft.com/office/drawing/2014/main" id="{D884A2D8-4DAB-FC1C-89F8-A16CFF8EA1EF}"/>
                  </a:ext>
                </a:extLst>
              </p:cNvPr>
              <p:cNvSpPr/>
              <p:nvPr/>
            </p:nvSpPr>
            <p:spPr>
              <a:xfrm>
                <a:off x="6989140" y="3046774"/>
                <a:ext cx="676606" cy="272245"/>
              </a:xfrm>
              <a:prstGeom prst="roundRect">
                <a:avLst>
                  <a:gd name="adj" fmla="val 16667"/>
                </a:avLst>
              </a:prstGeom>
              <a:solidFill>
                <a:schemeClr val="accent2"/>
              </a:solidFill>
              <a:ln w="28575" cap="flat" cmpd="sng">
                <a:no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1" i="0" u="none" strike="noStrike" kern="1200" cap="none" spc="0" normalizeH="0" baseline="0" noProof="0">
                    <a:ln>
                      <a:noFill/>
                    </a:ln>
                    <a:solidFill>
                      <a:srgbClr val="FFFFFF"/>
                    </a:solidFill>
                    <a:effectLst/>
                    <a:uLnTx/>
                    <a:uFillTx/>
                    <a:latin typeface="Arial"/>
                    <a:ea typeface="+mn-ea"/>
                    <a:cs typeface="+mn-cs"/>
                  </a:rPr>
                  <a:t>Japan</a:t>
                </a:r>
                <a:endParaRPr kumimoji="0" sz="788" b="1" i="0" u="none" strike="noStrike" kern="1200" cap="none" spc="0" normalizeH="0" baseline="0" noProof="0">
                  <a:ln>
                    <a:noFill/>
                  </a:ln>
                  <a:solidFill>
                    <a:srgbClr val="FFFFFF"/>
                  </a:solidFill>
                  <a:effectLst/>
                  <a:uLnTx/>
                  <a:uFillTx/>
                  <a:latin typeface="Arial"/>
                  <a:ea typeface="+mn-ea"/>
                  <a:cs typeface="+mn-cs"/>
                </a:endParaRPr>
              </a:p>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0" i="0" u="none" strike="noStrike" kern="1200" cap="none" spc="0" normalizeH="0" baseline="0" noProof="0">
                    <a:ln>
                      <a:noFill/>
                    </a:ln>
                    <a:solidFill>
                      <a:srgbClr val="FFFFFF"/>
                    </a:solidFill>
                    <a:effectLst/>
                    <a:uLnTx/>
                    <a:uFillTx/>
                    <a:latin typeface="Arial"/>
                    <a:ea typeface="+mn-ea"/>
                    <a:cs typeface="+mn-cs"/>
                  </a:rPr>
                  <a:t>n = </a:t>
                </a:r>
                <a:r>
                  <a:rPr lang="en-GB" sz="788">
                    <a:solidFill>
                      <a:srgbClr val="FFFFFF"/>
                    </a:solidFill>
                    <a:latin typeface="Arial"/>
                  </a:rPr>
                  <a:t>32</a:t>
                </a:r>
                <a:endParaRPr kumimoji="0" sz="1050" b="0" i="0" u="none" strike="noStrike" kern="1200" cap="none" spc="0" normalizeH="0" baseline="0" noProof="0">
                  <a:ln>
                    <a:noFill/>
                  </a:ln>
                  <a:solidFill>
                    <a:srgbClr val="FFFFFF"/>
                  </a:solidFill>
                  <a:effectLst/>
                  <a:uLnTx/>
                  <a:uFillTx/>
                  <a:latin typeface="Arial"/>
                  <a:ea typeface="+mn-ea"/>
                  <a:cs typeface="+mn-cs"/>
                </a:endParaRPr>
              </a:p>
            </p:txBody>
          </p:sp>
          <p:sp>
            <p:nvSpPr>
              <p:cNvPr id="91" name="Google Shape;1175;p175">
                <a:extLst>
                  <a:ext uri="{FF2B5EF4-FFF2-40B4-BE49-F238E27FC236}">
                    <a16:creationId xmlns:a16="http://schemas.microsoft.com/office/drawing/2014/main" id="{7DDEF5D6-A2ED-EA44-B837-34BDB6FAA8A4}"/>
                  </a:ext>
                </a:extLst>
              </p:cNvPr>
              <p:cNvSpPr/>
              <p:nvPr/>
            </p:nvSpPr>
            <p:spPr>
              <a:xfrm>
                <a:off x="5205666" y="2370226"/>
                <a:ext cx="676606" cy="295924"/>
              </a:xfrm>
              <a:prstGeom prst="roundRect">
                <a:avLst>
                  <a:gd name="adj" fmla="val 16667"/>
                </a:avLst>
              </a:prstGeom>
              <a:solidFill>
                <a:schemeClr val="accent2"/>
              </a:solidFill>
              <a:ln w="9525" cap="flat" cmpd="sng">
                <a:solidFill>
                  <a:srgbClr val="075BA7"/>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1" i="0" u="none" strike="noStrike" kern="1200" cap="none" spc="0" normalizeH="0" baseline="0" noProof="0">
                    <a:ln>
                      <a:noFill/>
                    </a:ln>
                    <a:solidFill>
                      <a:srgbClr val="FFFFFF"/>
                    </a:solidFill>
                    <a:effectLst/>
                    <a:uLnTx/>
                    <a:uFillTx/>
                    <a:latin typeface="Arial"/>
                    <a:ea typeface="+mn-ea"/>
                    <a:cs typeface="+mn-cs"/>
                  </a:rPr>
                  <a:t>Poland</a:t>
                </a:r>
                <a:endParaRPr kumimoji="0" sz="788" b="1" i="0" u="none" strike="noStrike" kern="1200" cap="none" spc="0" normalizeH="0" baseline="0" noProof="0">
                  <a:ln>
                    <a:noFill/>
                  </a:ln>
                  <a:solidFill>
                    <a:srgbClr val="FFFFFF"/>
                  </a:solidFill>
                  <a:effectLst/>
                  <a:uLnTx/>
                  <a:uFillTx/>
                  <a:latin typeface="Arial"/>
                  <a:ea typeface="+mn-ea"/>
                  <a:cs typeface="+mn-cs"/>
                </a:endParaRPr>
              </a:p>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0" i="0" u="none" strike="noStrike" kern="1200" cap="none" spc="0" normalizeH="0" baseline="0" noProof="0">
                    <a:ln>
                      <a:noFill/>
                    </a:ln>
                    <a:solidFill>
                      <a:srgbClr val="FFFFFF"/>
                    </a:solidFill>
                    <a:effectLst/>
                    <a:uLnTx/>
                    <a:uFillTx/>
                    <a:latin typeface="Arial"/>
                    <a:ea typeface="+mn-ea"/>
                    <a:cs typeface="+mn-cs"/>
                  </a:rPr>
                  <a:t>n = </a:t>
                </a:r>
                <a:r>
                  <a:rPr lang="en-GB" sz="788">
                    <a:solidFill>
                      <a:srgbClr val="FFFFFF"/>
                    </a:solidFill>
                    <a:latin typeface="Arial"/>
                  </a:rPr>
                  <a:t>121</a:t>
                </a:r>
                <a:endParaRPr kumimoji="0" sz="800" b="0" i="0" u="none" strike="noStrike" kern="1200" cap="none" spc="0" normalizeH="0" baseline="0" noProof="0">
                  <a:ln>
                    <a:noFill/>
                  </a:ln>
                  <a:solidFill>
                    <a:srgbClr val="FFFFFF"/>
                  </a:solidFill>
                  <a:effectLst/>
                  <a:uLnTx/>
                  <a:uFillTx/>
                  <a:latin typeface="Arial"/>
                  <a:ea typeface="+mn-ea"/>
                  <a:cs typeface="+mn-cs"/>
                </a:endParaRPr>
              </a:p>
            </p:txBody>
          </p:sp>
        </p:grpSp>
        <p:sp>
          <p:nvSpPr>
            <p:cNvPr id="64" name="Rectangle 63">
              <a:extLst>
                <a:ext uri="{FF2B5EF4-FFF2-40B4-BE49-F238E27FC236}">
                  <a16:creationId xmlns:a16="http://schemas.microsoft.com/office/drawing/2014/main" id="{1F66584D-2A5C-27C9-9A2D-275A78053518}"/>
                </a:ext>
              </a:extLst>
            </p:cNvPr>
            <p:cNvSpPr/>
            <p:nvPr/>
          </p:nvSpPr>
          <p:spPr>
            <a:xfrm>
              <a:off x="243045" y="4908994"/>
              <a:ext cx="2791469" cy="1888269"/>
            </a:xfrm>
            <a:prstGeom prst="rect">
              <a:avLst/>
            </a:prstGeom>
            <a:no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914355"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FFFFFF"/>
                </a:solidFill>
                <a:effectLst/>
                <a:uLnTx/>
                <a:uFillTx/>
                <a:latin typeface="Arial"/>
                <a:ea typeface="+mn-ea"/>
                <a:cs typeface="+mn-cs"/>
              </a:endParaRPr>
            </a:p>
          </p:txBody>
        </p:sp>
      </p:grpSp>
      <p:sp>
        <p:nvSpPr>
          <p:cNvPr id="9" name="Google Shape;1167;p175">
            <a:extLst>
              <a:ext uri="{FF2B5EF4-FFF2-40B4-BE49-F238E27FC236}">
                <a16:creationId xmlns:a16="http://schemas.microsoft.com/office/drawing/2014/main" id="{77A3F29A-3DCB-B612-2388-8AAD257A4C8E}"/>
              </a:ext>
            </a:extLst>
          </p:cNvPr>
          <p:cNvSpPr/>
          <p:nvPr/>
        </p:nvSpPr>
        <p:spPr>
          <a:xfrm>
            <a:off x="1612761" y="2376344"/>
            <a:ext cx="607933" cy="118944"/>
          </a:xfrm>
          <a:prstGeom prst="roundRect">
            <a:avLst>
              <a:gd name="adj" fmla="val 16667"/>
            </a:avLst>
          </a:prstGeom>
          <a:solidFill>
            <a:schemeClr val="accent2"/>
          </a:solidFill>
          <a:ln w="9525" cap="flat" cmpd="sng">
            <a:no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1219109" rtl="0" eaLnBrk="1" fontAlgn="auto" latinLnBrk="0" hangingPunct="1">
              <a:lnSpc>
                <a:spcPct val="100000"/>
              </a:lnSpc>
              <a:spcBef>
                <a:spcPts val="0"/>
              </a:spcBef>
              <a:spcAft>
                <a:spcPts val="0"/>
              </a:spcAft>
              <a:buClrTx/>
              <a:buSzPts val="900"/>
              <a:buFontTx/>
              <a:buNone/>
              <a:tabLst/>
              <a:defRPr/>
            </a:pPr>
            <a:endParaRPr kumimoji="0" sz="800" b="0" i="0" u="none" strike="noStrike" kern="1200" cap="none" spc="0" normalizeH="0" baseline="0" noProof="0">
              <a:ln>
                <a:noFill/>
              </a:ln>
              <a:solidFill>
                <a:srgbClr val="FFFFFF"/>
              </a:solidFill>
              <a:effectLst/>
              <a:uLnTx/>
              <a:uFillTx/>
              <a:latin typeface="Arial"/>
              <a:ea typeface="+mn-ea"/>
              <a:cs typeface="+mn-cs"/>
            </a:endParaRPr>
          </a:p>
        </p:txBody>
      </p:sp>
      <p:sp>
        <p:nvSpPr>
          <p:cNvPr id="45" name="Google Shape;1147;p175">
            <a:extLst>
              <a:ext uri="{FF2B5EF4-FFF2-40B4-BE49-F238E27FC236}">
                <a16:creationId xmlns:a16="http://schemas.microsoft.com/office/drawing/2014/main" id="{01FC767E-1CF4-3EAD-3307-DD6AA5F12BC5}"/>
              </a:ext>
            </a:extLst>
          </p:cNvPr>
          <p:cNvSpPr/>
          <p:nvPr/>
        </p:nvSpPr>
        <p:spPr>
          <a:xfrm>
            <a:off x="1477369" y="2155920"/>
            <a:ext cx="877803" cy="434554"/>
          </a:xfrm>
          <a:prstGeom prst="roundRect">
            <a:avLst>
              <a:gd name="adj" fmla="val 16667"/>
            </a:avLst>
          </a:prstGeom>
          <a:noFill/>
          <a:ln w="9525" cap="flat" cmpd="sng">
            <a:no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1" i="0" u="none" strike="noStrike" kern="1200" cap="none" spc="0" normalizeH="0" baseline="0" noProof="0">
                <a:ln>
                  <a:noFill/>
                </a:ln>
                <a:solidFill>
                  <a:srgbClr val="FFFFFF"/>
                </a:solidFill>
                <a:effectLst/>
                <a:uLnTx/>
                <a:uFillTx/>
                <a:latin typeface="Arial"/>
                <a:ea typeface="+mn-ea"/>
                <a:cs typeface="+mn-cs"/>
              </a:rPr>
              <a:t>USA</a:t>
            </a:r>
          </a:p>
          <a:p>
            <a:pPr algn="ctr" defTabSz="1219109">
              <a:buSzPts val="900"/>
              <a:defRPr/>
            </a:pPr>
            <a:r>
              <a:rPr lang="en-GB" sz="788">
                <a:solidFill>
                  <a:srgbClr val="FFFFFF"/>
                </a:solidFill>
                <a:latin typeface="Arial"/>
                <a:cs typeface="Arial"/>
              </a:rPr>
              <a:t>n = 924</a:t>
            </a:r>
          </a:p>
        </p:txBody>
      </p:sp>
      <p:sp>
        <p:nvSpPr>
          <p:cNvPr id="47" name="Google Shape;1151;p175">
            <a:extLst>
              <a:ext uri="{FF2B5EF4-FFF2-40B4-BE49-F238E27FC236}">
                <a16:creationId xmlns:a16="http://schemas.microsoft.com/office/drawing/2014/main" id="{8A58BE54-B8CF-D175-4713-9A0EC3FF1DB7}"/>
              </a:ext>
            </a:extLst>
          </p:cNvPr>
          <p:cNvSpPr/>
          <p:nvPr/>
        </p:nvSpPr>
        <p:spPr>
          <a:xfrm>
            <a:off x="1973959" y="2669893"/>
            <a:ext cx="691131" cy="266195"/>
          </a:xfrm>
          <a:prstGeom prst="roundRect">
            <a:avLst>
              <a:gd name="adj" fmla="val 16667"/>
            </a:avLst>
          </a:prstGeom>
          <a:solidFill>
            <a:schemeClr val="accent2"/>
          </a:solidFill>
          <a:ln w="9525" cap="flat" cmpd="sng">
            <a:solidFill>
              <a:srgbClr val="075BA7"/>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1" i="0" u="none" strike="noStrike" kern="1200" cap="none" spc="0" normalizeH="0" baseline="0" noProof="0">
                <a:ln>
                  <a:noFill/>
                </a:ln>
                <a:solidFill>
                  <a:srgbClr val="FFFFFF"/>
                </a:solidFill>
                <a:effectLst/>
                <a:uLnTx/>
                <a:uFillTx/>
                <a:latin typeface="Arial"/>
                <a:ea typeface="+mn-ea"/>
                <a:cs typeface="+mn-cs"/>
              </a:rPr>
              <a:t>Mexico</a:t>
            </a:r>
          </a:p>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0" i="0" u="none" strike="noStrike" kern="1200" cap="none" spc="0" normalizeH="0" baseline="0" noProof="0">
                <a:ln>
                  <a:noFill/>
                </a:ln>
                <a:solidFill>
                  <a:srgbClr val="FFFFFF"/>
                </a:solidFill>
                <a:effectLst/>
                <a:uLnTx/>
                <a:uFillTx/>
                <a:latin typeface="Arial"/>
                <a:ea typeface="+mn-ea"/>
                <a:cs typeface="+mn-cs"/>
              </a:rPr>
              <a:t>n = </a:t>
            </a:r>
            <a:r>
              <a:rPr lang="en-GB" sz="788">
                <a:solidFill>
                  <a:srgbClr val="FFFFFF"/>
                </a:solidFill>
                <a:latin typeface="Arial"/>
              </a:rPr>
              <a:t>45</a:t>
            </a:r>
            <a:endParaRPr lang="en-GB" sz="788" b="0" i="0" u="none" strike="noStrike" kern="1200" cap="none" spc="0" normalizeH="0" baseline="0" noProof="0">
              <a:ln>
                <a:noFill/>
              </a:ln>
              <a:solidFill>
                <a:srgbClr val="FFFFFF"/>
              </a:solidFill>
              <a:effectLst/>
              <a:uLnTx/>
              <a:uFillTx/>
              <a:latin typeface="Arial"/>
              <a:cs typeface="Arial"/>
            </a:endParaRPr>
          </a:p>
        </p:txBody>
      </p:sp>
      <p:sp>
        <p:nvSpPr>
          <p:cNvPr id="48" name="Google Shape;1151;p175">
            <a:extLst>
              <a:ext uri="{FF2B5EF4-FFF2-40B4-BE49-F238E27FC236}">
                <a16:creationId xmlns:a16="http://schemas.microsoft.com/office/drawing/2014/main" id="{A4327DDA-9FFC-DA1F-12C5-7889342738B7}"/>
              </a:ext>
            </a:extLst>
          </p:cNvPr>
          <p:cNvSpPr/>
          <p:nvPr/>
        </p:nvSpPr>
        <p:spPr>
          <a:xfrm>
            <a:off x="2286114" y="3082669"/>
            <a:ext cx="794034" cy="266195"/>
          </a:xfrm>
          <a:prstGeom prst="roundRect">
            <a:avLst>
              <a:gd name="adj" fmla="val 16667"/>
            </a:avLst>
          </a:prstGeom>
          <a:solidFill>
            <a:schemeClr val="accent2"/>
          </a:solidFill>
          <a:ln w="9525" cap="flat" cmpd="sng">
            <a:solidFill>
              <a:srgbClr val="075BA7"/>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1" i="0" u="none" strike="noStrike" kern="1200" cap="none" spc="0" normalizeH="0" baseline="0" noProof="0">
                <a:ln>
                  <a:noFill/>
                </a:ln>
                <a:solidFill>
                  <a:srgbClr val="FFFFFF"/>
                </a:solidFill>
                <a:effectLst/>
                <a:uLnTx/>
                <a:uFillTx/>
                <a:latin typeface="Arial"/>
                <a:ea typeface="+mn-ea"/>
                <a:cs typeface="+mn-cs"/>
              </a:rPr>
              <a:t>Colombia</a:t>
            </a:r>
          </a:p>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0" i="0" u="none" strike="noStrike" kern="1200" cap="none" spc="0" normalizeH="0" baseline="0" noProof="0">
                <a:ln>
                  <a:noFill/>
                </a:ln>
                <a:solidFill>
                  <a:srgbClr val="FFFFFF"/>
                </a:solidFill>
                <a:effectLst/>
                <a:uLnTx/>
                <a:uFillTx/>
                <a:latin typeface="Arial"/>
                <a:ea typeface="+mn-ea"/>
                <a:cs typeface="+mn-cs"/>
              </a:rPr>
              <a:t>n = </a:t>
            </a:r>
            <a:r>
              <a:rPr lang="en-GB" sz="788">
                <a:solidFill>
                  <a:srgbClr val="FFFFFF"/>
                </a:solidFill>
                <a:latin typeface="Arial"/>
              </a:rPr>
              <a:t>30</a:t>
            </a:r>
            <a:endParaRPr lang="en-GB" sz="788" b="0" i="0" u="none" strike="noStrike" kern="1200" cap="none" spc="0" normalizeH="0" baseline="0" noProof="0">
              <a:ln>
                <a:noFill/>
              </a:ln>
              <a:solidFill>
                <a:srgbClr val="FFFFFF"/>
              </a:solidFill>
              <a:effectLst/>
              <a:uLnTx/>
              <a:uFillTx/>
              <a:latin typeface="Arial"/>
              <a:cs typeface="Arial"/>
            </a:endParaRPr>
          </a:p>
        </p:txBody>
      </p:sp>
      <p:pic>
        <p:nvPicPr>
          <p:cNvPr id="49" name="Graphic 13" descr="Earth globe: Africa and Europe with solid fill">
            <a:extLst>
              <a:ext uri="{FF2B5EF4-FFF2-40B4-BE49-F238E27FC236}">
                <a16:creationId xmlns:a16="http://schemas.microsoft.com/office/drawing/2014/main" id="{F9B32BA9-8181-322C-96A9-CA1827D405AC}"/>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163559" y="974691"/>
            <a:ext cx="330746" cy="330746"/>
          </a:xfrm>
          <a:prstGeom prst="rect">
            <a:avLst/>
          </a:prstGeom>
        </p:spPr>
      </p:pic>
      <p:sp>
        <p:nvSpPr>
          <p:cNvPr id="94" name="Google Shape;1163;p175">
            <a:extLst>
              <a:ext uri="{FF2B5EF4-FFF2-40B4-BE49-F238E27FC236}">
                <a16:creationId xmlns:a16="http://schemas.microsoft.com/office/drawing/2014/main" id="{BA6D4ED5-469E-B064-9FFC-CEE778CA4AD6}"/>
              </a:ext>
            </a:extLst>
          </p:cNvPr>
          <p:cNvSpPr/>
          <p:nvPr/>
        </p:nvSpPr>
        <p:spPr>
          <a:xfrm>
            <a:off x="7056842" y="3848470"/>
            <a:ext cx="975089" cy="262610"/>
          </a:xfrm>
          <a:prstGeom prst="roundRect">
            <a:avLst>
              <a:gd name="adj" fmla="val 16667"/>
            </a:avLst>
          </a:prstGeom>
          <a:solidFill>
            <a:schemeClr val="accent2"/>
          </a:solidFill>
          <a:ln w="9525" cap="flat" cmpd="sng">
            <a:solidFill>
              <a:srgbClr val="075BA7"/>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lang="en-GB" sz="788" b="1">
                <a:solidFill>
                  <a:srgbClr val="FFFFFF"/>
                </a:solidFill>
                <a:latin typeface="Arial"/>
                <a:cs typeface="Arial"/>
              </a:rPr>
              <a:t>Australia</a:t>
            </a:r>
          </a:p>
          <a:p>
            <a:pPr algn="ctr" defTabSz="1219109">
              <a:buSzPts val="900"/>
              <a:defRPr/>
            </a:pPr>
            <a:r>
              <a:rPr lang="en-GB" sz="788">
                <a:solidFill>
                  <a:srgbClr val="FFFFFF"/>
                </a:solidFill>
                <a:latin typeface="Arial"/>
                <a:cs typeface="Arial"/>
              </a:rPr>
              <a:t>n = 130</a:t>
            </a:r>
          </a:p>
        </p:txBody>
      </p:sp>
      <p:pic>
        <p:nvPicPr>
          <p:cNvPr id="2" name="bg object 17">
            <a:extLst>
              <a:ext uri="{FF2B5EF4-FFF2-40B4-BE49-F238E27FC236}">
                <a16:creationId xmlns:a16="http://schemas.microsoft.com/office/drawing/2014/main" id="{8A7CB95A-4E95-4D7E-C971-DCEDDB708401}"/>
              </a:ext>
            </a:extLst>
          </p:cNvPr>
          <p:cNvPicPr/>
          <p:nvPr/>
        </p:nvPicPr>
        <p:blipFill>
          <a:blip r:embed="rId7" cstate="print">
            <a:alphaModFix amt="10000"/>
            <a:extLst>
              <a:ext uri="{BEBA8EAE-BF5A-486C-A8C5-ECC9F3942E4B}">
                <a14:imgProps xmlns:a14="http://schemas.microsoft.com/office/drawing/2010/main">
                  <a14:imgLayer r:embed="rId8">
                    <a14:imgEffect>
                      <a14:saturation sat="0"/>
                    </a14:imgEffect>
                  </a14:imgLayer>
                </a14:imgProps>
              </a:ext>
            </a:extLst>
          </a:blip>
          <a:stretch>
            <a:fillRect/>
          </a:stretch>
        </p:blipFill>
        <p:spPr>
          <a:xfrm>
            <a:off x="1524002" y="1682751"/>
            <a:ext cx="5849256" cy="1778000"/>
          </a:xfrm>
          <a:prstGeom prst="rect">
            <a:avLst/>
          </a:prstGeom>
          <a:noFill/>
        </p:spPr>
      </p:pic>
      <p:pic>
        <p:nvPicPr>
          <p:cNvPr id="3" name="Graphic 2" descr="Beginning with solid fill">
            <a:hlinkClick r:id="rId9" action="ppaction://hlinksldjump"/>
            <a:extLst>
              <a:ext uri="{FF2B5EF4-FFF2-40B4-BE49-F238E27FC236}">
                <a16:creationId xmlns:a16="http://schemas.microsoft.com/office/drawing/2014/main" id="{FBB30C34-2D03-777C-97FD-B6A20B1CE513}"/>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173537351"/>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BFAF6B1-3605-D3DD-EF0D-2B07A1B6BA47}"/>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BCDC4B35-8EDF-280B-E3C8-5431FE8BA0F4}"/>
              </a:ext>
            </a:extLst>
          </p:cNvPr>
          <p:cNvSpPr>
            <a:spLocks noGrp="1"/>
          </p:cNvSpPr>
          <p:nvPr>
            <p:ph type="title"/>
          </p:nvPr>
        </p:nvSpPr>
        <p:spPr>
          <a:xfrm>
            <a:off x="135139" y="46289"/>
            <a:ext cx="8053388" cy="590955"/>
          </a:xfrm>
        </p:spPr>
        <p:txBody>
          <a:bodyPr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1500"/>
              <a:t>Methods</a:t>
            </a:r>
          </a:p>
        </p:txBody>
      </p:sp>
      <p:sp>
        <p:nvSpPr>
          <p:cNvPr id="3" name="TextBox 3">
            <a:extLst>
              <a:ext uri="{FF2B5EF4-FFF2-40B4-BE49-F238E27FC236}">
                <a16:creationId xmlns:a16="http://schemas.microsoft.com/office/drawing/2014/main" id="{66693B5D-276E-391D-4A0F-7279BB115375}"/>
              </a:ext>
            </a:extLst>
          </p:cNvPr>
          <p:cNvSpPr txBox="1"/>
          <p:nvPr/>
        </p:nvSpPr>
        <p:spPr>
          <a:xfrm>
            <a:off x="1370" y="4798077"/>
            <a:ext cx="8442008" cy="346249"/>
          </a:xfrm>
          <a:prstGeom prst="rect">
            <a:avLst/>
          </a:prstGeom>
          <a:noFill/>
        </p:spPr>
        <p:txBody>
          <a:bodyPr wrap="square" lIns="68580" tIns="34290" rIns="68580" bIns="34290" rtlCol="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600">
                <a:solidFill>
                  <a:schemeClr val="bg1">
                    <a:lumMod val="65000"/>
                  </a:schemeClr>
                </a:solidFill>
              </a:rPr>
              <a:t>*Severe asthma is defined as receiving treatment at GINA 2018 Step 5 or with uncontrolled asthma at GINA Step 4</a:t>
            </a:r>
          </a:p>
          <a:p>
            <a:r>
              <a:rPr lang="en-GB" sz="600">
                <a:solidFill>
                  <a:schemeClr val="bg1">
                    <a:lumMod val="65000"/>
                  </a:schemeClr>
                </a:solidFill>
              </a:rPr>
              <a:t>BEC = Blood eosinophil count; </a:t>
            </a:r>
            <a:r>
              <a:rPr lang="en-GB" sz="600" err="1">
                <a:solidFill>
                  <a:schemeClr val="bg1">
                    <a:lumMod val="65000"/>
                  </a:schemeClr>
                </a:solidFill>
              </a:rPr>
              <a:t>FeNO</a:t>
            </a:r>
            <a:r>
              <a:rPr lang="en-GB" sz="600">
                <a:solidFill>
                  <a:schemeClr val="bg1">
                    <a:lumMod val="65000"/>
                  </a:schemeClr>
                </a:solidFill>
              </a:rPr>
              <a:t> = Fractional exhaled nitric oxide; HCRU = Healthcare resource utilization; </a:t>
            </a:r>
            <a:r>
              <a:rPr lang="en-GB" sz="600" err="1">
                <a:solidFill>
                  <a:schemeClr val="bg1">
                    <a:lumMod val="65000"/>
                  </a:schemeClr>
                </a:solidFill>
              </a:rPr>
              <a:t>IgE</a:t>
            </a:r>
            <a:r>
              <a:rPr lang="en-GB" sz="600">
                <a:solidFill>
                  <a:schemeClr val="bg1">
                    <a:lumMod val="65000"/>
                  </a:schemeClr>
                </a:solidFill>
              </a:rPr>
              <a:t> = Immunoglobulin E; ISAR = International Severe Asthma Registry; OCS = Oral corticosteroids</a:t>
            </a:r>
            <a:endParaRPr lang="en-GB" sz="1013">
              <a:solidFill>
                <a:schemeClr val="bg1">
                  <a:lumMod val="65000"/>
                </a:schemeClr>
              </a:solidFill>
            </a:endParaRPr>
          </a:p>
          <a:p>
            <a:r>
              <a:rPr lang="en-GB" sz="600">
                <a:solidFill>
                  <a:srgbClr val="A6A6A6"/>
                </a:solidFill>
              </a:rPr>
              <a:t>Schleich F et al</a:t>
            </a:r>
            <a:r>
              <a:rPr lang="en-US" sz="600">
                <a:solidFill>
                  <a:srgbClr val="A6A6A6"/>
                </a:solidFill>
              </a:rPr>
              <a:t>. Biomarker profile and disease burden associated with intermittent and long-term oral corticosteroid use in patients with severe asthma prior to biologic initiation in real-life (STAR). </a:t>
            </a:r>
            <a:r>
              <a:rPr lang="en-US" sz="600" i="1">
                <a:solidFill>
                  <a:srgbClr val="A6A6A6"/>
                </a:solidFill>
              </a:rPr>
              <a:t>World Allergy Organ J </a:t>
            </a:r>
            <a:r>
              <a:rPr lang="en-US" sz="600">
                <a:solidFill>
                  <a:srgbClr val="A6A6A6"/>
                </a:solidFill>
              </a:rPr>
              <a:t>2025;18:101066</a:t>
            </a:r>
            <a:endParaRPr lang="en-GB" sz="600"/>
          </a:p>
        </p:txBody>
      </p:sp>
      <p:sp>
        <p:nvSpPr>
          <p:cNvPr id="4" name="Rectangle: Rounded Corners 3">
            <a:extLst>
              <a:ext uri="{FF2B5EF4-FFF2-40B4-BE49-F238E27FC236}">
                <a16:creationId xmlns:a16="http://schemas.microsoft.com/office/drawing/2014/main" id="{9802D11C-1AAE-4912-24F3-8C145185AB7D}"/>
              </a:ext>
            </a:extLst>
          </p:cNvPr>
          <p:cNvSpPr/>
          <p:nvPr/>
        </p:nvSpPr>
        <p:spPr>
          <a:xfrm>
            <a:off x="313654" y="1526314"/>
            <a:ext cx="2657048" cy="3089441"/>
          </a:xfrm>
          <a:prstGeom prst="roundRect">
            <a:avLst/>
          </a:prstGeom>
          <a:solidFill>
            <a:schemeClr val="accent4">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1350" b="1">
                <a:solidFill>
                  <a:schemeClr val="tx1"/>
                </a:solidFill>
                <a:latin typeface="Calibri"/>
                <a:ea typeface="+mn-lt"/>
                <a:cs typeface="+mn-lt"/>
              </a:rPr>
              <a:t>Inclusion criteria</a:t>
            </a:r>
          </a:p>
          <a:p>
            <a:pPr marL="214313" indent="-214313">
              <a:buFont typeface="Arial"/>
              <a:buChar char="•"/>
            </a:pPr>
            <a:r>
              <a:rPr lang="en-GB" sz="1200">
                <a:solidFill>
                  <a:schemeClr val="tx1"/>
                </a:solidFill>
                <a:latin typeface="Calibri"/>
                <a:ea typeface="+mn-lt"/>
                <a:cs typeface="+mn-lt"/>
              </a:rPr>
              <a:t>ISAR patients ≥18 years old, severe asthma*</a:t>
            </a:r>
          </a:p>
          <a:p>
            <a:pPr marL="214313" indent="-214313">
              <a:buFont typeface="Arial"/>
              <a:buChar char="•"/>
            </a:pPr>
            <a:r>
              <a:rPr lang="en-GB" sz="1200">
                <a:solidFill>
                  <a:schemeClr val="tx1"/>
                </a:solidFill>
                <a:latin typeface="Calibri"/>
                <a:ea typeface="+mn-lt"/>
                <a:cs typeface="+mn-lt"/>
              </a:rPr>
              <a:t>Initiated biologic therapy</a:t>
            </a:r>
          </a:p>
          <a:p>
            <a:pPr marL="214313" indent="-214313">
              <a:buFont typeface="Arial"/>
              <a:buChar char="•"/>
            </a:pPr>
            <a:r>
              <a:rPr lang="en-GB" sz="1200">
                <a:solidFill>
                  <a:schemeClr val="tx1"/>
                </a:solidFill>
                <a:latin typeface="Calibri"/>
                <a:ea typeface="+mn-lt"/>
                <a:cs typeface="+mn-lt"/>
              </a:rPr>
              <a:t>Data for ≥1 year prior to biologic initiation</a:t>
            </a:r>
          </a:p>
          <a:p>
            <a:pPr marL="214313" indent="-214313">
              <a:buFont typeface="Arial"/>
              <a:buChar char="•"/>
            </a:pPr>
            <a:endParaRPr lang="en-GB" sz="1200">
              <a:solidFill>
                <a:schemeClr val="tx1"/>
              </a:solidFill>
              <a:latin typeface="Calibri"/>
              <a:ea typeface="+mn-lt"/>
              <a:cs typeface="+mn-lt"/>
            </a:endParaRPr>
          </a:p>
          <a:p>
            <a:r>
              <a:rPr lang="en-GB" sz="1350" b="1">
                <a:solidFill>
                  <a:schemeClr val="tx1"/>
                </a:solidFill>
                <a:latin typeface="Calibri"/>
                <a:ea typeface="+mn-lt"/>
                <a:cs typeface="+mn-lt"/>
              </a:rPr>
              <a:t>Exclusion criteria</a:t>
            </a:r>
            <a:endParaRPr lang="en-GB" sz="1350">
              <a:solidFill>
                <a:schemeClr val="tx1"/>
              </a:solidFill>
            </a:endParaRPr>
          </a:p>
          <a:p>
            <a:pPr marL="214313" indent="-214313">
              <a:buFont typeface="Arial"/>
              <a:buChar char="•"/>
            </a:pPr>
            <a:r>
              <a:rPr lang="en-GB" sz="1200">
                <a:solidFill>
                  <a:schemeClr val="tx1"/>
                </a:solidFill>
                <a:latin typeface="Calibri"/>
                <a:ea typeface="+mn-lt"/>
                <a:cs typeface="+mn-lt"/>
              </a:rPr>
              <a:t>Received bronchial thermoplasty</a:t>
            </a:r>
          </a:p>
          <a:p>
            <a:pPr marL="214313" indent="-214313">
              <a:buFont typeface="Arial"/>
              <a:buChar char="•"/>
            </a:pPr>
            <a:r>
              <a:rPr lang="en-GB" sz="1200">
                <a:solidFill>
                  <a:schemeClr val="tx1"/>
                </a:solidFill>
                <a:latin typeface="Calibri"/>
                <a:ea typeface="+mn-lt"/>
                <a:cs typeface="+mn-lt"/>
              </a:rPr>
              <a:t>Missing biologic initiation date</a:t>
            </a:r>
          </a:p>
          <a:p>
            <a:pPr marL="214313" indent="-214313">
              <a:buFont typeface="Arial"/>
              <a:buChar char="•"/>
            </a:pPr>
            <a:r>
              <a:rPr lang="en-GB" sz="1200">
                <a:solidFill>
                  <a:schemeClr val="tx1"/>
                </a:solidFill>
                <a:latin typeface="Calibri"/>
                <a:ea typeface="+mn-lt"/>
                <a:cs typeface="+mn-lt"/>
              </a:rPr>
              <a:t>No pre-biologic assessment</a:t>
            </a:r>
          </a:p>
          <a:p>
            <a:pPr marL="214313" indent="-214313">
              <a:buFont typeface="Arial"/>
              <a:buChar char="•"/>
            </a:pPr>
            <a:r>
              <a:rPr lang="en-GB" sz="1200">
                <a:solidFill>
                  <a:schemeClr val="tx1"/>
                </a:solidFill>
                <a:latin typeface="Calibri"/>
                <a:ea typeface="+mn-lt"/>
                <a:cs typeface="+mn-lt"/>
              </a:rPr>
              <a:t>Comorbidity conventionally treated with long-term OCS</a:t>
            </a:r>
          </a:p>
        </p:txBody>
      </p:sp>
      <p:pic>
        <p:nvPicPr>
          <p:cNvPr id="2" name="Graphic 1" descr="Group with solid fill">
            <a:extLst>
              <a:ext uri="{FF2B5EF4-FFF2-40B4-BE49-F238E27FC236}">
                <a16:creationId xmlns:a16="http://schemas.microsoft.com/office/drawing/2014/main" id="{327334EE-A787-83F8-313E-9591195211C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45671" y="847726"/>
            <a:ext cx="760639" cy="685799"/>
          </a:xfrm>
          <a:prstGeom prst="rect">
            <a:avLst/>
          </a:prstGeom>
        </p:spPr>
      </p:pic>
      <p:sp>
        <p:nvSpPr>
          <p:cNvPr id="9" name="Rectangle: Rounded Corners 8">
            <a:extLst>
              <a:ext uri="{FF2B5EF4-FFF2-40B4-BE49-F238E27FC236}">
                <a16:creationId xmlns:a16="http://schemas.microsoft.com/office/drawing/2014/main" id="{174C441D-0E79-91E4-C668-A0A452892E86}"/>
              </a:ext>
            </a:extLst>
          </p:cNvPr>
          <p:cNvSpPr/>
          <p:nvPr/>
        </p:nvSpPr>
        <p:spPr>
          <a:xfrm>
            <a:off x="3232386" y="1537096"/>
            <a:ext cx="2657048" cy="2988671"/>
          </a:xfrm>
          <a:prstGeom prst="roundRect">
            <a:avLst/>
          </a:prstGeom>
          <a:solidFill>
            <a:schemeClr val="tx2">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1350" b="1">
                <a:solidFill>
                  <a:schemeClr val="tx1"/>
                </a:solidFill>
                <a:latin typeface="Calibri"/>
                <a:ea typeface="Calibri"/>
                <a:cs typeface="Arial"/>
              </a:rPr>
              <a:t>Demographics</a:t>
            </a:r>
            <a:endParaRPr lang="en-GB" sz="1200" b="1">
              <a:solidFill>
                <a:schemeClr val="tx1"/>
              </a:solidFill>
              <a:latin typeface="Calibri"/>
              <a:ea typeface="Calibri"/>
              <a:cs typeface="Arial"/>
            </a:endParaRPr>
          </a:p>
          <a:p>
            <a:endParaRPr lang="en-GB" sz="1350" b="1">
              <a:solidFill>
                <a:schemeClr val="tx1"/>
              </a:solidFill>
              <a:latin typeface="Calibri"/>
              <a:ea typeface="Calibri"/>
              <a:cs typeface="Arial"/>
            </a:endParaRPr>
          </a:p>
          <a:p>
            <a:r>
              <a:rPr lang="en-GB" sz="1350" b="1">
                <a:solidFill>
                  <a:schemeClr val="tx1"/>
                </a:solidFill>
                <a:latin typeface="Calibri"/>
                <a:ea typeface="Calibri"/>
                <a:cs typeface="Arial"/>
              </a:rPr>
              <a:t>Biomarkers:</a:t>
            </a:r>
            <a:endParaRPr lang="en-GB" sz="1200" b="1">
              <a:solidFill>
                <a:schemeClr val="tx1"/>
              </a:solidFill>
              <a:latin typeface="Calibri"/>
              <a:ea typeface="Calibri"/>
              <a:cs typeface="Arial"/>
            </a:endParaRPr>
          </a:p>
          <a:p>
            <a:pPr marL="214313" indent="-214313">
              <a:buFont typeface="Arial"/>
              <a:buChar char="•"/>
            </a:pPr>
            <a:r>
              <a:rPr lang="en-GB" sz="1200">
                <a:solidFill>
                  <a:schemeClr val="tx1"/>
                </a:solidFill>
                <a:latin typeface="Calibri"/>
                <a:ea typeface="Calibri"/>
                <a:cs typeface="Arial"/>
              </a:rPr>
              <a:t>BEC, </a:t>
            </a:r>
            <a:r>
              <a:rPr lang="en-GB" sz="1200" err="1">
                <a:solidFill>
                  <a:schemeClr val="tx1"/>
                </a:solidFill>
                <a:latin typeface="Calibri"/>
                <a:ea typeface="Calibri"/>
                <a:cs typeface="Arial"/>
              </a:rPr>
              <a:t>FeNO</a:t>
            </a:r>
            <a:r>
              <a:rPr lang="en-GB" sz="1200">
                <a:solidFill>
                  <a:schemeClr val="tx1"/>
                </a:solidFill>
                <a:latin typeface="Calibri"/>
                <a:ea typeface="Calibri"/>
                <a:cs typeface="Arial"/>
              </a:rPr>
              <a:t>, </a:t>
            </a:r>
            <a:r>
              <a:rPr lang="en-GB" sz="1200" err="1">
                <a:solidFill>
                  <a:schemeClr val="tx1"/>
                </a:solidFill>
                <a:latin typeface="Calibri"/>
                <a:ea typeface="Calibri"/>
                <a:cs typeface="Arial"/>
              </a:rPr>
              <a:t>IgE</a:t>
            </a:r>
            <a:endParaRPr lang="en-GB" sz="1200">
              <a:solidFill>
                <a:schemeClr val="tx1"/>
              </a:solidFill>
              <a:latin typeface="Calibri"/>
              <a:ea typeface="Calibri"/>
              <a:cs typeface="Arial"/>
            </a:endParaRPr>
          </a:p>
          <a:p>
            <a:pPr lvl="1" indent="0"/>
            <a:endParaRPr lang="en-GB" sz="1200">
              <a:solidFill>
                <a:schemeClr val="tx1"/>
              </a:solidFill>
              <a:latin typeface="Calibri"/>
              <a:ea typeface="Calibri"/>
              <a:cs typeface="Arial"/>
            </a:endParaRPr>
          </a:p>
          <a:p>
            <a:r>
              <a:rPr lang="en-GB" sz="1350" b="1">
                <a:solidFill>
                  <a:schemeClr val="tx1"/>
                </a:solidFill>
                <a:latin typeface="Calibri"/>
                <a:ea typeface="Calibri"/>
                <a:cs typeface="Arial"/>
              </a:rPr>
              <a:t>Disease characteristics:</a:t>
            </a:r>
          </a:p>
          <a:p>
            <a:pPr marL="214313" indent="-214313">
              <a:buFont typeface="Arial"/>
              <a:buChar char="•"/>
            </a:pPr>
            <a:r>
              <a:rPr lang="en-GB" sz="1200">
                <a:solidFill>
                  <a:schemeClr val="tx1"/>
                </a:solidFill>
                <a:latin typeface="Calibri"/>
                <a:ea typeface="Calibri"/>
                <a:cs typeface="Arial"/>
              </a:rPr>
              <a:t>Asthma onset and duration</a:t>
            </a:r>
            <a:endParaRPr lang="en-GB" sz="1013">
              <a:solidFill>
                <a:schemeClr val="tx1"/>
              </a:solidFill>
              <a:latin typeface="Arial"/>
              <a:ea typeface="Calibri"/>
              <a:cs typeface="Arial"/>
            </a:endParaRPr>
          </a:p>
          <a:p>
            <a:pPr marL="214313" indent="-214313">
              <a:buFont typeface="Arial"/>
              <a:buChar char="•"/>
            </a:pPr>
            <a:r>
              <a:rPr lang="en-GB" sz="1200">
                <a:solidFill>
                  <a:schemeClr val="tx1"/>
                </a:solidFill>
                <a:latin typeface="Calibri"/>
                <a:ea typeface="Calibri"/>
                <a:cs typeface="Arial"/>
              </a:rPr>
              <a:t>Eosinophilic phenotype</a:t>
            </a:r>
            <a:endParaRPr lang="en-GB" sz="1013">
              <a:solidFill>
                <a:schemeClr val="tx1"/>
              </a:solidFill>
              <a:latin typeface="Arial"/>
              <a:ea typeface="Calibri"/>
              <a:cs typeface="Arial"/>
            </a:endParaRPr>
          </a:p>
          <a:p>
            <a:pPr marL="214313" indent="-214313">
              <a:buFont typeface="Arial"/>
              <a:buChar char="•"/>
            </a:pPr>
            <a:r>
              <a:rPr lang="en-GB" sz="1200">
                <a:solidFill>
                  <a:schemeClr val="tx1"/>
                </a:solidFill>
                <a:latin typeface="Calibri"/>
                <a:ea typeface="Calibri"/>
                <a:cs typeface="Arial"/>
              </a:rPr>
              <a:t>Exacerbations</a:t>
            </a:r>
            <a:endParaRPr lang="en-GB" sz="1013">
              <a:solidFill>
                <a:schemeClr val="tx1"/>
              </a:solidFill>
              <a:latin typeface="Arial"/>
              <a:ea typeface="Calibri"/>
              <a:cs typeface="Arial"/>
            </a:endParaRPr>
          </a:p>
          <a:p>
            <a:pPr marL="214313" indent="-214313">
              <a:buFont typeface="Arial"/>
              <a:buChar char="•"/>
            </a:pPr>
            <a:r>
              <a:rPr lang="en-GB" sz="1200">
                <a:solidFill>
                  <a:schemeClr val="tx1"/>
                </a:solidFill>
                <a:latin typeface="Calibri"/>
                <a:ea typeface="Calibri"/>
                <a:cs typeface="Arial"/>
              </a:rPr>
              <a:t>Asthma control</a:t>
            </a:r>
            <a:endParaRPr lang="en-GB" sz="1013">
              <a:solidFill>
                <a:schemeClr val="tx1"/>
              </a:solidFill>
              <a:latin typeface="Arial"/>
              <a:ea typeface="Calibri"/>
              <a:cs typeface="Arial"/>
            </a:endParaRPr>
          </a:p>
          <a:p>
            <a:pPr marL="214313" indent="-214313">
              <a:buFont typeface="Arial"/>
              <a:buChar char="•"/>
            </a:pPr>
            <a:r>
              <a:rPr lang="en-GB" sz="1200">
                <a:solidFill>
                  <a:schemeClr val="tx1"/>
                </a:solidFill>
                <a:latin typeface="Calibri"/>
                <a:ea typeface="Calibri"/>
                <a:cs typeface="Arial"/>
              </a:rPr>
              <a:t>Lung function</a:t>
            </a:r>
            <a:endParaRPr lang="en-GB" sz="1013">
              <a:solidFill>
                <a:schemeClr val="tx1"/>
              </a:solidFill>
              <a:latin typeface="Arial"/>
              <a:ea typeface="Calibri"/>
              <a:cs typeface="Arial"/>
            </a:endParaRPr>
          </a:p>
          <a:p>
            <a:pPr marL="214313" indent="-214313">
              <a:buFont typeface="Arial"/>
              <a:buChar char="•"/>
            </a:pPr>
            <a:r>
              <a:rPr lang="en-GB" sz="1200">
                <a:solidFill>
                  <a:schemeClr val="tx1"/>
                </a:solidFill>
                <a:latin typeface="Calibri"/>
                <a:ea typeface="Calibri"/>
                <a:cs typeface="Arial"/>
              </a:rPr>
              <a:t>Asthma treatment pattern</a:t>
            </a:r>
            <a:endParaRPr lang="en-GB" sz="1013">
              <a:solidFill>
                <a:schemeClr val="tx1"/>
              </a:solidFill>
              <a:latin typeface="Arial"/>
              <a:ea typeface="Calibri"/>
              <a:cs typeface="Arial"/>
            </a:endParaRPr>
          </a:p>
          <a:p>
            <a:pPr marL="214313" indent="-214313">
              <a:buFont typeface="Arial"/>
              <a:buChar char="•"/>
            </a:pPr>
            <a:r>
              <a:rPr lang="en-GB" sz="1200">
                <a:solidFill>
                  <a:schemeClr val="tx1"/>
                </a:solidFill>
                <a:latin typeface="Calibri"/>
                <a:ea typeface="Calibri"/>
                <a:cs typeface="Arial"/>
              </a:rPr>
              <a:t>HCRU</a:t>
            </a:r>
            <a:endParaRPr lang="en-GB" sz="1013">
              <a:solidFill>
                <a:schemeClr val="tx1"/>
              </a:solidFill>
              <a:latin typeface="Arial"/>
              <a:ea typeface="Calibri"/>
              <a:cs typeface="Arial"/>
            </a:endParaRPr>
          </a:p>
        </p:txBody>
      </p:sp>
      <p:sp>
        <p:nvSpPr>
          <p:cNvPr id="10" name="Rectangle: Rounded Corners 9">
            <a:extLst>
              <a:ext uri="{FF2B5EF4-FFF2-40B4-BE49-F238E27FC236}">
                <a16:creationId xmlns:a16="http://schemas.microsoft.com/office/drawing/2014/main" id="{D269F3B4-C70A-E6B1-127D-0FD2C35F37FF}"/>
              </a:ext>
            </a:extLst>
          </p:cNvPr>
          <p:cNvSpPr/>
          <p:nvPr/>
        </p:nvSpPr>
        <p:spPr>
          <a:xfrm>
            <a:off x="6151118" y="1537096"/>
            <a:ext cx="2657048" cy="2897015"/>
          </a:xfrm>
          <a:prstGeom prst="roundRect">
            <a:avLst/>
          </a:prstGeom>
          <a:solidFill>
            <a:srgbClr val="EDF4FA"/>
          </a:solidFill>
          <a:ln>
            <a:noFill/>
          </a:ln>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1350" b="1">
                <a:solidFill>
                  <a:schemeClr val="tx1"/>
                </a:solidFill>
                <a:latin typeface="Calibri"/>
                <a:ea typeface="Calibri"/>
                <a:cs typeface="Arial"/>
              </a:rPr>
              <a:t>Continuous </a:t>
            </a:r>
            <a:r>
              <a:rPr lang="en-GB" sz="1350">
                <a:solidFill>
                  <a:schemeClr val="tx1"/>
                </a:solidFill>
                <a:latin typeface="Calibri"/>
                <a:ea typeface="Calibri"/>
                <a:cs typeface="Arial"/>
              </a:rPr>
              <a:t>and </a:t>
            </a:r>
            <a:r>
              <a:rPr lang="en-GB" sz="1350" b="1">
                <a:solidFill>
                  <a:schemeClr val="tx1"/>
                </a:solidFill>
                <a:latin typeface="Calibri"/>
                <a:ea typeface="Calibri"/>
                <a:cs typeface="Arial"/>
              </a:rPr>
              <a:t>categorical</a:t>
            </a:r>
            <a:r>
              <a:rPr lang="en-GB" sz="1350">
                <a:solidFill>
                  <a:schemeClr val="tx1"/>
                </a:solidFill>
                <a:latin typeface="Calibri"/>
                <a:ea typeface="Calibri"/>
                <a:cs typeface="Arial"/>
              </a:rPr>
              <a:t> variables were summarized.</a:t>
            </a:r>
          </a:p>
          <a:p>
            <a:endParaRPr lang="en-GB" sz="1350">
              <a:solidFill>
                <a:schemeClr val="tx1"/>
              </a:solidFill>
              <a:latin typeface="Calibri"/>
              <a:ea typeface="Calibri"/>
              <a:cs typeface="Arial"/>
            </a:endParaRPr>
          </a:p>
          <a:p>
            <a:r>
              <a:rPr lang="en-GB" sz="1350" b="1">
                <a:solidFill>
                  <a:schemeClr val="tx1"/>
                </a:solidFill>
                <a:latin typeface="Calibri"/>
                <a:ea typeface="Calibri"/>
                <a:cs typeface="Arial"/>
              </a:rPr>
              <a:t>Comparisons between groups:</a:t>
            </a:r>
          </a:p>
          <a:p>
            <a:pPr marL="214313" indent="-214313">
              <a:buFont typeface="Arial"/>
              <a:buChar char="•"/>
            </a:pPr>
            <a:r>
              <a:rPr lang="en-GB" sz="1200">
                <a:solidFill>
                  <a:schemeClr val="tx1"/>
                </a:solidFill>
                <a:latin typeface="Calibri"/>
                <a:ea typeface="Calibri"/>
                <a:cs typeface="Arial"/>
              </a:rPr>
              <a:t>T-tests</a:t>
            </a:r>
          </a:p>
          <a:p>
            <a:pPr marL="214313" indent="-214313">
              <a:buFont typeface="Arial"/>
              <a:buChar char="•"/>
            </a:pPr>
            <a:r>
              <a:rPr lang="en-GB" sz="1200">
                <a:solidFill>
                  <a:schemeClr val="tx1"/>
                </a:solidFill>
                <a:latin typeface="Calibri"/>
                <a:ea typeface="Calibri"/>
                <a:cs typeface="Arial"/>
              </a:rPr>
              <a:t>Mann-Whitney tests</a:t>
            </a:r>
          </a:p>
          <a:p>
            <a:pPr marL="214313" indent="-214313">
              <a:buFont typeface="Arial"/>
              <a:buChar char="•"/>
            </a:pPr>
            <a:r>
              <a:rPr lang="en-GB" sz="1200">
                <a:solidFill>
                  <a:schemeClr val="tx1"/>
                </a:solidFill>
                <a:latin typeface="Calibri"/>
                <a:ea typeface="Calibri"/>
                <a:cs typeface="Arial"/>
              </a:rPr>
              <a:t>Poisson regression</a:t>
            </a:r>
          </a:p>
          <a:p>
            <a:pPr marL="214313" indent="-214313">
              <a:buFont typeface="Arial"/>
              <a:buChar char="•"/>
            </a:pPr>
            <a:r>
              <a:rPr lang="en-GB" sz="1200">
                <a:solidFill>
                  <a:schemeClr val="tx1"/>
                </a:solidFill>
                <a:latin typeface="Calibri"/>
                <a:ea typeface="Calibri"/>
                <a:cs typeface="Arial"/>
              </a:rPr>
              <a:t>Chi-square tests</a:t>
            </a:r>
          </a:p>
          <a:p>
            <a:pPr marL="214313" indent="-214313">
              <a:buFont typeface="Arial"/>
              <a:buChar char="•"/>
            </a:pPr>
            <a:endParaRPr lang="en-GB" sz="1350">
              <a:solidFill>
                <a:schemeClr val="tx1"/>
              </a:solidFill>
              <a:latin typeface="Calibri"/>
              <a:ea typeface="Calibri"/>
              <a:cs typeface="Arial"/>
            </a:endParaRPr>
          </a:p>
          <a:p>
            <a:r>
              <a:rPr lang="en-GB" sz="1350" b="1" i="1">
                <a:solidFill>
                  <a:schemeClr val="tx1"/>
                </a:solidFill>
                <a:latin typeface="Calibri"/>
                <a:ea typeface="Calibri"/>
                <a:cs typeface="Arial"/>
              </a:rPr>
              <a:t>P</a:t>
            </a:r>
            <a:r>
              <a:rPr lang="en-GB" sz="1350" b="1">
                <a:solidFill>
                  <a:schemeClr val="tx1"/>
                </a:solidFill>
                <a:latin typeface="Calibri"/>
                <a:ea typeface="Calibri"/>
                <a:cs typeface="Arial"/>
              </a:rPr>
              <a:t> values ≤0.05 </a:t>
            </a:r>
            <a:r>
              <a:rPr lang="en-GB" sz="1350">
                <a:solidFill>
                  <a:schemeClr val="tx1"/>
                </a:solidFill>
                <a:latin typeface="Calibri"/>
                <a:ea typeface="Calibri"/>
                <a:cs typeface="Arial"/>
              </a:rPr>
              <a:t>were considered  statistically significant.</a:t>
            </a:r>
          </a:p>
        </p:txBody>
      </p:sp>
      <p:pic>
        <p:nvPicPr>
          <p:cNvPr id="11" name="Graphic 10" descr="Presentation with bar chart with solid fill">
            <a:extLst>
              <a:ext uri="{FF2B5EF4-FFF2-40B4-BE49-F238E27FC236}">
                <a16:creationId xmlns:a16="http://schemas.microsoft.com/office/drawing/2014/main" id="{FBBDDCE3-DB60-75A7-B122-53A8B29FC166}"/>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6154512" y="847726"/>
            <a:ext cx="624568" cy="685799"/>
          </a:xfrm>
          <a:prstGeom prst="rect">
            <a:avLst/>
          </a:prstGeom>
        </p:spPr>
      </p:pic>
      <p:pic>
        <p:nvPicPr>
          <p:cNvPr id="12" name="Graphic 11" descr="Clipboard Ticked with solid fill">
            <a:extLst>
              <a:ext uri="{FF2B5EF4-FFF2-40B4-BE49-F238E27FC236}">
                <a16:creationId xmlns:a16="http://schemas.microsoft.com/office/drawing/2014/main" id="{DA96ECC3-D8FE-17A4-AECE-F73D60A94DAD}"/>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3664404" y="895351"/>
            <a:ext cx="624569" cy="597353"/>
          </a:xfrm>
          <a:prstGeom prst="rect">
            <a:avLst/>
          </a:prstGeom>
        </p:spPr>
      </p:pic>
      <p:sp>
        <p:nvSpPr>
          <p:cNvPr id="14" name="TextBox 21">
            <a:extLst>
              <a:ext uri="{FF2B5EF4-FFF2-40B4-BE49-F238E27FC236}">
                <a16:creationId xmlns:a16="http://schemas.microsoft.com/office/drawing/2014/main" id="{AA8405AF-F853-39A3-0D68-7E50180CD226}"/>
              </a:ext>
            </a:extLst>
          </p:cNvPr>
          <p:cNvSpPr txBox="1"/>
          <p:nvPr/>
        </p:nvSpPr>
        <p:spPr>
          <a:xfrm>
            <a:off x="1445014" y="1060150"/>
            <a:ext cx="1003529" cy="346249"/>
          </a:xfrm>
          <a:prstGeom prst="rect">
            <a:avLst/>
          </a:prstGeom>
          <a:noFill/>
        </p:spPr>
        <p:txBody>
          <a:bodyPr wrap="square" lIns="68580" tIns="34290" rIns="68580" bIns="3429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US" sz="1800" b="1">
                <a:solidFill>
                  <a:srgbClr val="EB7C39"/>
                </a:solidFill>
                <a:latin typeface="Calibri"/>
                <a:ea typeface="Calibri"/>
                <a:cs typeface="Calibri"/>
              </a:rPr>
              <a:t>Patients</a:t>
            </a:r>
          </a:p>
        </p:txBody>
      </p:sp>
      <p:sp>
        <p:nvSpPr>
          <p:cNvPr id="15" name="TextBox 21">
            <a:extLst>
              <a:ext uri="{FF2B5EF4-FFF2-40B4-BE49-F238E27FC236}">
                <a16:creationId xmlns:a16="http://schemas.microsoft.com/office/drawing/2014/main" id="{87D358A5-07B6-FECB-6FBC-947480795AD8}"/>
              </a:ext>
            </a:extLst>
          </p:cNvPr>
          <p:cNvSpPr txBox="1"/>
          <p:nvPr/>
        </p:nvSpPr>
        <p:spPr>
          <a:xfrm>
            <a:off x="4282103" y="1060149"/>
            <a:ext cx="1037546" cy="346249"/>
          </a:xfrm>
          <a:prstGeom prst="rect">
            <a:avLst/>
          </a:prstGeom>
          <a:noFill/>
        </p:spPr>
        <p:txBody>
          <a:bodyPr wrap="square" lIns="68580" tIns="34290" rIns="68580" bIns="3429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US" sz="1800" b="1">
                <a:solidFill>
                  <a:schemeClr val="tx2">
                    <a:lumMod val="76000"/>
                  </a:schemeClr>
                </a:solidFill>
                <a:latin typeface="Calibri"/>
                <a:ea typeface="Calibri"/>
                <a:cs typeface="Calibri"/>
              </a:rPr>
              <a:t>Variables</a:t>
            </a:r>
            <a:endParaRPr lang="en-US" sz="1013">
              <a:solidFill>
                <a:schemeClr val="tx2">
                  <a:lumMod val="76000"/>
                </a:schemeClr>
              </a:solidFill>
              <a:cs typeface="Arial"/>
            </a:endParaRPr>
          </a:p>
        </p:txBody>
      </p:sp>
      <p:sp>
        <p:nvSpPr>
          <p:cNvPr id="16" name="TextBox 21">
            <a:extLst>
              <a:ext uri="{FF2B5EF4-FFF2-40B4-BE49-F238E27FC236}">
                <a16:creationId xmlns:a16="http://schemas.microsoft.com/office/drawing/2014/main" id="{F4323637-07F2-4B37-9491-AEE1CC0DBDAE}"/>
              </a:ext>
            </a:extLst>
          </p:cNvPr>
          <p:cNvSpPr txBox="1"/>
          <p:nvPr/>
        </p:nvSpPr>
        <p:spPr>
          <a:xfrm>
            <a:off x="6636138" y="1060149"/>
            <a:ext cx="2112509" cy="346249"/>
          </a:xfrm>
          <a:prstGeom prst="rect">
            <a:avLst/>
          </a:prstGeom>
          <a:noFill/>
        </p:spPr>
        <p:txBody>
          <a:bodyPr wrap="square" lIns="68580" tIns="34290" rIns="68580" bIns="3429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US" sz="1800" b="1">
                <a:solidFill>
                  <a:schemeClr val="accent2"/>
                </a:solidFill>
                <a:latin typeface="Calibri"/>
                <a:ea typeface="Calibri"/>
                <a:cs typeface="Calibri"/>
              </a:rPr>
              <a:t>Statistical analyses</a:t>
            </a:r>
            <a:endParaRPr lang="en-US" sz="1013">
              <a:solidFill>
                <a:schemeClr val="accent2"/>
              </a:solidFill>
              <a:cs typeface="Arial"/>
            </a:endParaRPr>
          </a:p>
        </p:txBody>
      </p:sp>
      <p:pic>
        <p:nvPicPr>
          <p:cNvPr id="6" name="bg object 17">
            <a:extLst>
              <a:ext uri="{FF2B5EF4-FFF2-40B4-BE49-F238E27FC236}">
                <a16:creationId xmlns:a16="http://schemas.microsoft.com/office/drawing/2014/main" id="{011AD819-B6CA-B61D-702A-CBB0AA17F920}"/>
              </a:ext>
            </a:extLst>
          </p:cNvPr>
          <p:cNvPicPr/>
          <p:nvPr/>
        </p:nvPicPr>
        <p:blipFill>
          <a:blip r:embed="rId9" cstate="print">
            <a:alphaModFix amt="10000"/>
            <a:extLst>
              <a:ext uri="{BEBA8EAE-BF5A-486C-A8C5-ECC9F3942E4B}">
                <a14:imgProps xmlns:a14="http://schemas.microsoft.com/office/drawing/2010/main">
                  <a14:imgLayer r:embed="rId10">
                    <a14:imgEffect>
                      <a14:saturation sat="0"/>
                    </a14:imgEffect>
                  </a14:imgLayer>
                </a14:imgProps>
              </a:ext>
            </a:extLst>
          </a:blip>
          <a:stretch>
            <a:fillRect/>
          </a:stretch>
        </p:blipFill>
        <p:spPr>
          <a:xfrm>
            <a:off x="1524002" y="1682751"/>
            <a:ext cx="5849256" cy="1778000"/>
          </a:xfrm>
          <a:prstGeom prst="rect">
            <a:avLst/>
          </a:prstGeom>
          <a:noFill/>
        </p:spPr>
      </p:pic>
      <p:pic>
        <p:nvPicPr>
          <p:cNvPr id="7" name="Graphic 6" descr="Beginning with solid fill">
            <a:hlinkClick r:id="rId11" action="ppaction://hlinksldjump"/>
            <a:extLst>
              <a:ext uri="{FF2B5EF4-FFF2-40B4-BE49-F238E27FC236}">
                <a16:creationId xmlns:a16="http://schemas.microsoft.com/office/drawing/2014/main" id="{043C1485-EC2F-D948-EE9B-7F8675CEF8CF}"/>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345794285"/>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CBF79B5-A557-2464-6A5B-02DA04894319}"/>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04E551C3-DA61-A180-FDC5-D560292F7A24}"/>
              </a:ext>
            </a:extLst>
          </p:cNvPr>
          <p:cNvSpPr>
            <a:spLocks noGrp="1"/>
          </p:cNvSpPr>
          <p:nvPr>
            <p:ph type="title"/>
          </p:nvPr>
        </p:nvSpPr>
        <p:spPr>
          <a:xfrm>
            <a:off x="135139" y="46289"/>
            <a:ext cx="8053388" cy="590955"/>
          </a:xfrm>
        </p:spPr>
        <p:txBody>
          <a:bodyPr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1500"/>
              <a:t>Patient flow and overall phenotypic characterization</a:t>
            </a:r>
          </a:p>
        </p:txBody>
      </p:sp>
      <p:sp>
        <p:nvSpPr>
          <p:cNvPr id="3" name="TextBox 3">
            <a:extLst>
              <a:ext uri="{FF2B5EF4-FFF2-40B4-BE49-F238E27FC236}">
                <a16:creationId xmlns:a16="http://schemas.microsoft.com/office/drawing/2014/main" id="{CE8A5EA5-2BEA-61F1-50A5-5627AF7C0FE4}"/>
              </a:ext>
            </a:extLst>
          </p:cNvPr>
          <p:cNvSpPr txBox="1"/>
          <p:nvPr/>
        </p:nvSpPr>
        <p:spPr>
          <a:xfrm>
            <a:off x="1370" y="4892021"/>
            <a:ext cx="8442008" cy="253916"/>
          </a:xfrm>
          <a:prstGeom prst="rect">
            <a:avLst/>
          </a:prstGeom>
          <a:noFill/>
        </p:spPr>
        <p:txBody>
          <a:bodyPr wrap="square" lIns="68580" tIns="34290" rIns="68580" bIns="34290" rtlCol="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600">
                <a:solidFill>
                  <a:schemeClr val="bg1">
                    <a:lumMod val="65000"/>
                  </a:schemeClr>
                </a:solidFill>
              </a:rPr>
              <a:t>BMI = Body mass index; FEV1 = Forced expiratory volume in 1 second; FVC = Forced vital capacity; HCRU = Healthcare resource utilization; ISAR = International Severe Asthma Registry; LTOCS = Long-term OCS; OCS = Oral corticosteroids</a:t>
            </a:r>
            <a:endParaRPr lang="en-GB" sz="1388">
              <a:solidFill>
                <a:schemeClr val="bg1">
                  <a:lumMod val="65000"/>
                </a:schemeClr>
              </a:solidFill>
            </a:endParaRPr>
          </a:p>
          <a:p>
            <a:r>
              <a:rPr lang="en-GB" sz="600">
                <a:solidFill>
                  <a:srgbClr val="A6A6A6"/>
                </a:solidFill>
              </a:rPr>
              <a:t>Schleich F et al</a:t>
            </a:r>
            <a:r>
              <a:rPr lang="en-US" sz="600">
                <a:solidFill>
                  <a:srgbClr val="A6A6A6"/>
                </a:solidFill>
              </a:rPr>
              <a:t>. Biomarker profile and disease burden associated with intermittent and long-term oral corticosteroid use in patients with severe asthma prior to biologic initiation in real-life (STAR). </a:t>
            </a:r>
            <a:r>
              <a:rPr lang="en-US" sz="600" i="1">
                <a:solidFill>
                  <a:srgbClr val="A6A6A6"/>
                </a:solidFill>
              </a:rPr>
              <a:t>World Allergy Organ J </a:t>
            </a:r>
            <a:r>
              <a:rPr lang="en-US" sz="600">
                <a:solidFill>
                  <a:srgbClr val="A6A6A6"/>
                </a:solidFill>
              </a:rPr>
              <a:t>2025;18:101066</a:t>
            </a:r>
            <a:endParaRPr lang="en-GB" sz="600"/>
          </a:p>
        </p:txBody>
      </p:sp>
      <p:pic>
        <p:nvPicPr>
          <p:cNvPr id="6" name="Picture 5">
            <a:extLst>
              <a:ext uri="{FF2B5EF4-FFF2-40B4-BE49-F238E27FC236}">
                <a16:creationId xmlns:a16="http://schemas.microsoft.com/office/drawing/2014/main" id="{539B54C7-4651-1508-F892-538B98575D19}"/>
              </a:ext>
            </a:extLst>
          </p:cNvPr>
          <p:cNvPicPr>
            <a:picLocks noChangeAspect="1"/>
          </p:cNvPicPr>
          <p:nvPr/>
        </p:nvPicPr>
        <p:blipFill>
          <a:blip r:embed="rId3"/>
          <a:stretch>
            <a:fillRect/>
          </a:stretch>
        </p:blipFill>
        <p:spPr>
          <a:xfrm>
            <a:off x="273755" y="1167707"/>
            <a:ext cx="1028543" cy="317519"/>
          </a:xfrm>
          <a:prstGeom prst="rect">
            <a:avLst/>
          </a:prstGeom>
        </p:spPr>
      </p:pic>
      <p:sp>
        <p:nvSpPr>
          <p:cNvPr id="13" name="Rectangle 12">
            <a:extLst>
              <a:ext uri="{FF2B5EF4-FFF2-40B4-BE49-F238E27FC236}">
                <a16:creationId xmlns:a16="http://schemas.microsoft.com/office/drawing/2014/main" id="{77DAF5BB-7A39-6F7B-FA5B-3AC527306724}"/>
              </a:ext>
            </a:extLst>
          </p:cNvPr>
          <p:cNvSpPr/>
          <p:nvPr/>
        </p:nvSpPr>
        <p:spPr>
          <a:xfrm>
            <a:off x="1382237" y="1134794"/>
            <a:ext cx="2233047" cy="476250"/>
          </a:xfrm>
          <a:prstGeom prst="rect">
            <a:avLst/>
          </a:prstGeom>
          <a:solidFill>
            <a:schemeClr val="accent1"/>
          </a:solidFill>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GB" sz="1200" b="1">
                <a:solidFill>
                  <a:srgbClr val="FFFFFF"/>
                </a:solidFill>
                <a:ea typeface="Calibri"/>
                <a:cs typeface="Calibri"/>
              </a:rPr>
              <a:t>Patients with severe asthma</a:t>
            </a:r>
            <a:r>
              <a:rPr lang="en-GB" sz="1200">
                <a:solidFill>
                  <a:srgbClr val="FFFFFF"/>
                </a:solidFill>
                <a:ea typeface="Calibri"/>
                <a:cs typeface="Calibri"/>
              </a:rPr>
              <a:t> (n=17,553)</a:t>
            </a:r>
          </a:p>
        </p:txBody>
      </p:sp>
      <p:sp>
        <p:nvSpPr>
          <p:cNvPr id="18" name="Arrow: Down 17">
            <a:extLst>
              <a:ext uri="{FF2B5EF4-FFF2-40B4-BE49-F238E27FC236}">
                <a16:creationId xmlns:a16="http://schemas.microsoft.com/office/drawing/2014/main" id="{6050F84B-8EAE-8651-3F4F-44BFB1DD9E99}"/>
              </a:ext>
            </a:extLst>
          </p:cNvPr>
          <p:cNvSpPr/>
          <p:nvPr/>
        </p:nvSpPr>
        <p:spPr>
          <a:xfrm>
            <a:off x="2419767" y="1683133"/>
            <a:ext cx="158750" cy="255413"/>
          </a:xfrm>
          <a:prstGeom prst="downArrow">
            <a:avLst/>
          </a:prstGeom>
          <a:solidFill>
            <a:schemeClr val="tx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endParaRPr lang="en-GB" sz="1013"/>
          </a:p>
        </p:txBody>
      </p:sp>
      <p:sp>
        <p:nvSpPr>
          <p:cNvPr id="20" name="Rectangle 19">
            <a:extLst>
              <a:ext uri="{FF2B5EF4-FFF2-40B4-BE49-F238E27FC236}">
                <a16:creationId xmlns:a16="http://schemas.microsoft.com/office/drawing/2014/main" id="{82B9BEBE-168C-0D2B-EE3A-901F8FC09A20}"/>
              </a:ext>
            </a:extLst>
          </p:cNvPr>
          <p:cNvSpPr/>
          <p:nvPr/>
        </p:nvSpPr>
        <p:spPr>
          <a:xfrm>
            <a:off x="1397894" y="2042237"/>
            <a:ext cx="2217389" cy="476250"/>
          </a:xfrm>
          <a:prstGeom prst="rect">
            <a:avLst/>
          </a:prstGeom>
          <a:solidFill>
            <a:schemeClr val="accent1"/>
          </a:solidFill>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GB" sz="1200" b="1">
                <a:ea typeface="Calibri"/>
                <a:cs typeface="Calibri"/>
              </a:rPr>
              <a:t>Received biologics</a:t>
            </a:r>
            <a:endParaRPr lang="en-US" sz="1200">
              <a:cs typeface="Arial"/>
            </a:endParaRPr>
          </a:p>
          <a:p>
            <a:pPr algn="ctr"/>
            <a:r>
              <a:rPr lang="en-GB" sz="1200">
                <a:ea typeface="Calibri"/>
                <a:cs typeface="Calibri"/>
              </a:rPr>
              <a:t>(n=9,014)</a:t>
            </a:r>
          </a:p>
        </p:txBody>
      </p:sp>
      <p:sp>
        <p:nvSpPr>
          <p:cNvPr id="24" name="Rectangle 23">
            <a:extLst>
              <a:ext uri="{FF2B5EF4-FFF2-40B4-BE49-F238E27FC236}">
                <a16:creationId xmlns:a16="http://schemas.microsoft.com/office/drawing/2014/main" id="{3FE6C5DA-3A22-BD24-8ADB-1781A337AE4C}"/>
              </a:ext>
            </a:extLst>
          </p:cNvPr>
          <p:cNvSpPr/>
          <p:nvPr/>
        </p:nvSpPr>
        <p:spPr>
          <a:xfrm>
            <a:off x="1396524" y="2979339"/>
            <a:ext cx="2225218" cy="476250"/>
          </a:xfrm>
          <a:prstGeom prst="rect">
            <a:avLst/>
          </a:prstGeom>
          <a:solidFill>
            <a:srgbClr val="E2F0D9"/>
          </a:solidFill>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GB" sz="1200" b="1">
                <a:solidFill>
                  <a:schemeClr val="bg2">
                    <a:lumMod val="65000"/>
                    <a:lumOff val="35000"/>
                  </a:schemeClr>
                </a:solidFill>
                <a:ea typeface="Calibri"/>
                <a:cs typeface="Calibri"/>
              </a:rPr>
              <a:t>Included in study</a:t>
            </a:r>
          </a:p>
          <a:p>
            <a:pPr algn="ctr"/>
            <a:r>
              <a:rPr lang="en-GB" sz="1200">
                <a:solidFill>
                  <a:schemeClr val="bg2">
                    <a:lumMod val="65000"/>
                    <a:lumOff val="35000"/>
                  </a:schemeClr>
                </a:solidFill>
                <a:ea typeface="Calibri"/>
                <a:cs typeface="Calibri"/>
              </a:rPr>
              <a:t>(n=4,305)</a:t>
            </a:r>
            <a:endParaRPr lang="en-GB" sz="1013">
              <a:solidFill>
                <a:schemeClr val="bg2">
                  <a:lumMod val="65000"/>
                  <a:lumOff val="35000"/>
                </a:schemeClr>
              </a:solidFill>
              <a:cs typeface="Arial"/>
            </a:endParaRPr>
          </a:p>
        </p:txBody>
      </p:sp>
      <p:sp>
        <p:nvSpPr>
          <p:cNvPr id="26" name="TextBox 17">
            <a:extLst>
              <a:ext uri="{FF2B5EF4-FFF2-40B4-BE49-F238E27FC236}">
                <a16:creationId xmlns:a16="http://schemas.microsoft.com/office/drawing/2014/main" id="{8AFB0F7A-428F-07C7-F68D-1EAB32E4F168}"/>
              </a:ext>
            </a:extLst>
          </p:cNvPr>
          <p:cNvSpPr txBox="1"/>
          <p:nvPr/>
        </p:nvSpPr>
        <p:spPr>
          <a:xfrm>
            <a:off x="342390" y="2574557"/>
            <a:ext cx="1789682" cy="323165"/>
          </a:xfrm>
          <a:prstGeom prst="rect">
            <a:avLst/>
          </a:prstGeom>
          <a:noFill/>
        </p:spPr>
        <p:txBody>
          <a:bodyPr rot="0" spcFirstLastPara="0" vert="horz" wrap="square" lIns="68580" tIns="34290" rIns="68580" bIns="34290" numCol="1" spcCol="0" rtlCol="0" fromWordArt="0" anchor="t" anchorCtr="0" forceAA="0" compatLnSpc="1">
            <a:prstTxWarp prst="textNoShape">
              <a:avLst/>
            </a:prstTxWarp>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US" sz="825">
                <a:solidFill>
                  <a:srgbClr val="073763"/>
                </a:solidFill>
              </a:rPr>
              <a:t>Exclusions (e.g., insufficient data on pre-biologic OCS use), n=4,709</a:t>
            </a:r>
            <a:endParaRPr lang="en-US" sz="825"/>
          </a:p>
        </p:txBody>
      </p:sp>
      <p:cxnSp>
        <p:nvCxnSpPr>
          <p:cNvPr id="29" name="Straight Arrow Connector 28">
            <a:extLst>
              <a:ext uri="{FF2B5EF4-FFF2-40B4-BE49-F238E27FC236}">
                <a16:creationId xmlns:a16="http://schemas.microsoft.com/office/drawing/2014/main" id="{E5931EE2-D33A-7486-8E25-C2048D3A8670}"/>
              </a:ext>
            </a:extLst>
          </p:cNvPr>
          <p:cNvCxnSpPr>
            <a:cxnSpLocks/>
          </p:cNvCxnSpPr>
          <p:nvPr/>
        </p:nvCxnSpPr>
        <p:spPr>
          <a:xfrm flipH="1">
            <a:off x="2074637" y="2713833"/>
            <a:ext cx="307181" cy="0"/>
          </a:xfrm>
          <a:prstGeom prst="straightConnector1">
            <a:avLst/>
          </a:prstGeom>
          <a:ln w="12700">
            <a:prstDash val="sysDot"/>
            <a:tailEnd type="triangle"/>
          </a:ln>
        </p:spPr>
        <p:style>
          <a:lnRef idx="1">
            <a:schemeClr val="accent1"/>
          </a:lnRef>
          <a:fillRef idx="0">
            <a:schemeClr val="accent1"/>
          </a:fillRef>
          <a:effectRef idx="0">
            <a:schemeClr val="accent1"/>
          </a:effectRef>
          <a:fontRef idx="minor">
            <a:schemeClr val="tx1"/>
          </a:fontRef>
        </p:style>
      </p:cxnSp>
      <p:pic>
        <p:nvPicPr>
          <p:cNvPr id="31" name="Picture 30" descr="A hexagon with white and blue lines&#10;&#10;AI-generated content may be incorrect.">
            <a:extLst>
              <a:ext uri="{FF2B5EF4-FFF2-40B4-BE49-F238E27FC236}">
                <a16:creationId xmlns:a16="http://schemas.microsoft.com/office/drawing/2014/main" id="{D025AFDA-F127-9172-F887-4CBE234D6744}"/>
              </a:ext>
            </a:extLst>
          </p:cNvPr>
          <p:cNvPicPr>
            <a:picLocks noChangeAspect="1"/>
          </p:cNvPicPr>
          <p:nvPr/>
        </p:nvPicPr>
        <p:blipFill>
          <a:blip r:embed="rId4"/>
          <a:srcRect l="4153" t="4624" r="2260" b="6374"/>
          <a:stretch>
            <a:fillRect/>
          </a:stretch>
        </p:blipFill>
        <p:spPr>
          <a:xfrm>
            <a:off x="4037931" y="1293704"/>
            <a:ext cx="4406563" cy="3174368"/>
          </a:xfrm>
          <a:prstGeom prst="rect">
            <a:avLst/>
          </a:prstGeom>
          <a:ln>
            <a:noFill/>
          </a:ln>
        </p:spPr>
      </p:pic>
      <p:sp>
        <p:nvSpPr>
          <p:cNvPr id="2" name="Arrow: Down 1">
            <a:extLst>
              <a:ext uri="{FF2B5EF4-FFF2-40B4-BE49-F238E27FC236}">
                <a16:creationId xmlns:a16="http://schemas.microsoft.com/office/drawing/2014/main" id="{211AFCE8-268A-5120-7B08-413C7BE90461}"/>
              </a:ext>
            </a:extLst>
          </p:cNvPr>
          <p:cNvSpPr/>
          <p:nvPr/>
        </p:nvSpPr>
        <p:spPr>
          <a:xfrm>
            <a:off x="2427595" y="2606927"/>
            <a:ext cx="158750" cy="255413"/>
          </a:xfrm>
          <a:prstGeom prst="downArrow">
            <a:avLst/>
          </a:prstGeom>
          <a:solidFill>
            <a:schemeClr val="tx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endParaRPr lang="en-GB" sz="1013"/>
          </a:p>
        </p:txBody>
      </p:sp>
      <p:sp>
        <p:nvSpPr>
          <p:cNvPr id="4" name="Arrow: Down 3">
            <a:extLst>
              <a:ext uri="{FF2B5EF4-FFF2-40B4-BE49-F238E27FC236}">
                <a16:creationId xmlns:a16="http://schemas.microsoft.com/office/drawing/2014/main" id="{D1BA6471-42EE-2000-7431-920BEF6D92BE}"/>
              </a:ext>
            </a:extLst>
          </p:cNvPr>
          <p:cNvSpPr/>
          <p:nvPr/>
        </p:nvSpPr>
        <p:spPr>
          <a:xfrm>
            <a:off x="2427595" y="3522892"/>
            <a:ext cx="158750" cy="255413"/>
          </a:xfrm>
          <a:prstGeom prst="downArrow">
            <a:avLst/>
          </a:prstGeom>
          <a:solidFill>
            <a:schemeClr val="tx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endParaRPr lang="en-GB" sz="1013"/>
          </a:p>
        </p:txBody>
      </p:sp>
      <p:sp>
        <p:nvSpPr>
          <p:cNvPr id="7" name="Arrow: Down 6">
            <a:extLst>
              <a:ext uri="{FF2B5EF4-FFF2-40B4-BE49-F238E27FC236}">
                <a16:creationId xmlns:a16="http://schemas.microsoft.com/office/drawing/2014/main" id="{D7E30294-FF3D-2F1F-1527-4A2EB04EB2FE}"/>
              </a:ext>
            </a:extLst>
          </p:cNvPr>
          <p:cNvSpPr/>
          <p:nvPr/>
        </p:nvSpPr>
        <p:spPr>
          <a:xfrm>
            <a:off x="1394197" y="3522892"/>
            <a:ext cx="158750" cy="255413"/>
          </a:xfrm>
          <a:prstGeom prst="downArrow">
            <a:avLst/>
          </a:prstGeom>
          <a:solidFill>
            <a:schemeClr val="tx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endParaRPr lang="en-GB" sz="1013"/>
          </a:p>
        </p:txBody>
      </p:sp>
      <p:sp>
        <p:nvSpPr>
          <p:cNvPr id="8" name="Arrow: Down 7">
            <a:extLst>
              <a:ext uri="{FF2B5EF4-FFF2-40B4-BE49-F238E27FC236}">
                <a16:creationId xmlns:a16="http://schemas.microsoft.com/office/drawing/2014/main" id="{CB3A1516-915D-6DBF-7385-9040122C930A}"/>
              </a:ext>
            </a:extLst>
          </p:cNvPr>
          <p:cNvSpPr/>
          <p:nvPr/>
        </p:nvSpPr>
        <p:spPr>
          <a:xfrm>
            <a:off x="3460992" y="3522892"/>
            <a:ext cx="158750" cy="255413"/>
          </a:xfrm>
          <a:prstGeom prst="downArrow">
            <a:avLst/>
          </a:prstGeom>
          <a:solidFill>
            <a:schemeClr val="tx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endParaRPr lang="en-GB" sz="1013"/>
          </a:p>
        </p:txBody>
      </p:sp>
      <p:sp>
        <p:nvSpPr>
          <p:cNvPr id="9" name="Rectangle 8">
            <a:extLst>
              <a:ext uri="{FF2B5EF4-FFF2-40B4-BE49-F238E27FC236}">
                <a16:creationId xmlns:a16="http://schemas.microsoft.com/office/drawing/2014/main" id="{EF2520C5-555F-581E-39F8-F6E6198D955C}"/>
              </a:ext>
            </a:extLst>
          </p:cNvPr>
          <p:cNvSpPr/>
          <p:nvPr/>
        </p:nvSpPr>
        <p:spPr>
          <a:xfrm>
            <a:off x="1075545" y="3879647"/>
            <a:ext cx="737753" cy="476250"/>
          </a:xfrm>
          <a:prstGeom prst="rect">
            <a:avLst/>
          </a:prstGeom>
          <a:solidFill>
            <a:srgbClr val="E2F0D9"/>
          </a:solidFill>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GB" sz="1200" b="1">
                <a:solidFill>
                  <a:schemeClr val="bg2">
                    <a:lumMod val="65000"/>
                    <a:lumOff val="35000"/>
                  </a:schemeClr>
                </a:solidFill>
                <a:ea typeface="Calibri"/>
                <a:cs typeface="Calibri"/>
              </a:rPr>
              <a:t>No OCS</a:t>
            </a:r>
          </a:p>
          <a:p>
            <a:pPr algn="ctr"/>
            <a:r>
              <a:rPr lang="en-GB" sz="1200">
                <a:solidFill>
                  <a:schemeClr val="bg2">
                    <a:lumMod val="65000"/>
                    <a:lumOff val="35000"/>
                  </a:schemeClr>
                </a:solidFill>
                <a:ea typeface="Calibri"/>
                <a:cs typeface="Calibri"/>
              </a:rPr>
              <a:t>(n=215)</a:t>
            </a:r>
            <a:endParaRPr lang="en-GB" sz="1013">
              <a:solidFill>
                <a:schemeClr val="bg2">
                  <a:lumMod val="65000"/>
                  <a:lumOff val="35000"/>
                </a:schemeClr>
              </a:solidFill>
              <a:cs typeface="Arial"/>
            </a:endParaRPr>
          </a:p>
        </p:txBody>
      </p:sp>
      <p:sp>
        <p:nvSpPr>
          <p:cNvPr id="10" name="Rectangle 9">
            <a:extLst>
              <a:ext uri="{FF2B5EF4-FFF2-40B4-BE49-F238E27FC236}">
                <a16:creationId xmlns:a16="http://schemas.microsoft.com/office/drawing/2014/main" id="{00053B7D-18FE-9C7F-D4FE-7B7B38E5C773}"/>
              </a:ext>
            </a:extLst>
          </p:cNvPr>
          <p:cNvSpPr/>
          <p:nvPr/>
        </p:nvSpPr>
        <p:spPr>
          <a:xfrm>
            <a:off x="1881907" y="3879647"/>
            <a:ext cx="1199650" cy="476250"/>
          </a:xfrm>
          <a:prstGeom prst="rect">
            <a:avLst/>
          </a:prstGeom>
          <a:solidFill>
            <a:srgbClr val="E2F0D9"/>
          </a:solidFill>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GB" sz="1200" b="1">
                <a:solidFill>
                  <a:schemeClr val="bg2">
                    <a:lumMod val="65000"/>
                    <a:lumOff val="35000"/>
                  </a:schemeClr>
                </a:solidFill>
                <a:ea typeface="Calibri"/>
                <a:cs typeface="Calibri"/>
              </a:rPr>
              <a:t>Intermittent</a:t>
            </a:r>
            <a:br>
              <a:rPr lang="en-GB" sz="1200" b="1">
                <a:solidFill>
                  <a:schemeClr val="bg2">
                    <a:lumMod val="65000"/>
                    <a:lumOff val="35000"/>
                  </a:schemeClr>
                </a:solidFill>
                <a:ea typeface="Calibri"/>
                <a:cs typeface="Calibri"/>
              </a:rPr>
            </a:br>
            <a:r>
              <a:rPr lang="en-GB" sz="1200" b="1">
                <a:solidFill>
                  <a:schemeClr val="bg2">
                    <a:lumMod val="65000"/>
                    <a:lumOff val="35000"/>
                  </a:schemeClr>
                </a:solidFill>
                <a:ea typeface="Calibri"/>
                <a:cs typeface="Calibri"/>
              </a:rPr>
              <a:t>OCS</a:t>
            </a:r>
            <a:r>
              <a:rPr lang="en-GB" sz="1200">
                <a:solidFill>
                  <a:schemeClr val="bg2">
                    <a:lumMod val="65000"/>
                    <a:lumOff val="35000"/>
                  </a:schemeClr>
                </a:solidFill>
                <a:ea typeface="Calibri"/>
                <a:cs typeface="Calibri"/>
              </a:rPr>
              <a:t> (n=2,330)</a:t>
            </a:r>
            <a:endParaRPr lang="en-GB" sz="1013">
              <a:solidFill>
                <a:schemeClr val="bg2">
                  <a:lumMod val="65000"/>
                  <a:lumOff val="35000"/>
                </a:schemeClr>
              </a:solidFill>
              <a:cs typeface="Arial"/>
            </a:endParaRPr>
          </a:p>
        </p:txBody>
      </p:sp>
      <p:sp>
        <p:nvSpPr>
          <p:cNvPr id="11" name="Rectangle 10">
            <a:extLst>
              <a:ext uri="{FF2B5EF4-FFF2-40B4-BE49-F238E27FC236}">
                <a16:creationId xmlns:a16="http://schemas.microsoft.com/office/drawing/2014/main" id="{BB0D8696-28ED-832E-3FC3-C2203DDBB2DD}"/>
              </a:ext>
            </a:extLst>
          </p:cNvPr>
          <p:cNvSpPr/>
          <p:nvPr/>
        </p:nvSpPr>
        <p:spPr>
          <a:xfrm>
            <a:off x="3142338" y="3879647"/>
            <a:ext cx="808212" cy="476250"/>
          </a:xfrm>
          <a:prstGeom prst="rect">
            <a:avLst/>
          </a:prstGeom>
          <a:solidFill>
            <a:srgbClr val="E2F0D9"/>
          </a:solidFill>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GB" sz="1200" b="1">
                <a:solidFill>
                  <a:schemeClr val="bg2">
                    <a:lumMod val="65000"/>
                    <a:lumOff val="35000"/>
                  </a:schemeClr>
                </a:solidFill>
                <a:ea typeface="Calibri"/>
                <a:cs typeface="Calibri"/>
              </a:rPr>
              <a:t>LTOCS</a:t>
            </a:r>
            <a:endParaRPr lang="en-US" sz="1013">
              <a:solidFill>
                <a:schemeClr val="bg2">
                  <a:lumMod val="65000"/>
                  <a:lumOff val="35000"/>
                </a:schemeClr>
              </a:solidFill>
            </a:endParaRPr>
          </a:p>
          <a:p>
            <a:pPr algn="ctr"/>
            <a:r>
              <a:rPr lang="en-GB" sz="1200">
                <a:solidFill>
                  <a:schemeClr val="bg2">
                    <a:lumMod val="65000"/>
                    <a:lumOff val="35000"/>
                  </a:schemeClr>
                </a:solidFill>
                <a:ea typeface="Calibri"/>
                <a:cs typeface="Calibri"/>
              </a:rPr>
              <a:t>(n=1,760)</a:t>
            </a:r>
            <a:endParaRPr lang="en-GB" sz="1013">
              <a:solidFill>
                <a:schemeClr val="bg2">
                  <a:lumMod val="65000"/>
                  <a:lumOff val="35000"/>
                </a:schemeClr>
              </a:solidFill>
              <a:cs typeface="Arial"/>
            </a:endParaRPr>
          </a:p>
        </p:txBody>
      </p:sp>
      <p:sp>
        <p:nvSpPr>
          <p:cNvPr id="12" name="TextBox 17">
            <a:extLst>
              <a:ext uri="{FF2B5EF4-FFF2-40B4-BE49-F238E27FC236}">
                <a16:creationId xmlns:a16="http://schemas.microsoft.com/office/drawing/2014/main" id="{52FE1C22-E56D-BD99-5F0C-2F95489F8948}"/>
              </a:ext>
            </a:extLst>
          </p:cNvPr>
          <p:cNvSpPr txBox="1"/>
          <p:nvPr/>
        </p:nvSpPr>
        <p:spPr>
          <a:xfrm>
            <a:off x="1797156" y="4378833"/>
            <a:ext cx="1345182" cy="450123"/>
          </a:xfrm>
          <a:prstGeom prst="rect">
            <a:avLst/>
          </a:prstGeom>
          <a:noFill/>
        </p:spPr>
        <p:txBody>
          <a:bodyPr rot="0" spcFirstLastPara="0" vert="horz" wrap="square" lIns="68580" tIns="34290" rIns="68580" bIns="34290" numCol="1" spcCol="0" rtlCol="0" fromWordArt="0" anchor="t" anchorCtr="0" forceAA="0" compatLnSpc="1">
            <a:prstTxWarp prst="textNoShape">
              <a:avLst/>
            </a:prstTxWarp>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US" sz="825">
                <a:solidFill>
                  <a:srgbClr val="073763"/>
                </a:solidFill>
              </a:rPr>
              <a:t>≤90 days in the last 12 months, usually short courses for exacerbations</a:t>
            </a:r>
            <a:endParaRPr lang="en-US" sz="825">
              <a:solidFill>
                <a:srgbClr val="073763"/>
              </a:solidFill>
              <a:cs typeface="Arial"/>
            </a:endParaRPr>
          </a:p>
        </p:txBody>
      </p:sp>
      <p:sp>
        <p:nvSpPr>
          <p:cNvPr id="14" name="TextBox 17">
            <a:extLst>
              <a:ext uri="{FF2B5EF4-FFF2-40B4-BE49-F238E27FC236}">
                <a16:creationId xmlns:a16="http://schemas.microsoft.com/office/drawing/2014/main" id="{327064B0-D08E-CB33-6F8C-1A3A2AA0ED6C}"/>
              </a:ext>
            </a:extLst>
          </p:cNvPr>
          <p:cNvSpPr txBox="1"/>
          <p:nvPr/>
        </p:nvSpPr>
        <p:spPr>
          <a:xfrm>
            <a:off x="3046534" y="4355897"/>
            <a:ext cx="991397" cy="323165"/>
          </a:xfrm>
          <a:prstGeom prst="rect">
            <a:avLst/>
          </a:prstGeom>
          <a:noFill/>
        </p:spPr>
        <p:txBody>
          <a:bodyPr rot="0" spcFirstLastPara="0" vert="horz" wrap="square" lIns="68580" tIns="34290" rIns="68580" bIns="34290" numCol="1" spcCol="0" rtlCol="0" fromWordArt="0" anchor="t" anchorCtr="0" forceAA="0" compatLnSpc="1">
            <a:prstTxWarp prst="textNoShape">
              <a:avLst/>
            </a:prstTxWarp>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US" sz="825">
                <a:solidFill>
                  <a:srgbClr val="073763"/>
                </a:solidFill>
              </a:rPr>
              <a:t>&gt;90 days in the last 12 months</a:t>
            </a:r>
            <a:endParaRPr lang="en-US" sz="825">
              <a:solidFill>
                <a:srgbClr val="073763"/>
              </a:solidFill>
              <a:cs typeface="Arial"/>
            </a:endParaRPr>
          </a:p>
        </p:txBody>
      </p:sp>
      <p:pic>
        <p:nvPicPr>
          <p:cNvPr id="15" name="bg object 17">
            <a:extLst>
              <a:ext uri="{FF2B5EF4-FFF2-40B4-BE49-F238E27FC236}">
                <a16:creationId xmlns:a16="http://schemas.microsoft.com/office/drawing/2014/main" id="{DE881FA6-B34B-2294-32AF-8A71FFA5E3F2}"/>
              </a:ext>
            </a:extLst>
          </p:cNvPr>
          <p:cNvPicPr/>
          <p:nvPr/>
        </p:nvPicPr>
        <p:blipFill>
          <a:blip r:embed="rId5" cstate="print">
            <a:alphaModFix amt="10000"/>
            <a:extLst>
              <a:ext uri="{BEBA8EAE-BF5A-486C-A8C5-ECC9F3942E4B}">
                <a14:imgProps xmlns:a14="http://schemas.microsoft.com/office/drawing/2010/main">
                  <a14:imgLayer r:embed="rId6">
                    <a14:imgEffect>
                      <a14:saturation sat="0"/>
                    </a14:imgEffect>
                  </a14:imgLayer>
                </a14:imgProps>
              </a:ext>
            </a:extLst>
          </a:blip>
          <a:stretch>
            <a:fillRect/>
          </a:stretch>
        </p:blipFill>
        <p:spPr>
          <a:xfrm>
            <a:off x="1524002" y="1682751"/>
            <a:ext cx="5849256" cy="1778000"/>
          </a:xfrm>
          <a:prstGeom prst="rect">
            <a:avLst/>
          </a:prstGeom>
          <a:noFill/>
        </p:spPr>
      </p:pic>
      <p:pic>
        <p:nvPicPr>
          <p:cNvPr id="16" name="Graphic 15" descr="Beginning with solid fill">
            <a:hlinkClick r:id="rId7" action="ppaction://hlinksldjump"/>
            <a:extLst>
              <a:ext uri="{FF2B5EF4-FFF2-40B4-BE49-F238E27FC236}">
                <a16:creationId xmlns:a16="http://schemas.microsoft.com/office/drawing/2014/main" id="{15A9432E-1366-6B33-FA77-B01629AFE421}"/>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2761072499"/>
      </p:ext>
    </p:extLst>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A2A88AC-628C-B21A-5CDD-BF58D7D3B7E8}"/>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19C1F6F2-8DE2-1F48-B23F-E03C388D5C88}"/>
              </a:ext>
            </a:extLst>
          </p:cNvPr>
          <p:cNvSpPr>
            <a:spLocks noGrp="1"/>
          </p:cNvSpPr>
          <p:nvPr>
            <p:ph type="title"/>
          </p:nvPr>
        </p:nvSpPr>
        <p:spPr>
          <a:xfrm>
            <a:off x="135139" y="46289"/>
            <a:ext cx="8053388" cy="590955"/>
          </a:xfrm>
        </p:spPr>
        <p:txBody>
          <a:bodyPr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1500"/>
              <a:t>Pre-biologic BEC according to OCS use</a:t>
            </a:r>
          </a:p>
        </p:txBody>
      </p:sp>
      <p:sp>
        <p:nvSpPr>
          <p:cNvPr id="3" name="TextBox 3">
            <a:extLst>
              <a:ext uri="{FF2B5EF4-FFF2-40B4-BE49-F238E27FC236}">
                <a16:creationId xmlns:a16="http://schemas.microsoft.com/office/drawing/2014/main" id="{B0EFFC33-75C8-33A1-9980-086F57DB4E23}"/>
              </a:ext>
            </a:extLst>
          </p:cNvPr>
          <p:cNvSpPr txBox="1"/>
          <p:nvPr/>
        </p:nvSpPr>
        <p:spPr>
          <a:xfrm>
            <a:off x="1370" y="4795535"/>
            <a:ext cx="8442008" cy="346249"/>
          </a:xfrm>
          <a:prstGeom prst="rect">
            <a:avLst/>
          </a:prstGeom>
          <a:noFill/>
        </p:spPr>
        <p:txBody>
          <a:bodyPr wrap="square" lIns="68580" tIns="34290" rIns="68580" bIns="34290" rtlCol="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600">
                <a:solidFill>
                  <a:schemeClr val="bg1">
                    <a:lumMod val="65000"/>
                  </a:schemeClr>
                </a:solidFill>
              </a:rPr>
              <a:t>Intermittent: OCS use for ≤90 days; Long-term: OCS use for &gt;90 days</a:t>
            </a:r>
            <a:endParaRPr lang="en-US" sz="1013">
              <a:solidFill>
                <a:schemeClr val="bg1">
                  <a:lumMod val="65000"/>
                </a:schemeClr>
              </a:solidFill>
            </a:endParaRPr>
          </a:p>
          <a:p>
            <a:r>
              <a:rPr lang="en-GB" sz="600">
                <a:solidFill>
                  <a:schemeClr val="bg1">
                    <a:lumMod val="65000"/>
                  </a:schemeClr>
                </a:solidFill>
              </a:rPr>
              <a:t>BEC = Blood eosinophil count; OCS = Oral corticosteroids</a:t>
            </a:r>
            <a:endParaRPr lang="en-GB" sz="1388">
              <a:solidFill>
                <a:schemeClr val="bg1">
                  <a:lumMod val="65000"/>
                </a:schemeClr>
              </a:solidFill>
            </a:endParaRPr>
          </a:p>
          <a:p>
            <a:r>
              <a:rPr lang="en-GB" sz="600">
                <a:solidFill>
                  <a:srgbClr val="A6A6A6"/>
                </a:solidFill>
              </a:rPr>
              <a:t>Schleich F et al</a:t>
            </a:r>
            <a:r>
              <a:rPr lang="en-US" sz="600">
                <a:solidFill>
                  <a:srgbClr val="A6A6A6"/>
                </a:solidFill>
              </a:rPr>
              <a:t>. Biomarker profile and disease burden associated with intermittent and long-term oral corticosteroid use in patients with severe asthma prior to biologic initiation in real-life (STAR). </a:t>
            </a:r>
            <a:r>
              <a:rPr lang="en-US" sz="600" i="1">
                <a:solidFill>
                  <a:srgbClr val="A6A6A6"/>
                </a:solidFill>
              </a:rPr>
              <a:t>World Allergy Organ J </a:t>
            </a:r>
            <a:r>
              <a:rPr lang="en-US" sz="600">
                <a:solidFill>
                  <a:srgbClr val="A6A6A6"/>
                </a:solidFill>
              </a:rPr>
              <a:t>2025;18:101066</a:t>
            </a:r>
            <a:endParaRPr lang="en-GB" sz="600"/>
          </a:p>
        </p:txBody>
      </p:sp>
      <p:sp>
        <p:nvSpPr>
          <p:cNvPr id="7" name="Rectangle: Rounded Corners 6">
            <a:extLst>
              <a:ext uri="{FF2B5EF4-FFF2-40B4-BE49-F238E27FC236}">
                <a16:creationId xmlns:a16="http://schemas.microsoft.com/office/drawing/2014/main" id="{CFFB0B80-2189-054E-0E9E-F18108253066}"/>
              </a:ext>
            </a:extLst>
          </p:cNvPr>
          <p:cNvSpPr/>
          <p:nvPr/>
        </p:nvSpPr>
        <p:spPr>
          <a:xfrm>
            <a:off x="2586000" y="3768780"/>
            <a:ext cx="4095458" cy="714419"/>
          </a:xfrm>
          <a:prstGeom prst="roundRect">
            <a:avLst/>
          </a:prstGeom>
          <a:solidFill>
            <a:schemeClr val="tx2">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GB" sz="1350">
                <a:solidFill>
                  <a:schemeClr val="tx1"/>
                </a:solidFill>
                <a:latin typeface="Calibri"/>
                <a:ea typeface="Calibri"/>
                <a:cs typeface="Calibri"/>
              </a:rPr>
              <a:t>Median BEC was </a:t>
            </a:r>
            <a:r>
              <a:rPr lang="en-GB" sz="1350" b="1">
                <a:solidFill>
                  <a:schemeClr val="tx1"/>
                </a:solidFill>
                <a:latin typeface="Calibri"/>
                <a:ea typeface="Calibri"/>
                <a:cs typeface="Calibri"/>
              </a:rPr>
              <a:t>lower </a:t>
            </a:r>
            <a:r>
              <a:rPr lang="en-GB" sz="1350">
                <a:solidFill>
                  <a:schemeClr val="tx1"/>
                </a:solidFill>
                <a:latin typeface="Calibri"/>
                <a:ea typeface="Calibri"/>
                <a:cs typeface="Calibri"/>
              </a:rPr>
              <a:t>in the long-term OCS vs intermittent OCS group (</a:t>
            </a:r>
            <a:r>
              <a:rPr lang="en-GB" sz="1350" b="1">
                <a:solidFill>
                  <a:schemeClr val="tx1"/>
                </a:solidFill>
                <a:latin typeface="Calibri"/>
                <a:ea typeface="Calibri"/>
                <a:cs typeface="Calibri"/>
              </a:rPr>
              <a:t>310 </a:t>
            </a:r>
            <a:r>
              <a:rPr lang="en-GB" sz="1350">
                <a:solidFill>
                  <a:schemeClr val="tx1"/>
                </a:solidFill>
                <a:latin typeface="Calibri"/>
                <a:ea typeface="Calibri"/>
                <a:cs typeface="Calibri"/>
              </a:rPr>
              <a:t>vs </a:t>
            </a:r>
            <a:r>
              <a:rPr lang="en-GB" sz="1350" b="1">
                <a:solidFill>
                  <a:schemeClr val="tx1"/>
                </a:solidFill>
                <a:latin typeface="Calibri"/>
                <a:ea typeface="Calibri"/>
                <a:cs typeface="Calibri"/>
              </a:rPr>
              <a:t>400 cells/µL</a:t>
            </a:r>
            <a:r>
              <a:rPr lang="en-GB" sz="1350">
                <a:solidFill>
                  <a:schemeClr val="tx1"/>
                </a:solidFill>
                <a:latin typeface="Calibri"/>
                <a:ea typeface="Calibri"/>
                <a:cs typeface="Calibri"/>
              </a:rPr>
              <a:t>; </a:t>
            </a:r>
            <a:r>
              <a:rPr lang="en-GB" sz="1350" i="1">
                <a:solidFill>
                  <a:schemeClr val="tx1"/>
                </a:solidFill>
                <a:latin typeface="Calibri"/>
                <a:ea typeface="Calibri"/>
                <a:cs typeface="Calibri"/>
              </a:rPr>
              <a:t>p</a:t>
            </a:r>
            <a:r>
              <a:rPr lang="en-GB" sz="1350">
                <a:solidFill>
                  <a:schemeClr val="tx1"/>
                </a:solidFill>
                <a:latin typeface="Calibri"/>
                <a:ea typeface="Calibri"/>
                <a:cs typeface="Calibri"/>
              </a:rPr>
              <a:t> &lt;0.001).</a:t>
            </a:r>
          </a:p>
        </p:txBody>
      </p:sp>
      <p:pic>
        <p:nvPicPr>
          <p:cNvPr id="4" name="Picture 3">
            <a:extLst>
              <a:ext uri="{FF2B5EF4-FFF2-40B4-BE49-F238E27FC236}">
                <a16:creationId xmlns:a16="http://schemas.microsoft.com/office/drawing/2014/main" id="{64509EBD-5F98-71A2-93C0-205E33FDC972}"/>
              </a:ext>
            </a:extLst>
          </p:cNvPr>
          <p:cNvPicPr>
            <a:picLocks noChangeAspect="1"/>
          </p:cNvPicPr>
          <p:nvPr/>
        </p:nvPicPr>
        <p:blipFill>
          <a:blip r:embed="rId3"/>
          <a:srcRect t="29262"/>
          <a:stretch>
            <a:fillRect/>
          </a:stretch>
        </p:blipFill>
        <p:spPr>
          <a:xfrm>
            <a:off x="2111314" y="1180473"/>
            <a:ext cx="4813700" cy="2446013"/>
          </a:xfrm>
          <a:prstGeom prst="rect">
            <a:avLst/>
          </a:prstGeom>
          <a:ln>
            <a:noFill/>
          </a:ln>
        </p:spPr>
      </p:pic>
      <p:pic>
        <p:nvPicPr>
          <p:cNvPr id="2" name="bg object 17">
            <a:extLst>
              <a:ext uri="{FF2B5EF4-FFF2-40B4-BE49-F238E27FC236}">
                <a16:creationId xmlns:a16="http://schemas.microsoft.com/office/drawing/2014/main" id="{6711169B-30A5-9BC3-F9B6-4B28DF98C8EC}"/>
              </a:ext>
            </a:extLst>
          </p:cNvPr>
          <p:cNvPicPr/>
          <p:nvPr/>
        </p:nvPicPr>
        <p:blipFill>
          <a:blip r:embed="rId4" cstate="print">
            <a:alphaModFix amt="10000"/>
            <a:extLst>
              <a:ext uri="{BEBA8EAE-BF5A-486C-A8C5-ECC9F3942E4B}">
                <a14:imgProps xmlns:a14="http://schemas.microsoft.com/office/drawing/2010/main">
                  <a14:imgLayer r:embed="rId5">
                    <a14:imgEffect>
                      <a14:saturation sat="0"/>
                    </a14:imgEffect>
                  </a14:imgLayer>
                </a14:imgProps>
              </a:ext>
            </a:extLst>
          </a:blip>
          <a:stretch>
            <a:fillRect/>
          </a:stretch>
        </p:blipFill>
        <p:spPr>
          <a:xfrm>
            <a:off x="1524002" y="1682751"/>
            <a:ext cx="5849256" cy="1778000"/>
          </a:xfrm>
          <a:prstGeom prst="rect">
            <a:avLst/>
          </a:prstGeom>
          <a:noFill/>
        </p:spPr>
      </p:pic>
      <p:pic>
        <p:nvPicPr>
          <p:cNvPr id="6" name="Graphic 5" descr="Beginning with solid fill">
            <a:hlinkClick r:id="rId6" action="ppaction://hlinksldjump"/>
            <a:extLst>
              <a:ext uri="{FF2B5EF4-FFF2-40B4-BE49-F238E27FC236}">
                <a16:creationId xmlns:a16="http://schemas.microsoft.com/office/drawing/2014/main" id="{C73D76E6-5FA4-EDE1-614F-F86BF5EA9938}"/>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3878971089"/>
      </p:ext>
    </p:extLst>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3BF9A18-3CA2-08E9-F411-2DFA9EB926E0}"/>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748A3FE9-F467-9819-E899-E6B05F0B46DE}"/>
              </a:ext>
            </a:extLst>
          </p:cNvPr>
          <p:cNvSpPr>
            <a:spLocks noGrp="1"/>
          </p:cNvSpPr>
          <p:nvPr>
            <p:ph type="title"/>
          </p:nvPr>
        </p:nvSpPr>
        <p:spPr>
          <a:xfrm>
            <a:off x="135139" y="46289"/>
            <a:ext cx="8053388" cy="590955"/>
          </a:xfrm>
        </p:spPr>
        <p:txBody>
          <a:bodyPr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1500"/>
              <a:t>Pre-biologic </a:t>
            </a:r>
            <a:r>
              <a:rPr lang="en-GB" sz="1500" err="1"/>
              <a:t>FeNO</a:t>
            </a:r>
            <a:r>
              <a:rPr lang="en-GB" sz="1500"/>
              <a:t> and </a:t>
            </a:r>
            <a:r>
              <a:rPr lang="en-GB" sz="1500" err="1"/>
              <a:t>IgE</a:t>
            </a:r>
            <a:r>
              <a:rPr lang="en-GB" sz="1500"/>
              <a:t> according to OCS use</a:t>
            </a:r>
          </a:p>
        </p:txBody>
      </p:sp>
      <p:sp>
        <p:nvSpPr>
          <p:cNvPr id="3" name="TextBox 3">
            <a:extLst>
              <a:ext uri="{FF2B5EF4-FFF2-40B4-BE49-F238E27FC236}">
                <a16:creationId xmlns:a16="http://schemas.microsoft.com/office/drawing/2014/main" id="{6497D25D-6619-5E3C-954A-FB1D1AC59056}"/>
              </a:ext>
            </a:extLst>
          </p:cNvPr>
          <p:cNvSpPr txBox="1"/>
          <p:nvPr/>
        </p:nvSpPr>
        <p:spPr>
          <a:xfrm>
            <a:off x="1370" y="4795535"/>
            <a:ext cx="8442008" cy="346249"/>
          </a:xfrm>
          <a:prstGeom prst="rect">
            <a:avLst/>
          </a:prstGeom>
          <a:noFill/>
        </p:spPr>
        <p:txBody>
          <a:bodyPr wrap="square" lIns="68580" tIns="34290" rIns="68580" bIns="34290" rtlCol="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600">
                <a:solidFill>
                  <a:schemeClr val="bg1">
                    <a:lumMod val="65000"/>
                  </a:schemeClr>
                </a:solidFill>
              </a:rPr>
              <a:t>Intermittent: OCS use for ≤90 days; Long-term: OCS use for &gt;90 days</a:t>
            </a:r>
            <a:endParaRPr lang="en-US" sz="1013"/>
          </a:p>
          <a:p>
            <a:r>
              <a:rPr lang="en-GB" sz="600" err="1">
                <a:solidFill>
                  <a:schemeClr val="bg1">
                    <a:lumMod val="65000"/>
                  </a:schemeClr>
                </a:solidFill>
              </a:rPr>
              <a:t>FeNO</a:t>
            </a:r>
            <a:r>
              <a:rPr lang="en-GB" sz="600">
                <a:solidFill>
                  <a:schemeClr val="bg1">
                    <a:lumMod val="65000"/>
                  </a:schemeClr>
                </a:solidFill>
              </a:rPr>
              <a:t> = Fractional exhaled nitric oxide; </a:t>
            </a:r>
            <a:r>
              <a:rPr lang="en-GB" sz="600" err="1">
                <a:solidFill>
                  <a:schemeClr val="bg1">
                    <a:lumMod val="65000"/>
                  </a:schemeClr>
                </a:solidFill>
              </a:rPr>
              <a:t>IgE</a:t>
            </a:r>
            <a:r>
              <a:rPr lang="en-GB" sz="600">
                <a:solidFill>
                  <a:schemeClr val="bg1">
                    <a:lumMod val="65000"/>
                  </a:schemeClr>
                </a:solidFill>
              </a:rPr>
              <a:t> = Immunoglobulin E; OCS = Oral corticosteroids</a:t>
            </a:r>
            <a:endParaRPr lang="en-GB" sz="1388">
              <a:solidFill>
                <a:schemeClr val="bg1">
                  <a:lumMod val="65000"/>
                </a:schemeClr>
              </a:solidFill>
            </a:endParaRPr>
          </a:p>
          <a:p>
            <a:r>
              <a:rPr lang="en-GB" sz="600">
                <a:solidFill>
                  <a:srgbClr val="A6A6A6"/>
                </a:solidFill>
              </a:rPr>
              <a:t>Schleich F et al</a:t>
            </a:r>
            <a:r>
              <a:rPr lang="en-US" sz="600">
                <a:solidFill>
                  <a:srgbClr val="A6A6A6"/>
                </a:solidFill>
              </a:rPr>
              <a:t>. Biomarker profile and disease burden associated with intermittent and long-term oral corticosteroid use in patients with severe asthma prior to biologic initiation in real-life (STAR). </a:t>
            </a:r>
            <a:r>
              <a:rPr lang="en-US" sz="600" i="1">
                <a:solidFill>
                  <a:srgbClr val="A6A6A6"/>
                </a:solidFill>
              </a:rPr>
              <a:t>World Allergy Organ J </a:t>
            </a:r>
            <a:r>
              <a:rPr lang="en-US" sz="600">
                <a:solidFill>
                  <a:srgbClr val="A6A6A6"/>
                </a:solidFill>
              </a:rPr>
              <a:t>2025;18:101066</a:t>
            </a:r>
            <a:endParaRPr lang="en-GB" sz="600"/>
          </a:p>
        </p:txBody>
      </p:sp>
      <p:sp>
        <p:nvSpPr>
          <p:cNvPr id="7" name="Rectangle: Rounded Corners 6">
            <a:extLst>
              <a:ext uri="{FF2B5EF4-FFF2-40B4-BE49-F238E27FC236}">
                <a16:creationId xmlns:a16="http://schemas.microsoft.com/office/drawing/2014/main" id="{5B62B3A0-86EA-8A02-8DF4-17203B3C683E}"/>
              </a:ext>
            </a:extLst>
          </p:cNvPr>
          <p:cNvSpPr/>
          <p:nvPr/>
        </p:nvSpPr>
        <p:spPr>
          <a:xfrm>
            <a:off x="641637" y="3698524"/>
            <a:ext cx="3672850" cy="527231"/>
          </a:xfrm>
          <a:prstGeom prst="roundRect">
            <a:avLst/>
          </a:prstGeom>
          <a:solidFill>
            <a:schemeClr val="tx2">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GB" sz="1200">
                <a:solidFill>
                  <a:schemeClr val="tx1"/>
                </a:solidFill>
                <a:latin typeface="Calibri"/>
                <a:ea typeface="Calibri"/>
                <a:cs typeface="Calibri"/>
              </a:rPr>
              <a:t>Median </a:t>
            </a:r>
            <a:r>
              <a:rPr lang="en-GB" sz="1200" b="1" err="1">
                <a:solidFill>
                  <a:schemeClr val="tx1"/>
                </a:solidFill>
                <a:latin typeface="Calibri"/>
                <a:ea typeface="Calibri"/>
                <a:cs typeface="Calibri"/>
              </a:rPr>
              <a:t>FeNO</a:t>
            </a:r>
            <a:r>
              <a:rPr lang="en-GB" sz="1200">
                <a:solidFill>
                  <a:schemeClr val="tx1"/>
                </a:solidFill>
                <a:latin typeface="Calibri"/>
                <a:ea typeface="Calibri"/>
                <a:cs typeface="Calibri"/>
              </a:rPr>
              <a:t> was significantly </a:t>
            </a:r>
            <a:r>
              <a:rPr lang="en-GB" sz="1200" b="1">
                <a:solidFill>
                  <a:schemeClr val="tx1"/>
                </a:solidFill>
                <a:latin typeface="Calibri"/>
                <a:ea typeface="Calibri"/>
                <a:cs typeface="Calibri"/>
              </a:rPr>
              <a:t>higher </a:t>
            </a:r>
            <a:r>
              <a:rPr lang="en-GB" sz="1200">
                <a:solidFill>
                  <a:schemeClr val="tx1"/>
                </a:solidFill>
                <a:latin typeface="Calibri"/>
                <a:ea typeface="Calibri"/>
                <a:cs typeface="Calibri"/>
              </a:rPr>
              <a:t>in long-term OCS vs intermittent OCS group (</a:t>
            </a:r>
            <a:r>
              <a:rPr lang="en-GB" sz="1200" b="1">
                <a:solidFill>
                  <a:schemeClr val="tx1"/>
                </a:solidFill>
                <a:latin typeface="Calibri"/>
                <a:ea typeface="Calibri"/>
                <a:cs typeface="Calibri"/>
              </a:rPr>
              <a:t>40 </a:t>
            </a:r>
            <a:r>
              <a:rPr lang="en-GB" sz="1200">
                <a:solidFill>
                  <a:schemeClr val="tx1"/>
                </a:solidFill>
                <a:latin typeface="Calibri"/>
                <a:ea typeface="Calibri"/>
                <a:cs typeface="Calibri"/>
              </a:rPr>
              <a:t>vs </a:t>
            </a:r>
            <a:r>
              <a:rPr lang="en-GB" sz="1200" b="1">
                <a:solidFill>
                  <a:schemeClr val="tx1"/>
                </a:solidFill>
                <a:latin typeface="Calibri"/>
                <a:ea typeface="Calibri"/>
                <a:cs typeface="Calibri"/>
              </a:rPr>
              <a:t>34 ppb</a:t>
            </a:r>
            <a:r>
              <a:rPr lang="en-GB" sz="1200">
                <a:solidFill>
                  <a:schemeClr val="tx1"/>
                </a:solidFill>
                <a:latin typeface="Calibri"/>
                <a:ea typeface="Calibri"/>
                <a:cs typeface="Calibri"/>
              </a:rPr>
              <a:t>; </a:t>
            </a:r>
            <a:r>
              <a:rPr lang="en-GB" sz="1200" i="1">
                <a:solidFill>
                  <a:schemeClr val="tx1"/>
                </a:solidFill>
                <a:latin typeface="Calibri"/>
                <a:ea typeface="Calibri"/>
                <a:cs typeface="Calibri"/>
              </a:rPr>
              <a:t>p</a:t>
            </a:r>
            <a:r>
              <a:rPr lang="en-GB" sz="1200">
                <a:solidFill>
                  <a:schemeClr val="tx1"/>
                </a:solidFill>
                <a:latin typeface="Calibri"/>
                <a:ea typeface="Calibri"/>
                <a:cs typeface="Calibri"/>
              </a:rPr>
              <a:t> &lt;0.001).</a:t>
            </a:r>
            <a:endParaRPr lang="en-US" sz="1200">
              <a:solidFill>
                <a:schemeClr val="tx1"/>
              </a:solidFill>
              <a:latin typeface="Calibri"/>
              <a:ea typeface="Calibri"/>
              <a:cs typeface="Calibri"/>
            </a:endParaRPr>
          </a:p>
        </p:txBody>
      </p:sp>
      <p:sp>
        <p:nvSpPr>
          <p:cNvPr id="10" name="Rectangle: Rounded Corners 9">
            <a:extLst>
              <a:ext uri="{FF2B5EF4-FFF2-40B4-BE49-F238E27FC236}">
                <a16:creationId xmlns:a16="http://schemas.microsoft.com/office/drawing/2014/main" id="{1A114939-B163-30CC-2486-435E20454AF0}"/>
              </a:ext>
            </a:extLst>
          </p:cNvPr>
          <p:cNvSpPr/>
          <p:nvPr/>
        </p:nvSpPr>
        <p:spPr>
          <a:xfrm>
            <a:off x="4959638" y="3698524"/>
            <a:ext cx="3672850" cy="527231"/>
          </a:xfrm>
          <a:prstGeom prst="roundRect">
            <a:avLst/>
          </a:prstGeom>
          <a:solidFill>
            <a:schemeClr val="tx2">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GB" sz="1200">
                <a:solidFill>
                  <a:schemeClr val="tx1"/>
                </a:solidFill>
                <a:latin typeface="Calibri"/>
                <a:ea typeface="Calibri"/>
                <a:cs typeface="Calibri"/>
              </a:rPr>
              <a:t>Median </a:t>
            </a:r>
            <a:r>
              <a:rPr lang="en-GB" sz="1200" b="1" err="1">
                <a:solidFill>
                  <a:schemeClr val="tx1"/>
                </a:solidFill>
                <a:latin typeface="Calibri"/>
                <a:ea typeface="Calibri"/>
                <a:cs typeface="Calibri"/>
              </a:rPr>
              <a:t>IgE</a:t>
            </a:r>
            <a:r>
              <a:rPr lang="en-GB" sz="1200">
                <a:solidFill>
                  <a:schemeClr val="tx1"/>
                </a:solidFill>
                <a:latin typeface="Calibri"/>
                <a:ea typeface="Calibri"/>
                <a:cs typeface="Calibri"/>
              </a:rPr>
              <a:t> was significantly </a:t>
            </a:r>
            <a:r>
              <a:rPr lang="en-GB" sz="1200" b="1">
                <a:solidFill>
                  <a:schemeClr val="tx1"/>
                </a:solidFill>
                <a:latin typeface="Calibri"/>
                <a:ea typeface="Calibri"/>
                <a:cs typeface="Calibri"/>
              </a:rPr>
              <a:t>lower </a:t>
            </a:r>
            <a:r>
              <a:rPr lang="en-GB" sz="1200">
                <a:solidFill>
                  <a:schemeClr val="tx1"/>
                </a:solidFill>
                <a:latin typeface="Calibri"/>
                <a:ea typeface="Calibri"/>
                <a:cs typeface="Calibri"/>
              </a:rPr>
              <a:t>in the long-term OCS vs intermittent OCS group (</a:t>
            </a:r>
            <a:r>
              <a:rPr lang="en-GB" sz="1200" b="1">
                <a:solidFill>
                  <a:schemeClr val="tx1"/>
                </a:solidFill>
                <a:latin typeface="Calibri"/>
                <a:ea typeface="Calibri"/>
                <a:cs typeface="Calibri"/>
              </a:rPr>
              <a:t>154</a:t>
            </a:r>
            <a:r>
              <a:rPr lang="en-GB" sz="1200">
                <a:solidFill>
                  <a:schemeClr val="tx1"/>
                </a:solidFill>
                <a:latin typeface="Calibri"/>
                <a:ea typeface="Calibri"/>
                <a:cs typeface="Calibri"/>
              </a:rPr>
              <a:t> vs </a:t>
            </a:r>
            <a:r>
              <a:rPr lang="en-GB" sz="1200" b="1">
                <a:solidFill>
                  <a:schemeClr val="tx1"/>
                </a:solidFill>
                <a:latin typeface="Calibri"/>
                <a:ea typeface="Calibri"/>
                <a:cs typeface="Calibri"/>
              </a:rPr>
              <a:t>206 IU</a:t>
            </a:r>
            <a:r>
              <a:rPr lang="en-GB" sz="1200">
                <a:solidFill>
                  <a:schemeClr val="tx1"/>
                </a:solidFill>
                <a:latin typeface="Calibri"/>
                <a:ea typeface="Calibri"/>
                <a:cs typeface="Calibri"/>
              </a:rPr>
              <a:t>; </a:t>
            </a:r>
            <a:r>
              <a:rPr lang="en-GB" sz="1200" i="1">
                <a:solidFill>
                  <a:schemeClr val="tx1"/>
                </a:solidFill>
                <a:latin typeface="Calibri"/>
                <a:ea typeface="Calibri"/>
                <a:cs typeface="Calibri"/>
              </a:rPr>
              <a:t>p</a:t>
            </a:r>
            <a:r>
              <a:rPr lang="en-GB" sz="1200">
                <a:solidFill>
                  <a:schemeClr val="tx1"/>
                </a:solidFill>
                <a:latin typeface="Calibri"/>
                <a:ea typeface="Calibri"/>
                <a:cs typeface="Calibri"/>
              </a:rPr>
              <a:t> &lt;0.001).</a:t>
            </a:r>
            <a:endParaRPr lang="en-US" sz="1200">
              <a:solidFill>
                <a:schemeClr val="tx1"/>
              </a:solidFill>
              <a:latin typeface="Calibri"/>
              <a:ea typeface="Calibri"/>
              <a:cs typeface="Calibri"/>
            </a:endParaRPr>
          </a:p>
        </p:txBody>
      </p:sp>
      <p:pic>
        <p:nvPicPr>
          <p:cNvPr id="2" name="Picture 1">
            <a:extLst>
              <a:ext uri="{FF2B5EF4-FFF2-40B4-BE49-F238E27FC236}">
                <a16:creationId xmlns:a16="http://schemas.microsoft.com/office/drawing/2014/main" id="{A2739839-CEAE-2451-3BF3-655142FAF824}"/>
              </a:ext>
            </a:extLst>
          </p:cNvPr>
          <p:cNvPicPr>
            <a:picLocks noChangeAspect="1"/>
          </p:cNvPicPr>
          <p:nvPr/>
        </p:nvPicPr>
        <p:blipFill>
          <a:blip r:embed="rId3"/>
          <a:srcRect t="30249"/>
          <a:stretch>
            <a:fillRect/>
          </a:stretch>
        </p:blipFill>
        <p:spPr>
          <a:xfrm>
            <a:off x="253755" y="1547835"/>
            <a:ext cx="4164663" cy="2047830"/>
          </a:xfrm>
          <a:prstGeom prst="rect">
            <a:avLst/>
          </a:prstGeom>
          <a:ln>
            <a:noFill/>
          </a:ln>
        </p:spPr>
      </p:pic>
      <p:pic>
        <p:nvPicPr>
          <p:cNvPr id="4" name="Picture 3">
            <a:extLst>
              <a:ext uri="{FF2B5EF4-FFF2-40B4-BE49-F238E27FC236}">
                <a16:creationId xmlns:a16="http://schemas.microsoft.com/office/drawing/2014/main" id="{44DCAF58-E358-6857-A997-EB376DC7EF45}"/>
              </a:ext>
            </a:extLst>
          </p:cNvPr>
          <p:cNvPicPr>
            <a:picLocks noChangeAspect="1"/>
          </p:cNvPicPr>
          <p:nvPr/>
        </p:nvPicPr>
        <p:blipFill>
          <a:blip r:embed="rId4"/>
          <a:srcRect t="30368"/>
          <a:stretch>
            <a:fillRect/>
          </a:stretch>
        </p:blipFill>
        <p:spPr>
          <a:xfrm>
            <a:off x="4616690" y="1547835"/>
            <a:ext cx="4015798" cy="2047830"/>
          </a:xfrm>
          <a:prstGeom prst="rect">
            <a:avLst/>
          </a:prstGeom>
          <a:ln>
            <a:noFill/>
          </a:ln>
        </p:spPr>
      </p:pic>
      <p:pic>
        <p:nvPicPr>
          <p:cNvPr id="6" name="bg object 17">
            <a:extLst>
              <a:ext uri="{FF2B5EF4-FFF2-40B4-BE49-F238E27FC236}">
                <a16:creationId xmlns:a16="http://schemas.microsoft.com/office/drawing/2014/main" id="{E2617AE6-6224-4315-AFF6-B5F73C99375B}"/>
              </a:ext>
            </a:extLst>
          </p:cNvPr>
          <p:cNvPicPr/>
          <p:nvPr/>
        </p:nvPicPr>
        <p:blipFill>
          <a:blip r:embed="rId5" cstate="print">
            <a:alphaModFix amt="10000"/>
            <a:extLst>
              <a:ext uri="{BEBA8EAE-BF5A-486C-A8C5-ECC9F3942E4B}">
                <a14:imgProps xmlns:a14="http://schemas.microsoft.com/office/drawing/2010/main">
                  <a14:imgLayer r:embed="rId6">
                    <a14:imgEffect>
                      <a14:saturation sat="0"/>
                    </a14:imgEffect>
                  </a14:imgLayer>
                </a14:imgProps>
              </a:ext>
            </a:extLst>
          </a:blip>
          <a:stretch>
            <a:fillRect/>
          </a:stretch>
        </p:blipFill>
        <p:spPr>
          <a:xfrm>
            <a:off x="1524002" y="1682751"/>
            <a:ext cx="5849256" cy="1778000"/>
          </a:xfrm>
          <a:prstGeom prst="rect">
            <a:avLst/>
          </a:prstGeom>
          <a:noFill/>
        </p:spPr>
      </p:pic>
      <p:pic>
        <p:nvPicPr>
          <p:cNvPr id="8" name="Graphic 7" descr="Beginning with solid fill">
            <a:hlinkClick r:id="rId7" action="ppaction://hlinksldjump"/>
            <a:extLst>
              <a:ext uri="{FF2B5EF4-FFF2-40B4-BE49-F238E27FC236}">
                <a16:creationId xmlns:a16="http://schemas.microsoft.com/office/drawing/2014/main" id="{FF2C8BB3-D4E4-52BA-F51D-06572A1DEC15}"/>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302818018"/>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D5B2965-D00D-37FC-AAEC-F2623F7399EA}"/>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0B7B4BB9-D411-2414-DD68-67BEE029FACE}"/>
              </a:ext>
            </a:extLst>
          </p:cNvPr>
          <p:cNvSpPr>
            <a:spLocks noGrp="1"/>
          </p:cNvSpPr>
          <p:nvPr>
            <p:ph type="title"/>
          </p:nvPr>
        </p:nvSpPr>
        <p:spPr>
          <a:xfrm>
            <a:off x="135139" y="46289"/>
            <a:ext cx="8053388" cy="590955"/>
          </a:xfrm>
        </p:spPr>
        <p:txBody>
          <a:bodyPr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1500"/>
              <a:t>Severe asthma phenotypes by pattern of OCS use</a:t>
            </a:r>
          </a:p>
        </p:txBody>
      </p:sp>
      <p:sp>
        <p:nvSpPr>
          <p:cNvPr id="3" name="TextBox 3">
            <a:extLst>
              <a:ext uri="{FF2B5EF4-FFF2-40B4-BE49-F238E27FC236}">
                <a16:creationId xmlns:a16="http://schemas.microsoft.com/office/drawing/2014/main" id="{28C34E3F-4CE6-5407-246A-A6C9C82BC76C}"/>
              </a:ext>
            </a:extLst>
          </p:cNvPr>
          <p:cNvSpPr txBox="1"/>
          <p:nvPr/>
        </p:nvSpPr>
        <p:spPr>
          <a:xfrm>
            <a:off x="1370" y="4795535"/>
            <a:ext cx="8442008" cy="346249"/>
          </a:xfrm>
          <a:prstGeom prst="rect">
            <a:avLst/>
          </a:prstGeom>
          <a:noFill/>
        </p:spPr>
        <p:txBody>
          <a:bodyPr wrap="square" lIns="68580" tIns="34290" rIns="68580" bIns="34290" rtlCol="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600" err="1">
                <a:solidFill>
                  <a:schemeClr val="bg1">
                    <a:lumMod val="65000"/>
                  </a:schemeClr>
                </a:solidFill>
              </a:rPr>
              <a:t>iOCS</a:t>
            </a:r>
            <a:r>
              <a:rPr lang="en-GB" sz="600">
                <a:solidFill>
                  <a:schemeClr val="bg1">
                    <a:lumMod val="65000"/>
                  </a:schemeClr>
                </a:solidFill>
              </a:rPr>
              <a:t> = Intermittent OCS use (for ≤90 days); LTOCS = Long-term OCS use (for &gt;90 days). Denominators for variables in the figure may vary depending on data availability.</a:t>
            </a:r>
          </a:p>
          <a:p>
            <a:r>
              <a:rPr lang="en-GB" sz="600">
                <a:solidFill>
                  <a:schemeClr val="bg1">
                    <a:lumMod val="65000"/>
                  </a:schemeClr>
                </a:solidFill>
              </a:rPr>
              <a:t>BEC = Blood eosinophil count; ED Emergency department; FVC = Forced vital capacity; FEV</a:t>
            </a:r>
            <a:r>
              <a:rPr lang="en-GB" sz="600" baseline="-25000">
                <a:solidFill>
                  <a:schemeClr val="bg1">
                    <a:lumMod val="65000"/>
                  </a:schemeClr>
                </a:solidFill>
              </a:rPr>
              <a:t>1</a:t>
            </a:r>
            <a:r>
              <a:rPr lang="en-GB" sz="600">
                <a:solidFill>
                  <a:schemeClr val="bg1">
                    <a:lumMod val="65000"/>
                  </a:schemeClr>
                </a:solidFill>
              </a:rPr>
              <a:t> = Forced expiratory volume in 1 second; </a:t>
            </a:r>
            <a:r>
              <a:rPr lang="en-GB" sz="600" err="1">
                <a:solidFill>
                  <a:schemeClr val="bg1">
                    <a:lumMod val="65000"/>
                  </a:schemeClr>
                </a:solidFill>
              </a:rPr>
              <a:t>IgE</a:t>
            </a:r>
            <a:r>
              <a:rPr lang="en-GB" sz="600">
                <a:solidFill>
                  <a:schemeClr val="bg1">
                    <a:lumMod val="65000"/>
                  </a:schemeClr>
                </a:solidFill>
              </a:rPr>
              <a:t> = Immunoglobulin E; LAMA = Long-acting muscarinic antagonists; OCS = Oral corticosteroids</a:t>
            </a:r>
            <a:endParaRPr lang="en-GB" sz="1388">
              <a:solidFill>
                <a:schemeClr val="bg1">
                  <a:lumMod val="65000"/>
                </a:schemeClr>
              </a:solidFill>
            </a:endParaRPr>
          </a:p>
          <a:p>
            <a:r>
              <a:rPr lang="en-GB" sz="600">
                <a:solidFill>
                  <a:srgbClr val="A6A6A6"/>
                </a:solidFill>
              </a:rPr>
              <a:t>Schleich F et al</a:t>
            </a:r>
            <a:r>
              <a:rPr lang="en-US" sz="600">
                <a:solidFill>
                  <a:srgbClr val="A6A6A6"/>
                </a:solidFill>
              </a:rPr>
              <a:t>. Biomarker profile and disease burden associated with intermittent and long-term oral corticosteroid use in patients with severe asthma prior to biologic initiation in real-life (STAR). </a:t>
            </a:r>
            <a:r>
              <a:rPr lang="en-US" sz="600" i="1">
                <a:solidFill>
                  <a:srgbClr val="A6A6A6"/>
                </a:solidFill>
              </a:rPr>
              <a:t>World Allergy Organ J </a:t>
            </a:r>
            <a:r>
              <a:rPr lang="en-US" sz="600">
                <a:solidFill>
                  <a:srgbClr val="A6A6A6"/>
                </a:solidFill>
              </a:rPr>
              <a:t>2025;18:101066</a:t>
            </a:r>
            <a:endParaRPr lang="en-GB" sz="600"/>
          </a:p>
        </p:txBody>
      </p:sp>
      <p:sp>
        <p:nvSpPr>
          <p:cNvPr id="7" name="Rectangle: Rounded Corners 6">
            <a:extLst>
              <a:ext uri="{FF2B5EF4-FFF2-40B4-BE49-F238E27FC236}">
                <a16:creationId xmlns:a16="http://schemas.microsoft.com/office/drawing/2014/main" id="{0C00A944-3D94-BA4D-DFFA-10F4F1CFB50B}"/>
              </a:ext>
            </a:extLst>
          </p:cNvPr>
          <p:cNvSpPr/>
          <p:nvPr/>
        </p:nvSpPr>
        <p:spPr>
          <a:xfrm>
            <a:off x="5266801" y="2049010"/>
            <a:ext cx="3160727" cy="1996802"/>
          </a:xfrm>
          <a:prstGeom prst="roundRect">
            <a:avLst/>
          </a:prstGeom>
          <a:solidFill>
            <a:schemeClr val="tx2">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1200" b="1">
                <a:solidFill>
                  <a:schemeClr val="tx1"/>
                </a:solidFill>
                <a:latin typeface="Calibri"/>
                <a:ea typeface="Calibri"/>
                <a:cs typeface="Calibri"/>
              </a:rPr>
              <a:t>Intermittent and long-term OCS users were more likely than non-OCS users to have:</a:t>
            </a:r>
          </a:p>
          <a:p>
            <a:pPr marL="214313" indent="-214313">
              <a:buFont typeface="Arial"/>
              <a:buChar char="•"/>
            </a:pPr>
            <a:r>
              <a:rPr lang="en-GB" sz="1200">
                <a:solidFill>
                  <a:schemeClr val="tx1"/>
                </a:solidFill>
                <a:latin typeface="Calibri"/>
                <a:ea typeface="Calibri"/>
                <a:cs typeface="Calibri"/>
              </a:rPr>
              <a:t>BMI ≥30</a:t>
            </a:r>
          </a:p>
          <a:p>
            <a:pPr marL="214313" indent="-214313">
              <a:buFont typeface="Arial"/>
              <a:buChar char="•"/>
            </a:pPr>
            <a:r>
              <a:rPr lang="en-GB" sz="1200">
                <a:solidFill>
                  <a:schemeClr val="tx1"/>
                </a:solidFill>
                <a:latin typeface="Calibri"/>
                <a:ea typeface="Calibri"/>
                <a:cs typeface="Calibri"/>
              </a:rPr>
              <a:t>Uncontrolled asthma</a:t>
            </a:r>
          </a:p>
          <a:p>
            <a:pPr marL="214313" indent="-214313">
              <a:buFont typeface="Arial"/>
              <a:buChar char="•"/>
            </a:pPr>
            <a:r>
              <a:rPr lang="en-GB" sz="1200">
                <a:solidFill>
                  <a:schemeClr val="tx1"/>
                </a:solidFill>
                <a:latin typeface="Calibri"/>
                <a:ea typeface="Calibri"/>
                <a:cs typeface="Calibri"/>
              </a:rPr>
              <a:t>Impaired FEV</a:t>
            </a:r>
            <a:r>
              <a:rPr lang="en-GB" sz="1200" baseline="-25000">
                <a:solidFill>
                  <a:schemeClr val="tx1"/>
                </a:solidFill>
                <a:latin typeface="Calibri"/>
                <a:ea typeface="Calibri"/>
                <a:cs typeface="Calibri"/>
              </a:rPr>
              <a:t>1</a:t>
            </a:r>
          </a:p>
          <a:p>
            <a:pPr marL="214313" indent="-214313">
              <a:buFont typeface="Arial"/>
              <a:buChar char="•"/>
            </a:pPr>
            <a:r>
              <a:rPr lang="en-GB" sz="1200">
                <a:solidFill>
                  <a:schemeClr val="tx1"/>
                </a:solidFill>
                <a:latin typeface="Calibri"/>
                <a:ea typeface="Calibri"/>
                <a:cs typeface="Calibri"/>
              </a:rPr>
              <a:t>≥4 exacerbations</a:t>
            </a:r>
          </a:p>
          <a:p>
            <a:pPr marL="214313" indent="-214313">
              <a:buFont typeface="Arial"/>
              <a:buChar char="•"/>
            </a:pPr>
            <a:r>
              <a:rPr lang="en-GB" sz="1200">
                <a:solidFill>
                  <a:schemeClr val="tx1"/>
                </a:solidFill>
                <a:latin typeface="Calibri"/>
                <a:ea typeface="Calibri"/>
                <a:cs typeface="Calibri"/>
              </a:rPr>
              <a:t>Received LAMA add-on therapy</a:t>
            </a:r>
          </a:p>
          <a:p>
            <a:pPr marL="214313" indent="-214313">
              <a:buFont typeface="Arial"/>
              <a:buChar char="•"/>
            </a:pPr>
            <a:r>
              <a:rPr lang="en-GB" sz="1200">
                <a:solidFill>
                  <a:schemeClr val="tx1"/>
                </a:solidFill>
                <a:latin typeface="Calibri"/>
                <a:ea typeface="Calibri"/>
                <a:cs typeface="Calibri"/>
              </a:rPr>
              <a:t>Been hospitalized</a:t>
            </a:r>
          </a:p>
          <a:p>
            <a:pPr marL="214313" indent="-214313">
              <a:buFont typeface="Arial"/>
              <a:buChar char="•"/>
            </a:pPr>
            <a:r>
              <a:rPr lang="en-GB" sz="1200">
                <a:solidFill>
                  <a:schemeClr val="tx1"/>
                </a:solidFill>
                <a:latin typeface="Calibri"/>
                <a:ea typeface="Calibri"/>
                <a:cs typeface="Calibri"/>
              </a:rPr>
              <a:t>Visited the ED for asthma</a:t>
            </a:r>
          </a:p>
        </p:txBody>
      </p:sp>
      <p:sp>
        <p:nvSpPr>
          <p:cNvPr id="6" name="TextBox 17">
            <a:extLst>
              <a:ext uri="{FF2B5EF4-FFF2-40B4-BE49-F238E27FC236}">
                <a16:creationId xmlns:a16="http://schemas.microsoft.com/office/drawing/2014/main" id="{CA6D469E-64B7-5FBC-AE44-4D9F4CA4BE2B}"/>
              </a:ext>
            </a:extLst>
          </p:cNvPr>
          <p:cNvSpPr txBox="1"/>
          <p:nvPr/>
        </p:nvSpPr>
        <p:spPr>
          <a:xfrm>
            <a:off x="1778608" y="4334003"/>
            <a:ext cx="557617" cy="207749"/>
          </a:xfrm>
          <a:prstGeom prst="rect">
            <a:avLst/>
          </a:prstGeom>
          <a:noFill/>
        </p:spPr>
        <p:txBody>
          <a:bodyPr rot="0" spcFirstLastPara="0" vert="horz" wrap="square" lIns="68580" tIns="34290" rIns="68580" bIns="34290" numCol="1" spcCol="0" rtlCol="0" fromWordArt="0" anchor="t" anchorCtr="0" forceAA="0" compatLnSpc="1">
            <a:prstTxWarp prst="textNoShape">
              <a:avLst/>
            </a:prstTxWarp>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US" sz="900">
                <a:solidFill>
                  <a:schemeClr val="bg1">
                    <a:lumMod val="49000"/>
                  </a:schemeClr>
                </a:solidFill>
              </a:rPr>
              <a:t>(n=215)</a:t>
            </a:r>
            <a:endParaRPr lang="en-US" sz="900">
              <a:solidFill>
                <a:schemeClr val="bg1">
                  <a:lumMod val="49000"/>
                </a:schemeClr>
              </a:solidFill>
              <a:cs typeface="Arial"/>
            </a:endParaRPr>
          </a:p>
        </p:txBody>
      </p:sp>
      <p:sp>
        <p:nvSpPr>
          <p:cNvPr id="8" name="TextBox 17">
            <a:extLst>
              <a:ext uri="{FF2B5EF4-FFF2-40B4-BE49-F238E27FC236}">
                <a16:creationId xmlns:a16="http://schemas.microsoft.com/office/drawing/2014/main" id="{9E3126E7-AA87-AA95-FF1C-6325DBA09978}"/>
              </a:ext>
            </a:extLst>
          </p:cNvPr>
          <p:cNvSpPr txBox="1"/>
          <p:nvPr/>
        </p:nvSpPr>
        <p:spPr>
          <a:xfrm>
            <a:off x="2520816" y="4334003"/>
            <a:ext cx="661525" cy="207749"/>
          </a:xfrm>
          <a:prstGeom prst="rect">
            <a:avLst/>
          </a:prstGeom>
          <a:noFill/>
        </p:spPr>
        <p:txBody>
          <a:bodyPr rot="0" spcFirstLastPara="0" vert="horz" wrap="square" lIns="68580" tIns="34290" rIns="68580" bIns="34290" numCol="1" spcCol="0" rtlCol="0" fromWordArt="0" anchor="t" anchorCtr="0" forceAA="0" compatLnSpc="1">
            <a:prstTxWarp prst="textNoShape">
              <a:avLst/>
            </a:prstTxWarp>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US" sz="900">
                <a:solidFill>
                  <a:schemeClr val="bg1">
                    <a:lumMod val="49000"/>
                  </a:schemeClr>
                </a:solidFill>
              </a:rPr>
              <a:t>(n=2,330)</a:t>
            </a:r>
            <a:endParaRPr lang="en-US" sz="900">
              <a:solidFill>
                <a:schemeClr val="bg1">
                  <a:lumMod val="49000"/>
                </a:schemeClr>
              </a:solidFill>
              <a:cs typeface="Arial"/>
            </a:endParaRPr>
          </a:p>
        </p:txBody>
      </p:sp>
      <p:sp>
        <p:nvSpPr>
          <p:cNvPr id="9" name="TextBox 17">
            <a:extLst>
              <a:ext uri="{FF2B5EF4-FFF2-40B4-BE49-F238E27FC236}">
                <a16:creationId xmlns:a16="http://schemas.microsoft.com/office/drawing/2014/main" id="{035488CC-7DCE-FC06-2A8A-30E798C7B0C6}"/>
              </a:ext>
            </a:extLst>
          </p:cNvPr>
          <p:cNvSpPr txBox="1"/>
          <p:nvPr/>
        </p:nvSpPr>
        <p:spPr>
          <a:xfrm>
            <a:off x="3359512" y="4334003"/>
            <a:ext cx="661525" cy="207749"/>
          </a:xfrm>
          <a:prstGeom prst="rect">
            <a:avLst/>
          </a:prstGeom>
          <a:noFill/>
        </p:spPr>
        <p:txBody>
          <a:bodyPr rot="0" spcFirstLastPara="0" vert="horz" wrap="square" lIns="68580" tIns="34290" rIns="68580" bIns="34290" numCol="1" spcCol="0" rtlCol="0" fromWordArt="0" anchor="t" anchorCtr="0" forceAA="0" compatLnSpc="1">
            <a:prstTxWarp prst="textNoShape">
              <a:avLst/>
            </a:prstTxWarp>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US" sz="900">
                <a:solidFill>
                  <a:schemeClr val="bg1">
                    <a:lumMod val="49000"/>
                  </a:schemeClr>
                </a:solidFill>
              </a:rPr>
              <a:t>(n=1,760)</a:t>
            </a:r>
            <a:endParaRPr lang="en-US" sz="900">
              <a:solidFill>
                <a:schemeClr val="bg1">
                  <a:lumMod val="49000"/>
                </a:schemeClr>
              </a:solidFill>
              <a:cs typeface="Arial"/>
            </a:endParaRPr>
          </a:p>
        </p:txBody>
      </p:sp>
      <p:pic>
        <p:nvPicPr>
          <p:cNvPr id="4" name="Picture 3" descr="A diagram of a person&amp;#39;s face&#10;&#10;AI-generated content may be incorrect.">
            <a:extLst>
              <a:ext uri="{FF2B5EF4-FFF2-40B4-BE49-F238E27FC236}">
                <a16:creationId xmlns:a16="http://schemas.microsoft.com/office/drawing/2014/main" id="{F39FF718-F305-E6C1-3D86-49246A954B0C}"/>
              </a:ext>
            </a:extLst>
          </p:cNvPr>
          <p:cNvPicPr>
            <a:picLocks noChangeAspect="1"/>
          </p:cNvPicPr>
          <p:nvPr/>
        </p:nvPicPr>
        <p:blipFill>
          <a:blip r:embed="rId3"/>
          <a:stretch>
            <a:fillRect/>
          </a:stretch>
        </p:blipFill>
        <p:spPr>
          <a:xfrm>
            <a:off x="731151" y="1143000"/>
            <a:ext cx="4102606" cy="3192319"/>
          </a:xfrm>
          <a:prstGeom prst="rect">
            <a:avLst/>
          </a:prstGeom>
          <a:ln>
            <a:noFill/>
          </a:ln>
        </p:spPr>
      </p:pic>
      <p:pic>
        <p:nvPicPr>
          <p:cNvPr id="2" name="bg object 17">
            <a:extLst>
              <a:ext uri="{FF2B5EF4-FFF2-40B4-BE49-F238E27FC236}">
                <a16:creationId xmlns:a16="http://schemas.microsoft.com/office/drawing/2014/main" id="{610BB9A2-53A7-980B-36CA-BCF136A45471}"/>
              </a:ext>
            </a:extLst>
          </p:cNvPr>
          <p:cNvPicPr/>
          <p:nvPr/>
        </p:nvPicPr>
        <p:blipFill>
          <a:blip r:embed="rId4" cstate="print">
            <a:alphaModFix amt="10000"/>
            <a:extLst>
              <a:ext uri="{BEBA8EAE-BF5A-486C-A8C5-ECC9F3942E4B}">
                <a14:imgProps xmlns:a14="http://schemas.microsoft.com/office/drawing/2010/main">
                  <a14:imgLayer r:embed="rId5">
                    <a14:imgEffect>
                      <a14:saturation sat="0"/>
                    </a14:imgEffect>
                  </a14:imgLayer>
                </a14:imgProps>
              </a:ext>
            </a:extLst>
          </a:blip>
          <a:stretch>
            <a:fillRect/>
          </a:stretch>
        </p:blipFill>
        <p:spPr>
          <a:xfrm>
            <a:off x="1524002" y="1682751"/>
            <a:ext cx="5849256" cy="1778000"/>
          </a:xfrm>
          <a:prstGeom prst="rect">
            <a:avLst/>
          </a:prstGeom>
          <a:noFill/>
        </p:spPr>
      </p:pic>
      <p:pic>
        <p:nvPicPr>
          <p:cNvPr id="10" name="Graphic 9" descr="Beginning with solid fill">
            <a:hlinkClick r:id="rId6" action="ppaction://hlinksldjump"/>
            <a:extLst>
              <a:ext uri="{FF2B5EF4-FFF2-40B4-BE49-F238E27FC236}">
                <a16:creationId xmlns:a16="http://schemas.microsoft.com/office/drawing/2014/main" id="{24639B57-4A45-B236-FF01-7D7FD66E3172}"/>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1685743324"/>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prstGeom prst="rect">
            <a:avLst/>
          </a:prstGeom>
        </p:spPr>
        <p:txBody>
          <a:bodyPr vert="horz" wrap="square" lIns="0" tIns="257225" rIns="0" bIns="0" rtlCol="0">
            <a:spAutoFit/>
          </a:bodyPr>
          <a:lstStyle/>
          <a:p>
            <a:pPr marL="12700">
              <a:lnSpc>
                <a:spcPct val="100000"/>
              </a:lnSpc>
              <a:spcBef>
                <a:spcPts val="100"/>
              </a:spcBef>
            </a:pPr>
            <a:r>
              <a:t>Methods:</a:t>
            </a:r>
            <a:r>
              <a:rPr spc="-50"/>
              <a:t> </a:t>
            </a:r>
            <a:r>
              <a:t>Patient</a:t>
            </a:r>
            <a:r>
              <a:rPr spc="-60"/>
              <a:t> </a:t>
            </a:r>
            <a:r>
              <a:t>eligibility</a:t>
            </a:r>
            <a:r>
              <a:rPr spc="-95"/>
              <a:t> </a:t>
            </a:r>
            <a:r>
              <a:rPr spc="-10"/>
              <a:t>criteria</a:t>
            </a:r>
          </a:p>
        </p:txBody>
      </p:sp>
      <p:sp>
        <p:nvSpPr>
          <p:cNvPr id="3" name="object 3"/>
          <p:cNvSpPr txBox="1"/>
          <p:nvPr/>
        </p:nvSpPr>
        <p:spPr>
          <a:xfrm>
            <a:off x="311302" y="4859223"/>
            <a:ext cx="2922270" cy="14795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800" b="0" i="0" u="none" strike="noStrike" kern="0" cap="none" spc="0" normalizeH="0" baseline="0" noProof="0">
                <a:ln>
                  <a:noFill/>
                </a:ln>
                <a:solidFill>
                  <a:srgbClr val="073762"/>
                </a:solidFill>
                <a:effectLst/>
                <a:uLnTx/>
                <a:uFillTx/>
                <a:latin typeface="Arial"/>
                <a:cs typeface="Arial"/>
              </a:rPr>
              <a:t>GINA:</a:t>
            </a:r>
            <a:r>
              <a:rPr kumimoji="0" sz="800" b="0" i="0" u="none" strike="noStrike" kern="0" cap="none" spc="-2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Global</a:t>
            </a:r>
            <a:r>
              <a:rPr kumimoji="0" sz="800" b="0" i="0" u="none" strike="noStrike" kern="0" cap="none" spc="-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Initiative</a:t>
            </a:r>
            <a:r>
              <a:rPr kumimoji="0" sz="800" b="0" i="0" u="none" strike="noStrike" kern="0" cap="none" spc="-2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for</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Asthma;</a:t>
            </a:r>
            <a:r>
              <a:rPr kumimoji="0" sz="800" b="0" i="0" u="none" strike="noStrike" kern="0" cap="none" spc="-3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ACO:</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Asthma-COPD</a:t>
            </a:r>
            <a:r>
              <a:rPr kumimoji="0" sz="800" b="0" i="0" u="none" strike="noStrike" kern="0" cap="none" spc="-50" normalizeH="0" baseline="0" noProof="0">
                <a:ln>
                  <a:noFill/>
                </a:ln>
                <a:solidFill>
                  <a:srgbClr val="073762"/>
                </a:solidFill>
                <a:effectLst/>
                <a:uLnTx/>
                <a:uFillTx/>
                <a:latin typeface="Arial"/>
                <a:cs typeface="Arial"/>
              </a:rPr>
              <a:t> </a:t>
            </a:r>
            <a:r>
              <a:rPr kumimoji="0" sz="800" b="0" i="0" u="none" strike="noStrike" kern="0" cap="none" spc="-10" normalizeH="0" baseline="0" noProof="0">
                <a:ln>
                  <a:noFill/>
                </a:ln>
                <a:solidFill>
                  <a:srgbClr val="073762"/>
                </a:solidFill>
                <a:effectLst/>
                <a:uLnTx/>
                <a:uFillTx/>
                <a:latin typeface="Arial"/>
                <a:cs typeface="Arial"/>
              </a:rPr>
              <a:t>overlap</a:t>
            </a:r>
            <a:endParaRPr kumimoji="0" sz="800" b="0" i="0" u="none" strike="noStrike" kern="0" cap="none" spc="0" normalizeH="0" baseline="0" noProof="0">
              <a:ln>
                <a:noFill/>
              </a:ln>
              <a:solidFill>
                <a:sysClr val="windowText" lastClr="000000"/>
              </a:solidFill>
              <a:effectLst/>
              <a:uLnTx/>
              <a:uFillTx/>
              <a:latin typeface="Arial"/>
              <a:cs typeface="Arial"/>
            </a:endParaRPr>
          </a:p>
        </p:txBody>
      </p:sp>
      <p:pic>
        <p:nvPicPr>
          <p:cNvPr id="4" name="object 4"/>
          <p:cNvPicPr/>
          <p:nvPr/>
        </p:nvPicPr>
        <p:blipFill>
          <a:blip r:embed="rId2" cstate="print"/>
          <a:stretch>
            <a:fillRect/>
          </a:stretch>
        </p:blipFill>
        <p:spPr>
          <a:xfrm>
            <a:off x="419284" y="1015506"/>
            <a:ext cx="495154" cy="473397"/>
          </a:xfrm>
          <a:prstGeom prst="rect">
            <a:avLst/>
          </a:prstGeom>
        </p:spPr>
      </p:pic>
      <p:pic>
        <p:nvPicPr>
          <p:cNvPr id="5" name="object 5"/>
          <p:cNvPicPr/>
          <p:nvPr/>
        </p:nvPicPr>
        <p:blipFill>
          <a:blip r:embed="rId3" cstate="print"/>
          <a:stretch>
            <a:fillRect/>
          </a:stretch>
        </p:blipFill>
        <p:spPr>
          <a:xfrm>
            <a:off x="1340729" y="2636565"/>
            <a:ext cx="300591" cy="292653"/>
          </a:xfrm>
          <a:prstGeom prst="rect">
            <a:avLst/>
          </a:prstGeom>
        </p:spPr>
      </p:pic>
      <p:pic>
        <p:nvPicPr>
          <p:cNvPr id="6" name="object 6"/>
          <p:cNvPicPr/>
          <p:nvPr/>
        </p:nvPicPr>
        <p:blipFill>
          <a:blip r:embed="rId4" cstate="print"/>
          <a:stretch>
            <a:fillRect/>
          </a:stretch>
        </p:blipFill>
        <p:spPr>
          <a:xfrm>
            <a:off x="1273123" y="2191914"/>
            <a:ext cx="181020" cy="214107"/>
          </a:xfrm>
          <a:prstGeom prst="rect">
            <a:avLst/>
          </a:prstGeom>
        </p:spPr>
      </p:pic>
      <p:pic>
        <p:nvPicPr>
          <p:cNvPr id="7" name="object 7"/>
          <p:cNvPicPr/>
          <p:nvPr/>
        </p:nvPicPr>
        <p:blipFill>
          <a:blip r:embed="rId5" cstate="print"/>
          <a:stretch>
            <a:fillRect/>
          </a:stretch>
        </p:blipFill>
        <p:spPr>
          <a:xfrm>
            <a:off x="1527639" y="2200295"/>
            <a:ext cx="181005" cy="192228"/>
          </a:xfrm>
          <a:prstGeom prst="rect">
            <a:avLst/>
          </a:prstGeom>
        </p:spPr>
      </p:pic>
      <p:grpSp>
        <p:nvGrpSpPr>
          <p:cNvPr id="8" name="object 8"/>
          <p:cNvGrpSpPr/>
          <p:nvPr/>
        </p:nvGrpSpPr>
        <p:grpSpPr>
          <a:xfrm>
            <a:off x="1340729" y="3154971"/>
            <a:ext cx="300990" cy="292735"/>
            <a:chOff x="1340729" y="3154971"/>
            <a:chExt cx="300990" cy="292735"/>
          </a:xfrm>
        </p:grpSpPr>
        <p:sp>
          <p:nvSpPr>
            <p:cNvPr id="9" name="object 9"/>
            <p:cNvSpPr/>
            <p:nvPr/>
          </p:nvSpPr>
          <p:spPr>
            <a:xfrm>
              <a:off x="1342890" y="3157180"/>
              <a:ext cx="296545" cy="288290"/>
            </a:xfrm>
            <a:custGeom>
              <a:avLst/>
              <a:gdLst/>
              <a:ahLst/>
              <a:cxnLst/>
              <a:rect l="l" t="t" r="r" b="b"/>
              <a:pathLst>
                <a:path w="296544" h="288289">
                  <a:moveTo>
                    <a:pt x="111804" y="33020"/>
                  </a:moveTo>
                  <a:lnTo>
                    <a:pt x="56276" y="62230"/>
                  </a:lnTo>
                  <a:lnTo>
                    <a:pt x="26460" y="97790"/>
                  </a:lnTo>
                  <a:lnTo>
                    <a:pt x="6977" y="142240"/>
                  </a:lnTo>
                  <a:lnTo>
                    <a:pt x="0" y="193040"/>
                  </a:lnTo>
                  <a:lnTo>
                    <a:pt x="1411" y="215900"/>
                  </a:lnTo>
                  <a:lnTo>
                    <a:pt x="5813" y="238760"/>
                  </a:lnTo>
                  <a:lnTo>
                    <a:pt x="13132" y="261620"/>
                  </a:lnTo>
                  <a:lnTo>
                    <a:pt x="23294" y="283210"/>
                  </a:lnTo>
                  <a:lnTo>
                    <a:pt x="24071" y="283210"/>
                  </a:lnTo>
                  <a:lnTo>
                    <a:pt x="28145" y="288290"/>
                  </a:lnTo>
                  <a:lnTo>
                    <a:pt x="31960" y="288290"/>
                  </a:lnTo>
                  <a:lnTo>
                    <a:pt x="55652" y="284480"/>
                  </a:lnTo>
                  <a:lnTo>
                    <a:pt x="81154" y="271780"/>
                  </a:lnTo>
                  <a:lnTo>
                    <a:pt x="103010" y="254000"/>
                  </a:lnTo>
                  <a:lnTo>
                    <a:pt x="115767" y="234950"/>
                  </a:lnTo>
                  <a:lnTo>
                    <a:pt x="120243" y="212090"/>
                  </a:lnTo>
                  <a:lnTo>
                    <a:pt x="36387" y="212090"/>
                  </a:lnTo>
                  <a:lnTo>
                    <a:pt x="31182" y="209550"/>
                  </a:lnTo>
                  <a:lnTo>
                    <a:pt x="29716" y="203200"/>
                  </a:lnTo>
                  <a:lnTo>
                    <a:pt x="32895" y="198120"/>
                  </a:lnTo>
                  <a:lnTo>
                    <a:pt x="37838" y="193040"/>
                  </a:lnTo>
                  <a:lnTo>
                    <a:pt x="41662" y="189230"/>
                  </a:lnTo>
                  <a:lnTo>
                    <a:pt x="43604" y="184150"/>
                  </a:lnTo>
                  <a:lnTo>
                    <a:pt x="45107" y="180340"/>
                  </a:lnTo>
                  <a:lnTo>
                    <a:pt x="46143" y="175260"/>
                  </a:lnTo>
                  <a:lnTo>
                    <a:pt x="48143" y="168910"/>
                  </a:lnTo>
                  <a:lnTo>
                    <a:pt x="49662" y="163830"/>
                  </a:lnTo>
                  <a:lnTo>
                    <a:pt x="51847" y="157480"/>
                  </a:lnTo>
                  <a:lnTo>
                    <a:pt x="55272" y="149860"/>
                  </a:lnTo>
                  <a:lnTo>
                    <a:pt x="58763" y="143510"/>
                  </a:lnTo>
                  <a:lnTo>
                    <a:pt x="35737" y="143510"/>
                  </a:lnTo>
                  <a:lnTo>
                    <a:pt x="31997" y="139700"/>
                  </a:lnTo>
                  <a:lnTo>
                    <a:pt x="29133" y="137160"/>
                  </a:lnTo>
                  <a:lnTo>
                    <a:pt x="29072" y="135890"/>
                  </a:lnTo>
                  <a:lnTo>
                    <a:pt x="28950" y="133350"/>
                  </a:lnTo>
                  <a:lnTo>
                    <a:pt x="28889" y="132080"/>
                  </a:lnTo>
                  <a:lnTo>
                    <a:pt x="31441" y="129540"/>
                  </a:lnTo>
                  <a:lnTo>
                    <a:pt x="42060" y="119380"/>
                  </a:lnTo>
                  <a:lnTo>
                    <a:pt x="55263" y="114300"/>
                  </a:lnTo>
                  <a:lnTo>
                    <a:pt x="84631" y="114300"/>
                  </a:lnTo>
                  <a:lnTo>
                    <a:pt x="81325" y="110490"/>
                  </a:lnTo>
                  <a:lnTo>
                    <a:pt x="77774" y="104140"/>
                  </a:lnTo>
                  <a:lnTo>
                    <a:pt x="75128" y="97790"/>
                  </a:lnTo>
                  <a:lnTo>
                    <a:pt x="73437" y="91440"/>
                  </a:lnTo>
                  <a:lnTo>
                    <a:pt x="72548" y="86360"/>
                  </a:lnTo>
                  <a:lnTo>
                    <a:pt x="71400" y="80010"/>
                  </a:lnTo>
                  <a:lnTo>
                    <a:pt x="80572" y="76200"/>
                  </a:lnTo>
                  <a:lnTo>
                    <a:pt x="119647" y="76200"/>
                  </a:lnTo>
                  <a:lnTo>
                    <a:pt x="119386" y="74930"/>
                  </a:lnTo>
                  <a:lnTo>
                    <a:pt x="118512" y="62230"/>
                  </a:lnTo>
                  <a:lnTo>
                    <a:pt x="117395" y="49530"/>
                  </a:lnTo>
                  <a:lnTo>
                    <a:pt x="115100" y="39370"/>
                  </a:lnTo>
                  <a:lnTo>
                    <a:pt x="111804" y="33020"/>
                  </a:lnTo>
                  <a:close/>
                </a:path>
                <a:path w="296544" h="288289">
                  <a:moveTo>
                    <a:pt x="187044" y="130810"/>
                  </a:moveTo>
                  <a:lnTo>
                    <a:pt x="148134" y="130810"/>
                  </a:lnTo>
                  <a:lnTo>
                    <a:pt x="155714" y="133350"/>
                  </a:lnTo>
                  <a:lnTo>
                    <a:pt x="162315" y="137160"/>
                  </a:lnTo>
                  <a:lnTo>
                    <a:pt x="166318" y="143510"/>
                  </a:lnTo>
                  <a:lnTo>
                    <a:pt x="171336" y="161290"/>
                  </a:lnTo>
                  <a:lnTo>
                    <a:pt x="173771" y="185420"/>
                  </a:lnTo>
                  <a:lnTo>
                    <a:pt x="175811" y="209550"/>
                  </a:lnTo>
                  <a:lnTo>
                    <a:pt x="175918" y="210820"/>
                  </a:lnTo>
                  <a:lnTo>
                    <a:pt x="193258" y="254000"/>
                  </a:lnTo>
                  <a:lnTo>
                    <a:pt x="240616" y="284480"/>
                  </a:lnTo>
                  <a:lnTo>
                    <a:pt x="264309" y="288290"/>
                  </a:lnTo>
                  <a:lnTo>
                    <a:pt x="268012" y="288290"/>
                  </a:lnTo>
                  <a:lnTo>
                    <a:pt x="272197" y="283210"/>
                  </a:lnTo>
                  <a:lnTo>
                    <a:pt x="272975" y="283210"/>
                  </a:lnTo>
                  <a:lnTo>
                    <a:pt x="283143" y="261620"/>
                  </a:lnTo>
                  <a:lnTo>
                    <a:pt x="290464" y="238760"/>
                  </a:lnTo>
                  <a:lnTo>
                    <a:pt x="294863" y="215900"/>
                  </a:lnTo>
                  <a:lnTo>
                    <a:pt x="295098" y="212090"/>
                  </a:lnTo>
                  <a:lnTo>
                    <a:pt x="254976" y="212090"/>
                  </a:lnTo>
                  <a:lnTo>
                    <a:pt x="251051" y="207010"/>
                  </a:lnTo>
                  <a:lnTo>
                    <a:pt x="248125" y="204470"/>
                  </a:lnTo>
                  <a:lnTo>
                    <a:pt x="244119" y="200660"/>
                  </a:lnTo>
                  <a:lnTo>
                    <a:pt x="242603" y="198120"/>
                  </a:lnTo>
                  <a:lnTo>
                    <a:pt x="218696" y="198120"/>
                  </a:lnTo>
                  <a:lnTo>
                    <a:pt x="215829" y="195580"/>
                  </a:lnTo>
                  <a:lnTo>
                    <a:pt x="212425" y="187960"/>
                  </a:lnTo>
                  <a:lnTo>
                    <a:pt x="213684" y="179070"/>
                  </a:lnTo>
                  <a:lnTo>
                    <a:pt x="214906" y="173990"/>
                  </a:lnTo>
                  <a:lnTo>
                    <a:pt x="216706" y="167640"/>
                  </a:lnTo>
                  <a:lnTo>
                    <a:pt x="198012" y="167640"/>
                  </a:lnTo>
                  <a:lnTo>
                    <a:pt x="192926" y="166370"/>
                  </a:lnTo>
                  <a:lnTo>
                    <a:pt x="191896" y="165100"/>
                  </a:lnTo>
                  <a:lnTo>
                    <a:pt x="187797" y="161290"/>
                  </a:lnTo>
                  <a:lnTo>
                    <a:pt x="188501" y="158750"/>
                  </a:lnTo>
                  <a:lnTo>
                    <a:pt x="188908" y="154940"/>
                  </a:lnTo>
                  <a:lnTo>
                    <a:pt x="189226" y="149860"/>
                  </a:lnTo>
                  <a:lnTo>
                    <a:pt x="189180" y="142240"/>
                  </a:lnTo>
                  <a:lnTo>
                    <a:pt x="188991" y="139700"/>
                  </a:lnTo>
                  <a:lnTo>
                    <a:pt x="188897" y="138430"/>
                  </a:lnTo>
                  <a:lnTo>
                    <a:pt x="188802" y="137160"/>
                  </a:lnTo>
                  <a:lnTo>
                    <a:pt x="187044" y="130810"/>
                  </a:lnTo>
                  <a:close/>
                </a:path>
                <a:path w="296544" h="288289">
                  <a:moveTo>
                    <a:pt x="63549" y="168910"/>
                  </a:moveTo>
                  <a:lnTo>
                    <a:pt x="47102" y="205740"/>
                  </a:lnTo>
                  <a:lnTo>
                    <a:pt x="36387" y="212090"/>
                  </a:lnTo>
                  <a:lnTo>
                    <a:pt x="120243" y="212090"/>
                  </a:lnTo>
                  <a:lnTo>
                    <a:pt x="121424" y="198120"/>
                  </a:lnTo>
                  <a:lnTo>
                    <a:pt x="75570" y="198120"/>
                  </a:lnTo>
                  <a:lnTo>
                    <a:pt x="69237" y="195580"/>
                  </a:lnTo>
                  <a:lnTo>
                    <a:pt x="67484" y="193040"/>
                  </a:lnTo>
                  <a:lnTo>
                    <a:pt x="67253" y="190500"/>
                  </a:lnTo>
                  <a:lnTo>
                    <a:pt x="66956" y="187960"/>
                  </a:lnTo>
                  <a:lnTo>
                    <a:pt x="66882" y="177800"/>
                  </a:lnTo>
                  <a:lnTo>
                    <a:pt x="65623" y="172720"/>
                  </a:lnTo>
                  <a:lnTo>
                    <a:pt x="63549" y="168910"/>
                  </a:lnTo>
                  <a:close/>
                </a:path>
                <a:path w="296544" h="288289">
                  <a:moveTo>
                    <a:pt x="233908" y="128270"/>
                  </a:moveTo>
                  <a:lnTo>
                    <a:pt x="226460" y="128270"/>
                  </a:lnTo>
                  <a:lnTo>
                    <a:pt x="233612" y="137160"/>
                  </a:lnTo>
                  <a:lnTo>
                    <a:pt x="239646" y="147320"/>
                  </a:lnTo>
                  <a:lnTo>
                    <a:pt x="244503" y="157480"/>
                  </a:lnTo>
                  <a:lnTo>
                    <a:pt x="248125" y="167640"/>
                  </a:lnTo>
                  <a:lnTo>
                    <a:pt x="249823" y="175260"/>
                  </a:lnTo>
                  <a:lnTo>
                    <a:pt x="251900" y="181610"/>
                  </a:lnTo>
                  <a:lnTo>
                    <a:pt x="254347" y="187960"/>
                  </a:lnTo>
                  <a:lnTo>
                    <a:pt x="256513" y="193040"/>
                  </a:lnTo>
                  <a:lnTo>
                    <a:pt x="259701" y="195580"/>
                  </a:lnTo>
                  <a:lnTo>
                    <a:pt x="263605" y="198120"/>
                  </a:lnTo>
                  <a:lnTo>
                    <a:pt x="266898" y="200660"/>
                  </a:lnTo>
                  <a:lnTo>
                    <a:pt x="267602" y="205740"/>
                  </a:lnTo>
                  <a:lnTo>
                    <a:pt x="263784" y="210820"/>
                  </a:lnTo>
                  <a:lnTo>
                    <a:pt x="261581" y="212090"/>
                  </a:lnTo>
                  <a:lnTo>
                    <a:pt x="295098" y="212090"/>
                  </a:lnTo>
                  <a:lnTo>
                    <a:pt x="295957" y="198120"/>
                  </a:lnTo>
                  <a:lnTo>
                    <a:pt x="296035" y="196850"/>
                  </a:lnTo>
                  <a:lnTo>
                    <a:pt x="296113" y="195580"/>
                  </a:lnTo>
                  <a:lnTo>
                    <a:pt x="296191" y="194310"/>
                  </a:lnTo>
                  <a:lnTo>
                    <a:pt x="296269" y="193040"/>
                  </a:lnTo>
                  <a:lnTo>
                    <a:pt x="289466" y="143510"/>
                  </a:lnTo>
                  <a:lnTo>
                    <a:pt x="261420" y="143510"/>
                  </a:lnTo>
                  <a:lnTo>
                    <a:pt x="256310" y="142240"/>
                  </a:lnTo>
                  <a:lnTo>
                    <a:pt x="253088" y="138430"/>
                  </a:lnTo>
                  <a:lnTo>
                    <a:pt x="247602" y="133350"/>
                  </a:lnTo>
                  <a:lnTo>
                    <a:pt x="241082" y="129540"/>
                  </a:lnTo>
                  <a:lnTo>
                    <a:pt x="233908" y="128270"/>
                  </a:lnTo>
                  <a:close/>
                </a:path>
                <a:path w="296544" h="288289">
                  <a:moveTo>
                    <a:pt x="93621" y="128270"/>
                  </a:moveTo>
                  <a:lnTo>
                    <a:pt x="86927" y="133350"/>
                  </a:lnTo>
                  <a:lnTo>
                    <a:pt x="80882" y="138430"/>
                  </a:lnTo>
                  <a:lnTo>
                    <a:pt x="75550" y="144780"/>
                  </a:lnTo>
                  <a:lnTo>
                    <a:pt x="70993" y="152400"/>
                  </a:lnTo>
                  <a:lnTo>
                    <a:pt x="75746" y="158750"/>
                  </a:lnTo>
                  <a:lnTo>
                    <a:pt x="79178" y="166370"/>
                  </a:lnTo>
                  <a:lnTo>
                    <a:pt x="81103" y="173990"/>
                  </a:lnTo>
                  <a:lnTo>
                    <a:pt x="81844" y="177800"/>
                  </a:lnTo>
                  <a:lnTo>
                    <a:pt x="81956" y="179070"/>
                  </a:lnTo>
                  <a:lnTo>
                    <a:pt x="82068" y="180340"/>
                  </a:lnTo>
                  <a:lnTo>
                    <a:pt x="82100" y="190500"/>
                  </a:lnTo>
                  <a:lnTo>
                    <a:pt x="81474" y="193040"/>
                  </a:lnTo>
                  <a:lnTo>
                    <a:pt x="79906" y="196850"/>
                  </a:lnTo>
                  <a:lnTo>
                    <a:pt x="75570" y="198120"/>
                  </a:lnTo>
                  <a:lnTo>
                    <a:pt x="121424" y="198120"/>
                  </a:lnTo>
                  <a:lnTo>
                    <a:pt x="122068" y="190500"/>
                  </a:lnTo>
                  <a:lnTo>
                    <a:pt x="122176" y="189230"/>
                  </a:lnTo>
                  <a:lnTo>
                    <a:pt x="122283" y="187960"/>
                  </a:lnTo>
                  <a:lnTo>
                    <a:pt x="122390" y="186690"/>
                  </a:lnTo>
                  <a:lnTo>
                    <a:pt x="122498" y="185420"/>
                  </a:lnTo>
                  <a:lnTo>
                    <a:pt x="124420" y="166370"/>
                  </a:lnTo>
                  <a:lnTo>
                    <a:pt x="97164" y="166370"/>
                  </a:lnTo>
                  <a:lnTo>
                    <a:pt x="91636" y="142240"/>
                  </a:lnTo>
                  <a:lnTo>
                    <a:pt x="91813" y="139700"/>
                  </a:lnTo>
                  <a:lnTo>
                    <a:pt x="91902" y="138430"/>
                  </a:lnTo>
                  <a:lnTo>
                    <a:pt x="91990" y="137160"/>
                  </a:lnTo>
                  <a:lnTo>
                    <a:pt x="92079" y="135890"/>
                  </a:lnTo>
                  <a:lnTo>
                    <a:pt x="93621" y="128270"/>
                  </a:lnTo>
                  <a:close/>
                </a:path>
                <a:path w="296544" h="288289">
                  <a:moveTo>
                    <a:pt x="232534" y="168910"/>
                  </a:moveTo>
                  <a:lnTo>
                    <a:pt x="230389" y="172720"/>
                  </a:lnTo>
                  <a:lnTo>
                    <a:pt x="229056" y="177800"/>
                  </a:lnTo>
                  <a:lnTo>
                    <a:pt x="228944" y="179070"/>
                  </a:lnTo>
                  <a:lnTo>
                    <a:pt x="228832" y="180340"/>
                  </a:lnTo>
                  <a:lnTo>
                    <a:pt x="228720" y="181610"/>
                  </a:lnTo>
                  <a:lnTo>
                    <a:pt x="228608" y="185420"/>
                  </a:lnTo>
                  <a:lnTo>
                    <a:pt x="228868" y="186690"/>
                  </a:lnTo>
                  <a:lnTo>
                    <a:pt x="228948" y="190500"/>
                  </a:lnTo>
                  <a:lnTo>
                    <a:pt x="229034" y="193040"/>
                  </a:lnTo>
                  <a:lnTo>
                    <a:pt x="229078" y="194310"/>
                  </a:lnTo>
                  <a:lnTo>
                    <a:pt x="225905" y="196850"/>
                  </a:lnTo>
                  <a:lnTo>
                    <a:pt x="218696" y="198120"/>
                  </a:lnTo>
                  <a:lnTo>
                    <a:pt x="242603" y="198120"/>
                  </a:lnTo>
                  <a:lnTo>
                    <a:pt x="241086" y="195580"/>
                  </a:lnTo>
                  <a:lnTo>
                    <a:pt x="239274" y="190500"/>
                  </a:lnTo>
                  <a:lnTo>
                    <a:pt x="236793" y="184150"/>
                  </a:lnTo>
                  <a:lnTo>
                    <a:pt x="234904" y="176530"/>
                  </a:lnTo>
                  <a:lnTo>
                    <a:pt x="232534" y="168910"/>
                  </a:lnTo>
                  <a:close/>
                </a:path>
                <a:path w="296544" h="288289">
                  <a:moveTo>
                    <a:pt x="202463" y="128270"/>
                  </a:moveTo>
                  <a:lnTo>
                    <a:pt x="204126" y="135890"/>
                  </a:lnTo>
                  <a:lnTo>
                    <a:pt x="204688" y="142240"/>
                  </a:lnTo>
                  <a:lnTo>
                    <a:pt x="204595" y="143510"/>
                  </a:lnTo>
                  <a:lnTo>
                    <a:pt x="204502" y="144780"/>
                  </a:lnTo>
                  <a:lnTo>
                    <a:pt x="204408" y="146050"/>
                  </a:lnTo>
                  <a:lnTo>
                    <a:pt x="204315" y="147320"/>
                  </a:lnTo>
                  <a:lnTo>
                    <a:pt x="204222" y="148590"/>
                  </a:lnTo>
                  <a:lnTo>
                    <a:pt x="198012" y="167640"/>
                  </a:lnTo>
                  <a:lnTo>
                    <a:pt x="216706" y="167640"/>
                  </a:lnTo>
                  <a:lnTo>
                    <a:pt x="217066" y="166370"/>
                  </a:lnTo>
                  <a:lnTo>
                    <a:pt x="220520" y="158750"/>
                  </a:lnTo>
                  <a:lnTo>
                    <a:pt x="225127" y="152400"/>
                  </a:lnTo>
                  <a:lnTo>
                    <a:pt x="220568" y="144780"/>
                  </a:lnTo>
                  <a:lnTo>
                    <a:pt x="215228" y="139700"/>
                  </a:lnTo>
                  <a:lnTo>
                    <a:pt x="209171" y="133350"/>
                  </a:lnTo>
                  <a:lnTo>
                    <a:pt x="202463" y="128270"/>
                  </a:lnTo>
                  <a:close/>
                </a:path>
                <a:path w="296544" h="288289">
                  <a:moveTo>
                    <a:pt x="148134" y="105410"/>
                  </a:moveTo>
                  <a:lnTo>
                    <a:pt x="143638" y="109220"/>
                  </a:lnTo>
                  <a:lnTo>
                    <a:pt x="138046" y="111760"/>
                  </a:lnTo>
                  <a:lnTo>
                    <a:pt x="131951" y="114300"/>
                  </a:lnTo>
                  <a:lnTo>
                    <a:pt x="128617" y="114300"/>
                  </a:lnTo>
                  <a:lnTo>
                    <a:pt x="118581" y="118110"/>
                  </a:lnTo>
                  <a:lnTo>
                    <a:pt x="116063" y="118110"/>
                  </a:lnTo>
                  <a:lnTo>
                    <a:pt x="114248" y="120650"/>
                  </a:lnTo>
                  <a:lnTo>
                    <a:pt x="110542" y="125730"/>
                  </a:lnTo>
                  <a:lnTo>
                    <a:pt x="108085" y="130810"/>
                  </a:lnTo>
                  <a:lnTo>
                    <a:pt x="107101" y="137160"/>
                  </a:lnTo>
                  <a:lnTo>
                    <a:pt x="106416" y="142240"/>
                  </a:lnTo>
                  <a:lnTo>
                    <a:pt x="106416" y="148590"/>
                  </a:lnTo>
                  <a:lnTo>
                    <a:pt x="107508" y="158750"/>
                  </a:lnTo>
                  <a:lnTo>
                    <a:pt x="108212" y="161290"/>
                  </a:lnTo>
                  <a:lnTo>
                    <a:pt x="104990" y="163830"/>
                  </a:lnTo>
                  <a:lnTo>
                    <a:pt x="101830" y="166370"/>
                  </a:lnTo>
                  <a:lnTo>
                    <a:pt x="124420" y="166370"/>
                  </a:lnTo>
                  <a:lnTo>
                    <a:pt x="124933" y="161290"/>
                  </a:lnTo>
                  <a:lnTo>
                    <a:pt x="129951" y="143510"/>
                  </a:lnTo>
                  <a:lnTo>
                    <a:pt x="133957" y="137160"/>
                  </a:lnTo>
                  <a:lnTo>
                    <a:pt x="140558" y="133350"/>
                  </a:lnTo>
                  <a:lnTo>
                    <a:pt x="148134" y="130810"/>
                  </a:lnTo>
                  <a:lnTo>
                    <a:pt x="187044" y="130810"/>
                  </a:lnTo>
                  <a:lnTo>
                    <a:pt x="186341" y="128270"/>
                  </a:lnTo>
                  <a:lnTo>
                    <a:pt x="181502" y="120650"/>
                  </a:lnTo>
                  <a:lnTo>
                    <a:pt x="179412" y="118110"/>
                  </a:lnTo>
                  <a:lnTo>
                    <a:pt x="176835" y="116840"/>
                  </a:lnTo>
                  <a:lnTo>
                    <a:pt x="174095" y="116840"/>
                  </a:lnTo>
                  <a:lnTo>
                    <a:pt x="170762" y="115570"/>
                  </a:lnTo>
                  <a:lnTo>
                    <a:pt x="167392" y="115570"/>
                  </a:lnTo>
                  <a:lnTo>
                    <a:pt x="164059" y="114300"/>
                  </a:lnTo>
                  <a:lnTo>
                    <a:pt x="158038" y="113030"/>
                  </a:lnTo>
                  <a:lnTo>
                    <a:pt x="152538" y="109220"/>
                  </a:lnTo>
                  <a:lnTo>
                    <a:pt x="148134" y="105410"/>
                  </a:lnTo>
                  <a:close/>
                </a:path>
                <a:path w="296544" h="288289">
                  <a:moveTo>
                    <a:pt x="69993" y="128270"/>
                  </a:moveTo>
                  <a:lnTo>
                    <a:pt x="62558" y="128270"/>
                  </a:lnTo>
                  <a:lnTo>
                    <a:pt x="55394" y="129540"/>
                  </a:lnTo>
                  <a:lnTo>
                    <a:pt x="48882" y="133350"/>
                  </a:lnTo>
                  <a:lnTo>
                    <a:pt x="43403" y="138430"/>
                  </a:lnTo>
                  <a:lnTo>
                    <a:pt x="40366" y="142240"/>
                  </a:lnTo>
                  <a:lnTo>
                    <a:pt x="35737" y="143510"/>
                  </a:lnTo>
                  <a:lnTo>
                    <a:pt x="58763" y="143510"/>
                  </a:lnTo>
                  <a:lnTo>
                    <a:pt x="59462" y="142240"/>
                  </a:lnTo>
                  <a:lnTo>
                    <a:pt x="64380" y="135890"/>
                  </a:lnTo>
                  <a:lnTo>
                    <a:pt x="69993" y="128270"/>
                  </a:lnTo>
                  <a:close/>
                </a:path>
                <a:path w="296544" h="288289">
                  <a:moveTo>
                    <a:pt x="277045" y="114300"/>
                  </a:moveTo>
                  <a:lnTo>
                    <a:pt x="241172" y="114300"/>
                  </a:lnTo>
                  <a:lnTo>
                    <a:pt x="254248" y="119380"/>
                  </a:lnTo>
                  <a:lnTo>
                    <a:pt x="264901" y="129540"/>
                  </a:lnTo>
                  <a:lnTo>
                    <a:pt x="267262" y="132080"/>
                  </a:lnTo>
                  <a:lnTo>
                    <a:pt x="267355" y="135890"/>
                  </a:lnTo>
                  <a:lnTo>
                    <a:pt x="265124" y="138430"/>
                  </a:lnTo>
                  <a:lnTo>
                    <a:pt x="261420" y="143510"/>
                  </a:lnTo>
                  <a:lnTo>
                    <a:pt x="289466" y="143510"/>
                  </a:lnTo>
                  <a:lnTo>
                    <a:pt x="289292" y="142240"/>
                  </a:lnTo>
                  <a:lnTo>
                    <a:pt x="277045" y="114300"/>
                  </a:lnTo>
                  <a:close/>
                </a:path>
                <a:path w="296544" h="288289">
                  <a:moveTo>
                    <a:pt x="84631" y="114300"/>
                  </a:moveTo>
                  <a:lnTo>
                    <a:pt x="69563" y="114300"/>
                  </a:lnTo>
                  <a:lnTo>
                    <a:pt x="83473" y="118110"/>
                  </a:lnTo>
                  <a:lnTo>
                    <a:pt x="85732" y="115570"/>
                  </a:lnTo>
                  <a:lnTo>
                    <a:pt x="84631" y="114300"/>
                  </a:lnTo>
                  <a:close/>
                </a:path>
                <a:path w="296544" h="288289">
                  <a:moveTo>
                    <a:pt x="251706" y="76200"/>
                  </a:moveTo>
                  <a:lnTo>
                    <a:pt x="215894" y="76200"/>
                  </a:lnTo>
                  <a:lnTo>
                    <a:pt x="225238" y="80010"/>
                  </a:lnTo>
                  <a:lnTo>
                    <a:pt x="223905" y="86360"/>
                  </a:lnTo>
                  <a:lnTo>
                    <a:pt x="210795" y="115570"/>
                  </a:lnTo>
                  <a:lnTo>
                    <a:pt x="213054" y="116840"/>
                  </a:lnTo>
                  <a:lnTo>
                    <a:pt x="226999" y="114300"/>
                  </a:lnTo>
                  <a:lnTo>
                    <a:pt x="277045" y="114300"/>
                  </a:lnTo>
                  <a:lnTo>
                    <a:pt x="269808" y="97790"/>
                  </a:lnTo>
                  <a:lnTo>
                    <a:pt x="251706" y="76200"/>
                  </a:lnTo>
                  <a:close/>
                </a:path>
                <a:path w="296544" h="288289">
                  <a:moveTo>
                    <a:pt x="119647" y="76200"/>
                  </a:moveTo>
                  <a:lnTo>
                    <a:pt x="80572" y="76200"/>
                  </a:lnTo>
                  <a:lnTo>
                    <a:pt x="84554" y="77470"/>
                  </a:lnTo>
                  <a:lnTo>
                    <a:pt x="86436" y="80010"/>
                  </a:lnTo>
                  <a:lnTo>
                    <a:pt x="87331" y="82550"/>
                  </a:lnTo>
                  <a:lnTo>
                    <a:pt x="87772" y="85090"/>
                  </a:lnTo>
                  <a:lnTo>
                    <a:pt x="87732" y="87630"/>
                  </a:lnTo>
                  <a:lnTo>
                    <a:pt x="88930" y="95250"/>
                  </a:lnTo>
                  <a:lnTo>
                    <a:pt x="93077" y="102870"/>
                  </a:lnTo>
                  <a:lnTo>
                    <a:pt x="99435" y="109220"/>
                  </a:lnTo>
                  <a:lnTo>
                    <a:pt x="111854" y="104140"/>
                  </a:lnTo>
                  <a:lnTo>
                    <a:pt x="118248" y="102870"/>
                  </a:lnTo>
                  <a:lnTo>
                    <a:pt x="123587" y="101600"/>
                  </a:lnTo>
                  <a:lnTo>
                    <a:pt x="128809" y="99060"/>
                  </a:lnTo>
                  <a:lnTo>
                    <a:pt x="133839" y="97790"/>
                  </a:lnTo>
                  <a:lnTo>
                    <a:pt x="137151" y="95250"/>
                  </a:lnTo>
                  <a:lnTo>
                    <a:pt x="139620" y="92710"/>
                  </a:lnTo>
                  <a:lnTo>
                    <a:pt x="140727" y="88900"/>
                  </a:lnTo>
                  <a:lnTo>
                    <a:pt x="140727" y="86360"/>
                  </a:lnTo>
                  <a:lnTo>
                    <a:pt x="125266" y="86360"/>
                  </a:lnTo>
                  <a:lnTo>
                    <a:pt x="122152" y="85090"/>
                  </a:lnTo>
                  <a:lnTo>
                    <a:pt x="120951" y="82550"/>
                  </a:lnTo>
                  <a:lnTo>
                    <a:pt x="119647" y="76200"/>
                  </a:lnTo>
                  <a:close/>
                </a:path>
                <a:path w="296544" h="288289">
                  <a:moveTo>
                    <a:pt x="162948" y="74930"/>
                  </a:moveTo>
                  <a:lnTo>
                    <a:pt x="155541" y="74930"/>
                  </a:lnTo>
                  <a:lnTo>
                    <a:pt x="155541" y="88900"/>
                  </a:lnTo>
                  <a:lnTo>
                    <a:pt x="156757" y="92710"/>
                  </a:lnTo>
                  <a:lnTo>
                    <a:pt x="159423" y="95250"/>
                  </a:lnTo>
                  <a:lnTo>
                    <a:pt x="162948" y="97790"/>
                  </a:lnTo>
                  <a:lnTo>
                    <a:pt x="167892" y="99060"/>
                  </a:lnTo>
                  <a:lnTo>
                    <a:pt x="172996" y="101600"/>
                  </a:lnTo>
                  <a:lnTo>
                    <a:pt x="178206" y="102870"/>
                  </a:lnTo>
                  <a:lnTo>
                    <a:pt x="184603" y="104140"/>
                  </a:lnTo>
                  <a:lnTo>
                    <a:pt x="197019" y="109220"/>
                  </a:lnTo>
                  <a:lnTo>
                    <a:pt x="203518" y="102870"/>
                  </a:lnTo>
                  <a:lnTo>
                    <a:pt x="207694" y="95250"/>
                  </a:lnTo>
                  <a:lnTo>
                    <a:pt x="208758" y="86360"/>
                  </a:lnTo>
                  <a:lnTo>
                    <a:pt x="162948" y="86360"/>
                  </a:lnTo>
                  <a:lnTo>
                    <a:pt x="162948" y="74930"/>
                  </a:lnTo>
                  <a:close/>
                </a:path>
                <a:path w="296544" h="288289">
                  <a:moveTo>
                    <a:pt x="140727" y="0"/>
                  </a:moveTo>
                  <a:lnTo>
                    <a:pt x="133321" y="0"/>
                  </a:lnTo>
                  <a:lnTo>
                    <a:pt x="133321" y="86360"/>
                  </a:lnTo>
                  <a:lnTo>
                    <a:pt x="140727" y="86360"/>
                  </a:lnTo>
                  <a:lnTo>
                    <a:pt x="140727" y="74930"/>
                  </a:lnTo>
                  <a:lnTo>
                    <a:pt x="162948" y="74930"/>
                  </a:lnTo>
                  <a:lnTo>
                    <a:pt x="162948" y="67310"/>
                  </a:lnTo>
                  <a:lnTo>
                    <a:pt x="140727" y="67310"/>
                  </a:lnTo>
                  <a:lnTo>
                    <a:pt x="140727" y="59690"/>
                  </a:lnTo>
                  <a:lnTo>
                    <a:pt x="162948" y="59690"/>
                  </a:lnTo>
                  <a:lnTo>
                    <a:pt x="162948" y="52070"/>
                  </a:lnTo>
                  <a:lnTo>
                    <a:pt x="140727" y="52070"/>
                  </a:lnTo>
                  <a:lnTo>
                    <a:pt x="140727" y="44450"/>
                  </a:lnTo>
                  <a:lnTo>
                    <a:pt x="162948" y="44450"/>
                  </a:lnTo>
                  <a:lnTo>
                    <a:pt x="162948" y="38100"/>
                  </a:lnTo>
                  <a:lnTo>
                    <a:pt x="140727" y="38100"/>
                  </a:lnTo>
                  <a:lnTo>
                    <a:pt x="140727" y="30480"/>
                  </a:lnTo>
                  <a:lnTo>
                    <a:pt x="162948" y="30480"/>
                  </a:lnTo>
                  <a:lnTo>
                    <a:pt x="162948" y="22860"/>
                  </a:lnTo>
                  <a:lnTo>
                    <a:pt x="140727" y="22860"/>
                  </a:lnTo>
                  <a:lnTo>
                    <a:pt x="140727" y="15240"/>
                  </a:lnTo>
                  <a:lnTo>
                    <a:pt x="162948" y="15240"/>
                  </a:lnTo>
                  <a:lnTo>
                    <a:pt x="162948" y="7620"/>
                  </a:lnTo>
                  <a:lnTo>
                    <a:pt x="140727" y="7620"/>
                  </a:lnTo>
                  <a:lnTo>
                    <a:pt x="140727" y="0"/>
                  </a:lnTo>
                  <a:close/>
                </a:path>
                <a:path w="296544" h="288289">
                  <a:moveTo>
                    <a:pt x="184464" y="33020"/>
                  </a:moveTo>
                  <a:lnTo>
                    <a:pt x="181205" y="39370"/>
                  </a:lnTo>
                  <a:lnTo>
                    <a:pt x="178911" y="49530"/>
                  </a:lnTo>
                  <a:lnTo>
                    <a:pt x="177794" y="62230"/>
                  </a:lnTo>
                  <a:lnTo>
                    <a:pt x="176919" y="74930"/>
                  </a:lnTo>
                  <a:lnTo>
                    <a:pt x="175354" y="82550"/>
                  </a:lnTo>
                  <a:lnTo>
                    <a:pt x="174153" y="85090"/>
                  </a:lnTo>
                  <a:lnTo>
                    <a:pt x="171040" y="86360"/>
                  </a:lnTo>
                  <a:lnTo>
                    <a:pt x="208758" y="86360"/>
                  </a:lnTo>
                  <a:lnTo>
                    <a:pt x="208724" y="83820"/>
                  </a:lnTo>
                  <a:lnTo>
                    <a:pt x="210018" y="80010"/>
                  </a:lnTo>
                  <a:lnTo>
                    <a:pt x="211912" y="77470"/>
                  </a:lnTo>
                  <a:lnTo>
                    <a:pt x="215894" y="76200"/>
                  </a:lnTo>
                  <a:lnTo>
                    <a:pt x="251706" y="76200"/>
                  </a:lnTo>
                  <a:lnTo>
                    <a:pt x="239993" y="62230"/>
                  </a:lnTo>
                  <a:lnTo>
                    <a:pt x="202018" y="38100"/>
                  </a:lnTo>
                  <a:lnTo>
                    <a:pt x="192760" y="34290"/>
                  </a:lnTo>
                  <a:lnTo>
                    <a:pt x="184464" y="33020"/>
                  </a:lnTo>
                  <a:close/>
                </a:path>
                <a:path w="296544" h="288289">
                  <a:moveTo>
                    <a:pt x="162948" y="59690"/>
                  </a:moveTo>
                  <a:lnTo>
                    <a:pt x="155541" y="59690"/>
                  </a:lnTo>
                  <a:lnTo>
                    <a:pt x="155541" y="67310"/>
                  </a:lnTo>
                  <a:lnTo>
                    <a:pt x="162948" y="67310"/>
                  </a:lnTo>
                  <a:lnTo>
                    <a:pt x="162948" y="59690"/>
                  </a:lnTo>
                  <a:close/>
                </a:path>
                <a:path w="296544" h="288289">
                  <a:moveTo>
                    <a:pt x="162948" y="44450"/>
                  </a:moveTo>
                  <a:lnTo>
                    <a:pt x="155541" y="44450"/>
                  </a:lnTo>
                  <a:lnTo>
                    <a:pt x="155541" y="52070"/>
                  </a:lnTo>
                  <a:lnTo>
                    <a:pt x="162948" y="52070"/>
                  </a:lnTo>
                  <a:lnTo>
                    <a:pt x="162948" y="44450"/>
                  </a:lnTo>
                  <a:close/>
                </a:path>
                <a:path w="296544" h="288289">
                  <a:moveTo>
                    <a:pt x="162948" y="30480"/>
                  </a:moveTo>
                  <a:lnTo>
                    <a:pt x="155541" y="30480"/>
                  </a:lnTo>
                  <a:lnTo>
                    <a:pt x="155541" y="38100"/>
                  </a:lnTo>
                  <a:lnTo>
                    <a:pt x="162948" y="38100"/>
                  </a:lnTo>
                  <a:lnTo>
                    <a:pt x="162948" y="30480"/>
                  </a:lnTo>
                  <a:close/>
                </a:path>
                <a:path w="296544" h="288289">
                  <a:moveTo>
                    <a:pt x="162948" y="15240"/>
                  </a:moveTo>
                  <a:lnTo>
                    <a:pt x="155541" y="15240"/>
                  </a:lnTo>
                  <a:lnTo>
                    <a:pt x="155541" y="22860"/>
                  </a:lnTo>
                  <a:lnTo>
                    <a:pt x="162948" y="22860"/>
                  </a:lnTo>
                  <a:lnTo>
                    <a:pt x="162948" y="15240"/>
                  </a:lnTo>
                  <a:close/>
                </a:path>
                <a:path w="296544" h="288289">
                  <a:moveTo>
                    <a:pt x="162948" y="0"/>
                  </a:moveTo>
                  <a:lnTo>
                    <a:pt x="155541" y="0"/>
                  </a:lnTo>
                  <a:lnTo>
                    <a:pt x="155541" y="7620"/>
                  </a:lnTo>
                  <a:lnTo>
                    <a:pt x="162948" y="7620"/>
                  </a:lnTo>
                  <a:lnTo>
                    <a:pt x="162948" y="0"/>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object 10"/>
            <p:cNvSpPr/>
            <p:nvPr/>
          </p:nvSpPr>
          <p:spPr>
            <a:xfrm>
              <a:off x="1342890" y="3157132"/>
              <a:ext cx="296545" cy="288925"/>
            </a:xfrm>
            <a:custGeom>
              <a:avLst/>
              <a:gdLst/>
              <a:ahLst/>
              <a:cxnLst/>
              <a:rect l="l" t="t" r="r" b="b"/>
              <a:pathLst>
                <a:path w="296544" h="288925">
                  <a:moveTo>
                    <a:pt x="202018" y="37062"/>
                  </a:moveTo>
                  <a:lnTo>
                    <a:pt x="192760" y="33356"/>
                  </a:lnTo>
                  <a:lnTo>
                    <a:pt x="184464" y="32244"/>
                  </a:lnTo>
                  <a:lnTo>
                    <a:pt x="181205" y="38766"/>
                  </a:lnTo>
                  <a:lnTo>
                    <a:pt x="178911" y="48321"/>
                  </a:lnTo>
                  <a:lnTo>
                    <a:pt x="177794" y="61426"/>
                  </a:lnTo>
                  <a:lnTo>
                    <a:pt x="176919" y="73919"/>
                  </a:lnTo>
                  <a:lnTo>
                    <a:pt x="175354" y="81640"/>
                  </a:lnTo>
                  <a:lnTo>
                    <a:pt x="174153" y="84564"/>
                  </a:lnTo>
                  <a:lnTo>
                    <a:pt x="171040" y="86213"/>
                  </a:lnTo>
                  <a:lnTo>
                    <a:pt x="167947" y="85568"/>
                  </a:lnTo>
                  <a:lnTo>
                    <a:pt x="162948" y="85234"/>
                  </a:lnTo>
                  <a:lnTo>
                    <a:pt x="162948" y="74117"/>
                  </a:lnTo>
                  <a:lnTo>
                    <a:pt x="162948" y="0"/>
                  </a:lnTo>
                  <a:lnTo>
                    <a:pt x="155541" y="0"/>
                  </a:lnTo>
                  <a:lnTo>
                    <a:pt x="155541" y="7411"/>
                  </a:lnTo>
                  <a:lnTo>
                    <a:pt x="140727" y="7411"/>
                  </a:lnTo>
                  <a:lnTo>
                    <a:pt x="140727" y="0"/>
                  </a:lnTo>
                  <a:lnTo>
                    <a:pt x="133321" y="0"/>
                  </a:lnTo>
                  <a:lnTo>
                    <a:pt x="133321" y="74117"/>
                  </a:lnTo>
                  <a:lnTo>
                    <a:pt x="133321" y="85234"/>
                  </a:lnTo>
                  <a:lnTo>
                    <a:pt x="128358" y="85716"/>
                  </a:lnTo>
                  <a:lnTo>
                    <a:pt x="118512" y="61574"/>
                  </a:lnTo>
                  <a:lnTo>
                    <a:pt x="117395" y="48469"/>
                  </a:lnTo>
                  <a:lnTo>
                    <a:pt x="115100" y="38914"/>
                  </a:lnTo>
                  <a:lnTo>
                    <a:pt x="111804" y="32393"/>
                  </a:lnTo>
                  <a:lnTo>
                    <a:pt x="103694" y="33356"/>
                  </a:lnTo>
                  <a:lnTo>
                    <a:pt x="56276" y="61552"/>
                  </a:lnTo>
                  <a:lnTo>
                    <a:pt x="26460" y="97222"/>
                  </a:lnTo>
                  <a:lnTo>
                    <a:pt x="6977" y="141646"/>
                  </a:lnTo>
                  <a:lnTo>
                    <a:pt x="0" y="192400"/>
                  </a:lnTo>
                  <a:lnTo>
                    <a:pt x="1411" y="215831"/>
                  </a:lnTo>
                  <a:lnTo>
                    <a:pt x="13132" y="260990"/>
                  </a:lnTo>
                  <a:lnTo>
                    <a:pt x="28145" y="288337"/>
                  </a:lnTo>
                  <a:lnTo>
                    <a:pt x="31960" y="288337"/>
                  </a:lnTo>
                  <a:lnTo>
                    <a:pt x="81154" y="270926"/>
                  </a:lnTo>
                  <a:lnTo>
                    <a:pt x="115767" y="234310"/>
                  </a:lnTo>
                  <a:lnTo>
                    <a:pt x="122498" y="184701"/>
                  </a:lnTo>
                  <a:lnTo>
                    <a:pt x="124933" y="160126"/>
                  </a:lnTo>
                  <a:lnTo>
                    <a:pt x="129951" y="143375"/>
                  </a:lnTo>
                  <a:lnTo>
                    <a:pt x="133957" y="136767"/>
                  </a:lnTo>
                  <a:lnTo>
                    <a:pt x="140558" y="132150"/>
                  </a:lnTo>
                  <a:lnTo>
                    <a:pt x="148134" y="130665"/>
                  </a:lnTo>
                  <a:lnTo>
                    <a:pt x="155714" y="132150"/>
                  </a:lnTo>
                  <a:lnTo>
                    <a:pt x="173771" y="184715"/>
                  </a:lnTo>
                  <a:lnTo>
                    <a:pt x="176025" y="211362"/>
                  </a:lnTo>
                  <a:lnTo>
                    <a:pt x="180502" y="234310"/>
                  </a:lnTo>
                  <a:lnTo>
                    <a:pt x="193258" y="253538"/>
                  </a:lnTo>
                  <a:lnTo>
                    <a:pt x="215114" y="270912"/>
                  </a:lnTo>
                  <a:lnTo>
                    <a:pt x="240616" y="283491"/>
                  </a:lnTo>
                  <a:lnTo>
                    <a:pt x="264309" y="288337"/>
                  </a:lnTo>
                  <a:lnTo>
                    <a:pt x="268012" y="288337"/>
                  </a:lnTo>
                  <a:lnTo>
                    <a:pt x="290464" y="238789"/>
                  </a:lnTo>
                  <a:lnTo>
                    <a:pt x="296269" y="192400"/>
                  </a:lnTo>
                  <a:lnTo>
                    <a:pt x="289292" y="141646"/>
                  </a:lnTo>
                  <a:lnTo>
                    <a:pt x="269808" y="97222"/>
                  </a:lnTo>
                  <a:lnTo>
                    <a:pt x="239993" y="61552"/>
                  </a:lnTo>
                  <a:lnTo>
                    <a:pt x="202018" y="37062"/>
                  </a:lnTo>
                  <a:close/>
                </a:path>
              </a:pathLst>
            </a:custGeom>
            <a:ln w="4321">
              <a:solidFill>
                <a:srgbClr val="073762"/>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11" name="object 11"/>
            <p:cNvPicPr/>
            <p:nvPr/>
          </p:nvPicPr>
          <p:blipFill>
            <a:blip r:embed="rId6" cstate="print"/>
            <a:stretch>
              <a:fillRect/>
            </a:stretch>
          </p:blipFill>
          <p:spPr>
            <a:xfrm>
              <a:off x="1369618" y="3169793"/>
              <a:ext cx="243035" cy="200875"/>
            </a:xfrm>
            <a:prstGeom prst="rect">
              <a:avLst/>
            </a:prstGeom>
          </p:spPr>
        </p:pic>
      </p:grpSp>
      <p:grpSp>
        <p:nvGrpSpPr>
          <p:cNvPr id="12" name="object 12"/>
          <p:cNvGrpSpPr/>
          <p:nvPr/>
        </p:nvGrpSpPr>
        <p:grpSpPr>
          <a:xfrm>
            <a:off x="1377762" y="3706002"/>
            <a:ext cx="226695" cy="300990"/>
            <a:chOff x="1377762" y="3706002"/>
            <a:chExt cx="226695" cy="300990"/>
          </a:xfrm>
        </p:grpSpPr>
        <p:pic>
          <p:nvPicPr>
            <p:cNvPr id="13" name="object 13"/>
            <p:cNvPicPr/>
            <p:nvPr/>
          </p:nvPicPr>
          <p:blipFill>
            <a:blip r:embed="rId7" cstate="print"/>
            <a:stretch>
              <a:fillRect/>
            </a:stretch>
          </p:blipFill>
          <p:spPr>
            <a:xfrm>
              <a:off x="1414795" y="3802353"/>
              <a:ext cx="152457" cy="159957"/>
            </a:xfrm>
            <a:prstGeom prst="rect">
              <a:avLst/>
            </a:prstGeom>
          </p:spPr>
        </p:pic>
        <p:sp>
          <p:nvSpPr>
            <p:cNvPr id="14" name="object 14"/>
            <p:cNvSpPr/>
            <p:nvPr/>
          </p:nvSpPr>
          <p:spPr>
            <a:xfrm>
              <a:off x="1379923" y="3708163"/>
              <a:ext cx="222250" cy="296545"/>
            </a:xfrm>
            <a:custGeom>
              <a:avLst/>
              <a:gdLst/>
              <a:ahLst/>
              <a:cxnLst/>
              <a:rect l="l" t="t" r="r" b="b"/>
              <a:pathLst>
                <a:path w="222250" h="296545">
                  <a:moveTo>
                    <a:pt x="142261" y="0"/>
                  </a:moveTo>
                  <a:lnTo>
                    <a:pt x="0" y="0"/>
                  </a:lnTo>
                  <a:lnTo>
                    <a:pt x="0" y="296453"/>
                  </a:lnTo>
                  <a:lnTo>
                    <a:pt x="222202" y="296453"/>
                  </a:lnTo>
                  <a:lnTo>
                    <a:pt x="222202" y="289041"/>
                  </a:lnTo>
                  <a:lnTo>
                    <a:pt x="7406" y="289041"/>
                  </a:lnTo>
                  <a:lnTo>
                    <a:pt x="7406" y="7411"/>
                  </a:lnTo>
                  <a:lnTo>
                    <a:pt x="149667" y="7411"/>
                  </a:lnTo>
                  <a:lnTo>
                    <a:pt x="142261" y="0"/>
                  </a:lnTo>
                  <a:close/>
                </a:path>
                <a:path w="222250" h="296545">
                  <a:moveTo>
                    <a:pt x="149667" y="7411"/>
                  </a:moveTo>
                  <a:lnTo>
                    <a:pt x="137024" y="7411"/>
                  </a:lnTo>
                  <a:lnTo>
                    <a:pt x="137024" y="85234"/>
                  </a:lnTo>
                  <a:lnTo>
                    <a:pt x="214795" y="85234"/>
                  </a:lnTo>
                  <a:lnTo>
                    <a:pt x="214795" y="289041"/>
                  </a:lnTo>
                  <a:lnTo>
                    <a:pt x="222202" y="289041"/>
                  </a:lnTo>
                  <a:lnTo>
                    <a:pt x="222202" y="79994"/>
                  </a:lnTo>
                  <a:lnTo>
                    <a:pt x="220032" y="77823"/>
                  </a:lnTo>
                  <a:lnTo>
                    <a:pt x="144431" y="77823"/>
                  </a:lnTo>
                  <a:lnTo>
                    <a:pt x="144431" y="12753"/>
                  </a:lnTo>
                  <a:lnTo>
                    <a:pt x="155006" y="12753"/>
                  </a:lnTo>
                  <a:lnTo>
                    <a:pt x="149667" y="7411"/>
                  </a:lnTo>
                  <a:close/>
                </a:path>
                <a:path w="222250" h="296545">
                  <a:moveTo>
                    <a:pt x="155006" y="12753"/>
                  </a:moveTo>
                  <a:lnTo>
                    <a:pt x="144527" y="12753"/>
                  </a:lnTo>
                  <a:lnTo>
                    <a:pt x="209561" y="77823"/>
                  </a:lnTo>
                  <a:lnTo>
                    <a:pt x="220032" y="77823"/>
                  </a:lnTo>
                  <a:lnTo>
                    <a:pt x="155006" y="12753"/>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object 15"/>
            <p:cNvSpPr/>
            <p:nvPr/>
          </p:nvSpPr>
          <p:spPr>
            <a:xfrm>
              <a:off x="1379923" y="3708163"/>
              <a:ext cx="222250" cy="296545"/>
            </a:xfrm>
            <a:custGeom>
              <a:avLst/>
              <a:gdLst/>
              <a:ahLst/>
              <a:cxnLst/>
              <a:rect l="l" t="t" r="r" b="b"/>
              <a:pathLst>
                <a:path w="222250" h="296545">
                  <a:moveTo>
                    <a:pt x="0" y="0"/>
                  </a:moveTo>
                  <a:lnTo>
                    <a:pt x="0" y="296453"/>
                  </a:lnTo>
                  <a:lnTo>
                    <a:pt x="222202" y="296453"/>
                  </a:lnTo>
                  <a:lnTo>
                    <a:pt x="222202" y="79994"/>
                  </a:lnTo>
                  <a:lnTo>
                    <a:pt x="142261" y="0"/>
                  </a:lnTo>
                  <a:lnTo>
                    <a:pt x="0" y="0"/>
                  </a:lnTo>
                  <a:close/>
                </a:path>
              </a:pathLst>
            </a:custGeom>
            <a:ln w="4321">
              <a:solidFill>
                <a:srgbClr val="073762"/>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16" name="object 16"/>
            <p:cNvPicPr/>
            <p:nvPr/>
          </p:nvPicPr>
          <p:blipFill>
            <a:blip r:embed="rId8" cstate="print"/>
            <a:stretch>
              <a:fillRect/>
            </a:stretch>
          </p:blipFill>
          <p:spPr>
            <a:xfrm>
              <a:off x="1522194" y="3718724"/>
              <a:ext cx="69402" cy="69422"/>
            </a:xfrm>
            <a:prstGeom prst="rect">
              <a:avLst/>
            </a:prstGeom>
          </p:spPr>
        </p:pic>
        <p:sp>
          <p:nvSpPr>
            <p:cNvPr id="17" name="object 17"/>
            <p:cNvSpPr/>
            <p:nvPr/>
          </p:nvSpPr>
          <p:spPr>
            <a:xfrm>
              <a:off x="1387330" y="3715574"/>
              <a:ext cx="207645" cy="281940"/>
            </a:xfrm>
            <a:custGeom>
              <a:avLst/>
              <a:gdLst/>
              <a:ahLst/>
              <a:cxnLst/>
              <a:rect l="l" t="t" r="r" b="b"/>
              <a:pathLst>
                <a:path w="207644" h="281939">
                  <a:moveTo>
                    <a:pt x="0" y="281630"/>
                  </a:moveTo>
                  <a:lnTo>
                    <a:pt x="0" y="0"/>
                  </a:lnTo>
                  <a:lnTo>
                    <a:pt x="129617" y="0"/>
                  </a:lnTo>
                  <a:lnTo>
                    <a:pt x="129617" y="77823"/>
                  </a:lnTo>
                  <a:lnTo>
                    <a:pt x="207388" y="77823"/>
                  </a:lnTo>
                  <a:lnTo>
                    <a:pt x="207388" y="281630"/>
                  </a:lnTo>
                  <a:lnTo>
                    <a:pt x="0" y="281630"/>
                  </a:lnTo>
                  <a:close/>
                </a:path>
              </a:pathLst>
            </a:custGeom>
            <a:ln w="4321">
              <a:solidFill>
                <a:srgbClr val="073762"/>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8" name="object 18"/>
          <p:cNvGrpSpPr/>
          <p:nvPr/>
        </p:nvGrpSpPr>
        <p:grpSpPr>
          <a:xfrm>
            <a:off x="1329610" y="4243714"/>
            <a:ext cx="323215" cy="252095"/>
            <a:chOff x="1329610" y="4243714"/>
            <a:chExt cx="323215" cy="252095"/>
          </a:xfrm>
        </p:grpSpPr>
        <p:pic>
          <p:nvPicPr>
            <p:cNvPr id="19" name="object 19"/>
            <p:cNvPicPr/>
            <p:nvPr/>
          </p:nvPicPr>
          <p:blipFill>
            <a:blip r:embed="rId9" cstate="print"/>
            <a:stretch>
              <a:fillRect/>
            </a:stretch>
          </p:blipFill>
          <p:spPr>
            <a:xfrm>
              <a:off x="1448131" y="4243714"/>
              <a:ext cx="204674" cy="192301"/>
            </a:xfrm>
            <a:prstGeom prst="rect">
              <a:avLst/>
            </a:prstGeom>
          </p:spPr>
        </p:pic>
        <p:sp>
          <p:nvSpPr>
            <p:cNvPr id="20" name="object 20"/>
            <p:cNvSpPr/>
            <p:nvPr/>
          </p:nvSpPr>
          <p:spPr>
            <a:xfrm>
              <a:off x="1331772" y="4449076"/>
              <a:ext cx="318770" cy="45085"/>
            </a:xfrm>
            <a:custGeom>
              <a:avLst/>
              <a:gdLst/>
              <a:ahLst/>
              <a:cxnLst/>
              <a:rect l="l" t="t" r="r" b="b"/>
              <a:pathLst>
                <a:path w="318769" h="45085">
                  <a:moveTo>
                    <a:pt x="318490" y="0"/>
                  </a:moveTo>
                  <a:lnTo>
                    <a:pt x="0" y="0"/>
                  </a:lnTo>
                  <a:lnTo>
                    <a:pt x="0" y="7632"/>
                  </a:lnTo>
                  <a:lnTo>
                    <a:pt x="0" y="36918"/>
                  </a:lnTo>
                  <a:lnTo>
                    <a:pt x="0" y="44551"/>
                  </a:lnTo>
                  <a:lnTo>
                    <a:pt x="318490" y="44551"/>
                  </a:lnTo>
                  <a:lnTo>
                    <a:pt x="318490" y="36918"/>
                  </a:lnTo>
                  <a:lnTo>
                    <a:pt x="7404" y="36918"/>
                  </a:lnTo>
                  <a:lnTo>
                    <a:pt x="7404" y="7632"/>
                  </a:lnTo>
                  <a:lnTo>
                    <a:pt x="62953" y="7632"/>
                  </a:lnTo>
                  <a:lnTo>
                    <a:pt x="62953" y="36855"/>
                  </a:lnTo>
                  <a:lnTo>
                    <a:pt x="70370" y="36855"/>
                  </a:lnTo>
                  <a:lnTo>
                    <a:pt x="70370" y="7632"/>
                  </a:lnTo>
                  <a:lnTo>
                    <a:pt x="285165" y="7632"/>
                  </a:lnTo>
                  <a:lnTo>
                    <a:pt x="285165" y="36855"/>
                  </a:lnTo>
                  <a:lnTo>
                    <a:pt x="292569" y="36855"/>
                  </a:lnTo>
                  <a:lnTo>
                    <a:pt x="292569" y="7632"/>
                  </a:lnTo>
                  <a:lnTo>
                    <a:pt x="311086" y="7632"/>
                  </a:lnTo>
                  <a:lnTo>
                    <a:pt x="311086" y="36855"/>
                  </a:lnTo>
                  <a:lnTo>
                    <a:pt x="318490" y="36855"/>
                  </a:lnTo>
                  <a:lnTo>
                    <a:pt x="318490" y="7632"/>
                  </a:lnTo>
                  <a:lnTo>
                    <a:pt x="318490" y="7073"/>
                  </a:lnTo>
                  <a:lnTo>
                    <a:pt x="318490" y="0"/>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object 21"/>
            <p:cNvSpPr/>
            <p:nvPr/>
          </p:nvSpPr>
          <p:spPr>
            <a:xfrm>
              <a:off x="1331780" y="4448707"/>
              <a:ext cx="318770" cy="45085"/>
            </a:xfrm>
            <a:custGeom>
              <a:avLst/>
              <a:gdLst/>
              <a:ahLst/>
              <a:cxnLst/>
              <a:rect l="l" t="t" r="r" b="b"/>
              <a:pathLst>
                <a:path w="318769" h="45085">
                  <a:moveTo>
                    <a:pt x="0" y="44655"/>
                  </a:moveTo>
                  <a:lnTo>
                    <a:pt x="318489" y="44655"/>
                  </a:lnTo>
                  <a:lnTo>
                    <a:pt x="318489" y="0"/>
                  </a:lnTo>
                  <a:lnTo>
                    <a:pt x="0" y="0"/>
                  </a:lnTo>
                  <a:lnTo>
                    <a:pt x="0" y="44655"/>
                  </a:lnTo>
                  <a:close/>
                </a:path>
                <a:path w="318769" h="45085">
                  <a:moveTo>
                    <a:pt x="292565" y="7442"/>
                  </a:moveTo>
                  <a:lnTo>
                    <a:pt x="311082" y="7442"/>
                  </a:lnTo>
                  <a:lnTo>
                    <a:pt x="311082" y="37213"/>
                  </a:lnTo>
                  <a:lnTo>
                    <a:pt x="292565" y="37213"/>
                  </a:lnTo>
                  <a:lnTo>
                    <a:pt x="292565" y="7442"/>
                  </a:lnTo>
                  <a:close/>
                </a:path>
                <a:path w="318769" h="45085">
                  <a:moveTo>
                    <a:pt x="70363" y="7442"/>
                  </a:moveTo>
                  <a:lnTo>
                    <a:pt x="285158" y="7442"/>
                  </a:lnTo>
                  <a:lnTo>
                    <a:pt x="285158" y="37213"/>
                  </a:lnTo>
                  <a:lnTo>
                    <a:pt x="70363" y="37213"/>
                  </a:lnTo>
                  <a:lnTo>
                    <a:pt x="70363" y="7442"/>
                  </a:lnTo>
                  <a:close/>
                </a:path>
                <a:path w="318769" h="45085">
                  <a:moveTo>
                    <a:pt x="7406" y="7442"/>
                  </a:moveTo>
                  <a:lnTo>
                    <a:pt x="62956" y="7442"/>
                  </a:lnTo>
                  <a:lnTo>
                    <a:pt x="62956" y="37213"/>
                  </a:lnTo>
                  <a:lnTo>
                    <a:pt x="7406" y="37213"/>
                  </a:lnTo>
                  <a:lnTo>
                    <a:pt x="7406" y="7442"/>
                  </a:lnTo>
                  <a:close/>
                </a:path>
              </a:pathLst>
            </a:custGeom>
            <a:ln w="4331">
              <a:solidFill>
                <a:srgbClr val="073762"/>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2" name="object 22"/>
          <p:cNvSpPr txBox="1"/>
          <p:nvPr/>
        </p:nvSpPr>
        <p:spPr>
          <a:xfrm>
            <a:off x="1110488" y="966292"/>
            <a:ext cx="7592059" cy="3515995"/>
          </a:xfrm>
          <a:prstGeom prst="rect">
            <a:avLst/>
          </a:prstGeom>
        </p:spPr>
        <p:txBody>
          <a:bodyPr vert="horz" wrap="square" lIns="0" tIns="13335" rIns="0" bIns="0" rtlCol="0">
            <a:spAutoFit/>
          </a:bodyPr>
          <a:lstStyle/>
          <a:p>
            <a:pPr marL="145415" marR="0" lvl="0" indent="-132715" defTabSz="914400" eaLnBrk="1" fontAlgn="auto" latinLnBrk="0" hangingPunct="1">
              <a:lnSpc>
                <a:spcPct val="100000"/>
              </a:lnSpc>
              <a:spcBef>
                <a:spcPts val="105"/>
              </a:spcBef>
              <a:spcAft>
                <a:spcPts val="0"/>
              </a:spcAft>
              <a:buClr>
                <a:srgbClr val="FF9900"/>
              </a:buClr>
              <a:buSzTx/>
              <a:buFontTx/>
              <a:buChar char="•"/>
              <a:tabLst>
                <a:tab pos="145415" algn="l"/>
              </a:tabLst>
              <a:defRPr/>
            </a:pPr>
            <a:r>
              <a:rPr kumimoji="0" sz="1400" b="0" i="0" u="none" strike="noStrike" kern="0" cap="none" spc="0" normalizeH="0" baseline="0" noProof="0">
                <a:ln>
                  <a:noFill/>
                </a:ln>
                <a:solidFill>
                  <a:srgbClr val="073762"/>
                </a:solidFill>
                <a:effectLst/>
                <a:uLnTx/>
                <a:uFillTx/>
                <a:latin typeface="Arial"/>
                <a:cs typeface="Arial"/>
              </a:rPr>
              <a:t>Eligibility</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criteria</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were</a:t>
            </a:r>
            <a:r>
              <a:rPr kumimoji="0" sz="1400" b="0" i="0" u="none" strike="noStrike" kern="0" cap="none" spc="-1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chosen</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to</a:t>
            </a:r>
            <a:r>
              <a:rPr kumimoji="0" sz="1400" b="0" i="0" u="none" strike="noStrike" kern="0" cap="none" spc="-1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reflect</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patients</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with</a:t>
            </a:r>
            <a:r>
              <a:rPr kumimoji="0" sz="1400" b="0" i="0" u="none" strike="noStrike" kern="0" cap="none" spc="-1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severe</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asthma</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in</a:t>
            </a:r>
            <a:r>
              <a:rPr kumimoji="0" sz="1400" b="0" i="0" u="none" strike="noStrike" kern="0" cap="none" spc="-1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10"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real-</a:t>
            </a:r>
            <a:r>
              <a:rPr kumimoji="0" sz="1400" b="1" i="0" u="none" strike="noStrike" kern="0" cap="none" spc="0" normalizeH="0" baseline="0" noProof="0">
                <a:ln>
                  <a:noFill/>
                </a:ln>
                <a:solidFill>
                  <a:srgbClr val="073762"/>
                </a:solidFill>
                <a:effectLst/>
                <a:uLnTx/>
                <a:uFillTx/>
                <a:latin typeface="Arial"/>
                <a:cs typeface="Arial"/>
              </a:rPr>
              <a:t>world</a:t>
            </a:r>
            <a:r>
              <a:rPr kumimoji="0" sz="1400" b="1" i="0" u="none" strike="noStrike" kern="0" cap="none" spc="-55"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setting</a:t>
            </a:r>
            <a:endParaRPr kumimoji="0" sz="1400" b="0" i="0" u="none" strike="noStrike" kern="0" cap="none" spc="0" normalizeH="0" baseline="0" noProof="0">
              <a:ln>
                <a:noFill/>
              </a:ln>
              <a:solidFill>
                <a:sysClr val="windowText" lastClr="000000"/>
              </a:solidFill>
              <a:effectLst/>
              <a:uLnTx/>
              <a:uFillTx/>
              <a:latin typeface="Arial"/>
              <a:cs typeface="Arial"/>
            </a:endParaRPr>
          </a:p>
          <a:p>
            <a:pPr marL="146685" marR="0" lvl="0" indent="0" defTabSz="914400" eaLnBrk="1" fontAlgn="auto" latinLnBrk="0" hangingPunct="1">
              <a:lnSpc>
                <a:spcPct val="100000"/>
              </a:lnSpc>
              <a:spcBef>
                <a:spcPts val="5"/>
              </a:spcBef>
              <a:spcAft>
                <a:spcPts val="0"/>
              </a:spcAft>
              <a:buClrTx/>
              <a:buSzTx/>
              <a:buFontTx/>
              <a:buNone/>
              <a:tabLst/>
              <a:defRPr/>
            </a:pPr>
            <a:r>
              <a:rPr kumimoji="0" sz="1400" b="0" i="0" u="none" strike="noStrike" kern="0" cap="none" spc="0" normalizeH="0" baseline="0" noProof="0">
                <a:ln>
                  <a:noFill/>
                </a:ln>
                <a:solidFill>
                  <a:srgbClr val="073762"/>
                </a:solidFill>
                <a:effectLst/>
                <a:uLnTx/>
                <a:uFillTx/>
                <a:latin typeface="Arial"/>
                <a:cs typeface="Arial"/>
              </a:rPr>
              <a:t>and</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to</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broaden</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scope</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to</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include</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patients</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with </a:t>
            </a:r>
            <a:r>
              <a:rPr kumimoji="0" sz="1400" b="1" i="0" u="none" strike="noStrike" kern="0" cap="none" spc="-10" normalizeH="0" baseline="0" noProof="0">
                <a:ln>
                  <a:noFill/>
                </a:ln>
                <a:solidFill>
                  <a:srgbClr val="073762"/>
                </a:solidFill>
                <a:effectLst/>
                <a:uLnTx/>
                <a:uFillTx/>
                <a:latin typeface="Arial"/>
                <a:cs typeface="Arial"/>
              </a:rPr>
              <a:t>uncontrolled</a:t>
            </a:r>
            <a:r>
              <a:rPr kumimoji="0" sz="1400" b="1" i="0" u="none" strike="noStrike" kern="0" cap="none" spc="-5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moderate</a:t>
            </a:r>
            <a:r>
              <a:rPr kumimoji="0" sz="1400" b="1" i="0" u="none" strike="noStrike" kern="0" cap="none" spc="-4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to</a:t>
            </a:r>
            <a:r>
              <a:rPr kumimoji="0" sz="1400" b="1" i="0" u="none" strike="noStrike" kern="0" cap="none" spc="-1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severe</a:t>
            </a:r>
            <a:r>
              <a:rPr kumimoji="0" sz="1400" b="1" i="0" u="none" strike="noStrike" kern="0" cap="none" spc="-25"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asthma</a:t>
            </a:r>
            <a:r>
              <a:rPr kumimoji="0" sz="1400" b="0" i="0" u="none" strike="noStrike" kern="0" cap="none" spc="-10" normalizeH="0" baseline="0" noProof="0">
                <a:ln>
                  <a:noFill/>
                </a:ln>
                <a:solidFill>
                  <a:srgbClr val="073762"/>
                </a:solidFill>
                <a:effectLst/>
                <a:uLnTx/>
                <a:uFillTx/>
                <a:latin typeface="Arial"/>
                <a:cs typeface="Arial"/>
              </a:rPr>
              <a:t>.</a:t>
            </a:r>
            <a:endParaRPr kumimoji="0" sz="1400" b="0" i="0" u="none" strike="noStrike" kern="0" cap="none" spc="0" normalizeH="0" baseline="0" noProof="0">
              <a:ln>
                <a:noFill/>
              </a:ln>
              <a:solidFill>
                <a:sysClr val="windowText" lastClr="000000"/>
              </a:solidFill>
              <a:effectLst/>
              <a:uLnTx/>
              <a:uFillTx/>
              <a:latin typeface="Arial"/>
              <a:cs typeface="Arial"/>
            </a:endParaRPr>
          </a:p>
          <a:p>
            <a:pPr marL="281940" marR="5080" lvl="1" indent="-135890" defTabSz="914400" eaLnBrk="1" fontAlgn="auto" latinLnBrk="0" hangingPunct="1">
              <a:lnSpc>
                <a:spcPct val="100000"/>
              </a:lnSpc>
              <a:spcBef>
                <a:spcPts val="305"/>
              </a:spcBef>
              <a:spcAft>
                <a:spcPts val="0"/>
              </a:spcAft>
              <a:buClr>
                <a:srgbClr val="FF9900"/>
              </a:buClr>
              <a:buSzTx/>
              <a:buFontTx/>
              <a:buChar char="–"/>
              <a:tabLst>
                <a:tab pos="281940" algn="l"/>
              </a:tabLst>
              <a:defRPr/>
            </a:pPr>
            <a:r>
              <a:rPr kumimoji="0" sz="1200" b="0" i="0" u="none" strike="noStrike" kern="0" cap="none" spc="0" normalizeH="0" baseline="0" noProof="0">
                <a:ln>
                  <a:noFill/>
                </a:ln>
                <a:solidFill>
                  <a:srgbClr val="073762"/>
                </a:solidFill>
                <a:effectLst/>
                <a:uLnTx/>
                <a:uFillTx/>
                <a:latin typeface="Arial"/>
                <a:cs typeface="Arial"/>
              </a:rPr>
              <a:t>Additional</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information</a:t>
            </a:r>
            <a:r>
              <a:rPr kumimoji="0" sz="1200" b="0" i="0" u="none" strike="noStrike" kern="0" cap="none" spc="-5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on</a:t>
            </a:r>
            <a:r>
              <a:rPr kumimoji="0" sz="1200" b="0" i="0" u="none" strike="noStrike" kern="0" cap="none" spc="-1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definitions</a:t>
            </a:r>
            <a:r>
              <a:rPr kumimoji="0" sz="1200" b="0" i="0" u="none" strike="noStrike" kern="0" cap="none" spc="-4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of</a:t>
            </a:r>
            <a:r>
              <a:rPr kumimoji="0" sz="1200" b="0" i="0" u="none" strike="noStrike" kern="0" cap="none" spc="-1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severe</a:t>
            </a:r>
            <a:r>
              <a:rPr kumimoji="0" sz="1200" b="0" i="0" u="none" strike="noStrike" kern="0" cap="none" spc="-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asthma</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for</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registries</a:t>
            </a:r>
            <a:r>
              <a:rPr kumimoji="0" sz="1200" b="0" i="0" u="none" strike="noStrike" kern="0" cap="none" spc="-15"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participating</a:t>
            </a:r>
            <a:r>
              <a:rPr kumimoji="0" sz="1200" b="0" i="0" u="none" strike="noStrike" kern="0" cap="none" spc="-4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in</a:t>
            </a:r>
            <a:r>
              <a:rPr kumimoji="0" sz="1200" b="0" i="0" u="none" strike="noStrike" kern="0" cap="none" spc="-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the</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ISAR</a:t>
            </a:r>
            <a:r>
              <a:rPr kumimoji="0" sz="1200" b="0" i="0" u="none" strike="noStrike" kern="0" cap="none" spc="-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Inclusion</a:t>
            </a:r>
            <a:r>
              <a:rPr kumimoji="0" sz="1200" b="0" i="0" u="none" strike="noStrike" kern="0" cap="none" spc="-15"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criteria </a:t>
            </a:r>
            <a:r>
              <a:rPr kumimoji="0" sz="1200" b="0" i="0" u="none" strike="noStrike" kern="0" cap="none" spc="0" normalizeH="0" baseline="0" noProof="0">
                <a:ln>
                  <a:noFill/>
                </a:ln>
                <a:solidFill>
                  <a:srgbClr val="073762"/>
                </a:solidFill>
                <a:effectLst/>
                <a:uLnTx/>
                <a:uFillTx/>
                <a:latin typeface="Arial"/>
                <a:cs typeface="Arial"/>
              </a:rPr>
              <a:t>can</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be</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found</a:t>
            </a:r>
            <a:r>
              <a:rPr kumimoji="0" sz="1200" b="0" i="0" u="none" strike="noStrike" kern="0" cap="none" spc="-5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in</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the</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Online</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Supplement</a:t>
            </a:r>
            <a:r>
              <a:rPr kumimoji="0" sz="1200" b="0" i="0" u="none" strike="noStrike" kern="0" cap="none" spc="-20" normalizeH="0" baseline="0" noProof="0">
                <a:ln>
                  <a:noFill/>
                </a:ln>
                <a:solidFill>
                  <a:srgbClr val="073762"/>
                </a:solidFill>
                <a:effectLst/>
                <a:uLnTx/>
                <a:uFillTx/>
                <a:latin typeface="Arial"/>
                <a:cs typeface="Arial"/>
              </a:rPr>
              <a:t> </a:t>
            </a:r>
            <a:r>
              <a:rPr kumimoji="0" sz="1200" b="0" i="0" u="sng" strike="noStrike" kern="0" cap="none" spc="-20" normalizeH="0" baseline="0" noProof="0">
                <a:ln>
                  <a:noFill/>
                </a:ln>
                <a:solidFill>
                  <a:srgbClr val="FF9900"/>
                </a:solidFill>
                <a:effectLst/>
                <a:uLnTx/>
                <a:uFill>
                  <a:solidFill>
                    <a:srgbClr val="FF9900"/>
                  </a:solidFill>
                </a:uFill>
                <a:latin typeface="Arial"/>
                <a:cs typeface="Arial"/>
                <a:hlinkClick r:id="rId10"/>
              </a:rPr>
              <a:t>here</a:t>
            </a:r>
            <a:r>
              <a:rPr kumimoji="0" sz="1200" b="0" i="0" u="none" strike="noStrike" kern="0" cap="none" spc="-20" normalizeH="0" baseline="0" noProof="0">
                <a:ln>
                  <a:noFill/>
                </a:ln>
                <a:solidFill>
                  <a:srgbClr val="073762"/>
                </a:solidFill>
                <a:effectLst/>
                <a:uLnTx/>
                <a:uFillTx/>
                <a:latin typeface="Arial"/>
                <a:cs typeface="Arial"/>
              </a:rPr>
              <a:t>.</a:t>
            </a:r>
            <a:endParaRPr kumimoji="0" sz="1200" b="0" i="0" u="none" strike="noStrike" kern="0" cap="none" spc="0" normalizeH="0" baseline="0" noProof="0">
              <a:ln>
                <a:noFill/>
              </a:ln>
              <a:solidFill>
                <a:sysClr val="windowText" lastClr="000000"/>
              </a:solidFill>
              <a:effectLst/>
              <a:uLnTx/>
              <a:uFillTx/>
              <a:latin typeface="Arial"/>
              <a:cs typeface="Arial"/>
            </a:endParaRPr>
          </a:p>
          <a:p>
            <a:pPr marL="0" marR="0" lvl="1" indent="0" defTabSz="914400" eaLnBrk="1" fontAlgn="auto" latinLnBrk="0" hangingPunct="1">
              <a:lnSpc>
                <a:spcPct val="100000"/>
              </a:lnSpc>
              <a:spcBef>
                <a:spcPts val="0"/>
              </a:spcBef>
              <a:spcAft>
                <a:spcPts val="0"/>
              </a:spcAft>
              <a:buClr>
                <a:srgbClr val="FF9900"/>
              </a:buClr>
              <a:buSzTx/>
              <a:buFont typeface="Arial"/>
              <a:buChar char="–"/>
              <a:tabLst/>
              <a:defRPr/>
            </a:pPr>
            <a:endParaRPr kumimoji="0" sz="1200" b="0" i="0" u="none" strike="noStrike" kern="0" cap="none" spc="0" normalizeH="0" baseline="0" noProof="0">
              <a:ln>
                <a:noFill/>
              </a:ln>
              <a:solidFill>
                <a:sysClr val="windowText" lastClr="000000"/>
              </a:solidFill>
              <a:effectLst/>
              <a:uLnTx/>
              <a:uFillTx/>
              <a:latin typeface="Arial"/>
              <a:cs typeface="Arial"/>
            </a:endParaRPr>
          </a:p>
          <a:p>
            <a:pPr marL="0" marR="0" lvl="1" indent="0" defTabSz="914400" eaLnBrk="1" fontAlgn="auto" latinLnBrk="0" hangingPunct="1">
              <a:lnSpc>
                <a:spcPct val="100000"/>
              </a:lnSpc>
              <a:spcBef>
                <a:spcPts val="185"/>
              </a:spcBef>
              <a:spcAft>
                <a:spcPts val="0"/>
              </a:spcAft>
              <a:buClr>
                <a:srgbClr val="FF9900"/>
              </a:buClr>
              <a:buSzTx/>
              <a:buFont typeface="Arial"/>
              <a:buChar char="–"/>
              <a:tabLst/>
              <a:defRPr/>
            </a:pPr>
            <a:endParaRPr kumimoji="0" sz="1200" b="0" i="0" u="none" strike="noStrike" kern="0" cap="none" spc="0" normalizeH="0" baseline="0" noProof="0">
              <a:ln>
                <a:noFill/>
              </a:ln>
              <a:solidFill>
                <a:sysClr val="windowText" lastClr="000000"/>
              </a:solidFill>
              <a:effectLst/>
              <a:uLnTx/>
              <a:uFillTx/>
              <a:latin typeface="Arial"/>
              <a:cs typeface="Arial"/>
            </a:endParaRPr>
          </a:p>
          <a:p>
            <a:pPr marL="815340" marR="0" lvl="2" indent="-132080" defTabSz="914400" eaLnBrk="1" fontAlgn="auto" latinLnBrk="0" hangingPunct="1">
              <a:lnSpc>
                <a:spcPct val="100000"/>
              </a:lnSpc>
              <a:spcBef>
                <a:spcPts val="0"/>
              </a:spcBef>
              <a:spcAft>
                <a:spcPts val="0"/>
              </a:spcAft>
              <a:buClr>
                <a:srgbClr val="FF9900"/>
              </a:buClr>
              <a:buSzTx/>
              <a:buFontTx/>
              <a:buChar char="•"/>
              <a:tabLst>
                <a:tab pos="815340" algn="l"/>
              </a:tabLst>
              <a:defRPr/>
            </a:pPr>
            <a:r>
              <a:rPr kumimoji="0" sz="1100" b="0" i="0" u="none" strike="noStrike" kern="0" cap="none" spc="0" normalizeH="0" baseline="0" noProof="0">
                <a:ln>
                  <a:noFill/>
                </a:ln>
                <a:solidFill>
                  <a:srgbClr val="073762"/>
                </a:solidFill>
                <a:effectLst/>
                <a:uLnTx/>
                <a:uFillTx/>
                <a:latin typeface="Arial"/>
                <a:cs typeface="Arial"/>
              </a:rPr>
              <a:t>18</a:t>
            </a:r>
            <a:r>
              <a:rPr kumimoji="0" sz="1100" b="0" i="0" u="none" strike="noStrike" kern="0" cap="none" spc="-2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years</a:t>
            </a:r>
            <a:r>
              <a:rPr kumimoji="0" sz="1100" b="0" i="0" u="none" strike="noStrike" kern="0" cap="none" spc="-1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or</a:t>
            </a:r>
            <a:r>
              <a:rPr kumimoji="0" sz="1100" b="0" i="0" u="none" strike="noStrike" kern="0" cap="none" spc="-30" normalizeH="0" baseline="0" noProof="0">
                <a:ln>
                  <a:noFill/>
                </a:ln>
                <a:solidFill>
                  <a:srgbClr val="073762"/>
                </a:solidFill>
                <a:effectLst/>
                <a:uLnTx/>
                <a:uFillTx/>
                <a:latin typeface="Arial"/>
                <a:cs typeface="Arial"/>
              </a:rPr>
              <a:t> </a:t>
            </a:r>
            <a:r>
              <a:rPr kumimoji="0" sz="1100" b="0" i="0" u="none" strike="noStrike" kern="0" cap="none" spc="-20" normalizeH="0" baseline="0" noProof="0">
                <a:ln>
                  <a:noFill/>
                </a:ln>
                <a:solidFill>
                  <a:srgbClr val="073762"/>
                </a:solidFill>
                <a:effectLst/>
                <a:uLnTx/>
                <a:uFillTx/>
                <a:latin typeface="Arial"/>
                <a:cs typeface="Arial"/>
              </a:rPr>
              <a:t>older</a:t>
            </a:r>
            <a:endParaRPr kumimoji="0" sz="1100" b="0" i="0" u="none" strike="noStrike" kern="0" cap="none" spc="0" normalizeH="0" baseline="0" noProof="0">
              <a:ln>
                <a:noFill/>
              </a:ln>
              <a:solidFill>
                <a:sysClr val="windowText" lastClr="000000"/>
              </a:solidFill>
              <a:effectLst/>
              <a:uLnTx/>
              <a:uFillTx/>
              <a:latin typeface="Arial"/>
              <a:cs typeface="Arial"/>
            </a:endParaRPr>
          </a:p>
          <a:p>
            <a:pPr marL="0" marR="0" lvl="2" indent="0" defTabSz="914400" eaLnBrk="1" fontAlgn="auto" latinLnBrk="0" hangingPunct="1">
              <a:lnSpc>
                <a:spcPct val="100000"/>
              </a:lnSpc>
              <a:spcBef>
                <a:spcPts val="1160"/>
              </a:spcBef>
              <a:spcAft>
                <a:spcPts val="0"/>
              </a:spcAft>
              <a:buClr>
                <a:srgbClr val="FF9900"/>
              </a:buClr>
              <a:buSzTx/>
              <a:buFont typeface="Arial"/>
              <a:buChar char="•"/>
              <a:tabLst/>
              <a:defRPr/>
            </a:pPr>
            <a:endParaRPr kumimoji="0" sz="1100" b="0" i="0" u="none" strike="noStrike" kern="0" cap="none" spc="0" normalizeH="0" baseline="0" noProof="0">
              <a:ln>
                <a:noFill/>
              </a:ln>
              <a:solidFill>
                <a:sysClr val="windowText" lastClr="000000"/>
              </a:solidFill>
              <a:effectLst/>
              <a:uLnTx/>
              <a:uFillTx/>
              <a:latin typeface="Arial"/>
              <a:cs typeface="Arial"/>
            </a:endParaRPr>
          </a:p>
          <a:p>
            <a:pPr marL="820419" marR="0" lvl="2" indent="-132080" defTabSz="914400" eaLnBrk="1" fontAlgn="auto" latinLnBrk="0" hangingPunct="1">
              <a:lnSpc>
                <a:spcPct val="100000"/>
              </a:lnSpc>
              <a:spcBef>
                <a:spcPts val="5"/>
              </a:spcBef>
              <a:spcAft>
                <a:spcPts val="0"/>
              </a:spcAft>
              <a:buClr>
                <a:srgbClr val="FF9900"/>
              </a:buClr>
              <a:buSzTx/>
              <a:buFontTx/>
              <a:buChar char="•"/>
              <a:tabLst>
                <a:tab pos="820419" algn="l"/>
              </a:tabLst>
              <a:defRPr/>
            </a:pPr>
            <a:r>
              <a:rPr kumimoji="0" sz="1100" b="0" i="0" u="none" strike="noStrike" kern="0" cap="none" spc="0" normalizeH="0" baseline="0" noProof="0">
                <a:ln>
                  <a:noFill/>
                </a:ln>
                <a:solidFill>
                  <a:srgbClr val="073762"/>
                </a:solidFill>
                <a:effectLst/>
                <a:uLnTx/>
                <a:uFillTx/>
                <a:latin typeface="Arial"/>
                <a:cs typeface="Arial"/>
              </a:rPr>
              <a:t>Received</a:t>
            </a:r>
            <a:r>
              <a:rPr kumimoji="0" sz="1100" b="0" i="0" u="none" strike="noStrike" kern="0" cap="none" spc="-1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treatment</a:t>
            </a:r>
            <a:r>
              <a:rPr kumimoji="0" sz="1100" b="0" i="0" u="none" strike="noStrike" kern="0" cap="none" spc="-6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at</a:t>
            </a:r>
            <a:r>
              <a:rPr kumimoji="0" sz="1100" b="0" i="0" u="none" strike="noStrike" kern="0" cap="none" spc="-3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Global</a:t>
            </a:r>
            <a:r>
              <a:rPr kumimoji="0" sz="1100" b="0" i="0" u="none" strike="noStrike" kern="0" cap="none" spc="-3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Initiative</a:t>
            </a:r>
            <a:r>
              <a:rPr kumimoji="0" sz="1100" b="0" i="0" u="none" strike="noStrike" kern="0" cap="none" spc="-2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for</a:t>
            </a:r>
            <a:r>
              <a:rPr kumimoji="0" sz="1100" b="0" i="0" u="none" strike="noStrike" kern="0" cap="none" spc="-5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Asthma</a:t>
            </a:r>
            <a:r>
              <a:rPr kumimoji="0" sz="1100" b="0" i="0" u="none" strike="noStrike" kern="0" cap="none" spc="-3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(GINA)</a:t>
            </a:r>
            <a:r>
              <a:rPr kumimoji="0" sz="1100" b="0" i="0" u="none" strike="noStrike" kern="0" cap="none" spc="-5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Step</a:t>
            </a:r>
            <a:r>
              <a:rPr kumimoji="0" sz="1100" b="0" i="0" u="none" strike="noStrike" kern="0" cap="none" spc="-45" normalizeH="0" baseline="0" noProof="0">
                <a:ln>
                  <a:noFill/>
                </a:ln>
                <a:solidFill>
                  <a:srgbClr val="073762"/>
                </a:solidFill>
                <a:effectLst/>
                <a:uLnTx/>
                <a:uFillTx/>
                <a:latin typeface="Arial"/>
                <a:cs typeface="Arial"/>
              </a:rPr>
              <a:t> </a:t>
            </a:r>
            <a:r>
              <a:rPr kumimoji="0" sz="1100" b="0" i="0" u="none" strike="noStrike" kern="0" cap="none" spc="-50" normalizeH="0" baseline="0" noProof="0">
                <a:ln>
                  <a:noFill/>
                </a:ln>
                <a:solidFill>
                  <a:srgbClr val="073762"/>
                </a:solidFill>
                <a:effectLst/>
                <a:uLnTx/>
                <a:uFillTx/>
                <a:latin typeface="Arial"/>
                <a:cs typeface="Arial"/>
              </a:rPr>
              <a:t>5</a:t>
            </a:r>
            <a:endParaRPr kumimoji="0" sz="1100" b="0" i="0" u="none" strike="noStrike" kern="0" cap="none" spc="0" normalizeH="0" baseline="0" noProof="0">
              <a:ln>
                <a:noFill/>
              </a:ln>
              <a:solidFill>
                <a:sysClr val="windowText" lastClr="000000"/>
              </a:solidFill>
              <a:effectLst/>
              <a:uLnTx/>
              <a:uFillTx/>
              <a:latin typeface="Arial"/>
              <a:cs typeface="Arial"/>
            </a:endParaRPr>
          </a:p>
          <a:p>
            <a:pPr marL="0" marR="0" lvl="2" indent="0" defTabSz="914400" eaLnBrk="1" fontAlgn="auto" latinLnBrk="0" hangingPunct="1">
              <a:lnSpc>
                <a:spcPct val="100000"/>
              </a:lnSpc>
              <a:spcBef>
                <a:spcPts val="0"/>
              </a:spcBef>
              <a:spcAft>
                <a:spcPts val="0"/>
              </a:spcAft>
              <a:buClr>
                <a:srgbClr val="FF9900"/>
              </a:buClr>
              <a:buSzTx/>
              <a:buFont typeface="Arial"/>
              <a:buChar char="•"/>
              <a:tabLst/>
              <a:defRPr/>
            </a:pPr>
            <a:endParaRPr kumimoji="0" sz="1100" b="0" i="0" u="none" strike="noStrike" kern="0" cap="none" spc="0" normalizeH="0" baseline="0" noProof="0">
              <a:ln>
                <a:noFill/>
              </a:ln>
              <a:solidFill>
                <a:sysClr val="windowText" lastClr="000000"/>
              </a:solidFill>
              <a:effectLst/>
              <a:uLnTx/>
              <a:uFillTx/>
              <a:latin typeface="Arial"/>
              <a:cs typeface="Arial"/>
            </a:endParaRPr>
          </a:p>
          <a:p>
            <a:pPr marL="0" marR="0" lvl="2" indent="0" defTabSz="914400" eaLnBrk="1" fontAlgn="auto" latinLnBrk="0" hangingPunct="1">
              <a:lnSpc>
                <a:spcPct val="100000"/>
              </a:lnSpc>
              <a:spcBef>
                <a:spcPts val="395"/>
              </a:spcBef>
              <a:spcAft>
                <a:spcPts val="0"/>
              </a:spcAft>
              <a:buClr>
                <a:srgbClr val="FF9900"/>
              </a:buClr>
              <a:buSzTx/>
              <a:buFont typeface="Arial"/>
              <a:buChar char="•"/>
              <a:tabLst/>
              <a:defRPr/>
            </a:pPr>
            <a:endParaRPr kumimoji="0" sz="1100" b="0" i="0" u="none" strike="noStrike" kern="0" cap="none" spc="0" normalizeH="0" baseline="0" noProof="0">
              <a:ln>
                <a:noFill/>
              </a:ln>
              <a:solidFill>
                <a:sysClr val="windowText" lastClr="000000"/>
              </a:solidFill>
              <a:effectLst/>
              <a:uLnTx/>
              <a:uFillTx/>
              <a:latin typeface="Arial"/>
              <a:cs typeface="Arial"/>
            </a:endParaRPr>
          </a:p>
          <a:p>
            <a:pPr marL="820419" marR="0" lvl="2" indent="-132080" defTabSz="914400" eaLnBrk="1" fontAlgn="auto" latinLnBrk="0" hangingPunct="1">
              <a:lnSpc>
                <a:spcPct val="100000"/>
              </a:lnSpc>
              <a:spcBef>
                <a:spcPts val="0"/>
              </a:spcBef>
              <a:spcAft>
                <a:spcPts val="0"/>
              </a:spcAft>
              <a:buClr>
                <a:srgbClr val="FF9900"/>
              </a:buClr>
              <a:buSzTx/>
              <a:buFontTx/>
              <a:buChar char="•"/>
              <a:tabLst>
                <a:tab pos="820419" algn="l"/>
              </a:tabLst>
              <a:defRPr/>
            </a:pPr>
            <a:r>
              <a:rPr kumimoji="0" sz="1100" b="0" i="0" u="none" strike="noStrike" kern="0" cap="none" spc="0" normalizeH="0" baseline="0" noProof="0">
                <a:ln>
                  <a:noFill/>
                </a:ln>
                <a:solidFill>
                  <a:srgbClr val="073762"/>
                </a:solidFill>
                <a:effectLst/>
                <a:uLnTx/>
                <a:uFillTx/>
                <a:latin typeface="Arial"/>
                <a:cs typeface="Arial"/>
              </a:rPr>
              <a:t>Had</a:t>
            </a:r>
            <a:r>
              <a:rPr kumimoji="0" sz="1100" b="0" i="0" u="none" strike="noStrike" kern="0" cap="none" spc="-1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uncontrolled</a:t>
            </a:r>
            <a:r>
              <a:rPr kumimoji="0" sz="1100" b="0" i="0" u="none" strike="noStrike" kern="0" cap="none" spc="-2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asthma</a:t>
            </a:r>
            <a:r>
              <a:rPr kumimoji="0" sz="1100" b="0" i="0" u="none" strike="noStrike" kern="0" cap="none" spc="-4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at</a:t>
            </a:r>
            <a:r>
              <a:rPr kumimoji="0" sz="1100" b="0" i="0" u="none" strike="noStrike" kern="0" cap="none" spc="-3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GINA</a:t>
            </a:r>
            <a:r>
              <a:rPr kumimoji="0" sz="1100" b="0" i="0" u="none" strike="noStrike" kern="0" cap="none" spc="-3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Step</a:t>
            </a:r>
            <a:r>
              <a:rPr kumimoji="0" sz="1100" b="0" i="0" u="none" strike="noStrike" kern="0" cap="none" spc="-4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4</a:t>
            </a:r>
            <a:r>
              <a:rPr kumimoji="0" sz="1100" b="0" i="0" u="none" strike="noStrike" kern="0" cap="none" spc="-2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(at</a:t>
            </a:r>
            <a:r>
              <a:rPr kumimoji="0" sz="1100" b="0" i="0" u="none" strike="noStrike" kern="0" cap="none" spc="-30" normalizeH="0" baseline="0" noProof="0">
                <a:ln>
                  <a:noFill/>
                </a:ln>
                <a:solidFill>
                  <a:srgbClr val="073762"/>
                </a:solidFill>
                <a:effectLst/>
                <a:uLnTx/>
                <a:uFillTx/>
                <a:latin typeface="Arial"/>
                <a:cs typeface="Arial"/>
              </a:rPr>
              <a:t> </a:t>
            </a:r>
            <a:r>
              <a:rPr kumimoji="0" sz="1100" b="0" i="0" u="none" strike="noStrike" kern="0" cap="none" spc="-10" normalizeH="0" baseline="0" noProof="0">
                <a:ln>
                  <a:noFill/>
                </a:ln>
                <a:solidFill>
                  <a:srgbClr val="073762"/>
                </a:solidFill>
                <a:effectLst/>
                <a:uLnTx/>
                <a:uFillTx/>
                <a:latin typeface="Arial"/>
                <a:cs typeface="Arial"/>
              </a:rPr>
              <a:t>inclusion)</a:t>
            </a:r>
            <a:endParaRPr kumimoji="0" sz="1100" b="0" i="0" u="none" strike="noStrike" kern="0" cap="none" spc="0" normalizeH="0" baseline="0" noProof="0">
              <a:ln>
                <a:noFill/>
              </a:ln>
              <a:solidFill>
                <a:sysClr val="windowText" lastClr="000000"/>
              </a:solidFill>
              <a:effectLst/>
              <a:uLnTx/>
              <a:uFillTx/>
              <a:latin typeface="Arial"/>
              <a:cs typeface="Arial"/>
            </a:endParaRPr>
          </a:p>
          <a:p>
            <a:pPr marL="0" marR="0" lvl="2" indent="0" defTabSz="914400" eaLnBrk="1" fontAlgn="auto" latinLnBrk="0" hangingPunct="1">
              <a:lnSpc>
                <a:spcPct val="100000"/>
              </a:lnSpc>
              <a:spcBef>
                <a:spcPts val="780"/>
              </a:spcBef>
              <a:spcAft>
                <a:spcPts val="0"/>
              </a:spcAft>
              <a:buClr>
                <a:srgbClr val="FF9900"/>
              </a:buClr>
              <a:buSzTx/>
              <a:buFont typeface="Arial"/>
              <a:buChar char="•"/>
              <a:tabLst/>
              <a:defRPr/>
            </a:pPr>
            <a:endParaRPr kumimoji="0" sz="1100" b="0" i="0" u="none" strike="noStrike" kern="0" cap="none" spc="0" normalizeH="0" baseline="0" noProof="0">
              <a:ln>
                <a:noFill/>
              </a:ln>
              <a:solidFill>
                <a:sysClr val="windowText" lastClr="000000"/>
              </a:solidFill>
              <a:effectLst/>
              <a:uLnTx/>
              <a:uFillTx/>
              <a:latin typeface="Arial"/>
              <a:cs typeface="Arial"/>
            </a:endParaRPr>
          </a:p>
          <a:p>
            <a:pPr marL="820419" marR="0" lvl="2" indent="-132080" defTabSz="914400" eaLnBrk="1" fontAlgn="auto" latinLnBrk="0" hangingPunct="1">
              <a:lnSpc>
                <a:spcPct val="100000"/>
              </a:lnSpc>
              <a:spcBef>
                <a:spcPts val="0"/>
              </a:spcBef>
              <a:spcAft>
                <a:spcPts val="0"/>
              </a:spcAft>
              <a:buClr>
                <a:srgbClr val="FF9900"/>
              </a:buClr>
              <a:buSzTx/>
              <a:buFontTx/>
              <a:buChar char="•"/>
              <a:tabLst>
                <a:tab pos="820419" algn="l"/>
              </a:tabLst>
              <a:defRPr/>
            </a:pPr>
            <a:r>
              <a:rPr kumimoji="0" sz="1100" b="0" i="0" u="none" strike="noStrike" kern="0" cap="none" spc="0" normalizeH="0" baseline="0" noProof="0">
                <a:ln>
                  <a:noFill/>
                </a:ln>
                <a:solidFill>
                  <a:srgbClr val="073762"/>
                </a:solidFill>
                <a:effectLst/>
                <a:uLnTx/>
                <a:uFillTx/>
                <a:latin typeface="Arial"/>
                <a:cs typeface="Arial"/>
              </a:rPr>
              <a:t>Provided</a:t>
            </a:r>
            <a:r>
              <a:rPr kumimoji="0" sz="1100" b="0" i="0" u="none" strike="noStrike" kern="0" cap="none" spc="-1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consent</a:t>
            </a:r>
            <a:r>
              <a:rPr kumimoji="0" sz="1100" b="0" i="0" u="none" strike="noStrike" kern="0" cap="none" spc="-2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for</a:t>
            </a:r>
            <a:r>
              <a:rPr kumimoji="0" sz="1100" b="0" i="0" u="none" strike="noStrike" kern="0" cap="none" spc="-4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their</a:t>
            </a:r>
            <a:r>
              <a:rPr kumimoji="0" sz="1100" b="0" i="0" u="none" strike="noStrike" kern="0" cap="none" spc="-2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data</a:t>
            </a:r>
            <a:r>
              <a:rPr kumimoji="0" sz="1100" b="0" i="0" u="none" strike="noStrike" kern="0" cap="none" spc="-2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to</a:t>
            </a:r>
            <a:r>
              <a:rPr kumimoji="0" sz="1100" b="0" i="0" u="none" strike="noStrike" kern="0" cap="none" spc="-3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be</a:t>
            </a:r>
            <a:r>
              <a:rPr kumimoji="0" sz="1100" b="0" i="0" u="none" strike="noStrike" kern="0" cap="none" spc="-25" normalizeH="0" baseline="0" noProof="0">
                <a:ln>
                  <a:noFill/>
                </a:ln>
                <a:solidFill>
                  <a:srgbClr val="073762"/>
                </a:solidFill>
                <a:effectLst/>
                <a:uLnTx/>
                <a:uFillTx/>
                <a:latin typeface="Arial"/>
                <a:cs typeface="Arial"/>
              </a:rPr>
              <a:t> </a:t>
            </a:r>
            <a:r>
              <a:rPr kumimoji="0" sz="1100" b="0" i="0" u="none" strike="noStrike" kern="0" cap="none" spc="-10" normalizeH="0" baseline="0" noProof="0">
                <a:ln>
                  <a:noFill/>
                </a:ln>
                <a:solidFill>
                  <a:srgbClr val="073762"/>
                </a:solidFill>
                <a:effectLst/>
                <a:uLnTx/>
                <a:uFillTx/>
                <a:latin typeface="Arial"/>
                <a:cs typeface="Arial"/>
              </a:rPr>
              <a:t>included</a:t>
            </a:r>
            <a:endParaRPr kumimoji="0" sz="1100" b="0" i="0" u="none" strike="noStrike" kern="0" cap="none" spc="0" normalizeH="0" baseline="0" noProof="0">
              <a:ln>
                <a:noFill/>
              </a:ln>
              <a:solidFill>
                <a:sysClr val="windowText" lastClr="000000"/>
              </a:solidFill>
              <a:effectLst/>
              <a:uLnTx/>
              <a:uFillTx/>
              <a:latin typeface="Arial"/>
              <a:cs typeface="Arial"/>
            </a:endParaRPr>
          </a:p>
          <a:p>
            <a:pPr marL="822325" marR="0" lvl="0" indent="0" defTabSz="914400" eaLnBrk="1" fontAlgn="auto" latinLnBrk="0" hangingPunct="1">
              <a:lnSpc>
                <a:spcPct val="100000"/>
              </a:lnSpc>
              <a:spcBef>
                <a:spcPts val="305"/>
              </a:spcBef>
              <a:spcAft>
                <a:spcPts val="0"/>
              </a:spcAft>
              <a:buClrTx/>
              <a:buSzTx/>
              <a:buFontTx/>
              <a:buNone/>
              <a:tabLst/>
              <a:defRPr/>
            </a:pPr>
            <a:r>
              <a:rPr kumimoji="0" sz="900" b="0" i="0" u="none" strike="noStrike" kern="0" cap="none" spc="0" normalizeH="0" baseline="0" noProof="0">
                <a:ln>
                  <a:noFill/>
                </a:ln>
                <a:solidFill>
                  <a:srgbClr val="FF9900"/>
                </a:solidFill>
                <a:effectLst/>
                <a:uLnTx/>
                <a:uFillTx/>
                <a:latin typeface="Arial"/>
                <a:cs typeface="Arial"/>
              </a:rPr>
              <a:t>–</a:t>
            </a:r>
            <a:r>
              <a:rPr kumimoji="0" sz="900" b="0" i="0" u="none" strike="noStrike" kern="0" cap="none" spc="300" normalizeH="0" baseline="0" noProof="0">
                <a:ln>
                  <a:noFill/>
                </a:ln>
                <a:solidFill>
                  <a:srgbClr val="FF9900"/>
                </a:solidFill>
                <a:effectLst/>
                <a:uLnTx/>
                <a:uFillTx/>
                <a:latin typeface="Arial"/>
                <a:cs typeface="Arial"/>
              </a:rPr>
              <a:t> </a:t>
            </a:r>
            <a:r>
              <a:rPr kumimoji="0" sz="900" b="0" i="0" u="none" strike="noStrike" kern="0" cap="none" spc="0" normalizeH="0" baseline="0" noProof="0">
                <a:ln>
                  <a:noFill/>
                </a:ln>
                <a:solidFill>
                  <a:srgbClr val="073762"/>
                </a:solidFill>
                <a:effectLst/>
                <a:uLnTx/>
                <a:uFillTx/>
                <a:latin typeface="Arial"/>
                <a:cs typeface="Arial"/>
              </a:rPr>
              <a:t>Except</a:t>
            </a:r>
            <a:r>
              <a:rPr kumimoji="0" sz="900" b="0" i="0" u="none" strike="noStrike" kern="0" cap="none" spc="-10" normalizeH="0" baseline="0" noProof="0">
                <a:ln>
                  <a:noFill/>
                </a:ln>
                <a:solidFill>
                  <a:srgbClr val="073762"/>
                </a:solidFill>
                <a:effectLst/>
                <a:uLnTx/>
                <a:uFillTx/>
                <a:latin typeface="Arial"/>
                <a:cs typeface="Arial"/>
              </a:rPr>
              <a:t> </a:t>
            </a:r>
            <a:r>
              <a:rPr kumimoji="0" sz="900" b="0" i="0" u="none" strike="noStrike" kern="0" cap="none" spc="0" normalizeH="0" baseline="0" noProof="0">
                <a:ln>
                  <a:noFill/>
                </a:ln>
                <a:solidFill>
                  <a:srgbClr val="073762"/>
                </a:solidFill>
                <a:effectLst/>
                <a:uLnTx/>
                <a:uFillTx/>
                <a:latin typeface="Arial"/>
                <a:cs typeface="Arial"/>
              </a:rPr>
              <a:t>in</a:t>
            </a:r>
            <a:r>
              <a:rPr kumimoji="0" sz="900" b="0" i="0" u="none" strike="noStrike" kern="0" cap="none" spc="-15" normalizeH="0" baseline="0" noProof="0">
                <a:ln>
                  <a:noFill/>
                </a:ln>
                <a:solidFill>
                  <a:srgbClr val="073762"/>
                </a:solidFill>
                <a:effectLst/>
                <a:uLnTx/>
                <a:uFillTx/>
                <a:latin typeface="Arial"/>
                <a:cs typeface="Arial"/>
              </a:rPr>
              <a:t> </a:t>
            </a:r>
            <a:r>
              <a:rPr kumimoji="0" sz="900" b="0" i="0" u="none" strike="noStrike" kern="0" cap="none" spc="0" normalizeH="0" baseline="0" noProof="0">
                <a:ln>
                  <a:noFill/>
                </a:ln>
                <a:solidFill>
                  <a:srgbClr val="073762"/>
                </a:solidFill>
                <a:effectLst/>
                <a:uLnTx/>
                <a:uFillTx/>
                <a:latin typeface="Arial"/>
                <a:cs typeface="Arial"/>
              </a:rPr>
              <a:t>the</a:t>
            </a:r>
            <a:r>
              <a:rPr kumimoji="0" sz="900" b="0" i="0" u="none" strike="noStrike" kern="0" cap="none" spc="-15" normalizeH="0" baseline="0" noProof="0">
                <a:ln>
                  <a:noFill/>
                </a:ln>
                <a:solidFill>
                  <a:srgbClr val="073762"/>
                </a:solidFill>
                <a:effectLst/>
                <a:uLnTx/>
                <a:uFillTx/>
                <a:latin typeface="Arial"/>
                <a:cs typeface="Arial"/>
              </a:rPr>
              <a:t> </a:t>
            </a:r>
            <a:r>
              <a:rPr kumimoji="0" sz="900" b="0" i="0" u="none" strike="noStrike" kern="0" cap="none" spc="0" normalizeH="0" baseline="0" noProof="0">
                <a:ln>
                  <a:noFill/>
                </a:ln>
                <a:solidFill>
                  <a:srgbClr val="073762"/>
                </a:solidFill>
                <a:effectLst/>
                <a:uLnTx/>
                <a:uFillTx/>
                <a:latin typeface="Arial"/>
                <a:cs typeface="Arial"/>
              </a:rPr>
              <a:t>United</a:t>
            </a:r>
            <a:r>
              <a:rPr kumimoji="0" sz="900" b="0" i="0" u="none" strike="noStrike" kern="0" cap="none" spc="-15" normalizeH="0" baseline="0" noProof="0">
                <a:ln>
                  <a:noFill/>
                </a:ln>
                <a:solidFill>
                  <a:srgbClr val="073762"/>
                </a:solidFill>
                <a:effectLst/>
                <a:uLnTx/>
                <a:uFillTx/>
                <a:latin typeface="Arial"/>
                <a:cs typeface="Arial"/>
              </a:rPr>
              <a:t> </a:t>
            </a:r>
            <a:r>
              <a:rPr kumimoji="0" sz="900" b="0" i="0" u="none" strike="noStrike" kern="0" cap="none" spc="0" normalizeH="0" baseline="0" noProof="0">
                <a:ln>
                  <a:noFill/>
                </a:ln>
                <a:solidFill>
                  <a:srgbClr val="073762"/>
                </a:solidFill>
                <a:effectLst/>
                <a:uLnTx/>
                <a:uFillTx/>
                <a:latin typeface="Arial"/>
                <a:cs typeface="Arial"/>
              </a:rPr>
              <a:t>States,</a:t>
            </a:r>
            <a:r>
              <a:rPr kumimoji="0" sz="900" b="0" i="0" u="none" strike="noStrike" kern="0" cap="none" spc="-35" normalizeH="0" baseline="0" noProof="0">
                <a:ln>
                  <a:noFill/>
                </a:ln>
                <a:solidFill>
                  <a:srgbClr val="073762"/>
                </a:solidFill>
                <a:effectLst/>
                <a:uLnTx/>
                <a:uFillTx/>
                <a:latin typeface="Arial"/>
                <a:cs typeface="Arial"/>
              </a:rPr>
              <a:t> </a:t>
            </a:r>
            <a:r>
              <a:rPr kumimoji="0" sz="900" b="0" i="0" u="none" strike="noStrike" kern="0" cap="none" spc="0" normalizeH="0" baseline="0" noProof="0">
                <a:ln>
                  <a:noFill/>
                </a:ln>
                <a:solidFill>
                  <a:srgbClr val="073762"/>
                </a:solidFill>
                <a:effectLst/>
                <a:uLnTx/>
                <a:uFillTx/>
                <a:latin typeface="Arial"/>
                <a:cs typeface="Arial"/>
              </a:rPr>
              <a:t>where</a:t>
            </a:r>
            <a:r>
              <a:rPr kumimoji="0" sz="900" b="0" i="0" u="none" strike="noStrike" kern="0" cap="none" spc="-5" normalizeH="0" baseline="0" noProof="0">
                <a:ln>
                  <a:noFill/>
                </a:ln>
                <a:solidFill>
                  <a:srgbClr val="073762"/>
                </a:solidFill>
                <a:effectLst/>
                <a:uLnTx/>
                <a:uFillTx/>
                <a:latin typeface="Arial"/>
                <a:cs typeface="Arial"/>
              </a:rPr>
              <a:t> </a:t>
            </a:r>
            <a:r>
              <a:rPr kumimoji="0" sz="900" b="0" i="0" u="none" strike="noStrike" kern="0" cap="none" spc="0" normalizeH="0" baseline="0" noProof="0">
                <a:ln>
                  <a:noFill/>
                </a:ln>
                <a:solidFill>
                  <a:srgbClr val="073762"/>
                </a:solidFill>
                <a:effectLst/>
                <a:uLnTx/>
                <a:uFillTx/>
                <a:latin typeface="Arial"/>
                <a:cs typeface="Arial"/>
              </a:rPr>
              <a:t>consent</a:t>
            </a:r>
            <a:r>
              <a:rPr kumimoji="0" sz="900" b="0" i="0" u="none" strike="noStrike" kern="0" cap="none" spc="-40" normalizeH="0" baseline="0" noProof="0">
                <a:ln>
                  <a:noFill/>
                </a:ln>
                <a:solidFill>
                  <a:srgbClr val="073762"/>
                </a:solidFill>
                <a:effectLst/>
                <a:uLnTx/>
                <a:uFillTx/>
                <a:latin typeface="Arial"/>
                <a:cs typeface="Arial"/>
              </a:rPr>
              <a:t> </a:t>
            </a:r>
            <a:r>
              <a:rPr kumimoji="0" sz="900" b="0" i="0" u="none" strike="noStrike" kern="0" cap="none" spc="0" normalizeH="0" baseline="0" noProof="0">
                <a:ln>
                  <a:noFill/>
                </a:ln>
                <a:solidFill>
                  <a:srgbClr val="073762"/>
                </a:solidFill>
                <a:effectLst/>
                <a:uLnTx/>
                <a:uFillTx/>
                <a:latin typeface="Arial"/>
                <a:cs typeface="Arial"/>
              </a:rPr>
              <a:t>was not</a:t>
            </a:r>
            <a:r>
              <a:rPr kumimoji="0" sz="900" b="0" i="0" u="none" strike="noStrike" kern="0" cap="none" spc="-15" normalizeH="0" baseline="0" noProof="0">
                <a:ln>
                  <a:noFill/>
                </a:ln>
                <a:solidFill>
                  <a:srgbClr val="073762"/>
                </a:solidFill>
                <a:effectLst/>
                <a:uLnTx/>
                <a:uFillTx/>
                <a:latin typeface="Arial"/>
                <a:cs typeface="Arial"/>
              </a:rPr>
              <a:t> </a:t>
            </a:r>
            <a:r>
              <a:rPr kumimoji="0" sz="900" b="0" i="0" u="none" strike="noStrike" kern="0" cap="none" spc="0" normalizeH="0" baseline="0" noProof="0">
                <a:ln>
                  <a:noFill/>
                </a:ln>
                <a:solidFill>
                  <a:srgbClr val="073762"/>
                </a:solidFill>
                <a:effectLst/>
                <a:uLnTx/>
                <a:uFillTx/>
                <a:latin typeface="Arial"/>
                <a:cs typeface="Arial"/>
              </a:rPr>
              <a:t>required</a:t>
            </a:r>
            <a:r>
              <a:rPr kumimoji="0" sz="900" b="0" i="0" u="none" strike="noStrike" kern="0" cap="none" spc="-30" normalizeH="0" baseline="0" noProof="0">
                <a:ln>
                  <a:noFill/>
                </a:ln>
                <a:solidFill>
                  <a:srgbClr val="073762"/>
                </a:solidFill>
                <a:effectLst/>
                <a:uLnTx/>
                <a:uFillTx/>
                <a:latin typeface="Arial"/>
                <a:cs typeface="Arial"/>
              </a:rPr>
              <a:t> </a:t>
            </a:r>
            <a:r>
              <a:rPr kumimoji="0" sz="900" b="0" i="0" u="none" strike="noStrike" kern="0" cap="none" spc="0" normalizeH="0" baseline="0" noProof="0">
                <a:ln>
                  <a:noFill/>
                </a:ln>
                <a:solidFill>
                  <a:srgbClr val="073762"/>
                </a:solidFill>
                <a:effectLst/>
                <a:uLnTx/>
                <a:uFillTx/>
                <a:latin typeface="Arial"/>
                <a:cs typeface="Arial"/>
              </a:rPr>
              <a:t>because</a:t>
            </a:r>
            <a:r>
              <a:rPr kumimoji="0" sz="900" b="0" i="0" u="none" strike="noStrike" kern="0" cap="none" spc="-40" normalizeH="0" baseline="0" noProof="0">
                <a:ln>
                  <a:noFill/>
                </a:ln>
                <a:solidFill>
                  <a:srgbClr val="073762"/>
                </a:solidFill>
                <a:effectLst/>
                <a:uLnTx/>
                <a:uFillTx/>
                <a:latin typeface="Arial"/>
                <a:cs typeface="Arial"/>
              </a:rPr>
              <a:t> </a:t>
            </a:r>
            <a:r>
              <a:rPr kumimoji="0" sz="900" b="0" i="0" u="none" strike="noStrike" kern="0" cap="none" spc="0" normalizeH="0" baseline="0" noProof="0">
                <a:ln>
                  <a:noFill/>
                </a:ln>
                <a:solidFill>
                  <a:srgbClr val="073762"/>
                </a:solidFill>
                <a:effectLst/>
                <a:uLnTx/>
                <a:uFillTx/>
                <a:latin typeface="Arial"/>
                <a:cs typeface="Arial"/>
              </a:rPr>
              <a:t>data</a:t>
            </a:r>
            <a:r>
              <a:rPr kumimoji="0" sz="900" b="0" i="0" u="none" strike="noStrike" kern="0" cap="none" spc="-15" normalizeH="0" baseline="0" noProof="0">
                <a:ln>
                  <a:noFill/>
                </a:ln>
                <a:solidFill>
                  <a:srgbClr val="073762"/>
                </a:solidFill>
                <a:effectLst/>
                <a:uLnTx/>
                <a:uFillTx/>
                <a:latin typeface="Arial"/>
                <a:cs typeface="Arial"/>
              </a:rPr>
              <a:t> </a:t>
            </a:r>
            <a:r>
              <a:rPr kumimoji="0" sz="900" b="0" i="0" u="none" strike="noStrike" kern="0" cap="none" spc="0" normalizeH="0" baseline="0" noProof="0">
                <a:ln>
                  <a:noFill/>
                </a:ln>
                <a:solidFill>
                  <a:srgbClr val="073762"/>
                </a:solidFill>
                <a:effectLst/>
                <a:uLnTx/>
                <a:uFillTx/>
                <a:latin typeface="Arial"/>
                <a:cs typeface="Arial"/>
              </a:rPr>
              <a:t>were</a:t>
            </a:r>
            <a:r>
              <a:rPr kumimoji="0" sz="900" b="0" i="0" u="none" strike="noStrike" kern="0" cap="none" spc="-5" normalizeH="0" baseline="0" noProof="0">
                <a:ln>
                  <a:noFill/>
                </a:ln>
                <a:solidFill>
                  <a:srgbClr val="073762"/>
                </a:solidFill>
                <a:effectLst/>
                <a:uLnTx/>
                <a:uFillTx/>
                <a:latin typeface="Arial"/>
                <a:cs typeface="Arial"/>
              </a:rPr>
              <a:t> </a:t>
            </a:r>
            <a:r>
              <a:rPr kumimoji="0" sz="900" b="0" i="0" u="none" strike="noStrike" kern="0" cap="none" spc="-10" normalizeH="0" baseline="0" noProof="0">
                <a:ln>
                  <a:noFill/>
                </a:ln>
                <a:solidFill>
                  <a:srgbClr val="073762"/>
                </a:solidFill>
                <a:effectLst/>
                <a:uLnTx/>
                <a:uFillTx/>
                <a:latin typeface="Arial"/>
                <a:cs typeface="Arial"/>
              </a:rPr>
              <a:t>deidentified</a:t>
            </a:r>
            <a:endParaRPr kumimoji="0" sz="900" b="0" i="0" u="none" strike="noStrike" kern="0" cap="none" spc="0" normalizeH="0" baseline="0" noProof="0">
              <a:ln>
                <a:noFill/>
              </a:ln>
              <a:solidFill>
                <a:sysClr val="windowText" lastClr="000000"/>
              </a:solidFill>
              <a:effectLst/>
              <a:uLnTx/>
              <a:uFillTx/>
              <a:latin typeface="Arial"/>
              <a:cs typeface="Arial"/>
            </a:endParaRPr>
          </a:p>
          <a:p>
            <a:pPr marL="0" marR="0" lvl="0" indent="0" defTabSz="914400" eaLnBrk="1" fontAlgn="auto" latinLnBrk="0" hangingPunct="1">
              <a:lnSpc>
                <a:spcPct val="100000"/>
              </a:lnSpc>
              <a:spcBef>
                <a:spcPts val="0"/>
              </a:spcBef>
              <a:spcAft>
                <a:spcPts val="0"/>
              </a:spcAft>
              <a:buClrTx/>
              <a:buSzTx/>
              <a:buFontTx/>
              <a:buNone/>
              <a:tabLst/>
              <a:defRPr/>
            </a:pPr>
            <a:endParaRPr kumimoji="0" sz="900" b="0" i="0" u="none" strike="noStrike" kern="0" cap="none" spc="0" normalizeH="0" baseline="0" noProof="0">
              <a:ln>
                <a:noFill/>
              </a:ln>
              <a:solidFill>
                <a:sysClr val="windowText" lastClr="000000"/>
              </a:solidFill>
              <a:effectLst/>
              <a:uLnTx/>
              <a:uFillTx/>
              <a:latin typeface="Arial"/>
              <a:cs typeface="Arial"/>
            </a:endParaRPr>
          </a:p>
          <a:p>
            <a:pPr marL="0" marR="0" lvl="0" indent="0" defTabSz="914400" eaLnBrk="1" fontAlgn="auto" latinLnBrk="0" hangingPunct="1">
              <a:lnSpc>
                <a:spcPct val="100000"/>
              </a:lnSpc>
              <a:spcBef>
                <a:spcPts val="525"/>
              </a:spcBef>
              <a:spcAft>
                <a:spcPts val="0"/>
              </a:spcAft>
              <a:buClrTx/>
              <a:buSzTx/>
              <a:buFontTx/>
              <a:buNone/>
              <a:tabLst/>
              <a:defRPr/>
            </a:pPr>
            <a:endParaRPr kumimoji="0" sz="900" b="0" i="0" u="none" strike="noStrike" kern="0" cap="none" spc="0" normalizeH="0" baseline="0" noProof="0">
              <a:ln>
                <a:noFill/>
              </a:ln>
              <a:solidFill>
                <a:sysClr val="windowText" lastClr="000000"/>
              </a:solidFill>
              <a:effectLst/>
              <a:uLnTx/>
              <a:uFillTx/>
              <a:latin typeface="Arial"/>
              <a:cs typeface="Arial"/>
            </a:endParaRPr>
          </a:p>
          <a:p>
            <a:pPr marL="820419" marR="0" lvl="2" indent="-132080" defTabSz="914400" eaLnBrk="1" fontAlgn="auto" latinLnBrk="0" hangingPunct="1">
              <a:lnSpc>
                <a:spcPct val="100000"/>
              </a:lnSpc>
              <a:spcBef>
                <a:spcPts val="0"/>
              </a:spcBef>
              <a:spcAft>
                <a:spcPts val="0"/>
              </a:spcAft>
              <a:buClr>
                <a:srgbClr val="FF9900"/>
              </a:buClr>
              <a:buSzTx/>
              <a:buFontTx/>
              <a:buChar char="•"/>
              <a:tabLst>
                <a:tab pos="820419" algn="l"/>
              </a:tabLst>
              <a:defRPr/>
            </a:pPr>
            <a:r>
              <a:rPr kumimoji="0" sz="1100" b="0" i="0" u="none" strike="noStrike" kern="0" cap="none" spc="0" normalizeH="0" baseline="0" noProof="0">
                <a:ln>
                  <a:noFill/>
                </a:ln>
                <a:solidFill>
                  <a:srgbClr val="073762"/>
                </a:solidFill>
                <a:effectLst/>
                <a:uLnTx/>
                <a:uFillTx/>
                <a:latin typeface="Arial"/>
                <a:cs typeface="Arial"/>
              </a:rPr>
              <a:t>Smokers</a:t>
            </a:r>
            <a:r>
              <a:rPr kumimoji="0" sz="1100" b="0" i="0" u="none" strike="noStrike" kern="0" cap="none" spc="-6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and</a:t>
            </a:r>
            <a:r>
              <a:rPr kumimoji="0" sz="1100" b="0" i="0" u="none" strike="noStrike" kern="0" cap="none" spc="-2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patients</a:t>
            </a:r>
            <a:r>
              <a:rPr kumimoji="0" sz="1100" b="0" i="0" u="none" strike="noStrike" kern="0" cap="none" spc="-5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with</a:t>
            </a:r>
            <a:r>
              <a:rPr kumimoji="0" sz="1100" b="0" i="0" u="none" strike="noStrike" kern="0" cap="none" spc="-1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asthma-COPD</a:t>
            </a:r>
            <a:r>
              <a:rPr kumimoji="0" sz="1100" b="0" i="0" u="none" strike="noStrike" kern="0" cap="none" spc="-6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overlap</a:t>
            </a:r>
            <a:r>
              <a:rPr kumimoji="0" sz="1100" b="0" i="0" u="none" strike="noStrike" kern="0" cap="none" spc="-2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(ACO)</a:t>
            </a:r>
            <a:r>
              <a:rPr kumimoji="0" sz="1100" b="0" i="0" u="none" strike="noStrike" kern="0" cap="none" spc="-5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were</a:t>
            </a:r>
            <a:r>
              <a:rPr kumimoji="0" sz="1100" b="0" i="0" u="none" strike="noStrike" kern="0" cap="none" spc="-2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NOT</a:t>
            </a:r>
            <a:r>
              <a:rPr kumimoji="0" sz="1100" b="0" i="0" u="none" strike="noStrike" kern="0" cap="none" spc="-30" normalizeH="0" baseline="0" noProof="0">
                <a:ln>
                  <a:noFill/>
                </a:ln>
                <a:solidFill>
                  <a:srgbClr val="073762"/>
                </a:solidFill>
                <a:effectLst/>
                <a:uLnTx/>
                <a:uFillTx/>
                <a:latin typeface="Arial"/>
                <a:cs typeface="Arial"/>
              </a:rPr>
              <a:t> </a:t>
            </a:r>
            <a:r>
              <a:rPr kumimoji="0" sz="1100" b="0" i="0" u="none" strike="noStrike" kern="0" cap="none" spc="-10" normalizeH="0" baseline="0" noProof="0">
                <a:ln>
                  <a:noFill/>
                </a:ln>
                <a:solidFill>
                  <a:srgbClr val="073762"/>
                </a:solidFill>
                <a:effectLst/>
                <a:uLnTx/>
                <a:uFillTx/>
                <a:latin typeface="Arial"/>
                <a:cs typeface="Arial"/>
              </a:rPr>
              <a:t>excluded</a:t>
            </a:r>
            <a:endParaRPr kumimoji="0" sz="1100" b="0" i="0" u="none" strike="noStrike" kern="0" cap="none" spc="0" normalizeH="0" baseline="0" noProof="0">
              <a:ln>
                <a:noFill/>
              </a:ln>
              <a:solidFill>
                <a:sysClr val="windowText" lastClr="000000"/>
              </a:solidFill>
              <a:effectLst/>
              <a:uLnTx/>
              <a:uFillTx/>
              <a:latin typeface="Arial"/>
              <a:cs typeface="Arial"/>
            </a:endParaRPr>
          </a:p>
        </p:txBody>
      </p:sp>
      <p:pic>
        <p:nvPicPr>
          <p:cNvPr id="24" name="Graphic 23" descr="Beginning with solid fill">
            <a:hlinkClick r:id="rId11" action="ppaction://hlinksldjump"/>
            <a:extLst>
              <a:ext uri="{FF2B5EF4-FFF2-40B4-BE49-F238E27FC236}">
                <a16:creationId xmlns:a16="http://schemas.microsoft.com/office/drawing/2014/main" id="{168900EE-BD91-2CE9-8663-24EB185CE322}"/>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163FE0D-B979-0AE7-A2B4-B5F4872E0892}"/>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924BDF66-B997-C8F8-7EB2-46035ED2D1E5}"/>
              </a:ext>
            </a:extLst>
          </p:cNvPr>
          <p:cNvPicPr>
            <a:picLocks noChangeAspect="1"/>
          </p:cNvPicPr>
          <p:nvPr/>
        </p:nvPicPr>
        <p:blipFill>
          <a:blip r:embed="rId3"/>
          <a:srcRect t="4885" b="50000"/>
          <a:stretch/>
        </p:blipFill>
        <p:spPr>
          <a:xfrm>
            <a:off x="291865" y="1007947"/>
            <a:ext cx="4076840" cy="2800388"/>
          </a:xfrm>
          <a:prstGeom prst="rect">
            <a:avLst/>
          </a:prstGeom>
        </p:spPr>
      </p:pic>
      <p:sp>
        <p:nvSpPr>
          <p:cNvPr id="5" name="Title 4">
            <a:extLst>
              <a:ext uri="{FF2B5EF4-FFF2-40B4-BE49-F238E27FC236}">
                <a16:creationId xmlns:a16="http://schemas.microsoft.com/office/drawing/2014/main" id="{BEB1D539-59DA-CF3C-E561-3BD505366C0C}"/>
              </a:ext>
            </a:extLst>
          </p:cNvPr>
          <p:cNvSpPr>
            <a:spLocks noGrp="1"/>
          </p:cNvSpPr>
          <p:nvPr>
            <p:ph type="title"/>
          </p:nvPr>
        </p:nvSpPr>
        <p:spPr>
          <a:xfrm>
            <a:off x="135139" y="46289"/>
            <a:ext cx="8053388" cy="590955"/>
          </a:xfrm>
        </p:spPr>
        <p:txBody>
          <a:bodyPr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1500"/>
              <a:t>Disease characteristics of LTOCS users by BEC</a:t>
            </a:r>
          </a:p>
        </p:txBody>
      </p:sp>
      <p:sp>
        <p:nvSpPr>
          <p:cNvPr id="3" name="TextBox 3">
            <a:extLst>
              <a:ext uri="{FF2B5EF4-FFF2-40B4-BE49-F238E27FC236}">
                <a16:creationId xmlns:a16="http://schemas.microsoft.com/office/drawing/2014/main" id="{E6890816-ABD4-F78B-0C3F-A393E953AF68}"/>
              </a:ext>
            </a:extLst>
          </p:cNvPr>
          <p:cNvSpPr txBox="1"/>
          <p:nvPr/>
        </p:nvSpPr>
        <p:spPr>
          <a:xfrm>
            <a:off x="-39942" y="4712282"/>
            <a:ext cx="8442008" cy="438581"/>
          </a:xfrm>
          <a:prstGeom prst="rect">
            <a:avLst/>
          </a:prstGeom>
          <a:noFill/>
        </p:spPr>
        <p:txBody>
          <a:bodyPr wrap="square" lIns="68580" tIns="34290" rIns="68580" bIns="34290" rtlCol="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600">
                <a:solidFill>
                  <a:schemeClr val="bg1">
                    <a:lumMod val="65000"/>
                  </a:schemeClr>
                </a:solidFill>
              </a:rPr>
              <a:t>Denominators for variables in the figures may vary depending on data availability.</a:t>
            </a:r>
            <a:endParaRPr lang="en-US" sz="1013">
              <a:solidFill>
                <a:schemeClr val="bg1">
                  <a:lumMod val="65000"/>
                </a:schemeClr>
              </a:solidFill>
            </a:endParaRPr>
          </a:p>
          <a:p>
            <a:r>
              <a:rPr lang="en-GB" sz="600">
                <a:solidFill>
                  <a:schemeClr val="bg1">
                    <a:lumMod val="65000"/>
                  </a:schemeClr>
                </a:solidFill>
              </a:rPr>
              <a:t>BEC = Blood eosinophil count; ED: Emergency department; </a:t>
            </a:r>
            <a:r>
              <a:rPr lang="en-GB" sz="600" err="1">
                <a:solidFill>
                  <a:schemeClr val="bg1">
                    <a:lumMod val="65000"/>
                  </a:schemeClr>
                </a:solidFill>
              </a:rPr>
              <a:t>FeNO</a:t>
            </a:r>
            <a:r>
              <a:rPr lang="en-GB" sz="600">
                <a:solidFill>
                  <a:schemeClr val="bg1">
                    <a:lumMod val="65000"/>
                  </a:schemeClr>
                </a:solidFill>
              </a:rPr>
              <a:t> = Fractional exhaled nitric oxide; FEV1 = Forced expiratory volume in 1 second; FVC = Forced vital capacity; </a:t>
            </a:r>
            <a:r>
              <a:rPr lang="en-GB" sz="600" err="1">
                <a:solidFill>
                  <a:schemeClr val="bg1">
                    <a:lumMod val="65000"/>
                  </a:schemeClr>
                </a:solidFill>
              </a:rPr>
              <a:t>IgE</a:t>
            </a:r>
            <a:r>
              <a:rPr lang="en-GB" sz="600">
                <a:solidFill>
                  <a:schemeClr val="bg1">
                    <a:lumMod val="65000"/>
                  </a:schemeClr>
                </a:solidFill>
              </a:rPr>
              <a:t> = Immunoglobulin E; LTOCS = Long-term oral corticosteroids; LAMA = Long-acting muscarinic antagonists; LTRA = Leukotriene receptor antagonists</a:t>
            </a:r>
            <a:endParaRPr lang="en-GB" sz="1388">
              <a:solidFill>
                <a:schemeClr val="bg1">
                  <a:lumMod val="65000"/>
                </a:schemeClr>
              </a:solidFill>
            </a:endParaRPr>
          </a:p>
          <a:p>
            <a:r>
              <a:rPr lang="en-GB" sz="600">
                <a:solidFill>
                  <a:srgbClr val="A6A6A6"/>
                </a:solidFill>
              </a:rPr>
              <a:t>Schleich F et al</a:t>
            </a:r>
            <a:r>
              <a:rPr lang="en-US" sz="600">
                <a:solidFill>
                  <a:srgbClr val="A6A6A6"/>
                </a:solidFill>
              </a:rPr>
              <a:t>. Biomarker profile and disease burden associated with intermittent and long-term oral corticosteroid use in patients with severe asthma prior to biologic initiation in real-life (STAR). </a:t>
            </a:r>
            <a:r>
              <a:rPr lang="en-US" sz="600" i="1">
                <a:solidFill>
                  <a:srgbClr val="A6A6A6"/>
                </a:solidFill>
              </a:rPr>
              <a:t>World Allergy Organ J </a:t>
            </a:r>
            <a:r>
              <a:rPr lang="en-US" sz="600">
                <a:solidFill>
                  <a:srgbClr val="A6A6A6"/>
                </a:solidFill>
              </a:rPr>
              <a:t>2025;18:101066</a:t>
            </a:r>
            <a:endParaRPr lang="en-GB" sz="600"/>
          </a:p>
        </p:txBody>
      </p:sp>
      <p:sp>
        <p:nvSpPr>
          <p:cNvPr id="10" name="Rectangle: Rounded Corners 9">
            <a:extLst>
              <a:ext uri="{FF2B5EF4-FFF2-40B4-BE49-F238E27FC236}">
                <a16:creationId xmlns:a16="http://schemas.microsoft.com/office/drawing/2014/main" id="{26A4ABA1-F1B0-C851-A24B-4257AC8AEE8A}"/>
              </a:ext>
            </a:extLst>
          </p:cNvPr>
          <p:cNvSpPr/>
          <p:nvPr/>
        </p:nvSpPr>
        <p:spPr>
          <a:xfrm>
            <a:off x="291865" y="4054669"/>
            <a:ext cx="8557916" cy="491552"/>
          </a:xfrm>
          <a:prstGeom prst="roundRect">
            <a:avLst/>
          </a:prstGeom>
          <a:solidFill>
            <a:schemeClr val="tx2">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214313" indent="-214313">
              <a:buFont typeface="Arial"/>
              <a:buChar char="•"/>
            </a:pPr>
            <a:r>
              <a:rPr lang="en-GB" sz="1200">
                <a:solidFill>
                  <a:schemeClr val="tx1"/>
                </a:solidFill>
                <a:latin typeface="Calibri"/>
                <a:ea typeface="Calibri"/>
                <a:cs typeface="Calibri"/>
              </a:rPr>
              <a:t>The low BEC group had </a:t>
            </a:r>
            <a:r>
              <a:rPr lang="en-GB" sz="1200" b="1">
                <a:solidFill>
                  <a:schemeClr val="tx1"/>
                </a:solidFill>
                <a:latin typeface="Calibri"/>
                <a:ea typeface="Calibri"/>
                <a:cs typeface="Calibri"/>
              </a:rPr>
              <a:t>younger asthma onset</a:t>
            </a:r>
            <a:r>
              <a:rPr lang="en-GB" sz="1200">
                <a:solidFill>
                  <a:schemeClr val="tx1"/>
                </a:solidFill>
                <a:latin typeface="Calibri"/>
                <a:ea typeface="Calibri"/>
                <a:cs typeface="Calibri"/>
              </a:rPr>
              <a:t> (26.5 vs 29.9 yrs; p = 0.021) and </a:t>
            </a:r>
            <a:r>
              <a:rPr lang="en-GB" sz="1200" b="1">
                <a:solidFill>
                  <a:schemeClr val="tx1"/>
                </a:solidFill>
                <a:latin typeface="Calibri"/>
                <a:ea typeface="Calibri"/>
                <a:cs typeface="Calibri"/>
              </a:rPr>
              <a:t>longer asthma duration</a:t>
            </a:r>
            <a:r>
              <a:rPr lang="en-GB" sz="1200">
                <a:solidFill>
                  <a:schemeClr val="tx1"/>
                </a:solidFill>
                <a:latin typeface="Calibri"/>
                <a:ea typeface="Calibri"/>
                <a:cs typeface="Calibri"/>
              </a:rPr>
              <a:t> (26.0 vs 23.2 yrs; p = 0.036).</a:t>
            </a:r>
            <a:endParaRPr lang="en-US" sz="1013">
              <a:solidFill>
                <a:schemeClr val="tx1"/>
              </a:solidFill>
              <a:cs typeface="Arial"/>
            </a:endParaRPr>
          </a:p>
          <a:p>
            <a:pPr marL="214313" indent="-214313">
              <a:buFont typeface="Arial"/>
              <a:buChar char="•"/>
            </a:pPr>
            <a:r>
              <a:rPr lang="en-GB" sz="1200" b="1">
                <a:solidFill>
                  <a:schemeClr val="tx1"/>
                </a:solidFill>
                <a:latin typeface="Calibri"/>
                <a:ea typeface="Calibri"/>
                <a:cs typeface="Calibri"/>
              </a:rPr>
              <a:t>Disease burden remained high </a:t>
            </a:r>
            <a:r>
              <a:rPr lang="en-GB" sz="1200">
                <a:solidFill>
                  <a:schemeClr val="tx1"/>
                </a:solidFill>
                <a:latin typeface="Calibri"/>
                <a:ea typeface="Calibri"/>
                <a:cs typeface="Calibri"/>
              </a:rPr>
              <a:t>among LTOCS users, irrespective of BEC.</a:t>
            </a:r>
            <a:endParaRPr lang="en-GB" sz="1013">
              <a:solidFill>
                <a:schemeClr val="tx1"/>
              </a:solidFill>
            </a:endParaRPr>
          </a:p>
        </p:txBody>
      </p:sp>
      <p:sp>
        <p:nvSpPr>
          <p:cNvPr id="8" name="TextBox 17">
            <a:extLst>
              <a:ext uri="{FF2B5EF4-FFF2-40B4-BE49-F238E27FC236}">
                <a16:creationId xmlns:a16="http://schemas.microsoft.com/office/drawing/2014/main" id="{44F90E4F-E4D6-C73D-8199-9C42D8608D64}"/>
              </a:ext>
            </a:extLst>
          </p:cNvPr>
          <p:cNvSpPr txBox="1"/>
          <p:nvPr/>
        </p:nvSpPr>
        <p:spPr>
          <a:xfrm>
            <a:off x="1446525" y="3641695"/>
            <a:ext cx="557617" cy="207749"/>
          </a:xfrm>
          <a:prstGeom prst="rect">
            <a:avLst/>
          </a:prstGeom>
          <a:noFill/>
        </p:spPr>
        <p:txBody>
          <a:bodyPr rot="0" spcFirstLastPara="0" vert="horz" wrap="square" lIns="68580" tIns="34290" rIns="68580" bIns="34290" numCol="1" spcCol="0" rtlCol="0" fromWordArt="0" anchor="t" anchorCtr="0" forceAA="0" compatLnSpc="1">
            <a:prstTxWarp prst="textNoShape">
              <a:avLst/>
            </a:prstTxWarp>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US" sz="900">
                <a:solidFill>
                  <a:schemeClr val="bg1">
                    <a:lumMod val="49000"/>
                  </a:schemeClr>
                </a:solidFill>
              </a:rPr>
              <a:t>(n=369)</a:t>
            </a:r>
            <a:endParaRPr lang="en-US" sz="900">
              <a:solidFill>
                <a:schemeClr val="bg1">
                  <a:lumMod val="49000"/>
                </a:schemeClr>
              </a:solidFill>
              <a:cs typeface="Arial"/>
            </a:endParaRPr>
          </a:p>
        </p:txBody>
      </p:sp>
      <p:sp>
        <p:nvSpPr>
          <p:cNvPr id="9" name="TextBox 17">
            <a:extLst>
              <a:ext uri="{FF2B5EF4-FFF2-40B4-BE49-F238E27FC236}">
                <a16:creationId xmlns:a16="http://schemas.microsoft.com/office/drawing/2014/main" id="{9A04D500-D8AA-6D07-6B95-4F5F5CF92472}"/>
              </a:ext>
            </a:extLst>
          </p:cNvPr>
          <p:cNvSpPr txBox="1"/>
          <p:nvPr/>
        </p:nvSpPr>
        <p:spPr>
          <a:xfrm>
            <a:off x="3064538" y="3641694"/>
            <a:ext cx="557617" cy="207749"/>
          </a:xfrm>
          <a:prstGeom prst="rect">
            <a:avLst/>
          </a:prstGeom>
          <a:noFill/>
        </p:spPr>
        <p:txBody>
          <a:bodyPr rot="0" spcFirstLastPara="0" vert="horz" wrap="square" lIns="68580" tIns="34290" rIns="68580" bIns="34290" numCol="1" spcCol="0" rtlCol="0" fromWordArt="0" anchor="t" anchorCtr="0" forceAA="0" compatLnSpc="1">
            <a:prstTxWarp prst="textNoShape">
              <a:avLst/>
            </a:prstTxWarp>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US" sz="900">
                <a:solidFill>
                  <a:schemeClr val="bg1">
                    <a:lumMod val="49000"/>
                  </a:schemeClr>
                </a:solidFill>
              </a:rPr>
              <a:t>(n=919)</a:t>
            </a:r>
            <a:endParaRPr lang="en-US" sz="900">
              <a:solidFill>
                <a:schemeClr val="bg1">
                  <a:lumMod val="49000"/>
                </a:schemeClr>
              </a:solidFill>
              <a:cs typeface="Arial"/>
            </a:endParaRPr>
          </a:p>
        </p:txBody>
      </p:sp>
      <p:sp>
        <p:nvSpPr>
          <p:cNvPr id="11" name="TextBox 17">
            <a:extLst>
              <a:ext uri="{FF2B5EF4-FFF2-40B4-BE49-F238E27FC236}">
                <a16:creationId xmlns:a16="http://schemas.microsoft.com/office/drawing/2014/main" id="{140792F5-6187-8DCD-EF39-2B343621A154}"/>
              </a:ext>
            </a:extLst>
          </p:cNvPr>
          <p:cNvSpPr txBox="1"/>
          <p:nvPr/>
        </p:nvSpPr>
        <p:spPr>
          <a:xfrm>
            <a:off x="5837211" y="3606796"/>
            <a:ext cx="557617" cy="207749"/>
          </a:xfrm>
          <a:prstGeom prst="rect">
            <a:avLst/>
          </a:prstGeom>
          <a:noFill/>
        </p:spPr>
        <p:txBody>
          <a:bodyPr rot="0" spcFirstLastPara="0" vert="horz" wrap="square" lIns="68580" tIns="34290" rIns="68580" bIns="34290" numCol="1" spcCol="0" rtlCol="0" fromWordArt="0" anchor="t" anchorCtr="0" forceAA="0" compatLnSpc="1">
            <a:prstTxWarp prst="textNoShape">
              <a:avLst/>
            </a:prstTxWarp>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US" sz="900">
                <a:solidFill>
                  <a:schemeClr val="bg1">
                    <a:lumMod val="49000"/>
                  </a:schemeClr>
                </a:solidFill>
              </a:rPr>
              <a:t>(n=369)</a:t>
            </a:r>
            <a:endParaRPr lang="en-US" sz="900">
              <a:solidFill>
                <a:schemeClr val="bg1">
                  <a:lumMod val="49000"/>
                </a:schemeClr>
              </a:solidFill>
              <a:cs typeface="Arial"/>
            </a:endParaRPr>
          </a:p>
        </p:txBody>
      </p:sp>
      <p:sp>
        <p:nvSpPr>
          <p:cNvPr id="12" name="TextBox 17">
            <a:extLst>
              <a:ext uri="{FF2B5EF4-FFF2-40B4-BE49-F238E27FC236}">
                <a16:creationId xmlns:a16="http://schemas.microsoft.com/office/drawing/2014/main" id="{7A5BF51B-77C4-A5AE-0D34-F9C04E3995BF}"/>
              </a:ext>
            </a:extLst>
          </p:cNvPr>
          <p:cNvSpPr txBox="1"/>
          <p:nvPr/>
        </p:nvSpPr>
        <p:spPr>
          <a:xfrm>
            <a:off x="7314205" y="3606796"/>
            <a:ext cx="557617" cy="207749"/>
          </a:xfrm>
          <a:prstGeom prst="rect">
            <a:avLst/>
          </a:prstGeom>
          <a:noFill/>
        </p:spPr>
        <p:txBody>
          <a:bodyPr rot="0" spcFirstLastPara="0" vert="horz" wrap="square" lIns="68580" tIns="34290" rIns="68580" bIns="34290" numCol="1" spcCol="0" rtlCol="0" fromWordArt="0" anchor="t" anchorCtr="0" forceAA="0" compatLnSpc="1">
            <a:prstTxWarp prst="textNoShape">
              <a:avLst/>
            </a:prstTxWarp>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US" sz="900">
                <a:solidFill>
                  <a:schemeClr val="bg1">
                    <a:lumMod val="49000"/>
                  </a:schemeClr>
                </a:solidFill>
              </a:rPr>
              <a:t>(n=919)</a:t>
            </a:r>
            <a:endParaRPr lang="en-US" sz="900">
              <a:solidFill>
                <a:schemeClr val="bg1">
                  <a:lumMod val="49000"/>
                </a:schemeClr>
              </a:solidFill>
              <a:cs typeface="Arial"/>
            </a:endParaRPr>
          </a:p>
        </p:txBody>
      </p:sp>
      <p:pic>
        <p:nvPicPr>
          <p:cNvPr id="6" name="Picture 5">
            <a:extLst>
              <a:ext uri="{FF2B5EF4-FFF2-40B4-BE49-F238E27FC236}">
                <a16:creationId xmlns:a16="http://schemas.microsoft.com/office/drawing/2014/main" id="{7FA2DBE4-DCDB-1965-1DC4-1627F60F7F42}"/>
              </a:ext>
            </a:extLst>
          </p:cNvPr>
          <p:cNvPicPr>
            <a:picLocks noChangeAspect="1"/>
          </p:cNvPicPr>
          <p:nvPr/>
        </p:nvPicPr>
        <p:blipFill>
          <a:blip r:embed="rId3"/>
          <a:srcRect t="57162"/>
          <a:stretch/>
        </p:blipFill>
        <p:spPr>
          <a:xfrm>
            <a:off x="4589983" y="1024360"/>
            <a:ext cx="4012901" cy="2617334"/>
          </a:xfrm>
          <a:prstGeom prst="rect">
            <a:avLst/>
          </a:prstGeom>
        </p:spPr>
      </p:pic>
      <p:pic>
        <p:nvPicPr>
          <p:cNvPr id="2" name="bg object 17">
            <a:extLst>
              <a:ext uri="{FF2B5EF4-FFF2-40B4-BE49-F238E27FC236}">
                <a16:creationId xmlns:a16="http://schemas.microsoft.com/office/drawing/2014/main" id="{448A12A0-EE02-1212-6EB8-81F49C685D68}"/>
              </a:ext>
            </a:extLst>
          </p:cNvPr>
          <p:cNvPicPr/>
          <p:nvPr/>
        </p:nvPicPr>
        <p:blipFill>
          <a:blip r:embed="rId4" cstate="print">
            <a:alphaModFix amt="10000"/>
            <a:extLst>
              <a:ext uri="{BEBA8EAE-BF5A-486C-A8C5-ECC9F3942E4B}">
                <a14:imgProps xmlns:a14="http://schemas.microsoft.com/office/drawing/2010/main">
                  <a14:imgLayer r:embed="rId5">
                    <a14:imgEffect>
                      <a14:saturation sat="0"/>
                    </a14:imgEffect>
                  </a14:imgLayer>
                </a14:imgProps>
              </a:ext>
            </a:extLst>
          </a:blip>
          <a:stretch>
            <a:fillRect/>
          </a:stretch>
        </p:blipFill>
        <p:spPr>
          <a:xfrm>
            <a:off x="1524002" y="1682751"/>
            <a:ext cx="5849256" cy="1778000"/>
          </a:xfrm>
          <a:prstGeom prst="rect">
            <a:avLst/>
          </a:prstGeom>
          <a:noFill/>
        </p:spPr>
      </p:pic>
      <p:pic>
        <p:nvPicPr>
          <p:cNvPr id="7" name="Graphic 6" descr="Beginning with solid fill">
            <a:hlinkClick r:id="rId6" action="ppaction://hlinksldjump"/>
            <a:extLst>
              <a:ext uri="{FF2B5EF4-FFF2-40B4-BE49-F238E27FC236}">
                <a16:creationId xmlns:a16="http://schemas.microsoft.com/office/drawing/2014/main" id="{A699F87B-8C09-A37B-013E-120F17443220}"/>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975276275"/>
      </p:ext>
    </p:extLst>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55DC23B-61E7-F91E-D41D-544B32B1821A}"/>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08DBF750-1A34-E823-199F-4982A6399670}"/>
              </a:ext>
            </a:extLst>
          </p:cNvPr>
          <p:cNvSpPr>
            <a:spLocks noGrp="1"/>
          </p:cNvSpPr>
          <p:nvPr>
            <p:ph type="title"/>
          </p:nvPr>
        </p:nvSpPr>
        <p:spPr>
          <a:xfrm>
            <a:off x="135139" y="46289"/>
            <a:ext cx="8053388" cy="590955"/>
          </a:xfrm>
        </p:spPr>
        <p:txBody>
          <a:bodyPr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1500"/>
              <a:t>Clinical implications for LTOCS users with low BEC</a:t>
            </a:r>
          </a:p>
        </p:txBody>
      </p:sp>
      <p:sp>
        <p:nvSpPr>
          <p:cNvPr id="3" name="TextBox 3">
            <a:extLst>
              <a:ext uri="{FF2B5EF4-FFF2-40B4-BE49-F238E27FC236}">
                <a16:creationId xmlns:a16="http://schemas.microsoft.com/office/drawing/2014/main" id="{C4A4EEAA-EBD7-8E89-B150-FF84740B1285}"/>
              </a:ext>
            </a:extLst>
          </p:cNvPr>
          <p:cNvSpPr txBox="1"/>
          <p:nvPr/>
        </p:nvSpPr>
        <p:spPr>
          <a:xfrm>
            <a:off x="1370" y="4795535"/>
            <a:ext cx="8442008" cy="346249"/>
          </a:xfrm>
          <a:prstGeom prst="rect">
            <a:avLst/>
          </a:prstGeom>
          <a:noFill/>
        </p:spPr>
        <p:txBody>
          <a:bodyPr wrap="square" lIns="68580" tIns="34290" rIns="68580" bIns="34290" rtlCol="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US" sz="600">
                <a:solidFill>
                  <a:schemeClr val="bg1">
                    <a:lumMod val="65000"/>
                  </a:schemeClr>
                </a:solidFill>
              </a:rPr>
              <a:t>BACS = Biologic accessibility score; BEC = Blood eosinophil count</a:t>
            </a:r>
            <a:r>
              <a:rPr lang="en-GB" sz="600">
                <a:solidFill>
                  <a:schemeClr val="bg1">
                    <a:lumMod val="65000"/>
                  </a:schemeClr>
                </a:solidFill>
              </a:rPr>
              <a:t>; LTOCS = Long-term oral corticosteroids</a:t>
            </a:r>
            <a:endParaRPr lang="en-GB" sz="1388">
              <a:solidFill>
                <a:schemeClr val="bg1">
                  <a:lumMod val="65000"/>
                </a:schemeClr>
              </a:solidFill>
            </a:endParaRPr>
          </a:p>
          <a:p>
            <a:r>
              <a:rPr lang="en-GB" sz="600" baseline="30000">
                <a:solidFill>
                  <a:srgbClr val="A6A6A6"/>
                </a:solidFill>
              </a:rPr>
              <a:t>1</a:t>
            </a:r>
            <a:r>
              <a:rPr lang="en-GB" sz="600">
                <a:solidFill>
                  <a:srgbClr val="A6A6A6"/>
                </a:solidFill>
              </a:rPr>
              <a:t>Porsbjerg C et al. </a:t>
            </a:r>
            <a:r>
              <a:rPr lang="en-US" sz="600">
                <a:solidFill>
                  <a:srgbClr val="A6A6A6"/>
                </a:solidFill>
              </a:rPr>
              <a:t>Global Variability in Administrative Approval Prescription Criteria for Biologic Therapy in Severe Asthma. </a:t>
            </a:r>
            <a:r>
              <a:rPr lang="en-US" sz="600" i="1">
                <a:solidFill>
                  <a:srgbClr val="A6A6A6"/>
                </a:solidFill>
              </a:rPr>
              <a:t>JACI: In Practice </a:t>
            </a:r>
            <a:r>
              <a:rPr lang="en-US" sz="600">
                <a:solidFill>
                  <a:srgbClr val="A6A6A6"/>
                </a:solidFill>
              </a:rPr>
              <a:t>2022;10(5):1202-1216. </a:t>
            </a:r>
            <a:r>
              <a:rPr lang="en-US" sz="600" baseline="30000">
                <a:solidFill>
                  <a:srgbClr val="A6A6A6"/>
                </a:solidFill>
              </a:rPr>
              <a:t>2</a:t>
            </a:r>
            <a:r>
              <a:rPr lang="en-GB" sz="600">
                <a:solidFill>
                  <a:srgbClr val="A6A6A6"/>
                </a:solidFill>
              </a:rPr>
              <a:t>Schleich F et al</a:t>
            </a:r>
            <a:r>
              <a:rPr lang="en-US" sz="600">
                <a:solidFill>
                  <a:srgbClr val="A6A6A6"/>
                </a:solidFill>
              </a:rPr>
              <a:t>. Biomarker profile and disease burden associated with intermittent and long-term oral corticosteroid use in patients with severe asthma prior to biologic initiation in real-life (STAR). </a:t>
            </a:r>
            <a:r>
              <a:rPr lang="en-US" sz="600" i="1">
                <a:solidFill>
                  <a:srgbClr val="A6A6A6"/>
                </a:solidFill>
              </a:rPr>
              <a:t>World Allergy Organ J </a:t>
            </a:r>
            <a:r>
              <a:rPr lang="en-US" sz="600">
                <a:solidFill>
                  <a:srgbClr val="A6A6A6"/>
                </a:solidFill>
              </a:rPr>
              <a:t>2025;18:101066</a:t>
            </a:r>
            <a:endParaRPr lang="en-GB" sz="600"/>
          </a:p>
        </p:txBody>
      </p:sp>
      <p:sp>
        <p:nvSpPr>
          <p:cNvPr id="6" name="Rectangle: Rounded Corners 5">
            <a:extLst>
              <a:ext uri="{FF2B5EF4-FFF2-40B4-BE49-F238E27FC236}">
                <a16:creationId xmlns:a16="http://schemas.microsoft.com/office/drawing/2014/main" id="{9F84E54E-582F-6EB3-F16D-1EAC8C67FF9C}"/>
              </a:ext>
            </a:extLst>
          </p:cNvPr>
          <p:cNvSpPr/>
          <p:nvPr/>
        </p:nvSpPr>
        <p:spPr>
          <a:xfrm>
            <a:off x="252544" y="1770757"/>
            <a:ext cx="4371515" cy="2126759"/>
          </a:xfrm>
          <a:prstGeom prst="roundRect">
            <a:avLst/>
          </a:prstGeom>
          <a:solidFill>
            <a:schemeClr val="accent4">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1350" b="1">
                <a:solidFill>
                  <a:schemeClr val="tx1"/>
                </a:solidFill>
                <a:latin typeface="Calibri" panose="020F0502020204030204" pitchFamily="34" charset="0"/>
                <a:ea typeface="+mn-lt"/>
                <a:cs typeface="Calibri" panose="020F0502020204030204" pitchFamily="34" charset="0"/>
              </a:rPr>
              <a:t>BEC</a:t>
            </a:r>
          </a:p>
          <a:p>
            <a:pPr marL="214313" indent="-214313">
              <a:buFont typeface="Arial"/>
              <a:buChar char="•"/>
            </a:pPr>
            <a:r>
              <a:rPr lang="en-US" sz="1200">
                <a:solidFill>
                  <a:schemeClr val="tx1"/>
                </a:solidFill>
                <a:latin typeface="Calibri" panose="020F0502020204030204" pitchFamily="34" charset="0"/>
                <a:ea typeface="+mn-lt"/>
                <a:cs typeface="Calibri" panose="020F0502020204030204" pitchFamily="34" charset="0"/>
              </a:rPr>
              <a:t>Mepolizumab: 64% of countries use BEC ≥300 cells/µL</a:t>
            </a:r>
          </a:p>
          <a:p>
            <a:pPr marL="214313" indent="-214313">
              <a:buFont typeface="Arial"/>
              <a:buChar char="•"/>
            </a:pPr>
            <a:r>
              <a:rPr lang="en-US" sz="1200" err="1">
                <a:solidFill>
                  <a:schemeClr val="tx1"/>
                </a:solidFill>
                <a:latin typeface="Calibri" panose="020F0502020204030204" pitchFamily="34" charset="0"/>
                <a:ea typeface="+mn-lt"/>
                <a:cs typeface="Calibri" panose="020F0502020204030204" pitchFamily="34" charset="0"/>
              </a:rPr>
              <a:t>Benralizumab</a:t>
            </a:r>
            <a:r>
              <a:rPr lang="en-US" sz="1200">
                <a:solidFill>
                  <a:schemeClr val="tx1"/>
                </a:solidFill>
                <a:latin typeface="Calibri" panose="020F0502020204030204" pitchFamily="34" charset="0"/>
                <a:ea typeface="+mn-lt"/>
                <a:cs typeface="Calibri" panose="020F0502020204030204" pitchFamily="34" charset="0"/>
              </a:rPr>
              <a:t>: 43% of countries use BEC ≥300 cells/µL</a:t>
            </a:r>
          </a:p>
          <a:p>
            <a:pPr marL="214313" indent="-214313">
              <a:buFont typeface="Arial"/>
              <a:buChar char="•"/>
            </a:pPr>
            <a:r>
              <a:rPr lang="en-US" sz="1200" err="1">
                <a:solidFill>
                  <a:schemeClr val="tx1"/>
                </a:solidFill>
                <a:latin typeface="Calibri" panose="020F0502020204030204" pitchFamily="34" charset="0"/>
                <a:ea typeface="+mn-lt"/>
                <a:cs typeface="Calibri" panose="020F0502020204030204" pitchFamily="34" charset="0"/>
              </a:rPr>
              <a:t>Reslizumab</a:t>
            </a:r>
            <a:r>
              <a:rPr lang="en-US" sz="1200">
                <a:solidFill>
                  <a:schemeClr val="tx1"/>
                </a:solidFill>
                <a:latin typeface="Calibri" panose="020F0502020204030204" pitchFamily="34" charset="0"/>
                <a:ea typeface="+mn-lt"/>
                <a:cs typeface="Calibri" panose="020F0502020204030204" pitchFamily="34" charset="0"/>
              </a:rPr>
              <a:t>: 67% of countries use BEC ≥400 cells/µL</a:t>
            </a:r>
          </a:p>
          <a:p>
            <a:pPr marL="214313" indent="-214313">
              <a:buFont typeface="Arial"/>
              <a:buChar char="•"/>
            </a:pPr>
            <a:r>
              <a:rPr lang="en-US" sz="1200">
                <a:solidFill>
                  <a:schemeClr val="tx1"/>
                </a:solidFill>
                <a:latin typeface="Calibri" panose="020F0502020204030204" pitchFamily="34" charset="0"/>
                <a:ea typeface="+mn-lt"/>
                <a:cs typeface="Calibri" panose="020F0502020204030204" pitchFamily="34" charset="0"/>
              </a:rPr>
              <a:t>Dupilumab: 55% of countries use BEC ≥150 cells/µL</a:t>
            </a:r>
          </a:p>
          <a:p>
            <a:pPr marL="214313" indent="-214313">
              <a:buFont typeface="Arial"/>
              <a:buChar char="•"/>
            </a:pPr>
            <a:endParaRPr lang="en-GB" sz="1200">
              <a:solidFill>
                <a:schemeClr val="tx1"/>
              </a:solidFill>
              <a:latin typeface="Calibri" panose="020F0502020204030204" pitchFamily="34" charset="0"/>
              <a:ea typeface="+mn-lt"/>
              <a:cs typeface="Calibri" panose="020F0502020204030204" pitchFamily="34" charset="0"/>
            </a:endParaRPr>
          </a:p>
          <a:p>
            <a:r>
              <a:rPr lang="en-GB" sz="1350" b="1">
                <a:solidFill>
                  <a:schemeClr val="tx1"/>
                </a:solidFill>
                <a:latin typeface="Calibri" panose="020F0502020204030204" pitchFamily="34" charset="0"/>
                <a:ea typeface="+mn-lt"/>
                <a:cs typeface="Calibri" panose="020F0502020204030204" pitchFamily="34" charset="0"/>
              </a:rPr>
              <a:t>Background OCS use</a:t>
            </a:r>
          </a:p>
          <a:p>
            <a:pPr marL="214313" indent="-214313">
              <a:buFont typeface="Arial" panose="020B0604020202020204" pitchFamily="34" charset="0"/>
              <a:buChar char="•"/>
            </a:pPr>
            <a:r>
              <a:rPr lang="en-US" sz="1200">
                <a:solidFill>
                  <a:schemeClr val="tx1"/>
                </a:solidFill>
                <a:latin typeface="Calibri" panose="020F0502020204030204" pitchFamily="34" charset="0"/>
                <a:cs typeface="Calibri" panose="020F0502020204030204" pitchFamily="34" charset="0"/>
              </a:rPr>
              <a:t>0% (</a:t>
            </a:r>
            <a:r>
              <a:rPr lang="en-US" sz="1200" err="1">
                <a:solidFill>
                  <a:schemeClr val="tx1"/>
                </a:solidFill>
                <a:latin typeface="Calibri" panose="020F0502020204030204" pitchFamily="34" charset="0"/>
                <a:cs typeface="Calibri" panose="020F0502020204030204" pitchFamily="34" charset="0"/>
              </a:rPr>
              <a:t>reslizumab</a:t>
            </a:r>
            <a:r>
              <a:rPr lang="en-US" sz="1200">
                <a:solidFill>
                  <a:schemeClr val="tx1"/>
                </a:solidFill>
                <a:latin typeface="Calibri" panose="020F0502020204030204" pitchFamily="34" charset="0"/>
                <a:cs typeface="Calibri" panose="020F0502020204030204" pitchFamily="34" charset="0"/>
              </a:rPr>
              <a:t>) to 21% (omalizumab) of countries use LTOCS</a:t>
            </a:r>
            <a:endParaRPr lang="en-GB" sz="1200">
              <a:solidFill>
                <a:schemeClr val="tx1"/>
              </a:solidFill>
              <a:latin typeface="Calibri" panose="020F0502020204030204" pitchFamily="34" charset="0"/>
              <a:cs typeface="Calibri" panose="020F0502020204030204" pitchFamily="34" charset="0"/>
            </a:endParaRPr>
          </a:p>
        </p:txBody>
      </p:sp>
      <p:sp>
        <p:nvSpPr>
          <p:cNvPr id="8" name="Rectangle: Rounded Corners 7">
            <a:extLst>
              <a:ext uri="{FF2B5EF4-FFF2-40B4-BE49-F238E27FC236}">
                <a16:creationId xmlns:a16="http://schemas.microsoft.com/office/drawing/2014/main" id="{72114603-9E57-C95A-F6C7-4DCF8C85EEAC}"/>
              </a:ext>
            </a:extLst>
          </p:cNvPr>
          <p:cNvSpPr/>
          <p:nvPr/>
        </p:nvSpPr>
        <p:spPr>
          <a:xfrm>
            <a:off x="701338" y="1424508"/>
            <a:ext cx="3473926" cy="346249"/>
          </a:xfrm>
          <a:prstGeom prst="round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1350" b="1">
                <a:solidFill>
                  <a:schemeClr val="tx1"/>
                </a:solidFill>
                <a:latin typeface="Calibri"/>
                <a:ea typeface="Calibri"/>
                <a:cs typeface="Calibri"/>
              </a:rPr>
              <a:t>Biologic prescribing criteria worldwide (BACS</a:t>
            </a:r>
            <a:r>
              <a:rPr lang="en-GB" sz="1350" b="1" baseline="30000">
                <a:solidFill>
                  <a:schemeClr val="tx1"/>
                </a:solidFill>
                <a:latin typeface="Calibri"/>
                <a:ea typeface="Calibri"/>
                <a:cs typeface="Calibri"/>
              </a:rPr>
              <a:t>1</a:t>
            </a:r>
            <a:r>
              <a:rPr lang="en-GB" sz="1350" b="1">
                <a:solidFill>
                  <a:schemeClr val="tx1"/>
                </a:solidFill>
                <a:latin typeface="Calibri"/>
                <a:ea typeface="Calibri"/>
                <a:cs typeface="Calibri"/>
              </a:rPr>
              <a:t>)</a:t>
            </a:r>
            <a:endParaRPr lang="en-US" sz="1013">
              <a:solidFill>
                <a:schemeClr val="tx1"/>
              </a:solidFill>
            </a:endParaRPr>
          </a:p>
        </p:txBody>
      </p:sp>
      <p:sp>
        <p:nvSpPr>
          <p:cNvPr id="9" name="Arrow: Right 8">
            <a:extLst>
              <a:ext uri="{FF2B5EF4-FFF2-40B4-BE49-F238E27FC236}">
                <a16:creationId xmlns:a16="http://schemas.microsoft.com/office/drawing/2014/main" id="{1DC48C7E-17B2-BC89-D219-01F11C0E6B55}"/>
              </a:ext>
            </a:extLst>
          </p:cNvPr>
          <p:cNvSpPr/>
          <p:nvPr/>
        </p:nvSpPr>
        <p:spPr>
          <a:xfrm>
            <a:off x="4787021" y="2673602"/>
            <a:ext cx="339505" cy="137500"/>
          </a:xfrm>
          <a:prstGeom prst="rightArrow">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endParaRPr lang="en-GB" sz="1013"/>
          </a:p>
        </p:txBody>
      </p:sp>
      <p:sp>
        <p:nvSpPr>
          <p:cNvPr id="11" name="Rectangle: Rounded Corners 10">
            <a:extLst>
              <a:ext uri="{FF2B5EF4-FFF2-40B4-BE49-F238E27FC236}">
                <a16:creationId xmlns:a16="http://schemas.microsoft.com/office/drawing/2014/main" id="{F9652C73-43E6-BE8F-8351-00A9E687C30F}"/>
              </a:ext>
            </a:extLst>
          </p:cNvPr>
          <p:cNvSpPr/>
          <p:nvPr/>
        </p:nvSpPr>
        <p:spPr>
          <a:xfrm>
            <a:off x="5210271" y="1424508"/>
            <a:ext cx="3684760" cy="346249"/>
          </a:xfrm>
          <a:prstGeom prst="round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1350" b="1">
                <a:solidFill>
                  <a:schemeClr val="tx1"/>
                </a:solidFill>
                <a:latin typeface="Calibri"/>
                <a:ea typeface="Calibri"/>
                <a:cs typeface="Calibri"/>
              </a:rPr>
              <a:t>Unmet need of LTOCS users with low BEC (STAR</a:t>
            </a:r>
            <a:r>
              <a:rPr lang="en-GB" sz="1350" b="1" baseline="30000">
                <a:solidFill>
                  <a:schemeClr val="tx1"/>
                </a:solidFill>
                <a:latin typeface="Calibri"/>
                <a:ea typeface="Calibri"/>
                <a:cs typeface="Calibri"/>
              </a:rPr>
              <a:t>2</a:t>
            </a:r>
            <a:r>
              <a:rPr lang="en-GB" sz="1350" b="1">
                <a:solidFill>
                  <a:schemeClr val="tx1"/>
                </a:solidFill>
                <a:latin typeface="Calibri"/>
                <a:ea typeface="Calibri"/>
                <a:cs typeface="Calibri"/>
              </a:rPr>
              <a:t>)</a:t>
            </a:r>
            <a:endParaRPr lang="en-US" sz="1013">
              <a:solidFill>
                <a:schemeClr val="tx1"/>
              </a:solidFill>
            </a:endParaRPr>
          </a:p>
        </p:txBody>
      </p:sp>
      <p:sp>
        <p:nvSpPr>
          <p:cNvPr id="12" name="Rectangle: Rounded Corners 11">
            <a:extLst>
              <a:ext uri="{FF2B5EF4-FFF2-40B4-BE49-F238E27FC236}">
                <a16:creationId xmlns:a16="http://schemas.microsoft.com/office/drawing/2014/main" id="{FAADEAE7-9BB9-1C00-4074-DEFB148F5974}"/>
              </a:ext>
            </a:extLst>
          </p:cNvPr>
          <p:cNvSpPr/>
          <p:nvPr/>
        </p:nvSpPr>
        <p:spPr>
          <a:xfrm>
            <a:off x="5289488" y="1770757"/>
            <a:ext cx="3684760" cy="2126759"/>
          </a:xfrm>
          <a:prstGeom prst="roundRect">
            <a:avLst/>
          </a:prstGeom>
          <a:solidFill>
            <a:schemeClr val="tx2">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1350" b="1">
                <a:solidFill>
                  <a:schemeClr val="tx1"/>
                </a:solidFill>
                <a:latin typeface="Calibri"/>
                <a:ea typeface="Calibri"/>
                <a:cs typeface="Arial"/>
              </a:rPr>
              <a:t>Disease burden:</a:t>
            </a:r>
            <a:endParaRPr lang="en-GB" sz="1200" b="1">
              <a:solidFill>
                <a:schemeClr val="tx1"/>
              </a:solidFill>
              <a:latin typeface="Calibri"/>
              <a:ea typeface="Calibri"/>
              <a:cs typeface="Arial"/>
            </a:endParaRPr>
          </a:p>
          <a:p>
            <a:pPr marL="214313" indent="-214313">
              <a:buFont typeface="Arial"/>
              <a:buChar char="•"/>
            </a:pPr>
            <a:r>
              <a:rPr lang="en-GB" sz="1200">
                <a:solidFill>
                  <a:schemeClr val="tx1"/>
                </a:solidFill>
                <a:latin typeface="Calibri"/>
                <a:ea typeface="Calibri"/>
                <a:cs typeface="Arial"/>
              </a:rPr>
              <a:t>LTOCS users with low BEC were as likely as those with high BEC to have uncontrolled asthma, exacerbations and irreversible airflow obstruction</a:t>
            </a:r>
          </a:p>
          <a:p>
            <a:pPr marL="214313" indent="-214313">
              <a:buFont typeface="Arial"/>
              <a:buChar char="•"/>
            </a:pPr>
            <a:endParaRPr lang="en-GB" sz="1200">
              <a:solidFill>
                <a:schemeClr val="tx1"/>
              </a:solidFill>
              <a:latin typeface="Calibri"/>
              <a:ea typeface="Calibri"/>
              <a:cs typeface="Arial"/>
            </a:endParaRPr>
          </a:p>
          <a:p>
            <a:r>
              <a:rPr lang="en-GB" sz="1350" b="1">
                <a:solidFill>
                  <a:schemeClr val="tx1"/>
                </a:solidFill>
                <a:latin typeface="Calibri"/>
                <a:ea typeface="Calibri"/>
                <a:cs typeface="Arial"/>
              </a:rPr>
              <a:t>Clinical implications:</a:t>
            </a:r>
          </a:p>
          <a:p>
            <a:pPr marL="214313" indent="-214313">
              <a:buFont typeface="Arial"/>
              <a:buChar char="•"/>
            </a:pPr>
            <a:r>
              <a:rPr lang="en-GB" sz="1200">
                <a:solidFill>
                  <a:schemeClr val="tx1"/>
                </a:solidFill>
                <a:latin typeface="Calibri"/>
                <a:ea typeface="Calibri"/>
                <a:cs typeface="Arial"/>
              </a:rPr>
              <a:t>Biologic access criteria should consider LTOCS users with low BEC (&lt;150 cells/</a:t>
            </a:r>
            <a:r>
              <a:rPr lang="en-US" sz="1200">
                <a:solidFill>
                  <a:schemeClr val="tx1"/>
                </a:solidFill>
                <a:latin typeface="Calibri" panose="020F0502020204030204" pitchFamily="34" charset="0"/>
                <a:ea typeface="+mn-lt"/>
                <a:cs typeface="Calibri" panose="020F0502020204030204" pitchFamily="34" charset="0"/>
              </a:rPr>
              <a:t>µL</a:t>
            </a:r>
            <a:r>
              <a:rPr lang="en-GB" sz="1200">
                <a:solidFill>
                  <a:schemeClr val="tx1"/>
                </a:solidFill>
                <a:latin typeface="Calibri"/>
                <a:ea typeface="Calibri"/>
                <a:cs typeface="Arial"/>
              </a:rPr>
              <a:t>)</a:t>
            </a:r>
            <a:endParaRPr lang="en-GB" sz="1013">
              <a:solidFill>
                <a:schemeClr val="tx1"/>
              </a:solidFill>
              <a:latin typeface="Arial"/>
              <a:ea typeface="Calibri"/>
              <a:cs typeface="Arial"/>
            </a:endParaRPr>
          </a:p>
        </p:txBody>
      </p:sp>
      <p:pic>
        <p:nvPicPr>
          <p:cNvPr id="2" name="bg object 17">
            <a:extLst>
              <a:ext uri="{FF2B5EF4-FFF2-40B4-BE49-F238E27FC236}">
                <a16:creationId xmlns:a16="http://schemas.microsoft.com/office/drawing/2014/main" id="{990F832D-C322-E862-451E-26C8D132B331}"/>
              </a:ext>
            </a:extLst>
          </p:cNvPr>
          <p:cNvPicPr/>
          <p:nvPr/>
        </p:nvPicPr>
        <p:blipFill>
          <a:blip r:embed="rId3" cstate="print">
            <a:alphaModFix amt="10000"/>
            <a:extLst>
              <a:ext uri="{BEBA8EAE-BF5A-486C-A8C5-ECC9F3942E4B}">
                <a14:imgProps xmlns:a14="http://schemas.microsoft.com/office/drawing/2010/main">
                  <a14:imgLayer r:embed="rId4">
                    <a14:imgEffect>
                      <a14:saturation sat="0"/>
                    </a14:imgEffect>
                  </a14:imgLayer>
                </a14:imgProps>
              </a:ext>
            </a:extLst>
          </a:blip>
          <a:stretch>
            <a:fillRect/>
          </a:stretch>
        </p:blipFill>
        <p:spPr>
          <a:xfrm>
            <a:off x="1524002" y="1682751"/>
            <a:ext cx="5849256" cy="1778000"/>
          </a:xfrm>
          <a:prstGeom prst="rect">
            <a:avLst/>
          </a:prstGeom>
          <a:noFill/>
        </p:spPr>
      </p:pic>
      <p:pic>
        <p:nvPicPr>
          <p:cNvPr id="4" name="Graphic 3" descr="Beginning with solid fill">
            <a:hlinkClick r:id="rId5" action="ppaction://hlinksldjump"/>
            <a:extLst>
              <a:ext uri="{FF2B5EF4-FFF2-40B4-BE49-F238E27FC236}">
                <a16:creationId xmlns:a16="http://schemas.microsoft.com/office/drawing/2014/main" id="{E3BF74DA-96DE-19EC-E79D-F9A8F7605C36}"/>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1407356037"/>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33BFA0C-224F-2B18-A05B-A37F0EC76BB6}"/>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043A3D64-7515-1503-7E2C-21B2ADB909B4}"/>
              </a:ext>
            </a:extLst>
          </p:cNvPr>
          <p:cNvSpPr>
            <a:spLocks noGrp="1"/>
          </p:cNvSpPr>
          <p:nvPr>
            <p:ph type="title"/>
          </p:nvPr>
        </p:nvSpPr>
        <p:spPr>
          <a:xfrm>
            <a:off x="135139" y="46289"/>
            <a:ext cx="8053388" cy="590955"/>
          </a:xfrm>
        </p:spPr>
        <p:txBody>
          <a:bodyPr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1500"/>
              <a:t>Conclusions</a:t>
            </a:r>
          </a:p>
        </p:txBody>
      </p:sp>
      <p:sp>
        <p:nvSpPr>
          <p:cNvPr id="3" name="TextBox 3">
            <a:extLst>
              <a:ext uri="{FF2B5EF4-FFF2-40B4-BE49-F238E27FC236}">
                <a16:creationId xmlns:a16="http://schemas.microsoft.com/office/drawing/2014/main" id="{B8F9ACE6-C941-5F24-B731-7B3C4E27A24A}"/>
              </a:ext>
            </a:extLst>
          </p:cNvPr>
          <p:cNvSpPr txBox="1"/>
          <p:nvPr/>
        </p:nvSpPr>
        <p:spPr>
          <a:xfrm>
            <a:off x="-2832" y="4890412"/>
            <a:ext cx="8442008" cy="253916"/>
          </a:xfrm>
          <a:prstGeom prst="rect">
            <a:avLst/>
          </a:prstGeom>
          <a:noFill/>
        </p:spPr>
        <p:txBody>
          <a:bodyPr wrap="square" lIns="68580" tIns="34290" rIns="68580" bIns="34290" rtlCol="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600">
                <a:solidFill>
                  <a:schemeClr val="bg1">
                    <a:lumMod val="65000"/>
                  </a:schemeClr>
                </a:solidFill>
              </a:rPr>
              <a:t>BEC = Blood eosinophil count; LTOCS = Long-term oral corticosteroids; OCS = Oral corticosteroids</a:t>
            </a:r>
          </a:p>
          <a:p>
            <a:r>
              <a:rPr lang="en-GB" sz="600">
                <a:solidFill>
                  <a:srgbClr val="A6A6A6"/>
                </a:solidFill>
              </a:rPr>
              <a:t>Schleich F et al</a:t>
            </a:r>
            <a:r>
              <a:rPr lang="en-US" sz="600">
                <a:solidFill>
                  <a:srgbClr val="A6A6A6"/>
                </a:solidFill>
              </a:rPr>
              <a:t>. Biomarker profile and disease burden associated with intermittent and long-term oral corticosteroid use in patients with severe asthma prior to biologic initiation in real-life (STAR). </a:t>
            </a:r>
            <a:r>
              <a:rPr lang="en-US" sz="600" i="1">
                <a:solidFill>
                  <a:srgbClr val="A6A6A6"/>
                </a:solidFill>
              </a:rPr>
              <a:t>World Allergy Organ J </a:t>
            </a:r>
            <a:r>
              <a:rPr lang="en-US" sz="600">
                <a:solidFill>
                  <a:srgbClr val="A6A6A6"/>
                </a:solidFill>
              </a:rPr>
              <a:t>2025;18:101066</a:t>
            </a:r>
            <a:endParaRPr lang="en-GB" sz="600"/>
          </a:p>
        </p:txBody>
      </p:sp>
      <p:pic>
        <p:nvPicPr>
          <p:cNvPr id="6" name="Graphic 5" descr="Lungs outline">
            <a:extLst>
              <a:ext uri="{FF2B5EF4-FFF2-40B4-BE49-F238E27FC236}">
                <a16:creationId xmlns:a16="http://schemas.microsoft.com/office/drawing/2014/main" id="{98025261-7252-921F-774D-72CA4953E44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413541" y="1889816"/>
            <a:ext cx="863929" cy="863929"/>
          </a:xfrm>
          <a:prstGeom prst="rect">
            <a:avLst/>
          </a:prstGeom>
        </p:spPr>
      </p:pic>
      <p:sp>
        <p:nvSpPr>
          <p:cNvPr id="8" name="Rectangle: Rounded Corners 7">
            <a:extLst>
              <a:ext uri="{FF2B5EF4-FFF2-40B4-BE49-F238E27FC236}">
                <a16:creationId xmlns:a16="http://schemas.microsoft.com/office/drawing/2014/main" id="{54F8F84D-375D-7F9F-7F59-DB1E49636D2E}"/>
              </a:ext>
            </a:extLst>
          </p:cNvPr>
          <p:cNvSpPr/>
          <p:nvPr/>
        </p:nvSpPr>
        <p:spPr>
          <a:xfrm>
            <a:off x="2283125" y="2026742"/>
            <a:ext cx="5832674" cy="594030"/>
          </a:xfrm>
          <a:prstGeom prst="round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1350" b="1">
                <a:solidFill>
                  <a:schemeClr val="tx1"/>
                </a:solidFill>
                <a:latin typeface="Calibri"/>
                <a:ea typeface="Calibri"/>
                <a:cs typeface="Calibri"/>
              </a:rPr>
              <a:t>Disease burden remained high among LTOCS users, irrespective of BEC.</a:t>
            </a:r>
          </a:p>
        </p:txBody>
      </p:sp>
      <p:pic>
        <p:nvPicPr>
          <p:cNvPr id="2" name="Graphic 1" descr="Medicine outline">
            <a:extLst>
              <a:ext uri="{FF2B5EF4-FFF2-40B4-BE49-F238E27FC236}">
                <a16:creationId xmlns:a16="http://schemas.microsoft.com/office/drawing/2014/main" id="{9C6942CF-BFDC-A715-5441-9CE1645F5715}"/>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423555" y="944830"/>
            <a:ext cx="871352" cy="856508"/>
          </a:xfrm>
          <a:prstGeom prst="rect">
            <a:avLst/>
          </a:prstGeom>
        </p:spPr>
      </p:pic>
      <p:sp>
        <p:nvSpPr>
          <p:cNvPr id="4" name="Rectangle: Rounded Corners 3">
            <a:extLst>
              <a:ext uri="{FF2B5EF4-FFF2-40B4-BE49-F238E27FC236}">
                <a16:creationId xmlns:a16="http://schemas.microsoft.com/office/drawing/2014/main" id="{D05729F1-86FD-07EC-D90C-38BB103326E9}"/>
              </a:ext>
            </a:extLst>
          </p:cNvPr>
          <p:cNvSpPr/>
          <p:nvPr/>
        </p:nvSpPr>
        <p:spPr>
          <a:xfrm>
            <a:off x="2283125" y="1128671"/>
            <a:ext cx="5832674" cy="594030"/>
          </a:xfrm>
          <a:prstGeom prst="round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1350" b="1">
                <a:solidFill>
                  <a:schemeClr val="tx1"/>
                </a:solidFill>
                <a:latin typeface="Calibri"/>
                <a:ea typeface="Calibri"/>
                <a:cs typeface="Calibri"/>
              </a:rPr>
              <a:t>OCS (intermittent and long-term) affect BEC distribution.</a:t>
            </a:r>
            <a:endParaRPr lang="en-US" sz="1013">
              <a:solidFill>
                <a:schemeClr val="tx1"/>
              </a:solidFill>
            </a:endParaRPr>
          </a:p>
        </p:txBody>
      </p:sp>
      <p:pic>
        <p:nvPicPr>
          <p:cNvPr id="9" name="Graphic 8" descr="Stethoscope outline">
            <a:extLst>
              <a:ext uri="{FF2B5EF4-FFF2-40B4-BE49-F238E27FC236}">
                <a16:creationId xmlns:a16="http://schemas.microsoft.com/office/drawing/2014/main" id="{E3FD5BE8-9F7D-4F12-D112-C43F2A086897}"/>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505197" y="3817174"/>
            <a:ext cx="789709" cy="849086"/>
          </a:xfrm>
          <a:prstGeom prst="rect">
            <a:avLst/>
          </a:prstGeom>
        </p:spPr>
      </p:pic>
      <p:pic>
        <p:nvPicPr>
          <p:cNvPr id="10" name="Graphic 9" descr="Clipboard Partially Ticked outline">
            <a:extLst>
              <a:ext uri="{FF2B5EF4-FFF2-40B4-BE49-F238E27FC236}">
                <a16:creationId xmlns:a16="http://schemas.microsoft.com/office/drawing/2014/main" id="{E9F78BEF-D9FA-9357-B9D7-55F8B34E47CB}"/>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423555" y="2837460"/>
            <a:ext cx="871352" cy="856508"/>
          </a:xfrm>
          <a:prstGeom prst="rect">
            <a:avLst/>
          </a:prstGeom>
        </p:spPr>
      </p:pic>
      <p:sp>
        <p:nvSpPr>
          <p:cNvPr id="11" name="Rectangle: Rounded Corners 10">
            <a:extLst>
              <a:ext uri="{FF2B5EF4-FFF2-40B4-BE49-F238E27FC236}">
                <a16:creationId xmlns:a16="http://schemas.microsoft.com/office/drawing/2014/main" id="{D4606384-ECA7-F8AE-C7B0-5A1764A54D35}"/>
              </a:ext>
            </a:extLst>
          </p:cNvPr>
          <p:cNvSpPr/>
          <p:nvPr/>
        </p:nvSpPr>
        <p:spPr>
          <a:xfrm>
            <a:off x="2283124" y="2969345"/>
            <a:ext cx="5238908" cy="594030"/>
          </a:xfrm>
          <a:prstGeom prst="round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1350" b="1">
                <a:solidFill>
                  <a:schemeClr val="tx1"/>
                </a:solidFill>
                <a:latin typeface="Calibri"/>
                <a:ea typeface="Calibri"/>
                <a:cs typeface="Calibri"/>
              </a:rPr>
              <a:t>OCS use should be considered when characterizing severe asthma. Earlier phenotyping (prior to initiation of LTOCS) is recommended.</a:t>
            </a:r>
          </a:p>
        </p:txBody>
      </p:sp>
      <p:sp>
        <p:nvSpPr>
          <p:cNvPr id="12" name="Rectangle: Rounded Corners 11">
            <a:extLst>
              <a:ext uri="{FF2B5EF4-FFF2-40B4-BE49-F238E27FC236}">
                <a16:creationId xmlns:a16="http://schemas.microsoft.com/office/drawing/2014/main" id="{4EAA904A-1614-454D-BC65-573A25C95327}"/>
              </a:ext>
            </a:extLst>
          </p:cNvPr>
          <p:cNvSpPr/>
          <p:nvPr/>
        </p:nvSpPr>
        <p:spPr>
          <a:xfrm>
            <a:off x="2277469" y="3901655"/>
            <a:ext cx="5056973" cy="594030"/>
          </a:xfrm>
          <a:prstGeom prst="round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1350" b="1">
                <a:solidFill>
                  <a:schemeClr val="tx1"/>
                </a:solidFill>
                <a:latin typeface="Calibri"/>
                <a:ea typeface="Calibri"/>
                <a:cs typeface="Calibri"/>
              </a:rPr>
              <a:t>Biologic access criteria should consider LTOCS users with low BEC, who have high disease burden but do not qualify for most biologics.</a:t>
            </a:r>
            <a:endParaRPr lang="en-US" sz="1013">
              <a:solidFill>
                <a:schemeClr val="tx1"/>
              </a:solidFill>
            </a:endParaRPr>
          </a:p>
        </p:txBody>
      </p:sp>
      <p:pic>
        <p:nvPicPr>
          <p:cNvPr id="7" name="bg object 17">
            <a:extLst>
              <a:ext uri="{FF2B5EF4-FFF2-40B4-BE49-F238E27FC236}">
                <a16:creationId xmlns:a16="http://schemas.microsoft.com/office/drawing/2014/main" id="{AF25AFA5-03B0-626E-EA9F-20C5F7C00E46}"/>
              </a:ext>
            </a:extLst>
          </p:cNvPr>
          <p:cNvPicPr/>
          <p:nvPr/>
        </p:nvPicPr>
        <p:blipFill>
          <a:blip r:embed="rId11" cstate="print">
            <a:alphaModFix amt="10000"/>
            <a:extLst>
              <a:ext uri="{BEBA8EAE-BF5A-486C-A8C5-ECC9F3942E4B}">
                <a14:imgProps xmlns:a14="http://schemas.microsoft.com/office/drawing/2010/main">
                  <a14:imgLayer r:embed="rId12">
                    <a14:imgEffect>
                      <a14:saturation sat="0"/>
                    </a14:imgEffect>
                  </a14:imgLayer>
                </a14:imgProps>
              </a:ext>
            </a:extLst>
          </a:blip>
          <a:stretch>
            <a:fillRect/>
          </a:stretch>
        </p:blipFill>
        <p:spPr>
          <a:xfrm>
            <a:off x="1524002" y="1682751"/>
            <a:ext cx="5849256" cy="1778000"/>
          </a:xfrm>
          <a:prstGeom prst="rect">
            <a:avLst/>
          </a:prstGeom>
          <a:noFill/>
        </p:spPr>
      </p:pic>
      <p:pic>
        <p:nvPicPr>
          <p:cNvPr id="13" name="Graphic 12" descr="Beginning with solid fill">
            <a:hlinkClick r:id="rId13" action="ppaction://hlinksldjump"/>
            <a:extLst>
              <a:ext uri="{FF2B5EF4-FFF2-40B4-BE49-F238E27FC236}">
                <a16:creationId xmlns:a16="http://schemas.microsoft.com/office/drawing/2014/main" id="{479CE957-2318-47D9-F7C2-0948372766D7}"/>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649524681"/>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Shape 98"/>
        <p:cNvGrpSpPr/>
        <p:nvPr/>
      </p:nvGrpSpPr>
      <p:grpSpPr>
        <a:xfrm>
          <a:off x="0" y="0"/>
          <a:ext cx="0" cy="0"/>
          <a:chOff x="0" y="0"/>
          <a:chExt cx="0" cy="0"/>
        </a:xfrm>
      </p:grpSpPr>
      <p:sp>
        <p:nvSpPr>
          <p:cNvPr id="2" name="Subtitle 1"/>
          <p:cNvSpPr>
            <a:spLocks noGrp="1"/>
          </p:cNvSpPr>
          <p:nvPr>
            <p:ph type="subTitle" idx="1"/>
          </p:nvPr>
        </p:nvSpPr>
        <p:spPr>
          <a:xfrm>
            <a:off x="85061" y="3300261"/>
            <a:ext cx="9144000" cy="890588"/>
          </a:xfrm>
        </p:spPr>
        <p:txBody>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SG" sz="750" dirty="0">
                <a:effectLst/>
                <a:latin typeface="Arial" panose="020B0604020202020204" pitchFamily="34" charset="0"/>
                <a:ea typeface="Times New Roman" panose="02020603050405020304" pitchFamily="18" charset="0"/>
                <a:cs typeface="Arial" panose="020B0604020202020204" pitchFamily="34" charset="0"/>
              </a:rPr>
              <a:t>Chandra Prakash Yadav, PhD, Atlanta Chakraborty, PhD, David B. Price, FRCGP, Laura Huey Mien Lim, MSc, Yah Ru Juang, </a:t>
            </a:r>
            <a:r>
              <a:rPr lang="en-SG" sz="750" dirty="0" err="1">
                <a:effectLst/>
                <a:latin typeface="Arial" panose="020B0604020202020204" pitchFamily="34" charset="0"/>
                <a:ea typeface="Times New Roman" panose="02020603050405020304" pitchFamily="18" charset="0"/>
                <a:cs typeface="Arial" panose="020B0604020202020204" pitchFamily="34" charset="0"/>
              </a:rPr>
              <a:t>Bsc</a:t>
            </a:r>
            <a:r>
              <a:rPr lang="en-SG" sz="750" dirty="0">
                <a:effectLst/>
                <a:latin typeface="Arial" panose="020B0604020202020204" pitchFamily="34" charset="0"/>
                <a:ea typeface="Times New Roman" panose="02020603050405020304" pitchFamily="18" charset="0"/>
                <a:cs typeface="Arial" panose="020B0604020202020204" pitchFamily="34" charset="0"/>
              </a:rPr>
              <a:t>, Richard Beasley, DSc, Mohsen </a:t>
            </a:r>
            <a:r>
              <a:rPr lang="en-SG" sz="750" dirty="0" err="1">
                <a:effectLst/>
                <a:latin typeface="Arial" panose="020B0604020202020204" pitchFamily="34" charset="0"/>
                <a:ea typeface="Times New Roman" panose="02020603050405020304" pitchFamily="18" charset="0"/>
                <a:cs typeface="Arial" panose="020B0604020202020204" pitchFamily="34" charset="0"/>
              </a:rPr>
              <a:t>Sadatsafavi</a:t>
            </a:r>
            <a:r>
              <a:rPr lang="en-SG" sz="750" dirty="0">
                <a:effectLst/>
                <a:latin typeface="Arial" panose="020B0604020202020204" pitchFamily="34" charset="0"/>
                <a:ea typeface="Times New Roman" panose="02020603050405020304" pitchFamily="18" charset="0"/>
                <a:cs typeface="Arial" panose="020B0604020202020204" pitchFamily="34" charset="0"/>
              </a:rPr>
              <a:t>, MD, PhD, Christer Janson, MD, PhD, Mariko Koh Siyue, MBBS, MRCP, FCCP, Eileen Wang, MD, MPH, Michael E. Wechsler, MD, David J. Jackson, MBBS, FRCP(UK), PhD, John Busby, PhD, Liam G. Heaney, MD, Paul E. Pfeffer, MRCP(UK), PhD, Bassam Mahboub, MD, Diahn-</a:t>
            </a:r>
            <a:r>
              <a:rPr lang="en-SG" sz="750" dirty="0" err="1">
                <a:effectLst/>
                <a:latin typeface="Arial" panose="020B0604020202020204" pitchFamily="34" charset="0"/>
                <a:ea typeface="Times New Roman" panose="02020603050405020304" pitchFamily="18" charset="0"/>
                <a:cs typeface="Arial" panose="020B0604020202020204" pitchFamily="34" charset="0"/>
              </a:rPr>
              <a:t>Warng</a:t>
            </a:r>
            <a:r>
              <a:rPr lang="en-SG" sz="750" dirty="0">
                <a:effectLst/>
                <a:latin typeface="Arial" panose="020B0604020202020204" pitchFamily="34" charset="0"/>
                <a:ea typeface="Times New Roman" panose="02020603050405020304" pitchFamily="18" charset="0"/>
                <a:cs typeface="Arial" panose="020B0604020202020204" pitchFamily="34" charset="0"/>
              </a:rPr>
              <a:t> Perng (Steve), MD, PhD, Borja G. Cosio, MD, PhD, Luis Perez-de-Llano, MD, PhD, Riyad Al-</a:t>
            </a:r>
            <a:r>
              <a:rPr lang="en-SG" sz="750" dirty="0" err="1">
                <a:effectLst/>
                <a:latin typeface="Arial" panose="020B0604020202020204" pitchFamily="34" charset="0"/>
                <a:ea typeface="Times New Roman" panose="02020603050405020304" pitchFamily="18" charset="0"/>
                <a:cs typeface="Arial" panose="020B0604020202020204" pitchFamily="34" charset="0"/>
              </a:rPr>
              <a:t>Lehebi</a:t>
            </a:r>
            <a:r>
              <a:rPr lang="en-SG" sz="750" dirty="0">
                <a:effectLst/>
                <a:latin typeface="Arial" panose="020B0604020202020204" pitchFamily="34" charset="0"/>
                <a:ea typeface="Times New Roman" panose="02020603050405020304" pitchFamily="18" charset="0"/>
                <a:cs typeface="Arial" panose="020B0604020202020204" pitchFamily="34" charset="0"/>
              </a:rPr>
              <a:t>, MD, FRCPC, Désirée Larenas-Linnemann, MD, FAAAAI, </a:t>
            </a:r>
            <a:r>
              <a:rPr lang="en-SG" sz="750" dirty="0" err="1">
                <a:effectLst/>
                <a:latin typeface="Arial" panose="020B0604020202020204" pitchFamily="34" charset="0"/>
                <a:ea typeface="Times New Roman" panose="02020603050405020304" pitchFamily="18" charset="0"/>
                <a:cs typeface="Arial" panose="020B0604020202020204" pitchFamily="34" charset="0"/>
              </a:rPr>
              <a:t>Dist.Intl.FACAAI</a:t>
            </a:r>
            <a:r>
              <a:rPr lang="en-SG" sz="750" dirty="0">
                <a:effectLst/>
                <a:latin typeface="Arial" panose="020B0604020202020204" pitchFamily="34" charset="0"/>
                <a:ea typeface="Times New Roman" panose="02020603050405020304" pitchFamily="18" charset="0"/>
                <a:cs typeface="Arial" panose="020B0604020202020204" pitchFamily="34" charset="0"/>
              </a:rPr>
              <a:t>, Mona S. Al-Ahmad, MD, FRCPC, Chin Kook Rhee, MD, PhD, Takashi Iwanaga, MD, PhD, Enrico Heffler, MD, PhD, Giorgio Walter Canonica, MD, Richard W. Costello, MB, MD, FRCPI, Nikolaos G. Papadopoulos, MD, PhD, FRCP, Andriana I. Papaioannou, MD, PhD, Celeste M. Porsbjerg, MD, PhD, Carlos A. Torres-Duque, MD</a:t>
            </a:r>
            <a:r>
              <a:rPr lang="en-SG" sz="750" baseline="30000" dirty="0">
                <a:latin typeface="Arial" panose="020B0604020202020204" pitchFamily="34" charset="0"/>
                <a:ea typeface="Times New Roman" panose="02020603050405020304" pitchFamily="18" charset="0"/>
                <a:cs typeface="Arial" panose="020B0604020202020204" pitchFamily="34" charset="0"/>
              </a:rPr>
              <a:t>,</a:t>
            </a:r>
            <a:r>
              <a:rPr lang="en-SG" sz="750" dirty="0">
                <a:effectLst/>
                <a:latin typeface="Arial" panose="020B0604020202020204" pitchFamily="34" charset="0"/>
                <a:ea typeface="Times New Roman" panose="02020603050405020304" pitchFamily="18" charset="0"/>
                <a:cs typeface="Arial" panose="020B0604020202020204" pitchFamily="34" charset="0"/>
              </a:rPr>
              <a:t> George C. Christoff, MD, PhD, MPH, Todor A. Popov, MD, PhD, Mark Hew, MBBS, PhD, FRACP, Matthew J. Peters, MD, PhD, Peter G. Gibson, MBBS, FRACP, Jorge </a:t>
            </a:r>
            <a:r>
              <a:rPr lang="en-SG" sz="750" dirty="0" err="1">
                <a:effectLst/>
                <a:latin typeface="Arial" panose="020B0604020202020204" pitchFamily="34" charset="0"/>
                <a:ea typeface="Times New Roman" panose="02020603050405020304" pitchFamily="18" charset="0"/>
                <a:cs typeface="Arial" panose="020B0604020202020204" pitchFamily="34" charset="0"/>
              </a:rPr>
              <a:t>M</a:t>
            </a:r>
            <a:r>
              <a:rPr lang="en-SG" sz="750" dirty="0" err="1">
                <a:effectLst/>
                <a:latin typeface="Arial" panose="020B0604020202020204" pitchFamily="34" charset="0"/>
                <a:ea typeface="Arial" panose="020B0604020202020204" pitchFamily="34" charset="0"/>
                <a:cs typeface="Arial" panose="020B0604020202020204" pitchFamily="34" charset="0"/>
              </a:rPr>
              <a:t>á</a:t>
            </a:r>
            <a:r>
              <a:rPr lang="en-SG" sz="750" dirty="0" err="1">
                <a:effectLst/>
                <a:latin typeface="Arial" panose="020B0604020202020204" pitchFamily="34" charset="0"/>
                <a:ea typeface="Times New Roman" panose="02020603050405020304" pitchFamily="18" charset="0"/>
                <a:cs typeface="Arial" panose="020B0604020202020204" pitchFamily="34" charset="0"/>
              </a:rPr>
              <a:t>spero</a:t>
            </a:r>
            <a:r>
              <a:rPr lang="en-SG" sz="750" dirty="0">
                <a:effectLst/>
                <a:latin typeface="Arial" panose="020B0604020202020204" pitchFamily="34" charset="0"/>
                <a:ea typeface="Times New Roman" panose="02020603050405020304" pitchFamily="18" charset="0"/>
                <a:cs typeface="Arial" panose="020B0604020202020204" pitchFamily="34" charset="0"/>
              </a:rPr>
              <a:t>, PhD, Celine Bergeron, MD, FRCPC, MSc, Saraid Cerda, MD, Elvia Angelica Contreras, MD, Wenjia Chen, PhD</a:t>
            </a:r>
          </a:p>
        </p:txBody>
      </p:sp>
      <p:sp>
        <p:nvSpPr>
          <p:cNvPr id="100" name="Google Shape;100;p20"/>
          <p:cNvSpPr txBox="1">
            <a:spLocks noGrp="1"/>
          </p:cNvSpPr>
          <p:nvPr>
            <p:ph type="ctrTitle"/>
          </p:nvPr>
        </p:nvSpPr>
        <p:spPr>
          <a:xfrm>
            <a:off x="173420" y="2067704"/>
            <a:ext cx="8726213" cy="1102519"/>
          </a:xfrm>
          <a:prstGeom prst="rect">
            <a:avLst/>
          </a:prstGeom>
          <a:noFill/>
          <a:ln>
            <a:noFill/>
          </a:ln>
        </p:spPr>
        <p:txBody>
          <a:bodyPr spcFirstLastPara="1" wrap="square" lIns="0" tIns="45700" rIns="91425" bIns="0" anchor="ctr" anchorCtr="0">
            <a:no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SG" sz="2250" b="1">
                <a:solidFill>
                  <a:schemeClr val="bg1"/>
                </a:solidFill>
                <a:effectLst/>
                <a:latin typeface="Arial" panose="020B0604020202020204" pitchFamily="34" charset="0"/>
                <a:ea typeface="Times New Roman" panose="02020603050405020304" pitchFamily="18" charset="0"/>
                <a:cs typeface="Arial" panose="020B0604020202020204" pitchFamily="34" charset="0"/>
              </a:rPr>
              <a:t>Prediction pathway for severe asthma exacerbations: a Bayesian Network analysis</a:t>
            </a:r>
            <a:endParaRPr lang="en-SG" sz="2250">
              <a:solidFill>
                <a:schemeClr val="bg1"/>
              </a:solidFill>
              <a:effectLst/>
              <a:latin typeface="Arial" panose="020B0604020202020204" pitchFamily="34" charset="0"/>
              <a:ea typeface="Times New Roman" panose="02020603050405020304" pitchFamily="18" charset="0"/>
              <a:cs typeface="Arial" panose="020B0604020202020204" pitchFamily="34" charset="0"/>
            </a:endParaRPr>
          </a:p>
        </p:txBody>
      </p:sp>
      <p:pic>
        <p:nvPicPr>
          <p:cNvPr id="4" name="bg object 17">
            <a:extLst>
              <a:ext uri="{FF2B5EF4-FFF2-40B4-BE49-F238E27FC236}">
                <a16:creationId xmlns:a16="http://schemas.microsoft.com/office/drawing/2014/main" id="{AEBFAC0F-E143-F203-FF36-1D864B9A87E9}"/>
              </a:ext>
            </a:extLst>
          </p:cNvPr>
          <p:cNvPicPr/>
          <p:nvPr/>
        </p:nvPicPr>
        <p:blipFill>
          <a:blip r:embed="rId3" cstate="print">
            <a:alphaModFix amt="10000"/>
            <a:extLst>
              <a:ext uri="{BEBA8EAE-BF5A-486C-A8C5-ECC9F3942E4B}">
                <a14:imgProps xmlns:a14="http://schemas.microsoft.com/office/drawing/2010/main">
                  <a14:imgLayer r:embed="rId4">
                    <a14:imgEffect>
                      <a14:saturation sat="0"/>
                    </a14:imgEffect>
                  </a14:imgLayer>
                </a14:imgProps>
              </a:ext>
            </a:extLst>
          </a:blip>
          <a:stretch>
            <a:fillRect/>
          </a:stretch>
        </p:blipFill>
        <p:spPr>
          <a:xfrm>
            <a:off x="1524002" y="1682752"/>
            <a:ext cx="5849256" cy="1778000"/>
          </a:xfrm>
          <a:prstGeom prst="rect">
            <a:avLst/>
          </a:prstGeom>
          <a:noFill/>
        </p:spPr>
      </p:pic>
      <p:pic>
        <p:nvPicPr>
          <p:cNvPr id="3" name="Graphic 2" descr="Beginning with solid fill">
            <a:hlinkClick r:id="rId5" action="ppaction://hlinksldjump"/>
            <a:extLst>
              <a:ext uri="{FF2B5EF4-FFF2-40B4-BE49-F238E27FC236}">
                <a16:creationId xmlns:a16="http://schemas.microsoft.com/office/drawing/2014/main" id="{5124604A-71DF-C40D-5EC1-D5365CBC0B4C}"/>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2052406843"/>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1749B17-9B80-3280-83C1-CDB6BE1E86A2}"/>
            </a:ext>
          </a:extLst>
        </p:cNvPr>
        <p:cNvGrpSpPr/>
        <p:nvPr/>
      </p:nvGrpSpPr>
      <p:grpSpPr>
        <a:xfrm>
          <a:off x="0" y="0"/>
          <a:ext cx="0" cy="0"/>
          <a:chOff x="0" y="0"/>
          <a:chExt cx="0" cy="0"/>
        </a:xfrm>
      </p:grpSpPr>
      <p:sp>
        <p:nvSpPr>
          <p:cNvPr id="2" name="标题 1">
            <a:extLst>
              <a:ext uri="{FF2B5EF4-FFF2-40B4-BE49-F238E27FC236}">
                <a16:creationId xmlns:a16="http://schemas.microsoft.com/office/drawing/2014/main" id="{6C9CEF65-80AA-0264-62A7-ACBAC0E43DD9}"/>
              </a:ext>
            </a:extLst>
          </p:cNvPr>
          <p:cNvSpPr>
            <a:spLocks noGrp="1"/>
          </p:cNvSpPr>
          <p:nvPr>
            <p:ph type="title"/>
          </p:nvPr>
        </p:nvSpPr>
        <p:spPr>
          <a:xfrm>
            <a:off x="209550" y="213808"/>
            <a:ext cx="6116523" cy="317986"/>
          </a:xfrm>
        </p:spPr>
        <p:txBody>
          <a:bodyPr>
            <a:no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US" sz="2100" b="1">
                <a:solidFill>
                  <a:schemeClr val="tx2">
                    <a:lumMod val="75000"/>
                    <a:lumOff val="25000"/>
                  </a:schemeClr>
                </a:solidFill>
              </a:rPr>
              <a:t>Aim and Methods</a:t>
            </a:r>
          </a:p>
        </p:txBody>
      </p:sp>
      <p:sp>
        <p:nvSpPr>
          <p:cNvPr id="8" name="Rounded Rectangle 7">
            <a:extLst>
              <a:ext uri="{FF2B5EF4-FFF2-40B4-BE49-F238E27FC236}">
                <a16:creationId xmlns:a16="http://schemas.microsoft.com/office/drawing/2014/main" id="{0CB25601-E2CD-B3C8-DF94-E136D3DE3072}"/>
              </a:ext>
            </a:extLst>
          </p:cNvPr>
          <p:cNvSpPr/>
          <p:nvPr/>
        </p:nvSpPr>
        <p:spPr>
          <a:xfrm>
            <a:off x="209548" y="897469"/>
            <a:ext cx="1953491" cy="360242"/>
          </a:xfrm>
          <a:prstGeom prst="roundRect">
            <a:avLst/>
          </a:prstGeom>
        </p:spPr>
        <p:style>
          <a:lnRef idx="0">
            <a:schemeClr val="accent1"/>
          </a:lnRef>
          <a:fillRef idx="3">
            <a:schemeClr val="accent1"/>
          </a:fillRef>
          <a:effectRef idx="3">
            <a:schemeClr val="accent1"/>
          </a:effectRef>
          <a:fontRef idx="minor">
            <a:schemeClr val="lt1"/>
          </a:fontRef>
        </p:style>
        <p:txBody>
          <a:bodyPr rtlCol="0" anchor="ct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US" sz="1013" b="1"/>
              <a:t>Rationale</a:t>
            </a:r>
            <a:r>
              <a:rPr lang="en-US" sz="1013"/>
              <a:t> </a:t>
            </a:r>
          </a:p>
        </p:txBody>
      </p:sp>
      <p:sp>
        <p:nvSpPr>
          <p:cNvPr id="12" name="TextBox 11">
            <a:extLst>
              <a:ext uri="{FF2B5EF4-FFF2-40B4-BE49-F238E27FC236}">
                <a16:creationId xmlns:a16="http://schemas.microsoft.com/office/drawing/2014/main" id="{45B2DA3B-B0DE-EBE1-86FE-A0C386416A11}"/>
              </a:ext>
            </a:extLst>
          </p:cNvPr>
          <p:cNvSpPr txBox="1"/>
          <p:nvPr/>
        </p:nvSpPr>
        <p:spPr>
          <a:xfrm>
            <a:off x="209548" y="1345962"/>
            <a:ext cx="4815710" cy="646331"/>
          </a:xfrm>
          <a:prstGeom prst="rect">
            <a:avLst/>
          </a:prstGeom>
          <a:noFill/>
        </p:spPr>
        <p:txBody>
          <a:bodyPr wrap="square">
            <a:sp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just"/>
            <a:r>
              <a:rPr lang="en-SG" sz="1200">
                <a:solidFill>
                  <a:srgbClr val="000000"/>
                </a:solidFill>
                <a:effectLst/>
                <a:latin typeface="+mj-lt"/>
                <a:ea typeface="Times New Roman" panose="02020603050405020304" pitchFamily="18" charset="0"/>
                <a:cs typeface="Arial" panose="020B0604020202020204" pitchFamily="34" charset="0"/>
              </a:rPr>
              <a:t>Accurate risk prediction of exacerbations is pivotal in severe asthma management. Multiple risk factors are at play, but the pathway of risk prediction remains unclear.</a:t>
            </a:r>
            <a:endParaRPr lang="en-SG" sz="1200">
              <a:effectLst/>
              <a:latin typeface="+mj-lt"/>
              <a:ea typeface="Times New Roman" panose="02020603050405020304" pitchFamily="18" charset="0"/>
              <a:cs typeface="Arial" panose="020B0604020202020204" pitchFamily="34" charset="0"/>
            </a:endParaRPr>
          </a:p>
        </p:txBody>
      </p:sp>
      <p:sp>
        <p:nvSpPr>
          <p:cNvPr id="14" name="TextBox 13">
            <a:extLst>
              <a:ext uri="{FF2B5EF4-FFF2-40B4-BE49-F238E27FC236}">
                <a16:creationId xmlns:a16="http://schemas.microsoft.com/office/drawing/2014/main" id="{10AF5090-EF78-8DEA-D045-36F0A19E9495}"/>
              </a:ext>
            </a:extLst>
          </p:cNvPr>
          <p:cNvSpPr txBox="1"/>
          <p:nvPr/>
        </p:nvSpPr>
        <p:spPr>
          <a:xfrm>
            <a:off x="209549" y="2548541"/>
            <a:ext cx="4815710" cy="461665"/>
          </a:xfrm>
          <a:prstGeom prst="rect">
            <a:avLst/>
          </a:prstGeom>
          <a:noFill/>
        </p:spPr>
        <p:txBody>
          <a:bodyPr wrap="square">
            <a:sp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just"/>
            <a:r>
              <a:rPr lang="en-SG" sz="1200" b="0" i="0" u="none" strike="noStrike">
                <a:solidFill>
                  <a:srgbClr val="000000"/>
                </a:solidFill>
                <a:effectLst/>
                <a:latin typeface="+mj-lt"/>
              </a:rPr>
              <a:t>To examine how key clinical predictors interact to drive severe asthma exacerbations,</a:t>
            </a:r>
            <a:r>
              <a:rPr lang="en-SG" sz="1200" kern="0">
                <a:solidFill>
                  <a:srgbClr val="000000"/>
                </a:solidFill>
                <a:effectLst/>
                <a:latin typeface="+mj-lt"/>
                <a:ea typeface="Times New Roman" panose="02020603050405020304" pitchFamily="18" charset="0"/>
              </a:rPr>
              <a:t> supporting more informed clinical decision-making.</a:t>
            </a:r>
            <a:endParaRPr lang="en-SG" sz="1200">
              <a:latin typeface="+mj-lt"/>
            </a:endParaRPr>
          </a:p>
        </p:txBody>
      </p:sp>
      <p:sp>
        <p:nvSpPr>
          <p:cNvPr id="16" name="TextBox 15">
            <a:extLst>
              <a:ext uri="{FF2B5EF4-FFF2-40B4-BE49-F238E27FC236}">
                <a16:creationId xmlns:a16="http://schemas.microsoft.com/office/drawing/2014/main" id="{BDA206B9-D9AB-B7BC-F95B-1AA50992B1B6}"/>
              </a:ext>
            </a:extLst>
          </p:cNvPr>
          <p:cNvSpPr txBox="1"/>
          <p:nvPr/>
        </p:nvSpPr>
        <p:spPr>
          <a:xfrm>
            <a:off x="175579" y="3568686"/>
            <a:ext cx="4849680" cy="1384995"/>
          </a:xfrm>
          <a:prstGeom prst="rect">
            <a:avLst/>
          </a:prstGeom>
          <a:noFill/>
        </p:spPr>
        <p:txBody>
          <a:bodyPr wrap="square">
            <a:sp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214313" indent="-214313" algn="just">
              <a:buFont typeface="Arial" panose="020B0604020202020204" pitchFamily="34" charset="0"/>
              <a:buChar char="•"/>
            </a:pPr>
            <a:r>
              <a:rPr lang="en-SG" sz="1200" b="1">
                <a:latin typeface="Calibri" panose="020F0502020204030204" pitchFamily="34" charset="0"/>
              </a:rPr>
              <a:t>D</a:t>
            </a:r>
            <a:r>
              <a:rPr lang="en-SG" sz="1200" b="1">
                <a:effectLst/>
                <a:latin typeface="Calibri" panose="020F0502020204030204" pitchFamily="34" charset="0"/>
              </a:rPr>
              <a:t>ata source: </a:t>
            </a:r>
            <a:r>
              <a:rPr lang="en-SG" sz="1200">
                <a:effectLst/>
                <a:latin typeface="Calibri" panose="020F0502020204030204" pitchFamily="34" charset="0"/>
              </a:rPr>
              <a:t>The International Severe Asthma Registry (ISAR).</a:t>
            </a:r>
          </a:p>
          <a:p>
            <a:pPr marL="214313" indent="-214313" algn="just">
              <a:buFont typeface="Arial" panose="020B0604020202020204" pitchFamily="34" charset="0"/>
              <a:buChar char="•"/>
            </a:pPr>
            <a:r>
              <a:rPr lang="en-SG" sz="1200" b="1">
                <a:effectLst/>
                <a:latin typeface="Calibri" panose="020F0502020204030204" pitchFamily="34" charset="0"/>
                <a:cs typeface="Calibri" panose="020F0502020204030204" pitchFamily="34" charset="0"/>
              </a:rPr>
              <a:t>Study population: </a:t>
            </a:r>
            <a:r>
              <a:rPr lang="en-SG" sz="1200">
                <a:latin typeface="Calibri" panose="020F0502020204030204" pitchFamily="34" charset="0"/>
                <a:cs typeface="Calibri" panose="020F0502020204030204" pitchFamily="34" charset="0"/>
              </a:rPr>
              <a:t>P</a:t>
            </a:r>
            <a:r>
              <a:rPr lang="en-SG" sz="1200" b="0" i="0">
                <a:effectLst/>
                <a:latin typeface="Calibri" panose="020F0502020204030204" pitchFamily="34" charset="0"/>
                <a:cs typeface="Calibri" panose="020F0502020204030204" pitchFamily="34" charset="0"/>
              </a:rPr>
              <a:t>atients ≥ 18 years of age who did not initiate any biologics before the baseline visit.</a:t>
            </a:r>
          </a:p>
          <a:p>
            <a:pPr marL="214313" indent="-214313" algn="just">
              <a:buFont typeface="Arial" panose="020B0604020202020204" pitchFamily="34" charset="0"/>
              <a:buChar char="•"/>
            </a:pPr>
            <a:r>
              <a:rPr lang="en-SG" sz="1200" b="1" i="0">
                <a:effectLst/>
                <a:latin typeface="Calibri" panose="020F0502020204030204" pitchFamily="34" charset="0"/>
                <a:cs typeface="Calibri" panose="020F0502020204030204" pitchFamily="34" charset="0"/>
              </a:rPr>
              <a:t>St</a:t>
            </a:r>
            <a:r>
              <a:rPr lang="en-SG" sz="1200" b="1">
                <a:latin typeface="Calibri" panose="020F0502020204030204" pitchFamily="34" charset="0"/>
                <a:cs typeface="Calibri" panose="020F0502020204030204" pitchFamily="34" charset="0"/>
              </a:rPr>
              <a:t>atistical analyses: </a:t>
            </a:r>
            <a:r>
              <a:rPr lang="en-SG" sz="1200" b="0" i="0" u="none" strike="noStrike">
                <a:solidFill>
                  <a:srgbClr val="000000"/>
                </a:solidFill>
                <a:effectLst/>
                <a:latin typeface="-webkit-standard"/>
              </a:rPr>
              <a:t>A Bayesian network, developed using expert input and machine learning, identified key pathways leading to severe exacerbations, complemented by an influence diagram incorporating decision and utility nodes.</a:t>
            </a:r>
            <a:endParaRPr lang="en-SG" sz="1200" b="1">
              <a:latin typeface="Calibri" panose="020F0502020204030204" pitchFamily="34" charset="0"/>
              <a:cs typeface="Calibri" panose="020F0502020204030204" pitchFamily="34" charset="0"/>
            </a:endParaRPr>
          </a:p>
        </p:txBody>
      </p:sp>
      <p:sp>
        <p:nvSpPr>
          <p:cNvPr id="22" name="Rectangle 21">
            <a:extLst>
              <a:ext uri="{FF2B5EF4-FFF2-40B4-BE49-F238E27FC236}">
                <a16:creationId xmlns:a16="http://schemas.microsoft.com/office/drawing/2014/main" id="{1794972D-83AF-9276-9F20-88805578D0C4}"/>
              </a:ext>
            </a:extLst>
          </p:cNvPr>
          <p:cNvSpPr/>
          <p:nvPr/>
        </p:nvSpPr>
        <p:spPr>
          <a:xfrm>
            <a:off x="6712528" y="4667125"/>
            <a:ext cx="2259086" cy="42862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endParaRPr lang="en-US" sz="1013"/>
          </a:p>
        </p:txBody>
      </p:sp>
      <p:sp>
        <p:nvSpPr>
          <p:cNvPr id="24" name="TextBox 23">
            <a:extLst>
              <a:ext uri="{FF2B5EF4-FFF2-40B4-BE49-F238E27FC236}">
                <a16:creationId xmlns:a16="http://schemas.microsoft.com/office/drawing/2014/main" id="{503EBAEA-0F1C-8633-359A-2585BB7B28EF}"/>
              </a:ext>
            </a:extLst>
          </p:cNvPr>
          <p:cNvSpPr txBox="1"/>
          <p:nvPr/>
        </p:nvSpPr>
        <p:spPr>
          <a:xfrm>
            <a:off x="5356335" y="4310759"/>
            <a:ext cx="3787666" cy="253916"/>
          </a:xfrm>
          <a:prstGeom prst="rect">
            <a:avLst/>
          </a:prstGeom>
          <a:noFill/>
        </p:spPr>
        <p:txBody>
          <a:bodyPr wrap="square">
            <a:sp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SG" sz="1050" b="1" i="0">
                <a:effectLst/>
                <a:latin typeface="Calibri" panose="020F0502020204030204" pitchFamily="34" charset="0"/>
                <a:cs typeface="Calibri" panose="020F0502020204030204" pitchFamily="34" charset="0"/>
              </a:rPr>
              <a:t>Flow diagram of the International Severe Asthma Registry cohort</a:t>
            </a:r>
            <a:endParaRPr lang="en-US" sz="1050">
              <a:latin typeface="Calibri" panose="020F0502020204030204" pitchFamily="34" charset="0"/>
              <a:cs typeface="Calibri" panose="020F0502020204030204" pitchFamily="34" charset="0"/>
            </a:endParaRPr>
          </a:p>
        </p:txBody>
      </p:sp>
      <p:pic>
        <p:nvPicPr>
          <p:cNvPr id="26" name="Picture 25" descr="A logo with a blue and orange color&#10;&#10;Description automatically generated">
            <a:extLst>
              <a:ext uri="{FF2B5EF4-FFF2-40B4-BE49-F238E27FC236}">
                <a16:creationId xmlns:a16="http://schemas.microsoft.com/office/drawing/2014/main" id="{9F5DFF7F-A60F-6B35-659B-CE5624E091B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813110" y="1038998"/>
            <a:ext cx="874114" cy="325650"/>
          </a:xfrm>
          <a:prstGeom prst="rect">
            <a:avLst/>
          </a:prstGeom>
        </p:spPr>
      </p:pic>
      <p:sp>
        <p:nvSpPr>
          <p:cNvPr id="29" name="Rounded Rectangle 28">
            <a:extLst>
              <a:ext uri="{FF2B5EF4-FFF2-40B4-BE49-F238E27FC236}">
                <a16:creationId xmlns:a16="http://schemas.microsoft.com/office/drawing/2014/main" id="{F2C6886A-32F8-3405-A1E6-F8F4024107CE}"/>
              </a:ext>
            </a:extLst>
          </p:cNvPr>
          <p:cNvSpPr/>
          <p:nvPr/>
        </p:nvSpPr>
        <p:spPr>
          <a:xfrm>
            <a:off x="209549" y="2103524"/>
            <a:ext cx="1953491" cy="360242"/>
          </a:xfrm>
          <a:prstGeom prst="roundRect">
            <a:avLst/>
          </a:prstGeom>
        </p:spPr>
        <p:style>
          <a:lnRef idx="0">
            <a:schemeClr val="accent1"/>
          </a:lnRef>
          <a:fillRef idx="3">
            <a:schemeClr val="accent1"/>
          </a:fillRef>
          <a:effectRef idx="3">
            <a:schemeClr val="accent1"/>
          </a:effectRef>
          <a:fontRef idx="minor">
            <a:schemeClr val="lt1"/>
          </a:fontRef>
        </p:style>
        <p:txBody>
          <a:bodyPr rtlCol="0" anchor="ct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US" sz="1013" b="1"/>
              <a:t>Aim</a:t>
            </a:r>
            <a:r>
              <a:rPr lang="en-US" sz="1013"/>
              <a:t> </a:t>
            </a:r>
          </a:p>
        </p:txBody>
      </p:sp>
      <p:sp>
        <p:nvSpPr>
          <p:cNvPr id="30" name="Rounded Rectangle 29">
            <a:extLst>
              <a:ext uri="{FF2B5EF4-FFF2-40B4-BE49-F238E27FC236}">
                <a16:creationId xmlns:a16="http://schemas.microsoft.com/office/drawing/2014/main" id="{E33150BB-B0BE-B364-A199-861711E9BC2D}"/>
              </a:ext>
            </a:extLst>
          </p:cNvPr>
          <p:cNvSpPr/>
          <p:nvPr/>
        </p:nvSpPr>
        <p:spPr>
          <a:xfrm>
            <a:off x="209549" y="3119585"/>
            <a:ext cx="1953491" cy="360242"/>
          </a:xfrm>
          <a:prstGeom prst="roundRect">
            <a:avLst/>
          </a:prstGeom>
        </p:spPr>
        <p:style>
          <a:lnRef idx="0">
            <a:schemeClr val="accent1"/>
          </a:lnRef>
          <a:fillRef idx="3">
            <a:schemeClr val="accent1"/>
          </a:fillRef>
          <a:effectRef idx="3">
            <a:schemeClr val="accent1"/>
          </a:effectRef>
          <a:fontRef idx="minor">
            <a:schemeClr val="lt1"/>
          </a:fontRef>
        </p:style>
        <p:txBody>
          <a:bodyPr rtlCol="0" anchor="ct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US" sz="1013" b="1"/>
              <a:t>Methods</a:t>
            </a:r>
            <a:r>
              <a:rPr lang="en-US" sz="1013"/>
              <a:t> </a:t>
            </a:r>
          </a:p>
        </p:txBody>
      </p:sp>
      <p:pic>
        <p:nvPicPr>
          <p:cNvPr id="4" name="Picture 3" descr="A flowchart of patients&#10;&#10;AI-generated content may be incorrect.">
            <a:extLst>
              <a:ext uri="{FF2B5EF4-FFF2-40B4-BE49-F238E27FC236}">
                <a16:creationId xmlns:a16="http://schemas.microsoft.com/office/drawing/2014/main" id="{4984766B-6263-9619-2C97-0B061435AF6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368161" y="1558581"/>
            <a:ext cx="3666361" cy="2669440"/>
          </a:xfrm>
          <a:prstGeom prst="rect">
            <a:avLst/>
          </a:prstGeom>
        </p:spPr>
      </p:pic>
      <p:pic>
        <p:nvPicPr>
          <p:cNvPr id="3" name="bg object 17">
            <a:extLst>
              <a:ext uri="{FF2B5EF4-FFF2-40B4-BE49-F238E27FC236}">
                <a16:creationId xmlns:a16="http://schemas.microsoft.com/office/drawing/2014/main" id="{F91AD5BA-04EB-1308-FD4F-561B07CEE5E7}"/>
              </a:ext>
            </a:extLst>
          </p:cNvPr>
          <p:cNvPicPr/>
          <p:nvPr/>
        </p:nvPicPr>
        <p:blipFill>
          <a:blip r:embed="rId5" cstate="print">
            <a:alphaModFix amt="10000"/>
            <a:extLst>
              <a:ext uri="{BEBA8EAE-BF5A-486C-A8C5-ECC9F3942E4B}">
                <a14:imgProps xmlns:a14="http://schemas.microsoft.com/office/drawing/2010/main">
                  <a14:imgLayer r:embed="rId6">
                    <a14:imgEffect>
                      <a14:saturation sat="0"/>
                    </a14:imgEffect>
                  </a14:imgLayer>
                </a14:imgProps>
              </a:ext>
            </a:extLst>
          </a:blip>
          <a:stretch>
            <a:fillRect/>
          </a:stretch>
        </p:blipFill>
        <p:spPr>
          <a:xfrm>
            <a:off x="1524002" y="1682752"/>
            <a:ext cx="5849256" cy="1778000"/>
          </a:xfrm>
          <a:prstGeom prst="rect">
            <a:avLst/>
          </a:prstGeom>
          <a:noFill/>
        </p:spPr>
      </p:pic>
      <p:pic>
        <p:nvPicPr>
          <p:cNvPr id="5" name="Graphic 4" descr="Beginning with solid fill">
            <a:hlinkClick r:id="rId7" action="ppaction://hlinksldjump"/>
            <a:extLst>
              <a:ext uri="{FF2B5EF4-FFF2-40B4-BE49-F238E27FC236}">
                <a16:creationId xmlns:a16="http://schemas.microsoft.com/office/drawing/2014/main" id="{B15EF692-D0D8-D50C-4695-D950485C2824}"/>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648861560"/>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4761DB5-6057-C158-15BE-4930F133B583}"/>
            </a:ext>
          </a:extLst>
        </p:cNvPr>
        <p:cNvGrpSpPr/>
        <p:nvPr/>
      </p:nvGrpSpPr>
      <p:grpSpPr>
        <a:xfrm>
          <a:off x="0" y="0"/>
          <a:ext cx="0" cy="0"/>
          <a:chOff x="0" y="0"/>
          <a:chExt cx="0" cy="0"/>
        </a:xfrm>
      </p:grpSpPr>
      <p:sp>
        <p:nvSpPr>
          <p:cNvPr id="2" name="标题 1">
            <a:extLst>
              <a:ext uri="{FF2B5EF4-FFF2-40B4-BE49-F238E27FC236}">
                <a16:creationId xmlns:a16="http://schemas.microsoft.com/office/drawing/2014/main" id="{236484A1-C0BF-E409-6978-6DF4FDAB50EC}"/>
              </a:ext>
            </a:extLst>
          </p:cNvPr>
          <p:cNvSpPr>
            <a:spLocks noGrp="1"/>
          </p:cNvSpPr>
          <p:nvPr>
            <p:ph type="title"/>
          </p:nvPr>
        </p:nvSpPr>
        <p:spPr>
          <a:xfrm>
            <a:off x="209550" y="213808"/>
            <a:ext cx="6116523" cy="317986"/>
          </a:xfrm>
        </p:spPr>
        <p:txBody>
          <a:bodyPr>
            <a:no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US" sz="2100" b="1">
                <a:solidFill>
                  <a:schemeClr val="tx2">
                    <a:lumMod val="75000"/>
                    <a:lumOff val="25000"/>
                  </a:schemeClr>
                </a:solidFill>
              </a:rPr>
              <a:t>ISAR participating countries</a:t>
            </a:r>
          </a:p>
        </p:txBody>
      </p:sp>
      <p:sp>
        <p:nvSpPr>
          <p:cNvPr id="22" name="Rectangle 21">
            <a:extLst>
              <a:ext uri="{FF2B5EF4-FFF2-40B4-BE49-F238E27FC236}">
                <a16:creationId xmlns:a16="http://schemas.microsoft.com/office/drawing/2014/main" id="{626B3511-E848-4336-8E78-F2DECC630DE2}"/>
              </a:ext>
            </a:extLst>
          </p:cNvPr>
          <p:cNvSpPr/>
          <p:nvPr/>
        </p:nvSpPr>
        <p:spPr>
          <a:xfrm>
            <a:off x="6712528" y="4667125"/>
            <a:ext cx="2259086" cy="42862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endParaRPr lang="en-US" sz="1013"/>
          </a:p>
        </p:txBody>
      </p:sp>
      <p:pic>
        <p:nvPicPr>
          <p:cNvPr id="5" name="Picture 4" descr="A map of the world with different colors&#10;&#10;AI-generated content may be incorrect.">
            <a:extLst>
              <a:ext uri="{FF2B5EF4-FFF2-40B4-BE49-F238E27FC236}">
                <a16:creationId xmlns:a16="http://schemas.microsoft.com/office/drawing/2014/main" id="{F47766AA-BE64-B14D-71E6-43058CBB7EA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63691" y="857046"/>
            <a:ext cx="7901653" cy="4100857"/>
          </a:xfrm>
          <a:prstGeom prst="rect">
            <a:avLst/>
          </a:prstGeom>
        </p:spPr>
      </p:pic>
      <p:pic>
        <p:nvPicPr>
          <p:cNvPr id="3" name="bg object 17">
            <a:extLst>
              <a:ext uri="{FF2B5EF4-FFF2-40B4-BE49-F238E27FC236}">
                <a16:creationId xmlns:a16="http://schemas.microsoft.com/office/drawing/2014/main" id="{CFB1C777-5C0A-6940-151F-EDCB7B63A40C}"/>
              </a:ext>
            </a:extLst>
          </p:cNvPr>
          <p:cNvPicPr/>
          <p:nvPr/>
        </p:nvPicPr>
        <p:blipFill>
          <a:blip r:embed="rId4" cstate="print">
            <a:alphaModFix amt="10000"/>
            <a:extLst>
              <a:ext uri="{BEBA8EAE-BF5A-486C-A8C5-ECC9F3942E4B}">
                <a14:imgProps xmlns:a14="http://schemas.microsoft.com/office/drawing/2010/main">
                  <a14:imgLayer r:embed="rId5">
                    <a14:imgEffect>
                      <a14:saturation sat="0"/>
                    </a14:imgEffect>
                  </a14:imgLayer>
                </a14:imgProps>
              </a:ext>
            </a:extLst>
          </a:blip>
          <a:stretch>
            <a:fillRect/>
          </a:stretch>
        </p:blipFill>
        <p:spPr>
          <a:xfrm>
            <a:off x="1524002" y="1682752"/>
            <a:ext cx="5849256" cy="1778000"/>
          </a:xfrm>
          <a:prstGeom prst="rect">
            <a:avLst/>
          </a:prstGeom>
          <a:noFill/>
        </p:spPr>
      </p:pic>
      <p:pic>
        <p:nvPicPr>
          <p:cNvPr id="4" name="Graphic 3" descr="Beginning with solid fill">
            <a:hlinkClick r:id="rId6" action="ppaction://hlinksldjump"/>
            <a:extLst>
              <a:ext uri="{FF2B5EF4-FFF2-40B4-BE49-F238E27FC236}">
                <a16:creationId xmlns:a16="http://schemas.microsoft.com/office/drawing/2014/main" id="{41F10A01-8BCB-FD52-F634-74F686A78B65}"/>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1190592155"/>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91696D0-2067-DEAF-35CE-73A2E430342D}"/>
            </a:ext>
          </a:extLst>
        </p:cNvPr>
        <p:cNvGrpSpPr/>
        <p:nvPr/>
      </p:nvGrpSpPr>
      <p:grpSpPr>
        <a:xfrm>
          <a:off x="0" y="0"/>
          <a:ext cx="0" cy="0"/>
          <a:chOff x="0" y="0"/>
          <a:chExt cx="0" cy="0"/>
        </a:xfrm>
      </p:grpSpPr>
      <p:pic>
        <p:nvPicPr>
          <p:cNvPr id="6" name="Picture 5" descr="A diagram of a diagram&#10;&#10;AI-generated content may be incorrect.">
            <a:extLst>
              <a:ext uri="{FF2B5EF4-FFF2-40B4-BE49-F238E27FC236}">
                <a16:creationId xmlns:a16="http://schemas.microsoft.com/office/drawing/2014/main" id="{8179DC35-878E-7F10-F07A-2F60E1B25CDC}"/>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219493" y="1582611"/>
            <a:ext cx="2817104" cy="2254260"/>
          </a:xfrm>
          <a:prstGeom prst="rect">
            <a:avLst/>
          </a:prstGeom>
        </p:spPr>
      </p:pic>
      <p:pic>
        <p:nvPicPr>
          <p:cNvPr id="2" name="Picture 1" descr="A diagram of a network&#10;&#10;AI-generated content may be incorrect.">
            <a:extLst>
              <a:ext uri="{FF2B5EF4-FFF2-40B4-BE49-F238E27FC236}">
                <a16:creationId xmlns:a16="http://schemas.microsoft.com/office/drawing/2014/main" id="{11B6238E-0A8D-45C0-07EB-C61C9409D6F2}"/>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89350" y="1631782"/>
            <a:ext cx="2852420" cy="2250938"/>
          </a:xfrm>
          <a:prstGeom prst="rect">
            <a:avLst/>
          </a:prstGeom>
        </p:spPr>
      </p:pic>
      <p:sp>
        <p:nvSpPr>
          <p:cNvPr id="9" name="Rectangle 8">
            <a:extLst>
              <a:ext uri="{FF2B5EF4-FFF2-40B4-BE49-F238E27FC236}">
                <a16:creationId xmlns:a16="http://schemas.microsoft.com/office/drawing/2014/main" id="{CFA97074-C812-D0E1-2A78-FD019C46F713}"/>
              </a:ext>
            </a:extLst>
          </p:cNvPr>
          <p:cNvSpPr/>
          <p:nvPr/>
        </p:nvSpPr>
        <p:spPr>
          <a:xfrm>
            <a:off x="6712528" y="4667125"/>
            <a:ext cx="2259086" cy="42862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endParaRPr lang="en-US" sz="1013"/>
          </a:p>
        </p:txBody>
      </p:sp>
      <p:sp>
        <p:nvSpPr>
          <p:cNvPr id="10" name="标题 1">
            <a:extLst>
              <a:ext uri="{FF2B5EF4-FFF2-40B4-BE49-F238E27FC236}">
                <a16:creationId xmlns:a16="http://schemas.microsoft.com/office/drawing/2014/main" id="{812A2532-FBE0-D2E9-5152-F9F480E02C85}"/>
              </a:ext>
            </a:extLst>
          </p:cNvPr>
          <p:cNvSpPr>
            <a:spLocks noGrp="1"/>
          </p:cNvSpPr>
          <p:nvPr>
            <p:ph type="title"/>
          </p:nvPr>
        </p:nvSpPr>
        <p:spPr>
          <a:xfrm>
            <a:off x="189351" y="201784"/>
            <a:ext cx="8155132" cy="317986"/>
          </a:xfrm>
        </p:spPr>
        <p:txBody>
          <a:bodyPr>
            <a:no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just">
              <a:lnSpc>
                <a:spcPct val="150000"/>
              </a:lnSpc>
            </a:pPr>
            <a:r>
              <a:rPr lang="en-SG" sz="2100" b="1">
                <a:solidFill>
                  <a:schemeClr val="tx2">
                    <a:lumMod val="75000"/>
                    <a:lumOff val="25000"/>
                  </a:schemeClr>
                </a:solidFill>
                <a:effectLst/>
                <a:ea typeface="Times New Roman" panose="02020603050405020304" pitchFamily="18" charset="0"/>
              </a:rPr>
              <a:t>The comprehensive local </a:t>
            </a:r>
            <a:r>
              <a:rPr lang="en-SG" sz="2100" b="1" err="1">
                <a:solidFill>
                  <a:schemeClr val="tx2">
                    <a:lumMod val="75000"/>
                    <a:lumOff val="25000"/>
                  </a:schemeClr>
                </a:solidFill>
                <a:effectLst/>
                <a:ea typeface="Times New Roman" panose="02020603050405020304" pitchFamily="18" charset="0"/>
              </a:rPr>
              <a:t>neighborhood</a:t>
            </a:r>
            <a:r>
              <a:rPr lang="en-SG" sz="2100" b="1">
                <a:solidFill>
                  <a:schemeClr val="tx2">
                    <a:lumMod val="75000"/>
                    <a:lumOff val="25000"/>
                  </a:schemeClr>
                </a:solidFill>
                <a:effectLst/>
                <a:ea typeface="Times New Roman" panose="02020603050405020304" pitchFamily="18" charset="0"/>
              </a:rPr>
              <a:t> network of relevant predictors </a:t>
            </a:r>
            <a:endParaRPr lang="en-SG" sz="2100">
              <a:solidFill>
                <a:schemeClr val="tx2">
                  <a:lumMod val="75000"/>
                  <a:lumOff val="25000"/>
                </a:schemeClr>
              </a:solidFill>
              <a:effectLst/>
              <a:ea typeface="Times New Roman" panose="02020603050405020304" pitchFamily="18" charset="0"/>
            </a:endParaRPr>
          </a:p>
        </p:txBody>
      </p:sp>
      <p:sp>
        <p:nvSpPr>
          <p:cNvPr id="12" name="TextBox 11">
            <a:extLst>
              <a:ext uri="{FF2B5EF4-FFF2-40B4-BE49-F238E27FC236}">
                <a16:creationId xmlns:a16="http://schemas.microsoft.com/office/drawing/2014/main" id="{C5EE12AE-ED0E-83F2-68EF-525E1FBE27D1}"/>
              </a:ext>
            </a:extLst>
          </p:cNvPr>
          <p:cNvSpPr txBox="1"/>
          <p:nvPr/>
        </p:nvSpPr>
        <p:spPr>
          <a:xfrm>
            <a:off x="122322" y="893830"/>
            <a:ext cx="8720528" cy="404085"/>
          </a:xfrm>
          <a:prstGeom prst="rect">
            <a:avLst/>
          </a:prstGeom>
          <a:noFill/>
        </p:spPr>
        <p:txBody>
          <a:bodyPr wrap="square">
            <a:sp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just"/>
            <a:r>
              <a:rPr lang="en-SG" sz="1013" b="1" kern="0">
                <a:solidFill>
                  <a:srgbClr val="000000"/>
                </a:solidFill>
                <a:effectLst/>
                <a:latin typeface="+mj-lt"/>
                <a:ea typeface="Times New Roman" panose="02020603050405020304" pitchFamily="18" charset="0"/>
                <a:cs typeface="Arial" panose="020B0604020202020204" pitchFamily="34" charset="0"/>
              </a:rPr>
              <a:t>Bayesian Network plots: Initial parent-child relationship learnt, machine learning with expert knowledge integration, and final model with clinically relevant arcs.</a:t>
            </a:r>
            <a:r>
              <a:rPr lang="en-SG" sz="1013" b="1">
                <a:effectLst/>
                <a:latin typeface="+mj-lt"/>
                <a:cs typeface="Arial" panose="020B0604020202020204" pitchFamily="34" charset="0"/>
              </a:rPr>
              <a:t> </a:t>
            </a:r>
            <a:endParaRPr lang="en-US" sz="1013" b="1">
              <a:latin typeface="+mj-lt"/>
              <a:cs typeface="Arial" panose="020B0604020202020204" pitchFamily="34" charset="0"/>
            </a:endParaRPr>
          </a:p>
        </p:txBody>
      </p:sp>
      <p:sp>
        <p:nvSpPr>
          <p:cNvPr id="16" name="TextBox 15">
            <a:extLst>
              <a:ext uri="{FF2B5EF4-FFF2-40B4-BE49-F238E27FC236}">
                <a16:creationId xmlns:a16="http://schemas.microsoft.com/office/drawing/2014/main" id="{CF68BE67-B991-9F71-385F-5770676818C6}"/>
              </a:ext>
            </a:extLst>
          </p:cNvPr>
          <p:cNvSpPr txBox="1"/>
          <p:nvPr/>
        </p:nvSpPr>
        <p:spPr>
          <a:xfrm>
            <a:off x="122322" y="4016236"/>
            <a:ext cx="2869186" cy="900246"/>
          </a:xfrm>
          <a:prstGeom prst="rect">
            <a:avLst/>
          </a:prstGeom>
        </p:spPr>
        <p:style>
          <a:lnRef idx="0">
            <a:schemeClr val="accent1"/>
          </a:lnRef>
          <a:fillRef idx="3">
            <a:schemeClr val="accent1"/>
          </a:fillRef>
          <a:effectRef idx="3">
            <a:schemeClr val="accent1"/>
          </a:effectRef>
          <a:fontRef idx="minor">
            <a:schemeClr val="lt1"/>
          </a:fontRef>
        </p:style>
        <p:txBody>
          <a:bodyPr wrap="square">
            <a:sp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just"/>
            <a:r>
              <a:rPr lang="en-SG" sz="1050" b="1" u="sng"/>
              <a:t>Key Predictors Identified: </a:t>
            </a:r>
          </a:p>
          <a:p>
            <a:pPr marL="214313" indent="-214313">
              <a:buFont typeface="Arial" panose="020B0604020202020204" pitchFamily="34" charset="0"/>
              <a:buChar char="•"/>
            </a:pPr>
            <a:r>
              <a:rPr lang="en-SG" sz="1050"/>
              <a:t>Among 14 LASSO-selected predictors, those most connected included prior severe exacerbations, </a:t>
            </a:r>
            <a:r>
              <a:rPr lang="en-SG" sz="1050" err="1"/>
              <a:t>FeNO</a:t>
            </a:r>
            <a:r>
              <a:rPr lang="en-SG" sz="1050"/>
              <a:t>, % predicted FEV1, BEC, macrolide use, and CRS.</a:t>
            </a:r>
          </a:p>
        </p:txBody>
      </p:sp>
      <p:sp>
        <p:nvSpPr>
          <p:cNvPr id="8" name="TextBox 7">
            <a:extLst>
              <a:ext uri="{FF2B5EF4-FFF2-40B4-BE49-F238E27FC236}">
                <a16:creationId xmlns:a16="http://schemas.microsoft.com/office/drawing/2014/main" id="{5169971C-8DB5-A05A-C437-9685E2118FCE}"/>
              </a:ext>
            </a:extLst>
          </p:cNvPr>
          <p:cNvSpPr txBox="1"/>
          <p:nvPr/>
        </p:nvSpPr>
        <p:spPr>
          <a:xfrm>
            <a:off x="107403" y="1504824"/>
            <a:ext cx="1163753" cy="276999"/>
          </a:xfrm>
          <a:prstGeom prst="rect">
            <a:avLst/>
          </a:prstGeom>
          <a:noFill/>
        </p:spPr>
        <p:txBody>
          <a:bodyPr wrap="square" rtlCol="0">
            <a:sp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US" sz="1200"/>
              <a:t>a)</a:t>
            </a:r>
          </a:p>
        </p:txBody>
      </p:sp>
      <p:sp>
        <p:nvSpPr>
          <p:cNvPr id="11" name="TextBox 10">
            <a:extLst>
              <a:ext uri="{FF2B5EF4-FFF2-40B4-BE49-F238E27FC236}">
                <a16:creationId xmlns:a16="http://schemas.microsoft.com/office/drawing/2014/main" id="{51E05A48-B681-78E0-8CC9-F3EE70A6EB5E}"/>
              </a:ext>
            </a:extLst>
          </p:cNvPr>
          <p:cNvSpPr txBox="1"/>
          <p:nvPr/>
        </p:nvSpPr>
        <p:spPr>
          <a:xfrm>
            <a:off x="3151459" y="1504824"/>
            <a:ext cx="1163753" cy="276999"/>
          </a:xfrm>
          <a:prstGeom prst="rect">
            <a:avLst/>
          </a:prstGeom>
          <a:noFill/>
        </p:spPr>
        <p:txBody>
          <a:bodyPr wrap="square" rtlCol="0">
            <a:sp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US" sz="1200"/>
              <a:t>b)</a:t>
            </a:r>
          </a:p>
        </p:txBody>
      </p:sp>
      <p:sp>
        <p:nvSpPr>
          <p:cNvPr id="13" name="TextBox 12">
            <a:extLst>
              <a:ext uri="{FF2B5EF4-FFF2-40B4-BE49-F238E27FC236}">
                <a16:creationId xmlns:a16="http://schemas.microsoft.com/office/drawing/2014/main" id="{7576AD9E-2EAB-48BF-7DE8-AF43ADA1DC44}"/>
              </a:ext>
            </a:extLst>
          </p:cNvPr>
          <p:cNvSpPr txBox="1"/>
          <p:nvPr/>
        </p:nvSpPr>
        <p:spPr>
          <a:xfrm>
            <a:off x="6195514" y="1492103"/>
            <a:ext cx="1163753" cy="276999"/>
          </a:xfrm>
          <a:prstGeom prst="rect">
            <a:avLst/>
          </a:prstGeom>
          <a:noFill/>
        </p:spPr>
        <p:txBody>
          <a:bodyPr wrap="square" rtlCol="0">
            <a:sp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US" sz="1200"/>
              <a:t>c)</a:t>
            </a:r>
          </a:p>
        </p:txBody>
      </p:sp>
      <p:sp>
        <p:nvSpPr>
          <p:cNvPr id="19" name="TextBox 18">
            <a:extLst>
              <a:ext uri="{FF2B5EF4-FFF2-40B4-BE49-F238E27FC236}">
                <a16:creationId xmlns:a16="http://schemas.microsoft.com/office/drawing/2014/main" id="{5287F25C-E164-FD0B-E621-6769A00E920D}"/>
              </a:ext>
            </a:extLst>
          </p:cNvPr>
          <p:cNvSpPr txBox="1"/>
          <p:nvPr/>
        </p:nvSpPr>
        <p:spPr>
          <a:xfrm>
            <a:off x="3191465" y="4016234"/>
            <a:ext cx="2869186" cy="900246"/>
          </a:xfrm>
          <a:prstGeom prst="rect">
            <a:avLst/>
          </a:prstGeom>
        </p:spPr>
        <p:style>
          <a:lnRef idx="0">
            <a:schemeClr val="accent5"/>
          </a:lnRef>
          <a:fillRef idx="3">
            <a:schemeClr val="accent5"/>
          </a:fillRef>
          <a:effectRef idx="3">
            <a:schemeClr val="accent5"/>
          </a:effectRef>
          <a:fontRef idx="minor">
            <a:schemeClr val="lt1"/>
          </a:fontRef>
        </p:style>
        <p:txBody>
          <a:bodyPr wrap="square">
            <a:sp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buNone/>
            </a:pPr>
            <a:r>
              <a:rPr lang="en-SG" sz="1050" b="1" u="sng"/>
              <a:t>Machine-Learned BN Structure</a:t>
            </a:r>
            <a:r>
              <a:rPr lang="en-SG" sz="1050" u="sng"/>
              <a:t>: </a:t>
            </a:r>
          </a:p>
          <a:p>
            <a:pPr marL="214313" indent="-214313">
              <a:buFont typeface="Arial" panose="020B0604020202020204" pitchFamily="34" charset="0"/>
              <a:buChar char="•"/>
            </a:pPr>
            <a:r>
              <a:rPr lang="en-SG" sz="1050"/>
              <a:t>ML algorithms consistently identified core arcs—CRS → BEC, FEV1 → </a:t>
            </a:r>
            <a:r>
              <a:rPr lang="en-SG" sz="1050" err="1"/>
              <a:t>FeNO</a:t>
            </a:r>
            <a:r>
              <a:rPr lang="en-SG" sz="1050"/>
              <a:t>, and BEC → </a:t>
            </a:r>
            <a:r>
              <a:rPr lang="en-SG" sz="1050" err="1"/>
              <a:t>FeNO</a:t>
            </a:r>
            <a:r>
              <a:rPr lang="en-SG" sz="1050"/>
              <a:t>—while predictors like anxiety and ER visits were peripheral.</a:t>
            </a:r>
          </a:p>
        </p:txBody>
      </p:sp>
      <p:sp>
        <p:nvSpPr>
          <p:cNvPr id="20" name="TextBox 19">
            <a:extLst>
              <a:ext uri="{FF2B5EF4-FFF2-40B4-BE49-F238E27FC236}">
                <a16:creationId xmlns:a16="http://schemas.microsoft.com/office/drawing/2014/main" id="{5F4E75A2-129E-5885-FB51-8CEA6BDDE5E2}"/>
              </a:ext>
            </a:extLst>
          </p:cNvPr>
          <p:cNvSpPr txBox="1"/>
          <p:nvPr/>
        </p:nvSpPr>
        <p:spPr>
          <a:xfrm>
            <a:off x="6219494" y="4028059"/>
            <a:ext cx="2869186" cy="900246"/>
          </a:xfrm>
          <a:prstGeom prst="rect">
            <a:avLst/>
          </a:prstGeom>
        </p:spPr>
        <p:style>
          <a:lnRef idx="0">
            <a:schemeClr val="accent6"/>
          </a:lnRef>
          <a:fillRef idx="3">
            <a:schemeClr val="accent6"/>
          </a:fillRef>
          <a:effectRef idx="3">
            <a:schemeClr val="accent6"/>
          </a:effectRef>
          <a:fontRef idx="minor">
            <a:schemeClr val="lt1"/>
          </a:fontRef>
        </p:style>
        <p:txBody>
          <a:bodyPr wrap="square">
            <a:sp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SG" sz="1050" b="1" u="sng"/>
              <a:t>Final Expert-Tuned BN (2 main pathways)</a:t>
            </a:r>
            <a:r>
              <a:rPr lang="en-SG" sz="1050" u="sng"/>
              <a:t>: </a:t>
            </a:r>
          </a:p>
          <a:p>
            <a:pPr marL="214313" indent="-214313">
              <a:buFont typeface="Arial" panose="020B0604020202020204" pitchFamily="34" charset="0"/>
              <a:buChar char="•"/>
            </a:pPr>
            <a:r>
              <a:rPr lang="en-SG" sz="1050"/>
              <a:t>(1) CRS impacts biomarkers and lung function leading to future exacerbations; </a:t>
            </a:r>
          </a:p>
          <a:p>
            <a:pPr marL="214313" indent="-214313">
              <a:buFont typeface="Arial" panose="020B0604020202020204" pitchFamily="34" charset="0"/>
              <a:buChar char="•"/>
            </a:pPr>
            <a:r>
              <a:rPr lang="en-SG" sz="1050"/>
              <a:t>(2) Age and sex influence CRS and macrolide use, which in turn affects exacerbation risk.</a:t>
            </a:r>
          </a:p>
        </p:txBody>
      </p:sp>
      <p:pic>
        <p:nvPicPr>
          <p:cNvPr id="4" name="Picture 3" descr="A diagram of a diagram&#10;&#10;AI-generated content may be incorrect.">
            <a:extLst>
              <a:ext uri="{FF2B5EF4-FFF2-40B4-BE49-F238E27FC236}">
                <a16:creationId xmlns:a16="http://schemas.microsoft.com/office/drawing/2014/main" id="{1744F789-4513-3D31-778C-80A3B94B5C59}"/>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123718" y="1769443"/>
            <a:ext cx="3071798" cy="2002488"/>
          </a:xfrm>
          <a:prstGeom prst="rect">
            <a:avLst/>
          </a:prstGeom>
        </p:spPr>
      </p:pic>
      <p:pic>
        <p:nvPicPr>
          <p:cNvPr id="3" name="bg object 17">
            <a:extLst>
              <a:ext uri="{FF2B5EF4-FFF2-40B4-BE49-F238E27FC236}">
                <a16:creationId xmlns:a16="http://schemas.microsoft.com/office/drawing/2014/main" id="{46788751-671C-1163-2A74-EBCA9A77A359}"/>
              </a:ext>
            </a:extLst>
          </p:cNvPr>
          <p:cNvPicPr/>
          <p:nvPr/>
        </p:nvPicPr>
        <p:blipFill>
          <a:blip r:embed="rId5" cstate="print">
            <a:alphaModFix amt="10000"/>
            <a:extLst>
              <a:ext uri="{BEBA8EAE-BF5A-486C-A8C5-ECC9F3942E4B}">
                <a14:imgProps xmlns:a14="http://schemas.microsoft.com/office/drawing/2010/main">
                  <a14:imgLayer r:embed="rId6">
                    <a14:imgEffect>
                      <a14:saturation sat="0"/>
                    </a14:imgEffect>
                  </a14:imgLayer>
                </a14:imgProps>
              </a:ext>
            </a:extLst>
          </a:blip>
          <a:stretch>
            <a:fillRect/>
          </a:stretch>
        </p:blipFill>
        <p:spPr>
          <a:xfrm>
            <a:off x="1524002" y="1682752"/>
            <a:ext cx="5849256" cy="1778000"/>
          </a:xfrm>
          <a:prstGeom prst="rect">
            <a:avLst/>
          </a:prstGeom>
          <a:noFill/>
        </p:spPr>
      </p:pic>
      <p:pic>
        <p:nvPicPr>
          <p:cNvPr id="5" name="Graphic 4" descr="Beginning with solid fill">
            <a:hlinkClick r:id="rId7" action="ppaction://hlinksldjump"/>
            <a:extLst>
              <a:ext uri="{FF2B5EF4-FFF2-40B4-BE49-F238E27FC236}">
                <a16:creationId xmlns:a16="http://schemas.microsoft.com/office/drawing/2014/main" id="{3DC2671E-3B9A-F1A8-A80F-95D0600EC23E}"/>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1745589963"/>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EBA4F9C-7FB4-C06D-6771-E59D42185572}"/>
            </a:ext>
          </a:extLst>
        </p:cNvPr>
        <p:cNvGrpSpPr/>
        <p:nvPr/>
      </p:nvGrpSpPr>
      <p:grpSpPr>
        <a:xfrm>
          <a:off x="0" y="0"/>
          <a:ext cx="0" cy="0"/>
          <a:chOff x="0" y="0"/>
          <a:chExt cx="0" cy="0"/>
        </a:xfrm>
      </p:grpSpPr>
      <p:sp>
        <p:nvSpPr>
          <p:cNvPr id="8" name="标题 1">
            <a:extLst>
              <a:ext uri="{FF2B5EF4-FFF2-40B4-BE49-F238E27FC236}">
                <a16:creationId xmlns:a16="http://schemas.microsoft.com/office/drawing/2014/main" id="{83C44460-68D6-A0CD-0A34-E5FF7DEE2883}"/>
              </a:ext>
            </a:extLst>
          </p:cNvPr>
          <p:cNvSpPr txBox="1">
            <a:spLocks/>
          </p:cNvSpPr>
          <p:nvPr/>
        </p:nvSpPr>
        <p:spPr>
          <a:xfrm>
            <a:off x="162834" y="180099"/>
            <a:ext cx="7289279" cy="317986"/>
          </a:xfrm>
          <a:prstGeom prst="rect">
            <a:avLst/>
          </a:prstGeom>
        </p:spPr>
        <p:txBody>
          <a:bodyPr vert="horz" lIns="68580" tIns="34290" rIns="68580" bIns="34290" rtlCol="0" anchor="ctr">
            <a:no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just">
              <a:lnSpc>
                <a:spcPct val="100000"/>
              </a:lnSpc>
            </a:pPr>
            <a:r>
              <a:rPr lang="en-SG" sz="1650" b="1">
                <a:solidFill>
                  <a:schemeClr val="tx2">
                    <a:lumMod val="75000"/>
                    <a:lumOff val="25000"/>
                  </a:schemeClr>
                </a:solidFill>
                <a:effectLst/>
                <a:ea typeface="Times New Roman" panose="02020603050405020304" pitchFamily="18" charset="0"/>
              </a:rPr>
              <a:t>Model discrimination was moderate in 10-fold cross-validation and leave-one-country-out cross-validation, and model calibration was high in train-test data. </a:t>
            </a:r>
          </a:p>
        </p:txBody>
      </p:sp>
      <p:sp>
        <p:nvSpPr>
          <p:cNvPr id="11" name="Rectangle 10">
            <a:extLst>
              <a:ext uri="{FF2B5EF4-FFF2-40B4-BE49-F238E27FC236}">
                <a16:creationId xmlns:a16="http://schemas.microsoft.com/office/drawing/2014/main" id="{D60F7064-A2EA-C863-2B47-FF6F7C789714}"/>
              </a:ext>
            </a:extLst>
          </p:cNvPr>
          <p:cNvSpPr/>
          <p:nvPr/>
        </p:nvSpPr>
        <p:spPr>
          <a:xfrm>
            <a:off x="6712528" y="4667125"/>
            <a:ext cx="2259086" cy="42862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endParaRPr lang="en-US" sz="1013"/>
          </a:p>
        </p:txBody>
      </p:sp>
      <p:sp>
        <p:nvSpPr>
          <p:cNvPr id="10" name="TextBox 9">
            <a:extLst>
              <a:ext uri="{FF2B5EF4-FFF2-40B4-BE49-F238E27FC236}">
                <a16:creationId xmlns:a16="http://schemas.microsoft.com/office/drawing/2014/main" id="{CCC366D4-BA01-0250-C209-8C1FA52B8FFC}"/>
              </a:ext>
            </a:extLst>
          </p:cNvPr>
          <p:cNvSpPr txBox="1"/>
          <p:nvPr/>
        </p:nvSpPr>
        <p:spPr>
          <a:xfrm>
            <a:off x="101817" y="3758823"/>
            <a:ext cx="5227555" cy="1027204"/>
          </a:xfrm>
          <a:prstGeom prst="rect">
            <a:avLst/>
          </a:prstGeom>
          <a:noFill/>
        </p:spPr>
        <p:txBody>
          <a:bodyPr wrap="square">
            <a:sp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257175" lvl="0" indent="-257175" algn="just">
              <a:buFont typeface="+mj-lt"/>
              <a:buAutoNum type="arabicPeriod"/>
            </a:pPr>
            <a:r>
              <a:rPr lang="en-SG" sz="675">
                <a:solidFill>
                  <a:srgbClr val="000000"/>
                </a:solidFill>
                <a:effectLst/>
                <a:latin typeface="Times New Roman" panose="02020603050405020304" pitchFamily="18" charset="0"/>
                <a:ea typeface="Times New Roman" panose="02020603050405020304" pitchFamily="18" charset="0"/>
              </a:rPr>
              <a:t>AUC (Area Under the Curve): Range between 0 and 1, indicating the probability that a classifier will rank a randomly chosen positive instance higher than a randomly chosen negative one.</a:t>
            </a:r>
            <a:endParaRPr lang="en-SG" sz="675">
              <a:effectLst/>
              <a:latin typeface="Times New Roman" panose="02020603050405020304" pitchFamily="18" charset="0"/>
              <a:ea typeface="Times New Roman" panose="02020603050405020304" pitchFamily="18" charset="0"/>
            </a:endParaRPr>
          </a:p>
          <a:p>
            <a:pPr marL="257175" lvl="0" indent="-257175" algn="just">
              <a:buFont typeface="+mj-lt"/>
              <a:buAutoNum type="arabicPeriod"/>
            </a:pPr>
            <a:r>
              <a:rPr lang="en-SG" sz="675">
                <a:solidFill>
                  <a:srgbClr val="000000"/>
                </a:solidFill>
                <a:effectLst/>
                <a:latin typeface="Times New Roman" panose="02020603050405020304" pitchFamily="18" charset="0"/>
                <a:ea typeface="Times New Roman" panose="02020603050405020304" pitchFamily="18" charset="0"/>
              </a:rPr>
              <a:t>Specificity: Range between 0 and 1, measures the proportion of actual negatives that are correctly identified as such by the classifier.</a:t>
            </a:r>
            <a:endParaRPr lang="en-SG" sz="675">
              <a:effectLst/>
              <a:latin typeface="Times New Roman" panose="02020603050405020304" pitchFamily="18" charset="0"/>
              <a:ea typeface="Times New Roman" panose="02020603050405020304" pitchFamily="18" charset="0"/>
            </a:endParaRPr>
          </a:p>
          <a:p>
            <a:pPr marL="257175" lvl="0" indent="-257175" algn="just">
              <a:buFont typeface="+mj-lt"/>
              <a:buAutoNum type="arabicPeriod"/>
            </a:pPr>
            <a:r>
              <a:rPr lang="en-SG" sz="675">
                <a:solidFill>
                  <a:srgbClr val="000000"/>
                </a:solidFill>
                <a:effectLst/>
                <a:latin typeface="Times New Roman" panose="02020603050405020304" pitchFamily="18" charset="0"/>
                <a:ea typeface="Times New Roman" panose="02020603050405020304" pitchFamily="18" charset="0"/>
              </a:rPr>
              <a:t>Precision: Range between 0 and 1, denotes the proportion of true positive predictions among all positive predictions made by the classifier.</a:t>
            </a:r>
            <a:endParaRPr lang="en-SG" sz="675">
              <a:effectLst/>
              <a:latin typeface="Times New Roman" panose="02020603050405020304" pitchFamily="18" charset="0"/>
              <a:ea typeface="Times New Roman" panose="02020603050405020304" pitchFamily="18" charset="0"/>
            </a:endParaRPr>
          </a:p>
          <a:p>
            <a:pPr marL="257175" lvl="0" indent="-257175" algn="just">
              <a:buFont typeface="+mj-lt"/>
              <a:buAutoNum type="arabicPeriod"/>
            </a:pPr>
            <a:r>
              <a:rPr lang="en-SG" sz="675">
                <a:solidFill>
                  <a:srgbClr val="000000"/>
                </a:solidFill>
                <a:effectLst/>
                <a:latin typeface="Times New Roman" panose="02020603050405020304" pitchFamily="18" charset="0"/>
                <a:ea typeface="Times New Roman" panose="02020603050405020304" pitchFamily="18" charset="0"/>
              </a:rPr>
              <a:t>Recall: Range between 0 and 1, represents the proportion of actual positives that are correctly identified as such by the classifier.</a:t>
            </a:r>
            <a:endParaRPr lang="en-SG" sz="675">
              <a:effectLst/>
              <a:latin typeface="Times New Roman" panose="02020603050405020304" pitchFamily="18" charset="0"/>
              <a:ea typeface="Times New Roman" panose="02020603050405020304" pitchFamily="18" charset="0"/>
            </a:endParaRPr>
          </a:p>
          <a:p>
            <a:pPr marL="257175" lvl="0" indent="-257175" algn="just">
              <a:buFont typeface="+mj-lt"/>
              <a:buAutoNum type="arabicPeriod"/>
            </a:pPr>
            <a:r>
              <a:rPr lang="en-SG" sz="675">
                <a:solidFill>
                  <a:srgbClr val="000000"/>
                </a:solidFill>
                <a:effectLst/>
                <a:latin typeface="Times New Roman" panose="02020603050405020304" pitchFamily="18" charset="0"/>
                <a:ea typeface="Times New Roman" panose="02020603050405020304" pitchFamily="18" charset="0"/>
              </a:rPr>
              <a:t>Accuracy: Range between 0 and 1, measures the proportion of correct predictions made by the classifier over all predictions.</a:t>
            </a:r>
            <a:endParaRPr lang="en-SG" sz="675">
              <a:effectLst/>
              <a:latin typeface="Times New Roman" panose="02020603050405020304" pitchFamily="18" charset="0"/>
              <a:ea typeface="Times New Roman" panose="02020603050405020304" pitchFamily="18" charset="0"/>
            </a:endParaRPr>
          </a:p>
          <a:p>
            <a:pPr marL="257175" lvl="0" indent="-257175" algn="just">
              <a:buFont typeface="+mj-lt"/>
              <a:buAutoNum type="arabicPeriod"/>
            </a:pPr>
            <a:r>
              <a:rPr lang="en-SG" sz="675">
                <a:solidFill>
                  <a:srgbClr val="000000"/>
                </a:solidFill>
                <a:effectLst/>
                <a:latin typeface="Times New Roman" panose="02020603050405020304" pitchFamily="18" charset="0"/>
                <a:ea typeface="Times New Roman" panose="02020603050405020304" pitchFamily="18" charset="0"/>
              </a:rPr>
              <a:t>A calibration slope near 1 and an intercept close to zero signify well-calibrated models with accurate risk estimation across different individuals.</a:t>
            </a:r>
            <a:endParaRPr lang="en-SG" sz="675">
              <a:effectLst/>
              <a:latin typeface="Times New Roman" panose="02020603050405020304" pitchFamily="18" charset="0"/>
              <a:ea typeface="Times New Roman" panose="02020603050405020304" pitchFamily="18" charset="0"/>
            </a:endParaRPr>
          </a:p>
        </p:txBody>
      </p:sp>
      <p:sp>
        <p:nvSpPr>
          <p:cNvPr id="14" name="TextBox 13">
            <a:extLst>
              <a:ext uri="{FF2B5EF4-FFF2-40B4-BE49-F238E27FC236}">
                <a16:creationId xmlns:a16="http://schemas.microsoft.com/office/drawing/2014/main" id="{E19EFCBE-A6C3-6E23-4B40-E788D9B6D8F6}"/>
              </a:ext>
            </a:extLst>
          </p:cNvPr>
          <p:cNvSpPr txBox="1"/>
          <p:nvPr/>
        </p:nvSpPr>
        <p:spPr>
          <a:xfrm>
            <a:off x="5454273" y="1971311"/>
            <a:ext cx="3454049" cy="1938992"/>
          </a:xfrm>
          <a:prstGeom prst="rect">
            <a:avLst/>
          </a:prstGeom>
          <a:noFill/>
        </p:spPr>
        <p:txBody>
          <a:bodyPr wrap="square">
            <a:sp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214313" indent="-214313" algn="just">
              <a:buFont typeface="Arial" panose="020B0604020202020204" pitchFamily="34" charset="0"/>
              <a:buChar char="•"/>
            </a:pPr>
            <a:r>
              <a:rPr lang="en-SG" sz="1200" b="1"/>
              <a:t>Discrimination</a:t>
            </a:r>
            <a:r>
              <a:rPr lang="en-SG" sz="1200"/>
              <a:t>: The BN model showed moderate predictive performance with AUCs of 0.65 (10-fold CV) and 0.62 (leave-one-country-out), supported by consistent specificity, precision, recall, and accuracy.</a:t>
            </a:r>
          </a:p>
          <a:p>
            <a:pPr marL="214313" indent="-214313" algn="just">
              <a:buFont typeface="Arial" panose="020B0604020202020204" pitchFamily="34" charset="0"/>
              <a:buChar char="•"/>
            </a:pPr>
            <a:endParaRPr lang="en-SG" sz="1200"/>
          </a:p>
          <a:p>
            <a:pPr marL="214313" indent="-214313" algn="just">
              <a:buFont typeface="Arial" panose="020B0604020202020204" pitchFamily="34" charset="0"/>
              <a:buChar char="•"/>
            </a:pPr>
            <a:r>
              <a:rPr lang="en-SG" sz="1200" b="1"/>
              <a:t>Calibration</a:t>
            </a:r>
            <a:r>
              <a:rPr lang="en-SG" sz="1200"/>
              <a:t>: Good model calibration was observed with calibration intercepts (0.130, -0.018) and slopes (0.804, 0.949) in test data for predicting ≥1 and ≥2 severe exacerbations.</a:t>
            </a:r>
          </a:p>
        </p:txBody>
      </p:sp>
      <p:sp>
        <p:nvSpPr>
          <p:cNvPr id="15" name="Rounded Rectangle 14">
            <a:extLst>
              <a:ext uri="{FF2B5EF4-FFF2-40B4-BE49-F238E27FC236}">
                <a16:creationId xmlns:a16="http://schemas.microsoft.com/office/drawing/2014/main" id="{974813FC-E19C-021E-F3E7-4A22B8FB10EB}"/>
              </a:ext>
            </a:extLst>
          </p:cNvPr>
          <p:cNvSpPr/>
          <p:nvPr/>
        </p:nvSpPr>
        <p:spPr>
          <a:xfrm>
            <a:off x="6099975" y="1372855"/>
            <a:ext cx="2162643" cy="458888"/>
          </a:xfrm>
          <a:prstGeom prst="roundRect">
            <a:avLst/>
          </a:prstGeom>
        </p:spPr>
        <p:style>
          <a:lnRef idx="0">
            <a:schemeClr val="accent1"/>
          </a:lnRef>
          <a:fillRef idx="3">
            <a:schemeClr val="accent1"/>
          </a:fillRef>
          <a:effectRef idx="3">
            <a:schemeClr val="accent1"/>
          </a:effectRef>
          <a:fontRef idx="minor">
            <a:schemeClr val="lt1"/>
          </a:fontRef>
        </p:style>
        <p:txBody>
          <a:bodyPr rtlCol="0" anchor="ct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US" sz="1013" b="1"/>
              <a:t>Findings</a:t>
            </a:r>
            <a:endParaRPr lang="en-US" sz="1013"/>
          </a:p>
        </p:txBody>
      </p:sp>
      <p:pic>
        <p:nvPicPr>
          <p:cNvPr id="3" name="Picture 2" descr="A table of data with numbers and text&#10;&#10;AI-generated content may be incorrect.">
            <a:extLst>
              <a:ext uri="{FF2B5EF4-FFF2-40B4-BE49-F238E27FC236}">
                <a16:creationId xmlns:a16="http://schemas.microsoft.com/office/drawing/2014/main" id="{F98434EA-8A31-A4CD-8F1B-CE5FA7FA014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87794" y="1202606"/>
            <a:ext cx="5141578" cy="2591690"/>
          </a:xfrm>
          <a:prstGeom prst="rect">
            <a:avLst/>
          </a:prstGeom>
        </p:spPr>
      </p:pic>
      <p:sp>
        <p:nvSpPr>
          <p:cNvPr id="5" name="TextBox 4">
            <a:extLst>
              <a:ext uri="{FF2B5EF4-FFF2-40B4-BE49-F238E27FC236}">
                <a16:creationId xmlns:a16="http://schemas.microsoft.com/office/drawing/2014/main" id="{417939C5-2B49-ADC9-0082-A5399CD9E301}"/>
              </a:ext>
            </a:extLst>
          </p:cNvPr>
          <p:cNvSpPr txBox="1"/>
          <p:nvPr/>
        </p:nvSpPr>
        <p:spPr>
          <a:xfrm>
            <a:off x="187794" y="820054"/>
            <a:ext cx="8720528" cy="297325"/>
          </a:xfrm>
          <a:prstGeom prst="rect">
            <a:avLst/>
          </a:prstGeom>
          <a:noFill/>
        </p:spPr>
        <p:txBody>
          <a:bodyPr wrap="square">
            <a:sp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nSpc>
                <a:spcPct val="150000"/>
              </a:lnSpc>
            </a:pPr>
            <a:r>
              <a:rPr lang="en-SG" sz="1013" b="1">
                <a:solidFill>
                  <a:srgbClr val="000000"/>
                </a:solidFill>
                <a:effectLst/>
                <a:latin typeface="Arial" panose="020B0604020202020204" pitchFamily="34" charset="0"/>
                <a:ea typeface="Times New Roman" panose="02020603050405020304" pitchFamily="18" charset="0"/>
                <a:cs typeface="Arial" panose="020B0604020202020204" pitchFamily="34" charset="0"/>
              </a:rPr>
              <a:t>Validation results</a:t>
            </a:r>
            <a:endParaRPr lang="en-SG" sz="1013" b="1">
              <a:effectLst/>
              <a:latin typeface="Arial" panose="020B0604020202020204" pitchFamily="34" charset="0"/>
              <a:ea typeface="Times New Roman" panose="02020603050405020304" pitchFamily="18" charset="0"/>
              <a:cs typeface="Arial" panose="020B0604020202020204" pitchFamily="34" charset="0"/>
            </a:endParaRPr>
          </a:p>
        </p:txBody>
      </p:sp>
      <p:pic>
        <p:nvPicPr>
          <p:cNvPr id="2" name="bg object 17">
            <a:extLst>
              <a:ext uri="{FF2B5EF4-FFF2-40B4-BE49-F238E27FC236}">
                <a16:creationId xmlns:a16="http://schemas.microsoft.com/office/drawing/2014/main" id="{9B72B515-8C84-F565-429C-068D577D4892}"/>
              </a:ext>
            </a:extLst>
          </p:cNvPr>
          <p:cNvPicPr/>
          <p:nvPr/>
        </p:nvPicPr>
        <p:blipFill>
          <a:blip r:embed="rId4" cstate="print">
            <a:alphaModFix amt="10000"/>
            <a:extLst>
              <a:ext uri="{BEBA8EAE-BF5A-486C-A8C5-ECC9F3942E4B}">
                <a14:imgProps xmlns:a14="http://schemas.microsoft.com/office/drawing/2010/main">
                  <a14:imgLayer r:embed="rId5">
                    <a14:imgEffect>
                      <a14:saturation sat="0"/>
                    </a14:imgEffect>
                  </a14:imgLayer>
                </a14:imgProps>
              </a:ext>
            </a:extLst>
          </a:blip>
          <a:stretch>
            <a:fillRect/>
          </a:stretch>
        </p:blipFill>
        <p:spPr>
          <a:xfrm>
            <a:off x="1524002" y="1682752"/>
            <a:ext cx="5849256" cy="1778000"/>
          </a:xfrm>
          <a:prstGeom prst="rect">
            <a:avLst/>
          </a:prstGeom>
          <a:noFill/>
        </p:spPr>
      </p:pic>
      <p:pic>
        <p:nvPicPr>
          <p:cNvPr id="4" name="Graphic 3" descr="Beginning with solid fill">
            <a:hlinkClick r:id="rId6" action="ppaction://hlinksldjump"/>
            <a:extLst>
              <a:ext uri="{FF2B5EF4-FFF2-40B4-BE49-F238E27FC236}">
                <a16:creationId xmlns:a16="http://schemas.microsoft.com/office/drawing/2014/main" id="{AE764A7F-933A-AB27-9DEC-FD31FB0B17AF}"/>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991574254"/>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785F7CB-E81A-059D-2604-5E1CF218F278}"/>
            </a:ext>
          </a:extLst>
        </p:cNvPr>
        <p:cNvGrpSpPr/>
        <p:nvPr/>
      </p:nvGrpSpPr>
      <p:grpSpPr>
        <a:xfrm>
          <a:off x="0" y="0"/>
          <a:ext cx="0" cy="0"/>
          <a:chOff x="0" y="0"/>
          <a:chExt cx="0" cy="0"/>
        </a:xfrm>
      </p:grpSpPr>
      <p:sp>
        <p:nvSpPr>
          <p:cNvPr id="9" name="Rectangle 8">
            <a:extLst>
              <a:ext uri="{FF2B5EF4-FFF2-40B4-BE49-F238E27FC236}">
                <a16:creationId xmlns:a16="http://schemas.microsoft.com/office/drawing/2014/main" id="{621130D1-1B73-2B30-8A9B-A7B2E6B09FF1}"/>
              </a:ext>
            </a:extLst>
          </p:cNvPr>
          <p:cNvSpPr/>
          <p:nvPr/>
        </p:nvSpPr>
        <p:spPr>
          <a:xfrm>
            <a:off x="6712528" y="4667125"/>
            <a:ext cx="2259086" cy="42862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endParaRPr lang="en-US" sz="1013"/>
          </a:p>
        </p:txBody>
      </p:sp>
      <p:sp>
        <p:nvSpPr>
          <p:cNvPr id="10" name="标题 1">
            <a:extLst>
              <a:ext uri="{FF2B5EF4-FFF2-40B4-BE49-F238E27FC236}">
                <a16:creationId xmlns:a16="http://schemas.microsoft.com/office/drawing/2014/main" id="{89E1AC53-4DD9-5259-E599-B8B4CE5951B6}"/>
              </a:ext>
            </a:extLst>
          </p:cNvPr>
          <p:cNvSpPr>
            <a:spLocks noGrp="1"/>
          </p:cNvSpPr>
          <p:nvPr>
            <p:ph type="title"/>
          </p:nvPr>
        </p:nvSpPr>
        <p:spPr>
          <a:xfrm>
            <a:off x="165702" y="166311"/>
            <a:ext cx="8155132" cy="317986"/>
          </a:xfrm>
        </p:spPr>
        <p:txBody>
          <a:bodyPr>
            <a:no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just">
              <a:lnSpc>
                <a:spcPct val="150000"/>
              </a:lnSpc>
            </a:pPr>
            <a:r>
              <a:rPr lang="en-SG" sz="2100" b="1">
                <a:solidFill>
                  <a:schemeClr val="tx2">
                    <a:lumMod val="75000"/>
                    <a:lumOff val="25000"/>
                  </a:schemeClr>
                </a:solidFill>
                <a:effectLst/>
                <a:ea typeface="Times New Roman" panose="02020603050405020304" pitchFamily="18" charset="0"/>
              </a:rPr>
              <a:t>The conditional probability table of BN and counterfactual analysis</a:t>
            </a:r>
            <a:endParaRPr lang="en-SG" sz="2100">
              <a:solidFill>
                <a:schemeClr val="tx2">
                  <a:lumMod val="75000"/>
                  <a:lumOff val="25000"/>
                </a:schemeClr>
              </a:solidFill>
              <a:effectLst/>
              <a:ea typeface="Times New Roman" panose="02020603050405020304" pitchFamily="18" charset="0"/>
            </a:endParaRPr>
          </a:p>
        </p:txBody>
      </p:sp>
      <p:sp>
        <p:nvSpPr>
          <p:cNvPr id="12" name="TextBox 11">
            <a:extLst>
              <a:ext uri="{FF2B5EF4-FFF2-40B4-BE49-F238E27FC236}">
                <a16:creationId xmlns:a16="http://schemas.microsoft.com/office/drawing/2014/main" id="{DC553686-D61A-3C96-10E0-C2119A74BA36}"/>
              </a:ext>
            </a:extLst>
          </p:cNvPr>
          <p:cNvSpPr txBox="1"/>
          <p:nvPr/>
        </p:nvSpPr>
        <p:spPr>
          <a:xfrm>
            <a:off x="106579" y="1087969"/>
            <a:ext cx="8720528" cy="297325"/>
          </a:xfrm>
          <a:prstGeom prst="rect">
            <a:avLst/>
          </a:prstGeom>
          <a:noFill/>
        </p:spPr>
        <p:txBody>
          <a:bodyPr wrap="square">
            <a:sp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nSpc>
                <a:spcPct val="150000"/>
              </a:lnSpc>
            </a:pPr>
            <a:r>
              <a:rPr lang="en-SG" sz="1013" b="1">
                <a:solidFill>
                  <a:srgbClr val="000000"/>
                </a:solidFill>
                <a:effectLst/>
                <a:latin typeface="Arial" panose="020B0604020202020204" pitchFamily="34" charset="0"/>
                <a:ea typeface="Times New Roman" panose="02020603050405020304" pitchFamily="18" charset="0"/>
                <a:cs typeface="Arial" panose="020B0604020202020204" pitchFamily="34" charset="0"/>
              </a:rPr>
              <a:t>Conditional probability and counterfactual analysis</a:t>
            </a:r>
            <a:endParaRPr lang="en-SG" sz="1013" b="1">
              <a:effectLst/>
              <a:latin typeface="Arial" panose="020B0604020202020204" pitchFamily="34" charset="0"/>
              <a:ea typeface="Times New Roman" panose="02020603050405020304" pitchFamily="18" charset="0"/>
              <a:cs typeface="Arial" panose="020B0604020202020204" pitchFamily="34" charset="0"/>
            </a:endParaRPr>
          </a:p>
        </p:txBody>
      </p:sp>
      <p:pic>
        <p:nvPicPr>
          <p:cNvPr id="4" name="Picture 3" descr="A diagram of a graph&#10;&#10;AI-generated content may be incorrect.">
            <a:extLst>
              <a:ext uri="{FF2B5EF4-FFF2-40B4-BE49-F238E27FC236}">
                <a16:creationId xmlns:a16="http://schemas.microsoft.com/office/drawing/2014/main" id="{4FB39C9A-C358-BB79-F03F-7CAC9A1A8C7F}"/>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7403" y="1552123"/>
            <a:ext cx="2885470" cy="1935062"/>
          </a:xfrm>
          <a:prstGeom prst="rect">
            <a:avLst/>
          </a:prstGeom>
          <a:ln>
            <a:solidFill>
              <a:schemeClr val="bg1">
                <a:lumMod val="65000"/>
              </a:schemeClr>
            </a:solidFill>
          </a:ln>
        </p:spPr>
      </p:pic>
      <p:pic>
        <p:nvPicPr>
          <p:cNvPr id="8" name="Picture 7" descr="A diagram of a graph&#10;&#10;AI-generated content may be incorrect.">
            <a:extLst>
              <a:ext uri="{FF2B5EF4-FFF2-40B4-BE49-F238E27FC236}">
                <a16:creationId xmlns:a16="http://schemas.microsoft.com/office/drawing/2014/main" id="{414A02A3-0808-76FD-2E41-60B6045B828E}"/>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068404" y="1552122"/>
            <a:ext cx="2978052" cy="1939397"/>
          </a:xfrm>
          <a:prstGeom prst="rect">
            <a:avLst/>
          </a:prstGeom>
          <a:ln>
            <a:solidFill>
              <a:schemeClr val="bg1">
                <a:lumMod val="65000"/>
              </a:schemeClr>
            </a:solidFill>
          </a:ln>
        </p:spPr>
      </p:pic>
      <p:pic>
        <p:nvPicPr>
          <p:cNvPr id="13" name="Picture 12" descr="A diagram of a graph&#10;&#10;AI-generated content may be incorrect.">
            <a:extLst>
              <a:ext uri="{FF2B5EF4-FFF2-40B4-BE49-F238E27FC236}">
                <a16:creationId xmlns:a16="http://schemas.microsoft.com/office/drawing/2014/main" id="{1AE74036-F251-FA86-FDCC-6BCD5715DDC8}"/>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108376" y="1552122"/>
            <a:ext cx="2996210" cy="1946886"/>
          </a:xfrm>
          <a:prstGeom prst="rect">
            <a:avLst/>
          </a:prstGeom>
          <a:ln>
            <a:solidFill>
              <a:schemeClr val="bg1">
                <a:lumMod val="65000"/>
              </a:schemeClr>
            </a:solidFill>
          </a:ln>
        </p:spPr>
      </p:pic>
      <p:sp>
        <p:nvSpPr>
          <p:cNvPr id="14" name="TextBox 13">
            <a:extLst>
              <a:ext uri="{FF2B5EF4-FFF2-40B4-BE49-F238E27FC236}">
                <a16:creationId xmlns:a16="http://schemas.microsoft.com/office/drawing/2014/main" id="{03087D57-8CD5-610D-CB58-A1F82BEE639F}"/>
              </a:ext>
            </a:extLst>
          </p:cNvPr>
          <p:cNvSpPr txBox="1"/>
          <p:nvPr/>
        </p:nvSpPr>
        <p:spPr>
          <a:xfrm>
            <a:off x="107403" y="1540297"/>
            <a:ext cx="1163753" cy="276999"/>
          </a:xfrm>
          <a:prstGeom prst="rect">
            <a:avLst/>
          </a:prstGeom>
          <a:noFill/>
        </p:spPr>
        <p:txBody>
          <a:bodyPr wrap="square" rtlCol="0">
            <a:sp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US" sz="1200"/>
              <a:t>a)</a:t>
            </a:r>
          </a:p>
        </p:txBody>
      </p:sp>
      <p:sp>
        <p:nvSpPr>
          <p:cNvPr id="17" name="TextBox 16">
            <a:extLst>
              <a:ext uri="{FF2B5EF4-FFF2-40B4-BE49-F238E27FC236}">
                <a16:creationId xmlns:a16="http://schemas.microsoft.com/office/drawing/2014/main" id="{A6D66F7C-FF7A-4351-BAD1-7807757AE026}"/>
              </a:ext>
            </a:extLst>
          </p:cNvPr>
          <p:cNvSpPr txBox="1"/>
          <p:nvPr/>
        </p:nvSpPr>
        <p:spPr>
          <a:xfrm>
            <a:off x="3079514" y="1552122"/>
            <a:ext cx="1163753" cy="276999"/>
          </a:xfrm>
          <a:prstGeom prst="rect">
            <a:avLst/>
          </a:prstGeom>
          <a:noFill/>
        </p:spPr>
        <p:txBody>
          <a:bodyPr wrap="square" rtlCol="0">
            <a:sp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US" sz="1200"/>
              <a:t>b)</a:t>
            </a:r>
          </a:p>
        </p:txBody>
      </p:sp>
      <p:sp>
        <p:nvSpPr>
          <p:cNvPr id="18" name="TextBox 17">
            <a:extLst>
              <a:ext uri="{FF2B5EF4-FFF2-40B4-BE49-F238E27FC236}">
                <a16:creationId xmlns:a16="http://schemas.microsoft.com/office/drawing/2014/main" id="{F8012DA0-5EAA-A70A-9B74-5503E7014D8D}"/>
              </a:ext>
            </a:extLst>
          </p:cNvPr>
          <p:cNvSpPr txBox="1"/>
          <p:nvPr/>
        </p:nvSpPr>
        <p:spPr>
          <a:xfrm>
            <a:off x="6118826" y="1552122"/>
            <a:ext cx="1163753" cy="276999"/>
          </a:xfrm>
          <a:prstGeom prst="rect">
            <a:avLst/>
          </a:prstGeom>
          <a:noFill/>
        </p:spPr>
        <p:txBody>
          <a:bodyPr wrap="square" rtlCol="0">
            <a:sp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US" sz="1200"/>
              <a:t>c)</a:t>
            </a:r>
          </a:p>
        </p:txBody>
      </p:sp>
      <p:sp>
        <p:nvSpPr>
          <p:cNvPr id="19" name="Rectangle 18">
            <a:extLst>
              <a:ext uri="{FF2B5EF4-FFF2-40B4-BE49-F238E27FC236}">
                <a16:creationId xmlns:a16="http://schemas.microsoft.com/office/drawing/2014/main" id="{3CDF0B9F-EC48-8779-F0D9-D94EA87366AD}"/>
              </a:ext>
            </a:extLst>
          </p:cNvPr>
          <p:cNvSpPr/>
          <p:nvPr/>
        </p:nvSpPr>
        <p:spPr>
          <a:xfrm>
            <a:off x="6697609" y="4362436"/>
            <a:ext cx="2259086" cy="42862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endParaRPr lang="en-US" sz="1013"/>
          </a:p>
        </p:txBody>
      </p:sp>
      <p:sp>
        <p:nvSpPr>
          <p:cNvPr id="20" name="TextBox 19">
            <a:extLst>
              <a:ext uri="{FF2B5EF4-FFF2-40B4-BE49-F238E27FC236}">
                <a16:creationId xmlns:a16="http://schemas.microsoft.com/office/drawing/2014/main" id="{604008EB-694F-A114-22B1-5837BC950494}"/>
              </a:ext>
            </a:extLst>
          </p:cNvPr>
          <p:cNvSpPr txBox="1"/>
          <p:nvPr/>
        </p:nvSpPr>
        <p:spPr>
          <a:xfrm>
            <a:off x="107403" y="3711546"/>
            <a:ext cx="2869186" cy="830997"/>
          </a:xfrm>
          <a:prstGeom prst="rect">
            <a:avLst/>
          </a:prstGeom>
        </p:spPr>
        <p:style>
          <a:lnRef idx="0">
            <a:schemeClr val="accent1"/>
          </a:lnRef>
          <a:fillRef idx="3">
            <a:schemeClr val="accent1"/>
          </a:fillRef>
          <a:effectRef idx="3">
            <a:schemeClr val="accent1"/>
          </a:effectRef>
          <a:fontRef idx="minor">
            <a:schemeClr val="lt1"/>
          </a:fontRef>
        </p:style>
        <p:txBody>
          <a:bodyPr wrap="square">
            <a:sp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buNone/>
            </a:pPr>
            <a:r>
              <a:rPr lang="en-SG" sz="1200" b="1"/>
              <a:t>Conditional Probability Plot</a:t>
            </a:r>
            <a:r>
              <a:rPr lang="en-SG" sz="1200"/>
              <a:t>: </a:t>
            </a:r>
          </a:p>
          <a:p>
            <a:pPr marL="214313" indent="-214313">
              <a:buFont typeface="Arial" panose="020B0604020202020204" pitchFamily="34" charset="0"/>
              <a:buChar char="•"/>
            </a:pPr>
            <a:r>
              <a:rPr lang="en-SG" sz="1200"/>
              <a:t>BN model estimates future severe exacerbation risk based on levels of upstream clinical predictors.</a:t>
            </a:r>
          </a:p>
        </p:txBody>
      </p:sp>
      <p:sp>
        <p:nvSpPr>
          <p:cNvPr id="21" name="TextBox 20">
            <a:extLst>
              <a:ext uri="{FF2B5EF4-FFF2-40B4-BE49-F238E27FC236}">
                <a16:creationId xmlns:a16="http://schemas.microsoft.com/office/drawing/2014/main" id="{A2874905-548C-80B8-C20F-EB1558AFCAC6}"/>
              </a:ext>
            </a:extLst>
          </p:cNvPr>
          <p:cNvSpPr txBox="1"/>
          <p:nvPr/>
        </p:nvSpPr>
        <p:spPr>
          <a:xfrm>
            <a:off x="3129249" y="3711544"/>
            <a:ext cx="2869186" cy="830997"/>
          </a:xfrm>
          <a:prstGeom prst="rect">
            <a:avLst/>
          </a:prstGeom>
        </p:spPr>
        <p:style>
          <a:lnRef idx="0">
            <a:schemeClr val="accent5"/>
          </a:lnRef>
          <a:fillRef idx="3">
            <a:schemeClr val="accent5"/>
          </a:fillRef>
          <a:effectRef idx="3">
            <a:schemeClr val="accent5"/>
          </a:effectRef>
          <a:fontRef idx="minor">
            <a:schemeClr val="lt1"/>
          </a:fontRef>
        </p:style>
        <p:txBody>
          <a:bodyPr wrap="square">
            <a:sp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buNone/>
            </a:pPr>
            <a:r>
              <a:rPr lang="en-SG" sz="1200" b="1"/>
              <a:t>CRS Impact Simulation</a:t>
            </a:r>
            <a:r>
              <a:rPr lang="en-SG" sz="1200"/>
              <a:t>: </a:t>
            </a:r>
          </a:p>
          <a:p>
            <a:pPr marL="214313" indent="-214313">
              <a:buFont typeface="Arial" panose="020B0604020202020204" pitchFamily="34" charset="0"/>
              <a:buChar char="•"/>
            </a:pPr>
            <a:r>
              <a:rPr lang="en-SG" sz="1200"/>
              <a:t>Changing CRS status to “CRS without NP” alters downstream biomarkers (FEV1, BEC, </a:t>
            </a:r>
            <a:r>
              <a:rPr lang="en-SG" sz="1200" err="1"/>
              <a:t>FeNO</a:t>
            </a:r>
            <a:r>
              <a:rPr lang="en-SG" sz="1200"/>
              <a:t>).</a:t>
            </a:r>
          </a:p>
        </p:txBody>
      </p:sp>
      <p:sp>
        <p:nvSpPr>
          <p:cNvPr id="22" name="TextBox 21">
            <a:extLst>
              <a:ext uri="{FF2B5EF4-FFF2-40B4-BE49-F238E27FC236}">
                <a16:creationId xmlns:a16="http://schemas.microsoft.com/office/drawing/2014/main" id="{E4DA27D3-06E0-72D0-8384-8E94070A1A33}"/>
              </a:ext>
            </a:extLst>
          </p:cNvPr>
          <p:cNvSpPr txBox="1"/>
          <p:nvPr/>
        </p:nvSpPr>
        <p:spPr>
          <a:xfrm>
            <a:off x="6169102" y="3723369"/>
            <a:ext cx="2869186" cy="830997"/>
          </a:xfrm>
          <a:prstGeom prst="rect">
            <a:avLst/>
          </a:prstGeom>
        </p:spPr>
        <p:style>
          <a:lnRef idx="0">
            <a:schemeClr val="accent6"/>
          </a:lnRef>
          <a:fillRef idx="3">
            <a:schemeClr val="accent6"/>
          </a:fillRef>
          <a:effectRef idx="3">
            <a:schemeClr val="accent6"/>
          </a:effectRef>
          <a:fontRef idx="minor">
            <a:schemeClr val="lt1"/>
          </a:fontRef>
        </p:style>
        <p:txBody>
          <a:bodyPr wrap="square">
            <a:sp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SG" sz="1200" b="1"/>
              <a:t>Prediction Shift</a:t>
            </a:r>
            <a:r>
              <a:rPr lang="en-SG" sz="1200"/>
              <a:t>: </a:t>
            </a:r>
          </a:p>
          <a:p>
            <a:pPr marL="214313" indent="-214313">
              <a:buFont typeface="Arial" panose="020B0604020202020204" pitchFamily="34" charset="0"/>
              <a:buChar char="•"/>
            </a:pPr>
            <a:r>
              <a:rPr lang="en-SG" sz="1200"/>
              <a:t>These biomarker shifts lead to a change in the predicted probability of future severe exacerbations.</a:t>
            </a:r>
          </a:p>
        </p:txBody>
      </p:sp>
      <p:pic>
        <p:nvPicPr>
          <p:cNvPr id="2" name="bg object 17">
            <a:extLst>
              <a:ext uri="{FF2B5EF4-FFF2-40B4-BE49-F238E27FC236}">
                <a16:creationId xmlns:a16="http://schemas.microsoft.com/office/drawing/2014/main" id="{65EEA445-3D09-DA7A-59FF-E57D73805106}"/>
              </a:ext>
            </a:extLst>
          </p:cNvPr>
          <p:cNvPicPr/>
          <p:nvPr/>
        </p:nvPicPr>
        <p:blipFill>
          <a:blip r:embed="rId5" cstate="print">
            <a:alphaModFix amt="10000"/>
            <a:extLst>
              <a:ext uri="{BEBA8EAE-BF5A-486C-A8C5-ECC9F3942E4B}">
                <a14:imgProps xmlns:a14="http://schemas.microsoft.com/office/drawing/2010/main">
                  <a14:imgLayer r:embed="rId6">
                    <a14:imgEffect>
                      <a14:saturation sat="0"/>
                    </a14:imgEffect>
                  </a14:imgLayer>
                </a14:imgProps>
              </a:ext>
            </a:extLst>
          </a:blip>
          <a:stretch>
            <a:fillRect/>
          </a:stretch>
        </p:blipFill>
        <p:spPr>
          <a:xfrm>
            <a:off x="1524002" y="1682752"/>
            <a:ext cx="5849256" cy="1778000"/>
          </a:xfrm>
          <a:prstGeom prst="rect">
            <a:avLst/>
          </a:prstGeom>
          <a:noFill/>
        </p:spPr>
      </p:pic>
      <p:pic>
        <p:nvPicPr>
          <p:cNvPr id="3" name="Graphic 2" descr="Beginning with solid fill">
            <a:hlinkClick r:id="rId7" action="ppaction://hlinksldjump"/>
            <a:extLst>
              <a:ext uri="{FF2B5EF4-FFF2-40B4-BE49-F238E27FC236}">
                <a16:creationId xmlns:a16="http://schemas.microsoft.com/office/drawing/2014/main" id="{6C603611-8433-00C7-CE3E-7615F5B7153D}"/>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3175143674"/>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标题 1">
            <a:extLst>
              <a:ext uri="{FF2B5EF4-FFF2-40B4-BE49-F238E27FC236}">
                <a16:creationId xmlns:a16="http://schemas.microsoft.com/office/drawing/2014/main" id="{553AEDC8-20EA-91BA-1A65-A7B18E270357}"/>
              </a:ext>
            </a:extLst>
          </p:cNvPr>
          <p:cNvSpPr txBox="1">
            <a:spLocks/>
          </p:cNvSpPr>
          <p:nvPr/>
        </p:nvSpPr>
        <p:spPr>
          <a:xfrm>
            <a:off x="162834" y="203748"/>
            <a:ext cx="7289279" cy="317986"/>
          </a:xfrm>
          <a:prstGeom prst="rect">
            <a:avLst/>
          </a:prstGeom>
        </p:spPr>
        <p:txBody>
          <a:bodyPr vert="horz" lIns="68580" tIns="34290" rIns="68580" bIns="34290" rtlCol="0" anchor="ctr">
            <a:no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SG" sz="1800" b="1">
                <a:solidFill>
                  <a:srgbClr val="002060"/>
                </a:solidFill>
                <a:latin typeface="Calibri" panose="020F0502020204030204" pitchFamily="34" charset="0"/>
                <a:cs typeface="Calibri" panose="020F0502020204030204" pitchFamily="34" charset="0"/>
              </a:rPr>
              <a:t>Influence diagram identified CRS-Biomarker-Lung Function pathway driving future severe exacerbations</a:t>
            </a:r>
            <a:endParaRPr lang="en-US" sz="1800" b="1">
              <a:solidFill>
                <a:srgbClr val="002060"/>
              </a:solidFill>
              <a:latin typeface="Calibri" panose="020F0502020204030204" pitchFamily="34" charset="0"/>
              <a:cs typeface="Calibri" panose="020F0502020204030204" pitchFamily="34" charset="0"/>
            </a:endParaRPr>
          </a:p>
        </p:txBody>
      </p:sp>
      <p:sp>
        <p:nvSpPr>
          <p:cNvPr id="11" name="Rectangle 10">
            <a:extLst>
              <a:ext uri="{FF2B5EF4-FFF2-40B4-BE49-F238E27FC236}">
                <a16:creationId xmlns:a16="http://schemas.microsoft.com/office/drawing/2014/main" id="{1A8ED8C8-1EB0-AF44-1C9F-B50BC515F95E}"/>
              </a:ext>
            </a:extLst>
          </p:cNvPr>
          <p:cNvSpPr/>
          <p:nvPr/>
        </p:nvSpPr>
        <p:spPr>
          <a:xfrm>
            <a:off x="6712528" y="4667125"/>
            <a:ext cx="2259086" cy="42862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endParaRPr lang="en-US" sz="1013"/>
          </a:p>
        </p:txBody>
      </p:sp>
      <p:sp>
        <p:nvSpPr>
          <p:cNvPr id="10" name="TextBox 9">
            <a:extLst>
              <a:ext uri="{FF2B5EF4-FFF2-40B4-BE49-F238E27FC236}">
                <a16:creationId xmlns:a16="http://schemas.microsoft.com/office/drawing/2014/main" id="{3FF43F11-F620-ED7E-C505-13BD9280803A}"/>
              </a:ext>
            </a:extLst>
          </p:cNvPr>
          <p:cNvSpPr txBox="1"/>
          <p:nvPr/>
        </p:nvSpPr>
        <p:spPr>
          <a:xfrm>
            <a:off x="172387" y="1226830"/>
            <a:ext cx="8569142" cy="276999"/>
          </a:xfrm>
          <a:prstGeom prst="rect">
            <a:avLst/>
          </a:prstGeom>
          <a:noFill/>
        </p:spPr>
        <p:txBody>
          <a:bodyPr wrap="square">
            <a:sp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SG" sz="1200" b="1" kern="0">
                <a:solidFill>
                  <a:srgbClr val="000000"/>
                </a:solidFill>
                <a:effectLst/>
                <a:latin typeface="Arial" panose="020B0604020202020204" pitchFamily="34" charset="0"/>
                <a:ea typeface="Times New Roman" panose="02020603050405020304" pitchFamily="18" charset="0"/>
                <a:cs typeface="Arial" panose="020B0604020202020204" pitchFamily="34" charset="0"/>
              </a:rPr>
              <a:t>Influence diagram integrating nodes, cost and utility </a:t>
            </a:r>
            <a:endParaRPr lang="en-US" sz="1200" b="1">
              <a:latin typeface="Arial" panose="020B0604020202020204" pitchFamily="34" charset="0"/>
              <a:cs typeface="Arial" panose="020B0604020202020204" pitchFamily="34" charset="0"/>
            </a:endParaRPr>
          </a:p>
        </p:txBody>
      </p:sp>
      <p:sp>
        <p:nvSpPr>
          <p:cNvPr id="14" name="TextBox 13">
            <a:extLst>
              <a:ext uri="{FF2B5EF4-FFF2-40B4-BE49-F238E27FC236}">
                <a16:creationId xmlns:a16="http://schemas.microsoft.com/office/drawing/2014/main" id="{09ADD9C8-C0DC-DA37-121F-38519BB429C9}"/>
              </a:ext>
            </a:extLst>
          </p:cNvPr>
          <p:cNvSpPr txBox="1"/>
          <p:nvPr/>
        </p:nvSpPr>
        <p:spPr>
          <a:xfrm>
            <a:off x="5689951" y="1820679"/>
            <a:ext cx="3266255" cy="2423741"/>
          </a:xfrm>
          <a:prstGeom prst="rect">
            <a:avLst/>
          </a:prstGeom>
          <a:noFill/>
        </p:spPr>
        <p:txBody>
          <a:bodyPr wrap="square">
            <a:sp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214313" indent="-214313" algn="just">
              <a:buFont typeface="Arial" panose="020B0604020202020204" pitchFamily="34" charset="0"/>
              <a:buChar char="•"/>
            </a:pPr>
            <a:r>
              <a:rPr lang="en-SG" sz="1275" b="1"/>
              <a:t>CRS–Biomarker–Lung Function Pathway</a:t>
            </a:r>
            <a:r>
              <a:rPr lang="en-SG" sz="1275"/>
              <a:t>: The model emphasized how CRS influences biomarkers (BEC, </a:t>
            </a:r>
            <a:r>
              <a:rPr lang="en-SG" sz="1275" err="1"/>
              <a:t>FeNO</a:t>
            </a:r>
            <a:r>
              <a:rPr lang="en-SG" sz="1275"/>
              <a:t>) and lung function (% predicted FEV1), which drive the transition from current to future severe exacerbations.</a:t>
            </a:r>
          </a:p>
          <a:p>
            <a:pPr marL="214313" indent="-214313" algn="just">
              <a:buFont typeface="Arial" panose="020B0604020202020204" pitchFamily="34" charset="0"/>
              <a:buChar char="•"/>
            </a:pPr>
            <a:endParaRPr lang="en-SG" sz="1275"/>
          </a:p>
          <a:p>
            <a:pPr marL="214313" indent="-214313" algn="just">
              <a:buFont typeface="Arial" panose="020B0604020202020204" pitchFamily="34" charset="0"/>
              <a:buChar char="•"/>
            </a:pPr>
            <a:r>
              <a:rPr lang="en-SG" sz="1275" b="1"/>
              <a:t>Treatment Decision Integration</a:t>
            </a:r>
            <a:r>
              <a:rPr lang="en-SG" sz="1275"/>
              <a:t>: Treatment was </a:t>
            </a:r>
            <a:r>
              <a:rPr lang="en-SG" sz="1275" err="1"/>
              <a:t>modeled</a:t>
            </a:r>
            <a:r>
              <a:rPr lang="en-SG" sz="1275"/>
              <a:t> as a decision node post-exacerbation, influencing biomarker levels and lung function, thus shaping future exacerbation risk and costs.</a:t>
            </a:r>
          </a:p>
        </p:txBody>
      </p:sp>
      <p:sp>
        <p:nvSpPr>
          <p:cNvPr id="15" name="Rounded Rectangle 14">
            <a:extLst>
              <a:ext uri="{FF2B5EF4-FFF2-40B4-BE49-F238E27FC236}">
                <a16:creationId xmlns:a16="http://schemas.microsoft.com/office/drawing/2014/main" id="{977DB2F8-450A-F7F7-9ABF-6A7F45579116}"/>
              </a:ext>
            </a:extLst>
          </p:cNvPr>
          <p:cNvSpPr/>
          <p:nvPr/>
        </p:nvSpPr>
        <p:spPr>
          <a:xfrm>
            <a:off x="6301001" y="1232006"/>
            <a:ext cx="2162643" cy="458888"/>
          </a:xfrm>
          <a:prstGeom prst="roundRect">
            <a:avLst/>
          </a:prstGeom>
        </p:spPr>
        <p:style>
          <a:lnRef idx="0">
            <a:schemeClr val="accent1"/>
          </a:lnRef>
          <a:fillRef idx="3">
            <a:schemeClr val="accent1"/>
          </a:fillRef>
          <a:effectRef idx="3">
            <a:schemeClr val="accent1"/>
          </a:effectRef>
          <a:fontRef idx="minor">
            <a:schemeClr val="lt1"/>
          </a:fontRef>
        </p:style>
        <p:txBody>
          <a:bodyPr rtlCol="0" anchor="ct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US" sz="1013" b="1"/>
              <a:t>Findings</a:t>
            </a:r>
            <a:endParaRPr lang="en-US" sz="1013"/>
          </a:p>
        </p:txBody>
      </p:sp>
      <p:pic>
        <p:nvPicPr>
          <p:cNvPr id="4" name="Picture 3" descr="A diagram of a flowchart&#10;&#10;AI-generated content may be incorrect.">
            <a:extLst>
              <a:ext uri="{FF2B5EF4-FFF2-40B4-BE49-F238E27FC236}">
                <a16:creationId xmlns:a16="http://schemas.microsoft.com/office/drawing/2014/main" id="{22BDBB7E-E7A2-A40E-D74A-A1A9AA5DF82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72387" y="1634890"/>
            <a:ext cx="5344298" cy="2376377"/>
          </a:xfrm>
          <a:prstGeom prst="rect">
            <a:avLst/>
          </a:prstGeom>
        </p:spPr>
      </p:pic>
      <p:pic>
        <p:nvPicPr>
          <p:cNvPr id="2" name="bg object 17">
            <a:extLst>
              <a:ext uri="{FF2B5EF4-FFF2-40B4-BE49-F238E27FC236}">
                <a16:creationId xmlns:a16="http://schemas.microsoft.com/office/drawing/2014/main" id="{582770E7-1BCD-11A5-3BFB-F31F26A5F73C}"/>
              </a:ext>
            </a:extLst>
          </p:cNvPr>
          <p:cNvPicPr/>
          <p:nvPr/>
        </p:nvPicPr>
        <p:blipFill>
          <a:blip r:embed="rId4" cstate="print">
            <a:alphaModFix amt="10000"/>
            <a:extLst>
              <a:ext uri="{BEBA8EAE-BF5A-486C-A8C5-ECC9F3942E4B}">
                <a14:imgProps xmlns:a14="http://schemas.microsoft.com/office/drawing/2010/main">
                  <a14:imgLayer r:embed="rId5">
                    <a14:imgEffect>
                      <a14:saturation sat="0"/>
                    </a14:imgEffect>
                  </a14:imgLayer>
                </a14:imgProps>
              </a:ext>
            </a:extLst>
          </a:blip>
          <a:stretch>
            <a:fillRect/>
          </a:stretch>
        </p:blipFill>
        <p:spPr>
          <a:xfrm>
            <a:off x="1524002" y="1682752"/>
            <a:ext cx="5849256" cy="1778000"/>
          </a:xfrm>
          <a:prstGeom prst="rect">
            <a:avLst/>
          </a:prstGeom>
          <a:noFill/>
        </p:spPr>
      </p:pic>
      <p:pic>
        <p:nvPicPr>
          <p:cNvPr id="3" name="Graphic 2" descr="Beginning with solid fill">
            <a:hlinkClick r:id="rId6" action="ppaction://hlinksldjump"/>
            <a:extLst>
              <a:ext uri="{FF2B5EF4-FFF2-40B4-BE49-F238E27FC236}">
                <a16:creationId xmlns:a16="http://schemas.microsoft.com/office/drawing/2014/main" id="{F50E316F-CCE7-E5B7-75F0-01A8AA9F57AA}"/>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2807060276"/>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prstGeom prst="rect">
            <a:avLst/>
          </a:prstGeom>
        </p:spPr>
        <p:txBody>
          <a:bodyPr vert="horz" wrap="square" lIns="0" tIns="257225" rIns="0" bIns="0" rtlCol="0">
            <a:spAutoFit/>
          </a:bodyPr>
          <a:lstStyle/>
          <a:p>
            <a:pPr marL="12700">
              <a:lnSpc>
                <a:spcPct val="100000"/>
              </a:lnSpc>
              <a:spcBef>
                <a:spcPts val="100"/>
              </a:spcBef>
            </a:pPr>
            <a:r>
              <a:t>Methods:</a:t>
            </a:r>
            <a:r>
              <a:rPr spc="-75"/>
              <a:t> </a:t>
            </a:r>
            <a:r>
              <a:t>Data</a:t>
            </a:r>
            <a:r>
              <a:rPr spc="-75"/>
              <a:t> </a:t>
            </a:r>
            <a:r>
              <a:rPr spc="-10"/>
              <a:t>collection</a:t>
            </a:r>
          </a:p>
        </p:txBody>
      </p:sp>
      <p:pic>
        <p:nvPicPr>
          <p:cNvPr id="3" name="object 3"/>
          <p:cNvPicPr/>
          <p:nvPr/>
        </p:nvPicPr>
        <p:blipFill>
          <a:blip r:embed="rId2" cstate="print"/>
          <a:stretch>
            <a:fillRect/>
          </a:stretch>
        </p:blipFill>
        <p:spPr>
          <a:xfrm>
            <a:off x="323088" y="1427988"/>
            <a:ext cx="359664" cy="361188"/>
          </a:xfrm>
          <a:prstGeom prst="rect">
            <a:avLst/>
          </a:prstGeom>
        </p:spPr>
      </p:pic>
      <p:pic>
        <p:nvPicPr>
          <p:cNvPr id="4" name="object 4"/>
          <p:cNvPicPr/>
          <p:nvPr/>
        </p:nvPicPr>
        <p:blipFill>
          <a:blip r:embed="rId3" cstate="print"/>
          <a:stretch>
            <a:fillRect/>
          </a:stretch>
        </p:blipFill>
        <p:spPr>
          <a:xfrm>
            <a:off x="323088" y="1898904"/>
            <a:ext cx="359664" cy="359663"/>
          </a:xfrm>
          <a:prstGeom prst="rect">
            <a:avLst/>
          </a:prstGeom>
        </p:spPr>
      </p:pic>
      <p:pic>
        <p:nvPicPr>
          <p:cNvPr id="5" name="object 5"/>
          <p:cNvPicPr/>
          <p:nvPr/>
        </p:nvPicPr>
        <p:blipFill>
          <a:blip r:embed="rId4" cstate="print"/>
          <a:stretch>
            <a:fillRect/>
          </a:stretch>
        </p:blipFill>
        <p:spPr>
          <a:xfrm>
            <a:off x="323088" y="2371344"/>
            <a:ext cx="359664" cy="359663"/>
          </a:xfrm>
          <a:prstGeom prst="rect">
            <a:avLst/>
          </a:prstGeom>
        </p:spPr>
      </p:pic>
      <p:pic>
        <p:nvPicPr>
          <p:cNvPr id="6" name="object 6"/>
          <p:cNvPicPr/>
          <p:nvPr/>
        </p:nvPicPr>
        <p:blipFill>
          <a:blip r:embed="rId5" cstate="print"/>
          <a:stretch>
            <a:fillRect/>
          </a:stretch>
        </p:blipFill>
        <p:spPr>
          <a:xfrm>
            <a:off x="323088" y="2843783"/>
            <a:ext cx="359664" cy="361188"/>
          </a:xfrm>
          <a:prstGeom prst="rect">
            <a:avLst/>
          </a:prstGeom>
        </p:spPr>
      </p:pic>
      <p:sp>
        <p:nvSpPr>
          <p:cNvPr id="7" name="object 7"/>
          <p:cNvSpPr txBox="1"/>
          <p:nvPr/>
        </p:nvSpPr>
        <p:spPr>
          <a:xfrm>
            <a:off x="310692" y="966292"/>
            <a:ext cx="7913370" cy="2070100"/>
          </a:xfrm>
          <a:prstGeom prst="rect">
            <a:avLst/>
          </a:prstGeom>
        </p:spPr>
        <p:txBody>
          <a:bodyPr vert="horz" wrap="square" lIns="0" tIns="13335" rIns="0" bIns="0" rtlCol="0">
            <a:spAutoFit/>
          </a:bodyPr>
          <a:lstStyle/>
          <a:p>
            <a:pPr marL="145415" marR="0" lvl="0" indent="-132715" defTabSz="914400" eaLnBrk="1" fontAlgn="auto" latinLnBrk="0" hangingPunct="1">
              <a:lnSpc>
                <a:spcPct val="100000"/>
              </a:lnSpc>
              <a:spcBef>
                <a:spcPts val="105"/>
              </a:spcBef>
              <a:spcAft>
                <a:spcPts val="0"/>
              </a:spcAft>
              <a:buClr>
                <a:srgbClr val="FF9900"/>
              </a:buClr>
              <a:buSzTx/>
              <a:buFontTx/>
              <a:buChar char="•"/>
              <a:tabLst>
                <a:tab pos="145415" algn="l"/>
              </a:tabLst>
              <a:defRPr/>
            </a:pPr>
            <a:r>
              <a:rPr kumimoji="0" sz="1400" b="0" i="0" u="none" strike="noStrike" kern="0" cap="none" spc="0" normalizeH="0" baseline="0" noProof="0">
                <a:ln>
                  <a:noFill/>
                </a:ln>
                <a:solidFill>
                  <a:srgbClr val="073762"/>
                </a:solidFill>
                <a:effectLst/>
                <a:uLnTx/>
                <a:uFillTx/>
                <a:latin typeface="Arial"/>
                <a:cs typeface="Arial"/>
              </a:rPr>
              <a:t>Data</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were</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collected</a:t>
            </a:r>
            <a:r>
              <a:rPr kumimoji="0" sz="1400" b="0" i="0" u="none" strike="noStrike" kern="0" cap="none" spc="-6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from</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following</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registries</a:t>
            </a:r>
            <a:r>
              <a:rPr kumimoji="0" sz="1400" b="0" i="0" u="none" strike="noStrike" kern="0" cap="none" spc="-6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from</a:t>
            </a:r>
            <a:r>
              <a:rPr kumimoji="0" sz="1400" b="0" i="0" u="none" strike="noStrike" kern="0" cap="none" spc="-3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December</a:t>
            </a:r>
            <a:r>
              <a:rPr kumimoji="0" sz="1400" b="1" i="0" u="none" strike="noStrike" kern="0" cap="none" spc="-3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2014</a:t>
            </a:r>
            <a:r>
              <a:rPr kumimoji="0" sz="1400" b="1" i="0" u="none" strike="noStrike" kern="0" cap="none" spc="-5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to</a:t>
            </a:r>
            <a:r>
              <a:rPr kumimoji="0" sz="1400" b="1" i="0" u="none" strike="noStrike" kern="0" cap="none" spc="-3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December</a:t>
            </a:r>
            <a:r>
              <a:rPr kumimoji="0" sz="1400" b="1" i="0" u="none" strike="noStrike" kern="0" cap="none" spc="-3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30,</a:t>
            </a:r>
            <a:r>
              <a:rPr kumimoji="0" sz="1400" b="1" i="0" u="none" strike="noStrike" kern="0" cap="none" spc="-45"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2017</a:t>
            </a:r>
            <a:r>
              <a:rPr kumimoji="0" sz="1400" b="0" i="0" u="none" strike="noStrike" kern="0" cap="none" spc="-10" normalizeH="0" baseline="0" noProof="0">
                <a:ln>
                  <a:noFill/>
                </a:ln>
                <a:solidFill>
                  <a:srgbClr val="073762"/>
                </a:solidFill>
                <a:effectLst/>
                <a:uLnTx/>
                <a:uFillTx/>
                <a:latin typeface="Arial"/>
                <a:cs typeface="Arial"/>
              </a:rPr>
              <a:t>:</a:t>
            </a:r>
            <a:endParaRPr kumimoji="0" sz="1400" b="0" i="0" u="none" strike="noStrike" kern="0" cap="none" spc="0" normalizeH="0" baseline="0" noProof="0">
              <a:ln>
                <a:noFill/>
              </a:ln>
              <a:solidFill>
                <a:sysClr val="windowText" lastClr="000000"/>
              </a:solidFill>
              <a:effectLst/>
              <a:uLnTx/>
              <a:uFillTx/>
              <a:latin typeface="Arial"/>
              <a:cs typeface="Arial"/>
            </a:endParaRPr>
          </a:p>
          <a:p>
            <a:pPr marL="0" marR="0" lvl="0" indent="0" defTabSz="914400" eaLnBrk="1" fontAlgn="auto" latinLnBrk="0" hangingPunct="1">
              <a:lnSpc>
                <a:spcPct val="100000"/>
              </a:lnSpc>
              <a:spcBef>
                <a:spcPts val="165"/>
              </a:spcBef>
              <a:spcAft>
                <a:spcPts val="0"/>
              </a:spcAft>
              <a:buClr>
                <a:srgbClr val="FF9900"/>
              </a:buClr>
              <a:buSzTx/>
              <a:buFont typeface="Arial"/>
              <a:buChar char="•"/>
              <a:tabLst/>
              <a:defRPr/>
            </a:pPr>
            <a:endParaRPr kumimoji="0" sz="1400" b="0" i="0" u="none" strike="noStrike" kern="0" cap="none" spc="0" normalizeH="0" baseline="0" noProof="0">
              <a:ln>
                <a:noFill/>
              </a:ln>
              <a:solidFill>
                <a:sysClr val="windowText" lastClr="000000"/>
              </a:solidFill>
              <a:effectLst/>
              <a:uLnTx/>
              <a:uFillTx/>
              <a:latin typeface="Arial"/>
              <a:cs typeface="Arial"/>
            </a:endParaRPr>
          </a:p>
          <a:p>
            <a:pPr marL="665480" marR="0" lvl="1" indent="-134620" defTabSz="914400" eaLnBrk="1" fontAlgn="auto" latinLnBrk="0" hangingPunct="1">
              <a:lnSpc>
                <a:spcPct val="100000"/>
              </a:lnSpc>
              <a:spcBef>
                <a:spcPts val="0"/>
              </a:spcBef>
              <a:spcAft>
                <a:spcPts val="0"/>
              </a:spcAft>
              <a:buClr>
                <a:srgbClr val="FF9900"/>
              </a:buClr>
              <a:buSzTx/>
              <a:buFontTx/>
              <a:buChar char="•"/>
              <a:tabLst>
                <a:tab pos="665480" algn="l"/>
              </a:tabLst>
              <a:defRPr/>
            </a:pPr>
            <a:r>
              <a:rPr kumimoji="0" sz="1200" b="0" i="0" u="none" strike="noStrike" kern="0" cap="none" spc="0" normalizeH="0" baseline="0" noProof="0">
                <a:ln>
                  <a:noFill/>
                </a:ln>
                <a:solidFill>
                  <a:srgbClr val="073762"/>
                </a:solidFill>
                <a:effectLst/>
                <a:uLnTx/>
                <a:uFillTx/>
                <a:latin typeface="Arial"/>
                <a:cs typeface="Arial"/>
              </a:rPr>
              <a:t>National</a:t>
            </a:r>
            <a:r>
              <a:rPr kumimoji="0" sz="1200" b="0" i="0" u="none" strike="noStrike" kern="0" cap="none" spc="-6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Jewish</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Health</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Electronic</a:t>
            </a:r>
            <a:r>
              <a:rPr kumimoji="0" sz="1200" b="0" i="0" u="none" strike="noStrike" kern="0" cap="none" spc="-5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Medical</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Record</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(NJH</a:t>
            </a:r>
            <a:r>
              <a:rPr kumimoji="0" sz="1200" b="0" i="0" u="none" strike="noStrike" kern="0" cap="none" spc="-1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EMR)</a:t>
            </a:r>
            <a:r>
              <a:rPr kumimoji="0" sz="1200" b="0" i="0" u="none" strike="noStrike" kern="0" cap="none" spc="-5"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Severe</a:t>
            </a:r>
            <a:r>
              <a:rPr kumimoji="0" sz="1200" b="0" i="0" u="none" strike="noStrike" kern="0" cap="none" spc="-8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Asthma</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Cohort</a:t>
            </a:r>
            <a:endParaRPr kumimoji="0" sz="1200" b="0" i="0" u="none" strike="noStrike" kern="0" cap="none" spc="0" normalizeH="0" baseline="0" noProof="0">
              <a:ln>
                <a:noFill/>
              </a:ln>
              <a:solidFill>
                <a:sysClr val="windowText" lastClr="000000"/>
              </a:solidFill>
              <a:effectLst/>
              <a:uLnTx/>
              <a:uFillTx/>
              <a:latin typeface="Arial"/>
              <a:cs typeface="Arial"/>
            </a:endParaRPr>
          </a:p>
          <a:p>
            <a:pPr marL="664845" marR="0" lvl="0" indent="0" defTabSz="914400" eaLnBrk="1" fontAlgn="auto" latinLnBrk="0" hangingPunct="1">
              <a:lnSpc>
                <a:spcPct val="100000"/>
              </a:lnSpc>
              <a:spcBef>
                <a:spcPts val="305"/>
              </a:spcBef>
              <a:spcAft>
                <a:spcPts val="0"/>
              </a:spcAft>
              <a:buClrTx/>
              <a:buSzTx/>
              <a:buFontTx/>
              <a:buNone/>
              <a:tabLst/>
              <a:defRPr/>
            </a:pPr>
            <a:r>
              <a:rPr kumimoji="0" sz="1100" b="0" i="0" u="none" strike="noStrike" kern="0" cap="none" spc="0" normalizeH="0" baseline="0" noProof="0">
                <a:ln>
                  <a:noFill/>
                </a:ln>
                <a:solidFill>
                  <a:srgbClr val="FF9900"/>
                </a:solidFill>
                <a:effectLst/>
                <a:uLnTx/>
                <a:uFillTx/>
                <a:latin typeface="Arial"/>
                <a:cs typeface="Arial"/>
              </a:rPr>
              <a:t>–</a:t>
            </a:r>
            <a:r>
              <a:rPr kumimoji="0" sz="1100" b="0" i="0" u="none" strike="noStrike" kern="0" cap="none" spc="130" normalizeH="0" baseline="0" noProof="0">
                <a:ln>
                  <a:noFill/>
                </a:ln>
                <a:solidFill>
                  <a:srgbClr val="FF9900"/>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United</a:t>
            </a:r>
            <a:r>
              <a:rPr kumimoji="0" sz="1100" b="0" i="0" u="none" strike="noStrike" kern="0" cap="none" spc="-1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States,</a:t>
            </a:r>
            <a:r>
              <a:rPr kumimoji="0" sz="1100" b="0" i="0" u="none" strike="noStrike" kern="0" cap="none" spc="-5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from</a:t>
            </a:r>
            <a:r>
              <a:rPr kumimoji="0" sz="1100" b="0" i="0" u="none" strike="noStrike" kern="0" cap="none" spc="-6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all regions</a:t>
            </a:r>
            <a:r>
              <a:rPr kumimoji="0" sz="1100" b="0" i="0" u="none" strike="noStrike" kern="0" cap="none" spc="-30" normalizeH="0" baseline="0" noProof="0">
                <a:ln>
                  <a:noFill/>
                </a:ln>
                <a:solidFill>
                  <a:srgbClr val="073762"/>
                </a:solidFill>
                <a:effectLst/>
                <a:uLnTx/>
                <a:uFillTx/>
                <a:latin typeface="Arial"/>
                <a:cs typeface="Arial"/>
              </a:rPr>
              <a:t> </a:t>
            </a:r>
            <a:r>
              <a:rPr kumimoji="0" sz="1100" b="0" i="0" u="none" strike="noStrike" kern="0" cap="none" spc="-10" normalizeH="0" baseline="0" noProof="0">
                <a:ln>
                  <a:noFill/>
                </a:ln>
                <a:solidFill>
                  <a:srgbClr val="073762"/>
                </a:solidFill>
                <a:effectLst/>
                <a:uLnTx/>
                <a:uFillTx/>
                <a:latin typeface="Arial"/>
                <a:cs typeface="Arial"/>
              </a:rPr>
              <a:t>[predominantly</a:t>
            </a:r>
            <a:r>
              <a:rPr kumimoji="0" sz="1100" b="0" i="0" u="none" strike="noStrike" kern="0" cap="none" spc="-4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Colorado</a:t>
            </a:r>
            <a:r>
              <a:rPr kumimoji="0" sz="1100" b="0" i="0" u="none" strike="noStrike" kern="0" cap="none" spc="-1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and</a:t>
            </a:r>
            <a:r>
              <a:rPr kumimoji="0" sz="1100" b="0" i="0" u="none" strike="noStrike" kern="0" cap="none" spc="-2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Wyoming]</a:t>
            </a:r>
            <a:r>
              <a:rPr kumimoji="0" sz="1100" b="0" i="0" u="none" strike="noStrike" kern="0" cap="none" spc="-5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and</a:t>
            </a:r>
            <a:r>
              <a:rPr kumimoji="0" sz="1100" b="0" i="0" u="none" strike="noStrike" kern="0" cap="none" spc="-1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a</a:t>
            </a:r>
            <a:r>
              <a:rPr kumimoji="0" sz="1100" b="0" i="0" u="none" strike="noStrike" kern="0" cap="none" spc="-2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small</a:t>
            </a:r>
            <a:r>
              <a:rPr kumimoji="0" sz="1100" b="0" i="0" u="none" strike="noStrike" kern="0" cap="none" spc="-2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proportion</a:t>
            </a:r>
            <a:r>
              <a:rPr kumimoji="0" sz="1100" b="0" i="0" u="none" strike="noStrike" kern="0" cap="none" spc="-3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from</a:t>
            </a:r>
            <a:r>
              <a:rPr kumimoji="0" sz="1100" b="0" i="0" u="none" strike="noStrike" kern="0" cap="none" spc="-6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other</a:t>
            </a:r>
            <a:r>
              <a:rPr kumimoji="0" sz="1100" b="0" i="0" u="none" strike="noStrike" kern="0" cap="none" spc="-35" normalizeH="0" baseline="0" noProof="0">
                <a:ln>
                  <a:noFill/>
                </a:ln>
                <a:solidFill>
                  <a:srgbClr val="073762"/>
                </a:solidFill>
                <a:effectLst/>
                <a:uLnTx/>
                <a:uFillTx/>
                <a:latin typeface="Arial"/>
                <a:cs typeface="Arial"/>
              </a:rPr>
              <a:t> </a:t>
            </a:r>
            <a:r>
              <a:rPr kumimoji="0" sz="1100" b="0" i="0" u="none" strike="noStrike" kern="0" cap="none" spc="-10" normalizeH="0" baseline="0" noProof="0">
                <a:ln>
                  <a:noFill/>
                </a:ln>
                <a:solidFill>
                  <a:srgbClr val="073762"/>
                </a:solidFill>
                <a:effectLst/>
                <a:uLnTx/>
                <a:uFillTx/>
                <a:latin typeface="Arial"/>
                <a:cs typeface="Arial"/>
              </a:rPr>
              <a:t>countries)</a:t>
            </a:r>
            <a:endParaRPr kumimoji="0" sz="1100" b="0" i="0" u="none" strike="noStrike" kern="0" cap="none" spc="0" normalizeH="0" baseline="0" noProof="0">
              <a:ln>
                <a:noFill/>
              </a:ln>
              <a:solidFill>
                <a:sysClr val="windowText" lastClr="000000"/>
              </a:solidFill>
              <a:effectLst/>
              <a:uLnTx/>
              <a:uFillTx/>
              <a:latin typeface="Arial"/>
              <a:cs typeface="Arial"/>
            </a:endParaRPr>
          </a:p>
          <a:p>
            <a:pPr marL="665480" marR="0" lvl="1" indent="-134620" defTabSz="914400" eaLnBrk="1" fontAlgn="auto" latinLnBrk="0" hangingPunct="1">
              <a:lnSpc>
                <a:spcPct val="100000"/>
              </a:lnSpc>
              <a:spcBef>
                <a:spcPts val="685"/>
              </a:spcBef>
              <a:spcAft>
                <a:spcPts val="0"/>
              </a:spcAft>
              <a:buClr>
                <a:srgbClr val="FF9900"/>
              </a:buClr>
              <a:buSzTx/>
              <a:buFontTx/>
              <a:buChar char="•"/>
              <a:tabLst>
                <a:tab pos="665480" algn="l"/>
              </a:tabLst>
              <a:defRPr/>
            </a:pPr>
            <a:r>
              <a:rPr kumimoji="0" sz="1200" b="0" i="0" u="none" strike="noStrike" kern="0" cap="none" spc="0" normalizeH="0" baseline="0" noProof="0">
                <a:ln>
                  <a:noFill/>
                </a:ln>
                <a:solidFill>
                  <a:srgbClr val="073762"/>
                </a:solidFill>
                <a:effectLst/>
                <a:uLnTx/>
                <a:uFillTx/>
                <a:latin typeface="Arial"/>
                <a:cs typeface="Arial"/>
              </a:rPr>
              <a:t>UK</a:t>
            </a:r>
            <a:r>
              <a:rPr kumimoji="0" sz="1200" b="0" i="0" u="none" strike="noStrike" kern="0" cap="none" spc="-5"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Severe</a:t>
            </a:r>
            <a:r>
              <a:rPr kumimoji="0" sz="1200" b="0" i="0" u="none" strike="noStrike" kern="0" cap="none" spc="-8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Asthma</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Registry</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(four</a:t>
            </a:r>
            <a:r>
              <a:rPr kumimoji="0" sz="1200" b="0" i="0" u="none" strike="noStrike" kern="0" cap="none" spc="-15"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sites)</a:t>
            </a:r>
            <a:endParaRPr kumimoji="0" sz="1200" b="0" i="0" u="none" strike="noStrike" kern="0" cap="none" spc="0" normalizeH="0" baseline="0" noProof="0">
              <a:ln>
                <a:noFill/>
              </a:ln>
              <a:solidFill>
                <a:sysClr val="windowText" lastClr="000000"/>
              </a:solidFill>
              <a:effectLst/>
              <a:uLnTx/>
              <a:uFillTx/>
              <a:latin typeface="Arial"/>
              <a:cs typeface="Arial"/>
            </a:endParaRPr>
          </a:p>
          <a:p>
            <a:pPr marL="0" marR="0" lvl="1" indent="0" defTabSz="914400" eaLnBrk="1" fontAlgn="auto" latinLnBrk="0" hangingPunct="1">
              <a:lnSpc>
                <a:spcPct val="100000"/>
              </a:lnSpc>
              <a:spcBef>
                <a:spcPts val="900"/>
              </a:spcBef>
              <a:spcAft>
                <a:spcPts val="0"/>
              </a:spcAft>
              <a:buClr>
                <a:srgbClr val="FF9900"/>
              </a:buClr>
              <a:buSzTx/>
              <a:buFont typeface="Arial"/>
              <a:buChar char="•"/>
              <a:tabLst/>
              <a:defRPr/>
            </a:pPr>
            <a:endParaRPr kumimoji="0" sz="1200" b="0" i="0" u="none" strike="noStrike" kern="0" cap="none" spc="0" normalizeH="0" baseline="0" noProof="0">
              <a:ln>
                <a:noFill/>
              </a:ln>
              <a:solidFill>
                <a:sysClr val="windowText" lastClr="000000"/>
              </a:solidFill>
              <a:effectLst/>
              <a:uLnTx/>
              <a:uFillTx/>
              <a:latin typeface="Arial"/>
              <a:cs typeface="Arial"/>
            </a:endParaRPr>
          </a:p>
          <a:p>
            <a:pPr marL="665480" marR="0" lvl="1" indent="-134620" defTabSz="914400" eaLnBrk="1" fontAlgn="auto" latinLnBrk="0" hangingPunct="1">
              <a:lnSpc>
                <a:spcPct val="100000"/>
              </a:lnSpc>
              <a:spcBef>
                <a:spcPts val="5"/>
              </a:spcBef>
              <a:spcAft>
                <a:spcPts val="0"/>
              </a:spcAft>
              <a:buClr>
                <a:srgbClr val="FF9900"/>
              </a:buClr>
              <a:buSzTx/>
              <a:buFontTx/>
              <a:buChar char="•"/>
              <a:tabLst>
                <a:tab pos="665480" algn="l"/>
              </a:tabLst>
              <a:defRPr/>
            </a:pPr>
            <a:r>
              <a:rPr kumimoji="0" sz="1200" b="0" i="0" u="none" strike="noStrike" kern="0" cap="none" spc="-10" normalizeH="0" baseline="0" noProof="0">
                <a:ln>
                  <a:noFill/>
                </a:ln>
                <a:solidFill>
                  <a:srgbClr val="073762"/>
                </a:solidFill>
                <a:effectLst/>
                <a:uLnTx/>
                <a:uFillTx/>
                <a:latin typeface="Arial"/>
                <a:cs typeface="Arial"/>
              </a:rPr>
              <a:t>Korean</a:t>
            </a:r>
            <a:r>
              <a:rPr kumimoji="0" sz="1200" b="0" i="0" u="none" strike="noStrike" kern="0" cap="none" spc="-10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Academy</a:t>
            </a:r>
            <a:r>
              <a:rPr kumimoji="0" sz="1200" b="0" i="0" u="none" strike="noStrike" kern="0" cap="none" spc="-4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of</a:t>
            </a:r>
            <a:r>
              <a:rPr kumimoji="0" sz="1200" b="0" i="0" u="none" strike="noStrike" kern="0" cap="none" spc="-70"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Asthma,</a:t>
            </a:r>
            <a:r>
              <a:rPr kumimoji="0" sz="1200" b="0" i="0" u="none" strike="noStrike" kern="0" cap="none" spc="-9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Allergy and</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Clinical</a:t>
            </a:r>
            <a:r>
              <a:rPr kumimoji="0" sz="1200" b="0" i="0" u="none" strike="noStrike" kern="0" cap="none" spc="-4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Immunology</a:t>
            </a:r>
            <a:r>
              <a:rPr kumimoji="0" sz="1200" b="0" i="0" u="none" strike="noStrike" kern="0" cap="none" spc="-4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(KAAACI; 15</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sites)</a:t>
            </a:r>
            <a:endParaRPr kumimoji="0" sz="1200" b="0" i="0" u="none" strike="noStrike" kern="0" cap="none" spc="0" normalizeH="0" baseline="0" noProof="0">
              <a:ln>
                <a:noFill/>
              </a:ln>
              <a:solidFill>
                <a:sysClr val="windowText" lastClr="000000"/>
              </a:solidFill>
              <a:effectLst/>
              <a:uLnTx/>
              <a:uFillTx/>
              <a:latin typeface="Arial"/>
              <a:cs typeface="Arial"/>
            </a:endParaRPr>
          </a:p>
          <a:p>
            <a:pPr marL="0" marR="0" lvl="1" indent="0" defTabSz="914400" eaLnBrk="1" fontAlgn="auto" latinLnBrk="0" hangingPunct="1">
              <a:lnSpc>
                <a:spcPct val="100000"/>
              </a:lnSpc>
              <a:spcBef>
                <a:spcPts val="900"/>
              </a:spcBef>
              <a:spcAft>
                <a:spcPts val="0"/>
              </a:spcAft>
              <a:buClr>
                <a:srgbClr val="FF9900"/>
              </a:buClr>
              <a:buSzTx/>
              <a:buFont typeface="Arial"/>
              <a:buChar char="•"/>
              <a:tabLst/>
              <a:defRPr/>
            </a:pPr>
            <a:endParaRPr kumimoji="0" sz="1200" b="0" i="0" u="none" strike="noStrike" kern="0" cap="none" spc="0" normalizeH="0" baseline="0" noProof="0">
              <a:ln>
                <a:noFill/>
              </a:ln>
              <a:solidFill>
                <a:sysClr val="windowText" lastClr="000000"/>
              </a:solidFill>
              <a:effectLst/>
              <a:uLnTx/>
              <a:uFillTx/>
              <a:latin typeface="Arial"/>
              <a:cs typeface="Arial"/>
            </a:endParaRPr>
          </a:p>
          <a:p>
            <a:pPr marL="665480" marR="0" lvl="1" indent="-134620" defTabSz="914400" eaLnBrk="1" fontAlgn="auto" latinLnBrk="0" hangingPunct="1">
              <a:lnSpc>
                <a:spcPct val="100000"/>
              </a:lnSpc>
              <a:spcBef>
                <a:spcPts val="0"/>
              </a:spcBef>
              <a:spcAft>
                <a:spcPts val="0"/>
              </a:spcAft>
              <a:buClr>
                <a:srgbClr val="FF9900"/>
              </a:buClr>
              <a:buSzTx/>
              <a:buFontTx/>
              <a:buChar char="•"/>
              <a:tabLst>
                <a:tab pos="665480" algn="l"/>
              </a:tabLst>
              <a:defRPr/>
            </a:pPr>
            <a:r>
              <a:rPr kumimoji="0" sz="1200" b="0" i="0" u="none" strike="noStrike" kern="0" cap="none" spc="-10" normalizeH="0" baseline="0" noProof="0">
                <a:ln>
                  <a:noFill/>
                </a:ln>
                <a:solidFill>
                  <a:srgbClr val="073762"/>
                </a:solidFill>
                <a:effectLst/>
                <a:uLnTx/>
                <a:uFillTx/>
                <a:latin typeface="Arial"/>
                <a:cs typeface="Arial"/>
              </a:rPr>
              <a:t>Severe</a:t>
            </a:r>
            <a:r>
              <a:rPr kumimoji="0" sz="1200" b="0" i="0" u="none" strike="noStrike" kern="0" cap="none" spc="-8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Asthma</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Network</a:t>
            </a:r>
            <a:r>
              <a:rPr kumimoji="0" sz="1200" b="0" i="0" u="none" strike="noStrike" kern="0" cap="none" spc="-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Italy</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(SANI;</a:t>
            </a:r>
            <a:r>
              <a:rPr kumimoji="0" sz="1200" b="0" i="0" u="none" strike="noStrike" kern="0" cap="none" spc="-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61</a:t>
            </a:r>
            <a:r>
              <a:rPr kumimoji="0" sz="1200" b="0" i="0" u="none" strike="noStrike" kern="0" cap="none" spc="-15"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sites)</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pic>
        <p:nvPicPr>
          <p:cNvPr id="8" name="object 8"/>
          <p:cNvPicPr/>
          <p:nvPr/>
        </p:nvPicPr>
        <p:blipFill>
          <a:blip r:embed="rId6" cstate="print"/>
          <a:stretch>
            <a:fillRect/>
          </a:stretch>
        </p:blipFill>
        <p:spPr>
          <a:xfrm>
            <a:off x="323088" y="3317747"/>
            <a:ext cx="359664" cy="359663"/>
          </a:xfrm>
          <a:prstGeom prst="rect">
            <a:avLst/>
          </a:prstGeom>
        </p:spPr>
      </p:pic>
      <p:pic>
        <p:nvPicPr>
          <p:cNvPr id="9" name="object 9"/>
          <p:cNvPicPr/>
          <p:nvPr/>
        </p:nvPicPr>
        <p:blipFill>
          <a:blip r:embed="rId7" cstate="print"/>
          <a:stretch>
            <a:fillRect/>
          </a:stretch>
        </p:blipFill>
        <p:spPr>
          <a:xfrm>
            <a:off x="323088" y="3788664"/>
            <a:ext cx="359664" cy="361188"/>
          </a:xfrm>
          <a:prstGeom prst="rect">
            <a:avLst/>
          </a:prstGeom>
        </p:spPr>
      </p:pic>
      <p:pic>
        <p:nvPicPr>
          <p:cNvPr id="10" name="object 10"/>
          <p:cNvPicPr/>
          <p:nvPr/>
        </p:nvPicPr>
        <p:blipFill>
          <a:blip r:embed="rId8" cstate="print"/>
          <a:stretch>
            <a:fillRect/>
          </a:stretch>
        </p:blipFill>
        <p:spPr>
          <a:xfrm>
            <a:off x="320040" y="4261103"/>
            <a:ext cx="359663" cy="359663"/>
          </a:xfrm>
          <a:prstGeom prst="rect">
            <a:avLst/>
          </a:prstGeom>
        </p:spPr>
      </p:pic>
      <p:sp>
        <p:nvSpPr>
          <p:cNvPr id="11" name="object 11"/>
          <p:cNvSpPr txBox="1"/>
          <p:nvPr/>
        </p:nvSpPr>
        <p:spPr>
          <a:xfrm>
            <a:off x="828852" y="3725058"/>
            <a:ext cx="7392034" cy="417830"/>
          </a:xfrm>
          <a:prstGeom prst="rect">
            <a:avLst/>
          </a:prstGeom>
        </p:spPr>
        <p:txBody>
          <a:bodyPr vert="horz" wrap="square" lIns="0" tIns="60960" rIns="0" bIns="0" rtlCol="0">
            <a:spAutoFit/>
          </a:bodyPr>
          <a:lstStyle/>
          <a:p>
            <a:pPr marL="144780" marR="0" lvl="0" indent="-132080" defTabSz="914400" eaLnBrk="1" fontAlgn="auto" latinLnBrk="0" hangingPunct="1">
              <a:lnSpc>
                <a:spcPct val="100000"/>
              </a:lnSpc>
              <a:spcBef>
                <a:spcPts val="480"/>
              </a:spcBef>
              <a:spcAft>
                <a:spcPts val="0"/>
              </a:spcAft>
              <a:buClr>
                <a:srgbClr val="FF9900"/>
              </a:buClr>
              <a:buSzTx/>
              <a:buFontTx/>
              <a:buChar char="•"/>
              <a:tabLst>
                <a:tab pos="144780" algn="l"/>
              </a:tabLst>
              <a:defRPr/>
            </a:pPr>
            <a:r>
              <a:rPr kumimoji="0" sz="1100" b="0" i="0" u="none" strike="noStrike" kern="0" cap="none" spc="-10" normalizeH="0" baseline="0" noProof="0">
                <a:ln>
                  <a:noFill/>
                </a:ln>
                <a:solidFill>
                  <a:srgbClr val="073762"/>
                </a:solidFill>
                <a:effectLst/>
                <a:uLnTx/>
                <a:uFillTx/>
                <a:latin typeface="Arial"/>
                <a:cs typeface="Arial"/>
              </a:rPr>
              <a:t>Australasian</a:t>
            </a:r>
            <a:r>
              <a:rPr kumimoji="0" sz="1100" b="0" i="0" u="none" strike="noStrike" kern="0" cap="none" spc="-3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Severe</a:t>
            </a:r>
            <a:r>
              <a:rPr kumimoji="0" sz="1100" b="0" i="0" u="none" strike="noStrike" kern="0" cap="none" spc="-1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Asthma</a:t>
            </a:r>
            <a:r>
              <a:rPr kumimoji="0" sz="1100" b="0" i="0" u="none" strike="noStrike" kern="0" cap="none" spc="-5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Registry</a:t>
            </a:r>
            <a:r>
              <a:rPr kumimoji="0" sz="1100" b="0" i="0" u="none" strike="noStrike" kern="0" cap="none" spc="-3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(ASAR)</a:t>
            </a:r>
            <a:r>
              <a:rPr kumimoji="0" sz="1100" b="0" i="0" u="none" strike="noStrike" kern="0" cap="none" spc="-3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hosted</a:t>
            </a:r>
            <a:r>
              <a:rPr kumimoji="0" sz="1100" b="0" i="0" u="none" strike="noStrike" kern="0" cap="none" spc="-4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by</a:t>
            </a:r>
            <a:r>
              <a:rPr kumimoji="0" sz="1100" b="0" i="0" u="none" strike="noStrike" kern="0" cap="none" spc="-3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the</a:t>
            </a:r>
            <a:r>
              <a:rPr kumimoji="0" sz="1100" b="0" i="0" u="none" strike="noStrike" kern="0" cap="none" spc="-4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Thoracic</a:t>
            </a:r>
            <a:r>
              <a:rPr kumimoji="0" sz="1100" b="0" i="0" u="none" strike="noStrike" kern="0" cap="none" spc="-4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Society</a:t>
            </a:r>
            <a:r>
              <a:rPr kumimoji="0" sz="1100" b="0" i="0" u="none" strike="noStrike" kern="0" cap="none" spc="-2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of</a:t>
            </a:r>
            <a:r>
              <a:rPr kumimoji="0" sz="1100" b="0" i="0" u="none" strike="noStrike" kern="0" cap="none" spc="-4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Australia</a:t>
            </a:r>
            <a:r>
              <a:rPr kumimoji="0" sz="1100" b="0" i="0" u="none" strike="noStrike" kern="0" cap="none" spc="-2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and</a:t>
            </a:r>
            <a:r>
              <a:rPr kumimoji="0" sz="1100" b="0" i="0" u="none" strike="noStrike" kern="0" cap="none" spc="-3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New</a:t>
            </a:r>
            <a:r>
              <a:rPr kumimoji="0" sz="1100" b="0" i="0" u="none" strike="noStrike" kern="0" cap="none" spc="-3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Zealand</a:t>
            </a:r>
            <a:r>
              <a:rPr kumimoji="0" sz="1100" b="0" i="0" u="none" strike="noStrike" kern="0" cap="none" spc="-20" normalizeH="0" baseline="0" noProof="0">
                <a:ln>
                  <a:noFill/>
                </a:ln>
                <a:solidFill>
                  <a:srgbClr val="073762"/>
                </a:solidFill>
                <a:effectLst/>
                <a:uLnTx/>
                <a:uFillTx/>
                <a:latin typeface="Arial"/>
                <a:cs typeface="Arial"/>
              </a:rPr>
              <a:t> </a:t>
            </a:r>
            <a:r>
              <a:rPr kumimoji="0" sz="1100" b="0" i="0" u="none" strike="noStrike" kern="0" cap="none" spc="-10" normalizeH="0" baseline="0" noProof="0">
                <a:ln>
                  <a:noFill/>
                </a:ln>
                <a:solidFill>
                  <a:srgbClr val="073762"/>
                </a:solidFill>
                <a:effectLst/>
                <a:uLnTx/>
                <a:uFillTx/>
                <a:latin typeface="Arial"/>
                <a:cs typeface="Arial"/>
              </a:rPr>
              <a:t>(TSANZ)</a:t>
            </a:r>
            <a:endParaRPr kumimoji="0" sz="1100" b="0" i="0" u="none" strike="noStrike" kern="0" cap="none" spc="0" normalizeH="0" baseline="0" noProof="0">
              <a:ln>
                <a:noFill/>
              </a:ln>
              <a:solidFill>
                <a:sysClr val="windowText" lastClr="000000"/>
              </a:solidFill>
              <a:effectLst/>
              <a:uLnTx/>
              <a:uFillTx/>
              <a:latin typeface="Arial"/>
              <a:cs typeface="Arial"/>
            </a:endParaRPr>
          </a:p>
          <a:p>
            <a:pPr marL="146685" marR="0" lvl="0" indent="0" defTabSz="914400" eaLnBrk="1" fontAlgn="auto" latinLnBrk="0" hangingPunct="1">
              <a:lnSpc>
                <a:spcPct val="100000"/>
              </a:lnSpc>
              <a:spcBef>
                <a:spcPts val="305"/>
              </a:spcBef>
              <a:spcAft>
                <a:spcPts val="0"/>
              </a:spcAft>
              <a:buClrTx/>
              <a:buSzTx/>
              <a:buFontTx/>
              <a:buNone/>
              <a:tabLst/>
              <a:defRPr/>
            </a:pPr>
            <a:r>
              <a:rPr kumimoji="0" sz="900" b="0" i="0" u="none" strike="noStrike" kern="0" cap="none" spc="0" normalizeH="0" baseline="0" noProof="0">
                <a:ln>
                  <a:noFill/>
                </a:ln>
                <a:solidFill>
                  <a:srgbClr val="FF9900"/>
                </a:solidFill>
                <a:effectLst/>
                <a:uLnTx/>
                <a:uFillTx/>
                <a:latin typeface="Arial"/>
                <a:cs typeface="Arial"/>
              </a:rPr>
              <a:t>–</a:t>
            </a:r>
            <a:r>
              <a:rPr kumimoji="0" sz="900" b="0" i="0" u="none" strike="noStrike" kern="0" cap="none" spc="305" normalizeH="0" baseline="0" noProof="0">
                <a:ln>
                  <a:noFill/>
                </a:ln>
                <a:solidFill>
                  <a:srgbClr val="FF9900"/>
                </a:solidFill>
                <a:effectLst/>
                <a:uLnTx/>
                <a:uFillTx/>
                <a:latin typeface="Arial"/>
                <a:cs typeface="Arial"/>
              </a:rPr>
              <a:t> </a:t>
            </a:r>
            <a:r>
              <a:rPr kumimoji="0" sz="900" b="0" i="0" u="none" strike="noStrike" kern="0" cap="none" spc="0" normalizeH="0" baseline="0" noProof="0">
                <a:ln>
                  <a:noFill/>
                </a:ln>
                <a:solidFill>
                  <a:srgbClr val="073762"/>
                </a:solidFill>
                <a:effectLst/>
                <a:uLnTx/>
                <a:uFillTx/>
                <a:latin typeface="Arial"/>
                <a:cs typeface="Arial"/>
              </a:rPr>
              <a:t>i.e.</a:t>
            </a:r>
            <a:r>
              <a:rPr kumimoji="0" sz="900" b="0" i="0" u="none" strike="noStrike" kern="0" cap="none" spc="-10" normalizeH="0" baseline="0" noProof="0">
                <a:ln>
                  <a:noFill/>
                </a:ln>
                <a:solidFill>
                  <a:srgbClr val="073762"/>
                </a:solidFill>
                <a:effectLst/>
                <a:uLnTx/>
                <a:uFillTx/>
                <a:latin typeface="Arial"/>
                <a:cs typeface="Arial"/>
              </a:rPr>
              <a:t> </a:t>
            </a:r>
            <a:r>
              <a:rPr kumimoji="0" sz="900" b="0" i="0" u="none" strike="noStrike" kern="0" cap="none" spc="0" normalizeH="0" baseline="0" noProof="0">
                <a:ln>
                  <a:noFill/>
                </a:ln>
                <a:solidFill>
                  <a:srgbClr val="073762"/>
                </a:solidFill>
                <a:effectLst/>
                <a:uLnTx/>
                <a:uFillTx/>
                <a:latin typeface="Arial"/>
                <a:cs typeface="Arial"/>
              </a:rPr>
              <a:t>Severe</a:t>
            </a:r>
            <a:r>
              <a:rPr kumimoji="0" sz="900" b="0" i="0" u="none" strike="noStrike" kern="0" cap="none" spc="-15" normalizeH="0" baseline="0" noProof="0">
                <a:ln>
                  <a:noFill/>
                </a:ln>
                <a:solidFill>
                  <a:srgbClr val="073762"/>
                </a:solidFill>
                <a:effectLst/>
                <a:uLnTx/>
                <a:uFillTx/>
                <a:latin typeface="Arial"/>
                <a:cs typeface="Arial"/>
              </a:rPr>
              <a:t> </a:t>
            </a:r>
            <a:r>
              <a:rPr kumimoji="0" sz="900" b="0" i="0" u="none" strike="noStrike" kern="0" cap="none" spc="0" normalizeH="0" baseline="0" noProof="0">
                <a:ln>
                  <a:noFill/>
                </a:ln>
                <a:solidFill>
                  <a:srgbClr val="073762"/>
                </a:solidFill>
                <a:effectLst/>
                <a:uLnTx/>
                <a:uFillTx/>
                <a:latin typeface="Arial"/>
                <a:cs typeface="Arial"/>
              </a:rPr>
              <a:t>Asthma</a:t>
            </a:r>
            <a:r>
              <a:rPr kumimoji="0" sz="900" b="0" i="0" u="none" strike="noStrike" kern="0" cap="none" spc="-20" normalizeH="0" baseline="0" noProof="0">
                <a:ln>
                  <a:noFill/>
                </a:ln>
                <a:solidFill>
                  <a:srgbClr val="073762"/>
                </a:solidFill>
                <a:effectLst/>
                <a:uLnTx/>
                <a:uFillTx/>
                <a:latin typeface="Arial"/>
                <a:cs typeface="Arial"/>
              </a:rPr>
              <a:t> </a:t>
            </a:r>
            <a:r>
              <a:rPr kumimoji="0" sz="900" b="0" i="0" u="none" strike="noStrike" kern="0" cap="none" spc="0" normalizeH="0" baseline="0" noProof="0">
                <a:ln>
                  <a:noFill/>
                </a:ln>
                <a:solidFill>
                  <a:srgbClr val="073762"/>
                </a:solidFill>
                <a:effectLst/>
                <a:uLnTx/>
                <a:uFillTx/>
                <a:latin typeface="Arial"/>
                <a:cs typeface="Arial"/>
              </a:rPr>
              <a:t>Web-based</a:t>
            </a:r>
            <a:r>
              <a:rPr kumimoji="0" sz="900" b="0" i="0" u="none" strike="noStrike" kern="0" cap="none" spc="-50" normalizeH="0" baseline="0" noProof="0">
                <a:ln>
                  <a:noFill/>
                </a:ln>
                <a:solidFill>
                  <a:srgbClr val="073762"/>
                </a:solidFill>
                <a:effectLst/>
                <a:uLnTx/>
                <a:uFillTx/>
                <a:latin typeface="Arial"/>
                <a:cs typeface="Arial"/>
              </a:rPr>
              <a:t> </a:t>
            </a:r>
            <a:r>
              <a:rPr kumimoji="0" sz="900" b="0" i="0" u="none" strike="noStrike" kern="0" cap="none" spc="0" normalizeH="0" baseline="0" noProof="0">
                <a:ln>
                  <a:noFill/>
                </a:ln>
                <a:solidFill>
                  <a:srgbClr val="073762"/>
                </a:solidFill>
                <a:effectLst/>
                <a:uLnTx/>
                <a:uFillTx/>
                <a:latin typeface="Arial"/>
                <a:cs typeface="Arial"/>
              </a:rPr>
              <a:t>Database</a:t>
            </a:r>
            <a:r>
              <a:rPr kumimoji="0" sz="900" b="0" i="0" u="none" strike="noStrike" kern="0" cap="none" spc="-20" normalizeH="0" baseline="0" noProof="0">
                <a:ln>
                  <a:noFill/>
                </a:ln>
                <a:solidFill>
                  <a:srgbClr val="073762"/>
                </a:solidFill>
                <a:effectLst/>
                <a:uLnTx/>
                <a:uFillTx/>
                <a:latin typeface="Arial"/>
                <a:cs typeface="Arial"/>
              </a:rPr>
              <a:t> </a:t>
            </a:r>
            <a:r>
              <a:rPr kumimoji="0" sz="900" b="0" i="0" u="none" strike="noStrike" kern="0" cap="none" spc="0" normalizeH="0" baseline="0" noProof="0">
                <a:ln>
                  <a:noFill/>
                </a:ln>
                <a:solidFill>
                  <a:srgbClr val="073762"/>
                </a:solidFill>
                <a:effectLst/>
                <a:uLnTx/>
                <a:uFillTx/>
                <a:latin typeface="Arial"/>
                <a:cs typeface="Arial"/>
              </a:rPr>
              <a:t>[SAWD],</a:t>
            </a:r>
            <a:r>
              <a:rPr kumimoji="0" sz="900" b="0" i="0" u="none" strike="noStrike" kern="0" cap="none" spc="-50" normalizeH="0" baseline="0" noProof="0">
                <a:ln>
                  <a:noFill/>
                </a:ln>
                <a:solidFill>
                  <a:srgbClr val="073762"/>
                </a:solidFill>
                <a:effectLst/>
                <a:uLnTx/>
                <a:uFillTx/>
                <a:latin typeface="Arial"/>
                <a:cs typeface="Arial"/>
              </a:rPr>
              <a:t> </a:t>
            </a:r>
            <a:r>
              <a:rPr kumimoji="0" sz="900" b="0" i="0" u="none" strike="noStrike" kern="0" cap="none" spc="0" normalizeH="0" baseline="0" noProof="0">
                <a:ln>
                  <a:noFill/>
                </a:ln>
                <a:solidFill>
                  <a:srgbClr val="073762"/>
                </a:solidFill>
                <a:effectLst/>
                <a:uLnTx/>
                <a:uFillTx/>
                <a:latin typeface="Arial"/>
                <a:cs typeface="Arial"/>
              </a:rPr>
              <a:t>including</a:t>
            </a:r>
            <a:r>
              <a:rPr kumimoji="0" sz="900" b="0" i="0" u="none" strike="noStrike" kern="0" cap="none" spc="-35" normalizeH="0" baseline="0" noProof="0">
                <a:ln>
                  <a:noFill/>
                </a:ln>
                <a:solidFill>
                  <a:srgbClr val="073762"/>
                </a:solidFill>
                <a:effectLst/>
                <a:uLnTx/>
                <a:uFillTx/>
                <a:latin typeface="Arial"/>
                <a:cs typeface="Arial"/>
              </a:rPr>
              <a:t> </a:t>
            </a:r>
            <a:r>
              <a:rPr kumimoji="0" sz="900" b="0" i="0" u="none" strike="noStrike" kern="0" cap="none" spc="0" normalizeH="0" baseline="0" noProof="0">
                <a:ln>
                  <a:noFill/>
                </a:ln>
                <a:solidFill>
                  <a:srgbClr val="073762"/>
                </a:solidFill>
                <a:effectLst/>
                <a:uLnTx/>
                <a:uFillTx/>
                <a:latin typeface="Arial"/>
                <a:cs typeface="Arial"/>
              </a:rPr>
              <a:t>patient</a:t>
            </a:r>
            <a:r>
              <a:rPr kumimoji="0" sz="900" b="0" i="0" u="none" strike="noStrike" kern="0" cap="none" spc="-30" normalizeH="0" baseline="0" noProof="0">
                <a:ln>
                  <a:noFill/>
                </a:ln>
                <a:solidFill>
                  <a:srgbClr val="073762"/>
                </a:solidFill>
                <a:effectLst/>
                <a:uLnTx/>
                <a:uFillTx/>
                <a:latin typeface="Arial"/>
                <a:cs typeface="Arial"/>
              </a:rPr>
              <a:t> </a:t>
            </a:r>
            <a:r>
              <a:rPr kumimoji="0" sz="900" b="0" i="0" u="none" strike="noStrike" kern="0" cap="none" spc="0" normalizeH="0" baseline="0" noProof="0">
                <a:ln>
                  <a:noFill/>
                </a:ln>
                <a:solidFill>
                  <a:srgbClr val="073762"/>
                </a:solidFill>
                <a:effectLst/>
                <a:uLnTx/>
                <a:uFillTx/>
                <a:latin typeface="Arial"/>
                <a:cs typeface="Arial"/>
              </a:rPr>
              <a:t>data</a:t>
            </a:r>
            <a:r>
              <a:rPr kumimoji="0" sz="900" b="0" i="0" u="none" strike="noStrike" kern="0" cap="none" spc="-10" normalizeH="0" baseline="0" noProof="0">
                <a:ln>
                  <a:noFill/>
                </a:ln>
                <a:solidFill>
                  <a:srgbClr val="073762"/>
                </a:solidFill>
                <a:effectLst/>
                <a:uLnTx/>
                <a:uFillTx/>
                <a:latin typeface="Arial"/>
                <a:cs typeface="Arial"/>
              </a:rPr>
              <a:t> </a:t>
            </a:r>
            <a:r>
              <a:rPr kumimoji="0" sz="900" b="0" i="0" u="none" strike="noStrike" kern="0" cap="none" spc="0" normalizeH="0" baseline="0" noProof="0">
                <a:ln>
                  <a:noFill/>
                </a:ln>
                <a:solidFill>
                  <a:srgbClr val="073762"/>
                </a:solidFill>
                <a:effectLst/>
                <a:uLnTx/>
                <a:uFillTx/>
                <a:latin typeface="Arial"/>
                <a:cs typeface="Arial"/>
              </a:rPr>
              <a:t>from</a:t>
            </a:r>
            <a:r>
              <a:rPr kumimoji="0" sz="900" b="0" i="0" u="none" strike="noStrike" kern="0" cap="none" spc="-25" normalizeH="0" baseline="0" noProof="0">
                <a:ln>
                  <a:noFill/>
                </a:ln>
                <a:solidFill>
                  <a:srgbClr val="073762"/>
                </a:solidFill>
                <a:effectLst/>
                <a:uLnTx/>
                <a:uFillTx/>
                <a:latin typeface="Arial"/>
                <a:cs typeface="Arial"/>
              </a:rPr>
              <a:t> </a:t>
            </a:r>
            <a:r>
              <a:rPr kumimoji="0" sz="900" b="0" i="0" u="none" strike="noStrike" kern="0" cap="none" spc="0" normalizeH="0" baseline="0" noProof="0">
                <a:ln>
                  <a:noFill/>
                </a:ln>
                <a:solidFill>
                  <a:srgbClr val="073762"/>
                </a:solidFill>
                <a:effectLst/>
                <a:uLnTx/>
                <a:uFillTx/>
                <a:latin typeface="Arial"/>
                <a:cs typeface="Arial"/>
              </a:rPr>
              <a:t>Australia,</a:t>
            </a:r>
            <a:r>
              <a:rPr kumimoji="0" sz="900" b="0" i="0" u="none" strike="noStrike" kern="0" cap="none" spc="-25" normalizeH="0" baseline="0" noProof="0">
                <a:ln>
                  <a:noFill/>
                </a:ln>
                <a:solidFill>
                  <a:srgbClr val="073762"/>
                </a:solidFill>
                <a:effectLst/>
                <a:uLnTx/>
                <a:uFillTx/>
                <a:latin typeface="Arial"/>
                <a:cs typeface="Arial"/>
              </a:rPr>
              <a:t> </a:t>
            </a:r>
            <a:r>
              <a:rPr kumimoji="0" sz="900" b="0" i="0" u="none" strike="noStrike" kern="0" cap="none" spc="0" normalizeH="0" baseline="0" noProof="0">
                <a:ln>
                  <a:noFill/>
                </a:ln>
                <a:solidFill>
                  <a:srgbClr val="073762"/>
                </a:solidFill>
                <a:effectLst/>
                <a:uLnTx/>
                <a:uFillTx/>
                <a:latin typeface="Arial"/>
                <a:cs typeface="Arial"/>
              </a:rPr>
              <a:t>Singapore,</a:t>
            </a:r>
            <a:r>
              <a:rPr kumimoji="0" sz="900" b="0" i="0" u="none" strike="noStrike" kern="0" cap="none" spc="-40" normalizeH="0" baseline="0" noProof="0">
                <a:ln>
                  <a:noFill/>
                </a:ln>
                <a:solidFill>
                  <a:srgbClr val="073762"/>
                </a:solidFill>
                <a:effectLst/>
                <a:uLnTx/>
                <a:uFillTx/>
                <a:latin typeface="Arial"/>
                <a:cs typeface="Arial"/>
              </a:rPr>
              <a:t> </a:t>
            </a:r>
            <a:r>
              <a:rPr kumimoji="0" sz="900" b="0" i="0" u="none" strike="noStrike" kern="0" cap="none" spc="0" normalizeH="0" baseline="0" noProof="0">
                <a:ln>
                  <a:noFill/>
                </a:ln>
                <a:solidFill>
                  <a:srgbClr val="073762"/>
                </a:solidFill>
                <a:effectLst/>
                <a:uLnTx/>
                <a:uFillTx/>
                <a:latin typeface="Arial"/>
                <a:cs typeface="Arial"/>
              </a:rPr>
              <a:t>and</a:t>
            </a:r>
            <a:r>
              <a:rPr kumimoji="0" sz="900" b="0" i="0" u="none" strike="noStrike" kern="0" cap="none" spc="-10" normalizeH="0" baseline="0" noProof="0">
                <a:ln>
                  <a:noFill/>
                </a:ln>
                <a:solidFill>
                  <a:srgbClr val="073762"/>
                </a:solidFill>
                <a:effectLst/>
                <a:uLnTx/>
                <a:uFillTx/>
                <a:latin typeface="Arial"/>
                <a:cs typeface="Arial"/>
              </a:rPr>
              <a:t> </a:t>
            </a:r>
            <a:r>
              <a:rPr kumimoji="0" sz="900" b="0" i="0" u="none" strike="noStrike" kern="0" cap="none" spc="0" normalizeH="0" baseline="0" noProof="0">
                <a:ln>
                  <a:noFill/>
                </a:ln>
                <a:solidFill>
                  <a:srgbClr val="073762"/>
                </a:solidFill>
                <a:effectLst/>
                <a:uLnTx/>
                <a:uFillTx/>
                <a:latin typeface="Arial"/>
                <a:cs typeface="Arial"/>
              </a:rPr>
              <a:t>New</a:t>
            </a:r>
            <a:r>
              <a:rPr kumimoji="0" sz="900" b="0" i="0" u="none" strike="noStrike" kern="0" cap="none" spc="-5" normalizeH="0" baseline="0" noProof="0">
                <a:ln>
                  <a:noFill/>
                </a:ln>
                <a:solidFill>
                  <a:srgbClr val="073762"/>
                </a:solidFill>
                <a:effectLst/>
                <a:uLnTx/>
                <a:uFillTx/>
                <a:latin typeface="Arial"/>
                <a:cs typeface="Arial"/>
              </a:rPr>
              <a:t> </a:t>
            </a:r>
            <a:r>
              <a:rPr kumimoji="0" sz="900" b="0" i="0" u="none" strike="noStrike" kern="0" cap="none" spc="0" normalizeH="0" baseline="0" noProof="0">
                <a:ln>
                  <a:noFill/>
                </a:ln>
                <a:solidFill>
                  <a:srgbClr val="073762"/>
                </a:solidFill>
                <a:effectLst/>
                <a:uLnTx/>
                <a:uFillTx/>
                <a:latin typeface="Arial"/>
                <a:cs typeface="Arial"/>
              </a:rPr>
              <a:t>Zealand:</a:t>
            </a:r>
            <a:r>
              <a:rPr kumimoji="0" sz="900" b="0" i="0" u="none" strike="noStrike" kern="0" cap="none" spc="-35" normalizeH="0" baseline="0" noProof="0">
                <a:ln>
                  <a:noFill/>
                </a:ln>
                <a:solidFill>
                  <a:srgbClr val="073762"/>
                </a:solidFill>
                <a:effectLst/>
                <a:uLnTx/>
                <a:uFillTx/>
                <a:latin typeface="Arial"/>
                <a:cs typeface="Arial"/>
              </a:rPr>
              <a:t> </a:t>
            </a:r>
            <a:r>
              <a:rPr kumimoji="0" sz="900" b="0" i="0" u="none" strike="noStrike" kern="0" cap="none" spc="0" normalizeH="0" baseline="0" noProof="0">
                <a:ln>
                  <a:noFill/>
                </a:ln>
                <a:solidFill>
                  <a:srgbClr val="073762"/>
                </a:solidFill>
                <a:effectLst/>
                <a:uLnTx/>
                <a:uFillTx/>
                <a:latin typeface="Arial"/>
                <a:cs typeface="Arial"/>
              </a:rPr>
              <a:t>23</a:t>
            </a:r>
            <a:r>
              <a:rPr kumimoji="0" sz="900" b="0" i="0" u="none" strike="noStrike" kern="0" cap="none" spc="-15" normalizeH="0" baseline="0" noProof="0">
                <a:ln>
                  <a:noFill/>
                </a:ln>
                <a:solidFill>
                  <a:srgbClr val="073762"/>
                </a:solidFill>
                <a:effectLst/>
                <a:uLnTx/>
                <a:uFillTx/>
                <a:latin typeface="Arial"/>
                <a:cs typeface="Arial"/>
              </a:rPr>
              <a:t> </a:t>
            </a:r>
            <a:r>
              <a:rPr kumimoji="0" sz="900" b="0" i="0" u="none" strike="noStrike" kern="0" cap="none" spc="-10" normalizeH="0" baseline="0" noProof="0">
                <a:ln>
                  <a:noFill/>
                </a:ln>
                <a:solidFill>
                  <a:srgbClr val="073762"/>
                </a:solidFill>
                <a:effectLst/>
                <a:uLnTx/>
                <a:uFillTx/>
                <a:latin typeface="Arial"/>
                <a:cs typeface="Arial"/>
              </a:rPr>
              <a:t>sites</a:t>
            </a:r>
            <a:endParaRPr kumimoji="0" sz="900" b="0" i="0" u="none" strike="noStrike" kern="0" cap="none" spc="0" normalizeH="0" baseline="0" noProof="0">
              <a:ln>
                <a:noFill/>
              </a:ln>
              <a:solidFill>
                <a:sysClr val="windowText" lastClr="000000"/>
              </a:solidFill>
              <a:effectLst/>
              <a:uLnTx/>
              <a:uFillTx/>
              <a:latin typeface="Arial"/>
              <a:cs typeface="Arial"/>
            </a:endParaRPr>
          </a:p>
        </p:txBody>
      </p:sp>
      <p:pic>
        <p:nvPicPr>
          <p:cNvPr id="13" name="Graphic 12" descr="Beginning with solid fill">
            <a:hlinkClick r:id="rId9" action="ppaction://hlinksldjump"/>
            <a:extLst>
              <a:ext uri="{FF2B5EF4-FFF2-40B4-BE49-F238E27FC236}">
                <a16:creationId xmlns:a16="http://schemas.microsoft.com/office/drawing/2014/main" id="{5FE8A27D-6330-EC43-09CF-42934E399BAF}"/>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标题 1">
            <a:extLst>
              <a:ext uri="{FF2B5EF4-FFF2-40B4-BE49-F238E27FC236}">
                <a16:creationId xmlns:a16="http://schemas.microsoft.com/office/drawing/2014/main" id="{6036183E-B4B2-121A-CA1B-A51424E53274}"/>
              </a:ext>
            </a:extLst>
          </p:cNvPr>
          <p:cNvSpPr txBox="1">
            <a:spLocks/>
          </p:cNvSpPr>
          <p:nvPr/>
        </p:nvSpPr>
        <p:spPr>
          <a:xfrm>
            <a:off x="209550" y="213808"/>
            <a:ext cx="6116523" cy="317986"/>
          </a:xfrm>
          <a:prstGeom prst="rect">
            <a:avLst/>
          </a:prstGeom>
        </p:spPr>
        <p:txBody>
          <a:bodyPr vert="horz" lIns="68580" tIns="34290" rIns="68580" bIns="34290" rtlCol="0" anchor="ctr">
            <a:no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US" sz="2100" b="1">
                <a:solidFill>
                  <a:schemeClr val="tx2">
                    <a:lumMod val="75000"/>
                    <a:lumOff val="25000"/>
                  </a:schemeClr>
                </a:solidFill>
              </a:rPr>
              <a:t>Conclusions</a:t>
            </a:r>
          </a:p>
        </p:txBody>
      </p:sp>
      <p:sp>
        <p:nvSpPr>
          <p:cNvPr id="10" name="TextBox 9">
            <a:extLst>
              <a:ext uri="{FF2B5EF4-FFF2-40B4-BE49-F238E27FC236}">
                <a16:creationId xmlns:a16="http://schemas.microsoft.com/office/drawing/2014/main" id="{78AB7E09-6AC5-CAB6-CD4D-354C9728F335}"/>
              </a:ext>
            </a:extLst>
          </p:cNvPr>
          <p:cNvSpPr txBox="1"/>
          <p:nvPr/>
        </p:nvSpPr>
        <p:spPr>
          <a:xfrm>
            <a:off x="1182066" y="1590278"/>
            <a:ext cx="7534801" cy="2325958"/>
          </a:xfrm>
          <a:prstGeom prst="rect">
            <a:avLst/>
          </a:prstGeom>
          <a:noFill/>
        </p:spPr>
        <p:txBody>
          <a:bodyPr wrap="square">
            <a:spAutoFit/>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214313" indent="-214313" algn="just">
              <a:buFont typeface="Arial" panose="020B0604020202020204" pitchFamily="34" charset="0"/>
              <a:buChar char="•"/>
            </a:pPr>
            <a:r>
              <a:rPr lang="en-SG" sz="1350" kern="0">
                <a:solidFill>
                  <a:srgbClr val="000000"/>
                </a:solidFill>
                <a:effectLst/>
                <a:latin typeface="+mj-lt"/>
                <a:ea typeface="Times New Roman" panose="02020603050405020304" pitchFamily="18" charset="0"/>
                <a:cs typeface="Arial" panose="020B0604020202020204" pitchFamily="34" charset="0"/>
              </a:rPr>
              <a:t>An essential prediction pathway of severe exacerbation was identified, which involves the </a:t>
            </a:r>
            <a:r>
              <a:rPr lang="en-SG" sz="1350" b="1" kern="0">
                <a:solidFill>
                  <a:schemeClr val="accent2">
                    <a:lumMod val="75000"/>
                  </a:schemeClr>
                </a:solidFill>
                <a:effectLst/>
                <a:latin typeface="+mj-lt"/>
                <a:ea typeface="Times New Roman" panose="02020603050405020304" pitchFamily="18" charset="0"/>
                <a:cs typeface="Arial" panose="020B0604020202020204" pitchFamily="34" charset="0"/>
              </a:rPr>
              <a:t>influence of CRS on the immediate predictors</a:t>
            </a:r>
            <a:r>
              <a:rPr lang="en-SG" sz="1350" kern="0">
                <a:solidFill>
                  <a:srgbClr val="000000"/>
                </a:solidFill>
                <a:effectLst/>
                <a:latin typeface="+mj-lt"/>
                <a:ea typeface="Times New Roman" panose="02020603050405020304" pitchFamily="18" charset="0"/>
                <a:cs typeface="Arial" panose="020B0604020202020204" pitchFamily="34" charset="0"/>
              </a:rPr>
              <a:t> of risk transition from current to future severe asthma exacerbations. </a:t>
            </a:r>
            <a:r>
              <a:rPr lang="en-SG" sz="1013" b="0" i="0">
                <a:effectLst/>
                <a:latin typeface="+mj-lt"/>
                <a:cs typeface="Arial" panose="020B0604020202020204" pitchFamily="34" charset="0"/>
              </a:rPr>
              <a:t> </a:t>
            </a:r>
          </a:p>
          <a:p>
            <a:pPr algn="just"/>
            <a:endParaRPr lang="en-SG" sz="1013" b="0" i="0">
              <a:effectLst/>
              <a:latin typeface="+mj-lt"/>
              <a:cs typeface="Arial" panose="020B0604020202020204" pitchFamily="34" charset="0"/>
            </a:endParaRPr>
          </a:p>
          <a:p>
            <a:pPr algn="just"/>
            <a:endParaRPr lang="en-SG" sz="1013" b="0" i="0">
              <a:effectLst/>
              <a:latin typeface="+mj-lt"/>
              <a:cs typeface="Arial" panose="020B0604020202020204" pitchFamily="34" charset="0"/>
            </a:endParaRPr>
          </a:p>
          <a:p>
            <a:pPr marL="214313" indent="-214313" algn="just">
              <a:buFont typeface="Arial" panose="020B0604020202020204" pitchFamily="34" charset="0"/>
              <a:buChar char="•"/>
            </a:pPr>
            <a:r>
              <a:rPr lang="en-SG" sz="1350" kern="0">
                <a:solidFill>
                  <a:srgbClr val="000000"/>
                </a:solidFill>
                <a:effectLst/>
                <a:latin typeface="+mj-lt"/>
                <a:ea typeface="Times New Roman" panose="02020603050405020304" pitchFamily="18" charset="0"/>
                <a:cs typeface="Arial" panose="020B0604020202020204" pitchFamily="34" charset="0"/>
              </a:rPr>
              <a:t>The BN also reveals heterogeneity in predicted risks, with </a:t>
            </a:r>
            <a:r>
              <a:rPr lang="en-SG" sz="1350" b="1" kern="0">
                <a:solidFill>
                  <a:schemeClr val="accent5">
                    <a:lumMod val="75000"/>
                  </a:schemeClr>
                </a:solidFill>
                <a:effectLst/>
                <a:latin typeface="+mj-lt"/>
                <a:ea typeface="Times New Roman" panose="02020603050405020304" pitchFamily="18" charset="0"/>
                <a:cs typeface="Arial" panose="020B0604020202020204" pitchFamily="34" charset="0"/>
              </a:rPr>
              <a:t>macrolide use linked to the transition from past to future exacerbations</a:t>
            </a:r>
            <a:r>
              <a:rPr lang="en-SG" sz="1350" kern="0">
                <a:solidFill>
                  <a:srgbClr val="000000"/>
                </a:solidFill>
                <a:effectLst/>
                <a:latin typeface="+mj-lt"/>
                <a:ea typeface="Times New Roman" panose="02020603050405020304" pitchFamily="18" charset="0"/>
                <a:cs typeface="Arial" panose="020B0604020202020204" pitchFamily="34" charset="0"/>
              </a:rPr>
              <a:t> through a separate, non-T2 pathway.</a:t>
            </a:r>
            <a:endParaRPr lang="en-SG" sz="1013">
              <a:latin typeface="+mj-lt"/>
              <a:cs typeface="Arial" panose="020B0604020202020204" pitchFamily="34" charset="0"/>
            </a:endParaRPr>
          </a:p>
          <a:p>
            <a:pPr algn="just"/>
            <a:endParaRPr lang="en-SG" sz="1013" b="0" i="0">
              <a:effectLst/>
              <a:latin typeface="+mj-lt"/>
              <a:cs typeface="Arial" panose="020B0604020202020204" pitchFamily="34" charset="0"/>
            </a:endParaRPr>
          </a:p>
          <a:p>
            <a:pPr algn="just"/>
            <a:endParaRPr lang="en-SG" sz="1013" b="0" i="0">
              <a:effectLst/>
              <a:latin typeface="+mj-lt"/>
              <a:cs typeface="Arial" panose="020B0604020202020204" pitchFamily="34" charset="0"/>
            </a:endParaRPr>
          </a:p>
          <a:p>
            <a:pPr marL="214313" indent="-214313" algn="just">
              <a:buFont typeface="Arial" panose="020B0604020202020204" pitchFamily="34" charset="0"/>
              <a:buChar char="•"/>
            </a:pPr>
            <a:r>
              <a:rPr lang="en-SG" sz="1013">
                <a:solidFill>
                  <a:srgbClr val="000000"/>
                </a:solidFill>
                <a:latin typeface="+mj-lt"/>
                <a:ea typeface="Times New Roman" panose="02020603050405020304" pitchFamily="18" charset="0"/>
                <a:cs typeface="Arial" panose="020B0604020202020204" pitchFamily="34" charset="0"/>
              </a:rPr>
              <a:t>F</a:t>
            </a:r>
            <a:r>
              <a:rPr lang="en-SG" sz="1350">
                <a:solidFill>
                  <a:srgbClr val="000000"/>
                </a:solidFill>
                <a:effectLst/>
                <a:latin typeface="+mj-lt"/>
                <a:ea typeface="Times New Roman" panose="02020603050405020304" pitchFamily="18" charset="0"/>
                <a:cs typeface="Arial" panose="020B0604020202020204" pitchFamily="34" charset="0"/>
              </a:rPr>
              <a:t>indings provided significant insights for </a:t>
            </a:r>
            <a:r>
              <a:rPr lang="en-SG" sz="1350" b="1">
                <a:solidFill>
                  <a:schemeClr val="accent1">
                    <a:lumMod val="75000"/>
                  </a:schemeClr>
                </a:solidFill>
                <a:effectLst/>
                <a:latin typeface="+mj-lt"/>
                <a:ea typeface="Times New Roman" panose="02020603050405020304" pitchFamily="18" charset="0"/>
                <a:cs typeface="Arial" panose="020B0604020202020204" pitchFamily="34" charset="0"/>
              </a:rPr>
              <a:t>asthma risk prediction </a:t>
            </a:r>
            <a:r>
              <a:rPr lang="en-SG" sz="1350">
                <a:solidFill>
                  <a:srgbClr val="000000"/>
                </a:solidFill>
                <a:effectLst/>
                <a:latin typeface="+mj-lt"/>
                <a:ea typeface="Times New Roman" panose="02020603050405020304" pitchFamily="18" charset="0"/>
                <a:cs typeface="Arial" panose="020B0604020202020204" pitchFamily="34" charset="0"/>
              </a:rPr>
              <a:t>and potentially support the </a:t>
            </a:r>
            <a:r>
              <a:rPr lang="en-SG" sz="1350" b="1">
                <a:solidFill>
                  <a:schemeClr val="accent1">
                    <a:lumMod val="75000"/>
                  </a:schemeClr>
                </a:solidFill>
                <a:effectLst/>
                <a:latin typeface="+mj-lt"/>
                <a:ea typeface="Times New Roman" panose="02020603050405020304" pitchFamily="18" charset="0"/>
                <a:cs typeface="Arial" panose="020B0604020202020204" pitchFamily="34" charset="0"/>
              </a:rPr>
              <a:t>cost-effectiveness analysis </a:t>
            </a:r>
            <a:r>
              <a:rPr lang="en-SG" sz="1350">
                <a:effectLst/>
                <a:latin typeface="+mj-lt"/>
                <a:ea typeface="Times New Roman" panose="02020603050405020304" pitchFamily="18" charset="0"/>
                <a:cs typeface="Arial" panose="020B0604020202020204" pitchFamily="34" charset="0"/>
              </a:rPr>
              <a:t>of interventions related to T2 inflammations and/or CRS</a:t>
            </a:r>
            <a:r>
              <a:rPr lang="en-SG" sz="1350">
                <a:solidFill>
                  <a:srgbClr val="000000"/>
                </a:solidFill>
                <a:effectLst/>
                <a:latin typeface="+mj-lt"/>
                <a:ea typeface="Times New Roman" panose="02020603050405020304" pitchFamily="18" charset="0"/>
                <a:cs typeface="Arial" panose="020B0604020202020204" pitchFamily="34" charset="0"/>
              </a:rPr>
              <a:t>.  </a:t>
            </a:r>
            <a:endParaRPr lang="en-SG" sz="1350">
              <a:effectLst/>
              <a:latin typeface="+mj-lt"/>
              <a:ea typeface="Times New Roman" panose="02020603050405020304" pitchFamily="18" charset="0"/>
              <a:cs typeface="Arial" panose="020B0604020202020204" pitchFamily="34" charset="0"/>
            </a:endParaRPr>
          </a:p>
          <a:p>
            <a:endParaRPr lang="en-SG" sz="1013" b="0" i="0">
              <a:effectLst/>
              <a:latin typeface="Calibri" panose="020F0502020204030204" pitchFamily="34" charset="0"/>
              <a:cs typeface="Calibri" panose="020F0502020204030204" pitchFamily="34" charset="0"/>
            </a:endParaRPr>
          </a:p>
        </p:txBody>
      </p:sp>
      <p:pic>
        <p:nvPicPr>
          <p:cNvPr id="4098" name="Picture 2" descr="Asthma Attack icon in vector. Illustration 24244127 Vector Art at Vecteezy">
            <a:extLst>
              <a:ext uri="{FF2B5EF4-FFF2-40B4-BE49-F238E27FC236}">
                <a16:creationId xmlns:a16="http://schemas.microsoft.com/office/drawing/2014/main" id="{0441FCA8-679A-1E5D-BABD-E1BBD22D5AB3}"/>
              </a:ext>
            </a:extLst>
          </p:cNvPr>
          <p:cNvPicPr>
            <a:picLocks noChangeAspect="1" noChangeArrowheads="1"/>
          </p:cNvPicPr>
          <p:nvPr/>
        </p:nvPicPr>
        <p:blipFill>
          <a:blip r:embed="rId3" cstate="print">
            <a:extLst>
              <a:ext uri="{BEBA8EAE-BF5A-486C-A8C5-ECC9F3942E4B}">
                <a14:imgProps xmlns:a14="http://schemas.microsoft.com/office/drawing/2010/main">
                  <a14:imgLayer r:embed="rId4">
                    <a14:imgEffect>
                      <a14:backgroundRemoval t="10000" b="90000" l="10000" r="90000">
                        <a14:foregroundMark x1="26939" y1="52245" x2="27143" y2="53980"/>
                        <a14:foregroundMark x1="34286" y1="53980" x2="36531" y2="54184"/>
                        <a14:foregroundMark x1="34796" y1="57959" x2="34796" y2="57959"/>
                      </a14:backgroundRemoval>
                    </a14:imgEffect>
                  </a14:imgLayer>
                </a14:imgProps>
              </a:ext>
              <a:ext uri="{28A0092B-C50C-407E-A947-70E740481C1C}">
                <a14:useLocalDpi xmlns:a14="http://schemas.microsoft.com/office/drawing/2010/main" val="0"/>
              </a:ext>
            </a:extLst>
          </a:blip>
          <a:srcRect/>
          <a:stretch>
            <a:fillRect/>
          </a:stretch>
        </p:blipFill>
        <p:spPr bwMode="auto">
          <a:xfrm>
            <a:off x="209550" y="1429065"/>
            <a:ext cx="923170" cy="923170"/>
          </a:xfrm>
          <a:prstGeom prst="rect">
            <a:avLst/>
          </a:prstGeom>
          <a:noFill/>
          <a:extLst>
            <a:ext uri="{909E8E84-426E-40DD-AFC4-6F175D3DCCD1}">
              <a14:hiddenFill xmlns:a14="http://schemas.microsoft.com/office/drawing/2010/main">
                <a:solidFill>
                  <a:srgbClr val="FFFFFF"/>
                </a:solidFill>
              </a14:hiddenFill>
            </a:ext>
          </a:extLst>
        </p:spPr>
      </p:pic>
      <p:pic>
        <p:nvPicPr>
          <p:cNvPr id="4106" name="Picture 10" descr="Medical heart - Healthcare &amp; Medical Icons">
            <a:extLst>
              <a:ext uri="{FF2B5EF4-FFF2-40B4-BE49-F238E27FC236}">
                <a16:creationId xmlns:a16="http://schemas.microsoft.com/office/drawing/2014/main" id="{2FE1E070-CB76-49CB-3647-F9C47EFF592F}"/>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78375" y="3379463"/>
            <a:ext cx="698854" cy="698854"/>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12">
            <a:extLst>
              <a:ext uri="{FF2B5EF4-FFF2-40B4-BE49-F238E27FC236}">
                <a16:creationId xmlns:a16="http://schemas.microsoft.com/office/drawing/2014/main" id="{3786EEEE-CE35-FE94-118A-88307E983D5D}"/>
              </a:ext>
            </a:extLst>
          </p:cNvPr>
          <p:cNvSpPr/>
          <p:nvPr/>
        </p:nvSpPr>
        <p:spPr>
          <a:xfrm>
            <a:off x="6712528" y="4667125"/>
            <a:ext cx="2259086" cy="42862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endParaRPr lang="en-US" sz="1013"/>
          </a:p>
        </p:txBody>
      </p:sp>
      <p:pic>
        <p:nvPicPr>
          <p:cNvPr id="1026" name="Picture 2" descr="Medication Png Vectors - Download Free High-Quality Vectors from Freepik |  Freepik">
            <a:extLst>
              <a:ext uri="{FF2B5EF4-FFF2-40B4-BE49-F238E27FC236}">
                <a16:creationId xmlns:a16="http://schemas.microsoft.com/office/drawing/2014/main" id="{D5102B00-74BF-40AF-6FEC-929EAEEDAC34}"/>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35246" y="2305705"/>
            <a:ext cx="923171" cy="923171"/>
          </a:xfrm>
          <a:prstGeom prst="rect">
            <a:avLst/>
          </a:prstGeom>
          <a:noFill/>
          <a:extLst>
            <a:ext uri="{909E8E84-426E-40DD-AFC4-6F175D3DCCD1}">
              <a14:hiddenFill xmlns:a14="http://schemas.microsoft.com/office/drawing/2010/main">
                <a:solidFill>
                  <a:srgbClr val="FFFFFF"/>
                </a:solidFill>
              </a14:hiddenFill>
            </a:ext>
          </a:extLst>
        </p:spPr>
      </p:pic>
      <p:pic>
        <p:nvPicPr>
          <p:cNvPr id="2" name="bg object 17">
            <a:extLst>
              <a:ext uri="{FF2B5EF4-FFF2-40B4-BE49-F238E27FC236}">
                <a16:creationId xmlns:a16="http://schemas.microsoft.com/office/drawing/2014/main" id="{60B0BBD2-AFED-C46D-7516-A4364D3814B9}"/>
              </a:ext>
            </a:extLst>
          </p:cNvPr>
          <p:cNvPicPr/>
          <p:nvPr/>
        </p:nvPicPr>
        <p:blipFill>
          <a:blip r:embed="rId7" cstate="print">
            <a:alphaModFix amt="10000"/>
            <a:extLst>
              <a:ext uri="{BEBA8EAE-BF5A-486C-A8C5-ECC9F3942E4B}">
                <a14:imgProps xmlns:a14="http://schemas.microsoft.com/office/drawing/2010/main">
                  <a14:imgLayer r:embed="rId8">
                    <a14:imgEffect>
                      <a14:saturation sat="0"/>
                    </a14:imgEffect>
                  </a14:imgLayer>
                </a14:imgProps>
              </a:ext>
            </a:extLst>
          </a:blip>
          <a:stretch>
            <a:fillRect/>
          </a:stretch>
        </p:blipFill>
        <p:spPr>
          <a:xfrm>
            <a:off x="1524002" y="1682752"/>
            <a:ext cx="5849256" cy="1778000"/>
          </a:xfrm>
          <a:prstGeom prst="rect">
            <a:avLst/>
          </a:prstGeom>
          <a:noFill/>
        </p:spPr>
      </p:pic>
      <p:pic>
        <p:nvPicPr>
          <p:cNvPr id="3" name="Graphic 2" descr="Beginning with solid fill">
            <a:hlinkClick r:id="rId9" action="ppaction://hlinksldjump"/>
            <a:extLst>
              <a:ext uri="{FF2B5EF4-FFF2-40B4-BE49-F238E27FC236}">
                <a16:creationId xmlns:a16="http://schemas.microsoft.com/office/drawing/2014/main" id="{6A32E30B-20A5-2433-EC9B-74E1632D08B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583981634"/>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Shape 98"/>
        <p:cNvGrpSpPr/>
        <p:nvPr/>
      </p:nvGrpSpPr>
      <p:grpSpPr>
        <a:xfrm>
          <a:off x="0" y="0"/>
          <a:ext cx="0" cy="0"/>
          <a:chOff x="0" y="0"/>
          <a:chExt cx="0" cy="0"/>
        </a:xfrm>
      </p:grpSpPr>
      <p:pic>
        <p:nvPicPr>
          <p:cNvPr id="2" name="Picture 1" descr="A black background with purple text&#10;&#10;Description automatically generated">
            <a:extLst>
              <a:ext uri="{FF2B5EF4-FFF2-40B4-BE49-F238E27FC236}">
                <a16:creationId xmlns:a16="http://schemas.microsoft.com/office/drawing/2014/main" id="{B7024E16-1C77-ECFD-F9D5-8898C2B78165}"/>
              </a:ext>
            </a:extLst>
          </p:cNvPr>
          <p:cNvPicPr>
            <a:picLocks noChangeAspect="1"/>
          </p:cNvPicPr>
          <p:nvPr/>
        </p:nvPicPr>
        <p:blipFill>
          <a:blip r:embed="rId3"/>
          <a:stretch>
            <a:fillRect/>
          </a:stretch>
        </p:blipFill>
        <p:spPr>
          <a:xfrm>
            <a:off x="5231804" y="3918055"/>
            <a:ext cx="2034252" cy="1067765"/>
          </a:xfrm>
          <a:prstGeom prst="rect">
            <a:avLst/>
          </a:prstGeom>
        </p:spPr>
      </p:pic>
      <p:sp>
        <p:nvSpPr>
          <p:cNvPr id="100" name="Google Shape;100;p20"/>
          <p:cNvSpPr txBox="1">
            <a:spLocks noGrp="1"/>
          </p:cNvSpPr>
          <p:nvPr>
            <p:ph type="ctrTitle"/>
          </p:nvPr>
        </p:nvSpPr>
        <p:spPr>
          <a:xfrm>
            <a:off x="809449" y="2056991"/>
            <a:ext cx="7850877" cy="1102519"/>
          </a:xfrm>
          <a:prstGeom prst="rect">
            <a:avLst/>
          </a:prstGeom>
          <a:noFill/>
          <a:ln>
            <a:noFill/>
          </a:ln>
        </p:spPr>
        <p:txBody>
          <a:bodyPr spcFirstLastPara="1" wrap="square" lIns="0" tIns="45700" rIns="91425" bIns="0" anchor="ctr" anchorCtr="0">
            <a:no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br>
              <a:rPr lang="en-US" sz="1800" dirty="0">
                <a:ea typeface="Calibri"/>
              </a:rPr>
            </a:br>
            <a:r>
              <a:rPr lang="en-US" sz="2100" b="1" dirty="0">
                <a:solidFill>
                  <a:schemeClr val="accent3"/>
                </a:solidFill>
                <a:ea typeface="Calibri"/>
              </a:rPr>
              <a:t>EMBER:</a:t>
            </a:r>
            <a:r>
              <a:rPr lang="en-US" sz="2100" dirty="0">
                <a:solidFill>
                  <a:schemeClr val="accent3"/>
                </a:solidFill>
                <a:ea typeface="Calibri"/>
              </a:rPr>
              <a:t> </a:t>
            </a:r>
            <a:r>
              <a:rPr lang="en-US" sz="2100" dirty="0">
                <a:solidFill>
                  <a:schemeClr val="bg1"/>
                </a:solidFill>
                <a:ea typeface="Calibri"/>
              </a:rPr>
              <a:t>Response to biologics along a gradient of T2 involvement in patients with severe asthma: a data-driven biomarker clustering approach</a:t>
            </a:r>
            <a:endParaRPr lang="en-US" sz="2100" dirty="0">
              <a:solidFill>
                <a:schemeClr val="bg1"/>
              </a:solidFill>
              <a:ea typeface="Calibri" panose="020F0502020204030204" pitchFamily="34" charset="0"/>
            </a:endParaRPr>
          </a:p>
          <a:p>
            <a:endParaRPr lang="en-US" sz="1800" dirty="0">
              <a:solidFill>
                <a:schemeClr val="bg1"/>
              </a:solidFill>
              <a:ea typeface="Calibri" panose="020F0502020204030204" pitchFamily="34" charset="0"/>
            </a:endParaRPr>
          </a:p>
        </p:txBody>
      </p:sp>
      <p:sp>
        <p:nvSpPr>
          <p:cNvPr id="5" name="TextBox 4">
            <a:extLst>
              <a:ext uri="{FF2B5EF4-FFF2-40B4-BE49-F238E27FC236}">
                <a16:creationId xmlns:a16="http://schemas.microsoft.com/office/drawing/2014/main" id="{470EDB9C-0326-CA89-9611-3D2C83A230C2}"/>
              </a:ext>
            </a:extLst>
          </p:cNvPr>
          <p:cNvSpPr txBox="1"/>
          <p:nvPr/>
        </p:nvSpPr>
        <p:spPr>
          <a:xfrm>
            <a:off x="89252" y="3290148"/>
            <a:ext cx="8958263" cy="796372"/>
          </a:xfrm>
          <a:prstGeom prst="rect">
            <a:avLst/>
          </a:prstGeom>
          <a:noFill/>
        </p:spPr>
        <p:txBody>
          <a:bodyPr wrap="square" lIns="68580" tIns="34290" rIns="68580" bIns="3429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NZ" sz="675" dirty="0">
                <a:solidFill>
                  <a:srgbClr val="404040"/>
                </a:solidFill>
                <a:ea typeface="Calibri"/>
              </a:rPr>
              <a:t>Eileen Wang, William Henley, Désirée Larenas-Linnemann, Lakmini </a:t>
            </a:r>
            <a:r>
              <a:rPr lang="en-NZ" sz="675" dirty="0" err="1">
                <a:solidFill>
                  <a:srgbClr val="404040"/>
                </a:solidFill>
                <a:ea typeface="Calibri"/>
              </a:rPr>
              <a:t>Bulathsinhala</a:t>
            </a:r>
            <a:r>
              <a:rPr lang="en-NZ" sz="675" dirty="0">
                <a:solidFill>
                  <a:srgbClr val="404040"/>
                </a:solidFill>
                <a:ea typeface="Calibri"/>
              </a:rPr>
              <a:t>, Trung N. Tran, Michael E. Wechsler, Shawn D. Aaron, Mona Al-Ahmad, Riyad Al-</a:t>
            </a:r>
            <a:r>
              <a:rPr lang="en-NZ" sz="675" dirty="0" err="1">
                <a:solidFill>
                  <a:srgbClr val="404040"/>
                </a:solidFill>
                <a:ea typeface="Calibri"/>
              </a:rPr>
              <a:t>Lehebi</a:t>
            </a:r>
            <a:r>
              <a:rPr lang="en-NZ" sz="675" dirty="0">
                <a:solidFill>
                  <a:srgbClr val="404040"/>
                </a:solidFill>
                <a:ea typeface="Calibri"/>
              </a:rPr>
              <a:t>, Alan </a:t>
            </a:r>
            <a:r>
              <a:rPr lang="en-NZ" sz="675" dirty="0" err="1">
                <a:solidFill>
                  <a:srgbClr val="404040"/>
                </a:solidFill>
                <a:ea typeface="Calibri"/>
              </a:rPr>
              <a:t>Altraja</a:t>
            </a:r>
            <a:r>
              <a:rPr lang="en-NZ" sz="675" dirty="0">
                <a:solidFill>
                  <a:srgbClr val="404040"/>
                </a:solidFill>
                <a:ea typeface="Calibri"/>
              </a:rPr>
              <a:t>, Peter Barker, Aaron </a:t>
            </a:r>
            <a:r>
              <a:rPr lang="en-NZ" sz="675" dirty="0" err="1">
                <a:solidFill>
                  <a:srgbClr val="404040"/>
                </a:solidFill>
                <a:ea typeface="Calibri"/>
              </a:rPr>
              <a:t>Beastall</a:t>
            </a:r>
            <a:r>
              <a:rPr lang="en-NZ" sz="675" dirty="0">
                <a:solidFill>
                  <a:srgbClr val="404040"/>
                </a:solidFill>
                <a:ea typeface="Calibri"/>
              </a:rPr>
              <a:t>, Andrey S. </a:t>
            </a:r>
            <a:r>
              <a:rPr lang="en-NZ" sz="675" dirty="0" err="1">
                <a:solidFill>
                  <a:srgbClr val="404040"/>
                </a:solidFill>
                <a:ea typeface="Calibri"/>
              </a:rPr>
              <a:t>Belevskiy</a:t>
            </a:r>
            <a:r>
              <a:rPr lang="en-NZ" sz="675" dirty="0">
                <a:solidFill>
                  <a:srgbClr val="404040"/>
                </a:solidFill>
                <a:ea typeface="Calibri"/>
              </a:rPr>
              <a:t>, Celine Bergeron, Leif </a:t>
            </a:r>
            <a:r>
              <a:rPr lang="en-NZ" sz="675" dirty="0" err="1">
                <a:solidFill>
                  <a:srgbClr val="404040"/>
                </a:solidFill>
                <a:ea typeface="Calibri"/>
              </a:rPr>
              <a:t>Bjermer</a:t>
            </a:r>
            <a:r>
              <a:rPr lang="en-NZ" sz="675" dirty="0">
                <a:solidFill>
                  <a:srgbClr val="404040"/>
                </a:solidFill>
                <a:ea typeface="Calibri"/>
              </a:rPr>
              <a:t>, Unnur S. Björnsdóttir, Sinthia Z. Bosnic-</a:t>
            </a:r>
            <a:r>
              <a:rPr lang="en-NZ" sz="675" dirty="0" err="1">
                <a:solidFill>
                  <a:srgbClr val="404040"/>
                </a:solidFill>
                <a:ea typeface="Calibri"/>
              </a:rPr>
              <a:t>Anticevich</a:t>
            </a:r>
            <a:r>
              <a:rPr lang="en-NZ" sz="675" dirty="0">
                <a:solidFill>
                  <a:srgbClr val="404040"/>
                </a:solidFill>
                <a:ea typeface="Calibri"/>
              </a:rPr>
              <a:t>, Arnaud Bourdin, Guy G. </a:t>
            </a:r>
            <a:r>
              <a:rPr lang="en-NZ" sz="675" dirty="0" err="1">
                <a:solidFill>
                  <a:srgbClr val="404040"/>
                </a:solidFill>
                <a:ea typeface="Calibri"/>
              </a:rPr>
              <a:t>Brusselle</a:t>
            </a:r>
            <a:r>
              <a:rPr lang="en-NZ" sz="675" dirty="0">
                <a:solidFill>
                  <a:srgbClr val="404040"/>
                </a:solidFill>
                <a:ea typeface="Calibri"/>
              </a:rPr>
              <a:t>, John Busby, Giorgio Walter Canonica, Victoria Carter, Kenneth R. Chapman, Nicholas Chapman, George C. Christoff, Borja G. Cosio, Richard W. Costello, James Fingleton, João </a:t>
            </a:r>
            <a:r>
              <a:rPr lang="en-NZ" sz="675" dirty="0" err="1">
                <a:solidFill>
                  <a:srgbClr val="404040"/>
                </a:solidFill>
                <a:ea typeface="Calibri"/>
              </a:rPr>
              <a:t>A.ioa</a:t>
            </a:r>
            <a:r>
              <a:rPr lang="en-NZ" sz="675" dirty="0">
                <a:solidFill>
                  <a:srgbClr val="404040"/>
                </a:solidFill>
                <a:ea typeface="Calibri"/>
              </a:rPr>
              <a:t> Fonseca, Mina Gaga, Peter G. Gibson, Susanne Hansen, Liam G. Heaney, Enrico Heffler, Mark Hew, Takahiko Horiguchi, Flavia Hoyte, Richard B. Hubbard, Takashi Iwanaga, David J. Jackson, Rohit </a:t>
            </a:r>
            <a:r>
              <a:rPr lang="en-NZ" sz="675" dirty="0" err="1">
                <a:solidFill>
                  <a:srgbClr val="404040"/>
                </a:solidFill>
                <a:ea typeface="Calibri"/>
              </a:rPr>
              <a:t>Katial</a:t>
            </a:r>
            <a:r>
              <a:rPr lang="en-NZ" sz="675" dirty="0">
                <a:solidFill>
                  <a:srgbClr val="404040"/>
                </a:solidFill>
                <a:ea typeface="Calibri"/>
              </a:rPr>
              <a:t>, Mariko </a:t>
            </a:r>
            <a:r>
              <a:rPr lang="en-NZ" sz="675" dirty="0" err="1">
                <a:solidFill>
                  <a:srgbClr val="404040"/>
                </a:solidFill>
                <a:ea typeface="Calibri"/>
              </a:rPr>
              <a:t>Siyue</a:t>
            </a:r>
            <a:r>
              <a:rPr lang="en-NZ" sz="675" dirty="0">
                <a:solidFill>
                  <a:srgbClr val="404040"/>
                </a:solidFill>
                <a:ea typeface="Calibri"/>
              </a:rPr>
              <a:t> Koh, Konstantinos </a:t>
            </a:r>
            <a:r>
              <a:rPr lang="en-NZ" sz="675" dirty="0" err="1">
                <a:solidFill>
                  <a:srgbClr val="404040"/>
                </a:solidFill>
                <a:ea typeface="Calibri"/>
              </a:rPr>
              <a:t>Kostikas</a:t>
            </a:r>
            <a:r>
              <a:rPr lang="en-NZ" sz="675" dirty="0">
                <a:solidFill>
                  <a:srgbClr val="404040"/>
                </a:solidFill>
                <a:ea typeface="Calibri"/>
              </a:rPr>
              <a:t>, Piotr Kuna, Sverre Lehmann, Lauri Lehtimäki, Renaud Louis, Dóra </a:t>
            </a:r>
            <a:r>
              <a:rPr lang="en-NZ" sz="675" dirty="0" err="1">
                <a:solidFill>
                  <a:srgbClr val="404040"/>
                </a:solidFill>
                <a:ea typeface="Calibri"/>
              </a:rPr>
              <a:t>Lúdvíksdóttir</a:t>
            </a:r>
            <a:r>
              <a:rPr lang="en-NZ" sz="675" dirty="0">
                <a:solidFill>
                  <a:srgbClr val="404040"/>
                </a:solidFill>
                <a:ea typeface="Calibri"/>
              </a:rPr>
              <a:t>, </a:t>
            </a:r>
            <a:r>
              <a:rPr lang="en-NZ" sz="675" dirty="0" err="1">
                <a:solidFill>
                  <a:srgbClr val="404040"/>
                </a:solidFill>
                <a:ea typeface="Calibri"/>
              </a:rPr>
              <a:t>Njira</a:t>
            </a:r>
            <a:r>
              <a:rPr lang="en-NZ" sz="675" dirty="0">
                <a:solidFill>
                  <a:srgbClr val="404040"/>
                </a:solidFill>
                <a:ea typeface="Calibri"/>
              </a:rPr>
              <a:t> Lugogo, Bassam Mahboub, Neil Martin, Jorge </a:t>
            </a:r>
            <a:r>
              <a:rPr lang="en-NZ" sz="675" dirty="0" err="1">
                <a:solidFill>
                  <a:srgbClr val="404040"/>
                </a:solidFill>
                <a:ea typeface="Calibri"/>
              </a:rPr>
              <a:t>Máspero</a:t>
            </a:r>
            <a:r>
              <a:rPr lang="en-NZ" sz="675" dirty="0">
                <a:solidFill>
                  <a:srgbClr val="404040"/>
                </a:solidFill>
                <a:ea typeface="Calibri"/>
              </a:rPr>
              <a:t>, Andrew N. Menzies-Gow, Arjun Mohan, Ruth B. Murray, Tatsuya Nagano, Nikolaos G. Papadopoulos, Andriana I. Papaioannou, Pujan H. Patel, Luis Perez-de-Llano, Diahn-</a:t>
            </a:r>
            <a:r>
              <a:rPr lang="en-NZ" sz="675" dirty="0" err="1">
                <a:solidFill>
                  <a:srgbClr val="404040"/>
                </a:solidFill>
                <a:ea typeface="Calibri"/>
              </a:rPr>
              <a:t>Warng</a:t>
            </a:r>
            <a:r>
              <a:rPr lang="en-NZ" sz="675" dirty="0">
                <a:solidFill>
                  <a:srgbClr val="404040"/>
                </a:solidFill>
                <a:ea typeface="Calibri"/>
              </a:rPr>
              <a:t> Perng, Matthew J. Peters, Paul E. Pfeffer, MRCP(UK), Paulo Márcio </a:t>
            </a:r>
            <a:r>
              <a:rPr lang="en-NZ" sz="675" dirty="0" err="1">
                <a:solidFill>
                  <a:srgbClr val="404040"/>
                </a:solidFill>
                <a:ea typeface="Calibri"/>
              </a:rPr>
              <a:t>Pitrez</a:t>
            </a:r>
            <a:r>
              <a:rPr lang="en-NZ" sz="675" dirty="0">
                <a:solidFill>
                  <a:srgbClr val="404040"/>
                </a:solidFill>
                <a:ea typeface="Calibri"/>
              </a:rPr>
              <a:t>, Roy Alton </a:t>
            </a:r>
            <a:r>
              <a:rPr lang="en-NZ" sz="675" dirty="0" err="1">
                <a:solidFill>
                  <a:srgbClr val="404040"/>
                </a:solidFill>
                <a:ea typeface="Calibri"/>
              </a:rPr>
              <a:t>Pleasants</a:t>
            </a:r>
            <a:r>
              <a:rPr lang="en-NZ" sz="675" dirty="0">
                <a:solidFill>
                  <a:srgbClr val="404040"/>
                </a:solidFill>
                <a:ea typeface="Calibri"/>
              </a:rPr>
              <a:t>, Todor A. Popov, Celeste M. Porsbjerg, Francesca </a:t>
            </a:r>
            <a:r>
              <a:rPr lang="en-NZ" sz="675" dirty="0" err="1">
                <a:solidFill>
                  <a:srgbClr val="404040"/>
                </a:solidFill>
                <a:ea typeface="Calibri"/>
              </a:rPr>
              <a:t>Puggioni</a:t>
            </a:r>
            <a:r>
              <a:rPr lang="en-NZ" sz="675" dirty="0">
                <a:solidFill>
                  <a:srgbClr val="404040"/>
                </a:solidFill>
                <a:ea typeface="Calibri"/>
              </a:rPr>
              <a:t>, Anna Quinton, Chin Kook Rhee, Mohsen </a:t>
            </a:r>
            <a:r>
              <a:rPr lang="en-NZ" sz="675" dirty="0" err="1">
                <a:solidFill>
                  <a:srgbClr val="404040"/>
                </a:solidFill>
                <a:ea typeface="Calibri"/>
              </a:rPr>
              <a:t>Sadatsafavi</a:t>
            </a:r>
            <a:r>
              <a:rPr lang="en-NZ" sz="675" dirty="0">
                <a:solidFill>
                  <a:srgbClr val="404040"/>
                </a:solidFill>
                <a:ea typeface="Calibri"/>
              </a:rPr>
              <a:t>, Sundeep Salvi, Giulia Scioscia, Chau-Chyun Sheu, Concetta Sirena, Camille </a:t>
            </a:r>
            <a:r>
              <a:rPr lang="en-NZ" sz="675" dirty="0" err="1">
                <a:solidFill>
                  <a:srgbClr val="404040"/>
                </a:solidFill>
                <a:ea typeface="Calibri"/>
              </a:rPr>
              <a:t>Taillé</a:t>
            </a:r>
            <a:r>
              <a:rPr lang="en-NZ" sz="675" dirty="0">
                <a:solidFill>
                  <a:srgbClr val="404040"/>
                </a:solidFill>
                <a:ea typeface="Calibri"/>
              </a:rPr>
              <a:t>, Christian Taube, Carlos A. Torres-Duque, Ming-Ju Tsai, Alf </a:t>
            </a:r>
            <a:r>
              <a:rPr lang="en-NZ" sz="675" dirty="0" err="1">
                <a:solidFill>
                  <a:srgbClr val="404040"/>
                </a:solidFill>
                <a:ea typeface="Calibri"/>
              </a:rPr>
              <a:t>Tunsäter</a:t>
            </a:r>
            <a:r>
              <a:rPr lang="en-NZ" sz="675" dirty="0">
                <a:solidFill>
                  <a:srgbClr val="404040"/>
                </a:solidFill>
                <a:ea typeface="Calibri"/>
              </a:rPr>
              <a:t>, Charlotte </a:t>
            </a:r>
            <a:r>
              <a:rPr lang="en-NZ" sz="675" dirty="0" err="1">
                <a:solidFill>
                  <a:srgbClr val="404040"/>
                </a:solidFill>
                <a:ea typeface="Calibri"/>
              </a:rPr>
              <a:t>Suppli</a:t>
            </a:r>
            <a:r>
              <a:rPr lang="en-NZ" sz="675" dirty="0">
                <a:solidFill>
                  <a:srgbClr val="404040"/>
                </a:solidFill>
                <a:ea typeface="Calibri"/>
              </a:rPr>
              <a:t> Ulrik, and David B. Price</a:t>
            </a:r>
            <a:r>
              <a:rPr lang="en-NZ" sz="675" dirty="0">
                <a:solidFill>
                  <a:srgbClr val="404040"/>
                </a:solidFill>
                <a:ea typeface="Calibri"/>
                <a:cs typeface="Calibri"/>
              </a:rPr>
              <a:t>, on behalf of the ISAR EMBER Working Group</a:t>
            </a:r>
            <a:endParaRPr lang="en-US" sz="1013" dirty="0"/>
          </a:p>
        </p:txBody>
      </p:sp>
      <p:sp>
        <p:nvSpPr>
          <p:cNvPr id="7" name="TextBox 6">
            <a:extLst>
              <a:ext uri="{FF2B5EF4-FFF2-40B4-BE49-F238E27FC236}">
                <a16:creationId xmlns:a16="http://schemas.microsoft.com/office/drawing/2014/main" id="{CCC1DC7E-9DF2-706E-DA2F-1D73A9D9F830}"/>
              </a:ext>
            </a:extLst>
          </p:cNvPr>
          <p:cNvSpPr txBox="1"/>
          <p:nvPr/>
        </p:nvSpPr>
        <p:spPr>
          <a:xfrm>
            <a:off x="1695684" y="4286056"/>
            <a:ext cx="2273227" cy="438581"/>
          </a:xfrm>
          <a:prstGeom prst="rect">
            <a:avLst/>
          </a:prstGeom>
          <a:noFill/>
        </p:spPr>
        <p:txBody>
          <a:bodyPr wrap="square" lIns="68580" tIns="34290" rIns="68580" bIns="3429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GB" sz="600" dirty="0">
                <a:solidFill>
                  <a:srgbClr val="0C5EA8"/>
                </a:solidFill>
                <a:ea typeface="+mn-ea"/>
              </a:rPr>
              <a:t>Wang E et</a:t>
            </a:r>
            <a:r>
              <a:rPr lang="en-GB" sz="600" kern="1200" dirty="0">
                <a:solidFill>
                  <a:srgbClr val="0C5EA8"/>
                </a:solidFill>
                <a:ea typeface="+mn-ea"/>
              </a:rPr>
              <a:t> al</a:t>
            </a:r>
            <a:r>
              <a:rPr lang="en-GB" sz="600" dirty="0">
                <a:solidFill>
                  <a:srgbClr val="0C5EA8"/>
                </a:solidFill>
                <a:ea typeface="+mn-ea"/>
              </a:rPr>
              <a:t>. on behalf of the ISAR EMBER Working Group. </a:t>
            </a:r>
            <a:r>
              <a:rPr lang="en-GB" sz="600" dirty="0">
                <a:solidFill>
                  <a:srgbClr val="0C5EA8"/>
                </a:solidFill>
                <a:ea typeface="Calibri"/>
              </a:rPr>
              <a:t>Response to biologics along a gradient of T2 involvement in patients with severe asthma: a data-driven biomarker clustering approach,</a:t>
            </a:r>
            <a:r>
              <a:rPr lang="en-GB" sz="600" i="1" dirty="0">
                <a:solidFill>
                  <a:srgbClr val="0C5EA8"/>
                </a:solidFill>
                <a:ea typeface="Calibri"/>
              </a:rPr>
              <a:t> JACI: In Practice</a:t>
            </a:r>
            <a:r>
              <a:rPr lang="en-GB" sz="600" dirty="0">
                <a:solidFill>
                  <a:srgbClr val="0C5EA8"/>
                </a:solidFill>
                <a:ea typeface="Calibri"/>
              </a:rPr>
              <a:t> 2025; in press</a:t>
            </a:r>
            <a:endParaRPr lang="en-US" sz="600" dirty="0">
              <a:solidFill>
                <a:srgbClr val="0C5EA8"/>
              </a:solidFill>
              <a:ea typeface="+mn-ea"/>
            </a:endParaRPr>
          </a:p>
        </p:txBody>
      </p:sp>
      <p:pic>
        <p:nvPicPr>
          <p:cNvPr id="3" name="bg object 17">
            <a:extLst>
              <a:ext uri="{FF2B5EF4-FFF2-40B4-BE49-F238E27FC236}">
                <a16:creationId xmlns:a16="http://schemas.microsoft.com/office/drawing/2014/main" id="{AE929545-B43C-9DE3-3EA8-53CBF8498C2B}"/>
              </a:ext>
            </a:extLst>
          </p:cNvPr>
          <p:cNvPicPr/>
          <p:nvPr/>
        </p:nvPicPr>
        <p:blipFill>
          <a:blip r:embed="rId4" cstate="print">
            <a:alphaModFix amt="10000"/>
            <a:extLst>
              <a:ext uri="{BEBA8EAE-BF5A-486C-A8C5-ECC9F3942E4B}">
                <a14:imgProps xmlns:a14="http://schemas.microsoft.com/office/drawing/2010/main">
                  <a14:imgLayer r:embed="rId5">
                    <a14:imgEffect>
                      <a14:saturation sat="0"/>
                    </a14:imgEffect>
                  </a14:imgLayer>
                </a14:imgProps>
              </a:ext>
            </a:extLst>
          </a:blip>
          <a:stretch>
            <a:fillRect/>
          </a:stretch>
        </p:blipFill>
        <p:spPr>
          <a:xfrm>
            <a:off x="1524002" y="1682752"/>
            <a:ext cx="5849256" cy="1778000"/>
          </a:xfrm>
          <a:prstGeom prst="rect">
            <a:avLst/>
          </a:prstGeom>
          <a:noFill/>
        </p:spPr>
      </p:pic>
      <p:pic>
        <p:nvPicPr>
          <p:cNvPr id="4" name="Graphic 3" descr="Beginning with solid fill">
            <a:hlinkClick r:id="rId6" action="ppaction://hlinksldjump"/>
            <a:extLst>
              <a:ext uri="{FF2B5EF4-FFF2-40B4-BE49-F238E27FC236}">
                <a16:creationId xmlns:a16="http://schemas.microsoft.com/office/drawing/2014/main" id="{6F48A522-3CA9-F045-E1AF-ACDB21058F6D}"/>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3773138202"/>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56C7618-66A7-395C-9795-2F1CBB397ABF}"/>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AC93C890-7C32-5943-DFF3-1C429F249D87}"/>
              </a:ext>
            </a:extLst>
          </p:cNvPr>
          <p:cNvSpPr>
            <a:spLocks noGrp="1"/>
          </p:cNvSpPr>
          <p:nvPr>
            <p:ph type="title"/>
          </p:nvPr>
        </p:nvSpPr>
        <p:spPr>
          <a:xfrm>
            <a:off x="135139" y="46289"/>
            <a:ext cx="8053388" cy="590955"/>
          </a:xfrm>
        </p:spPr>
        <p:txBody>
          <a:bodyPr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1500" dirty="0"/>
              <a:t>Summary of the EMBER study</a:t>
            </a:r>
          </a:p>
        </p:txBody>
      </p:sp>
      <p:sp>
        <p:nvSpPr>
          <p:cNvPr id="2" name="Rectangle 1">
            <a:extLst>
              <a:ext uri="{FF2B5EF4-FFF2-40B4-BE49-F238E27FC236}">
                <a16:creationId xmlns:a16="http://schemas.microsoft.com/office/drawing/2014/main" id="{A64D875F-147B-E10E-FB78-2E7462BF9671}"/>
              </a:ext>
            </a:extLst>
          </p:cNvPr>
          <p:cNvSpPr/>
          <p:nvPr/>
        </p:nvSpPr>
        <p:spPr>
          <a:xfrm>
            <a:off x="6687314" y="4700743"/>
            <a:ext cx="2259086" cy="42862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endParaRPr lang="en-US" sz="1013"/>
          </a:p>
        </p:txBody>
      </p:sp>
      <p:sp>
        <p:nvSpPr>
          <p:cNvPr id="3" name="TextBox 3">
            <a:extLst>
              <a:ext uri="{FF2B5EF4-FFF2-40B4-BE49-F238E27FC236}">
                <a16:creationId xmlns:a16="http://schemas.microsoft.com/office/drawing/2014/main" id="{370FF0DB-B55D-B049-88F3-EBEED3DD9E17}"/>
              </a:ext>
            </a:extLst>
          </p:cNvPr>
          <p:cNvSpPr txBox="1"/>
          <p:nvPr/>
        </p:nvSpPr>
        <p:spPr>
          <a:xfrm>
            <a:off x="-15195" y="4906238"/>
            <a:ext cx="9158288" cy="253916"/>
          </a:xfrm>
          <a:prstGeom prst="rect">
            <a:avLst/>
          </a:prstGeom>
          <a:noFill/>
        </p:spPr>
        <p:txBody>
          <a:bodyPr wrap="square" lIns="68580" tIns="34290" rIns="68580" bIns="34290" rtlCol="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600" dirty="0">
                <a:solidFill>
                  <a:schemeClr val="bg1">
                    <a:lumMod val="65000"/>
                  </a:schemeClr>
                </a:solidFill>
              </a:rPr>
              <a:t>BEC: Blood eosinophil count; </a:t>
            </a:r>
            <a:r>
              <a:rPr lang="en-GB" sz="600" dirty="0" err="1">
                <a:solidFill>
                  <a:schemeClr val="bg1">
                    <a:lumMod val="65000"/>
                  </a:schemeClr>
                </a:solidFill>
              </a:rPr>
              <a:t>IgE</a:t>
            </a:r>
            <a:r>
              <a:rPr lang="en-GB" sz="600" dirty="0">
                <a:solidFill>
                  <a:schemeClr val="bg1">
                    <a:lumMod val="65000"/>
                  </a:schemeClr>
                </a:solidFill>
              </a:rPr>
              <a:t>: Immunoglobulin E; IL4Rα: Interleukin 4-receptor-alpha; IL5/5R: Interleukin 5/5-receptor; </a:t>
            </a:r>
            <a:r>
              <a:rPr lang="en-GB" sz="600" dirty="0" err="1">
                <a:solidFill>
                  <a:schemeClr val="bg1">
                    <a:lumMod val="65000"/>
                  </a:schemeClr>
                </a:solidFill>
              </a:rPr>
              <a:t>FeNO</a:t>
            </a:r>
            <a:r>
              <a:rPr lang="en-GB" sz="600" dirty="0">
                <a:solidFill>
                  <a:schemeClr val="bg1">
                    <a:lumMod val="65000"/>
                  </a:schemeClr>
                </a:solidFill>
              </a:rPr>
              <a:t>: Fractional exhaled nitric oxide; T2: Type 2</a:t>
            </a:r>
            <a:endParaRPr lang="en-US" sz="1013" dirty="0">
              <a:solidFill>
                <a:schemeClr val="bg1">
                  <a:lumMod val="65000"/>
                </a:schemeClr>
              </a:solidFill>
            </a:endParaRPr>
          </a:p>
          <a:p>
            <a:r>
              <a:rPr lang="en-GB" sz="600" dirty="0">
                <a:solidFill>
                  <a:srgbClr val="A6A6A6"/>
                </a:solidFill>
              </a:rPr>
              <a:t>Wang E et al. on behalf of the ISAR EMBER Working Group. Response to biologics along a gradient of T2 involvement in patients with severe asthma: a data-driven biomarker clustering approach, </a:t>
            </a:r>
            <a:r>
              <a:rPr lang="en-GB" sz="600" i="1" dirty="0">
                <a:solidFill>
                  <a:srgbClr val="A6A6A6"/>
                </a:solidFill>
              </a:rPr>
              <a:t>JACI: In Practice</a:t>
            </a:r>
            <a:r>
              <a:rPr lang="en-GB" sz="600" dirty="0">
                <a:solidFill>
                  <a:srgbClr val="A6A6A6"/>
                </a:solidFill>
              </a:rPr>
              <a:t> 2025; in press</a:t>
            </a:r>
          </a:p>
        </p:txBody>
      </p:sp>
      <p:sp>
        <p:nvSpPr>
          <p:cNvPr id="10" name="TextBox 21">
            <a:extLst>
              <a:ext uri="{FF2B5EF4-FFF2-40B4-BE49-F238E27FC236}">
                <a16:creationId xmlns:a16="http://schemas.microsoft.com/office/drawing/2014/main" id="{463B8C6D-6A13-52D4-2AB4-2BA6270FC3B9}"/>
              </a:ext>
            </a:extLst>
          </p:cNvPr>
          <p:cNvSpPr txBox="1"/>
          <p:nvPr/>
        </p:nvSpPr>
        <p:spPr>
          <a:xfrm>
            <a:off x="1427145" y="957323"/>
            <a:ext cx="7410369" cy="392415"/>
          </a:xfrm>
          <a:prstGeom prst="rect">
            <a:avLst/>
          </a:prstGeom>
          <a:noFill/>
        </p:spPr>
        <p:txBody>
          <a:bodyPr wrap="square" lIns="68580" tIns="34290" rIns="68580" bIns="3429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just"/>
            <a:r>
              <a:rPr lang="en-US" sz="1050" dirty="0">
                <a:solidFill>
                  <a:srgbClr val="002060"/>
                </a:solidFill>
                <a:latin typeface="Calibri"/>
                <a:ea typeface="Calibri"/>
                <a:cs typeface="Calibri"/>
              </a:rPr>
              <a:t>To characterize severe asthma phenotypes and compare pre- to post-biologic change in outcomes along a gradient of </a:t>
            </a:r>
            <a:r>
              <a:rPr lang="en-US" sz="1050" b="1" dirty="0">
                <a:solidFill>
                  <a:srgbClr val="002060"/>
                </a:solidFill>
                <a:latin typeface="Calibri"/>
                <a:ea typeface="Calibri"/>
                <a:cs typeface="Calibri"/>
              </a:rPr>
              <a:t>T2-involvement</a:t>
            </a:r>
            <a:r>
              <a:rPr lang="en-US" sz="1050" dirty="0">
                <a:solidFill>
                  <a:srgbClr val="002060"/>
                </a:solidFill>
                <a:latin typeface="Calibri"/>
                <a:ea typeface="Calibri"/>
                <a:cs typeface="Calibri"/>
              </a:rPr>
              <a:t>.</a:t>
            </a:r>
            <a:endParaRPr lang="en-US" sz="1013" dirty="0"/>
          </a:p>
        </p:txBody>
      </p:sp>
      <p:sp>
        <p:nvSpPr>
          <p:cNvPr id="13" name="TextBox 23">
            <a:extLst>
              <a:ext uri="{FF2B5EF4-FFF2-40B4-BE49-F238E27FC236}">
                <a16:creationId xmlns:a16="http://schemas.microsoft.com/office/drawing/2014/main" id="{88548139-A896-F271-A386-D26F7E4A710C}"/>
              </a:ext>
            </a:extLst>
          </p:cNvPr>
          <p:cNvSpPr txBox="1"/>
          <p:nvPr/>
        </p:nvSpPr>
        <p:spPr>
          <a:xfrm>
            <a:off x="1390974" y="1344458"/>
            <a:ext cx="7291055" cy="553998"/>
          </a:xfrm>
          <a:prstGeom prst="rect">
            <a:avLst/>
          </a:prstGeom>
          <a:noFill/>
        </p:spPr>
        <p:txBody>
          <a:bodyPr wrap="square" lIns="68580" tIns="34290" rIns="68580" bIns="3429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just"/>
            <a:r>
              <a:rPr lang="en-US" sz="1050" dirty="0">
                <a:solidFill>
                  <a:srgbClr val="002060"/>
                </a:solidFill>
                <a:latin typeface="Calibri"/>
                <a:ea typeface="SimSun"/>
                <a:cs typeface="Calibri"/>
              </a:rPr>
              <a:t>3,675 patients (23 countries) in </a:t>
            </a:r>
            <a:r>
              <a:rPr lang="en-US" sz="1050" b="1" dirty="0">
                <a:solidFill>
                  <a:srgbClr val="002060"/>
                </a:solidFill>
                <a:latin typeface="Calibri"/>
                <a:ea typeface="SimSun"/>
                <a:cs typeface="Calibri"/>
              </a:rPr>
              <a:t>ISAR </a:t>
            </a:r>
            <a:r>
              <a:rPr lang="en-US" sz="1050" dirty="0">
                <a:solidFill>
                  <a:srgbClr val="002060"/>
                </a:solidFill>
                <a:latin typeface="Calibri"/>
                <a:ea typeface="SimSun"/>
                <a:cs typeface="Calibri"/>
              </a:rPr>
              <a:t>were included; of these, 2,276 received biologics (Anti-</a:t>
            </a:r>
            <a:r>
              <a:rPr lang="en-US" sz="1050" dirty="0" err="1">
                <a:solidFill>
                  <a:srgbClr val="002060"/>
                </a:solidFill>
                <a:latin typeface="Calibri"/>
                <a:ea typeface="SimSun"/>
                <a:cs typeface="Calibri"/>
              </a:rPr>
              <a:t>IgE</a:t>
            </a:r>
            <a:r>
              <a:rPr lang="en-US" sz="1050" dirty="0">
                <a:solidFill>
                  <a:srgbClr val="002060"/>
                </a:solidFill>
                <a:latin typeface="Calibri"/>
                <a:ea typeface="SimSun"/>
                <a:cs typeface="Calibri"/>
              </a:rPr>
              <a:t>, Anti-IL5/5R, Anti-IL4Rα). </a:t>
            </a:r>
            <a:r>
              <a:rPr lang="en-US" sz="1050" b="1" dirty="0">
                <a:solidFill>
                  <a:srgbClr val="002060"/>
                </a:solidFill>
                <a:latin typeface="Calibri"/>
                <a:ea typeface="SimSun"/>
                <a:cs typeface="Calibri"/>
              </a:rPr>
              <a:t>Clusters</a:t>
            </a:r>
            <a:r>
              <a:rPr lang="en-US" sz="1050" dirty="0">
                <a:solidFill>
                  <a:srgbClr val="002060"/>
                </a:solidFill>
                <a:latin typeface="Calibri"/>
                <a:ea typeface="SimSun"/>
                <a:cs typeface="Calibri"/>
              </a:rPr>
              <a:t> were identified using a five-component Gaussian finite mixture model. </a:t>
            </a:r>
            <a:r>
              <a:rPr lang="en-US" sz="1050" b="1" dirty="0">
                <a:solidFill>
                  <a:srgbClr val="002060"/>
                </a:solidFill>
                <a:latin typeface="Calibri"/>
                <a:ea typeface="SimSun"/>
                <a:cs typeface="Calibri"/>
              </a:rPr>
              <a:t>Change in outcomes </a:t>
            </a:r>
            <a:r>
              <a:rPr lang="en-US" sz="1050" dirty="0">
                <a:solidFill>
                  <a:srgbClr val="002060"/>
                </a:solidFill>
                <a:latin typeface="Calibri"/>
                <a:ea typeface="SimSun"/>
                <a:cs typeface="Calibri"/>
              </a:rPr>
              <a:t>between 1 year pre- and post-biologic initiation were compared between clusters and by biologic class.</a:t>
            </a:r>
          </a:p>
        </p:txBody>
      </p:sp>
      <p:sp>
        <p:nvSpPr>
          <p:cNvPr id="37" name="TextBox 27">
            <a:extLst>
              <a:ext uri="{FF2B5EF4-FFF2-40B4-BE49-F238E27FC236}">
                <a16:creationId xmlns:a16="http://schemas.microsoft.com/office/drawing/2014/main" id="{5904DBD3-35F2-C980-DC2E-A2801943C8B4}"/>
              </a:ext>
            </a:extLst>
          </p:cNvPr>
          <p:cNvSpPr txBox="1"/>
          <p:nvPr/>
        </p:nvSpPr>
        <p:spPr>
          <a:xfrm>
            <a:off x="1385731" y="4372759"/>
            <a:ext cx="6792557" cy="392415"/>
          </a:xfrm>
          <a:prstGeom prst="rect">
            <a:avLst/>
          </a:prstGeom>
          <a:noFill/>
        </p:spPr>
        <p:txBody>
          <a:bodyPr wrap="square" lIns="68580" tIns="34290" rIns="68580" bIns="3429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just"/>
            <a:r>
              <a:rPr lang="en-US" sz="1050" b="1" dirty="0">
                <a:solidFill>
                  <a:srgbClr val="002060"/>
                </a:solidFill>
                <a:latin typeface="Calibri"/>
                <a:ea typeface="Calibri"/>
                <a:cs typeface="Calibri"/>
              </a:rPr>
              <a:t>Five biomarker clusters</a:t>
            </a:r>
            <a:r>
              <a:rPr lang="en-US" sz="1050" dirty="0">
                <a:solidFill>
                  <a:srgbClr val="002060"/>
                </a:solidFill>
                <a:latin typeface="Calibri"/>
                <a:ea typeface="Calibri"/>
                <a:cs typeface="Calibri"/>
              </a:rPr>
              <a:t> along a gradient of T2 involvement were identified using a </a:t>
            </a:r>
            <a:r>
              <a:rPr lang="en-US" sz="1050" b="1" dirty="0">
                <a:solidFill>
                  <a:srgbClr val="002060"/>
                </a:solidFill>
                <a:latin typeface="Calibri"/>
                <a:ea typeface="Calibri"/>
                <a:cs typeface="Calibri"/>
              </a:rPr>
              <a:t>data-driven approach. </a:t>
            </a:r>
            <a:r>
              <a:rPr lang="en-US" sz="1050" dirty="0">
                <a:solidFill>
                  <a:srgbClr val="002060"/>
                </a:solidFill>
                <a:latin typeface="Calibri"/>
                <a:ea typeface="Calibri"/>
                <a:cs typeface="Calibri"/>
              </a:rPr>
              <a:t>Biologic use was associated with</a:t>
            </a:r>
            <a:r>
              <a:rPr lang="en-US" sz="1050" b="1" dirty="0">
                <a:solidFill>
                  <a:srgbClr val="002060"/>
                </a:solidFill>
                <a:latin typeface="Calibri"/>
                <a:ea typeface="Calibri"/>
                <a:cs typeface="Calibri"/>
              </a:rPr>
              <a:t> improved outcomes</a:t>
            </a:r>
            <a:r>
              <a:rPr lang="en-US" sz="1050" dirty="0">
                <a:solidFill>
                  <a:srgbClr val="002060"/>
                </a:solidFill>
                <a:latin typeface="Calibri"/>
                <a:ea typeface="Calibri"/>
                <a:cs typeface="Calibri"/>
              </a:rPr>
              <a:t> in all clusters but tended to be better at the higher end of the T2 spectrum.</a:t>
            </a:r>
          </a:p>
        </p:txBody>
      </p:sp>
      <p:sp>
        <p:nvSpPr>
          <p:cNvPr id="38" name="TextBox 10">
            <a:extLst>
              <a:ext uri="{FF2B5EF4-FFF2-40B4-BE49-F238E27FC236}">
                <a16:creationId xmlns:a16="http://schemas.microsoft.com/office/drawing/2014/main" id="{521ACFAA-FB20-B3A5-8D43-25916E367DA8}"/>
              </a:ext>
            </a:extLst>
          </p:cNvPr>
          <p:cNvSpPr txBox="1"/>
          <p:nvPr/>
        </p:nvSpPr>
        <p:spPr>
          <a:xfrm>
            <a:off x="1479474" y="1980370"/>
            <a:ext cx="2688915" cy="434162"/>
          </a:xfrm>
          <a:prstGeom prst="roundRect">
            <a:avLst/>
          </a:prstGeom>
          <a:solidFill>
            <a:schemeClr val="accent4">
              <a:lumMod val="20000"/>
              <a:lumOff val="80000"/>
            </a:schemeClr>
          </a:solidFill>
        </p:spPr>
        <p:txBody>
          <a:bodyPr wrap="square" lIns="68580" tIns="34290" rIns="68580" bIns="34290" rtlCol="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US" sz="1050" b="1" dirty="0">
                <a:solidFill>
                  <a:srgbClr val="073763"/>
                </a:solidFill>
                <a:latin typeface="Calibri"/>
                <a:ea typeface="Calibri"/>
                <a:cs typeface="Calibri"/>
              </a:rPr>
              <a:t>Biomarker clusters identified using Gaussian finite mixture model (n=3675)</a:t>
            </a:r>
            <a:endParaRPr lang="en-US" sz="1050" dirty="0"/>
          </a:p>
        </p:txBody>
      </p:sp>
      <p:sp>
        <p:nvSpPr>
          <p:cNvPr id="43" name="TextBox 10">
            <a:extLst>
              <a:ext uri="{FF2B5EF4-FFF2-40B4-BE49-F238E27FC236}">
                <a16:creationId xmlns:a16="http://schemas.microsoft.com/office/drawing/2014/main" id="{9D471EE2-768E-3645-B395-1EE7BFEAA34C}"/>
              </a:ext>
            </a:extLst>
          </p:cNvPr>
          <p:cNvSpPr txBox="1"/>
          <p:nvPr/>
        </p:nvSpPr>
        <p:spPr>
          <a:xfrm>
            <a:off x="134393" y="946093"/>
            <a:ext cx="1114119" cy="280928"/>
          </a:xfrm>
          <a:prstGeom prst="roundRect">
            <a:avLst/>
          </a:prstGeom>
          <a:solidFill>
            <a:schemeClr val="accent2"/>
          </a:solidFill>
        </p:spPr>
        <p:txBody>
          <a:bodyPr wrap="square" lIns="68580" tIns="34290" rIns="68580" bIns="34290" rtlCol="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US" sz="1200" b="1" dirty="0">
                <a:solidFill>
                  <a:schemeClr val="bg1"/>
                </a:solidFill>
                <a:latin typeface="Calibri"/>
                <a:ea typeface="Calibri"/>
                <a:cs typeface="Calibri"/>
                <a:sym typeface="Arial"/>
              </a:rPr>
              <a:t>Objective</a:t>
            </a:r>
          </a:p>
        </p:txBody>
      </p:sp>
      <p:sp>
        <p:nvSpPr>
          <p:cNvPr id="44" name="TextBox 10">
            <a:extLst>
              <a:ext uri="{FF2B5EF4-FFF2-40B4-BE49-F238E27FC236}">
                <a16:creationId xmlns:a16="http://schemas.microsoft.com/office/drawing/2014/main" id="{DAA89898-068B-CC2C-0D75-1B9DDB0E3D9A}"/>
              </a:ext>
            </a:extLst>
          </p:cNvPr>
          <p:cNvSpPr txBox="1"/>
          <p:nvPr/>
        </p:nvSpPr>
        <p:spPr>
          <a:xfrm>
            <a:off x="134393" y="1475937"/>
            <a:ext cx="1114119" cy="280928"/>
          </a:xfrm>
          <a:prstGeom prst="roundRect">
            <a:avLst/>
          </a:prstGeom>
          <a:solidFill>
            <a:schemeClr val="accent2"/>
          </a:solidFill>
        </p:spPr>
        <p:txBody>
          <a:bodyPr wrap="square" lIns="68580" tIns="34290" rIns="68580" bIns="34290" rtlCol="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US" sz="1200" b="1" dirty="0">
                <a:solidFill>
                  <a:schemeClr val="bg1"/>
                </a:solidFill>
                <a:latin typeface="Calibri"/>
                <a:ea typeface="Calibri"/>
                <a:cs typeface="Calibri"/>
                <a:sym typeface="Arial"/>
              </a:rPr>
              <a:t>Methods</a:t>
            </a:r>
            <a:endParaRPr lang="en-US" sz="1013" dirty="0">
              <a:solidFill>
                <a:schemeClr val="bg1"/>
              </a:solidFill>
            </a:endParaRPr>
          </a:p>
        </p:txBody>
      </p:sp>
      <p:sp>
        <p:nvSpPr>
          <p:cNvPr id="45" name="TextBox 10">
            <a:extLst>
              <a:ext uri="{FF2B5EF4-FFF2-40B4-BE49-F238E27FC236}">
                <a16:creationId xmlns:a16="http://schemas.microsoft.com/office/drawing/2014/main" id="{2B6AD546-9EB3-0BBA-E645-AFBDF8F8658E}"/>
              </a:ext>
            </a:extLst>
          </p:cNvPr>
          <p:cNvSpPr txBox="1"/>
          <p:nvPr/>
        </p:nvSpPr>
        <p:spPr>
          <a:xfrm>
            <a:off x="134393" y="1977436"/>
            <a:ext cx="1114119" cy="280928"/>
          </a:xfrm>
          <a:prstGeom prst="roundRect">
            <a:avLst/>
          </a:prstGeom>
          <a:solidFill>
            <a:schemeClr val="accent2"/>
          </a:solidFill>
        </p:spPr>
        <p:txBody>
          <a:bodyPr wrap="square" lIns="68580" tIns="34290" rIns="68580" bIns="34290" rtlCol="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US" sz="1200" b="1" dirty="0">
                <a:solidFill>
                  <a:schemeClr val="bg1"/>
                </a:solidFill>
                <a:latin typeface="Calibri"/>
                <a:ea typeface="Calibri"/>
                <a:cs typeface="Calibri"/>
                <a:sym typeface="Arial"/>
              </a:rPr>
              <a:t>Results</a:t>
            </a:r>
            <a:endParaRPr lang="en-US" sz="1200" b="1" dirty="0">
              <a:solidFill>
                <a:schemeClr val="bg1"/>
              </a:solidFill>
              <a:latin typeface="Calibri"/>
              <a:ea typeface="Calibri"/>
              <a:cs typeface="Calibri"/>
            </a:endParaRPr>
          </a:p>
        </p:txBody>
      </p:sp>
      <p:sp>
        <p:nvSpPr>
          <p:cNvPr id="55" name="TextBox 10">
            <a:extLst>
              <a:ext uri="{FF2B5EF4-FFF2-40B4-BE49-F238E27FC236}">
                <a16:creationId xmlns:a16="http://schemas.microsoft.com/office/drawing/2014/main" id="{4924C5F2-F258-BFCA-6C31-D92850E1E1E0}"/>
              </a:ext>
            </a:extLst>
          </p:cNvPr>
          <p:cNvSpPr txBox="1"/>
          <p:nvPr/>
        </p:nvSpPr>
        <p:spPr>
          <a:xfrm>
            <a:off x="134393" y="4425408"/>
            <a:ext cx="1114119" cy="280928"/>
          </a:xfrm>
          <a:prstGeom prst="roundRect">
            <a:avLst/>
          </a:prstGeom>
          <a:solidFill>
            <a:schemeClr val="accent2"/>
          </a:solidFill>
        </p:spPr>
        <p:txBody>
          <a:bodyPr wrap="square" lIns="68580" tIns="34290" rIns="68580" bIns="34290" rtlCol="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US" sz="1200" b="1" dirty="0">
                <a:solidFill>
                  <a:schemeClr val="bg1"/>
                </a:solidFill>
                <a:latin typeface="Calibri"/>
                <a:ea typeface="Calibri"/>
                <a:cs typeface="Calibri"/>
                <a:sym typeface="Arial"/>
              </a:rPr>
              <a:t>Conclusions</a:t>
            </a:r>
            <a:endParaRPr lang="en-US" sz="1013" dirty="0"/>
          </a:p>
        </p:txBody>
      </p:sp>
      <p:pic>
        <p:nvPicPr>
          <p:cNvPr id="4" name="Picture 3">
            <a:extLst>
              <a:ext uri="{FF2B5EF4-FFF2-40B4-BE49-F238E27FC236}">
                <a16:creationId xmlns:a16="http://schemas.microsoft.com/office/drawing/2014/main" id="{95C2E17C-5883-F316-41C3-FC135C0D0691}"/>
              </a:ext>
            </a:extLst>
          </p:cNvPr>
          <p:cNvPicPr>
            <a:picLocks noChangeAspect="1"/>
          </p:cNvPicPr>
          <p:nvPr/>
        </p:nvPicPr>
        <p:blipFill>
          <a:blip r:embed="rId3"/>
          <a:stretch>
            <a:fillRect/>
          </a:stretch>
        </p:blipFill>
        <p:spPr>
          <a:xfrm>
            <a:off x="5423940" y="2343978"/>
            <a:ext cx="2396012" cy="1954697"/>
          </a:xfrm>
          <a:prstGeom prst="rect">
            <a:avLst/>
          </a:prstGeom>
        </p:spPr>
      </p:pic>
      <p:pic>
        <p:nvPicPr>
          <p:cNvPr id="6" name="Picture 5" descr="A screenshot of a graph&#10;&#10;AI-generated content may be incorrect.">
            <a:extLst>
              <a:ext uri="{FF2B5EF4-FFF2-40B4-BE49-F238E27FC236}">
                <a16:creationId xmlns:a16="http://schemas.microsoft.com/office/drawing/2014/main" id="{6C4BF35E-6891-9EF9-2719-1DBD5BCCF384}"/>
              </a:ext>
            </a:extLst>
          </p:cNvPr>
          <p:cNvPicPr>
            <a:picLocks noChangeAspect="1"/>
          </p:cNvPicPr>
          <p:nvPr/>
        </p:nvPicPr>
        <p:blipFill>
          <a:blip r:embed="rId4"/>
          <a:stretch>
            <a:fillRect/>
          </a:stretch>
        </p:blipFill>
        <p:spPr>
          <a:xfrm>
            <a:off x="1388528" y="2428630"/>
            <a:ext cx="3045619" cy="1762747"/>
          </a:xfrm>
          <a:prstGeom prst="rect">
            <a:avLst/>
          </a:prstGeom>
        </p:spPr>
      </p:pic>
      <p:sp>
        <p:nvSpPr>
          <p:cNvPr id="7" name="TextBox 10">
            <a:extLst>
              <a:ext uri="{FF2B5EF4-FFF2-40B4-BE49-F238E27FC236}">
                <a16:creationId xmlns:a16="http://schemas.microsoft.com/office/drawing/2014/main" id="{B85E92B6-6507-205E-6705-F45A0C9E272F}"/>
              </a:ext>
            </a:extLst>
          </p:cNvPr>
          <p:cNvSpPr txBox="1"/>
          <p:nvPr/>
        </p:nvSpPr>
        <p:spPr>
          <a:xfrm>
            <a:off x="5273957" y="1980370"/>
            <a:ext cx="2688915" cy="434162"/>
          </a:xfrm>
          <a:prstGeom prst="roundRect">
            <a:avLst/>
          </a:prstGeom>
          <a:solidFill>
            <a:schemeClr val="accent4">
              <a:lumMod val="20000"/>
              <a:lumOff val="80000"/>
            </a:schemeClr>
          </a:solidFill>
        </p:spPr>
        <p:txBody>
          <a:bodyPr wrap="square" lIns="68580" tIns="34290" rIns="68580" bIns="34290" rtlCol="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US" sz="1050" b="1" dirty="0">
                <a:solidFill>
                  <a:srgbClr val="073763"/>
                </a:solidFill>
                <a:latin typeface="Calibri"/>
                <a:ea typeface="Calibri"/>
                <a:cs typeface="Calibri"/>
              </a:rPr>
              <a:t>Change in annualized exacerbation rate pre- to post-biologic relative to Cluster A (T2-low)</a:t>
            </a:r>
          </a:p>
        </p:txBody>
      </p:sp>
      <p:pic>
        <p:nvPicPr>
          <p:cNvPr id="8" name="bg object 17">
            <a:extLst>
              <a:ext uri="{FF2B5EF4-FFF2-40B4-BE49-F238E27FC236}">
                <a16:creationId xmlns:a16="http://schemas.microsoft.com/office/drawing/2014/main" id="{76963B2B-76ED-BB27-EF71-B1F85F89A61F}"/>
              </a:ext>
            </a:extLst>
          </p:cNvPr>
          <p:cNvPicPr/>
          <p:nvPr/>
        </p:nvPicPr>
        <p:blipFill>
          <a:blip r:embed="rId5" cstate="print">
            <a:alphaModFix amt="10000"/>
            <a:extLst>
              <a:ext uri="{BEBA8EAE-BF5A-486C-A8C5-ECC9F3942E4B}">
                <a14:imgProps xmlns:a14="http://schemas.microsoft.com/office/drawing/2010/main">
                  <a14:imgLayer r:embed="rId6">
                    <a14:imgEffect>
                      <a14:saturation sat="0"/>
                    </a14:imgEffect>
                  </a14:imgLayer>
                </a14:imgProps>
              </a:ext>
            </a:extLst>
          </a:blip>
          <a:stretch>
            <a:fillRect/>
          </a:stretch>
        </p:blipFill>
        <p:spPr>
          <a:xfrm>
            <a:off x="1524002" y="1682752"/>
            <a:ext cx="5849256" cy="1778000"/>
          </a:xfrm>
          <a:prstGeom prst="rect">
            <a:avLst/>
          </a:prstGeom>
          <a:noFill/>
        </p:spPr>
      </p:pic>
      <p:pic>
        <p:nvPicPr>
          <p:cNvPr id="9" name="Graphic 8" descr="Beginning with solid fill">
            <a:hlinkClick r:id="rId7" action="ppaction://hlinksldjump"/>
            <a:extLst>
              <a:ext uri="{FF2B5EF4-FFF2-40B4-BE49-F238E27FC236}">
                <a16:creationId xmlns:a16="http://schemas.microsoft.com/office/drawing/2014/main" id="{7FE782EF-19CA-6368-2727-D7D1592DFF0C}"/>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3286444499"/>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7A249CF-CA97-3CE9-BD76-E9BEF9D5FFB3}"/>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E8FC7EF4-A1AE-07EA-2051-FC7226309607}"/>
              </a:ext>
            </a:extLst>
          </p:cNvPr>
          <p:cNvSpPr>
            <a:spLocks noGrp="1"/>
          </p:cNvSpPr>
          <p:nvPr>
            <p:ph type="title"/>
          </p:nvPr>
        </p:nvSpPr>
        <p:spPr>
          <a:xfrm>
            <a:off x="135139" y="46289"/>
            <a:ext cx="8053388" cy="590955"/>
          </a:xfrm>
        </p:spPr>
        <p:txBody>
          <a:bodyPr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1500" dirty="0"/>
              <a:t>Background and Rationale</a:t>
            </a:r>
          </a:p>
        </p:txBody>
      </p:sp>
      <p:sp>
        <p:nvSpPr>
          <p:cNvPr id="3" name="TextBox 3">
            <a:extLst>
              <a:ext uri="{FF2B5EF4-FFF2-40B4-BE49-F238E27FC236}">
                <a16:creationId xmlns:a16="http://schemas.microsoft.com/office/drawing/2014/main" id="{871AD20B-0563-E969-D74E-A84A646D7581}"/>
              </a:ext>
            </a:extLst>
          </p:cNvPr>
          <p:cNvSpPr txBox="1"/>
          <p:nvPr/>
        </p:nvSpPr>
        <p:spPr>
          <a:xfrm>
            <a:off x="-15195" y="4906238"/>
            <a:ext cx="9158288" cy="253916"/>
          </a:xfrm>
          <a:prstGeom prst="rect">
            <a:avLst/>
          </a:prstGeom>
          <a:noFill/>
        </p:spPr>
        <p:txBody>
          <a:bodyPr wrap="square" lIns="68580" tIns="34290" rIns="68580" bIns="34290" rtlCol="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600" dirty="0">
                <a:solidFill>
                  <a:schemeClr val="bg1">
                    <a:lumMod val="65000"/>
                  </a:schemeClr>
                </a:solidFill>
              </a:rPr>
              <a:t>ICS: Inhaled corticosteroids; OCS: Oral corticosteroids; T2: Type 2</a:t>
            </a:r>
            <a:endParaRPr lang="en-US" sz="1013" dirty="0">
              <a:solidFill>
                <a:schemeClr val="bg1">
                  <a:lumMod val="65000"/>
                </a:schemeClr>
              </a:solidFill>
            </a:endParaRPr>
          </a:p>
          <a:p>
            <a:r>
              <a:rPr lang="en-GB" sz="600" dirty="0">
                <a:solidFill>
                  <a:srgbClr val="A6A6A6"/>
                </a:solidFill>
              </a:rPr>
              <a:t>Wang E et al. on behalf of the ISAR EMBER Working Group. Response to biologics along a gradient of T2 involvement in patients with severe asthma: a data-driven biomarker clustering approach, </a:t>
            </a:r>
            <a:r>
              <a:rPr lang="en-GB" sz="600" i="1" dirty="0">
                <a:solidFill>
                  <a:srgbClr val="A6A6A6"/>
                </a:solidFill>
              </a:rPr>
              <a:t>JACI: In Practice</a:t>
            </a:r>
            <a:r>
              <a:rPr lang="en-GB" sz="600" dirty="0">
                <a:solidFill>
                  <a:srgbClr val="A6A6A6"/>
                </a:solidFill>
              </a:rPr>
              <a:t> 2025; in press</a:t>
            </a:r>
          </a:p>
        </p:txBody>
      </p:sp>
      <p:grpSp>
        <p:nvGrpSpPr>
          <p:cNvPr id="20" name="Group 19">
            <a:extLst>
              <a:ext uri="{FF2B5EF4-FFF2-40B4-BE49-F238E27FC236}">
                <a16:creationId xmlns:a16="http://schemas.microsoft.com/office/drawing/2014/main" id="{4A317F04-27CE-7546-3263-AD4EAF89F142}"/>
              </a:ext>
            </a:extLst>
          </p:cNvPr>
          <p:cNvGrpSpPr/>
          <p:nvPr/>
        </p:nvGrpSpPr>
        <p:grpSpPr>
          <a:xfrm>
            <a:off x="409575" y="1054920"/>
            <a:ext cx="3487808" cy="3637799"/>
            <a:chOff x="270013" y="1395516"/>
            <a:chExt cx="4650410" cy="4850399"/>
          </a:xfrm>
        </p:grpSpPr>
        <p:graphicFrame>
          <p:nvGraphicFramePr>
            <p:cNvPr id="11" name="Chart 10">
              <a:extLst>
                <a:ext uri="{FF2B5EF4-FFF2-40B4-BE49-F238E27FC236}">
                  <a16:creationId xmlns:a16="http://schemas.microsoft.com/office/drawing/2014/main" id="{B6AA6D89-437B-85B2-E79F-64547938BFE4}"/>
                </a:ext>
              </a:extLst>
            </p:cNvPr>
            <p:cNvGraphicFramePr>
              <a:graphicFrameLocks/>
            </p:cNvGraphicFramePr>
            <p:nvPr/>
          </p:nvGraphicFramePr>
          <p:xfrm>
            <a:off x="270013" y="1915216"/>
            <a:ext cx="4650410" cy="4330699"/>
          </p:xfrm>
          <a:graphic>
            <a:graphicData uri="http://schemas.openxmlformats.org/drawingml/2006/chart">
              <c:chart xmlns:c="http://schemas.openxmlformats.org/drawingml/2006/chart" xmlns:r="http://schemas.openxmlformats.org/officeDocument/2006/relationships" r:id="rId3"/>
            </a:graphicData>
          </a:graphic>
        </p:graphicFrame>
        <p:sp>
          <p:nvSpPr>
            <p:cNvPr id="14" name="TextBox 10">
              <a:extLst>
                <a:ext uri="{FF2B5EF4-FFF2-40B4-BE49-F238E27FC236}">
                  <a16:creationId xmlns:a16="http://schemas.microsoft.com/office/drawing/2014/main" id="{CF9E5AFA-E545-C607-D3C1-9C1A1FE11616}"/>
                </a:ext>
              </a:extLst>
            </p:cNvPr>
            <p:cNvSpPr txBox="1"/>
            <p:nvPr/>
          </p:nvSpPr>
          <p:spPr>
            <a:xfrm>
              <a:off x="857241" y="1395516"/>
              <a:ext cx="3662524" cy="374571"/>
            </a:xfrm>
            <a:prstGeom prst="roundRect">
              <a:avLst/>
            </a:prstGeom>
            <a:solidFill>
              <a:srgbClr val="0B5394"/>
            </a:solidFill>
          </p:spPr>
          <p:txBody>
            <a:bodyPr wrap="square" lIns="68580" tIns="34290" rIns="68580" bIns="34290" rtlCol="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US" sz="1200" b="1" dirty="0">
                  <a:solidFill>
                    <a:srgbClr val="FFFFFF"/>
                  </a:solidFill>
                  <a:latin typeface="Arial"/>
                  <a:ea typeface="Calibri"/>
                  <a:cs typeface="Arial"/>
                </a:rPr>
                <a:t>~8% of patients in ISAR are T2-low</a:t>
              </a:r>
              <a:endParaRPr lang="en-US" sz="1013" b="1" dirty="0">
                <a:solidFill>
                  <a:srgbClr val="FFFFFF"/>
                </a:solidFill>
                <a:latin typeface="Arial"/>
                <a:ea typeface="Calibri"/>
                <a:cs typeface="Arial"/>
              </a:endParaRPr>
            </a:p>
          </p:txBody>
        </p:sp>
        <p:sp>
          <p:nvSpPr>
            <p:cNvPr id="15" name="Right Brace 14">
              <a:extLst>
                <a:ext uri="{FF2B5EF4-FFF2-40B4-BE49-F238E27FC236}">
                  <a16:creationId xmlns:a16="http://schemas.microsoft.com/office/drawing/2014/main" id="{71F8B6EE-C8CF-0CAB-906B-69D40F3A8959}"/>
                </a:ext>
              </a:extLst>
            </p:cNvPr>
            <p:cNvSpPr/>
            <p:nvPr/>
          </p:nvSpPr>
          <p:spPr>
            <a:xfrm>
              <a:off x="3920433" y="5742607"/>
              <a:ext cx="187739" cy="397565"/>
            </a:xfrm>
            <a:prstGeom prst="rightBrace">
              <a:avLst/>
            </a:prstGeom>
            <a:ln>
              <a:solidFill>
                <a:schemeClr val="bg2">
                  <a:lumMod val="75000"/>
                  <a:lumOff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endParaRPr lang="en-GB" sz="1013"/>
            </a:p>
          </p:txBody>
        </p:sp>
        <p:sp>
          <p:nvSpPr>
            <p:cNvPr id="16" name="TextBox 10">
              <a:extLst>
                <a:ext uri="{FF2B5EF4-FFF2-40B4-BE49-F238E27FC236}">
                  <a16:creationId xmlns:a16="http://schemas.microsoft.com/office/drawing/2014/main" id="{C7A10184-39D8-E136-4C1D-F2669E969546}"/>
                </a:ext>
              </a:extLst>
            </p:cNvPr>
            <p:cNvSpPr txBox="1"/>
            <p:nvPr/>
          </p:nvSpPr>
          <p:spPr>
            <a:xfrm>
              <a:off x="3960457" y="5801866"/>
              <a:ext cx="813307" cy="306467"/>
            </a:xfrm>
            <a:prstGeom prst="roundRect">
              <a:avLst/>
            </a:prstGeom>
            <a:noFill/>
            <a:ln>
              <a:noFill/>
            </a:ln>
          </p:spPr>
          <p:txBody>
            <a:bodyPr wrap="square" lIns="68580" tIns="34290" rIns="68580" bIns="34290" rtlCol="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US" sz="900" dirty="0">
                  <a:solidFill>
                    <a:srgbClr val="3F3F3F"/>
                  </a:solidFill>
                  <a:latin typeface="Arial"/>
                  <a:ea typeface="Calibri"/>
                  <a:cs typeface="Arial"/>
                </a:rPr>
                <a:t>T2-low</a:t>
              </a:r>
              <a:endParaRPr lang="en-US" sz="1050" dirty="0">
                <a:solidFill>
                  <a:srgbClr val="3F3F3F"/>
                </a:solidFill>
                <a:latin typeface="Arial"/>
                <a:ea typeface="Calibri"/>
                <a:cs typeface="Arial"/>
              </a:endParaRPr>
            </a:p>
          </p:txBody>
        </p:sp>
      </p:grpSp>
      <p:grpSp>
        <p:nvGrpSpPr>
          <p:cNvPr id="17" name="Group 16">
            <a:extLst>
              <a:ext uri="{FF2B5EF4-FFF2-40B4-BE49-F238E27FC236}">
                <a16:creationId xmlns:a16="http://schemas.microsoft.com/office/drawing/2014/main" id="{C6EDB419-A638-6A11-7B45-540B6ECD557C}"/>
              </a:ext>
            </a:extLst>
          </p:cNvPr>
          <p:cNvGrpSpPr/>
          <p:nvPr/>
        </p:nvGrpSpPr>
        <p:grpSpPr>
          <a:xfrm>
            <a:off x="4430745" y="1638165"/>
            <a:ext cx="3928339" cy="2129699"/>
            <a:chOff x="7895485" y="2449263"/>
            <a:chExt cx="1923933" cy="2342405"/>
          </a:xfrm>
        </p:grpSpPr>
        <p:sp>
          <p:nvSpPr>
            <p:cNvPr id="18" name="Rectangle: Top Corners Rounded 17">
              <a:extLst>
                <a:ext uri="{FF2B5EF4-FFF2-40B4-BE49-F238E27FC236}">
                  <a16:creationId xmlns:a16="http://schemas.microsoft.com/office/drawing/2014/main" id="{BCE7B002-2B57-8C52-3EF4-2FFCEE30CDD6}"/>
                </a:ext>
              </a:extLst>
            </p:cNvPr>
            <p:cNvSpPr/>
            <p:nvPr/>
          </p:nvSpPr>
          <p:spPr bwMode="auto">
            <a:xfrm>
              <a:off x="7895485" y="2449263"/>
              <a:ext cx="1922312" cy="241540"/>
            </a:xfrm>
            <a:prstGeom prst="round2SameRect">
              <a:avLst>
                <a:gd name="adj1" fmla="val 8975"/>
                <a:gd name="adj2" fmla="val 0"/>
              </a:avLst>
            </a:prstGeom>
            <a:solidFill>
              <a:srgbClr val="0B5394"/>
            </a:solidFill>
            <a:ln w="9525">
              <a:noFill/>
              <a:round/>
              <a:headEnd/>
              <a:tailEnd/>
            </a:ln>
          </p:spPr>
          <p:txBody>
            <a:bodyPr vert="horz" wrap="square" lIns="68580" tIns="34290" rIns="68580" bIns="34290" numCol="1" rtlCol="0" anchor="ctr" anchorCtr="0" compatLnSpc="1">
              <a:prstTxWarp prst="textNoShape">
                <a:avLst/>
              </a:prstTxWarp>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GB" sz="1200" b="1" dirty="0">
                  <a:solidFill>
                    <a:prstClr val="white"/>
                  </a:solidFill>
                  <a:cs typeface="Arial"/>
                </a:rPr>
                <a:t>Much remains unknown about T2-low asthma</a:t>
              </a:r>
            </a:p>
          </p:txBody>
        </p:sp>
        <p:sp>
          <p:nvSpPr>
            <p:cNvPr id="19" name="Rectangle 18">
              <a:extLst>
                <a:ext uri="{FF2B5EF4-FFF2-40B4-BE49-F238E27FC236}">
                  <a16:creationId xmlns:a16="http://schemas.microsoft.com/office/drawing/2014/main" id="{A5F84623-BBE0-77B6-C7B5-AB6A37EA1A68}"/>
                </a:ext>
              </a:extLst>
            </p:cNvPr>
            <p:cNvSpPr/>
            <p:nvPr/>
          </p:nvSpPr>
          <p:spPr bwMode="auto">
            <a:xfrm>
              <a:off x="7897440" y="2706909"/>
              <a:ext cx="1921978" cy="2084759"/>
            </a:xfrm>
            <a:prstGeom prst="rect">
              <a:avLst/>
            </a:prstGeom>
            <a:solidFill>
              <a:srgbClr val="F4F3F6"/>
            </a:solidFill>
            <a:ln w="9525">
              <a:noFill/>
              <a:round/>
              <a:headEnd/>
              <a:tailEnd/>
            </a:ln>
          </p:spPr>
          <p:txBody>
            <a:bodyPr vert="horz" wrap="square" lIns="68580" tIns="68580" rIns="68580" bIns="34290" numCol="1" rtlCol="0" anchor="t" anchorCtr="0" compatLnSpc="1">
              <a:prstTxWarp prst="textNoShape">
                <a:avLst/>
              </a:prstTxWarp>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214313" indent="-214313" fontAlgn="ctr">
                <a:lnSpc>
                  <a:spcPct val="150000"/>
                </a:lnSpc>
                <a:buFont typeface="Arial"/>
                <a:buChar char="•"/>
              </a:pPr>
              <a:r>
                <a:rPr lang="en-US" sz="1050" b="1" dirty="0">
                  <a:solidFill>
                    <a:srgbClr val="000000"/>
                  </a:solidFill>
                  <a:latin typeface="Arial"/>
                  <a:cs typeface="Arial"/>
                </a:rPr>
                <a:t>No agreed definition</a:t>
              </a:r>
              <a:r>
                <a:rPr lang="en-US" sz="1050" dirty="0">
                  <a:solidFill>
                    <a:srgbClr val="000000"/>
                  </a:solidFill>
                  <a:latin typeface="Arial"/>
                  <a:cs typeface="Arial"/>
                </a:rPr>
                <a:t> or clinical biomarker profile, other than the absence of T2 inflammation</a:t>
              </a:r>
            </a:p>
            <a:p>
              <a:pPr marL="214313" indent="-214313">
                <a:lnSpc>
                  <a:spcPct val="150000"/>
                </a:lnSpc>
                <a:buFont typeface="Arial"/>
                <a:buChar char="•"/>
              </a:pPr>
              <a:r>
                <a:rPr lang="en-US" sz="1050" dirty="0">
                  <a:solidFill>
                    <a:srgbClr val="000000"/>
                  </a:solidFill>
                  <a:latin typeface="Arial"/>
                  <a:cs typeface="Arial"/>
                </a:rPr>
                <a:t>ICS and OCS suppress T2 biomarkers, </a:t>
              </a:r>
              <a:r>
                <a:rPr lang="en-US" sz="1050" b="1" dirty="0">
                  <a:solidFill>
                    <a:srgbClr val="000000"/>
                  </a:solidFill>
                  <a:latin typeface="Arial"/>
                  <a:cs typeface="Arial"/>
                </a:rPr>
                <a:t>confounding </a:t>
              </a:r>
              <a:r>
                <a:rPr lang="en-US" sz="1050" dirty="0">
                  <a:solidFill>
                    <a:srgbClr val="000000"/>
                  </a:solidFill>
                  <a:latin typeface="Arial"/>
                  <a:cs typeface="Arial"/>
                </a:rPr>
                <a:t>T2-low categorization</a:t>
              </a:r>
            </a:p>
            <a:p>
              <a:pPr marL="214313" indent="-214313">
                <a:lnSpc>
                  <a:spcPct val="150000"/>
                </a:lnSpc>
                <a:buFont typeface="Arial"/>
                <a:buChar char="•"/>
              </a:pPr>
              <a:r>
                <a:rPr lang="en-US" sz="1050" dirty="0">
                  <a:solidFill>
                    <a:srgbClr val="000000"/>
                  </a:solidFill>
                  <a:latin typeface="Arial"/>
                  <a:cs typeface="Arial"/>
                </a:rPr>
                <a:t>T2-low asthma is </a:t>
              </a:r>
              <a:r>
                <a:rPr lang="en-US" sz="1050" b="1" dirty="0">
                  <a:solidFill>
                    <a:srgbClr val="000000"/>
                  </a:solidFill>
                  <a:latin typeface="Arial"/>
                  <a:cs typeface="Arial"/>
                </a:rPr>
                <a:t>less responsive to biologics</a:t>
              </a:r>
              <a:r>
                <a:rPr lang="en-US" sz="1050" dirty="0">
                  <a:solidFill>
                    <a:srgbClr val="000000"/>
                  </a:solidFill>
                  <a:latin typeface="Arial"/>
                  <a:cs typeface="Arial"/>
                </a:rPr>
                <a:t>, which target T2-related pathways</a:t>
              </a:r>
            </a:p>
            <a:p>
              <a:pPr marL="214313" indent="-214313">
                <a:lnSpc>
                  <a:spcPct val="150000"/>
                </a:lnSpc>
                <a:buFont typeface="Arial"/>
                <a:buChar char="•"/>
              </a:pPr>
              <a:r>
                <a:rPr lang="en-US" sz="1050" b="1" dirty="0">
                  <a:solidFill>
                    <a:srgbClr val="000000"/>
                  </a:solidFill>
                  <a:latin typeface="Arial"/>
                  <a:cs typeface="Arial"/>
                </a:rPr>
                <a:t>Limited effective treatment options</a:t>
              </a:r>
              <a:r>
                <a:rPr lang="en-US" sz="1050" dirty="0">
                  <a:solidFill>
                    <a:srgbClr val="000000"/>
                  </a:solidFill>
                  <a:latin typeface="Arial"/>
                  <a:cs typeface="Arial"/>
                </a:rPr>
                <a:t> for T2-low asthma</a:t>
              </a:r>
            </a:p>
          </p:txBody>
        </p:sp>
      </p:grpSp>
      <p:pic>
        <p:nvPicPr>
          <p:cNvPr id="2" name="bg object 17">
            <a:extLst>
              <a:ext uri="{FF2B5EF4-FFF2-40B4-BE49-F238E27FC236}">
                <a16:creationId xmlns:a16="http://schemas.microsoft.com/office/drawing/2014/main" id="{25025C9B-52AA-BF46-D41E-298E813D373F}"/>
              </a:ext>
            </a:extLst>
          </p:cNvPr>
          <p:cNvPicPr/>
          <p:nvPr/>
        </p:nvPicPr>
        <p:blipFill>
          <a:blip r:embed="rId4" cstate="print">
            <a:alphaModFix amt="10000"/>
            <a:extLst>
              <a:ext uri="{BEBA8EAE-BF5A-486C-A8C5-ECC9F3942E4B}">
                <a14:imgProps xmlns:a14="http://schemas.microsoft.com/office/drawing/2010/main">
                  <a14:imgLayer r:embed="rId5">
                    <a14:imgEffect>
                      <a14:saturation sat="0"/>
                    </a14:imgEffect>
                  </a14:imgLayer>
                </a14:imgProps>
              </a:ext>
            </a:extLst>
          </a:blip>
          <a:stretch>
            <a:fillRect/>
          </a:stretch>
        </p:blipFill>
        <p:spPr>
          <a:xfrm>
            <a:off x="1524002" y="1682752"/>
            <a:ext cx="5849256" cy="1778000"/>
          </a:xfrm>
          <a:prstGeom prst="rect">
            <a:avLst/>
          </a:prstGeom>
          <a:noFill/>
        </p:spPr>
      </p:pic>
      <p:pic>
        <p:nvPicPr>
          <p:cNvPr id="4" name="Graphic 3" descr="Beginning with solid fill">
            <a:hlinkClick r:id="rId6" action="ppaction://hlinksldjump"/>
            <a:extLst>
              <a:ext uri="{FF2B5EF4-FFF2-40B4-BE49-F238E27FC236}">
                <a16:creationId xmlns:a16="http://schemas.microsoft.com/office/drawing/2014/main" id="{7B0E335A-446F-C73A-5604-8C1DC256FF37}"/>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3918838723"/>
      </p:ext>
    </p:extLst>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C7E2618-E758-6615-8ABC-716AA46FA658}"/>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A6A3DBC9-B5B0-9940-2AAB-A98D26E99544}"/>
              </a:ext>
            </a:extLst>
          </p:cNvPr>
          <p:cNvSpPr>
            <a:spLocks noGrp="1"/>
          </p:cNvSpPr>
          <p:nvPr>
            <p:ph type="title"/>
          </p:nvPr>
        </p:nvSpPr>
        <p:spPr>
          <a:xfrm>
            <a:off x="135139" y="46289"/>
            <a:ext cx="8053388" cy="590955"/>
          </a:xfrm>
        </p:spPr>
        <p:txBody>
          <a:bodyPr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1500" dirty="0"/>
              <a:t>Aim</a:t>
            </a:r>
            <a:endParaRPr lang="en-US" dirty="0"/>
          </a:p>
        </p:txBody>
      </p:sp>
      <p:sp>
        <p:nvSpPr>
          <p:cNvPr id="3" name="TextBox 3">
            <a:extLst>
              <a:ext uri="{FF2B5EF4-FFF2-40B4-BE49-F238E27FC236}">
                <a16:creationId xmlns:a16="http://schemas.microsoft.com/office/drawing/2014/main" id="{58EB1313-3B2B-CCC2-0BEC-537A16F00913}"/>
              </a:ext>
            </a:extLst>
          </p:cNvPr>
          <p:cNvSpPr txBox="1"/>
          <p:nvPr/>
        </p:nvSpPr>
        <p:spPr>
          <a:xfrm>
            <a:off x="-15195" y="4906238"/>
            <a:ext cx="9158288" cy="253916"/>
          </a:xfrm>
          <a:prstGeom prst="rect">
            <a:avLst/>
          </a:prstGeom>
          <a:noFill/>
        </p:spPr>
        <p:txBody>
          <a:bodyPr wrap="square" lIns="68580" tIns="34290" rIns="68580" bIns="34290" rtlCol="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600" dirty="0">
                <a:solidFill>
                  <a:schemeClr val="bg1">
                    <a:lumMod val="65000"/>
                  </a:schemeClr>
                </a:solidFill>
              </a:rPr>
              <a:t>HCRU: Healthcare resource utilization; T2: Type 2</a:t>
            </a:r>
            <a:endParaRPr lang="en-US" sz="1013" dirty="0">
              <a:solidFill>
                <a:schemeClr val="bg1">
                  <a:lumMod val="65000"/>
                </a:schemeClr>
              </a:solidFill>
            </a:endParaRPr>
          </a:p>
          <a:p>
            <a:r>
              <a:rPr lang="en-GB" sz="600" dirty="0">
                <a:solidFill>
                  <a:srgbClr val="A6A6A6"/>
                </a:solidFill>
              </a:rPr>
              <a:t>Wang E et al. on behalf of the ISAR EMBER Working Group. Response to biologics along a gradient of T2 involvement in patients with severe asthma: a data-driven biomarker clustering approach, </a:t>
            </a:r>
            <a:r>
              <a:rPr lang="en-GB" sz="600" i="1" dirty="0">
                <a:solidFill>
                  <a:srgbClr val="A6A6A6"/>
                </a:solidFill>
              </a:rPr>
              <a:t>JACI: In Practice</a:t>
            </a:r>
            <a:r>
              <a:rPr lang="en-GB" sz="600" dirty="0">
                <a:solidFill>
                  <a:srgbClr val="A6A6A6"/>
                </a:solidFill>
              </a:rPr>
              <a:t> 2025; in press</a:t>
            </a:r>
          </a:p>
        </p:txBody>
      </p:sp>
      <p:sp>
        <p:nvSpPr>
          <p:cNvPr id="2" name="Rectangle: Rounded Corners 1">
            <a:extLst>
              <a:ext uri="{FF2B5EF4-FFF2-40B4-BE49-F238E27FC236}">
                <a16:creationId xmlns:a16="http://schemas.microsoft.com/office/drawing/2014/main" id="{C6864152-A32C-FEB1-55CD-582426B7746F}"/>
              </a:ext>
            </a:extLst>
          </p:cNvPr>
          <p:cNvSpPr/>
          <p:nvPr/>
        </p:nvSpPr>
        <p:spPr>
          <a:xfrm>
            <a:off x="315979" y="2160081"/>
            <a:ext cx="2551982" cy="1696172"/>
          </a:xfrm>
          <a:prstGeom prst="roundRect">
            <a:avLst/>
          </a:prstGeom>
          <a:solidFill>
            <a:schemeClr val="accent4">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GB" sz="1500" dirty="0">
                <a:solidFill>
                  <a:schemeClr val="tx1"/>
                </a:solidFill>
                <a:latin typeface="Calibri"/>
                <a:ea typeface="+mn-lt"/>
                <a:cs typeface="+mn-lt"/>
              </a:rPr>
              <a:t>Describe </a:t>
            </a:r>
            <a:r>
              <a:rPr lang="en-GB" sz="1500" b="1" dirty="0">
                <a:solidFill>
                  <a:schemeClr val="tx1"/>
                </a:solidFill>
                <a:latin typeface="Calibri"/>
                <a:ea typeface="+mn-lt"/>
                <a:cs typeface="+mn-lt"/>
              </a:rPr>
              <a:t>distributions of biomarkers</a:t>
            </a:r>
            <a:r>
              <a:rPr lang="en-GB" sz="1500" dirty="0">
                <a:solidFill>
                  <a:schemeClr val="tx1"/>
                </a:solidFill>
                <a:latin typeface="Calibri"/>
                <a:ea typeface="+mn-lt"/>
                <a:cs typeface="+mn-lt"/>
              </a:rPr>
              <a:t> in patients with severe asthma along a gradient of T2 involvement</a:t>
            </a:r>
            <a:endParaRPr lang="en-GB" sz="1350" dirty="0">
              <a:solidFill>
                <a:schemeClr val="tx1"/>
              </a:solidFill>
              <a:latin typeface="Calibri"/>
              <a:ea typeface="Calibri"/>
              <a:cs typeface="Arial"/>
            </a:endParaRPr>
          </a:p>
        </p:txBody>
      </p:sp>
      <p:pic>
        <p:nvPicPr>
          <p:cNvPr id="7" name="Graphic 7" descr="Test tubes with solid fill">
            <a:extLst>
              <a:ext uri="{FF2B5EF4-FFF2-40B4-BE49-F238E27FC236}">
                <a16:creationId xmlns:a16="http://schemas.microsoft.com/office/drawing/2014/main" id="{67E14339-FD1A-A913-CB3A-4CE06F347DA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88852" y="1212449"/>
            <a:ext cx="796637" cy="817479"/>
          </a:xfrm>
          <a:prstGeom prst="rect">
            <a:avLst/>
          </a:prstGeom>
        </p:spPr>
      </p:pic>
      <p:sp>
        <p:nvSpPr>
          <p:cNvPr id="8" name="Rectangle: Rounded Corners 7">
            <a:extLst>
              <a:ext uri="{FF2B5EF4-FFF2-40B4-BE49-F238E27FC236}">
                <a16:creationId xmlns:a16="http://schemas.microsoft.com/office/drawing/2014/main" id="{7949E4C7-EE43-E80F-D824-D9A8E681114F}"/>
              </a:ext>
            </a:extLst>
          </p:cNvPr>
          <p:cNvSpPr/>
          <p:nvPr/>
        </p:nvSpPr>
        <p:spPr>
          <a:xfrm>
            <a:off x="3224117" y="2160080"/>
            <a:ext cx="2551982" cy="1696172"/>
          </a:xfrm>
          <a:prstGeom prst="roundRect">
            <a:avLst/>
          </a:prstGeom>
          <a:solidFill>
            <a:schemeClr val="accent4">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GB" sz="1500" dirty="0">
                <a:solidFill>
                  <a:schemeClr val="tx1"/>
                </a:solidFill>
                <a:latin typeface="Calibri"/>
                <a:ea typeface="Calibri"/>
                <a:cs typeface="Calibri"/>
              </a:rPr>
              <a:t>Phenotypically </a:t>
            </a:r>
            <a:r>
              <a:rPr lang="en-GB" sz="1500" b="1" dirty="0">
                <a:solidFill>
                  <a:schemeClr val="tx1"/>
                </a:solidFill>
                <a:latin typeface="Calibri"/>
                <a:ea typeface="Calibri"/>
                <a:cs typeface="Calibri"/>
              </a:rPr>
              <a:t>characterize</a:t>
            </a:r>
            <a:r>
              <a:rPr lang="en-GB" sz="1500" dirty="0">
                <a:solidFill>
                  <a:schemeClr val="tx1"/>
                </a:solidFill>
                <a:latin typeface="Calibri"/>
                <a:ea typeface="Calibri"/>
                <a:cs typeface="Calibri"/>
              </a:rPr>
              <a:t> patients along this gradient</a:t>
            </a:r>
            <a:endParaRPr lang="en-US" sz="1013" dirty="0">
              <a:solidFill>
                <a:schemeClr val="tx1"/>
              </a:solidFill>
            </a:endParaRPr>
          </a:p>
        </p:txBody>
      </p:sp>
      <p:sp>
        <p:nvSpPr>
          <p:cNvPr id="9" name="Rectangle: Rounded Corners 8">
            <a:extLst>
              <a:ext uri="{FF2B5EF4-FFF2-40B4-BE49-F238E27FC236}">
                <a16:creationId xmlns:a16="http://schemas.microsoft.com/office/drawing/2014/main" id="{B4C3659A-398C-2496-2F0A-895863E7FCA1}"/>
              </a:ext>
            </a:extLst>
          </p:cNvPr>
          <p:cNvSpPr/>
          <p:nvPr/>
        </p:nvSpPr>
        <p:spPr>
          <a:xfrm>
            <a:off x="6132256" y="2160080"/>
            <a:ext cx="2551982" cy="1696172"/>
          </a:xfrm>
          <a:prstGeom prst="roundRect">
            <a:avLst/>
          </a:prstGeom>
          <a:solidFill>
            <a:schemeClr val="accent4">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GB" sz="1500" dirty="0">
                <a:solidFill>
                  <a:schemeClr val="tx1"/>
                </a:solidFill>
                <a:latin typeface="Calibri"/>
                <a:ea typeface="Calibri"/>
                <a:cs typeface="Calibri"/>
              </a:rPr>
              <a:t>Compare the </a:t>
            </a:r>
            <a:r>
              <a:rPr lang="en-GB" sz="1500" b="1" dirty="0">
                <a:solidFill>
                  <a:schemeClr val="tx1"/>
                </a:solidFill>
                <a:latin typeface="Calibri"/>
                <a:ea typeface="Calibri"/>
                <a:cs typeface="Calibri"/>
              </a:rPr>
              <a:t>pre- to post-biologic initiation change in asthma outcomes</a:t>
            </a:r>
            <a:r>
              <a:rPr lang="en-GB" sz="1500" dirty="0">
                <a:solidFill>
                  <a:schemeClr val="tx1"/>
                </a:solidFill>
                <a:latin typeface="Calibri"/>
                <a:ea typeface="Calibri"/>
                <a:cs typeface="Calibri"/>
              </a:rPr>
              <a:t> and HCRU across the gradient</a:t>
            </a:r>
            <a:endParaRPr lang="en-US" sz="1013" dirty="0">
              <a:solidFill>
                <a:schemeClr val="tx1"/>
              </a:solidFill>
            </a:endParaRPr>
          </a:p>
        </p:txBody>
      </p:sp>
      <p:pic>
        <p:nvPicPr>
          <p:cNvPr id="10" name="Graphic 9" descr="Group with solid fill">
            <a:extLst>
              <a:ext uri="{FF2B5EF4-FFF2-40B4-BE49-F238E27FC236}">
                <a16:creationId xmlns:a16="http://schemas.microsoft.com/office/drawing/2014/main" id="{F0D64136-23FD-BC49-D219-7A126AF8A86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069949" y="1085850"/>
            <a:ext cx="1004104" cy="1004104"/>
          </a:xfrm>
          <a:prstGeom prst="rect">
            <a:avLst/>
          </a:prstGeom>
        </p:spPr>
      </p:pic>
      <p:pic>
        <p:nvPicPr>
          <p:cNvPr id="12" name="Graphic 11" descr="Lungs with solid fill">
            <a:extLst>
              <a:ext uri="{FF2B5EF4-FFF2-40B4-BE49-F238E27FC236}">
                <a16:creationId xmlns:a16="http://schemas.microsoft.com/office/drawing/2014/main" id="{55AF0E09-DA25-4805-EB6F-3E2D6CB5A33C}"/>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7064897" y="1179894"/>
            <a:ext cx="837717" cy="816015"/>
          </a:xfrm>
          <a:prstGeom prst="rect">
            <a:avLst/>
          </a:prstGeom>
        </p:spPr>
      </p:pic>
      <p:sp>
        <p:nvSpPr>
          <p:cNvPr id="14" name="TextBox 23">
            <a:extLst>
              <a:ext uri="{FF2B5EF4-FFF2-40B4-BE49-F238E27FC236}">
                <a16:creationId xmlns:a16="http://schemas.microsoft.com/office/drawing/2014/main" id="{41DFE3BA-E893-202F-E85D-AA804EEC02A5}"/>
              </a:ext>
            </a:extLst>
          </p:cNvPr>
          <p:cNvSpPr txBox="1"/>
          <p:nvPr/>
        </p:nvSpPr>
        <p:spPr>
          <a:xfrm>
            <a:off x="1759917" y="4187490"/>
            <a:ext cx="5829752" cy="225126"/>
          </a:xfrm>
          <a:prstGeom prst="rect">
            <a:avLst/>
          </a:prstGeom>
          <a:noFill/>
        </p:spPr>
        <p:txBody>
          <a:bodyPr wrap="square" lIns="68580" tIns="34290" rIns="68580" bIns="3429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just"/>
            <a:r>
              <a:rPr lang="en-US" sz="1013" i="1" dirty="0">
                <a:solidFill>
                  <a:srgbClr val="002060"/>
                </a:solidFill>
                <a:latin typeface="Calibri"/>
                <a:ea typeface="SimSun"/>
                <a:cs typeface="Calibri"/>
              </a:rPr>
              <a:t>Using a data-driven approach instead of pre-defined clinical biomarker cut-offs</a:t>
            </a:r>
          </a:p>
        </p:txBody>
      </p:sp>
      <p:pic>
        <p:nvPicPr>
          <p:cNvPr id="4" name="bg object 17">
            <a:extLst>
              <a:ext uri="{FF2B5EF4-FFF2-40B4-BE49-F238E27FC236}">
                <a16:creationId xmlns:a16="http://schemas.microsoft.com/office/drawing/2014/main" id="{A36CC3A5-C93B-A332-7421-FE8F5896B6CB}"/>
              </a:ext>
            </a:extLst>
          </p:cNvPr>
          <p:cNvPicPr/>
          <p:nvPr/>
        </p:nvPicPr>
        <p:blipFill>
          <a:blip r:embed="rId9" cstate="print">
            <a:alphaModFix amt="10000"/>
            <a:extLst>
              <a:ext uri="{BEBA8EAE-BF5A-486C-A8C5-ECC9F3942E4B}">
                <a14:imgProps xmlns:a14="http://schemas.microsoft.com/office/drawing/2010/main">
                  <a14:imgLayer r:embed="rId10">
                    <a14:imgEffect>
                      <a14:saturation sat="0"/>
                    </a14:imgEffect>
                  </a14:imgLayer>
                </a14:imgProps>
              </a:ext>
            </a:extLst>
          </a:blip>
          <a:stretch>
            <a:fillRect/>
          </a:stretch>
        </p:blipFill>
        <p:spPr>
          <a:xfrm>
            <a:off x="1524002" y="1682752"/>
            <a:ext cx="5849256" cy="1778000"/>
          </a:xfrm>
          <a:prstGeom prst="rect">
            <a:avLst/>
          </a:prstGeom>
          <a:noFill/>
        </p:spPr>
      </p:pic>
      <p:pic>
        <p:nvPicPr>
          <p:cNvPr id="6" name="Graphic 5" descr="Beginning with solid fill">
            <a:hlinkClick r:id="rId11" action="ppaction://hlinksldjump"/>
            <a:extLst>
              <a:ext uri="{FF2B5EF4-FFF2-40B4-BE49-F238E27FC236}">
                <a16:creationId xmlns:a16="http://schemas.microsoft.com/office/drawing/2014/main" id="{E77D78B8-8F3B-E412-9692-D8D78E09AEED}"/>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3019132268"/>
      </p:ext>
    </p:extLst>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8B095B8-93A5-6CC9-5582-A3C7883F2AD3}"/>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70739A1D-64B6-A95D-9D6F-7E859B2495AC}"/>
              </a:ext>
            </a:extLst>
          </p:cNvPr>
          <p:cNvSpPr>
            <a:spLocks noGrp="1"/>
          </p:cNvSpPr>
          <p:nvPr>
            <p:ph type="title"/>
          </p:nvPr>
        </p:nvSpPr>
        <p:spPr>
          <a:xfrm>
            <a:off x="135139" y="46289"/>
            <a:ext cx="8053388" cy="590955"/>
          </a:xfrm>
        </p:spPr>
        <p:txBody>
          <a:bodyPr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1500" dirty="0"/>
              <a:t>Data source: ISAR</a:t>
            </a:r>
          </a:p>
        </p:txBody>
      </p:sp>
      <p:sp>
        <p:nvSpPr>
          <p:cNvPr id="3" name="TextBox 3">
            <a:extLst>
              <a:ext uri="{FF2B5EF4-FFF2-40B4-BE49-F238E27FC236}">
                <a16:creationId xmlns:a16="http://schemas.microsoft.com/office/drawing/2014/main" id="{EF338FEB-A501-A484-5D67-E54A5B01EE48}"/>
              </a:ext>
            </a:extLst>
          </p:cNvPr>
          <p:cNvSpPr txBox="1"/>
          <p:nvPr/>
        </p:nvSpPr>
        <p:spPr>
          <a:xfrm>
            <a:off x="-15195" y="4980782"/>
            <a:ext cx="9158288" cy="161583"/>
          </a:xfrm>
          <a:prstGeom prst="rect">
            <a:avLst/>
          </a:prstGeom>
          <a:noFill/>
        </p:spPr>
        <p:txBody>
          <a:bodyPr wrap="square" lIns="68580" tIns="34290" rIns="68580" bIns="34290" rtlCol="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600" dirty="0">
                <a:solidFill>
                  <a:srgbClr val="A6A6A6"/>
                </a:solidFill>
              </a:rPr>
              <a:t>Wang E et al. on behalf of the ISAR EMBER Working Group. Response to biologics along a gradient of T2 involvement in patients with severe asthma: a data-driven biomarker clustering approach, </a:t>
            </a:r>
            <a:r>
              <a:rPr lang="en-GB" sz="600" i="1" dirty="0">
                <a:solidFill>
                  <a:srgbClr val="A6A6A6"/>
                </a:solidFill>
              </a:rPr>
              <a:t>JACI: In Practice</a:t>
            </a:r>
            <a:r>
              <a:rPr lang="en-GB" sz="600" dirty="0">
                <a:solidFill>
                  <a:srgbClr val="A6A6A6"/>
                </a:solidFill>
              </a:rPr>
              <a:t> 2025; in press</a:t>
            </a:r>
          </a:p>
        </p:txBody>
      </p:sp>
      <p:pic>
        <p:nvPicPr>
          <p:cNvPr id="46" name="Picture 45" descr="A map of the world&#10;&#10;Description automatically generated">
            <a:extLst>
              <a:ext uri="{FF2B5EF4-FFF2-40B4-BE49-F238E27FC236}">
                <a16:creationId xmlns:a16="http://schemas.microsoft.com/office/drawing/2014/main" id="{AFA1457C-D60A-694A-309E-7C2B12A5BD4F}"/>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10000" b="90000" l="10000" r="90000"/>
                    </a14:imgEffect>
                  </a14:imgLayer>
                </a14:imgProps>
              </a:ext>
            </a:extLst>
          </a:blip>
          <a:stretch>
            <a:fillRect/>
          </a:stretch>
        </p:blipFill>
        <p:spPr>
          <a:xfrm>
            <a:off x="281761" y="1117277"/>
            <a:ext cx="8308723" cy="3640961"/>
          </a:xfrm>
          <a:prstGeom prst="rect">
            <a:avLst/>
          </a:prstGeom>
        </p:spPr>
      </p:pic>
      <p:grpSp>
        <p:nvGrpSpPr>
          <p:cNvPr id="47" name="Group 46">
            <a:extLst>
              <a:ext uri="{FF2B5EF4-FFF2-40B4-BE49-F238E27FC236}">
                <a16:creationId xmlns:a16="http://schemas.microsoft.com/office/drawing/2014/main" id="{8BDFB8A9-BDCB-692B-BA2B-A1C8B5EEDBCA}"/>
              </a:ext>
            </a:extLst>
          </p:cNvPr>
          <p:cNvGrpSpPr/>
          <p:nvPr/>
        </p:nvGrpSpPr>
        <p:grpSpPr>
          <a:xfrm>
            <a:off x="-189249" y="1844860"/>
            <a:ext cx="8782317" cy="3106088"/>
            <a:chOff x="-252332" y="2459812"/>
            <a:chExt cx="10662982" cy="4497513"/>
          </a:xfrm>
        </p:grpSpPr>
        <p:grpSp>
          <p:nvGrpSpPr>
            <p:cNvPr id="55" name="Group 54">
              <a:extLst>
                <a:ext uri="{FF2B5EF4-FFF2-40B4-BE49-F238E27FC236}">
                  <a16:creationId xmlns:a16="http://schemas.microsoft.com/office/drawing/2014/main" id="{9895825B-A433-1658-C570-5E5570CC06C0}"/>
                </a:ext>
              </a:extLst>
            </p:cNvPr>
            <p:cNvGrpSpPr/>
            <p:nvPr/>
          </p:nvGrpSpPr>
          <p:grpSpPr>
            <a:xfrm>
              <a:off x="1204827" y="2459812"/>
              <a:ext cx="9205823" cy="3928045"/>
              <a:chOff x="1204827" y="2459811"/>
              <a:chExt cx="7422809" cy="3007931"/>
            </a:xfrm>
          </p:grpSpPr>
          <p:sp>
            <p:nvSpPr>
              <p:cNvPr id="57" name="Google Shape;1141;p175">
                <a:extLst>
                  <a:ext uri="{FF2B5EF4-FFF2-40B4-BE49-F238E27FC236}">
                    <a16:creationId xmlns:a16="http://schemas.microsoft.com/office/drawing/2014/main" id="{F6635324-593C-E8B2-AAFE-5DE3EF3381B8}"/>
                  </a:ext>
                </a:extLst>
              </p:cNvPr>
              <p:cNvSpPr/>
              <p:nvPr/>
            </p:nvSpPr>
            <p:spPr>
              <a:xfrm>
                <a:off x="8329885" y="5262414"/>
                <a:ext cx="297751" cy="205328"/>
              </a:xfrm>
              <a:prstGeom prst="rect">
                <a:avLst/>
              </a:prstGeom>
              <a:solidFill>
                <a:schemeClr val="lt1"/>
              </a:solidFill>
              <a:ln>
                <a:noFill/>
              </a:ln>
            </p:spPr>
            <p:txBody>
              <a:bodyPr spcFirstLastPara="1" wrap="square" lIns="121900" tIns="60933" rIns="121900" bIns="60933" anchor="ctr" anchorCtr="0">
                <a:no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1219109" rtl="0" eaLnBrk="1" fontAlgn="auto" latinLnBrk="0" hangingPunct="1">
                  <a:lnSpc>
                    <a:spcPct val="100000"/>
                  </a:lnSpc>
                  <a:spcBef>
                    <a:spcPts val="0"/>
                  </a:spcBef>
                  <a:spcAft>
                    <a:spcPts val="0"/>
                  </a:spcAft>
                  <a:buClrTx/>
                  <a:buSzPts val="1400"/>
                  <a:buFontTx/>
                  <a:buNone/>
                  <a:tabLst/>
                  <a:defRPr/>
                </a:pPr>
                <a:endParaRPr kumimoji="0" sz="1050" b="0" i="0" u="none" strike="noStrike" kern="1200" cap="none" spc="0" normalizeH="0" baseline="0" noProof="0">
                  <a:ln>
                    <a:noFill/>
                  </a:ln>
                  <a:solidFill>
                    <a:srgbClr val="FFFFFF"/>
                  </a:solidFill>
                  <a:effectLst/>
                  <a:uLnTx/>
                  <a:uFillTx/>
                  <a:latin typeface="Arial"/>
                  <a:ea typeface="+mn-ea"/>
                  <a:cs typeface="+mn-cs"/>
                </a:endParaRPr>
              </a:p>
            </p:txBody>
          </p:sp>
          <p:sp>
            <p:nvSpPr>
              <p:cNvPr id="58" name="Google Shape;1146;p175">
                <a:extLst>
                  <a:ext uri="{FF2B5EF4-FFF2-40B4-BE49-F238E27FC236}">
                    <a16:creationId xmlns:a16="http://schemas.microsoft.com/office/drawing/2014/main" id="{70DAFBA1-D12E-10E5-9713-A888FBA81371}"/>
                  </a:ext>
                </a:extLst>
              </p:cNvPr>
              <p:cNvSpPr/>
              <p:nvPr/>
            </p:nvSpPr>
            <p:spPr>
              <a:xfrm>
                <a:off x="1204827" y="2534767"/>
                <a:ext cx="735875" cy="295924"/>
              </a:xfrm>
              <a:prstGeom prst="roundRect">
                <a:avLst>
                  <a:gd name="adj" fmla="val 16667"/>
                </a:avLst>
              </a:prstGeom>
              <a:solidFill>
                <a:schemeClr val="accent2"/>
              </a:solidFill>
              <a:ln w="9525" cap="flat" cmpd="sng">
                <a:solidFill>
                  <a:srgbClr val="075BA7"/>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1" i="0" u="none" strike="noStrike" kern="1200" cap="none" spc="0" normalizeH="0" baseline="0" noProof="0" dirty="0">
                    <a:ln>
                      <a:noFill/>
                    </a:ln>
                    <a:solidFill>
                      <a:srgbClr val="FFFFFF"/>
                    </a:solidFill>
                    <a:effectLst/>
                    <a:uLnTx/>
                    <a:uFillTx/>
                    <a:latin typeface="Arial"/>
                    <a:ea typeface="+mn-ea"/>
                    <a:cs typeface="+mn-cs"/>
                  </a:rPr>
                  <a:t>Canada</a:t>
                </a:r>
                <a:endParaRPr kumimoji="0" sz="788" b="1" i="0" u="none" strike="noStrike" kern="1200" cap="none" spc="0" normalizeH="0" baseline="0" noProof="0" dirty="0">
                  <a:ln>
                    <a:noFill/>
                  </a:ln>
                  <a:solidFill>
                    <a:srgbClr val="FFFFFF"/>
                  </a:solidFill>
                  <a:effectLst/>
                  <a:uLnTx/>
                  <a:uFillTx/>
                  <a:latin typeface="Arial"/>
                  <a:ea typeface="+mn-ea"/>
                  <a:cs typeface="+mn-cs"/>
                </a:endParaRPr>
              </a:p>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0" i="0" u="none" strike="noStrike" kern="1200" cap="none" spc="0" normalizeH="0" baseline="0" noProof="0" dirty="0">
                    <a:ln>
                      <a:noFill/>
                    </a:ln>
                    <a:solidFill>
                      <a:srgbClr val="FFFFFF"/>
                    </a:solidFill>
                    <a:effectLst/>
                    <a:uLnTx/>
                    <a:uFillTx/>
                    <a:latin typeface="Arial"/>
                    <a:ea typeface="+mn-ea"/>
                    <a:cs typeface="+mn-cs"/>
                  </a:rPr>
                  <a:t>n = </a:t>
                </a:r>
                <a:r>
                  <a:rPr lang="en-GB" sz="788" dirty="0">
                    <a:solidFill>
                      <a:srgbClr val="FFFFFF"/>
                    </a:solidFill>
                    <a:latin typeface="Arial"/>
                  </a:rPr>
                  <a:t>83</a:t>
                </a:r>
                <a:endParaRPr kumimoji="0" sz="800" b="0" i="0" u="none" strike="noStrike" kern="1200" cap="none" spc="0" normalizeH="0" baseline="0" noProof="0" dirty="0">
                  <a:ln>
                    <a:noFill/>
                  </a:ln>
                  <a:solidFill>
                    <a:srgbClr val="FFFFFF"/>
                  </a:solidFill>
                  <a:effectLst/>
                  <a:uLnTx/>
                  <a:uFillTx/>
                  <a:latin typeface="Arial"/>
                  <a:ea typeface="+mn-ea"/>
                  <a:cs typeface="+mn-cs"/>
                </a:endParaRPr>
              </a:p>
            </p:txBody>
          </p:sp>
          <p:sp>
            <p:nvSpPr>
              <p:cNvPr id="59" name="Google Shape;1147;p175">
                <a:extLst>
                  <a:ext uri="{FF2B5EF4-FFF2-40B4-BE49-F238E27FC236}">
                    <a16:creationId xmlns:a16="http://schemas.microsoft.com/office/drawing/2014/main" id="{E4ACCF34-5807-7BA7-BC2D-1CBD3A56C3DA}"/>
                  </a:ext>
                </a:extLst>
              </p:cNvPr>
              <p:cNvSpPr/>
              <p:nvPr/>
            </p:nvSpPr>
            <p:spPr>
              <a:xfrm>
                <a:off x="1794037" y="2884113"/>
                <a:ext cx="595156" cy="295785"/>
              </a:xfrm>
              <a:prstGeom prst="roundRect">
                <a:avLst>
                  <a:gd name="adj" fmla="val 16667"/>
                </a:avLst>
              </a:prstGeom>
              <a:solidFill>
                <a:schemeClr val="accent2"/>
              </a:solidFill>
              <a:ln w="9525" cap="flat" cmpd="sng">
                <a:solidFill>
                  <a:srgbClr val="075BA7"/>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endParaRPr kumimoji="0" sz="800" b="0" i="0" u="none" strike="noStrike" kern="1200" cap="none" spc="0" normalizeH="0" baseline="0" noProof="0">
                  <a:ln>
                    <a:noFill/>
                  </a:ln>
                  <a:solidFill>
                    <a:srgbClr val="FFFFFF"/>
                  </a:solidFill>
                  <a:effectLst/>
                  <a:uLnTx/>
                  <a:uFillTx/>
                  <a:latin typeface="Arial"/>
                  <a:ea typeface="+mn-ea"/>
                  <a:cs typeface="+mn-cs"/>
                </a:endParaRPr>
              </a:p>
            </p:txBody>
          </p:sp>
          <p:sp>
            <p:nvSpPr>
              <p:cNvPr id="60" name="Google Shape;1149;p175">
                <a:extLst>
                  <a:ext uri="{FF2B5EF4-FFF2-40B4-BE49-F238E27FC236}">
                    <a16:creationId xmlns:a16="http://schemas.microsoft.com/office/drawing/2014/main" id="{4D84F100-8239-BFBE-1744-FF97D99879C5}"/>
                  </a:ext>
                </a:extLst>
              </p:cNvPr>
              <p:cNvSpPr/>
              <p:nvPr/>
            </p:nvSpPr>
            <p:spPr>
              <a:xfrm>
                <a:off x="2569007" y="4505385"/>
                <a:ext cx="787315" cy="291180"/>
              </a:xfrm>
              <a:prstGeom prst="roundRect">
                <a:avLst>
                  <a:gd name="adj" fmla="val 16667"/>
                </a:avLst>
              </a:prstGeom>
              <a:solidFill>
                <a:schemeClr val="accent2"/>
              </a:solidFill>
              <a:ln w="9525" cap="flat" cmpd="sng">
                <a:solidFill>
                  <a:srgbClr val="075BA7"/>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1219109" rtl="0" eaLnBrk="1" fontAlgn="auto" latinLnBrk="0" hangingPunct="1">
                  <a:lnSpc>
                    <a:spcPct val="100000"/>
                  </a:lnSpc>
                  <a:spcBef>
                    <a:spcPts val="0"/>
                  </a:spcBef>
                  <a:spcAft>
                    <a:spcPts val="0"/>
                  </a:spcAft>
                  <a:buClr>
                    <a:srgbClr val="032647"/>
                  </a:buClr>
                  <a:buSzPts val="900"/>
                  <a:buFontTx/>
                  <a:buNone/>
                  <a:tabLst/>
                  <a:defRPr/>
                </a:pPr>
                <a:r>
                  <a:rPr kumimoji="0" lang="en-GB" sz="788" b="1" i="0" u="none" strike="noStrike" kern="1200" cap="none" spc="0" normalizeH="0" baseline="0" noProof="0" dirty="0">
                    <a:ln>
                      <a:noFill/>
                    </a:ln>
                    <a:solidFill>
                      <a:srgbClr val="FFFFFF"/>
                    </a:solidFill>
                    <a:effectLst/>
                    <a:uLnTx/>
                    <a:uFillTx/>
                    <a:latin typeface="Arial"/>
                    <a:ea typeface="+mn-ea"/>
                    <a:cs typeface="+mn-cs"/>
                  </a:rPr>
                  <a:t>Argentina</a:t>
                </a:r>
                <a:endParaRPr kumimoji="0" sz="788" b="1" i="0" u="none" strike="noStrike" kern="1200" cap="none" spc="0" normalizeH="0" baseline="0" noProof="0" dirty="0">
                  <a:ln>
                    <a:noFill/>
                  </a:ln>
                  <a:solidFill>
                    <a:srgbClr val="FFFFFF"/>
                  </a:solidFill>
                  <a:effectLst/>
                  <a:uLnTx/>
                  <a:uFillTx/>
                  <a:latin typeface="Arial"/>
                  <a:ea typeface="+mn-ea"/>
                  <a:cs typeface="+mn-cs"/>
                </a:endParaRPr>
              </a:p>
              <a:p>
                <a:pPr marL="0" marR="0" lvl="0" indent="0" algn="ctr" defTabSz="1219109" rtl="0" eaLnBrk="1" fontAlgn="auto" latinLnBrk="0" hangingPunct="1">
                  <a:lnSpc>
                    <a:spcPct val="100000"/>
                  </a:lnSpc>
                  <a:spcBef>
                    <a:spcPts val="0"/>
                  </a:spcBef>
                  <a:spcAft>
                    <a:spcPts val="0"/>
                  </a:spcAft>
                  <a:buClr>
                    <a:srgbClr val="032647"/>
                  </a:buClr>
                  <a:buSzPts val="900"/>
                  <a:buFontTx/>
                  <a:buNone/>
                  <a:tabLst/>
                  <a:defRPr/>
                </a:pPr>
                <a:r>
                  <a:rPr kumimoji="0" lang="en-GB" sz="788" b="0" i="0" u="none" strike="noStrike" kern="1200" cap="none" spc="0" normalizeH="0" baseline="0" noProof="0" dirty="0">
                    <a:ln>
                      <a:noFill/>
                    </a:ln>
                    <a:solidFill>
                      <a:srgbClr val="FFFFFF"/>
                    </a:solidFill>
                    <a:effectLst/>
                    <a:uLnTx/>
                    <a:uFillTx/>
                    <a:latin typeface="Arial"/>
                    <a:ea typeface="+mn-ea"/>
                    <a:cs typeface="+mn-cs"/>
                  </a:rPr>
                  <a:t>n = </a:t>
                </a:r>
                <a:r>
                  <a:rPr lang="en-GB" sz="788" dirty="0">
                    <a:solidFill>
                      <a:srgbClr val="FFFFFF"/>
                    </a:solidFill>
                    <a:latin typeface="Arial"/>
                  </a:rPr>
                  <a:t>36</a:t>
                </a:r>
                <a:endParaRPr kumimoji="0" sz="800" b="0" i="0" u="none" strike="noStrike" kern="1200" cap="none" spc="0" normalizeH="0" baseline="0" noProof="0" dirty="0">
                  <a:ln>
                    <a:noFill/>
                  </a:ln>
                  <a:solidFill>
                    <a:srgbClr val="FFFFFF"/>
                  </a:solidFill>
                  <a:effectLst/>
                  <a:uLnTx/>
                  <a:uFillTx/>
                  <a:latin typeface="Arial"/>
                  <a:ea typeface="+mn-ea"/>
                  <a:cs typeface="+mn-cs"/>
                </a:endParaRPr>
              </a:p>
            </p:txBody>
          </p:sp>
          <p:sp>
            <p:nvSpPr>
              <p:cNvPr id="61" name="Google Shape;1150;p175">
                <a:extLst>
                  <a:ext uri="{FF2B5EF4-FFF2-40B4-BE49-F238E27FC236}">
                    <a16:creationId xmlns:a16="http://schemas.microsoft.com/office/drawing/2014/main" id="{FAA0A948-4F9D-0E03-A3A2-F6FC5B0D9412}"/>
                  </a:ext>
                </a:extLst>
              </p:cNvPr>
              <p:cNvSpPr/>
              <p:nvPr/>
            </p:nvSpPr>
            <p:spPr>
              <a:xfrm>
                <a:off x="3524863" y="2545154"/>
                <a:ext cx="735875" cy="295200"/>
              </a:xfrm>
              <a:prstGeom prst="roundRect">
                <a:avLst>
                  <a:gd name="adj" fmla="val 16667"/>
                </a:avLst>
              </a:prstGeom>
              <a:solidFill>
                <a:schemeClr val="accent2"/>
              </a:solidFill>
              <a:ln w="9525" cap="flat" cmpd="sng">
                <a:solidFill>
                  <a:srgbClr val="073763"/>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1" i="0" u="none" strike="noStrike" kern="1200" cap="none" spc="0" normalizeH="0" baseline="0" noProof="0" dirty="0">
                    <a:ln>
                      <a:noFill/>
                    </a:ln>
                    <a:solidFill>
                      <a:srgbClr val="FFFFFF"/>
                    </a:solidFill>
                    <a:effectLst/>
                    <a:uLnTx/>
                    <a:uFillTx/>
                    <a:latin typeface="Arial"/>
                    <a:ea typeface="+mn-ea"/>
                    <a:cs typeface="+mn-cs"/>
                  </a:rPr>
                  <a:t>UK</a:t>
                </a:r>
                <a:endParaRPr kumimoji="0" sz="788" b="1" i="0" u="none" strike="noStrike" kern="1200" cap="none" spc="0" normalizeH="0" baseline="0" noProof="0" dirty="0">
                  <a:ln>
                    <a:noFill/>
                  </a:ln>
                  <a:solidFill>
                    <a:srgbClr val="FFFFFF"/>
                  </a:solidFill>
                  <a:effectLst/>
                  <a:uLnTx/>
                  <a:uFillTx/>
                  <a:latin typeface="Arial"/>
                  <a:ea typeface="+mn-ea"/>
                  <a:cs typeface="+mn-cs"/>
                </a:endParaRPr>
              </a:p>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0" i="0" u="none" strike="noStrike" kern="1200" cap="none" spc="0" normalizeH="0" baseline="0" noProof="0" dirty="0">
                    <a:ln>
                      <a:noFill/>
                    </a:ln>
                    <a:solidFill>
                      <a:srgbClr val="FFFFFF"/>
                    </a:solidFill>
                    <a:effectLst/>
                    <a:uLnTx/>
                    <a:uFillTx/>
                    <a:latin typeface="Arial"/>
                    <a:ea typeface="+mn-ea"/>
                    <a:cs typeface="+mn-cs"/>
                  </a:rPr>
                  <a:t>n = </a:t>
                </a:r>
                <a:r>
                  <a:rPr lang="en-GB" sz="788" dirty="0">
                    <a:solidFill>
                      <a:srgbClr val="FFFFFF"/>
                    </a:solidFill>
                    <a:latin typeface="Arial"/>
                  </a:rPr>
                  <a:t>624</a:t>
                </a:r>
                <a:endParaRPr kumimoji="0" sz="800" b="0" i="0" u="none" strike="noStrike" kern="1200" cap="none" spc="0" normalizeH="0" baseline="0" noProof="0" dirty="0">
                  <a:ln>
                    <a:noFill/>
                  </a:ln>
                  <a:solidFill>
                    <a:srgbClr val="FFFFFF"/>
                  </a:solidFill>
                  <a:effectLst/>
                  <a:uLnTx/>
                  <a:uFillTx/>
                  <a:latin typeface="Arial"/>
                  <a:ea typeface="+mn-ea"/>
                  <a:cs typeface="+mn-cs"/>
                </a:endParaRPr>
              </a:p>
            </p:txBody>
          </p:sp>
          <p:sp>
            <p:nvSpPr>
              <p:cNvPr id="62" name="Google Shape;1152;p175">
                <a:extLst>
                  <a:ext uri="{FF2B5EF4-FFF2-40B4-BE49-F238E27FC236}">
                    <a16:creationId xmlns:a16="http://schemas.microsoft.com/office/drawing/2014/main" id="{9DD42DF3-D28B-72B9-3CEE-17CB631AF824}"/>
                  </a:ext>
                </a:extLst>
              </p:cNvPr>
              <p:cNvSpPr/>
              <p:nvPr/>
            </p:nvSpPr>
            <p:spPr>
              <a:xfrm>
                <a:off x="3063670" y="3192070"/>
                <a:ext cx="721535" cy="291180"/>
              </a:xfrm>
              <a:prstGeom prst="roundRect">
                <a:avLst>
                  <a:gd name="adj" fmla="val 16667"/>
                </a:avLst>
              </a:prstGeom>
              <a:solidFill>
                <a:schemeClr val="accent2"/>
              </a:solidFill>
              <a:ln w="9525" cap="flat" cmpd="sng">
                <a:solidFill>
                  <a:srgbClr val="073763"/>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1" i="0" u="none" strike="noStrike" kern="1200" cap="none" spc="0" normalizeH="0" baseline="0" noProof="0" dirty="0">
                    <a:ln>
                      <a:noFill/>
                    </a:ln>
                    <a:solidFill>
                      <a:srgbClr val="FFFFFF"/>
                    </a:solidFill>
                    <a:effectLst/>
                    <a:uLnTx/>
                    <a:uFillTx/>
                    <a:latin typeface="Arial"/>
                    <a:ea typeface="+mn-ea"/>
                    <a:cs typeface="+mn-cs"/>
                  </a:rPr>
                  <a:t>Spain</a:t>
                </a:r>
                <a:endParaRPr kumimoji="0" sz="788" b="1" i="0" u="none" strike="noStrike" kern="1200" cap="none" spc="0" normalizeH="0" baseline="0" noProof="0" dirty="0">
                  <a:ln>
                    <a:noFill/>
                  </a:ln>
                  <a:solidFill>
                    <a:srgbClr val="FFFFFF"/>
                  </a:solidFill>
                  <a:effectLst/>
                  <a:uLnTx/>
                  <a:uFillTx/>
                  <a:latin typeface="Arial"/>
                  <a:ea typeface="+mn-ea"/>
                  <a:cs typeface="+mn-cs"/>
                </a:endParaRPr>
              </a:p>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0" i="0" u="none" strike="noStrike" kern="1200" cap="none" spc="0" normalizeH="0" baseline="0" noProof="0" dirty="0">
                    <a:ln>
                      <a:noFill/>
                    </a:ln>
                    <a:solidFill>
                      <a:srgbClr val="FFFFFF"/>
                    </a:solidFill>
                    <a:effectLst/>
                    <a:uLnTx/>
                    <a:uFillTx/>
                    <a:latin typeface="Arial"/>
                    <a:ea typeface="+mn-ea"/>
                    <a:cs typeface="+mn-cs"/>
                  </a:rPr>
                  <a:t>n = </a:t>
                </a:r>
                <a:r>
                  <a:rPr lang="en-GB" sz="788" dirty="0">
                    <a:solidFill>
                      <a:srgbClr val="FFFFFF"/>
                    </a:solidFill>
                    <a:latin typeface="Arial"/>
                  </a:rPr>
                  <a:t>149</a:t>
                </a:r>
                <a:endParaRPr sz="1050" b="0" i="0" u="none" strike="noStrike" kern="1200" cap="none" spc="0" normalizeH="0" baseline="0" noProof="0" dirty="0">
                  <a:ln>
                    <a:noFill/>
                  </a:ln>
                  <a:solidFill>
                    <a:srgbClr val="FFFFFF"/>
                  </a:solidFill>
                  <a:effectLst/>
                  <a:uLnTx/>
                  <a:uFillTx/>
                  <a:latin typeface="Arial"/>
                  <a:cs typeface="Arial"/>
                </a:endParaRPr>
              </a:p>
            </p:txBody>
          </p:sp>
          <p:sp>
            <p:nvSpPr>
              <p:cNvPr id="63" name="Google Shape;1153;p175">
                <a:extLst>
                  <a:ext uri="{FF2B5EF4-FFF2-40B4-BE49-F238E27FC236}">
                    <a16:creationId xmlns:a16="http://schemas.microsoft.com/office/drawing/2014/main" id="{F258DB58-E16F-7E41-817C-48B9A8637562}"/>
                  </a:ext>
                </a:extLst>
              </p:cNvPr>
              <p:cNvSpPr/>
              <p:nvPr/>
            </p:nvSpPr>
            <p:spPr>
              <a:xfrm>
                <a:off x="4543652" y="3199795"/>
                <a:ext cx="728387" cy="269749"/>
              </a:xfrm>
              <a:prstGeom prst="roundRect">
                <a:avLst>
                  <a:gd name="adj" fmla="val 16667"/>
                </a:avLst>
              </a:prstGeom>
              <a:solidFill>
                <a:schemeClr val="accent2"/>
              </a:solidFill>
              <a:ln w="9525" cap="flat" cmpd="sng">
                <a:solidFill>
                  <a:srgbClr val="075BA7"/>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1" i="0" u="none" strike="noStrike" kern="1200" cap="none" spc="0" normalizeH="0" baseline="0" noProof="0" dirty="0">
                    <a:ln>
                      <a:noFill/>
                    </a:ln>
                    <a:solidFill>
                      <a:srgbClr val="FFFFFF"/>
                    </a:solidFill>
                    <a:effectLst/>
                    <a:uLnTx/>
                    <a:uFillTx/>
                    <a:latin typeface="Arial"/>
                    <a:ea typeface="+mn-ea"/>
                    <a:cs typeface="+mn-cs"/>
                  </a:rPr>
                  <a:t>Italy</a:t>
                </a:r>
                <a:endParaRPr kumimoji="0" sz="788" b="1" i="0" u="none" strike="noStrike" kern="1200" cap="none" spc="0" normalizeH="0" baseline="0" noProof="0" dirty="0">
                  <a:ln>
                    <a:noFill/>
                  </a:ln>
                  <a:solidFill>
                    <a:srgbClr val="FFFFFF"/>
                  </a:solidFill>
                  <a:effectLst/>
                  <a:uLnTx/>
                  <a:uFillTx/>
                  <a:latin typeface="Arial"/>
                  <a:ea typeface="+mn-ea"/>
                  <a:cs typeface="+mn-cs"/>
                </a:endParaRPr>
              </a:p>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0" i="0" u="none" strike="noStrike" kern="1200" cap="none" spc="0" normalizeH="0" baseline="0" noProof="0" dirty="0">
                    <a:ln>
                      <a:noFill/>
                    </a:ln>
                    <a:solidFill>
                      <a:srgbClr val="FFFFFF"/>
                    </a:solidFill>
                    <a:effectLst/>
                    <a:uLnTx/>
                    <a:uFillTx/>
                    <a:latin typeface="Arial"/>
                    <a:ea typeface="+mn-ea"/>
                    <a:cs typeface="+mn-cs"/>
                  </a:rPr>
                  <a:t>n = </a:t>
                </a:r>
                <a:r>
                  <a:rPr lang="en-GB" sz="788" dirty="0">
                    <a:solidFill>
                      <a:srgbClr val="FFFFFF"/>
                    </a:solidFill>
                    <a:latin typeface="Arial"/>
                  </a:rPr>
                  <a:t>207</a:t>
                </a:r>
                <a:endParaRPr kumimoji="0" sz="800" b="0" i="0" u="none" strike="noStrike" kern="1200" cap="none" spc="0" normalizeH="0" baseline="0" noProof="0" dirty="0">
                  <a:ln>
                    <a:noFill/>
                  </a:ln>
                  <a:solidFill>
                    <a:srgbClr val="FFFFFF"/>
                  </a:solidFill>
                  <a:effectLst/>
                  <a:uLnTx/>
                  <a:uFillTx/>
                  <a:latin typeface="Arial"/>
                  <a:ea typeface="+mn-ea"/>
                  <a:cs typeface="+mn-cs"/>
                </a:endParaRPr>
              </a:p>
            </p:txBody>
          </p:sp>
          <p:sp>
            <p:nvSpPr>
              <p:cNvPr id="64" name="Google Shape;1154;p175">
                <a:extLst>
                  <a:ext uri="{FF2B5EF4-FFF2-40B4-BE49-F238E27FC236}">
                    <a16:creationId xmlns:a16="http://schemas.microsoft.com/office/drawing/2014/main" id="{C2328AC5-73B2-3501-C266-12AE82729528}"/>
                  </a:ext>
                </a:extLst>
              </p:cNvPr>
              <p:cNvSpPr/>
              <p:nvPr/>
            </p:nvSpPr>
            <p:spPr>
              <a:xfrm>
                <a:off x="5419891" y="3491467"/>
                <a:ext cx="676606" cy="272245"/>
              </a:xfrm>
              <a:prstGeom prst="roundRect">
                <a:avLst>
                  <a:gd name="adj" fmla="val 16667"/>
                </a:avLst>
              </a:prstGeom>
              <a:solidFill>
                <a:schemeClr val="accent2"/>
              </a:solidFill>
              <a:ln w="9525" cap="flat" cmpd="sng">
                <a:solidFill>
                  <a:srgbClr val="075BA7"/>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1" i="0" u="none" strike="noStrike" kern="1200" cap="none" spc="0" normalizeH="0" baseline="0" noProof="0" dirty="0">
                    <a:ln>
                      <a:noFill/>
                    </a:ln>
                    <a:solidFill>
                      <a:srgbClr val="FFFFFF"/>
                    </a:solidFill>
                    <a:effectLst/>
                    <a:uLnTx/>
                    <a:uFillTx/>
                    <a:latin typeface="Arial"/>
                    <a:ea typeface="+mn-ea"/>
                    <a:cs typeface="+mn-cs"/>
                  </a:rPr>
                  <a:t>Kuwait</a:t>
                </a:r>
                <a:endParaRPr kumimoji="0" sz="788" b="1" i="0" u="none" strike="noStrike" kern="1200" cap="none" spc="0" normalizeH="0" baseline="0" noProof="0" dirty="0">
                  <a:ln>
                    <a:noFill/>
                  </a:ln>
                  <a:solidFill>
                    <a:srgbClr val="FFFFFF"/>
                  </a:solidFill>
                  <a:effectLst/>
                  <a:uLnTx/>
                  <a:uFillTx/>
                  <a:latin typeface="Arial"/>
                  <a:ea typeface="+mn-ea"/>
                  <a:cs typeface="+mn-cs"/>
                </a:endParaRPr>
              </a:p>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0" i="0" u="none" strike="noStrike" kern="1200" cap="none" spc="0" normalizeH="0" baseline="0" noProof="0" dirty="0">
                    <a:ln>
                      <a:noFill/>
                    </a:ln>
                    <a:solidFill>
                      <a:srgbClr val="FFFFFF"/>
                    </a:solidFill>
                    <a:effectLst/>
                    <a:uLnTx/>
                    <a:uFillTx/>
                    <a:latin typeface="Arial"/>
                    <a:ea typeface="+mn-ea"/>
                    <a:cs typeface="+mn-cs"/>
                  </a:rPr>
                  <a:t>n = </a:t>
                </a:r>
                <a:r>
                  <a:rPr lang="en-GB" sz="788" dirty="0">
                    <a:solidFill>
                      <a:srgbClr val="FFFFFF"/>
                    </a:solidFill>
                    <a:latin typeface="Arial"/>
                  </a:rPr>
                  <a:t>91</a:t>
                </a:r>
                <a:endParaRPr kumimoji="0" sz="800" b="0" i="0" u="none" strike="noStrike" kern="1200" cap="none" spc="0" normalizeH="0" baseline="0" noProof="0" dirty="0">
                  <a:ln>
                    <a:noFill/>
                  </a:ln>
                  <a:solidFill>
                    <a:srgbClr val="FFFFFF"/>
                  </a:solidFill>
                  <a:effectLst/>
                  <a:uLnTx/>
                  <a:uFillTx/>
                  <a:latin typeface="Arial"/>
                  <a:ea typeface="+mn-ea"/>
                  <a:cs typeface="+mn-cs"/>
                </a:endParaRPr>
              </a:p>
            </p:txBody>
          </p:sp>
          <p:sp>
            <p:nvSpPr>
              <p:cNvPr id="65" name="Google Shape;1155;p175">
                <a:extLst>
                  <a:ext uri="{FF2B5EF4-FFF2-40B4-BE49-F238E27FC236}">
                    <a16:creationId xmlns:a16="http://schemas.microsoft.com/office/drawing/2014/main" id="{423A46DD-83E3-775F-245F-F256FABA8726}"/>
                  </a:ext>
                </a:extLst>
              </p:cNvPr>
              <p:cNvSpPr/>
              <p:nvPr/>
            </p:nvSpPr>
            <p:spPr>
              <a:xfrm>
                <a:off x="4288198" y="2534767"/>
                <a:ext cx="723000" cy="291300"/>
              </a:xfrm>
              <a:prstGeom prst="roundRect">
                <a:avLst>
                  <a:gd name="adj" fmla="val 16667"/>
                </a:avLst>
              </a:prstGeom>
              <a:solidFill>
                <a:schemeClr val="accent2"/>
              </a:solidFill>
              <a:ln w="9525" cap="flat" cmpd="sng">
                <a:solidFill>
                  <a:srgbClr val="073763"/>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1" i="0" u="none" strike="noStrike" kern="1200" cap="none" spc="0" normalizeH="0" baseline="0" noProof="0" dirty="0">
                    <a:ln>
                      <a:noFill/>
                    </a:ln>
                    <a:solidFill>
                      <a:srgbClr val="FFFFFF"/>
                    </a:solidFill>
                    <a:effectLst/>
                    <a:uLnTx/>
                    <a:uFillTx/>
                    <a:latin typeface="Arial"/>
                    <a:ea typeface="+mn-ea"/>
                    <a:cs typeface="+mn-cs"/>
                  </a:rPr>
                  <a:t>Denmark</a:t>
                </a:r>
                <a:endParaRPr kumimoji="0" sz="788" b="1" i="0" u="none" strike="noStrike" kern="1200" cap="none" spc="0" normalizeH="0" baseline="0" noProof="0" dirty="0">
                  <a:ln>
                    <a:noFill/>
                  </a:ln>
                  <a:solidFill>
                    <a:srgbClr val="FFFFFF"/>
                  </a:solidFill>
                  <a:effectLst/>
                  <a:uLnTx/>
                  <a:uFillTx/>
                  <a:latin typeface="Arial"/>
                  <a:ea typeface="+mn-ea"/>
                  <a:cs typeface="+mn-cs"/>
                </a:endParaRPr>
              </a:p>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0" i="0" u="none" strike="noStrike" kern="1200" cap="none" spc="0" normalizeH="0" baseline="0" noProof="0" dirty="0">
                    <a:ln>
                      <a:noFill/>
                    </a:ln>
                    <a:solidFill>
                      <a:srgbClr val="FFFFFF"/>
                    </a:solidFill>
                    <a:effectLst/>
                    <a:uLnTx/>
                    <a:uFillTx/>
                    <a:latin typeface="Arial"/>
                    <a:ea typeface="+mn-ea"/>
                    <a:cs typeface="+mn-cs"/>
                  </a:rPr>
                  <a:t>n = </a:t>
                </a:r>
                <a:r>
                  <a:rPr lang="en-GB" sz="788" dirty="0">
                    <a:solidFill>
                      <a:srgbClr val="FFFFFF"/>
                    </a:solidFill>
                    <a:latin typeface="Arial"/>
                  </a:rPr>
                  <a:t>174</a:t>
                </a:r>
                <a:endParaRPr kumimoji="0" sz="800" b="0" i="0" u="none" strike="noStrike" kern="1200" cap="none" spc="0" normalizeH="0" baseline="0" noProof="0" dirty="0">
                  <a:ln>
                    <a:noFill/>
                  </a:ln>
                  <a:solidFill>
                    <a:srgbClr val="FFFFFF"/>
                  </a:solidFill>
                  <a:effectLst/>
                  <a:uLnTx/>
                  <a:uFillTx/>
                  <a:latin typeface="Arial"/>
                  <a:ea typeface="+mn-ea"/>
                  <a:cs typeface="+mn-cs"/>
                </a:endParaRPr>
              </a:p>
            </p:txBody>
          </p:sp>
          <p:sp>
            <p:nvSpPr>
              <p:cNvPr id="66" name="Google Shape;1156;p175">
                <a:extLst>
                  <a:ext uri="{FF2B5EF4-FFF2-40B4-BE49-F238E27FC236}">
                    <a16:creationId xmlns:a16="http://schemas.microsoft.com/office/drawing/2014/main" id="{B5E7C105-A380-0993-7D33-18C2D9ADA9F5}"/>
                  </a:ext>
                </a:extLst>
              </p:cNvPr>
              <p:cNvSpPr/>
              <p:nvPr/>
            </p:nvSpPr>
            <p:spPr>
              <a:xfrm>
                <a:off x="4190512" y="3508879"/>
                <a:ext cx="676606" cy="291179"/>
              </a:xfrm>
              <a:prstGeom prst="roundRect">
                <a:avLst>
                  <a:gd name="adj" fmla="val 16667"/>
                </a:avLst>
              </a:prstGeom>
              <a:solidFill>
                <a:schemeClr val="accent2"/>
              </a:solidFill>
              <a:ln w="9525" cap="flat" cmpd="sng">
                <a:solidFill>
                  <a:srgbClr val="075BA7"/>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1" i="0" u="none" strike="noStrike" kern="1200" cap="none" spc="0" normalizeH="0" baseline="0" noProof="0" dirty="0">
                    <a:ln>
                      <a:noFill/>
                    </a:ln>
                    <a:solidFill>
                      <a:srgbClr val="FFFFFF"/>
                    </a:solidFill>
                    <a:effectLst/>
                    <a:uLnTx/>
                    <a:uFillTx/>
                    <a:latin typeface="Arial"/>
                    <a:ea typeface="+mn-ea"/>
                    <a:cs typeface="+mn-cs"/>
                  </a:rPr>
                  <a:t>Bulgaria</a:t>
                </a:r>
                <a:endParaRPr kumimoji="0" sz="788" b="1" i="0" u="none" strike="noStrike" kern="1200" cap="none" spc="0" normalizeH="0" baseline="0" noProof="0" dirty="0">
                  <a:ln>
                    <a:noFill/>
                  </a:ln>
                  <a:solidFill>
                    <a:srgbClr val="FFFFFF"/>
                  </a:solidFill>
                  <a:effectLst/>
                  <a:uLnTx/>
                  <a:uFillTx/>
                  <a:latin typeface="Arial"/>
                  <a:ea typeface="+mn-ea"/>
                  <a:cs typeface="+mn-cs"/>
                </a:endParaRPr>
              </a:p>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0" i="0" u="none" strike="noStrike" kern="1200" cap="none" spc="0" normalizeH="0" baseline="0" noProof="0" dirty="0">
                    <a:ln>
                      <a:noFill/>
                    </a:ln>
                    <a:solidFill>
                      <a:srgbClr val="FFFFFF"/>
                    </a:solidFill>
                    <a:effectLst/>
                    <a:uLnTx/>
                    <a:uFillTx/>
                    <a:latin typeface="Arial"/>
                    <a:ea typeface="+mn-ea"/>
                    <a:cs typeface="+mn-cs"/>
                  </a:rPr>
                  <a:t>n = </a:t>
                </a:r>
                <a:r>
                  <a:rPr lang="en-GB" sz="788" dirty="0">
                    <a:solidFill>
                      <a:srgbClr val="FFFFFF"/>
                    </a:solidFill>
                    <a:latin typeface="Arial"/>
                  </a:rPr>
                  <a:t>4</a:t>
                </a:r>
                <a:endParaRPr kumimoji="0" sz="800" b="0" i="0" u="none" strike="noStrike" kern="1200" cap="none" spc="0" normalizeH="0" baseline="0" noProof="0" dirty="0">
                  <a:ln>
                    <a:noFill/>
                  </a:ln>
                  <a:solidFill>
                    <a:srgbClr val="FFFFFF"/>
                  </a:solidFill>
                  <a:effectLst/>
                  <a:uLnTx/>
                  <a:uFillTx/>
                  <a:latin typeface="Arial"/>
                  <a:ea typeface="+mn-ea"/>
                  <a:cs typeface="+mn-cs"/>
                </a:endParaRPr>
              </a:p>
            </p:txBody>
          </p:sp>
          <p:sp>
            <p:nvSpPr>
              <p:cNvPr id="67" name="Google Shape;1158;p175">
                <a:extLst>
                  <a:ext uri="{FF2B5EF4-FFF2-40B4-BE49-F238E27FC236}">
                    <a16:creationId xmlns:a16="http://schemas.microsoft.com/office/drawing/2014/main" id="{27023974-98D2-8A06-CA77-26727E87246D}"/>
                  </a:ext>
                </a:extLst>
              </p:cNvPr>
              <p:cNvSpPr/>
              <p:nvPr/>
            </p:nvSpPr>
            <p:spPr>
              <a:xfrm>
                <a:off x="5737752" y="3793822"/>
                <a:ext cx="676606" cy="291179"/>
              </a:xfrm>
              <a:prstGeom prst="roundRect">
                <a:avLst>
                  <a:gd name="adj" fmla="val 16667"/>
                </a:avLst>
              </a:prstGeom>
              <a:solidFill>
                <a:schemeClr val="accent2"/>
              </a:solidFill>
              <a:ln w="9525" cap="flat" cmpd="sng">
                <a:solidFill>
                  <a:srgbClr val="075BA7"/>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1" i="0" u="none" strike="noStrike" kern="1200" cap="none" spc="0" normalizeH="0" baseline="0" noProof="0" dirty="0">
                    <a:ln>
                      <a:noFill/>
                    </a:ln>
                    <a:solidFill>
                      <a:srgbClr val="FFFFFF"/>
                    </a:solidFill>
                    <a:effectLst/>
                    <a:uLnTx/>
                    <a:uFillTx/>
                    <a:latin typeface="Arial"/>
                    <a:ea typeface="+mn-ea"/>
                    <a:cs typeface="+mn-cs"/>
                  </a:rPr>
                  <a:t>UAE</a:t>
                </a:r>
                <a:endParaRPr kumimoji="0" sz="788" b="1" i="0" u="none" strike="noStrike" kern="1200" cap="none" spc="0" normalizeH="0" baseline="0" noProof="0" dirty="0">
                  <a:ln>
                    <a:noFill/>
                  </a:ln>
                  <a:solidFill>
                    <a:srgbClr val="FFFFFF"/>
                  </a:solidFill>
                  <a:effectLst/>
                  <a:uLnTx/>
                  <a:uFillTx/>
                  <a:latin typeface="Arial"/>
                  <a:ea typeface="+mn-ea"/>
                  <a:cs typeface="+mn-cs"/>
                </a:endParaRPr>
              </a:p>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0" i="0" u="none" strike="noStrike" kern="1200" cap="none" spc="0" normalizeH="0" baseline="0" noProof="0" dirty="0">
                    <a:ln>
                      <a:noFill/>
                    </a:ln>
                    <a:solidFill>
                      <a:srgbClr val="FFFFFF"/>
                    </a:solidFill>
                    <a:effectLst/>
                    <a:uLnTx/>
                    <a:uFillTx/>
                    <a:latin typeface="Arial"/>
                    <a:ea typeface="+mn-ea"/>
                    <a:cs typeface="+mn-cs"/>
                  </a:rPr>
                  <a:t>n = </a:t>
                </a:r>
                <a:r>
                  <a:rPr lang="en-GB" sz="788" dirty="0">
                    <a:solidFill>
                      <a:srgbClr val="FFFFFF"/>
                    </a:solidFill>
                    <a:latin typeface="Arial"/>
                  </a:rPr>
                  <a:t>65</a:t>
                </a:r>
                <a:endParaRPr sz="800" b="0" i="0" u="none" strike="noStrike" kern="1200" cap="none" spc="0" normalizeH="0" baseline="0" noProof="0" dirty="0">
                  <a:ln>
                    <a:noFill/>
                  </a:ln>
                  <a:solidFill>
                    <a:srgbClr val="FFFFFF"/>
                  </a:solidFill>
                  <a:effectLst/>
                  <a:uLnTx/>
                  <a:uFillTx/>
                  <a:latin typeface="Arial"/>
                  <a:cs typeface="Arial"/>
                </a:endParaRPr>
              </a:p>
            </p:txBody>
          </p:sp>
          <p:sp>
            <p:nvSpPr>
              <p:cNvPr id="68" name="Google Shape;1160;p175">
                <a:extLst>
                  <a:ext uri="{FF2B5EF4-FFF2-40B4-BE49-F238E27FC236}">
                    <a16:creationId xmlns:a16="http://schemas.microsoft.com/office/drawing/2014/main" id="{2C7BB927-B3EA-FE1B-F1EF-C1981E6531BD}"/>
                  </a:ext>
                </a:extLst>
              </p:cNvPr>
              <p:cNvSpPr/>
              <p:nvPr/>
            </p:nvSpPr>
            <p:spPr>
              <a:xfrm>
                <a:off x="7536440" y="3207022"/>
                <a:ext cx="728387" cy="272246"/>
              </a:xfrm>
              <a:prstGeom prst="roundRect">
                <a:avLst>
                  <a:gd name="adj" fmla="val 16667"/>
                </a:avLst>
              </a:prstGeom>
              <a:solidFill>
                <a:schemeClr val="accent2"/>
              </a:solidFill>
              <a:ln w="9525" cap="flat" cmpd="sng">
                <a:solidFill>
                  <a:srgbClr val="075BA7"/>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1" i="0" u="none" strike="noStrike" kern="1200" cap="none" spc="0" normalizeH="0" baseline="0" noProof="0" dirty="0">
                    <a:ln>
                      <a:noFill/>
                    </a:ln>
                    <a:solidFill>
                      <a:srgbClr val="FFFFFF"/>
                    </a:solidFill>
                    <a:effectLst/>
                    <a:uLnTx/>
                    <a:uFillTx/>
                    <a:latin typeface="Arial"/>
                    <a:ea typeface="+mn-ea"/>
                    <a:cs typeface="+mn-cs"/>
                  </a:rPr>
                  <a:t>S. Korea</a:t>
                </a:r>
                <a:endParaRPr kumimoji="0" sz="788" b="1" i="0" u="none" strike="noStrike" kern="1200" cap="none" spc="0" normalizeH="0" baseline="0" noProof="0" dirty="0">
                  <a:ln>
                    <a:noFill/>
                  </a:ln>
                  <a:solidFill>
                    <a:srgbClr val="FFFFFF"/>
                  </a:solidFill>
                  <a:effectLst/>
                  <a:uLnTx/>
                  <a:uFillTx/>
                  <a:latin typeface="Arial"/>
                  <a:ea typeface="+mn-ea"/>
                  <a:cs typeface="+mn-cs"/>
                </a:endParaRPr>
              </a:p>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0" i="0" u="none" strike="noStrike" kern="1200" cap="none" spc="0" normalizeH="0" baseline="0" noProof="0" dirty="0">
                    <a:ln>
                      <a:noFill/>
                    </a:ln>
                    <a:solidFill>
                      <a:srgbClr val="FFFFFF"/>
                    </a:solidFill>
                    <a:effectLst/>
                    <a:uLnTx/>
                    <a:uFillTx/>
                    <a:latin typeface="Arial"/>
                    <a:ea typeface="+mn-ea"/>
                    <a:cs typeface="+mn-cs"/>
                  </a:rPr>
                  <a:t>n = </a:t>
                </a:r>
                <a:r>
                  <a:rPr lang="en-GB" sz="788" dirty="0">
                    <a:solidFill>
                      <a:srgbClr val="FFFFFF"/>
                    </a:solidFill>
                    <a:latin typeface="Arial"/>
                  </a:rPr>
                  <a:t>49</a:t>
                </a:r>
                <a:endParaRPr kumimoji="0" sz="800" b="0" i="0" u="none" strike="noStrike" kern="1200" cap="none" spc="0" normalizeH="0" baseline="0" noProof="0" dirty="0">
                  <a:ln>
                    <a:noFill/>
                  </a:ln>
                  <a:solidFill>
                    <a:srgbClr val="FFFFFF"/>
                  </a:solidFill>
                  <a:effectLst/>
                  <a:uLnTx/>
                  <a:uFillTx/>
                  <a:latin typeface="Arial"/>
                  <a:ea typeface="+mn-ea"/>
                  <a:cs typeface="+mn-cs"/>
                </a:endParaRPr>
              </a:p>
            </p:txBody>
          </p:sp>
          <p:sp>
            <p:nvSpPr>
              <p:cNvPr id="69" name="Google Shape;1161;p175">
                <a:extLst>
                  <a:ext uri="{FF2B5EF4-FFF2-40B4-BE49-F238E27FC236}">
                    <a16:creationId xmlns:a16="http://schemas.microsoft.com/office/drawing/2014/main" id="{2143C848-B13F-09D2-CDEF-DB1131BC3063}"/>
                  </a:ext>
                </a:extLst>
              </p:cNvPr>
              <p:cNvSpPr/>
              <p:nvPr/>
            </p:nvSpPr>
            <p:spPr>
              <a:xfrm>
                <a:off x="7004086" y="3506622"/>
                <a:ext cx="676606" cy="272245"/>
              </a:xfrm>
              <a:prstGeom prst="roundRect">
                <a:avLst>
                  <a:gd name="adj" fmla="val 16667"/>
                </a:avLst>
              </a:prstGeom>
              <a:solidFill>
                <a:schemeClr val="accent2"/>
              </a:solidFill>
              <a:ln w="28575" cap="flat" cmpd="sng">
                <a:no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1" i="0" u="none" strike="noStrike" kern="1200" cap="none" spc="0" normalizeH="0" baseline="0" noProof="0" dirty="0">
                    <a:ln>
                      <a:noFill/>
                    </a:ln>
                    <a:solidFill>
                      <a:srgbClr val="FFFFFF"/>
                    </a:solidFill>
                    <a:effectLst/>
                    <a:uLnTx/>
                    <a:uFillTx/>
                    <a:latin typeface="Arial"/>
                    <a:ea typeface="+mn-ea"/>
                    <a:cs typeface="+mn-cs"/>
                  </a:rPr>
                  <a:t>Taiwan</a:t>
                </a:r>
                <a:endParaRPr kumimoji="0" sz="788" b="1" i="0" u="none" strike="noStrike" kern="1200" cap="none" spc="0" normalizeH="0" baseline="0" noProof="0" dirty="0">
                  <a:ln>
                    <a:noFill/>
                  </a:ln>
                  <a:solidFill>
                    <a:srgbClr val="FFFFFF"/>
                  </a:solidFill>
                  <a:effectLst/>
                  <a:uLnTx/>
                  <a:uFillTx/>
                  <a:latin typeface="Arial"/>
                  <a:ea typeface="+mn-ea"/>
                  <a:cs typeface="+mn-cs"/>
                </a:endParaRPr>
              </a:p>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0" i="0" u="none" strike="noStrike" kern="1200" cap="none" spc="0" normalizeH="0" baseline="0" noProof="0" dirty="0">
                    <a:ln>
                      <a:noFill/>
                    </a:ln>
                    <a:solidFill>
                      <a:srgbClr val="FFFFFF"/>
                    </a:solidFill>
                    <a:effectLst/>
                    <a:uLnTx/>
                    <a:uFillTx/>
                    <a:latin typeface="Arial"/>
                    <a:ea typeface="+mn-ea"/>
                    <a:cs typeface="+mn-cs"/>
                  </a:rPr>
                  <a:t>n = </a:t>
                </a:r>
                <a:r>
                  <a:rPr lang="en-GB" sz="788" dirty="0">
                    <a:solidFill>
                      <a:srgbClr val="FFFFFF"/>
                    </a:solidFill>
                    <a:latin typeface="Arial"/>
                  </a:rPr>
                  <a:t>159</a:t>
                </a:r>
                <a:endParaRPr sz="800" b="0" i="0" u="none" strike="noStrike" kern="1200" cap="none" spc="0" normalizeH="0" baseline="0" noProof="0" dirty="0">
                  <a:ln>
                    <a:noFill/>
                  </a:ln>
                  <a:solidFill>
                    <a:srgbClr val="FFFFFF"/>
                  </a:solidFill>
                  <a:effectLst/>
                  <a:uLnTx/>
                  <a:uFillTx/>
                  <a:latin typeface="Arial"/>
                  <a:cs typeface="Arial"/>
                </a:endParaRPr>
              </a:p>
            </p:txBody>
          </p:sp>
          <p:sp>
            <p:nvSpPr>
              <p:cNvPr id="70" name="Google Shape;1163;p175">
                <a:extLst>
                  <a:ext uri="{FF2B5EF4-FFF2-40B4-BE49-F238E27FC236}">
                    <a16:creationId xmlns:a16="http://schemas.microsoft.com/office/drawing/2014/main" id="{1097D1D6-8850-6806-B021-E0E48B68F3FA}"/>
                  </a:ext>
                </a:extLst>
              </p:cNvPr>
              <p:cNvSpPr/>
              <p:nvPr/>
            </p:nvSpPr>
            <p:spPr>
              <a:xfrm>
                <a:off x="5236029" y="4113848"/>
                <a:ext cx="954596" cy="291179"/>
              </a:xfrm>
              <a:prstGeom prst="roundRect">
                <a:avLst>
                  <a:gd name="adj" fmla="val 16667"/>
                </a:avLst>
              </a:prstGeom>
              <a:solidFill>
                <a:schemeClr val="accent2"/>
              </a:solidFill>
              <a:ln w="9525" cap="flat" cmpd="sng">
                <a:solidFill>
                  <a:srgbClr val="075BA7"/>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1" i="0" u="none" strike="noStrike" kern="1200" cap="none" spc="0" normalizeH="0" baseline="0" noProof="0" dirty="0">
                    <a:ln>
                      <a:noFill/>
                    </a:ln>
                    <a:solidFill>
                      <a:srgbClr val="FFFFFF"/>
                    </a:solidFill>
                    <a:effectLst/>
                    <a:uLnTx/>
                    <a:uFillTx/>
                    <a:latin typeface="Arial"/>
                    <a:ea typeface="+mn-ea"/>
                    <a:cs typeface="+mn-cs"/>
                  </a:rPr>
                  <a:t>Saudi Arabia</a:t>
                </a:r>
                <a:endParaRPr kumimoji="0" sz="788" b="1" i="0" u="none" strike="noStrike" kern="1200" cap="none" spc="0" normalizeH="0" baseline="0" noProof="0" dirty="0">
                  <a:ln>
                    <a:noFill/>
                  </a:ln>
                  <a:solidFill>
                    <a:srgbClr val="FFFFFF"/>
                  </a:solidFill>
                  <a:effectLst/>
                  <a:uLnTx/>
                  <a:uFillTx/>
                  <a:latin typeface="Arial"/>
                  <a:ea typeface="+mn-ea"/>
                  <a:cs typeface="+mn-cs"/>
                </a:endParaRPr>
              </a:p>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0" i="0" u="none" strike="noStrike" kern="1200" cap="none" spc="0" normalizeH="0" baseline="0" noProof="0" dirty="0">
                    <a:ln>
                      <a:noFill/>
                    </a:ln>
                    <a:solidFill>
                      <a:srgbClr val="FFFFFF"/>
                    </a:solidFill>
                    <a:effectLst/>
                    <a:uLnTx/>
                    <a:uFillTx/>
                    <a:latin typeface="Arial"/>
                    <a:ea typeface="+mn-ea"/>
                    <a:cs typeface="+mn-cs"/>
                  </a:rPr>
                  <a:t>n = </a:t>
                </a:r>
                <a:r>
                  <a:rPr lang="en-GB" sz="788" dirty="0">
                    <a:solidFill>
                      <a:srgbClr val="FFFFFF"/>
                    </a:solidFill>
                    <a:latin typeface="Arial"/>
                  </a:rPr>
                  <a:t>1</a:t>
                </a:r>
                <a:endParaRPr kumimoji="0" sz="800" b="0" i="0" u="none" strike="noStrike" kern="1200" cap="none" spc="0" normalizeH="0" baseline="0" noProof="0" dirty="0">
                  <a:ln>
                    <a:noFill/>
                  </a:ln>
                  <a:solidFill>
                    <a:srgbClr val="FFFFFF"/>
                  </a:solidFill>
                  <a:effectLst/>
                  <a:uLnTx/>
                  <a:uFillTx/>
                  <a:latin typeface="Arial"/>
                  <a:ea typeface="+mn-ea"/>
                  <a:cs typeface="+mn-cs"/>
                </a:endParaRPr>
              </a:p>
            </p:txBody>
          </p:sp>
          <p:sp>
            <p:nvSpPr>
              <p:cNvPr id="71" name="Google Shape;1165;p175">
                <a:extLst>
                  <a:ext uri="{FF2B5EF4-FFF2-40B4-BE49-F238E27FC236}">
                    <a16:creationId xmlns:a16="http://schemas.microsoft.com/office/drawing/2014/main" id="{00894734-AF51-272F-C874-1844BD3E1526}"/>
                  </a:ext>
                </a:extLst>
              </p:cNvPr>
              <p:cNvSpPr/>
              <p:nvPr/>
            </p:nvSpPr>
            <p:spPr>
              <a:xfrm>
                <a:off x="3828411" y="3191155"/>
                <a:ext cx="676606" cy="291179"/>
              </a:xfrm>
              <a:prstGeom prst="roundRect">
                <a:avLst>
                  <a:gd name="adj" fmla="val 16667"/>
                </a:avLst>
              </a:prstGeom>
              <a:solidFill>
                <a:schemeClr val="accent2"/>
              </a:solidFill>
              <a:ln w="9525" cap="flat" cmpd="sng">
                <a:solidFill>
                  <a:srgbClr val="073763"/>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1" i="0" u="none" strike="noStrike" kern="1200" cap="none" spc="0" normalizeH="0" baseline="0" noProof="0" dirty="0">
                    <a:ln>
                      <a:noFill/>
                    </a:ln>
                    <a:solidFill>
                      <a:srgbClr val="FFFFFF"/>
                    </a:solidFill>
                    <a:effectLst/>
                    <a:uLnTx/>
                    <a:uFillTx/>
                    <a:latin typeface="Arial"/>
                    <a:ea typeface="+mn-ea"/>
                    <a:cs typeface="+mn-cs"/>
                  </a:rPr>
                  <a:t>Portugal</a:t>
                </a:r>
                <a:endParaRPr kumimoji="0" sz="788" b="1" i="0" u="none" strike="noStrike" kern="1200" cap="none" spc="0" normalizeH="0" baseline="0" noProof="0" dirty="0">
                  <a:ln>
                    <a:noFill/>
                  </a:ln>
                  <a:solidFill>
                    <a:srgbClr val="FFFFFF"/>
                  </a:solidFill>
                  <a:effectLst/>
                  <a:uLnTx/>
                  <a:uFillTx/>
                  <a:latin typeface="Arial"/>
                  <a:ea typeface="+mn-ea"/>
                  <a:cs typeface="+mn-cs"/>
                </a:endParaRPr>
              </a:p>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0" i="0" u="none" strike="noStrike" kern="1200" cap="none" spc="0" normalizeH="0" baseline="0" noProof="0" dirty="0">
                    <a:ln>
                      <a:noFill/>
                    </a:ln>
                    <a:solidFill>
                      <a:srgbClr val="FFFFFF"/>
                    </a:solidFill>
                    <a:effectLst/>
                    <a:uLnTx/>
                    <a:uFillTx/>
                    <a:latin typeface="Arial"/>
                    <a:ea typeface="+mn-ea"/>
                    <a:cs typeface="+mn-cs"/>
                  </a:rPr>
                  <a:t>n = </a:t>
                </a:r>
                <a:r>
                  <a:rPr lang="en-GB" sz="788" dirty="0">
                    <a:solidFill>
                      <a:srgbClr val="FFFFFF"/>
                    </a:solidFill>
                    <a:latin typeface="Arial"/>
                  </a:rPr>
                  <a:t>16</a:t>
                </a:r>
                <a:endParaRPr kumimoji="0" sz="800" b="0" i="0" u="none" strike="noStrike" kern="1200" cap="none" spc="0" normalizeH="0" baseline="0" noProof="0" dirty="0">
                  <a:ln>
                    <a:noFill/>
                  </a:ln>
                  <a:solidFill>
                    <a:srgbClr val="FFFFFF"/>
                  </a:solidFill>
                  <a:effectLst/>
                  <a:uLnTx/>
                  <a:uFillTx/>
                  <a:latin typeface="Arial"/>
                  <a:ea typeface="+mn-ea"/>
                  <a:cs typeface="+mn-cs"/>
                </a:endParaRPr>
              </a:p>
            </p:txBody>
          </p:sp>
          <p:sp>
            <p:nvSpPr>
              <p:cNvPr id="72" name="Google Shape;1166;p175">
                <a:extLst>
                  <a:ext uri="{FF2B5EF4-FFF2-40B4-BE49-F238E27FC236}">
                    <a16:creationId xmlns:a16="http://schemas.microsoft.com/office/drawing/2014/main" id="{F5DBCFEB-4DE5-F5A1-97D0-8413F9E7A5D8}"/>
                  </a:ext>
                </a:extLst>
              </p:cNvPr>
              <p:cNvSpPr/>
              <p:nvPr/>
            </p:nvSpPr>
            <p:spPr>
              <a:xfrm>
                <a:off x="7366882" y="3812756"/>
                <a:ext cx="830412" cy="272245"/>
              </a:xfrm>
              <a:prstGeom prst="roundRect">
                <a:avLst>
                  <a:gd name="adj" fmla="val 16667"/>
                </a:avLst>
              </a:prstGeom>
              <a:solidFill>
                <a:schemeClr val="accent2"/>
              </a:solidFill>
              <a:ln w="28575" cap="flat" cmpd="sng">
                <a:no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1" i="0" u="none" strike="noStrike" kern="1200" cap="none" spc="0" normalizeH="0" baseline="0" noProof="0" dirty="0">
                    <a:ln>
                      <a:noFill/>
                    </a:ln>
                    <a:solidFill>
                      <a:srgbClr val="FFFFFF"/>
                    </a:solidFill>
                    <a:effectLst/>
                    <a:uLnTx/>
                    <a:uFillTx/>
                    <a:latin typeface="Arial"/>
                    <a:ea typeface="+mn-ea"/>
                    <a:cs typeface="+mn-cs"/>
                  </a:rPr>
                  <a:t>Singapore</a:t>
                </a:r>
                <a:endParaRPr kumimoji="0" sz="788" b="1" i="0" u="none" strike="noStrike" kern="1200" cap="none" spc="0" normalizeH="0" baseline="0" noProof="0" dirty="0">
                  <a:ln>
                    <a:noFill/>
                  </a:ln>
                  <a:solidFill>
                    <a:srgbClr val="FFFFFF"/>
                  </a:solidFill>
                  <a:effectLst/>
                  <a:uLnTx/>
                  <a:uFillTx/>
                  <a:latin typeface="Arial"/>
                  <a:ea typeface="+mn-ea"/>
                  <a:cs typeface="+mn-cs"/>
                </a:endParaRPr>
              </a:p>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0" i="0" u="none" strike="noStrike" kern="1200" cap="none" spc="0" normalizeH="0" baseline="0" noProof="0" dirty="0">
                    <a:ln>
                      <a:noFill/>
                    </a:ln>
                    <a:solidFill>
                      <a:srgbClr val="FFFFFF"/>
                    </a:solidFill>
                    <a:effectLst/>
                    <a:uLnTx/>
                    <a:uFillTx/>
                    <a:latin typeface="Arial"/>
                    <a:ea typeface="+mn-ea"/>
                    <a:cs typeface="+mn-cs"/>
                  </a:rPr>
                  <a:t>n = </a:t>
                </a:r>
                <a:r>
                  <a:rPr lang="en-GB" sz="788" dirty="0">
                    <a:solidFill>
                      <a:srgbClr val="FFFFFF"/>
                    </a:solidFill>
                    <a:latin typeface="Arial"/>
                  </a:rPr>
                  <a:t>40</a:t>
                </a:r>
                <a:endParaRPr kumimoji="0" sz="800" b="0" i="0" u="none" strike="noStrike" kern="1200" cap="none" spc="0" normalizeH="0" baseline="0" noProof="0" dirty="0">
                  <a:ln>
                    <a:noFill/>
                  </a:ln>
                  <a:solidFill>
                    <a:srgbClr val="FFFFFF"/>
                  </a:solidFill>
                  <a:effectLst/>
                  <a:uLnTx/>
                  <a:uFillTx/>
                  <a:latin typeface="Arial"/>
                  <a:ea typeface="+mn-ea"/>
                  <a:cs typeface="+mn-cs"/>
                </a:endParaRPr>
              </a:p>
            </p:txBody>
          </p:sp>
          <p:sp>
            <p:nvSpPr>
              <p:cNvPr id="73" name="Google Shape;1167;p175">
                <a:extLst>
                  <a:ext uri="{FF2B5EF4-FFF2-40B4-BE49-F238E27FC236}">
                    <a16:creationId xmlns:a16="http://schemas.microsoft.com/office/drawing/2014/main" id="{C702645D-835B-CF4E-363A-B95B9F5DE271}"/>
                  </a:ext>
                </a:extLst>
              </p:cNvPr>
              <p:cNvSpPr/>
              <p:nvPr/>
            </p:nvSpPr>
            <p:spPr>
              <a:xfrm>
                <a:off x="2800818" y="2546065"/>
                <a:ext cx="707924" cy="291178"/>
              </a:xfrm>
              <a:prstGeom prst="roundRect">
                <a:avLst>
                  <a:gd name="adj" fmla="val 16667"/>
                </a:avLst>
              </a:prstGeom>
              <a:solidFill>
                <a:srgbClr val="0C5EA8"/>
              </a:solidFill>
              <a:ln w="9525" cap="flat" cmpd="sng">
                <a:solidFill>
                  <a:srgbClr val="073763"/>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lang="en-GB" sz="788" b="1" dirty="0">
                    <a:solidFill>
                      <a:srgbClr val="FFFFFF"/>
                    </a:solidFill>
                    <a:latin typeface="Arial"/>
                  </a:rPr>
                  <a:t>Ireland</a:t>
                </a:r>
                <a:endParaRPr kumimoji="0" sz="788" b="1" i="0" u="none" strike="noStrike" kern="1200" cap="none" spc="0" normalizeH="0" baseline="0" noProof="0" dirty="0">
                  <a:ln>
                    <a:noFill/>
                  </a:ln>
                  <a:solidFill>
                    <a:srgbClr val="FFFFFF"/>
                  </a:solidFill>
                  <a:effectLst/>
                  <a:uLnTx/>
                  <a:uFillTx/>
                  <a:latin typeface="Arial"/>
                  <a:ea typeface="+mn-ea"/>
                  <a:cs typeface="+mn-cs"/>
                </a:endParaRPr>
              </a:p>
              <a:p>
                <a:pPr marL="0" marR="0" lvl="0" indent="0" algn="ctr" defTabSz="1219109" rtl="0" eaLnBrk="1" fontAlgn="auto" latinLnBrk="0" hangingPunct="1">
                  <a:lnSpc>
                    <a:spcPct val="100000"/>
                  </a:lnSpc>
                  <a:spcBef>
                    <a:spcPts val="0"/>
                  </a:spcBef>
                  <a:spcAft>
                    <a:spcPts val="0"/>
                  </a:spcAft>
                  <a:buClrTx/>
                  <a:buSzPts val="900"/>
                  <a:buFontTx/>
                  <a:buNone/>
                  <a:tabLst/>
                  <a:defRPr/>
                </a:pPr>
                <a:r>
                  <a:rPr kumimoji="0" lang="en-GB" sz="788" b="0" i="0" u="none" strike="noStrike" kern="1200" cap="none" spc="0" normalizeH="0" baseline="0" noProof="0" dirty="0">
                    <a:ln>
                      <a:noFill/>
                    </a:ln>
                    <a:solidFill>
                      <a:srgbClr val="FFFFFF"/>
                    </a:solidFill>
                    <a:effectLst/>
                    <a:uLnTx/>
                    <a:uFillTx/>
                    <a:latin typeface="Arial"/>
                    <a:ea typeface="+mn-ea"/>
                    <a:cs typeface="+mn-cs"/>
                  </a:rPr>
                  <a:t>n = </a:t>
                </a:r>
                <a:r>
                  <a:rPr lang="en-GB" sz="788" dirty="0">
                    <a:solidFill>
                      <a:srgbClr val="FFFFFF"/>
                    </a:solidFill>
                    <a:latin typeface="Arial"/>
                  </a:rPr>
                  <a:t>16</a:t>
                </a:r>
                <a:endParaRPr kumimoji="0" sz="800" b="0" i="0" u="none" strike="noStrike" kern="1200" cap="none" spc="0" normalizeH="0" baseline="0" noProof="0" dirty="0">
                  <a:ln>
                    <a:noFill/>
                  </a:ln>
                  <a:solidFill>
                    <a:srgbClr val="FFFFFF"/>
                  </a:solidFill>
                  <a:effectLst/>
                  <a:uLnTx/>
                  <a:uFillTx/>
                  <a:latin typeface="Arial"/>
                  <a:ea typeface="+mn-ea"/>
                  <a:cs typeface="+mn-cs"/>
                </a:endParaRPr>
              </a:p>
            </p:txBody>
          </p:sp>
          <p:sp>
            <p:nvSpPr>
              <p:cNvPr id="74" name="Google Shape;1174;p175">
                <a:extLst>
                  <a:ext uri="{FF2B5EF4-FFF2-40B4-BE49-F238E27FC236}">
                    <a16:creationId xmlns:a16="http://schemas.microsoft.com/office/drawing/2014/main" id="{DA8DD37B-71E8-3D66-BFC7-ACE85F41697E}"/>
                  </a:ext>
                </a:extLst>
              </p:cNvPr>
              <p:cNvSpPr txBox="1"/>
              <p:nvPr/>
            </p:nvSpPr>
            <p:spPr>
              <a:xfrm>
                <a:off x="5328975" y="2459811"/>
                <a:ext cx="184731" cy="315605"/>
              </a:xfrm>
              <a:prstGeom prst="rect">
                <a:avLst/>
              </a:prstGeom>
              <a:noFill/>
              <a:ln>
                <a:noFill/>
              </a:ln>
            </p:spPr>
            <p:txBody>
              <a:bodyPr spcFirstLastPara="1" wrap="square" lIns="121900" tIns="60933" rIns="121900" bIns="60933" anchor="t" anchorCtr="0">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l" defTabSz="1219109" rtl="0" eaLnBrk="1" fontAlgn="auto" latinLnBrk="0" hangingPunct="1">
                  <a:lnSpc>
                    <a:spcPct val="100000"/>
                  </a:lnSpc>
                  <a:spcBef>
                    <a:spcPts val="0"/>
                  </a:spcBef>
                  <a:spcAft>
                    <a:spcPts val="0"/>
                  </a:spcAft>
                  <a:buClrTx/>
                  <a:buSzPts val="1400"/>
                  <a:buFontTx/>
                  <a:buNone/>
                  <a:tabLst/>
                  <a:defRPr/>
                </a:pPr>
                <a:endParaRPr kumimoji="0" sz="1050" b="0" i="0" u="none" strike="noStrike" kern="1200" cap="none" spc="0" normalizeH="0" baseline="0" noProof="0">
                  <a:ln>
                    <a:noFill/>
                  </a:ln>
                  <a:solidFill>
                    <a:srgbClr val="FFFFFF"/>
                  </a:solidFill>
                  <a:effectLst/>
                  <a:uLnTx/>
                  <a:uFillTx/>
                  <a:latin typeface="Arial"/>
                  <a:ea typeface="+mn-ea"/>
                  <a:cs typeface="+mn-cs"/>
                </a:endParaRPr>
              </a:p>
            </p:txBody>
          </p:sp>
          <p:sp>
            <p:nvSpPr>
              <p:cNvPr id="75" name="Google Shape;1157;p175">
                <a:extLst>
                  <a:ext uri="{FF2B5EF4-FFF2-40B4-BE49-F238E27FC236}">
                    <a16:creationId xmlns:a16="http://schemas.microsoft.com/office/drawing/2014/main" id="{91D010BD-8889-3952-88C1-AD10E5A9152C}"/>
                  </a:ext>
                </a:extLst>
              </p:cNvPr>
              <p:cNvSpPr/>
              <p:nvPr/>
            </p:nvSpPr>
            <p:spPr>
              <a:xfrm>
                <a:off x="6050122" y="2861048"/>
                <a:ext cx="676500" cy="291300"/>
              </a:xfrm>
              <a:prstGeom prst="roundRect">
                <a:avLst>
                  <a:gd name="adj" fmla="val 16667"/>
                </a:avLst>
              </a:prstGeom>
              <a:solidFill>
                <a:schemeClr val="accent2"/>
              </a:solidFill>
              <a:ln w="9525" cap="flat" cmpd="sng">
                <a:solidFill>
                  <a:srgbClr val="075BA7"/>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1" i="0" u="none" strike="noStrike" kern="1200" cap="none" spc="0" normalizeH="0" baseline="0" noProof="0" dirty="0">
                    <a:ln>
                      <a:noFill/>
                    </a:ln>
                    <a:solidFill>
                      <a:srgbClr val="FFFFFF"/>
                    </a:solidFill>
                    <a:effectLst/>
                    <a:uLnTx/>
                    <a:uFillTx/>
                    <a:latin typeface="Arial"/>
                    <a:ea typeface="+mn-ea"/>
                    <a:cs typeface="+mn-cs"/>
                  </a:rPr>
                  <a:t>Greece</a:t>
                </a:r>
                <a:endParaRPr kumimoji="0" sz="788" b="1" i="0" u="none" strike="noStrike" kern="1200" cap="none" spc="0" normalizeH="0" baseline="0" noProof="0" dirty="0">
                  <a:ln>
                    <a:noFill/>
                  </a:ln>
                  <a:solidFill>
                    <a:srgbClr val="FFFFFF"/>
                  </a:solidFill>
                  <a:effectLst/>
                  <a:uLnTx/>
                  <a:uFillTx/>
                  <a:latin typeface="Arial"/>
                  <a:ea typeface="+mn-ea"/>
                  <a:cs typeface="+mn-cs"/>
                </a:endParaRPr>
              </a:p>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0" i="0" u="none" strike="noStrike" kern="1200" cap="none" spc="0" normalizeH="0" baseline="0" noProof="0" dirty="0">
                    <a:ln>
                      <a:noFill/>
                    </a:ln>
                    <a:solidFill>
                      <a:srgbClr val="FFFFFF"/>
                    </a:solidFill>
                    <a:effectLst/>
                    <a:uLnTx/>
                    <a:uFillTx/>
                    <a:latin typeface="Arial"/>
                    <a:ea typeface="+mn-ea"/>
                    <a:cs typeface="+mn-cs"/>
                  </a:rPr>
                  <a:t>n = </a:t>
                </a:r>
                <a:r>
                  <a:rPr lang="en-GB" sz="788" dirty="0">
                    <a:solidFill>
                      <a:srgbClr val="FFFFFF"/>
                    </a:solidFill>
                    <a:latin typeface="Arial"/>
                  </a:rPr>
                  <a:t>30</a:t>
                </a:r>
                <a:endParaRPr kumimoji="0" sz="788" b="0" i="0" u="none" strike="noStrike" kern="1200" cap="none" spc="0" normalizeH="0" baseline="0" noProof="0" dirty="0">
                  <a:ln>
                    <a:noFill/>
                  </a:ln>
                  <a:solidFill>
                    <a:srgbClr val="FFFFFF"/>
                  </a:solidFill>
                  <a:effectLst/>
                  <a:uLnTx/>
                  <a:uFillTx/>
                  <a:latin typeface="Arial"/>
                  <a:ea typeface="+mn-ea"/>
                  <a:cs typeface="+mn-cs"/>
                </a:endParaRPr>
              </a:p>
            </p:txBody>
          </p:sp>
          <p:sp>
            <p:nvSpPr>
              <p:cNvPr id="76" name="Google Shape;1159;p175">
                <a:extLst>
                  <a:ext uri="{FF2B5EF4-FFF2-40B4-BE49-F238E27FC236}">
                    <a16:creationId xmlns:a16="http://schemas.microsoft.com/office/drawing/2014/main" id="{2E0E227F-4D65-749D-0FAB-1DB4F5057EBB}"/>
                  </a:ext>
                </a:extLst>
              </p:cNvPr>
              <p:cNvSpPr/>
              <p:nvPr/>
            </p:nvSpPr>
            <p:spPr>
              <a:xfrm>
                <a:off x="6084963" y="3200160"/>
                <a:ext cx="676606" cy="272245"/>
              </a:xfrm>
              <a:prstGeom prst="roundRect">
                <a:avLst>
                  <a:gd name="adj" fmla="val 16667"/>
                </a:avLst>
              </a:prstGeom>
              <a:solidFill>
                <a:schemeClr val="accent2"/>
              </a:solidFill>
              <a:ln w="9525" cap="flat" cmpd="sng">
                <a:solidFill>
                  <a:srgbClr val="075BA7"/>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1" i="0" u="none" strike="noStrike" kern="1200" cap="none" spc="0" normalizeH="0" baseline="0" noProof="0" dirty="0">
                    <a:ln>
                      <a:noFill/>
                    </a:ln>
                    <a:solidFill>
                      <a:srgbClr val="FFFFFF"/>
                    </a:solidFill>
                    <a:effectLst/>
                    <a:uLnTx/>
                    <a:uFillTx/>
                    <a:latin typeface="Arial"/>
                    <a:ea typeface="+mn-ea"/>
                    <a:cs typeface="+mn-cs"/>
                  </a:rPr>
                  <a:t>India</a:t>
                </a:r>
                <a:endParaRPr kumimoji="0" sz="788" b="1" i="0" u="none" strike="noStrike" kern="1200" cap="none" spc="0" normalizeH="0" baseline="0" noProof="0" dirty="0">
                  <a:ln>
                    <a:noFill/>
                  </a:ln>
                  <a:solidFill>
                    <a:srgbClr val="FFFFFF"/>
                  </a:solidFill>
                  <a:effectLst/>
                  <a:uLnTx/>
                  <a:uFillTx/>
                  <a:latin typeface="Arial"/>
                  <a:ea typeface="+mn-ea"/>
                  <a:cs typeface="+mn-cs"/>
                </a:endParaRPr>
              </a:p>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0" i="0" u="none" strike="noStrike" kern="1200" cap="none" spc="0" normalizeH="0" baseline="0" noProof="0" dirty="0">
                    <a:ln>
                      <a:noFill/>
                    </a:ln>
                    <a:solidFill>
                      <a:srgbClr val="FFFFFF"/>
                    </a:solidFill>
                    <a:effectLst/>
                    <a:uLnTx/>
                    <a:uFillTx/>
                    <a:latin typeface="Arial"/>
                    <a:ea typeface="+mn-ea"/>
                    <a:cs typeface="+mn-cs"/>
                  </a:rPr>
                  <a:t>n = </a:t>
                </a:r>
                <a:r>
                  <a:rPr lang="en-GB" sz="788" dirty="0">
                    <a:solidFill>
                      <a:srgbClr val="FFFFFF"/>
                    </a:solidFill>
                    <a:latin typeface="Arial"/>
                  </a:rPr>
                  <a:t>22</a:t>
                </a:r>
                <a:endParaRPr kumimoji="0" sz="788" b="0" i="0" u="none" strike="noStrike" kern="1200" cap="none" spc="0" normalizeH="0" baseline="0" noProof="0" dirty="0">
                  <a:ln>
                    <a:noFill/>
                  </a:ln>
                  <a:solidFill>
                    <a:srgbClr val="FFFFFF"/>
                  </a:solidFill>
                  <a:effectLst/>
                  <a:uLnTx/>
                  <a:uFillTx/>
                  <a:latin typeface="Arial"/>
                  <a:ea typeface="+mn-ea"/>
                  <a:cs typeface="+mn-cs"/>
                </a:endParaRPr>
              </a:p>
            </p:txBody>
          </p:sp>
          <p:sp>
            <p:nvSpPr>
              <p:cNvPr id="77" name="Google Shape;1162;p175">
                <a:extLst>
                  <a:ext uri="{FF2B5EF4-FFF2-40B4-BE49-F238E27FC236}">
                    <a16:creationId xmlns:a16="http://schemas.microsoft.com/office/drawing/2014/main" id="{D884A2D8-4DAB-FC1C-89F8-A16CFF8EA1EF}"/>
                  </a:ext>
                </a:extLst>
              </p:cNvPr>
              <p:cNvSpPr/>
              <p:nvPr/>
            </p:nvSpPr>
            <p:spPr>
              <a:xfrm>
                <a:off x="6822132" y="3206837"/>
                <a:ext cx="676606" cy="272245"/>
              </a:xfrm>
              <a:prstGeom prst="roundRect">
                <a:avLst>
                  <a:gd name="adj" fmla="val 16667"/>
                </a:avLst>
              </a:prstGeom>
              <a:solidFill>
                <a:schemeClr val="accent2"/>
              </a:solidFill>
              <a:ln w="28575" cap="flat" cmpd="sng">
                <a:no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1" i="0" u="none" strike="noStrike" kern="1200" cap="none" spc="0" normalizeH="0" baseline="0" noProof="0" dirty="0">
                    <a:ln>
                      <a:noFill/>
                    </a:ln>
                    <a:solidFill>
                      <a:srgbClr val="FFFFFF"/>
                    </a:solidFill>
                    <a:effectLst/>
                    <a:uLnTx/>
                    <a:uFillTx/>
                    <a:latin typeface="Arial"/>
                    <a:ea typeface="+mn-ea"/>
                    <a:cs typeface="+mn-cs"/>
                  </a:rPr>
                  <a:t>Japan</a:t>
                </a:r>
                <a:endParaRPr kumimoji="0" sz="788" b="1" i="0" u="none" strike="noStrike" kern="1200" cap="none" spc="0" normalizeH="0" baseline="0" noProof="0" dirty="0">
                  <a:ln>
                    <a:noFill/>
                  </a:ln>
                  <a:solidFill>
                    <a:srgbClr val="FFFFFF"/>
                  </a:solidFill>
                  <a:effectLst/>
                  <a:uLnTx/>
                  <a:uFillTx/>
                  <a:latin typeface="Arial"/>
                  <a:ea typeface="+mn-ea"/>
                  <a:cs typeface="+mn-cs"/>
                </a:endParaRPr>
              </a:p>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0" i="0" u="none" strike="noStrike" kern="1200" cap="none" spc="0" normalizeH="0" baseline="0" noProof="0" dirty="0">
                    <a:ln>
                      <a:noFill/>
                    </a:ln>
                    <a:solidFill>
                      <a:srgbClr val="FFFFFF"/>
                    </a:solidFill>
                    <a:effectLst/>
                    <a:uLnTx/>
                    <a:uFillTx/>
                    <a:latin typeface="Arial"/>
                    <a:ea typeface="+mn-ea"/>
                    <a:cs typeface="+mn-cs"/>
                  </a:rPr>
                  <a:t>n = </a:t>
                </a:r>
                <a:r>
                  <a:rPr lang="en-GB" sz="788" dirty="0">
                    <a:solidFill>
                      <a:srgbClr val="FFFFFF"/>
                    </a:solidFill>
                    <a:latin typeface="Arial"/>
                  </a:rPr>
                  <a:t>79</a:t>
                </a:r>
                <a:endParaRPr kumimoji="0" sz="1050" b="0" i="0" u="none" strike="noStrike" kern="1200" cap="none" spc="0" normalizeH="0" baseline="0" noProof="0" dirty="0">
                  <a:ln>
                    <a:noFill/>
                  </a:ln>
                  <a:solidFill>
                    <a:srgbClr val="FFFFFF"/>
                  </a:solidFill>
                  <a:effectLst/>
                  <a:uLnTx/>
                  <a:uFillTx/>
                  <a:latin typeface="Arial"/>
                  <a:ea typeface="+mn-ea"/>
                  <a:cs typeface="+mn-cs"/>
                </a:endParaRPr>
              </a:p>
            </p:txBody>
          </p:sp>
          <p:sp>
            <p:nvSpPr>
              <p:cNvPr id="78" name="Google Shape;1175;p175">
                <a:extLst>
                  <a:ext uri="{FF2B5EF4-FFF2-40B4-BE49-F238E27FC236}">
                    <a16:creationId xmlns:a16="http://schemas.microsoft.com/office/drawing/2014/main" id="{7DDEF5D6-A2ED-EA44-B837-34BDB6FAA8A4}"/>
                  </a:ext>
                </a:extLst>
              </p:cNvPr>
              <p:cNvSpPr/>
              <p:nvPr/>
            </p:nvSpPr>
            <p:spPr>
              <a:xfrm>
                <a:off x="5038658" y="2530289"/>
                <a:ext cx="676606" cy="295924"/>
              </a:xfrm>
              <a:prstGeom prst="roundRect">
                <a:avLst>
                  <a:gd name="adj" fmla="val 16667"/>
                </a:avLst>
              </a:prstGeom>
              <a:solidFill>
                <a:schemeClr val="accent2"/>
              </a:solidFill>
              <a:ln w="9525" cap="flat" cmpd="sng">
                <a:solidFill>
                  <a:srgbClr val="075BA7"/>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1" i="0" u="none" strike="noStrike" kern="1200" cap="none" spc="0" normalizeH="0" baseline="0" noProof="0" dirty="0">
                    <a:ln>
                      <a:noFill/>
                    </a:ln>
                    <a:solidFill>
                      <a:srgbClr val="FFFFFF"/>
                    </a:solidFill>
                    <a:effectLst/>
                    <a:uLnTx/>
                    <a:uFillTx/>
                    <a:latin typeface="Arial"/>
                    <a:ea typeface="+mn-ea"/>
                    <a:cs typeface="+mn-cs"/>
                  </a:rPr>
                  <a:t>Poland</a:t>
                </a:r>
                <a:endParaRPr kumimoji="0" sz="788" b="1" i="0" u="none" strike="noStrike" kern="1200" cap="none" spc="0" normalizeH="0" baseline="0" noProof="0" dirty="0">
                  <a:ln>
                    <a:noFill/>
                  </a:ln>
                  <a:solidFill>
                    <a:srgbClr val="FFFFFF"/>
                  </a:solidFill>
                  <a:effectLst/>
                  <a:uLnTx/>
                  <a:uFillTx/>
                  <a:latin typeface="Arial"/>
                  <a:ea typeface="+mn-ea"/>
                  <a:cs typeface="+mn-cs"/>
                </a:endParaRPr>
              </a:p>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0" i="0" u="none" strike="noStrike" kern="1200" cap="none" spc="0" normalizeH="0" baseline="0" noProof="0" dirty="0">
                    <a:ln>
                      <a:noFill/>
                    </a:ln>
                    <a:solidFill>
                      <a:srgbClr val="FFFFFF"/>
                    </a:solidFill>
                    <a:effectLst/>
                    <a:uLnTx/>
                    <a:uFillTx/>
                    <a:latin typeface="Arial"/>
                    <a:ea typeface="+mn-ea"/>
                    <a:cs typeface="+mn-cs"/>
                  </a:rPr>
                  <a:t>n = </a:t>
                </a:r>
                <a:r>
                  <a:rPr lang="en-GB" sz="788" dirty="0">
                    <a:solidFill>
                      <a:srgbClr val="FFFFFF"/>
                    </a:solidFill>
                    <a:latin typeface="Arial"/>
                  </a:rPr>
                  <a:t>1</a:t>
                </a:r>
                <a:endParaRPr kumimoji="0" sz="800" b="0" i="0" u="none" strike="noStrike" kern="1200" cap="none" spc="0" normalizeH="0" baseline="0" noProof="0" dirty="0">
                  <a:ln>
                    <a:noFill/>
                  </a:ln>
                  <a:solidFill>
                    <a:srgbClr val="FFFFFF"/>
                  </a:solidFill>
                  <a:effectLst/>
                  <a:uLnTx/>
                  <a:uFillTx/>
                  <a:latin typeface="Arial"/>
                  <a:ea typeface="+mn-ea"/>
                  <a:cs typeface="+mn-cs"/>
                </a:endParaRPr>
              </a:p>
            </p:txBody>
          </p:sp>
        </p:grpSp>
        <p:sp>
          <p:nvSpPr>
            <p:cNvPr id="56" name="Rectangle 55">
              <a:extLst>
                <a:ext uri="{FF2B5EF4-FFF2-40B4-BE49-F238E27FC236}">
                  <a16:creationId xmlns:a16="http://schemas.microsoft.com/office/drawing/2014/main" id="{1F66584D-2A5C-27C9-9A2D-275A78053518}"/>
                </a:ext>
              </a:extLst>
            </p:cNvPr>
            <p:cNvSpPr/>
            <p:nvPr/>
          </p:nvSpPr>
          <p:spPr>
            <a:xfrm>
              <a:off x="-252332" y="5069056"/>
              <a:ext cx="2791469" cy="1888269"/>
            </a:xfrm>
            <a:prstGeom prst="rect">
              <a:avLst/>
            </a:prstGeom>
            <a:no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914355"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FFFFFF"/>
                </a:solidFill>
                <a:effectLst/>
                <a:uLnTx/>
                <a:uFillTx/>
                <a:latin typeface="Arial"/>
                <a:ea typeface="+mn-ea"/>
                <a:cs typeface="+mn-cs"/>
              </a:endParaRPr>
            </a:p>
          </p:txBody>
        </p:sp>
      </p:grpSp>
      <p:sp>
        <p:nvSpPr>
          <p:cNvPr id="49" name="Google Shape;1147;p175">
            <a:extLst>
              <a:ext uri="{FF2B5EF4-FFF2-40B4-BE49-F238E27FC236}">
                <a16:creationId xmlns:a16="http://schemas.microsoft.com/office/drawing/2014/main" id="{01FC767E-1CF4-3EAD-3307-DD6AA5F12BC5}"/>
              </a:ext>
            </a:extLst>
          </p:cNvPr>
          <p:cNvSpPr/>
          <p:nvPr/>
        </p:nvSpPr>
        <p:spPr>
          <a:xfrm>
            <a:off x="1477369" y="2155920"/>
            <a:ext cx="877803" cy="434554"/>
          </a:xfrm>
          <a:prstGeom prst="roundRect">
            <a:avLst>
              <a:gd name="adj" fmla="val 16667"/>
            </a:avLst>
          </a:prstGeom>
          <a:noFill/>
          <a:ln w="9525" cap="flat" cmpd="sng">
            <a:no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1" i="0" u="none" strike="noStrike" kern="1200" cap="none" spc="0" normalizeH="0" baseline="0" noProof="0" dirty="0">
                <a:ln>
                  <a:noFill/>
                </a:ln>
                <a:solidFill>
                  <a:srgbClr val="FFFFFF"/>
                </a:solidFill>
                <a:effectLst/>
                <a:uLnTx/>
                <a:uFillTx/>
                <a:latin typeface="Arial"/>
                <a:ea typeface="+mn-ea"/>
                <a:cs typeface="+mn-cs"/>
              </a:rPr>
              <a:t>USA</a:t>
            </a:r>
          </a:p>
          <a:p>
            <a:pPr algn="ctr" defTabSz="1219109">
              <a:buSzPts val="900"/>
              <a:defRPr/>
            </a:pPr>
            <a:r>
              <a:rPr lang="en-GB" sz="788" dirty="0">
                <a:solidFill>
                  <a:srgbClr val="FFFFFF"/>
                </a:solidFill>
                <a:latin typeface="Arial"/>
                <a:cs typeface="Arial"/>
              </a:rPr>
              <a:t>n = 1,561</a:t>
            </a:r>
          </a:p>
        </p:txBody>
      </p:sp>
      <p:sp>
        <p:nvSpPr>
          <p:cNvPr id="50" name="Google Shape;1151;p175">
            <a:extLst>
              <a:ext uri="{FF2B5EF4-FFF2-40B4-BE49-F238E27FC236}">
                <a16:creationId xmlns:a16="http://schemas.microsoft.com/office/drawing/2014/main" id="{8A58BE54-B8CF-D175-4713-9A0EC3FF1DB7}"/>
              </a:ext>
            </a:extLst>
          </p:cNvPr>
          <p:cNvSpPr/>
          <p:nvPr/>
        </p:nvSpPr>
        <p:spPr>
          <a:xfrm>
            <a:off x="1973959" y="2669893"/>
            <a:ext cx="691131" cy="266195"/>
          </a:xfrm>
          <a:prstGeom prst="roundRect">
            <a:avLst>
              <a:gd name="adj" fmla="val 16667"/>
            </a:avLst>
          </a:prstGeom>
          <a:solidFill>
            <a:schemeClr val="accent2"/>
          </a:solidFill>
          <a:ln w="9525" cap="flat" cmpd="sng">
            <a:solidFill>
              <a:srgbClr val="075BA7"/>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1" i="0" u="none" strike="noStrike" kern="1200" cap="none" spc="0" normalizeH="0" baseline="0" noProof="0" dirty="0">
                <a:ln>
                  <a:noFill/>
                </a:ln>
                <a:solidFill>
                  <a:srgbClr val="FFFFFF"/>
                </a:solidFill>
                <a:effectLst/>
                <a:uLnTx/>
                <a:uFillTx/>
                <a:latin typeface="Arial"/>
                <a:ea typeface="+mn-ea"/>
                <a:cs typeface="+mn-cs"/>
              </a:rPr>
              <a:t>Mexico</a:t>
            </a:r>
          </a:p>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0" i="0" u="none" strike="noStrike" kern="1200" cap="none" spc="0" normalizeH="0" baseline="0" noProof="0" dirty="0">
                <a:ln>
                  <a:noFill/>
                </a:ln>
                <a:solidFill>
                  <a:srgbClr val="FFFFFF"/>
                </a:solidFill>
                <a:effectLst/>
                <a:uLnTx/>
                <a:uFillTx/>
                <a:latin typeface="Arial"/>
                <a:ea typeface="+mn-ea"/>
                <a:cs typeface="+mn-cs"/>
              </a:rPr>
              <a:t>n = </a:t>
            </a:r>
            <a:r>
              <a:rPr lang="en-GB" sz="788" dirty="0">
                <a:solidFill>
                  <a:srgbClr val="FFFFFF"/>
                </a:solidFill>
                <a:latin typeface="Arial"/>
              </a:rPr>
              <a:t>3</a:t>
            </a:r>
            <a:endParaRPr lang="en-GB" sz="788" b="0" i="0" u="none" strike="noStrike" kern="1200" cap="none" spc="0" normalizeH="0" baseline="0" noProof="0" dirty="0">
              <a:ln>
                <a:noFill/>
              </a:ln>
              <a:solidFill>
                <a:srgbClr val="FFFFFF"/>
              </a:solidFill>
              <a:effectLst/>
              <a:uLnTx/>
              <a:uFillTx/>
              <a:latin typeface="Arial"/>
              <a:cs typeface="Arial"/>
            </a:endParaRPr>
          </a:p>
        </p:txBody>
      </p:sp>
      <p:sp>
        <p:nvSpPr>
          <p:cNvPr id="51" name="Google Shape;1151;p175">
            <a:extLst>
              <a:ext uri="{FF2B5EF4-FFF2-40B4-BE49-F238E27FC236}">
                <a16:creationId xmlns:a16="http://schemas.microsoft.com/office/drawing/2014/main" id="{A4327DDA-9FFC-DA1F-12C5-7889342738B7}"/>
              </a:ext>
            </a:extLst>
          </p:cNvPr>
          <p:cNvSpPr/>
          <p:nvPr/>
        </p:nvSpPr>
        <p:spPr>
          <a:xfrm>
            <a:off x="2286114" y="3082669"/>
            <a:ext cx="794034" cy="266195"/>
          </a:xfrm>
          <a:prstGeom prst="roundRect">
            <a:avLst>
              <a:gd name="adj" fmla="val 16667"/>
            </a:avLst>
          </a:prstGeom>
          <a:solidFill>
            <a:schemeClr val="accent2"/>
          </a:solidFill>
          <a:ln w="9525" cap="flat" cmpd="sng">
            <a:solidFill>
              <a:srgbClr val="075BA7"/>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1" i="0" u="none" strike="noStrike" kern="1200" cap="none" spc="0" normalizeH="0" baseline="0" noProof="0" dirty="0">
                <a:ln>
                  <a:noFill/>
                </a:ln>
                <a:solidFill>
                  <a:srgbClr val="FFFFFF"/>
                </a:solidFill>
                <a:effectLst/>
                <a:uLnTx/>
                <a:uFillTx/>
                <a:latin typeface="Arial"/>
                <a:ea typeface="+mn-ea"/>
                <a:cs typeface="+mn-cs"/>
              </a:rPr>
              <a:t>Colombia</a:t>
            </a:r>
          </a:p>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kumimoji="0" lang="en-GB" sz="788" b="0" i="0" u="none" strike="noStrike" kern="1200" cap="none" spc="0" normalizeH="0" baseline="0" noProof="0" dirty="0">
                <a:ln>
                  <a:noFill/>
                </a:ln>
                <a:solidFill>
                  <a:srgbClr val="FFFFFF"/>
                </a:solidFill>
                <a:effectLst/>
                <a:uLnTx/>
                <a:uFillTx/>
                <a:latin typeface="Arial"/>
                <a:ea typeface="+mn-ea"/>
                <a:cs typeface="+mn-cs"/>
              </a:rPr>
              <a:t>n = </a:t>
            </a:r>
            <a:r>
              <a:rPr lang="en-GB" sz="788" dirty="0">
                <a:solidFill>
                  <a:srgbClr val="FFFFFF"/>
                </a:solidFill>
                <a:latin typeface="Arial"/>
              </a:rPr>
              <a:t>41</a:t>
            </a:r>
            <a:endParaRPr lang="en-GB" sz="788" b="0" i="0" u="none" strike="noStrike" kern="1200" cap="none" spc="0" normalizeH="0" baseline="0" noProof="0" dirty="0">
              <a:ln>
                <a:noFill/>
              </a:ln>
              <a:solidFill>
                <a:srgbClr val="FFFFFF"/>
              </a:solidFill>
              <a:effectLst/>
              <a:uLnTx/>
              <a:uFillTx/>
              <a:latin typeface="Arial"/>
              <a:cs typeface="Arial"/>
            </a:endParaRPr>
          </a:p>
        </p:txBody>
      </p:sp>
      <p:pic>
        <p:nvPicPr>
          <p:cNvPr id="52" name="Graphic 13" descr="Earth globe: Africa and Europe with solid fill">
            <a:extLst>
              <a:ext uri="{FF2B5EF4-FFF2-40B4-BE49-F238E27FC236}">
                <a16:creationId xmlns:a16="http://schemas.microsoft.com/office/drawing/2014/main" id="{F9B32BA9-8181-322C-96A9-CA1827D405AC}"/>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163559" y="974691"/>
            <a:ext cx="330746" cy="330746"/>
          </a:xfrm>
          <a:prstGeom prst="rect">
            <a:avLst/>
          </a:prstGeom>
        </p:spPr>
      </p:pic>
      <p:sp>
        <p:nvSpPr>
          <p:cNvPr id="53" name="Google Shape;1163;p175">
            <a:extLst>
              <a:ext uri="{FF2B5EF4-FFF2-40B4-BE49-F238E27FC236}">
                <a16:creationId xmlns:a16="http://schemas.microsoft.com/office/drawing/2014/main" id="{BA6D4ED5-469E-B064-9FFC-CEE778CA4AD6}"/>
              </a:ext>
            </a:extLst>
          </p:cNvPr>
          <p:cNvSpPr/>
          <p:nvPr/>
        </p:nvSpPr>
        <p:spPr>
          <a:xfrm>
            <a:off x="7056842" y="3848470"/>
            <a:ext cx="975089" cy="262610"/>
          </a:xfrm>
          <a:prstGeom prst="roundRect">
            <a:avLst>
              <a:gd name="adj" fmla="val 16667"/>
            </a:avLst>
          </a:prstGeom>
          <a:solidFill>
            <a:schemeClr val="accent2"/>
          </a:solidFill>
          <a:ln w="9525" cap="flat" cmpd="sng">
            <a:solidFill>
              <a:srgbClr val="075BA7"/>
            </a:solidFill>
            <a:prstDash val="solid"/>
            <a:round/>
            <a:headEnd type="none" w="sm" len="sm"/>
            <a:tailEnd type="none" w="sm" len="sm"/>
          </a:ln>
          <a:effectLst>
            <a:outerShdw blurRad="40000" dist="20000" dir="5400000" rotWithShape="0">
              <a:srgbClr val="000000">
                <a:alpha val="31764"/>
              </a:srgbClr>
            </a:outerShdw>
          </a:effectLst>
        </p:spPr>
        <p:txBody>
          <a:bodyPr spcFirstLastPara="1" wrap="square" lIns="121900" tIns="60933" rIns="121900" bIns="60933" anchor="ctr" anchorCtr="0">
            <a:no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1219109" rtl="0" eaLnBrk="1" fontAlgn="auto" latinLnBrk="0" hangingPunct="1">
              <a:lnSpc>
                <a:spcPct val="100000"/>
              </a:lnSpc>
              <a:spcBef>
                <a:spcPts val="0"/>
              </a:spcBef>
              <a:spcAft>
                <a:spcPts val="0"/>
              </a:spcAft>
              <a:buClr>
                <a:srgbClr val="073763"/>
              </a:buClr>
              <a:buSzPts val="900"/>
              <a:buFontTx/>
              <a:buNone/>
              <a:tabLst/>
              <a:defRPr/>
            </a:pPr>
            <a:r>
              <a:rPr lang="en-GB" sz="788" b="1" dirty="0">
                <a:solidFill>
                  <a:srgbClr val="FFFFFF"/>
                </a:solidFill>
                <a:latin typeface="Arial"/>
                <a:cs typeface="Arial"/>
              </a:rPr>
              <a:t>Australia</a:t>
            </a:r>
          </a:p>
          <a:p>
            <a:pPr algn="ctr" defTabSz="1219109">
              <a:buSzPts val="900"/>
              <a:defRPr/>
            </a:pPr>
            <a:r>
              <a:rPr lang="en-GB" sz="788" dirty="0">
                <a:solidFill>
                  <a:srgbClr val="FFFFFF"/>
                </a:solidFill>
                <a:latin typeface="Arial"/>
                <a:cs typeface="Arial"/>
              </a:rPr>
              <a:t>n = 223</a:t>
            </a:r>
          </a:p>
        </p:txBody>
      </p:sp>
      <p:sp>
        <p:nvSpPr>
          <p:cNvPr id="112" name="Google Shape;1178;p175">
            <a:extLst>
              <a:ext uri="{FF2B5EF4-FFF2-40B4-BE49-F238E27FC236}">
                <a16:creationId xmlns:a16="http://schemas.microsoft.com/office/drawing/2014/main" id="{E5E4612C-F704-F9CC-2F9D-567892DC0A20}"/>
              </a:ext>
            </a:extLst>
          </p:cNvPr>
          <p:cNvSpPr txBox="1"/>
          <p:nvPr/>
        </p:nvSpPr>
        <p:spPr>
          <a:xfrm>
            <a:off x="98975" y="3346476"/>
            <a:ext cx="2581146" cy="607805"/>
          </a:xfrm>
          <a:prstGeom prst="rect">
            <a:avLst/>
          </a:prstGeom>
          <a:noFill/>
          <a:ln>
            <a:noFill/>
          </a:ln>
        </p:spPr>
        <p:txBody>
          <a:bodyPr spcFirstLastPara="1" wrap="square" lIns="121900" tIns="60933" rIns="121900" bIns="60933" anchor="t" anchorCtr="0">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defTabSz="1219109">
              <a:lnSpc>
                <a:spcPct val="150000"/>
              </a:lnSpc>
              <a:buSzPts val="1400"/>
              <a:defRPr/>
            </a:pPr>
            <a:r>
              <a:rPr lang="en-GB" sz="1050" b="1" dirty="0">
                <a:solidFill>
                  <a:srgbClr val="073763"/>
                </a:solidFill>
                <a:latin typeface="Arial"/>
              </a:rPr>
              <a:t>23</a:t>
            </a:r>
            <a:r>
              <a:rPr kumimoji="0" lang="en-GB" sz="1050" b="1" i="0" u="none" strike="noStrike" kern="1200" cap="none" spc="0" normalizeH="0" baseline="0" noProof="0" dirty="0">
                <a:ln>
                  <a:noFill/>
                </a:ln>
                <a:solidFill>
                  <a:srgbClr val="073763"/>
                </a:solidFill>
                <a:effectLst/>
                <a:uLnTx/>
                <a:uFillTx/>
                <a:latin typeface="Arial"/>
                <a:ea typeface="+mn-ea"/>
                <a:cs typeface="+mn-cs"/>
              </a:rPr>
              <a:t> countries</a:t>
            </a:r>
            <a:endParaRPr lang="en-GB" sz="975" b="1" i="1" dirty="0">
              <a:latin typeface="Arial"/>
            </a:endParaRPr>
          </a:p>
          <a:p>
            <a:pPr marL="0" marR="0" lvl="0" indent="0" algn="ctr" defTabSz="1219109">
              <a:lnSpc>
                <a:spcPct val="150000"/>
              </a:lnSpc>
              <a:spcBef>
                <a:spcPts val="0"/>
              </a:spcBef>
              <a:spcAft>
                <a:spcPts val="0"/>
              </a:spcAft>
              <a:buClrTx/>
              <a:buSzPts val="1400"/>
              <a:buFontTx/>
              <a:buNone/>
              <a:tabLst/>
              <a:defRPr/>
            </a:pPr>
            <a:r>
              <a:rPr kumimoji="0" lang="en-GB" sz="1050" b="1" i="1" u="none" strike="noStrike" kern="1200" cap="none" spc="0" normalizeH="0" baseline="0" noProof="0" dirty="0">
                <a:ln>
                  <a:noFill/>
                </a:ln>
                <a:solidFill>
                  <a:srgbClr val="073763"/>
                </a:solidFill>
                <a:effectLst/>
                <a:uLnTx/>
                <a:uFillTx/>
                <a:latin typeface="Arial"/>
                <a:ea typeface="+mn-ea"/>
                <a:cs typeface="+mn-cs"/>
              </a:rPr>
              <a:t>Total patients: </a:t>
            </a:r>
            <a:r>
              <a:rPr lang="en-US" sz="1050" b="1" dirty="0">
                <a:solidFill>
                  <a:srgbClr val="FF9900"/>
                </a:solidFill>
                <a:latin typeface="Arial"/>
              </a:rPr>
              <a:t>3,675</a:t>
            </a:r>
            <a:endParaRPr lang="en-US" sz="1013" dirty="0"/>
          </a:p>
        </p:txBody>
      </p:sp>
      <p:pic>
        <p:nvPicPr>
          <p:cNvPr id="2" name="bg object 17">
            <a:extLst>
              <a:ext uri="{FF2B5EF4-FFF2-40B4-BE49-F238E27FC236}">
                <a16:creationId xmlns:a16="http://schemas.microsoft.com/office/drawing/2014/main" id="{67590B49-3370-A8D7-EC7F-6E66854D4E54}"/>
              </a:ext>
            </a:extLst>
          </p:cNvPr>
          <p:cNvPicPr/>
          <p:nvPr/>
        </p:nvPicPr>
        <p:blipFill>
          <a:blip r:embed="rId7" cstate="print">
            <a:alphaModFix amt="10000"/>
            <a:extLst>
              <a:ext uri="{BEBA8EAE-BF5A-486C-A8C5-ECC9F3942E4B}">
                <a14:imgProps xmlns:a14="http://schemas.microsoft.com/office/drawing/2010/main">
                  <a14:imgLayer r:embed="rId8">
                    <a14:imgEffect>
                      <a14:saturation sat="0"/>
                    </a14:imgEffect>
                  </a14:imgLayer>
                </a14:imgProps>
              </a:ext>
            </a:extLst>
          </a:blip>
          <a:stretch>
            <a:fillRect/>
          </a:stretch>
        </p:blipFill>
        <p:spPr>
          <a:xfrm>
            <a:off x="1524002" y="1682752"/>
            <a:ext cx="5849256" cy="1778000"/>
          </a:xfrm>
          <a:prstGeom prst="rect">
            <a:avLst/>
          </a:prstGeom>
          <a:noFill/>
        </p:spPr>
      </p:pic>
      <p:pic>
        <p:nvPicPr>
          <p:cNvPr id="4" name="Graphic 3" descr="Beginning with solid fill">
            <a:hlinkClick r:id="rId9" action="ppaction://hlinksldjump"/>
            <a:extLst>
              <a:ext uri="{FF2B5EF4-FFF2-40B4-BE49-F238E27FC236}">
                <a16:creationId xmlns:a16="http://schemas.microsoft.com/office/drawing/2014/main" id="{64AC3953-68BD-0F8D-191B-655490CCDC5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845451375"/>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BFAF6B1-3605-D3DD-EF0D-2B07A1B6BA47}"/>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BCDC4B35-8EDF-280B-E3C8-5431FE8BA0F4}"/>
              </a:ext>
            </a:extLst>
          </p:cNvPr>
          <p:cNvSpPr>
            <a:spLocks noGrp="1"/>
          </p:cNvSpPr>
          <p:nvPr>
            <p:ph type="title"/>
          </p:nvPr>
        </p:nvSpPr>
        <p:spPr>
          <a:xfrm>
            <a:off x="135139" y="46289"/>
            <a:ext cx="8053388" cy="590955"/>
          </a:xfrm>
        </p:spPr>
        <p:txBody>
          <a:bodyPr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1500" dirty="0"/>
              <a:t>Methods</a:t>
            </a:r>
          </a:p>
        </p:txBody>
      </p:sp>
      <p:sp>
        <p:nvSpPr>
          <p:cNvPr id="3" name="TextBox 3">
            <a:extLst>
              <a:ext uri="{FF2B5EF4-FFF2-40B4-BE49-F238E27FC236}">
                <a16:creationId xmlns:a16="http://schemas.microsoft.com/office/drawing/2014/main" id="{66693B5D-276E-391D-4A0F-7279BB115375}"/>
              </a:ext>
            </a:extLst>
          </p:cNvPr>
          <p:cNvSpPr txBox="1"/>
          <p:nvPr/>
        </p:nvSpPr>
        <p:spPr>
          <a:xfrm>
            <a:off x="1370" y="4798077"/>
            <a:ext cx="8442008" cy="346249"/>
          </a:xfrm>
          <a:prstGeom prst="rect">
            <a:avLst/>
          </a:prstGeom>
          <a:noFill/>
        </p:spPr>
        <p:txBody>
          <a:bodyPr wrap="square" lIns="68580" tIns="34290" rIns="68580" bIns="34290" rtlCol="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600" dirty="0">
                <a:solidFill>
                  <a:schemeClr val="bg1">
                    <a:lumMod val="65000"/>
                  </a:schemeClr>
                </a:solidFill>
              </a:rPr>
              <a:t>*Receiving </a:t>
            </a:r>
            <a:r>
              <a:rPr lang="en-GB" sz="600" dirty="0">
                <a:solidFill>
                  <a:schemeClr val="bg1">
                    <a:lumMod val="65000"/>
                  </a:schemeClr>
                </a:solidFill>
                <a:ea typeface="Calibri"/>
              </a:rPr>
              <a:t>treatment at Global Initiative for Asthma (GINA) 2018 Step 5 or with uncontrolled asthma at GINA Step 4; </a:t>
            </a:r>
            <a:r>
              <a:rPr lang="en-GB" sz="600" baseline="30000" dirty="0">
                <a:solidFill>
                  <a:schemeClr val="bg1">
                    <a:lumMod val="65000"/>
                  </a:schemeClr>
                </a:solidFill>
                <a:ea typeface="Calibri"/>
              </a:rPr>
              <a:t>†</a:t>
            </a:r>
            <a:r>
              <a:rPr lang="en-GB" sz="600" dirty="0">
                <a:solidFill>
                  <a:schemeClr val="bg1">
                    <a:lumMod val="65000"/>
                  </a:schemeClr>
                </a:solidFill>
                <a:ea typeface="Calibri"/>
              </a:rPr>
              <a:t>BEC &gt;5000 cells/µL; </a:t>
            </a:r>
            <a:r>
              <a:rPr lang="en-GB" sz="600" err="1">
                <a:solidFill>
                  <a:schemeClr val="bg1">
                    <a:lumMod val="65000"/>
                  </a:schemeClr>
                </a:solidFill>
                <a:ea typeface="Calibri"/>
              </a:rPr>
              <a:t>FeNO</a:t>
            </a:r>
            <a:r>
              <a:rPr lang="en-GB" sz="600" dirty="0">
                <a:solidFill>
                  <a:schemeClr val="bg1">
                    <a:lumMod val="65000"/>
                  </a:schemeClr>
                </a:solidFill>
                <a:ea typeface="Calibri"/>
              </a:rPr>
              <a:t> &gt;500 ppb; </a:t>
            </a:r>
            <a:r>
              <a:rPr lang="en-GB" sz="600" err="1">
                <a:solidFill>
                  <a:schemeClr val="bg1">
                    <a:lumMod val="65000"/>
                  </a:schemeClr>
                </a:solidFill>
                <a:ea typeface="Calibri"/>
              </a:rPr>
              <a:t>IgE</a:t>
            </a:r>
            <a:r>
              <a:rPr lang="en-GB" sz="600" dirty="0">
                <a:solidFill>
                  <a:schemeClr val="bg1">
                    <a:lumMod val="65000"/>
                  </a:schemeClr>
                </a:solidFill>
                <a:ea typeface="Calibri"/>
              </a:rPr>
              <a:t> &gt;10,000 IU/mL</a:t>
            </a:r>
            <a:endParaRPr lang="en-GB" sz="600" dirty="0">
              <a:solidFill>
                <a:schemeClr val="bg1">
                  <a:lumMod val="65000"/>
                </a:schemeClr>
              </a:solidFill>
            </a:endParaRPr>
          </a:p>
          <a:p>
            <a:r>
              <a:rPr lang="en-GB" sz="600" dirty="0">
                <a:solidFill>
                  <a:schemeClr val="bg1">
                    <a:lumMod val="65000"/>
                  </a:schemeClr>
                </a:solidFill>
                <a:ea typeface="Calibri"/>
              </a:rPr>
              <a:t>BEC: Blood eosinophil count; </a:t>
            </a:r>
            <a:r>
              <a:rPr lang="en-GB" sz="600" dirty="0" err="1">
                <a:solidFill>
                  <a:schemeClr val="bg1">
                    <a:lumMod val="65000"/>
                  </a:schemeClr>
                </a:solidFill>
                <a:ea typeface="Calibri"/>
              </a:rPr>
              <a:t>FeNO</a:t>
            </a:r>
            <a:r>
              <a:rPr lang="en-GB" sz="600" dirty="0">
                <a:solidFill>
                  <a:schemeClr val="bg1">
                    <a:lumMod val="65000"/>
                  </a:schemeClr>
                </a:solidFill>
                <a:ea typeface="Calibri"/>
              </a:rPr>
              <a:t>: Fractional exhaled nitric oxide; FEV</a:t>
            </a:r>
            <a:r>
              <a:rPr lang="en-GB" sz="600" baseline="-25000" dirty="0">
                <a:solidFill>
                  <a:schemeClr val="bg1">
                    <a:lumMod val="65000"/>
                  </a:schemeClr>
                </a:solidFill>
                <a:ea typeface="Calibri"/>
              </a:rPr>
              <a:t>1</a:t>
            </a:r>
            <a:r>
              <a:rPr lang="en-GB" sz="600" dirty="0">
                <a:solidFill>
                  <a:schemeClr val="bg1">
                    <a:lumMod val="65000"/>
                  </a:schemeClr>
                </a:solidFill>
                <a:ea typeface="Calibri"/>
              </a:rPr>
              <a:t>: Forced expiratory volume in 1 second; HCRU: Healthcare resource utilization; </a:t>
            </a:r>
            <a:r>
              <a:rPr lang="en-GB" sz="600" dirty="0" err="1">
                <a:solidFill>
                  <a:schemeClr val="bg1">
                    <a:lumMod val="65000"/>
                  </a:schemeClr>
                </a:solidFill>
                <a:ea typeface="Calibri"/>
              </a:rPr>
              <a:t>IgE</a:t>
            </a:r>
            <a:r>
              <a:rPr lang="en-GB" sz="600" dirty="0">
                <a:solidFill>
                  <a:schemeClr val="bg1">
                    <a:lumMod val="65000"/>
                  </a:schemeClr>
                </a:solidFill>
                <a:ea typeface="Calibri"/>
              </a:rPr>
              <a:t>: Immunoglobulin E; OCS: Oral corticosteroids</a:t>
            </a:r>
          </a:p>
          <a:p>
            <a:r>
              <a:rPr lang="en-GB" sz="600" dirty="0">
                <a:solidFill>
                  <a:schemeClr val="bg1">
                    <a:lumMod val="65000"/>
                  </a:schemeClr>
                </a:solidFill>
              </a:rPr>
              <a:t>Wang</a:t>
            </a:r>
            <a:r>
              <a:rPr lang="en-GB" sz="600" dirty="0">
                <a:solidFill>
                  <a:srgbClr val="A6A6A6"/>
                </a:solidFill>
              </a:rPr>
              <a:t> </a:t>
            </a:r>
            <a:r>
              <a:rPr lang="en-GB" sz="600" dirty="0">
                <a:solidFill>
                  <a:schemeClr val="bg1">
                    <a:lumMod val="65000"/>
                  </a:schemeClr>
                </a:solidFill>
              </a:rPr>
              <a:t>E</a:t>
            </a:r>
            <a:r>
              <a:rPr lang="en-GB" sz="600" dirty="0">
                <a:solidFill>
                  <a:srgbClr val="A6A6A6"/>
                </a:solidFill>
              </a:rPr>
              <a:t> et al. on behalf of the ISAR EMBER Working Group. Response to biologics along a gradient of T2 involvement in patients with severe asthma: a data-driven biomarker clustering approach, </a:t>
            </a:r>
            <a:r>
              <a:rPr lang="en-GB" sz="600" i="1" dirty="0">
                <a:solidFill>
                  <a:srgbClr val="A6A6A6"/>
                </a:solidFill>
              </a:rPr>
              <a:t>JACI: In Practice</a:t>
            </a:r>
            <a:r>
              <a:rPr lang="en-GB" sz="600" dirty="0">
                <a:solidFill>
                  <a:srgbClr val="A6A6A6"/>
                </a:solidFill>
              </a:rPr>
              <a:t> 2025; in press</a:t>
            </a:r>
            <a:endParaRPr lang="en-US" sz="1388"/>
          </a:p>
        </p:txBody>
      </p:sp>
      <p:sp>
        <p:nvSpPr>
          <p:cNvPr id="4" name="Rectangle: Rounded Corners 3">
            <a:extLst>
              <a:ext uri="{FF2B5EF4-FFF2-40B4-BE49-F238E27FC236}">
                <a16:creationId xmlns:a16="http://schemas.microsoft.com/office/drawing/2014/main" id="{9802D11C-1AAE-4912-24F3-8C145185AB7D}"/>
              </a:ext>
            </a:extLst>
          </p:cNvPr>
          <p:cNvSpPr/>
          <p:nvPr/>
        </p:nvSpPr>
        <p:spPr>
          <a:xfrm>
            <a:off x="192985" y="1576953"/>
            <a:ext cx="3085772" cy="2994895"/>
          </a:xfrm>
          <a:prstGeom prst="roundRect">
            <a:avLst/>
          </a:prstGeom>
          <a:solidFill>
            <a:schemeClr val="accent4">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1350" b="1" dirty="0">
                <a:solidFill>
                  <a:schemeClr val="tx1"/>
                </a:solidFill>
                <a:latin typeface="Calibri"/>
                <a:ea typeface="+mn-lt"/>
                <a:cs typeface="+mn-lt"/>
              </a:rPr>
              <a:t>Inclusion criteria</a:t>
            </a:r>
          </a:p>
          <a:p>
            <a:pPr marL="214313" indent="-214313">
              <a:buFont typeface="Arial"/>
              <a:buChar char="•"/>
            </a:pPr>
            <a:r>
              <a:rPr lang="en-GB" sz="1200" dirty="0">
                <a:solidFill>
                  <a:schemeClr val="tx1"/>
                </a:solidFill>
                <a:latin typeface="Calibri"/>
                <a:ea typeface="+mn-lt"/>
                <a:cs typeface="+mn-lt"/>
              </a:rPr>
              <a:t>ISAR patients ≥18 years old, severe asthma*</a:t>
            </a:r>
          </a:p>
          <a:p>
            <a:r>
              <a:rPr lang="en-GB" sz="1200" b="1" i="1" dirty="0">
                <a:solidFill>
                  <a:srgbClr val="EC8039"/>
                </a:solidFill>
                <a:latin typeface="Calibri"/>
                <a:ea typeface="+mn-lt"/>
                <a:cs typeface="+mn-lt"/>
              </a:rPr>
              <a:t>Assessment of biomarker distributions</a:t>
            </a:r>
          </a:p>
          <a:p>
            <a:pPr marL="214313" indent="-214313">
              <a:buFont typeface="Arial"/>
              <a:buChar char="•"/>
            </a:pPr>
            <a:r>
              <a:rPr lang="en-GB" sz="1200" dirty="0">
                <a:solidFill>
                  <a:schemeClr val="tx1"/>
                </a:solidFill>
                <a:latin typeface="Calibri"/>
                <a:ea typeface="+mn-lt"/>
                <a:cs typeface="+mn-lt"/>
              </a:rPr>
              <a:t>Pre-biologic data for BEC, </a:t>
            </a:r>
            <a:r>
              <a:rPr lang="en-GB" sz="1200" dirty="0" err="1">
                <a:solidFill>
                  <a:schemeClr val="tx1"/>
                </a:solidFill>
                <a:latin typeface="Calibri"/>
                <a:ea typeface="+mn-lt"/>
                <a:cs typeface="+mn-lt"/>
              </a:rPr>
              <a:t>FeNO</a:t>
            </a:r>
            <a:r>
              <a:rPr lang="en-GB" sz="1200" dirty="0">
                <a:solidFill>
                  <a:schemeClr val="tx1"/>
                </a:solidFill>
                <a:latin typeface="Calibri"/>
                <a:ea typeface="+mn-lt"/>
                <a:cs typeface="+mn-lt"/>
              </a:rPr>
              <a:t> and </a:t>
            </a:r>
            <a:r>
              <a:rPr lang="en-GB" sz="1200" dirty="0" err="1">
                <a:solidFill>
                  <a:schemeClr val="tx1"/>
                </a:solidFill>
                <a:latin typeface="Calibri"/>
                <a:ea typeface="+mn-lt"/>
                <a:cs typeface="+mn-lt"/>
              </a:rPr>
              <a:t>IgE</a:t>
            </a:r>
            <a:endParaRPr lang="en-GB" sz="1200" dirty="0">
              <a:solidFill>
                <a:schemeClr val="tx1"/>
              </a:solidFill>
              <a:latin typeface="Calibri"/>
              <a:ea typeface="+mn-lt"/>
              <a:cs typeface="+mn-lt"/>
            </a:endParaRPr>
          </a:p>
          <a:p>
            <a:r>
              <a:rPr lang="en-GB" sz="1200" b="1" i="1" dirty="0">
                <a:solidFill>
                  <a:srgbClr val="EC8039"/>
                </a:solidFill>
                <a:latin typeface="Calibri"/>
                <a:ea typeface="+mn-lt"/>
                <a:cs typeface="+mn-lt"/>
              </a:rPr>
              <a:t>Assessment of change in outcomes</a:t>
            </a:r>
          </a:p>
          <a:p>
            <a:pPr marL="214313" indent="-214313">
              <a:buFont typeface="Arial"/>
              <a:buChar char="•"/>
            </a:pPr>
            <a:r>
              <a:rPr lang="en-GB" sz="1200" dirty="0">
                <a:solidFill>
                  <a:schemeClr val="tx1"/>
                </a:solidFill>
                <a:latin typeface="Calibri"/>
                <a:ea typeface="+mn-lt"/>
                <a:cs typeface="+mn-lt"/>
              </a:rPr>
              <a:t>Received a biologic</a:t>
            </a:r>
          </a:p>
          <a:p>
            <a:pPr marL="214313" indent="-214313">
              <a:buFont typeface="Arial"/>
              <a:buChar char="•"/>
            </a:pPr>
            <a:r>
              <a:rPr lang="en-GB" sz="1200" dirty="0">
                <a:solidFill>
                  <a:schemeClr val="tx1"/>
                </a:solidFill>
                <a:latin typeface="Calibri"/>
                <a:ea typeface="+mn-lt"/>
                <a:cs typeface="+mn-lt"/>
              </a:rPr>
              <a:t>Data for ≥1 asthma outcomes with ≥24 weeks follow-up</a:t>
            </a:r>
          </a:p>
          <a:p>
            <a:pPr marL="214313" indent="-214313">
              <a:buFont typeface="Arial"/>
              <a:buChar char="•"/>
            </a:pPr>
            <a:endParaRPr lang="en-GB" sz="1200" dirty="0">
              <a:solidFill>
                <a:schemeClr val="tx1"/>
              </a:solidFill>
              <a:latin typeface="Calibri"/>
              <a:ea typeface="+mn-lt"/>
              <a:cs typeface="+mn-lt"/>
            </a:endParaRPr>
          </a:p>
          <a:p>
            <a:r>
              <a:rPr lang="en-GB" sz="1350" b="1" dirty="0">
                <a:solidFill>
                  <a:schemeClr val="tx1"/>
                </a:solidFill>
                <a:latin typeface="Calibri"/>
                <a:ea typeface="+mn-lt"/>
                <a:cs typeface="+mn-lt"/>
              </a:rPr>
              <a:t>Exclusion criteria</a:t>
            </a:r>
            <a:endParaRPr lang="en-GB" sz="1350" dirty="0">
              <a:solidFill>
                <a:schemeClr val="tx1"/>
              </a:solidFill>
            </a:endParaRPr>
          </a:p>
          <a:p>
            <a:pPr marL="214313" indent="-214313">
              <a:buFont typeface="Arial"/>
              <a:buChar char="•"/>
            </a:pPr>
            <a:r>
              <a:rPr lang="en-GB" sz="1200" dirty="0">
                <a:solidFill>
                  <a:schemeClr val="tx1"/>
                </a:solidFill>
                <a:latin typeface="Calibri"/>
                <a:ea typeface="+mn-lt"/>
                <a:cs typeface="+mn-lt"/>
              </a:rPr>
              <a:t>Missing outcome data</a:t>
            </a:r>
          </a:p>
          <a:p>
            <a:pPr marL="214313" indent="-214313">
              <a:buFont typeface="Arial"/>
              <a:buChar char="•"/>
            </a:pPr>
            <a:r>
              <a:rPr lang="en-GB" sz="1200" dirty="0">
                <a:solidFill>
                  <a:schemeClr val="tx1"/>
                </a:solidFill>
                <a:latin typeface="Calibri"/>
                <a:ea typeface="+mn-lt"/>
                <a:cs typeface="+mn-lt"/>
              </a:rPr>
              <a:t>Outlier biomarker values</a:t>
            </a:r>
            <a:r>
              <a:rPr lang="en-GB" sz="1200" baseline="30000" dirty="0">
                <a:solidFill>
                  <a:schemeClr val="tx1"/>
                </a:solidFill>
                <a:latin typeface="Calibri"/>
                <a:ea typeface="+mn-lt"/>
                <a:cs typeface="+mn-lt"/>
              </a:rPr>
              <a:t>†</a:t>
            </a:r>
          </a:p>
        </p:txBody>
      </p:sp>
      <p:pic>
        <p:nvPicPr>
          <p:cNvPr id="2" name="Graphic 1" descr="Group with solid fill">
            <a:extLst>
              <a:ext uri="{FF2B5EF4-FFF2-40B4-BE49-F238E27FC236}">
                <a16:creationId xmlns:a16="http://schemas.microsoft.com/office/drawing/2014/main" id="{327334EE-A787-83F8-313E-9591195211C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10752" y="883193"/>
            <a:ext cx="760639" cy="685799"/>
          </a:xfrm>
          <a:prstGeom prst="rect">
            <a:avLst/>
          </a:prstGeom>
        </p:spPr>
      </p:pic>
      <p:sp>
        <p:nvSpPr>
          <p:cNvPr id="9" name="Rectangle: Rounded Corners 8">
            <a:extLst>
              <a:ext uri="{FF2B5EF4-FFF2-40B4-BE49-F238E27FC236}">
                <a16:creationId xmlns:a16="http://schemas.microsoft.com/office/drawing/2014/main" id="{174C441D-0E79-91E4-C668-A0A452892E86}"/>
              </a:ext>
            </a:extLst>
          </p:cNvPr>
          <p:cNvSpPr/>
          <p:nvPr/>
        </p:nvSpPr>
        <p:spPr>
          <a:xfrm>
            <a:off x="3453631" y="1580501"/>
            <a:ext cx="2671517" cy="2988671"/>
          </a:xfrm>
          <a:prstGeom prst="roundRect">
            <a:avLst/>
          </a:prstGeom>
          <a:solidFill>
            <a:schemeClr val="tx2">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t"/>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1350" b="1" dirty="0">
                <a:solidFill>
                  <a:schemeClr val="tx1"/>
                </a:solidFill>
                <a:latin typeface="Calibri"/>
                <a:ea typeface="Calibri"/>
                <a:cs typeface="Arial"/>
              </a:rPr>
              <a:t>Pre-biologic demographic and clinical characteristics</a:t>
            </a:r>
            <a:endParaRPr lang="en-GB" sz="1200" b="1" dirty="0">
              <a:solidFill>
                <a:schemeClr val="tx1"/>
              </a:solidFill>
              <a:latin typeface="Calibri"/>
              <a:ea typeface="Calibri"/>
              <a:cs typeface="Arial"/>
            </a:endParaRPr>
          </a:p>
          <a:p>
            <a:endParaRPr lang="en-GB" sz="1350" b="1" dirty="0">
              <a:solidFill>
                <a:schemeClr val="tx1"/>
              </a:solidFill>
              <a:latin typeface="Calibri"/>
              <a:ea typeface="Calibri"/>
              <a:cs typeface="Arial"/>
            </a:endParaRPr>
          </a:p>
          <a:p>
            <a:r>
              <a:rPr lang="en-GB" sz="1350" b="1" dirty="0">
                <a:solidFill>
                  <a:schemeClr val="tx1"/>
                </a:solidFill>
                <a:latin typeface="Calibri"/>
                <a:ea typeface="Calibri"/>
                <a:cs typeface="Arial"/>
              </a:rPr>
              <a:t>Pre-biologic biomarkers</a:t>
            </a:r>
          </a:p>
          <a:p>
            <a:pPr marL="214313" indent="-214313">
              <a:buFont typeface="Arial"/>
              <a:buChar char="•"/>
            </a:pPr>
            <a:r>
              <a:rPr lang="en-GB" sz="1200" dirty="0">
                <a:solidFill>
                  <a:schemeClr val="tx1"/>
                </a:solidFill>
                <a:latin typeface="Calibri"/>
                <a:ea typeface="Calibri"/>
                <a:cs typeface="Arial"/>
              </a:rPr>
              <a:t>BEC, </a:t>
            </a:r>
            <a:r>
              <a:rPr lang="en-GB" sz="1200" dirty="0" err="1">
                <a:solidFill>
                  <a:schemeClr val="tx1"/>
                </a:solidFill>
                <a:latin typeface="Calibri"/>
                <a:ea typeface="Calibri"/>
                <a:cs typeface="Arial"/>
              </a:rPr>
              <a:t>FeNO</a:t>
            </a:r>
            <a:r>
              <a:rPr lang="en-GB" sz="1200" dirty="0">
                <a:solidFill>
                  <a:schemeClr val="tx1"/>
                </a:solidFill>
                <a:latin typeface="Calibri"/>
                <a:ea typeface="Calibri"/>
                <a:cs typeface="Arial"/>
              </a:rPr>
              <a:t>, </a:t>
            </a:r>
            <a:r>
              <a:rPr lang="en-GB" sz="1200" dirty="0" err="1">
                <a:solidFill>
                  <a:schemeClr val="tx1"/>
                </a:solidFill>
                <a:latin typeface="Calibri"/>
                <a:ea typeface="Calibri"/>
                <a:cs typeface="Arial"/>
              </a:rPr>
              <a:t>IgE</a:t>
            </a:r>
            <a:endParaRPr lang="en-GB" sz="1200" dirty="0">
              <a:solidFill>
                <a:schemeClr val="tx1"/>
              </a:solidFill>
              <a:latin typeface="Calibri"/>
              <a:ea typeface="Calibri"/>
              <a:cs typeface="Arial"/>
            </a:endParaRPr>
          </a:p>
          <a:p>
            <a:pPr lvl="1" indent="0"/>
            <a:endParaRPr lang="en-GB" sz="1200" dirty="0">
              <a:solidFill>
                <a:schemeClr val="tx1"/>
              </a:solidFill>
              <a:latin typeface="Calibri"/>
              <a:ea typeface="Calibri"/>
              <a:cs typeface="Arial"/>
            </a:endParaRPr>
          </a:p>
          <a:p>
            <a:r>
              <a:rPr lang="en-GB" sz="1350" b="1" dirty="0">
                <a:solidFill>
                  <a:schemeClr val="tx1"/>
                </a:solidFill>
                <a:latin typeface="Calibri"/>
                <a:ea typeface="Calibri"/>
                <a:cs typeface="Arial"/>
              </a:rPr>
              <a:t>Asthma outcomes:</a:t>
            </a:r>
          </a:p>
          <a:p>
            <a:pPr marL="214313" indent="-214313">
              <a:buFont typeface="Arial"/>
              <a:buChar char="•"/>
            </a:pPr>
            <a:r>
              <a:rPr lang="en-GB" sz="1200" dirty="0">
                <a:solidFill>
                  <a:schemeClr val="tx1"/>
                </a:solidFill>
                <a:latin typeface="Calibri"/>
                <a:ea typeface="Calibri"/>
                <a:cs typeface="Arial"/>
              </a:rPr>
              <a:t>Annual exacerbation rate</a:t>
            </a:r>
            <a:endParaRPr lang="en-GB" sz="1013" dirty="0">
              <a:solidFill>
                <a:schemeClr val="tx1"/>
              </a:solidFill>
              <a:latin typeface="Arial"/>
              <a:ea typeface="Calibri"/>
              <a:cs typeface="Arial"/>
            </a:endParaRPr>
          </a:p>
          <a:p>
            <a:pPr marL="214313" indent="-214313">
              <a:buFont typeface="Arial"/>
              <a:buChar char="•"/>
            </a:pPr>
            <a:r>
              <a:rPr lang="en-GB" sz="1200" dirty="0">
                <a:solidFill>
                  <a:schemeClr val="tx1"/>
                </a:solidFill>
                <a:latin typeface="Calibri"/>
                <a:ea typeface="Calibri"/>
                <a:cs typeface="Arial"/>
              </a:rPr>
              <a:t>Highest post-bronchodilator FEV</a:t>
            </a:r>
            <a:r>
              <a:rPr lang="en-GB" sz="1200" baseline="-25000" dirty="0">
                <a:solidFill>
                  <a:schemeClr val="tx1"/>
                </a:solidFill>
                <a:latin typeface="Calibri"/>
                <a:ea typeface="Calibri"/>
                <a:cs typeface="Arial"/>
              </a:rPr>
              <a:t>1</a:t>
            </a:r>
          </a:p>
          <a:p>
            <a:pPr marL="214313" indent="-214313">
              <a:buFont typeface="Arial"/>
              <a:buChar char="•"/>
            </a:pPr>
            <a:r>
              <a:rPr lang="en-GB" sz="1200" dirty="0">
                <a:solidFill>
                  <a:schemeClr val="tx1"/>
                </a:solidFill>
                <a:latin typeface="Calibri"/>
                <a:ea typeface="Calibri"/>
                <a:cs typeface="Arial"/>
              </a:rPr>
              <a:t>Asthma control</a:t>
            </a:r>
          </a:p>
          <a:p>
            <a:pPr marL="214313" indent="-214313">
              <a:buFont typeface="Arial"/>
              <a:buChar char="•"/>
            </a:pPr>
            <a:r>
              <a:rPr lang="en-GB" sz="1200" dirty="0">
                <a:solidFill>
                  <a:schemeClr val="tx1"/>
                </a:solidFill>
                <a:latin typeface="Calibri"/>
                <a:ea typeface="Calibri"/>
                <a:cs typeface="Arial"/>
              </a:rPr>
              <a:t>HCRU</a:t>
            </a:r>
          </a:p>
        </p:txBody>
      </p:sp>
      <p:sp>
        <p:nvSpPr>
          <p:cNvPr id="10" name="Rectangle: Rounded Corners 9">
            <a:extLst>
              <a:ext uri="{FF2B5EF4-FFF2-40B4-BE49-F238E27FC236}">
                <a16:creationId xmlns:a16="http://schemas.microsoft.com/office/drawing/2014/main" id="{D269F3B4-C70A-E6B1-127D-0FD2C35F37FF}"/>
              </a:ext>
            </a:extLst>
          </p:cNvPr>
          <p:cNvSpPr/>
          <p:nvPr/>
        </p:nvSpPr>
        <p:spPr>
          <a:xfrm>
            <a:off x="6300726" y="1580501"/>
            <a:ext cx="2657048" cy="2992265"/>
          </a:xfrm>
          <a:prstGeom prst="roundRect">
            <a:avLst/>
          </a:prstGeom>
          <a:solidFill>
            <a:srgbClr val="EDF4FA"/>
          </a:solidFill>
          <a:ln>
            <a:noFill/>
          </a:ln>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t"/>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1350" b="1" dirty="0">
                <a:solidFill>
                  <a:schemeClr val="tx1"/>
                </a:solidFill>
                <a:latin typeface="Calibri"/>
                <a:ea typeface="Calibri"/>
                <a:cs typeface="Arial"/>
              </a:rPr>
              <a:t>Biomarker clusters were identified using Gaussian finite mixture models.</a:t>
            </a:r>
          </a:p>
          <a:p>
            <a:endParaRPr lang="en-GB" sz="1350" dirty="0">
              <a:solidFill>
                <a:schemeClr val="tx1"/>
              </a:solidFill>
              <a:latin typeface="Calibri"/>
              <a:ea typeface="Calibri"/>
              <a:cs typeface="Arial"/>
            </a:endParaRPr>
          </a:p>
          <a:p>
            <a:r>
              <a:rPr lang="en-GB" sz="1350" b="1" dirty="0">
                <a:solidFill>
                  <a:schemeClr val="tx1"/>
                </a:solidFill>
                <a:latin typeface="Calibri"/>
                <a:ea typeface="Calibri"/>
                <a:cs typeface="Calibri"/>
              </a:rPr>
              <a:t>Multivariable analysis was conducted with cluster A (T2-low) as reference. </a:t>
            </a:r>
            <a:endParaRPr lang="en-GB" sz="1013" dirty="0">
              <a:solidFill>
                <a:schemeClr val="tx1"/>
              </a:solidFill>
              <a:latin typeface="Arial"/>
              <a:ea typeface="Calibri"/>
              <a:cs typeface="Arial"/>
            </a:endParaRPr>
          </a:p>
          <a:p>
            <a:pPr marL="214313" indent="-214313">
              <a:buFont typeface="Arial"/>
              <a:buChar char="•"/>
            </a:pPr>
            <a:r>
              <a:rPr lang="en-GB" sz="1200" dirty="0">
                <a:solidFill>
                  <a:schemeClr val="tx1"/>
                </a:solidFill>
                <a:latin typeface="Calibri"/>
                <a:ea typeface="Calibri"/>
                <a:cs typeface="Arial"/>
              </a:rPr>
              <a:t>All models were adjusted for pre-biologic outcome, age, sex, pre-biologic long-term OCS use and country.</a:t>
            </a:r>
          </a:p>
        </p:txBody>
      </p:sp>
      <p:pic>
        <p:nvPicPr>
          <p:cNvPr id="11" name="Graphic 10" descr="Presentation with bar chart with solid fill">
            <a:extLst>
              <a:ext uri="{FF2B5EF4-FFF2-40B4-BE49-F238E27FC236}">
                <a16:creationId xmlns:a16="http://schemas.microsoft.com/office/drawing/2014/main" id="{FBBDDCE3-DB60-75A7-B122-53A8B29FC166}"/>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6285431" y="891130"/>
            <a:ext cx="624568" cy="685799"/>
          </a:xfrm>
          <a:prstGeom prst="rect">
            <a:avLst/>
          </a:prstGeom>
        </p:spPr>
      </p:pic>
      <p:pic>
        <p:nvPicPr>
          <p:cNvPr id="12" name="Graphic 11" descr="Clipboard Ticked with solid fill">
            <a:extLst>
              <a:ext uri="{FF2B5EF4-FFF2-40B4-BE49-F238E27FC236}">
                <a16:creationId xmlns:a16="http://schemas.microsoft.com/office/drawing/2014/main" id="{DA96ECC3-D8FE-17A4-AECE-F73D60A94DAD}"/>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3892984" y="930818"/>
            <a:ext cx="624569" cy="597353"/>
          </a:xfrm>
          <a:prstGeom prst="rect">
            <a:avLst/>
          </a:prstGeom>
        </p:spPr>
      </p:pic>
      <p:sp>
        <p:nvSpPr>
          <p:cNvPr id="14" name="TextBox 21">
            <a:extLst>
              <a:ext uri="{FF2B5EF4-FFF2-40B4-BE49-F238E27FC236}">
                <a16:creationId xmlns:a16="http://schemas.microsoft.com/office/drawing/2014/main" id="{AA8405AF-F853-39A3-0D68-7E50180CD226}"/>
              </a:ext>
            </a:extLst>
          </p:cNvPr>
          <p:cNvSpPr txBox="1"/>
          <p:nvPr/>
        </p:nvSpPr>
        <p:spPr>
          <a:xfrm>
            <a:off x="1610094" y="1095618"/>
            <a:ext cx="1003529" cy="346249"/>
          </a:xfrm>
          <a:prstGeom prst="rect">
            <a:avLst/>
          </a:prstGeom>
          <a:noFill/>
        </p:spPr>
        <p:txBody>
          <a:bodyPr wrap="square" lIns="68580" tIns="34290" rIns="68580" bIns="3429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US" sz="1800" b="1" dirty="0">
                <a:solidFill>
                  <a:srgbClr val="EB7C39"/>
                </a:solidFill>
                <a:latin typeface="Calibri"/>
                <a:ea typeface="Calibri"/>
                <a:cs typeface="Calibri"/>
              </a:rPr>
              <a:t>Patients</a:t>
            </a:r>
          </a:p>
        </p:txBody>
      </p:sp>
      <p:sp>
        <p:nvSpPr>
          <p:cNvPr id="15" name="TextBox 21">
            <a:extLst>
              <a:ext uri="{FF2B5EF4-FFF2-40B4-BE49-F238E27FC236}">
                <a16:creationId xmlns:a16="http://schemas.microsoft.com/office/drawing/2014/main" id="{87D358A5-07B6-FECB-6FBC-947480795AD8}"/>
              </a:ext>
            </a:extLst>
          </p:cNvPr>
          <p:cNvSpPr txBox="1"/>
          <p:nvPr/>
        </p:nvSpPr>
        <p:spPr>
          <a:xfrm>
            <a:off x="4510684" y="1095617"/>
            <a:ext cx="1037546" cy="346249"/>
          </a:xfrm>
          <a:prstGeom prst="rect">
            <a:avLst/>
          </a:prstGeom>
          <a:noFill/>
        </p:spPr>
        <p:txBody>
          <a:bodyPr wrap="square" lIns="68580" tIns="34290" rIns="68580" bIns="3429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US" sz="1800" b="1" dirty="0">
                <a:solidFill>
                  <a:schemeClr val="tx2">
                    <a:lumMod val="76000"/>
                  </a:schemeClr>
                </a:solidFill>
                <a:latin typeface="Calibri"/>
                <a:ea typeface="Calibri"/>
                <a:cs typeface="Calibri"/>
              </a:rPr>
              <a:t>Variables</a:t>
            </a:r>
            <a:endParaRPr lang="en-US" sz="1013">
              <a:solidFill>
                <a:schemeClr val="tx2">
                  <a:lumMod val="76000"/>
                </a:schemeClr>
              </a:solidFill>
              <a:cs typeface="Arial"/>
            </a:endParaRPr>
          </a:p>
        </p:txBody>
      </p:sp>
      <p:sp>
        <p:nvSpPr>
          <p:cNvPr id="16" name="TextBox 21">
            <a:extLst>
              <a:ext uri="{FF2B5EF4-FFF2-40B4-BE49-F238E27FC236}">
                <a16:creationId xmlns:a16="http://schemas.microsoft.com/office/drawing/2014/main" id="{F4323637-07F2-4B37-9491-AEE1CC0DBDAE}"/>
              </a:ext>
            </a:extLst>
          </p:cNvPr>
          <p:cNvSpPr txBox="1"/>
          <p:nvPr/>
        </p:nvSpPr>
        <p:spPr>
          <a:xfrm>
            <a:off x="6767057" y="1103554"/>
            <a:ext cx="2112509" cy="346249"/>
          </a:xfrm>
          <a:prstGeom prst="rect">
            <a:avLst/>
          </a:prstGeom>
          <a:noFill/>
        </p:spPr>
        <p:txBody>
          <a:bodyPr wrap="square" lIns="68580" tIns="34290" rIns="68580" bIns="3429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US" sz="1800" b="1" dirty="0">
                <a:solidFill>
                  <a:schemeClr val="accent2"/>
                </a:solidFill>
                <a:latin typeface="Calibri"/>
                <a:ea typeface="Calibri"/>
                <a:cs typeface="Calibri"/>
              </a:rPr>
              <a:t>Statistical analyses</a:t>
            </a:r>
            <a:endParaRPr lang="en-US" sz="1013">
              <a:solidFill>
                <a:schemeClr val="accent2"/>
              </a:solidFill>
              <a:cs typeface="Arial"/>
            </a:endParaRPr>
          </a:p>
        </p:txBody>
      </p:sp>
      <p:pic>
        <p:nvPicPr>
          <p:cNvPr id="6" name="bg object 17">
            <a:extLst>
              <a:ext uri="{FF2B5EF4-FFF2-40B4-BE49-F238E27FC236}">
                <a16:creationId xmlns:a16="http://schemas.microsoft.com/office/drawing/2014/main" id="{CA664C70-C5D3-A95F-C162-FE672657C389}"/>
              </a:ext>
            </a:extLst>
          </p:cNvPr>
          <p:cNvPicPr/>
          <p:nvPr/>
        </p:nvPicPr>
        <p:blipFill>
          <a:blip r:embed="rId9" cstate="print">
            <a:alphaModFix amt="10000"/>
            <a:extLst>
              <a:ext uri="{BEBA8EAE-BF5A-486C-A8C5-ECC9F3942E4B}">
                <a14:imgProps xmlns:a14="http://schemas.microsoft.com/office/drawing/2010/main">
                  <a14:imgLayer r:embed="rId10">
                    <a14:imgEffect>
                      <a14:saturation sat="0"/>
                    </a14:imgEffect>
                  </a14:imgLayer>
                </a14:imgProps>
              </a:ext>
            </a:extLst>
          </a:blip>
          <a:stretch>
            <a:fillRect/>
          </a:stretch>
        </p:blipFill>
        <p:spPr>
          <a:xfrm>
            <a:off x="1524002" y="1682752"/>
            <a:ext cx="5849256" cy="1778000"/>
          </a:xfrm>
          <a:prstGeom prst="rect">
            <a:avLst/>
          </a:prstGeom>
          <a:noFill/>
        </p:spPr>
      </p:pic>
      <p:pic>
        <p:nvPicPr>
          <p:cNvPr id="7" name="Graphic 6" descr="Beginning with solid fill">
            <a:hlinkClick r:id="rId11" action="ppaction://hlinksldjump"/>
            <a:extLst>
              <a:ext uri="{FF2B5EF4-FFF2-40B4-BE49-F238E27FC236}">
                <a16:creationId xmlns:a16="http://schemas.microsoft.com/office/drawing/2014/main" id="{AD7D6500-8F46-B25F-EF29-C9BD54BF21B1}"/>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3169883564"/>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22D911F-A45F-CF34-C470-04F182CE3C0A}"/>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3D64B31F-76BF-8B62-E544-F9F0B033E8CD}"/>
              </a:ext>
            </a:extLst>
          </p:cNvPr>
          <p:cNvSpPr>
            <a:spLocks noGrp="1"/>
          </p:cNvSpPr>
          <p:nvPr>
            <p:ph type="title"/>
          </p:nvPr>
        </p:nvSpPr>
        <p:spPr>
          <a:xfrm>
            <a:off x="135139" y="46289"/>
            <a:ext cx="8053388" cy="590955"/>
          </a:xfrm>
        </p:spPr>
        <p:txBody>
          <a:bodyPr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1500" dirty="0"/>
              <a:t>Patient Flow</a:t>
            </a:r>
            <a:endParaRPr lang="en-US" dirty="0"/>
          </a:p>
        </p:txBody>
      </p:sp>
      <p:sp>
        <p:nvSpPr>
          <p:cNvPr id="3" name="TextBox 3">
            <a:extLst>
              <a:ext uri="{FF2B5EF4-FFF2-40B4-BE49-F238E27FC236}">
                <a16:creationId xmlns:a16="http://schemas.microsoft.com/office/drawing/2014/main" id="{3C693B29-3301-5E9F-36F2-008D1AEBA380}"/>
              </a:ext>
            </a:extLst>
          </p:cNvPr>
          <p:cNvSpPr txBox="1"/>
          <p:nvPr/>
        </p:nvSpPr>
        <p:spPr>
          <a:xfrm>
            <a:off x="1370" y="4798077"/>
            <a:ext cx="8442008" cy="346249"/>
          </a:xfrm>
          <a:prstGeom prst="rect">
            <a:avLst/>
          </a:prstGeom>
          <a:noFill/>
        </p:spPr>
        <p:txBody>
          <a:bodyPr wrap="square" lIns="68580" tIns="34290" rIns="68580" bIns="34290" rtlCol="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600" dirty="0">
                <a:solidFill>
                  <a:schemeClr val="bg1">
                    <a:lumMod val="65000"/>
                  </a:schemeClr>
                </a:solidFill>
              </a:rPr>
              <a:t>*Receiving </a:t>
            </a:r>
            <a:r>
              <a:rPr lang="en-GB" sz="600" dirty="0">
                <a:solidFill>
                  <a:schemeClr val="bg1">
                    <a:lumMod val="65000"/>
                  </a:schemeClr>
                </a:solidFill>
                <a:ea typeface="Calibri"/>
              </a:rPr>
              <a:t>treatment at Global Initiative for Asthma (GINA) 2018 Step 5 or with uncontrolled asthma at GINA Step 4; </a:t>
            </a:r>
            <a:r>
              <a:rPr lang="en-GB" sz="600" baseline="30000" dirty="0">
                <a:solidFill>
                  <a:schemeClr val="bg1">
                    <a:lumMod val="65000"/>
                  </a:schemeClr>
                </a:solidFill>
                <a:ea typeface="Calibri"/>
              </a:rPr>
              <a:t>†</a:t>
            </a:r>
            <a:r>
              <a:rPr lang="en-GB" sz="600" dirty="0">
                <a:solidFill>
                  <a:schemeClr val="bg1">
                    <a:lumMod val="65000"/>
                  </a:schemeClr>
                </a:solidFill>
                <a:ea typeface="Calibri"/>
              </a:rPr>
              <a:t>BEC &gt;5000 cells/µL; </a:t>
            </a:r>
            <a:r>
              <a:rPr lang="en-GB" sz="600" err="1">
                <a:solidFill>
                  <a:schemeClr val="bg1">
                    <a:lumMod val="65000"/>
                  </a:schemeClr>
                </a:solidFill>
                <a:ea typeface="Calibri"/>
              </a:rPr>
              <a:t>FeNO</a:t>
            </a:r>
            <a:r>
              <a:rPr lang="en-GB" sz="600" dirty="0">
                <a:solidFill>
                  <a:schemeClr val="bg1">
                    <a:lumMod val="65000"/>
                  </a:schemeClr>
                </a:solidFill>
                <a:ea typeface="Calibri"/>
              </a:rPr>
              <a:t> &gt;500 ppb; </a:t>
            </a:r>
            <a:r>
              <a:rPr lang="en-GB" sz="600" err="1">
                <a:solidFill>
                  <a:schemeClr val="bg1">
                    <a:lumMod val="65000"/>
                  </a:schemeClr>
                </a:solidFill>
                <a:ea typeface="Calibri"/>
              </a:rPr>
              <a:t>IgE</a:t>
            </a:r>
            <a:r>
              <a:rPr lang="en-GB" sz="600" dirty="0">
                <a:solidFill>
                  <a:schemeClr val="bg1">
                    <a:lumMod val="65000"/>
                  </a:schemeClr>
                </a:solidFill>
                <a:ea typeface="Calibri"/>
              </a:rPr>
              <a:t> &gt;10,000 IU/mL</a:t>
            </a:r>
            <a:endParaRPr lang="en-GB" sz="600" dirty="0">
              <a:solidFill>
                <a:schemeClr val="bg1">
                  <a:lumMod val="65000"/>
                </a:schemeClr>
              </a:solidFill>
            </a:endParaRPr>
          </a:p>
          <a:p>
            <a:r>
              <a:rPr lang="en-GB" sz="600" dirty="0">
                <a:solidFill>
                  <a:schemeClr val="bg1">
                    <a:lumMod val="65000"/>
                  </a:schemeClr>
                </a:solidFill>
                <a:ea typeface="Calibri"/>
              </a:rPr>
              <a:t>BEC: Blood eosinophil count; </a:t>
            </a:r>
            <a:r>
              <a:rPr lang="en-GB" sz="600" dirty="0" err="1">
                <a:solidFill>
                  <a:schemeClr val="bg1">
                    <a:lumMod val="65000"/>
                  </a:schemeClr>
                </a:solidFill>
                <a:ea typeface="Calibri"/>
              </a:rPr>
              <a:t>FeNO</a:t>
            </a:r>
            <a:r>
              <a:rPr lang="en-GB" sz="600" dirty="0">
                <a:solidFill>
                  <a:schemeClr val="bg1">
                    <a:lumMod val="65000"/>
                  </a:schemeClr>
                </a:solidFill>
                <a:ea typeface="Calibri"/>
              </a:rPr>
              <a:t>: Fractional exhaled nitric oxide; FEV</a:t>
            </a:r>
            <a:r>
              <a:rPr lang="en-GB" sz="600" baseline="-25000" dirty="0">
                <a:solidFill>
                  <a:schemeClr val="bg1">
                    <a:lumMod val="65000"/>
                  </a:schemeClr>
                </a:solidFill>
                <a:ea typeface="Calibri"/>
              </a:rPr>
              <a:t>1</a:t>
            </a:r>
            <a:r>
              <a:rPr lang="en-GB" sz="600" dirty="0">
                <a:solidFill>
                  <a:schemeClr val="bg1">
                    <a:lumMod val="65000"/>
                  </a:schemeClr>
                </a:solidFill>
                <a:ea typeface="Calibri"/>
              </a:rPr>
              <a:t>: Forced expiratory volume in 1 second; </a:t>
            </a:r>
            <a:r>
              <a:rPr lang="en-GB" sz="600" dirty="0" err="1">
                <a:solidFill>
                  <a:schemeClr val="bg1">
                    <a:lumMod val="65000"/>
                  </a:schemeClr>
                </a:solidFill>
                <a:ea typeface="Calibri"/>
              </a:rPr>
              <a:t>IgE</a:t>
            </a:r>
            <a:r>
              <a:rPr lang="en-GB" sz="600" dirty="0">
                <a:solidFill>
                  <a:schemeClr val="bg1">
                    <a:lumMod val="65000"/>
                  </a:schemeClr>
                </a:solidFill>
                <a:ea typeface="Calibri"/>
              </a:rPr>
              <a:t>: Immunoglobulin E; IL4Rα: Interleukin 4-receptor-alpha; IL5/5R: Interleukin 5/5-receptor; OCS: Oral corticosteroids</a:t>
            </a:r>
          </a:p>
          <a:p>
            <a:r>
              <a:rPr lang="en-GB" sz="600" dirty="0">
                <a:solidFill>
                  <a:schemeClr val="bg1">
                    <a:lumMod val="65000"/>
                  </a:schemeClr>
                </a:solidFill>
              </a:rPr>
              <a:t>Wang</a:t>
            </a:r>
            <a:r>
              <a:rPr lang="en-GB" sz="600" dirty="0">
                <a:solidFill>
                  <a:srgbClr val="A6A6A6"/>
                </a:solidFill>
              </a:rPr>
              <a:t> </a:t>
            </a:r>
            <a:r>
              <a:rPr lang="en-GB" sz="600" dirty="0">
                <a:solidFill>
                  <a:schemeClr val="bg1">
                    <a:lumMod val="65000"/>
                  </a:schemeClr>
                </a:solidFill>
              </a:rPr>
              <a:t>E</a:t>
            </a:r>
            <a:r>
              <a:rPr lang="en-GB" sz="600" dirty="0">
                <a:solidFill>
                  <a:srgbClr val="A6A6A6"/>
                </a:solidFill>
              </a:rPr>
              <a:t> et al. on behalf of the ISAR EMBER Working Group. Response to biologics along a gradient of T2 involvement in patients with severe asthma: a data-driven biomarker clustering approach, </a:t>
            </a:r>
            <a:r>
              <a:rPr lang="en-GB" sz="600" i="1" dirty="0">
                <a:solidFill>
                  <a:srgbClr val="A6A6A6"/>
                </a:solidFill>
              </a:rPr>
              <a:t>JACI: In Practice</a:t>
            </a:r>
            <a:r>
              <a:rPr lang="en-GB" sz="600" dirty="0">
                <a:solidFill>
                  <a:srgbClr val="A6A6A6"/>
                </a:solidFill>
              </a:rPr>
              <a:t> 2025; in press</a:t>
            </a:r>
            <a:endParaRPr lang="en-US" sz="1388"/>
          </a:p>
        </p:txBody>
      </p:sp>
      <p:pic>
        <p:nvPicPr>
          <p:cNvPr id="7" name="Picture 6">
            <a:extLst>
              <a:ext uri="{FF2B5EF4-FFF2-40B4-BE49-F238E27FC236}">
                <a16:creationId xmlns:a16="http://schemas.microsoft.com/office/drawing/2014/main" id="{539B54C7-4651-1508-F892-538B98575D19}"/>
              </a:ext>
            </a:extLst>
          </p:cNvPr>
          <p:cNvPicPr>
            <a:picLocks noChangeAspect="1"/>
          </p:cNvPicPr>
          <p:nvPr/>
        </p:nvPicPr>
        <p:blipFill>
          <a:blip r:embed="rId3"/>
          <a:stretch>
            <a:fillRect/>
          </a:stretch>
        </p:blipFill>
        <p:spPr>
          <a:xfrm>
            <a:off x="2481060" y="1103120"/>
            <a:ext cx="1028543" cy="317519"/>
          </a:xfrm>
          <a:prstGeom prst="rect">
            <a:avLst/>
          </a:prstGeom>
        </p:spPr>
      </p:pic>
      <p:sp>
        <p:nvSpPr>
          <p:cNvPr id="8" name="Rectangle 7">
            <a:extLst>
              <a:ext uri="{FF2B5EF4-FFF2-40B4-BE49-F238E27FC236}">
                <a16:creationId xmlns:a16="http://schemas.microsoft.com/office/drawing/2014/main" id="{77DAF5BB-7A39-6F7B-FA5B-3AC527306724}"/>
              </a:ext>
            </a:extLst>
          </p:cNvPr>
          <p:cNvSpPr/>
          <p:nvPr/>
        </p:nvSpPr>
        <p:spPr>
          <a:xfrm>
            <a:off x="3595494" y="1094019"/>
            <a:ext cx="2405688" cy="452438"/>
          </a:xfrm>
          <a:prstGeom prst="rect">
            <a:avLst/>
          </a:prstGeom>
          <a:solidFill>
            <a:schemeClr val="accent1"/>
          </a:solidFill>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GB" sz="1200" b="1" dirty="0">
                <a:solidFill>
                  <a:srgbClr val="FFFFFF"/>
                </a:solidFill>
                <a:ea typeface="Calibri"/>
                <a:cs typeface="Calibri"/>
              </a:rPr>
              <a:t>Adults with severe asthma</a:t>
            </a:r>
            <a:r>
              <a:rPr lang="en-GB" sz="1200" dirty="0">
                <a:solidFill>
                  <a:srgbClr val="FFFFFF"/>
                </a:solidFill>
                <a:ea typeface="Calibri"/>
                <a:cs typeface="Calibri"/>
              </a:rPr>
              <a:t> </a:t>
            </a:r>
            <a:br>
              <a:rPr lang="en-GB" sz="1200" dirty="0">
                <a:solidFill>
                  <a:srgbClr val="FFFFFF"/>
                </a:solidFill>
                <a:ea typeface="Calibri"/>
                <a:cs typeface="Calibri"/>
              </a:rPr>
            </a:br>
            <a:r>
              <a:rPr lang="en-GB" sz="1200" dirty="0">
                <a:solidFill>
                  <a:srgbClr val="FFFFFF"/>
                </a:solidFill>
                <a:ea typeface="Calibri"/>
                <a:cs typeface="Calibri"/>
              </a:rPr>
              <a:t>(n=14,515)</a:t>
            </a:r>
          </a:p>
        </p:txBody>
      </p:sp>
      <p:sp>
        <p:nvSpPr>
          <p:cNvPr id="13" name="Arrow: Down 12">
            <a:extLst>
              <a:ext uri="{FF2B5EF4-FFF2-40B4-BE49-F238E27FC236}">
                <a16:creationId xmlns:a16="http://schemas.microsoft.com/office/drawing/2014/main" id="{6050F84B-8EAE-8651-3F4F-44BFB1DD9E99}"/>
              </a:ext>
            </a:extLst>
          </p:cNvPr>
          <p:cNvSpPr/>
          <p:nvPr/>
        </p:nvSpPr>
        <p:spPr>
          <a:xfrm>
            <a:off x="4716368" y="1618546"/>
            <a:ext cx="158750" cy="255413"/>
          </a:xfrm>
          <a:prstGeom prst="downArrow">
            <a:avLst/>
          </a:prstGeom>
          <a:solidFill>
            <a:schemeClr val="tx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endParaRPr lang="en-GB" sz="1013"/>
          </a:p>
        </p:txBody>
      </p:sp>
      <p:sp>
        <p:nvSpPr>
          <p:cNvPr id="17" name="Rectangle 16">
            <a:extLst>
              <a:ext uri="{FF2B5EF4-FFF2-40B4-BE49-F238E27FC236}">
                <a16:creationId xmlns:a16="http://schemas.microsoft.com/office/drawing/2014/main" id="{82B9BEBE-168C-0D2B-EE3A-901F8FC09A20}"/>
              </a:ext>
            </a:extLst>
          </p:cNvPr>
          <p:cNvSpPr/>
          <p:nvPr/>
        </p:nvSpPr>
        <p:spPr>
          <a:xfrm>
            <a:off x="3599245" y="1959791"/>
            <a:ext cx="2401937" cy="589359"/>
          </a:xfrm>
          <a:prstGeom prst="rect">
            <a:avLst/>
          </a:prstGeom>
          <a:solidFill>
            <a:schemeClr val="accent1"/>
          </a:solidFill>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GB" sz="1200" b="1" dirty="0">
                <a:ea typeface="Calibri"/>
                <a:cs typeface="Calibri"/>
              </a:rPr>
              <a:t>≥1 pre-biologic biomarker result for BEC, </a:t>
            </a:r>
            <a:r>
              <a:rPr lang="en-GB" sz="1200" b="1" dirty="0" err="1">
                <a:ea typeface="Calibri"/>
                <a:cs typeface="Calibri"/>
              </a:rPr>
              <a:t>FeNO</a:t>
            </a:r>
            <a:r>
              <a:rPr lang="en-GB" sz="1200" b="1" dirty="0">
                <a:ea typeface="Calibri"/>
                <a:cs typeface="Calibri"/>
              </a:rPr>
              <a:t> and </a:t>
            </a:r>
            <a:r>
              <a:rPr lang="en-GB" sz="1200" b="1" dirty="0" err="1">
                <a:ea typeface="Calibri"/>
                <a:cs typeface="Calibri"/>
              </a:rPr>
              <a:t>IgE</a:t>
            </a:r>
            <a:endParaRPr lang="en-US" sz="1200" dirty="0" err="1">
              <a:cs typeface="Arial"/>
            </a:endParaRPr>
          </a:p>
          <a:p>
            <a:pPr algn="ctr"/>
            <a:r>
              <a:rPr lang="en-GB" sz="1200" dirty="0">
                <a:ea typeface="Calibri"/>
                <a:cs typeface="Calibri"/>
              </a:rPr>
              <a:t>(n=3,675)</a:t>
            </a:r>
          </a:p>
        </p:txBody>
      </p:sp>
      <p:sp>
        <p:nvSpPr>
          <p:cNvPr id="18" name="Rectangle 17">
            <a:extLst>
              <a:ext uri="{FF2B5EF4-FFF2-40B4-BE49-F238E27FC236}">
                <a16:creationId xmlns:a16="http://schemas.microsoft.com/office/drawing/2014/main" id="{3FE6C5DA-3A22-BD24-8ADB-1781A337AE4C}"/>
              </a:ext>
            </a:extLst>
          </p:cNvPr>
          <p:cNvSpPr/>
          <p:nvPr/>
        </p:nvSpPr>
        <p:spPr>
          <a:xfrm>
            <a:off x="3596979" y="2851225"/>
            <a:ext cx="2397451" cy="601509"/>
          </a:xfrm>
          <a:prstGeom prst="rect">
            <a:avLst/>
          </a:prstGeom>
          <a:solidFill>
            <a:srgbClr val="E2F0D9"/>
          </a:solidFill>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GB" sz="1200" b="1" dirty="0">
                <a:solidFill>
                  <a:schemeClr val="bg2">
                    <a:lumMod val="65000"/>
                    <a:lumOff val="35000"/>
                  </a:schemeClr>
                </a:solidFill>
                <a:ea typeface="Calibri"/>
                <a:cs typeface="Calibri"/>
              </a:rPr>
              <a:t>Biologic patients </a:t>
            </a:r>
            <a:br>
              <a:rPr lang="en-GB" sz="1200" b="1" dirty="0">
                <a:solidFill>
                  <a:schemeClr val="bg2">
                    <a:lumMod val="65000"/>
                    <a:lumOff val="35000"/>
                  </a:schemeClr>
                </a:solidFill>
                <a:ea typeface="Calibri"/>
                <a:cs typeface="Calibri"/>
              </a:rPr>
            </a:br>
            <a:r>
              <a:rPr lang="en-GB" sz="1200" dirty="0">
                <a:solidFill>
                  <a:schemeClr val="bg2">
                    <a:lumMod val="65000"/>
                    <a:lumOff val="35000"/>
                  </a:schemeClr>
                </a:solidFill>
                <a:ea typeface="Calibri"/>
                <a:cs typeface="Calibri"/>
              </a:rPr>
              <a:t>Anti-</a:t>
            </a:r>
            <a:r>
              <a:rPr lang="en-GB" sz="1200" err="1">
                <a:solidFill>
                  <a:schemeClr val="bg2">
                    <a:lumMod val="65000"/>
                    <a:lumOff val="35000"/>
                  </a:schemeClr>
                </a:solidFill>
                <a:ea typeface="Calibri"/>
                <a:cs typeface="Calibri"/>
              </a:rPr>
              <a:t>IgE</a:t>
            </a:r>
            <a:r>
              <a:rPr lang="en-GB" sz="1200" dirty="0">
                <a:solidFill>
                  <a:schemeClr val="bg2">
                    <a:lumMod val="65000"/>
                    <a:lumOff val="35000"/>
                  </a:schemeClr>
                </a:solidFill>
                <a:ea typeface="Calibri"/>
                <a:cs typeface="Calibri"/>
              </a:rPr>
              <a:t>, Anti-IL5/5R, Anti-IL4Rα</a:t>
            </a:r>
          </a:p>
          <a:p>
            <a:pPr algn="ctr"/>
            <a:r>
              <a:rPr lang="en-GB" sz="1200" dirty="0">
                <a:solidFill>
                  <a:schemeClr val="bg2">
                    <a:lumMod val="65000"/>
                    <a:lumOff val="35000"/>
                  </a:schemeClr>
                </a:solidFill>
                <a:ea typeface="Calibri"/>
                <a:cs typeface="Calibri"/>
              </a:rPr>
              <a:t>(n=2,276)</a:t>
            </a:r>
            <a:endParaRPr lang="en-GB" sz="1013" dirty="0">
              <a:solidFill>
                <a:schemeClr val="bg2">
                  <a:lumMod val="65000"/>
                  <a:lumOff val="35000"/>
                </a:schemeClr>
              </a:solidFill>
              <a:cs typeface="Arial"/>
            </a:endParaRPr>
          </a:p>
        </p:txBody>
      </p:sp>
      <p:sp>
        <p:nvSpPr>
          <p:cNvPr id="19" name="TextBox 17">
            <a:extLst>
              <a:ext uri="{FF2B5EF4-FFF2-40B4-BE49-F238E27FC236}">
                <a16:creationId xmlns:a16="http://schemas.microsoft.com/office/drawing/2014/main" id="{8AFB0F7A-428F-07C7-F68D-1EAB32E4F168}"/>
              </a:ext>
            </a:extLst>
          </p:cNvPr>
          <p:cNvSpPr txBox="1"/>
          <p:nvPr/>
        </p:nvSpPr>
        <p:spPr>
          <a:xfrm>
            <a:off x="2442538" y="2627482"/>
            <a:ext cx="2057572" cy="196208"/>
          </a:xfrm>
          <a:prstGeom prst="rect">
            <a:avLst/>
          </a:prstGeom>
          <a:noFill/>
        </p:spPr>
        <p:txBody>
          <a:bodyPr rot="0" spcFirstLastPara="0" vert="horz" wrap="square" lIns="68580" tIns="34290" rIns="68580" bIns="34290" numCol="1" spcCol="0" rtlCol="0" fromWordArt="0" anchor="t" anchorCtr="0" forceAA="0" compatLnSpc="1">
            <a:prstTxWarp prst="textNoShape">
              <a:avLst/>
            </a:prstTxWarp>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US" sz="825" dirty="0">
                <a:solidFill>
                  <a:srgbClr val="073763"/>
                </a:solidFill>
              </a:rPr>
              <a:t>Non-biologic initiators, n=1,399</a:t>
            </a:r>
            <a:endParaRPr lang="en-US" sz="825" dirty="0"/>
          </a:p>
        </p:txBody>
      </p:sp>
      <p:cxnSp>
        <p:nvCxnSpPr>
          <p:cNvPr id="20" name="Straight Arrow Connector 19">
            <a:extLst>
              <a:ext uri="{FF2B5EF4-FFF2-40B4-BE49-F238E27FC236}">
                <a16:creationId xmlns:a16="http://schemas.microsoft.com/office/drawing/2014/main" id="{E5931EE2-D33A-7486-8E25-C2048D3A8670}"/>
              </a:ext>
            </a:extLst>
          </p:cNvPr>
          <p:cNvCxnSpPr>
            <a:cxnSpLocks/>
          </p:cNvCxnSpPr>
          <p:nvPr/>
        </p:nvCxnSpPr>
        <p:spPr>
          <a:xfrm flipH="1">
            <a:off x="4275988" y="2713181"/>
            <a:ext cx="307181" cy="0"/>
          </a:xfrm>
          <a:prstGeom prst="straightConnector1">
            <a:avLst/>
          </a:prstGeom>
          <a:ln w="12700">
            <a:prstDash val="sysDot"/>
            <a:tailEnd type="triangle"/>
          </a:ln>
        </p:spPr>
        <p:style>
          <a:lnRef idx="1">
            <a:schemeClr val="accent1"/>
          </a:lnRef>
          <a:fillRef idx="0">
            <a:schemeClr val="accent1"/>
          </a:fillRef>
          <a:effectRef idx="0">
            <a:schemeClr val="accent1"/>
          </a:effectRef>
          <a:fontRef idx="minor">
            <a:schemeClr val="tx1"/>
          </a:fontRef>
        </p:style>
      </p:cxnSp>
      <p:sp>
        <p:nvSpPr>
          <p:cNvPr id="21" name="Arrow: Down 20">
            <a:extLst>
              <a:ext uri="{FF2B5EF4-FFF2-40B4-BE49-F238E27FC236}">
                <a16:creationId xmlns:a16="http://schemas.microsoft.com/office/drawing/2014/main" id="{211AFCE8-268A-5120-7B08-413C7BE90461}"/>
              </a:ext>
            </a:extLst>
          </p:cNvPr>
          <p:cNvSpPr/>
          <p:nvPr/>
        </p:nvSpPr>
        <p:spPr>
          <a:xfrm>
            <a:off x="4718243" y="2631637"/>
            <a:ext cx="158750" cy="255413"/>
          </a:xfrm>
          <a:prstGeom prst="downArrow">
            <a:avLst/>
          </a:prstGeom>
          <a:solidFill>
            <a:schemeClr val="tx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endParaRPr lang="en-GB" sz="1013"/>
          </a:p>
        </p:txBody>
      </p:sp>
      <p:sp>
        <p:nvSpPr>
          <p:cNvPr id="22" name="Arrow: Down 21">
            <a:extLst>
              <a:ext uri="{FF2B5EF4-FFF2-40B4-BE49-F238E27FC236}">
                <a16:creationId xmlns:a16="http://schemas.microsoft.com/office/drawing/2014/main" id="{D1BA6471-42EE-2000-7431-920BEF6D92BE}"/>
              </a:ext>
            </a:extLst>
          </p:cNvPr>
          <p:cNvSpPr/>
          <p:nvPr/>
        </p:nvSpPr>
        <p:spPr>
          <a:xfrm>
            <a:off x="3950289" y="3541649"/>
            <a:ext cx="158750" cy="255413"/>
          </a:xfrm>
          <a:prstGeom prst="downArrow">
            <a:avLst/>
          </a:prstGeom>
          <a:solidFill>
            <a:schemeClr val="tx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endParaRPr lang="en-GB" sz="1013"/>
          </a:p>
        </p:txBody>
      </p:sp>
      <p:sp>
        <p:nvSpPr>
          <p:cNvPr id="23" name="Arrow: Down 22">
            <a:extLst>
              <a:ext uri="{FF2B5EF4-FFF2-40B4-BE49-F238E27FC236}">
                <a16:creationId xmlns:a16="http://schemas.microsoft.com/office/drawing/2014/main" id="{D7E30294-FF3D-2F1F-1527-4A2EB04EB2FE}"/>
              </a:ext>
            </a:extLst>
          </p:cNvPr>
          <p:cNvSpPr/>
          <p:nvPr/>
        </p:nvSpPr>
        <p:spPr>
          <a:xfrm rot="3360000">
            <a:off x="2452549" y="3541648"/>
            <a:ext cx="158750" cy="255413"/>
          </a:xfrm>
          <a:prstGeom prst="downArrow">
            <a:avLst/>
          </a:prstGeom>
          <a:solidFill>
            <a:schemeClr val="tx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endParaRPr lang="en-GB" sz="1013"/>
          </a:p>
        </p:txBody>
      </p:sp>
      <p:sp>
        <p:nvSpPr>
          <p:cNvPr id="24" name="Arrow: Down 23">
            <a:extLst>
              <a:ext uri="{FF2B5EF4-FFF2-40B4-BE49-F238E27FC236}">
                <a16:creationId xmlns:a16="http://schemas.microsoft.com/office/drawing/2014/main" id="{CB3A1516-915D-6DBF-7385-9040122C930A}"/>
              </a:ext>
            </a:extLst>
          </p:cNvPr>
          <p:cNvSpPr/>
          <p:nvPr/>
        </p:nvSpPr>
        <p:spPr>
          <a:xfrm>
            <a:off x="5442077" y="3553555"/>
            <a:ext cx="158750" cy="255413"/>
          </a:xfrm>
          <a:prstGeom prst="downArrow">
            <a:avLst/>
          </a:prstGeom>
          <a:solidFill>
            <a:schemeClr val="tx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endParaRPr lang="en-GB" sz="1013"/>
          </a:p>
        </p:txBody>
      </p:sp>
      <p:sp>
        <p:nvSpPr>
          <p:cNvPr id="25" name="Rectangle 24">
            <a:extLst>
              <a:ext uri="{FF2B5EF4-FFF2-40B4-BE49-F238E27FC236}">
                <a16:creationId xmlns:a16="http://schemas.microsoft.com/office/drawing/2014/main" id="{EF2520C5-555F-581E-39F8-F6E6198D955C}"/>
              </a:ext>
            </a:extLst>
          </p:cNvPr>
          <p:cNvSpPr/>
          <p:nvPr/>
        </p:nvSpPr>
        <p:spPr>
          <a:xfrm>
            <a:off x="609895" y="3910311"/>
            <a:ext cx="1874801" cy="476250"/>
          </a:xfrm>
          <a:prstGeom prst="rect">
            <a:avLst/>
          </a:prstGeom>
          <a:solidFill>
            <a:srgbClr val="E2F0D9"/>
          </a:solidFill>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GB" sz="1200" b="1" dirty="0">
                <a:solidFill>
                  <a:schemeClr val="bg2">
                    <a:lumMod val="65000"/>
                    <a:lumOff val="35000"/>
                  </a:schemeClr>
                </a:solidFill>
                <a:ea typeface="Calibri"/>
                <a:cs typeface="Calibri"/>
              </a:rPr>
              <a:t>Pre- and post-exacerbations </a:t>
            </a:r>
            <a:r>
              <a:rPr lang="en-GB" sz="1200" dirty="0">
                <a:solidFill>
                  <a:schemeClr val="bg2">
                    <a:lumMod val="65000"/>
                    <a:lumOff val="35000"/>
                  </a:schemeClr>
                </a:solidFill>
                <a:ea typeface="Calibri"/>
                <a:cs typeface="Calibri"/>
              </a:rPr>
              <a:t>(n=1,966)</a:t>
            </a:r>
            <a:endParaRPr lang="en-GB" sz="1013" dirty="0">
              <a:solidFill>
                <a:schemeClr val="bg2">
                  <a:lumMod val="65000"/>
                  <a:lumOff val="35000"/>
                </a:schemeClr>
              </a:solidFill>
              <a:cs typeface="Arial"/>
            </a:endParaRPr>
          </a:p>
        </p:txBody>
      </p:sp>
      <p:cxnSp>
        <p:nvCxnSpPr>
          <p:cNvPr id="30" name="Straight Arrow Connector 29">
            <a:extLst>
              <a:ext uri="{FF2B5EF4-FFF2-40B4-BE49-F238E27FC236}">
                <a16:creationId xmlns:a16="http://schemas.microsoft.com/office/drawing/2014/main" id="{949BBE9B-1721-16CE-2708-6C3411C0BB02}"/>
              </a:ext>
            </a:extLst>
          </p:cNvPr>
          <p:cNvCxnSpPr>
            <a:cxnSpLocks/>
          </p:cNvCxnSpPr>
          <p:nvPr/>
        </p:nvCxnSpPr>
        <p:spPr>
          <a:xfrm flipH="1">
            <a:off x="4275988" y="1744370"/>
            <a:ext cx="307181" cy="0"/>
          </a:xfrm>
          <a:prstGeom prst="straightConnector1">
            <a:avLst/>
          </a:prstGeom>
          <a:ln w="12700">
            <a:prstDash val="sysDot"/>
            <a:tailEnd type="triangle"/>
          </a:ln>
        </p:spPr>
        <p:style>
          <a:lnRef idx="1">
            <a:schemeClr val="accent1"/>
          </a:lnRef>
          <a:fillRef idx="0">
            <a:schemeClr val="accent1"/>
          </a:fillRef>
          <a:effectRef idx="0">
            <a:schemeClr val="accent1"/>
          </a:effectRef>
          <a:fontRef idx="minor">
            <a:schemeClr val="tx1"/>
          </a:fontRef>
        </p:style>
      </p:cxnSp>
      <p:sp>
        <p:nvSpPr>
          <p:cNvPr id="31" name="TextBox 17">
            <a:extLst>
              <a:ext uri="{FF2B5EF4-FFF2-40B4-BE49-F238E27FC236}">
                <a16:creationId xmlns:a16="http://schemas.microsoft.com/office/drawing/2014/main" id="{C7D66242-458F-F480-F1A7-182D8F50FBFF}"/>
              </a:ext>
            </a:extLst>
          </p:cNvPr>
          <p:cNvSpPr txBox="1"/>
          <p:nvPr/>
        </p:nvSpPr>
        <p:spPr>
          <a:xfrm>
            <a:off x="2853302" y="1605094"/>
            <a:ext cx="1486073" cy="335072"/>
          </a:xfrm>
          <a:prstGeom prst="rect">
            <a:avLst/>
          </a:prstGeom>
          <a:noFill/>
        </p:spPr>
        <p:txBody>
          <a:bodyPr rot="0" spcFirstLastPara="0" vert="horz" wrap="square" lIns="68580" tIns="34290" rIns="68580" bIns="34290" numCol="1" spcCol="0" rtlCol="0" fromWordArt="0" anchor="t" anchorCtr="0" forceAA="0" compatLnSpc="1">
            <a:prstTxWarp prst="textNoShape">
              <a:avLst/>
            </a:prstTxWarp>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US" sz="825" dirty="0">
                <a:solidFill>
                  <a:srgbClr val="073763"/>
                </a:solidFill>
              </a:rPr>
              <a:t>Exclusions (e.g., missing data, outliers), n=10,840</a:t>
            </a:r>
            <a:endParaRPr lang="en-US" sz="825" dirty="0">
              <a:cs typeface="Arial"/>
            </a:endParaRPr>
          </a:p>
        </p:txBody>
      </p:sp>
      <p:sp>
        <p:nvSpPr>
          <p:cNvPr id="32" name="Rectangle 31">
            <a:extLst>
              <a:ext uri="{FF2B5EF4-FFF2-40B4-BE49-F238E27FC236}">
                <a16:creationId xmlns:a16="http://schemas.microsoft.com/office/drawing/2014/main" id="{BB2906A3-5AD8-DA1B-D3DC-C814EBBD19E0}"/>
              </a:ext>
            </a:extLst>
          </p:cNvPr>
          <p:cNvSpPr/>
          <p:nvPr/>
        </p:nvSpPr>
        <p:spPr>
          <a:xfrm>
            <a:off x="2639910" y="3910311"/>
            <a:ext cx="1815269" cy="476250"/>
          </a:xfrm>
          <a:prstGeom prst="rect">
            <a:avLst/>
          </a:prstGeom>
          <a:solidFill>
            <a:srgbClr val="E2F0D9"/>
          </a:solidFill>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GB" sz="1200" b="1" dirty="0">
                <a:solidFill>
                  <a:schemeClr val="bg2">
                    <a:lumMod val="65000"/>
                    <a:lumOff val="35000"/>
                  </a:schemeClr>
                </a:solidFill>
                <a:ea typeface="Calibri"/>
                <a:cs typeface="Calibri"/>
              </a:rPr>
              <a:t>Pre- and post-FEV</a:t>
            </a:r>
            <a:r>
              <a:rPr lang="en-GB" sz="1200" b="1" baseline="-25000" dirty="0">
                <a:solidFill>
                  <a:schemeClr val="bg2">
                    <a:lumMod val="65000"/>
                    <a:lumOff val="35000"/>
                  </a:schemeClr>
                </a:solidFill>
                <a:ea typeface="Calibri"/>
                <a:cs typeface="Calibri"/>
              </a:rPr>
              <a:t>1</a:t>
            </a:r>
            <a:br>
              <a:rPr lang="en-GB" sz="1200" b="1" dirty="0">
                <a:solidFill>
                  <a:schemeClr val="bg2">
                    <a:lumMod val="65000"/>
                    <a:lumOff val="35000"/>
                  </a:schemeClr>
                </a:solidFill>
                <a:ea typeface="Calibri"/>
                <a:cs typeface="Calibri"/>
              </a:rPr>
            </a:br>
            <a:r>
              <a:rPr lang="en-GB" sz="1200" dirty="0">
                <a:solidFill>
                  <a:schemeClr val="bg2">
                    <a:lumMod val="65000"/>
                    <a:lumOff val="35000"/>
                  </a:schemeClr>
                </a:solidFill>
                <a:ea typeface="Calibri"/>
                <a:cs typeface="Calibri"/>
              </a:rPr>
              <a:t>(n=1,892)</a:t>
            </a:r>
            <a:endParaRPr lang="en-GB" sz="1013" dirty="0">
              <a:solidFill>
                <a:schemeClr val="bg2">
                  <a:lumMod val="65000"/>
                  <a:lumOff val="35000"/>
                </a:schemeClr>
              </a:solidFill>
              <a:cs typeface="Arial"/>
            </a:endParaRPr>
          </a:p>
        </p:txBody>
      </p:sp>
      <p:sp>
        <p:nvSpPr>
          <p:cNvPr id="33" name="Rectangle 32">
            <a:extLst>
              <a:ext uri="{FF2B5EF4-FFF2-40B4-BE49-F238E27FC236}">
                <a16:creationId xmlns:a16="http://schemas.microsoft.com/office/drawing/2014/main" id="{30E9CC0B-2C9F-EAD5-529F-35DDBB131358}"/>
              </a:ext>
            </a:extLst>
          </p:cNvPr>
          <p:cNvSpPr/>
          <p:nvPr/>
        </p:nvSpPr>
        <p:spPr>
          <a:xfrm>
            <a:off x="4556816" y="3910311"/>
            <a:ext cx="1934331" cy="476250"/>
          </a:xfrm>
          <a:prstGeom prst="rect">
            <a:avLst/>
          </a:prstGeom>
          <a:solidFill>
            <a:srgbClr val="E2F0D9"/>
          </a:solidFill>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GB" sz="1200" b="1" dirty="0">
                <a:solidFill>
                  <a:schemeClr val="bg2">
                    <a:lumMod val="65000"/>
                    <a:lumOff val="35000"/>
                  </a:schemeClr>
                </a:solidFill>
                <a:ea typeface="Calibri"/>
                <a:cs typeface="Calibri"/>
              </a:rPr>
              <a:t>Pre- and post-asthma control </a:t>
            </a:r>
            <a:r>
              <a:rPr lang="en-GB" sz="1200" dirty="0">
                <a:solidFill>
                  <a:schemeClr val="bg2">
                    <a:lumMod val="65000"/>
                    <a:lumOff val="35000"/>
                  </a:schemeClr>
                </a:solidFill>
                <a:ea typeface="Calibri"/>
                <a:cs typeface="Calibri"/>
              </a:rPr>
              <a:t>(n=1,287)</a:t>
            </a:r>
            <a:endParaRPr lang="en-GB" sz="1013" dirty="0">
              <a:solidFill>
                <a:schemeClr val="bg2">
                  <a:lumMod val="65000"/>
                  <a:lumOff val="35000"/>
                </a:schemeClr>
              </a:solidFill>
              <a:cs typeface="Arial"/>
            </a:endParaRPr>
          </a:p>
        </p:txBody>
      </p:sp>
      <p:sp>
        <p:nvSpPr>
          <p:cNvPr id="34" name="Rectangle 33">
            <a:extLst>
              <a:ext uri="{FF2B5EF4-FFF2-40B4-BE49-F238E27FC236}">
                <a16:creationId xmlns:a16="http://schemas.microsoft.com/office/drawing/2014/main" id="{761D7E51-3B5C-3631-BBCD-1F3262E34CCF}"/>
              </a:ext>
            </a:extLst>
          </p:cNvPr>
          <p:cNvSpPr/>
          <p:nvPr/>
        </p:nvSpPr>
        <p:spPr>
          <a:xfrm>
            <a:off x="6580878" y="3910310"/>
            <a:ext cx="1934331" cy="476250"/>
          </a:xfrm>
          <a:prstGeom prst="rect">
            <a:avLst/>
          </a:prstGeom>
          <a:solidFill>
            <a:srgbClr val="E2F0D9"/>
          </a:solidFill>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GB" sz="1200" b="1" dirty="0">
                <a:solidFill>
                  <a:schemeClr val="bg2">
                    <a:lumMod val="65000"/>
                    <a:lumOff val="35000"/>
                  </a:schemeClr>
                </a:solidFill>
                <a:ea typeface="Calibri"/>
                <a:cs typeface="Calibri"/>
              </a:rPr>
              <a:t>Pre- and post-hospital admissions </a:t>
            </a:r>
            <a:r>
              <a:rPr lang="en-GB" sz="1200" dirty="0">
                <a:solidFill>
                  <a:schemeClr val="bg2">
                    <a:lumMod val="65000"/>
                    <a:lumOff val="35000"/>
                  </a:schemeClr>
                </a:solidFill>
                <a:ea typeface="Calibri"/>
                <a:cs typeface="Calibri"/>
              </a:rPr>
              <a:t>(n=1,893)</a:t>
            </a:r>
            <a:endParaRPr lang="en-GB" sz="1013" dirty="0">
              <a:solidFill>
                <a:schemeClr val="bg2">
                  <a:lumMod val="65000"/>
                  <a:lumOff val="35000"/>
                </a:schemeClr>
              </a:solidFill>
              <a:cs typeface="Arial"/>
            </a:endParaRPr>
          </a:p>
        </p:txBody>
      </p:sp>
      <p:sp>
        <p:nvSpPr>
          <p:cNvPr id="35" name="Arrow: Down 34">
            <a:extLst>
              <a:ext uri="{FF2B5EF4-FFF2-40B4-BE49-F238E27FC236}">
                <a16:creationId xmlns:a16="http://schemas.microsoft.com/office/drawing/2014/main" id="{52EE389D-1B4C-DE6D-E000-028D5D2B873F}"/>
              </a:ext>
            </a:extLst>
          </p:cNvPr>
          <p:cNvSpPr/>
          <p:nvPr/>
        </p:nvSpPr>
        <p:spPr>
          <a:xfrm rot="18420000">
            <a:off x="6500674" y="3541648"/>
            <a:ext cx="158750" cy="255413"/>
          </a:xfrm>
          <a:prstGeom prst="downArrow">
            <a:avLst/>
          </a:prstGeom>
          <a:solidFill>
            <a:schemeClr val="tx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endParaRPr lang="en-GB" sz="1013"/>
          </a:p>
        </p:txBody>
      </p:sp>
      <p:pic>
        <p:nvPicPr>
          <p:cNvPr id="2" name="bg object 17">
            <a:extLst>
              <a:ext uri="{FF2B5EF4-FFF2-40B4-BE49-F238E27FC236}">
                <a16:creationId xmlns:a16="http://schemas.microsoft.com/office/drawing/2014/main" id="{B785CE5A-96A5-E74F-94F3-620E29AD3C08}"/>
              </a:ext>
            </a:extLst>
          </p:cNvPr>
          <p:cNvPicPr/>
          <p:nvPr/>
        </p:nvPicPr>
        <p:blipFill>
          <a:blip r:embed="rId4" cstate="print">
            <a:alphaModFix amt="10000"/>
            <a:extLst>
              <a:ext uri="{BEBA8EAE-BF5A-486C-A8C5-ECC9F3942E4B}">
                <a14:imgProps xmlns:a14="http://schemas.microsoft.com/office/drawing/2010/main">
                  <a14:imgLayer r:embed="rId5">
                    <a14:imgEffect>
                      <a14:saturation sat="0"/>
                    </a14:imgEffect>
                  </a14:imgLayer>
                </a14:imgProps>
              </a:ext>
            </a:extLst>
          </a:blip>
          <a:stretch>
            <a:fillRect/>
          </a:stretch>
        </p:blipFill>
        <p:spPr>
          <a:xfrm>
            <a:off x="1524002" y="1682752"/>
            <a:ext cx="5849256" cy="1778000"/>
          </a:xfrm>
          <a:prstGeom prst="rect">
            <a:avLst/>
          </a:prstGeom>
          <a:noFill/>
        </p:spPr>
      </p:pic>
      <p:pic>
        <p:nvPicPr>
          <p:cNvPr id="4" name="Graphic 3" descr="Beginning with solid fill">
            <a:hlinkClick r:id="rId6" action="ppaction://hlinksldjump"/>
            <a:extLst>
              <a:ext uri="{FF2B5EF4-FFF2-40B4-BE49-F238E27FC236}">
                <a16:creationId xmlns:a16="http://schemas.microsoft.com/office/drawing/2014/main" id="{16B41348-5281-A174-D474-404C6D603C12}"/>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3082667212"/>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EDFA5F2-4A23-5C7D-581F-E7635CFA9335}"/>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FE8A69B0-4196-DFB4-3276-5C568177808B}"/>
              </a:ext>
            </a:extLst>
          </p:cNvPr>
          <p:cNvSpPr>
            <a:spLocks noGrp="1"/>
          </p:cNvSpPr>
          <p:nvPr>
            <p:ph type="title"/>
          </p:nvPr>
        </p:nvSpPr>
        <p:spPr>
          <a:xfrm>
            <a:off x="135139" y="46289"/>
            <a:ext cx="8053388" cy="590955"/>
          </a:xfrm>
        </p:spPr>
        <p:txBody>
          <a:bodyPr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1500" dirty="0"/>
              <a:t>Five biomarker clusters </a:t>
            </a:r>
            <a:r>
              <a:rPr lang="en-GB" sz="1500" dirty="0">
                <a:solidFill>
                  <a:schemeClr val="bg1">
                    <a:lumMod val="76000"/>
                  </a:schemeClr>
                </a:solidFill>
              </a:rPr>
              <a:t>(</a:t>
            </a:r>
            <a:r>
              <a:rPr lang="en-GB" sz="1500" dirty="0">
                <a:solidFill>
                  <a:schemeClr val="bg1">
                    <a:lumMod val="76000"/>
                  </a:schemeClr>
                </a:solidFill>
                <a:ea typeface="Calibri"/>
              </a:rPr>
              <a:t>identified using Gaussian finite mixture models</a:t>
            </a:r>
            <a:r>
              <a:rPr lang="en-GB" sz="1500" dirty="0">
                <a:solidFill>
                  <a:schemeClr val="bg1">
                    <a:lumMod val="76000"/>
                  </a:schemeClr>
                </a:solidFill>
              </a:rPr>
              <a:t>)</a:t>
            </a:r>
            <a:endParaRPr lang="en-GB" sz="1500" b="0" dirty="0">
              <a:solidFill>
                <a:schemeClr val="bg1">
                  <a:lumMod val="76000"/>
                </a:schemeClr>
              </a:solidFill>
            </a:endParaRPr>
          </a:p>
        </p:txBody>
      </p:sp>
      <p:sp>
        <p:nvSpPr>
          <p:cNvPr id="3" name="TextBox 3">
            <a:extLst>
              <a:ext uri="{FF2B5EF4-FFF2-40B4-BE49-F238E27FC236}">
                <a16:creationId xmlns:a16="http://schemas.microsoft.com/office/drawing/2014/main" id="{AD8E7AD5-3A23-765C-5934-B1D55F33A820}"/>
              </a:ext>
            </a:extLst>
          </p:cNvPr>
          <p:cNvSpPr txBox="1"/>
          <p:nvPr/>
        </p:nvSpPr>
        <p:spPr>
          <a:xfrm>
            <a:off x="1370" y="4889185"/>
            <a:ext cx="8442008" cy="253916"/>
          </a:xfrm>
          <a:prstGeom prst="rect">
            <a:avLst/>
          </a:prstGeom>
          <a:noFill/>
        </p:spPr>
        <p:txBody>
          <a:bodyPr wrap="square" lIns="68580" tIns="34290" rIns="68580" bIns="34290" rtlCol="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600" dirty="0">
                <a:solidFill>
                  <a:schemeClr val="bg1">
                    <a:lumMod val="65000"/>
                  </a:schemeClr>
                </a:solidFill>
                <a:ea typeface="Calibri"/>
              </a:rPr>
              <a:t>BEC: Blood eosinophil count; </a:t>
            </a:r>
            <a:r>
              <a:rPr lang="en-GB" sz="600" dirty="0" err="1">
                <a:solidFill>
                  <a:schemeClr val="bg1">
                    <a:lumMod val="65000"/>
                  </a:schemeClr>
                </a:solidFill>
                <a:ea typeface="Calibri"/>
              </a:rPr>
              <a:t>FeNO</a:t>
            </a:r>
            <a:r>
              <a:rPr lang="en-GB" sz="600" dirty="0">
                <a:solidFill>
                  <a:schemeClr val="bg1">
                    <a:lumMod val="65000"/>
                  </a:schemeClr>
                </a:solidFill>
                <a:ea typeface="Calibri"/>
              </a:rPr>
              <a:t>: Fractional exhaled nitric oxide; </a:t>
            </a:r>
            <a:r>
              <a:rPr lang="en-GB" sz="600" dirty="0" err="1">
                <a:solidFill>
                  <a:schemeClr val="bg1">
                    <a:lumMod val="65000"/>
                  </a:schemeClr>
                </a:solidFill>
                <a:ea typeface="Calibri"/>
              </a:rPr>
              <a:t>IgE</a:t>
            </a:r>
            <a:r>
              <a:rPr lang="en-GB" sz="600" dirty="0">
                <a:solidFill>
                  <a:schemeClr val="bg1">
                    <a:lumMod val="65000"/>
                  </a:schemeClr>
                </a:solidFill>
                <a:ea typeface="Calibri"/>
              </a:rPr>
              <a:t>: Immunoglobulin E; T2: Type 2</a:t>
            </a:r>
            <a:endParaRPr lang="en-US" sz="1388" dirty="0">
              <a:solidFill>
                <a:schemeClr val="bg1">
                  <a:lumMod val="65000"/>
                </a:schemeClr>
              </a:solidFill>
              <a:ea typeface="Calibri"/>
            </a:endParaRPr>
          </a:p>
          <a:p>
            <a:r>
              <a:rPr lang="en-GB" sz="600" dirty="0">
                <a:solidFill>
                  <a:schemeClr val="bg1">
                    <a:lumMod val="65000"/>
                  </a:schemeClr>
                </a:solidFill>
              </a:rPr>
              <a:t>Wang</a:t>
            </a:r>
            <a:r>
              <a:rPr lang="en-GB" sz="600" dirty="0">
                <a:solidFill>
                  <a:srgbClr val="A6A6A6"/>
                </a:solidFill>
              </a:rPr>
              <a:t> </a:t>
            </a:r>
            <a:r>
              <a:rPr lang="en-GB" sz="600" dirty="0">
                <a:solidFill>
                  <a:schemeClr val="bg1">
                    <a:lumMod val="65000"/>
                  </a:schemeClr>
                </a:solidFill>
              </a:rPr>
              <a:t>E</a:t>
            </a:r>
            <a:r>
              <a:rPr lang="en-GB" sz="600" dirty="0">
                <a:solidFill>
                  <a:srgbClr val="A6A6A6"/>
                </a:solidFill>
              </a:rPr>
              <a:t> et al. on behalf of the ISAR EMBER Working Group. Response to biologics along a gradient of T2 involvement in patients with severe asthma: a data-driven biomarker clustering approach, </a:t>
            </a:r>
            <a:r>
              <a:rPr lang="en-GB" sz="600" i="1" dirty="0">
                <a:solidFill>
                  <a:srgbClr val="A6A6A6"/>
                </a:solidFill>
              </a:rPr>
              <a:t>JACI: In Practice</a:t>
            </a:r>
            <a:r>
              <a:rPr lang="en-GB" sz="600" dirty="0">
                <a:solidFill>
                  <a:srgbClr val="A6A6A6"/>
                </a:solidFill>
              </a:rPr>
              <a:t> 2025; in press</a:t>
            </a:r>
            <a:endParaRPr lang="en-US" sz="1388"/>
          </a:p>
        </p:txBody>
      </p:sp>
      <p:sp>
        <p:nvSpPr>
          <p:cNvPr id="6" name="Rectangle: Rounded Corners 5">
            <a:extLst>
              <a:ext uri="{FF2B5EF4-FFF2-40B4-BE49-F238E27FC236}">
                <a16:creationId xmlns:a16="http://schemas.microsoft.com/office/drawing/2014/main" id="{51BBE7F0-3661-4829-86F8-8B9808975902}"/>
              </a:ext>
            </a:extLst>
          </p:cNvPr>
          <p:cNvSpPr/>
          <p:nvPr/>
        </p:nvSpPr>
        <p:spPr>
          <a:xfrm>
            <a:off x="5917423" y="1335766"/>
            <a:ext cx="2671517" cy="3063215"/>
          </a:xfrm>
          <a:prstGeom prst="roundRect">
            <a:avLst/>
          </a:prstGeom>
          <a:solidFill>
            <a:schemeClr val="tx2">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t"/>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1350" b="1" dirty="0">
                <a:solidFill>
                  <a:schemeClr val="tx1"/>
                </a:solidFill>
                <a:latin typeface="Calibri"/>
                <a:ea typeface="Calibri"/>
                <a:cs typeface="Arial"/>
              </a:rPr>
              <a:t>Cluster A </a:t>
            </a:r>
            <a:r>
              <a:rPr lang="en-GB" sz="1350" dirty="0">
                <a:solidFill>
                  <a:schemeClr val="tx1">
                    <a:lumMod val="60000"/>
                    <a:lumOff val="40000"/>
                  </a:schemeClr>
                </a:solidFill>
                <a:latin typeface="Calibri"/>
                <a:ea typeface="Calibri"/>
                <a:cs typeface="Arial"/>
              </a:rPr>
              <a:t>(16.4%)</a:t>
            </a:r>
          </a:p>
          <a:p>
            <a:pPr marL="214313" indent="-214313">
              <a:buFont typeface="Arial"/>
              <a:buChar char="•"/>
            </a:pPr>
            <a:r>
              <a:rPr lang="en-GB" sz="1200" dirty="0">
                <a:solidFill>
                  <a:schemeClr val="tx1"/>
                </a:solidFill>
                <a:latin typeface="Calibri"/>
                <a:ea typeface="Calibri"/>
                <a:cs typeface="Arial"/>
              </a:rPr>
              <a:t>T2-low, triple-biomarker-low</a:t>
            </a:r>
            <a:endParaRPr lang="en-GB" sz="1350" b="1" dirty="0">
              <a:solidFill>
                <a:schemeClr val="tx1"/>
              </a:solidFill>
              <a:latin typeface="Calibri"/>
              <a:ea typeface="Calibri"/>
              <a:cs typeface="Arial"/>
            </a:endParaRPr>
          </a:p>
          <a:p>
            <a:endParaRPr lang="en-GB" sz="1350" b="1" dirty="0">
              <a:solidFill>
                <a:schemeClr val="tx1"/>
              </a:solidFill>
              <a:latin typeface="Calibri"/>
              <a:ea typeface="Calibri"/>
              <a:cs typeface="Arial"/>
            </a:endParaRPr>
          </a:p>
          <a:p>
            <a:r>
              <a:rPr lang="en-GB" sz="1350" b="1" dirty="0">
                <a:solidFill>
                  <a:schemeClr val="tx1"/>
                </a:solidFill>
                <a:latin typeface="Calibri"/>
                <a:ea typeface="Calibri"/>
                <a:cs typeface="Arial"/>
              </a:rPr>
              <a:t>Cluster B </a:t>
            </a:r>
            <a:r>
              <a:rPr lang="en-GB" sz="1350" dirty="0">
                <a:solidFill>
                  <a:schemeClr val="tx1">
                    <a:lumMod val="60000"/>
                    <a:lumOff val="40000"/>
                  </a:schemeClr>
                </a:solidFill>
                <a:latin typeface="Calibri"/>
                <a:ea typeface="Calibri"/>
                <a:cs typeface="Arial"/>
              </a:rPr>
              <a:t>(20.4%)</a:t>
            </a:r>
          </a:p>
          <a:p>
            <a:pPr marL="214313" indent="-214313">
              <a:buFont typeface="Arial"/>
              <a:buChar char="•"/>
            </a:pPr>
            <a:r>
              <a:rPr lang="en-GB" sz="1200" dirty="0">
                <a:solidFill>
                  <a:schemeClr val="tx1"/>
                </a:solidFill>
                <a:latin typeface="Calibri"/>
                <a:ea typeface="Calibri"/>
                <a:cs typeface="Arial"/>
              </a:rPr>
              <a:t>High </a:t>
            </a:r>
            <a:r>
              <a:rPr lang="en-GB" sz="1200" err="1">
                <a:solidFill>
                  <a:schemeClr val="tx1"/>
                </a:solidFill>
                <a:latin typeface="Calibri"/>
                <a:ea typeface="Calibri"/>
                <a:cs typeface="Arial"/>
              </a:rPr>
              <a:t>IgE</a:t>
            </a:r>
            <a:r>
              <a:rPr lang="en-GB" sz="1200" dirty="0">
                <a:solidFill>
                  <a:schemeClr val="tx1"/>
                </a:solidFill>
                <a:latin typeface="Calibri"/>
                <a:ea typeface="Calibri"/>
                <a:cs typeface="Arial"/>
              </a:rPr>
              <a:t>, intermediate BEC</a:t>
            </a:r>
          </a:p>
          <a:p>
            <a:pPr marL="214313" indent="-214313">
              <a:buFont typeface="Arial"/>
              <a:buChar char="•"/>
            </a:pPr>
            <a:endParaRPr lang="en-GB" sz="1200" dirty="0">
              <a:solidFill>
                <a:schemeClr val="tx1"/>
              </a:solidFill>
              <a:latin typeface="Calibri"/>
              <a:ea typeface="Calibri"/>
              <a:cs typeface="Arial"/>
            </a:endParaRPr>
          </a:p>
          <a:p>
            <a:r>
              <a:rPr lang="en-GB" sz="1350" b="1" dirty="0">
                <a:solidFill>
                  <a:schemeClr val="tx1"/>
                </a:solidFill>
                <a:latin typeface="Calibri"/>
                <a:ea typeface="Calibri"/>
                <a:cs typeface="Arial"/>
              </a:rPr>
              <a:t>Cluster C </a:t>
            </a:r>
            <a:r>
              <a:rPr lang="en-GB" sz="1350" dirty="0">
                <a:solidFill>
                  <a:schemeClr val="tx1">
                    <a:lumMod val="60000"/>
                    <a:lumOff val="40000"/>
                  </a:schemeClr>
                </a:solidFill>
                <a:latin typeface="Calibri"/>
                <a:ea typeface="Calibri"/>
                <a:cs typeface="Arial"/>
              </a:rPr>
              <a:t>(22.9%)</a:t>
            </a:r>
          </a:p>
          <a:p>
            <a:pPr marL="214313" indent="-214313">
              <a:buFont typeface="Arial"/>
              <a:buChar char="•"/>
            </a:pPr>
            <a:r>
              <a:rPr lang="en-GB" sz="1200" dirty="0">
                <a:solidFill>
                  <a:schemeClr val="tx1"/>
                </a:solidFill>
                <a:latin typeface="Calibri"/>
                <a:ea typeface="Calibri"/>
                <a:cs typeface="Arial"/>
              </a:rPr>
              <a:t>High BEC + </a:t>
            </a:r>
            <a:r>
              <a:rPr lang="en-GB" sz="1200" dirty="0" err="1">
                <a:solidFill>
                  <a:schemeClr val="tx1"/>
                </a:solidFill>
                <a:latin typeface="Calibri"/>
                <a:ea typeface="Calibri"/>
                <a:cs typeface="Arial"/>
              </a:rPr>
              <a:t>FeNO</a:t>
            </a:r>
            <a:endParaRPr lang="en-GB" sz="1200" dirty="0">
              <a:solidFill>
                <a:schemeClr val="tx1"/>
              </a:solidFill>
              <a:latin typeface="Calibri"/>
              <a:ea typeface="Calibri"/>
              <a:cs typeface="Arial"/>
            </a:endParaRPr>
          </a:p>
          <a:p>
            <a:endParaRPr lang="en-GB" sz="1200" dirty="0">
              <a:solidFill>
                <a:schemeClr val="tx1"/>
              </a:solidFill>
              <a:latin typeface="Calibri"/>
              <a:ea typeface="Calibri"/>
              <a:cs typeface="Arial"/>
            </a:endParaRPr>
          </a:p>
          <a:p>
            <a:r>
              <a:rPr lang="en-GB" sz="1350" b="1" dirty="0">
                <a:solidFill>
                  <a:schemeClr val="tx1"/>
                </a:solidFill>
                <a:latin typeface="Calibri"/>
                <a:ea typeface="Calibri"/>
                <a:cs typeface="Arial"/>
              </a:rPr>
              <a:t>Cluster D </a:t>
            </a:r>
            <a:r>
              <a:rPr lang="en-GB" sz="1350" dirty="0">
                <a:solidFill>
                  <a:schemeClr val="tx1">
                    <a:lumMod val="60000"/>
                    <a:lumOff val="40000"/>
                  </a:schemeClr>
                </a:solidFill>
                <a:latin typeface="Calibri"/>
                <a:ea typeface="Calibri"/>
                <a:cs typeface="Arial"/>
              </a:rPr>
              <a:t>(30.3%)</a:t>
            </a:r>
          </a:p>
          <a:p>
            <a:pPr marL="214313" indent="-214313">
              <a:buFont typeface="Arial"/>
              <a:buChar char="•"/>
            </a:pPr>
            <a:r>
              <a:rPr lang="en-GB" sz="1200" dirty="0">
                <a:solidFill>
                  <a:schemeClr val="tx1"/>
                </a:solidFill>
                <a:latin typeface="Calibri"/>
                <a:ea typeface="Calibri"/>
                <a:cs typeface="Arial"/>
              </a:rPr>
              <a:t>Triple-biomarker-intermediate</a:t>
            </a:r>
          </a:p>
          <a:p>
            <a:endParaRPr lang="en-GB" sz="1200" dirty="0">
              <a:solidFill>
                <a:schemeClr val="tx1"/>
              </a:solidFill>
              <a:latin typeface="Calibri"/>
              <a:ea typeface="Calibri"/>
              <a:cs typeface="Arial"/>
            </a:endParaRPr>
          </a:p>
          <a:p>
            <a:r>
              <a:rPr lang="en-GB" sz="1350" b="1" dirty="0">
                <a:solidFill>
                  <a:schemeClr val="tx1"/>
                </a:solidFill>
                <a:latin typeface="Calibri"/>
                <a:ea typeface="Calibri"/>
                <a:cs typeface="Arial"/>
              </a:rPr>
              <a:t>Cluster E</a:t>
            </a:r>
            <a:r>
              <a:rPr lang="en-GB" sz="1350" dirty="0">
                <a:solidFill>
                  <a:schemeClr val="tx1"/>
                </a:solidFill>
                <a:latin typeface="Calibri"/>
                <a:ea typeface="Calibri"/>
                <a:cs typeface="Arial"/>
              </a:rPr>
              <a:t> </a:t>
            </a:r>
            <a:r>
              <a:rPr lang="en-GB" sz="1350" dirty="0">
                <a:solidFill>
                  <a:schemeClr val="tx1">
                    <a:lumMod val="60000"/>
                    <a:lumOff val="40000"/>
                  </a:schemeClr>
                </a:solidFill>
                <a:latin typeface="Calibri"/>
                <a:ea typeface="Calibri"/>
                <a:cs typeface="Arial"/>
              </a:rPr>
              <a:t>(10.0%)</a:t>
            </a:r>
          </a:p>
          <a:p>
            <a:pPr marL="214313" indent="-214313">
              <a:buFont typeface="Arial"/>
              <a:buChar char="•"/>
            </a:pPr>
            <a:r>
              <a:rPr lang="en-GB" sz="1200" dirty="0">
                <a:solidFill>
                  <a:schemeClr val="tx1"/>
                </a:solidFill>
                <a:latin typeface="Calibri"/>
                <a:ea typeface="Calibri"/>
                <a:cs typeface="Arial"/>
              </a:rPr>
              <a:t>Triple-biomarker-high</a:t>
            </a:r>
          </a:p>
        </p:txBody>
      </p:sp>
      <p:pic>
        <p:nvPicPr>
          <p:cNvPr id="9" name="Picture 8" descr="A screenshot of a computer screen&#10;&#10;AI-generated content may be incorrect.">
            <a:extLst>
              <a:ext uri="{FF2B5EF4-FFF2-40B4-BE49-F238E27FC236}">
                <a16:creationId xmlns:a16="http://schemas.microsoft.com/office/drawing/2014/main" id="{E57BC41B-BF64-00BF-BF00-06D11DB69E57}"/>
              </a:ext>
            </a:extLst>
          </p:cNvPr>
          <p:cNvPicPr>
            <a:picLocks noChangeAspect="1"/>
          </p:cNvPicPr>
          <p:nvPr/>
        </p:nvPicPr>
        <p:blipFill>
          <a:blip r:embed="rId3"/>
          <a:stretch>
            <a:fillRect/>
          </a:stretch>
        </p:blipFill>
        <p:spPr>
          <a:xfrm>
            <a:off x="573066" y="1274328"/>
            <a:ext cx="5343917" cy="3189832"/>
          </a:xfrm>
          <a:prstGeom prst="rect">
            <a:avLst/>
          </a:prstGeom>
        </p:spPr>
      </p:pic>
      <p:sp>
        <p:nvSpPr>
          <p:cNvPr id="4" name="TextBox 23">
            <a:extLst>
              <a:ext uri="{FF2B5EF4-FFF2-40B4-BE49-F238E27FC236}">
                <a16:creationId xmlns:a16="http://schemas.microsoft.com/office/drawing/2014/main" id="{C86FB92A-1374-8DAC-53FA-AFBB62A0762B}"/>
              </a:ext>
            </a:extLst>
          </p:cNvPr>
          <p:cNvSpPr txBox="1"/>
          <p:nvPr/>
        </p:nvSpPr>
        <p:spPr>
          <a:xfrm>
            <a:off x="4077159" y="1909835"/>
            <a:ext cx="694081" cy="253916"/>
          </a:xfrm>
          <a:prstGeom prst="rect">
            <a:avLst/>
          </a:prstGeom>
          <a:noFill/>
        </p:spPr>
        <p:txBody>
          <a:bodyPr wrap="square" lIns="68580" tIns="34290" rIns="68580" bIns="3429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just"/>
            <a:r>
              <a:rPr lang="en-US" sz="1200" dirty="0">
                <a:solidFill>
                  <a:srgbClr val="8C8C8C"/>
                </a:solidFill>
                <a:latin typeface="Calibri"/>
                <a:ea typeface="SimSun"/>
                <a:cs typeface="Calibri"/>
              </a:rPr>
              <a:t>n=3,675</a:t>
            </a:r>
          </a:p>
        </p:txBody>
      </p:sp>
      <p:pic>
        <p:nvPicPr>
          <p:cNvPr id="2" name="bg object 17">
            <a:extLst>
              <a:ext uri="{FF2B5EF4-FFF2-40B4-BE49-F238E27FC236}">
                <a16:creationId xmlns:a16="http://schemas.microsoft.com/office/drawing/2014/main" id="{13CEA73E-B2B8-6A72-FA56-11C36DCB51A5}"/>
              </a:ext>
            </a:extLst>
          </p:cNvPr>
          <p:cNvPicPr/>
          <p:nvPr/>
        </p:nvPicPr>
        <p:blipFill>
          <a:blip r:embed="rId4" cstate="print">
            <a:alphaModFix amt="10000"/>
            <a:extLst>
              <a:ext uri="{BEBA8EAE-BF5A-486C-A8C5-ECC9F3942E4B}">
                <a14:imgProps xmlns:a14="http://schemas.microsoft.com/office/drawing/2010/main">
                  <a14:imgLayer r:embed="rId5">
                    <a14:imgEffect>
                      <a14:saturation sat="0"/>
                    </a14:imgEffect>
                  </a14:imgLayer>
                </a14:imgProps>
              </a:ext>
            </a:extLst>
          </a:blip>
          <a:stretch>
            <a:fillRect/>
          </a:stretch>
        </p:blipFill>
        <p:spPr>
          <a:xfrm>
            <a:off x="1524002" y="1682752"/>
            <a:ext cx="5849256" cy="1778000"/>
          </a:xfrm>
          <a:prstGeom prst="rect">
            <a:avLst/>
          </a:prstGeom>
          <a:noFill/>
        </p:spPr>
      </p:pic>
      <p:pic>
        <p:nvPicPr>
          <p:cNvPr id="7" name="Graphic 6" descr="Beginning with solid fill">
            <a:hlinkClick r:id="rId6" action="ppaction://hlinksldjump"/>
            <a:extLst>
              <a:ext uri="{FF2B5EF4-FFF2-40B4-BE49-F238E27FC236}">
                <a16:creationId xmlns:a16="http://schemas.microsoft.com/office/drawing/2014/main" id="{FD7845DF-6A91-F581-12E3-BB73CDEE5AF5}"/>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3560764541"/>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C1FD8D2-6B6A-D70E-2EB7-BEDCE84CD638}"/>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933E1078-2BEB-7959-A14E-5D8EFB9F5371}"/>
              </a:ext>
            </a:extLst>
          </p:cNvPr>
          <p:cNvSpPr>
            <a:spLocks noGrp="1"/>
          </p:cNvSpPr>
          <p:nvPr>
            <p:ph type="title"/>
          </p:nvPr>
        </p:nvSpPr>
        <p:spPr>
          <a:xfrm>
            <a:off x="135139" y="46289"/>
            <a:ext cx="8053388" cy="590955"/>
          </a:xfrm>
        </p:spPr>
        <p:txBody>
          <a:bodyPr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1500" dirty="0"/>
              <a:t>Demographic and clinical characteristics of Clusters A and E</a:t>
            </a:r>
            <a:endParaRPr lang="en-US" dirty="0"/>
          </a:p>
        </p:txBody>
      </p:sp>
      <p:sp>
        <p:nvSpPr>
          <p:cNvPr id="3" name="TextBox 3">
            <a:extLst>
              <a:ext uri="{FF2B5EF4-FFF2-40B4-BE49-F238E27FC236}">
                <a16:creationId xmlns:a16="http://schemas.microsoft.com/office/drawing/2014/main" id="{F8F5F7AB-2648-3280-58C5-CD1EDBCACC12}"/>
              </a:ext>
            </a:extLst>
          </p:cNvPr>
          <p:cNvSpPr txBox="1"/>
          <p:nvPr/>
        </p:nvSpPr>
        <p:spPr>
          <a:xfrm>
            <a:off x="1370" y="4889185"/>
            <a:ext cx="8442008" cy="253916"/>
          </a:xfrm>
          <a:prstGeom prst="rect">
            <a:avLst/>
          </a:prstGeom>
          <a:noFill/>
        </p:spPr>
        <p:txBody>
          <a:bodyPr wrap="square" lIns="68580" tIns="34290" rIns="68580" bIns="34290" rtlCol="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600" dirty="0">
                <a:solidFill>
                  <a:schemeClr val="bg1">
                    <a:lumMod val="65000"/>
                  </a:schemeClr>
                </a:solidFill>
                <a:ea typeface="Calibri"/>
              </a:rPr>
              <a:t>BEC: Blood eosinophil count; </a:t>
            </a:r>
            <a:r>
              <a:rPr lang="en-GB" sz="600" dirty="0" err="1">
                <a:solidFill>
                  <a:schemeClr val="bg1">
                    <a:lumMod val="65000"/>
                  </a:schemeClr>
                </a:solidFill>
                <a:ea typeface="Calibri"/>
              </a:rPr>
              <a:t>FeNO</a:t>
            </a:r>
            <a:r>
              <a:rPr lang="en-GB" sz="600" dirty="0">
                <a:solidFill>
                  <a:schemeClr val="bg1">
                    <a:lumMod val="65000"/>
                  </a:schemeClr>
                </a:solidFill>
                <a:ea typeface="Calibri"/>
              </a:rPr>
              <a:t>: Fractional exhaled nitric oxide; FEV</a:t>
            </a:r>
            <a:r>
              <a:rPr lang="en-GB" sz="600" baseline="-25000" dirty="0">
                <a:solidFill>
                  <a:schemeClr val="bg1">
                    <a:lumMod val="65000"/>
                  </a:schemeClr>
                </a:solidFill>
                <a:ea typeface="Calibri"/>
              </a:rPr>
              <a:t>1</a:t>
            </a:r>
            <a:r>
              <a:rPr lang="en-GB" sz="600" dirty="0">
                <a:solidFill>
                  <a:schemeClr val="bg1">
                    <a:lumMod val="65000"/>
                  </a:schemeClr>
                </a:solidFill>
                <a:ea typeface="Calibri"/>
              </a:rPr>
              <a:t>: Forced expiratory volume in 1 second; FVC: Forced vital capacity; GERD: Gastroesophageal reflux disease; </a:t>
            </a:r>
            <a:r>
              <a:rPr lang="en-GB" sz="600" dirty="0" err="1">
                <a:solidFill>
                  <a:schemeClr val="bg1">
                    <a:lumMod val="65000"/>
                  </a:schemeClr>
                </a:solidFill>
                <a:ea typeface="Calibri"/>
              </a:rPr>
              <a:t>IgE</a:t>
            </a:r>
            <a:r>
              <a:rPr lang="en-GB" sz="600" dirty="0">
                <a:solidFill>
                  <a:schemeClr val="bg1">
                    <a:lumMod val="65000"/>
                  </a:schemeClr>
                </a:solidFill>
                <a:ea typeface="Calibri"/>
              </a:rPr>
              <a:t>: Immunoglobulin E; T2: Type 2</a:t>
            </a:r>
            <a:endParaRPr lang="en-US" sz="1388" dirty="0">
              <a:solidFill>
                <a:schemeClr val="bg1">
                  <a:lumMod val="65000"/>
                </a:schemeClr>
              </a:solidFill>
              <a:ea typeface="Calibri"/>
            </a:endParaRPr>
          </a:p>
          <a:p>
            <a:r>
              <a:rPr lang="en-GB" sz="600" dirty="0">
                <a:solidFill>
                  <a:schemeClr val="bg1">
                    <a:lumMod val="65000"/>
                  </a:schemeClr>
                </a:solidFill>
              </a:rPr>
              <a:t>Wang</a:t>
            </a:r>
            <a:r>
              <a:rPr lang="en-GB" sz="600" dirty="0">
                <a:solidFill>
                  <a:srgbClr val="A6A6A6"/>
                </a:solidFill>
              </a:rPr>
              <a:t> </a:t>
            </a:r>
            <a:r>
              <a:rPr lang="en-GB" sz="600" dirty="0">
                <a:solidFill>
                  <a:schemeClr val="bg1">
                    <a:lumMod val="65000"/>
                  </a:schemeClr>
                </a:solidFill>
              </a:rPr>
              <a:t>E</a:t>
            </a:r>
            <a:r>
              <a:rPr lang="en-GB" sz="600" dirty="0">
                <a:solidFill>
                  <a:srgbClr val="A6A6A6"/>
                </a:solidFill>
              </a:rPr>
              <a:t> et al. on behalf of the ISAR EMBER Working Group. Response to biologics along a gradient of T2 involvement in patients with severe asthma: a data-driven biomarker clustering approach, </a:t>
            </a:r>
            <a:r>
              <a:rPr lang="en-GB" sz="600" i="1" dirty="0">
                <a:solidFill>
                  <a:srgbClr val="A6A6A6"/>
                </a:solidFill>
              </a:rPr>
              <a:t>JACI: In Practice</a:t>
            </a:r>
            <a:r>
              <a:rPr lang="en-GB" sz="600" dirty="0">
                <a:solidFill>
                  <a:srgbClr val="A6A6A6"/>
                </a:solidFill>
              </a:rPr>
              <a:t> 2025; in press</a:t>
            </a:r>
            <a:endParaRPr lang="en-US" sz="1388"/>
          </a:p>
        </p:txBody>
      </p:sp>
      <p:sp>
        <p:nvSpPr>
          <p:cNvPr id="6" name="Rectangle: Rounded Corners 5">
            <a:extLst>
              <a:ext uri="{FF2B5EF4-FFF2-40B4-BE49-F238E27FC236}">
                <a16:creationId xmlns:a16="http://schemas.microsoft.com/office/drawing/2014/main" id="{85E7A5F9-DB50-DC82-C5A3-CA4D3DC46114}"/>
              </a:ext>
            </a:extLst>
          </p:cNvPr>
          <p:cNvSpPr/>
          <p:nvPr/>
        </p:nvSpPr>
        <p:spPr>
          <a:xfrm>
            <a:off x="5729533" y="1875951"/>
            <a:ext cx="2632373" cy="1732325"/>
          </a:xfrm>
          <a:prstGeom prst="roundRect">
            <a:avLst/>
          </a:prstGeom>
          <a:solidFill>
            <a:schemeClr val="tx2">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t"/>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1350" b="1" dirty="0">
                <a:solidFill>
                  <a:schemeClr val="tx1"/>
                </a:solidFill>
                <a:latin typeface="Calibri"/>
                <a:ea typeface="Calibri"/>
                <a:cs typeface="Arial"/>
              </a:rPr>
              <a:t>Cluster A (vs Cluster E)</a:t>
            </a:r>
          </a:p>
          <a:p>
            <a:endParaRPr lang="en-GB" sz="1350" b="1" dirty="0">
              <a:solidFill>
                <a:schemeClr val="tx1"/>
              </a:solidFill>
              <a:latin typeface="Calibri"/>
              <a:ea typeface="Calibri"/>
              <a:cs typeface="Arial"/>
            </a:endParaRPr>
          </a:p>
          <a:p>
            <a:pPr marL="214313" indent="-214313">
              <a:buFont typeface="Arial"/>
              <a:buChar char="•"/>
            </a:pPr>
            <a:r>
              <a:rPr lang="en-GB" sz="1200" dirty="0">
                <a:solidFill>
                  <a:schemeClr val="tx1"/>
                </a:solidFill>
                <a:latin typeface="Calibri"/>
                <a:ea typeface="Calibri"/>
                <a:cs typeface="Arial"/>
              </a:rPr>
              <a:t>Tended to be female, White, and have a lower exacerbation rate</a:t>
            </a:r>
          </a:p>
          <a:p>
            <a:pPr marL="214313" indent="-214313">
              <a:buFont typeface="Arial"/>
              <a:buChar char="•"/>
            </a:pPr>
            <a:endParaRPr lang="en-GB" sz="1200" dirty="0">
              <a:solidFill>
                <a:schemeClr val="tx1"/>
              </a:solidFill>
              <a:latin typeface="Calibri"/>
              <a:ea typeface="Calibri"/>
              <a:cs typeface="Arial"/>
            </a:endParaRPr>
          </a:p>
          <a:p>
            <a:pPr marL="214313" indent="-214313">
              <a:buFont typeface="Arial"/>
              <a:buChar char="•"/>
            </a:pPr>
            <a:r>
              <a:rPr lang="en-GB" sz="1200" dirty="0">
                <a:solidFill>
                  <a:schemeClr val="tx1"/>
                </a:solidFill>
                <a:latin typeface="Calibri"/>
                <a:ea typeface="Calibri"/>
                <a:cs typeface="Arial"/>
              </a:rPr>
              <a:t>More likely to have GERD and other potentially OCS-related comorbidities</a:t>
            </a:r>
          </a:p>
        </p:txBody>
      </p:sp>
      <p:pic>
        <p:nvPicPr>
          <p:cNvPr id="2" name="Picture 1">
            <a:extLst>
              <a:ext uri="{FF2B5EF4-FFF2-40B4-BE49-F238E27FC236}">
                <a16:creationId xmlns:a16="http://schemas.microsoft.com/office/drawing/2014/main" id="{D5707E7B-AF56-92A7-3C4E-939D48173FA5}"/>
              </a:ext>
            </a:extLst>
          </p:cNvPr>
          <p:cNvPicPr>
            <a:picLocks noChangeAspect="1"/>
          </p:cNvPicPr>
          <p:nvPr/>
        </p:nvPicPr>
        <p:blipFill>
          <a:blip r:embed="rId3"/>
          <a:stretch>
            <a:fillRect/>
          </a:stretch>
        </p:blipFill>
        <p:spPr>
          <a:xfrm>
            <a:off x="874474" y="1127342"/>
            <a:ext cx="4858533" cy="3429000"/>
          </a:xfrm>
          <a:prstGeom prst="rect">
            <a:avLst/>
          </a:prstGeom>
          <a:ln>
            <a:noFill/>
          </a:ln>
        </p:spPr>
      </p:pic>
      <p:sp>
        <p:nvSpPr>
          <p:cNvPr id="7" name="TextBox 23">
            <a:extLst>
              <a:ext uri="{FF2B5EF4-FFF2-40B4-BE49-F238E27FC236}">
                <a16:creationId xmlns:a16="http://schemas.microsoft.com/office/drawing/2014/main" id="{78D09459-F456-EFDC-4166-FB6C5C791A70}"/>
              </a:ext>
            </a:extLst>
          </p:cNvPr>
          <p:cNvSpPr txBox="1"/>
          <p:nvPr/>
        </p:nvSpPr>
        <p:spPr>
          <a:xfrm>
            <a:off x="2691541" y="1322161"/>
            <a:ext cx="694081" cy="207749"/>
          </a:xfrm>
          <a:prstGeom prst="rect">
            <a:avLst/>
          </a:prstGeom>
          <a:noFill/>
        </p:spPr>
        <p:txBody>
          <a:bodyPr wrap="square" lIns="68580" tIns="34290" rIns="68580" bIns="3429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just"/>
            <a:r>
              <a:rPr lang="en-US" sz="900" dirty="0">
                <a:solidFill>
                  <a:srgbClr val="8C8C8C"/>
                </a:solidFill>
                <a:latin typeface="Calibri"/>
                <a:ea typeface="SimSun"/>
                <a:cs typeface="Calibri"/>
              </a:rPr>
              <a:t>n=602</a:t>
            </a:r>
          </a:p>
        </p:txBody>
      </p:sp>
      <p:sp>
        <p:nvSpPr>
          <p:cNvPr id="8" name="TextBox 23">
            <a:extLst>
              <a:ext uri="{FF2B5EF4-FFF2-40B4-BE49-F238E27FC236}">
                <a16:creationId xmlns:a16="http://schemas.microsoft.com/office/drawing/2014/main" id="{432B33F7-784D-F559-9D79-1E34C98418F6}"/>
              </a:ext>
            </a:extLst>
          </p:cNvPr>
          <p:cNvSpPr txBox="1"/>
          <p:nvPr/>
        </p:nvSpPr>
        <p:spPr>
          <a:xfrm>
            <a:off x="3818883" y="1322161"/>
            <a:ext cx="694081" cy="207749"/>
          </a:xfrm>
          <a:prstGeom prst="rect">
            <a:avLst/>
          </a:prstGeom>
          <a:noFill/>
        </p:spPr>
        <p:txBody>
          <a:bodyPr wrap="square" lIns="68580" tIns="34290" rIns="68580" bIns="3429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just"/>
            <a:r>
              <a:rPr lang="en-US" sz="900" dirty="0">
                <a:solidFill>
                  <a:srgbClr val="8C8C8C"/>
                </a:solidFill>
                <a:latin typeface="Calibri"/>
                <a:ea typeface="SimSun"/>
                <a:cs typeface="Calibri"/>
              </a:rPr>
              <a:t>n=368</a:t>
            </a:r>
          </a:p>
        </p:txBody>
      </p:sp>
      <p:pic>
        <p:nvPicPr>
          <p:cNvPr id="4" name="bg object 17">
            <a:extLst>
              <a:ext uri="{FF2B5EF4-FFF2-40B4-BE49-F238E27FC236}">
                <a16:creationId xmlns:a16="http://schemas.microsoft.com/office/drawing/2014/main" id="{39D3D20D-428E-A39E-561C-9C920DDF5A7E}"/>
              </a:ext>
            </a:extLst>
          </p:cNvPr>
          <p:cNvPicPr/>
          <p:nvPr/>
        </p:nvPicPr>
        <p:blipFill>
          <a:blip r:embed="rId4" cstate="print">
            <a:alphaModFix amt="10000"/>
            <a:extLst>
              <a:ext uri="{BEBA8EAE-BF5A-486C-A8C5-ECC9F3942E4B}">
                <a14:imgProps xmlns:a14="http://schemas.microsoft.com/office/drawing/2010/main">
                  <a14:imgLayer r:embed="rId5">
                    <a14:imgEffect>
                      <a14:saturation sat="0"/>
                    </a14:imgEffect>
                  </a14:imgLayer>
                </a14:imgProps>
              </a:ext>
            </a:extLst>
          </a:blip>
          <a:stretch>
            <a:fillRect/>
          </a:stretch>
        </p:blipFill>
        <p:spPr>
          <a:xfrm>
            <a:off x="1524002" y="1682752"/>
            <a:ext cx="5849256" cy="1778000"/>
          </a:xfrm>
          <a:prstGeom prst="rect">
            <a:avLst/>
          </a:prstGeom>
          <a:noFill/>
        </p:spPr>
      </p:pic>
      <p:pic>
        <p:nvPicPr>
          <p:cNvPr id="9" name="Graphic 8" descr="Beginning with solid fill">
            <a:hlinkClick r:id="rId6" action="ppaction://hlinksldjump"/>
            <a:extLst>
              <a:ext uri="{FF2B5EF4-FFF2-40B4-BE49-F238E27FC236}">
                <a16:creationId xmlns:a16="http://schemas.microsoft.com/office/drawing/2014/main" id="{644AC5BF-7594-B65B-507D-62BD4ADEDDDC}"/>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268271628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prstGeom prst="rect">
            <a:avLst/>
          </a:prstGeom>
        </p:spPr>
        <p:txBody>
          <a:bodyPr vert="horz" wrap="square" lIns="0" tIns="239521" rIns="0" bIns="0" rtlCol="0">
            <a:spAutoFit/>
          </a:bodyPr>
          <a:lstStyle/>
          <a:p>
            <a:pPr marL="12700">
              <a:lnSpc>
                <a:spcPct val="100000"/>
              </a:lnSpc>
              <a:spcBef>
                <a:spcPts val="100"/>
              </a:spcBef>
            </a:pPr>
            <a:r>
              <a:t>Background</a:t>
            </a:r>
            <a:r>
              <a:rPr spc="-45"/>
              <a:t> </a:t>
            </a:r>
            <a:r>
              <a:t>and</a:t>
            </a:r>
            <a:r>
              <a:rPr spc="-60"/>
              <a:t> </a:t>
            </a:r>
            <a:r>
              <a:rPr spc="-20"/>
              <a:t>aims</a:t>
            </a:r>
          </a:p>
        </p:txBody>
      </p:sp>
      <p:sp>
        <p:nvSpPr>
          <p:cNvPr id="3" name="object 3"/>
          <p:cNvSpPr txBox="1"/>
          <p:nvPr/>
        </p:nvSpPr>
        <p:spPr>
          <a:xfrm>
            <a:off x="3327019" y="862329"/>
            <a:ext cx="5358765" cy="3973195"/>
          </a:xfrm>
          <a:prstGeom prst="rect">
            <a:avLst/>
          </a:prstGeom>
        </p:spPr>
        <p:txBody>
          <a:bodyPr vert="horz" wrap="square" lIns="0" tIns="12065" rIns="0" bIns="0" rtlCol="0">
            <a:spAutoFit/>
          </a:bodyPr>
          <a:lstStyle/>
          <a:p>
            <a:pPr marL="12700">
              <a:lnSpc>
                <a:spcPct val="100000"/>
              </a:lnSpc>
              <a:spcBef>
                <a:spcPts val="95"/>
              </a:spcBef>
            </a:pPr>
            <a:r>
              <a:rPr sz="1600" b="1" spc="-10">
                <a:solidFill>
                  <a:srgbClr val="FF9900"/>
                </a:solidFill>
                <a:latin typeface="Arial"/>
                <a:cs typeface="Arial"/>
              </a:rPr>
              <a:t>Background</a:t>
            </a:r>
            <a:endParaRPr sz="1600">
              <a:latin typeface="Arial"/>
              <a:cs typeface="Arial"/>
            </a:endParaRPr>
          </a:p>
          <a:p>
            <a:pPr marL="145415" marR="20320" indent="-133350">
              <a:lnSpc>
                <a:spcPct val="100000"/>
              </a:lnSpc>
              <a:spcBef>
                <a:spcPts val="1495"/>
              </a:spcBef>
              <a:buClr>
                <a:srgbClr val="FF9900"/>
              </a:buClr>
              <a:buChar char="•"/>
              <a:tabLst>
                <a:tab pos="146685" algn="l"/>
              </a:tabLst>
            </a:pPr>
            <a:r>
              <a:rPr sz="1400">
                <a:solidFill>
                  <a:srgbClr val="073762"/>
                </a:solidFill>
                <a:latin typeface="Arial"/>
                <a:cs typeface="Arial"/>
              </a:rPr>
              <a:t>Registries</a:t>
            </a:r>
            <a:r>
              <a:rPr sz="1400" spc="-50">
                <a:solidFill>
                  <a:srgbClr val="073762"/>
                </a:solidFill>
                <a:latin typeface="Arial"/>
                <a:cs typeface="Arial"/>
              </a:rPr>
              <a:t> </a:t>
            </a:r>
            <a:r>
              <a:rPr sz="1400">
                <a:solidFill>
                  <a:srgbClr val="073762"/>
                </a:solidFill>
                <a:latin typeface="Arial"/>
                <a:cs typeface="Arial"/>
              </a:rPr>
              <a:t>are</a:t>
            </a:r>
            <a:r>
              <a:rPr sz="1400" spc="-30">
                <a:solidFill>
                  <a:srgbClr val="073762"/>
                </a:solidFill>
                <a:latin typeface="Arial"/>
                <a:cs typeface="Arial"/>
              </a:rPr>
              <a:t> </a:t>
            </a:r>
            <a:r>
              <a:rPr sz="1400" spc="-10">
                <a:solidFill>
                  <a:srgbClr val="073762"/>
                </a:solidFill>
                <a:latin typeface="Arial"/>
                <a:cs typeface="Arial"/>
              </a:rPr>
              <a:t>well-</a:t>
            </a:r>
            <a:r>
              <a:rPr sz="1400">
                <a:solidFill>
                  <a:srgbClr val="073762"/>
                </a:solidFill>
                <a:latin typeface="Arial"/>
                <a:cs typeface="Arial"/>
              </a:rPr>
              <a:t>established</a:t>
            </a:r>
            <a:r>
              <a:rPr sz="1400" spc="-65">
                <a:solidFill>
                  <a:srgbClr val="073762"/>
                </a:solidFill>
                <a:latin typeface="Arial"/>
                <a:cs typeface="Arial"/>
              </a:rPr>
              <a:t> </a:t>
            </a:r>
            <a:r>
              <a:rPr sz="1400">
                <a:solidFill>
                  <a:srgbClr val="073762"/>
                </a:solidFill>
                <a:latin typeface="Arial"/>
                <a:cs typeface="Arial"/>
              </a:rPr>
              <a:t>and</a:t>
            </a:r>
            <a:r>
              <a:rPr sz="1400" spc="-25">
                <a:solidFill>
                  <a:srgbClr val="073762"/>
                </a:solidFill>
                <a:latin typeface="Arial"/>
                <a:cs typeface="Arial"/>
              </a:rPr>
              <a:t> </a:t>
            </a:r>
            <a:r>
              <a:rPr sz="1400">
                <a:solidFill>
                  <a:srgbClr val="073762"/>
                </a:solidFill>
                <a:latin typeface="Arial"/>
                <a:cs typeface="Arial"/>
              </a:rPr>
              <a:t>valuable</a:t>
            </a:r>
            <a:r>
              <a:rPr sz="1400" spc="-20">
                <a:solidFill>
                  <a:srgbClr val="073762"/>
                </a:solidFill>
                <a:latin typeface="Arial"/>
                <a:cs typeface="Arial"/>
              </a:rPr>
              <a:t> </a:t>
            </a:r>
            <a:r>
              <a:rPr sz="1400">
                <a:solidFill>
                  <a:srgbClr val="073762"/>
                </a:solidFill>
                <a:latin typeface="Arial"/>
                <a:cs typeface="Arial"/>
              </a:rPr>
              <a:t>tools</a:t>
            </a:r>
            <a:r>
              <a:rPr sz="1400" spc="-40">
                <a:solidFill>
                  <a:srgbClr val="073762"/>
                </a:solidFill>
                <a:latin typeface="Arial"/>
                <a:cs typeface="Arial"/>
              </a:rPr>
              <a:t> </a:t>
            </a:r>
            <a:r>
              <a:rPr sz="1400">
                <a:solidFill>
                  <a:srgbClr val="073762"/>
                </a:solidFill>
                <a:latin typeface="Arial"/>
                <a:cs typeface="Arial"/>
              </a:rPr>
              <a:t>for</a:t>
            </a:r>
            <a:r>
              <a:rPr sz="1400" spc="-30">
                <a:solidFill>
                  <a:srgbClr val="073762"/>
                </a:solidFill>
                <a:latin typeface="Arial"/>
                <a:cs typeface="Arial"/>
              </a:rPr>
              <a:t> </a:t>
            </a:r>
            <a:r>
              <a:rPr sz="1400" spc="-10">
                <a:solidFill>
                  <a:srgbClr val="073762"/>
                </a:solidFill>
                <a:latin typeface="Arial"/>
                <a:cs typeface="Arial"/>
              </a:rPr>
              <a:t>disease 	</a:t>
            </a:r>
            <a:r>
              <a:rPr sz="1400">
                <a:solidFill>
                  <a:srgbClr val="073762"/>
                </a:solidFill>
                <a:latin typeface="Arial"/>
                <a:cs typeface="Arial"/>
              </a:rPr>
              <a:t>surveillance,</a:t>
            </a:r>
            <a:r>
              <a:rPr sz="1400" spc="-60">
                <a:solidFill>
                  <a:srgbClr val="073762"/>
                </a:solidFill>
                <a:latin typeface="Arial"/>
                <a:cs typeface="Arial"/>
              </a:rPr>
              <a:t> </a:t>
            </a:r>
            <a:r>
              <a:rPr sz="1400">
                <a:solidFill>
                  <a:srgbClr val="073762"/>
                </a:solidFill>
                <a:latin typeface="Arial"/>
                <a:cs typeface="Arial"/>
              </a:rPr>
              <a:t>and</a:t>
            </a:r>
            <a:r>
              <a:rPr sz="1400" spc="-30">
                <a:solidFill>
                  <a:srgbClr val="073762"/>
                </a:solidFill>
                <a:latin typeface="Arial"/>
                <a:cs typeface="Arial"/>
              </a:rPr>
              <a:t> </a:t>
            </a:r>
            <a:r>
              <a:rPr sz="1400">
                <a:solidFill>
                  <a:srgbClr val="073762"/>
                </a:solidFill>
                <a:latin typeface="Arial"/>
                <a:cs typeface="Arial"/>
              </a:rPr>
              <a:t>the</a:t>
            </a:r>
            <a:r>
              <a:rPr sz="1400" spc="-30">
                <a:solidFill>
                  <a:srgbClr val="073762"/>
                </a:solidFill>
                <a:latin typeface="Arial"/>
                <a:cs typeface="Arial"/>
              </a:rPr>
              <a:t> </a:t>
            </a:r>
            <a:r>
              <a:rPr sz="1400">
                <a:solidFill>
                  <a:srgbClr val="073762"/>
                </a:solidFill>
                <a:latin typeface="Arial"/>
                <a:cs typeface="Arial"/>
              </a:rPr>
              <a:t>current</a:t>
            </a:r>
            <a:r>
              <a:rPr sz="1400" spc="-50">
                <a:solidFill>
                  <a:srgbClr val="073762"/>
                </a:solidFill>
                <a:latin typeface="Arial"/>
                <a:cs typeface="Arial"/>
              </a:rPr>
              <a:t> </a:t>
            </a:r>
            <a:r>
              <a:rPr sz="1400">
                <a:solidFill>
                  <a:srgbClr val="073762"/>
                </a:solidFill>
                <a:latin typeface="Arial"/>
                <a:cs typeface="Arial"/>
              </a:rPr>
              <a:t>registry</a:t>
            </a:r>
            <a:r>
              <a:rPr sz="1400" spc="-60">
                <a:solidFill>
                  <a:srgbClr val="073762"/>
                </a:solidFill>
                <a:latin typeface="Arial"/>
                <a:cs typeface="Arial"/>
              </a:rPr>
              <a:t> </a:t>
            </a:r>
            <a:r>
              <a:rPr sz="1400">
                <a:solidFill>
                  <a:srgbClr val="073762"/>
                </a:solidFill>
                <a:latin typeface="Arial"/>
                <a:cs typeface="Arial"/>
              </a:rPr>
              <a:t>landscape</a:t>
            </a:r>
            <a:r>
              <a:rPr sz="1400" spc="-55">
                <a:solidFill>
                  <a:srgbClr val="073762"/>
                </a:solidFill>
                <a:latin typeface="Arial"/>
                <a:cs typeface="Arial"/>
              </a:rPr>
              <a:t> </a:t>
            </a:r>
            <a:r>
              <a:rPr sz="1400">
                <a:solidFill>
                  <a:srgbClr val="073762"/>
                </a:solidFill>
                <a:latin typeface="Arial"/>
                <a:cs typeface="Arial"/>
              </a:rPr>
              <a:t>for</a:t>
            </a:r>
            <a:r>
              <a:rPr sz="1400" spc="-35">
                <a:solidFill>
                  <a:srgbClr val="073762"/>
                </a:solidFill>
                <a:latin typeface="Arial"/>
                <a:cs typeface="Arial"/>
              </a:rPr>
              <a:t> </a:t>
            </a:r>
            <a:r>
              <a:rPr sz="1400">
                <a:solidFill>
                  <a:srgbClr val="073762"/>
                </a:solidFill>
                <a:latin typeface="Arial"/>
                <a:cs typeface="Arial"/>
              </a:rPr>
              <a:t>severe</a:t>
            </a:r>
            <a:r>
              <a:rPr sz="1400" spc="-20">
                <a:solidFill>
                  <a:srgbClr val="073762"/>
                </a:solidFill>
                <a:latin typeface="Arial"/>
                <a:cs typeface="Arial"/>
              </a:rPr>
              <a:t> </a:t>
            </a:r>
            <a:r>
              <a:rPr sz="1400" spc="-10">
                <a:solidFill>
                  <a:srgbClr val="073762"/>
                </a:solidFill>
                <a:latin typeface="Arial"/>
                <a:cs typeface="Arial"/>
              </a:rPr>
              <a:t>asthma 	</a:t>
            </a:r>
            <a:r>
              <a:rPr sz="1400">
                <a:solidFill>
                  <a:srgbClr val="073762"/>
                </a:solidFill>
                <a:latin typeface="Arial"/>
                <a:cs typeface="Arial"/>
              </a:rPr>
              <a:t>is</a:t>
            </a:r>
            <a:r>
              <a:rPr sz="1400" spc="-35">
                <a:solidFill>
                  <a:srgbClr val="073762"/>
                </a:solidFill>
                <a:latin typeface="Arial"/>
                <a:cs typeface="Arial"/>
              </a:rPr>
              <a:t> </a:t>
            </a:r>
            <a:r>
              <a:rPr sz="1400">
                <a:solidFill>
                  <a:srgbClr val="073762"/>
                </a:solidFill>
                <a:latin typeface="Arial"/>
                <a:cs typeface="Arial"/>
              </a:rPr>
              <a:t>viewed</a:t>
            </a:r>
            <a:r>
              <a:rPr sz="1400" spc="-20">
                <a:solidFill>
                  <a:srgbClr val="073762"/>
                </a:solidFill>
                <a:latin typeface="Arial"/>
                <a:cs typeface="Arial"/>
              </a:rPr>
              <a:t> </a:t>
            </a:r>
            <a:r>
              <a:rPr sz="1400">
                <a:solidFill>
                  <a:srgbClr val="073762"/>
                </a:solidFill>
                <a:latin typeface="Arial"/>
                <a:cs typeface="Arial"/>
              </a:rPr>
              <a:t>as</a:t>
            </a:r>
            <a:r>
              <a:rPr sz="1400" spc="-25">
                <a:solidFill>
                  <a:srgbClr val="073762"/>
                </a:solidFill>
                <a:latin typeface="Arial"/>
                <a:cs typeface="Arial"/>
              </a:rPr>
              <a:t> </a:t>
            </a:r>
            <a:r>
              <a:rPr sz="1400">
                <a:solidFill>
                  <a:srgbClr val="073762"/>
                </a:solidFill>
                <a:latin typeface="Arial"/>
                <a:cs typeface="Arial"/>
              </a:rPr>
              <a:t>a</a:t>
            </a:r>
            <a:r>
              <a:rPr sz="1400" spc="-30">
                <a:solidFill>
                  <a:srgbClr val="073762"/>
                </a:solidFill>
                <a:latin typeface="Arial"/>
                <a:cs typeface="Arial"/>
              </a:rPr>
              <a:t> </a:t>
            </a:r>
            <a:r>
              <a:rPr sz="1400">
                <a:solidFill>
                  <a:srgbClr val="073762"/>
                </a:solidFill>
                <a:latin typeface="Arial"/>
                <a:cs typeface="Arial"/>
              </a:rPr>
              <a:t>collection</a:t>
            </a:r>
            <a:r>
              <a:rPr sz="1400" spc="-60">
                <a:solidFill>
                  <a:srgbClr val="073762"/>
                </a:solidFill>
                <a:latin typeface="Arial"/>
                <a:cs typeface="Arial"/>
              </a:rPr>
              <a:t> </a:t>
            </a:r>
            <a:r>
              <a:rPr sz="1400">
                <a:solidFill>
                  <a:srgbClr val="073762"/>
                </a:solidFill>
                <a:latin typeface="Arial"/>
                <a:cs typeface="Arial"/>
              </a:rPr>
              <a:t>of</a:t>
            </a:r>
            <a:r>
              <a:rPr sz="1400" spc="-25">
                <a:solidFill>
                  <a:srgbClr val="073762"/>
                </a:solidFill>
                <a:latin typeface="Arial"/>
                <a:cs typeface="Arial"/>
              </a:rPr>
              <a:t> </a:t>
            </a:r>
            <a:r>
              <a:rPr sz="1400" b="1">
                <a:solidFill>
                  <a:srgbClr val="073762"/>
                </a:solidFill>
                <a:latin typeface="Arial"/>
                <a:cs typeface="Arial"/>
              </a:rPr>
              <a:t>divergent,</a:t>
            </a:r>
            <a:r>
              <a:rPr sz="1400" b="1" spc="-45">
                <a:solidFill>
                  <a:srgbClr val="073762"/>
                </a:solidFill>
                <a:latin typeface="Arial"/>
                <a:cs typeface="Arial"/>
              </a:rPr>
              <a:t> </a:t>
            </a:r>
            <a:r>
              <a:rPr sz="1400" b="1">
                <a:solidFill>
                  <a:srgbClr val="073762"/>
                </a:solidFill>
                <a:latin typeface="Arial"/>
                <a:cs typeface="Arial"/>
              </a:rPr>
              <a:t>national</a:t>
            </a:r>
            <a:r>
              <a:rPr sz="1400" b="1" spc="-60">
                <a:solidFill>
                  <a:srgbClr val="073762"/>
                </a:solidFill>
                <a:latin typeface="Arial"/>
                <a:cs typeface="Arial"/>
              </a:rPr>
              <a:t> </a:t>
            </a:r>
            <a:r>
              <a:rPr sz="1400" b="1">
                <a:solidFill>
                  <a:srgbClr val="073762"/>
                </a:solidFill>
                <a:latin typeface="Arial"/>
                <a:cs typeface="Arial"/>
              </a:rPr>
              <a:t>and</a:t>
            </a:r>
            <a:r>
              <a:rPr sz="1400" b="1" spc="-25">
                <a:solidFill>
                  <a:srgbClr val="073762"/>
                </a:solidFill>
                <a:latin typeface="Arial"/>
                <a:cs typeface="Arial"/>
              </a:rPr>
              <a:t> </a:t>
            </a:r>
            <a:r>
              <a:rPr sz="1400" b="1" spc="-10">
                <a:solidFill>
                  <a:srgbClr val="073762"/>
                </a:solidFill>
                <a:latin typeface="Arial"/>
                <a:cs typeface="Arial"/>
              </a:rPr>
              <a:t>regional 	registries</a:t>
            </a:r>
            <a:r>
              <a:rPr sz="1400" spc="-10">
                <a:solidFill>
                  <a:srgbClr val="073762"/>
                </a:solidFill>
                <a:latin typeface="Arial"/>
                <a:cs typeface="Arial"/>
              </a:rPr>
              <a:t>.</a:t>
            </a:r>
            <a:endParaRPr sz="1400">
              <a:latin typeface="Arial"/>
              <a:cs typeface="Arial"/>
            </a:endParaRPr>
          </a:p>
          <a:p>
            <a:pPr marL="145415" marR="5080" indent="-133350">
              <a:lnSpc>
                <a:spcPct val="100000"/>
              </a:lnSpc>
              <a:spcBef>
                <a:spcPts val="1505"/>
              </a:spcBef>
              <a:buClr>
                <a:srgbClr val="FF9900"/>
              </a:buClr>
              <a:buChar char="•"/>
              <a:tabLst>
                <a:tab pos="146685" algn="l"/>
              </a:tabLst>
            </a:pPr>
            <a:r>
              <a:rPr sz="1400">
                <a:solidFill>
                  <a:srgbClr val="073762"/>
                </a:solidFill>
                <a:latin typeface="Arial"/>
                <a:cs typeface="Arial"/>
              </a:rPr>
              <a:t>The</a:t>
            </a:r>
            <a:r>
              <a:rPr sz="1400" spc="-35">
                <a:solidFill>
                  <a:srgbClr val="073762"/>
                </a:solidFill>
                <a:latin typeface="Arial"/>
                <a:cs typeface="Arial"/>
              </a:rPr>
              <a:t> </a:t>
            </a:r>
            <a:r>
              <a:rPr sz="1400" b="1">
                <a:solidFill>
                  <a:srgbClr val="073762"/>
                </a:solidFill>
                <a:latin typeface="Arial"/>
                <a:cs typeface="Arial"/>
              </a:rPr>
              <a:t>lack</a:t>
            </a:r>
            <a:r>
              <a:rPr sz="1400" b="1" spc="-35">
                <a:solidFill>
                  <a:srgbClr val="073762"/>
                </a:solidFill>
                <a:latin typeface="Arial"/>
                <a:cs typeface="Arial"/>
              </a:rPr>
              <a:t> </a:t>
            </a:r>
            <a:r>
              <a:rPr sz="1400" b="1">
                <a:solidFill>
                  <a:srgbClr val="073762"/>
                </a:solidFill>
                <a:latin typeface="Arial"/>
                <a:cs typeface="Arial"/>
              </a:rPr>
              <a:t>of</a:t>
            </a:r>
            <a:r>
              <a:rPr sz="1400" b="1" spc="-30">
                <a:solidFill>
                  <a:srgbClr val="073762"/>
                </a:solidFill>
                <a:latin typeface="Arial"/>
                <a:cs typeface="Arial"/>
              </a:rPr>
              <a:t> </a:t>
            </a:r>
            <a:r>
              <a:rPr sz="1400" b="1">
                <a:solidFill>
                  <a:srgbClr val="073762"/>
                </a:solidFill>
                <a:latin typeface="Arial"/>
                <a:cs typeface="Arial"/>
              </a:rPr>
              <a:t>centralized</a:t>
            </a:r>
            <a:r>
              <a:rPr sz="1400" b="1" spc="-65">
                <a:solidFill>
                  <a:srgbClr val="073762"/>
                </a:solidFill>
                <a:latin typeface="Arial"/>
                <a:cs typeface="Arial"/>
              </a:rPr>
              <a:t> </a:t>
            </a:r>
            <a:r>
              <a:rPr sz="1400" b="1">
                <a:solidFill>
                  <a:srgbClr val="073762"/>
                </a:solidFill>
                <a:latin typeface="Arial"/>
                <a:cs typeface="Arial"/>
              </a:rPr>
              <a:t>data</a:t>
            </a:r>
            <a:r>
              <a:rPr sz="1400" b="1" spc="-30">
                <a:solidFill>
                  <a:srgbClr val="073762"/>
                </a:solidFill>
                <a:latin typeface="Arial"/>
                <a:cs typeface="Arial"/>
              </a:rPr>
              <a:t> </a:t>
            </a:r>
            <a:r>
              <a:rPr sz="1400" b="1">
                <a:solidFill>
                  <a:srgbClr val="073762"/>
                </a:solidFill>
                <a:latin typeface="Arial"/>
                <a:cs typeface="Arial"/>
              </a:rPr>
              <a:t>on</a:t>
            </a:r>
            <a:r>
              <a:rPr sz="1400" b="1" spc="-25">
                <a:solidFill>
                  <a:srgbClr val="073762"/>
                </a:solidFill>
                <a:latin typeface="Arial"/>
                <a:cs typeface="Arial"/>
              </a:rPr>
              <a:t> </a:t>
            </a:r>
            <a:r>
              <a:rPr sz="1400" b="1">
                <a:solidFill>
                  <a:srgbClr val="073762"/>
                </a:solidFill>
                <a:latin typeface="Arial"/>
                <a:cs typeface="Arial"/>
              </a:rPr>
              <a:t>severe</a:t>
            </a:r>
            <a:r>
              <a:rPr sz="1400" b="1" spc="-30">
                <a:solidFill>
                  <a:srgbClr val="073762"/>
                </a:solidFill>
                <a:latin typeface="Arial"/>
                <a:cs typeface="Arial"/>
              </a:rPr>
              <a:t> </a:t>
            </a:r>
            <a:r>
              <a:rPr sz="1400" b="1">
                <a:solidFill>
                  <a:srgbClr val="073762"/>
                </a:solidFill>
                <a:latin typeface="Arial"/>
                <a:cs typeface="Arial"/>
              </a:rPr>
              <a:t>asthma</a:t>
            </a:r>
            <a:r>
              <a:rPr sz="1400" b="1" spc="-40">
                <a:solidFill>
                  <a:srgbClr val="073762"/>
                </a:solidFill>
                <a:latin typeface="Arial"/>
                <a:cs typeface="Arial"/>
              </a:rPr>
              <a:t> </a:t>
            </a:r>
            <a:r>
              <a:rPr sz="1400">
                <a:solidFill>
                  <a:srgbClr val="073762"/>
                </a:solidFill>
                <a:latin typeface="Arial"/>
                <a:cs typeface="Arial"/>
              </a:rPr>
              <a:t>has</a:t>
            </a:r>
            <a:r>
              <a:rPr sz="1400" spc="-30">
                <a:solidFill>
                  <a:srgbClr val="073762"/>
                </a:solidFill>
                <a:latin typeface="Arial"/>
                <a:cs typeface="Arial"/>
              </a:rPr>
              <a:t> </a:t>
            </a:r>
            <a:r>
              <a:rPr sz="1400">
                <a:solidFill>
                  <a:srgbClr val="073762"/>
                </a:solidFill>
                <a:latin typeface="Arial"/>
                <a:cs typeface="Arial"/>
              </a:rPr>
              <a:t>resulted</a:t>
            </a:r>
            <a:r>
              <a:rPr sz="1400" spc="-55">
                <a:solidFill>
                  <a:srgbClr val="073762"/>
                </a:solidFill>
                <a:latin typeface="Arial"/>
                <a:cs typeface="Arial"/>
              </a:rPr>
              <a:t> </a:t>
            </a:r>
            <a:r>
              <a:rPr sz="1400">
                <a:solidFill>
                  <a:srgbClr val="073762"/>
                </a:solidFill>
                <a:latin typeface="Arial"/>
                <a:cs typeface="Arial"/>
              </a:rPr>
              <a:t>in</a:t>
            </a:r>
            <a:r>
              <a:rPr sz="1400" spc="-25">
                <a:solidFill>
                  <a:srgbClr val="073762"/>
                </a:solidFill>
                <a:latin typeface="Arial"/>
                <a:cs typeface="Arial"/>
              </a:rPr>
              <a:t> </a:t>
            </a:r>
            <a:r>
              <a:rPr sz="1400" spc="-50">
                <a:solidFill>
                  <a:srgbClr val="073762"/>
                </a:solidFill>
                <a:latin typeface="Arial"/>
                <a:cs typeface="Arial"/>
              </a:rPr>
              <a:t>a 	</a:t>
            </a:r>
            <a:r>
              <a:rPr sz="1400">
                <a:solidFill>
                  <a:srgbClr val="073762"/>
                </a:solidFill>
                <a:latin typeface="Arial"/>
                <a:cs typeface="Arial"/>
              </a:rPr>
              <a:t>scarcity</a:t>
            </a:r>
            <a:r>
              <a:rPr sz="1400" spc="-60">
                <a:solidFill>
                  <a:srgbClr val="073762"/>
                </a:solidFill>
                <a:latin typeface="Arial"/>
                <a:cs typeface="Arial"/>
              </a:rPr>
              <a:t> </a:t>
            </a:r>
            <a:r>
              <a:rPr sz="1400">
                <a:solidFill>
                  <a:srgbClr val="073762"/>
                </a:solidFill>
                <a:latin typeface="Arial"/>
                <a:cs typeface="Arial"/>
              </a:rPr>
              <a:t>of</a:t>
            </a:r>
            <a:r>
              <a:rPr sz="1400" spc="-20">
                <a:solidFill>
                  <a:srgbClr val="073762"/>
                </a:solidFill>
                <a:latin typeface="Arial"/>
                <a:cs typeface="Arial"/>
              </a:rPr>
              <a:t> </a:t>
            </a:r>
            <a:r>
              <a:rPr sz="1400">
                <a:solidFill>
                  <a:srgbClr val="073762"/>
                </a:solidFill>
                <a:latin typeface="Arial"/>
                <a:cs typeface="Arial"/>
              </a:rPr>
              <a:t>information</a:t>
            </a:r>
            <a:r>
              <a:rPr sz="1400" spc="-50">
                <a:solidFill>
                  <a:srgbClr val="073762"/>
                </a:solidFill>
                <a:latin typeface="Arial"/>
                <a:cs typeface="Arial"/>
              </a:rPr>
              <a:t> </a:t>
            </a:r>
            <a:r>
              <a:rPr sz="1400">
                <a:solidFill>
                  <a:srgbClr val="073762"/>
                </a:solidFill>
                <a:latin typeface="Arial"/>
                <a:cs typeface="Arial"/>
              </a:rPr>
              <a:t>about</a:t>
            </a:r>
            <a:r>
              <a:rPr sz="1400" spc="-45">
                <a:solidFill>
                  <a:srgbClr val="073762"/>
                </a:solidFill>
                <a:latin typeface="Arial"/>
                <a:cs typeface="Arial"/>
              </a:rPr>
              <a:t> </a:t>
            </a:r>
            <a:r>
              <a:rPr sz="1400">
                <a:solidFill>
                  <a:srgbClr val="073762"/>
                </a:solidFill>
                <a:latin typeface="Arial"/>
                <a:cs typeface="Arial"/>
              </a:rPr>
              <a:t>the</a:t>
            </a:r>
            <a:r>
              <a:rPr sz="1400" spc="-25">
                <a:solidFill>
                  <a:srgbClr val="073762"/>
                </a:solidFill>
                <a:latin typeface="Arial"/>
                <a:cs typeface="Arial"/>
              </a:rPr>
              <a:t> </a:t>
            </a:r>
            <a:r>
              <a:rPr sz="1400">
                <a:solidFill>
                  <a:srgbClr val="073762"/>
                </a:solidFill>
                <a:latin typeface="Arial"/>
                <a:cs typeface="Arial"/>
              </a:rPr>
              <a:t>disease</a:t>
            </a:r>
            <a:r>
              <a:rPr sz="1400" spc="-35">
                <a:solidFill>
                  <a:srgbClr val="073762"/>
                </a:solidFill>
                <a:latin typeface="Arial"/>
                <a:cs typeface="Arial"/>
              </a:rPr>
              <a:t> </a:t>
            </a:r>
            <a:r>
              <a:rPr sz="1400">
                <a:solidFill>
                  <a:srgbClr val="073762"/>
                </a:solidFill>
                <a:latin typeface="Arial"/>
                <a:cs typeface="Arial"/>
              </a:rPr>
              <a:t>and</a:t>
            </a:r>
            <a:r>
              <a:rPr sz="1400" spc="-25">
                <a:solidFill>
                  <a:srgbClr val="073762"/>
                </a:solidFill>
                <a:latin typeface="Arial"/>
                <a:cs typeface="Arial"/>
              </a:rPr>
              <a:t> </a:t>
            </a:r>
            <a:r>
              <a:rPr sz="1400">
                <a:solidFill>
                  <a:srgbClr val="073762"/>
                </a:solidFill>
                <a:latin typeface="Arial"/>
                <a:cs typeface="Arial"/>
              </a:rPr>
              <a:t>its</a:t>
            </a:r>
            <a:r>
              <a:rPr sz="1400" spc="-20">
                <a:solidFill>
                  <a:srgbClr val="073762"/>
                </a:solidFill>
                <a:latin typeface="Arial"/>
                <a:cs typeface="Arial"/>
              </a:rPr>
              <a:t> </a:t>
            </a:r>
            <a:r>
              <a:rPr sz="1400" spc="-10">
                <a:solidFill>
                  <a:srgbClr val="073762"/>
                </a:solidFill>
                <a:latin typeface="Arial"/>
                <a:cs typeface="Arial"/>
              </a:rPr>
              <a:t>management.</a:t>
            </a:r>
            <a:endParaRPr sz="1400">
              <a:latin typeface="Arial"/>
              <a:cs typeface="Arial"/>
            </a:endParaRPr>
          </a:p>
          <a:p>
            <a:pPr marL="281940" marR="296545" indent="-135890">
              <a:lnSpc>
                <a:spcPct val="100000"/>
              </a:lnSpc>
              <a:spcBef>
                <a:spcPts val="305"/>
              </a:spcBef>
            </a:pPr>
            <a:r>
              <a:rPr sz="1200">
                <a:solidFill>
                  <a:srgbClr val="FF9900"/>
                </a:solidFill>
                <a:latin typeface="Arial"/>
                <a:cs typeface="Arial"/>
              </a:rPr>
              <a:t>–</a:t>
            </a:r>
            <a:r>
              <a:rPr sz="1200" spc="50">
                <a:solidFill>
                  <a:srgbClr val="FF9900"/>
                </a:solidFill>
                <a:latin typeface="Arial"/>
                <a:cs typeface="Arial"/>
              </a:rPr>
              <a:t> </a:t>
            </a:r>
            <a:r>
              <a:rPr sz="1200">
                <a:solidFill>
                  <a:srgbClr val="073762"/>
                </a:solidFill>
                <a:latin typeface="Arial"/>
                <a:cs typeface="Arial"/>
              </a:rPr>
              <a:t>Hence,</a:t>
            </a:r>
            <a:r>
              <a:rPr sz="1200" spc="-35">
                <a:solidFill>
                  <a:srgbClr val="073762"/>
                </a:solidFill>
                <a:latin typeface="Arial"/>
                <a:cs typeface="Arial"/>
              </a:rPr>
              <a:t> </a:t>
            </a:r>
            <a:r>
              <a:rPr sz="1200">
                <a:solidFill>
                  <a:srgbClr val="073762"/>
                </a:solidFill>
                <a:latin typeface="Arial"/>
                <a:cs typeface="Arial"/>
              </a:rPr>
              <a:t>the</a:t>
            </a:r>
            <a:r>
              <a:rPr sz="1200" spc="-25">
                <a:solidFill>
                  <a:srgbClr val="073762"/>
                </a:solidFill>
                <a:latin typeface="Arial"/>
                <a:cs typeface="Arial"/>
              </a:rPr>
              <a:t> </a:t>
            </a:r>
            <a:r>
              <a:rPr sz="1200" b="1" spc="-10">
                <a:solidFill>
                  <a:srgbClr val="073762"/>
                </a:solidFill>
                <a:latin typeface="Arial"/>
                <a:cs typeface="Arial"/>
              </a:rPr>
              <a:t>development</a:t>
            </a:r>
            <a:r>
              <a:rPr sz="1200" b="1" spc="-5">
                <a:solidFill>
                  <a:srgbClr val="073762"/>
                </a:solidFill>
                <a:latin typeface="Arial"/>
                <a:cs typeface="Arial"/>
              </a:rPr>
              <a:t> </a:t>
            </a:r>
            <a:r>
              <a:rPr sz="1200" b="1">
                <a:solidFill>
                  <a:srgbClr val="073762"/>
                </a:solidFill>
                <a:latin typeface="Arial"/>
                <a:cs typeface="Arial"/>
              </a:rPr>
              <a:t>of</a:t>
            </a:r>
            <a:r>
              <a:rPr sz="1200" b="1" spc="-10">
                <a:solidFill>
                  <a:srgbClr val="073762"/>
                </a:solidFill>
                <a:latin typeface="Arial"/>
                <a:cs typeface="Arial"/>
              </a:rPr>
              <a:t> </a:t>
            </a:r>
            <a:r>
              <a:rPr sz="1200" b="1">
                <a:solidFill>
                  <a:srgbClr val="073762"/>
                </a:solidFill>
                <a:latin typeface="Arial"/>
                <a:cs typeface="Arial"/>
              </a:rPr>
              <a:t>a</a:t>
            </a:r>
            <a:r>
              <a:rPr sz="1200" b="1" spc="-20">
                <a:solidFill>
                  <a:srgbClr val="073762"/>
                </a:solidFill>
                <a:latin typeface="Arial"/>
                <a:cs typeface="Arial"/>
              </a:rPr>
              <a:t> </a:t>
            </a:r>
            <a:r>
              <a:rPr sz="1200" b="1">
                <a:solidFill>
                  <a:srgbClr val="073762"/>
                </a:solidFill>
                <a:latin typeface="Arial"/>
                <a:cs typeface="Arial"/>
              </a:rPr>
              <a:t>common</a:t>
            </a:r>
            <a:r>
              <a:rPr sz="1200" b="1" spc="-15">
                <a:solidFill>
                  <a:srgbClr val="073762"/>
                </a:solidFill>
                <a:latin typeface="Arial"/>
                <a:cs typeface="Arial"/>
              </a:rPr>
              <a:t> </a:t>
            </a:r>
            <a:r>
              <a:rPr sz="1200" b="1">
                <a:solidFill>
                  <a:srgbClr val="073762"/>
                </a:solidFill>
                <a:latin typeface="Arial"/>
                <a:cs typeface="Arial"/>
              </a:rPr>
              <a:t>data</a:t>
            </a:r>
            <a:r>
              <a:rPr sz="1200" b="1" spc="-10">
                <a:solidFill>
                  <a:srgbClr val="073762"/>
                </a:solidFill>
                <a:latin typeface="Arial"/>
                <a:cs typeface="Arial"/>
              </a:rPr>
              <a:t> </a:t>
            </a:r>
            <a:r>
              <a:rPr sz="1200" b="1">
                <a:solidFill>
                  <a:srgbClr val="073762"/>
                </a:solidFill>
                <a:latin typeface="Arial"/>
                <a:cs typeface="Arial"/>
              </a:rPr>
              <a:t>collection</a:t>
            </a:r>
            <a:r>
              <a:rPr sz="1200" b="1" spc="-25">
                <a:solidFill>
                  <a:srgbClr val="073762"/>
                </a:solidFill>
                <a:latin typeface="Arial"/>
                <a:cs typeface="Arial"/>
              </a:rPr>
              <a:t> </a:t>
            </a:r>
            <a:r>
              <a:rPr sz="1200" b="1">
                <a:solidFill>
                  <a:srgbClr val="073762"/>
                </a:solidFill>
                <a:latin typeface="Arial"/>
                <a:cs typeface="Arial"/>
              </a:rPr>
              <a:t>tool</a:t>
            </a:r>
            <a:r>
              <a:rPr sz="1200" b="1" spc="30">
                <a:solidFill>
                  <a:srgbClr val="073762"/>
                </a:solidFill>
                <a:latin typeface="Arial"/>
                <a:cs typeface="Arial"/>
              </a:rPr>
              <a:t> </a:t>
            </a:r>
            <a:r>
              <a:rPr sz="1200">
                <a:solidFill>
                  <a:srgbClr val="073762"/>
                </a:solidFill>
                <a:latin typeface="Arial"/>
                <a:cs typeface="Arial"/>
              </a:rPr>
              <a:t>for</a:t>
            </a:r>
            <a:r>
              <a:rPr sz="1200" spc="-25">
                <a:solidFill>
                  <a:srgbClr val="073762"/>
                </a:solidFill>
                <a:latin typeface="Arial"/>
                <a:cs typeface="Arial"/>
              </a:rPr>
              <a:t> the </a:t>
            </a:r>
            <a:r>
              <a:rPr sz="1200">
                <a:solidFill>
                  <a:srgbClr val="073762"/>
                </a:solidFill>
                <a:latin typeface="Arial"/>
                <a:cs typeface="Arial"/>
              </a:rPr>
              <a:t>International</a:t>
            </a:r>
            <a:r>
              <a:rPr sz="1200" spc="-70">
                <a:solidFill>
                  <a:srgbClr val="073762"/>
                </a:solidFill>
                <a:latin typeface="Arial"/>
                <a:cs typeface="Arial"/>
              </a:rPr>
              <a:t> </a:t>
            </a:r>
            <a:r>
              <a:rPr sz="1200" spc="-10">
                <a:solidFill>
                  <a:srgbClr val="073762"/>
                </a:solidFill>
                <a:latin typeface="Arial"/>
                <a:cs typeface="Arial"/>
              </a:rPr>
              <a:t>Severe</a:t>
            </a:r>
            <a:r>
              <a:rPr sz="1200" spc="-85">
                <a:solidFill>
                  <a:srgbClr val="073762"/>
                </a:solidFill>
                <a:latin typeface="Arial"/>
                <a:cs typeface="Arial"/>
              </a:rPr>
              <a:t> </a:t>
            </a:r>
            <a:r>
              <a:rPr sz="1200">
                <a:solidFill>
                  <a:srgbClr val="073762"/>
                </a:solidFill>
                <a:latin typeface="Arial"/>
                <a:cs typeface="Arial"/>
              </a:rPr>
              <a:t>Asthma</a:t>
            </a:r>
            <a:r>
              <a:rPr sz="1200" spc="-40">
                <a:solidFill>
                  <a:srgbClr val="073762"/>
                </a:solidFill>
                <a:latin typeface="Arial"/>
                <a:cs typeface="Arial"/>
              </a:rPr>
              <a:t> </a:t>
            </a:r>
            <a:r>
              <a:rPr sz="1200">
                <a:solidFill>
                  <a:srgbClr val="073762"/>
                </a:solidFill>
                <a:latin typeface="Arial"/>
                <a:cs typeface="Arial"/>
              </a:rPr>
              <a:t>Registry</a:t>
            </a:r>
            <a:r>
              <a:rPr sz="1200" spc="-20">
                <a:solidFill>
                  <a:srgbClr val="073762"/>
                </a:solidFill>
                <a:latin typeface="Arial"/>
                <a:cs typeface="Arial"/>
              </a:rPr>
              <a:t> </a:t>
            </a:r>
            <a:r>
              <a:rPr sz="1200">
                <a:solidFill>
                  <a:srgbClr val="073762"/>
                </a:solidFill>
                <a:latin typeface="Arial"/>
                <a:cs typeface="Arial"/>
              </a:rPr>
              <a:t>(ISAR)</a:t>
            </a:r>
            <a:r>
              <a:rPr sz="1200" spc="-30">
                <a:solidFill>
                  <a:srgbClr val="073762"/>
                </a:solidFill>
                <a:latin typeface="Arial"/>
                <a:cs typeface="Arial"/>
              </a:rPr>
              <a:t> </a:t>
            </a:r>
            <a:r>
              <a:rPr sz="1200">
                <a:solidFill>
                  <a:srgbClr val="073762"/>
                </a:solidFill>
                <a:latin typeface="Arial"/>
                <a:cs typeface="Arial"/>
              </a:rPr>
              <a:t>will</a:t>
            </a:r>
            <a:r>
              <a:rPr sz="1200" spc="5">
                <a:solidFill>
                  <a:srgbClr val="073762"/>
                </a:solidFill>
                <a:latin typeface="Arial"/>
                <a:cs typeface="Arial"/>
              </a:rPr>
              <a:t> </a:t>
            </a:r>
            <a:r>
              <a:rPr sz="1200" b="1">
                <a:solidFill>
                  <a:srgbClr val="073762"/>
                </a:solidFill>
                <a:latin typeface="Arial"/>
                <a:cs typeface="Arial"/>
              </a:rPr>
              <a:t>enable</a:t>
            </a:r>
            <a:r>
              <a:rPr sz="1200" b="1" spc="-25">
                <a:solidFill>
                  <a:srgbClr val="073762"/>
                </a:solidFill>
                <a:latin typeface="Arial"/>
                <a:cs typeface="Arial"/>
              </a:rPr>
              <a:t> </a:t>
            </a:r>
            <a:r>
              <a:rPr sz="1200" b="1" spc="-10">
                <a:solidFill>
                  <a:srgbClr val="073762"/>
                </a:solidFill>
                <a:latin typeface="Arial"/>
                <a:cs typeface="Arial"/>
              </a:rPr>
              <a:t>standardized </a:t>
            </a:r>
            <a:r>
              <a:rPr sz="1200" b="1">
                <a:solidFill>
                  <a:srgbClr val="073762"/>
                </a:solidFill>
                <a:latin typeface="Arial"/>
                <a:cs typeface="Arial"/>
              </a:rPr>
              <a:t>data</a:t>
            </a:r>
            <a:r>
              <a:rPr sz="1200" b="1" spc="-50">
                <a:solidFill>
                  <a:srgbClr val="073762"/>
                </a:solidFill>
                <a:latin typeface="Arial"/>
                <a:cs typeface="Arial"/>
              </a:rPr>
              <a:t> </a:t>
            </a:r>
            <a:r>
              <a:rPr sz="1200" b="1">
                <a:solidFill>
                  <a:srgbClr val="073762"/>
                </a:solidFill>
                <a:latin typeface="Arial"/>
                <a:cs typeface="Arial"/>
              </a:rPr>
              <a:t>collection,</a:t>
            </a:r>
            <a:r>
              <a:rPr sz="1200" b="1" spc="-40">
                <a:solidFill>
                  <a:srgbClr val="073762"/>
                </a:solidFill>
                <a:latin typeface="Arial"/>
                <a:cs typeface="Arial"/>
              </a:rPr>
              <a:t> </a:t>
            </a:r>
            <a:r>
              <a:rPr sz="1200" b="1">
                <a:solidFill>
                  <a:srgbClr val="073762"/>
                </a:solidFill>
                <a:latin typeface="Arial"/>
                <a:cs typeface="Arial"/>
              </a:rPr>
              <a:t>subsequently</a:t>
            </a:r>
            <a:r>
              <a:rPr sz="1200" b="1" spc="-45">
                <a:solidFill>
                  <a:srgbClr val="073762"/>
                </a:solidFill>
                <a:latin typeface="Arial"/>
                <a:cs typeface="Arial"/>
              </a:rPr>
              <a:t> </a:t>
            </a:r>
            <a:r>
              <a:rPr sz="1200" b="1">
                <a:solidFill>
                  <a:srgbClr val="073762"/>
                </a:solidFill>
                <a:latin typeface="Arial"/>
                <a:cs typeface="Arial"/>
              </a:rPr>
              <a:t>enabling</a:t>
            </a:r>
            <a:r>
              <a:rPr sz="1200" b="1" spc="-35">
                <a:solidFill>
                  <a:srgbClr val="073762"/>
                </a:solidFill>
                <a:latin typeface="Arial"/>
                <a:cs typeface="Arial"/>
              </a:rPr>
              <a:t> </a:t>
            </a:r>
            <a:r>
              <a:rPr sz="1200" b="1">
                <a:solidFill>
                  <a:srgbClr val="073762"/>
                </a:solidFill>
                <a:latin typeface="Arial"/>
                <a:cs typeface="Arial"/>
              </a:rPr>
              <a:t>data</a:t>
            </a:r>
            <a:r>
              <a:rPr sz="1200" b="1" spc="-50">
                <a:solidFill>
                  <a:srgbClr val="073762"/>
                </a:solidFill>
                <a:latin typeface="Arial"/>
                <a:cs typeface="Arial"/>
              </a:rPr>
              <a:t> </a:t>
            </a:r>
            <a:r>
              <a:rPr sz="1200" b="1" spc="-10">
                <a:solidFill>
                  <a:srgbClr val="073762"/>
                </a:solidFill>
                <a:latin typeface="Arial"/>
                <a:cs typeface="Arial"/>
              </a:rPr>
              <a:t>interoperability</a:t>
            </a:r>
            <a:r>
              <a:rPr sz="1200" spc="-10">
                <a:solidFill>
                  <a:srgbClr val="073762"/>
                </a:solidFill>
                <a:latin typeface="Arial"/>
                <a:cs typeface="Arial"/>
              </a:rPr>
              <a:t>.</a:t>
            </a:r>
            <a:endParaRPr sz="1200">
              <a:latin typeface="Arial"/>
              <a:cs typeface="Arial"/>
            </a:endParaRPr>
          </a:p>
          <a:p>
            <a:pPr>
              <a:lnSpc>
                <a:spcPct val="100000"/>
              </a:lnSpc>
              <a:spcBef>
                <a:spcPts val="120"/>
              </a:spcBef>
            </a:pPr>
            <a:endParaRPr sz="1200">
              <a:latin typeface="Arial"/>
              <a:cs typeface="Arial"/>
            </a:endParaRPr>
          </a:p>
          <a:p>
            <a:pPr marL="12700">
              <a:lnSpc>
                <a:spcPct val="100000"/>
              </a:lnSpc>
            </a:pPr>
            <a:r>
              <a:rPr sz="1600" b="1" spc="-25">
                <a:solidFill>
                  <a:srgbClr val="FF9900"/>
                </a:solidFill>
                <a:latin typeface="Arial"/>
                <a:cs typeface="Arial"/>
              </a:rPr>
              <a:t>Aim</a:t>
            </a:r>
            <a:endParaRPr sz="1600">
              <a:latin typeface="Arial"/>
              <a:cs typeface="Arial"/>
            </a:endParaRPr>
          </a:p>
          <a:p>
            <a:pPr marL="145415" marR="374015" indent="-133350">
              <a:lnSpc>
                <a:spcPct val="100000"/>
              </a:lnSpc>
              <a:spcBef>
                <a:spcPts val="1495"/>
              </a:spcBef>
              <a:buClr>
                <a:srgbClr val="FF9900"/>
              </a:buClr>
              <a:buChar char="•"/>
              <a:tabLst>
                <a:tab pos="146685" algn="l"/>
              </a:tabLst>
            </a:pPr>
            <a:r>
              <a:rPr sz="1400" spc="-85">
                <a:solidFill>
                  <a:srgbClr val="073762"/>
                </a:solidFill>
                <a:latin typeface="Arial"/>
                <a:cs typeface="Arial"/>
              </a:rPr>
              <a:t>To</a:t>
            </a:r>
            <a:r>
              <a:rPr sz="1400" spc="-10">
                <a:solidFill>
                  <a:srgbClr val="073762"/>
                </a:solidFill>
                <a:latin typeface="Arial"/>
                <a:cs typeface="Arial"/>
              </a:rPr>
              <a:t> </a:t>
            </a:r>
            <a:r>
              <a:rPr sz="1400" b="1">
                <a:solidFill>
                  <a:srgbClr val="073762"/>
                </a:solidFill>
                <a:latin typeface="Arial"/>
                <a:cs typeface="Arial"/>
              </a:rPr>
              <a:t>create</a:t>
            </a:r>
            <a:r>
              <a:rPr sz="1400" b="1" spc="-35">
                <a:solidFill>
                  <a:srgbClr val="073762"/>
                </a:solidFill>
                <a:latin typeface="Arial"/>
                <a:cs typeface="Arial"/>
              </a:rPr>
              <a:t> </a:t>
            </a:r>
            <a:r>
              <a:rPr sz="1400" b="1">
                <a:solidFill>
                  <a:srgbClr val="073762"/>
                </a:solidFill>
                <a:latin typeface="Arial"/>
                <a:cs typeface="Arial"/>
              </a:rPr>
              <a:t>a</a:t>
            </a:r>
            <a:r>
              <a:rPr sz="1400" b="1" spc="-10">
                <a:solidFill>
                  <a:srgbClr val="073762"/>
                </a:solidFill>
                <a:latin typeface="Arial"/>
                <a:cs typeface="Arial"/>
              </a:rPr>
              <a:t> standardised</a:t>
            </a:r>
            <a:r>
              <a:rPr sz="1400" b="1" spc="-50">
                <a:solidFill>
                  <a:srgbClr val="073762"/>
                </a:solidFill>
                <a:latin typeface="Arial"/>
                <a:cs typeface="Arial"/>
              </a:rPr>
              <a:t> </a:t>
            </a:r>
            <a:r>
              <a:rPr sz="1400" b="1">
                <a:solidFill>
                  <a:srgbClr val="073762"/>
                </a:solidFill>
                <a:latin typeface="Arial"/>
                <a:cs typeface="Arial"/>
              </a:rPr>
              <a:t>list</a:t>
            </a:r>
            <a:r>
              <a:rPr sz="1400" b="1" spc="-25">
                <a:solidFill>
                  <a:srgbClr val="073762"/>
                </a:solidFill>
                <a:latin typeface="Arial"/>
                <a:cs typeface="Arial"/>
              </a:rPr>
              <a:t> </a:t>
            </a:r>
            <a:r>
              <a:rPr sz="1400" b="1">
                <a:solidFill>
                  <a:srgbClr val="073762"/>
                </a:solidFill>
                <a:latin typeface="Arial"/>
                <a:cs typeface="Arial"/>
              </a:rPr>
              <a:t>of</a:t>
            </a:r>
            <a:r>
              <a:rPr sz="1400" b="1" spc="-5">
                <a:solidFill>
                  <a:srgbClr val="073762"/>
                </a:solidFill>
                <a:latin typeface="Arial"/>
                <a:cs typeface="Arial"/>
              </a:rPr>
              <a:t> </a:t>
            </a:r>
            <a:r>
              <a:rPr sz="1400" b="1">
                <a:solidFill>
                  <a:srgbClr val="073762"/>
                </a:solidFill>
                <a:latin typeface="Arial"/>
                <a:cs typeface="Arial"/>
              </a:rPr>
              <a:t>variables</a:t>
            </a:r>
            <a:r>
              <a:rPr sz="1400" b="1" spc="-30">
                <a:solidFill>
                  <a:srgbClr val="073762"/>
                </a:solidFill>
                <a:latin typeface="Arial"/>
                <a:cs typeface="Arial"/>
              </a:rPr>
              <a:t> </a:t>
            </a:r>
            <a:r>
              <a:rPr sz="1400">
                <a:solidFill>
                  <a:srgbClr val="073762"/>
                </a:solidFill>
                <a:latin typeface="Arial"/>
                <a:cs typeface="Arial"/>
              </a:rPr>
              <a:t>for</a:t>
            </a:r>
            <a:r>
              <a:rPr sz="1400" spc="-20">
                <a:solidFill>
                  <a:srgbClr val="073762"/>
                </a:solidFill>
                <a:latin typeface="Arial"/>
                <a:cs typeface="Arial"/>
              </a:rPr>
              <a:t> </a:t>
            </a:r>
            <a:r>
              <a:rPr sz="1400">
                <a:solidFill>
                  <a:srgbClr val="073762"/>
                </a:solidFill>
                <a:latin typeface="Arial"/>
                <a:cs typeface="Arial"/>
              </a:rPr>
              <a:t>the</a:t>
            </a:r>
            <a:r>
              <a:rPr sz="1400" spc="-30">
                <a:solidFill>
                  <a:srgbClr val="073762"/>
                </a:solidFill>
                <a:latin typeface="Arial"/>
                <a:cs typeface="Arial"/>
              </a:rPr>
              <a:t> </a:t>
            </a:r>
            <a:r>
              <a:rPr sz="1400" spc="-10">
                <a:solidFill>
                  <a:srgbClr val="073762"/>
                </a:solidFill>
                <a:latin typeface="Arial"/>
                <a:cs typeface="Arial"/>
              </a:rPr>
              <a:t>first 	</a:t>
            </a:r>
            <a:r>
              <a:rPr sz="1400">
                <a:solidFill>
                  <a:srgbClr val="073762"/>
                </a:solidFill>
                <a:latin typeface="Arial"/>
                <a:cs typeface="Arial"/>
              </a:rPr>
              <a:t>international</a:t>
            </a:r>
            <a:r>
              <a:rPr sz="1400" spc="-50">
                <a:solidFill>
                  <a:srgbClr val="073762"/>
                </a:solidFill>
                <a:latin typeface="Arial"/>
                <a:cs typeface="Arial"/>
              </a:rPr>
              <a:t> </a:t>
            </a:r>
            <a:r>
              <a:rPr sz="1400">
                <a:solidFill>
                  <a:srgbClr val="073762"/>
                </a:solidFill>
                <a:latin typeface="Arial"/>
                <a:cs typeface="Arial"/>
              </a:rPr>
              <a:t>registry</a:t>
            </a:r>
            <a:r>
              <a:rPr sz="1400" spc="-65">
                <a:solidFill>
                  <a:srgbClr val="073762"/>
                </a:solidFill>
                <a:latin typeface="Arial"/>
                <a:cs typeface="Arial"/>
              </a:rPr>
              <a:t> </a:t>
            </a:r>
            <a:r>
              <a:rPr sz="1400">
                <a:solidFill>
                  <a:srgbClr val="073762"/>
                </a:solidFill>
                <a:latin typeface="Arial"/>
                <a:cs typeface="Arial"/>
              </a:rPr>
              <a:t>for</a:t>
            </a:r>
            <a:r>
              <a:rPr sz="1400" spc="-40">
                <a:solidFill>
                  <a:srgbClr val="073762"/>
                </a:solidFill>
                <a:latin typeface="Arial"/>
                <a:cs typeface="Arial"/>
              </a:rPr>
              <a:t> </a:t>
            </a:r>
            <a:r>
              <a:rPr sz="1400">
                <a:solidFill>
                  <a:srgbClr val="073762"/>
                </a:solidFill>
                <a:latin typeface="Arial"/>
                <a:cs typeface="Arial"/>
              </a:rPr>
              <a:t>severe</a:t>
            </a:r>
            <a:r>
              <a:rPr sz="1400" spc="-40">
                <a:solidFill>
                  <a:srgbClr val="073762"/>
                </a:solidFill>
                <a:latin typeface="Arial"/>
                <a:cs typeface="Arial"/>
              </a:rPr>
              <a:t> </a:t>
            </a:r>
            <a:r>
              <a:rPr sz="1400">
                <a:solidFill>
                  <a:srgbClr val="073762"/>
                </a:solidFill>
                <a:latin typeface="Arial"/>
                <a:cs typeface="Arial"/>
              </a:rPr>
              <a:t>asthma</a:t>
            </a:r>
            <a:r>
              <a:rPr sz="1400" spc="-45">
                <a:solidFill>
                  <a:srgbClr val="073762"/>
                </a:solidFill>
                <a:latin typeface="Arial"/>
                <a:cs typeface="Arial"/>
              </a:rPr>
              <a:t> </a:t>
            </a:r>
            <a:r>
              <a:rPr sz="1400">
                <a:solidFill>
                  <a:srgbClr val="073762"/>
                </a:solidFill>
                <a:latin typeface="Arial"/>
                <a:cs typeface="Arial"/>
              </a:rPr>
              <a:t>via</a:t>
            </a:r>
            <a:r>
              <a:rPr sz="1400" spc="-15">
                <a:solidFill>
                  <a:srgbClr val="073762"/>
                </a:solidFill>
                <a:latin typeface="Arial"/>
                <a:cs typeface="Arial"/>
              </a:rPr>
              <a:t> </a:t>
            </a:r>
            <a:r>
              <a:rPr sz="1400">
                <a:solidFill>
                  <a:srgbClr val="073762"/>
                </a:solidFill>
                <a:latin typeface="Arial"/>
                <a:cs typeface="Arial"/>
              </a:rPr>
              <a:t>expert</a:t>
            </a:r>
            <a:r>
              <a:rPr sz="1400" spc="-35">
                <a:solidFill>
                  <a:srgbClr val="073762"/>
                </a:solidFill>
                <a:latin typeface="Arial"/>
                <a:cs typeface="Arial"/>
              </a:rPr>
              <a:t> </a:t>
            </a:r>
            <a:r>
              <a:rPr sz="1400" spc="-10">
                <a:solidFill>
                  <a:srgbClr val="073762"/>
                </a:solidFill>
                <a:latin typeface="Arial"/>
                <a:cs typeface="Arial"/>
              </a:rPr>
              <a:t>consensus.</a:t>
            </a:r>
            <a:endParaRPr sz="1400">
              <a:latin typeface="Arial"/>
              <a:cs typeface="Arial"/>
            </a:endParaRPr>
          </a:p>
          <a:p>
            <a:pPr marL="12700">
              <a:lnSpc>
                <a:spcPct val="100000"/>
              </a:lnSpc>
              <a:spcBef>
                <a:spcPts val="1505"/>
              </a:spcBef>
            </a:pPr>
            <a:r>
              <a:rPr sz="1400">
                <a:solidFill>
                  <a:srgbClr val="073762"/>
                </a:solidFill>
                <a:latin typeface="Arial"/>
                <a:cs typeface="Arial"/>
              </a:rPr>
              <a:t>Full</a:t>
            </a:r>
            <a:r>
              <a:rPr sz="1400" spc="-75">
                <a:solidFill>
                  <a:srgbClr val="073762"/>
                </a:solidFill>
                <a:latin typeface="Arial"/>
                <a:cs typeface="Arial"/>
              </a:rPr>
              <a:t> </a:t>
            </a:r>
            <a:r>
              <a:rPr sz="1400" spc="-30">
                <a:solidFill>
                  <a:srgbClr val="073762"/>
                </a:solidFill>
                <a:latin typeface="Arial"/>
                <a:cs typeface="Arial"/>
              </a:rPr>
              <a:t>Text</a:t>
            </a:r>
            <a:r>
              <a:rPr sz="1400" spc="-45">
                <a:solidFill>
                  <a:srgbClr val="073762"/>
                </a:solidFill>
                <a:latin typeface="Arial"/>
                <a:cs typeface="Arial"/>
              </a:rPr>
              <a:t> </a:t>
            </a:r>
            <a:r>
              <a:rPr sz="1400">
                <a:solidFill>
                  <a:srgbClr val="073762"/>
                </a:solidFill>
                <a:latin typeface="Arial"/>
                <a:cs typeface="Arial"/>
              </a:rPr>
              <a:t>available</a:t>
            </a:r>
            <a:r>
              <a:rPr sz="1400" spc="-55">
                <a:solidFill>
                  <a:srgbClr val="073762"/>
                </a:solidFill>
                <a:latin typeface="Arial"/>
                <a:cs typeface="Arial"/>
              </a:rPr>
              <a:t> </a:t>
            </a:r>
            <a:r>
              <a:rPr sz="1400" u="sng" spc="-10">
                <a:solidFill>
                  <a:srgbClr val="FF9900"/>
                </a:solidFill>
                <a:uFill>
                  <a:solidFill>
                    <a:srgbClr val="FF9900"/>
                  </a:solidFill>
                </a:uFill>
                <a:latin typeface="Arial"/>
                <a:cs typeface="Arial"/>
                <a:hlinkClick r:id="rId2"/>
              </a:rPr>
              <a:t>here</a:t>
            </a:r>
            <a:r>
              <a:rPr sz="1400" u="none" spc="-10">
                <a:solidFill>
                  <a:srgbClr val="073762"/>
                </a:solidFill>
                <a:latin typeface="Arial"/>
                <a:cs typeface="Arial"/>
              </a:rPr>
              <a:t>.</a:t>
            </a:r>
            <a:endParaRPr sz="1400">
              <a:latin typeface="Arial"/>
              <a:cs typeface="Arial"/>
            </a:endParaRPr>
          </a:p>
        </p:txBody>
      </p:sp>
      <p:grpSp>
        <p:nvGrpSpPr>
          <p:cNvPr id="4" name="object 4"/>
          <p:cNvGrpSpPr/>
          <p:nvPr/>
        </p:nvGrpSpPr>
        <p:grpSpPr>
          <a:xfrm>
            <a:off x="316932" y="949423"/>
            <a:ext cx="2761615" cy="3816350"/>
            <a:chOff x="316932" y="949423"/>
            <a:chExt cx="2761615" cy="3816350"/>
          </a:xfrm>
        </p:grpSpPr>
        <p:pic>
          <p:nvPicPr>
            <p:cNvPr id="5" name="object 5">
              <a:hlinkClick r:id="rId2"/>
            </p:cNvPr>
            <p:cNvPicPr/>
            <p:nvPr/>
          </p:nvPicPr>
          <p:blipFill>
            <a:blip r:embed="rId3" cstate="print"/>
            <a:stretch>
              <a:fillRect/>
            </a:stretch>
          </p:blipFill>
          <p:spPr>
            <a:xfrm>
              <a:off x="316932" y="949423"/>
              <a:ext cx="2761607" cy="3816153"/>
            </a:xfrm>
            <a:prstGeom prst="rect">
              <a:avLst/>
            </a:prstGeom>
          </p:spPr>
        </p:pic>
        <p:pic>
          <p:nvPicPr>
            <p:cNvPr id="6" name="object 6">
              <a:hlinkClick r:id="rId2"/>
            </p:cNvPr>
            <p:cNvPicPr/>
            <p:nvPr/>
          </p:nvPicPr>
          <p:blipFill>
            <a:blip r:embed="rId4" cstate="print"/>
            <a:stretch>
              <a:fillRect/>
            </a:stretch>
          </p:blipFill>
          <p:spPr>
            <a:xfrm>
              <a:off x="324611" y="957071"/>
              <a:ext cx="2695956" cy="3750564"/>
            </a:xfrm>
            <a:prstGeom prst="rect">
              <a:avLst/>
            </a:prstGeom>
          </p:spPr>
        </p:pic>
      </p:grpSp>
      <p:sp>
        <p:nvSpPr>
          <p:cNvPr id="7" name="object 7"/>
          <p:cNvSpPr txBox="1">
            <a:spLocks noGrp="1"/>
          </p:cNvSpPr>
          <p:nvPr>
            <p:ph type="ftr" sz="quarter" idx="5"/>
          </p:nvPr>
        </p:nvSpPr>
        <p:spPr>
          <a:prstGeom prst="rect">
            <a:avLst/>
          </a:prstGeom>
        </p:spPr>
        <p:txBody>
          <a:bodyPr vert="horz" wrap="square" lIns="0" tIns="3175" rIns="0" bIns="0" rtlCol="0">
            <a:spAutoFit/>
          </a:bodyPr>
          <a:lstStyle/>
          <a:p>
            <a:pPr marL="12700">
              <a:lnSpc>
                <a:spcPct val="100000"/>
              </a:lnSpc>
              <a:spcBef>
                <a:spcPts val="25"/>
              </a:spcBef>
            </a:pPr>
            <a:r>
              <a:t>ISAR:</a:t>
            </a:r>
            <a:r>
              <a:rPr spc="-10"/>
              <a:t> International</a:t>
            </a:r>
            <a:r>
              <a:rPr spc="10"/>
              <a:t> </a:t>
            </a:r>
            <a:r>
              <a:t>Severe</a:t>
            </a:r>
            <a:r>
              <a:rPr spc="20"/>
              <a:t> </a:t>
            </a:r>
            <a:r>
              <a:t>Asthma</a:t>
            </a:r>
            <a:r>
              <a:rPr spc="-40"/>
              <a:t> </a:t>
            </a:r>
            <a:r>
              <a:rPr spc="-10"/>
              <a:t>Registry</a:t>
            </a:r>
          </a:p>
        </p:txBody>
      </p:sp>
      <p:pic>
        <p:nvPicPr>
          <p:cNvPr id="20" name="Graphic 19" descr="Beginning with solid fill">
            <a:hlinkClick r:id="rId5" action="ppaction://hlinksldjump"/>
            <a:extLst>
              <a:ext uri="{FF2B5EF4-FFF2-40B4-BE49-F238E27FC236}">
                <a16:creationId xmlns:a16="http://schemas.microsoft.com/office/drawing/2014/main" id="{10B33A8B-8370-22EA-DCAF-4BF7E76CB1B4}"/>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8" name="bg object 17">
            <a:extLst>
              <a:ext uri="{FF2B5EF4-FFF2-40B4-BE49-F238E27FC236}">
                <a16:creationId xmlns:a16="http://schemas.microsoft.com/office/drawing/2014/main" id="{9D72C40B-57B2-350F-6E5A-1ACF7FC5ABB6}"/>
              </a:ext>
            </a:extLst>
          </p:cNvPr>
          <p:cNvPicPr/>
          <p:nvPr/>
        </p:nvPicPr>
        <p:blipFill>
          <a:blip r:embed="rId8" cstate="print">
            <a:alphaModFix amt="10000"/>
            <a:extLst>
              <a:ext uri="{BEBA8EAE-BF5A-486C-A8C5-ECC9F3942E4B}">
                <a14:imgProps xmlns:a14="http://schemas.microsoft.com/office/drawing/2010/main">
                  <a14:imgLayer r:embed="rId9">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prstGeom prst="rect">
            <a:avLst/>
          </a:prstGeom>
        </p:spPr>
        <p:txBody>
          <a:bodyPr vert="horz" wrap="square" lIns="0" tIns="257225" rIns="0" bIns="0" rtlCol="0">
            <a:spAutoFit/>
          </a:bodyPr>
          <a:lstStyle/>
          <a:p>
            <a:pPr marL="12700">
              <a:lnSpc>
                <a:spcPct val="100000"/>
              </a:lnSpc>
              <a:spcBef>
                <a:spcPts val="100"/>
              </a:spcBef>
            </a:pPr>
            <a:r>
              <a:t>Methods:</a:t>
            </a:r>
            <a:r>
              <a:rPr spc="-75"/>
              <a:t> </a:t>
            </a:r>
            <a:r>
              <a:t>Data</a:t>
            </a:r>
            <a:r>
              <a:rPr spc="-75"/>
              <a:t> </a:t>
            </a:r>
            <a:r>
              <a:rPr spc="-10"/>
              <a:t>collection</a:t>
            </a:r>
          </a:p>
        </p:txBody>
      </p:sp>
      <p:sp>
        <p:nvSpPr>
          <p:cNvPr id="3" name="object 3"/>
          <p:cNvSpPr txBox="1"/>
          <p:nvPr/>
        </p:nvSpPr>
        <p:spPr>
          <a:xfrm>
            <a:off x="310692" y="920192"/>
            <a:ext cx="8402320" cy="691515"/>
          </a:xfrm>
          <a:prstGeom prst="rect">
            <a:avLst/>
          </a:prstGeom>
        </p:spPr>
        <p:txBody>
          <a:bodyPr vert="horz" wrap="square" lIns="0" tIns="59690" rIns="0" bIns="0" rtlCol="0">
            <a:spAutoFit/>
          </a:bodyPr>
          <a:lstStyle/>
          <a:p>
            <a:pPr marL="145415" marR="0" lvl="0" indent="-132715" defTabSz="914400" eaLnBrk="1" fontAlgn="auto" latinLnBrk="0" hangingPunct="1">
              <a:lnSpc>
                <a:spcPct val="100000"/>
              </a:lnSpc>
              <a:spcBef>
                <a:spcPts val="470"/>
              </a:spcBef>
              <a:spcAft>
                <a:spcPts val="0"/>
              </a:spcAft>
              <a:buClr>
                <a:srgbClr val="FF9900"/>
              </a:buClr>
              <a:buSzTx/>
              <a:buFontTx/>
              <a:buChar char="•"/>
              <a:tabLst>
                <a:tab pos="145415" algn="l"/>
              </a:tabLst>
              <a:defRPr/>
            </a:pPr>
            <a:r>
              <a:rPr kumimoji="0" sz="1400" b="0" i="0" u="none" strike="noStrike" kern="0" cap="none" spc="0" normalizeH="0" baseline="0" noProof="0">
                <a:ln>
                  <a:noFill/>
                </a:ln>
                <a:solidFill>
                  <a:srgbClr val="073762"/>
                </a:solidFill>
                <a:effectLst/>
                <a:uLnTx/>
                <a:uFillTx/>
                <a:latin typeface="Arial"/>
                <a:cs typeface="Arial"/>
              </a:rPr>
              <a:t>ISAR</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captures</a:t>
            </a:r>
            <a:r>
              <a:rPr kumimoji="0" sz="1400" b="0" i="0" u="none" strike="noStrike" kern="0" cap="none" spc="-6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95</a:t>
            </a:r>
            <a:r>
              <a:rPr kumimoji="0" sz="1400" b="1" i="0" u="none" strike="noStrike" kern="0" cap="none" spc="-1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core</a:t>
            </a:r>
            <a:r>
              <a:rPr kumimoji="0" sz="1400" b="1" i="0" u="none" strike="noStrike" kern="0" cap="none" spc="-3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variables</a:t>
            </a:r>
            <a:r>
              <a:rPr kumimoji="0" sz="1400" b="1"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that</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were</a:t>
            </a:r>
            <a:r>
              <a:rPr kumimoji="0" sz="1400" b="0" i="0" u="none" strike="noStrike" kern="0" cap="none" spc="-1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agreed</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through</a:t>
            </a:r>
            <a:r>
              <a:rPr kumimoji="0" sz="1400" b="0" i="0" u="none" strike="noStrike" kern="0" cap="none" spc="-6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modified</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Delphi</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process.</a:t>
            </a:r>
            <a:endParaRPr kumimoji="0" sz="1400" b="0" i="0" u="none" strike="noStrike" kern="0" cap="none" spc="0" normalizeH="0" baseline="0" noProof="0">
              <a:ln>
                <a:noFill/>
              </a:ln>
              <a:solidFill>
                <a:sysClr val="windowText" lastClr="000000"/>
              </a:solidFill>
              <a:effectLst/>
              <a:uLnTx/>
              <a:uFillTx/>
              <a:latin typeface="Arial"/>
              <a:cs typeface="Arial"/>
            </a:endParaRPr>
          </a:p>
          <a:p>
            <a:pPr marL="281940" marR="5080" lvl="0" indent="-135890" defTabSz="914400" eaLnBrk="1" fontAlgn="auto" latinLnBrk="0" hangingPunct="1">
              <a:lnSpc>
                <a:spcPct val="100000"/>
              </a:lnSpc>
              <a:spcBef>
                <a:spcPts val="310"/>
              </a:spcBef>
              <a:spcAft>
                <a:spcPts val="0"/>
              </a:spcAft>
              <a:buClrTx/>
              <a:buSzTx/>
              <a:buFontTx/>
              <a:buNone/>
              <a:tabLst/>
              <a:defRPr/>
            </a:pPr>
            <a:r>
              <a:rPr kumimoji="0" sz="1200" b="0" i="0" u="none" strike="noStrike" kern="0" cap="none" spc="0" normalizeH="0" baseline="0" noProof="0">
                <a:ln>
                  <a:noFill/>
                </a:ln>
                <a:solidFill>
                  <a:srgbClr val="FF9900"/>
                </a:solidFill>
                <a:effectLst/>
                <a:uLnTx/>
                <a:uFillTx/>
                <a:latin typeface="Arial"/>
                <a:cs typeface="Arial"/>
              </a:rPr>
              <a:t>–</a:t>
            </a:r>
            <a:r>
              <a:rPr kumimoji="0" sz="1200" b="0" i="0" u="none" strike="noStrike" kern="0" cap="none" spc="45" normalizeH="0" baseline="0" noProof="0">
                <a:ln>
                  <a:noFill/>
                </a:ln>
                <a:solidFill>
                  <a:srgbClr val="FF9900"/>
                </a:solidFill>
                <a:effectLst/>
                <a:uLnTx/>
                <a:uFillTx/>
                <a:latin typeface="Arial"/>
                <a:cs typeface="Arial"/>
              </a:rPr>
              <a:t> </a:t>
            </a:r>
            <a:r>
              <a:rPr kumimoji="0" sz="1200" b="0" i="0" u="none" strike="noStrike" kern="0" cap="none" spc="-25" normalizeH="0" baseline="0" noProof="0">
                <a:ln>
                  <a:noFill/>
                </a:ln>
                <a:solidFill>
                  <a:srgbClr val="073762"/>
                </a:solidFill>
                <a:effectLst/>
                <a:uLnTx/>
                <a:uFillTx/>
                <a:latin typeface="Arial"/>
                <a:cs typeface="Arial"/>
              </a:rPr>
              <a:t>You</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may</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find</a:t>
            </a:r>
            <a:r>
              <a:rPr kumimoji="0" sz="1200" b="0" i="0" u="none" strike="noStrike" kern="0" cap="none" spc="-4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our</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Delphi</a:t>
            </a:r>
            <a:r>
              <a:rPr kumimoji="0" sz="1200" b="0" i="0" u="none" strike="noStrike" kern="0" cap="none" spc="-4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study</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which</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fully</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describes</a:t>
            </a:r>
            <a:r>
              <a:rPr kumimoji="0" sz="1200" b="0" i="0" u="none" strike="noStrike" kern="0" cap="none" spc="-5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the</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process</a:t>
            </a:r>
            <a:r>
              <a:rPr kumimoji="0" sz="1200" b="0" i="0" u="none" strike="noStrike" kern="0" cap="none" spc="-4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of</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reaching</a:t>
            </a:r>
            <a:r>
              <a:rPr kumimoji="0" sz="1200" b="0" i="0" u="none" strike="noStrike" kern="0" cap="none" spc="-5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consensus</a:t>
            </a:r>
            <a:r>
              <a:rPr kumimoji="0" sz="1200" b="0" i="0" u="none" strike="noStrike" kern="0" cap="none" spc="-4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on</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which</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core</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variables</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to</a:t>
            </a:r>
            <a:r>
              <a:rPr kumimoji="0" sz="1200" b="0" i="0" u="none" strike="noStrike" kern="0" cap="none" spc="-10" normalizeH="0" baseline="0" noProof="0">
                <a:ln>
                  <a:noFill/>
                </a:ln>
                <a:solidFill>
                  <a:srgbClr val="073762"/>
                </a:solidFill>
                <a:effectLst/>
                <a:uLnTx/>
                <a:uFillTx/>
                <a:latin typeface="Arial"/>
                <a:cs typeface="Arial"/>
              </a:rPr>
              <a:t> collect </a:t>
            </a:r>
            <a:r>
              <a:rPr kumimoji="0" sz="1200" b="0" i="0" u="none" strike="noStrike" kern="0" cap="none" spc="0" normalizeH="0" baseline="0" noProof="0">
                <a:ln>
                  <a:noFill/>
                </a:ln>
                <a:solidFill>
                  <a:srgbClr val="073762"/>
                </a:solidFill>
                <a:effectLst/>
                <a:uLnTx/>
                <a:uFillTx/>
                <a:latin typeface="Arial"/>
                <a:cs typeface="Arial"/>
              </a:rPr>
              <a:t>in</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ISAR</a:t>
            </a:r>
            <a:r>
              <a:rPr kumimoji="0" sz="1200" b="0" i="0" u="none" strike="noStrike" kern="0" cap="none" spc="-10" normalizeH="0" baseline="0" noProof="0">
                <a:ln>
                  <a:noFill/>
                </a:ln>
                <a:solidFill>
                  <a:srgbClr val="073762"/>
                </a:solidFill>
                <a:effectLst/>
                <a:uLnTx/>
                <a:uFillTx/>
                <a:latin typeface="Arial"/>
                <a:cs typeface="Arial"/>
              </a:rPr>
              <a:t> </a:t>
            </a:r>
            <a:r>
              <a:rPr kumimoji="0" sz="1200" b="0" i="0" u="sng" strike="noStrike" kern="0" cap="none" spc="-20" normalizeH="0" baseline="0" noProof="0">
                <a:ln>
                  <a:noFill/>
                </a:ln>
                <a:solidFill>
                  <a:srgbClr val="FF9900"/>
                </a:solidFill>
                <a:effectLst/>
                <a:uLnTx/>
                <a:uFill>
                  <a:solidFill>
                    <a:srgbClr val="FF9900"/>
                  </a:solidFill>
                </a:uFill>
                <a:latin typeface="Arial"/>
                <a:cs typeface="Arial"/>
                <a:hlinkClick r:id="rId2"/>
              </a:rPr>
              <a:t>here</a:t>
            </a:r>
            <a:r>
              <a:rPr kumimoji="0" sz="1200" b="0" i="0" u="none" strike="noStrike" kern="0" cap="none" spc="-20" normalizeH="0" baseline="0" noProof="0">
                <a:ln>
                  <a:noFill/>
                </a:ln>
                <a:solidFill>
                  <a:srgbClr val="073762"/>
                </a:solidFill>
                <a:effectLst/>
                <a:uLnTx/>
                <a:uFillTx/>
                <a:latin typeface="Arial"/>
                <a:cs typeface="Arial"/>
              </a:rPr>
              <a:t>.</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graphicFrame>
        <p:nvGraphicFramePr>
          <p:cNvPr id="4" name="object 4"/>
          <p:cNvGraphicFramePr>
            <a:graphicFrameLocks noGrp="1"/>
          </p:cNvGraphicFramePr>
          <p:nvPr/>
        </p:nvGraphicFramePr>
        <p:xfrm>
          <a:off x="316839" y="1725422"/>
          <a:ext cx="8495664" cy="3303903"/>
        </p:xfrm>
        <a:graphic>
          <a:graphicData uri="http://schemas.openxmlformats.org/drawingml/2006/table">
            <a:tbl>
              <a:tblPr firstRow="1" bandRow="1">
                <a:tableStyleId>{2D5ABB26-0587-4C30-8999-92F81FD0307C}</a:tableStyleId>
              </a:tblPr>
              <a:tblGrid>
                <a:gridCol w="1827530">
                  <a:extLst>
                    <a:ext uri="{9D8B030D-6E8A-4147-A177-3AD203B41FA5}">
                      <a16:colId xmlns:a16="http://schemas.microsoft.com/office/drawing/2014/main" val="20000"/>
                    </a:ext>
                  </a:extLst>
                </a:gridCol>
                <a:gridCol w="6668134">
                  <a:extLst>
                    <a:ext uri="{9D8B030D-6E8A-4147-A177-3AD203B41FA5}">
                      <a16:colId xmlns:a16="http://schemas.microsoft.com/office/drawing/2014/main" val="20001"/>
                    </a:ext>
                  </a:extLst>
                </a:gridCol>
              </a:tblGrid>
              <a:tr h="243204">
                <a:tc>
                  <a:txBody>
                    <a:bodyPr/>
                    <a:lstStyle/>
                    <a:p>
                      <a:pPr algn="ctr">
                        <a:lnSpc>
                          <a:spcPct val="100000"/>
                        </a:lnSpc>
                        <a:spcBef>
                          <a:spcPts val="335"/>
                        </a:spcBef>
                      </a:pPr>
                      <a:r>
                        <a:rPr sz="1000" b="1">
                          <a:solidFill>
                            <a:srgbClr val="FFFFFF"/>
                          </a:solidFill>
                          <a:latin typeface="Arial"/>
                          <a:cs typeface="Arial"/>
                        </a:rPr>
                        <a:t>Data</a:t>
                      </a:r>
                      <a:r>
                        <a:rPr sz="1000" b="1" spc="-25">
                          <a:solidFill>
                            <a:srgbClr val="FFFFFF"/>
                          </a:solidFill>
                          <a:latin typeface="Arial"/>
                          <a:cs typeface="Arial"/>
                        </a:rPr>
                        <a:t> </a:t>
                      </a:r>
                      <a:r>
                        <a:rPr sz="1000" b="1" spc="-10">
                          <a:solidFill>
                            <a:srgbClr val="FFFFFF"/>
                          </a:solidFill>
                          <a:latin typeface="Arial"/>
                          <a:cs typeface="Arial"/>
                        </a:rPr>
                        <a:t>collected</a:t>
                      </a:r>
                      <a:endParaRPr sz="1000">
                        <a:latin typeface="Arial"/>
                        <a:cs typeface="Arial"/>
                      </a:endParaRPr>
                    </a:p>
                  </a:txBody>
                  <a:tcPr marL="0" marR="0" marT="42545"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FF9900"/>
                    </a:solidFill>
                  </a:tcPr>
                </a:tc>
                <a:tc>
                  <a:txBody>
                    <a:bodyPr/>
                    <a:lstStyle/>
                    <a:p>
                      <a:pPr algn="ctr">
                        <a:lnSpc>
                          <a:spcPct val="100000"/>
                        </a:lnSpc>
                        <a:spcBef>
                          <a:spcPts val="335"/>
                        </a:spcBef>
                      </a:pPr>
                      <a:r>
                        <a:rPr sz="1000" b="1" spc="-10">
                          <a:solidFill>
                            <a:srgbClr val="FFFFFF"/>
                          </a:solidFill>
                          <a:latin typeface="Arial"/>
                          <a:cs typeface="Arial"/>
                        </a:rPr>
                        <a:t>Definition</a:t>
                      </a:r>
                      <a:endParaRPr sz="1000">
                        <a:latin typeface="Arial"/>
                        <a:cs typeface="Arial"/>
                      </a:endParaRPr>
                    </a:p>
                  </a:txBody>
                  <a:tcPr marL="0" marR="0" marT="42545"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FF9900"/>
                    </a:solidFill>
                  </a:tcPr>
                </a:tc>
                <a:extLst>
                  <a:ext uri="{0D108BD9-81ED-4DB2-BD59-A6C34878D82A}">
                    <a16:rowId xmlns:a16="http://schemas.microsoft.com/office/drawing/2014/main" val="10000"/>
                  </a:ext>
                </a:extLst>
              </a:tr>
              <a:tr h="502284">
                <a:tc>
                  <a:txBody>
                    <a:bodyPr/>
                    <a:lstStyle/>
                    <a:p>
                      <a:pPr>
                        <a:lnSpc>
                          <a:spcPct val="100000"/>
                        </a:lnSpc>
                        <a:spcBef>
                          <a:spcPts val="385"/>
                        </a:spcBef>
                      </a:pPr>
                      <a:endParaRPr sz="900">
                        <a:latin typeface="Times New Roman"/>
                        <a:cs typeface="Times New Roman"/>
                      </a:endParaRPr>
                    </a:p>
                    <a:p>
                      <a:pPr algn="ctr">
                        <a:lnSpc>
                          <a:spcPct val="100000"/>
                        </a:lnSpc>
                      </a:pPr>
                      <a:r>
                        <a:rPr sz="900" b="1">
                          <a:solidFill>
                            <a:srgbClr val="0D0D0D"/>
                          </a:solidFill>
                          <a:latin typeface="Arial"/>
                          <a:cs typeface="Arial"/>
                        </a:rPr>
                        <a:t>Number</a:t>
                      </a:r>
                      <a:r>
                        <a:rPr sz="900" b="1" spc="-40">
                          <a:solidFill>
                            <a:srgbClr val="0D0D0D"/>
                          </a:solidFill>
                          <a:latin typeface="Arial"/>
                          <a:cs typeface="Arial"/>
                        </a:rPr>
                        <a:t> </a:t>
                      </a:r>
                      <a:r>
                        <a:rPr sz="900" b="1">
                          <a:solidFill>
                            <a:srgbClr val="0D0D0D"/>
                          </a:solidFill>
                          <a:latin typeface="Arial"/>
                          <a:cs typeface="Arial"/>
                        </a:rPr>
                        <a:t>of</a:t>
                      </a:r>
                      <a:r>
                        <a:rPr sz="900" b="1" spc="-20">
                          <a:solidFill>
                            <a:srgbClr val="0D0D0D"/>
                          </a:solidFill>
                          <a:latin typeface="Arial"/>
                          <a:cs typeface="Arial"/>
                        </a:rPr>
                        <a:t> </a:t>
                      </a:r>
                      <a:r>
                        <a:rPr sz="900" b="1" spc="-10">
                          <a:solidFill>
                            <a:srgbClr val="0D0D0D"/>
                          </a:solidFill>
                          <a:latin typeface="Arial"/>
                          <a:cs typeface="Arial"/>
                        </a:rPr>
                        <a:t>exacerbations</a:t>
                      </a:r>
                      <a:endParaRPr sz="900">
                        <a:latin typeface="Arial"/>
                        <a:cs typeface="Arial"/>
                      </a:endParaRPr>
                    </a:p>
                  </a:txBody>
                  <a:tcPr marL="0" marR="0" marT="48895"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FFDECA"/>
                    </a:solidFill>
                  </a:tcPr>
                </a:tc>
                <a:tc>
                  <a:txBody>
                    <a:bodyPr/>
                    <a:lstStyle/>
                    <a:p>
                      <a:pPr marL="264160" indent="-172720">
                        <a:lnSpc>
                          <a:spcPct val="100000"/>
                        </a:lnSpc>
                        <a:spcBef>
                          <a:spcPts val="335"/>
                        </a:spcBef>
                        <a:buChar char="•"/>
                        <a:tabLst>
                          <a:tab pos="264160" algn="l"/>
                        </a:tabLst>
                      </a:pPr>
                      <a:r>
                        <a:rPr sz="900">
                          <a:solidFill>
                            <a:srgbClr val="0D0D0D"/>
                          </a:solidFill>
                          <a:latin typeface="Arial"/>
                          <a:cs typeface="Arial"/>
                        </a:rPr>
                        <a:t>The</a:t>
                      </a:r>
                      <a:r>
                        <a:rPr sz="900" spc="-20">
                          <a:solidFill>
                            <a:srgbClr val="0D0D0D"/>
                          </a:solidFill>
                          <a:latin typeface="Arial"/>
                          <a:cs typeface="Arial"/>
                        </a:rPr>
                        <a:t> </a:t>
                      </a:r>
                      <a:r>
                        <a:rPr sz="900">
                          <a:solidFill>
                            <a:srgbClr val="0D0D0D"/>
                          </a:solidFill>
                          <a:latin typeface="Arial"/>
                          <a:cs typeface="Arial"/>
                        </a:rPr>
                        <a:t>number</a:t>
                      </a:r>
                      <a:r>
                        <a:rPr sz="900" spc="-35">
                          <a:solidFill>
                            <a:srgbClr val="0D0D0D"/>
                          </a:solidFill>
                          <a:latin typeface="Arial"/>
                          <a:cs typeface="Arial"/>
                        </a:rPr>
                        <a:t> </a:t>
                      </a:r>
                      <a:r>
                        <a:rPr sz="900">
                          <a:solidFill>
                            <a:srgbClr val="0D0D0D"/>
                          </a:solidFill>
                          <a:latin typeface="Arial"/>
                          <a:cs typeface="Arial"/>
                        </a:rPr>
                        <a:t>requiring</a:t>
                      </a:r>
                      <a:r>
                        <a:rPr sz="900" spc="-45">
                          <a:solidFill>
                            <a:srgbClr val="0D0D0D"/>
                          </a:solidFill>
                          <a:latin typeface="Arial"/>
                          <a:cs typeface="Arial"/>
                        </a:rPr>
                        <a:t> </a:t>
                      </a:r>
                      <a:r>
                        <a:rPr sz="900">
                          <a:solidFill>
                            <a:srgbClr val="0D0D0D"/>
                          </a:solidFill>
                          <a:latin typeface="Arial"/>
                          <a:cs typeface="Arial"/>
                        </a:rPr>
                        <a:t>rescue</a:t>
                      </a:r>
                      <a:r>
                        <a:rPr sz="900" spc="-25">
                          <a:solidFill>
                            <a:srgbClr val="0D0D0D"/>
                          </a:solidFill>
                          <a:latin typeface="Arial"/>
                          <a:cs typeface="Arial"/>
                        </a:rPr>
                        <a:t> </a:t>
                      </a:r>
                      <a:r>
                        <a:rPr sz="900">
                          <a:solidFill>
                            <a:srgbClr val="0D0D0D"/>
                          </a:solidFill>
                          <a:latin typeface="Arial"/>
                          <a:cs typeface="Arial"/>
                        </a:rPr>
                        <a:t>systemic</a:t>
                      </a:r>
                      <a:r>
                        <a:rPr sz="900" spc="-30">
                          <a:solidFill>
                            <a:srgbClr val="0D0D0D"/>
                          </a:solidFill>
                          <a:latin typeface="Arial"/>
                          <a:cs typeface="Arial"/>
                        </a:rPr>
                        <a:t> </a:t>
                      </a:r>
                      <a:r>
                        <a:rPr sz="900">
                          <a:solidFill>
                            <a:srgbClr val="0D0D0D"/>
                          </a:solidFill>
                          <a:latin typeface="Arial"/>
                          <a:cs typeface="Arial"/>
                        </a:rPr>
                        <a:t>corticosteroids</a:t>
                      </a:r>
                      <a:r>
                        <a:rPr sz="900" spc="-45">
                          <a:solidFill>
                            <a:srgbClr val="0D0D0D"/>
                          </a:solidFill>
                          <a:latin typeface="Arial"/>
                          <a:cs typeface="Arial"/>
                        </a:rPr>
                        <a:t> </a:t>
                      </a:r>
                      <a:r>
                        <a:rPr sz="900">
                          <a:solidFill>
                            <a:srgbClr val="0D0D0D"/>
                          </a:solidFill>
                          <a:latin typeface="Arial"/>
                          <a:cs typeface="Arial"/>
                        </a:rPr>
                        <a:t>in</a:t>
                      </a:r>
                      <a:r>
                        <a:rPr sz="900" spc="-20">
                          <a:solidFill>
                            <a:srgbClr val="0D0D0D"/>
                          </a:solidFill>
                          <a:latin typeface="Arial"/>
                          <a:cs typeface="Arial"/>
                        </a:rPr>
                        <a:t> </a:t>
                      </a:r>
                      <a:r>
                        <a:rPr sz="900">
                          <a:solidFill>
                            <a:srgbClr val="0D0D0D"/>
                          </a:solidFill>
                          <a:latin typeface="Arial"/>
                          <a:cs typeface="Arial"/>
                        </a:rPr>
                        <a:t>the</a:t>
                      </a:r>
                      <a:r>
                        <a:rPr sz="900" spc="-20">
                          <a:solidFill>
                            <a:srgbClr val="0D0D0D"/>
                          </a:solidFill>
                          <a:latin typeface="Arial"/>
                          <a:cs typeface="Arial"/>
                        </a:rPr>
                        <a:t> </a:t>
                      </a:r>
                      <a:r>
                        <a:rPr sz="900">
                          <a:solidFill>
                            <a:srgbClr val="0D0D0D"/>
                          </a:solidFill>
                          <a:latin typeface="Arial"/>
                          <a:cs typeface="Arial"/>
                        </a:rPr>
                        <a:t>past</a:t>
                      </a:r>
                      <a:r>
                        <a:rPr sz="900" spc="-20">
                          <a:solidFill>
                            <a:srgbClr val="0D0D0D"/>
                          </a:solidFill>
                          <a:latin typeface="Arial"/>
                          <a:cs typeface="Arial"/>
                        </a:rPr>
                        <a:t> </a:t>
                      </a:r>
                      <a:r>
                        <a:rPr sz="900">
                          <a:solidFill>
                            <a:srgbClr val="0D0D0D"/>
                          </a:solidFill>
                          <a:latin typeface="Arial"/>
                          <a:cs typeface="Arial"/>
                        </a:rPr>
                        <a:t>12</a:t>
                      </a:r>
                      <a:r>
                        <a:rPr sz="900" spc="-15">
                          <a:solidFill>
                            <a:srgbClr val="0D0D0D"/>
                          </a:solidFill>
                          <a:latin typeface="Arial"/>
                          <a:cs typeface="Arial"/>
                        </a:rPr>
                        <a:t> </a:t>
                      </a:r>
                      <a:r>
                        <a:rPr sz="900" spc="-10">
                          <a:solidFill>
                            <a:srgbClr val="0D0D0D"/>
                          </a:solidFill>
                          <a:latin typeface="Arial"/>
                          <a:cs typeface="Arial"/>
                        </a:rPr>
                        <a:t>months;</a:t>
                      </a:r>
                      <a:endParaRPr sz="900">
                        <a:latin typeface="Arial"/>
                        <a:cs typeface="Arial"/>
                      </a:endParaRPr>
                    </a:p>
                    <a:p>
                      <a:pPr marL="264160" marR="182245" indent="-172720">
                        <a:lnSpc>
                          <a:spcPct val="100000"/>
                        </a:lnSpc>
                        <a:spcBef>
                          <a:spcPts val="5"/>
                        </a:spcBef>
                        <a:buChar char="•"/>
                        <a:tabLst>
                          <a:tab pos="264160" algn="l"/>
                        </a:tabLst>
                      </a:pPr>
                      <a:r>
                        <a:rPr sz="900">
                          <a:solidFill>
                            <a:srgbClr val="0D0D0D"/>
                          </a:solidFill>
                          <a:latin typeface="Arial"/>
                          <a:cs typeface="Arial"/>
                        </a:rPr>
                        <a:t>The</a:t>
                      </a:r>
                      <a:r>
                        <a:rPr sz="900" spc="-10">
                          <a:solidFill>
                            <a:srgbClr val="0D0D0D"/>
                          </a:solidFill>
                          <a:latin typeface="Arial"/>
                          <a:cs typeface="Arial"/>
                        </a:rPr>
                        <a:t> </a:t>
                      </a:r>
                      <a:r>
                        <a:rPr sz="900">
                          <a:solidFill>
                            <a:srgbClr val="0D0D0D"/>
                          </a:solidFill>
                          <a:latin typeface="Arial"/>
                          <a:cs typeface="Arial"/>
                        </a:rPr>
                        <a:t>United</a:t>
                      </a:r>
                      <a:r>
                        <a:rPr sz="900" spc="-25">
                          <a:solidFill>
                            <a:srgbClr val="0D0D0D"/>
                          </a:solidFill>
                          <a:latin typeface="Arial"/>
                          <a:cs typeface="Arial"/>
                        </a:rPr>
                        <a:t> </a:t>
                      </a:r>
                      <a:r>
                        <a:rPr sz="900">
                          <a:solidFill>
                            <a:srgbClr val="0D0D0D"/>
                          </a:solidFill>
                          <a:latin typeface="Arial"/>
                          <a:cs typeface="Arial"/>
                        </a:rPr>
                        <a:t>States</a:t>
                      </a:r>
                      <a:r>
                        <a:rPr sz="900" spc="-10">
                          <a:solidFill>
                            <a:srgbClr val="0D0D0D"/>
                          </a:solidFill>
                          <a:latin typeface="Arial"/>
                          <a:cs typeface="Arial"/>
                        </a:rPr>
                        <a:t> </a:t>
                      </a:r>
                      <a:r>
                        <a:rPr sz="900">
                          <a:solidFill>
                            <a:srgbClr val="0D0D0D"/>
                          </a:solidFill>
                          <a:latin typeface="Arial"/>
                          <a:cs typeface="Arial"/>
                        </a:rPr>
                        <a:t>used</a:t>
                      </a:r>
                      <a:r>
                        <a:rPr sz="900" spc="-25">
                          <a:solidFill>
                            <a:srgbClr val="0D0D0D"/>
                          </a:solidFill>
                          <a:latin typeface="Arial"/>
                          <a:cs typeface="Arial"/>
                        </a:rPr>
                        <a:t> </a:t>
                      </a:r>
                      <a:r>
                        <a:rPr sz="900">
                          <a:solidFill>
                            <a:srgbClr val="0D0D0D"/>
                          </a:solidFill>
                          <a:latin typeface="Arial"/>
                          <a:cs typeface="Arial"/>
                        </a:rPr>
                        <a:t>duration</a:t>
                      </a:r>
                      <a:r>
                        <a:rPr sz="900" spc="-30">
                          <a:solidFill>
                            <a:srgbClr val="0D0D0D"/>
                          </a:solidFill>
                          <a:latin typeface="Arial"/>
                          <a:cs typeface="Arial"/>
                        </a:rPr>
                        <a:t> </a:t>
                      </a:r>
                      <a:r>
                        <a:rPr sz="900">
                          <a:solidFill>
                            <a:srgbClr val="0D0D0D"/>
                          </a:solidFill>
                          <a:latin typeface="Arial"/>
                          <a:cs typeface="Arial"/>
                        </a:rPr>
                        <a:t>of</a:t>
                      </a:r>
                      <a:r>
                        <a:rPr sz="900" spc="-15">
                          <a:solidFill>
                            <a:srgbClr val="0D0D0D"/>
                          </a:solidFill>
                          <a:latin typeface="Arial"/>
                          <a:cs typeface="Arial"/>
                        </a:rPr>
                        <a:t> </a:t>
                      </a:r>
                      <a:r>
                        <a:rPr sz="900">
                          <a:solidFill>
                            <a:srgbClr val="0D0D0D"/>
                          </a:solidFill>
                          <a:latin typeface="Arial"/>
                          <a:cs typeface="Arial"/>
                        </a:rPr>
                        <a:t>OCS</a:t>
                      </a:r>
                      <a:r>
                        <a:rPr sz="900" spc="5">
                          <a:solidFill>
                            <a:srgbClr val="0D0D0D"/>
                          </a:solidFill>
                          <a:latin typeface="Arial"/>
                          <a:cs typeface="Arial"/>
                        </a:rPr>
                        <a:t> </a:t>
                      </a:r>
                      <a:r>
                        <a:rPr sz="900">
                          <a:solidFill>
                            <a:srgbClr val="0D0D0D"/>
                          </a:solidFill>
                          <a:latin typeface="Arial"/>
                          <a:cs typeface="Arial"/>
                        </a:rPr>
                        <a:t>as</a:t>
                      </a:r>
                      <a:r>
                        <a:rPr sz="900" spc="-15">
                          <a:solidFill>
                            <a:srgbClr val="0D0D0D"/>
                          </a:solidFill>
                          <a:latin typeface="Arial"/>
                          <a:cs typeface="Arial"/>
                        </a:rPr>
                        <a:t> </a:t>
                      </a:r>
                      <a:r>
                        <a:rPr sz="900">
                          <a:solidFill>
                            <a:srgbClr val="0D0D0D"/>
                          </a:solidFill>
                          <a:latin typeface="Arial"/>
                          <a:cs typeface="Arial"/>
                        </a:rPr>
                        <a:t>a</a:t>
                      </a:r>
                      <a:r>
                        <a:rPr sz="900" spc="-15">
                          <a:solidFill>
                            <a:srgbClr val="0D0D0D"/>
                          </a:solidFill>
                          <a:latin typeface="Arial"/>
                          <a:cs typeface="Arial"/>
                        </a:rPr>
                        <a:t> </a:t>
                      </a:r>
                      <a:r>
                        <a:rPr sz="900">
                          <a:solidFill>
                            <a:srgbClr val="0D0D0D"/>
                          </a:solidFill>
                          <a:latin typeface="Arial"/>
                          <a:cs typeface="Arial"/>
                        </a:rPr>
                        <a:t>proxy for</a:t>
                      </a:r>
                      <a:r>
                        <a:rPr sz="900" spc="-5">
                          <a:solidFill>
                            <a:srgbClr val="0D0D0D"/>
                          </a:solidFill>
                          <a:latin typeface="Arial"/>
                          <a:cs typeface="Arial"/>
                        </a:rPr>
                        <a:t> </a:t>
                      </a:r>
                      <a:r>
                        <a:rPr sz="900">
                          <a:solidFill>
                            <a:srgbClr val="0D0D0D"/>
                          </a:solidFill>
                          <a:latin typeface="Arial"/>
                          <a:cs typeface="Arial"/>
                        </a:rPr>
                        <a:t>exacerbation</a:t>
                      </a:r>
                      <a:r>
                        <a:rPr sz="900" spc="-30">
                          <a:solidFill>
                            <a:srgbClr val="0D0D0D"/>
                          </a:solidFill>
                          <a:latin typeface="Arial"/>
                          <a:cs typeface="Arial"/>
                        </a:rPr>
                        <a:t> </a:t>
                      </a:r>
                      <a:r>
                        <a:rPr sz="900">
                          <a:solidFill>
                            <a:srgbClr val="0D0D0D"/>
                          </a:solidFill>
                          <a:latin typeface="Arial"/>
                          <a:cs typeface="Arial"/>
                        </a:rPr>
                        <a:t>(assuming</a:t>
                      </a:r>
                      <a:r>
                        <a:rPr sz="900" spc="-50">
                          <a:solidFill>
                            <a:srgbClr val="0D0D0D"/>
                          </a:solidFill>
                          <a:latin typeface="Arial"/>
                          <a:cs typeface="Arial"/>
                        </a:rPr>
                        <a:t> </a:t>
                      </a:r>
                      <a:r>
                        <a:rPr sz="900">
                          <a:solidFill>
                            <a:srgbClr val="0D0D0D"/>
                          </a:solidFill>
                          <a:latin typeface="Arial"/>
                          <a:cs typeface="Arial"/>
                        </a:rPr>
                        <a:t>one</a:t>
                      </a:r>
                      <a:r>
                        <a:rPr sz="900" spc="-15">
                          <a:solidFill>
                            <a:srgbClr val="0D0D0D"/>
                          </a:solidFill>
                          <a:latin typeface="Arial"/>
                          <a:cs typeface="Arial"/>
                        </a:rPr>
                        <a:t> </a:t>
                      </a:r>
                      <a:r>
                        <a:rPr sz="900">
                          <a:solidFill>
                            <a:srgbClr val="0D0D0D"/>
                          </a:solidFill>
                          <a:latin typeface="Arial"/>
                          <a:cs typeface="Arial"/>
                        </a:rPr>
                        <a:t>OCS</a:t>
                      </a:r>
                      <a:r>
                        <a:rPr sz="900" spc="-5">
                          <a:solidFill>
                            <a:srgbClr val="0D0D0D"/>
                          </a:solidFill>
                          <a:latin typeface="Arial"/>
                          <a:cs typeface="Arial"/>
                        </a:rPr>
                        <a:t> </a:t>
                      </a:r>
                      <a:r>
                        <a:rPr sz="900">
                          <a:solidFill>
                            <a:srgbClr val="0D0D0D"/>
                          </a:solidFill>
                          <a:latin typeface="Arial"/>
                          <a:cs typeface="Arial"/>
                        </a:rPr>
                        <a:t>course</a:t>
                      </a:r>
                      <a:r>
                        <a:rPr sz="900" spc="-25">
                          <a:solidFill>
                            <a:srgbClr val="0D0D0D"/>
                          </a:solidFill>
                          <a:latin typeface="Arial"/>
                          <a:cs typeface="Arial"/>
                        </a:rPr>
                        <a:t> </a:t>
                      </a:r>
                      <a:r>
                        <a:rPr sz="900">
                          <a:solidFill>
                            <a:srgbClr val="0D0D0D"/>
                          </a:solidFill>
                          <a:latin typeface="Arial"/>
                          <a:cs typeface="Arial"/>
                        </a:rPr>
                        <a:t>lasts</a:t>
                      </a:r>
                      <a:r>
                        <a:rPr sz="900" spc="-30">
                          <a:solidFill>
                            <a:srgbClr val="0D0D0D"/>
                          </a:solidFill>
                          <a:latin typeface="Arial"/>
                          <a:cs typeface="Arial"/>
                        </a:rPr>
                        <a:t> </a:t>
                      </a:r>
                      <a:r>
                        <a:rPr sz="900">
                          <a:solidFill>
                            <a:srgbClr val="0D0D0D"/>
                          </a:solidFill>
                          <a:latin typeface="Arial"/>
                          <a:cs typeface="Arial"/>
                        </a:rPr>
                        <a:t>≥7</a:t>
                      </a:r>
                      <a:r>
                        <a:rPr sz="900" spc="-5">
                          <a:solidFill>
                            <a:srgbClr val="0D0D0D"/>
                          </a:solidFill>
                          <a:latin typeface="Arial"/>
                          <a:cs typeface="Arial"/>
                        </a:rPr>
                        <a:t> </a:t>
                      </a:r>
                      <a:r>
                        <a:rPr sz="900">
                          <a:solidFill>
                            <a:srgbClr val="0D0D0D"/>
                          </a:solidFill>
                          <a:latin typeface="Arial"/>
                          <a:cs typeface="Arial"/>
                        </a:rPr>
                        <a:t>days),</a:t>
                      </a:r>
                      <a:r>
                        <a:rPr sz="900" spc="-15">
                          <a:solidFill>
                            <a:srgbClr val="0D0D0D"/>
                          </a:solidFill>
                          <a:latin typeface="Arial"/>
                          <a:cs typeface="Arial"/>
                        </a:rPr>
                        <a:t> </a:t>
                      </a:r>
                      <a:r>
                        <a:rPr sz="900">
                          <a:solidFill>
                            <a:srgbClr val="0D0D0D"/>
                          </a:solidFill>
                          <a:latin typeface="Arial"/>
                          <a:cs typeface="Arial"/>
                        </a:rPr>
                        <a:t>in</a:t>
                      </a:r>
                      <a:r>
                        <a:rPr sz="900" spc="-5">
                          <a:solidFill>
                            <a:srgbClr val="0D0D0D"/>
                          </a:solidFill>
                          <a:latin typeface="Arial"/>
                          <a:cs typeface="Arial"/>
                        </a:rPr>
                        <a:t> </a:t>
                      </a:r>
                      <a:r>
                        <a:rPr sz="900">
                          <a:solidFill>
                            <a:srgbClr val="0D0D0D"/>
                          </a:solidFill>
                          <a:latin typeface="Arial"/>
                          <a:cs typeface="Arial"/>
                        </a:rPr>
                        <a:t>line</a:t>
                      </a:r>
                      <a:r>
                        <a:rPr sz="900" spc="-30">
                          <a:solidFill>
                            <a:srgbClr val="0D0D0D"/>
                          </a:solidFill>
                          <a:latin typeface="Arial"/>
                          <a:cs typeface="Arial"/>
                        </a:rPr>
                        <a:t> </a:t>
                      </a:r>
                      <a:r>
                        <a:rPr sz="900" spc="-20">
                          <a:solidFill>
                            <a:srgbClr val="0D0D0D"/>
                          </a:solidFill>
                          <a:latin typeface="Arial"/>
                          <a:cs typeface="Arial"/>
                        </a:rPr>
                        <a:t>with </a:t>
                      </a:r>
                      <a:r>
                        <a:rPr sz="900">
                          <a:solidFill>
                            <a:srgbClr val="0D0D0D"/>
                          </a:solidFill>
                          <a:latin typeface="Arial"/>
                          <a:cs typeface="Arial"/>
                        </a:rPr>
                        <a:t>GINA</a:t>
                      </a:r>
                      <a:r>
                        <a:rPr sz="900" spc="5">
                          <a:solidFill>
                            <a:srgbClr val="0D0D0D"/>
                          </a:solidFill>
                          <a:latin typeface="Arial"/>
                          <a:cs typeface="Arial"/>
                        </a:rPr>
                        <a:t> </a:t>
                      </a:r>
                      <a:r>
                        <a:rPr sz="900">
                          <a:solidFill>
                            <a:srgbClr val="0D0D0D"/>
                          </a:solidFill>
                          <a:latin typeface="Arial"/>
                          <a:cs typeface="Arial"/>
                        </a:rPr>
                        <a:t>2018</a:t>
                      </a:r>
                      <a:r>
                        <a:rPr sz="900" spc="-5">
                          <a:solidFill>
                            <a:srgbClr val="0D0D0D"/>
                          </a:solidFill>
                          <a:latin typeface="Arial"/>
                          <a:cs typeface="Arial"/>
                        </a:rPr>
                        <a:t> </a:t>
                      </a:r>
                      <a:r>
                        <a:rPr sz="900" spc="-10">
                          <a:solidFill>
                            <a:srgbClr val="0D0D0D"/>
                          </a:solidFill>
                          <a:latin typeface="Arial"/>
                          <a:cs typeface="Arial"/>
                        </a:rPr>
                        <a:t>recommendations,</a:t>
                      </a:r>
                      <a:r>
                        <a:rPr sz="900" spc="-25">
                          <a:solidFill>
                            <a:srgbClr val="0D0D0D"/>
                          </a:solidFill>
                          <a:latin typeface="Arial"/>
                          <a:cs typeface="Arial"/>
                        </a:rPr>
                        <a:t> </a:t>
                      </a:r>
                      <a:r>
                        <a:rPr sz="900">
                          <a:solidFill>
                            <a:srgbClr val="0D0D0D"/>
                          </a:solidFill>
                          <a:latin typeface="Arial"/>
                          <a:cs typeface="Arial"/>
                        </a:rPr>
                        <a:t>previously</a:t>
                      </a:r>
                      <a:r>
                        <a:rPr sz="900" spc="-15">
                          <a:solidFill>
                            <a:srgbClr val="0D0D0D"/>
                          </a:solidFill>
                          <a:latin typeface="Arial"/>
                          <a:cs typeface="Arial"/>
                        </a:rPr>
                        <a:t> </a:t>
                      </a:r>
                      <a:r>
                        <a:rPr sz="900">
                          <a:solidFill>
                            <a:srgbClr val="0D0D0D"/>
                          </a:solidFill>
                          <a:latin typeface="Arial"/>
                          <a:cs typeface="Arial"/>
                        </a:rPr>
                        <a:t>published</a:t>
                      </a:r>
                      <a:r>
                        <a:rPr sz="900" spc="-40">
                          <a:solidFill>
                            <a:srgbClr val="0D0D0D"/>
                          </a:solidFill>
                          <a:latin typeface="Arial"/>
                          <a:cs typeface="Arial"/>
                        </a:rPr>
                        <a:t> </a:t>
                      </a:r>
                      <a:r>
                        <a:rPr sz="900">
                          <a:solidFill>
                            <a:srgbClr val="0D0D0D"/>
                          </a:solidFill>
                          <a:latin typeface="Arial"/>
                          <a:cs typeface="Arial"/>
                        </a:rPr>
                        <a:t>research,</a:t>
                      </a:r>
                      <a:r>
                        <a:rPr sz="900" spc="-20">
                          <a:solidFill>
                            <a:srgbClr val="0D0D0D"/>
                          </a:solidFill>
                          <a:latin typeface="Arial"/>
                          <a:cs typeface="Arial"/>
                        </a:rPr>
                        <a:t> </a:t>
                      </a:r>
                      <a:r>
                        <a:rPr sz="900">
                          <a:solidFill>
                            <a:srgbClr val="0D0D0D"/>
                          </a:solidFill>
                          <a:latin typeface="Arial"/>
                          <a:cs typeface="Arial"/>
                        </a:rPr>
                        <a:t>and</a:t>
                      </a:r>
                      <a:r>
                        <a:rPr sz="900" spc="-10">
                          <a:solidFill>
                            <a:srgbClr val="0D0D0D"/>
                          </a:solidFill>
                          <a:latin typeface="Arial"/>
                          <a:cs typeface="Arial"/>
                        </a:rPr>
                        <a:t> </a:t>
                      </a:r>
                      <a:r>
                        <a:rPr sz="900">
                          <a:solidFill>
                            <a:srgbClr val="0D0D0D"/>
                          </a:solidFill>
                          <a:latin typeface="Arial"/>
                          <a:cs typeface="Arial"/>
                        </a:rPr>
                        <a:t>based</a:t>
                      </a:r>
                      <a:r>
                        <a:rPr sz="900" spc="-15">
                          <a:solidFill>
                            <a:srgbClr val="0D0D0D"/>
                          </a:solidFill>
                          <a:latin typeface="Arial"/>
                          <a:cs typeface="Arial"/>
                        </a:rPr>
                        <a:t> </a:t>
                      </a:r>
                      <a:r>
                        <a:rPr sz="900">
                          <a:solidFill>
                            <a:srgbClr val="0D0D0D"/>
                          </a:solidFill>
                          <a:latin typeface="Arial"/>
                          <a:cs typeface="Arial"/>
                        </a:rPr>
                        <a:t>on</a:t>
                      </a:r>
                      <a:r>
                        <a:rPr sz="900" spc="5">
                          <a:solidFill>
                            <a:srgbClr val="0D0D0D"/>
                          </a:solidFill>
                          <a:latin typeface="Arial"/>
                          <a:cs typeface="Arial"/>
                        </a:rPr>
                        <a:t> </a:t>
                      </a:r>
                      <a:r>
                        <a:rPr sz="900">
                          <a:solidFill>
                            <a:srgbClr val="0D0D0D"/>
                          </a:solidFill>
                          <a:latin typeface="Arial"/>
                          <a:cs typeface="Arial"/>
                        </a:rPr>
                        <a:t>discussion</a:t>
                      </a:r>
                      <a:r>
                        <a:rPr sz="900" spc="-35">
                          <a:solidFill>
                            <a:srgbClr val="0D0D0D"/>
                          </a:solidFill>
                          <a:latin typeface="Arial"/>
                          <a:cs typeface="Arial"/>
                        </a:rPr>
                        <a:t> </a:t>
                      </a:r>
                      <a:r>
                        <a:rPr sz="900">
                          <a:solidFill>
                            <a:srgbClr val="0D0D0D"/>
                          </a:solidFill>
                          <a:latin typeface="Arial"/>
                          <a:cs typeface="Arial"/>
                        </a:rPr>
                        <a:t>with</a:t>
                      </a:r>
                      <a:r>
                        <a:rPr sz="900" spc="20">
                          <a:solidFill>
                            <a:srgbClr val="0D0D0D"/>
                          </a:solidFill>
                          <a:latin typeface="Arial"/>
                          <a:cs typeface="Arial"/>
                        </a:rPr>
                        <a:t> </a:t>
                      </a:r>
                      <a:r>
                        <a:rPr sz="900">
                          <a:solidFill>
                            <a:srgbClr val="0D0D0D"/>
                          </a:solidFill>
                          <a:latin typeface="Arial"/>
                          <a:cs typeface="Arial"/>
                        </a:rPr>
                        <a:t>the</a:t>
                      </a:r>
                      <a:r>
                        <a:rPr sz="900" spc="-5">
                          <a:solidFill>
                            <a:srgbClr val="0D0D0D"/>
                          </a:solidFill>
                          <a:latin typeface="Arial"/>
                          <a:cs typeface="Arial"/>
                        </a:rPr>
                        <a:t> </a:t>
                      </a:r>
                      <a:r>
                        <a:rPr sz="900">
                          <a:solidFill>
                            <a:srgbClr val="0D0D0D"/>
                          </a:solidFill>
                          <a:latin typeface="Arial"/>
                          <a:cs typeface="Arial"/>
                        </a:rPr>
                        <a:t>site</a:t>
                      </a:r>
                      <a:r>
                        <a:rPr sz="900" spc="-10">
                          <a:solidFill>
                            <a:srgbClr val="0D0D0D"/>
                          </a:solidFill>
                          <a:latin typeface="Arial"/>
                          <a:cs typeface="Arial"/>
                        </a:rPr>
                        <a:t> investigator.</a:t>
                      </a:r>
                      <a:endParaRPr sz="900">
                        <a:latin typeface="Arial"/>
                        <a:cs typeface="Arial"/>
                      </a:endParaRPr>
                    </a:p>
                  </a:txBody>
                  <a:tcPr marL="0" marR="0" marT="42545"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FFDECA"/>
                    </a:solidFill>
                  </a:tcPr>
                </a:tc>
                <a:extLst>
                  <a:ext uri="{0D108BD9-81ED-4DB2-BD59-A6C34878D82A}">
                    <a16:rowId xmlns:a16="http://schemas.microsoft.com/office/drawing/2014/main" val="10001"/>
                  </a:ext>
                </a:extLst>
              </a:tr>
              <a:tr h="228600">
                <a:tc>
                  <a:txBody>
                    <a:bodyPr/>
                    <a:lstStyle/>
                    <a:p>
                      <a:pPr algn="ctr">
                        <a:lnSpc>
                          <a:spcPct val="100000"/>
                        </a:lnSpc>
                        <a:spcBef>
                          <a:spcPts val="340"/>
                        </a:spcBef>
                      </a:pPr>
                      <a:r>
                        <a:rPr sz="900" b="1">
                          <a:solidFill>
                            <a:srgbClr val="0D0D0D"/>
                          </a:solidFill>
                          <a:latin typeface="Arial"/>
                          <a:cs typeface="Arial"/>
                        </a:rPr>
                        <a:t>Prednisolone</a:t>
                      </a:r>
                      <a:r>
                        <a:rPr sz="900" b="1" spc="-50">
                          <a:solidFill>
                            <a:srgbClr val="0D0D0D"/>
                          </a:solidFill>
                          <a:latin typeface="Arial"/>
                          <a:cs typeface="Arial"/>
                        </a:rPr>
                        <a:t> </a:t>
                      </a:r>
                      <a:r>
                        <a:rPr sz="900" b="1" spc="-10">
                          <a:solidFill>
                            <a:srgbClr val="0D0D0D"/>
                          </a:solidFill>
                          <a:latin typeface="Arial"/>
                          <a:cs typeface="Arial"/>
                        </a:rPr>
                        <a:t>prescriptions</a:t>
                      </a:r>
                      <a:endParaRPr sz="900">
                        <a:latin typeface="Arial"/>
                        <a:cs typeface="Arial"/>
                      </a:endParaRPr>
                    </a:p>
                  </a:txBody>
                  <a:tcPr marL="0" marR="0" marT="4318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a:txBody>
                    <a:bodyPr/>
                    <a:lstStyle/>
                    <a:p>
                      <a:pPr marL="264160" indent="-172720">
                        <a:lnSpc>
                          <a:spcPct val="100000"/>
                        </a:lnSpc>
                        <a:spcBef>
                          <a:spcPts val="340"/>
                        </a:spcBef>
                        <a:buChar char="•"/>
                        <a:tabLst>
                          <a:tab pos="264160" algn="l"/>
                        </a:tabLst>
                      </a:pPr>
                      <a:r>
                        <a:rPr sz="900">
                          <a:solidFill>
                            <a:srgbClr val="0D0D0D"/>
                          </a:solidFill>
                          <a:latin typeface="Arial"/>
                          <a:cs typeface="Arial"/>
                        </a:rPr>
                        <a:t>Most</a:t>
                      </a:r>
                      <a:r>
                        <a:rPr sz="900" spc="-10">
                          <a:solidFill>
                            <a:srgbClr val="0D0D0D"/>
                          </a:solidFill>
                          <a:latin typeface="Arial"/>
                          <a:cs typeface="Arial"/>
                        </a:rPr>
                        <a:t> </a:t>
                      </a:r>
                      <a:r>
                        <a:rPr sz="900">
                          <a:solidFill>
                            <a:srgbClr val="0D0D0D"/>
                          </a:solidFill>
                          <a:latin typeface="Arial"/>
                          <a:cs typeface="Arial"/>
                        </a:rPr>
                        <a:t>were</a:t>
                      </a:r>
                      <a:r>
                        <a:rPr sz="900" spc="5">
                          <a:solidFill>
                            <a:srgbClr val="0D0D0D"/>
                          </a:solidFill>
                          <a:latin typeface="Arial"/>
                          <a:cs typeface="Arial"/>
                        </a:rPr>
                        <a:t> </a:t>
                      </a:r>
                      <a:r>
                        <a:rPr sz="900">
                          <a:solidFill>
                            <a:srgbClr val="0D0D0D"/>
                          </a:solidFill>
                          <a:latin typeface="Arial"/>
                          <a:cs typeface="Arial"/>
                        </a:rPr>
                        <a:t>for</a:t>
                      </a:r>
                      <a:r>
                        <a:rPr sz="900" spc="-15">
                          <a:solidFill>
                            <a:srgbClr val="0D0D0D"/>
                          </a:solidFill>
                          <a:latin typeface="Arial"/>
                          <a:cs typeface="Arial"/>
                        </a:rPr>
                        <a:t> </a:t>
                      </a:r>
                      <a:r>
                        <a:rPr sz="900">
                          <a:solidFill>
                            <a:srgbClr val="0D0D0D"/>
                          </a:solidFill>
                          <a:latin typeface="Arial"/>
                          <a:cs typeface="Arial"/>
                        </a:rPr>
                        <a:t>at</a:t>
                      </a:r>
                      <a:r>
                        <a:rPr sz="900" spc="-15">
                          <a:solidFill>
                            <a:srgbClr val="0D0D0D"/>
                          </a:solidFill>
                          <a:latin typeface="Arial"/>
                          <a:cs typeface="Arial"/>
                        </a:rPr>
                        <a:t> </a:t>
                      </a:r>
                      <a:r>
                        <a:rPr sz="900">
                          <a:solidFill>
                            <a:srgbClr val="0D0D0D"/>
                          </a:solidFill>
                          <a:latin typeface="Arial"/>
                          <a:cs typeface="Arial"/>
                        </a:rPr>
                        <a:t>least</a:t>
                      </a:r>
                      <a:r>
                        <a:rPr sz="900" spc="-35">
                          <a:solidFill>
                            <a:srgbClr val="0D0D0D"/>
                          </a:solidFill>
                          <a:latin typeface="Arial"/>
                          <a:cs typeface="Arial"/>
                        </a:rPr>
                        <a:t> </a:t>
                      </a:r>
                      <a:r>
                        <a:rPr sz="900">
                          <a:solidFill>
                            <a:srgbClr val="0D0D0D"/>
                          </a:solidFill>
                          <a:latin typeface="Arial"/>
                          <a:cs typeface="Arial"/>
                        </a:rPr>
                        <a:t>7</a:t>
                      </a:r>
                      <a:r>
                        <a:rPr sz="900" spc="-5">
                          <a:solidFill>
                            <a:srgbClr val="0D0D0D"/>
                          </a:solidFill>
                          <a:latin typeface="Arial"/>
                          <a:cs typeface="Arial"/>
                        </a:rPr>
                        <a:t> </a:t>
                      </a:r>
                      <a:r>
                        <a:rPr sz="900">
                          <a:solidFill>
                            <a:srgbClr val="0D0D0D"/>
                          </a:solidFill>
                          <a:latin typeface="Arial"/>
                          <a:cs typeface="Arial"/>
                        </a:rPr>
                        <a:t>days</a:t>
                      </a:r>
                      <a:r>
                        <a:rPr sz="900" spc="-15">
                          <a:solidFill>
                            <a:srgbClr val="0D0D0D"/>
                          </a:solidFill>
                          <a:latin typeface="Arial"/>
                          <a:cs typeface="Arial"/>
                        </a:rPr>
                        <a:t> </a:t>
                      </a:r>
                      <a:r>
                        <a:rPr sz="900">
                          <a:solidFill>
                            <a:srgbClr val="0D0D0D"/>
                          </a:solidFill>
                          <a:latin typeface="Arial"/>
                          <a:cs typeface="Arial"/>
                        </a:rPr>
                        <a:t>for</a:t>
                      </a:r>
                      <a:r>
                        <a:rPr sz="900" spc="-5">
                          <a:solidFill>
                            <a:srgbClr val="0D0D0D"/>
                          </a:solidFill>
                          <a:latin typeface="Arial"/>
                          <a:cs typeface="Arial"/>
                        </a:rPr>
                        <a:t> </a:t>
                      </a:r>
                      <a:r>
                        <a:rPr sz="900">
                          <a:solidFill>
                            <a:srgbClr val="0D0D0D"/>
                          </a:solidFill>
                          <a:latin typeface="Arial"/>
                          <a:cs typeface="Arial"/>
                        </a:rPr>
                        <a:t>short-term</a:t>
                      </a:r>
                      <a:r>
                        <a:rPr sz="900" spc="-35">
                          <a:solidFill>
                            <a:srgbClr val="0D0D0D"/>
                          </a:solidFill>
                          <a:latin typeface="Arial"/>
                          <a:cs typeface="Arial"/>
                        </a:rPr>
                        <a:t> </a:t>
                      </a:r>
                      <a:r>
                        <a:rPr sz="900" spc="-25">
                          <a:solidFill>
                            <a:srgbClr val="0D0D0D"/>
                          </a:solidFill>
                          <a:latin typeface="Arial"/>
                          <a:cs typeface="Arial"/>
                        </a:rPr>
                        <a:t>use</a:t>
                      </a:r>
                      <a:endParaRPr sz="900">
                        <a:latin typeface="Arial"/>
                        <a:cs typeface="Arial"/>
                      </a:endParaRPr>
                    </a:p>
                  </a:txBody>
                  <a:tcPr marL="0" marR="0" marT="4318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extLst>
                  <a:ext uri="{0D108BD9-81ED-4DB2-BD59-A6C34878D82A}">
                    <a16:rowId xmlns:a16="http://schemas.microsoft.com/office/drawing/2014/main" val="10002"/>
                  </a:ext>
                </a:extLst>
              </a:tr>
              <a:tr h="365760">
                <a:tc>
                  <a:txBody>
                    <a:bodyPr/>
                    <a:lstStyle/>
                    <a:p>
                      <a:pPr marL="194945" marR="88900" indent="-102235">
                        <a:lnSpc>
                          <a:spcPct val="100000"/>
                        </a:lnSpc>
                        <a:spcBef>
                          <a:spcPts val="340"/>
                        </a:spcBef>
                      </a:pPr>
                      <a:r>
                        <a:rPr sz="900" b="1">
                          <a:solidFill>
                            <a:srgbClr val="0D0D0D"/>
                          </a:solidFill>
                          <a:latin typeface="Arial"/>
                          <a:cs typeface="Arial"/>
                        </a:rPr>
                        <a:t>Number</a:t>
                      </a:r>
                      <a:r>
                        <a:rPr sz="900" b="1" spc="5">
                          <a:solidFill>
                            <a:srgbClr val="0D0D0D"/>
                          </a:solidFill>
                          <a:latin typeface="Arial"/>
                          <a:cs typeface="Arial"/>
                        </a:rPr>
                        <a:t> </a:t>
                      </a:r>
                      <a:r>
                        <a:rPr sz="900" b="1">
                          <a:solidFill>
                            <a:srgbClr val="0D0D0D"/>
                          </a:solidFill>
                          <a:latin typeface="Arial"/>
                          <a:cs typeface="Arial"/>
                        </a:rPr>
                        <a:t>of</a:t>
                      </a:r>
                      <a:r>
                        <a:rPr sz="900" b="1" spc="25">
                          <a:solidFill>
                            <a:srgbClr val="0D0D0D"/>
                          </a:solidFill>
                          <a:latin typeface="Arial"/>
                          <a:cs typeface="Arial"/>
                        </a:rPr>
                        <a:t> </a:t>
                      </a:r>
                      <a:r>
                        <a:rPr sz="900" b="1" spc="-10">
                          <a:solidFill>
                            <a:srgbClr val="0D0D0D"/>
                          </a:solidFill>
                          <a:latin typeface="Arial"/>
                          <a:cs typeface="Arial"/>
                        </a:rPr>
                        <a:t>hospitalization </a:t>
                      </a:r>
                      <a:r>
                        <a:rPr sz="900" b="1" spc="-25">
                          <a:solidFill>
                            <a:srgbClr val="0D0D0D"/>
                          </a:solidFill>
                          <a:latin typeface="Arial"/>
                          <a:cs typeface="Arial"/>
                        </a:rPr>
                        <a:t>and </a:t>
                      </a:r>
                      <a:r>
                        <a:rPr sz="900" b="1">
                          <a:solidFill>
                            <a:srgbClr val="0D0D0D"/>
                          </a:solidFill>
                          <a:latin typeface="Arial"/>
                          <a:cs typeface="Arial"/>
                        </a:rPr>
                        <a:t>ED</a:t>
                      </a:r>
                      <a:r>
                        <a:rPr sz="900" b="1" spc="-15">
                          <a:solidFill>
                            <a:srgbClr val="0D0D0D"/>
                          </a:solidFill>
                          <a:latin typeface="Arial"/>
                          <a:cs typeface="Arial"/>
                        </a:rPr>
                        <a:t> </a:t>
                      </a:r>
                      <a:r>
                        <a:rPr sz="900" b="1">
                          <a:solidFill>
                            <a:srgbClr val="0D0D0D"/>
                          </a:solidFill>
                          <a:latin typeface="Arial"/>
                          <a:cs typeface="Arial"/>
                        </a:rPr>
                        <a:t>admissions</a:t>
                      </a:r>
                      <a:r>
                        <a:rPr sz="900" b="1" spc="-45">
                          <a:solidFill>
                            <a:srgbClr val="0D0D0D"/>
                          </a:solidFill>
                          <a:latin typeface="Arial"/>
                          <a:cs typeface="Arial"/>
                        </a:rPr>
                        <a:t> </a:t>
                      </a:r>
                      <a:r>
                        <a:rPr sz="900" b="1">
                          <a:solidFill>
                            <a:srgbClr val="0D0D0D"/>
                          </a:solidFill>
                          <a:latin typeface="Arial"/>
                          <a:cs typeface="Arial"/>
                        </a:rPr>
                        <a:t>for</a:t>
                      </a:r>
                      <a:r>
                        <a:rPr sz="900" b="1" spc="-10">
                          <a:solidFill>
                            <a:srgbClr val="0D0D0D"/>
                          </a:solidFill>
                          <a:latin typeface="Arial"/>
                          <a:cs typeface="Arial"/>
                        </a:rPr>
                        <a:t> asthma</a:t>
                      </a:r>
                      <a:endParaRPr sz="900">
                        <a:latin typeface="Arial"/>
                        <a:cs typeface="Arial"/>
                      </a:endParaRPr>
                    </a:p>
                  </a:txBody>
                  <a:tcPr marL="0" marR="0" marT="4318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marL="264160" indent="-172720">
                        <a:lnSpc>
                          <a:spcPct val="100000"/>
                        </a:lnSpc>
                        <a:spcBef>
                          <a:spcPts val="340"/>
                        </a:spcBef>
                        <a:buChar char="•"/>
                        <a:tabLst>
                          <a:tab pos="264160" algn="l"/>
                        </a:tabLst>
                      </a:pPr>
                      <a:r>
                        <a:rPr sz="900">
                          <a:solidFill>
                            <a:srgbClr val="0D0D0D"/>
                          </a:solidFill>
                          <a:latin typeface="Arial"/>
                          <a:cs typeface="Arial"/>
                        </a:rPr>
                        <a:t>The</a:t>
                      </a:r>
                      <a:r>
                        <a:rPr sz="900" spc="-5">
                          <a:solidFill>
                            <a:srgbClr val="0D0D0D"/>
                          </a:solidFill>
                          <a:latin typeface="Arial"/>
                          <a:cs typeface="Arial"/>
                        </a:rPr>
                        <a:t> </a:t>
                      </a:r>
                      <a:r>
                        <a:rPr sz="900">
                          <a:solidFill>
                            <a:srgbClr val="0D0D0D"/>
                          </a:solidFill>
                          <a:latin typeface="Arial"/>
                          <a:cs typeface="Arial"/>
                        </a:rPr>
                        <a:t>number</a:t>
                      </a:r>
                      <a:r>
                        <a:rPr sz="900" spc="-30">
                          <a:solidFill>
                            <a:srgbClr val="0D0D0D"/>
                          </a:solidFill>
                          <a:latin typeface="Arial"/>
                          <a:cs typeface="Arial"/>
                        </a:rPr>
                        <a:t> </a:t>
                      </a:r>
                      <a:r>
                        <a:rPr sz="900">
                          <a:solidFill>
                            <a:srgbClr val="0D0D0D"/>
                          </a:solidFill>
                          <a:latin typeface="Arial"/>
                          <a:cs typeface="Arial"/>
                        </a:rPr>
                        <a:t>in</a:t>
                      </a:r>
                      <a:r>
                        <a:rPr sz="900" spc="-15">
                          <a:solidFill>
                            <a:srgbClr val="0D0D0D"/>
                          </a:solidFill>
                          <a:latin typeface="Arial"/>
                          <a:cs typeface="Arial"/>
                        </a:rPr>
                        <a:t> </a:t>
                      </a:r>
                      <a:r>
                        <a:rPr sz="900">
                          <a:solidFill>
                            <a:srgbClr val="0D0D0D"/>
                          </a:solidFill>
                          <a:latin typeface="Arial"/>
                          <a:cs typeface="Arial"/>
                        </a:rPr>
                        <a:t>the</a:t>
                      </a:r>
                      <a:r>
                        <a:rPr sz="900" spc="-15">
                          <a:solidFill>
                            <a:srgbClr val="0D0D0D"/>
                          </a:solidFill>
                          <a:latin typeface="Arial"/>
                          <a:cs typeface="Arial"/>
                        </a:rPr>
                        <a:t> </a:t>
                      </a:r>
                      <a:r>
                        <a:rPr sz="900">
                          <a:solidFill>
                            <a:srgbClr val="0D0D0D"/>
                          </a:solidFill>
                          <a:latin typeface="Arial"/>
                          <a:cs typeface="Arial"/>
                        </a:rPr>
                        <a:t>past</a:t>
                      </a:r>
                      <a:r>
                        <a:rPr sz="900" spc="-10">
                          <a:solidFill>
                            <a:srgbClr val="0D0D0D"/>
                          </a:solidFill>
                          <a:latin typeface="Arial"/>
                          <a:cs typeface="Arial"/>
                        </a:rPr>
                        <a:t> </a:t>
                      </a:r>
                      <a:r>
                        <a:rPr sz="900">
                          <a:solidFill>
                            <a:srgbClr val="0D0D0D"/>
                          </a:solidFill>
                          <a:latin typeface="Arial"/>
                          <a:cs typeface="Arial"/>
                        </a:rPr>
                        <a:t>12</a:t>
                      </a:r>
                      <a:r>
                        <a:rPr sz="900" spc="-15">
                          <a:solidFill>
                            <a:srgbClr val="0D0D0D"/>
                          </a:solidFill>
                          <a:latin typeface="Arial"/>
                          <a:cs typeface="Arial"/>
                        </a:rPr>
                        <a:t> </a:t>
                      </a:r>
                      <a:r>
                        <a:rPr sz="900" spc="-10">
                          <a:solidFill>
                            <a:srgbClr val="0D0D0D"/>
                          </a:solidFill>
                          <a:latin typeface="Arial"/>
                          <a:cs typeface="Arial"/>
                        </a:rPr>
                        <a:t>months</a:t>
                      </a:r>
                      <a:endParaRPr sz="900">
                        <a:latin typeface="Arial"/>
                        <a:cs typeface="Arial"/>
                      </a:endParaRPr>
                    </a:p>
                  </a:txBody>
                  <a:tcPr marL="0" marR="0" marT="4318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extLst>
                  <a:ext uri="{0D108BD9-81ED-4DB2-BD59-A6C34878D82A}">
                    <a16:rowId xmlns:a16="http://schemas.microsoft.com/office/drawing/2014/main" val="10003"/>
                  </a:ext>
                </a:extLst>
              </a:tr>
              <a:tr h="365125">
                <a:tc>
                  <a:txBody>
                    <a:bodyPr/>
                    <a:lstStyle/>
                    <a:p>
                      <a:pPr algn="ctr">
                        <a:lnSpc>
                          <a:spcPct val="100000"/>
                        </a:lnSpc>
                        <a:spcBef>
                          <a:spcPts val="340"/>
                        </a:spcBef>
                      </a:pPr>
                      <a:r>
                        <a:rPr sz="900" b="1">
                          <a:solidFill>
                            <a:srgbClr val="0D0D0D"/>
                          </a:solidFill>
                          <a:latin typeface="Arial"/>
                          <a:cs typeface="Arial"/>
                        </a:rPr>
                        <a:t>Number</a:t>
                      </a:r>
                      <a:r>
                        <a:rPr sz="900" b="1" spc="-25">
                          <a:solidFill>
                            <a:srgbClr val="0D0D0D"/>
                          </a:solidFill>
                          <a:latin typeface="Arial"/>
                          <a:cs typeface="Arial"/>
                        </a:rPr>
                        <a:t> </a:t>
                      </a:r>
                      <a:r>
                        <a:rPr sz="900" b="1">
                          <a:solidFill>
                            <a:srgbClr val="0D0D0D"/>
                          </a:solidFill>
                          <a:latin typeface="Arial"/>
                          <a:cs typeface="Arial"/>
                        </a:rPr>
                        <a:t>of</a:t>
                      </a:r>
                      <a:r>
                        <a:rPr sz="900" b="1" spc="-10">
                          <a:solidFill>
                            <a:srgbClr val="0D0D0D"/>
                          </a:solidFill>
                          <a:latin typeface="Arial"/>
                          <a:cs typeface="Arial"/>
                        </a:rPr>
                        <a:t> </a:t>
                      </a:r>
                      <a:r>
                        <a:rPr sz="900" b="1">
                          <a:solidFill>
                            <a:srgbClr val="0D0D0D"/>
                          </a:solidFill>
                          <a:latin typeface="Arial"/>
                          <a:cs typeface="Arial"/>
                        </a:rPr>
                        <a:t>times</a:t>
                      </a:r>
                      <a:r>
                        <a:rPr sz="900" b="1" spc="-25">
                          <a:solidFill>
                            <a:srgbClr val="0D0D0D"/>
                          </a:solidFill>
                          <a:latin typeface="Arial"/>
                          <a:cs typeface="Arial"/>
                        </a:rPr>
                        <a:t> </a:t>
                      </a:r>
                      <a:r>
                        <a:rPr sz="900" b="1" spc="-10">
                          <a:solidFill>
                            <a:srgbClr val="0D0D0D"/>
                          </a:solidFill>
                          <a:latin typeface="Arial"/>
                          <a:cs typeface="Arial"/>
                        </a:rPr>
                        <a:t>invasive</a:t>
                      </a:r>
                      <a:endParaRPr sz="900">
                        <a:latin typeface="Arial"/>
                        <a:cs typeface="Arial"/>
                      </a:endParaRPr>
                    </a:p>
                    <a:p>
                      <a:pPr algn="ctr">
                        <a:lnSpc>
                          <a:spcPct val="100000"/>
                        </a:lnSpc>
                      </a:pPr>
                      <a:r>
                        <a:rPr sz="900" b="1">
                          <a:solidFill>
                            <a:srgbClr val="0D0D0D"/>
                          </a:solidFill>
                          <a:latin typeface="Arial"/>
                          <a:cs typeface="Arial"/>
                        </a:rPr>
                        <a:t>ventilation</a:t>
                      </a:r>
                      <a:r>
                        <a:rPr sz="900" b="1" spc="-25">
                          <a:solidFill>
                            <a:srgbClr val="0D0D0D"/>
                          </a:solidFill>
                          <a:latin typeface="Arial"/>
                          <a:cs typeface="Arial"/>
                        </a:rPr>
                        <a:t> </a:t>
                      </a:r>
                      <a:r>
                        <a:rPr sz="900" b="1">
                          <a:solidFill>
                            <a:srgbClr val="0D0D0D"/>
                          </a:solidFill>
                          <a:latin typeface="Arial"/>
                          <a:cs typeface="Arial"/>
                        </a:rPr>
                        <a:t>was</a:t>
                      </a:r>
                      <a:r>
                        <a:rPr sz="900" b="1" spc="-50">
                          <a:solidFill>
                            <a:srgbClr val="0D0D0D"/>
                          </a:solidFill>
                          <a:latin typeface="Arial"/>
                          <a:cs typeface="Arial"/>
                        </a:rPr>
                        <a:t> </a:t>
                      </a:r>
                      <a:r>
                        <a:rPr sz="900" b="1" spc="-20">
                          <a:solidFill>
                            <a:srgbClr val="0D0D0D"/>
                          </a:solidFill>
                          <a:latin typeface="Arial"/>
                          <a:cs typeface="Arial"/>
                        </a:rPr>
                        <a:t>used</a:t>
                      </a:r>
                      <a:endParaRPr sz="900">
                        <a:latin typeface="Arial"/>
                        <a:cs typeface="Arial"/>
                      </a:endParaRPr>
                    </a:p>
                  </a:txBody>
                  <a:tcPr marL="0" marR="0" marT="4318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a:txBody>
                    <a:bodyPr/>
                    <a:lstStyle/>
                    <a:p>
                      <a:pPr marL="264160" indent="-172720">
                        <a:lnSpc>
                          <a:spcPct val="100000"/>
                        </a:lnSpc>
                        <a:spcBef>
                          <a:spcPts val="340"/>
                        </a:spcBef>
                        <a:buChar char="•"/>
                        <a:tabLst>
                          <a:tab pos="264160" algn="l"/>
                        </a:tabLst>
                      </a:pPr>
                      <a:r>
                        <a:rPr sz="900">
                          <a:solidFill>
                            <a:srgbClr val="0D0D0D"/>
                          </a:solidFill>
                          <a:latin typeface="Arial"/>
                          <a:cs typeface="Arial"/>
                        </a:rPr>
                        <a:t>The</a:t>
                      </a:r>
                      <a:r>
                        <a:rPr sz="900" spc="-10">
                          <a:solidFill>
                            <a:srgbClr val="0D0D0D"/>
                          </a:solidFill>
                          <a:latin typeface="Arial"/>
                          <a:cs typeface="Arial"/>
                        </a:rPr>
                        <a:t> </a:t>
                      </a:r>
                      <a:r>
                        <a:rPr sz="900">
                          <a:solidFill>
                            <a:srgbClr val="0D0D0D"/>
                          </a:solidFill>
                          <a:latin typeface="Arial"/>
                          <a:cs typeface="Arial"/>
                        </a:rPr>
                        <a:t>number</a:t>
                      </a:r>
                      <a:r>
                        <a:rPr sz="900" spc="-35">
                          <a:solidFill>
                            <a:srgbClr val="0D0D0D"/>
                          </a:solidFill>
                          <a:latin typeface="Arial"/>
                          <a:cs typeface="Arial"/>
                        </a:rPr>
                        <a:t> </a:t>
                      </a:r>
                      <a:r>
                        <a:rPr sz="900">
                          <a:solidFill>
                            <a:srgbClr val="0D0D0D"/>
                          </a:solidFill>
                          <a:latin typeface="Arial"/>
                          <a:cs typeface="Arial"/>
                        </a:rPr>
                        <a:t>of</a:t>
                      </a:r>
                      <a:r>
                        <a:rPr sz="900" spc="-20">
                          <a:solidFill>
                            <a:srgbClr val="0D0D0D"/>
                          </a:solidFill>
                          <a:latin typeface="Arial"/>
                          <a:cs typeface="Arial"/>
                        </a:rPr>
                        <a:t> </a:t>
                      </a:r>
                      <a:r>
                        <a:rPr sz="900">
                          <a:solidFill>
                            <a:srgbClr val="0D0D0D"/>
                          </a:solidFill>
                          <a:latin typeface="Arial"/>
                          <a:cs typeface="Arial"/>
                        </a:rPr>
                        <a:t>episodes</a:t>
                      </a:r>
                      <a:r>
                        <a:rPr sz="900" spc="-40">
                          <a:solidFill>
                            <a:srgbClr val="0D0D0D"/>
                          </a:solidFill>
                          <a:latin typeface="Arial"/>
                          <a:cs typeface="Arial"/>
                        </a:rPr>
                        <a:t> </a:t>
                      </a:r>
                      <a:r>
                        <a:rPr sz="900">
                          <a:solidFill>
                            <a:srgbClr val="0D0D0D"/>
                          </a:solidFill>
                          <a:latin typeface="Arial"/>
                          <a:cs typeface="Arial"/>
                        </a:rPr>
                        <a:t>before</a:t>
                      </a:r>
                      <a:r>
                        <a:rPr sz="900" spc="-20">
                          <a:solidFill>
                            <a:srgbClr val="0D0D0D"/>
                          </a:solidFill>
                          <a:latin typeface="Arial"/>
                          <a:cs typeface="Arial"/>
                        </a:rPr>
                        <a:t> </a:t>
                      </a:r>
                      <a:r>
                        <a:rPr sz="900">
                          <a:solidFill>
                            <a:srgbClr val="0D0D0D"/>
                          </a:solidFill>
                          <a:latin typeface="Arial"/>
                          <a:cs typeface="Arial"/>
                        </a:rPr>
                        <a:t>data</a:t>
                      </a:r>
                      <a:r>
                        <a:rPr sz="900" spc="-25">
                          <a:solidFill>
                            <a:srgbClr val="0D0D0D"/>
                          </a:solidFill>
                          <a:latin typeface="Arial"/>
                          <a:cs typeface="Arial"/>
                        </a:rPr>
                        <a:t> </a:t>
                      </a:r>
                      <a:r>
                        <a:rPr sz="900" spc="-10">
                          <a:solidFill>
                            <a:srgbClr val="0D0D0D"/>
                          </a:solidFill>
                          <a:latin typeface="Arial"/>
                          <a:cs typeface="Arial"/>
                        </a:rPr>
                        <a:t>extraction</a:t>
                      </a:r>
                      <a:endParaRPr sz="900">
                        <a:latin typeface="Arial"/>
                        <a:cs typeface="Arial"/>
                      </a:endParaRPr>
                    </a:p>
                  </a:txBody>
                  <a:tcPr marL="0" marR="0" marT="4318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extLst>
                  <a:ext uri="{0D108BD9-81ED-4DB2-BD59-A6C34878D82A}">
                    <a16:rowId xmlns:a16="http://schemas.microsoft.com/office/drawing/2014/main" val="10004"/>
                  </a:ext>
                </a:extLst>
              </a:tr>
              <a:tr h="776605">
                <a:tc>
                  <a:txBody>
                    <a:bodyPr/>
                    <a:lstStyle/>
                    <a:p>
                      <a:pPr>
                        <a:lnSpc>
                          <a:spcPct val="100000"/>
                        </a:lnSpc>
                      </a:pPr>
                      <a:endParaRPr sz="900">
                        <a:latin typeface="Times New Roman"/>
                        <a:cs typeface="Times New Roman"/>
                      </a:endParaRPr>
                    </a:p>
                    <a:p>
                      <a:pPr>
                        <a:lnSpc>
                          <a:spcPct val="100000"/>
                        </a:lnSpc>
                        <a:spcBef>
                          <a:spcPts val="430"/>
                        </a:spcBef>
                      </a:pPr>
                      <a:endParaRPr sz="900">
                        <a:latin typeface="Times New Roman"/>
                        <a:cs typeface="Times New Roman"/>
                      </a:endParaRPr>
                    </a:p>
                    <a:p>
                      <a:pPr marL="4445" algn="ctr">
                        <a:lnSpc>
                          <a:spcPct val="100000"/>
                        </a:lnSpc>
                        <a:spcBef>
                          <a:spcPts val="5"/>
                        </a:spcBef>
                      </a:pPr>
                      <a:r>
                        <a:rPr sz="900" b="1" spc="-10">
                          <a:solidFill>
                            <a:srgbClr val="0D0D0D"/>
                          </a:solidFill>
                          <a:latin typeface="Arial"/>
                          <a:cs typeface="Arial"/>
                        </a:rPr>
                        <a:t>Comorbidity</a:t>
                      </a:r>
                      <a:endParaRPr sz="900">
                        <a:latin typeface="Arial"/>
                        <a:cs typeface="Arial"/>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marL="264160" indent="-172720">
                        <a:lnSpc>
                          <a:spcPct val="100000"/>
                        </a:lnSpc>
                        <a:spcBef>
                          <a:spcPts val="340"/>
                        </a:spcBef>
                        <a:buChar char="•"/>
                        <a:tabLst>
                          <a:tab pos="264160" algn="l"/>
                        </a:tabLst>
                      </a:pPr>
                      <a:r>
                        <a:rPr sz="900">
                          <a:solidFill>
                            <a:srgbClr val="0D0D0D"/>
                          </a:solidFill>
                          <a:latin typeface="Arial"/>
                          <a:cs typeface="Arial"/>
                        </a:rPr>
                        <a:t>Based</a:t>
                      </a:r>
                      <a:r>
                        <a:rPr sz="900" spc="-30">
                          <a:solidFill>
                            <a:srgbClr val="0D0D0D"/>
                          </a:solidFill>
                          <a:latin typeface="Arial"/>
                          <a:cs typeface="Arial"/>
                        </a:rPr>
                        <a:t> </a:t>
                      </a:r>
                      <a:r>
                        <a:rPr sz="900">
                          <a:solidFill>
                            <a:srgbClr val="0D0D0D"/>
                          </a:solidFill>
                          <a:latin typeface="Arial"/>
                          <a:cs typeface="Arial"/>
                        </a:rPr>
                        <a:t>on</a:t>
                      </a:r>
                      <a:r>
                        <a:rPr sz="900" spc="-20">
                          <a:solidFill>
                            <a:srgbClr val="0D0D0D"/>
                          </a:solidFill>
                          <a:latin typeface="Arial"/>
                          <a:cs typeface="Arial"/>
                        </a:rPr>
                        <a:t> </a:t>
                      </a:r>
                      <a:r>
                        <a:rPr sz="900">
                          <a:solidFill>
                            <a:srgbClr val="0D0D0D"/>
                          </a:solidFill>
                          <a:latin typeface="Arial"/>
                          <a:cs typeface="Arial"/>
                        </a:rPr>
                        <a:t>a</a:t>
                      </a:r>
                      <a:r>
                        <a:rPr sz="900" spc="-5">
                          <a:solidFill>
                            <a:srgbClr val="0D0D0D"/>
                          </a:solidFill>
                          <a:latin typeface="Arial"/>
                          <a:cs typeface="Arial"/>
                        </a:rPr>
                        <a:t> </a:t>
                      </a:r>
                      <a:r>
                        <a:rPr sz="900">
                          <a:solidFill>
                            <a:srgbClr val="0D0D0D"/>
                          </a:solidFill>
                          <a:latin typeface="Arial"/>
                          <a:cs typeface="Arial"/>
                        </a:rPr>
                        <a:t>formal</a:t>
                      </a:r>
                      <a:r>
                        <a:rPr sz="900" spc="-30">
                          <a:solidFill>
                            <a:srgbClr val="0D0D0D"/>
                          </a:solidFill>
                          <a:latin typeface="Arial"/>
                          <a:cs typeface="Arial"/>
                        </a:rPr>
                        <a:t> </a:t>
                      </a:r>
                      <a:r>
                        <a:rPr sz="900">
                          <a:solidFill>
                            <a:srgbClr val="0D0D0D"/>
                          </a:solidFill>
                          <a:latin typeface="Arial"/>
                          <a:cs typeface="Arial"/>
                        </a:rPr>
                        <a:t>diagnosis</a:t>
                      </a:r>
                      <a:r>
                        <a:rPr sz="900" spc="-40">
                          <a:solidFill>
                            <a:srgbClr val="0D0D0D"/>
                          </a:solidFill>
                          <a:latin typeface="Arial"/>
                          <a:cs typeface="Arial"/>
                        </a:rPr>
                        <a:t> </a:t>
                      </a:r>
                      <a:r>
                        <a:rPr sz="900">
                          <a:solidFill>
                            <a:srgbClr val="0D0D0D"/>
                          </a:solidFill>
                          <a:latin typeface="Arial"/>
                          <a:cs typeface="Arial"/>
                        </a:rPr>
                        <a:t>or</a:t>
                      </a:r>
                      <a:r>
                        <a:rPr sz="900" spc="-15">
                          <a:solidFill>
                            <a:srgbClr val="0D0D0D"/>
                          </a:solidFill>
                          <a:latin typeface="Arial"/>
                          <a:cs typeface="Arial"/>
                        </a:rPr>
                        <a:t> </a:t>
                      </a:r>
                      <a:r>
                        <a:rPr sz="900">
                          <a:solidFill>
                            <a:srgbClr val="0D0D0D"/>
                          </a:solidFill>
                          <a:latin typeface="Arial"/>
                          <a:cs typeface="Arial"/>
                        </a:rPr>
                        <a:t>reliably</a:t>
                      </a:r>
                      <a:r>
                        <a:rPr sz="900" spc="-30">
                          <a:solidFill>
                            <a:srgbClr val="0D0D0D"/>
                          </a:solidFill>
                          <a:latin typeface="Arial"/>
                          <a:cs typeface="Arial"/>
                        </a:rPr>
                        <a:t> </a:t>
                      </a:r>
                      <a:r>
                        <a:rPr sz="900">
                          <a:solidFill>
                            <a:srgbClr val="0D0D0D"/>
                          </a:solidFill>
                          <a:latin typeface="Arial"/>
                          <a:cs typeface="Arial"/>
                        </a:rPr>
                        <a:t>inferred</a:t>
                      </a:r>
                      <a:r>
                        <a:rPr sz="900" spc="-25">
                          <a:solidFill>
                            <a:srgbClr val="0D0D0D"/>
                          </a:solidFill>
                          <a:latin typeface="Arial"/>
                          <a:cs typeface="Arial"/>
                        </a:rPr>
                        <a:t> </a:t>
                      </a:r>
                      <a:r>
                        <a:rPr sz="900">
                          <a:solidFill>
                            <a:srgbClr val="0D0D0D"/>
                          </a:solidFill>
                          <a:latin typeface="Arial"/>
                          <a:cs typeface="Arial"/>
                        </a:rPr>
                        <a:t>from</a:t>
                      </a:r>
                      <a:r>
                        <a:rPr sz="900" spc="-30">
                          <a:solidFill>
                            <a:srgbClr val="0D0D0D"/>
                          </a:solidFill>
                          <a:latin typeface="Arial"/>
                          <a:cs typeface="Arial"/>
                        </a:rPr>
                        <a:t> </a:t>
                      </a:r>
                      <a:r>
                        <a:rPr sz="900">
                          <a:solidFill>
                            <a:srgbClr val="0D0D0D"/>
                          </a:solidFill>
                          <a:latin typeface="Arial"/>
                          <a:cs typeface="Arial"/>
                        </a:rPr>
                        <a:t>relevant</a:t>
                      </a:r>
                      <a:r>
                        <a:rPr sz="900" spc="-20">
                          <a:solidFill>
                            <a:srgbClr val="0D0D0D"/>
                          </a:solidFill>
                          <a:latin typeface="Arial"/>
                          <a:cs typeface="Arial"/>
                        </a:rPr>
                        <a:t> </a:t>
                      </a:r>
                      <a:r>
                        <a:rPr sz="900">
                          <a:solidFill>
                            <a:srgbClr val="0D0D0D"/>
                          </a:solidFill>
                          <a:latin typeface="Arial"/>
                          <a:cs typeface="Arial"/>
                        </a:rPr>
                        <a:t>prescription</a:t>
                      </a:r>
                      <a:r>
                        <a:rPr sz="900" spc="-50">
                          <a:solidFill>
                            <a:srgbClr val="0D0D0D"/>
                          </a:solidFill>
                          <a:latin typeface="Arial"/>
                          <a:cs typeface="Arial"/>
                        </a:rPr>
                        <a:t> </a:t>
                      </a:r>
                      <a:r>
                        <a:rPr sz="900" spc="-20">
                          <a:solidFill>
                            <a:srgbClr val="0D0D0D"/>
                          </a:solidFill>
                          <a:latin typeface="Arial"/>
                          <a:cs typeface="Arial"/>
                        </a:rPr>
                        <a:t>data</a:t>
                      </a:r>
                      <a:endParaRPr sz="900">
                        <a:latin typeface="Arial"/>
                        <a:cs typeface="Arial"/>
                      </a:endParaRPr>
                    </a:p>
                    <a:p>
                      <a:pPr marL="264160" marR="203835" indent="-172720">
                        <a:lnSpc>
                          <a:spcPct val="100000"/>
                        </a:lnSpc>
                        <a:spcBef>
                          <a:spcPts val="5"/>
                        </a:spcBef>
                        <a:buChar char="•"/>
                        <a:tabLst>
                          <a:tab pos="264160" algn="l"/>
                        </a:tabLst>
                      </a:pPr>
                      <a:r>
                        <a:rPr sz="900">
                          <a:solidFill>
                            <a:srgbClr val="0D0D0D"/>
                          </a:solidFill>
                          <a:latin typeface="Arial"/>
                          <a:cs typeface="Arial"/>
                        </a:rPr>
                        <a:t>For</a:t>
                      </a:r>
                      <a:r>
                        <a:rPr sz="900" spc="-20">
                          <a:solidFill>
                            <a:srgbClr val="0D0D0D"/>
                          </a:solidFill>
                          <a:latin typeface="Arial"/>
                          <a:cs typeface="Arial"/>
                        </a:rPr>
                        <a:t> </a:t>
                      </a:r>
                      <a:r>
                        <a:rPr sz="900">
                          <a:solidFill>
                            <a:srgbClr val="0D0D0D"/>
                          </a:solidFill>
                          <a:latin typeface="Arial"/>
                          <a:cs typeface="Arial"/>
                        </a:rPr>
                        <a:t>the</a:t>
                      </a:r>
                      <a:r>
                        <a:rPr sz="900" spc="-20">
                          <a:solidFill>
                            <a:srgbClr val="0D0D0D"/>
                          </a:solidFill>
                          <a:latin typeface="Arial"/>
                          <a:cs typeface="Arial"/>
                        </a:rPr>
                        <a:t> </a:t>
                      </a:r>
                      <a:r>
                        <a:rPr sz="900">
                          <a:solidFill>
                            <a:srgbClr val="0D0D0D"/>
                          </a:solidFill>
                          <a:latin typeface="Arial"/>
                          <a:cs typeface="Arial"/>
                        </a:rPr>
                        <a:t>United</a:t>
                      </a:r>
                      <a:r>
                        <a:rPr sz="900" spc="-15">
                          <a:solidFill>
                            <a:srgbClr val="0D0D0D"/>
                          </a:solidFill>
                          <a:latin typeface="Arial"/>
                          <a:cs typeface="Arial"/>
                        </a:rPr>
                        <a:t> </a:t>
                      </a:r>
                      <a:r>
                        <a:rPr sz="900">
                          <a:solidFill>
                            <a:srgbClr val="0D0D0D"/>
                          </a:solidFill>
                          <a:latin typeface="Arial"/>
                          <a:cs typeface="Arial"/>
                        </a:rPr>
                        <a:t>States,</a:t>
                      </a:r>
                      <a:r>
                        <a:rPr sz="900" spc="-35">
                          <a:solidFill>
                            <a:srgbClr val="0D0D0D"/>
                          </a:solidFill>
                          <a:latin typeface="Arial"/>
                          <a:cs typeface="Arial"/>
                        </a:rPr>
                        <a:t> </a:t>
                      </a:r>
                      <a:r>
                        <a:rPr sz="900">
                          <a:solidFill>
                            <a:srgbClr val="0D0D0D"/>
                          </a:solidFill>
                          <a:latin typeface="Arial"/>
                          <a:cs typeface="Arial"/>
                        </a:rPr>
                        <a:t>comorbidity</a:t>
                      </a:r>
                      <a:r>
                        <a:rPr sz="900" spc="-45">
                          <a:solidFill>
                            <a:srgbClr val="0D0D0D"/>
                          </a:solidFill>
                          <a:latin typeface="Arial"/>
                          <a:cs typeface="Arial"/>
                        </a:rPr>
                        <a:t> </a:t>
                      </a:r>
                      <a:r>
                        <a:rPr sz="900">
                          <a:solidFill>
                            <a:srgbClr val="0D0D0D"/>
                          </a:solidFill>
                          <a:latin typeface="Arial"/>
                          <a:cs typeface="Arial"/>
                        </a:rPr>
                        <a:t>data</a:t>
                      </a:r>
                      <a:r>
                        <a:rPr sz="900" spc="-20">
                          <a:solidFill>
                            <a:srgbClr val="0D0D0D"/>
                          </a:solidFill>
                          <a:latin typeface="Arial"/>
                          <a:cs typeface="Arial"/>
                        </a:rPr>
                        <a:t> </a:t>
                      </a:r>
                      <a:r>
                        <a:rPr sz="900">
                          <a:solidFill>
                            <a:srgbClr val="0D0D0D"/>
                          </a:solidFill>
                          <a:latin typeface="Arial"/>
                          <a:cs typeface="Arial"/>
                        </a:rPr>
                        <a:t>were</a:t>
                      </a:r>
                      <a:r>
                        <a:rPr sz="900" spc="-5">
                          <a:solidFill>
                            <a:srgbClr val="0D0D0D"/>
                          </a:solidFill>
                          <a:latin typeface="Arial"/>
                          <a:cs typeface="Arial"/>
                        </a:rPr>
                        <a:t> </a:t>
                      </a:r>
                      <a:r>
                        <a:rPr sz="900">
                          <a:solidFill>
                            <a:srgbClr val="0D0D0D"/>
                          </a:solidFill>
                          <a:latin typeface="Arial"/>
                          <a:cs typeface="Arial"/>
                        </a:rPr>
                        <a:t>captured</a:t>
                      </a:r>
                      <a:r>
                        <a:rPr sz="900" spc="-30">
                          <a:solidFill>
                            <a:srgbClr val="0D0D0D"/>
                          </a:solidFill>
                          <a:latin typeface="Arial"/>
                          <a:cs typeface="Arial"/>
                        </a:rPr>
                        <a:t> </a:t>
                      </a:r>
                      <a:r>
                        <a:rPr sz="900">
                          <a:solidFill>
                            <a:srgbClr val="0D0D0D"/>
                          </a:solidFill>
                          <a:latin typeface="Arial"/>
                          <a:cs typeface="Arial"/>
                        </a:rPr>
                        <a:t>using</a:t>
                      </a:r>
                      <a:r>
                        <a:rPr sz="900" spc="-25">
                          <a:solidFill>
                            <a:srgbClr val="0D0D0D"/>
                          </a:solidFill>
                          <a:latin typeface="Arial"/>
                          <a:cs typeface="Arial"/>
                        </a:rPr>
                        <a:t> </a:t>
                      </a:r>
                      <a:r>
                        <a:rPr sz="900">
                          <a:solidFill>
                            <a:srgbClr val="0D0D0D"/>
                          </a:solidFill>
                          <a:latin typeface="Arial"/>
                          <a:cs typeface="Arial"/>
                        </a:rPr>
                        <a:t>International</a:t>
                      </a:r>
                      <a:r>
                        <a:rPr sz="900" spc="-55">
                          <a:solidFill>
                            <a:srgbClr val="0D0D0D"/>
                          </a:solidFill>
                          <a:latin typeface="Arial"/>
                          <a:cs typeface="Arial"/>
                        </a:rPr>
                        <a:t> </a:t>
                      </a:r>
                      <a:r>
                        <a:rPr sz="900">
                          <a:solidFill>
                            <a:srgbClr val="0D0D0D"/>
                          </a:solidFill>
                          <a:latin typeface="Arial"/>
                          <a:cs typeface="Arial"/>
                        </a:rPr>
                        <a:t>Classification</a:t>
                      </a:r>
                      <a:r>
                        <a:rPr sz="900" spc="-40">
                          <a:solidFill>
                            <a:srgbClr val="0D0D0D"/>
                          </a:solidFill>
                          <a:latin typeface="Arial"/>
                          <a:cs typeface="Arial"/>
                        </a:rPr>
                        <a:t> </a:t>
                      </a:r>
                      <a:r>
                        <a:rPr sz="900">
                          <a:solidFill>
                            <a:srgbClr val="0D0D0D"/>
                          </a:solidFill>
                          <a:latin typeface="Arial"/>
                          <a:cs typeface="Arial"/>
                        </a:rPr>
                        <a:t>of</a:t>
                      </a:r>
                      <a:r>
                        <a:rPr sz="900" spc="-20">
                          <a:solidFill>
                            <a:srgbClr val="0D0D0D"/>
                          </a:solidFill>
                          <a:latin typeface="Arial"/>
                          <a:cs typeface="Arial"/>
                        </a:rPr>
                        <a:t> </a:t>
                      </a:r>
                      <a:r>
                        <a:rPr sz="900">
                          <a:solidFill>
                            <a:srgbClr val="0D0D0D"/>
                          </a:solidFill>
                          <a:latin typeface="Arial"/>
                          <a:cs typeface="Arial"/>
                        </a:rPr>
                        <a:t>Diseases,</a:t>
                      </a:r>
                      <a:r>
                        <a:rPr sz="900" spc="-40">
                          <a:solidFill>
                            <a:srgbClr val="0D0D0D"/>
                          </a:solidFill>
                          <a:latin typeface="Arial"/>
                          <a:cs typeface="Arial"/>
                        </a:rPr>
                        <a:t> </a:t>
                      </a:r>
                      <a:r>
                        <a:rPr sz="900">
                          <a:solidFill>
                            <a:srgbClr val="0D0D0D"/>
                          </a:solidFill>
                          <a:latin typeface="Arial"/>
                          <a:cs typeface="Arial"/>
                        </a:rPr>
                        <a:t>Tenth</a:t>
                      </a:r>
                      <a:r>
                        <a:rPr sz="900" spc="-20">
                          <a:solidFill>
                            <a:srgbClr val="0D0D0D"/>
                          </a:solidFill>
                          <a:latin typeface="Arial"/>
                          <a:cs typeface="Arial"/>
                        </a:rPr>
                        <a:t> </a:t>
                      </a:r>
                      <a:r>
                        <a:rPr sz="900">
                          <a:solidFill>
                            <a:srgbClr val="0D0D0D"/>
                          </a:solidFill>
                          <a:latin typeface="Arial"/>
                          <a:cs typeface="Arial"/>
                        </a:rPr>
                        <a:t>Revision</a:t>
                      </a:r>
                      <a:r>
                        <a:rPr sz="900" spc="-15">
                          <a:solidFill>
                            <a:srgbClr val="0D0D0D"/>
                          </a:solidFill>
                          <a:latin typeface="Arial"/>
                          <a:cs typeface="Arial"/>
                        </a:rPr>
                        <a:t> </a:t>
                      </a:r>
                      <a:r>
                        <a:rPr sz="900" spc="-10">
                          <a:solidFill>
                            <a:srgbClr val="0D0D0D"/>
                          </a:solidFill>
                          <a:latin typeface="Arial"/>
                          <a:cs typeface="Arial"/>
                        </a:rPr>
                        <a:t>codes </a:t>
                      </a:r>
                      <a:r>
                        <a:rPr sz="900">
                          <a:solidFill>
                            <a:srgbClr val="0D0D0D"/>
                          </a:solidFill>
                          <a:latin typeface="Arial"/>
                          <a:cs typeface="Arial"/>
                        </a:rPr>
                        <a:t>for</a:t>
                      </a:r>
                      <a:r>
                        <a:rPr sz="900" spc="-15">
                          <a:solidFill>
                            <a:srgbClr val="0D0D0D"/>
                          </a:solidFill>
                          <a:latin typeface="Arial"/>
                          <a:cs typeface="Arial"/>
                        </a:rPr>
                        <a:t> </a:t>
                      </a:r>
                      <a:r>
                        <a:rPr sz="900">
                          <a:solidFill>
                            <a:srgbClr val="0D0D0D"/>
                          </a:solidFill>
                          <a:latin typeface="Arial"/>
                          <a:cs typeface="Arial"/>
                        </a:rPr>
                        <a:t>active</a:t>
                      </a:r>
                      <a:r>
                        <a:rPr sz="900" spc="-15">
                          <a:solidFill>
                            <a:srgbClr val="0D0D0D"/>
                          </a:solidFill>
                          <a:latin typeface="Arial"/>
                          <a:cs typeface="Arial"/>
                        </a:rPr>
                        <a:t> </a:t>
                      </a:r>
                      <a:r>
                        <a:rPr sz="900">
                          <a:solidFill>
                            <a:srgbClr val="0D0D0D"/>
                          </a:solidFill>
                          <a:latin typeface="Arial"/>
                          <a:cs typeface="Arial"/>
                        </a:rPr>
                        <a:t>diagnosis</a:t>
                      </a:r>
                      <a:r>
                        <a:rPr sz="900" spc="-45">
                          <a:solidFill>
                            <a:srgbClr val="0D0D0D"/>
                          </a:solidFill>
                          <a:latin typeface="Arial"/>
                          <a:cs typeface="Arial"/>
                        </a:rPr>
                        <a:t> </a:t>
                      </a:r>
                      <a:r>
                        <a:rPr sz="900">
                          <a:solidFill>
                            <a:srgbClr val="0D0D0D"/>
                          </a:solidFill>
                          <a:latin typeface="Arial"/>
                          <a:cs typeface="Arial"/>
                        </a:rPr>
                        <a:t>of</a:t>
                      </a:r>
                      <a:r>
                        <a:rPr sz="900" spc="-5">
                          <a:solidFill>
                            <a:srgbClr val="0D0D0D"/>
                          </a:solidFill>
                          <a:latin typeface="Arial"/>
                          <a:cs typeface="Arial"/>
                        </a:rPr>
                        <a:t> </a:t>
                      </a:r>
                      <a:r>
                        <a:rPr sz="900" spc="-10">
                          <a:solidFill>
                            <a:srgbClr val="0D0D0D"/>
                          </a:solidFill>
                          <a:latin typeface="Arial"/>
                          <a:cs typeface="Arial"/>
                        </a:rPr>
                        <a:t>comorbidity</a:t>
                      </a:r>
                      <a:endParaRPr sz="900">
                        <a:latin typeface="Arial"/>
                        <a:cs typeface="Arial"/>
                      </a:endParaRPr>
                    </a:p>
                    <a:p>
                      <a:pPr marL="264160" marR="184150" indent="-172720">
                        <a:lnSpc>
                          <a:spcPct val="100000"/>
                        </a:lnSpc>
                        <a:buChar char="•"/>
                        <a:tabLst>
                          <a:tab pos="264160" algn="l"/>
                        </a:tabLst>
                      </a:pPr>
                      <a:r>
                        <a:rPr sz="900">
                          <a:solidFill>
                            <a:srgbClr val="0D0D0D"/>
                          </a:solidFill>
                          <a:latin typeface="Arial"/>
                          <a:cs typeface="Arial"/>
                        </a:rPr>
                        <a:t>Prescription</a:t>
                      </a:r>
                      <a:r>
                        <a:rPr sz="900" spc="-45">
                          <a:solidFill>
                            <a:srgbClr val="0D0D0D"/>
                          </a:solidFill>
                          <a:latin typeface="Arial"/>
                          <a:cs typeface="Arial"/>
                        </a:rPr>
                        <a:t> </a:t>
                      </a:r>
                      <a:r>
                        <a:rPr sz="900">
                          <a:solidFill>
                            <a:srgbClr val="0D0D0D"/>
                          </a:solidFill>
                          <a:latin typeface="Arial"/>
                          <a:cs typeface="Arial"/>
                        </a:rPr>
                        <a:t>data</a:t>
                      </a:r>
                      <a:r>
                        <a:rPr sz="900" spc="-25">
                          <a:solidFill>
                            <a:srgbClr val="0D0D0D"/>
                          </a:solidFill>
                          <a:latin typeface="Arial"/>
                          <a:cs typeface="Arial"/>
                        </a:rPr>
                        <a:t> </a:t>
                      </a:r>
                      <a:r>
                        <a:rPr sz="900">
                          <a:solidFill>
                            <a:srgbClr val="0D0D0D"/>
                          </a:solidFill>
                          <a:latin typeface="Arial"/>
                          <a:cs typeface="Arial"/>
                        </a:rPr>
                        <a:t>were</a:t>
                      </a:r>
                      <a:r>
                        <a:rPr sz="900" spc="10">
                          <a:solidFill>
                            <a:srgbClr val="0D0D0D"/>
                          </a:solidFill>
                          <a:latin typeface="Arial"/>
                          <a:cs typeface="Arial"/>
                        </a:rPr>
                        <a:t> </a:t>
                      </a:r>
                      <a:r>
                        <a:rPr sz="900">
                          <a:solidFill>
                            <a:srgbClr val="0D0D0D"/>
                          </a:solidFill>
                          <a:latin typeface="Arial"/>
                          <a:cs typeface="Arial"/>
                        </a:rPr>
                        <a:t>used</a:t>
                      </a:r>
                      <a:r>
                        <a:rPr sz="900" spc="-30">
                          <a:solidFill>
                            <a:srgbClr val="0D0D0D"/>
                          </a:solidFill>
                          <a:latin typeface="Arial"/>
                          <a:cs typeface="Arial"/>
                        </a:rPr>
                        <a:t> </a:t>
                      </a:r>
                      <a:r>
                        <a:rPr sz="900">
                          <a:solidFill>
                            <a:srgbClr val="0D0D0D"/>
                          </a:solidFill>
                          <a:latin typeface="Arial"/>
                          <a:cs typeface="Arial"/>
                        </a:rPr>
                        <a:t>as</a:t>
                      </a:r>
                      <a:r>
                        <a:rPr sz="900" spc="-10">
                          <a:solidFill>
                            <a:srgbClr val="0D0D0D"/>
                          </a:solidFill>
                          <a:latin typeface="Arial"/>
                          <a:cs typeface="Arial"/>
                        </a:rPr>
                        <a:t> </a:t>
                      </a:r>
                      <a:r>
                        <a:rPr sz="900">
                          <a:solidFill>
                            <a:srgbClr val="0D0D0D"/>
                          </a:solidFill>
                          <a:latin typeface="Arial"/>
                          <a:cs typeface="Arial"/>
                        </a:rPr>
                        <a:t>a</a:t>
                      </a:r>
                      <a:r>
                        <a:rPr sz="900" spc="-10">
                          <a:solidFill>
                            <a:srgbClr val="0D0D0D"/>
                          </a:solidFill>
                          <a:latin typeface="Arial"/>
                          <a:cs typeface="Arial"/>
                        </a:rPr>
                        <a:t> </a:t>
                      </a:r>
                      <a:r>
                        <a:rPr sz="900">
                          <a:solidFill>
                            <a:srgbClr val="0D0D0D"/>
                          </a:solidFill>
                          <a:latin typeface="Arial"/>
                          <a:cs typeface="Arial"/>
                        </a:rPr>
                        <a:t>supplement</a:t>
                      </a:r>
                      <a:r>
                        <a:rPr sz="900" spc="-40">
                          <a:solidFill>
                            <a:srgbClr val="0D0D0D"/>
                          </a:solidFill>
                          <a:latin typeface="Arial"/>
                          <a:cs typeface="Arial"/>
                        </a:rPr>
                        <a:t> </a:t>
                      </a:r>
                      <a:r>
                        <a:rPr sz="900">
                          <a:solidFill>
                            <a:srgbClr val="0D0D0D"/>
                          </a:solidFill>
                          <a:latin typeface="Arial"/>
                          <a:cs typeface="Arial"/>
                        </a:rPr>
                        <a:t>to</a:t>
                      </a:r>
                      <a:r>
                        <a:rPr sz="900" spc="-15">
                          <a:solidFill>
                            <a:srgbClr val="0D0D0D"/>
                          </a:solidFill>
                          <a:latin typeface="Arial"/>
                          <a:cs typeface="Arial"/>
                        </a:rPr>
                        <a:t> </a:t>
                      </a:r>
                      <a:r>
                        <a:rPr sz="900">
                          <a:solidFill>
                            <a:srgbClr val="0D0D0D"/>
                          </a:solidFill>
                          <a:latin typeface="Arial"/>
                          <a:cs typeface="Arial"/>
                        </a:rPr>
                        <a:t>identify</a:t>
                      </a:r>
                      <a:r>
                        <a:rPr sz="900" spc="-20">
                          <a:solidFill>
                            <a:srgbClr val="0D0D0D"/>
                          </a:solidFill>
                          <a:latin typeface="Arial"/>
                          <a:cs typeface="Arial"/>
                        </a:rPr>
                        <a:t> </a:t>
                      </a:r>
                      <a:r>
                        <a:rPr sz="900">
                          <a:solidFill>
                            <a:srgbClr val="0D0D0D"/>
                          </a:solidFill>
                          <a:latin typeface="Arial"/>
                          <a:cs typeface="Arial"/>
                        </a:rPr>
                        <a:t>the</a:t>
                      </a:r>
                      <a:r>
                        <a:rPr sz="900" spc="-20">
                          <a:solidFill>
                            <a:srgbClr val="0D0D0D"/>
                          </a:solidFill>
                          <a:latin typeface="Arial"/>
                          <a:cs typeface="Arial"/>
                        </a:rPr>
                        <a:t> </a:t>
                      </a:r>
                      <a:r>
                        <a:rPr sz="900">
                          <a:solidFill>
                            <a:srgbClr val="0D0D0D"/>
                          </a:solidFill>
                          <a:latin typeface="Arial"/>
                          <a:cs typeface="Arial"/>
                        </a:rPr>
                        <a:t>comorbidity</a:t>
                      </a:r>
                      <a:r>
                        <a:rPr sz="900" spc="-35">
                          <a:solidFill>
                            <a:srgbClr val="0D0D0D"/>
                          </a:solidFill>
                          <a:latin typeface="Arial"/>
                          <a:cs typeface="Arial"/>
                        </a:rPr>
                        <a:t> </a:t>
                      </a:r>
                      <a:r>
                        <a:rPr sz="900">
                          <a:solidFill>
                            <a:srgbClr val="0D0D0D"/>
                          </a:solidFill>
                          <a:latin typeface="Arial"/>
                          <a:cs typeface="Arial"/>
                        </a:rPr>
                        <a:t>status</a:t>
                      </a:r>
                      <a:r>
                        <a:rPr sz="900" spc="-25">
                          <a:solidFill>
                            <a:srgbClr val="0D0D0D"/>
                          </a:solidFill>
                          <a:latin typeface="Arial"/>
                          <a:cs typeface="Arial"/>
                        </a:rPr>
                        <a:t> </a:t>
                      </a:r>
                      <a:r>
                        <a:rPr sz="900">
                          <a:solidFill>
                            <a:srgbClr val="0D0D0D"/>
                          </a:solidFill>
                          <a:latin typeface="Arial"/>
                          <a:cs typeface="Arial"/>
                        </a:rPr>
                        <a:t>of</a:t>
                      </a:r>
                      <a:r>
                        <a:rPr sz="900" spc="-20">
                          <a:solidFill>
                            <a:srgbClr val="0D0D0D"/>
                          </a:solidFill>
                          <a:latin typeface="Arial"/>
                          <a:cs typeface="Arial"/>
                        </a:rPr>
                        <a:t> </a:t>
                      </a:r>
                      <a:r>
                        <a:rPr sz="900">
                          <a:solidFill>
                            <a:srgbClr val="0D0D0D"/>
                          </a:solidFill>
                          <a:latin typeface="Arial"/>
                          <a:cs typeface="Arial"/>
                        </a:rPr>
                        <a:t>allergic</a:t>
                      </a:r>
                      <a:r>
                        <a:rPr sz="900" spc="-35">
                          <a:solidFill>
                            <a:srgbClr val="0D0D0D"/>
                          </a:solidFill>
                          <a:latin typeface="Arial"/>
                          <a:cs typeface="Arial"/>
                        </a:rPr>
                        <a:t> </a:t>
                      </a:r>
                      <a:r>
                        <a:rPr sz="900">
                          <a:solidFill>
                            <a:srgbClr val="0D0D0D"/>
                          </a:solidFill>
                          <a:latin typeface="Arial"/>
                          <a:cs typeface="Arial"/>
                        </a:rPr>
                        <a:t>rhinitis</a:t>
                      </a:r>
                      <a:r>
                        <a:rPr sz="900" spc="-25">
                          <a:solidFill>
                            <a:srgbClr val="0D0D0D"/>
                          </a:solidFill>
                          <a:latin typeface="Arial"/>
                          <a:cs typeface="Arial"/>
                        </a:rPr>
                        <a:t> </a:t>
                      </a:r>
                      <a:r>
                        <a:rPr sz="900">
                          <a:solidFill>
                            <a:srgbClr val="0D0D0D"/>
                          </a:solidFill>
                          <a:latin typeface="Arial"/>
                          <a:cs typeface="Arial"/>
                        </a:rPr>
                        <a:t>(AR)</a:t>
                      </a:r>
                      <a:r>
                        <a:rPr sz="900" spc="-10">
                          <a:solidFill>
                            <a:srgbClr val="0D0D0D"/>
                          </a:solidFill>
                          <a:latin typeface="Arial"/>
                          <a:cs typeface="Arial"/>
                        </a:rPr>
                        <a:t> </a:t>
                      </a:r>
                      <a:r>
                        <a:rPr sz="900">
                          <a:solidFill>
                            <a:srgbClr val="0D0D0D"/>
                          </a:solidFill>
                          <a:latin typeface="Arial"/>
                          <a:cs typeface="Arial"/>
                        </a:rPr>
                        <a:t>and</a:t>
                      </a:r>
                      <a:r>
                        <a:rPr sz="900" spc="-15">
                          <a:solidFill>
                            <a:srgbClr val="0D0D0D"/>
                          </a:solidFill>
                          <a:latin typeface="Arial"/>
                          <a:cs typeface="Arial"/>
                        </a:rPr>
                        <a:t> </a:t>
                      </a:r>
                      <a:r>
                        <a:rPr sz="900">
                          <a:solidFill>
                            <a:srgbClr val="0D0D0D"/>
                          </a:solidFill>
                          <a:latin typeface="Arial"/>
                          <a:cs typeface="Arial"/>
                        </a:rPr>
                        <a:t>eczema</a:t>
                      </a:r>
                      <a:r>
                        <a:rPr sz="900" spc="-25">
                          <a:solidFill>
                            <a:srgbClr val="0D0D0D"/>
                          </a:solidFill>
                          <a:latin typeface="Arial"/>
                          <a:cs typeface="Arial"/>
                        </a:rPr>
                        <a:t> </a:t>
                      </a:r>
                      <a:r>
                        <a:rPr sz="900" spc="-10">
                          <a:solidFill>
                            <a:srgbClr val="0D0D0D"/>
                          </a:solidFill>
                          <a:latin typeface="Arial"/>
                          <a:cs typeface="Arial"/>
                        </a:rPr>
                        <a:t>because </a:t>
                      </a:r>
                      <a:r>
                        <a:rPr sz="900">
                          <a:solidFill>
                            <a:srgbClr val="0D0D0D"/>
                          </a:solidFill>
                          <a:latin typeface="Arial"/>
                          <a:cs typeface="Arial"/>
                        </a:rPr>
                        <a:t>their</a:t>
                      </a:r>
                      <a:r>
                        <a:rPr sz="900" spc="-10">
                          <a:solidFill>
                            <a:srgbClr val="0D0D0D"/>
                          </a:solidFill>
                          <a:latin typeface="Arial"/>
                          <a:cs typeface="Arial"/>
                        </a:rPr>
                        <a:t> </a:t>
                      </a:r>
                      <a:r>
                        <a:rPr sz="900">
                          <a:solidFill>
                            <a:srgbClr val="0D0D0D"/>
                          </a:solidFill>
                          <a:latin typeface="Arial"/>
                          <a:cs typeface="Arial"/>
                        </a:rPr>
                        <a:t>active</a:t>
                      </a:r>
                      <a:r>
                        <a:rPr sz="900" spc="-15">
                          <a:solidFill>
                            <a:srgbClr val="0D0D0D"/>
                          </a:solidFill>
                          <a:latin typeface="Arial"/>
                          <a:cs typeface="Arial"/>
                        </a:rPr>
                        <a:t> </a:t>
                      </a:r>
                      <a:r>
                        <a:rPr sz="900">
                          <a:solidFill>
                            <a:srgbClr val="0D0D0D"/>
                          </a:solidFill>
                          <a:latin typeface="Arial"/>
                          <a:cs typeface="Arial"/>
                        </a:rPr>
                        <a:t>diagnosis</a:t>
                      </a:r>
                      <a:r>
                        <a:rPr sz="900" spc="-25">
                          <a:solidFill>
                            <a:srgbClr val="0D0D0D"/>
                          </a:solidFill>
                          <a:latin typeface="Arial"/>
                          <a:cs typeface="Arial"/>
                        </a:rPr>
                        <a:t> </a:t>
                      </a:r>
                      <a:r>
                        <a:rPr sz="900">
                          <a:solidFill>
                            <a:srgbClr val="0D0D0D"/>
                          </a:solidFill>
                          <a:latin typeface="Arial"/>
                          <a:cs typeface="Arial"/>
                        </a:rPr>
                        <a:t>was</a:t>
                      </a:r>
                      <a:r>
                        <a:rPr sz="900" spc="10">
                          <a:solidFill>
                            <a:srgbClr val="0D0D0D"/>
                          </a:solidFill>
                          <a:latin typeface="Arial"/>
                          <a:cs typeface="Arial"/>
                        </a:rPr>
                        <a:t> </a:t>
                      </a:r>
                      <a:r>
                        <a:rPr sz="900" spc="-10">
                          <a:solidFill>
                            <a:srgbClr val="0D0D0D"/>
                          </a:solidFill>
                          <a:latin typeface="Arial"/>
                          <a:cs typeface="Arial"/>
                        </a:rPr>
                        <a:t>underreported</a:t>
                      </a:r>
                      <a:r>
                        <a:rPr sz="900" spc="-30">
                          <a:solidFill>
                            <a:srgbClr val="0D0D0D"/>
                          </a:solidFill>
                          <a:latin typeface="Arial"/>
                          <a:cs typeface="Arial"/>
                        </a:rPr>
                        <a:t> </a:t>
                      </a:r>
                      <a:r>
                        <a:rPr sz="900">
                          <a:solidFill>
                            <a:srgbClr val="0D0D0D"/>
                          </a:solidFill>
                          <a:latin typeface="Arial"/>
                          <a:cs typeface="Arial"/>
                        </a:rPr>
                        <a:t>in</a:t>
                      </a:r>
                      <a:r>
                        <a:rPr sz="900" spc="-5">
                          <a:solidFill>
                            <a:srgbClr val="0D0D0D"/>
                          </a:solidFill>
                          <a:latin typeface="Arial"/>
                          <a:cs typeface="Arial"/>
                        </a:rPr>
                        <a:t> </a:t>
                      </a:r>
                      <a:r>
                        <a:rPr sz="900">
                          <a:solidFill>
                            <a:srgbClr val="0D0D0D"/>
                          </a:solidFill>
                          <a:latin typeface="Arial"/>
                          <a:cs typeface="Arial"/>
                        </a:rPr>
                        <a:t>the</a:t>
                      </a:r>
                      <a:r>
                        <a:rPr sz="900" spc="-5">
                          <a:solidFill>
                            <a:srgbClr val="0D0D0D"/>
                          </a:solidFill>
                          <a:latin typeface="Arial"/>
                          <a:cs typeface="Arial"/>
                        </a:rPr>
                        <a:t> </a:t>
                      </a:r>
                      <a:r>
                        <a:rPr sz="900">
                          <a:solidFill>
                            <a:srgbClr val="0D0D0D"/>
                          </a:solidFill>
                          <a:latin typeface="Arial"/>
                          <a:cs typeface="Arial"/>
                        </a:rPr>
                        <a:t>electronic</a:t>
                      </a:r>
                      <a:r>
                        <a:rPr sz="900" spc="-25">
                          <a:solidFill>
                            <a:srgbClr val="0D0D0D"/>
                          </a:solidFill>
                          <a:latin typeface="Arial"/>
                          <a:cs typeface="Arial"/>
                        </a:rPr>
                        <a:t> </a:t>
                      </a:r>
                      <a:r>
                        <a:rPr sz="900">
                          <a:solidFill>
                            <a:srgbClr val="0D0D0D"/>
                          </a:solidFill>
                          <a:latin typeface="Arial"/>
                          <a:cs typeface="Arial"/>
                        </a:rPr>
                        <a:t>medical</a:t>
                      </a:r>
                      <a:r>
                        <a:rPr sz="900" spc="-30">
                          <a:solidFill>
                            <a:srgbClr val="0D0D0D"/>
                          </a:solidFill>
                          <a:latin typeface="Arial"/>
                          <a:cs typeface="Arial"/>
                        </a:rPr>
                        <a:t> </a:t>
                      </a:r>
                      <a:r>
                        <a:rPr sz="900">
                          <a:solidFill>
                            <a:srgbClr val="0D0D0D"/>
                          </a:solidFill>
                          <a:latin typeface="Arial"/>
                          <a:cs typeface="Arial"/>
                        </a:rPr>
                        <a:t>records</a:t>
                      </a:r>
                      <a:r>
                        <a:rPr sz="900" spc="-15">
                          <a:solidFill>
                            <a:srgbClr val="0D0D0D"/>
                          </a:solidFill>
                          <a:latin typeface="Arial"/>
                          <a:cs typeface="Arial"/>
                        </a:rPr>
                        <a:t> </a:t>
                      </a:r>
                      <a:r>
                        <a:rPr sz="900" spc="-10">
                          <a:solidFill>
                            <a:srgbClr val="0D0D0D"/>
                          </a:solidFill>
                          <a:latin typeface="Arial"/>
                          <a:cs typeface="Arial"/>
                        </a:rPr>
                        <a:t>data.</a:t>
                      </a:r>
                      <a:endParaRPr sz="900">
                        <a:latin typeface="Arial"/>
                        <a:cs typeface="Arial"/>
                      </a:endParaRPr>
                    </a:p>
                  </a:txBody>
                  <a:tcPr marL="0" marR="0" marT="4318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extLst>
                  <a:ext uri="{0D108BD9-81ED-4DB2-BD59-A6C34878D82A}">
                    <a16:rowId xmlns:a16="http://schemas.microsoft.com/office/drawing/2014/main" val="10005"/>
                  </a:ext>
                </a:extLst>
              </a:tr>
              <a:tr h="228600">
                <a:tc>
                  <a:txBody>
                    <a:bodyPr/>
                    <a:lstStyle/>
                    <a:p>
                      <a:pPr algn="ctr">
                        <a:lnSpc>
                          <a:spcPct val="100000"/>
                        </a:lnSpc>
                        <a:spcBef>
                          <a:spcPts val="345"/>
                        </a:spcBef>
                      </a:pPr>
                      <a:r>
                        <a:rPr sz="900" b="1">
                          <a:solidFill>
                            <a:srgbClr val="0D0D0D"/>
                          </a:solidFill>
                          <a:latin typeface="Arial"/>
                          <a:cs typeface="Arial"/>
                        </a:rPr>
                        <a:t>Regular</a:t>
                      </a:r>
                      <a:r>
                        <a:rPr sz="900" b="1" spc="-30">
                          <a:solidFill>
                            <a:srgbClr val="0D0D0D"/>
                          </a:solidFill>
                          <a:latin typeface="Arial"/>
                          <a:cs typeface="Arial"/>
                        </a:rPr>
                        <a:t> </a:t>
                      </a:r>
                      <a:r>
                        <a:rPr sz="900" b="1">
                          <a:solidFill>
                            <a:srgbClr val="0D0D0D"/>
                          </a:solidFill>
                          <a:latin typeface="Arial"/>
                          <a:cs typeface="Arial"/>
                        </a:rPr>
                        <a:t>OCS</a:t>
                      </a:r>
                      <a:r>
                        <a:rPr sz="900" b="1" spc="-15">
                          <a:solidFill>
                            <a:srgbClr val="0D0D0D"/>
                          </a:solidFill>
                          <a:latin typeface="Arial"/>
                          <a:cs typeface="Arial"/>
                        </a:rPr>
                        <a:t> </a:t>
                      </a:r>
                      <a:r>
                        <a:rPr sz="900" b="1" spc="-25">
                          <a:solidFill>
                            <a:srgbClr val="0D0D0D"/>
                          </a:solidFill>
                          <a:latin typeface="Arial"/>
                          <a:cs typeface="Arial"/>
                        </a:rPr>
                        <a:t>use</a:t>
                      </a:r>
                      <a:endParaRPr sz="900">
                        <a:latin typeface="Arial"/>
                        <a:cs typeface="Arial"/>
                      </a:endParaRPr>
                    </a:p>
                  </a:txBody>
                  <a:tcPr marL="0" marR="0" marT="438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a:txBody>
                    <a:bodyPr/>
                    <a:lstStyle/>
                    <a:p>
                      <a:pPr marL="264160" indent="-172720">
                        <a:lnSpc>
                          <a:spcPct val="100000"/>
                        </a:lnSpc>
                        <a:spcBef>
                          <a:spcPts val="345"/>
                        </a:spcBef>
                        <a:buChar char="•"/>
                        <a:tabLst>
                          <a:tab pos="264160" algn="l"/>
                        </a:tabLst>
                      </a:pPr>
                      <a:r>
                        <a:rPr sz="900">
                          <a:solidFill>
                            <a:srgbClr val="0D0D0D"/>
                          </a:solidFill>
                          <a:latin typeface="Arial"/>
                          <a:cs typeface="Arial"/>
                        </a:rPr>
                        <a:t>≥90</a:t>
                      </a:r>
                      <a:r>
                        <a:rPr sz="900" spc="-15">
                          <a:solidFill>
                            <a:srgbClr val="0D0D0D"/>
                          </a:solidFill>
                          <a:latin typeface="Arial"/>
                          <a:cs typeface="Arial"/>
                        </a:rPr>
                        <a:t> </a:t>
                      </a:r>
                      <a:r>
                        <a:rPr sz="900">
                          <a:solidFill>
                            <a:srgbClr val="0D0D0D"/>
                          </a:solidFill>
                          <a:latin typeface="Arial"/>
                          <a:cs typeface="Arial"/>
                        </a:rPr>
                        <a:t>days</a:t>
                      </a:r>
                      <a:r>
                        <a:rPr sz="900" spc="-15">
                          <a:solidFill>
                            <a:srgbClr val="0D0D0D"/>
                          </a:solidFill>
                          <a:latin typeface="Arial"/>
                          <a:cs typeface="Arial"/>
                        </a:rPr>
                        <a:t> </a:t>
                      </a:r>
                      <a:r>
                        <a:rPr sz="900">
                          <a:solidFill>
                            <a:srgbClr val="0D0D0D"/>
                          </a:solidFill>
                          <a:latin typeface="Arial"/>
                          <a:cs typeface="Arial"/>
                        </a:rPr>
                        <a:t>of</a:t>
                      </a:r>
                      <a:r>
                        <a:rPr sz="900" spc="-15">
                          <a:solidFill>
                            <a:srgbClr val="0D0D0D"/>
                          </a:solidFill>
                          <a:latin typeface="Arial"/>
                          <a:cs typeface="Arial"/>
                        </a:rPr>
                        <a:t> </a:t>
                      </a:r>
                      <a:r>
                        <a:rPr sz="900">
                          <a:solidFill>
                            <a:srgbClr val="0D0D0D"/>
                          </a:solidFill>
                          <a:latin typeface="Arial"/>
                          <a:cs typeface="Arial"/>
                        </a:rPr>
                        <a:t>OCS</a:t>
                      </a:r>
                      <a:r>
                        <a:rPr sz="900" spc="5">
                          <a:solidFill>
                            <a:srgbClr val="0D0D0D"/>
                          </a:solidFill>
                          <a:latin typeface="Arial"/>
                          <a:cs typeface="Arial"/>
                        </a:rPr>
                        <a:t> </a:t>
                      </a:r>
                      <a:r>
                        <a:rPr sz="900">
                          <a:solidFill>
                            <a:srgbClr val="0D0D0D"/>
                          </a:solidFill>
                          <a:latin typeface="Arial"/>
                          <a:cs typeface="Arial"/>
                        </a:rPr>
                        <a:t>use</a:t>
                      </a:r>
                      <a:r>
                        <a:rPr sz="900" spc="-30">
                          <a:solidFill>
                            <a:srgbClr val="0D0D0D"/>
                          </a:solidFill>
                          <a:latin typeface="Arial"/>
                          <a:cs typeface="Arial"/>
                        </a:rPr>
                        <a:t> </a:t>
                      </a:r>
                      <a:r>
                        <a:rPr sz="900">
                          <a:solidFill>
                            <a:srgbClr val="0D0D0D"/>
                          </a:solidFill>
                          <a:latin typeface="Arial"/>
                          <a:cs typeface="Arial"/>
                        </a:rPr>
                        <a:t>in</a:t>
                      </a:r>
                      <a:r>
                        <a:rPr sz="900" spc="-15">
                          <a:solidFill>
                            <a:srgbClr val="0D0D0D"/>
                          </a:solidFill>
                          <a:latin typeface="Arial"/>
                          <a:cs typeface="Arial"/>
                        </a:rPr>
                        <a:t> </a:t>
                      </a:r>
                      <a:r>
                        <a:rPr sz="900">
                          <a:solidFill>
                            <a:srgbClr val="0D0D0D"/>
                          </a:solidFill>
                          <a:latin typeface="Arial"/>
                          <a:cs typeface="Arial"/>
                        </a:rPr>
                        <a:t>a </a:t>
                      </a:r>
                      <a:r>
                        <a:rPr sz="900" spc="-20">
                          <a:solidFill>
                            <a:srgbClr val="0D0D0D"/>
                          </a:solidFill>
                          <a:latin typeface="Arial"/>
                          <a:cs typeface="Arial"/>
                        </a:rPr>
                        <a:t>year</a:t>
                      </a:r>
                      <a:endParaRPr sz="900">
                        <a:latin typeface="Arial"/>
                        <a:cs typeface="Arial"/>
                      </a:endParaRPr>
                    </a:p>
                  </a:txBody>
                  <a:tcPr marL="0" marR="0" marT="438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extLst>
                  <a:ext uri="{0D108BD9-81ED-4DB2-BD59-A6C34878D82A}">
                    <a16:rowId xmlns:a16="http://schemas.microsoft.com/office/drawing/2014/main" val="10006"/>
                  </a:ext>
                </a:extLst>
              </a:tr>
              <a:tr h="228600">
                <a:tc>
                  <a:txBody>
                    <a:bodyPr/>
                    <a:lstStyle/>
                    <a:p>
                      <a:pPr algn="ctr">
                        <a:lnSpc>
                          <a:spcPct val="100000"/>
                        </a:lnSpc>
                        <a:spcBef>
                          <a:spcPts val="345"/>
                        </a:spcBef>
                      </a:pPr>
                      <a:r>
                        <a:rPr sz="900" b="1">
                          <a:solidFill>
                            <a:srgbClr val="0D0D0D"/>
                          </a:solidFill>
                          <a:latin typeface="Arial"/>
                          <a:cs typeface="Arial"/>
                        </a:rPr>
                        <a:t>Intermittent</a:t>
                      </a:r>
                      <a:r>
                        <a:rPr sz="900" b="1" spc="-45">
                          <a:solidFill>
                            <a:srgbClr val="0D0D0D"/>
                          </a:solidFill>
                          <a:latin typeface="Arial"/>
                          <a:cs typeface="Arial"/>
                        </a:rPr>
                        <a:t> </a:t>
                      </a:r>
                      <a:r>
                        <a:rPr sz="900" b="1">
                          <a:solidFill>
                            <a:srgbClr val="0D0D0D"/>
                          </a:solidFill>
                          <a:latin typeface="Arial"/>
                          <a:cs typeface="Arial"/>
                        </a:rPr>
                        <a:t>OCS</a:t>
                      </a:r>
                      <a:r>
                        <a:rPr sz="900" b="1" spc="-15">
                          <a:solidFill>
                            <a:srgbClr val="0D0D0D"/>
                          </a:solidFill>
                          <a:latin typeface="Arial"/>
                          <a:cs typeface="Arial"/>
                        </a:rPr>
                        <a:t> </a:t>
                      </a:r>
                      <a:r>
                        <a:rPr sz="900" b="1" spc="-25">
                          <a:solidFill>
                            <a:srgbClr val="0D0D0D"/>
                          </a:solidFill>
                          <a:latin typeface="Arial"/>
                          <a:cs typeface="Arial"/>
                        </a:rPr>
                        <a:t>use</a:t>
                      </a:r>
                      <a:endParaRPr sz="900">
                        <a:latin typeface="Arial"/>
                        <a:cs typeface="Arial"/>
                      </a:endParaRPr>
                    </a:p>
                  </a:txBody>
                  <a:tcPr marL="0" marR="0" marT="438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marL="264160" indent="-172720">
                        <a:lnSpc>
                          <a:spcPct val="100000"/>
                        </a:lnSpc>
                        <a:spcBef>
                          <a:spcPts val="345"/>
                        </a:spcBef>
                        <a:buChar char="•"/>
                        <a:tabLst>
                          <a:tab pos="264160" algn="l"/>
                        </a:tabLst>
                      </a:pPr>
                      <a:r>
                        <a:rPr sz="900">
                          <a:solidFill>
                            <a:srgbClr val="0D0D0D"/>
                          </a:solidFill>
                          <a:latin typeface="Arial"/>
                          <a:cs typeface="Arial"/>
                        </a:rPr>
                        <a:t>Prescription</a:t>
                      </a:r>
                      <a:r>
                        <a:rPr sz="900" spc="-40">
                          <a:solidFill>
                            <a:srgbClr val="0D0D0D"/>
                          </a:solidFill>
                          <a:latin typeface="Arial"/>
                          <a:cs typeface="Arial"/>
                        </a:rPr>
                        <a:t> </a:t>
                      </a:r>
                      <a:r>
                        <a:rPr sz="900">
                          <a:solidFill>
                            <a:srgbClr val="0D0D0D"/>
                          </a:solidFill>
                          <a:latin typeface="Arial"/>
                          <a:cs typeface="Arial"/>
                        </a:rPr>
                        <a:t>for</a:t>
                      </a:r>
                      <a:r>
                        <a:rPr sz="900" spc="-15">
                          <a:solidFill>
                            <a:srgbClr val="0D0D0D"/>
                          </a:solidFill>
                          <a:latin typeface="Arial"/>
                          <a:cs typeface="Arial"/>
                        </a:rPr>
                        <a:t> </a:t>
                      </a:r>
                      <a:r>
                        <a:rPr sz="900">
                          <a:solidFill>
                            <a:srgbClr val="0D0D0D"/>
                          </a:solidFill>
                          <a:latin typeface="Arial"/>
                          <a:cs typeface="Arial"/>
                        </a:rPr>
                        <a:t>repeated</a:t>
                      </a:r>
                      <a:r>
                        <a:rPr sz="900" spc="-25">
                          <a:solidFill>
                            <a:srgbClr val="0D0D0D"/>
                          </a:solidFill>
                          <a:latin typeface="Arial"/>
                          <a:cs typeface="Arial"/>
                        </a:rPr>
                        <a:t> </a:t>
                      </a:r>
                      <a:r>
                        <a:rPr sz="900">
                          <a:solidFill>
                            <a:srgbClr val="0D0D0D"/>
                          </a:solidFill>
                          <a:latin typeface="Arial"/>
                          <a:cs typeface="Arial"/>
                        </a:rPr>
                        <a:t>OCS</a:t>
                      </a:r>
                      <a:r>
                        <a:rPr sz="900" spc="-5">
                          <a:solidFill>
                            <a:srgbClr val="0D0D0D"/>
                          </a:solidFill>
                          <a:latin typeface="Arial"/>
                          <a:cs typeface="Arial"/>
                        </a:rPr>
                        <a:t> </a:t>
                      </a:r>
                      <a:r>
                        <a:rPr sz="900">
                          <a:solidFill>
                            <a:srgbClr val="0D0D0D"/>
                          </a:solidFill>
                          <a:latin typeface="Arial"/>
                          <a:cs typeface="Arial"/>
                        </a:rPr>
                        <a:t>use</a:t>
                      </a:r>
                      <a:r>
                        <a:rPr sz="900" spc="-15">
                          <a:solidFill>
                            <a:srgbClr val="0D0D0D"/>
                          </a:solidFill>
                          <a:latin typeface="Arial"/>
                          <a:cs typeface="Arial"/>
                        </a:rPr>
                        <a:t> </a:t>
                      </a:r>
                      <a:r>
                        <a:rPr sz="900">
                          <a:solidFill>
                            <a:srgbClr val="0D0D0D"/>
                          </a:solidFill>
                          <a:latin typeface="Arial"/>
                          <a:cs typeface="Arial"/>
                        </a:rPr>
                        <a:t>and/or</a:t>
                      </a:r>
                      <a:r>
                        <a:rPr sz="900" spc="-30">
                          <a:solidFill>
                            <a:srgbClr val="0D0D0D"/>
                          </a:solidFill>
                          <a:latin typeface="Arial"/>
                          <a:cs typeface="Arial"/>
                        </a:rPr>
                        <a:t> </a:t>
                      </a:r>
                      <a:r>
                        <a:rPr sz="900">
                          <a:solidFill>
                            <a:srgbClr val="0D0D0D"/>
                          </a:solidFill>
                          <a:latin typeface="Arial"/>
                          <a:cs typeface="Arial"/>
                        </a:rPr>
                        <a:t>≥2</a:t>
                      </a:r>
                      <a:r>
                        <a:rPr sz="900" spc="-5">
                          <a:solidFill>
                            <a:srgbClr val="0D0D0D"/>
                          </a:solidFill>
                          <a:latin typeface="Arial"/>
                          <a:cs typeface="Arial"/>
                        </a:rPr>
                        <a:t> </a:t>
                      </a:r>
                      <a:r>
                        <a:rPr sz="900">
                          <a:solidFill>
                            <a:srgbClr val="0D0D0D"/>
                          </a:solidFill>
                          <a:latin typeface="Arial"/>
                          <a:cs typeface="Arial"/>
                        </a:rPr>
                        <a:t>exacerbations</a:t>
                      </a:r>
                      <a:r>
                        <a:rPr sz="900" spc="-25">
                          <a:solidFill>
                            <a:srgbClr val="0D0D0D"/>
                          </a:solidFill>
                          <a:latin typeface="Arial"/>
                          <a:cs typeface="Arial"/>
                        </a:rPr>
                        <a:t> </a:t>
                      </a:r>
                      <a:r>
                        <a:rPr sz="900">
                          <a:solidFill>
                            <a:srgbClr val="0D0D0D"/>
                          </a:solidFill>
                          <a:latin typeface="Arial"/>
                          <a:cs typeface="Arial"/>
                        </a:rPr>
                        <a:t>in</a:t>
                      </a:r>
                      <a:r>
                        <a:rPr sz="900" spc="-15">
                          <a:solidFill>
                            <a:srgbClr val="0D0D0D"/>
                          </a:solidFill>
                          <a:latin typeface="Arial"/>
                          <a:cs typeface="Arial"/>
                        </a:rPr>
                        <a:t> </a:t>
                      </a:r>
                      <a:r>
                        <a:rPr sz="900">
                          <a:solidFill>
                            <a:srgbClr val="0D0D0D"/>
                          </a:solidFill>
                          <a:latin typeface="Arial"/>
                          <a:cs typeface="Arial"/>
                        </a:rPr>
                        <a:t>a</a:t>
                      </a:r>
                      <a:r>
                        <a:rPr sz="900" spc="-15">
                          <a:solidFill>
                            <a:srgbClr val="0D0D0D"/>
                          </a:solidFill>
                          <a:latin typeface="Arial"/>
                          <a:cs typeface="Arial"/>
                        </a:rPr>
                        <a:t> </a:t>
                      </a:r>
                      <a:r>
                        <a:rPr sz="900">
                          <a:solidFill>
                            <a:srgbClr val="0D0D0D"/>
                          </a:solidFill>
                          <a:latin typeface="Arial"/>
                          <a:cs typeface="Arial"/>
                        </a:rPr>
                        <a:t>1-year</a:t>
                      </a:r>
                      <a:r>
                        <a:rPr sz="900" spc="-5">
                          <a:solidFill>
                            <a:srgbClr val="0D0D0D"/>
                          </a:solidFill>
                          <a:latin typeface="Arial"/>
                          <a:cs typeface="Arial"/>
                        </a:rPr>
                        <a:t> </a:t>
                      </a:r>
                      <a:r>
                        <a:rPr sz="900" spc="-10">
                          <a:solidFill>
                            <a:srgbClr val="0D0D0D"/>
                          </a:solidFill>
                          <a:latin typeface="Arial"/>
                          <a:cs typeface="Arial"/>
                        </a:rPr>
                        <a:t>period</a:t>
                      </a:r>
                      <a:endParaRPr sz="900">
                        <a:latin typeface="Arial"/>
                        <a:cs typeface="Arial"/>
                      </a:endParaRPr>
                    </a:p>
                  </a:txBody>
                  <a:tcPr marL="0" marR="0" marT="438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extLst>
                  <a:ext uri="{0D108BD9-81ED-4DB2-BD59-A6C34878D82A}">
                    <a16:rowId xmlns:a16="http://schemas.microsoft.com/office/drawing/2014/main" val="10007"/>
                  </a:ext>
                </a:extLst>
              </a:tr>
              <a:tr h="365125">
                <a:tc>
                  <a:txBody>
                    <a:bodyPr/>
                    <a:lstStyle/>
                    <a:p>
                      <a:pPr algn="ctr">
                        <a:lnSpc>
                          <a:spcPct val="100000"/>
                        </a:lnSpc>
                        <a:spcBef>
                          <a:spcPts val="885"/>
                        </a:spcBef>
                      </a:pPr>
                      <a:r>
                        <a:rPr sz="900" b="1">
                          <a:solidFill>
                            <a:srgbClr val="0D0D0D"/>
                          </a:solidFill>
                          <a:latin typeface="Arial"/>
                          <a:cs typeface="Arial"/>
                        </a:rPr>
                        <a:t>Asthma</a:t>
                      </a:r>
                      <a:r>
                        <a:rPr sz="900" b="1" spc="-45">
                          <a:solidFill>
                            <a:srgbClr val="0D0D0D"/>
                          </a:solidFill>
                          <a:latin typeface="Arial"/>
                          <a:cs typeface="Arial"/>
                        </a:rPr>
                        <a:t> </a:t>
                      </a:r>
                      <a:r>
                        <a:rPr sz="900" b="1" spc="-10">
                          <a:solidFill>
                            <a:srgbClr val="0D0D0D"/>
                          </a:solidFill>
                          <a:latin typeface="Arial"/>
                          <a:cs typeface="Arial"/>
                        </a:rPr>
                        <a:t>control</a:t>
                      </a:r>
                      <a:endParaRPr sz="900">
                        <a:latin typeface="Arial"/>
                        <a:cs typeface="Arial"/>
                      </a:endParaRPr>
                    </a:p>
                  </a:txBody>
                  <a:tcPr marL="0" marR="0" marT="11239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a:txBody>
                    <a:bodyPr/>
                    <a:lstStyle/>
                    <a:p>
                      <a:pPr marL="264160" marR="161290" indent="-172720">
                        <a:lnSpc>
                          <a:spcPct val="100000"/>
                        </a:lnSpc>
                        <a:spcBef>
                          <a:spcPts val="345"/>
                        </a:spcBef>
                        <a:buChar char="•"/>
                        <a:tabLst>
                          <a:tab pos="264160" algn="l"/>
                        </a:tabLst>
                      </a:pPr>
                      <a:r>
                        <a:rPr sz="900">
                          <a:solidFill>
                            <a:srgbClr val="0D0D0D"/>
                          </a:solidFill>
                          <a:latin typeface="Arial"/>
                          <a:cs typeface="Arial"/>
                        </a:rPr>
                        <a:t>Categorized</a:t>
                      </a:r>
                      <a:r>
                        <a:rPr sz="900" spc="-30">
                          <a:solidFill>
                            <a:srgbClr val="0D0D0D"/>
                          </a:solidFill>
                          <a:latin typeface="Arial"/>
                          <a:cs typeface="Arial"/>
                        </a:rPr>
                        <a:t> </a:t>
                      </a:r>
                      <a:r>
                        <a:rPr sz="900">
                          <a:solidFill>
                            <a:srgbClr val="0D0D0D"/>
                          </a:solidFill>
                          <a:latin typeface="Arial"/>
                          <a:cs typeface="Arial"/>
                        </a:rPr>
                        <a:t>as</a:t>
                      </a:r>
                      <a:r>
                        <a:rPr sz="900" spc="-15">
                          <a:solidFill>
                            <a:srgbClr val="0D0D0D"/>
                          </a:solidFill>
                          <a:latin typeface="Arial"/>
                          <a:cs typeface="Arial"/>
                        </a:rPr>
                        <a:t> </a:t>
                      </a:r>
                      <a:r>
                        <a:rPr sz="900">
                          <a:solidFill>
                            <a:srgbClr val="0D0D0D"/>
                          </a:solidFill>
                          <a:latin typeface="Arial"/>
                          <a:cs typeface="Arial"/>
                        </a:rPr>
                        <a:t>controlled,</a:t>
                      </a:r>
                      <a:r>
                        <a:rPr sz="900" spc="-40">
                          <a:solidFill>
                            <a:srgbClr val="0D0D0D"/>
                          </a:solidFill>
                          <a:latin typeface="Arial"/>
                          <a:cs typeface="Arial"/>
                        </a:rPr>
                        <a:t> </a:t>
                      </a:r>
                      <a:r>
                        <a:rPr sz="900">
                          <a:solidFill>
                            <a:srgbClr val="0D0D0D"/>
                          </a:solidFill>
                          <a:latin typeface="Arial"/>
                          <a:cs typeface="Arial"/>
                        </a:rPr>
                        <a:t>partly</a:t>
                      </a:r>
                      <a:r>
                        <a:rPr sz="900" spc="-25">
                          <a:solidFill>
                            <a:srgbClr val="0D0D0D"/>
                          </a:solidFill>
                          <a:latin typeface="Arial"/>
                          <a:cs typeface="Arial"/>
                        </a:rPr>
                        <a:t> </a:t>
                      </a:r>
                      <a:r>
                        <a:rPr sz="900">
                          <a:solidFill>
                            <a:srgbClr val="0D0D0D"/>
                          </a:solidFill>
                          <a:latin typeface="Arial"/>
                          <a:cs typeface="Arial"/>
                        </a:rPr>
                        <a:t>controlled,</a:t>
                      </a:r>
                      <a:r>
                        <a:rPr sz="900" spc="-45">
                          <a:solidFill>
                            <a:srgbClr val="0D0D0D"/>
                          </a:solidFill>
                          <a:latin typeface="Arial"/>
                          <a:cs typeface="Arial"/>
                        </a:rPr>
                        <a:t> </a:t>
                      </a:r>
                      <a:r>
                        <a:rPr sz="900">
                          <a:solidFill>
                            <a:srgbClr val="0D0D0D"/>
                          </a:solidFill>
                          <a:latin typeface="Arial"/>
                          <a:cs typeface="Arial"/>
                        </a:rPr>
                        <a:t>or</a:t>
                      </a:r>
                      <a:r>
                        <a:rPr sz="900" spc="-15">
                          <a:solidFill>
                            <a:srgbClr val="0D0D0D"/>
                          </a:solidFill>
                          <a:latin typeface="Arial"/>
                          <a:cs typeface="Arial"/>
                        </a:rPr>
                        <a:t> </a:t>
                      </a:r>
                      <a:r>
                        <a:rPr sz="900">
                          <a:solidFill>
                            <a:srgbClr val="0D0D0D"/>
                          </a:solidFill>
                          <a:latin typeface="Arial"/>
                          <a:cs typeface="Arial"/>
                        </a:rPr>
                        <a:t>uncontrolled</a:t>
                      </a:r>
                      <a:r>
                        <a:rPr sz="900" spc="-55">
                          <a:solidFill>
                            <a:srgbClr val="0D0D0D"/>
                          </a:solidFill>
                          <a:latin typeface="Arial"/>
                          <a:cs typeface="Arial"/>
                        </a:rPr>
                        <a:t> </a:t>
                      </a:r>
                      <a:r>
                        <a:rPr sz="900">
                          <a:solidFill>
                            <a:srgbClr val="0D0D0D"/>
                          </a:solidFill>
                          <a:latin typeface="Arial"/>
                          <a:cs typeface="Arial"/>
                        </a:rPr>
                        <a:t>according</a:t>
                      </a:r>
                      <a:r>
                        <a:rPr sz="900" spc="-40">
                          <a:solidFill>
                            <a:srgbClr val="0D0D0D"/>
                          </a:solidFill>
                          <a:latin typeface="Arial"/>
                          <a:cs typeface="Arial"/>
                        </a:rPr>
                        <a:t> </a:t>
                      </a:r>
                      <a:r>
                        <a:rPr sz="900">
                          <a:solidFill>
                            <a:srgbClr val="0D0D0D"/>
                          </a:solidFill>
                          <a:latin typeface="Arial"/>
                          <a:cs typeface="Arial"/>
                        </a:rPr>
                        <a:t>to</a:t>
                      </a:r>
                      <a:r>
                        <a:rPr sz="900" spc="-20">
                          <a:solidFill>
                            <a:srgbClr val="0D0D0D"/>
                          </a:solidFill>
                          <a:latin typeface="Arial"/>
                          <a:cs typeface="Arial"/>
                        </a:rPr>
                        <a:t> </a:t>
                      </a:r>
                      <a:r>
                        <a:rPr sz="900">
                          <a:solidFill>
                            <a:srgbClr val="0D0D0D"/>
                          </a:solidFill>
                          <a:latin typeface="Arial"/>
                          <a:cs typeface="Arial"/>
                        </a:rPr>
                        <a:t>GINA</a:t>
                      </a:r>
                      <a:r>
                        <a:rPr sz="900" spc="5">
                          <a:solidFill>
                            <a:srgbClr val="0D0D0D"/>
                          </a:solidFill>
                          <a:latin typeface="Arial"/>
                          <a:cs typeface="Arial"/>
                        </a:rPr>
                        <a:t> </a:t>
                      </a:r>
                      <a:r>
                        <a:rPr sz="900">
                          <a:solidFill>
                            <a:srgbClr val="0D0D0D"/>
                          </a:solidFill>
                          <a:latin typeface="Arial"/>
                          <a:cs typeface="Arial"/>
                        </a:rPr>
                        <a:t>criteria</a:t>
                      </a:r>
                      <a:r>
                        <a:rPr sz="900" spc="-45">
                          <a:solidFill>
                            <a:srgbClr val="0D0D0D"/>
                          </a:solidFill>
                          <a:latin typeface="Arial"/>
                          <a:cs typeface="Arial"/>
                        </a:rPr>
                        <a:t> </a:t>
                      </a:r>
                      <a:r>
                        <a:rPr sz="900">
                          <a:solidFill>
                            <a:srgbClr val="0D0D0D"/>
                          </a:solidFill>
                          <a:latin typeface="Arial"/>
                          <a:cs typeface="Arial"/>
                        </a:rPr>
                        <a:t>determined</a:t>
                      </a:r>
                      <a:r>
                        <a:rPr sz="900" spc="-40">
                          <a:solidFill>
                            <a:srgbClr val="0D0D0D"/>
                          </a:solidFill>
                          <a:latin typeface="Arial"/>
                          <a:cs typeface="Arial"/>
                        </a:rPr>
                        <a:t> </a:t>
                      </a:r>
                      <a:r>
                        <a:rPr sz="900">
                          <a:solidFill>
                            <a:srgbClr val="0D0D0D"/>
                          </a:solidFill>
                          <a:latin typeface="Arial"/>
                          <a:cs typeface="Arial"/>
                        </a:rPr>
                        <a:t>using</a:t>
                      </a:r>
                      <a:r>
                        <a:rPr sz="900" spc="-30">
                          <a:solidFill>
                            <a:srgbClr val="0D0D0D"/>
                          </a:solidFill>
                          <a:latin typeface="Arial"/>
                          <a:cs typeface="Arial"/>
                        </a:rPr>
                        <a:t> </a:t>
                      </a:r>
                      <a:r>
                        <a:rPr sz="900">
                          <a:solidFill>
                            <a:srgbClr val="0D0D0D"/>
                          </a:solidFill>
                          <a:latin typeface="Arial"/>
                          <a:cs typeface="Arial"/>
                        </a:rPr>
                        <a:t>the</a:t>
                      </a:r>
                      <a:r>
                        <a:rPr sz="900" spc="-15">
                          <a:solidFill>
                            <a:srgbClr val="0D0D0D"/>
                          </a:solidFill>
                          <a:latin typeface="Arial"/>
                          <a:cs typeface="Arial"/>
                        </a:rPr>
                        <a:t> </a:t>
                      </a:r>
                      <a:r>
                        <a:rPr sz="900">
                          <a:solidFill>
                            <a:srgbClr val="0D0D0D"/>
                          </a:solidFill>
                          <a:latin typeface="Arial"/>
                          <a:cs typeface="Arial"/>
                        </a:rPr>
                        <a:t>Asthma</a:t>
                      </a:r>
                      <a:r>
                        <a:rPr sz="900" spc="-30">
                          <a:solidFill>
                            <a:srgbClr val="0D0D0D"/>
                          </a:solidFill>
                          <a:latin typeface="Arial"/>
                          <a:cs typeface="Arial"/>
                        </a:rPr>
                        <a:t> </a:t>
                      </a:r>
                      <a:r>
                        <a:rPr sz="900" spc="-10">
                          <a:solidFill>
                            <a:srgbClr val="0D0D0D"/>
                          </a:solidFill>
                          <a:latin typeface="Arial"/>
                          <a:cs typeface="Arial"/>
                        </a:rPr>
                        <a:t>Control </a:t>
                      </a:r>
                      <a:r>
                        <a:rPr sz="900">
                          <a:solidFill>
                            <a:srgbClr val="0D0D0D"/>
                          </a:solidFill>
                          <a:latin typeface="Arial"/>
                          <a:cs typeface="Arial"/>
                        </a:rPr>
                        <a:t>Test</a:t>
                      </a:r>
                      <a:r>
                        <a:rPr sz="900" spc="-10">
                          <a:solidFill>
                            <a:srgbClr val="0D0D0D"/>
                          </a:solidFill>
                          <a:latin typeface="Arial"/>
                          <a:cs typeface="Arial"/>
                        </a:rPr>
                        <a:t> </a:t>
                      </a:r>
                      <a:r>
                        <a:rPr sz="900">
                          <a:solidFill>
                            <a:srgbClr val="0D0D0D"/>
                          </a:solidFill>
                          <a:latin typeface="Arial"/>
                          <a:cs typeface="Arial"/>
                        </a:rPr>
                        <a:t>questionnaire</a:t>
                      </a:r>
                      <a:r>
                        <a:rPr sz="900" spc="-55">
                          <a:solidFill>
                            <a:srgbClr val="0D0D0D"/>
                          </a:solidFill>
                          <a:latin typeface="Arial"/>
                          <a:cs typeface="Arial"/>
                        </a:rPr>
                        <a:t> </a:t>
                      </a:r>
                      <a:r>
                        <a:rPr sz="900">
                          <a:solidFill>
                            <a:srgbClr val="0D0D0D"/>
                          </a:solidFill>
                          <a:latin typeface="Arial"/>
                          <a:cs typeface="Arial"/>
                        </a:rPr>
                        <a:t>or</a:t>
                      </a:r>
                      <a:r>
                        <a:rPr sz="900" spc="-10">
                          <a:solidFill>
                            <a:srgbClr val="0D0D0D"/>
                          </a:solidFill>
                          <a:latin typeface="Arial"/>
                          <a:cs typeface="Arial"/>
                        </a:rPr>
                        <a:t> </a:t>
                      </a:r>
                      <a:r>
                        <a:rPr sz="900">
                          <a:solidFill>
                            <a:srgbClr val="0D0D0D"/>
                          </a:solidFill>
                          <a:latin typeface="Arial"/>
                          <a:cs typeface="Arial"/>
                        </a:rPr>
                        <a:t>the</a:t>
                      </a:r>
                      <a:r>
                        <a:rPr sz="900" spc="-20">
                          <a:solidFill>
                            <a:srgbClr val="0D0D0D"/>
                          </a:solidFill>
                          <a:latin typeface="Arial"/>
                          <a:cs typeface="Arial"/>
                        </a:rPr>
                        <a:t> </a:t>
                      </a:r>
                      <a:r>
                        <a:rPr sz="900">
                          <a:solidFill>
                            <a:srgbClr val="0D0D0D"/>
                          </a:solidFill>
                          <a:latin typeface="Arial"/>
                          <a:cs typeface="Arial"/>
                        </a:rPr>
                        <a:t>Asthma</a:t>
                      </a:r>
                      <a:r>
                        <a:rPr sz="900" spc="-30">
                          <a:solidFill>
                            <a:srgbClr val="0D0D0D"/>
                          </a:solidFill>
                          <a:latin typeface="Arial"/>
                          <a:cs typeface="Arial"/>
                        </a:rPr>
                        <a:t> </a:t>
                      </a:r>
                      <a:r>
                        <a:rPr sz="900">
                          <a:solidFill>
                            <a:srgbClr val="0D0D0D"/>
                          </a:solidFill>
                          <a:latin typeface="Arial"/>
                          <a:cs typeface="Arial"/>
                        </a:rPr>
                        <a:t>Control</a:t>
                      </a:r>
                      <a:r>
                        <a:rPr sz="900" spc="-15">
                          <a:solidFill>
                            <a:srgbClr val="0D0D0D"/>
                          </a:solidFill>
                          <a:latin typeface="Arial"/>
                          <a:cs typeface="Arial"/>
                        </a:rPr>
                        <a:t> </a:t>
                      </a:r>
                      <a:r>
                        <a:rPr sz="900" spc="-10">
                          <a:solidFill>
                            <a:srgbClr val="0D0D0D"/>
                          </a:solidFill>
                          <a:latin typeface="Arial"/>
                          <a:cs typeface="Arial"/>
                        </a:rPr>
                        <a:t>Questionnaire</a:t>
                      </a:r>
                      <a:endParaRPr sz="900">
                        <a:latin typeface="Arial"/>
                        <a:cs typeface="Arial"/>
                      </a:endParaRPr>
                    </a:p>
                  </a:txBody>
                  <a:tcPr marL="0" marR="0" marT="438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extLst>
                  <a:ext uri="{0D108BD9-81ED-4DB2-BD59-A6C34878D82A}">
                    <a16:rowId xmlns:a16="http://schemas.microsoft.com/office/drawing/2014/main" val="10008"/>
                  </a:ext>
                </a:extLst>
              </a:tr>
            </a:tbl>
          </a:graphicData>
        </a:graphic>
      </p:graphicFrame>
      <p:pic>
        <p:nvPicPr>
          <p:cNvPr id="6" name="Graphic 5" descr="Beginning with solid fill">
            <a:hlinkClick r:id="rId3" action="ppaction://hlinksldjump"/>
            <a:extLst>
              <a:ext uri="{FF2B5EF4-FFF2-40B4-BE49-F238E27FC236}">
                <a16:creationId xmlns:a16="http://schemas.microsoft.com/office/drawing/2014/main" id="{01C31418-5D06-9A2E-B0DA-8DA2FD79606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5" name="bg object 17">
            <a:extLst>
              <a:ext uri="{FF2B5EF4-FFF2-40B4-BE49-F238E27FC236}">
                <a16:creationId xmlns:a16="http://schemas.microsoft.com/office/drawing/2014/main" id="{B7ABA350-A093-FFBD-F627-D53703941A1D}"/>
              </a:ext>
            </a:extLst>
          </p:cNvPr>
          <p:cNvPicPr/>
          <p:nvPr/>
        </p:nvPicPr>
        <p:blipFill>
          <a:blip r:embed="rId6" cstate="print">
            <a:alphaModFix amt="10000"/>
            <a:extLst>
              <a:ext uri="{BEBA8EAE-BF5A-486C-A8C5-ECC9F3942E4B}">
                <a14:imgProps xmlns:a14="http://schemas.microsoft.com/office/drawing/2010/main">
                  <a14:imgLayer r:embed="rId7">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9F4594A-EEB2-F506-066D-B374E3FE8E5A}"/>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A0F20AB2-1BA1-869E-769D-6DA2B331FB5B}"/>
              </a:ext>
            </a:extLst>
          </p:cNvPr>
          <p:cNvSpPr>
            <a:spLocks noGrp="1"/>
          </p:cNvSpPr>
          <p:nvPr>
            <p:ph type="title"/>
          </p:nvPr>
        </p:nvSpPr>
        <p:spPr>
          <a:xfrm>
            <a:off x="135139" y="46289"/>
            <a:ext cx="8053388" cy="590955"/>
          </a:xfrm>
        </p:spPr>
        <p:txBody>
          <a:bodyPr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1500" dirty="0"/>
              <a:t>Demographic and clinical characteristics of biomarker clusters </a:t>
            </a:r>
            <a:r>
              <a:rPr lang="en-GB" sz="1500" dirty="0">
                <a:solidFill>
                  <a:schemeClr val="accent5">
                    <a:lumMod val="90000"/>
                  </a:schemeClr>
                </a:solidFill>
              </a:rPr>
              <a:t>(N=3,675)</a:t>
            </a:r>
            <a:endParaRPr lang="en-US">
              <a:solidFill>
                <a:schemeClr val="accent5">
                  <a:lumMod val="90000"/>
                </a:schemeClr>
              </a:solidFill>
            </a:endParaRPr>
          </a:p>
        </p:txBody>
      </p:sp>
      <p:sp>
        <p:nvSpPr>
          <p:cNvPr id="3" name="TextBox 3">
            <a:extLst>
              <a:ext uri="{FF2B5EF4-FFF2-40B4-BE49-F238E27FC236}">
                <a16:creationId xmlns:a16="http://schemas.microsoft.com/office/drawing/2014/main" id="{58AEDF93-2414-A648-5F01-8B3372E1D1E4}"/>
              </a:ext>
            </a:extLst>
          </p:cNvPr>
          <p:cNvSpPr txBox="1"/>
          <p:nvPr/>
        </p:nvSpPr>
        <p:spPr>
          <a:xfrm>
            <a:off x="1370" y="4795240"/>
            <a:ext cx="8442008" cy="346249"/>
          </a:xfrm>
          <a:prstGeom prst="rect">
            <a:avLst/>
          </a:prstGeom>
          <a:noFill/>
        </p:spPr>
        <p:txBody>
          <a:bodyPr wrap="square" lIns="68580" tIns="34290" rIns="68580" bIns="34290" rtlCol="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600" dirty="0">
                <a:solidFill>
                  <a:schemeClr val="bg1">
                    <a:lumMod val="65000"/>
                  </a:schemeClr>
                </a:solidFill>
                <a:ea typeface="Calibri"/>
              </a:rPr>
              <a:t>*Aeroallergen sensitization by skin prick testing or serum allergen testing</a:t>
            </a:r>
          </a:p>
          <a:p>
            <a:r>
              <a:rPr lang="en-GB" sz="600" dirty="0">
                <a:solidFill>
                  <a:schemeClr val="bg1">
                    <a:lumMod val="65000"/>
                  </a:schemeClr>
                </a:solidFill>
                <a:ea typeface="Calibri"/>
              </a:rPr>
              <a:t>BEC: Blood eosinophil count; </a:t>
            </a:r>
            <a:r>
              <a:rPr lang="en-GB" sz="600" dirty="0" err="1">
                <a:solidFill>
                  <a:schemeClr val="bg1">
                    <a:lumMod val="65000"/>
                  </a:schemeClr>
                </a:solidFill>
                <a:ea typeface="Calibri"/>
              </a:rPr>
              <a:t>FeNO</a:t>
            </a:r>
            <a:r>
              <a:rPr lang="en-GB" sz="600" dirty="0">
                <a:solidFill>
                  <a:schemeClr val="bg1">
                    <a:lumMod val="65000"/>
                  </a:schemeClr>
                </a:solidFill>
                <a:ea typeface="Calibri"/>
              </a:rPr>
              <a:t>: Fractional exhaled nitric oxide; FEV</a:t>
            </a:r>
            <a:r>
              <a:rPr lang="en-GB" sz="600" baseline="-25000" dirty="0">
                <a:solidFill>
                  <a:schemeClr val="bg1">
                    <a:lumMod val="65000"/>
                  </a:schemeClr>
                </a:solidFill>
                <a:ea typeface="Calibri"/>
              </a:rPr>
              <a:t>1</a:t>
            </a:r>
            <a:r>
              <a:rPr lang="en-GB" sz="600" dirty="0">
                <a:solidFill>
                  <a:schemeClr val="bg1">
                    <a:lumMod val="65000"/>
                  </a:schemeClr>
                </a:solidFill>
                <a:ea typeface="Calibri"/>
              </a:rPr>
              <a:t>: Forced expiratory volume in 1 second; FVC: Forced vital capacity; GERD: Gastroesophageal reflux disease; </a:t>
            </a:r>
            <a:r>
              <a:rPr lang="en-GB" sz="600" dirty="0" err="1">
                <a:solidFill>
                  <a:schemeClr val="bg1">
                    <a:lumMod val="65000"/>
                  </a:schemeClr>
                </a:solidFill>
                <a:ea typeface="Calibri"/>
              </a:rPr>
              <a:t>IgE</a:t>
            </a:r>
            <a:r>
              <a:rPr lang="en-GB" sz="600" dirty="0">
                <a:solidFill>
                  <a:schemeClr val="bg1">
                    <a:lumMod val="65000"/>
                  </a:schemeClr>
                </a:solidFill>
                <a:ea typeface="Calibri"/>
              </a:rPr>
              <a:t>: Immunoglobulin E; T2: Type 2</a:t>
            </a:r>
            <a:endParaRPr lang="en-US" sz="1388">
              <a:solidFill>
                <a:schemeClr val="bg1">
                  <a:lumMod val="65000"/>
                </a:schemeClr>
              </a:solidFill>
              <a:ea typeface="Calibri"/>
            </a:endParaRPr>
          </a:p>
          <a:p>
            <a:r>
              <a:rPr lang="en-GB" sz="600" dirty="0">
                <a:solidFill>
                  <a:schemeClr val="bg1">
                    <a:lumMod val="65000"/>
                  </a:schemeClr>
                </a:solidFill>
              </a:rPr>
              <a:t>Wang</a:t>
            </a:r>
            <a:r>
              <a:rPr lang="en-GB" sz="600" dirty="0">
                <a:solidFill>
                  <a:srgbClr val="A6A6A6"/>
                </a:solidFill>
              </a:rPr>
              <a:t> </a:t>
            </a:r>
            <a:r>
              <a:rPr lang="en-GB" sz="600" dirty="0">
                <a:solidFill>
                  <a:schemeClr val="bg1">
                    <a:lumMod val="65000"/>
                  </a:schemeClr>
                </a:solidFill>
              </a:rPr>
              <a:t>E</a:t>
            </a:r>
            <a:r>
              <a:rPr lang="en-GB" sz="600" dirty="0">
                <a:solidFill>
                  <a:srgbClr val="A6A6A6"/>
                </a:solidFill>
              </a:rPr>
              <a:t> et al. on behalf of the ISAR EMBER Working Group. Response to biologics along a gradient of T2 involvement in patients with severe asthma: a data-driven biomarker clustering approach, </a:t>
            </a:r>
            <a:r>
              <a:rPr lang="en-GB" sz="600" i="1" dirty="0">
                <a:solidFill>
                  <a:srgbClr val="A6A6A6"/>
                </a:solidFill>
              </a:rPr>
              <a:t>JACI: In Practice</a:t>
            </a:r>
            <a:r>
              <a:rPr lang="en-GB" sz="600" dirty="0">
                <a:solidFill>
                  <a:srgbClr val="A6A6A6"/>
                </a:solidFill>
              </a:rPr>
              <a:t> 2025; in press</a:t>
            </a:r>
            <a:endParaRPr lang="en-US" sz="1388"/>
          </a:p>
        </p:txBody>
      </p:sp>
      <p:sp>
        <p:nvSpPr>
          <p:cNvPr id="6" name="Rectangle: Rounded Corners 5">
            <a:extLst>
              <a:ext uri="{FF2B5EF4-FFF2-40B4-BE49-F238E27FC236}">
                <a16:creationId xmlns:a16="http://schemas.microsoft.com/office/drawing/2014/main" id="{752EB39C-2241-0CE2-3421-E97353696DF8}"/>
              </a:ext>
            </a:extLst>
          </p:cNvPr>
          <p:cNvSpPr/>
          <p:nvPr/>
        </p:nvSpPr>
        <p:spPr>
          <a:xfrm>
            <a:off x="6089656" y="1930752"/>
            <a:ext cx="2632373" cy="1513120"/>
          </a:xfrm>
          <a:prstGeom prst="roundRect">
            <a:avLst/>
          </a:prstGeom>
          <a:solidFill>
            <a:schemeClr val="tx2">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t"/>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1350" b="1" dirty="0">
                <a:solidFill>
                  <a:schemeClr val="tx1"/>
                </a:solidFill>
                <a:latin typeface="Calibri"/>
                <a:ea typeface="Calibri"/>
                <a:cs typeface="Arial"/>
              </a:rPr>
              <a:t>Cluster A (vs other clusters)</a:t>
            </a:r>
          </a:p>
          <a:p>
            <a:pPr marL="214313" indent="-214313">
              <a:buFont typeface="Arial"/>
              <a:buChar char="•"/>
            </a:pPr>
            <a:endParaRPr lang="en-GB" sz="1200" dirty="0">
              <a:solidFill>
                <a:schemeClr val="tx1"/>
              </a:solidFill>
              <a:latin typeface="Calibri"/>
              <a:ea typeface="Calibri"/>
              <a:cs typeface="Arial"/>
            </a:endParaRPr>
          </a:p>
          <a:p>
            <a:pPr marL="214313" indent="-214313">
              <a:buFont typeface="Arial"/>
              <a:buChar char="•"/>
            </a:pPr>
            <a:r>
              <a:rPr lang="en-GB" sz="1200" dirty="0">
                <a:solidFill>
                  <a:schemeClr val="tx1"/>
                </a:solidFill>
                <a:latin typeface="Calibri"/>
                <a:ea typeface="Calibri"/>
                <a:cs typeface="Arial"/>
              </a:rPr>
              <a:t>More likely to have potentially OCS-related comorbidities</a:t>
            </a:r>
          </a:p>
          <a:p>
            <a:pPr marL="214313" indent="-214313">
              <a:buFont typeface="Arial"/>
              <a:buChar char="•"/>
            </a:pPr>
            <a:endParaRPr lang="en-GB" sz="1200" dirty="0">
              <a:solidFill>
                <a:schemeClr val="tx1"/>
              </a:solidFill>
              <a:latin typeface="Calibri"/>
              <a:ea typeface="Calibri"/>
              <a:cs typeface="Arial"/>
            </a:endParaRPr>
          </a:p>
          <a:p>
            <a:pPr marL="214313" indent="-214313">
              <a:buFont typeface="Arial"/>
              <a:buChar char="•"/>
            </a:pPr>
            <a:r>
              <a:rPr lang="en-GB" sz="1200" dirty="0">
                <a:solidFill>
                  <a:schemeClr val="tx1"/>
                </a:solidFill>
                <a:latin typeface="Calibri"/>
                <a:ea typeface="Calibri"/>
                <a:cs typeface="Arial"/>
              </a:rPr>
              <a:t>Less likely to have any diagnosed allergy* and nasal polyps</a:t>
            </a:r>
          </a:p>
        </p:txBody>
      </p:sp>
      <p:pic>
        <p:nvPicPr>
          <p:cNvPr id="9" name="Picture 8" descr="A graph of a number of patients&#10;&#10;AI-generated content may be incorrect.">
            <a:extLst>
              <a:ext uri="{FF2B5EF4-FFF2-40B4-BE49-F238E27FC236}">
                <a16:creationId xmlns:a16="http://schemas.microsoft.com/office/drawing/2014/main" id="{6B83BD4E-C88C-B7C6-92FA-3E730369F5EB}"/>
              </a:ext>
            </a:extLst>
          </p:cNvPr>
          <p:cNvPicPr>
            <a:picLocks noChangeAspect="1"/>
          </p:cNvPicPr>
          <p:nvPr/>
        </p:nvPicPr>
        <p:blipFill>
          <a:blip r:embed="rId3"/>
          <a:srcRect r="-570" b="32736"/>
          <a:stretch>
            <a:fillRect/>
          </a:stretch>
        </p:blipFill>
        <p:spPr>
          <a:xfrm>
            <a:off x="609567" y="970767"/>
            <a:ext cx="2836142" cy="3282819"/>
          </a:xfrm>
          <a:prstGeom prst="rect">
            <a:avLst/>
          </a:prstGeom>
          <a:ln>
            <a:noFill/>
          </a:ln>
        </p:spPr>
      </p:pic>
      <p:pic>
        <p:nvPicPr>
          <p:cNvPr id="10" name="Picture 9" descr="A graph of a number of patients&#10;&#10;AI-generated content may be incorrect.">
            <a:extLst>
              <a:ext uri="{FF2B5EF4-FFF2-40B4-BE49-F238E27FC236}">
                <a16:creationId xmlns:a16="http://schemas.microsoft.com/office/drawing/2014/main" id="{A0DF3370-544C-C190-1A0B-669F6D8305DC}"/>
              </a:ext>
            </a:extLst>
          </p:cNvPr>
          <p:cNvPicPr>
            <a:picLocks noChangeAspect="1"/>
          </p:cNvPicPr>
          <p:nvPr/>
        </p:nvPicPr>
        <p:blipFill>
          <a:blip r:embed="rId4"/>
          <a:srcRect t="72256" r="531"/>
          <a:stretch>
            <a:fillRect/>
          </a:stretch>
        </p:blipFill>
        <p:spPr>
          <a:xfrm>
            <a:off x="3162254" y="2090281"/>
            <a:ext cx="2929125" cy="1427018"/>
          </a:xfrm>
          <a:prstGeom prst="rect">
            <a:avLst/>
          </a:prstGeom>
          <a:ln>
            <a:noFill/>
          </a:ln>
        </p:spPr>
      </p:pic>
      <p:pic>
        <p:nvPicPr>
          <p:cNvPr id="11" name="Picture 10" descr="A graph of a number of patients&#10;&#10;AI-generated content may be incorrect.">
            <a:extLst>
              <a:ext uri="{FF2B5EF4-FFF2-40B4-BE49-F238E27FC236}">
                <a16:creationId xmlns:a16="http://schemas.microsoft.com/office/drawing/2014/main" id="{C5E283CE-DF2D-F53F-4188-97A30FFE4CE9}"/>
              </a:ext>
            </a:extLst>
          </p:cNvPr>
          <p:cNvPicPr>
            <a:picLocks noChangeAspect="1"/>
          </p:cNvPicPr>
          <p:nvPr/>
        </p:nvPicPr>
        <p:blipFill>
          <a:blip r:embed="rId4"/>
          <a:srcRect t="89939" r="796" b="152"/>
          <a:stretch>
            <a:fillRect/>
          </a:stretch>
        </p:blipFill>
        <p:spPr>
          <a:xfrm>
            <a:off x="610076" y="4305822"/>
            <a:ext cx="2780413" cy="493995"/>
          </a:xfrm>
          <a:prstGeom prst="rect">
            <a:avLst/>
          </a:prstGeom>
          <a:ln>
            <a:noFill/>
          </a:ln>
        </p:spPr>
      </p:pic>
      <p:pic>
        <p:nvPicPr>
          <p:cNvPr id="2" name="bg object 17">
            <a:extLst>
              <a:ext uri="{FF2B5EF4-FFF2-40B4-BE49-F238E27FC236}">
                <a16:creationId xmlns:a16="http://schemas.microsoft.com/office/drawing/2014/main" id="{5F5C0171-F670-59AB-FACA-EF7D632E4E83}"/>
              </a:ext>
            </a:extLst>
          </p:cNvPr>
          <p:cNvPicPr/>
          <p:nvPr/>
        </p:nvPicPr>
        <p:blipFill>
          <a:blip r:embed="rId5" cstate="print">
            <a:alphaModFix amt="10000"/>
            <a:extLst>
              <a:ext uri="{BEBA8EAE-BF5A-486C-A8C5-ECC9F3942E4B}">
                <a14:imgProps xmlns:a14="http://schemas.microsoft.com/office/drawing/2010/main">
                  <a14:imgLayer r:embed="rId6">
                    <a14:imgEffect>
                      <a14:saturation sat="0"/>
                    </a14:imgEffect>
                  </a14:imgLayer>
                </a14:imgProps>
              </a:ext>
            </a:extLst>
          </a:blip>
          <a:stretch>
            <a:fillRect/>
          </a:stretch>
        </p:blipFill>
        <p:spPr>
          <a:xfrm>
            <a:off x="1524002" y="1682752"/>
            <a:ext cx="5849256" cy="1778000"/>
          </a:xfrm>
          <a:prstGeom prst="rect">
            <a:avLst/>
          </a:prstGeom>
          <a:noFill/>
        </p:spPr>
      </p:pic>
      <p:pic>
        <p:nvPicPr>
          <p:cNvPr id="4" name="Graphic 3" descr="Beginning with solid fill">
            <a:hlinkClick r:id="rId7" action="ppaction://hlinksldjump"/>
            <a:extLst>
              <a:ext uri="{FF2B5EF4-FFF2-40B4-BE49-F238E27FC236}">
                <a16:creationId xmlns:a16="http://schemas.microsoft.com/office/drawing/2014/main" id="{FD01F8B4-0B8B-0378-CCB4-BBE840287D8A}"/>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211605380"/>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AD32C00-2D08-1C52-2810-58D11A683D05}"/>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0180F287-DC7F-4F3F-7412-08F4189F8D82}"/>
              </a:ext>
            </a:extLst>
          </p:cNvPr>
          <p:cNvSpPr>
            <a:spLocks noGrp="1"/>
          </p:cNvSpPr>
          <p:nvPr>
            <p:ph type="title"/>
          </p:nvPr>
        </p:nvSpPr>
        <p:spPr>
          <a:xfrm>
            <a:off x="135139" y="46289"/>
            <a:ext cx="8053388" cy="590955"/>
          </a:xfrm>
        </p:spPr>
        <p:txBody>
          <a:bodyPr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1500" dirty="0"/>
              <a:t>Pre- to post-biologic change in asthma outcomes for each cluster </a:t>
            </a:r>
            <a:r>
              <a:rPr lang="en-GB" sz="1500" dirty="0">
                <a:solidFill>
                  <a:schemeClr val="bg1">
                    <a:lumMod val="76000"/>
                  </a:schemeClr>
                </a:solidFill>
              </a:rPr>
              <a:t>(univariate analysis)</a:t>
            </a:r>
            <a:endParaRPr lang="en-US">
              <a:solidFill>
                <a:schemeClr val="bg1">
                  <a:lumMod val="76000"/>
                </a:schemeClr>
              </a:solidFill>
            </a:endParaRPr>
          </a:p>
        </p:txBody>
      </p:sp>
      <p:sp>
        <p:nvSpPr>
          <p:cNvPr id="3" name="TextBox 3">
            <a:extLst>
              <a:ext uri="{FF2B5EF4-FFF2-40B4-BE49-F238E27FC236}">
                <a16:creationId xmlns:a16="http://schemas.microsoft.com/office/drawing/2014/main" id="{D4260E08-7C87-C17E-9297-B79D675FC03E}"/>
              </a:ext>
            </a:extLst>
          </p:cNvPr>
          <p:cNvSpPr txBox="1"/>
          <p:nvPr/>
        </p:nvSpPr>
        <p:spPr>
          <a:xfrm>
            <a:off x="1370" y="4795240"/>
            <a:ext cx="8442008" cy="346249"/>
          </a:xfrm>
          <a:prstGeom prst="rect">
            <a:avLst/>
          </a:prstGeom>
          <a:noFill/>
        </p:spPr>
        <p:txBody>
          <a:bodyPr wrap="square" lIns="68580" tIns="34290" rIns="68580" bIns="34290" rtlCol="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600" dirty="0">
              <a:solidFill>
                <a:schemeClr val="bg1">
                  <a:lumMod val="65000"/>
                </a:schemeClr>
              </a:solidFill>
              <a:ea typeface="Calibri"/>
            </a:endParaRPr>
          </a:p>
          <a:p>
            <a:r>
              <a:rPr lang="en-GB" sz="600" dirty="0">
                <a:solidFill>
                  <a:schemeClr val="bg1">
                    <a:lumMod val="65000"/>
                  </a:schemeClr>
                </a:solidFill>
                <a:ea typeface="Calibri"/>
              </a:rPr>
              <a:t>FEV</a:t>
            </a:r>
            <a:r>
              <a:rPr lang="en-GB" sz="600" baseline="-25000" dirty="0">
                <a:solidFill>
                  <a:schemeClr val="bg1">
                    <a:lumMod val="65000"/>
                  </a:schemeClr>
                </a:solidFill>
                <a:ea typeface="Calibri"/>
              </a:rPr>
              <a:t>1</a:t>
            </a:r>
            <a:r>
              <a:rPr lang="en-GB" sz="600" dirty="0">
                <a:solidFill>
                  <a:schemeClr val="bg1">
                    <a:lumMod val="65000"/>
                  </a:schemeClr>
                </a:solidFill>
                <a:ea typeface="Calibri"/>
              </a:rPr>
              <a:t>: Forced expiratory volume in 1 second; T2: Type 2</a:t>
            </a:r>
            <a:endParaRPr lang="en-US" sz="1388" dirty="0">
              <a:solidFill>
                <a:schemeClr val="bg1">
                  <a:lumMod val="65000"/>
                </a:schemeClr>
              </a:solidFill>
              <a:ea typeface="Calibri"/>
            </a:endParaRPr>
          </a:p>
          <a:p>
            <a:r>
              <a:rPr lang="en-GB" sz="600" dirty="0">
                <a:solidFill>
                  <a:schemeClr val="bg1">
                    <a:lumMod val="65000"/>
                  </a:schemeClr>
                </a:solidFill>
              </a:rPr>
              <a:t>Wang</a:t>
            </a:r>
            <a:r>
              <a:rPr lang="en-GB" sz="600" dirty="0">
                <a:solidFill>
                  <a:srgbClr val="A6A6A6"/>
                </a:solidFill>
              </a:rPr>
              <a:t> </a:t>
            </a:r>
            <a:r>
              <a:rPr lang="en-GB" sz="600" dirty="0">
                <a:solidFill>
                  <a:schemeClr val="bg1">
                    <a:lumMod val="65000"/>
                  </a:schemeClr>
                </a:solidFill>
              </a:rPr>
              <a:t>E</a:t>
            </a:r>
            <a:r>
              <a:rPr lang="en-GB" sz="600" dirty="0">
                <a:solidFill>
                  <a:srgbClr val="A6A6A6"/>
                </a:solidFill>
              </a:rPr>
              <a:t> et al. on behalf of the ISAR EMBER Working Group. Response to biologics along a gradient of T2 involvement in patients with severe asthma: a data-driven biomarker clustering approach, </a:t>
            </a:r>
            <a:r>
              <a:rPr lang="en-GB" sz="600" i="1" dirty="0">
                <a:solidFill>
                  <a:srgbClr val="A6A6A6"/>
                </a:solidFill>
              </a:rPr>
              <a:t>JACI: In Practice</a:t>
            </a:r>
            <a:r>
              <a:rPr lang="en-GB" sz="600" dirty="0">
                <a:solidFill>
                  <a:srgbClr val="A6A6A6"/>
                </a:solidFill>
              </a:rPr>
              <a:t> 2025; in press</a:t>
            </a:r>
            <a:endParaRPr lang="en-US" sz="1388"/>
          </a:p>
        </p:txBody>
      </p:sp>
      <p:pic>
        <p:nvPicPr>
          <p:cNvPr id="2" name="Picture 1">
            <a:extLst>
              <a:ext uri="{FF2B5EF4-FFF2-40B4-BE49-F238E27FC236}">
                <a16:creationId xmlns:a16="http://schemas.microsoft.com/office/drawing/2014/main" id="{ACC040F5-F54D-D1A2-D32E-9EFD0A826842}"/>
              </a:ext>
            </a:extLst>
          </p:cNvPr>
          <p:cNvPicPr>
            <a:picLocks noChangeAspect="1"/>
          </p:cNvPicPr>
          <p:nvPr/>
        </p:nvPicPr>
        <p:blipFill>
          <a:blip r:embed="rId3"/>
          <a:stretch>
            <a:fillRect/>
          </a:stretch>
        </p:blipFill>
        <p:spPr>
          <a:xfrm>
            <a:off x="86117" y="913956"/>
            <a:ext cx="4540685" cy="1812467"/>
          </a:xfrm>
          <a:prstGeom prst="rect">
            <a:avLst/>
          </a:prstGeom>
          <a:ln>
            <a:noFill/>
          </a:ln>
        </p:spPr>
      </p:pic>
      <p:pic>
        <p:nvPicPr>
          <p:cNvPr id="4" name="Picture 3">
            <a:extLst>
              <a:ext uri="{FF2B5EF4-FFF2-40B4-BE49-F238E27FC236}">
                <a16:creationId xmlns:a16="http://schemas.microsoft.com/office/drawing/2014/main" id="{5E25A674-B0B7-80A6-29C5-5743614CEC4D}"/>
              </a:ext>
            </a:extLst>
          </p:cNvPr>
          <p:cNvPicPr>
            <a:picLocks noChangeAspect="1"/>
          </p:cNvPicPr>
          <p:nvPr/>
        </p:nvPicPr>
        <p:blipFill>
          <a:blip r:embed="rId4"/>
          <a:stretch>
            <a:fillRect/>
          </a:stretch>
        </p:blipFill>
        <p:spPr>
          <a:xfrm>
            <a:off x="4626802" y="913956"/>
            <a:ext cx="4470227" cy="1812466"/>
          </a:xfrm>
          <a:prstGeom prst="rect">
            <a:avLst/>
          </a:prstGeom>
          <a:ln>
            <a:noFill/>
          </a:ln>
        </p:spPr>
      </p:pic>
      <p:pic>
        <p:nvPicPr>
          <p:cNvPr id="7" name="Picture 6">
            <a:extLst>
              <a:ext uri="{FF2B5EF4-FFF2-40B4-BE49-F238E27FC236}">
                <a16:creationId xmlns:a16="http://schemas.microsoft.com/office/drawing/2014/main" id="{88CE8198-4462-B185-BCFF-1E66288B513C}"/>
              </a:ext>
            </a:extLst>
          </p:cNvPr>
          <p:cNvPicPr>
            <a:picLocks noChangeAspect="1"/>
          </p:cNvPicPr>
          <p:nvPr/>
        </p:nvPicPr>
        <p:blipFill>
          <a:blip r:embed="rId5"/>
          <a:stretch>
            <a:fillRect/>
          </a:stretch>
        </p:blipFill>
        <p:spPr>
          <a:xfrm>
            <a:off x="133089" y="2832004"/>
            <a:ext cx="4470227" cy="1812466"/>
          </a:xfrm>
          <a:prstGeom prst="rect">
            <a:avLst/>
          </a:prstGeom>
          <a:ln>
            <a:noFill/>
          </a:ln>
        </p:spPr>
      </p:pic>
      <p:sp>
        <p:nvSpPr>
          <p:cNvPr id="12" name="Rectangle: Rounded Corners 11">
            <a:extLst>
              <a:ext uri="{FF2B5EF4-FFF2-40B4-BE49-F238E27FC236}">
                <a16:creationId xmlns:a16="http://schemas.microsoft.com/office/drawing/2014/main" id="{8AB382BB-FEC1-EAF1-40D3-4523A08C31ED}"/>
              </a:ext>
            </a:extLst>
          </p:cNvPr>
          <p:cNvSpPr/>
          <p:nvPr/>
        </p:nvSpPr>
        <p:spPr>
          <a:xfrm>
            <a:off x="5134546" y="3394731"/>
            <a:ext cx="3571826" cy="691100"/>
          </a:xfrm>
          <a:prstGeom prst="roundRect">
            <a:avLst/>
          </a:prstGeom>
          <a:solidFill>
            <a:schemeClr val="tx2">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t"/>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1200" b="1" i="1" dirty="0">
                <a:solidFill>
                  <a:schemeClr val="tx1"/>
                </a:solidFill>
                <a:latin typeface="Calibri"/>
                <a:ea typeface="Calibri"/>
                <a:cs typeface="Arial"/>
              </a:rPr>
              <a:t>Pre- to post-biologic improvements </a:t>
            </a:r>
            <a:r>
              <a:rPr lang="en-GB" sz="1200" i="1" dirty="0">
                <a:solidFill>
                  <a:schemeClr val="tx1"/>
                </a:solidFill>
                <a:latin typeface="Calibri"/>
                <a:ea typeface="Calibri"/>
                <a:cs typeface="Arial"/>
              </a:rPr>
              <a:t>were shown for exacerbations, lung function and asthma control,</a:t>
            </a:r>
            <a:r>
              <a:rPr lang="en-GB" sz="1200" b="1" i="1" dirty="0">
                <a:solidFill>
                  <a:schemeClr val="tx1"/>
                </a:solidFill>
                <a:latin typeface="Calibri"/>
                <a:ea typeface="Calibri"/>
                <a:cs typeface="Arial"/>
              </a:rPr>
              <a:t> irrespective of the degree of T2 involvement</a:t>
            </a:r>
          </a:p>
        </p:txBody>
      </p:sp>
      <p:pic>
        <p:nvPicPr>
          <p:cNvPr id="6" name="bg object 17">
            <a:extLst>
              <a:ext uri="{FF2B5EF4-FFF2-40B4-BE49-F238E27FC236}">
                <a16:creationId xmlns:a16="http://schemas.microsoft.com/office/drawing/2014/main" id="{E729044D-E3A7-0873-2774-A8C91222E913}"/>
              </a:ext>
            </a:extLst>
          </p:cNvPr>
          <p:cNvPicPr/>
          <p:nvPr/>
        </p:nvPicPr>
        <p:blipFill>
          <a:blip r:embed="rId6" cstate="print">
            <a:alphaModFix amt="10000"/>
            <a:extLst>
              <a:ext uri="{BEBA8EAE-BF5A-486C-A8C5-ECC9F3942E4B}">
                <a14:imgProps xmlns:a14="http://schemas.microsoft.com/office/drawing/2010/main">
                  <a14:imgLayer r:embed="rId7">
                    <a14:imgEffect>
                      <a14:saturation sat="0"/>
                    </a14:imgEffect>
                  </a14:imgLayer>
                </a14:imgProps>
              </a:ext>
            </a:extLst>
          </a:blip>
          <a:stretch>
            <a:fillRect/>
          </a:stretch>
        </p:blipFill>
        <p:spPr>
          <a:xfrm>
            <a:off x="1524002" y="1682752"/>
            <a:ext cx="5849256" cy="1778000"/>
          </a:xfrm>
          <a:prstGeom prst="rect">
            <a:avLst/>
          </a:prstGeom>
          <a:noFill/>
        </p:spPr>
      </p:pic>
      <p:pic>
        <p:nvPicPr>
          <p:cNvPr id="8" name="Graphic 7" descr="Beginning with solid fill">
            <a:hlinkClick r:id="rId8" action="ppaction://hlinksldjump"/>
            <a:extLst>
              <a:ext uri="{FF2B5EF4-FFF2-40B4-BE49-F238E27FC236}">
                <a16:creationId xmlns:a16="http://schemas.microsoft.com/office/drawing/2014/main" id="{8A8FD18D-FD66-01DA-E5E4-B3983252A485}"/>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4280473843"/>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F4150E6-0543-9D2F-86A5-937C96A39BE4}"/>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735F4CBD-D308-49EB-D2DF-9A71CD6A6DB6}"/>
              </a:ext>
            </a:extLst>
          </p:cNvPr>
          <p:cNvSpPr>
            <a:spLocks noGrp="1"/>
          </p:cNvSpPr>
          <p:nvPr>
            <p:ph type="title"/>
          </p:nvPr>
        </p:nvSpPr>
        <p:spPr>
          <a:xfrm>
            <a:off x="135139" y="46289"/>
            <a:ext cx="8053388" cy="590955"/>
          </a:xfrm>
        </p:spPr>
        <p:txBody>
          <a:bodyPr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1500" dirty="0"/>
              <a:t>Pre- to post-biologic change in lung function relative to Cluster A (T2-low)</a:t>
            </a:r>
            <a:endParaRPr lang="en-GB" sz="1500" dirty="0">
              <a:solidFill>
                <a:srgbClr val="073763"/>
              </a:solidFill>
            </a:endParaRPr>
          </a:p>
        </p:txBody>
      </p:sp>
      <p:sp>
        <p:nvSpPr>
          <p:cNvPr id="3" name="TextBox 3">
            <a:extLst>
              <a:ext uri="{FF2B5EF4-FFF2-40B4-BE49-F238E27FC236}">
                <a16:creationId xmlns:a16="http://schemas.microsoft.com/office/drawing/2014/main" id="{17B906B9-B3C1-861E-DE9E-3C4292A7E4EB}"/>
              </a:ext>
            </a:extLst>
          </p:cNvPr>
          <p:cNvSpPr txBox="1"/>
          <p:nvPr/>
        </p:nvSpPr>
        <p:spPr>
          <a:xfrm>
            <a:off x="1370" y="4795240"/>
            <a:ext cx="8442008" cy="346249"/>
          </a:xfrm>
          <a:prstGeom prst="rect">
            <a:avLst/>
          </a:prstGeom>
          <a:noFill/>
        </p:spPr>
        <p:txBody>
          <a:bodyPr wrap="square" lIns="68580" tIns="34290" rIns="68580" bIns="34290" rtlCol="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600" dirty="0">
              <a:solidFill>
                <a:schemeClr val="bg1">
                  <a:lumMod val="65000"/>
                </a:schemeClr>
              </a:solidFill>
              <a:ea typeface="Calibri"/>
            </a:endParaRPr>
          </a:p>
          <a:p>
            <a:r>
              <a:rPr lang="en-GB" sz="600" dirty="0">
                <a:solidFill>
                  <a:schemeClr val="bg1">
                    <a:lumMod val="65000"/>
                  </a:schemeClr>
                </a:solidFill>
                <a:ea typeface="Calibri"/>
              </a:rPr>
              <a:t>BEC: Blood eosinophil count; </a:t>
            </a:r>
            <a:r>
              <a:rPr lang="en-GB" sz="600" dirty="0" err="1">
                <a:solidFill>
                  <a:schemeClr val="bg1">
                    <a:lumMod val="65000"/>
                  </a:schemeClr>
                </a:solidFill>
                <a:ea typeface="Calibri"/>
              </a:rPr>
              <a:t>FeNO</a:t>
            </a:r>
            <a:r>
              <a:rPr lang="en-GB" sz="600" dirty="0">
                <a:solidFill>
                  <a:schemeClr val="bg1">
                    <a:lumMod val="65000"/>
                  </a:schemeClr>
                </a:solidFill>
                <a:ea typeface="Calibri"/>
              </a:rPr>
              <a:t>: Fractional exhaled nitric oxide; FEV</a:t>
            </a:r>
            <a:r>
              <a:rPr lang="en-GB" sz="600" baseline="-25000" dirty="0">
                <a:solidFill>
                  <a:schemeClr val="bg1">
                    <a:lumMod val="65000"/>
                  </a:schemeClr>
                </a:solidFill>
                <a:ea typeface="Calibri"/>
              </a:rPr>
              <a:t>1</a:t>
            </a:r>
            <a:r>
              <a:rPr lang="en-GB" sz="600" dirty="0">
                <a:solidFill>
                  <a:schemeClr val="bg1">
                    <a:lumMod val="65000"/>
                  </a:schemeClr>
                </a:solidFill>
                <a:ea typeface="Calibri"/>
              </a:rPr>
              <a:t>: Forced expiratory volume in 1 second; T2: Type 2</a:t>
            </a:r>
            <a:endParaRPr lang="en-US" sz="1388" dirty="0">
              <a:solidFill>
                <a:schemeClr val="bg1">
                  <a:lumMod val="65000"/>
                </a:schemeClr>
              </a:solidFill>
              <a:ea typeface="Calibri"/>
            </a:endParaRPr>
          </a:p>
          <a:p>
            <a:r>
              <a:rPr lang="en-GB" sz="600" dirty="0">
                <a:solidFill>
                  <a:schemeClr val="bg1">
                    <a:lumMod val="65000"/>
                  </a:schemeClr>
                </a:solidFill>
              </a:rPr>
              <a:t>Wang</a:t>
            </a:r>
            <a:r>
              <a:rPr lang="en-GB" sz="600" dirty="0">
                <a:solidFill>
                  <a:srgbClr val="A6A6A6"/>
                </a:solidFill>
              </a:rPr>
              <a:t> </a:t>
            </a:r>
            <a:r>
              <a:rPr lang="en-GB" sz="600" dirty="0">
                <a:solidFill>
                  <a:schemeClr val="bg1">
                    <a:lumMod val="65000"/>
                  </a:schemeClr>
                </a:solidFill>
              </a:rPr>
              <a:t>E</a:t>
            </a:r>
            <a:r>
              <a:rPr lang="en-GB" sz="600" dirty="0">
                <a:solidFill>
                  <a:srgbClr val="A6A6A6"/>
                </a:solidFill>
              </a:rPr>
              <a:t> et al. on behalf of the ISAR EMBER Working Group. Response to biologics along a gradient of T2 involvement in patients with severe asthma: a data-driven biomarker clustering approach, </a:t>
            </a:r>
            <a:r>
              <a:rPr lang="en-GB" sz="600" i="1" dirty="0">
                <a:solidFill>
                  <a:srgbClr val="A6A6A6"/>
                </a:solidFill>
              </a:rPr>
              <a:t>JACI: In Practice</a:t>
            </a:r>
            <a:r>
              <a:rPr lang="en-GB" sz="600" dirty="0">
                <a:solidFill>
                  <a:srgbClr val="A6A6A6"/>
                </a:solidFill>
              </a:rPr>
              <a:t> 2025; in press</a:t>
            </a:r>
            <a:endParaRPr lang="en-US" sz="1388"/>
          </a:p>
        </p:txBody>
      </p:sp>
      <p:sp>
        <p:nvSpPr>
          <p:cNvPr id="12" name="Rectangle: Rounded Corners 11">
            <a:extLst>
              <a:ext uri="{FF2B5EF4-FFF2-40B4-BE49-F238E27FC236}">
                <a16:creationId xmlns:a16="http://schemas.microsoft.com/office/drawing/2014/main" id="{D203892C-8968-7890-1386-29E948178545}"/>
              </a:ext>
            </a:extLst>
          </p:cNvPr>
          <p:cNvSpPr/>
          <p:nvPr/>
        </p:nvSpPr>
        <p:spPr>
          <a:xfrm>
            <a:off x="5518156" y="2713628"/>
            <a:ext cx="3305648" cy="495380"/>
          </a:xfrm>
          <a:prstGeom prst="roundRect">
            <a:avLst/>
          </a:prstGeom>
          <a:solidFill>
            <a:schemeClr val="tx2">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t"/>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1200" i="1" dirty="0">
                <a:solidFill>
                  <a:schemeClr val="tx1"/>
                </a:solidFill>
                <a:latin typeface="Calibri"/>
                <a:ea typeface="Calibri"/>
                <a:cs typeface="Calibri"/>
              </a:rPr>
              <a:t>Patients in </a:t>
            </a:r>
            <a:r>
              <a:rPr lang="en-GB" sz="1200" b="1" i="1" dirty="0">
                <a:solidFill>
                  <a:schemeClr val="tx1"/>
                </a:solidFill>
                <a:latin typeface="Calibri"/>
                <a:ea typeface="Calibri"/>
                <a:cs typeface="Calibri"/>
              </a:rPr>
              <a:t>Cluster C (high BEC + </a:t>
            </a:r>
            <a:r>
              <a:rPr lang="en-GB" sz="1200" b="1" i="1" err="1">
                <a:solidFill>
                  <a:schemeClr val="tx1"/>
                </a:solidFill>
                <a:latin typeface="Calibri"/>
                <a:ea typeface="Calibri"/>
                <a:cs typeface="Calibri"/>
              </a:rPr>
              <a:t>FeNO</a:t>
            </a:r>
            <a:r>
              <a:rPr lang="en-GB" sz="1200" b="1" i="1" dirty="0">
                <a:solidFill>
                  <a:schemeClr val="tx1"/>
                </a:solidFill>
                <a:latin typeface="Calibri"/>
                <a:ea typeface="Calibri"/>
                <a:cs typeface="Calibri"/>
              </a:rPr>
              <a:t>) </a:t>
            </a:r>
            <a:r>
              <a:rPr lang="en-GB" sz="1200" i="1" dirty="0">
                <a:solidFill>
                  <a:schemeClr val="tx1"/>
                </a:solidFill>
                <a:latin typeface="Calibri"/>
                <a:ea typeface="Calibri"/>
                <a:cs typeface="Calibri"/>
              </a:rPr>
              <a:t>had a</a:t>
            </a:r>
            <a:r>
              <a:rPr lang="en-GB" sz="1200" b="1" i="1" dirty="0">
                <a:solidFill>
                  <a:schemeClr val="tx1"/>
                </a:solidFill>
                <a:latin typeface="Calibri"/>
                <a:ea typeface="Calibri"/>
                <a:cs typeface="Calibri"/>
              </a:rPr>
              <a:t> significantly greater increase in FEV</a:t>
            </a:r>
            <a:r>
              <a:rPr lang="en-GB" sz="1200" b="1" i="1" baseline="-25000" dirty="0">
                <a:solidFill>
                  <a:schemeClr val="tx1"/>
                </a:solidFill>
                <a:latin typeface="Calibri"/>
                <a:ea typeface="Calibri"/>
                <a:cs typeface="Calibri"/>
              </a:rPr>
              <a:t>1</a:t>
            </a:r>
            <a:r>
              <a:rPr lang="en-GB" sz="1200" b="1" i="1" dirty="0">
                <a:solidFill>
                  <a:schemeClr val="tx1"/>
                </a:solidFill>
                <a:latin typeface="Calibri"/>
                <a:ea typeface="Calibri"/>
                <a:cs typeface="Calibri"/>
              </a:rPr>
              <a:t> </a:t>
            </a:r>
            <a:r>
              <a:rPr lang="en-GB" sz="1200" i="1" dirty="0">
                <a:solidFill>
                  <a:schemeClr val="tx1"/>
                </a:solidFill>
                <a:latin typeface="Calibri"/>
                <a:ea typeface="Calibri"/>
                <a:cs typeface="Calibri"/>
              </a:rPr>
              <a:t>vs Cluster A</a:t>
            </a:r>
            <a:endParaRPr lang="en-US" sz="1013" dirty="0">
              <a:solidFill>
                <a:schemeClr val="tx1"/>
              </a:solidFill>
            </a:endParaRPr>
          </a:p>
        </p:txBody>
      </p:sp>
      <p:pic>
        <p:nvPicPr>
          <p:cNvPr id="6" name="Picture 5">
            <a:extLst>
              <a:ext uri="{FF2B5EF4-FFF2-40B4-BE49-F238E27FC236}">
                <a16:creationId xmlns:a16="http://schemas.microsoft.com/office/drawing/2014/main" id="{FFF21346-EEE4-ACEF-A448-D34DF9E25DD5}"/>
              </a:ext>
            </a:extLst>
          </p:cNvPr>
          <p:cNvPicPr>
            <a:picLocks noChangeAspect="1"/>
          </p:cNvPicPr>
          <p:nvPr/>
        </p:nvPicPr>
        <p:blipFill>
          <a:blip r:embed="rId3"/>
          <a:stretch>
            <a:fillRect/>
          </a:stretch>
        </p:blipFill>
        <p:spPr>
          <a:xfrm>
            <a:off x="663831" y="1119709"/>
            <a:ext cx="4293394" cy="3522554"/>
          </a:xfrm>
          <a:prstGeom prst="rect">
            <a:avLst/>
          </a:prstGeom>
          <a:ln>
            <a:noFill/>
          </a:ln>
        </p:spPr>
      </p:pic>
      <p:sp>
        <p:nvSpPr>
          <p:cNvPr id="9" name="Rectangle 8">
            <a:extLst>
              <a:ext uri="{FF2B5EF4-FFF2-40B4-BE49-F238E27FC236}">
                <a16:creationId xmlns:a16="http://schemas.microsoft.com/office/drawing/2014/main" id="{D4E3EE19-99D1-3B06-E32E-EED912DDF68C}"/>
              </a:ext>
            </a:extLst>
          </p:cNvPr>
          <p:cNvSpPr/>
          <p:nvPr/>
        </p:nvSpPr>
        <p:spPr>
          <a:xfrm>
            <a:off x="739478" y="2819910"/>
            <a:ext cx="4158923" cy="546709"/>
          </a:xfrm>
          <a:prstGeom prst="rect">
            <a:avLst/>
          </a:prstGeom>
          <a:no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endParaRPr lang="en-GB" sz="1200" b="1" dirty="0">
              <a:solidFill>
                <a:schemeClr val="bg2">
                  <a:lumMod val="65000"/>
                  <a:lumOff val="35000"/>
                </a:schemeClr>
              </a:solidFill>
              <a:ea typeface="Calibri"/>
              <a:cs typeface="Calibri"/>
            </a:endParaRPr>
          </a:p>
        </p:txBody>
      </p:sp>
      <p:pic>
        <p:nvPicPr>
          <p:cNvPr id="2" name="bg object 17">
            <a:extLst>
              <a:ext uri="{FF2B5EF4-FFF2-40B4-BE49-F238E27FC236}">
                <a16:creationId xmlns:a16="http://schemas.microsoft.com/office/drawing/2014/main" id="{27F85DC7-61FF-6FAA-0FE3-840FD6087484}"/>
              </a:ext>
            </a:extLst>
          </p:cNvPr>
          <p:cNvPicPr/>
          <p:nvPr/>
        </p:nvPicPr>
        <p:blipFill>
          <a:blip r:embed="rId4" cstate="print">
            <a:alphaModFix amt="10000"/>
            <a:extLst>
              <a:ext uri="{BEBA8EAE-BF5A-486C-A8C5-ECC9F3942E4B}">
                <a14:imgProps xmlns:a14="http://schemas.microsoft.com/office/drawing/2010/main">
                  <a14:imgLayer r:embed="rId5">
                    <a14:imgEffect>
                      <a14:saturation sat="0"/>
                    </a14:imgEffect>
                  </a14:imgLayer>
                </a14:imgProps>
              </a:ext>
            </a:extLst>
          </a:blip>
          <a:stretch>
            <a:fillRect/>
          </a:stretch>
        </p:blipFill>
        <p:spPr>
          <a:xfrm>
            <a:off x="1524002" y="1682752"/>
            <a:ext cx="5849256" cy="1778000"/>
          </a:xfrm>
          <a:prstGeom prst="rect">
            <a:avLst/>
          </a:prstGeom>
          <a:noFill/>
        </p:spPr>
      </p:pic>
      <p:pic>
        <p:nvPicPr>
          <p:cNvPr id="4" name="Graphic 3" descr="Beginning with solid fill">
            <a:hlinkClick r:id="rId6" action="ppaction://hlinksldjump"/>
            <a:extLst>
              <a:ext uri="{FF2B5EF4-FFF2-40B4-BE49-F238E27FC236}">
                <a16:creationId xmlns:a16="http://schemas.microsoft.com/office/drawing/2014/main" id="{84D7E303-B3C2-DD32-9207-21C03E7049F0}"/>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1792321142"/>
      </p:ext>
    </p:extLst>
  </p:cSld>
  <p:clrMapOvr>
    <a:masterClrMapping/>
  </p:clrMapOvr>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661D3E8-15E0-BBD4-675E-3C7623C4007D}"/>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0B4779F9-6C94-676D-014F-B1C49FF531B1}"/>
              </a:ext>
            </a:extLst>
          </p:cNvPr>
          <p:cNvSpPr>
            <a:spLocks noGrp="1"/>
          </p:cNvSpPr>
          <p:nvPr>
            <p:ph type="title"/>
          </p:nvPr>
        </p:nvSpPr>
        <p:spPr>
          <a:xfrm>
            <a:off x="225029" y="42598"/>
            <a:ext cx="7681913" cy="633818"/>
          </a:xfrm>
        </p:spPr>
        <p:txBody>
          <a:bodyPr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1500" dirty="0"/>
              <a:t>Pre- to post-biologic change in asthma outcomes relative to Cluster A (T2-low) for patients who received Anti-IL5/5R</a:t>
            </a:r>
            <a:endParaRPr lang="en-GB" sz="1500" dirty="0">
              <a:solidFill>
                <a:srgbClr val="073763"/>
              </a:solidFill>
            </a:endParaRPr>
          </a:p>
        </p:txBody>
      </p:sp>
      <p:sp>
        <p:nvSpPr>
          <p:cNvPr id="3" name="TextBox 3">
            <a:extLst>
              <a:ext uri="{FF2B5EF4-FFF2-40B4-BE49-F238E27FC236}">
                <a16:creationId xmlns:a16="http://schemas.microsoft.com/office/drawing/2014/main" id="{17863BD9-C64D-BB25-0DC5-8792800510D7}"/>
              </a:ext>
            </a:extLst>
          </p:cNvPr>
          <p:cNvSpPr txBox="1"/>
          <p:nvPr/>
        </p:nvSpPr>
        <p:spPr>
          <a:xfrm>
            <a:off x="1370" y="4795240"/>
            <a:ext cx="8442008" cy="346249"/>
          </a:xfrm>
          <a:prstGeom prst="rect">
            <a:avLst/>
          </a:prstGeom>
          <a:noFill/>
        </p:spPr>
        <p:txBody>
          <a:bodyPr wrap="square" lIns="68580" tIns="34290" rIns="68580" bIns="34290" rtlCol="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600" dirty="0">
              <a:solidFill>
                <a:schemeClr val="bg1">
                  <a:lumMod val="65000"/>
                </a:schemeClr>
              </a:solidFill>
              <a:ea typeface="Calibri"/>
            </a:endParaRPr>
          </a:p>
          <a:p>
            <a:r>
              <a:rPr lang="en-GB" sz="600" dirty="0">
                <a:solidFill>
                  <a:schemeClr val="bg1">
                    <a:lumMod val="65000"/>
                  </a:schemeClr>
                </a:solidFill>
                <a:ea typeface="Calibri"/>
              </a:rPr>
              <a:t> FEV</a:t>
            </a:r>
            <a:r>
              <a:rPr lang="en-GB" sz="600" baseline="-25000" dirty="0">
                <a:solidFill>
                  <a:schemeClr val="bg1">
                    <a:lumMod val="65000"/>
                  </a:schemeClr>
                </a:solidFill>
                <a:ea typeface="Calibri"/>
              </a:rPr>
              <a:t>1</a:t>
            </a:r>
            <a:r>
              <a:rPr lang="en-GB" sz="600" dirty="0">
                <a:solidFill>
                  <a:schemeClr val="bg1">
                    <a:lumMod val="65000"/>
                  </a:schemeClr>
                </a:solidFill>
                <a:ea typeface="Calibri"/>
              </a:rPr>
              <a:t>: Forced expiratory volume in 1 second; </a:t>
            </a:r>
            <a:r>
              <a:rPr lang="en-GB" sz="600" dirty="0" err="1">
                <a:solidFill>
                  <a:schemeClr val="bg1">
                    <a:lumMod val="65000"/>
                  </a:schemeClr>
                </a:solidFill>
                <a:ea typeface="Calibri"/>
              </a:rPr>
              <a:t>IgE</a:t>
            </a:r>
            <a:r>
              <a:rPr lang="en-GB" sz="600" dirty="0">
                <a:solidFill>
                  <a:schemeClr val="bg1">
                    <a:lumMod val="65000"/>
                  </a:schemeClr>
                </a:solidFill>
                <a:ea typeface="Calibri"/>
              </a:rPr>
              <a:t>: Immunoglobulin E; IL4Rα: Interleukin 4-receptor-alpha; IL5/5R: Interleukin 5/5-receptor; T2: Type 2</a:t>
            </a:r>
            <a:endParaRPr lang="en-US" sz="1388" dirty="0">
              <a:solidFill>
                <a:schemeClr val="bg1">
                  <a:lumMod val="65000"/>
                </a:schemeClr>
              </a:solidFill>
              <a:ea typeface="Calibri"/>
            </a:endParaRPr>
          </a:p>
          <a:p>
            <a:r>
              <a:rPr lang="en-GB" sz="600" dirty="0">
                <a:solidFill>
                  <a:schemeClr val="bg1">
                    <a:lumMod val="65000"/>
                  </a:schemeClr>
                </a:solidFill>
              </a:rPr>
              <a:t>Wang</a:t>
            </a:r>
            <a:r>
              <a:rPr lang="en-GB" sz="600" dirty="0">
                <a:solidFill>
                  <a:srgbClr val="A6A6A6"/>
                </a:solidFill>
              </a:rPr>
              <a:t> </a:t>
            </a:r>
            <a:r>
              <a:rPr lang="en-GB" sz="600" dirty="0">
                <a:solidFill>
                  <a:schemeClr val="bg1">
                    <a:lumMod val="65000"/>
                  </a:schemeClr>
                </a:solidFill>
              </a:rPr>
              <a:t>E</a:t>
            </a:r>
            <a:r>
              <a:rPr lang="en-GB" sz="600" dirty="0">
                <a:solidFill>
                  <a:srgbClr val="A6A6A6"/>
                </a:solidFill>
              </a:rPr>
              <a:t> et al. on behalf of the ISAR EMBER Working Group. Response to biologics along a gradient of T2 involvement in patients with severe asthma: a data-driven biomarker clustering approach, </a:t>
            </a:r>
            <a:r>
              <a:rPr lang="en-GB" sz="600" i="1" dirty="0">
                <a:solidFill>
                  <a:srgbClr val="A6A6A6"/>
                </a:solidFill>
              </a:rPr>
              <a:t>JACI: In Practice</a:t>
            </a:r>
            <a:r>
              <a:rPr lang="en-GB" sz="600" dirty="0">
                <a:solidFill>
                  <a:srgbClr val="A6A6A6"/>
                </a:solidFill>
              </a:rPr>
              <a:t> 2025; in press</a:t>
            </a:r>
            <a:endParaRPr lang="en-US" sz="1388"/>
          </a:p>
        </p:txBody>
      </p:sp>
      <p:sp>
        <p:nvSpPr>
          <p:cNvPr id="12" name="Rectangle: Rounded Corners 11">
            <a:extLst>
              <a:ext uri="{FF2B5EF4-FFF2-40B4-BE49-F238E27FC236}">
                <a16:creationId xmlns:a16="http://schemas.microsoft.com/office/drawing/2014/main" id="{262733CA-3575-7E0A-EC62-D61085778A63}"/>
              </a:ext>
            </a:extLst>
          </p:cNvPr>
          <p:cNvSpPr/>
          <p:nvPr/>
        </p:nvSpPr>
        <p:spPr>
          <a:xfrm>
            <a:off x="1653387" y="4063796"/>
            <a:ext cx="6013129" cy="459662"/>
          </a:xfrm>
          <a:prstGeom prst="roundRect">
            <a:avLst/>
          </a:prstGeom>
          <a:solidFill>
            <a:schemeClr val="tx2">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t"/>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1200" b="1" i="1" dirty="0">
                <a:solidFill>
                  <a:srgbClr val="404040"/>
                </a:solidFill>
                <a:latin typeface="Calibri"/>
                <a:ea typeface="Calibri"/>
                <a:cs typeface="Calibri"/>
              </a:rPr>
              <a:t>Lower exacerbation rates</a:t>
            </a:r>
            <a:r>
              <a:rPr lang="en-GB" sz="1200" i="1" dirty="0">
                <a:solidFill>
                  <a:srgbClr val="404040"/>
                </a:solidFill>
                <a:latin typeface="Calibri"/>
                <a:ea typeface="Calibri"/>
                <a:cs typeface="Calibri"/>
              </a:rPr>
              <a:t> and </a:t>
            </a:r>
            <a:r>
              <a:rPr lang="en-GB" sz="1200" b="1" i="1" dirty="0">
                <a:solidFill>
                  <a:srgbClr val="404040"/>
                </a:solidFill>
                <a:latin typeface="Calibri"/>
                <a:ea typeface="Calibri"/>
                <a:cs typeface="Calibri"/>
              </a:rPr>
              <a:t>greater improvements in lung function and asthma control </a:t>
            </a:r>
            <a:r>
              <a:rPr lang="en-GB" sz="1200" i="1" dirty="0">
                <a:solidFill>
                  <a:srgbClr val="404040"/>
                </a:solidFill>
                <a:latin typeface="Calibri"/>
                <a:ea typeface="Calibri"/>
                <a:cs typeface="Calibri"/>
              </a:rPr>
              <a:t>were noted for Anti–IL5/5R (but not Anti-</a:t>
            </a:r>
            <a:r>
              <a:rPr lang="en-GB" sz="1200" i="1" err="1">
                <a:solidFill>
                  <a:srgbClr val="404040"/>
                </a:solidFill>
                <a:latin typeface="Calibri"/>
                <a:ea typeface="Calibri"/>
                <a:cs typeface="Calibri"/>
              </a:rPr>
              <a:t>IgE</a:t>
            </a:r>
            <a:r>
              <a:rPr lang="en-GB" sz="1200" i="1" dirty="0">
                <a:solidFill>
                  <a:srgbClr val="404040"/>
                </a:solidFill>
                <a:latin typeface="Calibri"/>
                <a:ea typeface="Calibri"/>
                <a:cs typeface="Calibri"/>
              </a:rPr>
              <a:t> or Anti-IL4Rα) for all clusters relative to cluster A</a:t>
            </a:r>
            <a:endParaRPr lang="en-US" sz="1013" dirty="0"/>
          </a:p>
        </p:txBody>
      </p:sp>
      <p:pic>
        <p:nvPicPr>
          <p:cNvPr id="2" name="Picture 1">
            <a:extLst>
              <a:ext uri="{FF2B5EF4-FFF2-40B4-BE49-F238E27FC236}">
                <a16:creationId xmlns:a16="http://schemas.microsoft.com/office/drawing/2014/main" id="{52A66951-D9D8-4067-9977-D933E82ED51E}"/>
              </a:ext>
            </a:extLst>
          </p:cNvPr>
          <p:cNvPicPr>
            <a:picLocks noChangeAspect="1"/>
          </p:cNvPicPr>
          <p:nvPr/>
        </p:nvPicPr>
        <p:blipFill>
          <a:blip r:embed="rId3"/>
          <a:stretch>
            <a:fillRect/>
          </a:stretch>
        </p:blipFill>
        <p:spPr>
          <a:xfrm>
            <a:off x="225029" y="1435894"/>
            <a:ext cx="2857500" cy="2321719"/>
          </a:xfrm>
          <a:prstGeom prst="rect">
            <a:avLst/>
          </a:prstGeom>
          <a:ln>
            <a:noFill/>
          </a:ln>
        </p:spPr>
      </p:pic>
      <p:sp>
        <p:nvSpPr>
          <p:cNvPr id="7" name="TextBox 21">
            <a:extLst>
              <a:ext uri="{FF2B5EF4-FFF2-40B4-BE49-F238E27FC236}">
                <a16:creationId xmlns:a16="http://schemas.microsoft.com/office/drawing/2014/main" id="{371351E7-E160-AEA5-003E-C2990B36E1DF}"/>
              </a:ext>
            </a:extLst>
          </p:cNvPr>
          <p:cNvSpPr txBox="1"/>
          <p:nvPr/>
        </p:nvSpPr>
        <p:spPr>
          <a:xfrm>
            <a:off x="716301" y="1146416"/>
            <a:ext cx="2112509" cy="225126"/>
          </a:xfrm>
          <a:prstGeom prst="rect">
            <a:avLst/>
          </a:prstGeom>
          <a:noFill/>
        </p:spPr>
        <p:txBody>
          <a:bodyPr wrap="square" lIns="68580" tIns="34290" rIns="68580" bIns="3429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US" sz="1013" b="1" dirty="0">
                <a:solidFill>
                  <a:srgbClr val="073763"/>
                </a:solidFill>
                <a:latin typeface="Calibri"/>
                <a:ea typeface="Calibri"/>
                <a:cs typeface="Calibri"/>
              </a:rPr>
              <a:t>Exacerbations</a:t>
            </a:r>
            <a:endParaRPr lang="en-US" sz="1013" dirty="0"/>
          </a:p>
        </p:txBody>
      </p:sp>
      <p:pic>
        <p:nvPicPr>
          <p:cNvPr id="8" name="Picture 7">
            <a:extLst>
              <a:ext uri="{FF2B5EF4-FFF2-40B4-BE49-F238E27FC236}">
                <a16:creationId xmlns:a16="http://schemas.microsoft.com/office/drawing/2014/main" id="{27564216-76FF-411F-C82C-C8A42A3F7582}"/>
              </a:ext>
            </a:extLst>
          </p:cNvPr>
          <p:cNvPicPr>
            <a:picLocks noChangeAspect="1"/>
          </p:cNvPicPr>
          <p:nvPr/>
        </p:nvPicPr>
        <p:blipFill>
          <a:blip r:embed="rId4"/>
          <a:stretch>
            <a:fillRect/>
          </a:stretch>
        </p:blipFill>
        <p:spPr>
          <a:xfrm>
            <a:off x="3146822" y="1435894"/>
            <a:ext cx="2857500" cy="2321719"/>
          </a:xfrm>
          <a:prstGeom prst="rect">
            <a:avLst/>
          </a:prstGeom>
        </p:spPr>
      </p:pic>
      <p:sp>
        <p:nvSpPr>
          <p:cNvPr id="10" name="TextBox 21">
            <a:extLst>
              <a:ext uri="{FF2B5EF4-FFF2-40B4-BE49-F238E27FC236}">
                <a16:creationId xmlns:a16="http://schemas.microsoft.com/office/drawing/2014/main" id="{B95C1A2D-DD30-29CD-A5F7-2716FF261839}"/>
              </a:ext>
            </a:extLst>
          </p:cNvPr>
          <p:cNvSpPr txBox="1"/>
          <p:nvPr/>
        </p:nvSpPr>
        <p:spPr>
          <a:xfrm>
            <a:off x="3602375" y="1146416"/>
            <a:ext cx="2112509" cy="225126"/>
          </a:xfrm>
          <a:prstGeom prst="rect">
            <a:avLst/>
          </a:prstGeom>
          <a:noFill/>
        </p:spPr>
        <p:txBody>
          <a:bodyPr wrap="square" lIns="68580" tIns="34290" rIns="68580" bIns="3429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US" sz="1013" b="1" dirty="0">
                <a:solidFill>
                  <a:srgbClr val="073763"/>
                </a:solidFill>
                <a:latin typeface="Calibri"/>
                <a:ea typeface="Calibri"/>
                <a:cs typeface="Calibri"/>
              </a:rPr>
              <a:t>FEV</a:t>
            </a:r>
            <a:r>
              <a:rPr lang="en-US" sz="1013" b="1" baseline="-25000" dirty="0">
                <a:solidFill>
                  <a:srgbClr val="073763"/>
                </a:solidFill>
                <a:latin typeface="Calibri"/>
                <a:ea typeface="Calibri"/>
                <a:cs typeface="Calibri"/>
              </a:rPr>
              <a:t>1</a:t>
            </a:r>
            <a:endParaRPr lang="en-US" sz="1013" baseline="-25000" dirty="0"/>
          </a:p>
        </p:txBody>
      </p:sp>
      <p:pic>
        <p:nvPicPr>
          <p:cNvPr id="11" name="Picture 10" descr="A table with black and white text&#10;&#10;AI-generated content may be incorrect.">
            <a:extLst>
              <a:ext uri="{FF2B5EF4-FFF2-40B4-BE49-F238E27FC236}">
                <a16:creationId xmlns:a16="http://schemas.microsoft.com/office/drawing/2014/main" id="{3347BB38-2819-0275-9D25-CD660F5A30B9}"/>
              </a:ext>
            </a:extLst>
          </p:cNvPr>
          <p:cNvPicPr>
            <a:picLocks noChangeAspect="1"/>
          </p:cNvPicPr>
          <p:nvPr/>
        </p:nvPicPr>
        <p:blipFill>
          <a:blip r:embed="rId5"/>
          <a:stretch>
            <a:fillRect/>
          </a:stretch>
        </p:blipFill>
        <p:spPr>
          <a:xfrm>
            <a:off x="6068616" y="1435894"/>
            <a:ext cx="2857500" cy="2321719"/>
          </a:xfrm>
          <a:prstGeom prst="rect">
            <a:avLst/>
          </a:prstGeom>
        </p:spPr>
      </p:pic>
      <p:sp>
        <p:nvSpPr>
          <p:cNvPr id="13" name="TextBox 21">
            <a:extLst>
              <a:ext uri="{FF2B5EF4-FFF2-40B4-BE49-F238E27FC236}">
                <a16:creationId xmlns:a16="http://schemas.microsoft.com/office/drawing/2014/main" id="{0A43A8B2-C858-FD57-4826-5BB8E125FB8B}"/>
              </a:ext>
            </a:extLst>
          </p:cNvPr>
          <p:cNvSpPr txBox="1"/>
          <p:nvPr/>
        </p:nvSpPr>
        <p:spPr>
          <a:xfrm>
            <a:off x="6488450" y="1146416"/>
            <a:ext cx="2112509" cy="225126"/>
          </a:xfrm>
          <a:prstGeom prst="rect">
            <a:avLst/>
          </a:prstGeom>
          <a:noFill/>
        </p:spPr>
        <p:txBody>
          <a:bodyPr wrap="square" lIns="68580" tIns="34290" rIns="68580" bIns="3429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US" sz="1013" b="1" dirty="0">
                <a:solidFill>
                  <a:srgbClr val="073763"/>
                </a:solidFill>
                <a:latin typeface="Calibri"/>
                <a:ea typeface="Calibri"/>
                <a:cs typeface="Calibri"/>
              </a:rPr>
              <a:t>Uncontrolled asthma</a:t>
            </a:r>
          </a:p>
        </p:txBody>
      </p:sp>
      <p:pic>
        <p:nvPicPr>
          <p:cNvPr id="4" name="bg object 17">
            <a:extLst>
              <a:ext uri="{FF2B5EF4-FFF2-40B4-BE49-F238E27FC236}">
                <a16:creationId xmlns:a16="http://schemas.microsoft.com/office/drawing/2014/main" id="{4A0412FF-A8E7-D132-4AA5-736D74CC1FF2}"/>
              </a:ext>
            </a:extLst>
          </p:cNvPr>
          <p:cNvPicPr/>
          <p:nvPr/>
        </p:nvPicPr>
        <p:blipFill>
          <a:blip r:embed="rId6" cstate="print">
            <a:alphaModFix amt="10000"/>
            <a:extLst>
              <a:ext uri="{BEBA8EAE-BF5A-486C-A8C5-ECC9F3942E4B}">
                <a14:imgProps xmlns:a14="http://schemas.microsoft.com/office/drawing/2010/main">
                  <a14:imgLayer r:embed="rId7">
                    <a14:imgEffect>
                      <a14:saturation sat="0"/>
                    </a14:imgEffect>
                  </a14:imgLayer>
                </a14:imgProps>
              </a:ext>
            </a:extLst>
          </a:blip>
          <a:stretch>
            <a:fillRect/>
          </a:stretch>
        </p:blipFill>
        <p:spPr>
          <a:xfrm>
            <a:off x="1524002" y="1682752"/>
            <a:ext cx="5849256" cy="1778000"/>
          </a:xfrm>
          <a:prstGeom prst="rect">
            <a:avLst/>
          </a:prstGeom>
          <a:noFill/>
        </p:spPr>
      </p:pic>
      <p:pic>
        <p:nvPicPr>
          <p:cNvPr id="6" name="Graphic 5" descr="Beginning with solid fill">
            <a:hlinkClick r:id="rId8" action="ppaction://hlinksldjump"/>
            <a:extLst>
              <a:ext uri="{FF2B5EF4-FFF2-40B4-BE49-F238E27FC236}">
                <a16:creationId xmlns:a16="http://schemas.microsoft.com/office/drawing/2014/main" id="{C8C0E8D8-66D3-9501-8EEB-4D7F08344035}"/>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3968692659"/>
      </p:ext>
    </p:extLst>
  </p:cSld>
  <p:clrMapOvr>
    <a:masterClrMapping/>
  </p:clrMapOvr>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416EFCE-C943-03E7-A0E6-BFF561A8625D}"/>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9782CD12-15B4-D063-357A-4A264D9322D7}"/>
              </a:ext>
            </a:extLst>
          </p:cNvPr>
          <p:cNvSpPr>
            <a:spLocks noGrp="1"/>
          </p:cNvSpPr>
          <p:nvPr>
            <p:ph type="title"/>
          </p:nvPr>
        </p:nvSpPr>
        <p:spPr>
          <a:xfrm>
            <a:off x="135139" y="46289"/>
            <a:ext cx="8053388" cy="590955"/>
          </a:xfrm>
        </p:spPr>
        <p:txBody>
          <a:bodyPr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1500" dirty="0"/>
              <a:t>Pre- to post-biologic change in HCRU for each cluster </a:t>
            </a:r>
            <a:r>
              <a:rPr lang="en-GB" sz="1500" dirty="0">
                <a:solidFill>
                  <a:schemeClr val="bg1">
                    <a:lumMod val="76000"/>
                  </a:schemeClr>
                </a:solidFill>
              </a:rPr>
              <a:t>(univariate analysis)</a:t>
            </a:r>
            <a:endParaRPr lang="en-GB" sz="1500" b="0" dirty="0">
              <a:solidFill>
                <a:schemeClr val="bg1">
                  <a:lumMod val="76000"/>
                </a:schemeClr>
              </a:solidFill>
            </a:endParaRPr>
          </a:p>
        </p:txBody>
      </p:sp>
      <p:sp>
        <p:nvSpPr>
          <p:cNvPr id="3" name="TextBox 3">
            <a:extLst>
              <a:ext uri="{FF2B5EF4-FFF2-40B4-BE49-F238E27FC236}">
                <a16:creationId xmlns:a16="http://schemas.microsoft.com/office/drawing/2014/main" id="{CF85D01D-3980-58C2-D320-F94F5C6AD89C}"/>
              </a:ext>
            </a:extLst>
          </p:cNvPr>
          <p:cNvSpPr txBox="1"/>
          <p:nvPr/>
        </p:nvSpPr>
        <p:spPr>
          <a:xfrm>
            <a:off x="1370" y="4886896"/>
            <a:ext cx="8442008" cy="253916"/>
          </a:xfrm>
          <a:prstGeom prst="rect">
            <a:avLst/>
          </a:prstGeom>
          <a:noFill/>
        </p:spPr>
        <p:txBody>
          <a:bodyPr wrap="square" lIns="68580" tIns="34290" rIns="68580" bIns="34290" rtlCol="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600" dirty="0">
                <a:solidFill>
                  <a:schemeClr val="bg1">
                    <a:lumMod val="65000"/>
                  </a:schemeClr>
                </a:solidFill>
                <a:ea typeface="Calibri"/>
              </a:rPr>
              <a:t>ER: Emergency room; HCRU: Healthcare resource utilization; T2: Type 2</a:t>
            </a:r>
            <a:endParaRPr lang="en-US" sz="1388" dirty="0">
              <a:solidFill>
                <a:schemeClr val="bg1">
                  <a:lumMod val="65000"/>
                </a:schemeClr>
              </a:solidFill>
              <a:ea typeface="Calibri"/>
            </a:endParaRPr>
          </a:p>
          <a:p>
            <a:r>
              <a:rPr lang="en-GB" sz="600" dirty="0">
                <a:solidFill>
                  <a:schemeClr val="bg1">
                    <a:lumMod val="65000"/>
                  </a:schemeClr>
                </a:solidFill>
              </a:rPr>
              <a:t>Wang</a:t>
            </a:r>
            <a:r>
              <a:rPr lang="en-GB" sz="600" dirty="0">
                <a:solidFill>
                  <a:srgbClr val="A6A6A6"/>
                </a:solidFill>
              </a:rPr>
              <a:t> </a:t>
            </a:r>
            <a:r>
              <a:rPr lang="en-GB" sz="600" dirty="0">
                <a:solidFill>
                  <a:schemeClr val="bg1">
                    <a:lumMod val="65000"/>
                  </a:schemeClr>
                </a:solidFill>
              </a:rPr>
              <a:t>E</a:t>
            </a:r>
            <a:r>
              <a:rPr lang="en-GB" sz="600" dirty="0">
                <a:solidFill>
                  <a:srgbClr val="A6A6A6"/>
                </a:solidFill>
              </a:rPr>
              <a:t> et al. on behalf of the ISAR EMBER Working Group. Response to biologics along a gradient of T2 involvement in patients with severe asthma: a data-driven biomarker clustering approach, </a:t>
            </a:r>
            <a:r>
              <a:rPr lang="en-GB" sz="600" i="1" dirty="0">
                <a:solidFill>
                  <a:srgbClr val="A6A6A6"/>
                </a:solidFill>
              </a:rPr>
              <a:t>JACI: In Practice</a:t>
            </a:r>
            <a:r>
              <a:rPr lang="en-GB" sz="600" dirty="0">
                <a:solidFill>
                  <a:srgbClr val="A6A6A6"/>
                </a:solidFill>
              </a:rPr>
              <a:t> 2025; in press</a:t>
            </a:r>
            <a:endParaRPr lang="en-US" sz="1388"/>
          </a:p>
        </p:txBody>
      </p:sp>
      <p:pic>
        <p:nvPicPr>
          <p:cNvPr id="2" name="Picture 1" descr="A graph of a number of patients&#10;&#10;AI-generated content may be incorrect.">
            <a:extLst>
              <a:ext uri="{FF2B5EF4-FFF2-40B4-BE49-F238E27FC236}">
                <a16:creationId xmlns:a16="http://schemas.microsoft.com/office/drawing/2014/main" id="{753B45B4-BE83-5F29-1D4B-60A6DA0D0518}"/>
              </a:ext>
            </a:extLst>
          </p:cNvPr>
          <p:cNvPicPr>
            <a:picLocks noChangeAspect="1"/>
          </p:cNvPicPr>
          <p:nvPr/>
        </p:nvPicPr>
        <p:blipFill>
          <a:blip r:embed="rId3"/>
          <a:stretch>
            <a:fillRect/>
          </a:stretch>
        </p:blipFill>
        <p:spPr>
          <a:xfrm>
            <a:off x="1" y="967112"/>
            <a:ext cx="4672076" cy="1802315"/>
          </a:xfrm>
          <a:prstGeom prst="rect">
            <a:avLst/>
          </a:prstGeom>
          <a:ln>
            <a:noFill/>
          </a:ln>
        </p:spPr>
      </p:pic>
      <p:pic>
        <p:nvPicPr>
          <p:cNvPr id="4" name="Picture 3">
            <a:extLst>
              <a:ext uri="{FF2B5EF4-FFF2-40B4-BE49-F238E27FC236}">
                <a16:creationId xmlns:a16="http://schemas.microsoft.com/office/drawing/2014/main" id="{C917E6AC-F5B1-9BA9-D93D-ACB7D1B5962E}"/>
              </a:ext>
            </a:extLst>
          </p:cNvPr>
          <p:cNvPicPr>
            <a:picLocks noChangeAspect="1"/>
          </p:cNvPicPr>
          <p:nvPr/>
        </p:nvPicPr>
        <p:blipFill>
          <a:blip r:embed="rId4"/>
          <a:srcRect t="-12" r="175" b="18462"/>
          <a:stretch>
            <a:fillRect/>
          </a:stretch>
        </p:blipFill>
        <p:spPr>
          <a:xfrm>
            <a:off x="135140" y="2853586"/>
            <a:ext cx="4922263" cy="1641236"/>
          </a:xfrm>
          <a:prstGeom prst="rect">
            <a:avLst/>
          </a:prstGeom>
          <a:ln>
            <a:noFill/>
          </a:ln>
        </p:spPr>
      </p:pic>
      <p:pic>
        <p:nvPicPr>
          <p:cNvPr id="7" name="Picture 6" descr="A graph of a number of patients&#10;&#10;AI-generated content may be incorrect.">
            <a:extLst>
              <a:ext uri="{FF2B5EF4-FFF2-40B4-BE49-F238E27FC236}">
                <a16:creationId xmlns:a16="http://schemas.microsoft.com/office/drawing/2014/main" id="{28877EBE-3CFB-5878-8EC9-A85285718B5F}"/>
              </a:ext>
            </a:extLst>
          </p:cNvPr>
          <p:cNvPicPr>
            <a:picLocks noChangeAspect="1"/>
          </p:cNvPicPr>
          <p:nvPr/>
        </p:nvPicPr>
        <p:blipFill>
          <a:blip r:embed="rId5"/>
          <a:stretch>
            <a:fillRect/>
          </a:stretch>
        </p:blipFill>
        <p:spPr>
          <a:xfrm>
            <a:off x="4571999" y="968758"/>
            <a:ext cx="4572002" cy="1804637"/>
          </a:xfrm>
          <a:prstGeom prst="rect">
            <a:avLst/>
          </a:prstGeom>
          <a:ln>
            <a:noFill/>
          </a:ln>
        </p:spPr>
      </p:pic>
      <p:sp>
        <p:nvSpPr>
          <p:cNvPr id="10" name="Rectangle: Rounded Corners 9">
            <a:extLst>
              <a:ext uri="{FF2B5EF4-FFF2-40B4-BE49-F238E27FC236}">
                <a16:creationId xmlns:a16="http://schemas.microsoft.com/office/drawing/2014/main" id="{BE233D3F-F2D7-EBAE-14A5-3B29738A5A2E}"/>
              </a:ext>
            </a:extLst>
          </p:cNvPr>
          <p:cNvSpPr/>
          <p:nvPr/>
        </p:nvSpPr>
        <p:spPr>
          <a:xfrm>
            <a:off x="5463354" y="3480847"/>
            <a:ext cx="3274333" cy="691100"/>
          </a:xfrm>
          <a:prstGeom prst="roundRect">
            <a:avLst/>
          </a:prstGeom>
          <a:solidFill>
            <a:schemeClr val="tx2">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t"/>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1200" b="1" i="1" dirty="0">
                <a:solidFill>
                  <a:schemeClr val="tx1"/>
                </a:solidFill>
                <a:latin typeface="Calibri"/>
                <a:ea typeface="Calibri"/>
                <a:cs typeface="Arial"/>
              </a:rPr>
              <a:t>Pre- to post-biologic reductions </a:t>
            </a:r>
            <a:r>
              <a:rPr lang="en-GB" sz="1200" i="1" dirty="0">
                <a:solidFill>
                  <a:schemeClr val="tx1"/>
                </a:solidFill>
                <a:latin typeface="Calibri"/>
                <a:ea typeface="Calibri"/>
                <a:cs typeface="Arial"/>
              </a:rPr>
              <a:t>were shown for hospitalizations, ER visits and invasive ventilation,</a:t>
            </a:r>
            <a:r>
              <a:rPr lang="en-GB" sz="1200" b="1" i="1" dirty="0">
                <a:solidFill>
                  <a:schemeClr val="tx1"/>
                </a:solidFill>
                <a:latin typeface="Calibri"/>
                <a:ea typeface="Calibri"/>
                <a:cs typeface="Arial"/>
              </a:rPr>
              <a:t> irrespective of the degree of T2 involvement</a:t>
            </a:r>
          </a:p>
        </p:txBody>
      </p:sp>
      <p:pic>
        <p:nvPicPr>
          <p:cNvPr id="6" name="bg object 17">
            <a:extLst>
              <a:ext uri="{FF2B5EF4-FFF2-40B4-BE49-F238E27FC236}">
                <a16:creationId xmlns:a16="http://schemas.microsoft.com/office/drawing/2014/main" id="{072094DC-CE62-0F82-39BE-A20ECD0239DF}"/>
              </a:ext>
            </a:extLst>
          </p:cNvPr>
          <p:cNvPicPr/>
          <p:nvPr/>
        </p:nvPicPr>
        <p:blipFill>
          <a:blip r:embed="rId6" cstate="print">
            <a:alphaModFix amt="10000"/>
            <a:extLst>
              <a:ext uri="{BEBA8EAE-BF5A-486C-A8C5-ECC9F3942E4B}">
                <a14:imgProps xmlns:a14="http://schemas.microsoft.com/office/drawing/2010/main">
                  <a14:imgLayer r:embed="rId7">
                    <a14:imgEffect>
                      <a14:saturation sat="0"/>
                    </a14:imgEffect>
                  </a14:imgLayer>
                </a14:imgProps>
              </a:ext>
            </a:extLst>
          </a:blip>
          <a:stretch>
            <a:fillRect/>
          </a:stretch>
        </p:blipFill>
        <p:spPr>
          <a:xfrm>
            <a:off x="1524002" y="1682752"/>
            <a:ext cx="5849256" cy="1778000"/>
          </a:xfrm>
          <a:prstGeom prst="rect">
            <a:avLst/>
          </a:prstGeom>
          <a:noFill/>
        </p:spPr>
      </p:pic>
      <p:pic>
        <p:nvPicPr>
          <p:cNvPr id="8" name="Graphic 7" descr="Beginning with solid fill">
            <a:hlinkClick r:id="rId8" action="ppaction://hlinksldjump"/>
            <a:extLst>
              <a:ext uri="{FF2B5EF4-FFF2-40B4-BE49-F238E27FC236}">
                <a16:creationId xmlns:a16="http://schemas.microsoft.com/office/drawing/2014/main" id="{60A9F034-66C4-B2E1-90CC-2545887C0D2A}"/>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3534008404"/>
      </p:ext>
    </p:extLst>
  </p:cSld>
  <p:clrMapOvr>
    <a:masterClrMapping/>
  </p:clrMapOvr>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6DF5D78-6C11-BE78-B7F5-BCE69EE6FDAC}"/>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4C472022-1855-2EE9-0D71-17F97104E150}"/>
              </a:ext>
            </a:extLst>
          </p:cNvPr>
          <p:cNvSpPr>
            <a:spLocks noGrp="1"/>
          </p:cNvSpPr>
          <p:nvPr>
            <p:ph type="title"/>
          </p:nvPr>
        </p:nvSpPr>
        <p:spPr>
          <a:xfrm>
            <a:off x="135139" y="46289"/>
            <a:ext cx="8053388" cy="590955"/>
          </a:xfrm>
        </p:spPr>
        <p:txBody>
          <a:bodyPr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1500" dirty="0"/>
              <a:t>Pre- to post-biologic change in hospital admissions relative to Cluster A (T2-low)</a:t>
            </a:r>
            <a:endParaRPr lang="en-GB" sz="1500" dirty="0">
              <a:solidFill>
                <a:srgbClr val="073763"/>
              </a:solidFill>
            </a:endParaRPr>
          </a:p>
        </p:txBody>
      </p:sp>
      <p:sp>
        <p:nvSpPr>
          <p:cNvPr id="3" name="TextBox 3">
            <a:extLst>
              <a:ext uri="{FF2B5EF4-FFF2-40B4-BE49-F238E27FC236}">
                <a16:creationId xmlns:a16="http://schemas.microsoft.com/office/drawing/2014/main" id="{75058428-B12D-95E3-D409-72F8E5982E94}"/>
              </a:ext>
            </a:extLst>
          </p:cNvPr>
          <p:cNvSpPr txBox="1"/>
          <p:nvPr/>
        </p:nvSpPr>
        <p:spPr>
          <a:xfrm>
            <a:off x="1370" y="4889185"/>
            <a:ext cx="8442008" cy="253916"/>
          </a:xfrm>
          <a:prstGeom prst="rect">
            <a:avLst/>
          </a:prstGeom>
          <a:noFill/>
        </p:spPr>
        <p:txBody>
          <a:bodyPr wrap="square" lIns="68580" tIns="34290" rIns="68580" bIns="34290" rtlCol="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600" dirty="0">
                <a:solidFill>
                  <a:schemeClr val="bg1">
                    <a:lumMod val="65000"/>
                  </a:schemeClr>
                </a:solidFill>
                <a:ea typeface="Calibri"/>
              </a:rPr>
              <a:t> T2: Type 2</a:t>
            </a:r>
            <a:endParaRPr lang="en-US" sz="1388">
              <a:solidFill>
                <a:schemeClr val="bg1">
                  <a:lumMod val="65000"/>
                </a:schemeClr>
              </a:solidFill>
              <a:ea typeface="Calibri"/>
            </a:endParaRPr>
          </a:p>
          <a:p>
            <a:r>
              <a:rPr lang="en-GB" sz="600" dirty="0">
                <a:solidFill>
                  <a:schemeClr val="bg1">
                    <a:lumMod val="65000"/>
                  </a:schemeClr>
                </a:solidFill>
              </a:rPr>
              <a:t>Wang</a:t>
            </a:r>
            <a:r>
              <a:rPr lang="en-GB" sz="600" dirty="0">
                <a:solidFill>
                  <a:srgbClr val="A6A6A6"/>
                </a:solidFill>
              </a:rPr>
              <a:t> </a:t>
            </a:r>
            <a:r>
              <a:rPr lang="en-GB" sz="600" dirty="0">
                <a:solidFill>
                  <a:schemeClr val="bg1">
                    <a:lumMod val="65000"/>
                  </a:schemeClr>
                </a:solidFill>
              </a:rPr>
              <a:t>E</a:t>
            </a:r>
            <a:r>
              <a:rPr lang="en-GB" sz="600" dirty="0">
                <a:solidFill>
                  <a:srgbClr val="A6A6A6"/>
                </a:solidFill>
              </a:rPr>
              <a:t> et al. on behalf of the ISAR EMBER Working Group. Response to biologics along a gradient of T2 involvement in patients with severe asthma: a data-driven biomarker clustering approach, </a:t>
            </a:r>
            <a:r>
              <a:rPr lang="en-GB" sz="600" i="1" dirty="0">
                <a:solidFill>
                  <a:srgbClr val="A6A6A6"/>
                </a:solidFill>
              </a:rPr>
              <a:t>JACI: In Practice</a:t>
            </a:r>
            <a:r>
              <a:rPr lang="en-GB" sz="600" dirty="0">
                <a:solidFill>
                  <a:srgbClr val="A6A6A6"/>
                </a:solidFill>
              </a:rPr>
              <a:t> 2025; in press</a:t>
            </a:r>
            <a:endParaRPr lang="en-US" sz="1388"/>
          </a:p>
        </p:txBody>
      </p:sp>
      <p:sp>
        <p:nvSpPr>
          <p:cNvPr id="12" name="Rectangle: Rounded Corners 11">
            <a:extLst>
              <a:ext uri="{FF2B5EF4-FFF2-40B4-BE49-F238E27FC236}">
                <a16:creationId xmlns:a16="http://schemas.microsoft.com/office/drawing/2014/main" id="{53134F08-5BB4-47E6-3B3C-65DEFA1C52E2}"/>
              </a:ext>
            </a:extLst>
          </p:cNvPr>
          <p:cNvSpPr/>
          <p:nvPr/>
        </p:nvSpPr>
        <p:spPr>
          <a:xfrm>
            <a:off x="5330265" y="2478764"/>
            <a:ext cx="3305648" cy="651956"/>
          </a:xfrm>
          <a:prstGeom prst="roundRect">
            <a:avLst/>
          </a:prstGeom>
          <a:solidFill>
            <a:schemeClr val="tx2">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t"/>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1200" i="1" dirty="0">
                <a:solidFill>
                  <a:schemeClr val="tx1"/>
                </a:solidFill>
                <a:latin typeface="Calibri"/>
                <a:ea typeface="Calibri"/>
                <a:cs typeface="Calibri"/>
              </a:rPr>
              <a:t>Patients in clusters B, C, D and E</a:t>
            </a:r>
            <a:r>
              <a:rPr lang="en-GB" sz="1200" b="1" i="1" dirty="0">
                <a:solidFill>
                  <a:schemeClr val="tx1"/>
                </a:solidFill>
                <a:latin typeface="Calibri"/>
                <a:ea typeface="Calibri"/>
                <a:cs typeface="Calibri"/>
              </a:rPr>
              <a:t> </a:t>
            </a:r>
            <a:r>
              <a:rPr lang="en-GB" sz="1200" i="1" dirty="0">
                <a:solidFill>
                  <a:schemeClr val="tx1"/>
                </a:solidFill>
                <a:latin typeface="Calibri"/>
                <a:ea typeface="Calibri"/>
                <a:cs typeface="Calibri"/>
              </a:rPr>
              <a:t>had</a:t>
            </a:r>
            <a:r>
              <a:rPr lang="en-GB" sz="1200" b="1" i="1" dirty="0">
                <a:solidFill>
                  <a:schemeClr val="tx1"/>
                </a:solidFill>
                <a:latin typeface="Calibri"/>
                <a:ea typeface="Calibri"/>
                <a:cs typeface="Calibri"/>
              </a:rPr>
              <a:t> significantly greater reductions in hospital admissions for asthma </a:t>
            </a:r>
            <a:r>
              <a:rPr lang="en-GB" sz="1200" i="1" dirty="0">
                <a:solidFill>
                  <a:schemeClr val="tx1"/>
                </a:solidFill>
                <a:latin typeface="Calibri"/>
                <a:ea typeface="Calibri"/>
                <a:cs typeface="Calibri"/>
              </a:rPr>
              <a:t>vs Cluster A</a:t>
            </a:r>
            <a:endParaRPr lang="en-US" sz="1013" dirty="0">
              <a:solidFill>
                <a:schemeClr val="tx1"/>
              </a:solidFill>
            </a:endParaRPr>
          </a:p>
        </p:txBody>
      </p:sp>
      <p:pic>
        <p:nvPicPr>
          <p:cNvPr id="2" name="Picture 1">
            <a:extLst>
              <a:ext uri="{FF2B5EF4-FFF2-40B4-BE49-F238E27FC236}">
                <a16:creationId xmlns:a16="http://schemas.microsoft.com/office/drawing/2014/main" id="{7FCE97B9-7FC6-57C1-2672-33B7E7C221CC}"/>
              </a:ext>
            </a:extLst>
          </p:cNvPr>
          <p:cNvPicPr>
            <a:picLocks noChangeAspect="1"/>
          </p:cNvPicPr>
          <p:nvPr/>
        </p:nvPicPr>
        <p:blipFill>
          <a:blip r:embed="rId3"/>
          <a:stretch>
            <a:fillRect/>
          </a:stretch>
        </p:blipFill>
        <p:spPr>
          <a:xfrm>
            <a:off x="577714" y="1064908"/>
            <a:ext cx="4481284" cy="3671300"/>
          </a:xfrm>
          <a:prstGeom prst="rect">
            <a:avLst/>
          </a:prstGeom>
          <a:ln>
            <a:noFill/>
          </a:ln>
        </p:spPr>
      </p:pic>
      <p:pic>
        <p:nvPicPr>
          <p:cNvPr id="4" name="bg object 17">
            <a:extLst>
              <a:ext uri="{FF2B5EF4-FFF2-40B4-BE49-F238E27FC236}">
                <a16:creationId xmlns:a16="http://schemas.microsoft.com/office/drawing/2014/main" id="{2F38794C-6601-17A4-A9D9-CCF27D054441}"/>
              </a:ext>
            </a:extLst>
          </p:cNvPr>
          <p:cNvPicPr/>
          <p:nvPr/>
        </p:nvPicPr>
        <p:blipFill>
          <a:blip r:embed="rId4" cstate="print">
            <a:alphaModFix amt="10000"/>
            <a:extLst>
              <a:ext uri="{BEBA8EAE-BF5A-486C-A8C5-ECC9F3942E4B}">
                <a14:imgProps xmlns:a14="http://schemas.microsoft.com/office/drawing/2010/main">
                  <a14:imgLayer r:embed="rId5">
                    <a14:imgEffect>
                      <a14:saturation sat="0"/>
                    </a14:imgEffect>
                  </a14:imgLayer>
                </a14:imgProps>
              </a:ext>
            </a:extLst>
          </a:blip>
          <a:stretch>
            <a:fillRect/>
          </a:stretch>
        </p:blipFill>
        <p:spPr>
          <a:xfrm>
            <a:off x="1524002" y="1682752"/>
            <a:ext cx="5849256" cy="1778000"/>
          </a:xfrm>
          <a:prstGeom prst="rect">
            <a:avLst/>
          </a:prstGeom>
          <a:noFill/>
        </p:spPr>
      </p:pic>
      <p:pic>
        <p:nvPicPr>
          <p:cNvPr id="6" name="Graphic 5" descr="Beginning with solid fill">
            <a:hlinkClick r:id="rId6" action="ppaction://hlinksldjump"/>
            <a:extLst>
              <a:ext uri="{FF2B5EF4-FFF2-40B4-BE49-F238E27FC236}">
                <a16:creationId xmlns:a16="http://schemas.microsoft.com/office/drawing/2014/main" id="{0AA40335-BDAA-29C9-B262-41D6C0141B5E}"/>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3009134974"/>
      </p:ext>
    </p:extLst>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AC52B86-0DF2-7892-1269-7EBF27DA7BD1}"/>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6ADC34F6-CE1E-FBC0-EA28-2216049E666B}"/>
              </a:ext>
            </a:extLst>
          </p:cNvPr>
          <p:cNvSpPr>
            <a:spLocks noGrp="1"/>
          </p:cNvSpPr>
          <p:nvPr>
            <p:ph type="title"/>
          </p:nvPr>
        </p:nvSpPr>
        <p:spPr>
          <a:xfrm>
            <a:off x="135139" y="46289"/>
            <a:ext cx="8053388" cy="590955"/>
          </a:xfrm>
        </p:spPr>
        <p:txBody>
          <a:bodyPr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1500" dirty="0"/>
              <a:t>Pre- to post-biologic change in ER visits relative to Cluster A (T2-low)</a:t>
            </a:r>
            <a:endParaRPr lang="en-GB" sz="1500" dirty="0">
              <a:solidFill>
                <a:srgbClr val="073763"/>
              </a:solidFill>
            </a:endParaRPr>
          </a:p>
        </p:txBody>
      </p:sp>
      <p:sp>
        <p:nvSpPr>
          <p:cNvPr id="3" name="TextBox 3">
            <a:extLst>
              <a:ext uri="{FF2B5EF4-FFF2-40B4-BE49-F238E27FC236}">
                <a16:creationId xmlns:a16="http://schemas.microsoft.com/office/drawing/2014/main" id="{D6BE227C-BEFF-62A7-8DBE-E11C664C415A}"/>
              </a:ext>
            </a:extLst>
          </p:cNvPr>
          <p:cNvSpPr txBox="1"/>
          <p:nvPr/>
        </p:nvSpPr>
        <p:spPr>
          <a:xfrm>
            <a:off x="1370" y="4889185"/>
            <a:ext cx="8442008" cy="253916"/>
          </a:xfrm>
          <a:prstGeom prst="rect">
            <a:avLst/>
          </a:prstGeom>
          <a:noFill/>
        </p:spPr>
        <p:txBody>
          <a:bodyPr wrap="square" lIns="68580" tIns="34290" rIns="68580" bIns="34290" rtlCol="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600" dirty="0">
                <a:solidFill>
                  <a:schemeClr val="bg1">
                    <a:lumMod val="65000"/>
                  </a:schemeClr>
                </a:solidFill>
                <a:ea typeface="Calibri"/>
              </a:rPr>
              <a:t>ER: Emergency room; T2: Type 2</a:t>
            </a:r>
            <a:endParaRPr lang="en-US" sz="1388" dirty="0">
              <a:solidFill>
                <a:schemeClr val="bg1">
                  <a:lumMod val="65000"/>
                </a:schemeClr>
              </a:solidFill>
              <a:ea typeface="Calibri"/>
            </a:endParaRPr>
          </a:p>
          <a:p>
            <a:r>
              <a:rPr lang="en-GB" sz="600" dirty="0">
                <a:solidFill>
                  <a:schemeClr val="bg1">
                    <a:lumMod val="65000"/>
                  </a:schemeClr>
                </a:solidFill>
              </a:rPr>
              <a:t>Wang</a:t>
            </a:r>
            <a:r>
              <a:rPr lang="en-GB" sz="600" dirty="0">
                <a:solidFill>
                  <a:srgbClr val="A6A6A6"/>
                </a:solidFill>
              </a:rPr>
              <a:t> </a:t>
            </a:r>
            <a:r>
              <a:rPr lang="en-GB" sz="600" dirty="0">
                <a:solidFill>
                  <a:schemeClr val="bg1">
                    <a:lumMod val="65000"/>
                  </a:schemeClr>
                </a:solidFill>
              </a:rPr>
              <a:t>E</a:t>
            </a:r>
            <a:r>
              <a:rPr lang="en-GB" sz="600" dirty="0">
                <a:solidFill>
                  <a:srgbClr val="A6A6A6"/>
                </a:solidFill>
              </a:rPr>
              <a:t> et al. on behalf of the ISAR EMBER Working Group. Response to biologics along a gradient of T2 involvement in patients with severe asthma: a data-driven biomarker clustering approach, </a:t>
            </a:r>
            <a:r>
              <a:rPr lang="en-GB" sz="600" i="1" dirty="0">
                <a:solidFill>
                  <a:srgbClr val="A6A6A6"/>
                </a:solidFill>
              </a:rPr>
              <a:t>JACI: In Practice</a:t>
            </a:r>
            <a:r>
              <a:rPr lang="en-GB" sz="600" dirty="0">
                <a:solidFill>
                  <a:srgbClr val="A6A6A6"/>
                </a:solidFill>
              </a:rPr>
              <a:t> 2025; in press</a:t>
            </a:r>
            <a:endParaRPr lang="en-US" sz="1388"/>
          </a:p>
        </p:txBody>
      </p:sp>
      <p:sp>
        <p:nvSpPr>
          <p:cNvPr id="12" name="Rectangle: Rounded Corners 11">
            <a:extLst>
              <a:ext uri="{FF2B5EF4-FFF2-40B4-BE49-F238E27FC236}">
                <a16:creationId xmlns:a16="http://schemas.microsoft.com/office/drawing/2014/main" id="{F4977873-850F-43FF-C605-447906387CCB}"/>
              </a:ext>
            </a:extLst>
          </p:cNvPr>
          <p:cNvSpPr/>
          <p:nvPr/>
        </p:nvSpPr>
        <p:spPr>
          <a:xfrm>
            <a:off x="5345923" y="2666655"/>
            <a:ext cx="3305648" cy="487552"/>
          </a:xfrm>
          <a:prstGeom prst="roundRect">
            <a:avLst/>
          </a:prstGeom>
          <a:solidFill>
            <a:schemeClr val="tx2">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t"/>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1200" i="1" dirty="0">
                <a:solidFill>
                  <a:schemeClr val="tx1"/>
                </a:solidFill>
                <a:latin typeface="Calibri"/>
                <a:ea typeface="Calibri"/>
                <a:cs typeface="Calibri"/>
              </a:rPr>
              <a:t>Patients in clusters B, C, D and E</a:t>
            </a:r>
            <a:r>
              <a:rPr lang="en-GB" sz="1200" b="1" i="1" dirty="0">
                <a:solidFill>
                  <a:schemeClr val="tx1"/>
                </a:solidFill>
                <a:latin typeface="Calibri"/>
                <a:ea typeface="Calibri"/>
                <a:cs typeface="Calibri"/>
              </a:rPr>
              <a:t> </a:t>
            </a:r>
            <a:r>
              <a:rPr lang="en-GB" sz="1200" i="1" dirty="0">
                <a:solidFill>
                  <a:schemeClr val="tx1"/>
                </a:solidFill>
                <a:latin typeface="Calibri"/>
                <a:ea typeface="Calibri"/>
                <a:cs typeface="Calibri"/>
              </a:rPr>
              <a:t>had</a:t>
            </a:r>
            <a:r>
              <a:rPr lang="en-GB" sz="1200" b="1" i="1" dirty="0">
                <a:solidFill>
                  <a:schemeClr val="tx1"/>
                </a:solidFill>
                <a:latin typeface="Calibri"/>
                <a:ea typeface="Calibri"/>
                <a:cs typeface="Calibri"/>
              </a:rPr>
              <a:t> significantly greater reductions in ER visits </a:t>
            </a:r>
            <a:r>
              <a:rPr lang="en-GB" sz="1200" i="1" dirty="0">
                <a:solidFill>
                  <a:schemeClr val="tx1"/>
                </a:solidFill>
                <a:latin typeface="Calibri"/>
                <a:ea typeface="Calibri"/>
                <a:cs typeface="Calibri"/>
              </a:rPr>
              <a:t>vs Cluster A</a:t>
            </a:r>
            <a:endParaRPr lang="en-US" sz="1013" dirty="0">
              <a:solidFill>
                <a:schemeClr val="tx1"/>
              </a:solidFill>
            </a:endParaRPr>
          </a:p>
        </p:txBody>
      </p:sp>
      <p:pic>
        <p:nvPicPr>
          <p:cNvPr id="4" name="Picture 3">
            <a:extLst>
              <a:ext uri="{FF2B5EF4-FFF2-40B4-BE49-F238E27FC236}">
                <a16:creationId xmlns:a16="http://schemas.microsoft.com/office/drawing/2014/main" id="{07B6079E-43D2-3D54-D8DB-82F4AD7B7D27}"/>
              </a:ext>
            </a:extLst>
          </p:cNvPr>
          <p:cNvPicPr>
            <a:picLocks noChangeAspect="1"/>
          </p:cNvPicPr>
          <p:nvPr/>
        </p:nvPicPr>
        <p:blipFill>
          <a:blip r:embed="rId3"/>
          <a:stretch>
            <a:fillRect/>
          </a:stretch>
        </p:blipFill>
        <p:spPr>
          <a:xfrm>
            <a:off x="546400" y="1057079"/>
            <a:ext cx="4551743" cy="3702615"/>
          </a:xfrm>
          <a:prstGeom prst="rect">
            <a:avLst/>
          </a:prstGeom>
          <a:ln>
            <a:noFill/>
          </a:ln>
        </p:spPr>
      </p:pic>
      <p:pic>
        <p:nvPicPr>
          <p:cNvPr id="2" name="bg object 17">
            <a:extLst>
              <a:ext uri="{FF2B5EF4-FFF2-40B4-BE49-F238E27FC236}">
                <a16:creationId xmlns:a16="http://schemas.microsoft.com/office/drawing/2014/main" id="{BBA69094-3ED3-93BC-DFC6-A1E902721407}"/>
              </a:ext>
            </a:extLst>
          </p:cNvPr>
          <p:cNvPicPr/>
          <p:nvPr/>
        </p:nvPicPr>
        <p:blipFill>
          <a:blip r:embed="rId4" cstate="print">
            <a:alphaModFix amt="10000"/>
            <a:extLst>
              <a:ext uri="{BEBA8EAE-BF5A-486C-A8C5-ECC9F3942E4B}">
                <a14:imgProps xmlns:a14="http://schemas.microsoft.com/office/drawing/2010/main">
                  <a14:imgLayer r:embed="rId5">
                    <a14:imgEffect>
                      <a14:saturation sat="0"/>
                    </a14:imgEffect>
                  </a14:imgLayer>
                </a14:imgProps>
              </a:ext>
            </a:extLst>
          </a:blip>
          <a:stretch>
            <a:fillRect/>
          </a:stretch>
        </p:blipFill>
        <p:spPr>
          <a:xfrm>
            <a:off x="1524002" y="1682752"/>
            <a:ext cx="5849256" cy="1778000"/>
          </a:xfrm>
          <a:prstGeom prst="rect">
            <a:avLst/>
          </a:prstGeom>
          <a:noFill/>
        </p:spPr>
      </p:pic>
      <p:pic>
        <p:nvPicPr>
          <p:cNvPr id="6" name="Graphic 5" descr="Beginning with solid fill">
            <a:hlinkClick r:id="rId6" action="ppaction://hlinksldjump"/>
            <a:extLst>
              <a:ext uri="{FF2B5EF4-FFF2-40B4-BE49-F238E27FC236}">
                <a16:creationId xmlns:a16="http://schemas.microsoft.com/office/drawing/2014/main" id="{6799A3A5-AD85-B755-7581-8840DFC2A45E}"/>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1059307188"/>
      </p:ext>
    </p:extLst>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33BFA0C-224F-2B18-A05B-A37F0EC76BB6}"/>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043A3D64-7515-1503-7E2C-21B2ADB909B4}"/>
              </a:ext>
            </a:extLst>
          </p:cNvPr>
          <p:cNvSpPr>
            <a:spLocks noGrp="1"/>
          </p:cNvSpPr>
          <p:nvPr>
            <p:ph type="title"/>
          </p:nvPr>
        </p:nvSpPr>
        <p:spPr>
          <a:xfrm>
            <a:off x="135139" y="46289"/>
            <a:ext cx="8053388" cy="590955"/>
          </a:xfrm>
        </p:spPr>
        <p:txBody>
          <a:bodyPr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1500" dirty="0"/>
              <a:t>Conclusions</a:t>
            </a:r>
          </a:p>
        </p:txBody>
      </p:sp>
      <p:pic>
        <p:nvPicPr>
          <p:cNvPr id="6" name="Graphic 5" descr="Lungs outline">
            <a:extLst>
              <a:ext uri="{FF2B5EF4-FFF2-40B4-BE49-F238E27FC236}">
                <a16:creationId xmlns:a16="http://schemas.microsoft.com/office/drawing/2014/main" id="{98025261-7252-921F-774D-72CA4953E44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521370" y="1922165"/>
            <a:ext cx="766883" cy="799231"/>
          </a:xfrm>
          <a:prstGeom prst="rect">
            <a:avLst/>
          </a:prstGeom>
        </p:spPr>
      </p:pic>
      <p:sp>
        <p:nvSpPr>
          <p:cNvPr id="8" name="Rectangle: Rounded Corners 7">
            <a:extLst>
              <a:ext uri="{FF2B5EF4-FFF2-40B4-BE49-F238E27FC236}">
                <a16:creationId xmlns:a16="http://schemas.microsoft.com/office/drawing/2014/main" id="{54F8F84D-375D-7F9F-7F59-DB1E49636D2E}"/>
              </a:ext>
            </a:extLst>
          </p:cNvPr>
          <p:cNvSpPr/>
          <p:nvPr/>
        </p:nvSpPr>
        <p:spPr>
          <a:xfrm>
            <a:off x="2283125" y="2026742"/>
            <a:ext cx="5832674" cy="594030"/>
          </a:xfrm>
          <a:prstGeom prst="round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1350" b="1" dirty="0">
                <a:solidFill>
                  <a:srgbClr val="404040"/>
                </a:solidFill>
                <a:latin typeface="Calibri"/>
                <a:ea typeface="Calibri"/>
                <a:cs typeface="Calibri"/>
              </a:rPr>
              <a:t>Biologic use was associated with improved outcomes in all clusters but tended to be better at the higher end of the T2 spectrum.</a:t>
            </a:r>
          </a:p>
        </p:txBody>
      </p:sp>
      <p:sp>
        <p:nvSpPr>
          <p:cNvPr id="4" name="Rectangle: Rounded Corners 3">
            <a:extLst>
              <a:ext uri="{FF2B5EF4-FFF2-40B4-BE49-F238E27FC236}">
                <a16:creationId xmlns:a16="http://schemas.microsoft.com/office/drawing/2014/main" id="{D05729F1-86FD-07EC-D90C-38BB103326E9}"/>
              </a:ext>
            </a:extLst>
          </p:cNvPr>
          <p:cNvSpPr/>
          <p:nvPr/>
        </p:nvSpPr>
        <p:spPr>
          <a:xfrm>
            <a:off x="2283125" y="1128671"/>
            <a:ext cx="5832674" cy="594030"/>
          </a:xfrm>
          <a:prstGeom prst="round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1350" b="1" dirty="0">
                <a:solidFill>
                  <a:srgbClr val="404040"/>
                </a:solidFill>
                <a:latin typeface="Calibri"/>
                <a:ea typeface="Calibri"/>
                <a:cs typeface="Calibri"/>
              </a:rPr>
              <a:t>Five biomarker clusters along a gradient of T2 involvement were identified using a data-driven approach.</a:t>
            </a:r>
            <a:endParaRPr lang="en-US" sz="1013" dirty="0"/>
          </a:p>
        </p:txBody>
      </p:sp>
      <p:pic>
        <p:nvPicPr>
          <p:cNvPr id="9" name="Graphic 8" descr="Stethoscope outline">
            <a:extLst>
              <a:ext uri="{FF2B5EF4-FFF2-40B4-BE49-F238E27FC236}">
                <a16:creationId xmlns:a16="http://schemas.microsoft.com/office/drawing/2014/main" id="{E3FD5BE8-9F7D-4F12-D112-C43F2A08689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499805" y="2841311"/>
            <a:ext cx="762752" cy="800562"/>
          </a:xfrm>
          <a:prstGeom prst="rect">
            <a:avLst/>
          </a:prstGeom>
        </p:spPr>
      </p:pic>
      <p:pic>
        <p:nvPicPr>
          <p:cNvPr id="10" name="Graphic 9" descr="Clipboard Partially Ticked outline">
            <a:extLst>
              <a:ext uri="{FF2B5EF4-FFF2-40B4-BE49-F238E27FC236}">
                <a16:creationId xmlns:a16="http://schemas.microsoft.com/office/drawing/2014/main" id="{E9F78BEF-D9FA-9357-B9D7-55F8B34E47CB}"/>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445121" y="3770191"/>
            <a:ext cx="871352" cy="856508"/>
          </a:xfrm>
          <a:prstGeom prst="rect">
            <a:avLst/>
          </a:prstGeom>
        </p:spPr>
      </p:pic>
      <p:sp>
        <p:nvSpPr>
          <p:cNvPr id="11" name="Rectangle: Rounded Corners 10">
            <a:extLst>
              <a:ext uri="{FF2B5EF4-FFF2-40B4-BE49-F238E27FC236}">
                <a16:creationId xmlns:a16="http://schemas.microsoft.com/office/drawing/2014/main" id="{D4606384-ECA7-F8AE-C7B0-5A1764A54D35}"/>
              </a:ext>
            </a:extLst>
          </p:cNvPr>
          <p:cNvSpPr/>
          <p:nvPr/>
        </p:nvSpPr>
        <p:spPr>
          <a:xfrm>
            <a:off x="2283125" y="2969345"/>
            <a:ext cx="5988327" cy="594030"/>
          </a:xfrm>
          <a:prstGeom prst="round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1350" b="1" dirty="0">
                <a:solidFill>
                  <a:schemeClr val="tx1"/>
                </a:solidFill>
                <a:latin typeface="Calibri"/>
                <a:ea typeface="Calibri"/>
                <a:cs typeface="Calibri"/>
              </a:rPr>
              <a:t>T2-targeted biologics have utility in the management of triple-biomarker-low asthma, but more effective therapies are needed.</a:t>
            </a:r>
            <a:endParaRPr lang="en-US" sz="1013" dirty="0">
              <a:solidFill>
                <a:schemeClr val="tx1"/>
              </a:solidFill>
            </a:endParaRPr>
          </a:p>
        </p:txBody>
      </p:sp>
      <p:sp>
        <p:nvSpPr>
          <p:cNvPr id="12" name="Rectangle: Rounded Corners 11">
            <a:extLst>
              <a:ext uri="{FF2B5EF4-FFF2-40B4-BE49-F238E27FC236}">
                <a16:creationId xmlns:a16="http://schemas.microsoft.com/office/drawing/2014/main" id="{4EAA904A-1614-454D-BC65-573A25C95327}"/>
              </a:ext>
            </a:extLst>
          </p:cNvPr>
          <p:cNvSpPr/>
          <p:nvPr/>
        </p:nvSpPr>
        <p:spPr>
          <a:xfrm>
            <a:off x="2282861" y="3901655"/>
            <a:ext cx="5682388" cy="594030"/>
          </a:xfrm>
          <a:prstGeom prst="round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ct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1350" b="1" dirty="0">
                <a:solidFill>
                  <a:schemeClr val="tx1"/>
                </a:solidFill>
                <a:latin typeface="Calibri"/>
                <a:ea typeface="Calibri"/>
                <a:cs typeface="Calibri"/>
              </a:rPr>
              <a:t>Further research is needed to identify pathways specific to T2-low asthma that can be targeted by treatment.</a:t>
            </a:r>
            <a:endParaRPr lang="en-US" sz="1013" dirty="0">
              <a:solidFill>
                <a:schemeClr val="tx1"/>
              </a:solidFill>
            </a:endParaRPr>
          </a:p>
        </p:txBody>
      </p:sp>
      <p:sp>
        <p:nvSpPr>
          <p:cNvPr id="14" name="TextBox 3">
            <a:extLst>
              <a:ext uri="{FF2B5EF4-FFF2-40B4-BE49-F238E27FC236}">
                <a16:creationId xmlns:a16="http://schemas.microsoft.com/office/drawing/2014/main" id="{40315A17-AAC4-8576-2E48-935975C5D613}"/>
              </a:ext>
            </a:extLst>
          </p:cNvPr>
          <p:cNvSpPr txBox="1"/>
          <p:nvPr/>
        </p:nvSpPr>
        <p:spPr>
          <a:xfrm>
            <a:off x="1370" y="4889185"/>
            <a:ext cx="8442008" cy="253916"/>
          </a:xfrm>
          <a:prstGeom prst="rect">
            <a:avLst/>
          </a:prstGeom>
          <a:noFill/>
        </p:spPr>
        <p:txBody>
          <a:bodyPr wrap="square" lIns="68580" tIns="34290" rIns="68580" bIns="34290" rtlCol="0" anchor="t">
            <a:spAutoFit/>
          </a:bodyPr>
          <a:lst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GB" sz="600" dirty="0">
                <a:solidFill>
                  <a:schemeClr val="bg1">
                    <a:lumMod val="65000"/>
                  </a:schemeClr>
                </a:solidFill>
                <a:ea typeface="Calibri"/>
              </a:rPr>
              <a:t> T2: Type 2</a:t>
            </a:r>
            <a:endParaRPr lang="en-US" sz="1388" dirty="0">
              <a:solidFill>
                <a:schemeClr val="bg1">
                  <a:lumMod val="65000"/>
                </a:schemeClr>
              </a:solidFill>
              <a:ea typeface="Calibri"/>
            </a:endParaRPr>
          </a:p>
          <a:p>
            <a:r>
              <a:rPr lang="en-GB" sz="600" dirty="0">
                <a:solidFill>
                  <a:schemeClr val="bg1">
                    <a:lumMod val="65000"/>
                  </a:schemeClr>
                </a:solidFill>
              </a:rPr>
              <a:t>Wang</a:t>
            </a:r>
            <a:r>
              <a:rPr lang="en-GB" sz="600" dirty="0">
                <a:solidFill>
                  <a:srgbClr val="A6A6A6"/>
                </a:solidFill>
              </a:rPr>
              <a:t> </a:t>
            </a:r>
            <a:r>
              <a:rPr lang="en-GB" sz="600" dirty="0">
                <a:solidFill>
                  <a:schemeClr val="bg1">
                    <a:lumMod val="65000"/>
                  </a:schemeClr>
                </a:solidFill>
              </a:rPr>
              <a:t>E</a:t>
            </a:r>
            <a:r>
              <a:rPr lang="en-GB" sz="600" dirty="0">
                <a:solidFill>
                  <a:srgbClr val="A6A6A6"/>
                </a:solidFill>
              </a:rPr>
              <a:t> et al. on behalf of the ISAR EMBER Working Group. Response to biologics along a gradient of T2 involvement in patients with severe asthma: a data-driven biomarker clustering approach, </a:t>
            </a:r>
            <a:r>
              <a:rPr lang="en-GB" sz="600" i="1" dirty="0">
                <a:solidFill>
                  <a:srgbClr val="A6A6A6"/>
                </a:solidFill>
              </a:rPr>
              <a:t>JACI: In Practice</a:t>
            </a:r>
            <a:r>
              <a:rPr lang="en-GB" sz="600" dirty="0">
                <a:solidFill>
                  <a:srgbClr val="A6A6A6"/>
                </a:solidFill>
              </a:rPr>
              <a:t> 2025; in press</a:t>
            </a:r>
            <a:endParaRPr lang="en-US" sz="1388"/>
          </a:p>
        </p:txBody>
      </p:sp>
      <p:pic>
        <p:nvPicPr>
          <p:cNvPr id="16" name="Graphic 15" descr="Research outline">
            <a:extLst>
              <a:ext uri="{FF2B5EF4-FFF2-40B4-BE49-F238E27FC236}">
                <a16:creationId xmlns:a16="http://schemas.microsoft.com/office/drawing/2014/main" id="{33816334-D222-3237-B3CB-6AB44892639C}"/>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538738" y="1128983"/>
            <a:ext cx="685800" cy="685800"/>
          </a:xfrm>
          <a:prstGeom prst="rect">
            <a:avLst/>
          </a:prstGeom>
        </p:spPr>
      </p:pic>
      <p:pic>
        <p:nvPicPr>
          <p:cNvPr id="2" name="bg object 17">
            <a:extLst>
              <a:ext uri="{FF2B5EF4-FFF2-40B4-BE49-F238E27FC236}">
                <a16:creationId xmlns:a16="http://schemas.microsoft.com/office/drawing/2014/main" id="{9182C585-081F-91F3-9526-3751B6EDC0F4}"/>
              </a:ext>
            </a:extLst>
          </p:cNvPr>
          <p:cNvPicPr/>
          <p:nvPr/>
        </p:nvPicPr>
        <p:blipFill>
          <a:blip r:embed="rId11" cstate="print">
            <a:alphaModFix amt="10000"/>
            <a:extLst>
              <a:ext uri="{BEBA8EAE-BF5A-486C-A8C5-ECC9F3942E4B}">
                <a14:imgProps xmlns:a14="http://schemas.microsoft.com/office/drawing/2010/main">
                  <a14:imgLayer r:embed="rId12">
                    <a14:imgEffect>
                      <a14:saturation sat="0"/>
                    </a14:imgEffect>
                  </a14:imgLayer>
                </a14:imgProps>
              </a:ext>
            </a:extLst>
          </a:blip>
          <a:stretch>
            <a:fillRect/>
          </a:stretch>
        </p:blipFill>
        <p:spPr>
          <a:xfrm>
            <a:off x="1524002" y="1682752"/>
            <a:ext cx="5849256" cy="1778000"/>
          </a:xfrm>
          <a:prstGeom prst="rect">
            <a:avLst/>
          </a:prstGeom>
          <a:noFill/>
        </p:spPr>
      </p:pic>
      <p:pic>
        <p:nvPicPr>
          <p:cNvPr id="3" name="Graphic 2" descr="Beginning with solid fill">
            <a:hlinkClick r:id="rId13" action="ppaction://hlinksldjump"/>
            <a:extLst>
              <a:ext uri="{FF2B5EF4-FFF2-40B4-BE49-F238E27FC236}">
                <a16:creationId xmlns:a16="http://schemas.microsoft.com/office/drawing/2014/main" id="{544725DA-4B97-3A23-CB9F-E7BE259A3E83}"/>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676885480"/>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prstGeom prst="rect">
            <a:avLst/>
          </a:prstGeom>
        </p:spPr>
        <p:txBody>
          <a:bodyPr vert="horz" wrap="square" lIns="0" tIns="257225" rIns="0" bIns="0" rtlCol="0">
            <a:spAutoFit/>
          </a:bodyPr>
          <a:lstStyle/>
          <a:p>
            <a:pPr marL="12700">
              <a:lnSpc>
                <a:spcPct val="100000"/>
              </a:lnSpc>
              <a:spcBef>
                <a:spcPts val="100"/>
              </a:spcBef>
            </a:pPr>
            <a:r>
              <a:t>Methods:</a:t>
            </a:r>
            <a:r>
              <a:rPr spc="-75"/>
              <a:t> </a:t>
            </a:r>
            <a:r>
              <a:t>Statistical</a:t>
            </a:r>
            <a:r>
              <a:rPr spc="-90"/>
              <a:t> </a:t>
            </a:r>
            <a:r>
              <a:rPr spc="-10"/>
              <a:t>analysis</a:t>
            </a:r>
          </a:p>
        </p:txBody>
      </p:sp>
      <p:sp>
        <p:nvSpPr>
          <p:cNvPr id="3" name="object 3"/>
          <p:cNvSpPr txBox="1">
            <a:spLocks noGrp="1"/>
          </p:cNvSpPr>
          <p:nvPr>
            <p:ph type="body" idx="1"/>
          </p:nvPr>
        </p:nvSpPr>
        <p:spPr>
          <a:prstGeom prst="rect">
            <a:avLst/>
          </a:prstGeom>
        </p:spPr>
        <p:txBody>
          <a:bodyPr vert="horz" wrap="square" lIns="0" tIns="13335" rIns="0" bIns="0" rtlCol="0">
            <a:spAutoFit/>
          </a:bodyPr>
          <a:lstStyle/>
          <a:p>
            <a:pPr marL="145415" indent="-132715">
              <a:lnSpc>
                <a:spcPct val="100000"/>
              </a:lnSpc>
              <a:spcBef>
                <a:spcPts val="105"/>
              </a:spcBef>
              <a:buClr>
                <a:srgbClr val="FF9900"/>
              </a:buClr>
              <a:buChar char="•"/>
              <a:tabLst>
                <a:tab pos="145415" algn="l"/>
              </a:tabLst>
            </a:pPr>
            <a:r>
              <a:t>Data</a:t>
            </a:r>
            <a:r>
              <a:rPr spc="-30"/>
              <a:t> </a:t>
            </a:r>
            <a:r>
              <a:t>were</a:t>
            </a:r>
            <a:r>
              <a:rPr spc="-20"/>
              <a:t> </a:t>
            </a:r>
            <a:r>
              <a:t>assessed</a:t>
            </a:r>
            <a:r>
              <a:rPr spc="-70"/>
              <a:t> </a:t>
            </a:r>
            <a:r>
              <a:t>using</a:t>
            </a:r>
            <a:r>
              <a:rPr spc="-25"/>
              <a:t> </a:t>
            </a:r>
            <a:r>
              <a:t>Stata</a:t>
            </a:r>
            <a:r>
              <a:rPr spc="-45"/>
              <a:t> </a:t>
            </a:r>
            <a:r>
              <a:t>version</a:t>
            </a:r>
            <a:r>
              <a:rPr spc="-30"/>
              <a:t> </a:t>
            </a:r>
            <a:r>
              <a:t>14</a:t>
            </a:r>
            <a:r>
              <a:rPr spc="-20"/>
              <a:t> </a:t>
            </a:r>
            <a:r>
              <a:t>(StataCorp)</a:t>
            </a:r>
            <a:r>
              <a:rPr spc="-50"/>
              <a:t> </a:t>
            </a:r>
            <a:r>
              <a:t>or</a:t>
            </a:r>
            <a:r>
              <a:rPr spc="-20"/>
              <a:t> </a:t>
            </a:r>
            <a:r>
              <a:t>SAS</a:t>
            </a:r>
            <a:r>
              <a:rPr spc="-25"/>
              <a:t> </a:t>
            </a:r>
            <a:r>
              <a:t>version</a:t>
            </a:r>
            <a:r>
              <a:rPr spc="-20"/>
              <a:t> </a:t>
            </a:r>
            <a:r>
              <a:t>9.4</a:t>
            </a:r>
            <a:r>
              <a:rPr spc="-35"/>
              <a:t> </a:t>
            </a:r>
            <a:r>
              <a:t>or</a:t>
            </a:r>
            <a:r>
              <a:rPr spc="-20"/>
              <a:t> </a:t>
            </a:r>
            <a:r>
              <a:t>9.5</a:t>
            </a:r>
            <a:r>
              <a:rPr spc="-40"/>
              <a:t> </a:t>
            </a:r>
            <a:r>
              <a:t>(SAS</a:t>
            </a:r>
            <a:r>
              <a:rPr spc="-10"/>
              <a:t> Institute)</a:t>
            </a:r>
          </a:p>
          <a:p>
            <a:pPr marL="146685">
              <a:lnSpc>
                <a:spcPct val="100000"/>
              </a:lnSpc>
              <a:spcBef>
                <a:spcPts val="5"/>
              </a:spcBef>
            </a:pPr>
            <a:r>
              <a:t>according</a:t>
            </a:r>
            <a:r>
              <a:rPr spc="-70"/>
              <a:t> </a:t>
            </a:r>
            <a:r>
              <a:t>to</a:t>
            </a:r>
            <a:r>
              <a:rPr spc="-25"/>
              <a:t> </a:t>
            </a:r>
            <a:r>
              <a:t>a</a:t>
            </a:r>
            <a:r>
              <a:rPr spc="-35"/>
              <a:t> </a:t>
            </a:r>
            <a:r>
              <a:t>predefined</a:t>
            </a:r>
            <a:r>
              <a:rPr spc="-50"/>
              <a:t> </a:t>
            </a:r>
            <a:r>
              <a:t>data</a:t>
            </a:r>
            <a:r>
              <a:rPr spc="-45"/>
              <a:t> </a:t>
            </a:r>
            <a:r>
              <a:t>analysis</a:t>
            </a:r>
            <a:r>
              <a:rPr spc="-30"/>
              <a:t> </a:t>
            </a:r>
            <a:r>
              <a:t>plan</a:t>
            </a:r>
            <a:r>
              <a:rPr spc="-35"/>
              <a:t> </a:t>
            </a:r>
            <a:r>
              <a:t>to</a:t>
            </a:r>
            <a:r>
              <a:rPr spc="-35"/>
              <a:t> </a:t>
            </a:r>
            <a:r>
              <a:t>minimize</a:t>
            </a:r>
            <a:r>
              <a:rPr spc="-30"/>
              <a:t> </a:t>
            </a:r>
            <a:r>
              <a:rPr spc="-10"/>
              <a:t>bias.</a:t>
            </a:r>
          </a:p>
          <a:p>
            <a:pPr marL="145415" marR="158750" indent="-133350">
              <a:lnSpc>
                <a:spcPct val="100000"/>
              </a:lnSpc>
              <a:spcBef>
                <a:spcPts val="1500"/>
              </a:spcBef>
              <a:buClr>
                <a:srgbClr val="FF9900"/>
              </a:buClr>
              <a:buChar char="•"/>
              <a:tabLst>
                <a:tab pos="146685" algn="l"/>
              </a:tabLst>
            </a:pPr>
            <a:r>
              <a:t>Descriptive</a:t>
            </a:r>
            <a:r>
              <a:rPr spc="-45"/>
              <a:t> </a:t>
            </a:r>
            <a:r>
              <a:t>statistics</a:t>
            </a:r>
            <a:r>
              <a:rPr spc="-55"/>
              <a:t> </a:t>
            </a:r>
            <a:r>
              <a:t>were</a:t>
            </a:r>
            <a:r>
              <a:rPr spc="-30"/>
              <a:t> </a:t>
            </a:r>
            <a:r>
              <a:t>reported</a:t>
            </a:r>
            <a:r>
              <a:rPr spc="-65"/>
              <a:t> </a:t>
            </a:r>
            <a:r>
              <a:t>as</a:t>
            </a:r>
            <a:r>
              <a:rPr spc="-20"/>
              <a:t> </a:t>
            </a:r>
            <a:r>
              <a:t>categorical</a:t>
            </a:r>
            <a:r>
              <a:rPr spc="-60"/>
              <a:t> </a:t>
            </a:r>
            <a:r>
              <a:t>variables</a:t>
            </a:r>
            <a:r>
              <a:rPr spc="-30"/>
              <a:t> </a:t>
            </a:r>
            <a:r>
              <a:t>for</a:t>
            </a:r>
            <a:r>
              <a:rPr spc="-40"/>
              <a:t> </a:t>
            </a:r>
            <a:r>
              <a:t>all</a:t>
            </a:r>
            <a:r>
              <a:rPr spc="-20"/>
              <a:t> </a:t>
            </a:r>
            <a:r>
              <a:t>variables</a:t>
            </a:r>
            <a:r>
              <a:rPr spc="-30"/>
              <a:t> </a:t>
            </a:r>
            <a:r>
              <a:t>for</a:t>
            </a:r>
            <a:r>
              <a:rPr spc="-35"/>
              <a:t> </a:t>
            </a:r>
            <a:r>
              <a:t>the</a:t>
            </a:r>
            <a:r>
              <a:rPr spc="-45"/>
              <a:t> </a:t>
            </a:r>
            <a:r>
              <a:t>overall</a:t>
            </a:r>
            <a:r>
              <a:rPr spc="-25"/>
              <a:t> </a:t>
            </a:r>
            <a:r>
              <a:t>and</a:t>
            </a:r>
            <a:r>
              <a:rPr spc="-35"/>
              <a:t> </a:t>
            </a:r>
            <a:r>
              <a:rPr spc="-10"/>
              <a:t>country- 	</a:t>
            </a:r>
            <a:r>
              <a:t>specific</a:t>
            </a:r>
            <a:r>
              <a:rPr spc="-40"/>
              <a:t> </a:t>
            </a:r>
            <a:r>
              <a:t>patient</a:t>
            </a:r>
            <a:r>
              <a:rPr spc="-40"/>
              <a:t> </a:t>
            </a:r>
            <a:r>
              <a:rPr spc="-10"/>
              <a:t>populations.</a:t>
            </a:r>
          </a:p>
          <a:p>
            <a:pPr marL="145415" marR="5080" indent="-133350">
              <a:lnSpc>
                <a:spcPct val="100000"/>
              </a:lnSpc>
              <a:spcBef>
                <a:spcPts val="1500"/>
              </a:spcBef>
              <a:buClr>
                <a:srgbClr val="FF9900"/>
              </a:buClr>
              <a:buChar char="•"/>
              <a:tabLst>
                <a:tab pos="146685" algn="l"/>
              </a:tabLst>
            </a:pPr>
            <a:r>
              <a:rPr spc="-10"/>
              <a:t>Health-</a:t>
            </a:r>
            <a:r>
              <a:t>care</a:t>
            </a:r>
            <a:r>
              <a:rPr spc="-55"/>
              <a:t> </a:t>
            </a:r>
            <a:r>
              <a:t>resource</a:t>
            </a:r>
            <a:r>
              <a:rPr spc="-50"/>
              <a:t> </a:t>
            </a:r>
            <a:r>
              <a:t>use</a:t>
            </a:r>
            <a:r>
              <a:rPr spc="-30"/>
              <a:t> </a:t>
            </a:r>
            <a:r>
              <a:t>(HCRU),</a:t>
            </a:r>
            <a:r>
              <a:rPr spc="-15"/>
              <a:t> </a:t>
            </a:r>
            <a:r>
              <a:t>IgE</a:t>
            </a:r>
            <a:r>
              <a:rPr spc="-25"/>
              <a:t> </a:t>
            </a:r>
            <a:r>
              <a:t>count,</a:t>
            </a:r>
            <a:r>
              <a:rPr spc="-45"/>
              <a:t> </a:t>
            </a:r>
            <a:r>
              <a:t>blood</a:t>
            </a:r>
            <a:r>
              <a:rPr spc="-25"/>
              <a:t> </a:t>
            </a:r>
            <a:r>
              <a:t>eosinophil</a:t>
            </a:r>
            <a:r>
              <a:rPr spc="-40"/>
              <a:t> </a:t>
            </a:r>
            <a:r>
              <a:t>count</a:t>
            </a:r>
            <a:r>
              <a:rPr spc="-40"/>
              <a:t> </a:t>
            </a:r>
            <a:r>
              <a:t>(BEC),</a:t>
            </a:r>
            <a:r>
              <a:rPr spc="-20"/>
              <a:t> </a:t>
            </a:r>
            <a:r>
              <a:t>and</a:t>
            </a:r>
            <a:r>
              <a:rPr spc="-30"/>
              <a:t> </a:t>
            </a:r>
            <a:r>
              <a:t>comorbidities</a:t>
            </a:r>
            <a:r>
              <a:rPr spc="-45"/>
              <a:t> </a:t>
            </a:r>
            <a:r>
              <a:t>also</a:t>
            </a:r>
            <a:r>
              <a:rPr spc="-40"/>
              <a:t> </a:t>
            </a:r>
            <a:r>
              <a:rPr spc="-20"/>
              <a:t>were 	</a:t>
            </a:r>
            <a:r>
              <a:t>stratified</a:t>
            </a:r>
            <a:r>
              <a:rPr spc="-60"/>
              <a:t> </a:t>
            </a:r>
            <a:r>
              <a:t>by</a:t>
            </a:r>
            <a:r>
              <a:rPr spc="-25"/>
              <a:t> </a:t>
            </a:r>
            <a:r>
              <a:t>severe</a:t>
            </a:r>
            <a:r>
              <a:rPr spc="-30"/>
              <a:t> </a:t>
            </a:r>
            <a:r>
              <a:t>asthma</a:t>
            </a:r>
            <a:r>
              <a:rPr spc="-45"/>
              <a:t> </a:t>
            </a:r>
            <a:r>
              <a:t>status</a:t>
            </a:r>
            <a:r>
              <a:rPr spc="-50"/>
              <a:t> </a:t>
            </a:r>
            <a:r>
              <a:t>and</a:t>
            </a:r>
            <a:r>
              <a:rPr spc="-30"/>
              <a:t> </a:t>
            </a:r>
            <a:r>
              <a:t>sex</a:t>
            </a:r>
            <a:r>
              <a:rPr spc="-35"/>
              <a:t> </a:t>
            </a:r>
            <a:r>
              <a:t>for</a:t>
            </a:r>
            <a:r>
              <a:rPr spc="-35"/>
              <a:t> </a:t>
            </a:r>
            <a:r>
              <a:t>the</a:t>
            </a:r>
            <a:r>
              <a:rPr spc="-30"/>
              <a:t> </a:t>
            </a:r>
            <a:r>
              <a:t>overall</a:t>
            </a:r>
            <a:r>
              <a:rPr spc="-20"/>
              <a:t> </a:t>
            </a:r>
            <a:r>
              <a:rPr spc="-10"/>
              <a:t>population.</a:t>
            </a:r>
          </a:p>
        </p:txBody>
      </p:sp>
      <p:sp>
        <p:nvSpPr>
          <p:cNvPr id="4" name="object 4"/>
          <p:cNvSpPr txBox="1"/>
          <p:nvPr/>
        </p:nvSpPr>
        <p:spPr>
          <a:xfrm>
            <a:off x="311302" y="4859223"/>
            <a:ext cx="2012314" cy="14795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800" b="0" i="0" u="none" strike="noStrike" kern="0" cap="none" spc="0" normalizeH="0" baseline="0" noProof="0">
                <a:ln>
                  <a:noFill/>
                </a:ln>
                <a:solidFill>
                  <a:srgbClr val="073762"/>
                </a:solidFill>
                <a:effectLst/>
                <a:uLnTx/>
                <a:uFillTx/>
                <a:latin typeface="Arial"/>
                <a:cs typeface="Arial"/>
              </a:rPr>
              <a:t>ISAR:</a:t>
            </a:r>
            <a:r>
              <a:rPr kumimoji="0" sz="800" b="0" i="0" u="none" strike="noStrike" kern="0" cap="none" spc="-10" normalizeH="0" baseline="0" noProof="0">
                <a:ln>
                  <a:noFill/>
                </a:ln>
                <a:solidFill>
                  <a:srgbClr val="073762"/>
                </a:solidFill>
                <a:effectLst/>
                <a:uLnTx/>
                <a:uFillTx/>
                <a:latin typeface="Arial"/>
                <a:cs typeface="Arial"/>
              </a:rPr>
              <a:t> International</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Severe</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Asthma</a:t>
            </a:r>
            <a:r>
              <a:rPr kumimoji="0" sz="800" b="0" i="0" u="none" strike="noStrike" kern="0" cap="none" spc="-40" normalizeH="0" baseline="0" noProof="0">
                <a:ln>
                  <a:noFill/>
                </a:ln>
                <a:solidFill>
                  <a:srgbClr val="073762"/>
                </a:solidFill>
                <a:effectLst/>
                <a:uLnTx/>
                <a:uFillTx/>
                <a:latin typeface="Arial"/>
                <a:cs typeface="Arial"/>
              </a:rPr>
              <a:t> </a:t>
            </a:r>
            <a:r>
              <a:rPr kumimoji="0" sz="800" b="0" i="0" u="none" strike="noStrike" kern="0" cap="none" spc="-10" normalizeH="0" baseline="0" noProof="0">
                <a:ln>
                  <a:noFill/>
                </a:ln>
                <a:solidFill>
                  <a:srgbClr val="073762"/>
                </a:solidFill>
                <a:effectLst/>
                <a:uLnTx/>
                <a:uFillTx/>
                <a:latin typeface="Arial"/>
                <a:cs typeface="Arial"/>
              </a:rPr>
              <a:t>Registry</a:t>
            </a:r>
            <a:endParaRPr kumimoji="0" sz="800" b="0" i="0" u="none" strike="noStrike" kern="0" cap="none" spc="0" normalizeH="0" baseline="0" noProof="0">
              <a:ln>
                <a:noFill/>
              </a:ln>
              <a:solidFill>
                <a:sysClr val="windowText" lastClr="000000"/>
              </a:solidFill>
              <a:effectLst/>
              <a:uLnTx/>
              <a:uFillTx/>
              <a:latin typeface="Arial"/>
              <a:cs typeface="Arial"/>
            </a:endParaRPr>
          </a:p>
        </p:txBody>
      </p:sp>
      <p:pic>
        <p:nvPicPr>
          <p:cNvPr id="6" name="Graphic 5" descr="Beginning with solid fill">
            <a:hlinkClick r:id="rId2" action="ppaction://hlinksldjump"/>
            <a:extLst>
              <a:ext uri="{FF2B5EF4-FFF2-40B4-BE49-F238E27FC236}">
                <a16:creationId xmlns:a16="http://schemas.microsoft.com/office/drawing/2014/main" id="{AA4F03D9-933C-6E6D-4912-2C79B03280C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0" y="678180"/>
            <a:ext cx="9144000" cy="113030"/>
            <a:chOff x="0" y="678180"/>
            <a:chExt cx="9144000" cy="113030"/>
          </a:xfrm>
        </p:grpSpPr>
        <p:sp>
          <p:nvSpPr>
            <p:cNvPr id="3" name="object 3"/>
            <p:cNvSpPr/>
            <p:nvPr/>
          </p:nvSpPr>
          <p:spPr>
            <a:xfrm>
              <a:off x="0" y="678180"/>
              <a:ext cx="9144000" cy="45720"/>
            </a:xfrm>
            <a:custGeom>
              <a:avLst/>
              <a:gdLst/>
              <a:ahLst/>
              <a:cxnLst/>
              <a:rect l="l" t="t" r="r" b="b"/>
              <a:pathLst>
                <a:path w="9144000" h="45720">
                  <a:moveTo>
                    <a:pt x="9144000" y="0"/>
                  </a:moveTo>
                  <a:lnTo>
                    <a:pt x="0" y="0"/>
                  </a:lnTo>
                  <a:lnTo>
                    <a:pt x="0" y="45720"/>
                  </a:lnTo>
                  <a:lnTo>
                    <a:pt x="9144000" y="45720"/>
                  </a:lnTo>
                  <a:lnTo>
                    <a:pt x="9144000" y="0"/>
                  </a:lnTo>
                  <a:close/>
                </a:path>
              </a:pathLst>
            </a:custGeom>
            <a:solidFill>
              <a:srgbClr val="FF99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 name="object 4"/>
            <p:cNvSpPr/>
            <p:nvPr/>
          </p:nvSpPr>
          <p:spPr>
            <a:xfrm>
              <a:off x="0" y="745236"/>
              <a:ext cx="9144000" cy="45720"/>
            </a:xfrm>
            <a:custGeom>
              <a:avLst/>
              <a:gdLst/>
              <a:ahLst/>
              <a:cxnLst/>
              <a:rect l="l" t="t" r="r" b="b"/>
              <a:pathLst>
                <a:path w="9144000" h="45720">
                  <a:moveTo>
                    <a:pt x="9144000" y="0"/>
                  </a:moveTo>
                  <a:lnTo>
                    <a:pt x="0" y="0"/>
                  </a:lnTo>
                  <a:lnTo>
                    <a:pt x="0" y="45720"/>
                  </a:lnTo>
                  <a:lnTo>
                    <a:pt x="9144000" y="45720"/>
                  </a:lnTo>
                  <a:lnTo>
                    <a:pt x="9144000"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pic>
        <p:nvPicPr>
          <p:cNvPr id="5" name="object 5"/>
          <p:cNvPicPr/>
          <p:nvPr/>
        </p:nvPicPr>
        <p:blipFill>
          <a:blip r:embed="rId2" cstate="print"/>
          <a:stretch>
            <a:fillRect/>
          </a:stretch>
        </p:blipFill>
        <p:spPr>
          <a:xfrm>
            <a:off x="8187789" y="137742"/>
            <a:ext cx="643356" cy="193323"/>
          </a:xfrm>
          <a:prstGeom prst="rect">
            <a:avLst/>
          </a:prstGeom>
        </p:spPr>
      </p:pic>
      <p:pic>
        <p:nvPicPr>
          <p:cNvPr id="6" name="object 6"/>
          <p:cNvPicPr/>
          <p:nvPr/>
        </p:nvPicPr>
        <p:blipFill>
          <a:blip r:embed="rId3" cstate="print"/>
          <a:stretch>
            <a:fillRect/>
          </a:stretch>
        </p:blipFill>
        <p:spPr>
          <a:xfrm>
            <a:off x="8325611" y="4751832"/>
            <a:ext cx="504444" cy="249936"/>
          </a:xfrm>
          <a:prstGeom prst="rect">
            <a:avLst/>
          </a:prstGeom>
        </p:spPr>
      </p:pic>
      <p:sp>
        <p:nvSpPr>
          <p:cNvPr id="7" name="object 7"/>
          <p:cNvSpPr txBox="1"/>
          <p:nvPr/>
        </p:nvSpPr>
        <p:spPr>
          <a:xfrm>
            <a:off x="311302" y="216534"/>
            <a:ext cx="4495800" cy="39116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2400" b="1" i="0" u="none" strike="noStrike" kern="0" cap="none" spc="0" normalizeH="0" baseline="0" noProof="0">
                <a:ln>
                  <a:noFill/>
                </a:ln>
                <a:solidFill>
                  <a:srgbClr val="073762"/>
                </a:solidFill>
                <a:effectLst/>
                <a:uLnTx/>
                <a:uFillTx/>
                <a:latin typeface="Arial"/>
                <a:cs typeface="Arial"/>
              </a:rPr>
              <a:t>Results:</a:t>
            </a:r>
            <a:r>
              <a:rPr kumimoji="0" sz="2400" b="1" i="0" u="none" strike="noStrike" kern="0" cap="none" spc="-20" normalizeH="0" baseline="0" noProof="0">
                <a:ln>
                  <a:noFill/>
                </a:ln>
                <a:solidFill>
                  <a:srgbClr val="073762"/>
                </a:solidFill>
                <a:effectLst/>
                <a:uLnTx/>
                <a:uFillTx/>
                <a:latin typeface="Arial"/>
                <a:cs typeface="Arial"/>
              </a:rPr>
              <a:t> </a:t>
            </a:r>
            <a:r>
              <a:rPr kumimoji="0" sz="2400" b="1" i="0" u="none" strike="noStrike" kern="0" cap="none" spc="0" normalizeH="0" baseline="0" noProof="0">
                <a:ln>
                  <a:noFill/>
                </a:ln>
                <a:solidFill>
                  <a:srgbClr val="073762"/>
                </a:solidFill>
                <a:effectLst/>
                <a:uLnTx/>
                <a:uFillTx/>
                <a:latin typeface="Arial"/>
                <a:cs typeface="Arial"/>
              </a:rPr>
              <a:t>Patient</a:t>
            </a:r>
            <a:r>
              <a:rPr kumimoji="0" sz="2400" b="1" i="0" u="none" strike="noStrike" kern="0" cap="none" spc="-30" normalizeH="0" baseline="0" noProof="0">
                <a:ln>
                  <a:noFill/>
                </a:ln>
                <a:solidFill>
                  <a:srgbClr val="073762"/>
                </a:solidFill>
                <a:effectLst/>
                <a:uLnTx/>
                <a:uFillTx/>
                <a:latin typeface="Arial"/>
                <a:cs typeface="Arial"/>
              </a:rPr>
              <a:t> </a:t>
            </a:r>
            <a:r>
              <a:rPr kumimoji="0" sz="2400" b="1" i="0" u="none" strike="noStrike" kern="0" cap="none" spc="-10" normalizeH="0" baseline="0" noProof="0">
                <a:ln>
                  <a:noFill/>
                </a:ln>
                <a:solidFill>
                  <a:srgbClr val="073762"/>
                </a:solidFill>
                <a:effectLst/>
                <a:uLnTx/>
                <a:uFillTx/>
                <a:latin typeface="Arial"/>
                <a:cs typeface="Arial"/>
              </a:rPr>
              <a:t>demographics</a:t>
            </a:r>
            <a:endParaRPr kumimoji="0" sz="2400" b="0" i="0" u="none" strike="noStrike" kern="0" cap="none" spc="0" normalizeH="0" baseline="0" noProof="0">
              <a:ln>
                <a:noFill/>
              </a:ln>
              <a:solidFill>
                <a:sysClr val="windowText" lastClr="000000"/>
              </a:solidFill>
              <a:effectLst/>
              <a:uLnTx/>
              <a:uFillTx/>
              <a:latin typeface="Arial"/>
              <a:cs typeface="Arial"/>
            </a:endParaRPr>
          </a:p>
        </p:txBody>
      </p:sp>
      <p:grpSp>
        <p:nvGrpSpPr>
          <p:cNvPr id="8" name="object 8"/>
          <p:cNvGrpSpPr/>
          <p:nvPr/>
        </p:nvGrpSpPr>
        <p:grpSpPr>
          <a:xfrm>
            <a:off x="4688224" y="1127040"/>
            <a:ext cx="515620" cy="1582420"/>
            <a:chOff x="4688224" y="1127040"/>
            <a:chExt cx="515620" cy="1582420"/>
          </a:xfrm>
        </p:grpSpPr>
        <p:pic>
          <p:nvPicPr>
            <p:cNvPr id="9" name="object 9"/>
            <p:cNvPicPr/>
            <p:nvPr/>
          </p:nvPicPr>
          <p:blipFill>
            <a:blip r:embed="rId4" cstate="print"/>
            <a:stretch>
              <a:fillRect/>
            </a:stretch>
          </p:blipFill>
          <p:spPr>
            <a:xfrm>
              <a:off x="4766689" y="1127040"/>
              <a:ext cx="88881" cy="88944"/>
            </a:xfrm>
            <a:prstGeom prst="rect">
              <a:avLst/>
            </a:prstGeom>
          </p:spPr>
        </p:pic>
        <p:sp>
          <p:nvSpPr>
            <p:cNvPr id="10" name="object 10"/>
            <p:cNvSpPr/>
            <p:nvPr/>
          </p:nvSpPr>
          <p:spPr>
            <a:xfrm>
              <a:off x="4688224" y="1227101"/>
              <a:ext cx="245110" cy="400685"/>
            </a:xfrm>
            <a:custGeom>
              <a:avLst/>
              <a:gdLst/>
              <a:ahLst/>
              <a:cxnLst/>
              <a:rect l="l" t="t" r="r" b="b"/>
              <a:pathLst>
                <a:path w="245110" h="400685">
                  <a:moveTo>
                    <a:pt x="122906" y="0"/>
                  </a:moveTo>
                  <a:lnTo>
                    <a:pt x="84437" y="5332"/>
                  </a:lnTo>
                  <a:lnTo>
                    <a:pt x="46246" y="24457"/>
                  </a:lnTo>
                  <a:lnTo>
                    <a:pt x="41802" y="33350"/>
                  </a:lnTo>
                  <a:lnTo>
                    <a:pt x="694" y="171199"/>
                  </a:lnTo>
                  <a:lnTo>
                    <a:pt x="22914" y="200103"/>
                  </a:lnTo>
                  <a:lnTo>
                    <a:pt x="30119" y="198922"/>
                  </a:lnTo>
                  <a:lnTo>
                    <a:pt x="36385" y="195656"/>
                  </a:lnTo>
                  <a:lnTo>
                    <a:pt x="41194" y="190723"/>
                  </a:lnTo>
                  <a:lnTo>
                    <a:pt x="44024" y="184539"/>
                  </a:lnTo>
                  <a:lnTo>
                    <a:pt x="78465" y="67812"/>
                  </a:lnTo>
                  <a:lnTo>
                    <a:pt x="78465" y="106721"/>
                  </a:lnTo>
                  <a:lnTo>
                    <a:pt x="37358" y="244570"/>
                  </a:lnTo>
                  <a:lnTo>
                    <a:pt x="67355" y="244570"/>
                  </a:lnTo>
                  <a:lnTo>
                    <a:pt x="67355" y="400204"/>
                  </a:lnTo>
                  <a:lnTo>
                    <a:pt x="111796" y="400204"/>
                  </a:lnTo>
                  <a:lnTo>
                    <a:pt x="111796" y="244570"/>
                  </a:lnTo>
                  <a:lnTo>
                    <a:pt x="134016" y="244570"/>
                  </a:lnTo>
                  <a:lnTo>
                    <a:pt x="134016" y="400204"/>
                  </a:lnTo>
                  <a:lnTo>
                    <a:pt x="178457" y="400204"/>
                  </a:lnTo>
                  <a:lnTo>
                    <a:pt x="178457" y="244570"/>
                  </a:lnTo>
                  <a:lnTo>
                    <a:pt x="208455" y="244570"/>
                  </a:lnTo>
                  <a:lnTo>
                    <a:pt x="167347" y="106721"/>
                  </a:lnTo>
                  <a:lnTo>
                    <a:pt x="167347" y="67812"/>
                  </a:lnTo>
                  <a:lnTo>
                    <a:pt x="201789" y="184539"/>
                  </a:lnTo>
                  <a:lnTo>
                    <a:pt x="205243" y="191192"/>
                  </a:lnTo>
                  <a:lnTo>
                    <a:pt x="210260" y="196073"/>
                  </a:lnTo>
                  <a:lnTo>
                    <a:pt x="216319" y="199078"/>
                  </a:lnTo>
                  <a:lnTo>
                    <a:pt x="227342" y="200103"/>
                  </a:lnTo>
                  <a:lnTo>
                    <a:pt x="236977" y="194961"/>
                  </a:lnTo>
                  <a:lnTo>
                    <a:pt x="242202" y="188430"/>
                  </a:lnTo>
                  <a:lnTo>
                    <a:pt x="244719" y="180232"/>
                  </a:lnTo>
                  <a:lnTo>
                    <a:pt x="244007" y="171199"/>
                  </a:lnTo>
                  <a:lnTo>
                    <a:pt x="204010" y="33350"/>
                  </a:lnTo>
                  <a:lnTo>
                    <a:pt x="202899" y="27792"/>
                  </a:lnTo>
                  <a:lnTo>
                    <a:pt x="161375" y="5801"/>
                  </a:lnTo>
                  <a:lnTo>
                    <a:pt x="148459" y="2223"/>
                  </a:lnTo>
                  <a:lnTo>
                    <a:pt x="122906" y="0"/>
                  </a:lnTo>
                  <a:close/>
                </a:path>
              </a:pathLst>
            </a:custGeom>
            <a:solidFill>
              <a:srgbClr val="FF99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11" name="object 11"/>
            <p:cNvPicPr/>
            <p:nvPr/>
          </p:nvPicPr>
          <p:blipFill>
            <a:blip r:embed="rId5" cstate="print"/>
            <a:stretch>
              <a:fillRect/>
            </a:stretch>
          </p:blipFill>
          <p:spPr>
            <a:xfrm>
              <a:off x="4766689" y="2209080"/>
              <a:ext cx="88881" cy="88944"/>
            </a:xfrm>
            <a:prstGeom prst="rect">
              <a:avLst/>
            </a:prstGeom>
          </p:spPr>
        </p:pic>
        <p:sp>
          <p:nvSpPr>
            <p:cNvPr id="12" name="object 12"/>
            <p:cNvSpPr/>
            <p:nvPr/>
          </p:nvSpPr>
          <p:spPr>
            <a:xfrm>
              <a:off x="4688224" y="2309141"/>
              <a:ext cx="245110" cy="400685"/>
            </a:xfrm>
            <a:custGeom>
              <a:avLst/>
              <a:gdLst/>
              <a:ahLst/>
              <a:cxnLst/>
              <a:rect l="l" t="t" r="r" b="b"/>
              <a:pathLst>
                <a:path w="245110" h="400685">
                  <a:moveTo>
                    <a:pt x="122906" y="0"/>
                  </a:moveTo>
                  <a:lnTo>
                    <a:pt x="84437" y="5332"/>
                  </a:lnTo>
                  <a:lnTo>
                    <a:pt x="46246" y="24457"/>
                  </a:lnTo>
                  <a:lnTo>
                    <a:pt x="41802" y="33350"/>
                  </a:lnTo>
                  <a:lnTo>
                    <a:pt x="694" y="171199"/>
                  </a:lnTo>
                  <a:lnTo>
                    <a:pt x="22914" y="200103"/>
                  </a:lnTo>
                  <a:lnTo>
                    <a:pt x="30119" y="198922"/>
                  </a:lnTo>
                  <a:lnTo>
                    <a:pt x="36385" y="195656"/>
                  </a:lnTo>
                  <a:lnTo>
                    <a:pt x="41194" y="190723"/>
                  </a:lnTo>
                  <a:lnTo>
                    <a:pt x="44024" y="184539"/>
                  </a:lnTo>
                  <a:lnTo>
                    <a:pt x="78465" y="67812"/>
                  </a:lnTo>
                  <a:lnTo>
                    <a:pt x="78465" y="106721"/>
                  </a:lnTo>
                  <a:lnTo>
                    <a:pt x="37358" y="244570"/>
                  </a:lnTo>
                  <a:lnTo>
                    <a:pt x="67355" y="244570"/>
                  </a:lnTo>
                  <a:lnTo>
                    <a:pt x="67355" y="400204"/>
                  </a:lnTo>
                  <a:lnTo>
                    <a:pt x="111796" y="400204"/>
                  </a:lnTo>
                  <a:lnTo>
                    <a:pt x="111796" y="244570"/>
                  </a:lnTo>
                  <a:lnTo>
                    <a:pt x="134016" y="244570"/>
                  </a:lnTo>
                  <a:lnTo>
                    <a:pt x="134016" y="400204"/>
                  </a:lnTo>
                  <a:lnTo>
                    <a:pt x="178457" y="400204"/>
                  </a:lnTo>
                  <a:lnTo>
                    <a:pt x="178457" y="244570"/>
                  </a:lnTo>
                  <a:lnTo>
                    <a:pt x="208455" y="244570"/>
                  </a:lnTo>
                  <a:lnTo>
                    <a:pt x="167347" y="106721"/>
                  </a:lnTo>
                  <a:lnTo>
                    <a:pt x="167347" y="67812"/>
                  </a:lnTo>
                  <a:lnTo>
                    <a:pt x="201789" y="184539"/>
                  </a:lnTo>
                  <a:lnTo>
                    <a:pt x="205243" y="191192"/>
                  </a:lnTo>
                  <a:lnTo>
                    <a:pt x="210260" y="196073"/>
                  </a:lnTo>
                  <a:lnTo>
                    <a:pt x="216319" y="199078"/>
                  </a:lnTo>
                  <a:lnTo>
                    <a:pt x="227342" y="200103"/>
                  </a:lnTo>
                  <a:lnTo>
                    <a:pt x="236977" y="194961"/>
                  </a:lnTo>
                  <a:lnTo>
                    <a:pt x="242202" y="188430"/>
                  </a:lnTo>
                  <a:lnTo>
                    <a:pt x="244719" y="180232"/>
                  </a:lnTo>
                  <a:lnTo>
                    <a:pt x="244007" y="171199"/>
                  </a:lnTo>
                  <a:lnTo>
                    <a:pt x="204010" y="33350"/>
                  </a:lnTo>
                  <a:lnTo>
                    <a:pt x="202899" y="27792"/>
                  </a:lnTo>
                  <a:lnTo>
                    <a:pt x="161375" y="5801"/>
                  </a:lnTo>
                  <a:lnTo>
                    <a:pt x="148459" y="2223"/>
                  </a:lnTo>
                  <a:lnTo>
                    <a:pt x="122906" y="0"/>
                  </a:lnTo>
                  <a:close/>
                </a:path>
              </a:pathLst>
            </a:custGeom>
            <a:solidFill>
              <a:srgbClr val="FF99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13" name="object 13"/>
            <p:cNvPicPr/>
            <p:nvPr/>
          </p:nvPicPr>
          <p:blipFill>
            <a:blip r:embed="rId5" cstate="print"/>
            <a:stretch>
              <a:fillRect/>
            </a:stretch>
          </p:blipFill>
          <p:spPr>
            <a:xfrm>
              <a:off x="4766689" y="1668060"/>
              <a:ext cx="88881" cy="88944"/>
            </a:xfrm>
            <a:prstGeom prst="rect">
              <a:avLst/>
            </a:prstGeom>
          </p:spPr>
        </p:pic>
        <p:sp>
          <p:nvSpPr>
            <p:cNvPr id="14" name="object 14"/>
            <p:cNvSpPr/>
            <p:nvPr/>
          </p:nvSpPr>
          <p:spPr>
            <a:xfrm>
              <a:off x="4688224" y="1768121"/>
              <a:ext cx="245110" cy="400685"/>
            </a:xfrm>
            <a:custGeom>
              <a:avLst/>
              <a:gdLst/>
              <a:ahLst/>
              <a:cxnLst/>
              <a:rect l="l" t="t" r="r" b="b"/>
              <a:pathLst>
                <a:path w="245110" h="400685">
                  <a:moveTo>
                    <a:pt x="122906" y="0"/>
                  </a:moveTo>
                  <a:lnTo>
                    <a:pt x="84437" y="5332"/>
                  </a:lnTo>
                  <a:lnTo>
                    <a:pt x="46246" y="24457"/>
                  </a:lnTo>
                  <a:lnTo>
                    <a:pt x="41802" y="33350"/>
                  </a:lnTo>
                  <a:lnTo>
                    <a:pt x="694" y="171199"/>
                  </a:lnTo>
                  <a:lnTo>
                    <a:pt x="22914" y="200103"/>
                  </a:lnTo>
                  <a:lnTo>
                    <a:pt x="30119" y="198922"/>
                  </a:lnTo>
                  <a:lnTo>
                    <a:pt x="36385" y="195656"/>
                  </a:lnTo>
                  <a:lnTo>
                    <a:pt x="41194" y="190723"/>
                  </a:lnTo>
                  <a:lnTo>
                    <a:pt x="44024" y="184539"/>
                  </a:lnTo>
                  <a:lnTo>
                    <a:pt x="78465" y="67812"/>
                  </a:lnTo>
                  <a:lnTo>
                    <a:pt x="78465" y="106721"/>
                  </a:lnTo>
                  <a:lnTo>
                    <a:pt x="37358" y="244570"/>
                  </a:lnTo>
                  <a:lnTo>
                    <a:pt x="67355" y="244570"/>
                  </a:lnTo>
                  <a:lnTo>
                    <a:pt x="67355" y="400204"/>
                  </a:lnTo>
                  <a:lnTo>
                    <a:pt x="111796" y="400204"/>
                  </a:lnTo>
                  <a:lnTo>
                    <a:pt x="111796" y="244570"/>
                  </a:lnTo>
                  <a:lnTo>
                    <a:pt x="134016" y="244570"/>
                  </a:lnTo>
                  <a:lnTo>
                    <a:pt x="134016" y="400204"/>
                  </a:lnTo>
                  <a:lnTo>
                    <a:pt x="178457" y="400204"/>
                  </a:lnTo>
                  <a:lnTo>
                    <a:pt x="178457" y="244570"/>
                  </a:lnTo>
                  <a:lnTo>
                    <a:pt x="208455" y="244570"/>
                  </a:lnTo>
                  <a:lnTo>
                    <a:pt x="167347" y="106721"/>
                  </a:lnTo>
                  <a:lnTo>
                    <a:pt x="167347" y="67812"/>
                  </a:lnTo>
                  <a:lnTo>
                    <a:pt x="201789" y="184539"/>
                  </a:lnTo>
                  <a:lnTo>
                    <a:pt x="205243" y="191192"/>
                  </a:lnTo>
                  <a:lnTo>
                    <a:pt x="210260" y="196073"/>
                  </a:lnTo>
                  <a:lnTo>
                    <a:pt x="216319" y="199078"/>
                  </a:lnTo>
                  <a:lnTo>
                    <a:pt x="227342" y="200103"/>
                  </a:lnTo>
                  <a:lnTo>
                    <a:pt x="236977" y="194961"/>
                  </a:lnTo>
                  <a:lnTo>
                    <a:pt x="242202" y="188430"/>
                  </a:lnTo>
                  <a:lnTo>
                    <a:pt x="244719" y="180232"/>
                  </a:lnTo>
                  <a:lnTo>
                    <a:pt x="244007" y="171199"/>
                  </a:lnTo>
                  <a:lnTo>
                    <a:pt x="204010" y="33350"/>
                  </a:lnTo>
                  <a:lnTo>
                    <a:pt x="202899" y="27792"/>
                  </a:lnTo>
                  <a:lnTo>
                    <a:pt x="161375" y="5801"/>
                  </a:lnTo>
                  <a:lnTo>
                    <a:pt x="148459" y="2223"/>
                  </a:lnTo>
                  <a:lnTo>
                    <a:pt x="122906" y="0"/>
                  </a:lnTo>
                  <a:close/>
                </a:path>
              </a:pathLst>
            </a:custGeom>
            <a:solidFill>
              <a:srgbClr val="FF99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15" name="object 15"/>
            <p:cNvPicPr/>
            <p:nvPr/>
          </p:nvPicPr>
          <p:blipFill>
            <a:blip r:embed="rId6" cstate="print"/>
            <a:stretch>
              <a:fillRect/>
            </a:stretch>
          </p:blipFill>
          <p:spPr>
            <a:xfrm>
              <a:off x="5037079" y="1127040"/>
              <a:ext cx="89133" cy="88944"/>
            </a:xfrm>
            <a:prstGeom prst="rect">
              <a:avLst/>
            </a:prstGeom>
          </p:spPr>
        </p:pic>
        <p:sp>
          <p:nvSpPr>
            <p:cNvPr id="16" name="object 16"/>
            <p:cNvSpPr/>
            <p:nvPr/>
          </p:nvSpPr>
          <p:spPr>
            <a:xfrm>
              <a:off x="4958391" y="1227101"/>
              <a:ext cx="245745" cy="400685"/>
            </a:xfrm>
            <a:custGeom>
              <a:avLst/>
              <a:gdLst/>
              <a:ahLst/>
              <a:cxnLst/>
              <a:rect l="l" t="t" r="r" b="b"/>
              <a:pathLst>
                <a:path w="245745" h="400685">
                  <a:moveTo>
                    <a:pt x="123254" y="0"/>
                  </a:moveTo>
                  <a:lnTo>
                    <a:pt x="84676" y="5332"/>
                  </a:lnTo>
                  <a:lnTo>
                    <a:pt x="46377" y="24457"/>
                  </a:lnTo>
                  <a:lnTo>
                    <a:pt x="41920" y="33350"/>
                  </a:lnTo>
                  <a:lnTo>
                    <a:pt x="696" y="171199"/>
                  </a:lnTo>
                  <a:lnTo>
                    <a:pt x="22979" y="200103"/>
                  </a:lnTo>
                  <a:lnTo>
                    <a:pt x="30204" y="198922"/>
                  </a:lnTo>
                  <a:lnTo>
                    <a:pt x="36488" y="195656"/>
                  </a:lnTo>
                  <a:lnTo>
                    <a:pt x="41311" y="190723"/>
                  </a:lnTo>
                  <a:lnTo>
                    <a:pt x="44148" y="184539"/>
                  </a:lnTo>
                  <a:lnTo>
                    <a:pt x="78687" y="67812"/>
                  </a:lnTo>
                  <a:lnTo>
                    <a:pt x="78687" y="106721"/>
                  </a:lnTo>
                  <a:lnTo>
                    <a:pt x="37463" y="244570"/>
                  </a:lnTo>
                  <a:lnTo>
                    <a:pt x="67546" y="244570"/>
                  </a:lnTo>
                  <a:lnTo>
                    <a:pt x="67546" y="400204"/>
                  </a:lnTo>
                  <a:lnTo>
                    <a:pt x="112112" y="400204"/>
                  </a:lnTo>
                  <a:lnTo>
                    <a:pt x="112112" y="244570"/>
                  </a:lnTo>
                  <a:lnTo>
                    <a:pt x="134396" y="244570"/>
                  </a:lnTo>
                  <a:lnTo>
                    <a:pt x="134396" y="400204"/>
                  </a:lnTo>
                  <a:lnTo>
                    <a:pt x="178962" y="400204"/>
                  </a:lnTo>
                  <a:lnTo>
                    <a:pt x="178962" y="244570"/>
                  </a:lnTo>
                  <a:lnTo>
                    <a:pt x="209045" y="244570"/>
                  </a:lnTo>
                  <a:lnTo>
                    <a:pt x="167821" y="106721"/>
                  </a:lnTo>
                  <a:lnTo>
                    <a:pt x="167821" y="67812"/>
                  </a:lnTo>
                  <a:lnTo>
                    <a:pt x="202360" y="184539"/>
                  </a:lnTo>
                  <a:lnTo>
                    <a:pt x="205824" y="191192"/>
                  </a:lnTo>
                  <a:lnTo>
                    <a:pt x="210855" y="196073"/>
                  </a:lnTo>
                  <a:lnTo>
                    <a:pt x="216931" y="199078"/>
                  </a:lnTo>
                  <a:lnTo>
                    <a:pt x="227985" y="200103"/>
                  </a:lnTo>
                  <a:lnTo>
                    <a:pt x="237647" y="194961"/>
                  </a:lnTo>
                  <a:lnTo>
                    <a:pt x="242887" y="188430"/>
                  </a:lnTo>
                  <a:lnTo>
                    <a:pt x="245412" y="180232"/>
                  </a:lnTo>
                  <a:lnTo>
                    <a:pt x="244698" y="171199"/>
                  </a:lnTo>
                  <a:lnTo>
                    <a:pt x="204588" y="33350"/>
                  </a:lnTo>
                  <a:lnTo>
                    <a:pt x="203474" y="27792"/>
                  </a:lnTo>
                  <a:lnTo>
                    <a:pt x="161832" y="5801"/>
                  </a:lnTo>
                  <a:lnTo>
                    <a:pt x="148880" y="2223"/>
                  </a:lnTo>
                  <a:lnTo>
                    <a:pt x="123254" y="0"/>
                  </a:lnTo>
                  <a:close/>
                </a:path>
              </a:pathLst>
            </a:custGeom>
            <a:solidFill>
              <a:srgbClr val="FF99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17" name="object 17"/>
            <p:cNvPicPr/>
            <p:nvPr/>
          </p:nvPicPr>
          <p:blipFill>
            <a:blip r:embed="rId7" cstate="print"/>
            <a:stretch>
              <a:fillRect/>
            </a:stretch>
          </p:blipFill>
          <p:spPr>
            <a:xfrm>
              <a:off x="5037079" y="2209080"/>
              <a:ext cx="89133" cy="88944"/>
            </a:xfrm>
            <a:prstGeom prst="rect">
              <a:avLst/>
            </a:prstGeom>
          </p:spPr>
        </p:pic>
        <p:sp>
          <p:nvSpPr>
            <p:cNvPr id="18" name="object 18"/>
            <p:cNvSpPr/>
            <p:nvPr/>
          </p:nvSpPr>
          <p:spPr>
            <a:xfrm>
              <a:off x="4958391" y="2309141"/>
              <a:ext cx="245745" cy="400685"/>
            </a:xfrm>
            <a:custGeom>
              <a:avLst/>
              <a:gdLst/>
              <a:ahLst/>
              <a:cxnLst/>
              <a:rect l="l" t="t" r="r" b="b"/>
              <a:pathLst>
                <a:path w="245745" h="400685">
                  <a:moveTo>
                    <a:pt x="123254" y="0"/>
                  </a:moveTo>
                  <a:lnTo>
                    <a:pt x="84676" y="5332"/>
                  </a:lnTo>
                  <a:lnTo>
                    <a:pt x="46377" y="24457"/>
                  </a:lnTo>
                  <a:lnTo>
                    <a:pt x="41920" y="33350"/>
                  </a:lnTo>
                  <a:lnTo>
                    <a:pt x="696" y="171199"/>
                  </a:lnTo>
                  <a:lnTo>
                    <a:pt x="22979" y="200103"/>
                  </a:lnTo>
                  <a:lnTo>
                    <a:pt x="30204" y="198922"/>
                  </a:lnTo>
                  <a:lnTo>
                    <a:pt x="36488" y="195656"/>
                  </a:lnTo>
                  <a:lnTo>
                    <a:pt x="41311" y="190723"/>
                  </a:lnTo>
                  <a:lnTo>
                    <a:pt x="44148" y="184539"/>
                  </a:lnTo>
                  <a:lnTo>
                    <a:pt x="78687" y="67812"/>
                  </a:lnTo>
                  <a:lnTo>
                    <a:pt x="78687" y="106721"/>
                  </a:lnTo>
                  <a:lnTo>
                    <a:pt x="37463" y="244570"/>
                  </a:lnTo>
                  <a:lnTo>
                    <a:pt x="67546" y="244570"/>
                  </a:lnTo>
                  <a:lnTo>
                    <a:pt x="67546" y="400204"/>
                  </a:lnTo>
                  <a:lnTo>
                    <a:pt x="112112" y="400204"/>
                  </a:lnTo>
                  <a:lnTo>
                    <a:pt x="112112" y="244570"/>
                  </a:lnTo>
                  <a:lnTo>
                    <a:pt x="134396" y="244570"/>
                  </a:lnTo>
                  <a:lnTo>
                    <a:pt x="134396" y="400204"/>
                  </a:lnTo>
                  <a:lnTo>
                    <a:pt x="178962" y="400204"/>
                  </a:lnTo>
                  <a:lnTo>
                    <a:pt x="178962" y="244570"/>
                  </a:lnTo>
                  <a:lnTo>
                    <a:pt x="209045" y="244570"/>
                  </a:lnTo>
                  <a:lnTo>
                    <a:pt x="167821" y="106721"/>
                  </a:lnTo>
                  <a:lnTo>
                    <a:pt x="167821" y="67812"/>
                  </a:lnTo>
                  <a:lnTo>
                    <a:pt x="202360" y="184539"/>
                  </a:lnTo>
                  <a:lnTo>
                    <a:pt x="205824" y="191192"/>
                  </a:lnTo>
                  <a:lnTo>
                    <a:pt x="210855" y="196073"/>
                  </a:lnTo>
                  <a:lnTo>
                    <a:pt x="216931" y="199078"/>
                  </a:lnTo>
                  <a:lnTo>
                    <a:pt x="227985" y="200103"/>
                  </a:lnTo>
                  <a:lnTo>
                    <a:pt x="237647" y="194961"/>
                  </a:lnTo>
                  <a:lnTo>
                    <a:pt x="242887" y="188430"/>
                  </a:lnTo>
                  <a:lnTo>
                    <a:pt x="245412" y="180232"/>
                  </a:lnTo>
                  <a:lnTo>
                    <a:pt x="244698" y="171199"/>
                  </a:lnTo>
                  <a:lnTo>
                    <a:pt x="204588" y="33350"/>
                  </a:lnTo>
                  <a:lnTo>
                    <a:pt x="203474" y="27792"/>
                  </a:lnTo>
                  <a:lnTo>
                    <a:pt x="161832" y="5801"/>
                  </a:lnTo>
                  <a:lnTo>
                    <a:pt x="148880" y="2223"/>
                  </a:lnTo>
                  <a:lnTo>
                    <a:pt x="123254" y="0"/>
                  </a:lnTo>
                  <a:close/>
                </a:path>
              </a:pathLst>
            </a:custGeom>
            <a:solidFill>
              <a:srgbClr val="FF99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19" name="object 19"/>
            <p:cNvPicPr/>
            <p:nvPr/>
          </p:nvPicPr>
          <p:blipFill>
            <a:blip r:embed="rId7" cstate="print"/>
            <a:stretch>
              <a:fillRect/>
            </a:stretch>
          </p:blipFill>
          <p:spPr>
            <a:xfrm>
              <a:off x="5037079" y="1668060"/>
              <a:ext cx="89133" cy="88944"/>
            </a:xfrm>
            <a:prstGeom prst="rect">
              <a:avLst/>
            </a:prstGeom>
          </p:spPr>
        </p:pic>
        <p:sp>
          <p:nvSpPr>
            <p:cNvPr id="20" name="object 20"/>
            <p:cNvSpPr/>
            <p:nvPr/>
          </p:nvSpPr>
          <p:spPr>
            <a:xfrm>
              <a:off x="4958391" y="1768121"/>
              <a:ext cx="245745" cy="400685"/>
            </a:xfrm>
            <a:custGeom>
              <a:avLst/>
              <a:gdLst/>
              <a:ahLst/>
              <a:cxnLst/>
              <a:rect l="l" t="t" r="r" b="b"/>
              <a:pathLst>
                <a:path w="245745" h="400685">
                  <a:moveTo>
                    <a:pt x="123254" y="0"/>
                  </a:moveTo>
                  <a:lnTo>
                    <a:pt x="84676" y="5332"/>
                  </a:lnTo>
                  <a:lnTo>
                    <a:pt x="46377" y="24457"/>
                  </a:lnTo>
                  <a:lnTo>
                    <a:pt x="41920" y="33350"/>
                  </a:lnTo>
                  <a:lnTo>
                    <a:pt x="696" y="171199"/>
                  </a:lnTo>
                  <a:lnTo>
                    <a:pt x="22979" y="200103"/>
                  </a:lnTo>
                  <a:lnTo>
                    <a:pt x="30204" y="198922"/>
                  </a:lnTo>
                  <a:lnTo>
                    <a:pt x="36488" y="195656"/>
                  </a:lnTo>
                  <a:lnTo>
                    <a:pt x="41311" y="190723"/>
                  </a:lnTo>
                  <a:lnTo>
                    <a:pt x="44148" y="184539"/>
                  </a:lnTo>
                  <a:lnTo>
                    <a:pt x="78687" y="67812"/>
                  </a:lnTo>
                  <a:lnTo>
                    <a:pt x="78687" y="106721"/>
                  </a:lnTo>
                  <a:lnTo>
                    <a:pt x="37463" y="244570"/>
                  </a:lnTo>
                  <a:lnTo>
                    <a:pt x="67546" y="244570"/>
                  </a:lnTo>
                  <a:lnTo>
                    <a:pt x="67546" y="400204"/>
                  </a:lnTo>
                  <a:lnTo>
                    <a:pt x="112112" y="400204"/>
                  </a:lnTo>
                  <a:lnTo>
                    <a:pt x="112112" y="244570"/>
                  </a:lnTo>
                  <a:lnTo>
                    <a:pt x="134396" y="244570"/>
                  </a:lnTo>
                  <a:lnTo>
                    <a:pt x="134396" y="400204"/>
                  </a:lnTo>
                  <a:lnTo>
                    <a:pt x="178962" y="400204"/>
                  </a:lnTo>
                  <a:lnTo>
                    <a:pt x="178962" y="244570"/>
                  </a:lnTo>
                  <a:lnTo>
                    <a:pt x="209045" y="244570"/>
                  </a:lnTo>
                  <a:lnTo>
                    <a:pt x="167821" y="106721"/>
                  </a:lnTo>
                  <a:lnTo>
                    <a:pt x="167821" y="67812"/>
                  </a:lnTo>
                  <a:lnTo>
                    <a:pt x="202360" y="184539"/>
                  </a:lnTo>
                  <a:lnTo>
                    <a:pt x="205824" y="191192"/>
                  </a:lnTo>
                  <a:lnTo>
                    <a:pt x="210855" y="196073"/>
                  </a:lnTo>
                  <a:lnTo>
                    <a:pt x="216931" y="199078"/>
                  </a:lnTo>
                  <a:lnTo>
                    <a:pt x="227985" y="200103"/>
                  </a:lnTo>
                  <a:lnTo>
                    <a:pt x="237647" y="194961"/>
                  </a:lnTo>
                  <a:lnTo>
                    <a:pt x="242887" y="188430"/>
                  </a:lnTo>
                  <a:lnTo>
                    <a:pt x="245412" y="180232"/>
                  </a:lnTo>
                  <a:lnTo>
                    <a:pt x="244698" y="171199"/>
                  </a:lnTo>
                  <a:lnTo>
                    <a:pt x="204588" y="33350"/>
                  </a:lnTo>
                  <a:lnTo>
                    <a:pt x="203474" y="27792"/>
                  </a:lnTo>
                  <a:lnTo>
                    <a:pt x="161832" y="5801"/>
                  </a:lnTo>
                  <a:lnTo>
                    <a:pt x="148880" y="2223"/>
                  </a:lnTo>
                  <a:lnTo>
                    <a:pt x="123254" y="0"/>
                  </a:lnTo>
                  <a:close/>
                </a:path>
              </a:pathLst>
            </a:custGeom>
            <a:solidFill>
              <a:srgbClr val="FF99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1" name="object 21"/>
          <p:cNvGrpSpPr/>
          <p:nvPr/>
        </p:nvGrpSpPr>
        <p:grpSpPr>
          <a:xfrm>
            <a:off x="5348255" y="1127040"/>
            <a:ext cx="514350" cy="1041400"/>
            <a:chOff x="5348255" y="1127040"/>
            <a:chExt cx="514350" cy="1041400"/>
          </a:xfrm>
        </p:grpSpPr>
        <p:pic>
          <p:nvPicPr>
            <p:cNvPr id="22" name="object 22"/>
            <p:cNvPicPr/>
            <p:nvPr/>
          </p:nvPicPr>
          <p:blipFill>
            <a:blip r:embed="rId8" cstate="print"/>
            <a:stretch>
              <a:fillRect/>
            </a:stretch>
          </p:blipFill>
          <p:spPr>
            <a:xfrm>
              <a:off x="5426026" y="1127040"/>
              <a:ext cx="88881" cy="88944"/>
            </a:xfrm>
            <a:prstGeom prst="rect">
              <a:avLst/>
            </a:prstGeom>
          </p:spPr>
        </p:pic>
        <p:sp>
          <p:nvSpPr>
            <p:cNvPr id="23" name="object 23"/>
            <p:cNvSpPr/>
            <p:nvPr/>
          </p:nvSpPr>
          <p:spPr>
            <a:xfrm>
              <a:off x="5348255" y="1227484"/>
              <a:ext cx="244475" cy="400050"/>
            </a:xfrm>
            <a:custGeom>
              <a:avLst/>
              <a:gdLst/>
              <a:ahLst/>
              <a:cxnLst/>
              <a:rect l="l" t="t" r="r" b="b"/>
              <a:pathLst>
                <a:path w="244475" h="400050">
                  <a:moveTo>
                    <a:pt x="131378" y="0"/>
                  </a:moveTo>
                  <a:lnTo>
                    <a:pt x="72632" y="9310"/>
                  </a:lnTo>
                  <a:lnTo>
                    <a:pt x="38885" y="29633"/>
                  </a:lnTo>
                  <a:lnTo>
                    <a:pt x="1111" y="175264"/>
                  </a:lnTo>
                  <a:lnTo>
                    <a:pt x="0" y="177487"/>
                  </a:lnTo>
                  <a:lnTo>
                    <a:pt x="1753" y="188343"/>
                  </a:lnTo>
                  <a:lnTo>
                    <a:pt x="6527" y="195413"/>
                  </a:lnTo>
                  <a:lnTo>
                    <a:pt x="13592" y="200190"/>
                  </a:lnTo>
                  <a:lnTo>
                    <a:pt x="22220" y="201944"/>
                  </a:lnTo>
                  <a:lnTo>
                    <a:pt x="29424" y="200589"/>
                  </a:lnTo>
                  <a:lnTo>
                    <a:pt x="35691" y="196941"/>
                  </a:lnTo>
                  <a:lnTo>
                    <a:pt x="40500" y="191626"/>
                  </a:lnTo>
                  <a:lnTo>
                    <a:pt x="43329" y="185269"/>
                  </a:lnTo>
                  <a:lnTo>
                    <a:pt x="66661" y="88552"/>
                  </a:lnTo>
                  <a:lnTo>
                    <a:pt x="66661" y="399822"/>
                  </a:lnTo>
                  <a:lnTo>
                    <a:pt x="111102" y="399822"/>
                  </a:lnTo>
                  <a:lnTo>
                    <a:pt x="111102" y="199721"/>
                  </a:lnTo>
                  <a:lnTo>
                    <a:pt x="133322" y="199721"/>
                  </a:lnTo>
                  <a:lnTo>
                    <a:pt x="133322" y="399822"/>
                  </a:lnTo>
                  <a:lnTo>
                    <a:pt x="177763" y="399822"/>
                  </a:lnTo>
                  <a:lnTo>
                    <a:pt x="177763" y="87441"/>
                  </a:lnTo>
                  <a:lnTo>
                    <a:pt x="201094" y="184157"/>
                  </a:lnTo>
                  <a:lnTo>
                    <a:pt x="203924" y="190515"/>
                  </a:lnTo>
                  <a:lnTo>
                    <a:pt x="208732" y="195830"/>
                  </a:lnTo>
                  <a:lnTo>
                    <a:pt x="214999" y="199478"/>
                  </a:lnTo>
                  <a:lnTo>
                    <a:pt x="222204" y="200832"/>
                  </a:lnTo>
                  <a:lnTo>
                    <a:pt x="230831" y="199078"/>
                  </a:lnTo>
                  <a:lnTo>
                    <a:pt x="237897" y="194301"/>
                  </a:lnTo>
                  <a:lnTo>
                    <a:pt x="242671" y="187232"/>
                  </a:lnTo>
                  <a:lnTo>
                    <a:pt x="244424" y="176375"/>
                  </a:lnTo>
                  <a:lnTo>
                    <a:pt x="243313" y="173040"/>
                  </a:lnTo>
                  <a:lnTo>
                    <a:pt x="211093" y="36303"/>
                  </a:lnTo>
                  <a:lnTo>
                    <a:pt x="171791" y="8667"/>
                  </a:lnTo>
                  <a:lnTo>
                    <a:pt x="158875" y="4064"/>
                  </a:lnTo>
                  <a:lnTo>
                    <a:pt x="131378"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24" name="object 24"/>
            <p:cNvPicPr/>
            <p:nvPr/>
          </p:nvPicPr>
          <p:blipFill>
            <a:blip r:embed="rId8" cstate="print"/>
            <a:stretch>
              <a:fillRect/>
            </a:stretch>
          </p:blipFill>
          <p:spPr>
            <a:xfrm>
              <a:off x="5695774" y="1127040"/>
              <a:ext cx="88881" cy="88944"/>
            </a:xfrm>
            <a:prstGeom prst="rect">
              <a:avLst/>
            </a:prstGeom>
          </p:spPr>
        </p:pic>
        <p:sp>
          <p:nvSpPr>
            <p:cNvPr id="25" name="object 25"/>
            <p:cNvSpPr/>
            <p:nvPr/>
          </p:nvSpPr>
          <p:spPr>
            <a:xfrm>
              <a:off x="5618003" y="1227484"/>
              <a:ext cx="244475" cy="400050"/>
            </a:xfrm>
            <a:custGeom>
              <a:avLst/>
              <a:gdLst/>
              <a:ahLst/>
              <a:cxnLst/>
              <a:rect l="l" t="t" r="r" b="b"/>
              <a:pathLst>
                <a:path w="244475" h="400050">
                  <a:moveTo>
                    <a:pt x="131378" y="0"/>
                  </a:moveTo>
                  <a:lnTo>
                    <a:pt x="72632" y="9310"/>
                  </a:lnTo>
                  <a:lnTo>
                    <a:pt x="38885" y="29633"/>
                  </a:lnTo>
                  <a:lnTo>
                    <a:pt x="1111" y="175264"/>
                  </a:lnTo>
                  <a:lnTo>
                    <a:pt x="0" y="177487"/>
                  </a:lnTo>
                  <a:lnTo>
                    <a:pt x="1753" y="188343"/>
                  </a:lnTo>
                  <a:lnTo>
                    <a:pt x="6527" y="195413"/>
                  </a:lnTo>
                  <a:lnTo>
                    <a:pt x="13592" y="200190"/>
                  </a:lnTo>
                  <a:lnTo>
                    <a:pt x="22220" y="201944"/>
                  </a:lnTo>
                  <a:lnTo>
                    <a:pt x="29424" y="200589"/>
                  </a:lnTo>
                  <a:lnTo>
                    <a:pt x="35691" y="196941"/>
                  </a:lnTo>
                  <a:lnTo>
                    <a:pt x="40500" y="191626"/>
                  </a:lnTo>
                  <a:lnTo>
                    <a:pt x="43329" y="185269"/>
                  </a:lnTo>
                  <a:lnTo>
                    <a:pt x="66661" y="88552"/>
                  </a:lnTo>
                  <a:lnTo>
                    <a:pt x="66661" y="399822"/>
                  </a:lnTo>
                  <a:lnTo>
                    <a:pt x="111102" y="399822"/>
                  </a:lnTo>
                  <a:lnTo>
                    <a:pt x="111102" y="199721"/>
                  </a:lnTo>
                  <a:lnTo>
                    <a:pt x="133322" y="199721"/>
                  </a:lnTo>
                  <a:lnTo>
                    <a:pt x="133322" y="399822"/>
                  </a:lnTo>
                  <a:lnTo>
                    <a:pt x="177763" y="399822"/>
                  </a:lnTo>
                  <a:lnTo>
                    <a:pt x="177763" y="87441"/>
                  </a:lnTo>
                  <a:lnTo>
                    <a:pt x="201094" y="184157"/>
                  </a:lnTo>
                  <a:lnTo>
                    <a:pt x="203924" y="190515"/>
                  </a:lnTo>
                  <a:lnTo>
                    <a:pt x="208732" y="195830"/>
                  </a:lnTo>
                  <a:lnTo>
                    <a:pt x="214999" y="199478"/>
                  </a:lnTo>
                  <a:lnTo>
                    <a:pt x="222204" y="200832"/>
                  </a:lnTo>
                  <a:lnTo>
                    <a:pt x="230831" y="199078"/>
                  </a:lnTo>
                  <a:lnTo>
                    <a:pt x="237897" y="194301"/>
                  </a:lnTo>
                  <a:lnTo>
                    <a:pt x="242671" y="187232"/>
                  </a:lnTo>
                  <a:lnTo>
                    <a:pt x="244424" y="176375"/>
                  </a:lnTo>
                  <a:lnTo>
                    <a:pt x="243313" y="173040"/>
                  </a:lnTo>
                  <a:lnTo>
                    <a:pt x="211093" y="36303"/>
                  </a:lnTo>
                  <a:lnTo>
                    <a:pt x="171791" y="8667"/>
                  </a:lnTo>
                  <a:lnTo>
                    <a:pt x="158875" y="4064"/>
                  </a:lnTo>
                  <a:lnTo>
                    <a:pt x="131378"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26" name="object 26"/>
            <p:cNvPicPr/>
            <p:nvPr/>
          </p:nvPicPr>
          <p:blipFill>
            <a:blip r:embed="rId9" cstate="print"/>
            <a:stretch>
              <a:fillRect/>
            </a:stretch>
          </p:blipFill>
          <p:spPr>
            <a:xfrm>
              <a:off x="5426026" y="1668060"/>
              <a:ext cx="88881" cy="88944"/>
            </a:xfrm>
            <a:prstGeom prst="rect">
              <a:avLst/>
            </a:prstGeom>
          </p:spPr>
        </p:pic>
        <p:sp>
          <p:nvSpPr>
            <p:cNvPr id="27" name="object 27"/>
            <p:cNvSpPr/>
            <p:nvPr/>
          </p:nvSpPr>
          <p:spPr>
            <a:xfrm>
              <a:off x="5348255" y="1768504"/>
              <a:ext cx="244475" cy="400050"/>
            </a:xfrm>
            <a:custGeom>
              <a:avLst/>
              <a:gdLst/>
              <a:ahLst/>
              <a:cxnLst/>
              <a:rect l="l" t="t" r="r" b="b"/>
              <a:pathLst>
                <a:path w="244475" h="400050">
                  <a:moveTo>
                    <a:pt x="131378" y="0"/>
                  </a:moveTo>
                  <a:lnTo>
                    <a:pt x="72632" y="9310"/>
                  </a:lnTo>
                  <a:lnTo>
                    <a:pt x="38885" y="29633"/>
                  </a:lnTo>
                  <a:lnTo>
                    <a:pt x="1111" y="175264"/>
                  </a:lnTo>
                  <a:lnTo>
                    <a:pt x="0" y="177487"/>
                  </a:lnTo>
                  <a:lnTo>
                    <a:pt x="1753" y="188343"/>
                  </a:lnTo>
                  <a:lnTo>
                    <a:pt x="6527" y="195413"/>
                  </a:lnTo>
                  <a:lnTo>
                    <a:pt x="13592" y="200190"/>
                  </a:lnTo>
                  <a:lnTo>
                    <a:pt x="22220" y="201944"/>
                  </a:lnTo>
                  <a:lnTo>
                    <a:pt x="29424" y="200589"/>
                  </a:lnTo>
                  <a:lnTo>
                    <a:pt x="35691" y="196941"/>
                  </a:lnTo>
                  <a:lnTo>
                    <a:pt x="40500" y="191626"/>
                  </a:lnTo>
                  <a:lnTo>
                    <a:pt x="43329" y="185269"/>
                  </a:lnTo>
                  <a:lnTo>
                    <a:pt x="66661" y="88552"/>
                  </a:lnTo>
                  <a:lnTo>
                    <a:pt x="66661" y="399822"/>
                  </a:lnTo>
                  <a:lnTo>
                    <a:pt x="111102" y="399822"/>
                  </a:lnTo>
                  <a:lnTo>
                    <a:pt x="111102" y="199721"/>
                  </a:lnTo>
                  <a:lnTo>
                    <a:pt x="133322" y="199721"/>
                  </a:lnTo>
                  <a:lnTo>
                    <a:pt x="133322" y="399822"/>
                  </a:lnTo>
                  <a:lnTo>
                    <a:pt x="177763" y="399822"/>
                  </a:lnTo>
                  <a:lnTo>
                    <a:pt x="177763" y="87441"/>
                  </a:lnTo>
                  <a:lnTo>
                    <a:pt x="201094" y="184157"/>
                  </a:lnTo>
                  <a:lnTo>
                    <a:pt x="203924" y="190515"/>
                  </a:lnTo>
                  <a:lnTo>
                    <a:pt x="208732" y="195830"/>
                  </a:lnTo>
                  <a:lnTo>
                    <a:pt x="214999" y="199478"/>
                  </a:lnTo>
                  <a:lnTo>
                    <a:pt x="222204" y="200832"/>
                  </a:lnTo>
                  <a:lnTo>
                    <a:pt x="230831" y="199078"/>
                  </a:lnTo>
                  <a:lnTo>
                    <a:pt x="237897" y="194301"/>
                  </a:lnTo>
                  <a:lnTo>
                    <a:pt x="242671" y="187232"/>
                  </a:lnTo>
                  <a:lnTo>
                    <a:pt x="244424" y="176375"/>
                  </a:lnTo>
                  <a:lnTo>
                    <a:pt x="243313" y="173040"/>
                  </a:lnTo>
                  <a:lnTo>
                    <a:pt x="211093" y="36303"/>
                  </a:lnTo>
                  <a:lnTo>
                    <a:pt x="171791" y="8667"/>
                  </a:lnTo>
                  <a:lnTo>
                    <a:pt x="158875" y="4064"/>
                  </a:lnTo>
                  <a:lnTo>
                    <a:pt x="131378"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28" name="object 28"/>
            <p:cNvPicPr/>
            <p:nvPr/>
          </p:nvPicPr>
          <p:blipFill>
            <a:blip r:embed="rId9" cstate="print"/>
            <a:stretch>
              <a:fillRect/>
            </a:stretch>
          </p:blipFill>
          <p:spPr>
            <a:xfrm>
              <a:off x="5695774" y="1668060"/>
              <a:ext cx="88881" cy="88944"/>
            </a:xfrm>
            <a:prstGeom prst="rect">
              <a:avLst/>
            </a:prstGeom>
          </p:spPr>
        </p:pic>
        <p:sp>
          <p:nvSpPr>
            <p:cNvPr id="29" name="object 29"/>
            <p:cNvSpPr/>
            <p:nvPr/>
          </p:nvSpPr>
          <p:spPr>
            <a:xfrm>
              <a:off x="5618003" y="1768504"/>
              <a:ext cx="244475" cy="400050"/>
            </a:xfrm>
            <a:custGeom>
              <a:avLst/>
              <a:gdLst/>
              <a:ahLst/>
              <a:cxnLst/>
              <a:rect l="l" t="t" r="r" b="b"/>
              <a:pathLst>
                <a:path w="244475" h="400050">
                  <a:moveTo>
                    <a:pt x="131378" y="0"/>
                  </a:moveTo>
                  <a:lnTo>
                    <a:pt x="72632" y="9310"/>
                  </a:lnTo>
                  <a:lnTo>
                    <a:pt x="38885" y="29633"/>
                  </a:lnTo>
                  <a:lnTo>
                    <a:pt x="1111" y="175264"/>
                  </a:lnTo>
                  <a:lnTo>
                    <a:pt x="0" y="177487"/>
                  </a:lnTo>
                  <a:lnTo>
                    <a:pt x="1753" y="188343"/>
                  </a:lnTo>
                  <a:lnTo>
                    <a:pt x="6527" y="195413"/>
                  </a:lnTo>
                  <a:lnTo>
                    <a:pt x="13592" y="200190"/>
                  </a:lnTo>
                  <a:lnTo>
                    <a:pt x="22220" y="201944"/>
                  </a:lnTo>
                  <a:lnTo>
                    <a:pt x="29424" y="200589"/>
                  </a:lnTo>
                  <a:lnTo>
                    <a:pt x="35691" y="196941"/>
                  </a:lnTo>
                  <a:lnTo>
                    <a:pt x="40500" y="191626"/>
                  </a:lnTo>
                  <a:lnTo>
                    <a:pt x="43329" y="185269"/>
                  </a:lnTo>
                  <a:lnTo>
                    <a:pt x="66661" y="88552"/>
                  </a:lnTo>
                  <a:lnTo>
                    <a:pt x="66661" y="399822"/>
                  </a:lnTo>
                  <a:lnTo>
                    <a:pt x="111102" y="399822"/>
                  </a:lnTo>
                  <a:lnTo>
                    <a:pt x="111102" y="199721"/>
                  </a:lnTo>
                  <a:lnTo>
                    <a:pt x="133322" y="199721"/>
                  </a:lnTo>
                  <a:lnTo>
                    <a:pt x="133322" y="399822"/>
                  </a:lnTo>
                  <a:lnTo>
                    <a:pt x="177763" y="399822"/>
                  </a:lnTo>
                  <a:lnTo>
                    <a:pt x="177763" y="87441"/>
                  </a:lnTo>
                  <a:lnTo>
                    <a:pt x="201094" y="184157"/>
                  </a:lnTo>
                  <a:lnTo>
                    <a:pt x="203924" y="190515"/>
                  </a:lnTo>
                  <a:lnTo>
                    <a:pt x="208732" y="195830"/>
                  </a:lnTo>
                  <a:lnTo>
                    <a:pt x="214999" y="199478"/>
                  </a:lnTo>
                  <a:lnTo>
                    <a:pt x="222204" y="200832"/>
                  </a:lnTo>
                  <a:lnTo>
                    <a:pt x="230831" y="199078"/>
                  </a:lnTo>
                  <a:lnTo>
                    <a:pt x="237897" y="194301"/>
                  </a:lnTo>
                  <a:lnTo>
                    <a:pt x="242671" y="187232"/>
                  </a:lnTo>
                  <a:lnTo>
                    <a:pt x="244424" y="176375"/>
                  </a:lnTo>
                  <a:lnTo>
                    <a:pt x="243313" y="173040"/>
                  </a:lnTo>
                  <a:lnTo>
                    <a:pt x="211093" y="36303"/>
                  </a:lnTo>
                  <a:lnTo>
                    <a:pt x="171791" y="8667"/>
                  </a:lnTo>
                  <a:lnTo>
                    <a:pt x="158875" y="4064"/>
                  </a:lnTo>
                  <a:lnTo>
                    <a:pt x="131378"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30" name="object 30"/>
          <p:cNvSpPr txBox="1"/>
          <p:nvPr/>
        </p:nvSpPr>
        <p:spPr>
          <a:xfrm>
            <a:off x="4703826" y="2758566"/>
            <a:ext cx="1024255" cy="330200"/>
          </a:xfrm>
          <a:prstGeom prst="rect">
            <a:avLst/>
          </a:prstGeom>
        </p:spPr>
        <p:txBody>
          <a:bodyPr vert="horz" wrap="square" lIns="0" tIns="12065" rIns="0" bIns="0" rtlCol="0">
            <a:spAutoFit/>
          </a:bodyPr>
          <a:lstStyle/>
          <a:p>
            <a:pPr marL="0" marR="0" lvl="0" indent="0" algn="ctr" defTabSz="914400" eaLnBrk="1" fontAlgn="auto" latinLnBrk="0" hangingPunct="1">
              <a:lnSpc>
                <a:spcPct val="100000"/>
              </a:lnSpc>
              <a:spcBef>
                <a:spcPts val="95"/>
              </a:spcBef>
              <a:spcAft>
                <a:spcPts val="0"/>
              </a:spcAft>
              <a:buClrTx/>
              <a:buSzTx/>
              <a:buFontTx/>
              <a:buNone/>
              <a:tabLst/>
              <a:defRPr/>
            </a:pPr>
            <a:r>
              <a:rPr kumimoji="0" sz="1000" b="1" i="0" u="none" strike="noStrike" kern="0" cap="none" spc="0" normalizeH="0" baseline="0" noProof="0">
                <a:ln>
                  <a:noFill/>
                </a:ln>
                <a:solidFill>
                  <a:srgbClr val="FF9900"/>
                </a:solidFill>
                <a:effectLst/>
                <a:uLnTx/>
                <a:uFillTx/>
                <a:latin typeface="Arial"/>
                <a:cs typeface="Arial"/>
              </a:rPr>
              <a:t>FEMALE</a:t>
            </a:r>
            <a:r>
              <a:rPr kumimoji="0" sz="1000" b="1" i="0" u="none" strike="noStrike" kern="0" cap="none" spc="-25" normalizeH="0" baseline="0" noProof="0">
                <a:ln>
                  <a:noFill/>
                </a:ln>
                <a:solidFill>
                  <a:srgbClr val="FF9900"/>
                </a:solidFill>
                <a:effectLst/>
                <a:uLnTx/>
                <a:uFillTx/>
                <a:latin typeface="Arial"/>
                <a:cs typeface="Arial"/>
              </a:rPr>
              <a:t> </a:t>
            </a:r>
            <a:r>
              <a:rPr kumimoji="0" sz="1000" b="1" i="0" u="none" strike="noStrike" kern="0" cap="none" spc="-10" normalizeH="0" baseline="0" noProof="0">
                <a:ln>
                  <a:noFill/>
                </a:ln>
                <a:solidFill>
                  <a:srgbClr val="FF9900"/>
                </a:solidFill>
                <a:effectLst/>
                <a:uLnTx/>
                <a:uFillTx/>
                <a:latin typeface="Arial"/>
                <a:cs typeface="Arial"/>
              </a:rPr>
              <a:t>(59.3%)</a:t>
            </a:r>
            <a:endParaRPr kumimoji="0" sz="1000" b="0" i="0" u="none" strike="noStrike" kern="0" cap="none" spc="0" normalizeH="0" baseline="0" noProof="0">
              <a:ln>
                <a:noFill/>
              </a:ln>
              <a:solidFill>
                <a:sysClr val="windowText" lastClr="000000"/>
              </a:solidFill>
              <a:effectLst/>
              <a:uLnTx/>
              <a:uFillTx/>
              <a:latin typeface="Arial"/>
              <a:cs typeface="Arial"/>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sz="1000" b="1" i="0" u="none" strike="noStrike" kern="0" cap="none" spc="0" normalizeH="0" baseline="0" noProof="0">
                <a:ln>
                  <a:noFill/>
                </a:ln>
                <a:solidFill>
                  <a:srgbClr val="073762"/>
                </a:solidFill>
                <a:effectLst/>
                <a:uLnTx/>
                <a:uFillTx/>
                <a:latin typeface="Arial"/>
                <a:cs typeface="Arial"/>
              </a:rPr>
              <a:t>MALE</a:t>
            </a:r>
            <a:r>
              <a:rPr kumimoji="0" sz="1000" b="1" i="0" u="none" strike="noStrike" kern="0" cap="none" spc="-25" normalizeH="0" baseline="0" noProof="0">
                <a:ln>
                  <a:noFill/>
                </a:ln>
                <a:solidFill>
                  <a:srgbClr val="073762"/>
                </a:solidFill>
                <a:effectLst/>
                <a:uLnTx/>
                <a:uFillTx/>
                <a:latin typeface="Arial"/>
                <a:cs typeface="Arial"/>
              </a:rPr>
              <a:t> </a:t>
            </a:r>
            <a:r>
              <a:rPr kumimoji="0" sz="1000" b="1" i="0" u="none" strike="noStrike" kern="0" cap="none" spc="-10" normalizeH="0" baseline="0" noProof="0">
                <a:ln>
                  <a:noFill/>
                </a:ln>
                <a:solidFill>
                  <a:srgbClr val="073762"/>
                </a:solidFill>
                <a:effectLst/>
                <a:uLnTx/>
                <a:uFillTx/>
                <a:latin typeface="Arial"/>
                <a:cs typeface="Arial"/>
              </a:rPr>
              <a:t>(40.7%)</a:t>
            </a:r>
            <a:endParaRPr kumimoji="0" sz="1000" b="0" i="0" u="none" strike="noStrike" kern="0" cap="none" spc="0" normalizeH="0" baseline="0" noProof="0">
              <a:ln>
                <a:noFill/>
              </a:ln>
              <a:solidFill>
                <a:sysClr val="windowText" lastClr="000000"/>
              </a:solidFill>
              <a:effectLst/>
              <a:uLnTx/>
              <a:uFillTx/>
              <a:latin typeface="Arial"/>
              <a:cs typeface="Arial"/>
            </a:endParaRPr>
          </a:p>
        </p:txBody>
      </p:sp>
      <p:sp>
        <p:nvSpPr>
          <p:cNvPr id="31" name="object 31"/>
          <p:cNvSpPr txBox="1"/>
          <p:nvPr/>
        </p:nvSpPr>
        <p:spPr>
          <a:xfrm>
            <a:off x="444195" y="2765805"/>
            <a:ext cx="483870" cy="186690"/>
          </a:xfrm>
          <a:prstGeom prst="rect">
            <a:avLst/>
          </a:prstGeom>
        </p:spPr>
        <p:txBody>
          <a:bodyPr vert="horz" wrap="square" lIns="0" tIns="13335" rIns="0" bIns="0" rtlCol="0">
            <a:spAutoFit/>
          </a:bodyPr>
          <a:lstStyle/>
          <a:p>
            <a:pPr marL="12700" marR="0" lvl="0" indent="0" defTabSz="914400" eaLnBrk="1" fontAlgn="auto" latinLnBrk="0" hangingPunct="1">
              <a:lnSpc>
                <a:spcPct val="100000"/>
              </a:lnSpc>
              <a:spcBef>
                <a:spcPts val="105"/>
              </a:spcBef>
              <a:spcAft>
                <a:spcPts val="0"/>
              </a:spcAft>
              <a:buClrTx/>
              <a:buSzTx/>
              <a:buFontTx/>
              <a:buNone/>
              <a:tabLst/>
              <a:defRPr/>
            </a:pPr>
            <a:r>
              <a:rPr kumimoji="0" sz="1050" b="1" i="0" u="none" strike="noStrike" kern="0" cap="none" spc="-10" normalizeH="0" baseline="0" noProof="0">
                <a:ln>
                  <a:noFill/>
                </a:ln>
                <a:solidFill>
                  <a:srgbClr val="073762"/>
                </a:solidFill>
                <a:effectLst/>
                <a:uLnTx/>
                <a:uFillTx/>
                <a:latin typeface="Arial"/>
                <a:cs typeface="Arial"/>
              </a:rPr>
              <a:t>YEARS</a:t>
            </a:r>
            <a:endParaRPr kumimoji="0" sz="1050" b="0" i="0" u="none" strike="noStrike" kern="0" cap="none" spc="0" normalizeH="0" baseline="0" noProof="0">
              <a:ln>
                <a:noFill/>
              </a:ln>
              <a:solidFill>
                <a:sysClr val="windowText" lastClr="000000"/>
              </a:solidFill>
              <a:effectLst/>
              <a:uLnTx/>
              <a:uFillTx/>
              <a:latin typeface="Arial"/>
              <a:cs typeface="Arial"/>
            </a:endParaRPr>
          </a:p>
        </p:txBody>
      </p:sp>
      <p:sp>
        <p:nvSpPr>
          <p:cNvPr id="32" name="object 32"/>
          <p:cNvSpPr txBox="1"/>
          <p:nvPr/>
        </p:nvSpPr>
        <p:spPr>
          <a:xfrm>
            <a:off x="404571" y="2189479"/>
            <a:ext cx="1534795" cy="594995"/>
          </a:xfrm>
          <a:prstGeom prst="rect">
            <a:avLst/>
          </a:prstGeom>
        </p:spPr>
        <p:txBody>
          <a:bodyPr vert="horz" wrap="square" lIns="0" tIns="12700" rIns="0" bIns="0" rtlCol="0">
            <a:spAutoFit/>
          </a:bodyPr>
          <a:lstStyle/>
          <a:p>
            <a:pPr marL="12700" marR="0" lvl="0" indent="0" defTabSz="914400" eaLnBrk="1" fontAlgn="auto" latinLnBrk="0" hangingPunct="1">
              <a:lnSpc>
                <a:spcPts val="680"/>
              </a:lnSpc>
              <a:spcBef>
                <a:spcPts val="100"/>
              </a:spcBef>
              <a:spcAft>
                <a:spcPts val="0"/>
              </a:spcAft>
              <a:buClrTx/>
              <a:buSzTx/>
              <a:buFontTx/>
              <a:buNone/>
              <a:tabLst>
                <a:tab pos="880110" algn="l"/>
              </a:tabLst>
              <a:defRPr/>
            </a:pPr>
            <a:r>
              <a:rPr kumimoji="0" sz="600" b="1" i="0" u="none" strike="noStrike" kern="0" cap="none" spc="0" normalizeH="0" baseline="0" noProof="0">
                <a:ln>
                  <a:noFill/>
                </a:ln>
                <a:solidFill>
                  <a:srgbClr val="073762"/>
                </a:solidFill>
                <a:effectLst/>
                <a:uLnTx/>
                <a:uFillTx/>
                <a:latin typeface="Arial"/>
                <a:cs typeface="Arial"/>
              </a:rPr>
              <a:t>MEAN</a:t>
            </a:r>
            <a:r>
              <a:rPr kumimoji="0" sz="600" b="1" i="0" u="none" strike="noStrike" kern="0" cap="none" spc="-15" normalizeH="0" baseline="0" noProof="0">
                <a:ln>
                  <a:noFill/>
                </a:ln>
                <a:solidFill>
                  <a:srgbClr val="073762"/>
                </a:solidFill>
                <a:effectLst/>
                <a:uLnTx/>
                <a:uFillTx/>
                <a:latin typeface="Arial"/>
                <a:cs typeface="Arial"/>
              </a:rPr>
              <a:t> </a:t>
            </a:r>
            <a:r>
              <a:rPr kumimoji="0" sz="600" b="1" i="0" u="none" strike="noStrike" kern="0" cap="none" spc="0" normalizeH="0" baseline="0" noProof="0">
                <a:ln>
                  <a:noFill/>
                </a:ln>
                <a:solidFill>
                  <a:srgbClr val="073762"/>
                </a:solidFill>
                <a:effectLst/>
                <a:uLnTx/>
                <a:uFillTx/>
                <a:latin typeface="Arial"/>
                <a:cs typeface="Arial"/>
              </a:rPr>
              <a:t>AGE</a:t>
            </a:r>
            <a:r>
              <a:rPr kumimoji="0" sz="600" b="1" i="0" u="none" strike="noStrike" kern="0" cap="none" spc="-25" normalizeH="0" baseline="0" noProof="0">
                <a:ln>
                  <a:noFill/>
                </a:ln>
                <a:solidFill>
                  <a:srgbClr val="073762"/>
                </a:solidFill>
                <a:effectLst/>
                <a:uLnTx/>
                <a:uFillTx/>
                <a:latin typeface="Arial"/>
                <a:cs typeface="Arial"/>
              </a:rPr>
              <a:t> OF</a:t>
            </a:r>
            <a:r>
              <a:rPr kumimoji="0" sz="600" b="1" i="0" u="none" strike="noStrike" kern="0" cap="none" spc="0" normalizeH="0" baseline="0" noProof="0">
                <a:ln>
                  <a:noFill/>
                </a:ln>
                <a:solidFill>
                  <a:srgbClr val="073762"/>
                </a:solidFill>
                <a:effectLst/>
                <a:uLnTx/>
                <a:uFillTx/>
                <a:latin typeface="Arial"/>
                <a:cs typeface="Arial"/>
              </a:rPr>
              <a:t>	MEAN</a:t>
            </a:r>
            <a:r>
              <a:rPr kumimoji="0" sz="600" b="1" i="0" u="none" strike="noStrike" kern="0" cap="none" spc="-15" normalizeH="0" baseline="0" noProof="0">
                <a:ln>
                  <a:noFill/>
                </a:ln>
                <a:solidFill>
                  <a:srgbClr val="073762"/>
                </a:solidFill>
                <a:effectLst/>
                <a:uLnTx/>
                <a:uFillTx/>
                <a:latin typeface="Arial"/>
                <a:cs typeface="Arial"/>
              </a:rPr>
              <a:t> </a:t>
            </a:r>
            <a:r>
              <a:rPr kumimoji="0" sz="600" b="1" i="0" u="none" strike="noStrike" kern="0" cap="none" spc="0" normalizeH="0" baseline="0" noProof="0">
                <a:ln>
                  <a:noFill/>
                </a:ln>
                <a:solidFill>
                  <a:srgbClr val="073762"/>
                </a:solidFill>
                <a:effectLst/>
                <a:uLnTx/>
                <a:uFillTx/>
                <a:latin typeface="Arial"/>
                <a:cs typeface="Arial"/>
              </a:rPr>
              <a:t>AGE</a:t>
            </a:r>
            <a:r>
              <a:rPr kumimoji="0" sz="600" b="1" i="0" u="none" strike="noStrike" kern="0" cap="none" spc="-25" normalizeH="0" baseline="0" noProof="0">
                <a:ln>
                  <a:noFill/>
                </a:ln>
                <a:solidFill>
                  <a:srgbClr val="073762"/>
                </a:solidFill>
                <a:effectLst/>
                <a:uLnTx/>
                <a:uFillTx/>
                <a:latin typeface="Arial"/>
                <a:cs typeface="Arial"/>
              </a:rPr>
              <a:t> OF</a:t>
            </a:r>
            <a:endParaRPr kumimoji="0" sz="600" b="0" i="0" u="none" strike="noStrike" kern="0" cap="none" spc="0" normalizeH="0" baseline="0" noProof="0">
              <a:ln>
                <a:noFill/>
              </a:ln>
              <a:solidFill>
                <a:sysClr val="windowText" lastClr="000000"/>
              </a:solidFill>
              <a:effectLst/>
              <a:uLnTx/>
              <a:uFillTx/>
              <a:latin typeface="Arial"/>
              <a:cs typeface="Arial"/>
            </a:endParaRPr>
          </a:p>
          <a:p>
            <a:pPr marL="32384" marR="0" lvl="0" indent="0" defTabSz="914400" eaLnBrk="1" fontAlgn="auto" latinLnBrk="0" hangingPunct="1">
              <a:lnSpc>
                <a:spcPts val="3800"/>
              </a:lnSpc>
              <a:spcBef>
                <a:spcPts val="0"/>
              </a:spcBef>
              <a:spcAft>
                <a:spcPts val="0"/>
              </a:spcAft>
              <a:buClrTx/>
              <a:buSzTx/>
              <a:buFontTx/>
              <a:buNone/>
              <a:tabLst>
                <a:tab pos="730885" algn="l"/>
              </a:tabLst>
              <a:defRPr/>
            </a:pPr>
            <a:r>
              <a:rPr kumimoji="0" sz="3200" b="1" i="0" u="none" strike="noStrike" kern="0" cap="none" spc="-25" normalizeH="0" baseline="0" noProof="0">
                <a:ln>
                  <a:noFill/>
                </a:ln>
                <a:solidFill>
                  <a:srgbClr val="FF9900"/>
                </a:solidFill>
                <a:effectLst/>
                <a:uLnTx/>
                <a:uFillTx/>
                <a:latin typeface="Arial"/>
                <a:cs typeface="Arial"/>
              </a:rPr>
              <a:t>55</a:t>
            </a:r>
            <a:r>
              <a:rPr kumimoji="0" sz="3200" b="1" i="0" u="none" strike="noStrike" kern="0" cap="none" spc="0" normalizeH="0" baseline="0" noProof="0">
                <a:ln>
                  <a:noFill/>
                </a:ln>
                <a:solidFill>
                  <a:srgbClr val="FF9900"/>
                </a:solidFill>
                <a:effectLst/>
                <a:uLnTx/>
                <a:uFillTx/>
                <a:latin typeface="Arial"/>
                <a:cs typeface="Arial"/>
              </a:rPr>
              <a:t>	</a:t>
            </a:r>
            <a:r>
              <a:rPr kumimoji="0" sz="3200" b="1" i="0" u="none" strike="noStrike" kern="0" cap="none" spc="-20" normalizeH="0" baseline="0" noProof="0">
                <a:ln>
                  <a:noFill/>
                </a:ln>
                <a:solidFill>
                  <a:srgbClr val="FF9900"/>
                </a:solidFill>
                <a:effectLst/>
                <a:uLnTx/>
                <a:uFillTx/>
                <a:latin typeface="Arial"/>
                <a:cs typeface="Arial"/>
              </a:rPr>
              <a:t>30.7</a:t>
            </a:r>
            <a:endParaRPr kumimoji="0" sz="3200" b="0" i="0" u="none" strike="noStrike" kern="0" cap="none" spc="0" normalizeH="0" baseline="0" noProof="0">
              <a:ln>
                <a:noFill/>
              </a:ln>
              <a:solidFill>
                <a:sysClr val="windowText" lastClr="000000"/>
              </a:solidFill>
              <a:effectLst/>
              <a:uLnTx/>
              <a:uFillTx/>
              <a:latin typeface="Arial"/>
              <a:cs typeface="Arial"/>
            </a:endParaRPr>
          </a:p>
        </p:txBody>
      </p:sp>
      <p:sp>
        <p:nvSpPr>
          <p:cNvPr id="33" name="object 33"/>
          <p:cNvSpPr txBox="1"/>
          <p:nvPr/>
        </p:nvSpPr>
        <p:spPr>
          <a:xfrm>
            <a:off x="1187297" y="2767964"/>
            <a:ext cx="734695" cy="238760"/>
          </a:xfrm>
          <a:prstGeom prst="rect">
            <a:avLst/>
          </a:prstGeom>
        </p:spPr>
        <p:txBody>
          <a:bodyPr vert="horz" wrap="square" lIns="0" tIns="12065" rIns="0" bIns="0" rtlCol="0">
            <a:spAutoFit/>
          </a:bodyPr>
          <a:lstStyle/>
          <a:p>
            <a:pPr marL="12700" marR="5080" lvl="0" indent="132080" defTabSz="914400" eaLnBrk="1" fontAlgn="auto" latinLnBrk="0" hangingPunct="1">
              <a:lnSpc>
                <a:spcPct val="100000"/>
              </a:lnSpc>
              <a:spcBef>
                <a:spcPts val="95"/>
              </a:spcBef>
              <a:spcAft>
                <a:spcPts val="0"/>
              </a:spcAft>
              <a:buClrTx/>
              <a:buSzTx/>
              <a:buFontTx/>
              <a:buNone/>
              <a:tabLst/>
              <a:defRPr/>
            </a:pPr>
            <a:r>
              <a:rPr kumimoji="0" sz="700" b="1" i="0" u="none" strike="noStrike" kern="0" cap="none" spc="0" normalizeH="0" baseline="0" noProof="0">
                <a:ln>
                  <a:noFill/>
                </a:ln>
                <a:solidFill>
                  <a:srgbClr val="073762"/>
                </a:solidFill>
                <a:effectLst/>
                <a:uLnTx/>
                <a:uFillTx/>
                <a:latin typeface="Arial"/>
                <a:cs typeface="Arial"/>
              </a:rPr>
              <a:t>YEARS</a:t>
            </a:r>
            <a:r>
              <a:rPr kumimoji="0" sz="700" b="1" i="0" u="none" strike="noStrike" kern="0" cap="none" spc="-15" normalizeH="0" baseline="0" noProof="0">
                <a:ln>
                  <a:noFill/>
                </a:ln>
                <a:solidFill>
                  <a:srgbClr val="073762"/>
                </a:solidFill>
                <a:effectLst/>
                <a:uLnTx/>
                <a:uFillTx/>
                <a:latin typeface="Arial"/>
                <a:cs typeface="Arial"/>
              </a:rPr>
              <a:t> </a:t>
            </a:r>
            <a:r>
              <a:rPr kumimoji="0" sz="700" b="1" i="0" u="none" strike="noStrike" kern="0" cap="none" spc="-25" normalizeH="0" baseline="0" noProof="0">
                <a:ln>
                  <a:noFill/>
                </a:ln>
                <a:solidFill>
                  <a:srgbClr val="073762"/>
                </a:solidFill>
                <a:effectLst/>
                <a:uLnTx/>
                <a:uFillTx/>
                <a:latin typeface="Arial"/>
                <a:cs typeface="Arial"/>
              </a:rPr>
              <a:t>AT</a:t>
            </a:r>
            <a:r>
              <a:rPr kumimoji="0" sz="700" b="1" i="0" u="none" strike="noStrike" kern="0" cap="none" spc="500" normalizeH="0" baseline="0" noProof="0">
                <a:ln>
                  <a:noFill/>
                </a:ln>
                <a:solidFill>
                  <a:srgbClr val="073762"/>
                </a:solidFill>
                <a:effectLst/>
                <a:uLnTx/>
                <a:uFillTx/>
                <a:latin typeface="Arial"/>
                <a:cs typeface="Arial"/>
              </a:rPr>
              <a:t> </a:t>
            </a:r>
            <a:r>
              <a:rPr kumimoji="0" sz="700" b="1" i="0" u="none" strike="noStrike" kern="0" cap="none" spc="0" normalizeH="0" baseline="0" noProof="0">
                <a:ln>
                  <a:noFill/>
                </a:ln>
                <a:solidFill>
                  <a:srgbClr val="073762"/>
                </a:solidFill>
                <a:effectLst/>
                <a:uLnTx/>
                <a:uFillTx/>
                <a:latin typeface="Arial"/>
                <a:cs typeface="Arial"/>
              </a:rPr>
              <a:t>ASTHMA</a:t>
            </a:r>
            <a:r>
              <a:rPr kumimoji="0" sz="700" b="1" i="0" u="none" strike="noStrike" kern="0" cap="none" spc="-25" normalizeH="0" baseline="0" noProof="0">
                <a:ln>
                  <a:noFill/>
                </a:ln>
                <a:solidFill>
                  <a:srgbClr val="073762"/>
                </a:solidFill>
                <a:effectLst/>
                <a:uLnTx/>
                <a:uFillTx/>
                <a:latin typeface="Arial"/>
                <a:cs typeface="Arial"/>
              </a:rPr>
              <a:t> </a:t>
            </a:r>
            <a:r>
              <a:rPr kumimoji="0" sz="700" b="1" i="0" u="none" strike="noStrike" kern="0" cap="none" spc="-10" normalizeH="0" baseline="0" noProof="0">
                <a:ln>
                  <a:noFill/>
                </a:ln>
                <a:solidFill>
                  <a:srgbClr val="073762"/>
                </a:solidFill>
                <a:effectLst/>
                <a:uLnTx/>
                <a:uFillTx/>
                <a:latin typeface="Arial"/>
                <a:cs typeface="Arial"/>
              </a:rPr>
              <a:t>ONSET</a:t>
            </a:r>
            <a:endParaRPr kumimoji="0" sz="700" b="0" i="0" u="none" strike="noStrike" kern="0" cap="none" spc="0" normalizeH="0" baseline="0" noProof="0">
              <a:ln>
                <a:noFill/>
              </a:ln>
              <a:solidFill>
                <a:sysClr val="windowText" lastClr="000000"/>
              </a:solidFill>
              <a:effectLst/>
              <a:uLnTx/>
              <a:uFillTx/>
              <a:latin typeface="Arial"/>
              <a:cs typeface="Arial"/>
            </a:endParaRPr>
          </a:p>
        </p:txBody>
      </p:sp>
      <p:grpSp>
        <p:nvGrpSpPr>
          <p:cNvPr id="34" name="object 34"/>
          <p:cNvGrpSpPr/>
          <p:nvPr/>
        </p:nvGrpSpPr>
        <p:grpSpPr>
          <a:xfrm>
            <a:off x="2691385" y="1330261"/>
            <a:ext cx="1228090" cy="1354455"/>
            <a:chOff x="2691385" y="1330261"/>
            <a:chExt cx="1228090" cy="1354455"/>
          </a:xfrm>
        </p:grpSpPr>
        <p:sp>
          <p:nvSpPr>
            <p:cNvPr id="35" name="object 35"/>
            <p:cNvSpPr/>
            <p:nvPr/>
          </p:nvSpPr>
          <p:spPr>
            <a:xfrm>
              <a:off x="2707259" y="1466469"/>
              <a:ext cx="1212215" cy="1218565"/>
            </a:xfrm>
            <a:custGeom>
              <a:avLst/>
              <a:gdLst/>
              <a:ahLst/>
              <a:cxnLst/>
              <a:rect l="l" t="t" r="r" b="b"/>
              <a:pathLst>
                <a:path w="1212214" h="1218564">
                  <a:moveTo>
                    <a:pt x="602615" y="0"/>
                  </a:moveTo>
                  <a:lnTo>
                    <a:pt x="602615" y="609091"/>
                  </a:lnTo>
                  <a:lnTo>
                    <a:pt x="0" y="697864"/>
                  </a:lnTo>
                  <a:lnTo>
                    <a:pt x="8698" y="744403"/>
                  </a:lnTo>
                  <a:lnTo>
                    <a:pt x="20780" y="789525"/>
                  </a:lnTo>
                  <a:lnTo>
                    <a:pt x="36100" y="833107"/>
                  </a:lnTo>
                  <a:lnTo>
                    <a:pt x="54512" y="875021"/>
                  </a:lnTo>
                  <a:lnTo>
                    <a:pt x="75870" y="915143"/>
                  </a:lnTo>
                  <a:lnTo>
                    <a:pt x="100029" y="953346"/>
                  </a:lnTo>
                  <a:lnTo>
                    <a:pt x="126842" y="989505"/>
                  </a:lnTo>
                  <a:lnTo>
                    <a:pt x="156164" y="1023494"/>
                  </a:lnTo>
                  <a:lnTo>
                    <a:pt x="187850" y="1055187"/>
                  </a:lnTo>
                  <a:lnTo>
                    <a:pt x="221753" y="1084458"/>
                  </a:lnTo>
                  <a:lnTo>
                    <a:pt x="257727" y="1111183"/>
                  </a:lnTo>
                  <a:lnTo>
                    <a:pt x="295628" y="1135234"/>
                  </a:lnTo>
                  <a:lnTo>
                    <a:pt x="335308" y="1156486"/>
                  </a:lnTo>
                  <a:lnTo>
                    <a:pt x="376624" y="1174814"/>
                  </a:lnTo>
                  <a:lnTo>
                    <a:pt x="419428" y="1190092"/>
                  </a:lnTo>
                  <a:lnTo>
                    <a:pt x="463574" y="1202193"/>
                  </a:lnTo>
                  <a:lnTo>
                    <a:pt x="508918" y="1210993"/>
                  </a:lnTo>
                  <a:lnTo>
                    <a:pt x="555314" y="1216365"/>
                  </a:lnTo>
                  <a:lnTo>
                    <a:pt x="602615" y="1218183"/>
                  </a:lnTo>
                  <a:lnTo>
                    <a:pt x="650220" y="1216351"/>
                  </a:lnTo>
                  <a:lnTo>
                    <a:pt x="696823" y="1210944"/>
                  </a:lnTo>
                  <a:lnTo>
                    <a:pt x="742290" y="1202099"/>
                  </a:lnTo>
                  <a:lnTo>
                    <a:pt x="786485" y="1189949"/>
                  </a:lnTo>
                  <a:lnTo>
                    <a:pt x="829272" y="1174631"/>
                  </a:lnTo>
                  <a:lnTo>
                    <a:pt x="870516" y="1156280"/>
                  </a:lnTo>
                  <a:lnTo>
                    <a:pt x="910082" y="1135031"/>
                  </a:lnTo>
                  <a:lnTo>
                    <a:pt x="947832" y="1111020"/>
                  </a:lnTo>
                  <a:lnTo>
                    <a:pt x="983633" y="1084383"/>
                  </a:lnTo>
                  <a:lnTo>
                    <a:pt x="1017349" y="1055253"/>
                  </a:lnTo>
                  <a:lnTo>
                    <a:pt x="1048844" y="1023767"/>
                  </a:lnTo>
                  <a:lnTo>
                    <a:pt x="1077983" y="990060"/>
                  </a:lnTo>
                  <a:lnTo>
                    <a:pt x="1104629" y="954268"/>
                  </a:lnTo>
                  <a:lnTo>
                    <a:pt x="1128648" y="916526"/>
                  </a:lnTo>
                  <a:lnTo>
                    <a:pt x="1149905" y="876968"/>
                  </a:lnTo>
                  <a:lnTo>
                    <a:pt x="1168263" y="835731"/>
                  </a:lnTo>
                  <a:lnTo>
                    <a:pt x="1183587" y="792950"/>
                  </a:lnTo>
                  <a:lnTo>
                    <a:pt x="1195742" y="748760"/>
                  </a:lnTo>
                  <a:lnTo>
                    <a:pt x="1204591" y="703297"/>
                  </a:lnTo>
                  <a:lnTo>
                    <a:pt x="1210000" y="656696"/>
                  </a:lnTo>
                  <a:lnTo>
                    <a:pt x="1211833" y="609091"/>
                  </a:lnTo>
                  <a:lnTo>
                    <a:pt x="1210000" y="561487"/>
                  </a:lnTo>
                  <a:lnTo>
                    <a:pt x="1204591" y="514886"/>
                  </a:lnTo>
                  <a:lnTo>
                    <a:pt x="1195742" y="469423"/>
                  </a:lnTo>
                  <a:lnTo>
                    <a:pt x="1183587" y="425233"/>
                  </a:lnTo>
                  <a:lnTo>
                    <a:pt x="1168263" y="382452"/>
                  </a:lnTo>
                  <a:lnTo>
                    <a:pt x="1149905" y="341215"/>
                  </a:lnTo>
                  <a:lnTo>
                    <a:pt x="1128648" y="301657"/>
                  </a:lnTo>
                  <a:lnTo>
                    <a:pt x="1104629" y="263915"/>
                  </a:lnTo>
                  <a:lnTo>
                    <a:pt x="1077983" y="228123"/>
                  </a:lnTo>
                  <a:lnTo>
                    <a:pt x="1048844" y="194416"/>
                  </a:lnTo>
                  <a:lnTo>
                    <a:pt x="1017349" y="162930"/>
                  </a:lnTo>
                  <a:lnTo>
                    <a:pt x="983633" y="133800"/>
                  </a:lnTo>
                  <a:lnTo>
                    <a:pt x="947832" y="107163"/>
                  </a:lnTo>
                  <a:lnTo>
                    <a:pt x="910082" y="83152"/>
                  </a:lnTo>
                  <a:lnTo>
                    <a:pt x="870516" y="61903"/>
                  </a:lnTo>
                  <a:lnTo>
                    <a:pt x="829272" y="43552"/>
                  </a:lnTo>
                  <a:lnTo>
                    <a:pt x="786485" y="28234"/>
                  </a:lnTo>
                  <a:lnTo>
                    <a:pt x="742290" y="16084"/>
                  </a:lnTo>
                  <a:lnTo>
                    <a:pt x="696823" y="7239"/>
                  </a:lnTo>
                  <a:lnTo>
                    <a:pt x="650220" y="1832"/>
                  </a:lnTo>
                  <a:lnTo>
                    <a:pt x="602615"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object 36"/>
            <p:cNvSpPr/>
            <p:nvPr/>
          </p:nvSpPr>
          <p:spPr>
            <a:xfrm>
              <a:off x="2700910" y="1727327"/>
              <a:ext cx="608965" cy="437515"/>
            </a:xfrm>
            <a:custGeom>
              <a:avLst/>
              <a:gdLst/>
              <a:ahLst/>
              <a:cxnLst/>
              <a:rect l="l" t="t" r="r" b="b"/>
              <a:pathLst>
                <a:path w="608964" h="437514">
                  <a:moveTo>
                    <a:pt x="109218" y="0"/>
                  </a:moveTo>
                  <a:lnTo>
                    <a:pt x="81599" y="43451"/>
                  </a:lnTo>
                  <a:lnTo>
                    <a:pt x="57881" y="88793"/>
                  </a:lnTo>
                  <a:lnTo>
                    <a:pt x="38127" y="135763"/>
                  </a:lnTo>
                  <a:lnTo>
                    <a:pt x="22399" y="184096"/>
                  </a:lnTo>
                  <a:lnTo>
                    <a:pt x="10759" y="233531"/>
                  </a:lnTo>
                  <a:lnTo>
                    <a:pt x="3272" y="283802"/>
                  </a:lnTo>
                  <a:lnTo>
                    <a:pt x="0" y="334648"/>
                  </a:lnTo>
                  <a:lnTo>
                    <a:pt x="1004" y="385804"/>
                  </a:lnTo>
                  <a:lnTo>
                    <a:pt x="6348" y="437006"/>
                  </a:lnTo>
                  <a:lnTo>
                    <a:pt x="608963" y="348234"/>
                  </a:lnTo>
                  <a:lnTo>
                    <a:pt x="109218" y="0"/>
                  </a:lnTo>
                  <a:close/>
                </a:path>
              </a:pathLst>
            </a:custGeom>
            <a:solidFill>
              <a:srgbClr val="0C5EA8"/>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object 37"/>
            <p:cNvSpPr/>
            <p:nvPr/>
          </p:nvSpPr>
          <p:spPr>
            <a:xfrm>
              <a:off x="2700910" y="1727327"/>
              <a:ext cx="608965" cy="437515"/>
            </a:xfrm>
            <a:custGeom>
              <a:avLst/>
              <a:gdLst/>
              <a:ahLst/>
              <a:cxnLst/>
              <a:rect l="l" t="t" r="r" b="b"/>
              <a:pathLst>
                <a:path w="608964" h="437514">
                  <a:moveTo>
                    <a:pt x="6348" y="437006"/>
                  </a:moveTo>
                  <a:lnTo>
                    <a:pt x="1004" y="385804"/>
                  </a:lnTo>
                  <a:lnTo>
                    <a:pt x="0" y="334648"/>
                  </a:lnTo>
                  <a:lnTo>
                    <a:pt x="3272" y="283802"/>
                  </a:lnTo>
                  <a:lnTo>
                    <a:pt x="10759" y="233531"/>
                  </a:lnTo>
                  <a:lnTo>
                    <a:pt x="22399" y="184096"/>
                  </a:lnTo>
                  <a:lnTo>
                    <a:pt x="38127" y="135763"/>
                  </a:lnTo>
                  <a:lnTo>
                    <a:pt x="57881" y="88793"/>
                  </a:lnTo>
                  <a:lnTo>
                    <a:pt x="81599" y="43451"/>
                  </a:lnTo>
                  <a:lnTo>
                    <a:pt x="109218" y="0"/>
                  </a:lnTo>
                  <a:lnTo>
                    <a:pt x="608963" y="348234"/>
                  </a:lnTo>
                  <a:lnTo>
                    <a:pt x="6348" y="437006"/>
                  </a:lnTo>
                  <a:close/>
                </a:path>
              </a:pathLst>
            </a:custGeom>
            <a:ln w="19050">
              <a:solidFill>
                <a:srgbClr val="FFFF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object 38"/>
            <p:cNvSpPr/>
            <p:nvPr/>
          </p:nvSpPr>
          <p:spPr>
            <a:xfrm>
              <a:off x="2810129" y="1580769"/>
              <a:ext cx="499745" cy="495300"/>
            </a:xfrm>
            <a:custGeom>
              <a:avLst/>
              <a:gdLst/>
              <a:ahLst/>
              <a:cxnLst/>
              <a:rect l="l" t="t" r="r" b="b"/>
              <a:pathLst>
                <a:path w="499745" h="495300">
                  <a:moveTo>
                    <a:pt x="144525" y="0"/>
                  </a:moveTo>
                  <a:lnTo>
                    <a:pt x="103816" y="31918"/>
                  </a:lnTo>
                  <a:lnTo>
                    <a:pt x="66024" y="67135"/>
                  </a:lnTo>
                  <a:lnTo>
                    <a:pt x="31351" y="105423"/>
                  </a:lnTo>
                  <a:lnTo>
                    <a:pt x="0" y="146557"/>
                  </a:lnTo>
                  <a:lnTo>
                    <a:pt x="499744" y="494791"/>
                  </a:lnTo>
                  <a:lnTo>
                    <a:pt x="144525" y="0"/>
                  </a:lnTo>
                  <a:close/>
                </a:path>
              </a:pathLst>
            </a:custGeom>
            <a:solidFill>
              <a:srgbClr val="FF99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object 39"/>
            <p:cNvSpPr/>
            <p:nvPr/>
          </p:nvSpPr>
          <p:spPr>
            <a:xfrm>
              <a:off x="2810129" y="1580769"/>
              <a:ext cx="499745" cy="495300"/>
            </a:xfrm>
            <a:custGeom>
              <a:avLst/>
              <a:gdLst/>
              <a:ahLst/>
              <a:cxnLst/>
              <a:rect l="l" t="t" r="r" b="b"/>
              <a:pathLst>
                <a:path w="499745" h="495300">
                  <a:moveTo>
                    <a:pt x="0" y="146557"/>
                  </a:moveTo>
                  <a:lnTo>
                    <a:pt x="31351" y="105423"/>
                  </a:lnTo>
                  <a:lnTo>
                    <a:pt x="66024" y="67135"/>
                  </a:lnTo>
                  <a:lnTo>
                    <a:pt x="103816" y="31918"/>
                  </a:lnTo>
                  <a:lnTo>
                    <a:pt x="144525" y="0"/>
                  </a:lnTo>
                  <a:lnTo>
                    <a:pt x="499744" y="494791"/>
                  </a:lnTo>
                  <a:lnTo>
                    <a:pt x="0" y="146557"/>
                  </a:lnTo>
                  <a:close/>
                </a:path>
              </a:pathLst>
            </a:custGeom>
            <a:ln w="19050">
              <a:solidFill>
                <a:srgbClr val="FFFF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object 40"/>
            <p:cNvSpPr/>
            <p:nvPr/>
          </p:nvSpPr>
          <p:spPr>
            <a:xfrm>
              <a:off x="2954655" y="1567688"/>
              <a:ext cx="355600" cy="508000"/>
            </a:xfrm>
            <a:custGeom>
              <a:avLst/>
              <a:gdLst/>
              <a:ahLst/>
              <a:cxnLst/>
              <a:rect l="l" t="t" r="r" b="b"/>
              <a:pathLst>
                <a:path w="355600" h="508000">
                  <a:moveTo>
                    <a:pt x="18922" y="0"/>
                  </a:moveTo>
                  <a:lnTo>
                    <a:pt x="12572" y="4190"/>
                  </a:lnTo>
                  <a:lnTo>
                    <a:pt x="0" y="13081"/>
                  </a:lnTo>
                  <a:lnTo>
                    <a:pt x="355219" y="507873"/>
                  </a:lnTo>
                  <a:lnTo>
                    <a:pt x="18922" y="0"/>
                  </a:lnTo>
                  <a:close/>
                </a:path>
              </a:pathLst>
            </a:custGeom>
            <a:solidFill>
              <a:srgbClr val="FBCD8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object 41"/>
            <p:cNvSpPr/>
            <p:nvPr/>
          </p:nvSpPr>
          <p:spPr>
            <a:xfrm>
              <a:off x="2954655" y="1567688"/>
              <a:ext cx="355600" cy="508000"/>
            </a:xfrm>
            <a:custGeom>
              <a:avLst/>
              <a:gdLst/>
              <a:ahLst/>
              <a:cxnLst/>
              <a:rect l="l" t="t" r="r" b="b"/>
              <a:pathLst>
                <a:path w="355600" h="508000">
                  <a:moveTo>
                    <a:pt x="0" y="13081"/>
                  </a:moveTo>
                  <a:lnTo>
                    <a:pt x="6222" y="8636"/>
                  </a:lnTo>
                  <a:lnTo>
                    <a:pt x="12572" y="4190"/>
                  </a:lnTo>
                  <a:lnTo>
                    <a:pt x="18922" y="0"/>
                  </a:lnTo>
                  <a:lnTo>
                    <a:pt x="355219" y="507873"/>
                  </a:lnTo>
                  <a:lnTo>
                    <a:pt x="0" y="13081"/>
                  </a:lnTo>
                  <a:close/>
                </a:path>
              </a:pathLst>
            </a:custGeom>
            <a:ln w="19050">
              <a:solidFill>
                <a:srgbClr val="FFFF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object 42"/>
            <p:cNvSpPr/>
            <p:nvPr/>
          </p:nvSpPr>
          <p:spPr>
            <a:xfrm>
              <a:off x="2973578" y="1519682"/>
              <a:ext cx="336550" cy="556260"/>
            </a:xfrm>
            <a:custGeom>
              <a:avLst/>
              <a:gdLst/>
              <a:ahLst/>
              <a:cxnLst/>
              <a:rect l="l" t="t" r="r" b="b"/>
              <a:pathLst>
                <a:path w="336550" h="556260">
                  <a:moveTo>
                    <a:pt x="87122" y="0"/>
                  </a:moveTo>
                  <a:lnTo>
                    <a:pt x="64650" y="10662"/>
                  </a:lnTo>
                  <a:lnTo>
                    <a:pt x="42608" y="22240"/>
                  </a:lnTo>
                  <a:lnTo>
                    <a:pt x="21042" y="34700"/>
                  </a:lnTo>
                  <a:lnTo>
                    <a:pt x="0" y="48005"/>
                  </a:lnTo>
                  <a:lnTo>
                    <a:pt x="336296" y="555878"/>
                  </a:lnTo>
                  <a:lnTo>
                    <a:pt x="87122" y="0"/>
                  </a:lnTo>
                  <a:close/>
                </a:path>
              </a:pathLst>
            </a:custGeom>
            <a:solidFill>
              <a:srgbClr val="D7D7D7"/>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object 43"/>
            <p:cNvSpPr/>
            <p:nvPr/>
          </p:nvSpPr>
          <p:spPr>
            <a:xfrm>
              <a:off x="2973578" y="1519682"/>
              <a:ext cx="336550" cy="556260"/>
            </a:xfrm>
            <a:custGeom>
              <a:avLst/>
              <a:gdLst/>
              <a:ahLst/>
              <a:cxnLst/>
              <a:rect l="l" t="t" r="r" b="b"/>
              <a:pathLst>
                <a:path w="336550" h="556260">
                  <a:moveTo>
                    <a:pt x="0" y="48005"/>
                  </a:moveTo>
                  <a:lnTo>
                    <a:pt x="21042" y="34700"/>
                  </a:lnTo>
                  <a:lnTo>
                    <a:pt x="42608" y="22240"/>
                  </a:lnTo>
                  <a:lnTo>
                    <a:pt x="64650" y="10662"/>
                  </a:lnTo>
                  <a:lnTo>
                    <a:pt x="87122" y="0"/>
                  </a:lnTo>
                  <a:lnTo>
                    <a:pt x="336296" y="555878"/>
                  </a:lnTo>
                  <a:lnTo>
                    <a:pt x="0" y="48005"/>
                  </a:lnTo>
                  <a:close/>
                </a:path>
              </a:pathLst>
            </a:custGeom>
            <a:ln w="19050">
              <a:solidFill>
                <a:srgbClr val="FFFF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object 44"/>
            <p:cNvSpPr/>
            <p:nvPr/>
          </p:nvSpPr>
          <p:spPr>
            <a:xfrm>
              <a:off x="3060700" y="1466469"/>
              <a:ext cx="249554" cy="609600"/>
            </a:xfrm>
            <a:custGeom>
              <a:avLst/>
              <a:gdLst/>
              <a:ahLst/>
              <a:cxnLst/>
              <a:rect l="l" t="t" r="r" b="b"/>
              <a:pathLst>
                <a:path w="249554" h="609600">
                  <a:moveTo>
                    <a:pt x="249174" y="0"/>
                  </a:moveTo>
                  <a:lnTo>
                    <a:pt x="197815" y="2169"/>
                  </a:lnTo>
                  <a:lnTo>
                    <a:pt x="146944" y="8635"/>
                  </a:lnTo>
                  <a:lnTo>
                    <a:pt x="96834" y="19339"/>
                  </a:lnTo>
                  <a:lnTo>
                    <a:pt x="47762" y="34218"/>
                  </a:lnTo>
                  <a:lnTo>
                    <a:pt x="0" y="53212"/>
                  </a:lnTo>
                  <a:lnTo>
                    <a:pt x="249174" y="609091"/>
                  </a:lnTo>
                  <a:lnTo>
                    <a:pt x="249174" y="0"/>
                  </a:lnTo>
                  <a:close/>
                </a:path>
              </a:pathLst>
            </a:custGeom>
            <a:solidFill>
              <a:srgbClr val="40404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object 45"/>
            <p:cNvSpPr/>
            <p:nvPr/>
          </p:nvSpPr>
          <p:spPr>
            <a:xfrm>
              <a:off x="3060700" y="1466469"/>
              <a:ext cx="249554" cy="609600"/>
            </a:xfrm>
            <a:custGeom>
              <a:avLst/>
              <a:gdLst/>
              <a:ahLst/>
              <a:cxnLst/>
              <a:rect l="l" t="t" r="r" b="b"/>
              <a:pathLst>
                <a:path w="249554" h="609600">
                  <a:moveTo>
                    <a:pt x="0" y="53212"/>
                  </a:moveTo>
                  <a:lnTo>
                    <a:pt x="47762" y="34218"/>
                  </a:lnTo>
                  <a:lnTo>
                    <a:pt x="96834" y="19339"/>
                  </a:lnTo>
                  <a:lnTo>
                    <a:pt x="146944" y="8635"/>
                  </a:lnTo>
                  <a:lnTo>
                    <a:pt x="197815" y="2169"/>
                  </a:lnTo>
                  <a:lnTo>
                    <a:pt x="249174" y="0"/>
                  </a:lnTo>
                  <a:lnTo>
                    <a:pt x="249174" y="609091"/>
                  </a:lnTo>
                  <a:lnTo>
                    <a:pt x="0" y="53212"/>
                  </a:lnTo>
                  <a:close/>
                </a:path>
              </a:pathLst>
            </a:custGeom>
            <a:ln w="19050">
              <a:solidFill>
                <a:srgbClr val="FFFF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object 46"/>
            <p:cNvSpPr/>
            <p:nvPr/>
          </p:nvSpPr>
          <p:spPr>
            <a:xfrm>
              <a:off x="2956560" y="1335024"/>
              <a:ext cx="59690" cy="207645"/>
            </a:xfrm>
            <a:custGeom>
              <a:avLst/>
              <a:gdLst/>
              <a:ahLst/>
              <a:cxnLst/>
              <a:rect l="l" t="t" r="r" b="b"/>
              <a:pathLst>
                <a:path w="59689" h="207644">
                  <a:moveTo>
                    <a:pt x="59435" y="207263"/>
                  </a:moveTo>
                  <a:lnTo>
                    <a:pt x="0" y="0"/>
                  </a:lnTo>
                </a:path>
              </a:pathLst>
            </a:custGeom>
            <a:ln w="9525">
              <a:solidFill>
                <a:srgbClr val="BBBBBB"/>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47" name="object 47"/>
          <p:cNvSpPr txBox="1"/>
          <p:nvPr/>
        </p:nvSpPr>
        <p:spPr>
          <a:xfrm>
            <a:off x="3584828" y="2316607"/>
            <a:ext cx="174625" cy="116839"/>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600" b="0" i="0" u="none" strike="noStrike" kern="0" cap="none" spc="-20" normalizeH="0" baseline="0" noProof="0">
                <a:ln>
                  <a:noFill/>
                </a:ln>
                <a:solidFill>
                  <a:srgbClr val="FFFFFF"/>
                </a:solidFill>
                <a:effectLst/>
                <a:uLnTx/>
                <a:uFillTx/>
                <a:latin typeface="Arial"/>
                <a:cs typeface="Arial"/>
              </a:rPr>
              <a:t>72.6</a:t>
            </a:r>
            <a:endParaRPr kumimoji="0" sz="600" b="0" i="0" u="none" strike="noStrike" kern="0" cap="none" spc="0" normalizeH="0" baseline="0" noProof="0">
              <a:ln>
                <a:noFill/>
              </a:ln>
              <a:solidFill>
                <a:sysClr val="windowText" lastClr="000000"/>
              </a:solidFill>
              <a:effectLst/>
              <a:uLnTx/>
              <a:uFillTx/>
              <a:latin typeface="Arial"/>
              <a:cs typeface="Arial"/>
            </a:endParaRPr>
          </a:p>
        </p:txBody>
      </p:sp>
      <p:sp>
        <p:nvSpPr>
          <p:cNvPr id="48" name="object 48"/>
          <p:cNvSpPr txBox="1"/>
          <p:nvPr/>
        </p:nvSpPr>
        <p:spPr>
          <a:xfrm>
            <a:off x="2756407" y="1906904"/>
            <a:ext cx="111125" cy="116839"/>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600" b="0" i="0" u="none" strike="noStrike" kern="0" cap="none" spc="-25" normalizeH="0" baseline="0" noProof="0">
                <a:ln>
                  <a:noFill/>
                </a:ln>
                <a:solidFill>
                  <a:srgbClr val="FFFFFF"/>
                </a:solidFill>
                <a:effectLst/>
                <a:uLnTx/>
                <a:uFillTx/>
                <a:latin typeface="Arial"/>
                <a:cs typeface="Arial"/>
              </a:rPr>
              <a:t>12</a:t>
            </a:r>
            <a:endParaRPr kumimoji="0" sz="600" b="0" i="0" u="none" strike="noStrike" kern="0" cap="none" spc="0" normalizeH="0" baseline="0" noProof="0">
              <a:ln>
                <a:noFill/>
              </a:ln>
              <a:solidFill>
                <a:sysClr val="windowText" lastClr="000000"/>
              </a:solidFill>
              <a:effectLst/>
              <a:uLnTx/>
              <a:uFillTx/>
              <a:latin typeface="Arial"/>
              <a:cs typeface="Arial"/>
            </a:endParaRPr>
          </a:p>
        </p:txBody>
      </p:sp>
      <p:sp>
        <p:nvSpPr>
          <p:cNvPr id="49" name="object 49"/>
          <p:cNvSpPr txBox="1"/>
          <p:nvPr/>
        </p:nvSpPr>
        <p:spPr>
          <a:xfrm>
            <a:off x="2889630" y="1668221"/>
            <a:ext cx="132715" cy="11747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600" b="0" i="0" u="none" strike="noStrike" kern="0" cap="none" spc="-25" normalizeH="0" baseline="0" noProof="0">
                <a:ln>
                  <a:noFill/>
                </a:ln>
                <a:solidFill>
                  <a:srgbClr val="073762"/>
                </a:solidFill>
                <a:effectLst/>
                <a:uLnTx/>
                <a:uFillTx/>
                <a:latin typeface="Arial"/>
                <a:cs typeface="Arial"/>
              </a:rPr>
              <a:t>5.4</a:t>
            </a:r>
            <a:endParaRPr kumimoji="0" sz="600" b="0" i="0" u="none" strike="noStrike" kern="0" cap="none" spc="0" normalizeH="0" baseline="0" noProof="0">
              <a:ln>
                <a:noFill/>
              </a:ln>
              <a:solidFill>
                <a:sysClr val="windowText" lastClr="000000"/>
              </a:solidFill>
              <a:effectLst/>
              <a:uLnTx/>
              <a:uFillTx/>
              <a:latin typeface="Arial"/>
              <a:cs typeface="Arial"/>
            </a:endParaRPr>
          </a:p>
        </p:txBody>
      </p:sp>
      <p:sp>
        <p:nvSpPr>
          <p:cNvPr id="50" name="object 50"/>
          <p:cNvSpPr txBox="1"/>
          <p:nvPr/>
        </p:nvSpPr>
        <p:spPr>
          <a:xfrm>
            <a:off x="2822829" y="1439926"/>
            <a:ext cx="132080" cy="116839"/>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600" b="0" i="0" u="none" strike="noStrike" kern="0" cap="none" spc="-25" normalizeH="0" baseline="0" noProof="0">
                <a:ln>
                  <a:noFill/>
                </a:ln>
                <a:solidFill>
                  <a:srgbClr val="073762"/>
                </a:solidFill>
                <a:effectLst/>
                <a:uLnTx/>
                <a:uFillTx/>
                <a:latin typeface="Arial"/>
                <a:cs typeface="Arial"/>
              </a:rPr>
              <a:t>0.6</a:t>
            </a:r>
            <a:endParaRPr kumimoji="0" sz="600" b="0" i="0" u="none" strike="noStrike" kern="0" cap="none" spc="0" normalizeH="0" baseline="0" noProof="0">
              <a:ln>
                <a:noFill/>
              </a:ln>
              <a:solidFill>
                <a:sysClr val="windowText" lastClr="000000"/>
              </a:solidFill>
              <a:effectLst/>
              <a:uLnTx/>
              <a:uFillTx/>
              <a:latin typeface="Arial"/>
              <a:cs typeface="Arial"/>
            </a:endParaRPr>
          </a:p>
        </p:txBody>
      </p:sp>
      <p:sp>
        <p:nvSpPr>
          <p:cNvPr id="51" name="object 51"/>
          <p:cNvSpPr txBox="1"/>
          <p:nvPr/>
        </p:nvSpPr>
        <p:spPr>
          <a:xfrm>
            <a:off x="3137407" y="1516126"/>
            <a:ext cx="132080" cy="116839"/>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600" b="0" i="0" u="none" strike="noStrike" kern="0" cap="none" spc="-25" normalizeH="0" baseline="0" noProof="0">
                <a:ln>
                  <a:noFill/>
                </a:ln>
                <a:solidFill>
                  <a:srgbClr val="FFFFFF"/>
                </a:solidFill>
                <a:effectLst/>
                <a:uLnTx/>
                <a:uFillTx/>
                <a:latin typeface="Arial"/>
                <a:cs typeface="Arial"/>
              </a:rPr>
              <a:t>6.7</a:t>
            </a:r>
            <a:endParaRPr kumimoji="0" sz="600" b="0" i="0" u="none" strike="noStrike" kern="0" cap="none" spc="0" normalizeH="0" baseline="0" noProof="0">
              <a:ln>
                <a:noFill/>
              </a:ln>
              <a:solidFill>
                <a:sysClr val="windowText" lastClr="000000"/>
              </a:solidFill>
              <a:effectLst/>
              <a:uLnTx/>
              <a:uFillTx/>
              <a:latin typeface="Arial"/>
              <a:cs typeface="Arial"/>
            </a:endParaRPr>
          </a:p>
        </p:txBody>
      </p:sp>
      <p:sp>
        <p:nvSpPr>
          <p:cNvPr id="52" name="object 52"/>
          <p:cNvSpPr txBox="1"/>
          <p:nvPr/>
        </p:nvSpPr>
        <p:spPr>
          <a:xfrm>
            <a:off x="2944495" y="1025778"/>
            <a:ext cx="733425" cy="340995"/>
          </a:xfrm>
          <a:prstGeom prst="rect">
            <a:avLst/>
          </a:prstGeom>
        </p:spPr>
        <p:txBody>
          <a:bodyPr vert="horz" wrap="square" lIns="0" tIns="13335" rIns="0" bIns="0" rtlCol="0">
            <a:spAutoFit/>
          </a:bodyPr>
          <a:lstStyle/>
          <a:p>
            <a:pPr marL="12700" marR="0" lvl="0" indent="0" defTabSz="914400" eaLnBrk="1" fontAlgn="auto" latinLnBrk="0" hangingPunct="1">
              <a:lnSpc>
                <a:spcPct val="100000"/>
              </a:lnSpc>
              <a:spcBef>
                <a:spcPts val="105"/>
              </a:spcBef>
              <a:spcAft>
                <a:spcPts val="0"/>
              </a:spcAft>
              <a:buClrTx/>
              <a:buSzTx/>
              <a:buFontTx/>
              <a:buNone/>
              <a:tabLst/>
              <a:defRPr/>
            </a:pPr>
            <a:r>
              <a:rPr kumimoji="0" sz="1050" b="1" i="0" u="none" strike="noStrike" kern="0" cap="none" spc="-10" normalizeH="0" baseline="0" noProof="0">
                <a:ln>
                  <a:noFill/>
                </a:ln>
                <a:solidFill>
                  <a:srgbClr val="073762"/>
                </a:solidFill>
                <a:effectLst/>
                <a:uLnTx/>
                <a:uFillTx/>
                <a:latin typeface="Arial"/>
                <a:cs typeface="Arial"/>
              </a:rPr>
              <a:t>ETHNICITY</a:t>
            </a:r>
            <a:endParaRPr kumimoji="0" sz="1050" b="0" i="0" u="none" strike="noStrike" kern="0" cap="none" spc="0" normalizeH="0" baseline="0" noProof="0">
              <a:ln>
                <a:noFill/>
              </a:ln>
              <a:solidFill>
                <a:sysClr val="windowText" lastClr="000000"/>
              </a:solidFill>
              <a:effectLst/>
              <a:uLnTx/>
              <a:uFillTx/>
              <a:latin typeface="Arial"/>
              <a:cs typeface="Arial"/>
            </a:endParaRPr>
          </a:p>
          <a:p>
            <a:pPr marL="24130" marR="0" lvl="0" indent="0" defTabSz="914400" eaLnBrk="1" fontAlgn="auto" latinLnBrk="0" hangingPunct="1">
              <a:lnSpc>
                <a:spcPct val="100000"/>
              </a:lnSpc>
              <a:spcBef>
                <a:spcPts val="495"/>
              </a:spcBef>
              <a:spcAft>
                <a:spcPts val="0"/>
              </a:spcAft>
              <a:buClrTx/>
              <a:buSzTx/>
              <a:buFontTx/>
              <a:buNone/>
              <a:tabLst/>
              <a:defRPr/>
            </a:pPr>
            <a:r>
              <a:rPr kumimoji="0" sz="600" b="0" i="0" u="none" strike="noStrike" kern="0" cap="none" spc="-25" normalizeH="0" baseline="0" noProof="0">
                <a:ln>
                  <a:noFill/>
                </a:ln>
                <a:solidFill>
                  <a:srgbClr val="073762"/>
                </a:solidFill>
                <a:effectLst/>
                <a:uLnTx/>
                <a:uFillTx/>
                <a:latin typeface="Arial"/>
                <a:cs typeface="Arial"/>
              </a:rPr>
              <a:t>2.6</a:t>
            </a:r>
            <a:endParaRPr kumimoji="0" sz="600" b="0" i="0" u="none" strike="noStrike" kern="0" cap="none" spc="0" normalizeH="0" baseline="0" noProof="0">
              <a:ln>
                <a:noFill/>
              </a:ln>
              <a:solidFill>
                <a:sysClr val="windowText" lastClr="000000"/>
              </a:solidFill>
              <a:effectLst/>
              <a:uLnTx/>
              <a:uFillTx/>
              <a:latin typeface="Arial"/>
              <a:cs typeface="Arial"/>
            </a:endParaRPr>
          </a:p>
        </p:txBody>
      </p:sp>
      <p:sp>
        <p:nvSpPr>
          <p:cNvPr id="53" name="object 53"/>
          <p:cNvSpPr/>
          <p:nvPr/>
        </p:nvSpPr>
        <p:spPr>
          <a:xfrm>
            <a:off x="2672333" y="2850642"/>
            <a:ext cx="50800" cy="52069"/>
          </a:xfrm>
          <a:custGeom>
            <a:avLst/>
            <a:gdLst/>
            <a:ahLst/>
            <a:cxnLst/>
            <a:rect l="l" t="t" r="r" b="b"/>
            <a:pathLst>
              <a:path w="50800" h="52069">
                <a:moveTo>
                  <a:pt x="50292" y="0"/>
                </a:moveTo>
                <a:lnTo>
                  <a:pt x="0" y="0"/>
                </a:lnTo>
                <a:lnTo>
                  <a:pt x="0" y="51816"/>
                </a:lnTo>
                <a:lnTo>
                  <a:pt x="50292" y="51816"/>
                </a:lnTo>
                <a:lnTo>
                  <a:pt x="50292"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object 54"/>
          <p:cNvSpPr txBox="1"/>
          <p:nvPr/>
        </p:nvSpPr>
        <p:spPr>
          <a:xfrm>
            <a:off x="2731770" y="2794508"/>
            <a:ext cx="341630" cy="386715"/>
          </a:xfrm>
          <a:prstGeom prst="rect">
            <a:avLst/>
          </a:prstGeom>
        </p:spPr>
        <p:txBody>
          <a:bodyPr vert="horz" wrap="square" lIns="0" tIns="15875" rIns="0" bIns="0" rtlCol="0">
            <a:spAutoFit/>
          </a:bodyPr>
          <a:lstStyle/>
          <a:p>
            <a:pPr marL="12700" marR="5080" lvl="0" indent="0" defTabSz="914400" eaLnBrk="1" fontAlgn="auto" latinLnBrk="0" hangingPunct="1">
              <a:lnSpc>
                <a:spcPct val="97900"/>
              </a:lnSpc>
              <a:spcBef>
                <a:spcPts val="125"/>
              </a:spcBef>
              <a:spcAft>
                <a:spcPts val="0"/>
              </a:spcAft>
              <a:buClrTx/>
              <a:buSzTx/>
              <a:buFontTx/>
              <a:buNone/>
              <a:tabLst/>
              <a:defRPr/>
            </a:pPr>
            <a:r>
              <a:rPr kumimoji="0" sz="800" b="0" i="0" u="none" strike="noStrike" kern="0" cap="none" spc="-10" normalizeH="0" baseline="0" noProof="0">
                <a:ln>
                  <a:noFill/>
                </a:ln>
                <a:solidFill>
                  <a:srgbClr val="8B8B8B"/>
                </a:solidFill>
                <a:effectLst/>
                <a:uLnTx/>
                <a:uFillTx/>
                <a:latin typeface="Arial"/>
                <a:cs typeface="Arial"/>
              </a:rPr>
              <a:t>White African Other</a:t>
            </a:r>
            <a:endParaRPr kumimoji="0" sz="800" b="0" i="0" u="none" strike="noStrike" kern="0" cap="none" spc="0" normalizeH="0" baseline="0" noProof="0">
              <a:ln>
                <a:noFill/>
              </a:ln>
              <a:solidFill>
                <a:sysClr val="windowText" lastClr="000000"/>
              </a:solidFill>
              <a:effectLst/>
              <a:uLnTx/>
              <a:uFillTx/>
              <a:latin typeface="Arial"/>
              <a:cs typeface="Arial"/>
            </a:endParaRPr>
          </a:p>
        </p:txBody>
      </p:sp>
      <p:sp>
        <p:nvSpPr>
          <p:cNvPr id="55" name="object 55"/>
          <p:cNvSpPr/>
          <p:nvPr/>
        </p:nvSpPr>
        <p:spPr>
          <a:xfrm>
            <a:off x="3460241" y="2850642"/>
            <a:ext cx="52069" cy="52069"/>
          </a:xfrm>
          <a:custGeom>
            <a:avLst/>
            <a:gdLst/>
            <a:ahLst/>
            <a:cxnLst/>
            <a:rect l="l" t="t" r="r" b="b"/>
            <a:pathLst>
              <a:path w="52070" h="52069">
                <a:moveTo>
                  <a:pt x="51815" y="0"/>
                </a:moveTo>
                <a:lnTo>
                  <a:pt x="0" y="0"/>
                </a:lnTo>
                <a:lnTo>
                  <a:pt x="0" y="51816"/>
                </a:lnTo>
                <a:lnTo>
                  <a:pt x="51815" y="51816"/>
                </a:lnTo>
                <a:lnTo>
                  <a:pt x="51815" y="0"/>
                </a:lnTo>
                <a:close/>
              </a:path>
            </a:pathLst>
          </a:custGeom>
          <a:solidFill>
            <a:srgbClr val="0C5EA8"/>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object 56"/>
          <p:cNvSpPr txBox="1"/>
          <p:nvPr/>
        </p:nvSpPr>
        <p:spPr>
          <a:xfrm>
            <a:off x="3520185" y="2794508"/>
            <a:ext cx="449580" cy="386715"/>
          </a:xfrm>
          <a:prstGeom prst="rect">
            <a:avLst/>
          </a:prstGeom>
        </p:spPr>
        <p:txBody>
          <a:bodyPr vert="horz" wrap="square" lIns="0" tIns="15875" rIns="0" bIns="0" rtlCol="0">
            <a:spAutoFit/>
          </a:bodyPr>
          <a:lstStyle/>
          <a:p>
            <a:pPr marL="12700" marR="5080" lvl="0" indent="0" defTabSz="914400" eaLnBrk="1" fontAlgn="auto" latinLnBrk="0" hangingPunct="1">
              <a:lnSpc>
                <a:spcPct val="97900"/>
              </a:lnSpc>
              <a:spcBef>
                <a:spcPts val="125"/>
              </a:spcBef>
              <a:spcAft>
                <a:spcPts val="0"/>
              </a:spcAft>
              <a:buClrTx/>
              <a:buSzTx/>
              <a:buFontTx/>
              <a:buNone/>
              <a:tabLst/>
              <a:defRPr/>
            </a:pPr>
            <a:r>
              <a:rPr kumimoji="0" sz="800" b="0" i="0" u="none" strike="noStrike" kern="0" cap="none" spc="-10" normalizeH="0" baseline="0" noProof="0">
                <a:ln>
                  <a:noFill/>
                </a:ln>
                <a:solidFill>
                  <a:srgbClr val="8B8B8B"/>
                </a:solidFill>
                <a:effectLst/>
                <a:uLnTx/>
                <a:uFillTx/>
                <a:latin typeface="Arial"/>
                <a:cs typeface="Arial"/>
              </a:rPr>
              <a:t>Asian Mixed Unknown</a:t>
            </a:r>
            <a:endParaRPr kumimoji="0" sz="800" b="0" i="0" u="none" strike="noStrike" kern="0" cap="none" spc="0" normalizeH="0" baseline="0" noProof="0">
              <a:ln>
                <a:noFill/>
              </a:ln>
              <a:solidFill>
                <a:sysClr val="windowText" lastClr="000000"/>
              </a:solidFill>
              <a:effectLst/>
              <a:uLnTx/>
              <a:uFillTx/>
              <a:latin typeface="Arial"/>
              <a:cs typeface="Arial"/>
            </a:endParaRPr>
          </a:p>
        </p:txBody>
      </p:sp>
      <p:sp>
        <p:nvSpPr>
          <p:cNvPr id="57" name="object 57"/>
          <p:cNvSpPr/>
          <p:nvPr/>
        </p:nvSpPr>
        <p:spPr>
          <a:xfrm>
            <a:off x="2672333" y="2971038"/>
            <a:ext cx="50800" cy="50800"/>
          </a:xfrm>
          <a:custGeom>
            <a:avLst/>
            <a:gdLst/>
            <a:ahLst/>
            <a:cxnLst/>
            <a:rect l="l" t="t" r="r" b="b"/>
            <a:pathLst>
              <a:path w="50800" h="50800">
                <a:moveTo>
                  <a:pt x="50292" y="0"/>
                </a:moveTo>
                <a:lnTo>
                  <a:pt x="0" y="0"/>
                </a:lnTo>
                <a:lnTo>
                  <a:pt x="0" y="50292"/>
                </a:lnTo>
                <a:lnTo>
                  <a:pt x="50292" y="50292"/>
                </a:lnTo>
                <a:lnTo>
                  <a:pt x="50292" y="0"/>
                </a:lnTo>
                <a:close/>
              </a:path>
            </a:pathLst>
          </a:custGeom>
          <a:solidFill>
            <a:srgbClr val="FF99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object 58"/>
          <p:cNvSpPr/>
          <p:nvPr/>
        </p:nvSpPr>
        <p:spPr>
          <a:xfrm>
            <a:off x="3460241" y="2971038"/>
            <a:ext cx="52069" cy="50800"/>
          </a:xfrm>
          <a:custGeom>
            <a:avLst/>
            <a:gdLst/>
            <a:ahLst/>
            <a:cxnLst/>
            <a:rect l="l" t="t" r="r" b="b"/>
            <a:pathLst>
              <a:path w="52070" h="50800">
                <a:moveTo>
                  <a:pt x="51815" y="0"/>
                </a:moveTo>
                <a:lnTo>
                  <a:pt x="0" y="0"/>
                </a:lnTo>
                <a:lnTo>
                  <a:pt x="0" y="50292"/>
                </a:lnTo>
                <a:lnTo>
                  <a:pt x="51815" y="50292"/>
                </a:lnTo>
                <a:lnTo>
                  <a:pt x="51815" y="0"/>
                </a:lnTo>
                <a:close/>
              </a:path>
            </a:pathLst>
          </a:custGeom>
          <a:solidFill>
            <a:srgbClr val="FBCD8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object 59"/>
          <p:cNvSpPr/>
          <p:nvPr/>
        </p:nvSpPr>
        <p:spPr>
          <a:xfrm>
            <a:off x="2672333" y="3089910"/>
            <a:ext cx="50800" cy="52069"/>
          </a:xfrm>
          <a:custGeom>
            <a:avLst/>
            <a:gdLst/>
            <a:ahLst/>
            <a:cxnLst/>
            <a:rect l="l" t="t" r="r" b="b"/>
            <a:pathLst>
              <a:path w="50800" h="52069">
                <a:moveTo>
                  <a:pt x="50292" y="0"/>
                </a:moveTo>
                <a:lnTo>
                  <a:pt x="0" y="0"/>
                </a:lnTo>
                <a:lnTo>
                  <a:pt x="0" y="51816"/>
                </a:lnTo>
                <a:lnTo>
                  <a:pt x="50292" y="51816"/>
                </a:lnTo>
                <a:lnTo>
                  <a:pt x="50292" y="0"/>
                </a:lnTo>
                <a:close/>
              </a:path>
            </a:pathLst>
          </a:custGeom>
          <a:solidFill>
            <a:srgbClr val="D7D7D7"/>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object 60"/>
          <p:cNvSpPr/>
          <p:nvPr/>
        </p:nvSpPr>
        <p:spPr>
          <a:xfrm>
            <a:off x="3460241" y="3089910"/>
            <a:ext cx="52069" cy="52069"/>
          </a:xfrm>
          <a:custGeom>
            <a:avLst/>
            <a:gdLst/>
            <a:ahLst/>
            <a:cxnLst/>
            <a:rect l="l" t="t" r="r" b="b"/>
            <a:pathLst>
              <a:path w="52070" h="52069">
                <a:moveTo>
                  <a:pt x="51815" y="0"/>
                </a:moveTo>
                <a:lnTo>
                  <a:pt x="0" y="0"/>
                </a:lnTo>
                <a:lnTo>
                  <a:pt x="0" y="51816"/>
                </a:lnTo>
                <a:lnTo>
                  <a:pt x="51815" y="51816"/>
                </a:lnTo>
                <a:lnTo>
                  <a:pt x="51815" y="0"/>
                </a:lnTo>
                <a:close/>
              </a:path>
            </a:pathLst>
          </a:custGeom>
          <a:solidFill>
            <a:srgbClr val="40404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61" name="object 61"/>
          <p:cNvGrpSpPr/>
          <p:nvPr/>
        </p:nvGrpSpPr>
        <p:grpSpPr>
          <a:xfrm>
            <a:off x="6918730" y="1458722"/>
            <a:ext cx="1262380" cy="1262380"/>
            <a:chOff x="6918730" y="1458722"/>
            <a:chExt cx="1262380" cy="1262380"/>
          </a:xfrm>
        </p:grpSpPr>
        <p:sp>
          <p:nvSpPr>
            <p:cNvPr id="62" name="object 62"/>
            <p:cNvSpPr/>
            <p:nvPr/>
          </p:nvSpPr>
          <p:spPr>
            <a:xfrm>
              <a:off x="7549769" y="1468247"/>
              <a:ext cx="225425" cy="621665"/>
            </a:xfrm>
            <a:custGeom>
              <a:avLst/>
              <a:gdLst/>
              <a:ahLst/>
              <a:cxnLst/>
              <a:rect l="l" t="t" r="r" b="b"/>
              <a:pathLst>
                <a:path w="225425" h="621664">
                  <a:moveTo>
                    <a:pt x="0" y="0"/>
                  </a:moveTo>
                  <a:lnTo>
                    <a:pt x="0" y="621410"/>
                  </a:lnTo>
                  <a:lnTo>
                    <a:pt x="225171" y="42163"/>
                  </a:lnTo>
                  <a:lnTo>
                    <a:pt x="181599" y="27049"/>
                  </a:lnTo>
                  <a:lnTo>
                    <a:pt x="137114" y="15252"/>
                  </a:lnTo>
                  <a:lnTo>
                    <a:pt x="91897" y="6795"/>
                  </a:lnTo>
                  <a:lnTo>
                    <a:pt x="46131" y="1702"/>
                  </a:lnTo>
                  <a:lnTo>
                    <a:pt x="0"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object 63"/>
            <p:cNvSpPr/>
            <p:nvPr/>
          </p:nvSpPr>
          <p:spPr>
            <a:xfrm>
              <a:off x="7549769" y="1510411"/>
              <a:ext cx="622300" cy="1068070"/>
            </a:xfrm>
            <a:custGeom>
              <a:avLst/>
              <a:gdLst/>
              <a:ahLst/>
              <a:cxnLst/>
              <a:rect l="l" t="t" r="r" b="b"/>
              <a:pathLst>
                <a:path w="622300" h="1068070">
                  <a:moveTo>
                    <a:pt x="225171" y="0"/>
                  </a:moveTo>
                  <a:lnTo>
                    <a:pt x="0" y="579246"/>
                  </a:lnTo>
                  <a:lnTo>
                    <a:pt x="384048" y="1068070"/>
                  </a:lnTo>
                  <a:lnTo>
                    <a:pt x="420300" y="1037236"/>
                  </a:lnTo>
                  <a:lnTo>
                    <a:pt x="453973" y="1003848"/>
                  </a:lnTo>
                  <a:lnTo>
                    <a:pt x="484945" y="968072"/>
                  </a:lnTo>
                  <a:lnTo>
                    <a:pt x="513093" y="930074"/>
                  </a:lnTo>
                  <a:lnTo>
                    <a:pt x="538295" y="890021"/>
                  </a:lnTo>
                  <a:lnTo>
                    <a:pt x="560429" y="848080"/>
                  </a:lnTo>
                  <a:lnTo>
                    <a:pt x="579374" y="804418"/>
                  </a:lnTo>
                  <a:lnTo>
                    <a:pt x="595224" y="758472"/>
                  </a:lnTo>
                  <a:lnTo>
                    <a:pt x="607306" y="712157"/>
                  </a:lnTo>
                  <a:lnTo>
                    <a:pt x="615697" y="665652"/>
                  </a:lnTo>
                  <a:lnTo>
                    <a:pt x="620475" y="619136"/>
                  </a:lnTo>
                  <a:lnTo>
                    <a:pt x="621720" y="572788"/>
                  </a:lnTo>
                  <a:lnTo>
                    <a:pt x="619509" y="526787"/>
                  </a:lnTo>
                  <a:lnTo>
                    <a:pt x="613922" y="481311"/>
                  </a:lnTo>
                  <a:lnTo>
                    <a:pt x="605037" y="436539"/>
                  </a:lnTo>
                  <a:lnTo>
                    <a:pt x="592933" y="392651"/>
                  </a:lnTo>
                  <a:lnTo>
                    <a:pt x="577688" y="349825"/>
                  </a:lnTo>
                  <a:lnTo>
                    <a:pt x="559380" y="308240"/>
                  </a:lnTo>
                  <a:lnTo>
                    <a:pt x="538089" y="268075"/>
                  </a:lnTo>
                  <a:lnTo>
                    <a:pt x="513893" y="229508"/>
                  </a:lnTo>
                  <a:lnTo>
                    <a:pt x="486870" y="192720"/>
                  </a:lnTo>
                  <a:lnTo>
                    <a:pt x="457100" y="157888"/>
                  </a:lnTo>
                  <a:lnTo>
                    <a:pt x="424660" y="125191"/>
                  </a:lnTo>
                  <a:lnTo>
                    <a:pt x="389629" y="94808"/>
                  </a:lnTo>
                  <a:lnTo>
                    <a:pt x="352086" y="66919"/>
                  </a:lnTo>
                  <a:lnTo>
                    <a:pt x="312110" y="41702"/>
                  </a:lnTo>
                  <a:lnTo>
                    <a:pt x="269778" y="19336"/>
                  </a:lnTo>
                  <a:lnTo>
                    <a:pt x="225171" y="0"/>
                  </a:lnTo>
                  <a:close/>
                </a:path>
              </a:pathLst>
            </a:custGeom>
            <a:solidFill>
              <a:srgbClr val="0C5EA8"/>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4" name="object 64"/>
            <p:cNvSpPr/>
            <p:nvPr/>
          </p:nvSpPr>
          <p:spPr>
            <a:xfrm>
              <a:off x="7549769" y="1510411"/>
              <a:ext cx="622300" cy="1068070"/>
            </a:xfrm>
            <a:custGeom>
              <a:avLst/>
              <a:gdLst/>
              <a:ahLst/>
              <a:cxnLst/>
              <a:rect l="l" t="t" r="r" b="b"/>
              <a:pathLst>
                <a:path w="622300" h="1068070">
                  <a:moveTo>
                    <a:pt x="225171" y="0"/>
                  </a:moveTo>
                  <a:lnTo>
                    <a:pt x="269778" y="19336"/>
                  </a:lnTo>
                  <a:lnTo>
                    <a:pt x="312110" y="41702"/>
                  </a:lnTo>
                  <a:lnTo>
                    <a:pt x="352086" y="66919"/>
                  </a:lnTo>
                  <a:lnTo>
                    <a:pt x="389629" y="94808"/>
                  </a:lnTo>
                  <a:lnTo>
                    <a:pt x="424660" y="125191"/>
                  </a:lnTo>
                  <a:lnTo>
                    <a:pt x="457100" y="157888"/>
                  </a:lnTo>
                  <a:lnTo>
                    <a:pt x="486870" y="192720"/>
                  </a:lnTo>
                  <a:lnTo>
                    <a:pt x="513893" y="229508"/>
                  </a:lnTo>
                  <a:lnTo>
                    <a:pt x="538089" y="268075"/>
                  </a:lnTo>
                  <a:lnTo>
                    <a:pt x="559380" y="308240"/>
                  </a:lnTo>
                  <a:lnTo>
                    <a:pt x="577688" y="349825"/>
                  </a:lnTo>
                  <a:lnTo>
                    <a:pt x="592933" y="392651"/>
                  </a:lnTo>
                  <a:lnTo>
                    <a:pt x="605037" y="436539"/>
                  </a:lnTo>
                  <a:lnTo>
                    <a:pt x="613922" y="481311"/>
                  </a:lnTo>
                  <a:lnTo>
                    <a:pt x="619509" y="526787"/>
                  </a:lnTo>
                  <a:lnTo>
                    <a:pt x="621720" y="572788"/>
                  </a:lnTo>
                  <a:lnTo>
                    <a:pt x="620475" y="619136"/>
                  </a:lnTo>
                  <a:lnTo>
                    <a:pt x="615697" y="665652"/>
                  </a:lnTo>
                  <a:lnTo>
                    <a:pt x="607306" y="712157"/>
                  </a:lnTo>
                  <a:lnTo>
                    <a:pt x="595224" y="758472"/>
                  </a:lnTo>
                  <a:lnTo>
                    <a:pt x="579374" y="804418"/>
                  </a:lnTo>
                  <a:lnTo>
                    <a:pt x="560429" y="848080"/>
                  </a:lnTo>
                  <a:lnTo>
                    <a:pt x="538295" y="890021"/>
                  </a:lnTo>
                  <a:lnTo>
                    <a:pt x="513093" y="930074"/>
                  </a:lnTo>
                  <a:lnTo>
                    <a:pt x="484945" y="968072"/>
                  </a:lnTo>
                  <a:lnTo>
                    <a:pt x="453973" y="1003848"/>
                  </a:lnTo>
                  <a:lnTo>
                    <a:pt x="420300" y="1037236"/>
                  </a:lnTo>
                  <a:lnTo>
                    <a:pt x="384048" y="1068070"/>
                  </a:lnTo>
                  <a:lnTo>
                    <a:pt x="0" y="579246"/>
                  </a:lnTo>
                  <a:lnTo>
                    <a:pt x="225171" y="0"/>
                  </a:lnTo>
                  <a:close/>
                </a:path>
              </a:pathLst>
            </a:custGeom>
            <a:ln w="19049">
              <a:solidFill>
                <a:srgbClr val="FFFF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5" name="object 65"/>
            <p:cNvSpPr/>
            <p:nvPr/>
          </p:nvSpPr>
          <p:spPr>
            <a:xfrm>
              <a:off x="6928255" y="1468247"/>
              <a:ext cx="1005840" cy="1243330"/>
            </a:xfrm>
            <a:custGeom>
              <a:avLst/>
              <a:gdLst/>
              <a:ahLst/>
              <a:cxnLst/>
              <a:rect l="l" t="t" r="r" b="b"/>
              <a:pathLst>
                <a:path w="1005840" h="1243330">
                  <a:moveTo>
                    <a:pt x="621513" y="0"/>
                  </a:moveTo>
                  <a:lnTo>
                    <a:pt x="569544" y="2176"/>
                  </a:lnTo>
                  <a:lnTo>
                    <a:pt x="518199" y="8645"/>
                  </a:lnTo>
                  <a:lnTo>
                    <a:pt x="467735" y="19321"/>
                  </a:lnTo>
                  <a:lnTo>
                    <a:pt x="418409" y="34115"/>
                  </a:lnTo>
                  <a:lnTo>
                    <a:pt x="370475" y="52939"/>
                  </a:lnTo>
                  <a:lnTo>
                    <a:pt x="324191" y="75705"/>
                  </a:lnTo>
                  <a:lnTo>
                    <a:pt x="279811" y="102327"/>
                  </a:lnTo>
                  <a:lnTo>
                    <a:pt x="237592" y="132714"/>
                  </a:lnTo>
                  <a:lnTo>
                    <a:pt x="200543" y="164196"/>
                  </a:lnTo>
                  <a:lnTo>
                    <a:pt x="166552" y="197915"/>
                  </a:lnTo>
                  <a:lnTo>
                    <a:pt x="135643" y="233677"/>
                  </a:lnTo>
                  <a:lnTo>
                    <a:pt x="107840" y="271288"/>
                  </a:lnTo>
                  <a:lnTo>
                    <a:pt x="83166" y="310553"/>
                  </a:lnTo>
                  <a:lnTo>
                    <a:pt x="61644" y="351279"/>
                  </a:lnTo>
                  <a:lnTo>
                    <a:pt x="43297" y="393271"/>
                  </a:lnTo>
                  <a:lnTo>
                    <a:pt x="28148" y="436336"/>
                  </a:lnTo>
                  <a:lnTo>
                    <a:pt x="16220" y="480280"/>
                  </a:lnTo>
                  <a:lnTo>
                    <a:pt x="7538" y="524907"/>
                  </a:lnTo>
                  <a:lnTo>
                    <a:pt x="2123" y="570025"/>
                  </a:lnTo>
                  <a:lnTo>
                    <a:pt x="0" y="615439"/>
                  </a:lnTo>
                  <a:lnTo>
                    <a:pt x="1190" y="660955"/>
                  </a:lnTo>
                  <a:lnTo>
                    <a:pt x="5719" y="706378"/>
                  </a:lnTo>
                  <a:lnTo>
                    <a:pt x="13608" y="751516"/>
                  </a:lnTo>
                  <a:lnTo>
                    <a:pt x="24881" y="796172"/>
                  </a:lnTo>
                  <a:lnTo>
                    <a:pt x="39561" y="840155"/>
                  </a:lnTo>
                  <a:lnTo>
                    <a:pt x="57672" y="883269"/>
                  </a:lnTo>
                  <a:lnTo>
                    <a:pt x="79236" y="925320"/>
                  </a:lnTo>
                  <a:lnTo>
                    <a:pt x="104277" y="966115"/>
                  </a:lnTo>
                  <a:lnTo>
                    <a:pt x="132817" y="1005458"/>
                  </a:lnTo>
                  <a:lnTo>
                    <a:pt x="164299" y="1042492"/>
                  </a:lnTo>
                  <a:lnTo>
                    <a:pt x="198018" y="1076469"/>
                  </a:lnTo>
                  <a:lnTo>
                    <a:pt x="233780" y="1107368"/>
                  </a:lnTo>
                  <a:lnTo>
                    <a:pt x="271390" y="1135163"/>
                  </a:lnTo>
                  <a:lnTo>
                    <a:pt x="310656" y="1159832"/>
                  </a:lnTo>
                  <a:lnTo>
                    <a:pt x="351382" y="1181352"/>
                  </a:lnTo>
                  <a:lnTo>
                    <a:pt x="393374" y="1199698"/>
                  </a:lnTo>
                  <a:lnTo>
                    <a:pt x="436439" y="1214848"/>
                  </a:lnTo>
                  <a:lnTo>
                    <a:pt x="480383" y="1226777"/>
                  </a:lnTo>
                  <a:lnTo>
                    <a:pt x="525010" y="1235463"/>
                  </a:lnTo>
                  <a:lnTo>
                    <a:pt x="570128" y="1240883"/>
                  </a:lnTo>
                  <a:lnTo>
                    <a:pt x="615542" y="1243011"/>
                  </a:lnTo>
                  <a:lnTo>
                    <a:pt x="661058" y="1241826"/>
                  </a:lnTo>
                  <a:lnTo>
                    <a:pt x="706481" y="1237304"/>
                  </a:lnTo>
                  <a:lnTo>
                    <a:pt x="751618" y="1229421"/>
                  </a:lnTo>
                  <a:lnTo>
                    <a:pt x="796275" y="1218154"/>
                  </a:lnTo>
                  <a:lnTo>
                    <a:pt x="840258" y="1203479"/>
                  </a:lnTo>
                  <a:lnTo>
                    <a:pt x="883372" y="1185373"/>
                  </a:lnTo>
                  <a:lnTo>
                    <a:pt x="925423" y="1163812"/>
                  </a:lnTo>
                  <a:lnTo>
                    <a:pt x="966218" y="1138774"/>
                  </a:lnTo>
                  <a:lnTo>
                    <a:pt x="1005561" y="1110233"/>
                  </a:lnTo>
                  <a:lnTo>
                    <a:pt x="621513" y="621410"/>
                  </a:lnTo>
                  <a:lnTo>
                    <a:pt x="621513" y="0"/>
                  </a:lnTo>
                  <a:close/>
                </a:path>
              </a:pathLst>
            </a:custGeom>
            <a:solidFill>
              <a:srgbClr val="FF99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6" name="object 66"/>
            <p:cNvSpPr/>
            <p:nvPr/>
          </p:nvSpPr>
          <p:spPr>
            <a:xfrm>
              <a:off x="6928255" y="1468247"/>
              <a:ext cx="1005840" cy="1243330"/>
            </a:xfrm>
            <a:custGeom>
              <a:avLst/>
              <a:gdLst/>
              <a:ahLst/>
              <a:cxnLst/>
              <a:rect l="l" t="t" r="r" b="b"/>
              <a:pathLst>
                <a:path w="1005840" h="1243330">
                  <a:moveTo>
                    <a:pt x="1005561" y="1110233"/>
                  </a:moveTo>
                  <a:lnTo>
                    <a:pt x="966218" y="1138774"/>
                  </a:lnTo>
                  <a:lnTo>
                    <a:pt x="925423" y="1163812"/>
                  </a:lnTo>
                  <a:lnTo>
                    <a:pt x="883372" y="1185373"/>
                  </a:lnTo>
                  <a:lnTo>
                    <a:pt x="840258" y="1203479"/>
                  </a:lnTo>
                  <a:lnTo>
                    <a:pt x="796275" y="1218154"/>
                  </a:lnTo>
                  <a:lnTo>
                    <a:pt x="751618" y="1229421"/>
                  </a:lnTo>
                  <a:lnTo>
                    <a:pt x="706481" y="1237304"/>
                  </a:lnTo>
                  <a:lnTo>
                    <a:pt x="661058" y="1241826"/>
                  </a:lnTo>
                  <a:lnTo>
                    <a:pt x="615542" y="1243011"/>
                  </a:lnTo>
                  <a:lnTo>
                    <a:pt x="570128" y="1240883"/>
                  </a:lnTo>
                  <a:lnTo>
                    <a:pt x="525010" y="1235463"/>
                  </a:lnTo>
                  <a:lnTo>
                    <a:pt x="480383" y="1226777"/>
                  </a:lnTo>
                  <a:lnTo>
                    <a:pt x="436439" y="1214848"/>
                  </a:lnTo>
                  <a:lnTo>
                    <a:pt x="393374" y="1199698"/>
                  </a:lnTo>
                  <a:lnTo>
                    <a:pt x="351382" y="1181352"/>
                  </a:lnTo>
                  <a:lnTo>
                    <a:pt x="310656" y="1159832"/>
                  </a:lnTo>
                  <a:lnTo>
                    <a:pt x="271390" y="1135163"/>
                  </a:lnTo>
                  <a:lnTo>
                    <a:pt x="233780" y="1107368"/>
                  </a:lnTo>
                  <a:lnTo>
                    <a:pt x="198018" y="1076469"/>
                  </a:lnTo>
                  <a:lnTo>
                    <a:pt x="164299" y="1042492"/>
                  </a:lnTo>
                  <a:lnTo>
                    <a:pt x="132817" y="1005458"/>
                  </a:lnTo>
                  <a:lnTo>
                    <a:pt x="104277" y="966115"/>
                  </a:lnTo>
                  <a:lnTo>
                    <a:pt x="79236" y="925320"/>
                  </a:lnTo>
                  <a:lnTo>
                    <a:pt x="57672" y="883269"/>
                  </a:lnTo>
                  <a:lnTo>
                    <a:pt x="39561" y="840155"/>
                  </a:lnTo>
                  <a:lnTo>
                    <a:pt x="24881" y="796172"/>
                  </a:lnTo>
                  <a:lnTo>
                    <a:pt x="13608" y="751516"/>
                  </a:lnTo>
                  <a:lnTo>
                    <a:pt x="5719" y="706378"/>
                  </a:lnTo>
                  <a:lnTo>
                    <a:pt x="1190" y="660955"/>
                  </a:lnTo>
                  <a:lnTo>
                    <a:pt x="0" y="615439"/>
                  </a:lnTo>
                  <a:lnTo>
                    <a:pt x="2123" y="570025"/>
                  </a:lnTo>
                  <a:lnTo>
                    <a:pt x="7538" y="524907"/>
                  </a:lnTo>
                  <a:lnTo>
                    <a:pt x="16220" y="480280"/>
                  </a:lnTo>
                  <a:lnTo>
                    <a:pt x="28148" y="436336"/>
                  </a:lnTo>
                  <a:lnTo>
                    <a:pt x="43297" y="393271"/>
                  </a:lnTo>
                  <a:lnTo>
                    <a:pt x="61644" y="351279"/>
                  </a:lnTo>
                  <a:lnTo>
                    <a:pt x="83166" y="310553"/>
                  </a:lnTo>
                  <a:lnTo>
                    <a:pt x="107840" y="271288"/>
                  </a:lnTo>
                  <a:lnTo>
                    <a:pt x="135643" y="233677"/>
                  </a:lnTo>
                  <a:lnTo>
                    <a:pt x="166552" y="197915"/>
                  </a:lnTo>
                  <a:lnTo>
                    <a:pt x="200543" y="164196"/>
                  </a:lnTo>
                  <a:lnTo>
                    <a:pt x="237592" y="132714"/>
                  </a:lnTo>
                  <a:lnTo>
                    <a:pt x="279811" y="102327"/>
                  </a:lnTo>
                  <a:lnTo>
                    <a:pt x="324191" y="75705"/>
                  </a:lnTo>
                  <a:lnTo>
                    <a:pt x="370475" y="52939"/>
                  </a:lnTo>
                  <a:lnTo>
                    <a:pt x="418409" y="34115"/>
                  </a:lnTo>
                  <a:lnTo>
                    <a:pt x="467735" y="19321"/>
                  </a:lnTo>
                  <a:lnTo>
                    <a:pt x="518199" y="8645"/>
                  </a:lnTo>
                  <a:lnTo>
                    <a:pt x="569544" y="2176"/>
                  </a:lnTo>
                  <a:lnTo>
                    <a:pt x="621513" y="0"/>
                  </a:lnTo>
                  <a:lnTo>
                    <a:pt x="621513" y="621410"/>
                  </a:lnTo>
                  <a:lnTo>
                    <a:pt x="1005561" y="1110233"/>
                  </a:lnTo>
                  <a:close/>
                </a:path>
              </a:pathLst>
            </a:custGeom>
            <a:ln w="19050">
              <a:solidFill>
                <a:srgbClr val="FFFF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67" name="object 67"/>
          <p:cNvSpPr txBox="1"/>
          <p:nvPr/>
        </p:nvSpPr>
        <p:spPr>
          <a:xfrm>
            <a:off x="7571613" y="1516126"/>
            <a:ext cx="132080" cy="116839"/>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600" b="0" i="0" u="none" strike="noStrike" kern="0" cap="none" spc="-25" normalizeH="0" baseline="0" noProof="0">
                <a:ln>
                  <a:noFill/>
                </a:ln>
                <a:solidFill>
                  <a:srgbClr val="FFFFFF"/>
                </a:solidFill>
                <a:effectLst/>
                <a:uLnTx/>
                <a:uFillTx/>
                <a:latin typeface="Arial"/>
                <a:cs typeface="Arial"/>
              </a:rPr>
              <a:t>5.9</a:t>
            </a:r>
            <a:endParaRPr kumimoji="0" sz="600" b="0" i="0" u="none" strike="noStrike" kern="0" cap="none" spc="0" normalizeH="0" baseline="0" noProof="0">
              <a:ln>
                <a:noFill/>
              </a:ln>
              <a:solidFill>
                <a:sysClr val="windowText" lastClr="000000"/>
              </a:solidFill>
              <a:effectLst/>
              <a:uLnTx/>
              <a:uFillTx/>
              <a:latin typeface="Arial"/>
              <a:cs typeface="Arial"/>
            </a:endParaRPr>
          </a:p>
        </p:txBody>
      </p:sp>
      <p:sp>
        <p:nvSpPr>
          <p:cNvPr id="68" name="object 68"/>
          <p:cNvSpPr txBox="1"/>
          <p:nvPr/>
        </p:nvSpPr>
        <p:spPr>
          <a:xfrm>
            <a:off x="7942833" y="1954529"/>
            <a:ext cx="174625" cy="116839"/>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600" b="0" i="0" u="none" strike="noStrike" kern="0" cap="none" spc="-20" normalizeH="0" baseline="0" noProof="0">
                <a:ln>
                  <a:noFill/>
                </a:ln>
                <a:solidFill>
                  <a:srgbClr val="FFFFFF"/>
                </a:solidFill>
                <a:effectLst/>
                <a:uLnTx/>
                <a:uFillTx/>
                <a:latin typeface="Arial"/>
                <a:cs typeface="Arial"/>
              </a:rPr>
              <a:t>33.5</a:t>
            </a:r>
            <a:endParaRPr kumimoji="0" sz="600" b="0" i="0" u="none" strike="noStrike" kern="0" cap="none" spc="0" normalizeH="0" baseline="0" noProof="0">
              <a:ln>
                <a:noFill/>
              </a:ln>
              <a:solidFill>
                <a:sysClr val="windowText" lastClr="000000"/>
              </a:solidFill>
              <a:effectLst/>
              <a:uLnTx/>
              <a:uFillTx/>
              <a:latin typeface="Arial"/>
              <a:cs typeface="Arial"/>
            </a:endParaRPr>
          </a:p>
        </p:txBody>
      </p:sp>
      <p:sp>
        <p:nvSpPr>
          <p:cNvPr id="69" name="object 69"/>
          <p:cNvSpPr txBox="1"/>
          <p:nvPr/>
        </p:nvSpPr>
        <p:spPr>
          <a:xfrm>
            <a:off x="6999858" y="2202307"/>
            <a:ext cx="174625" cy="116839"/>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600" b="0" i="0" u="none" strike="noStrike" kern="0" cap="none" spc="-20" normalizeH="0" baseline="0" noProof="0">
                <a:ln>
                  <a:noFill/>
                </a:ln>
                <a:solidFill>
                  <a:srgbClr val="FFFFFF"/>
                </a:solidFill>
                <a:effectLst/>
                <a:uLnTx/>
                <a:uFillTx/>
                <a:latin typeface="Arial"/>
                <a:cs typeface="Arial"/>
              </a:rPr>
              <a:t>60.6</a:t>
            </a:r>
            <a:endParaRPr kumimoji="0" sz="600" b="0" i="0" u="none" strike="noStrike" kern="0" cap="none" spc="0" normalizeH="0" baseline="0" noProof="0">
              <a:ln>
                <a:noFill/>
              </a:ln>
              <a:solidFill>
                <a:sysClr val="windowText" lastClr="000000"/>
              </a:solidFill>
              <a:effectLst/>
              <a:uLnTx/>
              <a:uFillTx/>
              <a:latin typeface="Arial"/>
              <a:cs typeface="Arial"/>
            </a:endParaRPr>
          </a:p>
        </p:txBody>
      </p:sp>
      <p:sp>
        <p:nvSpPr>
          <p:cNvPr id="70" name="object 70"/>
          <p:cNvSpPr txBox="1"/>
          <p:nvPr/>
        </p:nvSpPr>
        <p:spPr>
          <a:xfrm>
            <a:off x="6933438" y="1025778"/>
            <a:ext cx="1236345" cy="186690"/>
          </a:xfrm>
          <a:prstGeom prst="rect">
            <a:avLst/>
          </a:prstGeom>
        </p:spPr>
        <p:txBody>
          <a:bodyPr vert="horz" wrap="square" lIns="0" tIns="13335" rIns="0" bIns="0" rtlCol="0">
            <a:spAutoFit/>
          </a:bodyPr>
          <a:lstStyle/>
          <a:p>
            <a:pPr marL="12700" marR="0" lvl="0" indent="0" defTabSz="914400" eaLnBrk="1" fontAlgn="auto" latinLnBrk="0" hangingPunct="1">
              <a:lnSpc>
                <a:spcPct val="100000"/>
              </a:lnSpc>
              <a:spcBef>
                <a:spcPts val="105"/>
              </a:spcBef>
              <a:spcAft>
                <a:spcPts val="0"/>
              </a:spcAft>
              <a:buClrTx/>
              <a:buSzTx/>
              <a:buFontTx/>
              <a:buNone/>
              <a:tabLst/>
              <a:defRPr/>
            </a:pPr>
            <a:r>
              <a:rPr kumimoji="0" sz="1050" b="1" i="0" u="none" strike="noStrike" kern="0" cap="none" spc="0" normalizeH="0" baseline="0" noProof="0">
                <a:ln>
                  <a:noFill/>
                </a:ln>
                <a:solidFill>
                  <a:srgbClr val="073762"/>
                </a:solidFill>
                <a:effectLst/>
                <a:uLnTx/>
                <a:uFillTx/>
                <a:latin typeface="Arial"/>
                <a:cs typeface="Arial"/>
              </a:rPr>
              <a:t>SMOKING</a:t>
            </a:r>
            <a:r>
              <a:rPr kumimoji="0" sz="1050" b="1" i="0" u="none" strike="noStrike" kern="0" cap="none" spc="-30" normalizeH="0" baseline="0" noProof="0">
                <a:ln>
                  <a:noFill/>
                </a:ln>
                <a:solidFill>
                  <a:srgbClr val="073762"/>
                </a:solidFill>
                <a:effectLst/>
                <a:uLnTx/>
                <a:uFillTx/>
                <a:latin typeface="Arial"/>
                <a:cs typeface="Arial"/>
              </a:rPr>
              <a:t> </a:t>
            </a:r>
            <a:r>
              <a:rPr kumimoji="0" sz="1050" b="1" i="0" u="none" strike="noStrike" kern="0" cap="none" spc="-10" normalizeH="0" baseline="0" noProof="0">
                <a:ln>
                  <a:noFill/>
                </a:ln>
                <a:solidFill>
                  <a:srgbClr val="073762"/>
                </a:solidFill>
                <a:effectLst/>
                <a:uLnTx/>
                <a:uFillTx/>
                <a:latin typeface="Arial"/>
                <a:cs typeface="Arial"/>
              </a:rPr>
              <a:t>STATUS</a:t>
            </a:r>
            <a:endParaRPr kumimoji="0" sz="1050" b="0" i="0" u="none" strike="noStrike" kern="0" cap="none" spc="0" normalizeH="0" baseline="0" noProof="0">
              <a:ln>
                <a:noFill/>
              </a:ln>
              <a:solidFill>
                <a:sysClr val="windowText" lastClr="000000"/>
              </a:solidFill>
              <a:effectLst/>
              <a:uLnTx/>
              <a:uFillTx/>
              <a:latin typeface="Arial"/>
              <a:cs typeface="Arial"/>
            </a:endParaRPr>
          </a:p>
        </p:txBody>
      </p:sp>
      <p:sp>
        <p:nvSpPr>
          <p:cNvPr id="71" name="object 71"/>
          <p:cNvSpPr/>
          <p:nvPr/>
        </p:nvSpPr>
        <p:spPr>
          <a:xfrm>
            <a:off x="6494526" y="2850642"/>
            <a:ext cx="50800" cy="52069"/>
          </a:xfrm>
          <a:custGeom>
            <a:avLst/>
            <a:gdLst/>
            <a:ahLst/>
            <a:cxnLst/>
            <a:rect l="l" t="t" r="r" b="b"/>
            <a:pathLst>
              <a:path w="50800" h="52069">
                <a:moveTo>
                  <a:pt x="50292" y="0"/>
                </a:moveTo>
                <a:lnTo>
                  <a:pt x="0" y="0"/>
                </a:lnTo>
                <a:lnTo>
                  <a:pt x="0" y="51816"/>
                </a:lnTo>
                <a:lnTo>
                  <a:pt x="50292" y="51816"/>
                </a:lnTo>
                <a:lnTo>
                  <a:pt x="50292"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2" name="object 72"/>
          <p:cNvSpPr/>
          <p:nvPr/>
        </p:nvSpPr>
        <p:spPr>
          <a:xfrm>
            <a:off x="7344918" y="2850642"/>
            <a:ext cx="50800" cy="52069"/>
          </a:xfrm>
          <a:custGeom>
            <a:avLst/>
            <a:gdLst/>
            <a:ahLst/>
            <a:cxnLst/>
            <a:rect l="l" t="t" r="r" b="b"/>
            <a:pathLst>
              <a:path w="50800" h="52069">
                <a:moveTo>
                  <a:pt x="50292" y="0"/>
                </a:moveTo>
                <a:lnTo>
                  <a:pt x="0" y="0"/>
                </a:lnTo>
                <a:lnTo>
                  <a:pt x="0" y="51816"/>
                </a:lnTo>
                <a:lnTo>
                  <a:pt x="50292" y="51816"/>
                </a:lnTo>
                <a:lnTo>
                  <a:pt x="50292" y="0"/>
                </a:lnTo>
                <a:close/>
              </a:path>
            </a:pathLst>
          </a:custGeom>
          <a:solidFill>
            <a:srgbClr val="0C5EA8"/>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3" name="object 73"/>
          <p:cNvSpPr/>
          <p:nvPr/>
        </p:nvSpPr>
        <p:spPr>
          <a:xfrm>
            <a:off x="7962138" y="2850642"/>
            <a:ext cx="52069" cy="52069"/>
          </a:xfrm>
          <a:custGeom>
            <a:avLst/>
            <a:gdLst/>
            <a:ahLst/>
            <a:cxnLst/>
            <a:rect l="l" t="t" r="r" b="b"/>
            <a:pathLst>
              <a:path w="52070" h="52069">
                <a:moveTo>
                  <a:pt x="51816" y="0"/>
                </a:moveTo>
                <a:lnTo>
                  <a:pt x="0" y="0"/>
                </a:lnTo>
                <a:lnTo>
                  <a:pt x="0" y="51816"/>
                </a:lnTo>
                <a:lnTo>
                  <a:pt x="51816" y="51816"/>
                </a:lnTo>
                <a:lnTo>
                  <a:pt x="51816" y="0"/>
                </a:lnTo>
                <a:close/>
              </a:path>
            </a:pathLst>
          </a:custGeom>
          <a:solidFill>
            <a:srgbClr val="FF99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4" name="object 74"/>
          <p:cNvSpPr txBox="1"/>
          <p:nvPr/>
        </p:nvSpPr>
        <p:spPr>
          <a:xfrm>
            <a:off x="6479794" y="2780156"/>
            <a:ext cx="2224405" cy="611505"/>
          </a:xfrm>
          <a:prstGeom prst="rect">
            <a:avLst/>
          </a:prstGeom>
        </p:spPr>
        <p:txBody>
          <a:bodyPr vert="horz" wrap="square" lIns="0" tIns="26670" rIns="0" bIns="0" rtlCol="0">
            <a:spAutoFit/>
          </a:bodyPr>
          <a:lstStyle/>
          <a:p>
            <a:pPr marL="87630" marR="0" lvl="0" indent="0" defTabSz="914400" eaLnBrk="1" fontAlgn="auto" latinLnBrk="0" hangingPunct="1">
              <a:lnSpc>
                <a:spcPct val="100000"/>
              </a:lnSpc>
              <a:spcBef>
                <a:spcPts val="210"/>
              </a:spcBef>
              <a:spcAft>
                <a:spcPts val="0"/>
              </a:spcAft>
              <a:buClrTx/>
              <a:buSzTx/>
              <a:buFontTx/>
              <a:buNone/>
              <a:tabLst>
                <a:tab pos="937260" algn="l"/>
                <a:tab pos="1555750" algn="l"/>
              </a:tabLst>
              <a:defRPr/>
            </a:pPr>
            <a:r>
              <a:rPr kumimoji="0" sz="800" b="0" i="0" u="none" strike="noStrike" kern="0" cap="none" spc="0" normalizeH="0" baseline="0" noProof="0">
                <a:ln>
                  <a:noFill/>
                </a:ln>
                <a:solidFill>
                  <a:srgbClr val="838383"/>
                </a:solidFill>
                <a:effectLst/>
                <a:uLnTx/>
                <a:uFillTx/>
                <a:latin typeface="Arial"/>
                <a:cs typeface="Arial"/>
              </a:rPr>
              <a:t>Current</a:t>
            </a:r>
            <a:r>
              <a:rPr kumimoji="0" sz="800" b="0" i="0" u="none" strike="noStrike" kern="0" cap="none" spc="-40" normalizeH="0" baseline="0" noProof="0">
                <a:ln>
                  <a:noFill/>
                </a:ln>
                <a:solidFill>
                  <a:srgbClr val="838383"/>
                </a:solidFill>
                <a:effectLst/>
                <a:uLnTx/>
                <a:uFillTx/>
                <a:latin typeface="Arial"/>
                <a:cs typeface="Arial"/>
              </a:rPr>
              <a:t> </a:t>
            </a:r>
            <a:r>
              <a:rPr kumimoji="0" sz="800" b="0" i="0" u="none" strike="noStrike" kern="0" cap="none" spc="-10" normalizeH="0" baseline="0" noProof="0">
                <a:ln>
                  <a:noFill/>
                </a:ln>
                <a:solidFill>
                  <a:srgbClr val="838383"/>
                </a:solidFill>
                <a:effectLst/>
                <a:uLnTx/>
                <a:uFillTx/>
                <a:latin typeface="Arial"/>
                <a:cs typeface="Arial"/>
              </a:rPr>
              <a:t>Smoker</a:t>
            </a:r>
            <a:r>
              <a:rPr kumimoji="0" sz="800" b="0" i="0" u="none" strike="noStrike" kern="0" cap="none" spc="0" normalizeH="0" baseline="0" noProof="0">
                <a:ln>
                  <a:noFill/>
                </a:ln>
                <a:solidFill>
                  <a:srgbClr val="838383"/>
                </a:solidFill>
                <a:effectLst/>
                <a:uLnTx/>
                <a:uFillTx/>
                <a:latin typeface="Arial"/>
                <a:cs typeface="Arial"/>
              </a:rPr>
              <a:t>	</a:t>
            </a:r>
            <a:r>
              <a:rPr kumimoji="0" sz="800" b="0" i="0" u="none" strike="noStrike" kern="0" cap="none" spc="-10" normalizeH="0" baseline="0" noProof="0">
                <a:ln>
                  <a:noFill/>
                </a:ln>
                <a:solidFill>
                  <a:srgbClr val="838383"/>
                </a:solidFill>
                <a:effectLst/>
                <a:uLnTx/>
                <a:uFillTx/>
                <a:latin typeface="Arial"/>
                <a:cs typeface="Arial"/>
              </a:rPr>
              <a:t>Ex-smoker</a:t>
            </a:r>
            <a:r>
              <a:rPr kumimoji="0" sz="800" b="0" i="0" u="none" strike="noStrike" kern="0" cap="none" spc="0" normalizeH="0" baseline="0" noProof="0">
                <a:ln>
                  <a:noFill/>
                </a:ln>
                <a:solidFill>
                  <a:srgbClr val="838383"/>
                </a:solidFill>
                <a:effectLst/>
                <a:uLnTx/>
                <a:uFillTx/>
                <a:latin typeface="Arial"/>
                <a:cs typeface="Arial"/>
              </a:rPr>
              <a:t>	Never</a:t>
            </a:r>
            <a:r>
              <a:rPr kumimoji="0" sz="800" b="0" i="0" u="none" strike="noStrike" kern="0" cap="none" spc="-35" normalizeH="0" baseline="0" noProof="0">
                <a:ln>
                  <a:noFill/>
                </a:ln>
                <a:solidFill>
                  <a:srgbClr val="838383"/>
                </a:solidFill>
                <a:effectLst/>
                <a:uLnTx/>
                <a:uFillTx/>
                <a:latin typeface="Arial"/>
                <a:cs typeface="Arial"/>
              </a:rPr>
              <a:t> </a:t>
            </a:r>
            <a:r>
              <a:rPr kumimoji="0" sz="800" b="0" i="0" u="none" strike="noStrike" kern="0" cap="none" spc="-10" normalizeH="0" baseline="0" noProof="0">
                <a:ln>
                  <a:noFill/>
                </a:ln>
                <a:solidFill>
                  <a:srgbClr val="838383"/>
                </a:solidFill>
                <a:effectLst/>
                <a:uLnTx/>
                <a:uFillTx/>
                <a:latin typeface="Arial"/>
                <a:cs typeface="Arial"/>
              </a:rPr>
              <a:t>smoked</a:t>
            </a:r>
            <a:endParaRPr kumimoji="0" sz="800" b="0" i="0" u="none" strike="noStrike" kern="0" cap="none" spc="0" normalizeH="0" baseline="0" noProof="0">
              <a:ln>
                <a:noFill/>
              </a:ln>
              <a:solidFill>
                <a:sysClr val="windowText" lastClr="000000"/>
              </a:solidFill>
              <a:effectLst/>
              <a:uLnTx/>
              <a:uFillTx/>
              <a:latin typeface="Arial"/>
              <a:cs typeface="Arial"/>
            </a:endParaRPr>
          </a:p>
          <a:p>
            <a:pPr marL="184785" marR="114300" lvl="0" indent="-172720" defTabSz="914400" eaLnBrk="1" fontAlgn="auto" latinLnBrk="0" hangingPunct="1">
              <a:lnSpc>
                <a:spcPct val="100600"/>
              </a:lnSpc>
              <a:spcBef>
                <a:spcPts val="155"/>
              </a:spcBef>
              <a:spcAft>
                <a:spcPts val="0"/>
              </a:spcAft>
              <a:buClr>
                <a:srgbClr val="FF9900"/>
              </a:buClr>
              <a:buSzTx/>
              <a:buFontTx/>
              <a:buChar char="•"/>
              <a:tabLst>
                <a:tab pos="184785" algn="l"/>
              </a:tabLst>
              <a:defRPr/>
            </a:pPr>
            <a:r>
              <a:rPr kumimoji="0" sz="800" b="0" i="0" u="none" strike="noStrike" kern="0" cap="none" spc="0" normalizeH="0" baseline="0" noProof="0">
                <a:ln>
                  <a:noFill/>
                </a:ln>
                <a:solidFill>
                  <a:srgbClr val="073762"/>
                </a:solidFill>
                <a:effectLst/>
                <a:uLnTx/>
                <a:uFillTx/>
                <a:latin typeface="Arial"/>
                <a:cs typeface="Arial"/>
              </a:rPr>
              <a:t>Approximately</a:t>
            </a:r>
            <a:r>
              <a:rPr kumimoji="0" sz="800" b="0" i="0" u="none" strike="noStrike" kern="0" cap="none" spc="-50" normalizeH="0" baseline="0" noProof="0">
                <a:ln>
                  <a:noFill/>
                </a:ln>
                <a:solidFill>
                  <a:srgbClr val="073762"/>
                </a:solidFill>
                <a:effectLst/>
                <a:uLnTx/>
                <a:uFillTx/>
                <a:latin typeface="Arial"/>
                <a:cs typeface="Arial"/>
              </a:rPr>
              <a:t> </a:t>
            </a:r>
            <a:r>
              <a:rPr kumimoji="0" sz="1200" b="1" i="0" u="none" strike="noStrike" kern="0" cap="none" spc="0" normalizeH="0" baseline="0" noProof="0">
                <a:ln>
                  <a:noFill/>
                </a:ln>
                <a:solidFill>
                  <a:srgbClr val="0C5EA8"/>
                </a:solidFill>
                <a:effectLst/>
                <a:uLnTx/>
                <a:uFillTx/>
                <a:latin typeface="Arial"/>
                <a:cs typeface="Arial"/>
              </a:rPr>
              <a:t>⅓</a:t>
            </a:r>
            <a:r>
              <a:rPr kumimoji="0" sz="1200" b="1" i="0" u="none" strike="noStrike" kern="0" cap="none" spc="-114" normalizeH="0" baseline="0" noProof="0">
                <a:ln>
                  <a:noFill/>
                </a:ln>
                <a:solidFill>
                  <a:srgbClr val="0C5EA8"/>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of</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individuals</a:t>
            </a:r>
            <a:r>
              <a:rPr kumimoji="0" sz="800" b="0" i="0" u="none" strike="noStrike" kern="0" cap="none" spc="-1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from</a:t>
            </a:r>
            <a:r>
              <a:rPr kumimoji="0" sz="800" b="0" i="0" u="none" strike="noStrike" kern="0" cap="none" spc="-25" normalizeH="0" baseline="0" noProof="0">
                <a:ln>
                  <a:noFill/>
                </a:ln>
                <a:solidFill>
                  <a:srgbClr val="073762"/>
                </a:solidFill>
                <a:effectLst/>
                <a:uLnTx/>
                <a:uFillTx/>
                <a:latin typeface="Arial"/>
                <a:cs typeface="Arial"/>
              </a:rPr>
              <a:t> the</a:t>
            </a:r>
            <a:r>
              <a:rPr kumimoji="0" sz="800" b="0" i="0" u="none" strike="noStrike" kern="0" cap="none" spc="0" normalizeH="0" baseline="0" noProof="0">
                <a:ln>
                  <a:noFill/>
                </a:ln>
                <a:solidFill>
                  <a:srgbClr val="073762"/>
                </a:solidFill>
                <a:effectLst/>
                <a:uLnTx/>
                <a:uFillTx/>
                <a:latin typeface="Arial"/>
                <a:cs typeface="Arial"/>
              </a:rPr>
              <a:t> SAWD</a:t>
            </a:r>
            <a:r>
              <a:rPr kumimoji="0" sz="800" b="0" i="0" u="none" strike="noStrike" kern="0" cap="none" spc="-4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registry,</a:t>
            </a:r>
            <a:r>
              <a:rPr kumimoji="0" sz="800" b="0" i="0" u="none" strike="noStrike" kern="0" cap="none" spc="-1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SK,</a:t>
            </a:r>
            <a:r>
              <a:rPr kumimoji="0" sz="800" b="0" i="0" u="none" strike="noStrike" kern="0" cap="none" spc="-1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and</a:t>
            </a:r>
            <a:r>
              <a:rPr kumimoji="0" sz="800" b="0" i="0" u="none" strike="noStrike" kern="0" cap="none" spc="-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the</a:t>
            </a:r>
            <a:r>
              <a:rPr kumimoji="0" sz="800" b="0" i="0" u="none" strike="noStrike" kern="0" cap="none" spc="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USA</a:t>
            </a:r>
            <a:r>
              <a:rPr kumimoji="0" sz="800" b="0" i="0" u="none" strike="noStrike" kern="0" cap="none" spc="-1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were</a:t>
            </a:r>
            <a:r>
              <a:rPr kumimoji="0" sz="800" b="0" i="0" u="none" strike="noStrike" kern="0" cap="none" spc="15" normalizeH="0" baseline="0" noProof="0">
                <a:ln>
                  <a:noFill/>
                </a:ln>
                <a:solidFill>
                  <a:srgbClr val="073762"/>
                </a:solidFill>
                <a:effectLst/>
                <a:uLnTx/>
                <a:uFillTx/>
                <a:latin typeface="Arial"/>
                <a:cs typeface="Arial"/>
              </a:rPr>
              <a:t> </a:t>
            </a:r>
            <a:r>
              <a:rPr kumimoji="0" sz="800" b="0" i="0" u="none" strike="noStrike" kern="0" cap="none" spc="-25" normalizeH="0" baseline="0" noProof="0">
                <a:ln>
                  <a:noFill/>
                </a:ln>
                <a:solidFill>
                  <a:srgbClr val="073762"/>
                </a:solidFill>
                <a:effectLst/>
                <a:uLnTx/>
                <a:uFillTx/>
                <a:latin typeface="Arial"/>
                <a:cs typeface="Arial"/>
              </a:rPr>
              <a:t>ex-</a:t>
            </a:r>
            <a:r>
              <a:rPr kumimoji="0" sz="800" b="0" i="0" u="none" strike="noStrike" kern="0" cap="none" spc="-10" normalizeH="0" baseline="0" noProof="0">
                <a:ln>
                  <a:noFill/>
                </a:ln>
                <a:solidFill>
                  <a:srgbClr val="073762"/>
                </a:solidFill>
                <a:effectLst/>
                <a:uLnTx/>
                <a:uFillTx/>
                <a:latin typeface="Arial"/>
                <a:cs typeface="Arial"/>
              </a:rPr>
              <a:t> smokers.</a:t>
            </a:r>
            <a:endParaRPr kumimoji="0" sz="800" b="0" i="0" u="none" strike="noStrike" kern="0" cap="none" spc="0" normalizeH="0" baseline="0" noProof="0">
              <a:ln>
                <a:noFill/>
              </a:ln>
              <a:solidFill>
                <a:sysClr val="windowText" lastClr="000000"/>
              </a:solidFill>
              <a:effectLst/>
              <a:uLnTx/>
              <a:uFillTx/>
              <a:latin typeface="Arial"/>
              <a:cs typeface="Arial"/>
            </a:endParaRPr>
          </a:p>
        </p:txBody>
      </p:sp>
      <p:sp>
        <p:nvSpPr>
          <p:cNvPr id="75" name="object 75"/>
          <p:cNvSpPr txBox="1"/>
          <p:nvPr/>
        </p:nvSpPr>
        <p:spPr>
          <a:xfrm>
            <a:off x="331114" y="3528564"/>
            <a:ext cx="1237615" cy="690245"/>
          </a:xfrm>
          <a:prstGeom prst="rect">
            <a:avLst/>
          </a:prstGeom>
        </p:spPr>
        <p:txBody>
          <a:bodyPr vert="horz" wrap="square" lIns="0" tIns="43180" rIns="0" bIns="0" rtlCol="0">
            <a:spAutoFit/>
          </a:bodyPr>
          <a:lstStyle/>
          <a:p>
            <a:pPr marL="18415" marR="0" lvl="0" indent="0" defTabSz="914400" eaLnBrk="1" fontAlgn="auto" latinLnBrk="0" hangingPunct="1">
              <a:lnSpc>
                <a:spcPct val="100000"/>
              </a:lnSpc>
              <a:spcBef>
                <a:spcPts val="340"/>
              </a:spcBef>
              <a:spcAft>
                <a:spcPts val="0"/>
              </a:spcAft>
              <a:buClrTx/>
              <a:buSzTx/>
              <a:buFontTx/>
              <a:buNone/>
              <a:tabLst/>
              <a:defRPr/>
            </a:pPr>
            <a:r>
              <a:rPr kumimoji="0" sz="3200" b="1" i="0" u="none" strike="noStrike" kern="0" cap="none" spc="-10" normalizeH="0" baseline="0" noProof="0">
                <a:ln>
                  <a:noFill/>
                </a:ln>
                <a:solidFill>
                  <a:srgbClr val="FF9900"/>
                </a:solidFill>
                <a:effectLst/>
                <a:uLnTx/>
                <a:uFillTx/>
                <a:latin typeface="Arial"/>
                <a:cs typeface="Arial"/>
              </a:rPr>
              <a:t>70.4%</a:t>
            </a:r>
            <a:endParaRPr kumimoji="0" sz="3200" b="0" i="0" u="none" strike="noStrike" kern="0" cap="none" spc="0" normalizeH="0" baseline="0" noProof="0">
              <a:ln>
                <a:noFill/>
              </a:ln>
              <a:solidFill>
                <a:sysClr val="windowText" lastClr="000000"/>
              </a:solidFill>
              <a:effectLst/>
              <a:uLnTx/>
              <a:uFillTx/>
              <a:latin typeface="Arial"/>
              <a:cs typeface="Arial"/>
            </a:endParaRPr>
          </a:p>
          <a:p>
            <a:pPr marL="12700" marR="0" lvl="0" indent="0" defTabSz="914400" eaLnBrk="1" fontAlgn="auto" latinLnBrk="0" hangingPunct="1">
              <a:lnSpc>
                <a:spcPct val="100000"/>
              </a:lnSpc>
              <a:spcBef>
                <a:spcPts val="70"/>
              </a:spcBef>
              <a:spcAft>
                <a:spcPts val="0"/>
              </a:spcAft>
              <a:buClrTx/>
              <a:buSzTx/>
              <a:buFontTx/>
              <a:buNone/>
              <a:tabLst/>
              <a:defRPr/>
            </a:pPr>
            <a:r>
              <a:rPr kumimoji="0" sz="900" b="1" i="0" u="none" strike="noStrike" kern="0" cap="none" spc="-10" normalizeH="0" baseline="0" noProof="0">
                <a:ln>
                  <a:noFill/>
                </a:ln>
                <a:solidFill>
                  <a:srgbClr val="073762"/>
                </a:solidFill>
                <a:effectLst/>
                <a:uLnTx/>
                <a:uFillTx/>
                <a:latin typeface="Arial"/>
                <a:cs typeface="Arial"/>
              </a:rPr>
              <a:t>OVERWEIGHT/OBESE</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76" name="object 76"/>
          <p:cNvSpPr txBox="1"/>
          <p:nvPr/>
        </p:nvSpPr>
        <p:spPr>
          <a:xfrm>
            <a:off x="617016" y="1249778"/>
            <a:ext cx="1148715" cy="691515"/>
          </a:xfrm>
          <a:prstGeom prst="rect">
            <a:avLst/>
          </a:prstGeom>
        </p:spPr>
        <p:txBody>
          <a:bodyPr vert="horz" wrap="square" lIns="0" tIns="44450" rIns="0" bIns="0" rtlCol="0">
            <a:spAutoFit/>
          </a:bodyPr>
          <a:lstStyle/>
          <a:p>
            <a:pPr marL="42545" marR="0" lvl="0" indent="0" defTabSz="914400" eaLnBrk="1" fontAlgn="auto" latinLnBrk="0" hangingPunct="1">
              <a:lnSpc>
                <a:spcPct val="100000"/>
              </a:lnSpc>
              <a:spcBef>
                <a:spcPts val="350"/>
              </a:spcBef>
              <a:spcAft>
                <a:spcPts val="0"/>
              </a:spcAft>
              <a:buClrTx/>
              <a:buSzTx/>
              <a:buFontTx/>
              <a:buNone/>
              <a:tabLst/>
              <a:defRPr/>
            </a:pPr>
            <a:r>
              <a:rPr kumimoji="0" sz="3200" b="1" i="0" u="none" strike="noStrike" kern="0" cap="none" spc="-10" normalizeH="0" baseline="0" noProof="0">
                <a:ln>
                  <a:noFill/>
                </a:ln>
                <a:solidFill>
                  <a:srgbClr val="FF9900"/>
                </a:solidFill>
                <a:effectLst/>
                <a:uLnTx/>
                <a:uFillTx/>
                <a:latin typeface="Arial"/>
                <a:cs typeface="Arial"/>
              </a:rPr>
              <a:t>4,990</a:t>
            </a:r>
            <a:endParaRPr kumimoji="0" sz="3200" b="0" i="0" u="none" strike="noStrike" kern="0" cap="none" spc="0" normalizeH="0" baseline="0" noProof="0">
              <a:ln>
                <a:noFill/>
              </a:ln>
              <a:solidFill>
                <a:sysClr val="windowText" lastClr="000000"/>
              </a:solidFill>
              <a:effectLst/>
              <a:uLnTx/>
              <a:uFillTx/>
              <a:latin typeface="Arial"/>
              <a:cs typeface="Arial"/>
            </a:endParaRPr>
          </a:p>
          <a:p>
            <a:pPr marL="12700" marR="0" lvl="0" indent="0" defTabSz="914400" eaLnBrk="1" fontAlgn="auto" latinLnBrk="0" hangingPunct="1">
              <a:lnSpc>
                <a:spcPct val="100000"/>
              </a:lnSpc>
              <a:spcBef>
                <a:spcPts val="70"/>
              </a:spcBef>
              <a:spcAft>
                <a:spcPts val="0"/>
              </a:spcAft>
              <a:buClrTx/>
              <a:buSzTx/>
              <a:buFontTx/>
              <a:buNone/>
              <a:tabLst/>
              <a:defRPr/>
            </a:pPr>
            <a:r>
              <a:rPr kumimoji="0" sz="900" b="1" i="0" u="none" strike="noStrike" kern="0" cap="none" spc="0" normalizeH="0" baseline="0" noProof="0">
                <a:ln>
                  <a:noFill/>
                </a:ln>
                <a:solidFill>
                  <a:srgbClr val="073762"/>
                </a:solidFill>
                <a:effectLst/>
                <a:uLnTx/>
                <a:uFillTx/>
                <a:latin typeface="Arial"/>
                <a:cs typeface="Arial"/>
              </a:rPr>
              <a:t>ELIGIBLE</a:t>
            </a:r>
            <a:r>
              <a:rPr kumimoji="0" sz="900" b="1" i="0" u="none" strike="noStrike" kern="0" cap="none" spc="-15" normalizeH="0" baseline="0" noProof="0">
                <a:ln>
                  <a:noFill/>
                </a:ln>
                <a:solidFill>
                  <a:srgbClr val="073762"/>
                </a:solidFill>
                <a:effectLst/>
                <a:uLnTx/>
                <a:uFillTx/>
                <a:latin typeface="Arial"/>
                <a:cs typeface="Arial"/>
              </a:rPr>
              <a:t> </a:t>
            </a:r>
            <a:r>
              <a:rPr kumimoji="0" sz="900" b="1" i="0" u="none" strike="noStrike" kern="0" cap="none" spc="-10" normalizeH="0" baseline="0" noProof="0">
                <a:ln>
                  <a:noFill/>
                </a:ln>
                <a:solidFill>
                  <a:srgbClr val="073762"/>
                </a:solidFill>
                <a:effectLst/>
                <a:uLnTx/>
                <a:uFillTx/>
                <a:latin typeface="Arial"/>
                <a:cs typeface="Arial"/>
              </a:rPr>
              <a:t>PATIENTS</a:t>
            </a:r>
            <a:endParaRPr kumimoji="0" sz="900" b="0" i="0" u="none" strike="noStrike" kern="0" cap="none" spc="0" normalizeH="0" baseline="0" noProof="0">
              <a:ln>
                <a:noFill/>
              </a:ln>
              <a:solidFill>
                <a:sysClr val="windowText" lastClr="000000"/>
              </a:solidFill>
              <a:effectLst/>
              <a:uLnTx/>
              <a:uFillTx/>
              <a:latin typeface="Arial"/>
              <a:cs typeface="Arial"/>
            </a:endParaRPr>
          </a:p>
        </p:txBody>
      </p:sp>
      <p:pic>
        <p:nvPicPr>
          <p:cNvPr id="77" name="object 77"/>
          <p:cNvPicPr/>
          <p:nvPr/>
        </p:nvPicPr>
        <p:blipFill>
          <a:blip r:embed="rId10" cstate="print"/>
          <a:stretch>
            <a:fillRect/>
          </a:stretch>
        </p:blipFill>
        <p:spPr>
          <a:xfrm>
            <a:off x="894867" y="1073293"/>
            <a:ext cx="241338" cy="283875"/>
          </a:xfrm>
          <a:prstGeom prst="rect">
            <a:avLst/>
          </a:prstGeom>
        </p:spPr>
      </p:pic>
      <p:pic>
        <p:nvPicPr>
          <p:cNvPr id="78" name="object 78"/>
          <p:cNvPicPr/>
          <p:nvPr/>
        </p:nvPicPr>
        <p:blipFill>
          <a:blip r:embed="rId11" cstate="print"/>
          <a:stretch>
            <a:fillRect/>
          </a:stretch>
        </p:blipFill>
        <p:spPr>
          <a:xfrm>
            <a:off x="1254531" y="1100866"/>
            <a:ext cx="241338" cy="256302"/>
          </a:xfrm>
          <a:prstGeom prst="rect">
            <a:avLst/>
          </a:prstGeom>
        </p:spPr>
      </p:pic>
      <p:grpSp>
        <p:nvGrpSpPr>
          <p:cNvPr id="79" name="object 79"/>
          <p:cNvGrpSpPr/>
          <p:nvPr/>
        </p:nvGrpSpPr>
        <p:grpSpPr>
          <a:xfrm>
            <a:off x="6511218" y="921170"/>
            <a:ext cx="323215" cy="250825"/>
            <a:chOff x="6511218" y="921170"/>
            <a:chExt cx="323215" cy="250825"/>
          </a:xfrm>
        </p:grpSpPr>
        <p:pic>
          <p:nvPicPr>
            <p:cNvPr id="80" name="object 80"/>
            <p:cNvPicPr/>
            <p:nvPr/>
          </p:nvPicPr>
          <p:blipFill>
            <a:blip r:embed="rId12" cstate="print"/>
            <a:stretch>
              <a:fillRect/>
            </a:stretch>
          </p:blipFill>
          <p:spPr>
            <a:xfrm>
              <a:off x="6629735" y="921170"/>
              <a:ext cx="204665" cy="191497"/>
            </a:xfrm>
            <a:prstGeom prst="rect">
              <a:avLst/>
            </a:prstGeom>
          </p:spPr>
        </p:pic>
        <p:sp>
          <p:nvSpPr>
            <p:cNvPr id="81" name="object 81"/>
            <p:cNvSpPr/>
            <p:nvPr/>
          </p:nvSpPr>
          <p:spPr>
            <a:xfrm>
              <a:off x="6513373" y="1125448"/>
              <a:ext cx="318770" cy="45085"/>
            </a:xfrm>
            <a:custGeom>
              <a:avLst/>
              <a:gdLst/>
              <a:ahLst/>
              <a:cxnLst/>
              <a:rect l="l" t="t" r="r" b="b"/>
              <a:pathLst>
                <a:path w="318770" h="45084">
                  <a:moveTo>
                    <a:pt x="318490" y="0"/>
                  </a:moveTo>
                  <a:lnTo>
                    <a:pt x="311086" y="0"/>
                  </a:lnTo>
                  <a:lnTo>
                    <a:pt x="311086" y="7620"/>
                  </a:lnTo>
                  <a:lnTo>
                    <a:pt x="311086" y="36842"/>
                  </a:lnTo>
                  <a:lnTo>
                    <a:pt x="292569" y="36842"/>
                  </a:lnTo>
                  <a:lnTo>
                    <a:pt x="292569" y="7620"/>
                  </a:lnTo>
                  <a:lnTo>
                    <a:pt x="311086" y="7620"/>
                  </a:lnTo>
                  <a:lnTo>
                    <a:pt x="311086" y="0"/>
                  </a:lnTo>
                  <a:lnTo>
                    <a:pt x="285165" y="0"/>
                  </a:lnTo>
                  <a:lnTo>
                    <a:pt x="285165" y="7620"/>
                  </a:lnTo>
                  <a:lnTo>
                    <a:pt x="285165" y="36842"/>
                  </a:lnTo>
                  <a:lnTo>
                    <a:pt x="70370" y="36842"/>
                  </a:lnTo>
                  <a:lnTo>
                    <a:pt x="70370" y="7620"/>
                  </a:lnTo>
                  <a:lnTo>
                    <a:pt x="285165" y="7620"/>
                  </a:lnTo>
                  <a:lnTo>
                    <a:pt x="285165" y="0"/>
                  </a:lnTo>
                  <a:lnTo>
                    <a:pt x="62953" y="0"/>
                  </a:lnTo>
                  <a:lnTo>
                    <a:pt x="62953" y="7620"/>
                  </a:lnTo>
                  <a:lnTo>
                    <a:pt x="62953" y="36842"/>
                  </a:lnTo>
                  <a:lnTo>
                    <a:pt x="7404" y="36842"/>
                  </a:lnTo>
                  <a:lnTo>
                    <a:pt x="7404" y="7620"/>
                  </a:lnTo>
                  <a:lnTo>
                    <a:pt x="62953" y="7620"/>
                  </a:lnTo>
                  <a:lnTo>
                    <a:pt x="62953" y="0"/>
                  </a:lnTo>
                  <a:lnTo>
                    <a:pt x="0" y="0"/>
                  </a:lnTo>
                  <a:lnTo>
                    <a:pt x="0" y="7620"/>
                  </a:lnTo>
                  <a:lnTo>
                    <a:pt x="0" y="36842"/>
                  </a:lnTo>
                  <a:lnTo>
                    <a:pt x="0" y="44462"/>
                  </a:lnTo>
                  <a:lnTo>
                    <a:pt x="318490" y="44462"/>
                  </a:lnTo>
                  <a:lnTo>
                    <a:pt x="318490" y="36918"/>
                  </a:lnTo>
                  <a:lnTo>
                    <a:pt x="318490" y="7620"/>
                  </a:lnTo>
                  <a:lnTo>
                    <a:pt x="318490" y="7264"/>
                  </a:lnTo>
                  <a:lnTo>
                    <a:pt x="318490" y="0"/>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2" name="object 82"/>
            <p:cNvSpPr/>
            <p:nvPr/>
          </p:nvSpPr>
          <p:spPr>
            <a:xfrm>
              <a:off x="6513380" y="1125300"/>
              <a:ext cx="318770" cy="45085"/>
            </a:xfrm>
            <a:custGeom>
              <a:avLst/>
              <a:gdLst/>
              <a:ahLst/>
              <a:cxnLst/>
              <a:rect l="l" t="t" r="r" b="b"/>
              <a:pathLst>
                <a:path w="318770" h="45084">
                  <a:moveTo>
                    <a:pt x="0" y="44467"/>
                  </a:moveTo>
                  <a:lnTo>
                    <a:pt x="318489" y="44467"/>
                  </a:lnTo>
                  <a:lnTo>
                    <a:pt x="318489" y="0"/>
                  </a:lnTo>
                  <a:lnTo>
                    <a:pt x="0" y="0"/>
                  </a:lnTo>
                  <a:lnTo>
                    <a:pt x="0" y="44467"/>
                  </a:lnTo>
                  <a:close/>
                </a:path>
                <a:path w="318770" h="45084">
                  <a:moveTo>
                    <a:pt x="292565" y="7411"/>
                  </a:moveTo>
                  <a:lnTo>
                    <a:pt x="311082" y="7411"/>
                  </a:lnTo>
                  <a:lnTo>
                    <a:pt x="311082" y="37055"/>
                  </a:lnTo>
                  <a:lnTo>
                    <a:pt x="292565" y="37055"/>
                  </a:lnTo>
                  <a:lnTo>
                    <a:pt x="292565" y="7411"/>
                  </a:lnTo>
                  <a:close/>
                </a:path>
                <a:path w="318770" h="45084">
                  <a:moveTo>
                    <a:pt x="70363" y="7411"/>
                  </a:moveTo>
                  <a:lnTo>
                    <a:pt x="285158" y="7411"/>
                  </a:lnTo>
                  <a:lnTo>
                    <a:pt x="285158" y="37055"/>
                  </a:lnTo>
                  <a:lnTo>
                    <a:pt x="70363" y="37055"/>
                  </a:lnTo>
                  <a:lnTo>
                    <a:pt x="70363" y="7411"/>
                  </a:lnTo>
                  <a:close/>
                </a:path>
                <a:path w="318770" h="45084">
                  <a:moveTo>
                    <a:pt x="7406" y="7411"/>
                  </a:moveTo>
                  <a:lnTo>
                    <a:pt x="62956" y="7411"/>
                  </a:lnTo>
                  <a:lnTo>
                    <a:pt x="62956" y="37055"/>
                  </a:lnTo>
                  <a:lnTo>
                    <a:pt x="7406" y="37055"/>
                  </a:lnTo>
                  <a:lnTo>
                    <a:pt x="7406" y="7411"/>
                  </a:lnTo>
                  <a:close/>
                </a:path>
              </a:pathLst>
            </a:custGeom>
            <a:ln w="4321">
              <a:solidFill>
                <a:srgbClr val="073762"/>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pic>
        <p:nvPicPr>
          <p:cNvPr id="83" name="object 83"/>
          <p:cNvPicPr/>
          <p:nvPr/>
        </p:nvPicPr>
        <p:blipFill>
          <a:blip r:embed="rId13" cstate="print"/>
          <a:stretch>
            <a:fillRect/>
          </a:stretch>
        </p:blipFill>
        <p:spPr>
          <a:xfrm>
            <a:off x="1299972" y="4535423"/>
            <a:ext cx="181356" cy="179831"/>
          </a:xfrm>
          <a:prstGeom prst="rect">
            <a:avLst/>
          </a:prstGeom>
        </p:spPr>
      </p:pic>
      <p:sp>
        <p:nvSpPr>
          <p:cNvPr id="84" name="object 84"/>
          <p:cNvSpPr txBox="1"/>
          <p:nvPr/>
        </p:nvSpPr>
        <p:spPr>
          <a:xfrm>
            <a:off x="311302" y="4554728"/>
            <a:ext cx="7573645" cy="452755"/>
          </a:xfrm>
          <a:prstGeom prst="rect">
            <a:avLst/>
          </a:prstGeom>
        </p:spPr>
        <p:txBody>
          <a:bodyPr vert="horz" wrap="square" lIns="0" tIns="12700" rIns="0" bIns="0" rtlCol="0">
            <a:spAutoFit/>
          </a:bodyPr>
          <a:lstStyle/>
          <a:p>
            <a:pPr marL="1206500" marR="0" lvl="0" indent="0" defTabSz="914400" eaLnBrk="1" fontAlgn="auto" latinLnBrk="0" hangingPunct="1">
              <a:lnSpc>
                <a:spcPct val="100000"/>
              </a:lnSpc>
              <a:spcBef>
                <a:spcPts val="100"/>
              </a:spcBef>
              <a:spcAft>
                <a:spcPts val="0"/>
              </a:spcAft>
              <a:buClrTx/>
              <a:buSzTx/>
              <a:buFontTx/>
              <a:buNone/>
              <a:tabLst/>
              <a:defRPr/>
            </a:pPr>
            <a:r>
              <a:rPr kumimoji="0" sz="800" b="0" i="0" u="none" strike="noStrike" kern="0" cap="none" spc="0" normalizeH="0" baseline="0" noProof="0">
                <a:ln>
                  <a:noFill/>
                </a:ln>
                <a:solidFill>
                  <a:srgbClr val="073762"/>
                </a:solidFill>
                <a:effectLst/>
                <a:uLnTx/>
                <a:uFillTx/>
                <a:latin typeface="Arial"/>
                <a:cs typeface="Arial"/>
              </a:rPr>
              <a:t>SK</a:t>
            </a:r>
            <a:r>
              <a:rPr kumimoji="0" sz="800" b="0" i="0" u="none" strike="noStrike" kern="0" cap="none" spc="-4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had</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the</a:t>
            </a:r>
            <a:r>
              <a:rPr kumimoji="0" sz="800" b="0" i="0" u="none" strike="noStrike" kern="0" cap="none" spc="-3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oldest</a:t>
            </a:r>
            <a:r>
              <a:rPr kumimoji="0" sz="800" b="0" i="0" u="none" strike="noStrike" kern="0" cap="none" spc="-2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patients,</a:t>
            </a:r>
            <a:r>
              <a:rPr kumimoji="0" sz="800" b="0" i="0" u="none" strike="noStrike" kern="0" cap="none" spc="-3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the</a:t>
            </a:r>
            <a:r>
              <a:rPr kumimoji="0" sz="800" b="0" i="0" u="none" strike="noStrike" kern="0" cap="none" spc="-3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lowest</a:t>
            </a:r>
            <a:r>
              <a:rPr kumimoji="0" sz="800" b="0" i="0" u="none" strike="noStrike" kern="0" cap="none" spc="-1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prevalence</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of</a:t>
            </a:r>
            <a:r>
              <a:rPr kumimoji="0" sz="800" b="0" i="0" u="none" strike="noStrike" kern="0" cap="none" spc="-2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patients</a:t>
            </a:r>
            <a:r>
              <a:rPr kumimoji="0" sz="800" b="0" i="0" u="none" strike="noStrike" kern="0" cap="none" spc="-2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who</a:t>
            </a:r>
            <a:r>
              <a:rPr kumimoji="0" sz="800" b="0" i="0" u="none" strike="noStrike" kern="0" cap="none" spc="-2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were</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overweight</a:t>
            </a:r>
            <a:r>
              <a:rPr kumimoji="0" sz="800" b="0" i="0" u="none" strike="noStrike" kern="0" cap="none" spc="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or</a:t>
            </a:r>
            <a:r>
              <a:rPr kumimoji="0" sz="800" b="0" i="0" u="none" strike="noStrike" kern="0" cap="none" spc="-3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obese,</a:t>
            </a:r>
            <a:r>
              <a:rPr kumimoji="0" sz="800" b="0" i="0" u="none" strike="noStrike" kern="0" cap="none" spc="-1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and</a:t>
            </a:r>
            <a:r>
              <a:rPr kumimoji="0" sz="800" b="0" i="0" u="none" strike="noStrike" kern="0" cap="none" spc="-2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the</a:t>
            </a:r>
            <a:r>
              <a:rPr kumimoji="0" sz="800" b="0" i="0" u="none" strike="noStrike" kern="0" cap="none" spc="-3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highest</a:t>
            </a:r>
            <a:r>
              <a:rPr kumimoji="0" sz="800" b="0" i="0" u="none" strike="noStrike" kern="0" cap="none" spc="-1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prevalence</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of</a:t>
            </a:r>
            <a:r>
              <a:rPr kumimoji="0" sz="800" b="0" i="0" u="none" strike="noStrike" kern="0" cap="none" spc="-2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current</a:t>
            </a:r>
            <a:r>
              <a:rPr kumimoji="0" sz="800" b="0" i="0" u="none" strike="noStrike" kern="0" cap="none" spc="-30" normalizeH="0" baseline="0" noProof="0">
                <a:ln>
                  <a:noFill/>
                </a:ln>
                <a:solidFill>
                  <a:srgbClr val="073762"/>
                </a:solidFill>
                <a:effectLst/>
                <a:uLnTx/>
                <a:uFillTx/>
                <a:latin typeface="Arial"/>
                <a:cs typeface="Arial"/>
              </a:rPr>
              <a:t> </a:t>
            </a:r>
            <a:r>
              <a:rPr kumimoji="0" sz="800" b="0" i="0" u="none" strike="noStrike" kern="0" cap="none" spc="-10" normalizeH="0" baseline="0" noProof="0">
                <a:ln>
                  <a:noFill/>
                </a:ln>
                <a:solidFill>
                  <a:srgbClr val="073762"/>
                </a:solidFill>
                <a:effectLst/>
                <a:uLnTx/>
                <a:uFillTx/>
                <a:latin typeface="Arial"/>
                <a:cs typeface="Arial"/>
              </a:rPr>
              <a:t>smokers.</a:t>
            </a:r>
            <a:endParaRPr kumimoji="0" sz="800" b="0" i="0" u="none" strike="noStrike" kern="0" cap="none" spc="0" normalizeH="0" baseline="0" noProof="0">
              <a:ln>
                <a:noFill/>
              </a:ln>
              <a:solidFill>
                <a:sysClr val="windowText" lastClr="000000"/>
              </a:solidFill>
              <a:effectLst/>
              <a:uLnTx/>
              <a:uFillTx/>
              <a:latin typeface="Arial"/>
              <a:cs typeface="Arial"/>
            </a:endParaRPr>
          </a:p>
          <a:p>
            <a:pPr marL="0" marR="0" lvl="0" indent="0" defTabSz="914400" eaLnBrk="1" fontAlgn="auto" latinLnBrk="0" hangingPunct="1">
              <a:lnSpc>
                <a:spcPct val="100000"/>
              </a:lnSpc>
              <a:spcBef>
                <a:spcPts val="520"/>
              </a:spcBef>
              <a:spcAft>
                <a:spcPts val="0"/>
              </a:spcAft>
              <a:buClrTx/>
              <a:buSzTx/>
              <a:buFontTx/>
              <a:buNone/>
              <a:tabLst/>
              <a:defRPr/>
            </a:pPr>
            <a:endParaRPr kumimoji="0" sz="800" b="0" i="0" u="none" strike="noStrike" kern="0" cap="none" spc="0" normalizeH="0" baseline="0" noProof="0">
              <a:ln>
                <a:noFill/>
              </a:ln>
              <a:solidFill>
                <a:sysClr val="windowText" lastClr="000000"/>
              </a:solidFill>
              <a:effectLst/>
              <a:uLnTx/>
              <a:uFillTx/>
              <a:latin typeface="Arial"/>
              <a:cs typeface="Arial"/>
            </a:endParaRPr>
          </a:p>
          <a:p>
            <a:pPr marL="12700" marR="0" lvl="0" indent="0" defTabSz="914400" eaLnBrk="1" fontAlgn="auto" latinLnBrk="0" hangingPunct="1">
              <a:lnSpc>
                <a:spcPct val="100000"/>
              </a:lnSpc>
              <a:spcBef>
                <a:spcPts val="0"/>
              </a:spcBef>
              <a:spcAft>
                <a:spcPts val="0"/>
              </a:spcAft>
              <a:buClrTx/>
              <a:buSzTx/>
              <a:buFontTx/>
              <a:buNone/>
              <a:tabLst/>
              <a:defRPr/>
            </a:pPr>
            <a:r>
              <a:rPr kumimoji="0" sz="800" b="0" i="0" u="none" strike="noStrike" kern="0" cap="none" spc="0" normalizeH="0" baseline="0" noProof="0">
                <a:ln>
                  <a:noFill/>
                </a:ln>
                <a:solidFill>
                  <a:srgbClr val="073762"/>
                </a:solidFill>
                <a:effectLst/>
                <a:uLnTx/>
                <a:uFillTx/>
                <a:latin typeface="Arial"/>
                <a:cs typeface="Arial"/>
              </a:rPr>
              <a:t>USA:</a:t>
            </a:r>
            <a:r>
              <a:rPr kumimoji="0" sz="800" b="0" i="0" u="none" strike="noStrike" kern="0" cap="none" spc="-2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United</a:t>
            </a:r>
            <a:r>
              <a:rPr kumimoji="0" sz="800" b="0" i="0" u="none" strike="noStrike" kern="0" cap="none" spc="-1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States</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of</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America;</a:t>
            </a:r>
            <a:r>
              <a:rPr kumimoji="0" sz="800" b="0" i="0" u="none" strike="noStrike" kern="0" cap="none" spc="-4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SK:</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South</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Korea;</a:t>
            </a:r>
            <a:r>
              <a:rPr kumimoji="0" sz="800" b="0" i="0" u="none" strike="noStrike" kern="0" cap="none" spc="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SAWD:</a:t>
            </a:r>
            <a:r>
              <a:rPr kumimoji="0" sz="800" b="0" i="0" u="none" strike="noStrike" kern="0" cap="none" spc="-5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Severe</a:t>
            </a:r>
            <a:r>
              <a:rPr kumimoji="0" sz="800" b="0" i="0" u="none" strike="noStrike" kern="0" cap="none" spc="-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Asthma</a:t>
            </a:r>
            <a:r>
              <a:rPr kumimoji="0" sz="800" b="0" i="0" u="none" strike="noStrike" kern="0" cap="none" spc="-4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Web-based</a:t>
            </a:r>
            <a:r>
              <a:rPr kumimoji="0" sz="800" b="0" i="0" u="none" strike="noStrike" kern="0" cap="none" spc="-30" normalizeH="0" baseline="0" noProof="0">
                <a:ln>
                  <a:noFill/>
                </a:ln>
                <a:solidFill>
                  <a:srgbClr val="073762"/>
                </a:solidFill>
                <a:effectLst/>
                <a:uLnTx/>
                <a:uFillTx/>
                <a:latin typeface="Arial"/>
                <a:cs typeface="Arial"/>
              </a:rPr>
              <a:t> </a:t>
            </a:r>
            <a:r>
              <a:rPr kumimoji="0" sz="800" b="0" i="0" u="none" strike="noStrike" kern="0" cap="none" spc="-10" normalizeH="0" baseline="0" noProof="0">
                <a:ln>
                  <a:noFill/>
                </a:ln>
                <a:solidFill>
                  <a:srgbClr val="073762"/>
                </a:solidFill>
                <a:effectLst/>
                <a:uLnTx/>
                <a:uFillTx/>
                <a:latin typeface="Arial"/>
                <a:cs typeface="Arial"/>
              </a:rPr>
              <a:t>Database</a:t>
            </a:r>
            <a:endParaRPr kumimoji="0" sz="800" b="0" i="0" u="none" strike="noStrike" kern="0" cap="none" spc="0" normalizeH="0" baseline="0" noProof="0">
              <a:ln>
                <a:noFill/>
              </a:ln>
              <a:solidFill>
                <a:sysClr val="windowText" lastClr="000000"/>
              </a:solidFill>
              <a:effectLst/>
              <a:uLnTx/>
              <a:uFillTx/>
              <a:latin typeface="Arial"/>
              <a:cs typeface="Arial"/>
            </a:endParaRPr>
          </a:p>
        </p:txBody>
      </p:sp>
      <p:grpSp>
        <p:nvGrpSpPr>
          <p:cNvPr id="85" name="object 85"/>
          <p:cNvGrpSpPr/>
          <p:nvPr/>
        </p:nvGrpSpPr>
        <p:grpSpPr>
          <a:xfrm>
            <a:off x="2295863" y="3678702"/>
            <a:ext cx="219075" cy="298450"/>
            <a:chOff x="2295863" y="3678702"/>
            <a:chExt cx="219075" cy="298450"/>
          </a:xfrm>
        </p:grpSpPr>
        <p:sp>
          <p:nvSpPr>
            <p:cNvPr id="86" name="object 86"/>
            <p:cNvSpPr/>
            <p:nvPr/>
          </p:nvSpPr>
          <p:spPr>
            <a:xfrm>
              <a:off x="2298027" y="3680865"/>
              <a:ext cx="170815" cy="267970"/>
            </a:xfrm>
            <a:custGeom>
              <a:avLst/>
              <a:gdLst/>
              <a:ahLst/>
              <a:cxnLst/>
              <a:rect l="l" t="t" r="r" b="b"/>
              <a:pathLst>
                <a:path w="170814" h="267970">
                  <a:moveTo>
                    <a:pt x="37033" y="48383"/>
                  </a:moveTo>
                  <a:lnTo>
                    <a:pt x="29626" y="48383"/>
                  </a:lnTo>
                  <a:lnTo>
                    <a:pt x="29626" y="63268"/>
                  </a:lnTo>
                  <a:lnTo>
                    <a:pt x="18516" y="63268"/>
                  </a:lnTo>
                  <a:lnTo>
                    <a:pt x="11313" y="64735"/>
                  </a:lnTo>
                  <a:lnTo>
                    <a:pt x="5430" y="68722"/>
                  </a:lnTo>
                  <a:lnTo>
                    <a:pt x="1461" y="74634"/>
                  </a:lnTo>
                  <a:lnTo>
                    <a:pt x="0" y="81875"/>
                  </a:lnTo>
                  <a:lnTo>
                    <a:pt x="0" y="249334"/>
                  </a:lnTo>
                  <a:lnTo>
                    <a:pt x="1461" y="256573"/>
                  </a:lnTo>
                  <a:lnTo>
                    <a:pt x="5316" y="262315"/>
                  </a:lnTo>
                  <a:lnTo>
                    <a:pt x="5430" y="262484"/>
                  </a:lnTo>
                  <a:lnTo>
                    <a:pt x="11313" y="266473"/>
                  </a:lnTo>
                  <a:lnTo>
                    <a:pt x="18516" y="267941"/>
                  </a:lnTo>
                  <a:lnTo>
                    <a:pt x="85273" y="267941"/>
                  </a:lnTo>
                  <a:lnTo>
                    <a:pt x="85189" y="264148"/>
                  </a:lnTo>
                  <a:lnTo>
                    <a:pt x="85318" y="262484"/>
                  </a:lnTo>
                  <a:lnTo>
                    <a:pt x="85603" y="260498"/>
                  </a:lnTo>
                  <a:lnTo>
                    <a:pt x="12381" y="260498"/>
                  </a:lnTo>
                  <a:lnTo>
                    <a:pt x="7406" y="255499"/>
                  </a:lnTo>
                  <a:lnTo>
                    <a:pt x="7406" y="75707"/>
                  </a:lnTo>
                  <a:lnTo>
                    <a:pt x="12313" y="70779"/>
                  </a:lnTo>
                  <a:lnTo>
                    <a:pt x="34478" y="70779"/>
                  </a:lnTo>
                  <a:lnTo>
                    <a:pt x="36965" y="68391"/>
                  </a:lnTo>
                  <a:lnTo>
                    <a:pt x="37033" y="48383"/>
                  </a:lnTo>
                  <a:close/>
                </a:path>
                <a:path w="170814" h="267970">
                  <a:moveTo>
                    <a:pt x="140727" y="48383"/>
                  </a:moveTo>
                  <a:lnTo>
                    <a:pt x="133321" y="48383"/>
                  </a:lnTo>
                  <a:lnTo>
                    <a:pt x="133253" y="68143"/>
                  </a:lnTo>
                  <a:lnTo>
                    <a:pt x="135759" y="70779"/>
                  </a:lnTo>
                  <a:lnTo>
                    <a:pt x="158041" y="70779"/>
                  </a:lnTo>
                  <a:lnTo>
                    <a:pt x="162948" y="75707"/>
                  </a:lnTo>
                  <a:lnTo>
                    <a:pt x="162948" y="111608"/>
                  </a:lnTo>
                  <a:lnTo>
                    <a:pt x="40351" y="111608"/>
                  </a:lnTo>
                  <a:lnTo>
                    <a:pt x="37033" y="114939"/>
                  </a:lnTo>
                  <a:lnTo>
                    <a:pt x="37033" y="190143"/>
                  </a:lnTo>
                  <a:lnTo>
                    <a:pt x="40351" y="193477"/>
                  </a:lnTo>
                  <a:lnTo>
                    <a:pt x="162948" y="193477"/>
                  </a:lnTo>
                  <a:lnTo>
                    <a:pt x="162948" y="226941"/>
                  </a:lnTo>
                  <a:lnTo>
                    <a:pt x="170355" y="226941"/>
                  </a:lnTo>
                  <a:lnTo>
                    <a:pt x="170355" y="186007"/>
                  </a:lnTo>
                  <a:lnTo>
                    <a:pt x="44440" y="186007"/>
                  </a:lnTo>
                  <a:lnTo>
                    <a:pt x="44440" y="119023"/>
                  </a:lnTo>
                  <a:lnTo>
                    <a:pt x="170354" y="119023"/>
                  </a:lnTo>
                  <a:lnTo>
                    <a:pt x="170354" y="81875"/>
                  </a:lnTo>
                  <a:lnTo>
                    <a:pt x="168895" y="74634"/>
                  </a:lnTo>
                  <a:lnTo>
                    <a:pt x="164927" y="68722"/>
                  </a:lnTo>
                  <a:lnTo>
                    <a:pt x="159043" y="64735"/>
                  </a:lnTo>
                  <a:lnTo>
                    <a:pt x="151838" y="63268"/>
                  </a:lnTo>
                  <a:lnTo>
                    <a:pt x="140728" y="63268"/>
                  </a:lnTo>
                  <a:lnTo>
                    <a:pt x="140727" y="48383"/>
                  </a:lnTo>
                  <a:close/>
                </a:path>
                <a:path w="170814" h="267970">
                  <a:moveTo>
                    <a:pt x="170354" y="119023"/>
                  </a:moveTo>
                  <a:lnTo>
                    <a:pt x="162948" y="119023"/>
                  </a:lnTo>
                  <a:lnTo>
                    <a:pt x="162948" y="186007"/>
                  </a:lnTo>
                  <a:lnTo>
                    <a:pt x="170355" y="186007"/>
                  </a:lnTo>
                  <a:lnTo>
                    <a:pt x="170354" y="119023"/>
                  </a:lnTo>
                  <a:close/>
                </a:path>
                <a:path w="170814" h="267970">
                  <a:moveTo>
                    <a:pt x="137024" y="0"/>
                  </a:moveTo>
                  <a:lnTo>
                    <a:pt x="33330" y="0"/>
                  </a:lnTo>
                  <a:lnTo>
                    <a:pt x="14796" y="41439"/>
                  </a:lnTo>
                  <a:lnTo>
                    <a:pt x="14677" y="44913"/>
                  </a:lnTo>
                  <a:lnTo>
                    <a:pt x="17769" y="48243"/>
                  </a:lnTo>
                  <a:lnTo>
                    <a:pt x="21723" y="48383"/>
                  </a:lnTo>
                  <a:lnTo>
                    <a:pt x="148134" y="48383"/>
                  </a:lnTo>
                  <a:lnTo>
                    <a:pt x="152088" y="48519"/>
                  </a:lnTo>
                  <a:lnTo>
                    <a:pt x="155405" y="45412"/>
                  </a:lnTo>
                  <a:lnTo>
                    <a:pt x="155422" y="44913"/>
                  </a:lnTo>
                  <a:lnTo>
                    <a:pt x="155541" y="40940"/>
                  </a:lnTo>
                  <a:lnTo>
                    <a:pt x="22220" y="40940"/>
                  </a:lnTo>
                  <a:lnTo>
                    <a:pt x="22220" y="12435"/>
                  </a:lnTo>
                  <a:lnTo>
                    <a:pt x="27195" y="7442"/>
                  </a:lnTo>
                  <a:lnTo>
                    <a:pt x="151439" y="7442"/>
                  </a:lnTo>
                  <a:lnTo>
                    <a:pt x="150111" y="5465"/>
                  </a:lnTo>
                  <a:lnTo>
                    <a:pt x="144228" y="1476"/>
                  </a:lnTo>
                  <a:lnTo>
                    <a:pt x="137024" y="0"/>
                  </a:lnTo>
                  <a:close/>
                </a:path>
                <a:path w="170814" h="267970">
                  <a:moveTo>
                    <a:pt x="151439" y="7442"/>
                  </a:moveTo>
                  <a:lnTo>
                    <a:pt x="143159" y="7442"/>
                  </a:lnTo>
                  <a:lnTo>
                    <a:pt x="148134" y="12435"/>
                  </a:lnTo>
                  <a:lnTo>
                    <a:pt x="148134" y="40940"/>
                  </a:lnTo>
                  <a:lnTo>
                    <a:pt x="155541" y="40940"/>
                  </a:lnTo>
                  <a:lnTo>
                    <a:pt x="155541" y="18606"/>
                  </a:lnTo>
                  <a:lnTo>
                    <a:pt x="154080" y="11373"/>
                  </a:lnTo>
                  <a:lnTo>
                    <a:pt x="151439" y="7442"/>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7" name="object 87"/>
            <p:cNvSpPr/>
            <p:nvPr/>
          </p:nvSpPr>
          <p:spPr>
            <a:xfrm>
              <a:off x="2298027" y="3680865"/>
              <a:ext cx="170815" cy="267970"/>
            </a:xfrm>
            <a:custGeom>
              <a:avLst/>
              <a:gdLst/>
              <a:ahLst/>
              <a:cxnLst/>
              <a:rect l="l" t="t" r="r" b="b"/>
              <a:pathLst>
                <a:path w="170814" h="267970">
                  <a:moveTo>
                    <a:pt x="18516" y="260498"/>
                  </a:moveTo>
                  <a:lnTo>
                    <a:pt x="12381" y="260498"/>
                  </a:lnTo>
                  <a:lnTo>
                    <a:pt x="7406" y="255499"/>
                  </a:lnTo>
                  <a:lnTo>
                    <a:pt x="7406" y="249334"/>
                  </a:lnTo>
                  <a:lnTo>
                    <a:pt x="7406" y="81875"/>
                  </a:lnTo>
                  <a:lnTo>
                    <a:pt x="7406" y="75707"/>
                  </a:lnTo>
                  <a:lnTo>
                    <a:pt x="12381" y="70711"/>
                  </a:lnTo>
                  <a:lnTo>
                    <a:pt x="18516" y="70711"/>
                  </a:lnTo>
                  <a:lnTo>
                    <a:pt x="31478" y="70711"/>
                  </a:lnTo>
                  <a:lnTo>
                    <a:pt x="34478" y="70779"/>
                  </a:lnTo>
                  <a:lnTo>
                    <a:pt x="36965" y="68391"/>
                  </a:lnTo>
                  <a:lnTo>
                    <a:pt x="37033" y="65377"/>
                  </a:lnTo>
                  <a:lnTo>
                    <a:pt x="37036" y="65209"/>
                  </a:lnTo>
                  <a:lnTo>
                    <a:pt x="37033" y="48383"/>
                  </a:lnTo>
                  <a:lnTo>
                    <a:pt x="133321" y="48383"/>
                  </a:lnTo>
                  <a:lnTo>
                    <a:pt x="133321" y="65129"/>
                  </a:lnTo>
                  <a:lnTo>
                    <a:pt x="133253" y="68143"/>
                  </a:lnTo>
                  <a:lnTo>
                    <a:pt x="135629" y="70643"/>
                  </a:lnTo>
                  <a:lnTo>
                    <a:pt x="138629" y="70711"/>
                  </a:lnTo>
                  <a:lnTo>
                    <a:pt x="138792" y="70711"/>
                  </a:lnTo>
                  <a:lnTo>
                    <a:pt x="151838" y="70711"/>
                  </a:lnTo>
                  <a:lnTo>
                    <a:pt x="157973" y="70711"/>
                  </a:lnTo>
                  <a:lnTo>
                    <a:pt x="162948" y="75707"/>
                  </a:lnTo>
                  <a:lnTo>
                    <a:pt x="162948" y="81875"/>
                  </a:lnTo>
                  <a:lnTo>
                    <a:pt x="162948" y="111608"/>
                  </a:lnTo>
                  <a:lnTo>
                    <a:pt x="44440" y="111608"/>
                  </a:lnTo>
                  <a:lnTo>
                    <a:pt x="40351" y="111608"/>
                  </a:lnTo>
                  <a:lnTo>
                    <a:pt x="37033" y="114939"/>
                  </a:lnTo>
                  <a:lnTo>
                    <a:pt x="37033" y="119051"/>
                  </a:lnTo>
                  <a:lnTo>
                    <a:pt x="37033" y="186034"/>
                  </a:lnTo>
                  <a:lnTo>
                    <a:pt x="37033" y="190143"/>
                  </a:lnTo>
                  <a:lnTo>
                    <a:pt x="40351" y="193477"/>
                  </a:lnTo>
                  <a:lnTo>
                    <a:pt x="44440" y="193477"/>
                  </a:lnTo>
                  <a:lnTo>
                    <a:pt x="162948" y="193477"/>
                  </a:lnTo>
                  <a:lnTo>
                    <a:pt x="162948" y="226941"/>
                  </a:lnTo>
                  <a:lnTo>
                    <a:pt x="170355" y="226941"/>
                  </a:lnTo>
                  <a:lnTo>
                    <a:pt x="170354" y="81875"/>
                  </a:lnTo>
                  <a:lnTo>
                    <a:pt x="140728" y="63268"/>
                  </a:lnTo>
                  <a:lnTo>
                    <a:pt x="140727" y="48383"/>
                  </a:lnTo>
                  <a:lnTo>
                    <a:pt x="148134" y="48383"/>
                  </a:lnTo>
                  <a:lnTo>
                    <a:pt x="152088" y="48519"/>
                  </a:lnTo>
                  <a:lnTo>
                    <a:pt x="155405" y="45412"/>
                  </a:lnTo>
                  <a:lnTo>
                    <a:pt x="155541" y="41440"/>
                  </a:lnTo>
                  <a:lnTo>
                    <a:pt x="155547" y="41272"/>
                  </a:lnTo>
                  <a:lnTo>
                    <a:pt x="155547" y="41105"/>
                  </a:lnTo>
                  <a:lnTo>
                    <a:pt x="155541" y="40940"/>
                  </a:lnTo>
                  <a:lnTo>
                    <a:pt x="155541" y="18606"/>
                  </a:lnTo>
                  <a:lnTo>
                    <a:pt x="154080" y="11373"/>
                  </a:lnTo>
                  <a:lnTo>
                    <a:pt x="150111" y="5465"/>
                  </a:lnTo>
                  <a:lnTo>
                    <a:pt x="144228" y="1476"/>
                  </a:lnTo>
                  <a:lnTo>
                    <a:pt x="137024" y="0"/>
                  </a:lnTo>
                  <a:lnTo>
                    <a:pt x="33330" y="0"/>
                  </a:lnTo>
                  <a:lnTo>
                    <a:pt x="26126" y="1476"/>
                  </a:lnTo>
                  <a:lnTo>
                    <a:pt x="20243" y="5465"/>
                  </a:lnTo>
                  <a:lnTo>
                    <a:pt x="16274" y="11373"/>
                  </a:lnTo>
                  <a:lnTo>
                    <a:pt x="14813" y="18606"/>
                  </a:lnTo>
                  <a:lnTo>
                    <a:pt x="14813" y="40940"/>
                  </a:lnTo>
                  <a:lnTo>
                    <a:pt x="14677" y="44913"/>
                  </a:lnTo>
                  <a:lnTo>
                    <a:pt x="17769" y="48243"/>
                  </a:lnTo>
                  <a:lnTo>
                    <a:pt x="21723" y="48383"/>
                  </a:lnTo>
                  <a:lnTo>
                    <a:pt x="21889" y="48389"/>
                  </a:lnTo>
                  <a:lnTo>
                    <a:pt x="22053" y="48389"/>
                  </a:lnTo>
                  <a:lnTo>
                    <a:pt x="22220" y="48383"/>
                  </a:lnTo>
                  <a:lnTo>
                    <a:pt x="29626" y="48383"/>
                  </a:lnTo>
                  <a:lnTo>
                    <a:pt x="29626" y="63268"/>
                  </a:lnTo>
                  <a:lnTo>
                    <a:pt x="18516" y="63268"/>
                  </a:lnTo>
                  <a:lnTo>
                    <a:pt x="11313" y="64735"/>
                  </a:lnTo>
                  <a:lnTo>
                    <a:pt x="5430" y="68722"/>
                  </a:lnTo>
                  <a:lnTo>
                    <a:pt x="1461" y="74634"/>
                  </a:lnTo>
                  <a:lnTo>
                    <a:pt x="0" y="81875"/>
                  </a:lnTo>
                  <a:lnTo>
                    <a:pt x="0" y="249334"/>
                  </a:lnTo>
                  <a:lnTo>
                    <a:pt x="85273" y="267941"/>
                  </a:lnTo>
                  <a:lnTo>
                    <a:pt x="85242" y="267290"/>
                  </a:lnTo>
                  <a:lnTo>
                    <a:pt x="85174" y="266644"/>
                  </a:lnTo>
                  <a:lnTo>
                    <a:pt x="85174" y="265987"/>
                  </a:lnTo>
                  <a:lnTo>
                    <a:pt x="85189" y="264148"/>
                  </a:lnTo>
                  <a:lnTo>
                    <a:pt x="85331" y="262315"/>
                  </a:lnTo>
                  <a:lnTo>
                    <a:pt x="85603" y="260498"/>
                  </a:lnTo>
                  <a:lnTo>
                    <a:pt x="18516" y="260498"/>
                  </a:lnTo>
                  <a:close/>
                </a:path>
                <a:path w="170814" h="267970">
                  <a:moveTo>
                    <a:pt x="22220" y="40940"/>
                  </a:moveTo>
                  <a:lnTo>
                    <a:pt x="22220" y="18606"/>
                  </a:lnTo>
                  <a:lnTo>
                    <a:pt x="22220" y="12435"/>
                  </a:lnTo>
                  <a:lnTo>
                    <a:pt x="27195" y="7442"/>
                  </a:lnTo>
                  <a:lnTo>
                    <a:pt x="33330" y="7442"/>
                  </a:lnTo>
                  <a:lnTo>
                    <a:pt x="137024" y="7442"/>
                  </a:lnTo>
                  <a:lnTo>
                    <a:pt x="143159" y="7442"/>
                  </a:lnTo>
                  <a:lnTo>
                    <a:pt x="148134" y="12435"/>
                  </a:lnTo>
                  <a:lnTo>
                    <a:pt x="148134" y="18606"/>
                  </a:lnTo>
                  <a:lnTo>
                    <a:pt x="148134" y="40940"/>
                  </a:lnTo>
                  <a:lnTo>
                    <a:pt x="22220" y="40940"/>
                  </a:lnTo>
                  <a:close/>
                </a:path>
              </a:pathLst>
            </a:custGeom>
            <a:ln w="4331">
              <a:solidFill>
                <a:srgbClr val="073762"/>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8" name="object 88"/>
            <p:cNvSpPr/>
            <p:nvPr/>
          </p:nvSpPr>
          <p:spPr>
            <a:xfrm>
              <a:off x="2394546" y="3919036"/>
              <a:ext cx="118110" cy="55880"/>
            </a:xfrm>
            <a:custGeom>
              <a:avLst/>
              <a:gdLst/>
              <a:ahLst/>
              <a:cxnLst/>
              <a:rect l="l" t="t" r="r" b="b"/>
              <a:pathLst>
                <a:path w="118110" h="55879">
                  <a:moveTo>
                    <a:pt x="90272" y="0"/>
                  </a:moveTo>
                  <a:lnTo>
                    <a:pt x="27775" y="0"/>
                  </a:lnTo>
                  <a:lnTo>
                    <a:pt x="0" y="27909"/>
                  </a:lnTo>
                  <a:lnTo>
                    <a:pt x="2182" y="38772"/>
                  </a:lnTo>
                  <a:lnTo>
                    <a:pt x="8134" y="47644"/>
                  </a:lnTo>
                  <a:lnTo>
                    <a:pt x="16963" y="53626"/>
                  </a:lnTo>
                  <a:lnTo>
                    <a:pt x="27775" y="55819"/>
                  </a:lnTo>
                  <a:lnTo>
                    <a:pt x="90272" y="55819"/>
                  </a:lnTo>
                  <a:lnTo>
                    <a:pt x="101083" y="53626"/>
                  </a:lnTo>
                  <a:lnTo>
                    <a:pt x="108830" y="48377"/>
                  </a:lnTo>
                  <a:lnTo>
                    <a:pt x="27769" y="48377"/>
                  </a:lnTo>
                  <a:lnTo>
                    <a:pt x="19892" y="46768"/>
                  </a:lnTo>
                  <a:lnTo>
                    <a:pt x="13392" y="42382"/>
                  </a:lnTo>
                  <a:lnTo>
                    <a:pt x="9014" y="35876"/>
                  </a:lnTo>
                  <a:lnTo>
                    <a:pt x="7400" y="27909"/>
                  </a:lnTo>
                  <a:lnTo>
                    <a:pt x="9010" y="19948"/>
                  </a:lnTo>
                  <a:lnTo>
                    <a:pt x="13376" y="13445"/>
                  </a:lnTo>
                  <a:lnTo>
                    <a:pt x="19847" y="9058"/>
                  </a:lnTo>
                  <a:lnTo>
                    <a:pt x="27769" y="7442"/>
                  </a:lnTo>
                  <a:lnTo>
                    <a:pt x="108832" y="7442"/>
                  </a:lnTo>
                  <a:lnTo>
                    <a:pt x="101083" y="2193"/>
                  </a:lnTo>
                  <a:lnTo>
                    <a:pt x="90272" y="0"/>
                  </a:lnTo>
                  <a:close/>
                </a:path>
                <a:path w="118110" h="55879">
                  <a:moveTo>
                    <a:pt x="62951" y="7442"/>
                  </a:moveTo>
                  <a:lnTo>
                    <a:pt x="55544" y="7442"/>
                  </a:lnTo>
                  <a:lnTo>
                    <a:pt x="55544" y="48377"/>
                  </a:lnTo>
                  <a:lnTo>
                    <a:pt x="62951" y="48377"/>
                  </a:lnTo>
                  <a:lnTo>
                    <a:pt x="62951" y="7442"/>
                  </a:lnTo>
                  <a:close/>
                </a:path>
                <a:path w="118110" h="55879">
                  <a:moveTo>
                    <a:pt x="108832" y="7442"/>
                  </a:moveTo>
                  <a:lnTo>
                    <a:pt x="90272" y="7442"/>
                  </a:lnTo>
                  <a:lnTo>
                    <a:pt x="98212" y="9058"/>
                  </a:lnTo>
                  <a:lnTo>
                    <a:pt x="104681" y="13445"/>
                  </a:lnTo>
                  <a:lnTo>
                    <a:pt x="109041" y="19948"/>
                  </a:lnTo>
                  <a:lnTo>
                    <a:pt x="110641" y="27909"/>
                  </a:lnTo>
                  <a:lnTo>
                    <a:pt x="109040" y="35876"/>
                  </a:lnTo>
                  <a:lnTo>
                    <a:pt x="104675" y="42382"/>
                  </a:lnTo>
                  <a:lnTo>
                    <a:pt x="98200" y="46768"/>
                  </a:lnTo>
                  <a:lnTo>
                    <a:pt x="90272" y="48377"/>
                  </a:lnTo>
                  <a:lnTo>
                    <a:pt x="108830" y="48377"/>
                  </a:lnTo>
                  <a:lnTo>
                    <a:pt x="109912" y="47644"/>
                  </a:lnTo>
                  <a:lnTo>
                    <a:pt x="115865" y="38772"/>
                  </a:lnTo>
                  <a:lnTo>
                    <a:pt x="118047" y="27909"/>
                  </a:lnTo>
                  <a:lnTo>
                    <a:pt x="115864" y="17045"/>
                  </a:lnTo>
                  <a:lnTo>
                    <a:pt x="109912" y="8174"/>
                  </a:lnTo>
                  <a:lnTo>
                    <a:pt x="108832" y="7442"/>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9" name="object 89"/>
            <p:cNvSpPr/>
            <p:nvPr/>
          </p:nvSpPr>
          <p:spPr>
            <a:xfrm>
              <a:off x="2394546" y="3919036"/>
              <a:ext cx="118110" cy="55880"/>
            </a:xfrm>
            <a:custGeom>
              <a:avLst/>
              <a:gdLst/>
              <a:ahLst/>
              <a:cxnLst/>
              <a:rect l="l" t="t" r="r" b="b"/>
              <a:pathLst>
                <a:path w="118110" h="55879">
                  <a:moveTo>
                    <a:pt x="90272" y="0"/>
                  </a:moveTo>
                  <a:lnTo>
                    <a:pt x="27775" y="0"/>
                  </a:lnTo>
                  <a:lnTo>
                    <a:pt x="0" y="27909"/>
                  </a:lnTo>
                  <a:lnTo>
                    <a:pt x="2182" y="38772"/>
                  </a:lnTo>
                  <a:lnTo>
                    <a:pt x="8134" y="47644"/>
                  </a:lnTo>
                  <a:lnTo>
                    <a:pt x="16963" y="53626"/>
                  </a:lnTo>
                  <a:lnTo>
                    <a:pt x="27775" y="55819"/>
                  </a:lnTo>
                  <a:lnTo>
                    <a:pt x="90272" y="55819"/>
                  </a:lnTo>
                  <a:lnTo>
                    <a:pt x="101083" y="53626"/>
                  </a:lnTo>
                  <a:lnTo>
                    <a:pt x="109912" y="47644"/>
                  </a:lnTo>
                  <a:lnTo>
                    <a:pt x="115865" y="38772"/>
                  </a:lnTo>
                  <a:lnTo>
                    <a:pt x="118047" y="27909"/>
                  </a:lnTo>
                  <a:lnTo>
                    <a:pt x="115864" y="17045"/>
                  </a:lnTo>
                  <a:lnTo>
                    <a:pt x="109912" y="8174"/>
                  </a:lnTo>
                  <a:lnTo>
                    <a:pt x="101083" y="2193"/>
                  </a:lnTo>
                  <a:lnTo>
                    <a:pt x="90272" y="0"/>
                  </a:lnTo>
                  <a:close/>
                </a:path>
                <a:path w="118110" h="55879">
                  <a:moveTo>
                    <a:pt x="7400" y="27909"/>
                  </a:moveTo>
                  <a:lnTo>
                    <a:pt x="9010" y="19948"/>
                  </a:lnTo>
                  <a:lnTo>
                    <a:pt x="13376" y="13445"/>
                  </a:lnTo>
                  <a:lnTo>
                    <a:pt x="19847" y="9058"/>
                  </a:lnTo>
                  <a:lnTo>
                    <a:pt x="27769" y="7442"/>
                  </a:lnTo>
                  <a:lnTo>
                    <a:pt x="55544" y="7442"/>
                  </a:lnTo>
                  <a:lnTo>
                    <a:pt x="55544" y="48377"/>
                  </a:lnTo>
                  <a:lnTo>
                    <a:pt x="27769" y="48377"/>
                  </a:lnTo>
                  <a:lnTo>
                    <a:pt x="19847" y="46759"/>
                  </a:lnTo>
                  <a:lnTo>
                    <a:pt x="13376" y="42371"/>
                  </a:lnTo>
                  <a:lnTo>
                    <a:pt x="9010" y="35870"/>
                  </a:lnTo>
                  <a:lnTo>
                    <a:pt x="7400" y="27909"/>
                  </a:lnTo>
                  <a:close/>
                </a:path>
                <a:path w="118110" h="55879">
                  <a:moveTo>
                    <a:pt x="90272" y="48377"/>
                  </a:moveTo>
                  <a:lnTo>
                    <a:pt x="62951" y="48377"/>
                  </a:lnTo>
                  <a:lnTo>
                    <a:pt x="62951" y="7442"/>
                  </a:lnTo>
                  <a:lnTo>
                    <a:pt x="90272" y="7442"/>
                  </a:lnTo>
                  <a:lnTo>
                    <a:pt x="98200" y="9050"/>
                  </a:lnTo>
                  <a:lnTo>
                    <a:pt x="104675" y="13436"/>
                  </a:lnTo>
                  <a:lnTo>
                    <a:pt x="109040" y="19941"/>
                  </a:lnTo>
                  <a:lnTo>
                    <a:pt x="110641" y="27909"/>
                  </a:lnTo>
                  <a:lnTo>
                    <a:pt x="109040" y="35876"/>
                  </a:lnTo>
                  <a:lnTo>
                    <a:pt x="104675" y="42382"/>
                  </a:lnTo>
                  <a:lnTo>
                    <a:pt x="98200" y="46768"/>
                  </a:lnTo>
                  <a:lnTo>
                    <a:pt x="90272" y="48377"/>
                  </a:lnTo>
                  <a:close/>
                </a:path>
              </a:pathLst>
            </a:custGeom>
            <a:ln w="4331">
              <a:solidFill>
                <a:srgbClr val="073762"/>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90" name="object 90"/>
          <p:cNvSpPr/>
          <p:nvPr/>
        </p:nvSpPr>
        <p:spPr>
          <a:xfrm>
            <a:off x="2342467" y="3799888"/>
            <a:ext cx="118745" cy="67310"/>
          </a:xfrm>
          <a:custGeom>
            <a:avLst/>
            <a:gdLst/>
            <a:ahLst/>
            <a:cxnLst/>
            <a:rect l="l" t="t" r="r" b="b"/>
            <a:pathLst>
              <a:path w="118744" h="67310">
                <a:moveTo>
                  <a:pt x="0" y="66983"/>
                </a:moveTo>
                <a:lnTo>
                  <a:pt x="0" y="0"/>
                </a:lnTo>
                <a:lnTo>
                  <a:pt x="118507" y="0"/>
                </a:lnTo>
                <a:lnTo>
                  <a:pt x="118507" y="66983"/>
                </a:lnTo>
                <a:lnTo>
                  <a:pt x="0" y="66983"/>
                </a:lnTo>
                <a:close/>
              </a:path>
            </a:pathLst>
          </a:custGeom>
          <a:ln w="4336">
            <a:solidFill>
              <a:srgbClr val="073762"/>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1" name="object 91"/>
          <p:cNvSpPr txBox="1"/>
          <p:nvPr/>
        </p:nvSpPr>
        <p:spPr>
          <a:xfrm>
            <a:off x="2470785" y="3528564"/>
            <a:ext cx="1491615" cy="827405"/>
          </a:xfrm>
          <a:prstGeom prst="rect">
            <a:avLst/>
          </a:prstGeom>
        </p:spPr>
        <p:txBody>
          <a:bodyPr vert="horz" wrap="square" lIns="0" tIns="43180" rIns="0" bIns="0" rtlCol="0">
            <a:spAutoFit/>
          </a:bodyPr>
          <a:lstStyle/>
          <a:p>
            <a:pPr marL="0" marR="37465" lvl="0" indent="0" algn="ctr" defTabSz="914400" eaLnBrk="1" fontAlgn="auto" latinLnBrk="0" hangingPunct="1">
              <a:lnSpc>
                <a:spcPct val="100000"/>
              </a:lnSpc>
              <a:spcBef>
                <a:spcPts val="340"/>
              </a:spcBef>
              <a:spcAft>
                <a:spcPts val="0"/>
              </a:spcAft>
              <a:buClrTx/>
              <a:buSzTx/>
              <a:buFontTx/>
              <a:buNone/>
              <a:tabLst/>
              <a:defRPr/>
            </a:pPr>
            <a:r>
              <a:rPr kumimoji="0" sz="3200" b="1" i="0" u="none" strike="noStrike" kern="0" cap="none" spc="-10" normalizeH="0" baseline="0" noProof="0">
                <a:ln>
                  <a:noFill/>
                </a:ln>
                <a:solidFill>
                  <a:srgbClr val="FF9900"/>
                </a:solidFill>
                <a:effectLst/>
                <a:uLnTx/>
                <a:uFillTx/>
                <a:latin typeface="Arial"/>
                <a:cs typeface="Arial"/>
              </a:rPr>
              <a:t>51.1%</a:t>
            </a:r>
            <a:endParaRPr kumimoji="0" sz="3200" b="0" i="0" u="none" strike="noStrike" kern="0" cap="none" spc="0" normalizeH="0" baseline="0" noProof="0">
              <a:ln>
                <a:noFill/>
              </a:ln>
              <a:solidFill>
                <a:sysClr val="windowText" lastClr="000000"/>
              </a:solidFill>
              <a:effectLst/>
              <a:uLnTx/>
              <a:uFillTx/>
              <a:latin typeface="Arial"/>
              <a:cs typeface="Arial"/>
            </a:endParaRPr>
          </a:p>
          <a:p>
            <a:pPr marL="12700" marR="5080" lvl="0" indent="-29845" algn="ctr" defTabSz="914400" eaLnBrk="1" fontAlgn="auto" latinLnBrk="0" hangingPunct="1">
              <a:lnSpc>
                <a:spcPct val="100000"/>
              </a:lnSpc>
              <a:spcBef>
                <a:spcPts val="70"/>
              </a:spcBef>
              <a:spcAft>
                <a:spcPts val="0"/>
              </a:spcAft>
              <a:buClrTx/>
              <a:buSzTx/>
              <a:buFontTx/>
              <a:buNone/>
              <a:tabLst/>
              <a:defRPr/>
            </a:pPr>
            <a:r>
              <a:rPr kumimoji="0" sz="900" b="1" i="0" u="none" strike="noStrike" kern="0" cap="none" spc="0" normalizeH="0" baseline="0" noProof="0">
                <a:ln>
                  <a:noFill/>
                </a:ln>
                <a:solidFill>
                  <a:srgbClr val="073762"/>
                </a:solidFill>
                <a:effectLst/>
                <a:uLnTx/>
                <a:uFillTx/>
                <a:latin typeface="Arial"/>
                <a:cs typeface="Arial"/>
              </a:rPr>
              <a:t>REGULAR</a:t>
            </a:r>
            <a:r>
              <a:rPr kumimoji="0" sz="900" b="1" i="0" u="none" strike="noStrike" kern="0" cap="none" spc="-30" normalizeH="0" baseline="0" noProof="0">
                <a:ln>
                  <a:noFill/>
                </a:ln>
                <a:solidFill>
                  <a:srgbClr val="073762"/>
                </a:solidFill>
                <a:effectLst/>
                <a:uLnTx/>
                <a:uFillTx/>
                <a:latin typeface="Arial"/>
                <a:cs typeface="Arial"/>
              </a:rPr>
              <a:t> </a:t>
            </a:r>
            <a:r>
              <a:rPr kumimoji="0" sz="900" b="1" i="0" u="none" strike="noStrike" kern="0" cap="none" spc="-10" normalizeH="0" baseline="0" noProof="0">
                <a:ln>
                  <a:noFill/>
                </a:ln>
                <a:solidFill>
                  <a:srgbClr val="073762"/>
                </a:solidFill>
                <a:effectLst/>
                <a:uLnTx/>
                <a:uFillTx/>
                <a:latin typeface="Arial"/>
                <a:cs typeface="Arial"/>
              </a:rPr>
              <a:t>INTERMITTENT </a:t>
            </a:r>
            <a:r>
              <a:rPr kumimoji="0" sz="900" b="1" i="0" u="none" strike="noStrike" kern="0" cap="none" spc="0" normalizeH="0" baseline="0" noProof="0">
                <a:ln>
                  <a:noFill/>
                </a:ln>
                <a:solidFill>
                  <a:srgbClr val="073762"/>
                </a:solidFill>
                <a:effectLst/>
                <a:uLnTx/>
                <a:uFillTx/>
                <a:latin typeface="Arial"/>
                <a:cs typeface="Arial"/>
              </a:rPr>
              <a:t>ORAL</a:t>
            </a:r>
            <a:r>
              <a:rPr kumimoji="0" sz="900" b="1" i="0" u="none" strike="noStrike" kern="0" cap="none" spc="-30" normalizeH="0" baseline="0" noProof="0">
                <a:ln>
                  <a:noFill/>
                </a:ln>
                <a:solidFill>
                  <a:srgbClr val="073762"/>
                </a:solidFill>
                <a:effectLst/>
                <a:uLnTx/>
                <a:uFillTx/>
                <a:latin typeface="Arial"/>
                <a:cs typeface="Arial"/>
              </a:rPr>
              <a:t> </a:t>
            </a:r>
            <a:r>
              <a:rPr kumimoji="0" sz="900" b="1" i="0" u="none" strike="noStrike" kern="0" cap="none" spc="-10" normalizeH="0" baseline="0" noProof="0">
                <a:ln>
                  <a:noFill/>
                </a:ln>
                <a:solidFill>
                  <a:srgbClr val="073762"/>
                </a:solidFill>
                <a:effectLst/>
                <a:uLnTx/>
                <a:uFillTx/>
                <a:latin typeface="Arial"/>
                <a:cs typeface="Arial"/>
              </a:rPr>
              <a:t>CORTICOSTEROIDS</a:t>
            </a:r>
            <a:endParaRPr kumimoji="0" sz="900" b="0" i="0" u="none" strike="noStrike" kern="0" cap="none" spc="0" normalizeH="0" baseline="0" noProof="0">
              <a:ln>
                <a:noFill/>
              </a:ln>
              <a:solidFill>
                <a:sysClr val="windowText" lastClr="000000"/>
              </a:solidFill>
              <a:effectLst/>
              <a:uLnTx/>
              <a:uFillTx/>
              <a:latin typeface="Arial"/>
              <a:cs typeface="Arial"/>
            </a:endParaRPr>
          </a:p>
        </p:txBody>
      </p:sp>
      <p:sp>
        <p:nvSpPr>
          <p:cNvPr id="92" name="object 92"/>
          <p:cNvSpPr txBox="1"/>
          <p:nvPr/>
        </p:nvSpPr>
        <p:spPr>
          <a:xfrm>
            <a:off x="4742434" y="3528564"/>
            <a:ext cx="1771014" cy="827405"/>
          </a:xfrm>
          <a:prstGeom prst="rect">
            <a:avLst/>
          </a:prstGeom>
        </p:spPr>
        <p:txBody>
          <a:bodyPr vert="horz" wrap="square" lIns="0" tIns="43180" rIns="0" bIns="0" rtlCol="0">
            <a:spAutoFit/>
          </a:bodyPr>
          <a:lstStyle/>
          <a:p>
            <a:pPr marL="0" marR="36830" lvl="0" indent="0" algn="ctr" defTabSz="914400" eaLnBrk="1" fontAlgn="auto" latinLnBrk="0" hangingPunct="1">
              <a:lnSpc>
                <a:spcPct val="100000"/>
              </a:lnSpc>
              <a:spcBef>
                <a:spcPts val="340"/>
              </a:spcBef>
              <a:spcAft>
                <a:spcPts val="0"/>
              </a:spcAft>
              <a:buClrTx/>
              <a:buSzTx/>
              <a:buFontTx/>
              <a:buNone/>
              <a:tabLst/>
              <a:defRPr/>
            </a:pPr>
            <a:r>
              <a:rPr kumimoji="0" sz="3200" b="1" i="0" u="none" strike="noStrike" kern="0" cap="none" spc="-10" normalizeH="0" baseline="0" noProof="0">
                <a:ln>
                  <a:noFill/>
                </a:ln>
                <a:solidFill>
                  <a:srgbClr val="FF9900"/>
                </a:solidFill>
                <a:effectLst/>
                <a:uLnTx/>
                <a:uFillTx/>
                <a:latin typeface="Arial"/>
                <a:cs typeface="Arial"/>
              </a:rPr>
              <a:t>25.4%</a:t>
            </a:r>
            <a:endParaRPr kumimoji="0" sz="3200" b="0" i="0" u="none" strike="noStrike" kern="0" cap="none" spc="0" normalizeH="0" baseline="0" noProof="0">
              <a:ln>
                <a:noFill/>
              </a:ln>
              <a:solidFill>
                <a:sysClr val="windowText" lastClr="000000"/>
              </a:solidFill>
              <a:effectLst/>
              <a:uLnTx/>
              <a:uFillTx/>
              <a:latin typeface="Arial"/>
              <a:cs typeface="Arial"/>
            </a:endParaRPr>
          </a:p>
          <a:p>
            <a:pPr marL="2540" marR="0" lvl="0" indent="0" algn="ctr" defTabSz="914400" eaLnBrk="1" fontAlgn="auto" latinLnBrk="0" hangingPunct="1">
              <a:lnSpc>
                <a:spcPct val="100000"/>
              </a:lnSpc>
              <a:spcBef>
                <a:spcPts val="70"/>
              </a:spcBef>
              <a:spcAft>
                <a:spcPts val="0"/>
              </a:spcAft>
              <a:buClrTx/>
              <a:buSzTx/>
              <a:buFontTx/>
              <a:buNone/>
              <a:tabLst/>
              <a:defRPr/>
            </a:pPr>
            <a:r>
              <a:rPr kumimoji="0" sz="900" b="1" i="0" u="none" strike="noStrike" kern="0" cap="none" spc="0" normalizeH="0" baseline="0" noProof="0">
                <a:ln>
                  <a:noFill/>
                </a:ln>
                <a:solidFill>
                  <a:srgbClr val="073762"/>
                </a:solidFill>
                <a:effectLst/>
                <a:uLnTx/>
                <a:uFillTx/>
                <a:latin typeface="Arial"/>
                <a:cs typeface="Arial"/>
              </a:rPr>
              <a:t>RECEIVING</a:t>
            </a:r>
            <a:r>
              <a:rPr kumimoji="0" sz="900" b="1" i="0" u="none" strike="noStrike" kern="0" cap="none" spc="-35" normalizeH="0" baseline="0" noProof="0">
                <a:ln>
                  <a:noFill/>
                </a:ln>
                <a:solidFill>
                  <a:srgbClr val="073762"/>
                </a:solidFill>
                <a:effectLst/>
                <a:uLnTx/>
                <a:uFillTx/>
                <a:latin typeface="Arial"/>
                <a:cs typeface="Arial"/>
              </a:rPr>
              <a:t> </a:t>
            </a:r>
            <a:r>
              <a:rPr kumimoji="0" sz="900" b="1" i="0" u="none" strike="noStrike" kern="0" cap="none" spc="-10" normalizeH="0" baseline="0" noProof="0">
                <a:ln>
                  <a:noFill/>
                </a:ln>
                <a:solidFill>
                  <a:srgbClr val="073762"/>
                </a:solidFill>
                <a:effectLst/>
                <a:uLnTx/>
                <a:uFillTx/>
                <a:latin typeface="Arial"/>
                <a:cs typeface="Arial"/>
              </a:rPr>
              <a:t>BIOLOGICS</a:t>
            </a:r>
            <a:endParaRPr kumimoji="0" sz="900" b="0" i="0" u="none" strike="noStrike" kern="0" cap="none" spc="0" normalizeH="0" baseline="0" noProof="0">
              <a:ln>
                <a:noFill/>
              </a:ln>
              <a:solidFill>
                <a:sysClr val="windowText" lastClr="000000"/>
              </a:solidFill>
              <a:effectLst/>
              <a:uLnTx/>
              <a:uFillTx/>
              <a:latin typeface="Arial"/>
              <a:cs typeface="Arial"/>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sz="900" b="1" i="0" u="none" strike="noStrike" kern="0" cap="none" spc="0" normalizeH="0" baseline="0" noProof="0">
                <a:ln>
                  <a:noFill/>
                </a:ln>
                <a:solidFill>
                  <a:srgbClr val="073762"/>
                </a:solidFill>
                <a:effectLst/>
                <a:uLnTx/>
                <a:uFillTx/>
                <a:latin typeface="Arial"/>
                <a:cs typeface="Arial"/>
              </a:rPr>
              <a:t>(72.6%</a:t>
            </a:r>
            <a:r>
              <a:rPr kumimoji="0" sz="900" b="1" i="0" u="none" strike="noStrike" kern="0" cap="none" spc="-35" normalizeH="0" baseline="0" noProof="0">
                <a:ln>
                  <a:noFill/>
                </a:ln>
                <a:solidFill>
                  <a:srgbClr val="073762"/>
                </a:solidFill>
                <a:effectLst/>
                <a:uLnTx/>
                <a:uFillTx/>
                <a:latin typeface="Arial"/>
                <a:cs typeface="Arial"/>
              </a:rPr>
              <a:t> </a:t>
            </a:r>
            <a:r>
              <a:rPr kumimoji="0" sz="900" b="1" i="0" u="none" strike="noStrike" kern="0" cap="none" spc="0" normalizeH="0" baseline="0" noProof="0">
                <a:ln>
                  <a:noFill/>
                </a:ln>
                <a:solidFill>
                  <a:srgbClr val="073762"/>
                </a:solidFill>
                <a:effectLst/>
                <a:uLnTx/>
                <a:uFillTx/>
                <a:latin typeface="Arial"/>
                <a:cs typeface="Arial"/>
              </a:rPr>
              <a:t>for</a:t>
            </a:r>
            <a:r>
              <a:rPr kumimoji="0" sz="900" b="1" i="0" u="none" strike="noStrike" kern="0" cap="none" spc="-10" normalizeH="0" baseline="0" noProof="0">
                <a:ln>
                  <a:noFill/>
                </a:ln>
                <a:solidFill>
                  <a:srgbClr val="073762"/>
                </a:solidFill>
                <a:effectLst/>
                <a:uLnTx/>
                <a:uFillTx/>
                <a:latin typeface="Arial"/>
                <a:cs typeface="Arial"/>
              </a:rPr>
              <a:t> </a:t>
            </a:r>
            <a:r>
              <a:rPr kumimoji="0" sz="900" b="1" i="0" u="none" strike="noStrike" kern="0" cap="none" spc="0" normalizeH="0" baseline="0" noProof="0">
                <a:ln>
                  <a:noFill/>
                </a:ln>
                <a:solidFill>
                  <a:srgbClr val="073762"/>
                </a:solidFill>
                <a:effectLst/>
                <a:uLnTx/>
                <a:uFillTx/>
                <a:latin typeface="Arial"/>
                <a:cs typeface="Arial"/>
              </a:rPr>
              <a:t>those</a:t>
            </a:r>
            <a:r>
              <a:rPr kumimoji="0" sz="900" b="1" i="0" u="none" strike="noStrike" kern="0" cap="none" spc="-25" normalizeH="0" baseline="0" noProof="0">
                <a:ln>
                  <a:noFill/>
                </a:ln>
                <a:solidFill>
                  <a:srgbClr val="073762"/>
                </a:solidFill>
                <a:effectLst/>
                <a:uLnTx/>
                <a:uFillTx/>
                <a:latin typeface="Arial"/>
                <a:cs typeface="Arial"/>
              </a:rPr>
              <a:t> </a:t>
            </a:r>
            <a:r>
              <a:rPr kumimoji="0" sz="900" b="1" i="0" u="none" strike="noStrike" kern="0" cap="none" spc="0" normalizeH="0" baseline="0" noProof="0">
                <a:ln>
                  <a:noFill/>
                </a:ln>
                <a:solidFill>
                  <a:srgbClr val="073762"/>
                </a:solidFill>
                <a:effectLst/>
                <a:uLnTx/>
                <a:uFillTx/>
                <a:latin typeface="Arial"/>
                <a:cs typeface="Arial"/>
              </a:rPr>
              <a:t>at</a:t>
            </a:r>
            <a:r>
              <a:rPr kumimoji="0" sz="900" b="1" i="0" u="none" strike="noStrike" kern="0" cap="none" spc="-20" normalizeH="0" baseline="0" noProof="0">
                <a:ln>
                  <a:noFill/>
                </a:ln>
                <a:solidFill>
                  <a:srgbClr val="073762"/>
                </a:solidFill>
                <a:effectLst/>
                <a:uLnTx/>
                <a:uFillTx/>
                <a:latin typeface="Arial"/>
                <a:cs typeface="Arial"/>
              </a:rPr>
              <a:t> </a:t>
            </a:r>
            <a:r>
              <a:rPr kumimoji="0" sz="900" b="1" i="0" u="none" strike="noStrike" kern="0" cap="none" spc="0" normalizeH="0" baseline="0" noProof="0">
                <a:ln>
                  <a:noFill/>
                </a:ln>
                <a:solidFill>
                  <a:srgbClr val="073762"/>
                </a:solidFill>
                <a:effectLst/>
                <a:uLnTx/>
                <a:uFillTx/>
                <a:latin typeface="Arial"/>
                <a:cs typeface="Arial"/>
              </a:rPr>
              <a:t>GINA</a:t>
            </a:r>
            <a:r>
              <a:rPr kumimoji="0" sz="900" b="1" i="0" u="none" strike="noStrike" kern="0" cap="none" spc="-5" normalizeH="0" baseline="0" noProof="0">
                <a:ln>
                  <a:noFill/>
                </a:ln>
                <a:solidFill>
                  <a:srgbClr val="073762"/>
                </a:solidFill>
                <a:effectLst/>
                <a:uLnTx/>
                <a:uFillTx/>
                <a:latin typeface="Arial"/>
                <a:cs typeface="Arial"/>
              </a:rPr>
              <a:t> </a:t>
            </a:r>
            <a:r>
              <a:rPr kumimoji="0" sz="900" b="1" i="0" u="none" strike="noStrike" kern="0" cap="none" spc="0" normalizeH="0" baseline="0" noProof="0">
                <a:ln>
                  <a:noFill/>
                </a:ln>
                <a:solidFill>
                  <a:srgbClr val="073762"/>
                </a:solidFill>
                <a:effectLst/>
                <a:uLnTx/>
                <a:uFillTx/>
                <a:latin typeface="Arial"/>
                <a:cs typeface="Arial"/>
              </a:rPr>
              <a:t>Step</a:t>
            </a:r>
            <a:r>
              <a:rPr kumimoji="0" sz="900" b="1" i="0" u="none" strike="noStrike" kern="0" cap="none" spc="-20" normalizeH="0" baseline="0" noProof="0">
                <a:ln>
                  <a:noFill/>
                </a:ln>
                <a:solidFill>
                  <a:srgbClr val="073762"/>
                </a:solidFill>
                <a:effectLst/>
                <a:uLnTx/>
                <a:uFillTx/>
                <a:latin typeface="Arial"/>
                <a:cs typeface="Arial"/>
              </a:rPr>
              <a:t> </a:t>
            </a:r>
            <a:r>
              <a:rPr kumimoji="0" sz="900" b="1" i="0" u="none" strike="noStrike" kern="0" cap="none" spc="-25" normalizeH="0" baseline="0" noProof="0">
                <a:ln>
                  <a:noFill/>
                </a:ln>
                <a:solidFill>
                  <a:srgbClr val="073762"/>
                </a:solidFill>
                <a:effectLst/>
                <a:uLnTx/>
                <a:uFillTx/>
                <a:latin typeface="Arial"/>
                <a:cs typeface="Arial"/>
              </a:rPr>
              <a:t>5)</a:t>
            </a:r>
            <a:endParaRPr kumimoji="0" sz="900" b="0" i="0" u="none" strike="noStrike" kern="0" cap="none" spc="0" normalizeH="0" baseline="0" noProof="0">
              <a:ln>
                <a:noFill/>
              </a:ln>
              <a:solidFill>
                <a:sysClr val="windowText" lastClr="000000"/>
              </a:solidFill>
              <a:effectLst/>
              <a:uLnTx/>
              <a:uFillTx/>
              <a:latin typeface="Arial"/>
              <a:cs typeface="Arial"/>
            </a:endParaRPr>
          </a:p>
        </p:txBody>
      </p:sp>
      <p:pic>
        <p:nvPicPr>
          <p:cNvPr id="93" name="object 93"/>
          <p:cNvPicPr/>
          <p:nvPr/>
        </p:nvPicPr>
        <p:blipFill>
          <a:blip r:embed="rId14" cstate="print"/>
          <a:stretch>
            <a:fillRect/>
          </a:stretch>
        </p:blipFill>
        <p:spPr>
          <a:xfrm>
            <a:off x="4690884" y="3660097"/>
            <a:ext cx="235779" cy="342967"/>
          </a:xfrm>
          <a:prstGeom prst="rect">
            <a:avLst/>
          </a:prstGeom>
        </p:spPr>
      </p:pic>
      <p:grpSp>
        <p:nvGrpSpPr>
          <p:cNvPr id="94" name="object 94"/>
          <p:cNvGrpSpPr/>
          <p:nvPr/>
        </p:nvGrpSpPr>
        <p:grpSpPr>
          <a:xfrm>
            <a:off x="7218578" y="3686142"/>
            <a:ext cx="286385" cy="287655"/>
            <a:chOff x="7218578" y="3686142"/>
            <a:chExt cx="286385" cy="287655"/>
          </a:xfrm>
        </p:grpSpPr>
        <p:sp>
          <p:nvSpPr>
            <p:cNvPr id="95" name="object 95"/>
            <p:cNvSpPr/>
            <p:nvPr/>
          </p:nvSpPr>
          <p:spPr>
            <a:xfrm>
              <a:off x="7220744" y="3688307"/>
              <a:ext cx="281940" cy="283210"/>
            </a:xfrm>
            <a:custGeom>
              <a:avLst/>
              <a:gdLst/>
              <a:ahLst/>
              <a:cxnLst/>
              <a:rect l="l" t="t" r="r" b="b"/>
              <a:pathLst>
                <a:path w="281940" h="283210">
                  <a:moveTo>
                    <a:pt x="140854" y="0"/>
                  </a:moveTo>
                  <a:lnTo>
                    <a:pt x="96217" y="7225"/>
                  </a:lnTo>
                  <a:lnTo>
                    <a:pt x="57591" y="27309"/>
                  </a:lnTo>
                  <a:lnTo>
                    <a:pt x="27139" y="57923"/>
                  </a:lnTo>
                  <a:lnTo>
                    <a:pt x="7171" y="96735"/>
                  </a:lnTo>
                  <a:lnTo>
                    <a:pt x="0" y="141416"/>
                  </a:lnTo>
                  <a:lnTo>
                    <a:pt x="7174" y="186112"/>
                  </a:lnTo>
                  <a:lnTo>
                    <a:pt x="27152" y="224931"/>
                  </a:lnTo>
                  <a:lnTo>
                    <a:pt x="57616" y="255542"/>
                  </a:lnTo>
                  <a:lnTo>
                    <a:pt x="96247" y="275617"/>
                  </a:lnTo>
                  <a:lnTo>
                    <a:pt x="140728" y="282826"/>
                  </a:lnTo>
                  <a:lnTo>
                    <a:pt x="185208" y="275617"/>
                  </a:lnTo>
                  <a:lnTo>
                    <a:pt x="185658" y="275383"/>
                  </a:lnTo>
                  <a:lnTo>
                    <a:pt x="140728" y="275383"/>
                  </a:lnTo>
                  <a:lnTo>
                    <a:pt x="98588" y="268553"/>
                  </a:lnTo>
                  <a:lnTo>
                    <a:pt x="61990" y="249535"/>
                  </a:lnTo>
                  <a:lnTo>
                    <a:pt x="33129" y="220534"/>
                  </a:lnTo>
                  <a:lnTo>
                    <a:pt x="14203" y="183759"/>
                  </a:lnTo>
                  <a:lnTo>
                    <a:pt x="7406" y="141416"/>
                  </a:lnTo>
                  <a:lnTo>
                    <a:pt x="14238" y="99093"/>
                  </a:lnTo>
                  <a:lnTo>
                    <a:pt x="33176" y="62335"/>
                  </a:lnTo>
                  <a:lnTo>
                    <a:pt x="62029" y="33342"/>
                  </a:lnTo>
                  <a:lnTo>
                    <a:pt x="98609" y="14311"/>
                  </a:lnTo>
                  <a:lnTo>
                    <a:pt x="140727" y="7442"/>
                  </a:lnTo>
                  <a:lnTo>
                    <a:pt x="185729" y="7442"/>
                  </a:lnTo>
                  <a:lnTo>
                    <a:pt x="185311" y="7225"/>
                  </a:lnTo>
                  <a:lnTo>
                    <a:pt x="140854" y="0"/>
                  </a:lnTo>
                  <a:close/>
                </a:path>
                <a:path w="281940" h="283210">
                  <a:moveTo>
                    <a:pt x="185729" y="7442"/>
                  </a:moveTo>
                  <a:lnTo>
                    <a:pt x="140727" y="7442"/>
                  </a:lnTo>
                  <a:lnTo>
                    <a:pt x="183108" y="14311"/>
                  </a:lnTo>
                  <a:lnTo>
                    <a:pt x="182943" y="14311"/>
                  </a:lnTo>
                  <a:lnTo>
                    <a:pt x="219515" y="33342"/>
                  </a:lnTo>
                  <a:lnTo>
                    <a:pt x="248347" y="62335"/>
                  </a:lnTo>
                  <a:lnTo>
                    <a:pt x="267256" y="99093"/>
                  </a:lnTo>
                  <a:lnTo>
                    <a:pt x="274049" y="141416"/>
                  </a:lnTo>
                  <a:lnTo>
                    <a:pt x="267252" y="183759"/>
                  </a:lnTo>
                  <a:lnTo>
                    <a:pt x="248326" y="220534"/>
                  </a:lnTo>
                  <a:lnTo>
                    <a:pt x="219466" y="249535"/>
                  </a:lnTo>
                  <a:lnTo>
                    <a:pt x="182868" y="268553"/>
                  </a:lnTo>
                  <a:lnTo>
                    <a:pt x="140728" y="275383"/>
                  </a:lnTo>
                  <a:lnTo>
                    <a:pt x="185658" y="275383"/>
                  </a:lnTo>
                  <a:lnTo>
                    <a:pt x="223840" y="255542"/>
                  </a:lnTo>
                  <a:lnTo>
                    <a:pt x="254303" y="224931"/>
                  </a:lnTo>
                  <a:lnTo>
                    <a:pt x="274281" y="186112"/>
                  </a:lnTo>
                  <a:lnTo>
                    <a:pt x="281456" y="141416"/>
                  </a:lnTo>
                  <a:lnTo>
                    <a:pt x="274303" y="96735"/>
                  </a:lnTo>
                  <a:lnTo>
                    <a:pt x="254351" y="57923"/>
                  </a:lnTo>
                  <a:lnTo>
                    <a:pt x="223915" y="27309"/>
                  </a:lnTo>
                  <a:lnTo>
                    <a:pt x="185729" y="7442"/>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6" name="object 96"/>
            <p:cNvSpPr/>
            <p:nvPr/>
          </p:nvSpPr>
          <p:spPr>
            <a:xfrm>
              <a:off x="7220744" y="3688307"/>
              <a:ext cx="281940" cy="283210"/>
            </a:xfrm>
            <a:custGeom>
              <a:avLst/>
              <a:gdLst/>
              <a:ahLst/>
              <a:cxnLst/>
              <a:rect l="l" t="t" r="r" b="b"/>
              <a:pathLst>
                <a:path w="281940" h="283210">
                  <a:moveTo>
                    <a:pt x="140727" y="7442"/>
                  </a:moveTo>
                  <a:lnTo>
                    <a:pt x="182867" y="14272"/>
                  </a:lnTo>
                  <a:lnTo>
                    <a:pt x="219466" y="33292"/>
                  </a:lnTo>
                  <a:lnTo>
                    <a:pt x="248326" y="62294"/>
                  </a:lnTo>
                  <a:lnTo>
                    <a:pt x="267252" y="99071"/>
                  </a:lnTo>
                  <a:lnTo>
                    <a:pt x="274049" y="141416"/>
                  </a:lnTo>
                  <a:lnTo>
                    <a:pt x="267252" y="183759"/>
                  </a:lnTo>
                  <a:lnTo>
                    <a:pt x="248326" y="220534"/>
                  </a:lnTo>
                  <a:lnTo>
                    <a:pt x="219466" y="249535"/>
                  </a:lnTo>
                  <a:lnTo>
                    <a:pt x="182868" y="268553"/>
                  </a:lnTo>
                  <a:lnTo>
                    <a:pt x="140728" y="275383"/>
                  </a:lnTo>
                  <a:lnTo>
                    <a:pt x="98588" y="268553"/>
                  </a:lnTo>
                  <a:lnTo>
                    <a:pt x="61990" y="249535"/>
                  </a:lnTo>
                  <a:lnTo>
                    <a:pt x="33129" y="220534"/>
                  </a:lnTo>
                  <a:lnTo>
                    <a:pt x="14203" y="183759"/>
                  </a:lnTo>
                  <a:lnTo>
                    <a:pt x="7406" y="141416"/>
                  </a:lnTo>
                  <a:lnTo>
                    <a:pt x="14238" y="99093"/>
                  </a:lnTo>
                  <a:lnTo>
                    <a:pt x="33176" y="62335"/>
                  </a:lnTo>
                  <a:lnTo>
                    <a:pt x="62029" y="33342"/>
                  </a:lnTo>
                  <a:lnTo>
                    <a:pt x="98609" y="14311"/>
                  </a:lnTo>
                  <a:lnTo>
                    <a:pt x="140727" y="7442"/>
                  </a:lnTo>
                </a:path>
                <a:path w="281940" h="283210">
                  <a:moveTo>
                    <a:pt x="140727" y="0"/>
                  </a:moveTo>
                  <a:lnTo>
                    <a:pt x="96247" y="7209"/>
                  </a:lnTo>
                  <a:lnTo>
                    <a:pt x="57615" y="27285"/>
                  </a:lnTo>
                  <a:lnTo>
                    <a:pt x="27152" y="57898"/>
                  </a:lnTo>
                  <a:lnTo>
                    <a:pt x="7174" y="96718"/>
                  </a:lnTo>
                  <a:lnTo>
                    <a:pt x="0" y="141416"/>
                  </a:lnTo>
                  <a:lnTo>
                    <a:pt x="7174" y="186112"/>
                  </a:lnTo>
                  <a:lnTo>
                    <a:pt x="27152" y="224931"/>
                  </a:lnTo>
                  <a:lnTo>
                    <a:pt x="57616" y="255542"/>
                  </a:lnTo>
                  <a:lnTo>
                    <a:pt x="96247" y="275617"/>
                  </a:lnTo>
                  <a:lnTo>
                    <a:pt x="140728" y="282826"/>
                  </a:lnTo>
                  <a:lnTo>
                    <a:pt x="185208" y="275617"/>
                  </a:lnTo>
                  <a:lnTo>
                    <a:pt x="223840" y="255542"/>
                  </a:lnTo>
                  <a:lnTo>
                    <a:pt x="254303" y="224931"/>
                  </a:lnTo>
                  <a:lnTo>
                    <a:pt x="274281" y="186112"/>
                  </a:lnTo>
                  <a:lnTo>
                    <a:pt x="281456" y="141416"/>
                  </a:lnTo>
                  <a:lnTo>
                    <a:pt x="274303" y="96735"/>
                  </a:lnTo>
                  <a:lnTo>
                    <a:pt x="254351" y="57923"/>
                  </a:lnTo>
                  <a:lnTo>
                    <a:pt x="223915" y="27309"/>
                  </a:lnTo>
                  <a:lnTo>
                    <a:pt x="185311" y="7225"/>
                  </a:lnTo>
                  <a:lnTo>
                    <a:pt x="140854" y="0"/>
                  </a:lnTo>
                  <a:close/>
                </a:path>
              </a:pathLst>
            </a:custGeom>
            <a:ln w="4331">
              <a:solidFill>
                <a:srgbClr val="073762"/>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97" name="object 97"/>
            <p:cNvPicPr/>
            <p:nvPr/>
          </p:nvPicPr>
          <p:blipFill>
            <a:blip r:embed="rId15" cstate="print"/>
            <a:stretch>
              <a:fillRect/>
            </a:stretch>
          </p:blipFill>
          <p:spPr>
            <a:xfrm>
              <a:off x="7270425" y="3738247"/>
              <a:ext cx="182092" cy="182954"/>
            </a:xfrm>
            <a:prstGeom prst="rect">
              <a:avLst/>
            </a:prstGeom>
          </p:spPr>
        </p:pic>
      </p:grpSp>
      <p:sp>
        <p:nvSpPr>
          <p:cNvPr id="98" name="object 98"/>
          <p:cNvSpPr txBox="1"/>
          <p:nvPr/>
        </p:nvSpPr>
        <p:spPr>
          <a:xfrm>
            <a:off x="7504303" y="3528564"/>
            <a:ext cx="1304290" cy="827405"/>
          </a:xfrm>
          <a:prstGeom prst="rect">
            <a:avLst/>
          </a:prstGeom>
        </p:spPr>
        <p:txBody>
          <a:bodyPr vert="horz" wrap="square" lIns="0" tIns="43180" rIns="0" bIns="0" rtlCol="0">
            <a:spAutoFit/>
          </a:bodyPr>
          <a:lstStyle/>
          <a:p>
            <a:pPr marL="0" marR="40005" lvl="0" indent="0" algn="ctr" defTabSz="914400" eaLnBrk="1" fontAlgn="auto" latinLnBrk="0" hangingPunct="1">
              <a:lnSpc>
                <a:spcPct val="100000"/>
              </a:lnSpc>
              <a:spcBef>
                <a:spcPts val="340"/>
              </a:spcBef>
              <a:spcAft>
                <a:spcPts val="0"/>
              </a:spcAft>
              <a:buClrTx/>
              <a:buSzTx/>
              <a:buFontTx/>
              <a:buNone/>
              <a:tabLst/>
              <a:defRPr/>
            </a:pPr>
            <a:r>
              <a:rPr kumimoji="0" sz="3200" b="1" i="0" u="none" strike="noStrike" kern="0" cap="none" spc="-25" normalizeH="0" baseline="0" noProof="0">
                <a:ln>
                  <a:noFill/>
                </a:ln>
                <a:solidFill>
                  <a:srgbClr val="FF9900"/>
                </a:solidFill>
                <a:effectLst/>
                <a:uLnTx/>
                <a:uFillTx/>
                <a:latin typeface="Arial"/>
                <a:cs typeface="Arial"/>
              </a:rPr>
              <a:t>1.7</a:t>
            </a:r>
            <a:endParaRPr kumimoji="0" sz="3200" b="0" i="0" u="none" strike="noStrike" kern="0" cap="none" spc="0" normalizeH="0" baseline="0" noProof="0">
              <a:ln>
                <a:noFill/>
              </a:ln>
              <a:solidFill>
                <a:sysClr val="windowText" lastClr="000000"/>
              </a:solidFill>
              <a:effectLst/>
              <a:uLnTx/>
              <a:uFillTx/>
              <a:latin typeface="Arial"/>
              <a:cs typeface="Arial"/>
            </a:endParaRPr>
          </a:p>
          <a:p>
            <a:pPr marL="12700" marR="5080" lvl="0" indent="0" algn="ctr" defTabSz="914400" eaLnBrk="1" fontAlgn="auto" latinLnBrk="0" hangingPunct="1">
              <a:lnSpc>
                <a:spcPct val="100000"/>
              </a:lnSpc>
              <a:spcBef>
                <a:spcPts val="70"/>
              </a:spcBef>
              <a:spcAft>
                <a:spcPts val="0"/>
              </a:spcAft>
              <a:buClrTx/>
              <a:buSzTx/>
              <a:buFontTx/>
              <a:buNone/>
              <a:tabLst/>
              <a:defRPr/>
            </a:pPr>
            <a:r>
              <a:rPr kumimoji="0" sz="900" b="1" i="0" u="none" strike="noStrike" kern="0" cap="none" spc="0" normalizeH="0" baseline="0" noProof="0">
                <a:ln>
                  <a:noFill/>
                </a:ln>
                <a:solidFill>
                  <a:srgbClr val="073762"/>
                </a:solidFill>
                <a:effectLst/>
                <a:uLnTx/>
                <a:uFillTx/>
                <a:latin typeface="Arial"/>
                <a:cs typeface="Arial"/>
              </a:rPr>
              <a:t>MEAN</a:t>
            </a:r>
            <a:r>
              <a:rPr kumimoji="0" sz="900" b="1" i="0" u="none" strike="noStrike" kern="0" cap="none" spc="-15" normalizeH="0" baseline="0" noProof="0">
                <a:ln>
                  <a:noFill/>
                </a:ln>
                <a:solidFill>
                  <a:srgbClr val="073762"/>
                </a:solidFill>
                <a:effectLst/>
                <a:uLnTx/>
                <a:uFillTx/>
                <a:latin typeface="Arial"/>
                <a:cs typeface="Arial"/>
              </a:rPr>
              <a:t> </a:t>
            </a:r>
            <a:r>
              <a:rPr kumimoji="0" sz="900" b="1" i="0" u="none" strike="noStrike" kern="0" cap="none" spc="-10" normalizeH="0" baseline="0" noProof="0">
                <a:ln>
                  <a:noFill/>
                </a:ln>
                <a:solidFill>
                  <a:srgbClr val="073762"/>
                </a:solidFill>
                <a:effectLst/>
                <a:uLnTx/>
                <a:uFillTx/>
                <a:latin typeface="Arial"/>
                <a:cs typeface="Arial"/>
              </a:rPr>
              <a:t>EXACERBATION </a:t>
            </a:r>
            <a:r>
              <a:rPr kumimoji="0" sz="900" b="1" i="0" u="none" strike="noStrike" kern="0" cap="none" spc="0" normalizeH="0" baseline="0" noProof="0">
                <a:ln>
                  <a:noFill/>
                </a:ln>
                <a:solidFill>
                  <a:srgbClr val="073762"/>
                </a:solidFill>
                <a:effectLst/>
                <a:uLnTx/>
                <a:uFillTx/>
                <a:latin typeface="Arial"/>
                <a:cs typeface="Arial"/>
              </a:rPr>
              <a:t>RATE</a:t>
            </a:r>
            <a:r>
              <a:rPr kumimoji="0" sz="900" b="1" i="0" u="none" strike="noStrike" kern="0" cap="none" spc="-10" normalizeH="0" baseline="0" noProof="0">
                <a:ln>
                  <a:noFill/>
                </a:ln>
                <a:solidFill>
                  <a:srgbClr val="073762"/>
                </a:solidFill>
                <a:effectLst/>
                <a:uLnTx/>
                <a:uFillTx/>
                <a:latin typeface="Arial"/>
                <a:cs typeface="Arial"/>
              </a:rPr>
              <a:t> </a:t>
            </a:r>
            <a:r>
              <a:rPr kumimoji="0" sz="900" b="1" i="0" u="none" strike="noStrike" kern="0" cap="none" spc="0" normalizeH="0" baseline="0" noProof="0">
                <a:ln>
                  <a:noFill/>
                </a:ln>
                <a:solidFill>
                  <a:srgbClr val="073762"/>
                </a:solidFill>
                <a:effectLst/>
                <a:uLnTx/>
                <a:uFillTx/>
                <a:latin typeface="Arial"/>
                <a:cs typeface="Arial"/>
              </a:rPr>
              <a:t>PER</a:t>
            </a:r>
            <a:r>
              <a:rPr kumimoji="0" sz="900" b="1" i="0" u="none" strike="noStrike" kern="0" cap="none" spc="-15" normalizeH="0" baseline="0" noProof="0">
                <a:ln>
                  <a:noFill/>
                </a:ln>
                <a:solidFill>
                  <a:srgbClr val="073762"/>
                </a:solidFill>
                <a:effectLst/>
                <a:uLnTx/>
                <a:uFillTx/>
                <a:latin typeface="Arial"/>
                <a:cs typeface="Arial"/>
              </a:rPr>
              <a:t> </a:t>
            </a:r>
            <a:r>
              <a:rPr kumimoji="0" sz="900" b="1" i="0" u="none" strike="noStrike" kern="0" cap="none" spc="-20" normalizeH="0" baseline="0" noProof="0">
                <a:ln>
                  <a:noFill/>
                </a:ln>
                <a:solidFill>
                  <a:srgbClr val="073762"/>
                </a:solidFill>
                <a:effectLst/>
                <a:uLnTx/>
                <a:uFillTx/>
                <a:latin typeface="Arial"/>
                <a:cs typeface="Arial"/>
              </a:rPr>
              <a:t>YEAR</a:t>
            </a:r>
            <a:endParaRPr kumimoji="0" sz="900" b="0" i="0" u="none" strike="noStrike" kern="0" cap="none" spc="0" normalizeH="0" baseline="0" noProof="0">
              <a:ln>
                <a:noFill/>
              </a:ln>
              <a:solidFill>
                <a:sysClr val="windowText" lastClr="000000"/>
              </a:solidFill>
              <a:effectLst/>
              <a:uLnTx/>
              <a:uFillTx/>
              <a:latin typeface="Arial"/>
              <a:cs typeface="Arial"/>
            </a:endParaRPr>
          </a:p>
        </p:txBody>
      </p:sp>
      <p:pic>
        <p:nvPicPr>
          <p:cNvPr id="100" name="Graphic 99" descr="Beginning with solid fill">
            <a:hlinkClick r:id="rId16" action="ppaction://hlinksldjump"/>
            <a:extLst>
              <a:ext uri="{FF2B5EF4-FFF2-40B4-BE49-F238E27FC236}">
                <a16:creationId xmlns:a16="http://schemas.microsoft.com/office/drawing/2014/main" id="{81A31FDF-113D-EA94-1333-983C07CE3697}"/>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99" name="bg object 17">
            <a:extLst>
              <a:ext uri="{FF2B5EF4-FFF2-40B4-BE49-F238E27FC236}">
                <a16:creationId xmlns:a16="http://schemas.microsoft.com/office/drawing/2014/main" id="{D94B6FDB-4998-FAC6-2BF1-01C330631B40}"/>
              </a:ext>
            </a:extLst>
          </p:cNvPr>
          <p:cNvPicPr/>
          <p:nvPr/>
        </p:nvPicPr>
        <p:blipFill>
          <a:blip r:embed="rId19" cstate="print">
            <a:alphaModFix amt="10000"/>
            <a:extLst>
              <a:ext uri="{BEBA8EAE-BF5A-486C-A8C5-ECC9F3942E4B}">
                <a14:imgProps xmlns:a14="http://schemas.microsoft.com/office/drawing/2010/main">
                  <a14:imgLayer r:embed="rId20">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prstGeom prst="rect">
            <a:avLst/>
          </a:prstGeom>
        </p:spPr>
        <p:txBody>
          <a:bodyPr vert="horz" wrap="square" lIns="0" tIns="12700" rIns="0" bIns="0" rtlCol="0">
            <a:spAutoFit/>
          </a:bodyPr>
          <a:lstStyle/>
          <a:p>
            <a:pPr marL="12700">
              <a:lnSpc>
                <a:spcPct val="100000"/>
              </a:lnSpc>
              <a:spcBef>
                <a:spcPts val="100"/>
              </a:spcBef>
            </a:pPr>
            <a:r>
              <a:t>Results:</a:t>
            </a:r>
            <a:r>
              <a:rPr spc="-90"/>
              <a:t> </a:t>
            </a:r>
            <a:r>
              <a:t>Demographic</a:t>
            </a:r>
            <a:r>
              <a:rPr spc="-85"/>
              <a:t> </a:t>
            </a:r>
            <a:r>
              <a:rPr spc="-10"/>
              <a:t>characteristics</a:t>
            </a:r>
          </a:p>
          <a:p>
            <a:pPr marL="12700">
              <a:lnSpc>
                <a:spcPct val="100000"/>
              </a:lnSpc>
              <a:spcBef>
                <a:spcPts val="25"/>
              </a:spcBef>
            </a:pPr>
            <a:r>
              <a:rPr sz="1600"/>
              <a:t>Asthma</a:t>
            </a:r>
            <a:r>
              <a:rPr sz="1600" spc="-50"/>
              <a:t> </a:t>
            </a:r>
            <a:r>
              <a:rPr sz="1600" spc="-10"/>
              <a:t>Control</a:t>
            </a:r>
            <a:endParaRPr sz="1600"/>
          </a:p>
        </p:txBody>
      </p:sp>
      <p:pic>
        <p:nvPicPr>
          <p:cNvPr id="3" name="object 3"/>
          <p:cNvPicPr/>
          <p:nvPr/>
        </p:nvPicPr>
        <p:blipFill>
          <a:blip r:embed="rId2" cstate="print"/>
          <a:stretch>
            <a:fillRect/>
          </a:stretch>
        </p:blipFill>
        <p:spPr>
          <a:xfrm>
            <a:off x="373443" y="1799940"/>
            <a:ext cx="3566056" cy="2069462"/>
          </a:xfrm>
          <a:prstGeom prst="rect">
            <a:avLst/>
          </a:prstGeom>
        </p:spPr>
      </p:pic>
      <p:sp>
        <p:nvSpPr>
          <p:cNvPr id="4" name="object 4"/>
          <p:cNvSpPr txBox="1"/>
          <p:nvPr/>
        </p:nvSpPr>
        <p:spPr>
          <a:xfrm>
            <a:off x="310692" y="966292"/>
            <a:ext cx="6185535" cy="240029"/>
          </a:xfrm>
          <a:prstGeom prst="rect">
            <a:avLst/>
          </a:prstGeom>
        </p:spPr>
        <p:txBody>
          <a:bodyPr vert="horz" wrap="square" lIns="0" tIns="13335" rIns="0" bIns="0" rtlCol="0">
            <a:spAutoFit/>
          </a:bodyPr>
          <a:lstStyle/>
          <a:p>
            <a:pPr marL="145415" marR="0" lvl="0" indent="-132715" defTabSz="914400" eaLnBrk="1" fontAlgn="auto" latinLnBrk="0" hangingPunct="1">
              <a:lnSpc>
                <a:spcPct val="100000"/>
              </a:lnSpc>
              <a:spcBef>
                <a:spcPts val="105"/>
              </a:spcBef>
              <a:spcAft>
                <a:spcPts val="0"/>
              </a:spcAft>
              <a:buClr>
                <a:srgbClr val="FF9900"/>
              </a:buClr>
              <a:buSzTx/>
              <a:buFont typeface="Arial"/>
              <a:buChar char="•"/>
              <a:tabLst>
                <a:tab pos="145415" algn="l"/>
              </a:tabLst>
              <a:defRPr/>
            </a:pPr>
            <a:r>
              <a:rPr kumimoji="0" sz="1400" b="1" i="0" u="none" strike="noStrike" kern="0" cap="none" spc="0" normalizeH="0" baseline="0" noProof="0">
                <a:ln>
                  <a:noFill/>
                </a:ln>
                <a:solidFill>
                  <a:srgbClr val="073762"/>
                </a:solidFill>
                <a:effectLst/>
                <a:uLnTx/>
                <a:uFillTx/>
                <a:latin typeface="Arial"/>
                <a:cs typeface="Arial"/>
              </a:rPr>
              <a:t>34.9%</a:t>
            </a:r>
            <a:r>
              <a:rPr kumimoji="0" sz="1400" b="1"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were at</a:t>
            </a:r>
            <a:r>
              <a:rPr kumimoji="0" sz="1400" b="0" i="0" u="none" strike="noStrike" kern="0" cap="none" spc="-15"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GINA</a:t>
            </a:r>
            <a:r>
              <a:rPr kumimoji="0" sz="1400" b="0" i="0" u="none" strike="noStrike" kern="0" cap="none" spc="-9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Step</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5</a:t>
            </a:r>
            <a:r>
              <a:rPr kumimoji="0" sz="1400" b="0" i="0" u="none" strike="noStrike" kern="0" cap="none" spc="-1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and</a:t>
            </a:r>
            <a:r>
              <a:rPr kumimoji="0" sz="1400" b="0" i="0" u="none" strike="noStrike" kern="0" cap="none" spc="-2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57.2%</a:t>
            </a:r>
            <a:r>
              <a:rPr kumimoji="0" sz="1400" b="1"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had</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poorly</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controlled</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severe</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asthma,</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pic>
        <p:nvPicPr>
          <p:cNvPr id="5" name="object 5"/>
          <p:cNvPicPr/>
          <p:nvPr/>
        </p:nvPicPr>
        <p:blipFill>
          <a:blip r:embed="rId3" cstate="print"/>
          <a:stretch>
            <a:fillRect/>
          </a:stretch>
        </p:blipFill>
        <p:spPr>
          <a:xfrm>
            <a:off x="4008156" y="1865421"/>
            <a:ext cx="4512513" cy="2087776"/>
          </a:xfrm>
          <a:prstGeom prst="rect">
            <a:avLst/>
          </a:prstGeom>
        </p:spPr>
      </p:pic>
      <p:sp>
        <p:nvSpPr>
          <p:cNvPr id="6" name="object 6"/>
          <p:cNvSpPr txBox="1"/>
          <p:nvPr/>
        </p:nvSpPr>
        <p:spPr>
          <a:xfrm>
            <a:off x="311302" y="4868895"/>
            <a:ext cx="5751830" cy="139700"/>
          </a:xfrm>
          <a:prstGeom prst="rect">
            <a:avLst/>
          </a:prstGeom>
        </p:spPr>
        <p:txBody>
          <a:bodyPr vert="horz" wrap="square" lIns="0" tIns="3175" rIns="0" bIns="0" rtlCol="0">
            <a:spAutoFit/>
          </a:bodyPr>
          <a:lstStyle/>
          <a:p>
            <a:pPr marL="12700" marR="0" lvl="0" indent="0" defTabSz="914400" eaLnBrk="1" fontAlgn="auto" latinLnBrk="0" hangingPunct="1">
              <a:lnSpc>
                <a:spcPct val="100000"/>
              </a:lnSpc>
              <a:spcBef>
                <a:spcPts val="25"/>
              </a:spcBef>
              <a:spcAft>
                <a:spcPts val="0"/>
              </a:spcAft>
              <a:buClrTx/>
              <a:buSzTx/>
              <a:buFontTx/>
              <a:buNone/>
              <a:tabLst/>
              <a:defRPr/>
            </a:pPr>
            <a:r>
              <a:rPr kumimoji="0" sz="800" b="0" i="0" u="none" strike="noStrike" kern="0" cap="none" spc="0" normalizeH="0" baseline="0" noProof="0">
                <a:ln>
                  <a:noFill/>
                </a:ln>
                <a:solidFill>
                  <a:srgbClr val="073762"/>
                </a:solidFill>
                <a:effectLst/>
                <a:uLnTx/>
                <a:uFillTx/>
                <a:latin typeface="Arial"/>
                <a:cs typeface="Arial"/>
              </a:rPr>
              <a:t>USA:</a:t>
            </a:r>
            <a:r>
              <a:rPr kumimoji="0" sz="800" b="0" i="0" u="none" strike="noStrike" kern="0" cap="none" spc="-2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United</a:t>
            </a:r>
            <a:r>
              <a:rPr kumimoji="0" sz="800" b="0" i="0" u="none" strike="noStrike" kern="0" cap="none" spc="-1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States</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of</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America;</a:t>
            </a:r>
            <a:r>
              <a:rPr kumimoji="0" sz="800" b="0" i="0" u="none" strike="noStrike" kern="0" cap="none" spc="-4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UK:</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United</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Kingdom;</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SK:</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South</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Korea; IT:</a:t>
            </a:r>
            <a:r>
              <a:rPr kumimoji="0" sz="800" b="0" i="0" u="none" strike="noStrike" kern="0" cap="none" spc="-3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Italy;</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SAWD:</a:t>
            </a:r>
            <a:r>
              <a:rPr kumimoji="0" sz="800" b="0" i="0" u="none" strike="noStrike" kern="0" cap="none" spc="-5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Severe</a:t>
            </a:r>
            <a:r>
              <a:rPr kumimoji="0" sz="800" b="0" i="0" u="none" strike="noStrike" kern="0" cap="none" spc="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Asthma</a:t>
            </a:r>
            <a:r>
              <a:rPr kumimoji="0" sz="800" b="0" i="0" u="none" strike="noStrike" kern="0" cap="none" spc="-5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Web-based</a:t>
            </a:r>
            <a:r>
              <a:rPr kumimoji="0" sz="800" b="0" i="0" u="none" strike="noStrike" kern="0" cap="none" spc="-25" normalizeH="0" baseline="0" noProof="0">
                <a:ln>
                  <a:noFill/>
                </a:ln>
                <a:solidFill>
                  <a:srgbClr val="073762"/>
                </a:solidFill>
                <a:effectLst/>
                <a:uLnTx/>
                <a:uFillTx/>
                <a:latin typeface="Arial"/>
                <a:cs typeface="Arial"/>
              </a:rPr>
              <a:t> </a:t>
            </a:r>
            <a:r>
              <a:rPr kumimoji="0" sz="800" b="0" i="0" u="none" strike="noStrike" kern="0" cap="none" spc="-10" normalizeH="0" baseline="0" noProof="0">
                <a:ln>
                  <a:noFill/>
                </a:ln>
                <a:solidFill>
                  <a:srgbClr val="073762"/>
                </a:solidFill>
                <a:effectLst/>
                <a:uLnTx/>
                <a:uFillTx/>
                <a:latin typeface="Arial"/>
                <a:cs typeface="Arial"/>
              </a:rPr>
              <a:t>Database</a:t>
            </a:r>
            <a:endParaRPr kumimoji="0" sz="800" b="0" i="0" u="none" strike="noStrike" kern="0" cap="none" spc="0" normalizeH="0" baseline="0" noProof="0">
              <a:ln>
                <a:noFill/>
              </a:ln>
              <a:solidFill>
                <a:sysClr val="windowText" lastClr="000000"/>
              </a:solidFill>
              <a:effectLst/>
              <a:uLnTx/>
              <a:uFillTx/>
              <a:latin typeface="Arial"/>
              <a:cs typeface="Arial"/>
            </a:endParaRPr>
          </a:p>
        </p:txBody>
      </p:sp>
      <p:pic>
        <p:nvPicPr>
          <p:cNvPr id="8" name="Graphic 7" descr="Beginning with solid fill">
            <a:hlinkClick r:id="rId4" action="ppaction://hlinksldjump"/>
            <a:extLst>
              <a:ext uri="{FF2B5EF4-FFF2-40B4-BE49-F238E27FC236}">
                <a16:creationId xmlns:a16="http://schemas.microsoft.com/office/drawing/2014/main" id="{3B4F38D0-617F-D08B-62CA-E117DC7D938A}"/>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7" name="bg object 17">
            <a:extLst>
              <a:ext uri="{FF2B5EF4-FFF2-40B4-BE49-F238E27FC236}">
                <a16:creationId xmlns:a16="http://schemas.microsoft.com/office/drawing/2014/main" id="{8C3BB02E-32FE-8598-2C08-5FCAC59C46C3}"/>
              </a:ext>
            </a:extLst>
          </p:cNvPr>
          <p:cNvPicPr/>
          <p:nvPr/>
        </p:nvPicPr>
        <p:blipFill>
          <a:blip r:embed="rId7" cstate="print">
            <a:alphaModFix amt="10000"/>
            <a:extLst>
              <a:ext uri="{BEBA8EAE-BF5A-486C-A8C5-ECC9F3942E4B}">
                <a14:imgProps xmlns:a14="http://schemas.microsoft.com/office/drawing/2010/main">
                  <a14:imgLayer r:embed="rId8">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prstGeom prst="rect">
            <a:avLst/>
          </a:prstGeom>
        </p:spPr>
        <p:txBody>
          <a:bodyPr vert="horz" wrap="square" lIns="0" tIns="12700" rIns="0" bIns="0" rtlCol="0">
            <a:spAutoFit/>
          </a:bodyPr>
          <a:lstStyle/>
          <a:p>
            <a:pPr marL="12700">
              <a:lnSpc>
                <a:spcPct val="100000"/>
              </a:lnSpc>
              <a:spcBef>
                <a:spcPts val="100"/>
              </a:spcBef>
            </a:pPr>
            <a:r>
              <a:t>Results:</a:t>
            </a:r>
            <a:r>
              <a:rPr spc="-40"/>
              <a:t> </a:t>
            </a:r>
            <a:r>
              <a:t>Clinical</a:t>
            </a:r>
            <a:r>
              <a:rPr spc="-70"/>
              <a:t> </a:t>
            </a:r>
            <a:r>
              <a:rPr spc="-10"/>
              <a:t>characteristics</a:t>
            </a:r>
          </a:p>
          <a:p>
            <a:pPr marL="12700">
              <a:lnSpc>
                <a:spcPct val="100000"/>
              </a:lnSpc>
              <a:spcBef>
                <a:spcPts val="25"/>
              </a:spcBef>
            </a:pPr>
            <a:r>
              <a:rPr sz="1600" spc="-10"/>
              <a:t>Severity</a:t>
            </a:r>
            <a:endParaRPr sz="1600"/>
          </a:p>
        </p:txBody>
      </p:sp>
      <p:sp>
        <p:nvSpPr>
          <p:cNvPr id="3" name="object 3"/>
          <p:cNvSpPr txBox="1">
            <a:spLocks noGrp="1"/>
          </p:cNvSpPr>
          <p:nvPr>
            <p:ph type="body" idx="1"/>
          </p:nvPr>
        </p:nvSpPr>
        <p:spPr>
          <a:prstGeom prst="rect">
            <a:avLst/>
          </a:prstGeom>
        </p:spPr>
        <p:txBody>
          <a:bodyPr vert="horz" wrap="square" lIns="0" tIns="13335" rIns="0" bIns="0" rtlCol="0">
            <a:spAutoFit/>
          </a:bodyPr>
          <a:lstStyle/>
          <a:p>
            <a:pPr marL="144780" marR="5080" indent="-132715">
              <a:lnSpc>
                <a:spcPct val="100000"/>
              </a:lnSpc>
              <a:spcBef>
                <a:spcPts val="105"/>
              </a:spcBef>
              <a:buClr>
                <a:srgbClr val="FF9900"/>
              </a:buClr>
              <a:buChar char="•"/>
              <a:tabLst>
                <a:tab pos="146685" algn="l"/>
              </a:tabLst>
            </a:pPr>
            <a:r>
              <a:t>Most</a:t>
            </a:r>
            <a:r>
              <a:rPr spc="-35"/>
              <a:t> </a:t>
            </a:r>
            <a:r>
              <a:t>patients</a:t>
            </a:r>
            <a:r>
              <a:rPr spc="-45"/>
              <a:t> </a:t>
            </a:r>
            <a:r>
              <a:t>had</a:t>
            </a:r>
            <a:r>
              <a:rPr spc="-30"/>
              <a:t> </a:t>
            </a:r>
            <a:r>
              <a:rPr b="1">
                <a:latin typeface="Arial"/>
                <a:cs typeface="Arial"/>
              </a:rPr>
              <a:t>uncontrolled</a:t>
            </a:r>
            <a:r>
              <a:rPr b="1" spc="-60">
                <a:latin typeface="Arial"/>
                <a:cs typeface="Arial"/>
              </a:rPr>
              <a:t> </a:t>
            </a:r>
            <a:r>
              <a:rPr b="1">
                <a:latin typeface="Arial"/>
                <a:cs typeface="Arial"/>
              </a:rPr>
              <a:t>asthma</a:t>
            </a:r>
            <a:r>
              <a:rPr b="1" spc="-25">
                <a:latin typeface="Arial"/>
                <a:cs typeface="Arial"/>
              </a:rPr>
              <a:t> </a:t>
            </a:r>
            <a:r>
              <a:rPr b="1">
                <a:latin typeface="Arial"/>
                <a:cs typeface="Arial"/>
              </a:rPr>
              <a:t>at</a:t>
            </a:r>
            <a:r>
              <a:rPr b="1" spc="-20">
                <a:latin typeface="Arial"/>
                <a:cs typeface="Arial"/>
              </a:rPr>
              <a:t> </a:t>
            </a:r>
            <a:r>
              <a:rPr b="1">
                <a:latin typeface="Arial"/>
                <a:cs typeface="Arial"/>
              </a:rPr>
              <a:t>GINA</a:t>
            </a:r>
            <a:r>
              <a:rPr b="1" spc="-70">
                <a:latin typeface="Arial"/>
                <a:cs typeface="Arial"/>
              </a:rPr>
              <a:t> </a:t>
            </a:r>
            <a:r>
              <a:rPr b="1">
                <a:latin typeface="Arial"/>
                <a:cs typeface="Arial"/>
              </a:rPr>
              <a:t>Step</a:t>
            </a:r>
            <a:r>
              <a:rPr b="1" spc="-25">
                <a:latin typeface="Arial"/>
                <a:cs typeface="Arial"/>
              </a:rPr>
              <a:t> </a:t>
            </a:r>
            <a:r>
              <a:rPr b="1">
                <a:latin typeface="Arial"/>
                <a:cs typeface="Arial"/>
              </a:rPr>
              <a:t>4</a:t>
            </a:r>
            <a:r>
              <a:t>,</a:t>
            </a:r>
            <a:r>
              <a:rPr spc="-10"/>
              <a:t> </a:t>
            </a:r>
            <a:r>
              <a:t>and</a:t>
            </a:r>
            <a:r>
              <a:rPr spc="-35"/>
              <a:t> </a:t>
            </a:r>
            <a:r>
              <a:t>there</a:t>
            </a:r>
            <a:r>
              <a:rPr spc="-40"/>
              <a:t> </a:t>
            </a:r>
            <a:r>
              <a:t>was</a:t>
            </a:r>
            <a:r>
              <a:rPr spc="-5"/>
              <a:t> </a:t>
            </a:r>
            <a:r>
              <a:t>a</a:t>
            </a:r>
            <a:r>
              <a:rPr spc="-20"/>
              <a:t> </a:t>
            </a:r>
            <a:r>
              <a:rPr b="1">
                <a:latin typeface="Arial"/>
                <a:cs typeface="Arial"/>
              </a:rPr>
              <a:t>higher</a:t>
            </a:r>
            <a:r>
              <a:rPr b="1" spc="-35">
                <a:latin typeface="Arial"/>
                <a:cs typeface="Arial"/>
              </a:rPr>
              <a:t> </a:t>
            </a:r>
            <a:r>
              <a:rPr b="1">
                <a:latin typeface="Arial"/>
                <a:cs typeface="Arial"/>
              </a:rPr>
              <a:t>proportion</a:t>
            </a:r>
            <a:r>
              <a:rPr b="1" spc="-45">
                <a:latin typeface="Arial"/>
                <a:cs typeface="Arial"/>
              </a:rPr>
              <a:t> </a:t>
            </a:r>
            <a:r>
              <a:rPr b="1">
                <a:latin typeface="Arial"/>
                <a:cs typeface="Arial"/>
              </a:rPr>
              <a:t>of</a:t>
            </a:r>
            <a:r>
              <a:rPr b="1" spc="-15">
                <a:latin typeface="Arial"/>
                <a:cs typeface="Arial"/>
              </a:rPr>
              <a:t> </a:t>
            </a:r>
            <a:r>
              <a:rPr b="1" spc="-10">
                <a:latin typeface="Arial"/>
                <a:cs typeface="Arial"/>
              </a:rPr>
              <a:t>women 	</a:t>
            </a:r>
            <a:r>
              <a:t>among</a:t>
            </a:r>
            <a:r>
              <a:rPr spc="-50"/>
              <a:t> </a:t>
            </a:r>
            <a:r>
              <a:t>patients</a:t>
            </a:r>
            <a:r>
              <a:rPr spc="-45"/>
              <a:t> </a:t>
            </a:r>
            <a:r>
              <a:t>with</a:t>
            </a:r>
            <a:r>
              <a:rPr spc="-5"/>
              <a:t> </a:t>
            </a:r>
            <a:r>
              <a:t>uncontrolled</a:t>
            </a:r>
            <a:r>
              <a:rPr spc="-50"/>
              <a:t> </a:t>
            </a:r>
            <a:r>
              <a:t>asthma</a:t>
            </a:r>
            <a:r>
              <a:rPr spc="-40"/>
              <a:t> </a:t>
            </a:r>
            <a:r>
              <a:t>at</a:t>
            </a:r>
            <a:r>
              <a:rPr spc="-20"/>
              <a:t> </a:t>
            </a:r>
            <a:r>
              <a:rPr spc="-10"/>
              <a:t>GINA</a:t>
            </a:r>
            <a:r>
              <a:rPr spc="-90"/>
              <a:t> </a:t>
            </a:r>
            <a:r>
              <a:t>Step</a:t>
            </a:r>
            <a:r>
              <a:rPr spc="-30"/>
              <a:t> </a:t>
            </a:r>
            <a:r>
              <a:t>4</a:t>
            </a:r>
            <a:r>
              <a:rPr spc="-15"/>
              <a:t> </a:t>
            </a:r>
            <a:r>
              <a:t>and</a:t>
            </a:r>
            <a:r>
              <a:rPr spc="-30"/>
              <a:t> </a:t>
            </a:r>
            <a:r>
              <a:t>among</a:t>
            </a:r>
            <a:r>
              <a:rPr spc="-25"/>
              <a:t> </a:t>
            </a:r>
            <a:r>
              <a:t>patients</a:t>
            </a:r>
            <a:r>
              <a:rPr spc="-60"/>
              <a:t> </a:t>
            </a:r>
            <a:r>
              <a:t>with asthma</a:t>
            </a:r>
            <a:r>
              <a:rPr spc="-55"/>
              <a:t> </a:t>
            </a:r>
            <a:r>
              <a:t>at</a:t>
            </a:r>
            <a:r>
              <a:rPr spc="-20"/>
              <a:t> </a:t>
            </a:r>
            <a:r>
              <a:rPr spc="-10"/>
              <a:t>GINA</a:t>
            </a:r>
            <a:r>
              <a:rPr spc="-85"/>
              <a:t> </a:t>
            </a:r>
            <a:r>
              <a:rPr spc="-20"/>
              <a:t>Step</a:t>
            </a:r>
            <a:r>
              <a:rPr spc="500"/>
              <a:t> 	</a:t>
            </a:r>
            <a:r>
              <a:rPr spc="-25"/>
              <a:t>5.</a:t>
            </a:r>
          </a:p>
          <a:p>
            <a:pPr marL="146050" indent="-133350">
              <a:lnSpc>
                <a:spcPct val="100000"/>
              </a:lnSpc>
              <a:spcBef>
                <a:spcPts val="1505"/>
              </a:spcBef>
              <a:buClr>
                <a:srgbClr val="FF9900"/>
              </a:buClr>
              <a:buChar char="•"/>
              <a:tabLst>
                <a:tab pos="146050" algn="l"/>
              </a:tabLst>
            </a:pPr>
            <a:r>
              <a:t>Patients</a:t>
            </a:r>
            <a:r>
              <a:rPr spc="-50"/>
              <a:t> </a:t>
            </a:r>
            <a:r>
              <a:t>from</a:t>
            </a:r>
            <a:r>
              <a:rPr spc="-30"/>
              <a:t> </a:t>
            </a:r>
            <a:r>
              <a:t>the</a:t>
            </a:r>
            <a:r>
              <a:rPr spc="-35"/>
              <a:t> </a:t>
            </a:r>
            <a:r>
              <a:rPr b="1">
                <a:latin typeface="Arial"/>
                <a:cs typeface="Arial"/>
              </a:rPr>
              <a:t>UK</a:t>
            </a:r>
            <a:r>
              <a:rPr b="1" spc="5">
                <a:latin typeface="Arial"/>
                <a:cs typeface="Arial"/>
              </a:rPr>
              <a:t> </a:t>
            </a:r>
            <a:r>
              <a:rPr b="1">
                <a:latin typeface="Arial"/>
                <a:cs typeface="Arial"/>
              </a:rPr>
              <a:t>and</a:t>
            </a:r>
            <a:r>
              <a:rPr b="1" spc="-35">
                <a:latin typeface="Arial"/>
                <a:cs typeface="Arial"/>
              </a:rPr>
              <a:t> </a:t>
            </a:r>
            <a:r>
              <a:rPr b="1">
                <a:latin typeface="Arial"/>
                <a:cs typeface="Arial"/>
              </a:rPr>
              <a:t>IT</a:t>
            </a:r>
            <a:r>
              <a:rPr b="1" spc="-25">
                <a:latin typeface="Arial"/>
                <a:cs typeface="Arial"/>
              </a:rPr>
              <a:t> </a:t>
            </a:r>
            <a:r>
              <a:t>tended</a:t>
            </a:r>
            <a:r>
              <a:rPr spc="-40"/>
              <a:t> </a:t>
            </a:r>
            <a:r>
              <a:t>to</a:t>
            </a:r>
            <a:r>
              <a:rPr spc="-30"/>
              <a:t> </a:t>
            </a:r>
            <a:r>
              <a:t>have</a:t>
            </a:r>
            <a:r>
              <a:rPr spc="5"/>
              <a:t> </a:t>
            </a:r>
            <a:r>
              <a:rPr b="1">
                <a:latin typeface="Arial"/>
                <a:cs typeface="Arial"/>
              </a:rPr>
              <a:t>more</a:t>
            </a:r>
            <a:r>
              <a:rPr b="1" spc="-30">
                <a:latin typeface="Arial"/>
                <a:cs typeface="Arial"/>
              </a:rPr>
              <a:t> </a:t>
            </a:r>
            <a:r>
              <a:rPr b="1">
                <a:latin typeface="Arial"/>
                <a:cs typeface="Arial"/>
              </a:rPr>
              <a:t>severe</a:t>
            </a:r>
            <a:r>
              <a:rPr b="1" spc="-25">
                <a:latin typeface="Arial"/>
                <a:cs typeface="Arial"/>
              </a:rPr>
              <a:t> </a:t>
            </a:r>
            <a:r>
              <a:t>disease,</a:t>
            </a:r>
            <a:r>
              <a:rPr spc="-45"/>
              <a:t> </a:t>
            </a:r>
            <a:r>
              <a:t>and</a:t>
            </a:r>
            <a:r>
              <a:rPr spc="-30"/>
              <a:t> </a:t>
            </a:r>
            <a:r>
              <a:t>those</a:t>
            </a:r>
            <a:r>
              <a:rPr spc="-35"/>
              <a:t> </a:t>
            </a:r>
            <a:r>
              <a:t>from</a:t>
            </a:r>
            <a:r>
              <a:rPr spc="-45"/>
              <a:t> </a:t>
            </a:r>
            <a:r>
              <a:t>the</a:t>
            </a:r>
            <a:r>
              <a:rPr spc="-20"/>
              <a:t> </a:t>
            </a:r>
            <a:r>
              <a:rPr b="1">
                <a:latin typeface="Arial"/>
                <a:cs typeface="Arial"/>
              </a:rPr>
              <a:t>USA</a:t>
            </a:r>
            <a:r>
              <a:rPr b="1" spc="-55">
                <a:latin typeface="Arial"/>
                <a:cs typeface="Arial"/>
              </a:rPr>
              <a:t> </a:t>
            </a:r>
            <a:r>
              <a:rPr b="1">
                <a:latin typeface="Arial"/>
                <a:cs typeface="Arial"/>
              </a:rPr>
              <a:t>and</a:t>
            </a:r>
            <a:r>
              <a:rPr b="1" spc="-35">
                <a:latin typeface="Arial"/>
                <a:cs typeface="Arial"/>
              </a:rPr>
              <a:t> </a:t>
            </a:r>
            <a:r>
              <a:rPr b="1" spc="-25">
                <a:latin typeface="Arial"/>
                <a:cs typeface="Arial"/>
              </a:rPr>
              <a:t>SK</a:t>
            </a:r>
          </a:p>
          <a:p>
            <a:pPr marL="146685">
              <a:lnSpc>
                <a:spcPct val="100000"/>
              </a:lnSpc>
            </a:pPr>
            <a:r>
              <a:t>tended</a:t>
            </a:r>
            <a:r>
              <a:rPr spc="-60"/>
              <a:t> </a:t>
            </a:r>
            <a:r>
              <a:t>to</a:t>
            </a:r>
            <a:r>
              <a:rPr spc="-20"/>
              <a:t> </a:t>
            </a:r>
            <a:r>
              <a:t>have</a:t>
            </a:r>
            <a:r>
              <a:rPr spc="-20"/>
              <a:t> </a:t>
            </a:r>
            <a:r>
              <a:t>the</a:t>
            </a:r>
            <a:r>
              <a:rPr spc="-30"/>
              <a:t> </a:t>
            </a:r>
            <a:r>
              <a:rPr b="1">
                <a:latin typeface="Arial"/>
                <a:cs typeface="Arial"/>
              </a:rPr>
              <a:t>least</a:t>
            </a:r>
            <a:r>
              <a:rPr b="1" spc="-40">
                <a:latin typeface="Arial"/>
                <a:cs typeface="Arial"/>
              </a:rPr>
              <a:t> </a:t>
            </a:r>
            <a:r>
              <a:rPr b="1">
                <a:latin typeface="Arial"/>
                <a:cs typeface="Arial"/>
              </a:rPr>
              <a:t>severe</a:t>
            </a:r>
            <a:r>
              <a:rPr b="1" spc="-45">
                <a:latin typeface="Arial"/>
                <a:cs typeface="Arial"/>
              </a:rPr>
              <a:t> </a:t>
            </a:r>
            <a:r>
              <a:t>compared</a:t>
            </a:r>
            <a:r>
              <a:rPr spc="-55"/>
              <a:t> </a:t>
            </a:r>
            <a:r>
              <a:t>with</a:t>
            </a:r>
            <a:r>
              <a:rPr spc="-25"/>
              <a:t> </a:t>
            </a:r>
            <a:r>
              <a:t>patients</a:t>
            </a:r>
            <a:r>
              <a:rPr spc="-50"/>
              <a:t> </a:t>
            </a:r>
            <a:r>
              <a:t>in</a:t>
            </a:r>
            <a:r>
              <a:rPr spc="-20"/>
              <a:t> </a:t>
            </a:r>
            <a:r>
              <a:t>other</a:t>
            </a:r>
            <a:r>
              <a:rPr spc="-45"/>
              <a:t> </a:t>
            </a:r>
            <a:r>
              <a:rPr spc="-10"/>
              <a:t>countries.</a:t>
            </a:r>
          </a:p>
        </p:txBody>
      </p:sp>
      <p:pic>
        <p:nvPicPr>
          <p:cNvPr id="4" name="object 4"/>
          <p:cNvPicPr/>
          <p:nvPr/>
        </p:nvPicPr>
        <p:blipFill>
          <a:blip r:embed="rId2" cstate="print"/>
          <a:stretch>
            <a:fillRect/>
          </a:stretch>
        </p:blipFill>
        <p:spPr>
          <a:xfrm>
            <a:off x="2819449" y="2654982"/>
            <a:ext cx="3523403" cy="2043441"/>
          </a:xfrm>
          <a:prstGeom prst="rect">
            <a:avLst/>
          </a:prstGeom>
        </p:spPr>
      </p:pic>
      <p:sp>
        <p:nvSpPr>
          <p:cNvPr id="5" name="object 5"/>
          <p:cNvSpPr txBox="1"/>
          <p:nvPr/>
        </p:nvSpPr>
        <p:spPr>
          <a:xfrm>
            <a:off x="311302" y="4868895"/>
            <a:ext cx="5751830" cy="139700"/>
          </a:xfrm>
          <a:prstGeom prst="rect">
            <a:avLst/>
          </a:prstGeom>
        </p:spPr>
        <p:txBody>
          <a:bodyPr vert="horz" wrap="square" lIns="0" tIns="3175" rIns="0" bIns="0" rtlCol="0">
            <a:spAutoFit/>
          </a:bodyPr>
          <a:lstStyle/>
          <a:p>
            <a:pPr marL="12700" marR="0" lvl="0" indent="0" defTabSz="914400" eaLnBrk="1" fontAlgn="auto" latinLnBrk="0" hangingPunct="1">
              <a:lnSpc>
                <a:spcPct val="100000"/>
              </a:lnSpc>
              <a:spcBef>
                <a:spcPts val="25"/>
              </a:spcBef>
              <a:spcAft>
                <a:spcPts val="0"/>
              </a:spcAft>
              <a:buClrTx/>
              <a:buSzTx/>
              <a:buFontTx/>
              <a:buNone/>
              <a:tabLst/>
              <a:defRPr/>
            </a:pPr>
            <a:r>
              <a:rPr kumimoji="0" sz="800" b="0" i="0" u="none" strike="noStrike" kern="0" cap="none" spc="0" normalizeH="0" baseline="0" noProof="0">
                <a:ln>
                  <a:noFill/>
                </a:ln>
                <a:solidFill>
                  <a:srgbClr val="073762"/>
                </a:solidFill>
                <a:effectLst/>
                <a:uLnTx/>
                <a:uFillTx/>
                <a:latin typeface="Arial"/>
                <a:cs typeface="Arial"/>
              </a:rPr>
              <a:t>USA:</a:t>
            </a:r>
            <a:r>
              <a:rPr kumimoji="0" sz="800" b="0" i="0" u="none" strike="noStrike" kern="0" cap="none" spc="-2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United</a:t>
            </a:r>
            <a:r>
              <a:rPr kumimoji="0" sz="800" b="0" i="0" u="none" strike="noStrike" kern="0" cap="none" spc="-1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States</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of</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America;</a:t>
            </a:r>
            <a:r>
              <a:rPr kumimoji="0" sz="800" b="0" i="0" u="none" strike="noStrike" kern="0" cap="none" spc="-4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UK:</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United</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Kingdom;</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SK:</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South</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Korea; IT:</a:t>
            </a:r>
            <a:r>
              <a:rPr kumimoji="0" sz="800" b="0" i="0" u="none" strike="noStrike" kern="0" cap="none" spc="-3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Italy;</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SAWD:</a:t>
            </a:r>
            <a:r>
              <a:rPr kumimoji="0" sz="800" b="0" i="0" u="none" strike="noStrike" kern="0" cap="none" spc="-5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Severe</a:t>
            </a:r>
            <a:r>
              <a:rPr kumimoji="0" sz="800" b="0" i="0" u="none" strike="noStrike" kern="0" cap="none" spc="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Asthma</a:t>
            </a:r>
            <a:r>
              <a:rPr kumimoji="0" sz="800" b="0" i="0" u="none" strike="noStrike" kern="0" cap="none" spc="-5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Web-based</a:t>
            </a:r>
            <a:r>
              <a:rPr kumimoji="0" sz="800" b="0" i="0" u="none" strike="noStrike" kern="0" cap="none" spc="-25" normalizeH="0" baseline="0" noProof="0">
                <a:ln>
                  <a:noFill/>
                </a:ln>
                <a:solidFill>
                  <a:srgbClr val="073762"/>
                </a:solidFill>
                <a:effectLst/>
                <a:uLnTx/>
                <a:uFillTx/>
                <a:latin typeface="Arial"/>
                <a:cs typeface="Arial"/>
              </a:rPr>
              <a:t> </a:t>
            </a:r>
            <a:r>
              <a:rPr kumimoji="0" sz="800" b="0" i="0" u="none" strike="noStrike" kern="0" cap="none" spc="-10" normalizeH="0" baseline="0" noProof="0">
                <a:ln>
                  <a:noFill/>
                </a:ln>
                <a:solidFill>
                  <a:srgbClr val="073762"/>
                </a:solidFill>
                <a:effectLst/>
                <a:uLnTx/>
                <a:uFillTx/>
                <a:latin typeface="Arial"/>
                <a:cs typeface="Arial"/>
              </a:rPr>
              <a:t>Database</a:t>
            </a:r>
            <a:endParaRPr kumimoji="0" sz="800" b="0" i="0" u="none" strike="noStrike" kern="0" cap="none" spc="0" normalizeH="0" baseline="0" noProof="0">
              <a:ln>
                <a:noFill/>
              </a:ln>
              <a:solidFill>
                <a:sysClr val="windowText" lastClr="000000"/>
              </a:solidFill>
              <a:effectLst/>
              <a:uLnTx/>
              <a:uFillTx/>
              <a:latin typeface="Arial"/>
              <a:cs typeface="Arial"/>
            </a:endParaRPr>
          </a:p>
        </p:txBody>
      </p:sp>
      <p:pic>
        <p:nvPicPr>
          <p:cNvPr id="7" name="Graphic 6" descr="Beginning with solid fill">
            <a:hlinkClick r:id="rId3" action="ppaction://hlinksldjump"/>
            <a:extLst>
              <a:ext uri="{FF2B5EF4-FFF2-40B4-BE49-F238E27FC236}">
                <a16:creationId xmlns:a16="http://schemas.microsoft.com/office/drawing/2014/main" id="{417D4609-5D69-ADDA-4F62-FA24D9305F1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6" name="bg object 17">
            <a:extLst>
              <a:ext uri="{FF2B5EF4-FFF2-40B4-BE49-F238E27FC236}">
                <a16:creationId xmlns:a16="http://schemas.microsoft.com/office/drawing/2014/main" id="{E0AF536C-3E55-C007-2CD7-A0C510F0FAEB}"/>
              </a:ext>
            </a:extLst>
          </p:cNvPr>
          <p:cNvPicPr/>
          <p:nvPr/>
        </p:nvPicPr>
        <p:blipFill>
          <a:blip r:embed="rId6" cstate="print">
            <a:alphaModFix amt="10000"/>
            <a:extLst>
              <a:ext uri="{BEBA8EAE-BF5A-486C-A8C5-ECC9F3942E4B}">
                <a14:imgProps xmlns:a14="http://schemas.microsoft.com/office/drawing/2010/main">
                  <a14:imgLayer r:embed="rId7">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prstGeom prst="rect">
            <a:avLst/>
          </a:prstGeom>
        </p:spPr>
        <p:txBody>
          <a:bodyPr vert="horz" wrap="square" lIns="0" tIns="12700" rIns="0" bIns="0" rtlCol="0">
            <a:spAutoFit/>
          </a:bodyPr>
          <a:lstStyle/>
          <a:p>
            <a:pPr marL="12700">
              <a:lnSpc>
                <a:spcPct val="100000"/>
              </a:lnSpc>
              <a:spcBef>
                <a:spcPts val="100"/>
              </a:spcBef>
            </a:pPr>
            <a:r>
              <a:t>Results:</a:t>
            </a:r>
            <a:r>
              <a:rPr spc="-40"/>
              <a:t> </a:t>
            </a:r>
            <a:r>
              <a:t>Clinical</a:t>
            </a:r>
            <a:r>
              <a:rPr spc="-70"/>
              <a:t> </a:t>
            </a:r>
            <a:r>
              <a:rPr spc="-10"/>
              <a:t>characteristics</a:t>
            </a:r>
          </a:p>
          <a:p>
            <a:pPr marL="12700">
              <a:lnSpc>
                <a:spcPct val="100000"/>
              </a:lnSpc>
              <a:spcBef>
                <a:spcPts val="25"/>
              </a:spcBef>
            </a:pPr>
            <a:r>
              <a:rPr sz="1600"/>
              <a:t>Lung</a:t>
            </a:r>
            <a:r>
              <a:rPr sz="1600" spc="-30"/>
              <a:t> </a:t>
            </a:r>
            <a:r>
              <a:rPr sz="1600" spc="-10"/>
              <a:t>Function</a:t>
            </a:r>
            <a:endParaRPr sz="1600"/>
          </a:p>
        </p:txBody>
      </p:sp>
      <p:sp>
        <p:nvSpPr>
          <p:cNvPr id="4" name="object 4"/>
          <p:cNvSpPr txBox="1"/>
          <p:nvPr/>
        </p:nvSpPr>
        <p:spPr>
          <a:xfrm>
            <a:off x="311302" y="4868895"/>
            <a:ext cx="5751830" cy="139700"/>
          </a:xfrm>
          <a:prstGeom prst="rect">
            <a:avLst/>
          </a:prstGeom>
        </p:spPr>
        <p:txBody>
          <a:bodyPr vert="horz" wrap="square" lIns="0" tIns="3175" rIns="0" bIns="0" rtlCol="0">
            <a:spAutoFit/>
          </a:bodyPr>
          <a:lstStyle/>
          <a:p>
            <a:pPr marL="12700" marR="0" lvl="0" indent="0" defTabSz="914400" eaLnBrk="1" fontAlgn="auto" latinLnBrk="0" hangingPunct="1">
              <a:lnSpc>
                <a:spcPct val="100000"/>
              </a:lnSpc>
              <a:spcBef>
                <a:spcPts val="25"/>
              </a:spcBef>
              <a:spcAft>
                <a:spcPts val="0"/>
              </a:spcAft>
              <a:buClrTx/>
              <a:buSzTx/>
              <a:buFontTx/>
              <a:buNone/>
              <a:tabLst/>
              <a:defRPr/>
            </a:pPr>
            <a:r>
              <a:rPr kumimoji="0" sz="800" b="0" i="0" u="none" strike="noStrike" kern="0" cap="none" spc="0" normalizeH="0" baseline="0" noProof="0">
                <a:ln>
                  <a:noFill/>
                </a:ln>
                <a:solidFill>
                  <a:srgbClr val="073762"/>
                </a:solidFill>
                <a:effectLst/>
                <a:uLnTx/>
                <a:uFillTx/>
                <a:latin typeface="Arial"/>
                <a:cs typeface="Arial"/>
              </a:rPr>
              <a:t>USA:</a:t>
            </a:r>
            <a:r>
              <a:rPr kumimoji="0" sz="800" b="0" i="0" u="none" strike="noStrike" kern="0" cap="none" spc="-2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United</a:t>
            </a:r>
            <a:r>
              <a:rPr kumimoji="0" sz="800" b="0" i="0" u="none" strike="noStrike" kern="0" cap="none" spc="-1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States</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of</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America;</a:t>
            </a:r>
            <a:r>
              <a:rPr kumimoji="0" sz="800" b="0" i="0" u="none" strike="noStrike" kern="0" cap="none" spc="-4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UK:</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United</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Kingdom;</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SK:</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South</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Korea; IT:</a:t>
            </a:r>
            <a:r>
              <a:rPr kumimoji="0" sz="800" b="0" i="0" u="none" strike="noStrike" kern="0" cap="none" spc="-3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Italy;</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SAWD:</a:t>
            </a:r>
            <a:r>
              <a:rPr kumimoji="0" sz="800" b="0" i="0" u="none" strike="noStrike" kern="0" cap="none" spc="-5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Severe</a:t>
            </a:r>
            <a:r>
              <a:rPr kumimoji="0" sz="800" b="0" i="0" u="none" strike="noStrike" kern="0" cap="none" spc="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Asthma</a:t>
            </a:r>
            <a:r>
              <a:rPr kumimoji="0" sz="800" b="0" i="0" u="none" strike="noStrike" kern="0" cap="none" spc="-5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Web-based</a:t>
            </a:r>
            <a:r>
              <a:rPr kumimoji="0" sz="800" b="0" i="0" u="none" strike="noStrike" kern="0" cap="none" spc="-25" normalizeH="0" baseline="0" noProof="0">
                <a:ln>
                  <a:noFill/>
                </a:ln>
                <a:solidFill>
                  <a:srgbClr val="073762"/>
                </a:solidFill>
                <a:effectLst/>
                <a:uLnTx/>
                <a:uFillTx/>
                <a:latin typeface="Arial"/>
                <a:cs typeface="Arial"/>
              </a:rPr>
              <a:t> </a:t>
            </a:r>
            <a:r>
              <a:rPr kumimoji="0" sz="800" b="0" i="0" u="none" strike="noStrike" kern="0" cap="none" spc="-10" normalizeH="0" baseline="0" noProof="0">
                <a:ln>
                  <a:noFill/>
                </a:ln>
                <a:solidFill>
                  <a:srgbClr val="073762"/>
                </a:solidFill>
                <a:effectLst/>
                <a:uLnTx/>
                <a:uFillTx/>
                <a:latin typeface="Arial"/>
                <a:cs typeface="Arial"/>
              </a:rPr>
              <a:t>Database</a:t>
            </a:r>
            <a:endParaRPr kumimoji="0" sz="800" b="0" i="0" u="none" strike="noStrike" kern="0" cap="none" spc="0" normalizeH="0" baseline="0" noProof="0">
              <a:ln>
                <a:noFill/>
              </a:ln>
              <a:solidFill>
                <a:sysClr val="windowText" lastClr="000000"/>
              </a:solidFill>
              <a:effectLst/>
              <a:uLnTx/>
              <a:uFillTx/>
              <a:latin typeface="Arial"/>
              <a:cs typeface="Arial"/>
            </a:endParaRPr>
          </a:p>
        </p:txBody>
      </p:sp>
      <p:sp>
        <p:nvSpPr>
          <p:cNvPr id="3" name="object 3"/>
          <p:cNvSpPr txBox="1"/>
          <p:nvPr/>
        </p:nvSpPr>
        <p:spPr>
          <a:xfrm>
            <a:off x="247192" y="966292"/>
            <a:ext cx="8475345" cy="2740025"/>
          </a:xfrm>
          <a:prstGeom prst="rect">
            <a:avLst/>
          </a:prstGeom>
        </p:spPr>
        <p:txBody>
          <a:bodyPr vert="horz" wrap="square" lIns="0" tIns="13335" rIns="0" bIns="0" rtlCol="0">
            <a:spAutoFit/>
          </a:bodyPr>
          <a:lstStyle/>
          <a:p>
            <a:pPr marL="208915" marR="0" lvl="0" indent="-132715" defTabSz="914400" eaLnBrk="1" fontAlgn="auto" latinLnBrk="0" hangingPunct="1">
              <a:lnSpc>
                <a:spcPct val="100000"/>
              </a:lnSpc>
              <a:spcBef>
                <a:spcPts val="105"/>
              </a:spcBef>
              <a:spcAft>
                <a:spcPts val="0"/>
              </a:spcAft>
              <a:buClr>
                <a:srgbClr val="FF9900"/>
              </a:buClr>
              <a:buSzTx/>
              <a:buFontTx/>
              <a:buChar char="•"/>
              <a:tabLst>
                <a:tab pos="208915" algn="l"/>
              </a:tabLst>
              <a:defRPr/>
            </a:pPr>
            <a:r>
              <a:rPr kumimoji="0" sz="1400" b="0" i="0" u="none" strike="noStrike" kern="0" cap="none" spc="0" normalizeH="0" baseline="0" noProof="0">
                <a:ln>
                  <a:noFill/>
                </a:ln>
                <a:solidFill>
                  <a:srgbClr val="073762"/>
                </a:solidFill>
                <a:effectLst/>
                <a:uLnTx/>
                <a:uFillTx/>
                <a:latin typeface="Arial"/>
                <a:cs typeface="Arial"/>
              </a:rPr>
              <a:t>Percent</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predicted</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FEV</a:t>
            </a:r>
            <a:r>
              <a:rPr kumimoji="0" sz="1350" b="0" i="0" u="none" strike="noStrike" kern="0" cap="none" spc="0" normalizeH="0" baseline="-21604" noProof="0">
                <a:ln>
                  <a:noFill/>
                </a:ln>
                <a:solidFill>
                  <a:srgbClr val="073762"/>
                </a:solidFill>
                <a:effectLst/>
                <a:uLnTx/>
                <a:uFillTx/>
                <a:latin typeface="Arial"/>
                <a:cs typeface="Arial"/>
              </a:rPr>
              <a:t>1</a:t>
            </a:r>
            <a:r>
              <a:rPr kumimoji="0" sz="1350" b="0" i="0" u="none" strike="noStrike" kern="0" cap="none" spc="195" normalizeH="0" baseline="-21604"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and</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FVC</a:t>
            </a:r>
            <a:r>
              <a:rPr kumimoji="0" sz="1400" b="0" i="0" u="none" strike="noStrike" kern="0" cap="none" spc="-1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values</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appeared</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to</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be</a:t>
            </a:r>
            <a:r>
              <a:rPr kumimoji="0" sz="1400" b="0" i="0" u="none" strike="noStrike" kern="0" cap="none" spc="-2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independent</a:t>
            </a:r>
            <a:r>
              <a:rPr kumimoji="0" sz="1400" b="1" i="0" u="none" strike="noStrike" kern="0" cap="none" spc="-5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of</a:t>
            </a:r>
            <a:r>
              <a:rPr kumimoji="0" sz="1400" b="1" i="0" u="none" strike="noStrike" kern="0" cap="none" spc="-3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severity</a:t>
            </a:r>
            <a:r>
              <a:rPr kumimoji="0" sz="1400" b="0" i="0" u="none" strike="noStrike" kern="0" cap="none" spc="0" normalizeH="0" baseline="0" noProof="0">
                <a:ln>
                  <a:noFill/>
                </a:ln>
                <a:solidFill>
                  <a:srgbClr val="073762"/>
                </a:solidFill>
                <a:effectLst/>
                <a:uLnTx/>
                <a:uFillTx/>
                <a:latin typeface="Arial"/>
                <a:cs typeface="Arial"/>
              </a:rPr>
              <a:t>,</a:t>
            </a:r>
            <a:r>
              <a:rPr kumimoji="0" sz="1400" b="0" i="0" u="none" strike="noStrike" kern="0" cap="none" spc="1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showed</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20" normalizeH="0" baseline="0" noProof="0">
                <a:ln>
                  <a:noFill/>
                </a:ln>
                <a:solidFill>
                  <a:srgbClr val="073762"/>
                </a:solidFill>
                <a:effectLst/>
                <a:uLnTx/>
                <a:uFillTx/>
                <a:latin typeface="Arial"/>
                <a:cs typeface="Arial"/>
              </a:rPr>
              <a:t>some</a:t>
            </a:r>
            <a:endParaRPr kumimoji="0" sz="1400" b="0" i="0" u="none" strike="noStrike" kern="0" cap="none" spc="0" normalizeH="0" baseline="0" noProof="0">
              <a:ln>
                <a:noFill/>
              </a:ln>
              <a:solidFill>
                <a:sysClr val="windowText" lastClr="000000"/>
              </a:solidFill>
              <a:effectLst/>
              <a:uLnTx/>
              <a:uFillTx/>
              <a:latin typeface="Arial"/>
              <a:cs typeface="Arial"/>
            </a:endParaRPr>
          </a:p>
          <a:p>
            <a:pPr marL="210185" marR="0" lvl="0" indent="0" defTabSz="914400" eaLnBrk="1" fontAlgn="auto" latinLnBrk="0" hangingPunct="1">
              <a:lnSpc>
                <a:spcPct val="100000"/>
              </a:lnSpc>
              <a:spcBef>
                <a:spcPts val="5"/>
              </a:spcBef>
              <a:spcAft>
                <a:spcPts val="0"/>
              </a:spcAft>
              <a:buClrTx/>
              <a:buSzTx/>
              <a:buFontTx/>
              <a:buNone/>
              <a:tabLst/>
              <a:defRPr/>
            </a:pPr>
            <a:r>
              <a:rPr kumimoji="0" sz="1400" b="1" i="0" u="none" strike="noStrike" kern="0" cap="none" spc="-10" normalizeH="0" baseline="0" noProof="0">
                <a:ln>
                  <a:noFill/>
                </a:ln>
                <a:solidFill>
                  <a:srgbClr val="073762"/>
                </a:solidFill>
                <a:effectLst/>
                <a:uLnTx/>
                <a:uFillTx/>
                <a:latin typeface="Arial"/>
                <a:cs typeface="Arial"/>
              </a:rPr>
              <a:t>intercountry</a:t>
            </a:r>
            <a:r>
              <a:rPr kumimoji="0" sz="1400" b="1" i="0" u="none" strike="noStrike" kern="0" cap="none" spc="-5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variability</a:t>
            </a:r>
            <a:r>
              <a:rPr kumimoji="0" sz="1400" b="0" i="0" u="none" strike="noStrike" kern="0" cap="none" spc="0" normalizeH="0" baseline="0" noProof="0">
                <a:ln>
                  <a:noFill/>
                </a:ln>
                <a:solidFill>
                  <a:srgbClr val="073762"/>
                </a:solidFill>
                <a:effectLst/>
                <a:uLnTx/>
                <a:uFillTx/>
                <a:latin typeface="Arial"/>
                <a:cs typeface="Arial"/>
              </a:rPr>
              <a:t>,</a:t>
            </a:r>
            <a:r>
              <a:rPr kumimoji="0" sz="1400" b="0" i="0" u="none" strike="noStrike" kern="0" cap="none" spc="-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and</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showed</a:t>
            </a:r>
            <a:r>
              <a:rPr kumimoji="0" sz="1400" b="0" i="0" u="none" strike="noStrike" kern="0" cap="none" spc="-1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little</a:t>
            </a:r>
            <a:r>
              <a:rPr kumimoji="0" sz="1400" b="1" i="0" u="none" strike="noStrike" kern="0" cap="none" spc="-45"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postbronchodilator</a:t>
            </a:r>
            <a:r>
              <a:rPr kumimoji="0" sz="1400" b="1" i="0" u="none" strike="noStrike" kern="0" cap="none" spc="-40"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improvement</a:t>
            </a:r>
            <a:r>
              <a:rPr kumimoji="0" sz="1400" b="0" i="0" u="none" strike="noStrike" kern="0" cap="none" spc="-10" normalizeH="0" baseline="0" noProof="0">
                <a:ln>
                  <a:noFill/>
                </a:ln>
                <a:solidFill>
                  <a:srgbClr val="073762"/>
                </a:solidFill>
                <a:effectLst/>
                <a:uLnTx/>
                <a:uFillTx/>
                <a:latin typeface="Arial"/>
                <a:cs typeface="Arial"/>
              </a:rPr>
              <a:t>.</a:t>
            </a:r>
            <a:endParaRPr kumimoji="0" sz="1400" b="0" i="0" u="none" strike="noStrike" kern="0" cap="none" spc="0" normalizeH="0" baseline="0" noProof="0">
              <a:ln>
                <a:noFill/>
              </a:ln>
              <a:solidFill>
                <a:sysClr val="windowText" lastClr="000000"/>
              </a:solidFill>
              <a:effectLst/>
              <a:uLnTx/>
              <a:uFillTx/>
              <a:latin typeface="Arial"/>
              <a:cs typeface="Arial"/>
            </a:endParaRPr>
          </a:p>
          <a:p>
            <a:pPr marL="208915" marR="343535" lvl="0" indent="-133350" defTabSz="914400" eaLnBrk="1" fontAlgn="auto" latinLnBrk="0" hangingPunct="1">
              <a:lnSpc>
                <a:spcPct val="100000"/>
              </a:lnSpc>
              <a:spcBef>
                <a:spcPts val="1500"/>
              </a:spcBef>
              <a:spcAft>
                <a:spcPts val="0"/>
              </a:spcAft>
              <a:buClr>
                <a:srgbClr val="FF9900"/>
              </a:buClr>
              <a:buSzTx/>
              <a:buFontTx/>
              <a:buChar char="•"/>
              <a:tabLst>
                <a:tab pos="210185" algn="l"/>
              </a:tabLst>
              <a:defRPr/>
            </a:pPr>
            <a:r>
              <a:rPr kumimoji="0" sz="1400" b="0" i="0" u="none" strike="noStrike" kern="0" cap="none" spc="-10" normalizeH="0" baseline="0" noProof="0">
                <a:ln>
                  <a:noFill/>
                </a:ln>
                <a:solidFill>
                  <a:srgbClr val="073762"/>
                </a:solidFill>
                <a:effectLst/>
                <a:uLnTx/>
                <a:uFillTx/>
                <a:latin typeface="Arial"/>
                <a:cs typeface="Arial"/>
              </a:rPr>
              <a:t>Bronchoconstriction</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was considered</a:t>
            </a:r>
            <a:r>
              <a:rPr kumimoji="0" sz="1400" b="0" i="0" u="none" strike="noStrike" kern="0" cap="none" spc="-3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irreversible</a:t>
            </a:r>
            <a:r>
              <a:rPr kumimoji="0" sz="1400" b="1"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for</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those</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in</a:t>
            </a:r>
            <a:r>
              <a:rPr kumimoji="0" sz="1400" b="0" i="0" u="none" strike="noStrike" kern="0" cap="none" spc="-1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both</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severity</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groups</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and</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irrespective</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25" normalizeH="0" baseline="0" noProof="0">
                <a:ln>
                  <a:noFill/>
                </a:ln>
                <a:solidFill>
                  <a:srgbClr val="073762"/>
                </a:solidFill>
                <a:effectLst/>
                <a:uLnTx/>
                <a:uFillTx/>
                <a:latin typeface="Arial"/>
                <a:cs typeface="Arial"/>
              </a:rPr>
              <a:t>of 	</a:t>
            </a:r>
            <a:r>
              <a:rPr kumimoji="0" sz="1400" b="0" i="0" u="none" strike="noStrike" kern="0" cap="none" spc="0" normalizeH="0" baseline="0" noProof="0">
                <a:ln>
                  <a:noFill/>
                </a:ln>
                <a:solidFill>
                  <a:srgbClr val="073762"/>
                </a:solidFill>
                <a:effectLst/>
                <a:uLnTx/>
                <a:uFillTx/>
                <a:latin typeface="Arial"/>
                <a:cs typeface="Arial"/>
              </a:rPr>
              <a:t>smoking</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history.</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Some</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intercountry</a:t>
            </a:r>
            <a:r>
              <a:rPr kumimoji="0" sz="1400" b="0" i="0" u="none" strike="noStrike" kern="0" cap="none" spc="-7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variability</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was</a:t>
            </a:r>
            <a:r>
              <a:rPr kumimoji="0" sz="1400" b="0" i="0" u="none" strike="noStrike" kern="0" cap="none" spc="-1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also</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noted.</a:t>
            </a:r>
            <a:endParaRPr kumimoji="0" sz="1400" b="0" i="0" u="none" strike="noStrike" kern="0" cap="none" spc="0" normalizeH="0" baseline="0" noProof="0">
              <a:ln>
                <a:noFill/>
              </a:ln>
              <a:solidFill>
                <a:sysClr val="windowText" lastClr="000000"/>
              </a:solidFill>
              <a:effectLst/>
              <a:uLnTx/>
              <a:uFillTx/>
              <a:latin typeface="Arial"/>
              <a:cs typeface="Arial"/>
            </a:endParaRPr>
          </a:p>
          <a:p>
            <a:pPr marL="208915" marR="30480" lvl="0" indent="-133350" defTabSz="914400" eaLnBrk="1" fontAlgn="auto" latinLnBrk="0" hangingPunct="1">
              <a:lnSpc>
                <a:spcPct val="100000"/>
              </a:lnSpc>
              <a:spcBef>
                <a:spcPts val="1500"/>
              </a:spcBef>
              <a:spcAft>
                <a:spcPts val="0"/>
              </a:spcAft>
              <a:buClr>
                <a:srgbClr val="FF9900"/>
              </a:buClr>
              <a:buSzTx/>
              <a:buFontTx/>
              <a:buChar char="•"/>
              <a:tabLst>
                <a:tab pos="210185" algn="l"/>
              </a:tabLst>
              <a:defRPr/>
            </a:pPr>
            <a:r>
              <a:rPr kumimoji="0" sz="1400" b="0" i="0" u="none" strike="noStrike" kern="0" cap="none" spc="0" normalizeH="0" baseline="0" noProof="0">
                <a:ln>
                  <a:noFill/>
                </a:ln>
                <a:solidFill>
                  <a:srgbClr val="073762"/>
                </a:solidFill>
                <a:effectLst/>
                <a:uLnTx/>
                <a:uFillTx/>
                <a:latin typeface="Arial"/>
                <a:cs typeface="Arial"/>
              </a:rPr>
              <a:t>These</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findings</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not</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only</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justify</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ISAR</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inclusion</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criteria</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for</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severe</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asthma,</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but</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also</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ratify</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definition</a:t>
            </a:r>
            <a:r>
              <a:rPr kumimoji="0" sz="1400" b="0" i="0" u="none" strike="noStrike" kern="0" cap="none" spc="50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of</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severe</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asthma</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as</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outlined</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by</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European</a:t>
            </a:r>
            <a:r>
              <a:rPr kumimoji="0" sz="1400" b="0" i="0" u="none" strike="noStrike" kern="0" cap="none" spc="-6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Respiratory</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Society</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(ERS)</a:t>
            </a:r>
            <a:r>
              <a:rPr kumimoji="0" sz="1400" b="0" i="0" u="none" strike="noStrike" kern="0" cap="none" spc="-15"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and</a:t>
            </a:r>
            <a:r>
              <a:rPr kumimoji="0" sz="1400" b="0" i="0" u="none" strike="noStrike" kern="0" cap="none" spc="-10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American</a:t>
            </a:r>
            <a:r>
              <a:rPr kumimoji="0" sz="1400" b="0" i="0" u="none" strike="noStrike" kern="0" cap="none" spc="-6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Thoracic</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Society 	(ATS).</a:t>
            </a:r>
            <a:endParaRPr kumimoji="0" sz="1400" b="0" i="0" u="none" strike="noStrike" kern="0" cap="none" spc="0" normalizeH="0" baseline="0" noProof="0">
              <a:ln>
                <a:noFill/>
              </a:ln>
              <a:solidFill>
                <a:sysClr val="windowText" lastClr="000000"/>
              </a:solidFill>
              <a:effectLst/>
              <a:uLnTx/>
              <a:uFillTx/>
              <a:latin typeface="Arial"/>
              <a:cs typeface="Arial"/>
            </a:endParaRPr>
          </a:p>
          <a:p>
            <a:pPr marL="210185" marR="0" lvl="0" indent="0" defTabSz="914400" eaLnBrk="1" fontAlgn="auto" latinLnBrk="0" hangingPunct="1">
              <a:lnSpc>
                <a:spcPct val="100000"/>
              </a:lnSpc>
              <a:spcBef>
                <a:spcPts val="309"/>
              </a:spcBef>
              <a:spcAft>
                <a:spcPts val="0"/>
              </a:spcAft>
              <a:buClrTx/>
              <a:buSzTx/>
              <a:buFontTx/>
              <a:buNone/>
              <a:tabLst/>
              <a:defRPr/>
            </a:pPr>
            <a:r>
              <a:rPr kumimoji="0" sz="1200" b="0" i="0" u="none" strike="noStrike" kern="0" cap="none" spc="0" normalizeH="0" baseline="0" noProof="0">
                <a:ln>
                  <a:noFill/>
                </a:ln>
                <a:solidFill>
                  <a:srgbClr val="FF9900"/>
                </a:solidFill>
                <a:effectLst/>
                <a:uLnTx/>
                <a:uFillTx/>
                <a:latin typeface="Arial"/>
                <a:cs typeface="Arial"/>
              </a:rPr>
              <a:t>–</a:t>
            </a:r>
            <a:r>
              <a:rPr kumimoji="0" sz="1200" b="0" i="0" u="none" strike="noStrike" kern="0" cap="none" spc="50" normalizeH="0" baseline="0" noProof="0">
                <a:ln>
                  <a:noFill/>
                </a:ln>
                <a:solidFill>
                  <a:srgbClr val="FF9900"/>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Incidentally,</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those</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with</a:t>
            </a:r>
            <a:r>
              <a:rPr kumimoji="0" sz="1200" b="0" i="0" u="none" strike="noStrike" kern="0" cap="none" spc="-1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low</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or</a:t>
            </a:r>
            <a:r>
              <a:rPr kumimoji="0" sz="1200" b="0" i="0" u="none" strike="noStrike" kern="0" cap="none" spc="-1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limited</a:t>
            </a:r>
            <a:r>
              <a:rPr kumimoji="0" sz="1200" b="0" i="0" u="none" strike="noStrike" kern="0" cap="none" spc="-4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reversibility</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are</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routinely</a:t>
            </a:r>
            <a:r>
              <a:rPr kumimoji="0" sz="1200" b="0" i="0" u="none" strike="noStrike" kern="0" cap="none" spc="-5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excluded</a:t>
            </a:r>
            <a:r>
              <a:rPr kumimoji="0" sz="1200" b="0" i="0" u="none" strike="noStrike" kern="0" cap="none" spc="-4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from</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asthma</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clinical</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trials.</a:t>
            </a:r>
            <a:endParaRPr kumimoji="0" sz="1200" b="0" i="0" u="none" strike="noStrike" kern="0" cap="none" spc="0" normalizeH="0" baseline="0" noProof="0">
              <a:ln>
                <a:noFill/>
              </a:ln>
              <a:solidFill>
                <a:sysClr val="windowText" lastClr="000000"/>
              </a:solidFill>
              <a:effectLst/>
              <a:uLnTx/>
              <a:uFillTx/>
              <a:latin typeface="Arial"/>
              <a:cs typeface="Arial"/>
            </a:endParaRPr>
          </a:p>
          <a:p>
            <a:pPr marL="0" marR="0" lvl="0" indent="0" defTabSz="914400" eaLnBrk="1" fontAlgn="auto" latinLnBrk="0" hangingPunct="1">
              <a:lnSpc>
                <a:spcPct val="100000"/>
              </a:lnSpc>
              <a:spcBef>
                <a:spcPts val="110"/>
              </a:spcBef>
              <a:spcAft>
                <a:spcPts val="0"/>
              </a:spcAft>
              <a:buClrTx/>
              <a:buSzTx/>
              <a:buFontTx/>
              <a:buNone/>
              <a:tabLst/>
              <a:defRPr/>
            </a:pPr>
            <a:endParaRPr kumimoji="0" sz="1200" b="0" i="0" u="none" strike="noStrike" kern="0" cap="none" spc="0" normalizeH="0" baseline="0" noProof="0">
              <a:ln>
                <a:noFill/>
              </a:ln>
              <a:solidFill>
                <a:sysClr val="windowText" lastClr="000000"/>
              </a:solidFill>
              <a:effectLst/>
              <a:uLnTx/>
              <a:uFillTx/>
              <a:latin typeface="Arial"/>
              <a:cs typeface="Arial"/>
            </a:endParaRPr>
          </a:p>
          <a:p>
            <a:pPr marL="208915" marR="0" lvl="0" indent="-132715" defTabSz="914400" eaLnBrk="1" fontAlgn="auto" latinLnBrk="0" hangingPunct="1">
              <a:lnSpc>
                <a:spcPct val="100000"/>
              </a:lnSpc>
              <a:spcBef>
                <a:spcPts val="0"/>
              </a:spcBef>
              <a:spcAft>
                <a:spcPts val="0"/>
              </a:spcAft>
              <a:buClr>
                <a:srgbClr val="FF9900"/>
              </a:buClr>
              <a:buSzTx/>
              <a:buFontTx/>
              <a:buChar char="•"/>
              <a:tabLst>
                <a:tab pos="208915" algn="l"/>
              </a:tabLst>
              <a:defRPr/>
            </a:pPr>
            <a:r>
              <a:rPr kumimoji="0" sz="1400" b="0" i="0" u="none" strike="noStrike" kern="0" cap="none" spc="0" normalizeH="0" baseline="0" noProof="0">
                <a:ln>
                  <a:noFill/>
                </a:ln>
                <a:solidFill>
                  <a:srgbClr val="073762"/>
                </a:solidFill>
                <a:effectLst/>
                <a:uLnTx/>
                <a:uFillTx/>
                <a:latin typeface="Arial"/>
                <a:cs typeface="Arial"/>
              </a:rPr>
              <a:t>ISAR’s</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inclusive</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nature</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and</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broad</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definition</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of</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severe</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asthma</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allowed</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for</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this</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population</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to</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be</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properly</a:t>
            </a:r>
            <a:endParaRPr kumimoji="0" sz="1400" b="0" i="0" u="none" strike="noStrike" kern="0" cap="none" spc="0" normalizeH="0" baseline="0" noProof="0">
              <a:ln>
                <a:noFill/>
              </a:ln>
              <a:solidFill>
                <a:sysClr val="windowText" lastClr="000000"/>
              </a:solidFill>
              <a:effectLst/>
              <a:uLnTx/>
              <a:uFillTx/>
              <a:latin typeface="Arial"/>
              <a:cs typeface="Arial"/>
            </a:endParaRPr>
          </a:p>
          <a:p>
            <a:pPr marL="210185" marR="0" lvl="0" indent="0" defTabSz="914400" eaLnBrk="1" fontAlgn="auto" latinLnBrk="0" hangingPunct="1">
              <a:lnSpc>
                <a:spcPct val="100000"/>
              </a:lnSpc>
              <a:spcBef>
                <a:spcPts val="0"/>
              </a:spcBef>
              <a:spcAft>
                <a:spcPts val="0"/>
              </a:spcAft>
              <a:buClrTx/>
              <a:buSzTx/>
              <a:buFontTx/>
              <a:buNone/>
              <a:tabLst/>
              <a:defRPr/>
            </a:pPr>
            <a:r>
              <a:rPr kumimoji="0" sz="1400" b="0" i="0" u="none" strike="noStrike" kern="0" cap="none" spc="0" normalizeH="0" baseline="0" noProof="0">
                <a:ln>
                  <a:noFill/>
                </a:ln>
                <a:solidFill>
                  <a:srgbClr val="073762"/>
                </a:solidFill>
                <a:effectLst/>
                <a:uLnTx/>
                <a:uFillTx/>
                <a:latin typeface="Arial"/>
                <a:cs typeface="Arial"/>
              </a:rPr>
              <a:t>studied</a:t>
            </a:r>
            <a:r>
              <a:rPr kumimoji="0" sz="1400" b="0" i="0" u="none" strike="noStrike" kern="0" cap="none" spc="-6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and</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characterised.</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pic>
        <p:nvPicPr>
          <p:cNvPr id="6" name="Graphic 5" descr="Beginning with solid fill">
            <a:hlinkClick r:id="rId2" action="ppaction://hlinksldjump"/>
            <a:extLst>
              <a:ext uri="{FF2B5EF4-FFF2-40B4-BE49-F238E27FC236}">
                <a16:creationId xmlns:a16="http://schemas.microsoft.com/office/drawing/2014/main" id="{D2BFCE37-7649-5B90-38C7-1FE84E4799B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prstGeom prst="rect">
            <a:avLst/>
          </a:prstGeom>
        </p:spPr>
        <p:txBody>
          <a:bodyPr vert="horz" wrap="square" lIns="0" tIns="12700" rIns="0" bIns="0" rtlCol="0">
            <a:spAutoFit/>
          </a:bodyPr>
          <a:lstStyle/>
          <a:p>
            <a:pPr marL="12700">
              <a:lnSpc>
                <a:spcPct val="100000"/>
              </a:lnSpc>
              <a:spcBef>
                <a:spcPts val="100"/>
              </a:spcBef>
            </a:pPr>
            <a:r>
              <a:t>Results:</a:t>
            </a:r>
            <a:r>
              <a:rPr spc="-40"/>
              <a:t> </a:t>
            </a:r>
            <a:r>
              <a:t>Clinical</a:t>
            </a:r>
            <a:r>
              <a:rPr spc="-70"/>
              <a:t> </a:t>
            </a:r>
            <a:r>
              <a:rPr spc="-10"/>
              <a:t>characteristics</a:t>
            </a:r>
          </a:p>
          <a:p>
            <a:pPr marL="12700">
              <a:lnSpc>
                <a:spcPct val="100000"/>
              </a:lnSpc>
              <a:spcBef>
                <a:spcPts val="25"/>
              </a:spcBef>
            </a:pPr>
            <a:r>
              <a:rPr sz="1600"/>
              <a:t>Age</a:t>
            </a:r>
            <a:r>
              <a:rPr sz="1600" spc="10"/>
              <a:t> </a:t>
            </a:r>
            <a:r>
              <a:rPr sz="1600"/>
              <a:t>at</a:t>
            </a:r>
            <a:r>
              <a:rPr sz="1600" spc="-25"/>
              <a:t> </a:t>
            </a:r>
            <a:r>
              <a:rPr sz="1600" spc="-10"/>
              <a:t>Onset</a:t>
            </a:r>
            <a:endParaRPr sz="1600"/>
          </a:p>
        </p:txBody>
      </p:sp>
      <p:sp>
        <p:nvSpPr>
          <p:cNvPr id="4" name="object 4"/>
          <p:cNvSpPr txBox="1"/>
          <p:nvPr/>
        </p:nvSpPr>
        <p:spPr>
          <a:xfrm>
            <a:off x="311302" y="4868895"/>
            <a:ext cx="5751830" cy="139700"/>
          </a:xfrm>
          <a:prstGeom prst="rect">
            <a:avLst/>
          </a:prstGeom>
        </p:spPr>
        <p:txBody>
          <a:bodyPr vert="horz" wrap="square" lIns="0" tIns="3175" rIns="0" bIns="0" rtlCol="0">
            <a:spAutoFit/>
          </a:bodyPr>
          <a:lstStyle/>
          <a:p>
            <a:pPr marL="12700" marR="0" lvl="0" indent="0" defTabSz="914400" eaLnBrk="1" fontAlgn="auto" latinLnBrk="0" hangingPunct="1">
              <a:lnSpc>
                <a:spcPct val="100000"/>
              </a:lnSpc>
              <a:spcBef>
                <a:spcPts val="25"/>
              </a:spcBef>
              <a:spcAft>
                <a:spcPts val="0"/>
              </a:spcAft>
              <a:buClrTx/>
              <a:buSzTx/>
              <a:buFontTx/>
              <a:buNone/>
              <a:tabLst/>
              <a:defRPr/>
            </a:pPr>
            <a:r>
              <a:rPr kumimoji="0" sz="800" b="0" i="0" u="none" strike="noStrike" kern="0" cap="none" spc="0" normalizeH="0" baseline="0" noProof="0">
                <a:ln>
                  <a:noFill/>
                </a:ln>
                <a:solidFill>
                  <a:srgbClr val="073762"/>
                </a:solidFill>
                <a:effectLst/>
                <a:uLnTx/>
                <a:uFillTx/>
                <a:latin typeface="Arial"/>
                <a:cs typeface="Arial"/>
              </a:rPr>
              <a:t>USA:</a:t>
            </a:r>
            <a:r>
              <a:rPr kumimoji="0" sz="800" b="0" i="0" u="none" strike="noStrike" kern="0" cap="none" spc="-2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United</a:t>
            </a:r>
            <a:r>
              <a:rPr kumimoji="0" sz="800" b="0" i="0" u="none" strike="noStrike" kern="0" cap="none" spc="-1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States</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of</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America;</a:t>
            </a:r>
            <a:r>
              <a:rPr kumimoji="0" sz="800" b="0" i="0" u="none" strike="noStrike" kern="0" cap="none" spc="-4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UK:</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United</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Kingdom;</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SK:</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South</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Korea; IT:</a:t>
            </a:r>
            <a:r>
              <a:rPr kumimoji="0" sz="800" b="0" i="0" u="none" strike="noStrike" kern="0" cap="none" spc="-3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Italy;</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SAWD:</a:t>
            </a:r>
            <a:r>
              <a:rPr kumimoji="0" sz="800" b="0" i="0" u="none" strike="noStrike" kern="0" cap="none" spc="-5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Severe</a:t>
            </a:r>
            <a:r>
              <a:rPr kumimoji="0" sz="800" b="0" i="0" u="none" strike="noStrike" kern="0" cap="none" spc="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Asthma</a:t>
            </a:r>
            <a:r>
              <a:rPr kumimoji="0" sz="800" b="0" i="0" u="none" strike="noStrike" kern="0" cap="none" spc="-5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Web-based</a:t>
            </a:r>
            <a:r>
              <a:rPr kumimoji="0" sz="800" b="0" i="0" u="none" strike="noStrike" kern="0" cap="none" spc="-25" normalizeH="0" baseline="0" noProof="0">
                <a:ln>
                  <a:noFill/>
                </a:ln>
                <a:solidFill>
                  <a:srgbClr val="073762"/>
                </a:solidFill>
                <a:effectLst/>
                <a:uLnTx/>
                <a:uFillTx/>
                <a:latin typeface="Arial"/>
                <a:cs typeface="Arial"/>
              </a:rPr>
              <a:t> </a:t>
            </a:r>
            <a:r>
              <a:rPr kumimoji="0" sz="800" b="0" i="0" u="none" strike="noStrike" kern="0" cap="none" spc="-10" normalizeH="0" baseline="0" noProof="0">
                <a:ln>
                  <a:noFill/>
                </a:ln>
                <a:solidFill>
                  <a:srgbClr val="073762"/>
                </a:solidFill>
                <a:effectLst/>
                <a:uLnTx/>
                <a:uFillTx/>
                <a:latin typeface="Arial"/>
                <a:cs typeface="Arial"/>
              </a:rPr>
              <a:t>Database</a:t>
            </a:r>
            <a:endParaRPr kumimoji="0" sz="800" b="0" i="0" u="none" strike="noStrike" kern="0" cap="none" spc="0" normalizeH="0" baseline="0" noProof="0">
              <a:ln>
                <a:noFill/>
              </a:ln>
              <a:solidFill>
                <a:sysClr val="windowText" lastClr="000000"/>
              </a:solidFill>
              <a:effectLst/>
              <a:uLnTx/>
              <a:uFillTx/>
              <a:latin typeface="Arial"/>
              <a:cs typeface="Arial"/>
            </a:endParaRPr>
          </a:p>
        </p:txBody>
      </p:sp>
      <p:sp>
        <p:nvSpPr>
          <p:cNvPr id="3" name="object 3"/>
          <p:cNvSpPr txBox="1"/>
          <p:nvPr/>
        </p:nvSpPr>
        <p:spPr>
          <a:xfrm>
            <a:off x="310692" y="966292"/>
            <a:ext cx="8274684" cy="1475105"/>
          </a:xfrm>
          <a:prstGeom prst="rect">
            <a:avLst/>
          </a:prstGeom>
        </p:spPr>
        <p:txBody>
          <a:bodyPr vert="horz" wrap="square" lIns="0" tIns="13335" rIns="0" bIns="0" rtlCol="0">
            <a:spAutoFit/>
          </a:bodyPr>
          <a:lstStyle/>
          <a:p>
            <a:pPr marL="145415" marR="0" lvl="0" indent="-132715" defTabSz="914400" eaLnBrk="1" fontAlgn="auto" latinLnBrk="0" hangingPunct="1">
              <a:lnSpc>
                <a:spcPct val="100000"/>
              </a:lnSpc>
              <a:spcBef>
                <a:spcPts val="105"/>
              </a:spcBef>
              <a:spcAft>
                <a:spcPts val="0"/>
              </a:spcAft>
              <a:buClr>
                <a:srgbClr val="FF9900"/>
              </a:buClr>
              <a:buSzTx/>
              <a:buFontTx/>
              <a:buChar char="•"/>
              <a:tabLst>
                <a:tab pos="145415" algn="l"/>
              </a:tabLst>
              <a:defRPr/>
            </a:pP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mean</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(SD)</a:t>
            </a:r>
            <a:r>
              <a:rPr kumimoji="0" sz="1400" b="0" i="0" u="none" strike="noStrike" kern="0" cap="none" spc="-1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age</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at</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onset</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was </a:t>
            </a:r>
            <a:r>
              <a:rPr kumimoji="0" sz="1400" b="1" i="0" u="none" strike="noStrike" kern="0" cap="none" spc="0" normalizeH="0" baseline="0" noProof="0">
                <a:ln>
                  <a:noFill/>
                </a:ln>
                <a:solidFill>
                  <a:srgbClr val="073762"/>
                </a:solidFill>
                <a:effectLst/>
                <a:uLnTx/>
                <a:uFillTx/>
                <a:latin typeface="Arial"/>
                <a:cs typeface="Arial"/>
              </a:rPr>
              <a:t>30.7</a:t>
            </a:r>
            <a:r>
              <a:rPr kumimoji="0" sz="1400" b="1"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(17.7)</a:t>
            </a:r>
            <a:r>
              <a:rPr kumimoji="0" sz="1400" b="0" i="0" u="none" strike="noStrike" kern="0" cap="none" spc="-50"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years</a:t>
            </a:r>
            <a:r>
              <a:rPr kumimoji="0" sz="1400" b="0" i="0" u="none" strike="noStrike" kern="0" cap="none" spc="-10" normalizeH="0" baseline="0" noProof="0">
                <a:ln>
                  <a:noFill/>
                </a:ln>
                <a:solidFill>
                  <a:srgbClr val="073762"/>
                </a:solidFill>
                <a:effectLst/>
                <a:uLnTx/>
                <a:uFillTx/>
                <a:latin typeface="Arial"/>
                <a:cs typeface="Arial"/>
              </a:rPr>
              <a:t>.</a:t>
            </a:r>
            <a:endParaRPr kumimoji="0" sz="1400" b="0" i="0" u="none" strike="noStrike" kern="0" cap="none" spc="0" normalizeH="0" baseline="0" noProof="0">
              <a:ln>
                <a:noFill/>
              </a:ln>
              <a:solidFill>
                <a:sysClr val="windowText" lastClr="000000"/>
              </a:solidFill>
              <a:effectLst/>
              <a:uLnTx/>
              <a:uFillTx/>
              <a:latin typeface="Arial"/>
              <a:cs typeface="Arial"/>
            </a:endParaRPr>
          </a:p>
          <a:p>
            <a:pPr marL="145415" marR="93345" lvl="0" indent="-133350" defTabSz="914400" eaLnBrk="1" fontAlgn="auto" latinLnBrk="0" hangingPunct="1">
              <a:lnSpc>
                <a:spcPct val="100000"/>
              </a:lnSpc>
              <a:spcBef>
                <a:spcPts val="1505"/>
              </a:spcBef>
              <a:spcAft>
                <a:spcPts val="0"/>
              </a:spcAft>
              <a:buClr>
                <a:srgbClr val="FF9900"/>
              </a:buClr>
              <a:buSzTx/>
              <a:buFontTx/>
              <a:buChar char="•"/>
              <a:tabLst>
                <a:tab pos="146685" algn="l"/>
              </a:tabLst>
              <a:defRPr/>
            </a:pPr>
            <a:r>
              <a:rPr kumimoji="0" sz="1400" b="0" i="0" u="none" strike="noStrike" kern="0" cap="none" spc="0" normalizeH="0" baseline="0" noProof="0">
                <a:ln>
                  <a:noFill/>
                </a:ln>
                <a:solidFill>
                  <a:srgbClr val="073762"/>
                </a:solidFill>
                <a:effectLst/>
                <a:uLnTx/>
                <a:uFillTx/>
                <a:latin typeface="Arial"/>
                <a:cs typeface="Arial"/>
              </a:rPr>
              <a:t>77.5%</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of</a:t>
            </a:r>
            <a:r>
              <a:rPr kumimoji="0" sz="1400" b="0" i="0" u="none" strike="noStrike" kern="0" cap="none" spc="-1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patients</a:t>
            </a:r>
            <a:r>
              <a:rPr kumimoji="0" sz="1400" b="0" i="0" u="none" strike="noStrike" kern="0" cap="none" spc="-6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developed</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asthma</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after</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age</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of</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12</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years,</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and</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34.4%</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developed</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it</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after</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age</a:t>
            </a:r>
            <a:r>
              <a:rPr kumimoji="0" sz="1400" b="0" i="0" u="none" strike="noStrike" kern="0" cap="none" spc="-25" normalizeH="0" baseline="0" noProof="0">
                <a:ln>
                  <a:noFill/>
                </a:ln>
                <a:solidFill>
                  <a:srgbClr val="073762"/>
                </a:solidFill>
                <a:effectLst/>
                <a:uLnTx/>
                <a:uFillTx/>
                <a:latin typeface="Arial"/>
                <a:cs typeface="Arial"/>
              </a:rPr>
              <a:t> of 	</a:t>
            </a:r>
            <a:r>
              <a:rPr kumimoji="0" sz="1400" b="0" i="0" u="none" strike="noStrike" kern="0" cap="none" spc="0" normalizeH="0" baseline="0" noProof="0">
                <a:ln>
                  <a:noFill/>
                </a:ln>
                <a:solidFill>
                  <a:srgbClr val="073762"/>
                </a:solidFill>
                <a:effectLst/>
                <a:uLnTx/>
                <a:uFillTx/>
                <a:latin typeface="Arial"/>
                <a:cs typeface="Arial"/>
              </a:rPr>
              <a:t>40</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years.</a:t>
            </a:r>
            <a:endParaRPr kumimoji="0" sz="1400" b="0" i="0" u="none" strike="noStrike" kern="0" cap="none" spc="0" normalizeH="0" baseline="0" noProof="0">
              <a:ln>
                <a:noFill/>
              </a:ln>
              <a:solidFill>
                <a:sysClr val="windowText" lastClr="000000"/>
              </a:solidFill>
              <a:effectLst/>
              <a:uLnTx/>
              <a:uFillTx/>
              <a:latin typeface="Arial"/>
              <a:cs typeface="Arial"/>
            </a:endParaRPr>
          </a:p>
          <a:p>
            <a:pPr marL="145415" marR="5080" lvl="0" indent="-133350" defTabSz="914400" eaLnBrk="1" fontAlgn="auto" latinLnBrk="0" hangingPunct="1">
              <a:lnSpc>
                <a:spcPct val="100000"/>
              </a:lnSpc>
              <a:spcBef>
                <a:spcPts val="1500"/>
              </a:spcBef>
              <a:spcAft>
                <a:spcPts val="0"/>
              </a:spcAft>
              <a:buClr>
                <a:srgbClr val="FF9900"/>
              </a:buClr>
              <a:buSzTx/>
              <a:buFontTx/>
              <a:buChar char="•"/>
              <a:tabLst>
                <a:tab pos="146685" algn="l"/>
              </a:tabLst>
              <a:defRPr/>
            </a:pPr>
            <a:r>
              <a:rPr kumimoji="0" sz="1400" b="0" i="0" u="none" strike="noStrike" kern="0" cap="none" spc="0" normalizeH="0" baseline="0" noProof="0">
                <a:ln>
                  <a:noFill/>
                </a:ln>
                <a:solidFill>
                  <a:srgbClr val="073762"/>
                </a:solidFill>
                <a:effectLst/>
                <a:uLnTx/>
                <a:uFillTx/>
                <a:latin typeface="Arial"/>
                <a:cs typeface="Arial"/>
              </a:rPr>
              <a:t>Patients</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from</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UK</a:t>
            </a:r>
            <a:r>
              <a:rPr kumimoji="0" sz="1400" b="0" i="0" u="none" strike="noStrike" kern="0" cap="none" spc="-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and</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SAWD</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registry</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developed</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asthma</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slightly</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earlier</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than</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this,</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and</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those</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20" normalizeH="0" baseline="0" noProof="0">
                <a:ln>
                  <a:noFill/>
                </a:ln>
                <a:solidFill>
                  <a:srgbClr val="073762"/>
                </a:solidFill>
                <a:effectLst/>
                <a:uLnTx/>
                <a:uFillTx/>
                <a:latin typeface="Arial"/>
                <a:cs typeface="Arial"/>
              </a:rPr>
              <a:t>from 	</a:t>
            </a:r>
            <a:r>
              <a:rPr kumimoji="0" sz="1400" b="0" i="0" u="none" strike="noStrike" kern="0" cap="none" spc="0" normalizeH="0" baseline="0" noProof="0">
                <a:ln>
                  <a:noFill/>
                </a:ln>
                <a:solidFill>
                  <a:srgbClr val="073762"/>
                </a:solidFill>
                <a:effectLst/>
                <a:uLnTx/>
                <a:uFillTx/>
                <a:latin typeface="Arial"/>
                <a:cs typeface="Arial"/>
              </a:rPr>
              <a:t>South</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Korea</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and</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Italy</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slightly</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later.</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pic>
        <p:nvPicPr>
          <p:cNvPr id="6" name="Graphic 5" descr="Beginning with solid fill">
            <a:hlinkClick r:id="rId2" action="ppaction://hlinksldjump"/>
            <a:extLst>
              <a:ext uri="{FF2B5EF4-FFF2-40B4-BE49-F238E27FC236}">
                <a16:creationId xmlns:a16="http://schemas.microsoft.com/office/drawing/2014/main" id="{272AB519-9460-D394-4966-50D559B5A93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prstGeom prst="rect">
            <a:avLst/>
          </a:prstGeom>
        </p:spPr>
        <p:txBody>
          <a:bodyPr vert="horz" wrap="square" lIns="0" tIns="12700" rIns="0" bIns="0" rtlCol="0">
            <a:spAutoFit/>
          </a:bodyPr>
          <a:lstStyle/>
          <a:p>
            <a:pPr marL="12700">
              <a:lnSpc>
                <a:spcPct val="100000"/>
              </a:lnSpc>
              <a:spcBef>
                <a:spcPts val="100"/>
              </a:spcBef>
            </a:pPr>
            <a:r>
              <a:t>Results:</a:t>
            </a:r>
            <a:r>
              <a:rPr spc="-40"/>
              <a:t> </a:t>
            </a:r>
            <a:r>
              <a:t>Clinical</a:t>
            </a:r>
            <a:r>
              <a:rPr spc="-70"/>
              <a:t> </a:t>
            </a:r>
            <a:r>
              <a:rPr spc="-10"/>
              <a:t>characteristics</a:t>
            </a:r>
          </a:p>
          <a:p>
            <a:pPr marL="12700">
              <a:lnSpc>
                <a:spcPct val="100000"/>
              </a:lnSpc>
              <a:spcBef>
                <a:spcPts val="25"/>
              </a:spcBef>
            </a:pPr>
            <a:r>
              <a:rPr sz="1600"/>
              <a:t>Asthma</a:t>
            </a:r>
            <a:r>
              <a:rPr sz="1600" spc="5"/>
              <a:t> </a:t>
            </a:r>
            <a:r>
              <a:rPr sz="1600"/>
              <a:t>Control</a:t>
            </a:r>
            <a:r>
              <a:rPr sz="1600" spc="-10"/>
              <a:t> </a:t>
            </a:r>
            <a:r>
              <a:rPr sz="1600"/>
              <a:t>and</a:t>
            </a:r>
            <a:r>
              <a:rPr sz="1600" spc="-45"/>
              <a:t> </a:t>
            </a:r>
            <a:r>
              <a:rPr sz="1600" spc="-10"/>
              <a:t>Health-</a:t>
            </a:r>
            <a:r>
              <a:rPr sz="1600"/>
              <a:t>Care</a:t>
            </a:r>
            <a:r>
              <a:rPr sz="1600" spc="-5"/>
              <a:t> </a:t>
            </a:r>
            <a:r>
              <a:rPr sz="1600"/>
              <a:t>Resource</a:t>
            </a:r>
            <a:r>
              <a:rPr sz="1600" spc="-30"/>
              <a:t> </a:t>
            </a:r>
            <a:r>
              <a:rPr sz="1600"/>
              <a:t>Use</a:t>
            </a:r>
            <a:r>
              <a:rPr sz="1600" spc="-40"/>
              <a:t> </a:t>
            </a:r>
            <a:r>
              <a:rPr sz="1600" spc="-10"/>
              <a:t>(HCRU)</a:t>
            </a:r>
            <a:endParaRPr sz="1600"/>
          </a:p>
        </p:txBody>
      </p:sp>
      <p:sp>
        <p:nvSpPr>
          <p:cNvPr id="3" name="object 3"/>
          <p:cNvSpPr txBox="1"/>
          <p:nvPr/>
        </p:nvSpPr>
        <p:spPr>
          <a:xfrm>
            <a:off x="310692" y="966292"/>
            <a:ext cx="3253740" cy="3320415"/>
          </a:xfrm>
          <a:prstGeom prst="rect">
            <a:avLst/>
          </a:prstGeom>
        </p:spPr>
        <p:txBody>
          <a:bodyPr vert="horz" wrap="square" lIns="0" tIns="13335" rIns="0" bIns="0" rtlCol="0">
            <a:spAutoFit/>
          </a:bodyPr>
          <a:lstStyle/>
          <a:p>
            <a:pPr marL="144780" marR="5080" lvl="0" indent="-132715" defTabSz="914400" eaLnBrk="1" fontAlgn="auto" latinLnBrk="0" hangingPunct="1">
              <a:lnSpc>
                <a:spcPct val="100000"/>
              </a:lnSpc>
              <a:spcBef>
                <a:spcPts val="105"/>
              </a:spcBef>
              <a:spcAft>
                <a:spcPts val="0"/>
              </a:spcAft>
              <a:buClr>
                <a:srgbClr val="FF9900"/>
              </a:buClr>
              <a:buSzTx/>
              <a:buFontTx/>
              <a:buChar char="•"/>
              <a:tabLst>
                <a:tab pos="146685" algn="l"/>
              </a:tabLst>
              <a:defRPr/>
            </a:pPr>
            <a:r>
              <a:rPr kumimoji="0" sz="1400" b="0" i="0" u="none" strike="noStrike" kern="0" cap="none" spc="0" normalizeH="0" baseline="0" noProof="0">
                <a:ln>
                  <a:noFill/>
                </a:ln>
                <a:solidFill>
                  <a:srgbClr val="073762"/>
                </a:solidFill>
                <a:effectLst/>
                <a:uLnTx/>
                <a:uFillTx/>
                <a:latin typeface="Arial"/>
                <a:cs typeface="Arial"/>
              </a:rPr>
              <a:t>At</a:t>
            </a:r>
            <a:r>
              <a:rPr kumimoji="0" sz="1400" b="0" i="0" u="none" strike="noStrike" kern="0" cap="none" spc="-1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entry</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to</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their</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national</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registry,</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57.2% 	</a:t>
            </a:r>
            <a:r>
              <a:rPr kumimoji="0" sz="1400" b="0" i="0" u="none" strike="noStrike" kern="0" cap="none" spc="0" normalizeH="0" baseline="0" noProof="0">
                <a:ln>
                  <a:noFill/>
                </a:ln>
                <a:solidFill>
                  <a:srgbClr val="073762"/>
                </a:solidFill>
                <a:effectLst/>
                <a:uLnTx/>
                <a:uFillTx/>
                <a:latin typeface="Arial"/>
                <a:cs typeface="Arial"/>
              </a:rPr>
              <a:t>of</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patients</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had</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poorly</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controlled 	asthma.</a:t>
            </a:r>
            <a:endParaRPr kumimoji="0" sz="1400" b="0" i="0" u="none" strike="noStrike" kern="0" cap="none" spc="0" normalizeH="0" baseline="0" noProof="0">
              <a:ln>
                <a:noFill/>
              </a:ln>
              <a:solidFill>
                <a:sysClr val="windowText" lastClr="000000"/>
              </a:solidFill>
              <a:effectLst/>
              <a:uLnTx/>
              <a:uFillTx/>
              <a:latin typeface="Arial"/>
              <a:cs typeface="Arial"/>
            </a:endParaRPr>
          </a:p>
          <a:p>
            <a:pPr marL="281940" marR="28575" lvl="1" indent="-135890" defTabSz="914400" eaLnBrk="1" fontAlgn="auto" latinLnBrk="0" hangingPunct="1">
              <a:lnSpc>
                <a:spcPct val="100000"/>
              </a:lnSpc>
              <a:spcBef>
                <a:spcPts val="310"/>
              </a:spcBef>
              <a:spcAft>
                <a:spcPts val="0"/>
              </a:spcAft>
              <a:buClr>
                <a:srgbClr val="FF9900"/>
              </a:buClr>
              <a:buSzTx/>
              <a:buFontTx/>
              <a:buChar char="–"/>
              <a:tabLst>
                <a:tab pos="281940" algn="l"/>
              </a:tabLst>
              <a:defRPr/>
            </a:pPr>
            <a:r>
              <a:rPr kumimoji="0" sz="1200" b="0" i="0" u="none" strike="noStrike" kern="0" cap="none" spc="0" normalizeH="0" baseline="0" noProof="0">
                <a:ln>
                  <a:noFill/>
                </a:ln>
                <a:solidFill>
                  <a:srgbClr val="073762"/>
                </a:solidFill>
                <a:effectLst/>
                <a:uLnTx/>
                <a:uFillTx/>
                <a:latin typeface="Arial"/>
                <a:cs typeface="Arial"/>
              </a:rPr>
              <a:t>This</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percentage</a:t>
            </a:r>
            <a:r>
              <a:rPr kumimoji="0" sz="1200" b="0" i="0" u="none" strike="noStrike" kern="0" cap="none" spc="-4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was</a:t>
            </a:r>
            <a:r>
              <a:rPr kumimoji="0" sz="1200" b="0" i="0" u="none" strike="noStrike" kern="0" cap="none" spc="-1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highest</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in</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the</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UK</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25" normalizeH="0" baseline="0" noProof="0">
                <a:ln>
                  <a:noFill/>
                </a:ln>
                <a:solidFill>
                  <a:srgbClr val="073762"/>
                </a:solidFill>
                <a:effectLst/>
                <a:uLnTx/>
                <a:uFillTx/>
                <a:latin typeface="Arial"/>
                <a:cs typeface="Arial"/>
              </a:rPr>
              <a:t>and </a:t>
            </a:r>
            <a:r>
              <a:rPr kumimoji="0" sz="1200" b="0" i="0" u="none" strike="noStrike" kern="0" cap="none" spc="0" normalizeH="0" baseline="0" noProof="0">
                <a:ln>
                  <a:noFill/>
                </a:ln>
                <a:solidFill>
                  <a:srgbClr val="073762"/>
                </a:solidFill>
                <a:effectLst/>
                <a:uLnTx/>
                <a:uFillTx/>
                <a:latin typeface="Arial"/>
                <a:cs typeface="Arial"/>
              </a:rPr>
              <a:t>the</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SAWD</a:t>
            </a:r>
            <a:r>
              <a:rPr kumimoji="0" sz="1200" b="0" i="0" u="none" strike="noStrike" kern="0" cap="none" spc="-5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registry</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and</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lowest</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in</a:t>
            </a:r>
            <a:r>
              <a:rPr kumimoji="0" sz="1200" b="0" i="0" u="none" strike="noStrike" kern="0" cap="none" spc="-1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IT</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and</a:t>
            </a:r>
            <a:r>
              <a:rPr kumimoji="0" sz="1200" b="0" i="0" u="none" strike="noStrike" kern="0" cap="none" spc="-45" normalizeH="0" baseline="0" noProof="0">
                <a:ln>
                  <a:noFill/>
                </a:ln>
                <a:solidFill>
                  <a:srgbClr val="073762"/>
                </a:solidFill>
                <a:effectLst/>
                <a:uLnTx/>
                <a:uFillTx/>
                <a:latin typeface="Arial"/>
                <a:cs typeface="Arial"/>
              </a:rPr>
              <a:t> </a:t>
            </a:r>
            <a:r>
              <a:rPr kumimoji="0" sz="1200" b="0" i="0" u="none" strike="noStrike" kern="0" cap="none" spc="-25" normalizeH="0" baseline="0" noProof="0">
                <a:ln>
                  <a:noFill/>
                </a:ln>
                <a:solidFill>
                  <a:srgbClr val="073762"/>
                </a:solidFill>
                <a:effectLst/>
                <a:uLnTx/>
                <a:uFillTx/>
                <a:latin typeface="Arial"/>
                <a:cs typeface="Arial"/>
              </a:rPr>
              <a:t>SK.</a:t>
            </a:r>
            <a:endParaRPr kumimoji="0" sz="1200" b="0" i="0" u="none" strike="noStrike" kern="0" cap="none" spc="0" normalizeH="0" baseline="0" noProof="0">
              <a:ln>
                <a:noFill/>
              </a:ln>
              <a:solidFill>
                <a:sysClr val="windowText" lastClr="000000"/>
              </a:solidFill>
              <a:effectLst/>
              <a:uLnTx/>
              <a:uFillTx/>
              <a:latin typeface="Arial"/>
              <a:cs typeface="Arial"/>
            </a:endParaRPr>
          </a:p>
          <a:p>
            <a:pPr marL="0" marR="0" lvl="1" indent="0" defTabSz="914400" eaLnBrk="1" fontAlgn="auto" latinLnBrk="0" hangingPunct="1">
              <a:lnSpc>
                <a:spcPct val="100000"/>
              </a:lnSpc>
              <a:spcBef>
                <a:spcPts val="114"/>
              </a:spcBef>
              <a:spcAft>
                <a:spcPts val="0"/>
              </a:spcAft>
              <a:buClr>
                <a:srgbClr val="FF9900"/>
              </a:buClr>
              <a:buSzTx/>
              <a:buFont typeface="Arial"/>
              <a:buChar char="–"/>
              <a:tabLst/>
              <a:defRPr/>
            </a:pPr>
            <a:endParaRPr kumimoji="0" sz="1200" b="0" i="0" u="none" strike="noStrike" kern="0" cap="none" spc="0" normalizeH="0" baseline="0" noProof="0">
              <a:ln>
                <a:noFill/>
              </a:ln>
              <a:solidFill>
                <a:sysClr val="windowText" lastClr="000000"/>
              </a:solidFill>
              <a:effectLst/>
              <a:uLnTx/>
              <a:uFillTx/>
              <a:latin typeface="Arial"/>
              <a:cs typeface="Arial"/>
            </a:endParaRPr>
          </a:p>
          <a:p>
            <a:pPr marL="145415" marR="24130" lvl="0" indent="-133350" defTabSz="914400" eaLnBrk="1" fontAlgn="auto" latinLnBrk="0" hangingPunct="1">
              <a:lnSpc>
                <a:spcPct val="100000"/>
              </a:lnSpc>
              <a:spcBef>
                <a:spcPts val="0"/>
              </a:spcBef>
              <a:spcAft>
                <a:spcPts val="0"/>
              </a:spcAft>
              <a:buClr>
                <a:srgbClr val="FF9900"/>
              </a:buClr>
              <a:buSzTx/>
              <a:buFontTx/>
              <a:buChar char="•"/>
              <a:tabLst>
                <a:tab pos="146685" algn="l"/>
              </a:tabLst>
              <a:defRPr/>
            </a:pP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proportions</a:t>
            </a:r>
            <a:r>
              <a:rPr kumimoji="0" sz="1400" b="0" i="0" u="none" strike="noStrike" kern="0" cap="none" spc="-6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of</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patients</a:t>
            </a:r>
            <a:r>
              <a:rPr kumimoji="0" sz="1400" b="0" i="0" u="none" strike="noStrike" kern="0" cap="none" spc="-6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with</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20" normalizeH="0" baseline="0" noProof="0">
                <a:ln>
                  <a:noFill/>
                </a:ln>
                <a:solidFill>
                  <a:srgbClr val="073762"/>
                </a:solidFill>
                <a:effectLst/>
                <a:uLnTx/>
                <a:uFillTx/>
                <a:latin typeface="Arial"/>
                <a:cs typeface="Arial"/>
              </a:rPr>
              <a:t>well- 	</a:t>
            </a:r>
            <a:r>
              <a:rPr kumimoji="0" sz="1400" b="0" i="0" u="none" strike="noStrike" kern="0" cap="none" spc="0" normalizeH="0" baseline="0" noProof="0">
                <a:ln>
                  <a:noFill/>
                </a:ln>
                <a:solidFill>
                  <a:srgbClr val="073762"/>
                </a:solidFill>
                <a:effectLst/>
                <a:uLnTx/>
                <a:uFillTx/>
                <a:latin typeface="Arial"/>
                <a:cs typeface="Arial"/>
              </a:rPr>
              <a:t>controlled,</a:t>
            </a:r>
            <a:r>
              <a:rPr kumimoji="0" sz="1400" b="0" i="0" u="none" strike="noStrike" kern="0" cap="none" spc="-6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partly</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controlled,</a:t>
            </a:r>
            <a:r>
              <a:rPr kumimoji="0" sz="1400" b="0" i="0" u="none" strike="noStrike" kern="0" cap="none" spc="-60" normalizeH="0" baseline="0" noProof="0">
                <a:ln>
                  <a:noFill/>
                </a:ln>
                <a:solidFill>
                  <a:srgbClr val="073762"/>
                </a:solidFill>
                <a:effectLst/>
                <a:uLnTx/>
                <a:uFillTx/>
                <a:latin typeface="Arial"/>
                <a:cs typeface="Arial"/>
              </a:rPr>
              <a:t> </a:t>
            </a:r>
            <a:r>
              <a:rPr kumimoji="0" sz="1400" b="0" i="0" u="none" strike="noStrike" kern="0" cap="none" spc="-25" normalizeH="0" baseline="0" noProof="0">
                <a:ln>
                  <a:noFill/>
                </a:ln>
                <a:solidFill>
                  <a:srgbClr val="073762"/>
                </a:solidFill>
                <a:effectLst/>
                <a:uLnTx/>
                <a:uFillTx/>
                <a:latin typeface="Arial"/>
                <a:cs typeface="Arial"/>
              </a:rPr>
              <a:t>and 	</a:t>
            </a:r>
            <a:r>
              <a:rPr kumimoji="0" sz="1400" b="0" i="0" u="none" strike="noStrike" kern="0" cap="none" spc="0" normalizeH="0" baseline="0" noProof="0">
                <a:ln>
                  <a:noFill/>
                </a:ln>
                <a:solidFill>
                  <a:srgbClr val="073762"/>
                </a:solidFill>
                <a:effectLst/>
                <a:uLnTx/>
                <a:uFillTx/>
                <a:latin typeface="Arial"/>
                <a:cs typeface="Arial"/>
              </a:rPr>
              <a:t>uncontrolled</a:t>
            </a:r>
            <a:r>
              <a:rPr kumimoji="0" sz="1400" b="0" i="0" u="none" strike="noStrike" kern="0" cap="none" spc="-6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asthma</a:t>
            </a:r>
            <a:r>
              <a:rPr kumimoji="0" sz="1400" b="0" i="0" u="none" strike="noStrike" kern="0" cap="none" spc="-6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were</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similar</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in</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25" normalizeH="0" baseline="0" noProof="0">
                <a:ln>
                  <a:noFill/>
                </a:ln>
                <a:solidFill>
                  <a:srgbClr val="073762"/>
                </a:solidFill>
                <a:effectLst/>
                <a:uLnTx/>
                <a:uFillTx/>
                <a:latin typeface="Arial"/>
                <a:cs typeface="Arial"/>
              </a:rPr>
              <a:t>the 	</a:t>
            </a:r>
            <a:r>
              <a:rPr kumimoji="0" sz="1400" b="0" i="0" u="none" strike="noStrike" kern="0" cap="none" spc="-10" normalizeH="0" baseline="0" noProof="0">
                <a:ln>
                  <a:noFill/>
                </a:ln>
                <a:solidFill>
                  <a:srgbClr val="073762"/>
                </a:solidFill>
                <a:effectLst/>
                <a:uLnTx/>
                <a:uFillTx/>
                <a:latin typeface="Arial"/>
                <a:cs typeface="Arial"/>
              </a:rPr>
              <a:t>GINA</a:t>
            </a:r>
            <a:r>
              <a:rPr kumimoji="0" sz="1400" b="0" i="0" u="none" strike="noStrike" kern="0" cap="none" spc="-9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Step</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4</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(uncontrolled</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asthma</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25" normalizeH="0" baseline="0" noProof="0">
                <a:ln>
                  <a:noFill/>
                </a:ln>
                <a:solidFill>
                  <a:srgbClr val="073762"/>
                </a:solidFill>
                <a:effectLst/>
                <a:uLnTx/>
                <a:uFillTx/>
                <a:latin typeface="Arial"/>
                <a:cs typeface="Arial"/>
              </a:rPr>
              <a:t>at 	</a:t>
            </a:r>
            <a:r>
              <a:rPr kumimoji="0" sz="1400" b="0" i="0" u="none" strike="noStrike" kern="0" cap="none" spc="0" normalizeH="0" baseline="0" noProof="0">
                <a:ln>
                  <a:noFill/>
                </a:ln>
                <a:solidFill>
                  <a:srgbClr val="073762"/>
                </a:solidFill>
                <a:effectLst/>
                <a:uLnTx/>
                <a:uFillTx/>
                <a:latin typeface="Arial"/>
                <a:cs typeface="Arial"/>
              </a:rPr>
              <a:t>entry)</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and</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GINA</a:t>
            </a:r>
            <a:r>
              <a:rPr kumimoji="0" sz="1400" b="0" i="0" u="none" strike="noStrike" kern="0" cap="none" spc="-9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Step</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5</a:t>
            </a:r>
            <a:r>
              <a:rPr kumimoji="0" sz="1400" b="0" i="0" u="none" strike="noStrike" kern="0" cap="none" spc="-10" normalizeH="0" baseline="0" noProof="0">
                <a:ln>
                  <a:noFill/>
                </a:ln>
                <a:solidFill>
                  <a:srgbClr val="073762"/>
                </a:solidFill>
                <a:effectLst/>
                <a:uLnTx/>
                <a:uFillTx/>
                <a:latin typeface="Arial"/>
                <a:cs typeface="Arial"/>
              </a:rPr>
              <a:t> groups.</a:t>
            </a:r>
            <a:endParaRPr kumimoji="0" sz="1400" b="0" i="0" u="none" strike="noStrike" kern="0" cap="none" spc="0" normalizeH="0" baseline="0" noProof="0">
              <a:ln>
                <a:noFill/>
              </a:ln>
              <a:solidFill>
                <a:sysClr val="windowText" lastClr="000000"/>
              </a:solidFill>
              <a:effectLst/>
              <a:uLnTx/>
              <a:uFillTx/>
              <a:latin typeface="Arial"/>
              <a:cs typeface="Arial"/>
            </a:endParaRPr>
          </a:p>
          <a:p>
            <a:pPr marL="146050" marR="0" lvl="0" indent="-133350" algn="just" defTabSz="914400" eaLnBrk="1" fontAlgn="auto" latinLnBrk="0" hangingPunct="1">
              <a:lnSpc>
                <a:spcPct val="100000"/>
              </a:lnSpc>
              <a:spcBef>
                <a:spcPts val="1500"/>
              </a:spcBef>
              <a:spcAft>
                <a:spcPts val="0"/>
              </a:spcAft>
              <a:buClr>
                <a:srgbClr val="FF9900"/>
              </a:buClr>
              <a:buSzTx/>
              <a:buFontTx/>
              <a:buChar char="•"/>
              <a:tabLst>
                <a:tab pos="146050" algn="l"/>
              </a:tabLst>
              <a:defRPr/>
            </a:pPr>
            <a:r>
              <a:rPr kumimoji="0" sz="1400" b="0" i="0" u="none" strike="noStrike" kern="0" cap="none" spc="0" normalizeH="0" baseline="0" noProof="0">
                <a:ln>
                  <a:noFill/>
                </a:ln>
                <a:solidFill>
                  <a:srgbClr val="073762"/>
                </a:solidFill>
                <a:effectLst/>
                <a:uLnTx/>
                <a:uFillTx/>
                <a:latin typeface="Arial"/>
                <a:cs typeface="Arial"/>
              </a:rPr>
              <a:t>HCRU</a:t>
            </a:r>
            <a:r>
              <a:rPr kumimoji="0" sz="1400" b="0" i="0" u="none" strike="noStrike" kern="0" cap="none" spc="-1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was</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high</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overall.</a:t>
            </a:r>
            <a:endParaRPr kumimoji="0" sz="1400" b="0" i="0" u="none" strike="noStrike" kern="0" cap="none" spc="0" normalizeH="0" baseline="0" noProof="0">
              <a:ln>
                <a:noFill/>
              </a:ln>
              <a:solidFill>
                <a:sysClr val="windowText" lastClr="000000"/>
              </a:solidFill>
              <a:effectLst/>
              <a:uLnTx/>
              <a:uFillTx/>
              <a:latin typeface="Arial"/>
              <a:cs typeface="Arial"/>
            </a:endParaRPr>
          </a:p>
          <a:p>
            <a:pPr marL="281940" marR="47625" lvl="1" indent="-135890" algn="just" defTabSz="914400" eaLnBrk="1" fontAlgn="auto" latinLnBrk="0" hangingPunct="1">
              <a:lnSpc>
                <a:spcPct val="100000"/>
              </a:lnSpc>
              <a:spcBef>
                <a:spcPts val="310"/>
              </a:spcBef>
              <a:spcAft>
                <a:spcPts val="0"/>
              </a:spcAft>
              <a:buClr>
                <a:srgbClr val="FF9900"/>
              </a:buClr>
              <a:buSzTx/>
              <a:buFontTx/>
              <a:buChar char="–"/>
              <a:tabLst>
                <a:tab pos="281940" algn="l"/>
              </a:tabLst>
              <a:defRPr/>
            </a:pPr>
            <a:r>
              <a:rPr kumimoji="0" sz="1200" b="0" i="0" u="none" strike="noStrike" kern="0" cap="none" spc="0" normalizeH="0" baseline="0" noProof="0">
                <a:ln>
                  <a:noFill/>
                </a:ln>
                <a:solidFill>
                  <a:srgbClr val="073762"/>
                </a:solidFill>
                <a:effectLst/>
                <a:uLnTx/>
                <a:uFillTx/>
                <a:latin typeface="Arial"/>
                <a:cs typeface="Arial"/>
              </a:rPr>
              <a:t>HCRU</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was</a:t>
            </a:r>
            <a:r>
              <a:rPr kumimoji="0" sz="1200" b="0" i="0" u="none" strike="noStrike" kern="0" cap="none" spc="-1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highest</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in</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the</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UK,</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lowest</a:t>
            </a:r>
            <a:r>
              <a:rPr kumimoji="0" sz="1200" b="0" i="0" u="none" strike="noStrike" kern="0" cap="none" spc="-1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in</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25" normalizeH="0" baseline="0" noProof="0">
                <a:ln>
                  <a:noFill/>
                </a:ln>
                <a:solidFill>
                  <a:srgbClr val="073762"/>
                </a:solidFill>
                <a:effectLst/>
                <a:uLnTx/>
                <a:uFillTx/>
                <a:latin typeface="Arial"/>
                <a:cs typeface="Arial"/>
              </a:rPr>
              <a:t>SK, </a:t>
            </a:r>
            <a:r>
              <a:rPr kumimoji="0" sz="1200" b="0" i="0" u="none" strike="noStrike" kern="0" cap="none" spc="0" normalizeH="0" baseline="0" noProof="0">
                <a:ln>
                  <a:noFill/>
                </a:ln>
                <a:solidFill>
                  <a:srgbClr val="073762"/>
                </a:solidFill>
                <a:effectLst/>
                <a:uLnTx/>
                <a:uFillTx/>
                <a:latin typeface="Arial"/>
                <a:cs typeface="Arial"/>
              </a:rPr>
              <a:t>and</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was</a:t>
            </a:r>
            <a:r>
              <a:rPr kumimoji="0" sz="1200" b="0" i="0" u="none" strike="noStrike" kern="0" cap="none" spc="-1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slightly</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higher</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for</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patients</a:t>
            </a:r>
            <a:r>
              <a:rPr kumimoji="0" sz="1200" b="0" i="0" u="none" strike="noStrike" kern="0" cap="none" spc="-4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at</a:t>
            </a:r>
            <a:r>
              <a:rPr kumimoji="0" sz="1200" b="0" i="0" u="none" strike="noStrike" kern="0" cap="none" spc="-15" normalizeH="0" baseline="0" noProof="0">
                <a:ln>
                  <a:noFill/>
                </a:ln>
                <a:solidFill>
                  <a:srgbClr val="073762"/>
                </a:solidFill>
                <a:effectLst/>
                <a:uLnTx/>
                <a:uFillTx/>
                <a:latin typeface="Arial"/>
                <a:cs typeface="Arial"/>
              </a:rPr>
              <a:t> </a:t>
            </a:r>
            <a:r>
              <a:rPr kumimoji="0" sz="1200" b="0" i="0" u="none" strike="noStrike" kern="0" cap="none" spc="-20" normalizeH="0" baseline="0" noProof="0">
                <a:ln>
                  <a:noFill/>
                </a:ln>
                <a:solidFill>
                  <a:srgbClr val="073762"/>
                </a:solidFill>
                <a:effectLst/>
                <a:uLnTx/>
                <a:uFillTx/>
                <a:latin typeface="Arial"/>
                <a:cs typeface="Arial"/>
              </a:rPr>
              <a:t>GINA </a:t>
            </a:r>
            <a:r>
              <a:rPr kumimoji="0" sz="1200" b="0" i="0" u="none" strike="noStrike" kern="0" cap="none" spc="0" normalizeH="0" baseline="0" noProof="0">
                <a:ln>
                  <a:noFill/>
                </a:ln>
                <a:solidFill>
                  <a:srgbClr val="073762"/>
                </a:solidFill>
                <a:effectLst/>
                <a:uLnTx/>
                <a:uFillTx/>
                <a:latin typeface="Arial"/>
                <a:cs typeface="Arial"/>
              </a:rPr>
              <a:t>Step</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25" normalizeH="0" baseline="0" noProof="0">
                <a:ln>
                  <a:noFill/>
                </a:ln>
                <a:solidFill>
                  <a:srgbClr val="073762"/>
                </a:solidFill>
                <a:effectLst/>
                <a:uLnTx/>
                <a:uFillTx/>
                <a:latin typeface="Arial"/>
                <a:cs typeface="Arial"/>
              </a:rPr>
              <a:t>5.</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pic>
        <p:nvPicPr>
          <p:cNvPr id="4" name="object 4"/>
          <p:cNvPicPr/>
          <p:nvPr/>
        </p:nvPicPr>
        <p:blipFill>
          <a:blip r:embed="rId2" cstate="print"/>
          <a:stretch>
            <a:fillRect/>
          </a:stretch>
        </p:blipFill>
        <p:spPr>
          <a:xfrm>
            <a:off x="4396801" y="1030340"/>
            <a:ext cx="3723047" cy="1723446"/>
          </a:xfrm>
          <a:prstGeom prst="rect">
            <a:avLst/>
          </a:prstGeom>
        </p:spPr>
      </p:pic>
      <p:pic>
        <p:nvPicPr>
          <p:cNvPr id="5" name="object 5"/>
          <p:cNvPicPr/>
          <p:nvPr/>
        </p:nvPicPr>
        <p:blipFill>
          <a:blip r:embed="rId3" cstate="print"/>
          <a:stretch>
            <a:fillRect/>
          </a:stretch>
        </p:blipFill>
        <p:spPr>
          <a:xfrm>
            <a:off x="4381529" y="2913926"/>
            <a:ext cx="3686522" cy="1749466"/>
          </a:xfrm>
          <a:prstGeom prst="rect">
            <a:avLst/>
          </a:prstGeom>
        </p:spPr>
      </p:pic>
      <p:sp>
        <p:nvSpPr>
          <p:cNvPr id="6" name="object 6"/>
          <p:cNvSpPr txBox="1"/>
          <p:nvPr/>
        </p:nvSpPr>
        <p:spPr>
          <a:xfrm>
            <a:off x="311302" y="4868895"/>
            <a:ext cx="5751830" cy="139700"/>
          </a:xfrm>
          <a:prstGeom prst="rect">
            <a:avLst/>
          </a:prstGeom>
        </p:spPr>
        <p:txBody>
          <a:bodyPr vert="horz" wrap="square" lIns="0" tIns="3175" rIns="0" bIns="0" rtlCol="0">
            <a:spAutoFit/>
          </a:bodyPr>
          <a:lstStyle/>
          <a:p>
            <a:pPr marL="12700" marR="0" lvl="0" indent="0" defTabSz="914400" eaLnBrk="1" fontAlgn="auto" latinLnBrk="0" hangingPunct="1">
              <a:lnSpc>
                <a:spcPct val="100000"/>
              </a:lnSpc>
              <a:spcBef>
                <a:spcPts val="25"/>
              </a:spcBef>
              <a:spcAft>
                <a:spcPts val="0"/>
              </a:spcAft>
              <a:buClrTx/>
              <a:buSzTx/>
              <a:buFontTx/>
              <a:buNone/>
              <a:tabLst/>
              <a:defRPr/>
            </a:pPr>
            <a:r>
              <a:rPr kumimoji="0" sz="800" b="0" i="0" u="none" strike="noStrike" kern="0" cap="none" spc="0" normalizeH="0" baseline="0" noProof="0">
                <a:ln>
                  <a:noFill/>
                </a:ln>
                <a:solidFill>
                  <a:srgbClr val="073762"/>
                </a:solidFill>
                <a:effectLst/>
                <a:uLnTx/>
                <a:uFillTx/>
                <a:latin typeface="Arial"/>
                <a:cs typeface="Arial"/>
              </a:rPr>
              <a:t>USA:</a:t>
            </a:r>
            <a:r>
              <a:rPr kumimoji="0" sz="800" b="0" i="0" u="none" strike="noStrike" kern="0" cap="none" spc="-2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United</a:t>
            </a:r>
            <a:r>
              <a:rPr kumimoji="0" sz="800" b="0" i="0" u="none" strike="noStrike" kern="0" cap="none" spc="-1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States</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of</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America;</a:t>
            </a:r>
            <a:r>
              <a:rPr kumimoji="0" sz="800" b="0" i="0" u="none" strike="noStrike" kern="0" cap="none" spc="-4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UK:</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United</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Kingdom;</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SK:</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South</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Korea; IT:</a:t>
            </a:r>
            <a:r>
              <a:rPr kumimoji="0" sz="800" b="0" i="0" u="none" strike="noStrike" kern="0" cap="none" spc="-3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Italy;</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SAWD:</a:t>
            </a:r>
            <a:r>
              <a:rPr kumimoji="0" sz="800" b="0" i="0" u="none" strike="noStrike" kern="0" cap="none" spc="-5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Severe</a:t>
            </a:r>
            <a:r>
              <a:rPr kumimoji="0" sz="800" b="0" i="0" u="none" strike="noStrike" kern="0" cap="none" spc="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Asthma</a:t>
            </a:r>
            <a:r>
              <a:rPr kumimoji="0" sz="800" b="0" i="0" u="none" strike="noStrike" kern="0" cap="none" spc="-5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Web-based</a:t>
            </a:r>
            <a:r>
              <a:rPr kumimoji="0" sz="800" b="0" i="0" u="none" strike="noStrike" kern="0" cap="none" spc="-25" normalizeH="0" baseline="0" noProof="0">
                <a:ln>
                  <a:noFill/>
                </a:ln>
                <a:solidFill>
                  <a:srgbClr val="073762"/>
                </a:solidFill>
                <a:effectLst/>
                <a:uLnTx/>
                <a:uFillTx/>
                <a:latin typeface="Arial"/>
                <a:cs typeface="Arial"/>
              </a:rPr>
              <a:t> </a:t>
            </a:r>
            <a:r>
              <a:rPr kumimoji="0" sz="800" b="0" i="0" u="none" strike="noStrike" kern="0" cap="none" spc="-10" normalizeH="0" baseline="0" noProof="0">
                <a:ln>
                  <a:noFill/>
                </a:ln>
                <a:solidFill>
                  <a:srgbClr val="073762"/>
                </a:solidFill>
                <a:effectLst/>
                <a:uLnTx/>
                <a:uFillTx/>
                <a:latin typeface="Arial"/>
                <a:cs typeface="Arial"/>
              </a:rPr>
              <a:t>Database</a:t>
            </a:r>
            <a:endParaRPr kumimoji="0" sz="800" b="0" i="0" u="none" strike="noStrike" kern="0" cap="none" spc="0" normalizeH="0" baseline="0" noProof="0">
              <a:ln>
                <a:noFill/>
              </a:ln>
              <a:solidFill>
                <a:sysClr val="windowText" lastClr="000000"/>
              </a:solidFill>
              <a:effectLst/>
              <a:uLnTx/>
              <a:uFillTx/>
              <a:latin typeface="Arial"/>
              <a:cs typeface="Arial"/>
            </a:endParaRPr>
          </a:p>
        </p:txBody>
      </p:sp>
      <p:pic>
        <p:nvPicPr>
          <p:cNvPr id="8" name="Graphic 7" descr="Beginning with solid fill">
            <a:hlinkClick r:id="rId4" action="ppaction://hlinksldjump"/>
            <a:extLst>
              <a:ext uri="{FF2B5EF4-FFF2-40B4-BE49-F238E27FC236}">
                <a16:creationId xmlns:a16="http://schemas.microsoft.com/office/drawing/2014/main" id="{5465FC01-2F3D-2B0D-5209-E74305586E09}"/>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7" name="bg object 17">
            <a:extLst>
              <a:ext uri="{FF2B5EF4-FFF2-40B4-BE49-F238E27FC236}">
                <a16:creationId xmlns:a16="http://schemas.microsoft.com/office/drawing/2014/main" id="{F28332E4-4761-AE54-B719-FEF7A9CAF21C}"/>
              </a:ext>
            </a:extLst>
          </p:cNvPr>
          <p:cNvPicPr/>
          <p:nvPr/>
        </p:nvPicPr>
        <p:blipFill>
          <a:blip r:embed="rId7" cstate="print">
            <a:alphaModFix amt="10000"/>
            <a:extLst>
              <a:ext uri="{BEBA8EAE-BF5A-486C-A8C5-ECC9F3942E4B}">
                <a14:imgProps xmlns:a14="http://schemas.microsoft.com/office/drawing/2010/main">
                  <a14:imgLayer r:embed="rId8">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prstGeom prst="rect">
            <a:avLst/>
          </a:prstGeom>
        </p:spPr>
        <p:txBody>
          <a:bodyPr vert="horz" wrap="square" lIns="0" tIns="12700" rIns="0" bIns="0" rtlCol="0">
            <a:spAutoFit/>
          </a:bodyPr>
          <a:lstStyle/>
          <a:p>
            <a:pPr marL="12700">
              <a:lnSpc>
                <a:spcPct val="100000"/>
              </a:lnSpc>
              <a:spcBef>
                <a:spcPts val="100"/>
              </a:spcBef>
            </a:pPr>
            <a:r>
              <a:t>Results:</a:t>
            </a:r>
            <a:r>
              <a:rPr spc="-40"/>
              <a:t> </a:t>
            </a:r>
            <a:r>
              <a:t>Clinical</a:t>
            </a:r>
            <a:r>
              <a:rPr spc="-70"/>
              <a:t> </a:t>
            </a:r>
            <a:r>
              <a:rPr spc="-10"/>
              <a:t>characteristics</a:t>
            </a:r>
          </a:p>
          <a:p>
            <a:pPr marL="12700">
              <a:lnSpc>
                <a:spcPct val="100000"/>
              </a:lnSpc>
              <a:spcBef>
                <a:spcPts val="25"/>
              </a:spcBef>
            </a:pPr>
            <a:r>
              <a:rPr sz="1600" spc="-10"/>
              <a:t>Exacerbations</a:t>
            </a:r>
            <a:endParaRPr sz="1600"/>
          </a:p>
        </p:txBody>
      </p:sp>
      <p:sp>
        <p:nvSpPr>
          <p:cNvPr id="3" name="object 3"/>
          <p:cNvSpPr txBox="1"/>
          <p:nvPr/>
        </p:nvSpPr>
        <p:spPr>
          <a:xfrm>
            <a:off x="310692" y="920192"/>
            <a:ext cx="8098155" cy="1316355"/>
          </a:xfrm>
          <a:prstGeom prst="rect">
            <a:avLst/>
          </a:prstGeom>
        </p:spPr>
        <p:txBody>
          <a:bodyPr vert="horz" wrap="square" lIns="0" tIns="59690" rIns="0" bIns="0" rtlCol="0">
            <a:spAutoFit/>
          </a:bodyPr>
          <a:lstStyle/>
          <a:p>
            <a:pPr marL="145415" marR="0" lvl="0" indent="-132715" defTabSz="914400" eaLnBrk="1" fontAlgn="auto" latinLnBrk="0" hangingPunct="1">
              <a:lnSpc>
                <a:spcPct val="100000"/>
              </a:lnSpc>
              <a:spcBef>
                <a:spcPts val="470"/>
              </a:spcBef>
              <a:spcAft>
                <a:spcPts val="0"/>
              </a:spcAft>
              <a:buClr>
                <a:srgbClr val="FF9900"/>
              </a:buClr>
              <a:buSzTx/>
              <a:buFontTx/>
              <a:buChar char="•"/>
              <a:tabLst>
                <a:tab pos="145415" algn="l"/>
              </a:tabLst>
              <a:defRPr/>
            </a:pP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mean</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(SD)</a:t>
            </a:r>
            <a:r>
              <a:rPr kumimoji="0" sz="1400" b="0" i="0" u="none" strike="noStrike" kern="0" cap="none" spc="-1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number</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of</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exacerbations</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(past</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12</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months)</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was</a:t>
            </a:r>
            <a:r>
              <a:rPr kumimoji="0" sz="1400" b="0" i="0" u="none" strike="noStrike" kern="0" cap="none" spc="-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1.7</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(2.7).</a:t>
            </a:r>
            <a:endParaRPr kumimoji="0" sz="1400" b="0" i="0" u="none" strike="noStrike" kern="0" cap="none" spc="0" normalizeH="0" baseline="0" noProof="0">
              <a:ln>
                <a:noFill/>
              </a:ln>
              <a:solidFill>
                <a:sysClr val="windowText" lastClr="000000"/>
              </a:solidFill>
              <a:effectLst/>
              <a:uLnTx/>
              <a:uFillTx/>
              <a:latin typeface="Arial"/>
              <a:cs typeface="Arial"/>
            </a:endParaRPr>
          </a:p>
          <a:p>
            <a:pPr marL="281940" marR="0" lvl="1" indent="-135255" defTabSz="914400" eaLnBrk="1" fontAlgn="auto" latinLnBrk="0" hangingPunct="1">
              <a:lnSpc>
                <a:spcPct val="100000"/>
              </a:lnSpc>
              <a:spcBef>
                <a:spcPts val="310"/>
              </a:spcBef>
              <a:spcAft>
                <a:spcPts val="0"/>
              </a:spcAft>
              <a:buClr>
                <a:srgbClr val="FF9900"/>
              </a:buClr>
              <a:buSzTx/>
              <a:buFontTx/>
              <a:buChar char="–"/>
              <a:tabLst>
                <a:tab pos="281940" algn="l"/>
              </a:tabLst>
              <a:defRPr/>
            </a:pPr>
            <a:r>
              <a:rPr kumimoji="0" sz="1200" b="0" i="0" u="none" strike="noStrike" kern="0" cap="none" spc="0" normalizeH="0" baseline="0" noProof="0">
                <a:ln>
                  <a:noFill/>
                </a:ln>
                <a:solidFill>
                  <a:srgbClr val="073762"/>
                </a:solidFill>
                <a:effectLst/>
                <a:uLnTx/>
                <a:uFillTx/>
                <a:latin typeface="Arial"/>
                <a:cs typeface="Arial"/>
              </a:rPr>
              <a:t>One</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quarter</a:t>
            </a:r>
            <a:r>
              <a:rPr kumimoji="0" sz="1200" b="0" i="0" u="none" strike="noStrike" kern="0" cap="none" spc="-4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of</a:t>
            </a:r>
            <a:r>
              <a:rPr kumimoji="0" sz="1200" b="0" i="0" u="none" strike="noStrike" kern="0" cap="none" spc="-1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patients</a:t>
            </a:r>
            <a:r>
              <a:rPr kumimoji="0" sz="1200" b="0" i="0" u="none" strike="noStrike" kern="0" cap="none" spc="-5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reported</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≥4</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exacerbations.</a:t>
            </a:r>
            <a:endParaRPr kumimoji="0" sz="1200" b="0" i="0" u="none" strike="noStrike" kern="0" cap="none" spc="0" normalizeH="0" baseline="0" noProof="0">
              <a:ln>
                <a:noFill/>
              </a:ln>
              <a:solidFill>
                <a:sysClr val="windowText" lastClr="000000"/>
              </a:solidFill>
              <a:effectLst/>
              <a:uLnTx/>
              <a:uFillTx/>
              <a:latin typeface="Arial"/>
              <a:cs typeface="Arial"/>
            </a:endParaRPr>
          </a:p>
          <a:p>
            <a:pPr marL="281940" marR="5080" lvl="1" indent="-135890" defTabSz="914400" eaLnBrk="1" fontAlgn="auto" latinLnBrk="0" hangingPunct="1">
              <a:lnSpc>
                <a:spcPct val="100000"/>
              </a:lnSpc>
              <a:spcBef>
                <a:spcPts val="300"/>
              </a:spcBef>
              <a:spcAft>
                <a:spcPts val="0"/>
              </a:spcAft>
              <a:buClr>
                <a:srgbClr val="FF9900"/>
              </a:buClr>
              <a:buSzTx/>
              <a:buFontTx/>
              <a:buChar char="–"/>
              <a:tabLst>
                <a:tab pos="281940" algn="l"/>
              </a:tabLst>
              <a:defRPr/>
            </a:pPr>
            <a:r>
              <a:rPr kumimoji="0" sz="1200" b="0" i="0" u="none" strike="noStrike" kern="0" cap="none" spc="0" normalizeH="0" baseline="0" noProof="0">
                <a:ln>
                  <a:noFill/>
                </a:ln>
                <a:solidFill>
                  <a:srgbClr val="073762"/>
                </a:solidFill>
                <a:effectLst/>
                <a:uLnTx/>
                <a:uFillTx/>
                <a:latin typeface="Arial"/>
                <a:cs typeface="Arial"/>
              </a:rPr>
              <a:t>The</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number</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of</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exacerbations</a:t>
            </a:r>
            <a:r>
              <a:rPr kumimoji="0" sz="1200" b="0" i="0" u="none" strike="noStrike" kern="0" cap="none" spc="-4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was</a:t>
            </a:r>
            <a:r>
              <a:rPr kumimoji="0" sz="1200" b="0" i="0" u="none" strike="noStrike" kern="0" cap="none" spc="-1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driven</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by</a:t>
            </a:r>
            <a:r>
              <a:rPr kumimoji="0" sz="1200" b="0" i="0" u="none" strike="noStrike" kern="0" cap="none" spc="-10" normalizeH="0" baseline="0" noProof="0">
                <a:ln>
                  <a:noFill/>
                </a:ln>
                <a:solidFill>
                  <a:srgbClr val="073762"/>
                </a:solidFill>
                <a:effectLst/>
                <a:uLnTx/>
                <a:uFillTx/>
                <a:latin typeface="Arial"/>
                <a:cs typeface="Arial"/>
              </a:rPr>
              <a:t> severity, </a:t>
            </a:r>
            <a:r>
              <a:rPr kumimoji="0" sz="1200" b="0" i="0" u="none" strike="noStrike" kern="0" cap="none" spc="0" normalizeH="0" baseline="0" noProof="0">
                <a:ln>
                  <a:noFill/>
                </a:ln>
                <a:solidFill>
                  <a:srgbClr val="073762"/>
                </a:solidFill>
                <a:effectLst/>
                <a:uLnTx/>
                <a:uFillTx/>
                <a:latin typeface="Arial"/>
                <a:cs typeface="Arial"/>
              </a:rPr>
              <a:t>with</a:t>
            </a:r>
            <a:r>
              <a:rPr kumimoji="0" sz="1200" b="0" i="0" u="none" strike="noStrike" kern="0" cap="none" spc="-1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most</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patients</a:t>
            </a:r>
            <a:r>
              <a:rPr kumimoji="0" sz="1200" b="0" i="0" u="none" strike="noStrike" kern="0" cap="none" spc="-4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with</a:t>
            </a:r>
            <a:r>
              <a:rPr kumimoji="0" sz="1200" b="0" i="0" u="none" strike="noStrike" kern="0" cap="none" spc="-1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uncontrolled</a:t>
            </a:r>
            <a:r>
              <a:rPr kumimoji="0" sz="1200" b="0" i="0" u="none" strike="noStrike" kern="0" cap="none" spc="-5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asthma</a:t>
            </a:r>
            <a:r>
              <a:rPr kumimoji="0" sz="1200" b="0" i="0" u="none" strike="noStrike" kern="0" cap="none" spc="-4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at</a:t>
            </a:r>
            <a:r>
              <a:rPr kumimoji="0" sz="1200" b="0" i="0" u="none" strike="noStrike" kern="0" cap="none" spc="-1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GINA</a:t>
            </a:r>
            <a:r>
              <a:rPr kumimoji="0" sz="1200" b="0" i="0" u="none" strike="noStrike" kern="0" cap="none" spc="-8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Step</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4</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25" normalizeH="0" baseline="0" noProof="0">
                <a:ln>
                  <a:noFill/>
                </a:ln>
                <a:solidFill>
                  <a:srgbClr val="073762"/>
                </a:solidFill>
                <a:effectLst/>
                <a:uLnTx/>
                <a:uFillTx/>
                <a:latin typeface="Arial"/>
                <a:cs typeface="Arial"/>
              </a:rPr>
              <a:t>(at </a:t>
            </a:r>
            <a:r>
              <a:rPr kumimoji="0" sz="1200" b="0" i="0" u="none" strike="noStrike" kern="0" cap="none" spc="0" normalizeH="0" baseline="0" noProof="0">
                <a:ln>
                  <a:noFill/>
                </a:ln>
                <a:solidFill>
                  <a:srgbClr val="073762"/>
                </a:solidFill>
                <a:effectLst/>
                <a:uLnTx/>
                <a:uFillTx/>
                <a:latin typeface="Arial"/>
                <a:cs typeface="Arial"/>
              </a:rPr>
              <a:t>inclusion)</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reporting</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0</a:t>
            </a:r>
            <a:r>
              <a:rPr kumimoji="0" sz="1200" b="0" i="0" u="none" strike="noStrike" kern="0" cap="none" spc="-15"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exacerbations</a:t>
            </a:r>
            <a:r>
              <a:rPr kumimoji="0" sz="1200" b="0" i="0" u="none" strike="noStrike" kern="0" cap="none" spc="-4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(71.1%),</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whereas</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42.5%</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of</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patients</a:t>
            </a:r>
            <a:r>
              <a:rPr kumimoji="0" sz="1200" b="0" i="0" u="none" strike="noStrike" kern="0" cap="none" spc="-4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at</a:t>
            </a:r>
            <a:r>
              <a:rPr kumimoji="0" sz="1200" b="0" i="0" u="none" strike="noStrike" kern="0" cap="none" spc="-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GINA</a:t>
            </a:r>
            <a:r>
              <a:rPr kumimoji="0" sz="1200" b="0" i="0" u="none" strike="noStrike" kern="0" cap="none" spc="-7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Step</a:t>
            </a:r>
            <a:r>
              <a:rPr kumimoji="0" sz="1200" b="0" i="0" u="none" strike="noStrike" kern="0" cap="none" spc="-1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5</a:t>
            </a:r>
            <a:r>
              <a:rPr kumimoji="0" sz="1200" b="0" i="0" u="none" strike="noStrike" kern="0" cap="none" spc="-1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reported</a:t>
            </a:r>
            <a:r>
              <a:rPr kumimoji="0" sz="1200" b="0" i="0" u="none" strike="noStrike" kern="0" cap="none" spc="1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≥4</a:t>
            </a:r>
            <a:r>
              <a:rPr kumimoji="0" sz="1200" b="0" i="0" u="none" strike="noStrike" kern="0" cap="none" spc="-15"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exacerbations.</a:t>
            </a:r>
            <a:endParaRPr kumimoji="0" sz="1200" b="0" i="0" u="none" strike="noStrike" kern="0" cap="none" spc="0" normalizeH="0" baseline="0" noProof="0">
              <a:ln>
                <a:noFill/>
              </a:ln>
              <a:solidFill>
                <a:sysClr val="windowText" lastClr="000000"/>
              </a:solidFill>
              <a:effectLst/>
              <a:uLnTx/>
              <a:uFillTx/>
              <a:latin typeface="Arial"/>
              <a:cs typeface="Arial"/>
            </a:endParaRPr>
          </a:p>
          <a:p>
            <a:pPr marL="281940" marR="352425" lvl="1" indent="-135890" defTabSz="914400" eaLnBrk="1" fontAlgn="auto" latinLnBrk="0" hangingPunct="1">
              <a:lnSpc>
                <a:spcPct val="100000"/>
              </a:lnSpc>
              <a:spcBef>
                <a:spcPts val="300"/>
              </a:spcBef>
              <a:spcAft>
                <a:spcPts val="0"/>
              </a:spcAft>
              <a:buClr>
                <a:srgbClr val="FF9900"/>
              </a:buClr>
              <a:buSzTx/>
              <a:buFontTx/>
              <a:buChar char="–"/>
              <a:tabLst>
                <a:tab pos="281940" algn="l"/>
              </a:tabLst>
              <a:defRPr/>
            </a:pPr>
            <a:r>
              <a:rPr kumimoji="0" sz="1200" b="0" i="0" u="none" strike="noStrike" kern="0" cap="none" spc="0" normalizeH="0" baseline="0" noProof="0">
                <a:ln>
                  <a:noFill/>
                </a:ln>
                <a:solidFill>
                  <a:srgbClr val="073762"/>
                </a:solidFill>
                <a:effectLst/>
                <a:uLnTx/>
                <a:uFillTx/>
                <a:latin typeface="Arial"/>
                <a:cs typeface="Arial"/>
              </a:rPr>
              <a:t>The</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mean</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number</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of</a:t>
            </a:r>
            <a:r>
              <a:rPr kumimoji="0" sz="1200" b="0" i="0" u="none" strike="noStrike" kern="0" cap="none" spc="-10" normalizeH="0" baseline="0" noProof="0">
                <a:ln>
                  <a:noFill/>
                </a:ln>
                <a:solidFill>
                  <a:srgbClr val="073762"/>
                </a:solidFill>
                <a:effectLst/>
                <a:uLnTx/>
                <a:uFillTx/>
                <a:latin typeface="Arial"/>
                <a:cs typeface="Arial"/>
              </a:rPr>
              <a:t> exacerbations</a:t>
            </a:r>
            <a:r>
              <a:rPr kumimoji="0" sz="1200" b="0" i="0" u="none" strike="noStrike" kern="0" cap="none" spc="-4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was</a:t>
            </a:r>
            <a:r>
              <a:rPr kumimoji="0" sz="1200" b="0" i="0" u="none" strike="noStrike" kern="0" cap="none" spc="-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lowest in</a:t>
            </a:r>
            <a:r>
              <a:rPr kumimoji="0" sz="1200" b="0" i="0" u="none" strike="noStrike" kern="0" cap="none" spc="-1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the</a:t>
            </a:r>
            <a:r>
              <a:rPr kumimoji="0" sz="1200" b="0" i="0" u="none" strike="noStrike" kern="0" cap="none" spc="-1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United</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States</a:t>
            </a:r>
            <a:r>
              <a:rPr kumimoji="0" sz="1200" b="0" i="0" u="none" strike="noStrike" kern="0" cap="none" spc="-1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and</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South</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Korea</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and</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highest</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in</a:t>
            </a:r>
            <a:r>
              <a:rPr kumimoji="0" sz="1200" b="0" i="0" u="none" strike="noStrike" kern="0" cap="none" spc="-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the</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United Kingdom.</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pic>
        <p:nvPicPr>
          <p:cNvPr id="4" name="object 4"/>
          <p:cNvPicPr/>
          <p:nvPr/>
        </p:nvPicPr>
        <p:blipFill>
          <a:blip r:embed="rId2" cstate="print"/>
          <a:stretch>
            <a:fillRect/>
          </a:stretch>
        </p:blipFill>
        <p:spPr>
          <a:xfrm>
            <a:off x="1901975" y="2337890"/>
            <a:ext cx="5347674" cy="2369720"/>
          </a:xfrm>
          <a:prstGeom prst="rect">
            <a:avLst/>
          </a:prstGeom>
        </p:spPr>
      </p:pic>
      <p:sp>
        <p:nvSpPr>
          <p:cNvPr id="5" name="object 5"/>
          <p:cNvSpPr txBox="1"/>
          <p:nvPr/>
        </p:nvSpPr>
        <p:spPr>
          <a:xfrm>
            <a:off x="311302" y="4868895"/>
            <a:ext cx="5751830" cy="139700"/>
          </a:xfrm>
          <a:prstGeom prst="rect">
            <a:avLst/>
          </a:prstGeom>
        </p:spPr>
        <p:txBody>
          <a:bodyPr vert="horz" wrap="square" lIns="0" tIns="3175" rIns="0" bIns="0" rtlCol="0">
            <a:spAutoFit/>
          </a:bodyPr>
          <a:lstStyle/>
          <a:p>
            <a:pPr marL="12700" marR="0" lvl="0" indent="0" defTabSz="914400" eaLnBrk="1" fontAlgn="auto" latinLnBrk="0" hangingPunct="1">
              <a:lnSpc>
                <a:spcPct val="100000"/>
              </a:lnSpc>
              <a:spcBef>
                <a:spcPts val="25"/>
              </a:spcBef>
              <a:spcAft>
                <a:spcPts val="0"/>
              </a:spcAft>
              <a:buClrTx/>
              <a:buSzTx/>
              <a:buFontTx/>
              <a:buNone/>
              <a:tabLst/>
              <a:defRPr/>
            </a:pPr>
            <a:r>
              <a:rPr kumimoji="0" sz="800" b="0" i="0" u="none" strike="noStrike" kern="0" cap="none" spc="0" normalizeH="0" baseline="0" noProof="0">
                <a:ln>
                  <a:noFill/>
                </a:ln>
                <a:solidFill>
                  <a:srgbClr val="073762"/>
                </a:solidFill>
                <a:effectLst/>
                <a:uLnTx/>
                <a:uFillTx/>
                <a:latin typeface="Arial"/>
                <a:cs typeface="Arial"/>
              </a:rPr>
              <a:t>USA:</a:t>
            </a:r>
            <a:r>
              <a:rPr kumimoji="0" sz="800" b="0" i="0" u="none" strike="noStrike" kern="0" cap="none" spc="-2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United</a:t>
            </a:r>
            <a:r>
              <a:rPr kumimoji="0" sz="800" b="0" i="0" u="none" strike="noStrike" kern="0" cap="none" spc="-1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States</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of</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America;</a:t>
            </a:r>
            <a:r>
              <a:rPr kumimoji="0" sz="800" b="0" i="0" u="none" strike="noStrike" kern="0" cap="none" spc="-4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UK:</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United</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Kingdom;</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SK:</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South</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Korea; IT:</a:t>
            </a:r>
            <a:r>
              <a:rPr kumimoji="0" sz="800" b="0" i="0" u="none" strike="noStrike" kern="0" cap="none" spc="-3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Italy;</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SAWD:</a:t>
            </a:r>
            <a:r>
              <a:rPr kumimoji="0" sz="800" b="0" i="0" u="none" strike="noStrike" kern="0" cap="none" spc="-5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Severe</a:t>
            </a:r>
            <a:r>
              <a:rPr kumimoji="0" sz="800" b="0" i="0" u="none" strike="noStrike" kern="0" cap="none" spc="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Asthma</a:t>
            </a:r>
            <a:r>
              <a:rPr kumimoji="0" sz="800" b="0" i="0" u="none" strike="noStrike" kern="0" cap="none" spc="-5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Web-based</a:t>
            </a:r>
            <a:r>
              <a:rPr kumimoji="0" sz="800" b="0" i="0" u="none" strike="noStrike" kern="0" cap="none" spc="-25" normalizeH="0" baseline="0" noProof="0">
                <a:ln>
                  <a:noFill/>
                </a:ln>
                <a:solidFill>
                  <a:srgbClr val="073762"/>
                </a:solidFill>
                <a:effectLst/>
                <a:uLnTx/>
                <a:uFillTx/>
                <a:latin typeface="Arial"/>
                <a:cs typeface="Arial"/>
              </a:rPr>
              <a:t> </a:t>
            </a:r>
            <a:r>
              <a:rPr kumimoji="0" sz="800" b="0" i="0" u="none" strike="noStrike" kern="0" cap="none" spc="-10" normalizeH="0" baseline="0" noProof="0">
                <a:ln>
                  <a:noFill/>
                </a:ln>
                <a:solidFill>
                  <a:srgbClr val="073762"/>
                </a:solidFill>
                <a:effectLst/>
                <a:uLnTx/>
                <a:uFillTx/>
                <a:latin typeface="Arial"/>
                <a:cs typeface="Arial"/>
              </a:rPr>
              <a:t>Database</a:t>
            </a:r>
            <a:endParaRPr kumimoji="0" sz="800" b="0" i="0" u="none" strike="noStrike" kern="0" cap="none" spc="0" normalizeH="0" baseline="0" noProof="0">
              <a:ln>
                <a:noFill/>
              </a:ln>
              <a:solidFill>
                <a:sysClr val="windowText" lastClr="000000"/>
              </a:solidFill>
              <a:effectLst/>
              <a:uLnTx/>
              <a:uFillTx/>
              <a:latin typeface="Arial"/>
              <a:cs typeface="Arial"/>
            </a:endParaRPr>
          </a:p>
        </p:txBody>
      </p:sp>
      <p:pic>
        <p:nvPicPr>
          <p:cNvPr id="6" name="Graphic 5" descr="Beginning with solid fill">
            <a:hlinkClick r:id="rId3" action="ppaction://hlinksldjump"/>
            <a:extLst>
              <a:ext uri="{FF2B5EF4-FFF2-40B4-BE49-F238E27FC236}">
                <a16:creationId xmlns:a16="http://schemas.microsoft.com/office/drawing/2014/main" id="{66C76D28-D8A2-6E1E-6825-F22BBCCAE9D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7" name="bg object 17">
            <a:extLst>
              <a:ext uri="{FF2B5EF4-FFF2-40B4-BE49-F238E27FC236}">
                <a16:creationId xmlns:a16="http://schemas.microsoft.com/office/drawing/2014/main" id="{6ED17038-554E-B41C-05D3-68276744E2A0}"/>
              </a:ext>
            </a:extLst>
          </p:cNvPr>
          <p:cNvPicPr/>
          <p:nvPr/>
        </p:nvPicPr>
        <p:blipFill>
          <a:blip r:embed="rId6" cstate="print">
            <a:alphaModFix amt="10000"/>
            <a:extLst>
              <a:ext uri="{BEBA8EAE-BF5A-486C-A8C5-ECC9F3942E4B}">
                <a14:imgProps xmlns:a14="http://schemas.microsoft.com/office/drawing/2010/main">
                  <a14:imgLayer r:embed="rId7">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prstGeom prst="rect">
            <a:avLst/>
          </a:prstGeom>
        </p:spPr>
        <p:txBody>
          <a:bodyPr vert="horz" wrap="square" lIns="0" tIns="12700" rIns="0" bIns="0" rtlCol="0">
            <a:spAutoFit/>
          </a:bodyPr>
          <a:lstStyle/>
          <a:p>
            <a:pPr marL="12700">
              <a:lnSpc>
                <a:spcPct val="100000"/>
              </a:lnSpc>
              <a:spcBef>
                <a:spcPts val="100"/>
              </a:spcBef>
            </a:pPr>
            <a:r>
              <a:t>Results:</a:t>
            </a:r>
            <a:r>
              <a:rPr spc="-40"/>
              <a:t> </a:t>
            </a:r>
            <a:r>
              <a:t>Clinical</a:t>
            </a:r>
            <a:r>
              <a:rPr spc="-70"/>
              <a:t> </a:t>
            </a:r>
            <a:r>
              <a:rPr spc="-10"/>
              <a:t>characteristics</a:t>
            </a:r>
          </a:p>
          <a:p>
            <a:pPr marL="12700">
              <a:lnSpc>
                <a:spcPct val="100000"/>
              </a:lnSpc>
              <a:spcBef>
                <a:spcPts val="25"/>
              </a:spcBef>
            </a:pPr>
            <a:r>
              <a:rPr sz="1600"/>
              <a:t>Immunoglobulin</a:t>
            </a:r>
            <a:r>
              <a:rPr sz="1600" spc="-20"/>
              <a:t> </a:t>
            </a:r>
            <a:r>
              <a:rPr sz="1600"/>
              <a:t>E</a:t>
            </a:r>
            <a:r>
              <a:rPr sz="1600" spc="-65"/>
              <a:t> </a:t>
            </a:r>
            <a:r>
              <a:rPr sz="1600"/>
              <a:t>(IgE)</a:t>
            </a:r>
            <a:r>
              <a:rPr sz="1600" spc="-55"/>
              <a:t> </a:t>
            </a:r>
            <a:r>
              <a:rPr sz="1600" spc="-10"/>
              <a:t>Concentration</a:t>
            </a:r>
            <a:endParaRPr sz="1600"/>
          </a:p>
        </p:txBody>
      </p:sp>
      <p:sp>
        <p:nvSpPr>
          <p:cNvPr id="3" name="object 3"/>
          <p:cNvSpPr txBox="1"/>
          <p:nvPr/>
        </p:nvSpPr>
        <p:spPr>
          <a:xfrm>
            <a:off x="310692" y="969340"/>
            <a:ext cx="3505835" cy="3303904"/>
          </a:xfrm>
          <a:prstGeom prst="rect">
            <a:avLst/>
          </a:prstGeom>
        </p:spPr>
        <p:txBody>
          <a:bodyPr vert="horz" wrap="square" lIns="0" tIns="12065" rIns="0" bIns="0" rtlCol="0">
            <a:spAutoFit/>
          </a:bodyPr>
          <a:lstStyle/>
          <a:p>
            <a:pPr marL="239395" marR="5080" lvl="0" indent="-226695" defTabSz="914400" eaLnBrk="1" fontAlgn="auto" latinLnBrk="0" hangingPunct="1">
              <a:lnSpc>
                <a:spcPct val="100000"/>
              </a:lnSpc>
              <a:spcBef>
                <a:spcPts val="95"/>
              </a:spcBef>
              <a:spcAft>
                <a:spcPts val="0"/>
              </a:spcAft>
              <a:buClr>
                <a:srgbClr val="FF9900"/>
              </a:buClr>
              <a:buSzTx/>
              <a:buFontTx/>
              <a:buAutoNum type="arabicPeriod"/>
              <a:tabLst>
                <a:tab pos="241300" algn="l"/>
              </a:tabLst>
              <a:defRPr/>
            </a:pPr>
            <a:r>
              <a:rPr kumimoji="0" sz="1000" b="0" i="0" u="none" strike="noStrike" kern="0" cap="none" spc="0" normalizeH="0" baseline="0" noProof="0">
                <a:ln>
                  <a:noFill/>
                </a:ln>
                <a:solidFill>
                  <a:srgbClr val="073762"/>
                </a:solidFill>
                <a:effectLst/>
                <a:uLnTx/>
                <a:uFillTx/>
                <a:latin typeface="Arial"/>
                <a:cs typeface="Arial"/>
              </a:rPr>
              <a:t>Overall,</a:t>
            </a:r>
            <a:r>
              <a:rPr kumimoji="0" sz="1000" b="0" i="0" u="none" strike="noStrike" kern="0" cap="none" spc="-15" normalizeH="0" baseline="0" noProof="0">
                <a:ln>
                  <a:noFill/>
                </a:ln>
                <a:solidFill>
                  <a:srgbClr val="073762"/>
                </a:solidFill>
                <a:effectLst/>
                <a:uLnTx/>
                <a:uFillTx/>
                <a:latin typeface="Arial"/>
                <a:cs typeface="Arial"/>
              </a:rPr>
              <a:t> </a:t>
            </a:r>
            <a:r>
              <a:rPr kumimoji="0" sz="1000" b="0" i="0" u="none" strike="noStrike" kern="0" cap="none" spc="-10" normalizeH="0" baseline="0" noProof="0">
                <a:ln>
                  <a:noFill/>
                </a:ln>
                <a:solidFill>
                  <a:srgbClr val="073762"/>
                </a:solidFill>
                <a:effectLst/>
                <a:uLnTx/>
                <a:uFillTx/>
                <a:latin typeface="Arial"/>
                <a:cs typeface="Arial"/>
              </a:rPr>
              <a:t>o</a:t>
            </a:r>
            <a:r>
              <a:rPr kumimoji="0" sz="1000" b="1" i="0" u="none" strike="noStrike" kern="0" cap="none" spc="-10" normalizeH="0" baseline="0" noProof="0">
                <a:ln>
                  <a:noFill/>
                </a:ln>
                <a:solidFill>
                  <a:srgbClr val="073762"/>
                </a:solidFill>
                <a:effectLst/>
                <a:uLnTx/>
                <a:uFillTx/>
                <a:latin typeface="Arial"/>
                <a:cs typeface="Arial"/>
              </a:rPr>
              <a:t>ne-</a:t>
            </a:r>
            <a:r>
              <a:rPr kumimoji="0" sz="1000" b="1" i="0" u="none" strike="noStrike" kern="0" cap="none" spc="0" normalizeH="0" baseline="0" noProof="0">
                <a:ln>
                  <a:noFill/>
                </a:ln>
                <a:solidFill>
                  <a:srgbClr val="073762"/>
                </a:solidFill>
                <a:effectLst/>
                <a:uLnTx/>
                <a:uFillTx/>
                <a:latin typeface="Arial"/>
                <a:cs typeface="Arial"/>
              </a:rPr>
              <a:t>half</a:t>
            </a:r>
            <a:r>
              <a:rPr kumimoji="0" sz="1000" b="1" i="0" u="none" strike="noStrike" kern="0" cap="none" spc="-25" normalizeH="0" baseline="0" noProof="0">
                <a:ln>
                  <a:noFill/>
                </a:ln>
                <a:solidFill>
                  <a:srgbClr val="073762"/>
                </a:solidFill>
                <a:effectLst/>
                <a:uLnTx/>
                <a:uFillTx/>
                <a:latin typeface="Arial"/>
                <a:cs typeface="Arial"/>
              </a:rPr>
              <a:t> </a:t>
            </a:r>
            <a:r>
              <a:rPr kumimoji="0" sz="1000" b="0" i="0" u="none" strike="noStrike" kern="0" cap="none" spc="0" normalizeH="0" baseline="0" noProof="0">
                <a:ln>
                  <a:noFill/>
                </a:ln>
                <a:solidFill>
                  <a:srgbClr val="073762"/>
                </a:solidFill>
                <a:effectLst/>
                <a:uLnTx/>
                <a:uFillTx/>
                <a:latin typeface="Arial"/>
                <a:cs typeface="Arial"/>
              </a:rPr>
              <a:t>of</a:t>
            </a:r>
            <a:r>
              <a:rPr kumimoji="0" sz="1000" b="0" i="0" u="none" strike="noStrike" kern="0" cap="none" spc="-30" normalizeH="0" baseline="0" noProof="0">
                <a:ln>
                  <a:noFill/>
                </a:ln>
                <a:solidFill>
                  <a:srgbClr val="073762"/>
                </a:solidFill>
                <a:effectLst/>
                <a:uLnTx/>
                <a:uFillTx/>
                <a:latin typeface="Arial"/>
                <a:cs typeface="Arial"/>
              </a:rPr>
              <a:t> </a:t>
            </a:r>
            <a:r>
              <a:rPr kumimoji="0" sz="1000" b="0" i="0" u="none" strike="noStrike" kern="0" cap="none" spc="0" normalizeH="0" baseline="0" noProof="0">
                <a:ln>
                  <a:noFill/>
                </a:ln>
                <a:solidFill>
                  <a:srgbClr val="073762"/>
                </a:solidFill>
                <a:effectLst/>
                <a:uLnTx/>
                <a:uFillTx/>
                <a:latin typeface="Arial"/>
                <a:cs typeface="Arial"/>
              </a:rPr>
              <a:t>the</a:t>
            </a:r>
            <a:r>
              <a:rPr kumimoji="0" sz="1000" b="0" i="0" u="none" strike="noStrike" kern="0" cap="none" spc="-35" normalizeH="0" baseline="0" noProof="0">
                <a:ln>
                  <a:noFill/>
                </a:ln>
                <a:solidFill>
                  <a:srgbClr val="073762"/>
                </a:solidFill>
                <a:effectLst/>
                <a:uLnTx/>
                <a:uFillTx/>
                <a:latin typeface="Arial"/>
                <a:cs typeface="Arial"/>
              </a:rPr>
              <a:t> </a:t>
            </a:r>
            <a:r>
              <a:rPr kumimoji="0" sz="1000" b="0" i="0" u="none" strike="noStrike" kern="0" cap="none" spc="0" normalizeH="0" baseline="0" noProof="0">
                <a:ln>
                  <a:noFill/>
                </a:ln>
                <a:solidFill>
                  <a:srgbClr val="073762"/>
                </a:solidFill>
                <a:effectLst/>
                <a:uLnTx/>
                <a:uFillTx/>
                <a:latin typeface="Arial"/>
                <a:cs typeface="Arial"/>
              </a:rPr>
              <a:t>patient</a:t>
            </a:r>
            <a:r>
              <a:rPr kumimoji="0" sz="1000" b="0" i="0" u="none" strike="noStrike" kern="0" cap="none" spc="-20" normalizeH="0" baseline="0" noProof="0">
                <a:ln>
                  <a:noFill/>
                </a:ln>
                <a:solidFill>
                  <a:srgbClr val="073762"/>
                </a:solidFill>
                <a:effectLst/>
                <a:uLnTx/>
                <a:uFillTx/>
                <a:latin typeface="Arial"/>
                <a:cs typeface="Arial"/>
              </a:rPr>
              <a:t> </a:t>
            </a:r>
            <a:r>
              <a:rPr kumimoji="0" sz="1000" b="0" i="0" u="none" strike="noStrike" kern="0" cap="none" spc="-10" normalizeH="0" baseline="0" noProof="0">
                <a:ln>
                  <a:noFill/>
                </a:ln>
                <a:solidFill>
                  <a:srgbClr val="073762"/>
                </a:solidFill>
                <a:effectLst/>
                <a:uLnTx/>
                <a:uFillTx/>
                <a:latin typeface="Arial"/>
                <a:cs typeface="Arial"/>
              </a:rPr>
              <a:t>population</a:t>
            </a:r>
            <a:r>
              <a:rPr kumimoji="0" sz="1000" b="0" i="0" u="none" strike="noStrike" kern="0" cap="none" spc="-25" normalizeH="0" baseline="0" noProof="0">
                <a:ln>
                  <a:noFill/>
                </a:ln>
                <a:solidFill>
                  <a:srgbClr val="073762"/>
                </a:solidFill>
                <a:effectLst/>
                <a:uLnTx/>
                <a:uFillTx/>
                <a:latin typeface="Arial"/>
                <a:cs typeface="Arial"/>
              </a:rPr>
              <a:t> </a:t>
            </a:r>
            <a:r>
              <a:rPr kumimoji="0" sz="1000" b="0" i="0" u="none" strike="noStrike" kern="0" cap="none" spc="0" normalizeH="0" baseline="0" noProof="0">
                <a:ln>
                  <a:noFill/>
                </a:ln>
                <a:solidFill>
                  <a:srgbClr val="073762"/>
                </a:solidFill>
                <a:effectLst/>
                <a:uLnTx/>
                <a:uFillTx/>
                <a:latin typeface="Arial"/>
                <a:cs typeface="Arial"/>
              </a:rPr>
              <a:t>with </a:t>
            </a:r>
            <a:r>
              <a:rPr kumimoji="0" sz="1000" b="0" i="0" u="none" strike="noStrike" kern="0" cap="none" spc="-10" normalizeH="0" baseline="0" noProof="0">
                <a:ln>
                  <a:noFill/>
                </a:ln>
                <a:solidFill>
                  <a:srgbClr val="073762"/>
                </a:solidFill>
                <a:effectLst/>
                <a:uLnTx/>
                <a:uFillTx/>
                <a:latin typeface="Arial"/>
                <a:cs typeface="Arial"/>
              </a:rPr>
              <a:t>severe 	</a:t>
            </a:r>
            <a:r>
              <a:rPr kumimoji="0" sz="1000" b="0" i="0" u="none" strike="noStrike" kern="0" cap="none" spc="0" normalizeH="0" baseline="0" noProof="0">
                <a:ln>
                  <a:noFill/>
                </a:ln>
                <a:solidFill>
                  <a:srgbClr val="073762"/>
                </a:solidFill>
                <a:effectLst/>
                <a:uLnTx/>
                <a:uFillTx/>
                <a:latin typeface="Arial"/>
                <a:cs typeface="Arial"/>
              </a:rPr>
              <a:t>asthma</a:t>
            </a:r>
            <a:r>
              <a:rPr kumimoji="0" sz="1000" b="0" i="0" u="none" strike="noStrike" kern="0" cap="none" spc="-30" normalizeH="0" baseline="0" noProof="0">
                <a:ln>
                  <a:noFill/>
                </a:ln>
                <a:solidFill>
                  <a:srgbClr val="073762"/>
                </a:solidFill>
                <a:effectLst/>
                <a:uLnTx/>
                <a:uFillTx/>
                <a:latin typeface="Arial"/>
                <a:cs typeface="Arial"/>
              </a:rPr>
              <a:t> </a:t>
            </a:r>
            <a:r>
              <a:rPr kumimoji="0" sz="1000" b="0" i="0" u="none" strike="noStrike" kern="0" cap="none" spc="0" normalizeH="0" baseline="0" noProof="0">
                <a:ln>
                  <a:noFill/>
                </a:ln>
                <a:solidFill>
                  <a:srgbClr val="073762"/>
                </a:solidFill>
                <a:effectLst/>
                <a:uLnTx/>
                <a:uFillTx/>
                <a:latin typeface="Arial"/>
                <a:cs typeface="Arial"/>
              </a:rPr>
              <a:t>had</a:t>
            </a:r>
            <a:r>
              <a:rPr kumimoji="0" sz="1000" b="0" i="0" u="none" strike="noStrike" kern="0" cap="none" spc="-15" normalizeH="0" baseline="0" noProof="0">
                <a:ln>
                  <a:noFill/>
                </a:ln>
                <a:solidFill>
                  <a:srgbClr val="073762"/>
                </a:solidFill>
                <a:effectLst/>
                <a:uLnTx/>
                <a:uFillTx/>
                <a:latin typeface="Arial"/>
                <a:cs typeface="Arial"/>
              </a:rPr>
              <a:t> </a:t>
            </a:r>
            <a:r>
              <a:rPr kumimoji="0" sz="1000" b="1" i="0" u="none" strike="noStrike" kern="0" cap="none" spc="0" normalizeH="0" baseline="0" noProof="0">
                <a:ln>
                  <a:noFill/>
                </a:ln>
                <a:solidFill>
                  <a:srgbClr val="073762"/>
                </a:solidFill>
                <a:effectLst/>
                <a:uLnTx/>
                <a:uFillTx/>
                <a:latin typeface="Arial"/>
                <a:cs typeface="Arial"/>
              </a:rPr>
              <a:t>low</a:t>
            </a:r>
            <a:r>
              <a:rPr kumimoji="0" sz="1000" b="1" i="0" u="none" strike="noStrike" kern="0" cap="none" spc="10" normalizeH="0" baseline="0" noProof="0">
                <a:ln>
                  <a:noFill/>
                </a:ln>
                <a:solidFill>
                  <a:srgbClr val="073762"/>
                </a:solidFill>
                <a:effectLst/>
                <a:uLnTx/>
                <a:uFillTx/>
                <a:latin typeface="Arial"/>
                <a:cs typeface="Arial"/>
              </a:rPr>
              <a:t> </a:t>
            </a:r>
            <a:r>
              <a:rPr kumimoji="0" sz="1000" b="1" i="0" u="none" strike="noStrike" kern="0" cap="none" spc="0" normalizeH="0" baseline="0" noProof="0">
                <a:ln>
                  <a:noFill/>
                </a:ln>
                <a:solidFill>
                  <a:srgbClr val="073762"/>
                </a:solidFill>
                <a:effectLst/>
                <a:uLnTx/>
                <a:uFillTx/>
                <a:latin typeface="Arial"/>
                <a:cs typeface="Arial"/>
              </a:rPr>
              <a:t>IgE</a:t>
            </a:r>
            <a:r>
              <a:rPr kumimoji="0" sz="1000" b="1" i="0" u="none" strike="noStrike" kern="0" cap="none" spc="-5" normalizeH="0" baseline="0" noProof="0">
                <a:ln>
                  <a:noFill/>
                </a:ln>
                <a:solidFill>
                  <a:srgbClr val="073762"/>
                </a:solidFill>
                <a:effectLst/>
                <a:uLnTx/>
                <a:uFillTx/>
                <a:latin typeface="Arial"/>
                <a:cs typeface="Arial"/>
              </a:rPr>
              <a:t> </a:t>
            </a:r>
            <a:r>
              <a:rPr kumimoji="0" sz="1000" b="0" i="0" u="none" strike="noStrike" kern="0" cap="none" spc="-10" normalizeH="0" baseline="0" noProof="0">
                <a:ln>
                  <a:noFill/>
                </a:ln>
                <a:solidFill>
                  <a:srgbClr val="073762"/>
                </a:solidFill>
                <a:effectLst/>
                <a:uLnTx/>
                <a:uFillTx/>
                <a:latin typeface="Arial"/>
                <a:cs typeface="Arial"/>
              </a:rPr>
              <a:t>concentrations,</a:t>
            </a:r>
            <a:r>
              <a:rPr kumimoji="0" sz="1000" b="0" i="0" u="none" strike="noStrike" kern="0" cap="none" spc="-25" normalizeH="0" baseline="0" noProof="0">
                <a:ln>
                  <a:noFill/>
                </a:ln>
                <a:solidFill>
                  <a:srgbClr val="073762"/>
                </a:solidFill>
                <a:effectLst/>
                <a:uLnTx/>
                <a:uFillTx/>
                <a:latin typeface="Arial"/>
                <a:cs typeface="Arial"/>
              </a:rPr>
              <a:t> </a:t>
            </a:r>
            <a:r>
              <a:rPr kumimoji="0" sz="1000" b="0" i="0" u="none" strike="noStrike" kern="0" cap="none" spc="0" normalizeH="0" baseline="0" noProof="0">
                <a:ln>
                  <a:noFill/>
                </a:ln>
                <a:solidFill>
                  <a:srgbClr val="073762"/>
                </a:solidFill>
                <a:effectLst/>
                <a:uLnTx/>
                <a:uFillTx/>
                <a:latin typeface="Arial"/>
                <a:cs typeface="Arial"/>
              </a:rPr>
              <a:t>and</a:t>
            </a:r>
            <a:r>
              <a:rPr kumimoji="0" sz="1000" b="0" i="0" u="none" strike="noStrike" kern="0" cap="none" spc="-5" normalizeH="0" baseline="0" noProof="0">
                <a:ln>
                  <a:noFill/>
                </a:ln>
                <a:solidFill>
                  <a:srgbClr val="073762"/>
                </a:solidFill>
                <a:effectLst/>
                <a:uLnTx/>
                <a:uFillTx/>
                <a:latin typeface="Arial"/>
                <a:cs typeface="Arial"/>
              </a:rPr>
              <a:t> </a:t>
            </a:r>
            <a:r>
              <a:rPr kumimoji="0" sz="1000" b="0" i="0" u="none" strike="noStrike" kern="0" cap="none" spc="0" normalizeH="0" baseline="0" noProof="0">
                <a:ln>
                  <a:noFill/>
                </a:ln>
                <a:solidFill>
                  <a:srgbClr val="073762"/>
                </a:solidFill>
                <a:effectLst/>
                <a:uLnTx/>
                <a:uFillTx/>
                <a:latin typeface="Arial"/>
                <a:cs typeface="Arial"/>
              </a:rPr>
              <a:t>IgE</a:t>
            </a:r>
            <a:r>
              <a:rPr kumimoji="0" sz="1000" b="0" i="0" u="none" strike="noStrike" kern="0" cap="none" spc="-20" normalizeH="0" baseline="0" noProof="0">
                <a:ln>
                  <a:noFill/>
                </a:ln>
                <a:solidFill>
                  <a:srgbClr val="073762"/>
                </a:solidFill>
                <a:effectLst/>
                <a:uLnTx/>
                <a:uFillTx/>
                <a:latin typeface="Arial"/>
                <a:cs typeface="Arial"/>
              </a:rPr>
              <a:t> </a:t>
            </a:r>
            <a:r>
              <a:rPr kumimoji="0" sz="1000" b="0" i="0" u="none" strike="noStrike" kern="0" cap="none" spc="0" normalizeH="0" baseline="0" noProof="0">
                <a:ln>
                  <a:noFill/>
                </a:ln>
                <a:solidFill>
                  <a:srgbClr val="073762"/>
                </a:solidFill>
                <a:effectLst/>
                <a:uLnTx/>
                <a:uFillTx/>
                <a:latin typeface="Arial"/>
                <a:cs typeface="Arial"/>
              </a:rPr>
              <a:t>profile </a:t>
            </a:r>
            <a:r>
              <a:rPr kumimoji="0" sz="1000" b="0" i="0" u="none" strike="noStrike" kern="0" cap="none" spc="-10" normalizeH="0" baseline="0" noProof="0">
                <a:ln>
                  <a:noFill/>
                </a:ln>
                <a:solidFill>
                  <a:srgbClr val="073762"/>
                </a:solidFill>
                <a:effectLst/>
                <a:uLnTx/>
                <a:uFillTx/>
                <a:latin typeface="Arial"/>
                <a:cs typeface="Arial"/>
              </a:rPr>
              <a:t>varied 	</a:t>
            </a:r>
            <a:r>
              <a:rPr kumimoji="0" sz="1000" b="0" i="0" u="none" strike="noStrike" kern="0" cap="none" spc="0" normalizeH="0" baseline="0" noProof="0">
                <a:ln>
                  <a:noFill/>
                </a:ln>
                <a:solidFill>
                  <a:srgbClr val="073762"/>
                </a:solidFill>
                <a:effectLst/>
                <a:uLnTx/>
                <a:uFillTx/>
                <a:latin typeface="Arial"/>
                <a:cs typeface="Arial"/>
              </a:rPr>
              <a:t>according</a:t>
            </a:r>
            <a:r>
              <a:rPr kumimoji="0" sz="1000" b="0" i="0" u="none" strike="noStrike" kern="0" cap="none" spc="-45" normalizeH="0" baseline="0" noProof="0">
                <a:ln>
                  <a:noFill/>
                </a:ln>
                <a:solidFill>
                  <a:srgbClr val="073762"/>
                </a:solidFill>
                <a:effectLst/>
                <a:uLnTx/>
                <a:uFillTx/>
                <a:latin typeface="Arial"/>
                <a:cs typeface="Arial"/>
              </a:rPr>
              <a:t> </a:t>
            </a:r>
            <a:r>
              <a:rPr kumimoji="0" sz="1000" b="0" i="0" u="none" strike="noStrike" kern="0" cap="none" spc="0" normalizeH="0" baseline="0" noProof="0">
                <a:ln>
                  <a:noFill/>
                </a:ln>
                <a:solidFill>
                  <a:srgbClr val="073762"/>
                </a:solidFill>
                <a:effectLst/>
                <a:uLnTx/>
                <a:uFillTx/>
                <a:latin typeface="Arial"/>
                <a:cs typeface="Arial"/>
              </a:rPr>
              <a:t>to</a:t>
            </a:r>
            <a:r>
              <a:rPr kumimoji="0" sz="1000" b="0" i="0" u="none" strike="noStrike" kern="0" cap="none" spc="-30" normalizeH="0" baseline="0" noProof="0">
                <a:ln>
                  <a:noFill/>
                </a:ln>
                <a:solidFill>
                  <a:srgbClr val="073762"/>
                </a:solidFill>
                <a:effectLst/>
                <a:uLnTx/>
                <a:uFillTx/>
                <a:latin typeface="Arial"/>
                <a:cs typeface="Arial"/>
              </a:rPr>
              <a:t> </a:t>
            </a:r>
            <a:r>
              <a:rPr kumimoji="0" sz="1000" b="1" i="0" u="none" strike="noStrike" kern="0" cap="none" spc="-10" normalizeH="0" baseline="0" noProof="0">
                <a:ln>
                  <a:noFill/>
                </a:ln>
                <a:solidFill>
                  <a:srgbClr val="073762"/>
                </a:solidFill>
                <a:effectLst/>
                <a:uLnTx/>
                <a:uFillTx/>
                <a:latin typeface="Arial"/>
                <a:cs typeface="Arial"/>
              </a:rPr>
              <a:t>severity</a:t>
            </a:r>
            <a:r>
              <a:rPr kumimoji="0" sz="1000" b="0" i="0" u="none" strike="noStrike" kern="0" cap="none" spc="-10" normalizeH="0" baseline="0" noProof="0">
                <a:ln>
                  <a:noFill/>
                </a:ln>
                <a:solidFill>
                  <a:srgbClr val="073762"/>
                </a:solidFill>
                <a:effectLst/>
                <a:uLnTx/>
                <a:uFillTx/>
                <a:latin typeface="Arial"/>
                <a:cs typeface="Arial"/>
              </a:rPr>
              <a:t>.</a:t>
            </a:r>
            <a:endParaRPr kumimoji="0" sz="1000" b="0" i="0" u="none" strike="noStrike" kern="0" cap="none" spc="0" normalizeH="0" baseline="0" noProof="0">
              <a:ln>
                <a:noFill/>
              </a:ln>
              <a:solidFill>
                <a:sysClr val="windowText" lastClr="000000"/>
              </a:solidFill>
              <a:effectLst/>
              <a:uLnTx/>
              <a:uFillTx/>
              <a:latin typeface="Arial"/>
              <a:cs typeface="Arial"/>
            </a:endParaRPr>
          </a:p>
          <a:p>
            <a:pPr marL="0" marR="0" lvl="0" indent="0" defTabSz="914400" eaLnBrk="1" fontAlgn="auto" latinLnBrk="0" hangingPunct="1">
              <a:lnSpc>
                <a:spcPct val="100000"/>
              </a:lnSpc>
              <a:spcBef>
                <a:spcPts val="355"/>
              </a:spcBef>
              <a:spcAft>
                <a:spcPts val="0"/>
              </a:spcAft>
              <a:buClr>
                <a:srgbClr val="FF9900"/>
              </a:buClr>
              <a:buSzTx/>
              <a:buFont typeface="Arial"/>
              <a:buAutoNum type="arabicPeriod"/>
              <a:tabLst/>
              <a:defRPr/>
            </a:pPr>
            <a:endParaRPr kumimoji="0" sz="1000" b="0" i="0" u="none" strike="noStrike" kern="0" cap="none" spc="0" normalizeH="0" baseline="0" noProof="0">
              <a:ln>
                <a:noFill/>
              </a:ln>
              <a:solidFill>
                <a:sysClr val="windowText" lastClr="000000"/>
              </a:solidFill>
              <a:effectLst/>
              <a:uLnTx/>
              <a:uFillTx/>
              <a:latin typeface="Arial"/>
              <a:cs typeface="Arial"/>
            </a:endParaRPr>
          </a:p>
          <a:p>
            <a:pPr marL="239395" marR="0" lvl="0" indent="-226695" defTabSz="914400" eaLnBrk="1" fontAlgn="auto" latinLnBrk="0" hangingPunct="1">
              <a:lnSpc>
                <a:spcPct val="100000"/>
              </a:lnSpc>
              <a:spcBef>
                <a:spcPts val="0"/>
              </a:spcBef>
              <a:spcAft>
                <a:spcPts val="0"/>
              </a:spcAft>
              <a:buClr>
                <a:srgbClr val="FF9900"/>
              </a:buClr>
              <a:buSzTx/>
              <a:buFontTx/>
              <a:buAutoNum type="arabicPeriod"/>
              <a:tabLst>
                <a:tab pos="239395" algn="l"/>
              </a:tabLst>
              <a:defRPr/>
            </a:pPr>
            <a:r>
              <a:rPr kumimoji="0" sz="1000" b="0" i="0" u="none" strike="noStrike" kern="0" cap="none" spc="-10" normalizeH="0" baseline="0" noProof="0">
                <a:ln>
                  <a:noFill/>
                </a:ln>
                <a:solidFill>
                  <a:srgbClr val="073762"/>
                </a:solidFill>
                <a:effectLst/>
                <a:uLnTx/>
                <a:uFillTx/>
                <a:latin typeface="Arial"/>
                <a:cs typeface="Arial"/>
              </a:rPr>
              <a:t>Gender:</a:t>
            </a:r>
            <a:endParaRPr kumimoji="0" sz="1000" b="0" i="0" u="none" strike="noStrike" kern="0" cap="none" spc="0" normalizeH="0" baseline="0" noProof="0">
              <a:ln>
                <a:noFill/>
              </a:ln>
              <a:solidFill>
                <a:sysClr val="windowText" lastClr="000000"/>
              </a:solidFill>
              <a:effectLst/>
              <a:uLnTx/>
              <a:uFillTx/>
              <a:latin typeface="Arial"/>
              <a:cs typeface="Arial"/>
            </a:endParaRPr>
          </a:p>
          <a:p>
            <a:pPr marL="281940" marR="151765" lvl="1" indent="-135890" defTabSz="914400" eaLnBrk="1" fontAlgn="auto" latinLnBrk="0" hangingPunct="1">
              <a:lnSpc>
                <a:spcPct val="100000"/>
              </a:lnSpc>
              <a:spcBef>
                <a:spcPts val="309"/>
              </a:spcBef>
              <a:spcAft>
                <a:spcPts val="0"/>
              </a:spcAft>
              <a:buClr>
                <a:srgbClr val="FF9900"/>
              </a:buClr>
              <a:buSzTx/>
              <a:buFontTx/>
              <a:buChar char="–"/>
              <a:tabLst>
                <a:tab pos="281940" algn="l"/>
              </a:tabLst>
              <a:defRPr/>
            </a:pPr>
            <a:r>
              <a:rPr kumimoji="0" sz="800" b="0" i="0" u="none" strike="noStrike" kern="0" cap="none" spc="0" normalizeH="0" baseline="0" noProof="0">
                <a:ln>
                  <a:noFill/>
                </a:ln>
                <a:solidFill>
                  <a:srgbClr val="073762"/>
                </a:solidFill>
                <a:effectLst/>
                <a:uLnTx/>
                <a:uFillTx/>
                <a:latin typeface="Arial"/>
                <a:cs typeface="Arial"/>
              </a:rPr>
              <a:t>More</a:t>
            </a:r>
            <a:r>
              <a:rPr kumimoji="0" sz="800" b="0" i="0" u="none" strike="noStrike" kern="0" cap="none" spc="10" normalizeH="0" baseline="0" noProof="0">
                <a:ln>
                  <a:noFill/>
                </a:ln>
                <a:solidFill>
                  <a:srgbClr val="073762"/>
                </a:solidFill>
                <a:effectLst/>
                <a:uLnTx/>
                <a:uFillTx/>
                <a:latin typeface="Arial"/>
                <a:cs typeface="Arial"/>
              </a:rPr>
              <a:t> </a:t>
            </a:r>
            <a:r>
              <a:rPr kumimoji="0" sz="800" b="1" i="0" u="none" strike="noStrike" kern="0" cap="none" spc="0" normalizeH="0" baseline="0" noProof="0">
                <a:ln>
                  <a:noFill/>
                </a:ln>
                <a:solidFill>
                  <a:srgbClr val="073762"/>
                </a:solidFill>
                <a:effectLst/>
                <a:uLnTx/>
                <a:uFillTx/>
                <a:latin typeface="Arial"/>
                <a:cs typeface="Arial"/>
              </a:rPr>
              <a:t>women</a:t>
            </a:r>
            <a:r>
              <a:rPr kumimoji="0" sz="800" b="1"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had</a:t>
            </a:r>
            <a:r>
              <a:rPr kumimoji="0" sz="800" b="0" i="0" u="none" strike="noStrike" kern="0" cap="none" spc="5" normalizeH="0" baseline="0" noProof="0">
                <a:ln>
                  <a:noFill/>
                </a:ln>
                <a:solidFill>
                  <a:srgbClr val="073762"/>
                </a:solidFill>
                <a:effectLst/>
                <a:uLnTx/>
                <a:uFillTx/>
                <a:latin typeface="Arial"/>
                <a:cs typeface="Arial"/>
              </a:rPr>
              <a:t> </a:t>
            </a:r>
            <a:r>
              <a:rPr kumimoji="0" sz="800" b="1" i="0" u="none" strike="noStrike" kern="0" cap="none" spc="0" normalizeH="0" baseline="0" noProof="0">
                <a:ln>
                  <a:noFill/>
                </a:ln>
                <a:solidFill>
                  <a:srgbClr val="073762"/>
                </a:solidFill>
                <a:effectLst/>
                <a:uLnTx/>
                <a:uFillTx/>
                <a:latin typeface="Arial"/>
                <a:cs typeface="Arial"/>
              </a:rPr>
              <a:t>low</a:t>
            </a:r>
            <a:r>
              <a:rPr kumimoji="0" sz="800" b="1" i="0" u="none" strike="noStrike" kern="0" cap="none" spc="-15" normalizeH="0" baseline="0" noProof="0">
                <a:ln>
                  <a:noFill/>
                </a:ln>
                <a:solidFill>
                  <a:srgbClr val="073762"/>
                </a:solidFill>
                <a:effectLst/>
                <a:uLnTx/>
                <a:uFillTx/>
                <a:latin typeface="Arial"/>
                <a:cs typeface="Arial"/>
              </a:rPr>
              <a:t> </a:t>
            </a:r>
            <a:r>
              <a:rPr kumimoji="0" sz="800" b="1" i="0" u="none" strike="noStrike" kern="0" cap="none" spc="0" normalizeH="0" baseline="0" noProof="0">
                <a:ln>
                  <a:noFill/>
                </a:ln>
                <a:solidFill>
                  <a:srgbClr val="073762"/>
                </a:solidFill>
                <a:effectLst/>
                <a:uLnTx/>
                <a:uFillTx/>
                <a:latin typeface="Arial"/>
                <a:cs typeface="Arial"/>
              </a:rPr>
              <a:t>IgE</a:t>
            </a:r>
            <a:r>
              <a:rPr kumimoji="0" sz="800" b="1"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10" normalizeH="0" baseline="0" noProof="0">
                <a:ln>
                  <a:noFill/>
                </a:ln>
                <a:solidFill>
                  <a:srgbClr val="073762"/>
                </a:solidFill>
                <a:effectLst/>
                <a:uLnTx/>
                <a:uFillTx/>
                <a:latin typeface="Arial"/>
                <a:cs typeface="Arial"/>
              </a:rPr>
              <a:t>concentrations,</a:t>
            </a:r>
            <a:r>
              <a:rPr kumimoji="0" sz="800" b="0" i="0" u="none" strike="noStrike" kern="0" cap="none" spc="0" normalizeH="0" baseline="0" noProof="0">
                <a:ln>
                  <a:noFill/>
                </a:ln>
                <a:solidFill>
                  <a:srgbClr val="073762"/>
                </a:solidFill>
                <a:effectLst/>
                <a:uLnTx/>
                <a:uFillTx/>
                <a:latin typeface="Arial"/>
                <a:cs typeface="Arial"/>
              </a:rPr>
              <a:t> and</a:t>
            </a:r>
            <a:r>
              <a:rPr kumimoji="0" sz="800" b="0" i="0" u="none" strike="noStrike" kern="0" cap="none" spc="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more</a:t>
            </a:r>
            <a:r>
              <a:rPr kumimoji="0" sz="800" b="0" i="0" u="none" strike="noStrike" kern="0" cap="none" spc="-5" normalizeH="0" baseline="0" noProof="0">
                <a:ln>
                  <a:noFill/>
                </a:ln>
                <a:solidFill>
                  <a:srgbClr val="073762"/>
                </a:solidFill>
                <a:effectLst/>
                <a:uLnTx/>
                <a:uFillTx/>
                <a:latin typeface="Arial"/>
                <a:cs typeface="Arial"/>
              </a:rPr>
              <a:t> </a:t>
            </a:r>
            <a:r>
              <a:rPr kumimoji="0" sz="800" b="1" i="0" u="none" strike="noStrike" kern="0" cap="none" spc="0" normalizeH="0" baseline="0" noProof="0">
                <a:ln>
                  <a:noFill/>
                </a:ln>
                <a:solidFill>
                  <a:srgbClr val="073762"/>
                </a:solidFill>
                <a:effectLst/>
                <a:uLnTx/>
                <a:uFillTx/>
                <a:latin typeface="Arial"/>
                <a:cs typeface="Arial"/>
              </a:rPr>
              <a:t>men</a:t>
            </a:r>
            <a:r>
              <a:rPr kumimoji="0" sz="800" b="1"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had</a:t>
            </a:r>
            <a:r>
              <a:rPr kumimoji="0" sz="800" b="0" i="0" u="none" strike="noStrike" kern="0" cap="none" spc="20" normalizeH="0" baseline="0" noProof="0">
                <a:ln>
                  <a:noFill/>
                </a:ln>
                <a:solidFill>
                  <a:srgbClr val="073762"/>
                </a:solidFill>
                <a:effectLst/>
                <a:uLnTx/>
                <a:uFillTx/>
                <a:latin typeface="Arial"/>
                <a:cs typeface="Arial"/>
              </a:rPr>
              <a:t> </a:t>
            </a:r>
            <a:r>
              <a:rPr kumimoji="0" sz="800" b="1" i="0" u="none" strike="noStrike" kern="0" cap="none" spc="-20" normalizeH="0" baseline="0" noProof="0">
                <a:ln>
                  <a:noFill/>
                </a:ln>
                <a:solidFill>
                  <a:srgbClr val="073762"/>
                </a:solidFill>
                <a:effectLst/>
                <a:uLnTx/>
                <a:uFillTx/>
                <a:latin typeface="Arial"/>
                <a:cs typeface="Arial"/>
              </a:rPr>
              <a:t>high </a:t>
            </a:r>
            <a:r>
              <a:rPr kumimoji="0" sz="800" b="1" i="0" u="none" strike="noStrike" kern="0" cap="none" spc="0" normalizeH="0" baseline="0" noProof="0">
                <a:ln>
                  <a:noFill/>
                </a:ln>
                <a:solidFill>
                  <a:srgbClr val="073762"/>
                </a:solidFill>
                <a:effectLst/>
                <a:uLnTx/>
                <a:uFillTx/>
                <a:latin typeface="Arial"/>
                <a:cs typeface="Arial"/>
              </a:rPr>
              <a:t>IgE</a:t>
            </a:r>
            <a:r>
              <a:rPr kumimoji="0" sz="800" b="1" i="0" u="none" strike="noStrike" kern="0" cap="none" spc="15" normalizeH="0" baseline="0" noProof="0">
                <a:ln>
                  <a:noFill/>
                </a:ln>
                <a:solidFill>
                  <a:srgbClr val="073762"/>
                </a:solidFill>
                <a:effectLst/>
                <a:uLnTx/>
                <a:uFillTx/>
                <a:latin typeface="Arial"/>
                <a:cs typeface="Arial"/>
              </a:rPr>
              <a:t> </a:t>
            </a:r>
            <a:r>
              <a:rPr kumimoji="0" sz="800" b="0" i="0" u="none" strike="noStrike" kern="0" cap="none" spc="-10" normalizeH="0" baseline="0" noProof="0">
                <a:ln>
                  <a:noFill/>
                </a:ln>
                <a:solidFill>
                  <a:srgbClr val="073762"/>
                </a:solidFill>
                <a:effectLst/>
                <a:uLnTx/>
                <a:uFillTx/>
                <a:latin typeface="Arial"/>
                <a:cs typeface="Arial"/>
              </a:rPr>
              <a:t>concentrations,</a:t>
            </a:r>
            <a:r>
              <a:rPr kumimoji="0" sz="800" b="0" i="0" u="none" strike="noStrike" kern="0" cap="none" spc="45" normalizeH="0" baseline="0" noProof="0">
                <a:ln>
                  <a:noFill/>
                </a:ln>
                <a:solidFill>
                  <a:srgbClr val="073762"/>
                </a:solidFill>
                <a:effectLst/>
                <a:uLnTx/>
                <a:uFillTx/>
                <a:latin typeface="Arial"/>
                <a:cs typeface="Arial"/>
              </a:rPr>
              <a:t> </a:t>
            </a:r>
            <a:r>
              <a:rPr kumimoji="0" sz="800" b="1" i="0" u="none" strike="noStrike" kern="0" cap="none" spc="-10" normalizeH="0" baseline="0" noProof="0">
                <a:ln>
                  <a:noFill/>
                </a:ln>
                <a:solidFill>
                  <a:srgbClr val="073762"/>
                </a:solidFill>
                <a:effectLst/>
                <a:uLnTx/>
                <a:uFillTx/>
                <a:latin typeface="Arial"/>
                <a:cs typeface="Arial"/>
              </a:rPr>
              <a:t>irrespective</a:t>
            </a:r>
            <a:r>
              <a:rPr kumimoji="0" sz="800" b="1" i="0" u="none" strike="noStrike" kern="0" cap="none" spc="50" normalizeH="0" baseline="0" noProof="0">
                <a:ln>
                  <a:noFill/>
                </a:ln>
                <a:solidFill>
                  <a:srgbClr val="073762"/>
                </a:solidFill>
                <a:effectLst/>
                <a:uLnTx/>
                <a:uFillTx/>
                <a:latin typeface="Arial"/>
                <a:cs typeface="Arial"/>
              </a:rPr>
              <a:t> </a:t>
            </a:r>
            <a:r>
              <a:rPr kumimoji="0" sz="800" b="1" i="0" u="none" strike="noStrike" kern="0" cap="none" spc="0" normalizeH="0" baseline="0" noProof="0">
                <a:ln>
                  <a:noFill/>
                </a:ln>
                <a:solidFill>
                  <a:srgbClr val="073762"/>
                </a:solidFill>
                <a:effectLst/>
                <a:uLnTx/>
                <a:uFillTx/>
                <a:latin typeface="Arial"/>
                <a:cs typeface="Arial"/>
              </a:rPr>
              <a:t>of</a:t>
            </a:r>
            <a:r>
              <a:rPr kumimoji="0" sz="800" b="1" i="0" u="none" strike="noStrike" kern="0" cap="none" spc="15" normalizeH="0" baseline="0" noProof="0">
                <a:ln>
                  <a:noFill/>
                </a:ln>
                <a:solidFill>
                  <a:srgbClr val="073762"/>
                </a:solidFill>
                <a:effectLst/>
                <a:uLnTx/>
                <a:uFillTx/>
                <a:latin typeface="Arial"/>
                <a:cs typeface="Arial"/>
              </a:rPr>
              <a:t> </a:t>
            </a:r>
            <a:r>
              <a:rPr kumimoji="0" sz="800" b="1" i="0" u="none" strike="noStrike" kern="0" cap="none" spc="-10" normalizeH="0" baseline="0" noProof="0">
                <a:ln>
                  <a:noFill/>
                </a:ln>
                <a:solidFill>
                  <a:srgbClr val="073762"/>
                </a:solidFill>
                <a:effectLst/>
                <a:uLnTx/>
                <a:uFillTx/>
                <a:latin typeface="Arial"/>
                <a:cs typeface="Arial"/>
              </a:rPr>
              <a:t>severity</a:t>
            </a:r>
            <a:r>
              <a:rPr kumimoji="0" sz="800" b="0" i="0" u="none" strike="noStrike" kern="0" cap="none" spc="-10" normalizeH="0" baseline="0" noProof="0">
                <a:ln>
                  <a:noFill/>
                </a:ln>
                <a:solidFill>
                  <a:srgbClr val="073762"/>
                </a:solidFill>
                <a:effectLst/>
                <a:uLnTx/>
                <a:uFillTx/>
                <a:latin typeface="Arial"/>
                <a:cs typeface="Arial"/>
              </a:rPr>
              <a:t>.</a:t>
            </a:r>
            <a:endParaRPr kumimoji="0" sz="800" b="0" i="0" u="none" strike="noStrike" kern="0" cap="none" spc="0" normalizeH="0" baseline="0" noProof="0">
              <a:ln>
                <a:noFill/>
              </a:ln>
              <a:solidFill>
                <a:sysClr val="windowText" lastClr="000000"/>
              </a:solidFill>
              <a:effectLst/>
              <a:uLnTx/>
              <a:uFillTx/>
              <a:latin typeface="Arial"/>
              <a:cs typeface="Arial"/>
            </a:endParaRPr>
          </a:p>
          <a:p>
            <a:pPr marL="0" marR="0" lvl="1" indent="0" defTabSz="914400" eaLnBrk="1" fontAlgn="auto" latinLnBrk="0" hangingPunct="1">
              <a:lnSpc>
                <a:spcPct val="100000"/>
              </a:lnSpc>
              <a:spcBef>
                <a:spcPts val="570"/>
              </a:spcBef>
              <a:spcAft>
                <a:spcPts val="0"/>
              </a:spcAft>
              <a:buClr>
                <a:srgbClr val="FF9900"/>
              </a:buClr>
              <a:buSzTx/>
              <a:buFont typeface="Arial"/>
              <a:buChar char="–"/>
              <a:tabLst/>
              <a:defRPr/>
            </a:pPr>
            <a:endParaRPr kumimoji="0" sz="800" b="0" i="0" u="none" strike="noStrike" kern="0" cap="none" spc="0" normalizeH="0" baseline="0" noProof="0">
              <a:ln>
                <a:noFill/>
              </a:ln>
              <a:solidFill>
                <a:sysClr val="windowText" lastClr="000000"/>
              </a:solidFill>
              <a:effectLst/>
              <a:uLnTx/>
              <a:uFillTx/>
              <a:latin typeface="Arial"/>
              <a:cs typeface="Arial"/>
            </a:endParaRPr>
          </a:p>
          <a:p>
            <a:pPr marL="239395" marR="0" lvl="0" indent="-226695" defTabSz="914400" eaLnBrk="1" fontAlgn="auto" latinLnBrk="0" hangingPunct="1">
              <a:lnSpc>
                <a:spcPct val="100000"/>
              </a:lnSpc>
              <a:spcBef>
                <a:spcPts val="0"/>
              </a:spcBef>
              <a:spcAft>
                <a:spcPts val="0"/>
              </a:spcAft>
              <a:buClr>
                <a:srgbClr val="FF9900"/>
              </a:buClr>
              <a:buSzTx/>
              <a:buFontTx/>
              <a:buAutoNum type="arabicPeriod"/>
              <a:tabLst>
                <a:tab pos="239395" algn="l"/>
              </a:tabLst>
              <a:defRPr/>
            </a:pPr>
            <a:r>
              <a:rPr kumimoji="0" sz="1000" b="0" i="0" u="none" strike="noStrike" kern="0" cap="none" spc="0" normalizeH="0" baseline="0" noProof="0">
                <a:ln>
                  <a:noFill/>
                </a:ln>
                <a:solidFill>
                  <a:srgbClr val="073762"/>
                </a:solidFill>
                <a:effectLst/>
                <a:uLnTx/>
                <a:uFillTx/>
                <a:latin typeface="Arial"/>
                <a:cs typeface="Arial"/>
              </a:rPr>
              <a:t>Asthma</a:t>
            </a:r>
            <a:r>
              <a:rPr kumimoji="0" sz="1000" b="0" i="0" u="none" strike="noStrike" kern="0" cap="none" spc="-40" normalizeH="0" baseline="0" noProof="0">
                <a:ln>
                  <a:noFill/>
                </a:ln>
                <a:solidFill>
                  <a:srgbClr val="073762"/>
                </a:solidFill>
                <a:effectLst/>
                <a:uLnTx/>
                <a:uFillTx/>
                <a:latin typeface="Arial"/>
                <a:cs typeface="Arial"/>
              </a:rPr>
              <a:t> </a:t>
            </a:r>
            <a:r>
              <a:rPr kumimoji="0" sz="1000" b="0" i="0" u="none" strike="noStrike" kern="0" cap="none" spc="-10" normalizeH="0" baseline="0" noProof="0">
                <a:ln>
                  <a:noFill/>
                </a:ln>
                <a:solidFill>
                  <a:srgbClr val="073762"/>
                </a:solidFill>
                <a:effectLst/>
                <a:uLnTx/>
                <a:uFillTx/>
                <a:latin typeface="Arial"/>
                <a:cs typeface="Arial"/>
              </a:rPr>
              <a:t>Control:</a:t>
            </a:r>
            <a:endParaRPr kumimoji="0" sz="1000" b="0" i="0" u="none" strike="noStrike" kern="0" cap="none" spc="0" normalizeH="0" baseline="0" noProof="0">
              <a:ln>
                <a:noFill/>
              </a:ln>
              <a:solidFill>
                <a:sysClr val="windowText" lastClr="000000"/>
              </a:solidFill>
              <a:effectLst/>
              <a:uLnTx/>
              <a:uFillTx/>
              <a:latin typeface="Arial"/>
              <a:cs typeface="Arial"/>
            </a:endParaRPr>
          </a:p>
          <a:p>
            <a:pPr marL="281940" marR="24765" lvl="1" indent="-135890" defTabSz="914400" eaLnBrk="1" fontAlgn="auto" latinLnBrk="0" hangingPunct="1">
              <a:lnSpc>
                <a:spcPct val="100000"/>
              </a:lnSpc>
              <a:spcBef>
                <a:spcPts val="310"/>
              </a:spcBef>
              <a:spcAft>
                <a:spcPts val="0"/>
              </a:spcAft>
              <a:buClr>
                <a:srgbClr val="FF9900"/>
              </a:buClr>
              <a:buSzTx/>
              <a:buFontTx/>
              <a:buChar char="–"/>
              <a:tabLst>
                <a:tab pos="281940" algn="l"/>
              </a:tabLst>
              <a:defRPr/>
            </a:pPr>
            <a:r>
              <a:rPr kumimoji="0" sz="800" b="0" i="0" u="none" strike="noStrike" kern="0" cap="none" spc="0" normalizeH="0" baseline="0" noProof="0">
                <a:ln>
                  <a:noFill/>
                </a:ln>
                <a:solidFill>
                  <a:srgbClr val="073762"/>
                </a:solidFill>
                <a:effectLst/>
                <a:uLnTx/>
                <a:uFillTx/>
                <a:latin typeface="Arial"/>
                <a:cs typeface="Arial"/>
              </a:rPr>
              <a:t>More</a:t>
            </a:r>
            <a:r>
              <a:rPr kumimoji="0" sz="800" b="0" i="0" u="none" strike="noStrike" kern="0" cap="none" spc="-1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patients</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with</a:t>
            </a:r>
            <a:r>
              <a:rPr kumimoji="0" sz="800" b="0" i="0" u="none" strike="noStrike" kern="0" cap="none" spc="-2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uncontrolled asthma</a:t>
            </a:r>
            <a:r>
              <a:rPr kumimoji="0" sz="800" b="0" i="0" u="none" strike="noStrike" kern="0" cap="none" spc="-4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at </a:t>
            </a:r>
            <a:r>
              <a:rPr kumimoji="0" sz="800" b="1" i="0" u="none" strike="noStrike" kern="0" cap="none" spc="0" normalizeH="0" baseline="0" noProof="0">
                <a:ln>
                  <a:noFill/>
                </a:ln>
                <a:solidFill>
                  <a:srgbClr val="073762"/>
                </a:solidFill>
                <a:effectLst/>
                <a:uLnTx/>
                <a:uFillTx/>
                <a:latin typeface="Arial"/>
                <a:cs typeface="Arial"/>
              </a:rPr>
              <a:t>GINA</a:t>
            </a:r>
            <a:r>
              <a:rPr kumimoji="0" sz="800" b="1" i="0" u="none" strike="noStrike" kern="0" cap="none" spc="-20" normalizeH="0" baseline="0" noProof="0">
                <a:ln>
                  <a:noFill/>
                </a:ln>
                <a:solidFill>
                  <a:srgbClr val="073762"/>
                </a:solidFill>
                <a:effectLst/>
                <a:uLnTx/>
                <a:uFillTx/>
                <a:latin typeface="Arial"/>
                <a:cs typeface="Arial"/>
              </a:rPr>
              <a:t> </a:t>
            </a:r>
            <a:r>
              <a:rPr kumimoji="0" sz="800" b="1" i="0" u="none" strike="noStrike" kern="0" cap="none" spc="0" normalizeH="0" baseline="0" noProof="0">
                <a:ln>
                  <a:noFill/>
                </a:ln>
                <a:solidFill>
                  <a:srgbClr val="073762"/>
                </a:solidFill>
                <a:effectLst/>
                <a:uLnTx/>
                <a:uFillTx/>
                <a:latin typeface="Arial"/>
                <a:cs typeface="Arial"/>
              </a:rPr>
              <a:t>Step</a:t>
            </a:r>
            <a:r>
              <a:rPr kumimoji="0" sz="800" b="1" i="0" u="none" strike="noStrike" kern="0" cap="none" spc="-35" normalizeH="0" baseline="0" noProof="0">
                <a:ln>
                  <a:noFill/>
                </a:ln>
                <a:solidFill>
                  <a:srgbClr val="073762"/>
                </a:solidFill>
                <a:effectLst/>
                <a:uLnTx/>
                <a:uFillTx/>
                <a:latin typeface="Arial"/>
                <a:cs typeface="Arial"/>
              </a:rPr>
              <a:t> </a:t>
            </a:r>
            <a:r>
              <a:rPr kumimoji="0" sz="800" b="1" i="0" u="none" strike="noStrike" kern="0" cap="none" spc="0" normalizeH="0" baseline="0" noProof="0">
                <a:ln>
                  <a:noFill/>
                </a:ln>
                <a:solidFill>
                  <a:srgbClr val="073762"/>
                </a:solidFill>
                <a:effectLst/>
                <a:uLnTx/>
                <a:uFillTx/>
                <a:latin typeface="Arial"/>
                <a:cs typeface="Arial"/>
              </a:rPr>
              <a:t>4</a:t>
            </a:r>
            <a:r>
              <a:rPr kumimoji="0" sz="800" b="1" i="0" u="none" strike="noStrike" kern="0" cap="none" spc="-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(vs</a:t>
            </a:r>
            <a:r>
              <a:rPr kumimoji="0" sz="800" b="0" i="0" u="none" strike="noStrike" kern="0" cap="none" spc="-2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GINA</a:t>
            </a:r>
            <a:r>
              <a:rPr kumimoji="0" sz="800" b="0" i="0" u="none" strike="noStrike" kern="0" cap="none" spc="-25" normalizeH="0" baseline="0" noProof="0">
                <a:ln>
                  <a:noFill/>
                </a:ln>
                <a:solidFill>
                  <a:srgbClr val="073762"/>
                </a:solidFill>
                <a:effectLst/>
                <a:uLnTx/>
                <a:uFillTx/>
                <a:latin typeface="Arial"/>
                <a:cs typeface="Arial"/>
              </a:rPr>
              <a:t> </a:t>
            </a:r>
            <a:r>
              <a:rPr kumimoji="0" sz="800" b="0" i="0" u="none" strike="noStrike" kern="0" cap="none" spc="-20" normalizeH="0" baseline="0" noProof="0">
                <a:ln>
                  <a:noFill/>
                </a:ln>
                <a:solidFill>
                  <a:srgbClr val="073762"/>
                </a:solidFill>
                <a:effectLst/>
                <a:uLnTx/>
                <a:uFillTx/>
                <a:latin typeface="Arial"/>
                <a:cs typeface="Arial"/>
              </a:rPr>
              <a:t>Step </a:t>
            </a:r>
            <a:r>
              <a:rPr kumimoji="0" sz="800" b="0" i="0" u="none" strike="noStrike" kern="0" cap="none" spc="0" normalizeH="0" baseline="0" noProof="0">
                <a:ln>
                  <a:noFill/>
                </a:ln>
                <a:solidFill>
                  <a:srgbClr val="073762"/>
                </a:solidFill>
                <a:effectLst/>
                <a:uLnTx/>
                <a:uFillTx/>
                <a:latin typeface="Arial"/>
                <a:cs typeface="Arial"/>
              </a:rPr>
              <a:t>5)</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had</a:t>
            </a:r>
            <a:r>
              <a:rPr kumimoji="0" sz="800" b="0" i="0" u="none" strike="noStrike" kern="0" cap="none" spc="5" normalizeH="0" baseline="0" noProof="0">
                <a:ln>
                  <a:noFill/>
                </a:ln>
                <a:solidFill>
                  <a:srgbClr val="073762"/>
                </a:solidFill>
                <a:effectLst/>
                <a:uLnTx/>
                <a:uFillTx/>
                <a:latin typeface="Arial"/>
                <a:cs typeface="Arial"/>
              </a:rPr>
              <a:t> </a:t>
            </a:r>
            <a:r>
              <a:rPr kumimoji="0" sz="800" b="1" i="0" u="none" strike="noStrike" kern="0" cap="none" spc="0" normalizeH="0" baseline="0" noProof="0">
                <a:ln>
                  <a:noFill/>
                </a:ln>
                <a:solidFill>
                  <a:srgbClr val="073762"/>
                </a:solidFill>
                <a:effectLst/>
                <a:uLnTx/>
                <a:uFillTx/>
                <a:latin typeface="Arial"/>
                <a:cs typeface="Arial"/>
              </a:rPr>
              <a:t>low</a:t>
            </a:r>
            <a:r>
              <a:rPr kumimoji="0" sz="800" b="1" i="0" u="none" strike="noStrike" kern="0" cap="none" spc="-10" normalizeH="0" baseline="0" noProof="0">
                <a:ln>
                  <a:noFill/>
                </a:ln>
                <a:solidFill>
                  <a:srgbClr val="073762"/>
                </a:solidFill>
                <a:effectLst/>
                <a:uLnTx/>
                <a:uFillTx/>
                <a:latin typeface="Arial"/>
                <a:cs typeface="Arial"/>
              </a:rPr>
              <a:t> </a:t>
            </a:r>
            <a:r>
              <a:rPr kumimoji="0" sz="800" b="1" i="0" u="none" strike="noStrike" kern="0" cap="none" spc="0" normalizeH="0" baseline="0" noProof="0">
                <a:ln>
                  <a:noFill/>
                </a:ln>
                <a:solidFill>
                  <a:srgbClr val="073762"/>
                </a:solidFill>
                <a:effectLst/>
                <a:uLnTx/>
                <a:uFillTx/>
                <a:latin typeface="Arial"/>
                <a:cs typeface="Arial"/>
              </a:rPr>
              <a:t>IgE</a:t>
            </a:r>
            <a:r>
              <a:rPr kumimoji="0" sz="800" b="1"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10" normalizeH="0" baseline="0" noProof="0">
                <a:ln>
                  <a:noFill/>
                </a:ln>
                <a:solidFill>
                  <a:srgbClr val="073762"/>
                </a:solidFill>
                <a:effectLst/>
                <a:uLnTx/>
                <a:uFillTx/>
                <a:latin typeface="Arial"/>
                <a:cs typeface="Arial"/>
              </a:rPr>
              <a:t>concentrations.</a:t>
            </a:r>
            <a:endParaRPr kumimoji="0" sz="800" b="0" i="0" u="none" strike="noStrike" kern="0" cap="none" spc="0" normalizeH="0" baseline="0" noProof="0">
              <a:ln>
                <a:noFill/>
              </a:ln>
              <a:solidFill>
                <a:sysClr val="windowText" lastClr="000000"/>
              </a:solidFill>
              <a:effectLst/>
              <a:uLnTx/>
              <a:uFillTx/>
              <a:latin typeface="Arial"/>
              <a:cs typeface="Arial"/>
            </a:endParaRPr>
          </a:p>
          <a:p>
            <a:pPr marL="0" marR="0" lvl="1" indent="0" defTabSz="914400" eaLnBrk="1" fontAlgn="auto" latinLnBrk="0" hangingPunct="1">
              <a:lnSpc>
                <a:spcPct val="100000"/>
              </a:lnSpc>
              <a:spcBef>
                <a:spcPts val="570"/>
              </a:spcBef>
              <a:spcAft>
                <a:spcPts val="0"/>
              </a:spcAft>
              <a:buClr>
                <a:srgbClr val="FF9900"/>
              </a:buClr>
              <a:buSzTx/>
              <a:buFont typeface="Arial"/>
              <a:buChar char="–"/>
              <a:tabLst/>
              <a:defRPr/>
            </a:pPr>
            <a:endParaRPr kumimoji="0" sz="800" b="0" i="0" u="none" strike="noStrike" kern="0" cap="none" spc="0" normalizeH="0" baseline="0" noProof="0">
              <a:ln>
                <a:noFill/>
              </a:ln>
              <a:solidFill>
                <a:sysClr val="windowText" lastClr="000000"/>
              </a:solidFill>
              <a:effectLst/>
              <a:uLnTx/>
              <a:uFillTx/>
              <a:latin typeface="Arial"/>
              <a:cs typeface="Arial"/>
            </a:endParaRPr>
          </a:p>
          <a:p>
            <a:pPr marL="239395" marR="0" lvl="0" indent="-226695" defTabSz="914400" eaLnBrk="1" fontAlgn="auto" latinLnBrk="0" hangingPunct="1">
              <a:lnSpc>
                <a:spcPct val="100000"/>
              </a:lnSpc>
              <a:spcBef>
                <a:spcPts val="0"/>
              </a:spcBef>
              <a:spcAft>
                <a:spcPts val="0"/>
              </a:spcAft>
              <a:buClr>
                <a:srgbClr val="FF9900"/>
              </a:buClr>
              <a:buSzTx/>
              <a:buFontTx/>
              <a:buAutoNum type="arabicPeriod"/>
              <a:tabLst>
                <a:tab pos="239395" algn="l"/>
              </a:tabLst>
              <a:defRPr/>
            </a:pPr>
            <a:r>
              <a:rPr kumimoji="0" sz="1000" b="0" i="0" u="none" strike="noStrike" kern="0" cap="none" spc="-10" normalizeH="0" baseline="0" noProof="0">
                <a:ln>
                  <a:noFill/>
                </a:ln>
                <a:solidFill>
                  <a:srgbClr val="073762"/>
                </a:solidFill>
                <a:effectLst/>
                <a:uLnTx/>
                <a:uFillTx/>
                <a:latin typeface="Arial"/>
                <a:cs typeface="Arial"/>
              </a:rPr>
              <a:t>GINA:</a:t>
            </a:r>
            <a:endParaRPr kumimoji="0" sz="1000" b="0" i="0" u="none" strike="noStrike" kern="0" cap="none" spc="0" normalizeH="0" baseline="0" noProof="0">
              <a:ln>
                <a:noFill/>
              </a:ln>
              <a:solidFill>
                <a:sysClr val="windowText" lastClr="000000"/>
              </a:solidFill>
              <a:effectLst/>
              <a:uLnTx/>
              <a:uFillTx/>
              <a:latin typeface="Arial"/>
              <a:cs typeface="Arial"/>
            </a:endParaRPr>
          </a:p>
          <a:p>
            <a:pPr marL="281940" marR="165735" lvl="1" indent="-135890" defTabSz="914400" eaLnBrk="1" fontAlgn="auto" latinLnBrk="0" hangingPunct="1">
              <a:lnSpc>
                <a:spcPct val="100000"/>
              </a:lnSpc>
              <a:spcBef>
                <a:spcPts val="310"/>
              </a:spcBef>
              <a:spcAft>
                <a:spcPts val="0"/>
              </a:spcAft>
              <a:buClr>
                <a:srgbClr val="FF9900"/>
              </a:buClr>
              <a:buSzTx/>
              <a:buFontTx/>
              <a:buChar char="–"/>
              <a:tabLst>
                <a:tab pos="281940" algn="l"/>
              </a:tabLst>
              <a:defRPr/>
            </a:pPr>
            <a:r>
              <a:rPr kumimoji="0" sz="800" b="0" i="0" u="none" strike="noStrike" kern="0" cap="none" spc="0" normalizeH="0" baseline="0" noProof="0">
                <a:ln>
                  <a:noFill/>
                </a:ln>
                <a:solidFill>
                  <a:srgbClr val="073762"/>
                </a:solidFill>
                <a:effectLst/>
                <a:uLnTx/>
                <a:uFillTx/>
                <a:latin typeface="Arial"/>
                <a:cs typeface="Arial"/>
              </a:rPr>
              <a:t>More</a:t>
            </a:r>
            <a:r>
              <a:rPr kumimoji="0" sz="800" b="0" i="0" u="none" strike="noStrike" kern="0" cap="none" spc="-1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patients</a:t>
            </a:r>
            <a:r>
              <a:rPr kumimoji="0" sz="800" b="0" i="0" u="none" strike="noStrike" kern="0" cap="none" spc="-1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at</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GINA</a:t>
            </a:r>
            <a:r>
              <a:rPr kumimoji="0" sz="800" b="0" i="0" u="none" strike="noStrike" kern="0" cap="none" spc="-2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Step</a:t>
            </a:r>
            <a:r>
              <a:rPr kumimoji="0" sz="800" b="0" i="0" u="none" strike="noStrike" kern="0" cap="none" spc="-1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5</a:t>
            </a:r>
            <a:r>
              <a:rPr kumimoji="0" sz="800" b="0" i="0" u="none" strike="noStrike" kern="0" cap="none" spc="-2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(vs</a:t>
            </a:r>
            <a:r>
              <a:rPr kumimoji="0" sz="800" b="0" i="0" u="none" strike="noStrike" kern="0" cap="none" spc="-2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those</a:t>
            </a:r>
            <a:r>
              <a:rPr kumimoji="0" sz="800" b="0" i="0" u="none" strike="noStrike" kern="0" cap="none" spc="-2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with</a:t>
            </a:r>
            <a:r>
              <a:rPr kumimoji="0" sz="800" b="0" i="0" u="none" strike="noStrike" kern="0" cap="none" spc="-1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uncontrolled</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asthma</a:t>
            </a:r>
            <a:r>
              <a:rPr kumimoji="0" sz="800" b="0" i="0" u="none" strike="noStrike" kern="0" cap="none" spc="-35" normalizeH="0" baseline="0" noProof="0">
                <a:ln>
                  <a:noFill/>
                </a:ln>
                <a:solidFill>
                  <a:srgbClr val="073762"/>
                </a:solidFill>
                <a:effectLst/>
                <a:uLnTx/>
                <a:uFillTx/>
                <a:latin typeface="Arial"/>
                <a:cs typeface="Arial"/>
              </a:rPr>
              <a:t> </a:t>
            </a:r>
            <a:r>
              <a:rPr kumimoji="0" sz="800" b="0" i="0" u="none" strike="noStrike" kern="0" cap="none" spc="-25" normalizeH="0" baseline="0" noProof="0">
                <a:ln>
                  <a:noFill/>
                </a:ln>
                <a:solidFill>
                  <a:srgbClr val="073762"/>
                </a:solidFill>
                <a:effectLst/>
                <a:uLnTx/>
                <a:uFillTx/>
                <a:latin typeface="Arial"/>
                <a:cs typeface="Arial"/>
              </a:rPr>
              <a:t>at</a:t>
            </a:r>
            <a:r>
              <a:rPr kumimoji="0" sz="800" b="0" i="0" u="none" strike="noStrike" kern="0" cap="none" spc="0" normalizeH="0" baseline="0" noProof="0">
                <a:ln>
                  <a:noFill/>
                </a:ln>
                <a:solidFill>
                  <a:srgbClr val="073762"/>
                </a:solidFill>
                <a:effectLst/>
                <a:uLnTx/>
                <a:uFillTx/>
                <a:latin typeface="Arial"/>
                <a:cs typeface="Arial"/>
              </a:rPr>
              <a:t> GINA</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Step 4)</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had </a:t>
            </a:r>
            <a:r>
              <a:rPr kumimoji="0" sz="800" b="1" i="0" u="none" strike="noStrike" kern="0" cap="none" spc="0" normalizeH="0" baseline="0" noProof="0">
                <a:ln>
                  <a:noFill/>
                </a:ln>
                <a:solidFill>
                  <a:srgbClr val="073762"/>
                </a:solidFill>
                <a:effectLst/>
                <a:uLnTx/>
                <a:uFillTx/>
                <a:latin typeface="Arial"/>
                <a:cs typeface="Arial"/>
              </a:rPr>
              <a:t>high</a:t>
            </a:r>
            <a:r>
              <a:rPr kumimoji="0" sz="800" b="1" i="0" u="none" strike="noStrike" kern="0" cap="none" spc="-30" normalizeH="0" baseline="0" noProof="0">
                <a:ln>
                  <a:noFill/>
                </a:ln>
                <a:solidFill>
                  <a:srgbClr val="073762"/>
                </a:solidFill>
                <a:effectLst/>
                <a:uLnTx/>
                <a:uFillTx/>
                <a:latin typeface="Arial"/>
                <a:cs typeface="Arial"/>
              </a:rPr>
              <a:t> </a:t>
            </a:r>
            <a:r>
              <a:rPr kumimoji="0" sz="800" b="1" i="0" u="none" strike="noStrike" kern="0" cap="none" spc="0" normalizeH="0" baseline="0" noProof="0">
                <a:ln>
                  <a:noFill/>
                </a:ln>
                <a:solidFill>
                  <a:srgbClr val="073762"/>
                </a:solidFill>
                <a:effectLst/>
                <a:uLnTx/>
                <a:uFillTx/>
                <a:latin typeface="Arial"/>
                <a:cs typeface="Arial"/>
              </a:rPr>
              <a:t>IgE</a:t>
            </a:r>
            <a:r>
              <a:rPr kumimoji="0" sz="800" b="1" i="0" u="none" strike="noStrike" kern="0" cap="none" spc="-15" normalizeH="0" baseline="0" noProof="0">
                <a:ln>
                  <a:noFill/>
                </a:ln>
                <a:solidFill>
                  <a:srgbClr val="073762"/>
                </a:solidFill>
                <a:effectLst/>
                <a:uLnTx/>
                <a:uFillTx/>
                <a:latin typeface="Arial"/>
                <a:cs typeface="Arial"/>
              </a:rPr>
              <a:t> </a:t>
            </a:r>
            <a:r>
              <a:rPr kumimoji="0" sz="800" b="0" i="0" u="none" strike="noStrike" kern="0" cap="none" spc="-10" normalizeH="0" baseline="0" noProof="0">
                <a:ln>
                  <a:noFill/>
                </a:ln>
                <a:solidFill>
                  <a:srgbClr val="073762"/>
                </a:solidFill>
                <a:effectLst/>
                <a:uLnTx/>
                <a:uFillTx/>
                <a:latin typeface="Arial"/>
                <a:cs typeface="Arial"/>
              </a:rPr>
              <a:t>concentrations.</a:t>
            </a:r>
            <a:endParaRPr kumimoji="0" sz="800" b="0" i="0" u="none" strike="noStrike" kern="0" cap="none" spc="0" normalizeH="0" baseline="0" noProof="0">
              <a:ln>
                <a:noFill/>
              </a:ln>
              <a:solidFill>
                <a:sysClr val="windowText" lastClr="000000"/>
              </a:solidFill>
              <a:effectLst/>
              <a:uLnTx/>
              <a:uFillTx/>
              <a:latin typeface="Arial"/>
              <a:cs typeface="Arial"/>
            </a:endParaRPr>
          </a:p>
          <a:p>
            <a:pPr marL="0" marR="0" lvl="1" indent="0" defTabSz="914400" eaLnBrk="1" fontAlgn="auto" latinLnBrk="0" hangingPunct="1">
              <a:lnSpc>
                <a:spcPct val="100000"/>
              </a:lnSpc>
              <a:spcBef>
                <a:spcPts val="575"/>
              </a:spcBef>
              <a:spcAft>
                <a:spcPts val="0"/>
              </a:spcAft>
              <a:buClr>
                <a:srgbClr val="FF9900"/>
              </a:buClr>
              <a:buSzTx/>
              <a:buFont typeface="Arial"/>
              <a:buChar char="–"/>
              <a:tabLst/>
              <a:defRPr/>
            </a:pPr>
            <a:endParaRPr kumimoji="0" sz="800" b="0" i="0" u="none" strike="noStrike" kern="0" cap="none" spc="0" normalizeH="0" baseline="0" noProof="0">
              <a:ln>
                <a:noFill/>
              </a:ln>
              <a:solidFill>
                <a:sysClr val="windowText" lastClr="000000"/>
              </a:solidFill>
              <a:effectLst/>
              <a:uLnTx/>
              <a:uFillTx/>
              <a:latin typeface="Arial"/>
              <a:cs typeface="Arial"/>
            </a:endParaRPr>
          </a:p>
          <a:p>
            <a:pPr marL="239395" marR="0" lvl="0" indent="-226695" defTabSz="914400" eaLnBrk="1" fontAlgn="auto" latinLnBrk="0" hangingPunct="1">
              <a:lnSpc>
                <a:spcPct val="100000"/>
              </a:lnSpc>
              <a:spcBef>
                <a:spcPts val="0"/>
              </a:spcBef>
              <a:spcAft>
                <a:spcPts val="0"/>
              </a:spcAft>
              <a:buClr>
                <a:srgbClr val="FF9900"/>
              </a:buClr>
              <a:buSzTx/>
              <a:buFontTx/>
              <a:buAutoNum type="arabicPeriod"/>
              <a:tabLst>
                <a:tab pos="239395" algn="l"/>
              </a:tabLst>
              <a:defRPr/>
            </a:pPr>
            <a:r>
              <a:rPr kumimoji="0" sz="1000" b="0" i="0" u="none" strike="noStrike" kern="0" cap="none" spc="0" normalizeH="0" baseline="0" noProof="0">
                <a:ln>
                  <a:noFill/>
                </a:ln>
                <a:solidFill>
                  <a:srgbClr val="073762"/>
                </a:solidFill>
                <a:effectLst/>
                <a:uLnTx/>
                <a:uFillTx/>
                <a:latin typeface="Arial"/>
                <a:cs typeface="Arial"/>
              </a:rPr>
              <a:t>Geographic</a:t>
            </a:r>
            <a:r>
              <a:rPr kumimoji="0" sz="1000" b="0" i="0" u="none" strike="noStrike" kern="0" cap="none" spc="-70" normalizeH="0" baseline="0" noProof="0">
                <a:ln>
                  <a:noFill/>
                </a:ln>
                <a:solidFill>
                  <a:srgbClr val="073762"/>
                </a:solidFill>
                <a:effectLst/>
                <a:uLnTx/>
                <a:uFillTx/>
                <a:latin typeface="Arial"/>
                <a:cs typeface="Arial"/>
              </a:rPr>
              <a:t> </a:t>
            </a:r>
            <a:r>
              <a:rPr kumimoji="0" sz="1000" b="0" i="0" u="none" strike="noStrike" kern="0" cap="none" spc="-10" normalizeH="0" baseline="0" noProof="0">
                <a:ln>
                  <a:noFill/>
                </a:ln>
                <a:solidFill>
                  <a:srgbClr val="073762"/>
                </a:solidFill>
                <a:effectLst/>
                <a:uLnTx/>
                <a:uFillTx/>
                <a:latin typeface="Arial"/>
                <a:cs typeface="Arial"/>
              </a:rPr>
              <a:t>location:</a:t>
            </a:r>
            <a:endParaRPr kumimoji="0" sz="1000" b="0" i="0" u="none" strike="noStrike" kern="0" cap="none" spc="0" normalizeH="0" baseline="0" noProof="0">
              <a:ln>
                <a:noFill/>
              </a:ln>
              <a:solidFill>
                <a:sysClr val="windowText" lastClr="000000"/>
              </a:solidFill>
              <a:effectLst/>
              <a:uLnTx/>
              <a:uFillTx/>
              <a:latin typeface="Arial"/>
              <a:cs typeface="Arial"/>
            </a:endParaRPr>
          </a:p>
          <a:p>
            <a:pPr marL="510540" marR="0" lvl="1" indent="-363855" defTabSz="914400" eaLnBrk="1" fontAlgn="auto" latinLnBrk="0" hangingPunct="1">
              <a:lnSpc>
                <a:spcPct val="100000"/>
              </a:lnSpc>
              <a:spcBef>
                <a:spcPts val="305"/>
              </a:spcBef>
              <a:spcAft>
                <a:spcPts val="0"/>
              </a:spcAft>
              <a:buClr>
                <a:srgbClr val="FF9900"/>
              </a:buClr>
              <a:buSzTx/>
              <a:buFontTx/>
              <a:buChar char="–"/>
              <a:tabLst>
                <a:tab pos="510540" algn="l"/>
              </a:tabLst>
              <a:defRPr/>
            </a:pPr>
            <a:r>
              <a:rPr kumimoji="0" sz="800" b="0" i="0" u="none" strike="noStrike" kern="0" cap="none" spc="0" normalizeH="0" baseline="0" noProof="0">
                <a:ln>
                  <a:noFill/>
                </a:ln>
                <a:solidFill>
                  <a:srgbClr val="073762"/>
                </a:solidFill>
                <a:effectLst/>
                <a:uLnTx/>
                <a:uFillTx/>
                <a:latin typeface="Arial"/>
                <a:cs typeface="Arial"/>
              </a:rPr>
              <a:t>Most</a:t>
            </a:r>
            <a:r>
              <a:rPr kumimoji="0" sz="800" b="0" i="0" u="none" strike="noStrike" kern="0" cap="none" spc="-1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patients</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had </a:t>
            </a:r>
            <a:r>
              <a:rPr kumimoji="0" sz="800" b="1" i="0" u="none" strike="noStrike" kern="0" cap="none" spc="0" normalizeH="0" baseline="0" noProof="0">
                <a:ln>
                  <a:noFill/>
                </a:ln>
                <a:solidFill>
                  <a:srgbClr val="073762"/>
                </a:solidFill>
                <a:effectLst/>
                <a:uLnTx/>
                <a:uFillTx/>
                <a:latin typeface="Arial"/>
                <a:cs typeface="Arial"/>
              </a:rPr>
              <a:t>low</a:t>
            </a:r>
            <a:r>
              <a:rPr kumimoji="0" sz="800" b="1" i="0" u="none" strike="noStrike" kern="0" cap="none" spc="-25" normalizeH="0" baseline="0" noProof="0">
                <a:ln>
                  <a:noFill/>
                </a:ln>
                <a:solidFill>
                  <a:srgbClr val="073762"/>
                </a:solidFill>
                <a:effectLst/>
                <a:uLnTx/>
                <a:uFillTx/>
                <a:latin typeface="Arial"/>
                <a:cs typeface="Arial"/>
              </a:rPr>
              <a:t> </a:t>
            </a:r>
            <a:r>
              <a:rPr kumimoji="0" sz="800" b="1" i="0" u="none" strike="noStrike" kern="0" cap="none" spc="0" normalizeH="0" baseline="0" noProof="0">
                <a:ln>
                  <a:noFill/>
                </a:ln>
                <a:solidFill>
                  <a:srgbClr val="073762"/>
                </a:solidFill>
                <a:effectLst/>
                <a:uLnTx/>
                <a:uFillTx/>
                <a:latin typeface="Arial"/>
                <a:cs typeface="Arial"/>
              </a:rPr>
              <a:t>IgE</a:t>
            </a:r>
            <a:r>
              <a:rPr kumimoji="0" sz="800" b="1" i="0" u="none" strike="noStrike" kern="0" cap="none" spc="-1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serum</a:t>
            </a:r>
            <a:r>
              <a:rPr kumimoji="0" sz="800" b="0" i="0" u="none" strike="noStrike" kern="0" cap="none" spc="-25" normalizeH="0" baseline="0" noProof="0">
                <a:ln>
                  <a:noFill/>
                </a:ln>
                <a:solidFill>
                  <a:srgbClr val="073762"/>
                </a:solidFill>
                <a:effectLst/>
                <a:uLnTx/>
                <a:uFillTx/>
                <a:latin typeface="Arial"/>
                <a:cs typeface="Arial"/>
              </a:rPr>
              <a:t> </a:t>
            </a:r>
            <a:r>
              <a:rPr kumimoji="0" sz="800" b="0" i="0" u="none" strike="noStrike" kern="0" cap="none" spc="-10" normalizeH="0" baseline="0" noProof="0">
                <a:ln>
                  <a:noFill/>
                </a:ln>
                <a:solidFill>
                  <a:srgbClr val="073762"/>
                </a:solidFill>
                <a:effectLst/>
                <a:uLnTx/>
                <a:uFillTx/>
                <a:latin typeface="Arial"/>
                <a:cs typeface="Arial"/>
              </a:rPr>
              <a:t>concentrations.</a:t>
            </a:r>
            <a:endParaRPr kumimoji="0" sz="800" b="0" i="0" u="none" strike="noStrike" kern="0" cap="none" spc="0" normalizeH="0" baseline="0" noProof="0">
              <a:ln>
                <a:noFill/>
              </a:ln>
              <a:solidFill>
                <a:sysClr val="windowText" lastClr="000000"/>
              </a:solidFill>
              <a:effectLst/>
              <a:uLnTx/>
              <a:uFillTx/>
              <a:latin typeface="Arial"/>
              <a:cs typeface="Arial"/>
            </a:endParaRPr>
          </a:p>
          <a:p>
            <a:pPr marL="0" marR="0" lvl="1" indent="0" defTabSz="914400" eaLnBrk="1" fontAlgn="auto" latinLnBrk="0" hangingPunct="1">
              <a:lnSpc>
                <a:spcPct val="100000"/>
              </a:lnSpc>
              <a:spcBef>
                <a:spcPts val="640"/>
              </a:spcBef>
              <a:spcAft>
                <a:spcPts val="0"/>
              </a:spcAft>
              <a:buClr>
                <a:srgbClr val="FF9900"/>
              </a:buClr>
              <a:buSzTx/>
              <a:buFont typeface="Arial"/>
              <a:buChar char="–"/>
              <a:tabLst/>
              <a:defRPr/>
            </a:pPr>
            <a:endParaRPr kumimoji="0" sz="800" b="0" i="0" u="none" strike="noStrike" kern="0" cap="none" spc="0" normalizeH="0" baseline="0" noProof="0">
              <a:ln>
                <a:noFill/>
              </a:ln>
              <a:solidFill>
                <a:sysClr val="windowText" lastClr="000000"/>
              </a:solidFill>
              <a:effectLst/>
              <a:uLnTx/>
              <a:uFillTx/>
              <a:latin typeface="Arial"/>
              <a:cs typeface="Arial"/>
            </a:endParaRPr>
          </a:p>
          <a:p>
            <a:pPr marL="281940" marR="188595" lvl="1" indent="-135890" defTabSz="914400" eaLnBrk="1" fontAlgn="auto" latinLnBrk="0" hangingPunct="1">
              <a:lnSpc>
                <a:spcPct val="100000"/>
              </a:lnSpc>
              <a:spcBef>
                <a:spcPts val="5"/>
              </a:spcBef>
              <a:spcAft>
                <a:spcPts val="0"/>
              </a:spcAft>
              <a:buClrTx/>
              <a:buSzTx/>
              <a:buFontTx/>
              <a:buChar char="–"/>
              <a:tabLst>
                <a:tab pos="281940" algn="l"/>
                <a:tab pos="510540" algn="l"/>
              </a:tabLst>
              <a:defRPr/>
            </a:pPr>
            <a:r>
              <a:rPr kumimoji="0" sz="800" b="0" i="0" u="none" strike="noStrike" kern="0" cap="none" spc="0" normalizeH="0" baseline="0" noProof="0">
                <a:ln>
                  <a:noFill/>
                </a:ln>
                <a:solidFill>
                  <a:srgbClr val="FF9900"/>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An</a:t>
            </a:r>
            <a:r>
              <a:rPr kumimoji="0" sz="800" b="0" i="0" u="none" strike="noStrike" kern="0" cap="none" spc="-25" normalizeH="0" baseline="0" noProof="0">
                <a:ln>
                  <a:noFill/>
                </a:ln>
                <a:solidFill>
                  <a:srgbClr val="073762"/>
                </a:solidFill>
                <a:effectLst/>
                <a:uLnTx/>
                <a:uFillTx/>
                <a:latin typeface="Arial"/>
                <a:cs typeface="Arial"/>
              </a:rPr>
              <a:t> </a:t>
            </a:r>
            <a:r>
              <a:rPr kumimoji="0" sz="800" b="1" i="0" u="none" strike="noStrike" kern="0" cap="none" spc="0" normalizeH="0" baseline="0" noProof="0">
                <a:ln>
                  <a:noFill/>
                </a:ln>
                <a:solidFill>
                  <a:srgbClr val="073762"/>
                </a:solidFill>
                <a:effectLst/>
                <a:uLnTx/>
                <a:uFillTx/>
                <a:latin typeface="Arial"/>
                <a:cs typeface="Arial"/>
              </a:rPr>
              <a:t>even</a:t>
            </a:r>
            <a:r>
              <a:rPr kumimoji="0" sz="800" b="1" i="0" u="none" strike="noStrike" kern="0" cap="none" spc="-5" normalizeH="0" baseline="0" noProof="0">
                <a:ln>
                  <a:noFill/>
                </a:ln>
                <a:solidFill>
                  <a:srgbClr val="073762"/>
                </a:solidFill>
                <a:effectLst/>
                <a:uLnTx/>
                <a:uFillTx/>
                <a:latin typeface="Arial"/>
                <a:cs typeface="Arial"/>
              </a:rPr>
              <a:t> </a:t>
            </a:r>
            <a:r>
              <a:rPr kumimoji="0" sz="800" b="1" i="0" u="none" strike="noStrike" kern="0" cap="none" spc="0" normalizeH="0" baseline="0" noProof="0">
                <a:ln>
                  <a:noFill/>
                </a:ln>
                <a:solidFill>
                  <a:srgbClr val="073762"/>
                </a:solidFill>
                <a:effectLst/>
                <a:uLnTx/>
                <a:uFillTx/>
                <a:latin typeface="Arial"/>
                <a:cs typeface="Arial"/>
              </a:rPr>
              <a:t>distribution</a:t>
            </a:r>
            <a:r>
              <a:rPr kumimoji="0" sz="800" b="1" i="0" u="none" strike="noStrike" kern="0" cap="none" spc="-5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of</a:t>
            </a:r>
            <a:r>
              <a:rPr kumimoji="0" sz="800" b="0" i="0" u="none" strike="noStrike" kern="0" cap="none" spc="-1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patients across</a:t>
            </a:r>
            <a:r>
              <a:rPr kumimoji="0" sz="800" b="0" i="0" u="none" strike="noStrike" kern="0" cap="none" spc="-3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the</a:t>
            </a:r>
            <a:r>
              <a:rPr kumimoji="0" sz="800" b="0" i="0" u="none" strike="noStrike" kern="0" cap="none" spc="-1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IgE</a:t>
            </a:r>
            <a:r>
              <a:rPr kumimoji="0" sz="800" b="0" i="0" u="none" strike="noStrike" kern="0" cap="none" spc="-25" normalizeH="0" baseline="0" noProof="0">
                <a:ln>
                  <a:noFill/>
                </a:ln>
                <a:solidFill>
                  <a:srgbClr val="073762"/>
                </a:solidFill>
                <a:effectLst/>
                <a:uLnTx/>
                <a:uFillTx/>
                <a:latin typeface="Arial"/>
                <a:cs typeface="Arial"/>
              </a:rPr>
              <a:t> </a:t>
            </a:r>
            <a:r>
              <a:rPr kumimoji="0" sz="800" b="0" i="0" u="none" strike="noStrike" kern="0" cap="none" spc="-10" normalizeH="0" baseline="0" noProof="0">
                <a:ln>
                  <a:noFill/>
                </a:ln>
                <a:solidFill>
                  <a:srgbClr val="073762"/>
                </a:solidFill>
                <a:effectLst/>
                <a:uLnTx/>
                <a:uFillTx/>
                <a:latin typeface="Arial"/>
                <a:cs typeface="Arial"/>
              </a:rPr>
              <a:t>concentration </a:t>
            </a:r>
            <a:r>
              <a:rPr kumimoji="0" sz="800" b="0" i="0" u="none" strike="noStrike" kern="0" cap="none" spc="0" normalizeH="0" baseline="0" noProof="0">
                <a:ln>
                  <a:noFill/>
                </a:ln>
                <a:solidFill>
                  <a:srgbClr val="073762"/>
                </a:solidFill>
                <a:effectLst/>
                <a:uLnTx/>
                <a:uFillTx/>
                <a:latin typeface="Arial"/>
                <a:cs typeface="Arial"/>
              </a:rPr>
              <a:t>categories</a:t>
            </a:r>
            <a:r>
              <a:rPr kumimoji="0" sz="800" b="0" i="0" u="none" strike="noStrike" kern="0" cap="none" spc="-3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was</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10" normalizeH="0" baseline="0" noProof="0">
                <a:ln>
                  <a:noFill/>
                </a:ln>
                <a:solidFill>
                  <a:srgbClr val="073762"/>
                </a:solidFill>
                <a:effectLst/>
                <a:uLnTx/>
                <a:uFillTx/>
                <a:latin typeface="Arial"/>
                <a:cs typeface="Arial"/>
              </a:rPr>
              <a:t>noted.</a:t>
            </a:r>
            <a:endParaRPr kumimoji="0" sz="800" b="0" i="0" u="none" strike="noStrike" kern="0" cap="none" spc="0" normalizeH="0" baseline="0" noProof="0">
              <a:ln>
                <a:noFill/>
              </a:ln>
              <a:solidFill>
                <a:sysClr val="windowText" lastClr="000000"/>
              </a:solidFill>
              <a:effectLst/>
              <a:uLnTx/>
              <a:uFillTx/>
              <a:latin typeface="Arial"/>
              <a:cs typeface="Arial"/>
            </a:endParaRPr>
          </a:p>
        </p:txBody>
      </p:sp>
      <p:sp>
        <p:nvSpPr>
          <p:cNvPr id="4" name="object 4"/>
          <p:cNvSpPr txBox="1"/>
          <p:nvPr/>
        </p:nvSpPr>
        <p:spPr>
          <a:xfrm>
            <a:off x="444804" y="4445304"/>
            <a:ext cx="82550" cy="14795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800" b="0" i="0" u="none" strike="noStrike" kern="0" cap="none" spc="-50" normalizeH="0" baseline="0" noProof="0">
                <a:ln>
                  <a:noFill/>
                </a:ln>
                <a:solidFill>
                  <a:srgbClr val="FF9900"/>
                </a:solidFill>
                <a:effectLst/>
                <a:uLnTx/>
                <a:uFillTx/>
                <a:latin typeface="Arial"/>
                <a:cs typeface="Arial"/>
              </a:rPr>
              <a:t>–</a:t>
            </a:r>
            <a:endParaRPr kumimoji="0" sz="800" b="0" i="0" u="none" strike="noStrike" kern="0" cap="none" spc="0" normalizeH="0" baseline="0" noProof="0">
              <a:ln>
                <a:noFill/>
              </a:ln>
              <a:solidFill>
                <a:sysClr val="windowText" lastClr="000000"/>
              </a:solidFill>
              <a:effectLst/>
              <a:uLnTx/>
              <a:uFillTx/>
              <a:latin typeface="Arial"/>
              <a:cs typeface="Arial"/>
            </a:endParaRPr>
          </a:p>
        </p:txBody>
      </p:sp>
      <p:sp>
        <p:nvSpPr>
          <p:cNvPr id="5" name="object 5"/>
          <p:cNvSpPr txBox="1"/>
          <p:nvPr/>
        </p:nvSpPr>
        <p:spPr>
          <a:xfrm>
            <a:off x="580440" y="4445304"/>
            <a:ext cx="3220720" cy="270510"/>
          </a:xfrm>
          <a:prstGeom prst="rect">
            <a:avLst/>
          </a:prstGeom>
        </p:spPr>
        <p:txBody>
          <a:bodyPr vert="horz" wrap="square" lIns="0" tIns="12700" rIns="0" bIns="0" rtlCol="0">
            <a:spAutoFit/>
          </a:bodyPr>
          <a:lstStyle/>
          <a:p>
            <a:pPr marL="1012190" marR="0" lvl="0" indent="0" defTabSz="914400" eaLnBrk="1" fontAlgn="auto" latinLnBrk="0" hangingPunct="1">
              <a:lnSpc>
                <a:spcPct val="100000"/>
              </a:lnSpc>
              <a:spcBef>
                <a:spcPts val="100"/>
              </a:spcBef>
              <a:spcAft>
                <a:spcPts val="0"/>
              </a:spcAft>
              <a:buClrTx/>
              <a:buSzTx/>
              <a:buFontTx/>
              <a:buNone/>
              <a:tabLst/>
              <a:defRPr/>
            </a:pPr>
            <a:r>
              <a:rPr kumimoji="0" sz="800" b="0" i="0" u="none" strike="noStrike" kern="0" cap="none" spc="0" normalizeH="0" baseline="0" noProof="0">
                <a:ln>
                  <a:noFill/>
                </a:ln>
                <a:solidFill>
                  <a:srgbClr val="073762"/>
                </a:solidFill>
                <a:effectLst/>
                <a:uLnTx/>
                <a:uFillTx/>
                <a:latin typeface="Arial"/>
                <a:cs typeface="Arial"/>
              </a:rPr>
              <a:t>Patients</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showed</a:t>
            </a:r>
            <a:r>
              <a:rPr kumimoji="0" sz="800" b="0" i="0" u="none" strike="noStrike" kern="0" cap="none" spc="-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a:t>
            </a:r>
            <a:r>
              <a:rPr kumimoji="0" sz="800" b="0" i="0" u="none" strike="noStrike" kern="0" cap="none" spc="-3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more</a:t>
            </a:r>
            <a:r>
              <a:rPr kumimoji="0" sz="800" b="0" i="0" u="none" strike="noStrike" kern="0" cap="none" spc="-25" normalizeH="0" baseline="0" noProof="0">
                <a:ln>
                  <a:noFill/>
                </a:ln>
                <a:solidFill>
                  <a:srgbClr val="073762"/>
                </a:solidFill>
                <a:effectLst/>
                <a:uLnTx/>
                <a:uFillTx/>
                <a:latin typeface="Arial"/>
                <a:cs typeface="Arial"/>
              </a:rPr>
              <a:t> </a:t>
            </a:r>
            <a:r>
              <a:rPr kumimoji="0" sz="800" b="1" i="0" u="none" strike="noStrike" kern="0" cap="none" spc="0" normalizeH="0" baseline="0" noProof="0">
                <a:ln>
                  <a:noFill/>
                </a:ln>
                <a:solidFill>
                  <a:srgbClr val="073762"/>
                </a:solidFill>
                <a:effectLst/>
                <a:uLnTx/>
                <a:uFillTx/>
                <a:latin typeface="Arial"/>
                <a:cs typeface="Arial"/>
              </a:rPr>
              <a:t>even</a:t>
            </a:r>
            <a:r>
              <a:rPr kumimoji="0" sz="800" b="1" i="0" u="none" strike="noStrike" kern="0" cap="none" spc="-15" normalizeH="0" baseline="0" noProof="0">
                <a:ln>
                  <a:noFill/>
                </a:ln>
                <a:solidFill>
                  <a:srgbClr val="073762"/>
                </a:solidFill>
                <a:effectLst/>
                <a:uLnTx/>
                <a:uFillTx/>
                <a:latin typeface="Arial"/>
                <a:cs typeface="Arial"/>
              </a:rPr>
              <a:t> </a:t>
            </a:r>
            <a:r>
              <a:rPr kumimoji="0" sz="800" b="1" i="0" u="none" strike="noStrike" kern="0" cap="none" spc="0" normalizeH="0" baseline="0" noProof="0">
                <a:ln>
                  <a:noFill/>
                </a:ln>
                <a:solidFill>
                  <a:srgbClr val="073762"/>
                </a:solidFill>
                <a:effectLst/>
                <a:uLnTx/>
                <a:uFillTx/>
                <a:latin typeface="Arial"/>
                <a:cs typeface="Arial"/>
              </a:rPr>
              <a:t>split</a:t>
            </a:r>
            <a:r>
              <a:rPr kumimoji="0" sz="800" b="1" i="0" u="none" strike="noStrike" kern="0" cap="none" spc="-3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between</a:t>
            </a:r>
            <a:r>
              <a:rPr kumimoji="0" sz="800" b="0" i="0" u="none" strike="noStrike" kern="0" cap="none" spc="5" normalizeH="0" baseline="0" noProof="0">
                <a:ln>
                  <a:noFill/>
                </a:ln>
                <a:solidFill>
                  <a:srgbClr val="073762"/>
                </a:solidFill>
                <a:effectLst/>
                <a:uLnTx/>
                <a:uFillTx/>
                <a:latin typeface="Arial"/>
                <a:cs typeface="Arial"/>
              </a:rPr>
              <a:t> </a:t>
            </a:r>
            <a:r>
              <a:rPr kumimoji="0" sz="800" b="0" i="0" u="none" strike="noStrike" kern="0" cap="none" spc="-25" normalizeH="0" baseline="0" noProof="0">
                <a:ln>
                  <a:noFill/>
                </a:ln>
                <a:solidFill>
                  <a:srgbClr val="073762"/>
                </a:solidFill>
                <a:effectLst/>
                <a:uLnTx/>
                <a:uFillTx/>
                <a:latin typeface="Arial"/>
                <a:cs typeface="Arial"/>
              </a:rPr>
              <a:t>low</a:t>
            </a:r>
            <a:endParaRPr kumimoji="0" sz="800" b="0" i="0" u="none" strike="noStrike" kern="0" cap="none" spc="0" normalizeH="0" baseline="0" noProof="0">
              <a:ln>
                <a:noFill/>
              </a:ln>
              <a:solidFill>
                <a:sysClr val="windowText" lastClr="000000"/>
              </a:solidFill>
              <a:effectLst/>
              <a:uLnTx/>
              <a:uFillTx/>
              <a:latin typeface="Arial"/>
              <a:cs typeface="Arial"/>
            </a:endParaRPr>
          </a:p>
          <a:p>
            <a:pPr marL="12700" marR="0" lvl="0" indent="0" defTabSz="914400" eaLnBrk="1" fontAlgn="auto" latinLnBrk="0" hangingPunct="1">
              <a:lnSpc>
                <a:spcPct val="100000"/>
              </a:lnSpc>
              <a:spcBef>
                <a:spcPts val="5"/>
              </a:spcBef>
              <a:spcAft>
                <a:spcPts val="0"/>
              </a:spcAft>
              <a:buClrTx/>
              <a:buSzTx/>
              <a:buFontTx/>
              <a:buNone/>
              <a:tabLst/>
              <a:defRPr/>
            </a:pPr>
            <a:r>
              <a:rPr kumimoji="0" sz="800" b="0" i="0" u="none" strike="noStrike" kern="0" cap="none" spc="0" normalizeH="0" baseline="0" noProof="0">
                <a:ln>
                  <a:noFill/>
                </a:ln>
                <a:solidFill>
                  <a:srgbClr val="073762"/>
                </a:solidFill>
                <a:effectLst/>
                <a:uLnTx/>
                <a:uFillTx/>
                <a:latin typeface="Arial"/>
                <a:cs typeface="Arial"/>
              </a:rPr>
              <a:t>vs.</a:t>
            </a:r>
            <a:r>
              <a:rPr kumimoji="0" sz="800" b="0" i="0" u="none" strike="noStrike" kern="0" cap="none" spc="-2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intermediate</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or</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high</a:t>
            </a:r>
            <a:r>
              <a:rPr kumimoji="0" sz="800" b="0" i="0" u="none" strike="noStrike" kern="0" cap="none" spc="-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IgE</a:t>
            </a:r>
            <a:r>
              <a:rPr kumimoji="0" sz="800" b="0" i="0" u="none" strike="noStrike" kern="0" cap="none" spc="-25" normalizeH="0" baseline="0" noProof="0">
                <a:ln>
                  <a:noFill/>
                </a:ln>
                <a:solidFill>
                  <a:srgbClr val="073762"/>
                </a:solidFill>
                <a:effectLst/>
                <a:uLnTx/>
                <a:uFillTx/>
                <a:latin typeface="Arial"/>
                <a:cs typeface="Arial"/>
              </a:rPr>
              <a:t> </a:t>
            </a:r>
            <a:r>
              <a:rPr kumimoji="0" sz="800" b="0" i="0" u="none" strike="noStrike" kern="0" cap="none" spc="-10" normalizeH="0" baseline="0" noProof="0">
                <a:ln>
                  <a:noFill/>
                </a:ln>
                <a:solidFill>
                  <a:srgbClr val="073762"/>
                </a:solidFill>
                <a:effectLst/>
                <a:uLnTx/>
                <a:uFillTx/>
                <a:latin typeface="Arial"/>
                <a:cs typeface="Arial"/>
              </a:rPr>
              <a:t>concentrations.</a:t>
            </a:r>
            <a:endParaRPr kumimoji="0" sz="800" b="0" i="0" u="none" strike="noStrike" kern="0" cap="none" spc="0" normalizeH="0" baseline="0" noProof="0">
              <a:ln>
                <a:noFill/>
              </a:ln>
              <a:solidFill>
                <a:sysClr val="windowText" lastClr="000000"/>
              </a:solidFill>
              <a:effectLst/>
              <a:uLnTx/>
              <a:uFillTx/>
              <a:latin typeface="Arial"/>
              <a:cs typeface="Arial"/>
            </a:endParaRPr>
          </a:p>
        </p:txBody>
      </p:sp>
      <p:pic>
        <p:nvPicPr>
          <p:cNvPr id="6" name="object 6"/>
          <p:cNvPicPr/>
          <p:nvPr/>
        </p:nvPicPr>
        <p:blipFill>
          <a:blip r:embed="rId2" cstate="print"/>
          <a:stretch>
            <a:fillRect/>
          </a:stretch>
        </p:blipFill>
        <p:spPr>
          <a:xfrm>
            <a:off x="3947166" y="1810632"/>
            <a:ext cx="5048999" cy="2299450"/>
          </a:xfrm>
          <a:prstGeom prst="rect">
            <a:avLst/>
          </a:prstGeom>
        </p:spPr>
      </p:pic>
      <p:pic>
        <p:nvPicPr>
          <p:cNvPr id="7" name="object 7"/>
          <p:cNvPicPr/>
          <p:nvPr/>
        </p:nvPicPr>
        <p:blipFill>
          <a:blip r:embed="rId3" cstate="print"/>
          <a:stretch>
            <a:fillRect/>
          </a:stretch>
        </p:blipFill>
        <p:spPr>
          <a:xfrm>
            <a:off x="598931" y="3930396"/>
            <a:ext cx="179831" cy="179831"/>
          </a:xfrm>
          <a:prstGeom prst="rect">
            <a:avLst/>
          </a:prstGeom>
        </p:spPr>
      </p:pic>
      <p:pic>
        <p:nvPicPr>
          <p:cNvPr id="8" name="object 8"/>
          <p:cNvPicPr/>
          <p:nvPr/>
        </p:nvPicPr>
        <p:blipFill>
          <a:blip r:embed="rId4" cstate="print"/>
          <a:stretch>
            <a:fillRect/>
          </a:stretch>
        </p:blipFill>
        <p:spPr>
          <a:xfrm>
            <a:off x="598931" y="3674364"/>
            <a:ext cx="179831" cy="181356"/>
          </a:xfrm>
          <a:prstGeom prst="rect">
            <a:avLst/>
          </a:prstGeom>
        </p:spPr>
      </p:pic>
      <p:grpSp>
        <p:nvGrpSpPr>
          <p:cNvPr id="9" name="object 9"/>
          <p:cNvGrpSpPr/>
          <p:nvPr/>
        </p:nvGrpSpPr>
        <p:grpSpPr>
          <a:xfrm>
            <a:off x="598931" y="4360164"/>
            <a:ext cx="909955" cy="180340"/>
            <a:chOff x="598931" y="4360164"/>
            <a:chExt cx="909955" cy="180340"/>
          </a:xfrm>
        </p:grpSpPr>
        <p:pic>
          <p:nvPicPr>
            <p:cNvPr id="10" name="object 10"/>
            <p:cNvPicPr/>
            <p:nvPr/>
          </p:nvPicPr>
          <p:blipFill>
            <a:blip r:embed="rId5" cstate="print"/>
            <a:stretch>
              <a:fillRect/>
            </a:stretch>
          </p:blipFill>
          <p:spPr>
            <a:xfrm>
              <a:off x="598931" y="4360164"/>
              <a:ext cx="179831" cy="179832"/>
            </a:xfrm>
            <a:prstGeom prst="rect">
              <a:avLst/>
            </a:prstGeom>
          </p:spPr>
        </p:pic>
        <p:pic>
          <p:nvPicPr>
            <p:cNvPr id="11" name="object 11"/>
            <p:cNvPicPr/>
            <p:nvPr/>
          </p:nvPicPr>
          <p:blipFill>
            <a:blip r:embed="rId6" cstate="print"/>
            <a:stretch>
              <a:fillRect/>
            </a:stretch>
          </p:blipFill>
          <p:spPr>
            <a:xfrm>
              <a:off x="787907" y="4360164"/>
              <a:ext cx="720852" cy="179832"/>
            </a:xfrm>
            <a:prstGeom prst="rect">
              <a:avLst/>
            </a:prstGeom>
          </p:spPr>
        </p:pic>
      </p:grpSp>
      <p:sp>
        <p:nvSpPr>
          <p:cNvPr id="12" name="object 12"/>
          <p:cNvSpPr txBox="1"/>
          <p:nvPr/>
        </p:nvSpPr>
        <p:spPr>
          <a:xfrm>
            <a:off x="311302" y="4868895"/>
            <a:ext cx="5751830" cy="139700"/>
          </a:xfrm>
          <a:prstGeom prst="rect">
            <a:avLst/>
          </a:prstGeom>
        </p:spPr>
        <p:txBody>
          <a:bodyPr vert="horz" wrap="square" lIns="0" tIns="3175" rIns="0" bIns="0" rtlCol="0">
            <a:spAutoFit/>
          </a:bodyPr>
          <a:lstStyle/>
          <a:p>
            <a:pPr marL="12700" marR="0" lvl="0" indent="0" defTabSz="914400" eaLnBrk="1" fontAlgn="auto" latinLnBrk="0" hangingPunct="1">
              <a:lnSpc>
                <a:spcPct val="100000"/>
              </a:lnSpc>
              <a:spcBef>
                <a:spcPts val="25"/>
              </a:spcBef>
              <a:spcAft>
                <a:spcPts val="0"/>
              </a:spcAft>
              <a:buClrTx/>
              <a:buSzTx/>
              <a:buFontTx/>
              <a:buNone/>
              <a:tabLst/>
              <a:defRPr/>
            </a:pPr>
            <a:r>
              <a:rPr kumimoji="0" sz="800" b="0" i="0" u="none" strike="noStrike" kern="0" cap="none" spc="0" normalizeH="0" baseline="0" noProof="0">
                <a:ln>
                  <a:noFill/>
                </a:ln>
                <a:solidFill>
                  <a:srgbClr val="073762"/>
                </a:solidFill>
                <a:effectLst/>
                <a:uLnTx/>
                <a:uFillTx/>
                <a:latin typeface="Arial"/>
                <a:cs typeface="Arial"/>
              </a:rPr>
              <a:t>USA:</a:t>
            </a:r>
            <a:r>
              <a:rPr kumimoji="0" sz="800" b="0" i="0" u="none" strike="noStrike" kern="0" cap="none" spc="-2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United</a:t>
            </a:r>
            <a:r>
              <a:rPr kumimoji="0" sz="800" b="0" i="0" u="none" strike="noStrike" kern="0" cap="none" spc="-1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States</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of</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America;</a:t>
            </a:r>
            <a:r>
              <a:rPr kumimoji="0" sz="800" b="0" i="0" u="none" strike="noStrike" kern="0" cap="none" spc="-4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UK:</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United</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Kingdom;</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SK:</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South</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Korea; IT:</a:t>
            </a:r>
            <a:r>
              <a:rPr kumimoji="0" sz="800" b="0" i="0" u="none" strike="noStrike" kern="0" cap="none" spc="-3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Italy;</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SAWD:</a:t>
            </a:r>
            <a:r>
              <a:rPr kumimoji="0" sz="800" b="0" i="0" u="none" strike="noStrike" kern="0" cap="none" spc="-5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Severe</a:t>
            </a:r>
            <a:r>
              <a:rPr kumimoji="0" sz="800" b="0" i="0" u="none" strike="noStrike" kern="0" cap="none" spc="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Asthma</a:t>
            </a:r>
            <a:r>
              <a:rPr kumimoji="0" sz="800" b="0" i="0" u="none" strike="noStrike" kern="0" cap="none" spc="-5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Web-based</a:t>
            </a:r>
            <a:r>
              <a:rPr kumimoji="0" sz="800" b="0" i="0" u="none" strike="noStrike" kern="0" cap="none" spc="-25" normalizeH="0" baseline="0" noProof="0">
                <a:ln>
                  <a:noFill/>
                </a:ln>
                <a:solidFill>
                  <a:srgbClr val="073762"/>
                </a:solidFill>
                <a:effectLst/>
                <a:uLnTx/>
                <a:uFillTx/>
                <a:latin typeface="Arial"/>
                <a:cs typeface="Arial"/>
              </a:rPr>
              <a:t> </a:t>
            </a:r>
            <a:r>
              <a:rPr kumimoji="0" sz="800" b="0" i="0" u="none" strike="noStrike" kern="0" cap="none" spc="-10" normalizeH="0" baseline="0" noProof="0">
                <a:ln>
                  <a:noFill/>
                </a:ln>
                <a:solidFill>
                  <a:srgbClr val="073762"/>
                </a:solidFill>
                <a:effectLst/>
                <a:uLnTx/>
                <a:uFillTx/>
                <a:latin typeface="Arial"/>
                <a:cs typeface="Arial"/>
              </a:rPr>
              <a:t>Database</a:t>
            </a:r>
            <a:endParaRPr kumimoji="0" sz="800" b="0" i="0" u="none" strike="noStrike" kern="0" cap="none" spc="0" normalizeH="0" baseline="0" noProof="0">
              <a:ln>
                <a:noFill/>
              </a:ln>
              <a:solidFill>
                <a:sysClr val="windowText" lastClr="000000"/>
              </a:solidFill>
              <a:effectLst/>
              <a:uLnTx/>
              <a:uFillTx/>
              <a:latin typeface="Arial"/>
              <a:cs typeface="Arial"/>
            </a:endParaRPr>
          </a:p>
        </p:txBody>
      </p:sp>
      <p:pic>
        <p:nvPicPr>
          <p:cNvPr id="13" name="Graphic 12" descr="Beginning with solid fill">
            <a:hlinkClick r:id="rId7" action="ppaction://hlinksldjump"/>
            <a:extLst>
              <a:ext uri="{FF2B5EF4-FFF2-40B4-BE49-F238E27FC236}">
                <a16:creationId xmlns:a16="http://schemas.microsoft.com/office/drawing/2014/main" id="{26DAE155-B056-7EBE-A526-1AFCF0211C9A}"/>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14" name="bg object 17">
            <a:extLst>
              <a:ext uri="{FF2B5EF4-FFF2-40B4-BE49-F238E27FC236}">
                <a16:creationId xmlns:a16="http://schemas.microsoft.com/office/drawing/2014/main" id="{676A7DF5-CB77-A729-50AF-10FE1CC55A0F}"/>
              </a:ext>
            </a:extLst>
          </p:cNvPr>
          <p:cNvPicPr/>
          <p:nvPr/>
        </p:nvPicPr>
        <p:blipFill>
          <a:blip r:embed="rId10" cstate="print">
            <a:alphaModFix amt="10000"/>
            <a:extLst>
              <a:ext uri="{BEBA8EAE-BF5A-486C-A8C5-ECC9F3942E4B}">
                <a14:imgProps xmlns:a14="http://schemas.microsoft.com/office/drawing/2010/main">
                  <a14:imgLayer r:embed="rId11">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310692" y="920192"/>
            <a:ext cx="7348220" cy="3213735"/>
          </a:xfrm>
          <a:prstGeom prst="rect">
            <a:avLst/>
          </a:prstGeom>
        </p:spPr>
        <p:txBody>
          <a:bodyPr vert="horz" wrap="square" lIns="0" tIns="59690" rIns="0" bIns="0" rtlCol="0">
            <a:spAutoFit/>
          </a:bodyPr>
          <a:lstStyle/>
          <a:p>
            <a:pPr marL="145415" indent="-132715">
              <a:lnSpc>
                <a:spcPct val="100000"/>
              </a:lnSpc>
              <a:spcBef>
                <a:spcPts val="470"/>
              </a:spcBef>
              <a:buClr>
                <a:srgbClr val="FF9900"/>
              </a:buClr>
              <a:buFont typeface="Arial"/>
              <a:buChar char="•"/>
              <a:tabLst>
                <a:tab pos="145415" algn="l"/>
              </a:tabLst>
            </a:pPr>
            <a:r>
              <a:rPr sz="1400" dirty="0">
                <a:solidFill>
                  <a:srgbClr val="073762"/>
                </a:solidFill>
                <a:latin typeface="Arial"/>
                <a:cs typeface="Arial"/>
              </a:rPr>
              <a:t>Delphi</a:t>
            </a:r>
            <a:r>
              <a:rPr sz="1400" spc="-60" dirty="0">
                <a:solidFill>
                  <a:srgbClr val="073762"/>
                </a:solidFill>
                <a:latin typeface="Arial"/>
                <a:cs typeface="Arial"/>
              </a:rPr>
              <a:t> </a:t>
            </a:r>
            <a:r>
              <a:rPr sz="1400" spc="-10" dirty="0">
                <a:solidFill>
                  <a:srgbClr val="073762"/>
                </a:solidFill>
                <a:latin typeface="Arial"/>
                <a:cs typeface="Arial"/>
              </a:rPr>
              <a:t>panel</a:t>
            </a:r>
            <a:endParaRPr sz="1400" dirty="0">
              <a:latin typeface="Arial"/>
              <a:cs typeface="Arial"/>
            </a:endParaRPr>
          </a:p>
          <a:p>
            <a:pPr marL="146685">
              <a:lnSpc>
                <a:spcPct val="100000"/>
              </a:lnSpc>
              <a:spcBef>
                <a:spcPts val="310"/>
              </a:spcBef>
            </a:pPr>
            <a:r>
              <a:rPr sz="1200" dirty="0">
                <a:solidFill>
                  <a:srgbClr val="FF9900"/>
                </a:solidFill>
                <a:latin typeface="Arial"/>
                <a:cs typeface="Arial"/>
              </a:rPr>
              <a:t>–</a:t>
            </a:r>
            <a:r>
              <a:rPr sz="1200" spc="45" dirty="0">
                <a:solidFill>
                  <a:srgbClr val="FF9900"/>
                </a:solidFill>
                <a:latin typeface="Arial"/>
                <a:cs typeface="Arial"/>
              </a:rPr>
              <a:t> </a:t>
            </a:r>
            <a:r>
              <a:rPr sz="1200" b="1" dirty="0">
                <a:solidFill>
                  <a:srgbClr val="073762"/>
                </a:solidFill>
                <a:latin typeface="Arial"/>
                <a:cs typeface="Arial"/>
              </a:rPr>
              <a:t>27</a:t>
            </a:r>
            <a:r>
              <a:rPr sz="1200" b="1" spc="-25" dirty="0">
                <a:solidFill>
                  <a:srgbClr val="073762"/>
                </a:solidFill>
                <a:latin typeface="Arial"/>
                <a:cs typeface="Arial"/>
              </a:rPr>
              <a:t> </a:t>
            </a:r>
            <a:r>
              <a:rPr sz="1200" b="1" dirty="0">
                <a:solidFill>
                  <a:srgbClr val="073762"/>
                </a:solidFill>
                <a:latin typeface="Arial"/>
                <a:cs typeface="Arial"/>
              </a:rPr>
              <a:t>international</a:t>
            </a:r>
            <a:r>
              <a:rPr sz="1200" b="1" spc="-15" dirty="0">
                <a:solidFill>
                  <a:srgbClr val="073762"/>
                </a:solidFill>
                <a:latin typeface="Arial"/>
                <a:cs typeface="Arial"/>
              </a:rPr>
              <a:t> </a:t>
            </a:r>
            <a:r>
              <a:rPr sz="1200" b="1" dirty="0">
                <a:solidFill>
                  <a:srgbClr val="073762"/>
                </a:solidFill>
                <a:latin typeface="Arial"/>
                <a:cs typeface="Arial"/>
              </a:rPr>
              <a:t>experts</a:t>
            </a:r>
            <a:r>
              <a:rPr sz="1200" b="1" spc="-30" dirty="0">
                <a:solidFill>
                  <a:srgbClr val="073762"/>
                </a:solidFill>
                <a:latin typeface="Arial"/>
                <a:cs typeface="Arial"/>
              </a:rPr>
              <a:t> </a:t>
            </a:r>
            <a:r>
              <a:rPr sz="1200" dirty="0">
                <a:solidFill>
                  <a:srgbClr val="073762"/>
                </a:solidFill>
                <a:latin typeface="Arial"/>
                <a:cs typeface="Arial"/>
              </a:rPr>
              <a:t>in</a:t>
            </a:r>
            <a:r>
              <a:rPr sz="1200" spc="-25" dirty="0">
                <a:solidFill>
                  <a:srgbClr val="073762"/>
                </a:solidFill>
                <a:latin typeface="Arial"/>
                <a:cs typeface="Arial"/>
              </a:rPr>
              <a:t> </a:t>
            </a:r>
            <a:r>
              <a:rPr sz="1200" dirty="0">
                <a:solidFill>
                  <a:srgbClr val="073762"/>
                </a:solidFill>
                <a:latin typeface="Arial"/>
                <a:cs typeface="Arial"/>
              </a:rPr>
              <a:t>the</a:t>
            </a:r>
            <a:r>
              <a:rPr sz="1200" spc="-25" dirty="0">
                <a:solidFill>
                  <a:srgbClr val="073762"/>
                </a:solidFill>
                <a:latin typeface="Arial"/>
                <a:cs typeface="Arial"/>
              </a:rPr>
              <a:t> </a:t>
            </a:r>
            <a:r>
              <a:rPr sz="1200" dirty="0">
                <a:solidFill>
                  <a:srgbClr val="073762"/>
                </a:solidFill>
                <a:latin typeface="Arial"/>
                <a:cs typeface="Arial"/>
              </a:rPr>
              <a:t>field</a:t>
            </a:r>
            <a:r>
              <a:rPr sz="1200" spc="-45" dirty="0">
                <a:solidFill>
                  <a:srgbClr val="073762"/>
                </a:solidFill>
                <a:latin typeface="Arial"/>
                <a:cs typeface="Arial"/>
              </a:rPr>
              <a:t> </a:t>
            </a:r>
            <a:r>
              <a:rPr sz="1200" dirty="0">
                <a:solidFill>
                  <a:srgbClr val="073762"/>
                </a:solidFill>
                <a:latin typeface="Arial"/>
                <a:cs typeface="Arial"/>
              </a:rPr>
              <a:t>of</a:t>
            </a:r>
            <a:r>
              <a:rPr sz="1200" spc="-15" dirty="0">
                <a:solidFill>
                  <a:srgbClr val="073762"/>
                </a:solidFill>
                <a:latin typeface="Arial"/>
                <a:cs typeface="Arial"/>
              </a:rPr>
              <a:t> </a:t>
            </a:r>
            <a:r>
              <a:rPr sz="1200" dirty="0">
                <a:solidFill>
                  <a:srgbClr val="073762"/>
                </a:solidFill>
                <a:latin typeface="Arial"/>
                <a:cs typeface="Arial"/>
              </a:rPr>
              <a:t>severe</a:t>
            </a:r>
            <a:r>
              <a:rPr sz="1200" spc="-25" dirty="0">
                <a:solidFill>
                  <a:srgbClr val="073762"/>
                </a:solidFill>
                <a:latin typeface="Arial"/>
                <a:cs typeface="Arial"/>
              </a:rPr>
              <a:t> </a:t>
            </a:r>
            <a:r>
              <a:rPr sz="1200" dirty="0">
                <a:solidFill>
                  <a:srgbClr val="073762"/>
                </a:solidFill>
                <a:latin typeface="Arial"/>
                <a:cs typeface="Arial"/>
              </a:rPr>
              <a:t>asthma</a:t>
            </a:r>
            <a:r>
              <a:rPr sz="1200" spc="-40" dirty="0">
                <a:solidFill>
                  <a:srgbClr val="073762"/>
                </a:solidFill>
                <a:latin typeface="Arial"/>
                <a:cs typeface="Arial"/>
              </a:rPr>
              <a:t> </a:t>
            </a:r>
            <a:r>
              <a:rPr sz="1200" dirty="0">
                <a:solidFill>
                  <a:srgbClr val="073762"/>
                </a:solidFill>
                <a:latin typeface="Arial"/>
                <a:cs typeface="Arial"/>
              </a:rPr>
              <a:t>research,</a:t>
            </a:r>
            <a:r>
              <a:rPr sz="1200" spc="-35" dirty="0">
                <a:solidFill>
                  <a:srgbClr val="073762"/>
                </a:solidFill>
                <a:latin typeface="Arial"/>
                <a:cs typeface="Arial"/>
              </a:rPr>
              <a:t> </a:t>
            </a:r>
            <a:r>
              <a:rPr sz="1200" dirty="0">
                <a:solidFill>
                  <a:srgbClr val="073762"/>
                </a:solidFill>
                <a:latin typeface="Arial"/>
                <a:cs typeface="Arial"/>
              </a:rPr>
              <a:t>representing</a:t>
            </a:r>
            <a:r>
              <a:rPr sz="1200" spc="-30" dirty="0">
                <a:solidFill>
                  <a:srgbClr val="073762"/>
                </a:solidFill>
                <a:latin typeface="Arial"/>
                <a:cs typeface="Arial"/>
              </a:rPr>
              <a:t> </a:t>
            </a:r>
            <a:r>
              <a:rPr sz="1200" b="1" dirty="0">
                <a:solidFill>
                  <a:srgbClr val="073762"/>
                </a:solidFill>
                <a:latin typeface="Arial"/>
                <a:cs typeface="Arial"/>
              </a:rPr>
              <a:t>16</a:t>
            </a:r>
            <a:r>
              <a:rPr sz="1200" b="1" spc="-25" dirty="0">
                <a:solidFill>
                  <a:srgbClr val="073762"/>
                </a:solidFill>
                <a:latin typeface="Arial"/>
                <a:cs typeface="Arial"/>
              </a:rPr>
              <a:t> </a:t>
            </a:r>
            <a:r>
              <a:rPr sz="1200" b="1" spc="-10" dirty="0">
                <a:solidFill>
                  <a:srgbClr val="073762"/>
                </a:solidFill>
                <a:latin typeface="Arial"/>
                <a:cs typeface="Arial"/>
              </a:rPr>
              <a:t>countries.</a:t>
            </a:r>
            <a:endParaRPr sz="1200" dirty="0">
              <a:latin typeface="Arial"/>
              <a:cs typeface="Arial"/>
            </a:endParaRPr>
          </a:p>
          <a:p>
            <a:pPr>
              <a:lnSpc>
                <a:spcPct val="100000"/>
              </a:lnSpc>
              <a:spcBef>
                <a:spcPts val="110"/>
              </a:spcBef>
            </a:pPr>
            <a:endParaRPr sz="1200" dirty="0">
              <a:latin typeface="Arial"/>
              <a:cs typeface="Arial"/>
            </a:endParaRPr>
          </a:p>
          <a:p>
            <a:pPr marL="146050" indent="-133350">
              <a:lnSpc>
                <a:spcPct val="100000"/>
              </a:lnSpc>
              <a:buClr>
                <a:srgbClr val="FF9900"/>
              </a:buClr>
              <a:buChar char="•"/>
              <a:tabLst>
                <a:tab pos="146050" algn="l"/>
              </a:tabLst>
            </a:pPr>
            <a:r>
              <a:rPr sz="1400" dirty="0">
                <a:solidFill>
                  <a:srgbClr val="073762"/>
                </a:solidFill>
                <a:latin typeface="Arial"/>
                <a:cs typeface="Arial"/>
              </a:rPr>
              <a:t>Panel</a:t>
            </a:r>
            <a:r>
              <a:rPr sz="1400" spc="-30" dirty="0">
                <a:solidFill>
                  <a:srgbClr val="073762"/>
                </a:solidFill>
                <a:latin typeface="Arial"/>
                <a:cs typeface="Arial"/>
              </a:rPr>
              <a:t> </a:t>
            </a:r>
            <a:r>
              <a:rPr sz="1400" dirty="0">
                <a:solidFill>
                  <a:srgbClr val="073762"/>
                </a:solidFill>
                <a:latin typeface="Arial"/>
                <a:cs typeface="Arial"/>
              </a:rPr>
              <a:t>selection</a:t>
            </a:r>
            <a:r>
              <a:rPr sz="1400" spc="-55" dirty="0">
                <a:solidFill>
                  <a:srgbClr val="073762"/>
                </a:solidFill>
                <a:latin typeface="Arial"/>
                <a:cs typeface="Arial"/>
              </a:rPr>
              <a:t> </a:t>
            </a:r>
            <a:r>
              <a:rPr sz="1400" dirty="0">
                <a:solidFill>
                  <a:srgbClr val="073762"/>
                </a:solidFill>
                <a:latin typeface="Arial"/>
                <a:cs typeface="Arial"/>
              </a:rPr>
              <a:t>criteria</a:t>
            </a:r>
            <a:r>
              <a:rPr sz="1400" spc="-40" dirty="0">
                <a:solidFill>
                  <a:srgbClr val="073762"/>
                </a:solidFill>
                <a:latin typeface="Arial"/>
                <a:cs typeface="Arial"/>
              </a:rPr>
              <a:t> </a:t>
            </a:r>
            <a:r>
              <a:rPr sz="1400" dirty="0">
                <a:solidFill>
                  <a:srgbClr val="073762"/>
                </a:solidFill>
                <a:latin typeface="Arial"/>
                <a:cs typeface="Arial"/>
              </a:rPr>
              <a:t>–</a:t>
            </a:r>
            <a:r>
              <a:rPr sz="1400" spc="-20" dirty="0">
                <a:solidFill>
                  <a:srgbClr val="073762"/>
                </a:solidFill>
                <a:latin typeface="Arial"/>
                <a:cs typeface="Arial"/>
              </a:rPr>
              <a:t> </a:t>
            </a:r>
            <a:r>
              <a:rPr sz="1400" b="1" dirty="0">
                <a:solidFill>
                  <a:srgbClr val="073762"/>
                </a:solidFill>
                <a:latin typeface="Arial"/>
                <a:cs typeface="Arial"/>
              </a:rPr>
              <a:t>2</a:t>
            </a:r>
            <a:r>
              <a:rPr sz="1400" b="1" spc="-20" dirty="0">
                <a:solidFill>
                  <a:srgbClr val="073762"/>
                </a:solidFill>
                <a:latin typeface="Arial"/>
                <a:cs typeface="Arial"/>
              </a:rPr>
              <a:t> </a:t>
            </a:r>
            <a:r>
              <a:rPr sz="1400" b="1" dirty="0">
                <a:solidFill>
                  <a:srgbClr val="073762"/>
                </a:solidFill>
                <a:latin typeface="Arial"/>
                <a:cs typeface="Arial"/>
              </a:rPr>
              <a:t>or</a:t>
            </a:r>
            <a:r>
              <a:rPr sz="1400" b="1" spc="-15" dirty="0">
                <a:solidFill>
                  <a:srgbClr val="073762"/>
                </a:solidFill>
                <a:latin typeface="Arial"/>
                <a:cs typeface="Arial"/>
              </a:rPr>
              <a:t> </a:t>
            </a:r>
            <a:r>
              <a:rPr sz="1400" b="1" dirty="0">
                <a:solidFill>
                  <a:srgbClr val="073762"/>
                </a:solidFill>
                <a:latin typeface="Arial"/>
                <a:cs typeface="Arial"/>
              </a:rPr>
              <a:t>more</a:t>
            </a:r>
            <a:r>
              <a:rPr sz="1400" b="1" spc="-10" dirty="0">
                <a:solidFill>
                  <a:srgbClr val="073762"/>
                </a:solidFill>
                <a:latin typeface="Arial"/>
                <a:cs typeface="Arial"/>
              </a:rPr>
              <a:t> </a:t>
            </a:r>
            <a:r>
              <a:rPr sz="1400" dirty="0">
                <a:solidFill>
                  <a:srgbClr val="073762"/>
                </a:solidFill>
                <a:latin typeface="Arial"/>
                <a:cs typeface="Arial"/>
              </a:rPr>
              <a:t>of</a:t>
            </a:r>
            <a:r>
              <a:rPr sz="1400" spc="-25" dirty="0">
                <a:solidFill>
                  <a:srgbClr val="073762"/>
                </a:solidFill>
                <a:latin typeface="Arial"/>
                <a:cs typeface="Arial"/>
              </a:rPr>
              <a:t> </a:t>
            </a:r>
            <a:r>
              <a:rPr sz="1400" dirty="0">
                <a:solidFill>
                  <a:srgbClr val="073762"/>
                </a:solidFill>
                <a:latin typeface="Arial"/>
                <a:cs typeface="Arial"/>
              </a:rPr>
              <a:t>the</a:t>
            </a:r>
            <a:r>
              <a:rPr sz="1400" spc="-40" dirty="0">
                <a:solidFill>
                  <a:srgbClr val="073762"/>
                </a:solidFill>
                <a:latin typeface="Arial"/>
                <a:cs typeface="Arial"/>
              </a:rPr>
              <a:t> </a:t>
            </a:r>
            <a:r>
              <a:rPr sz="1400" spc="-10" dirty="0">
                <a:solidFill>
                  <a:srgbClr val="073762"/>
                </a:solidFill>
                <a:latin typeface="Arial"/>
                <a:cs typeface="Arial"/>
              </a:rPr>
              <a:t>following:</a:t>
            </a:r>
            <a:endParaRPr sz="1400" dirty="0">
              <a:latin typeface="Arial"/>
              <a:cs typeface="Arial"/>
            </a:endParaRPr>
          </a:p>
          <a:p>
            <a:pPr marL="375285" lvl="1" indent="-228600">
              <a:lnSpc>
                <a:spcPct val="100000"/>
              </a:lnSpc>
              <a:spcBef>
                <a:spcPts val="310"/>
              </a:spcBef>
              <a:buClr>
                <a:srgbClr val="FF9900"/>
              </a:buClr>
              <a:buAutoNum type="arabicPeriod"/>
              <a:tabLst>
                <a:tab pos="375285" algn="l"/>
              </a:tabLst>
            </a:pPr>
            <a:r>
              <a:rPr sz="1200" b="1" dirty="0">
                <a:solidFill>
                  <a:srgbClr val="073762"/>
                </a:solidFill>
                <a:latin typeface="Arial"/>
                <a:cs typeface="Arial"/>
              </a:rPr>
              <a:t>Evidence</a:t>
            </a:r>
            <a:r>
              <a:rPr sz="1200" b="1" spc="-20" dirty="0">
                <a:solidFill>
                  <a:srgbClr val="073762"/>
                </a:solidFill>
                <a:latin typeface="Arial"/>
                <a:cs typeface="Arial"/>
              </a:rPr>
              <a:t> </a:t>
            </a:r>
            <a:r>
              <a:rPr sz="1200" b="1" dirty="0">
                <a:solidFill>
                  <a:srgbClr val="073762"/>
                </a:solidFill>
                <a:latin typeface="Arial"/>
                <a:cs typeface="Arial"/>
              </a:rPr>
              <a:t>of</a:t>
            </a:r>
            <a:r>
              <a:rPr sz="1200" b="1" spc="-10" dirty="0">
                <a:solidFill>
                  <a:srgbClr val="073762"/>
                </a:solidFill>
                <a:latin typeface="Arial"/>
                <a:cs typeface="Arial"/>
              </a:rPr>
              <a:t> </a:t>
            </a:r>
            <a:r>
              <a:rPr sz="1200" b="1" dirty="0">
                <a:solidFill>
                  <a:srgbClr val="073762"/>
                </a:solidFill>
                <a:latin typeface="Arial"/>
                <a:cs typeface="Arial"/>
              </a:rPr>
              <a:t>relevant</a:t>
            </a:r>
            <a:r>
              <a:rPr sz="1200" b="1" spc="-35" dirty="0">
                <a:solidFill>
                  <a:srgbClr val="073762"/>
                </a:solidFill>
                <a:latin typeface="Arial"/>
                <a:cs typeface="Arial"/>
              </a:rPr>
              <a:t> </a:t>
            </a:r>
            <a:r>
              <a:rPr sz="1200" b="1" dirty="0">
                <a:solidFill>
                  <a:srgbClr val="073762"/>
                </a:solidFill>
                <a:latin typeface="Arial"/>
                <a:cs typeface="Arial"/>
              </a:rPr>
              <a:t>asthma</a:t>
            </a:r>
            <a:r>
              <a:rPr sz="1200" b="1" spc="-35" dirty="0">
                <a:solidFill>
                  <a:srgbClr val="073762"/>
                </a:solidFill>
                <a:latin typeface="Arial"/>
                <a:cs typeface="Arial"/>
              </a:rPr>
              <a:t> </a:t>
            </a:r>
            <a:r>
              <a:rPr sz="1200" b="1" dirty="0">
                <a:solidFill>
                  <a:srgbClr val="073762"/>
                </a:solidFill>
                <a:latin typeface="Arial"/>
                <a:cs typeface="Arial"/>
              </a:rPr>
              <a:t>research</a:t>
            </a:r>
            <a:r>
              <a:rPr sz="1200" b="1" spc="-25" dirty="0">
                <a:solidFill>
                  <a:srgbClr val="073762"/>
                </a:solidFill>
                <a:latin typeface="Arial"/>
                <a:cs typeface="Arial"/>
              </a:rPr>
              <a:t> </a:t>
            </a:r>
            <a:r>
              <a:rPr sz="1200" dirty="0">
                <a:solidFill>
                  <a:srgbClr val="073762"/>
                </a:solidFill>
                <a:latin typeface="Arial"/>
                <a:cs typeface="Arial"/>
              </a:rPr>
              <a:t>published</a:t>
            </a:r>
            <a:r>
              <a:rPr sz="1200" spc="-60" dirty="0">
                <a:solidFill>
                  <a:srgbClr val="073762"/>
                </a:solidFill>
                <a:latin typeface="Arial"/>
                <a:cs typeface="Arial"/>
              </a:rPr>
              <a:t> </a:t>
            </a:r>
            <a:r>
              <a:rPr sz="1200" dirty="0">
                <a:solidFill>
                  <a:srgbClr val="073762"/>
                </a:solidFill>
                <a:latin typeface="Arial"/>
                <a:cs typeface="Arial"/>
              </a:rPr>
              <a:t>in</a:t>
            </a:r>
            <a:r>
              <a:rPr sz="1200" spc="-30" dirty="0">
                <a:solidFill>
                  <a:srgbClr val="073762"/>
                </a:solidFill>
                <a:latin typeface="Arial"/>
                <a:cs typeface="Arial"/>
              </a:rPr>
              <a:t> </a:t>
            </a:r>
            <a:r>
              <a:rPr sz="1200" spc="-10" dirty="0">
                <a:solidFill>
                  <a:srgbClr val="073762"/>
                </a:solidFill>
                <a:latin typeface="Arial"/>
                <a:cs typeface="Arial"/>
              </a:rPr>
              <a:t>high-</a:t>
            </a:r>
            <a:r>
              <a:rPr sz="1200" dirty="0">
                <a:solidFill>
                  <a:srgbClr val="073762"/>
                </a:solidFill>
                <a:latin typeface="Arial"/>
                <a:cs typeface="Arial"/>
              </a:rPr>
              <a:t>ranking</a:t>
            </a:r>
            <a:r>
              <a:rPr sz="1200" spc="-55" dirty="0">
                <a:solidFill>
                  <a:srgbClr val="073762"/>
                </a:solidFill>
                <a:latin typeface="Arial"/>
                <a:cs typeface="Arial"/>
              </a:rPr>
              <a:t> </a:t>
            </a:r>
            <a:r>
              <a:rPr sz="1200" spc="-10" dirty="0">
                <a:solidFill>
                  <a:srgbClr val="073762"/>
                </a:solidFill>
                <a:latin typeface="Arial"/>
                <a:cs typeface="Arial"/>
              </a:rPr>
              <a:t>peer-</a:t>
            </a:r>
            <a:r>
              <a:rPr sz="1200" dirty="0">
                <a:solidFill>
                  <a:srgbClr val="073762"/>
                </a:solidFill>
                <a:latin typeface="Arial"/>
                <a:cs typeface="Arial"/>
              </a:rPr>
              <a:t>reviewed</a:t>
            </a:r>
            <a:r>
              <a:rPr sz="1200" spc="-50" dirty="0">
                <a:solidFill>
                  <a:srgbClr val="073762"/>
                </a:solidFill>
                <a:latin typeface="Arial"/>
                <a:cs typeface="Arial"/>
              </a:rPr>
              <a:t> </a:t>
            </a:r>
            <a:r>
              <a:rPr sz="1200" spc="-10" dirty="0">
                <a:solidFill>
                  <a:srgbClr val="073762"/>
                </a:solidFill>
                <a:latin typeface="Arial"/>
                <a:cs typeface="Arial"/>
              </a:rPr>
              <a:t>journals.</a:t>
            </a:r>
            <a:endParaRPr sz="1200" dirty="0">
              <a:latin typeface="Arial"/>
              <a:cs typeface="Arial"/>
            </a:endParaRPr>
          </a:p>
          <a:p>
            <a:pPr marL="375285" lvl="1" indent="-228600">
              <a:lnSpc>
                <a:spcPct val="100000"/>
              </a:lnSpc>
              <a:spcBef>
                <a:spcPts val="300"/>
              </a:spcBef>
              <a:buClr>
                <a:srgbClr val="FF9900"/>
              </a:buClr>
              <a:buAutoNum type="arabicPeriod"/>
              <a:tabLst>
                <a:tab pos="375285" algn="l"/>
              </a:tabLst>
            </a:pPr>
            <a:r>
              <a:rPr sz="1200" dirty="0">
                <a:solidFill>
                  <a:srgbClr val="073762"/>
                </a:solidFill>
                <a:latin typeface="Arial"/>
                <a:cs typeface="Arial"/>
              </a:rPr>
              <a:t>A</a:t>
            </a:r>
            <a:r>
              <a:rPr sz="1200" spc="-85" dirty="0">
                <a:solidFill>
                  <a:srgbClr val="073762"/>
                </a:solidFill>
                <a:latin typeface="Arial"/>
                <a:cs typeface="Arial"/>
              </a:rPr>
              <a:t> </a:t>
            </a:r>
            <a:r>
              <a:rPr sz="1200" b="1" dirty="0">
                <a:solidFill>
                  <a:srgbClr val="073762"/>
                </a:solidFill>
                <a:latin typeface="Arial"/>
                <a:cs typeface="Arial"/>
              </a:rPr>
              <a:t>history</a:t>
            </a:r>
            <a:r>
              <a:rPr sz="1200" b="1" spc="-35" dirty="0">
                <a:solidFill>
                  <a:srgbClr val="073762"/>
                </a:solidFill>
                <a:latin typeface="Arial"/>
                <a:cs typeface="Arial"/>
              </a:rPr>
              <a:t> </a:t>
            </a:r>
            <a:r>
              <a:rPr sz="1200" b="1" dirty="0">
                <a:solidFill>
                  <a:srgbClr val="073762"/>
                </a:solidFill>
                <a:latin typeface="Arial"/>
                <a:cs typeface="Arial"/>
              </a:rPr>
              <a:t>of</a:t>
            </a:r>
            <a:r>
              <a:rPr sz="1200" b="1" spc="-20" dirty="0">
                <a:solidFill>
                  <a:srgbClr val="073762"/>
                </a:solidFill>
                <a:latin typeface="Arial"/>
                <a:cs typeface="Arial"/>
              </a:rPr>
              <a:t> </a:t>
            </a:r>
            <a:r>
              <a:rPr sz="1200" b="1" dirty="0">
                <a:solidFill>
                  <a:srgbClr val="073762"/>
                </a:solidFill>
                <a:latin typeface="Arial"/>
                <a:cs typeface="Arial"/>
              </a:rPr>
              <a:t>participation</a:t>
            </a:r>
            <a:r>
              <a:rPr sz="1200" b="1" spc="-25" dirty="0">
                <a:solidFill>
                  <a:srgbClr val="073762"/>
                </a:solidFill>
                <a:latin typeface="Arial"/>
                <a:cs typeface="Arial"/>
              </a:rPr>
              <a:t> </a:t>
            </a:r>
            <a:r>
              <a:rPr sz="1200" spc="-25" dirty="0">
                <a:solidFill>
                  <a:srgbClr val="073762"/>
                </a:solidFill>
                <a:latin typeface="Arial"/>
                <a:cs typeface="Arial"/>
              </a:rPr>
              <a:t>in:</a:t>
            </a:r>
            <a:endParaRPr sz="1200" dirty="0">
              <a:latin typeface="Arial"/>
              <a:cs typeface="Arial"/>
            </a:endParaRPr>
          </a:p>
          <a:p>
            <a:pPr marL="413384" lvl="2" indent="-129539">
              <a:lnSpc>
                <a:spcPct val="100000"/>
              </a:lnSpc>
              <a:spcBef>
                <a:spcPts val="310"/>
              </a:spcBef>
              <a:buClr>
                <a:srgbClr val="FF9900"/>
              </a:buClr>
              <a:buChar char="•"/>
              <a:tabLst>
                <a:tab pos="413384" algn="l"/>
              </a:tabLst>
            </a:pPr>
            <a:r>
              <a:rPr sz="1000" dirty="0">
                <a:solidFill>
                  <a:srgbClr val="073762"/>
                </a:solidFill>
                <a:latin typeface="Arial"/>
                <a:cs typeface="Arial"/>
              </a:rPr>
              <a:t>The</a:t>
            </a:r>
            <a:r>
              <a:rPr sz="1000" spc="-25" dirty="0">
                <a:solidFill>
                  <a:srgbClr val="073762"/>
                </a:solidFill>
                <a:latin typeface="Arial"/>
                <a:cs typeface="Arial"/>
              </a:rPr>
              <a:t> </a:t>
            </a:r>
            <a:r>
              <a:rPr sz="1000" spc="-10" dirty="0">
                <a:solidFill>
                  <a:srgbClr val="073762"/>
                </a:solidFill>
                <a:latin typeface="Arial"/>
                <a:cs typeface="Arial"/>
              </a:rPr>
              <a:t>development</a:t>
            </a:r>
            <a:r>
              <a:rPr sz="1000" spc="-35" dirty="0">
                <a:solidFill>
                  <a:srgbClr val="073762"/>
                </a:solidFill>
                <a:latin typeface="Arial"/>
                <a:cs typeface="Arial"/>
              </a:rPr>
              <a:t> </a:t>
            </a:r>
            <a:r>
              <a:rPr sz="1000" dirty="0">
                <a:solidFill>
                  <a:srgbClr val="073762"/>
                </a:solidFill>
                <a:latin typeface="Arial"/>
                <a:cs typeface="Arial"/>
              </a:rPr>
              <a:t>and/or management</a:t>
            </a:r>
            <a:r>
              <a:rPr sz="1000" spc="-50" dirty="0">
                <a:solidFill>
                  <a:srgbClr val="073762"/>
                </a:solidFill>
                <a:latin typeface="Arial"/>
                <a:cs typeface="Arial"/>
              </a:rPr>
              <a:t> </a:t>
            </a:r>
            <a:r>
              <a:rPr sz="1000" dirty="0">
                <a:solidFill>
                  <a:srgbClr val="073762"/>
                </a:solidFill>
                <a:latin typeface="Arial"/>
                <a:cs typeface="Arial"/>
              </a:rPr>
              <a:t>of</a:t>
            </a:r>
            <a:r>
              <a:rPr sz="1000" spc="-15" dirty="0">
                <a:solidFill>
                  <a:srgbClr val="073762"/>
                </a:solidFill>
                <a:latin typeface="Arial"/>
                <a:cs typeface="Arial"/>
              </a:rPr>
              <a:t> </a:t>
            </a:r>
            <a:r>
              <a:rPr sz="1000" dirty="0">
                <a:solidFill>
                  <a:srgbClr val="073762"/>
                </a:solidFill>
                <a:latin typeface="Arial"/>
                <a:cs typeface="Arial"/>
              </a:rPr>
              <a:t>one</a:t>
            </a:r>
            <a:r>
              <a:rPr sz="1000" spc="-20" dirty="0">
                <a:solidFill>
                  <a:srgbClr val="073762"/>
                </a:solidFill>
                <a:latin typeface="Arial"/>
                <a:cs typeface="Arial"/>
              </a:rPr>
              <a:t> </a:t>
            </a:r>
            <a:r>
              <a:rPr sz="1000" dirty="0">
                <a:solidFill>
                  <a:srgbClr val="073762"/>
                </a:solidFill>
                <a:latin typeface="Arial"/>
                <a:cs typeface="Arial"/>
              </a:rPr>
              <a:t>or</a:t>
            </a:r>
            <a:r>
              <a:rPr sz="1000" spc="-10" dirty="0">
                <a:solidFill>
                  <a:srgbClr val="073762"/>
                </a:solidFill>
                <a:latin typeface="Arial"/>
                <a:cs typeface="Arial"/>
              </a:rPr>
              <a:t> </a:t>
            </a:r>
            <a:r>
              <a:rPr sz="1000" dirty="0">
                <a:solidFill>
                  <a:srgbClr val="073762"/>
                </a:solidFill>
                <a:latin typeface="Arial"/>
                <a:cs typeface="Arial"/>
              </a:rPr>
              <a:t>more</a:t>
            </a:r>
            <a:r>
              <a:rPr sz="1000" spc="-20" dirty="0">
                <a:solidFill>
                  <a:srgbClr val="073762"/>
                </a:solidFill>
                <a:latin typeface="Arial"/>
                <a:cs typeface="Arial"/>
              </a:rPr>
              <a:t> </a:t>
            </a:r>
            <a:r>
              <a:rPr sz="1000" dirty="0">
                <a:solidFill>
                  <a:srgbClr val="073762"/>
                </a:solidFill>
                <a:latin typeface="Arial"/>
                <a:cs typeface="Arial"/>
              </a:rPr>
              <a:t>severe</a:t>
            </a:r>
            <a:r>
              <a:rPr sz="1000" spc="-15" dirty="0">
                <a:solidFill>
                  <a:srgbClr val="073762"/>
                </a:solidFill>
                <a:latin typeface="Arial"/>
                <a:cs typeface="Arial"/>
              </a:rPr>
              <a:t> </a:t>
            </a:r>
            <a:r>
              <a:rPr sz="1000" dirty="0">
                <a:solidFill>
                  <a:srgbClr val="073762"/>
                </a:solidFill>
                <a:latin typeface="Arial"/>
                <a:cs typeface="Arial"/>
              </a:rPr>
              <a:t>asthma</a:t>
            </a:r>
            <a:r>
              <a:rPr sz="1000" spc="-35" dirty="0">
                <a:solidFill>
                  <a:srgbClr val="073762"/>
                </a:solidFill>
                <a:latin typeface="Arial"/>
                <a:cs typeface="Arial"/>
              </a:rPr>
              <a:t> </a:t>
            </a:r>
            <a:r>
              <a:rPr sz="1000" spc="-10" dirty="0">
                <a:solidFill>
                  <a:srgbClr val="073762"/>
                </a:solidFill>
                <a:latin typeface="Arial"/>
                <a:cs typeface="Arial"/>
              </a:rPr>
              <a:t>registries</a:t>
            </a:r>
            <a:endParaRPr sz="1000" dirty="0">
              <a:latin typeface="Arial"/>
              <a:cs typeface="Arial"/>
            </a:endParaRPr>
          </a:p>
          <a:p>
            <a:pPr marL="413384" lvl="2" indent="-129539">
              <a:lnSpc>
                <a:spcPct val="100000"/>
              </a:lnSpc>
              <a:spcBef>
                <a:spcPts val="300"/>
              </a:spcBef>
              <a:buClr>
                <a:srgbClr val="FF9900"/>
              </a:buClr>
              <a:buChar char="•"/>
              <a:tabLst>
                <a:tab pos="413384" algn="l"/>
              </a:tabLst>
            </a:pPr>
            <a:r>
              <a:rPr sz="1000" spc="-10" dirty="0">
                <a:solidFill>
                  <a:srgbClr val="073762"/>
                </a:solidFill>
                <a:latin typeface="Arial"/>
                <a:cs typeface="Arial"/>
              </a:rPr>
              <a:t>Epidemiological</a:t>
            </a:r>
            <a:r>
              <a:rPr sz="1000" spc="25" dirty="0">
                <a:solidFill>
                  <a:srgbClr val="073762"/>
                </a:solidFill>
                <a:latin typeface="Arial"/>
                <a:cs typeface="Arial"/>
              </a:rPr>
              <a:t> </a:t>
            </a:r>
            <a:r>
              <a:rPr sz="1000" dirty="0">
                <a:solidFill>
                  <a:srgbClr val="073762"/>
                </a:solidFill>
                <a:latin typeface="Arial"/>
                <a:cs typeface="Arial"/>
              </a:rPr>
              <a:t>databases,</a:t>
            </a:r>
            <a:r>
              <a:rPr sz="1000" spc="-10" dirty="0">
                <a:solidFill>
                  <a:srgbClr val="073762"/>
                </a:solidFill>
                <a:latin typeface="Arial"/>
                <a:cs typeface="Arial"/>
              </a:rPr>
              <a:t> </a:t>
            </a:r>
            <a:r>
              <a:rPr sz="1000" spc="-25" dirty="0">
                <a:solidFill>
                  <a:srgbClr val="073762"/>
                </a:solidFill>
                <a:latin typeface="Arial"/>
                <a:cs typeface="Arial"/>
              </a:rPr>
              <a:t>and</a:t>
            </a:r>
            <a:endParaRPr sz="1000" dirty="0">
              <a:latin typeface="Arial"/>
              <a:cs typeface="Arial"/>
            </a:endParaRPr>
          </a:p>
          <a:p>
            <a:pPr marL="413384" lvl="2" indent="-129539">
              <a:lnSpc>
                <a:spcPct val="100000"/>
              </a:lnSpc>
              <a:spcBef>
                <a:spcPts val="300"/>
              </a:spcBef>
              <a:buClr>
                <a:srgbClr val="FF9900"/>
              </a:buClr>
              <a:buChar char="•"/>
              <a:tabLst>
                <a:tab pos="413384" algn="l"/>
              </a:tabLst>
            </a:pPr>
            <a:r>
              <a:rPr sz="1000" dirty="0">
                <a:solidFill>
                  <a:srgbClr val="073762"/>
                </a:solidFill>
                <a:latin typeface="Arial"/>
                <a:cs typeface="Arial"/>
              </a:rPr>
              <a:t>Scientific</a:t>
            </a:r>
            <a:r>
              <a:rPr sz="1000" spc="-30" dirty="0">
                <a:solidFill>
                  <a:srgbClr val="073762"/>
                </a:solidFill>
                <a:latin typeface="Arial"/>
                <a:cs typeface="Arial"/>
              </a:rPr>
              <a:t> </a:t>
            </a:r>
            <a:r>
              <a:rPr sz="1000" dirty="0">
                <a:solidFill>
                  <a:srgbClr val="073762"/>
                </a:solidFill>
                <a:latin typeface="Arial"/>
                <a:cs typeface="Arial"/>
              </a:rPr>
              <a:t>congress</a:t>
            </a:r>
            <a:r>
              <a:rPr sz="1000" spc="-40" dirty="0">
                <a:solidFill>
                  <a:srgbClr val="073762"/>
                </a:solidFill>
                <a:latin typeface="Arial"/>
                <a:cs typeface="Arial"/>
              </a:rPr>
              <a:t> </a:t>
            </a:r>
            <a:r>
              <a:rPr sz="1000" dirty="0">
                <a:solidFill>
                  <a:srgbClr val="073762"/>
                </a:solidFill>
                <a:latin typeface="Arial"/>
                <a:cs typeface="Arial"/>
              </a:rPr>
              <a:t>committees</a:t>
            </a:r>
            <a:r>
              <a:rPr sz="1000" spc="-60" dirty="0">
                <a:solidFill>
                  <a:srgbClr val="073762"/>
                </a:solidFill>
                <a:latin typeface="Arial"/>
                <a:cs typeface="Arial"/>
              </a:rPr>
              <a:t> </a:t>
            </a:r>
            <a:r>
              <a:rPr sz="1000" dirty="0">
                <a:solidFill>
                  <a:srgbClr val="073762"/>
                </a:solidFill>
                <a:latin typeface="Arial"/>
                <a:cs typeface="Arial"/>
              </a:rPr>
              <a:t>in</a:t>
            </a:r>
            <a:r>
              <a:rPr sz="1000" spc="-35" dirty="0">
                <a:solidFill>
                  <a:srgbClr val="073762"/>
                </a:solidFill>
                <a:latin typeface="Arial"/>
                <a:cs typeface="Arial"/>
              </a:rPr>
              <a:t> </a:t>
            </a:r>
            <a:r>
              <a:rPr sz="1000" dirty="0">
                <a:solidFill>
                  <a:srgbClr val="073762"/>
                </a:solidFill>
                <a:latin typeface="Arial"/>
                <a:cs typeface="Arial"/>
              </a:rPr>
              <a:t>a</a:t>
            </a:r>
            <a:r>
              <a:rPr sz="1000" spc="-35" dirty="0">
                <a:solidFill>
                  <a:srgbClr val="073762"/>
                </a:solidFill>
                <a:latin typeface="Arial"/>
                <a:cs typeface="Arial"/>
              </a:rPr>
              <a:t> </a:t>
            </a:r>
            <a:r>
              <a:rPr sz="1000" dirty="0">
                <a:solidFill>
                  <a:srgbClr val="073762"/>
                </a:solidFill>
                <a:latin typeface="Arial"/>
                <a:cs typeface="Arial"/>
              </a:rPr>
              <a:t>particular</a:t>
            </a:r>
            <a:r>
              <a:rPr sz="1000" spc="-35" dirty="0">
                <a:solidFill>
                  <a:srgbClr val="073762"/>
                </a:solidFill>
                <a:latin typeface="Arial"/>
                <a:cs typeface="Arial"/>
              </a:rPr>
              <a:t> </a:t>
            </a:r>
            <a:r>
              <a:rPr sz="1000" dirty="0">
                <a:solidFill>
                  <a:srgbClr val="073762"/>
                </a:solidFill>
                <a:latin typeface="Arial"/>
                <a:cs typeface="Arial"/>
              </a:rPr>
              <a:t>country</a:t>
            </a:r>
            <a:r>
              <a:rPr sz="1000" spc="-40" dirty="0">
                <a:solidFill>
                  <a:srgbClr val="073762"/>
                </a:solidFill>
                <a:latin typeface="Arial"/>
                <a:cs typeface="Arial"/>
              </a:rPr>
              <a:t> </a:t>
            </a:r>
            <a:r>
              <a:rPr sz="1000" dirty="0">
                <a:solidFill>
                  <a:srgbClr val="073762"/>
                </a:solidFill>
                <a:latin typeface="Arial"/>
                <a:cs typeface="Arial"/>
              </a:rPr>
              <a:t>and/or</a:t>
            </a:r>
            <a:r>
              <a:rPr sz="1000" spc="-40" dirty="0">
                <a:solidFill>
                  <a:srgbClr val="073762"/>
                </a:solidFill>
                <a:latin typeface="Arial"/>
                <a:cs typeface="Arial"/>
              </a:rPr>
              <a:t> </a:t>
            </a:r>
            <a:r>
              <a:rPr sz="1000" spc="-10" dirty="0">
                <a:solidFill>
                  <a:srgbClr val="073762"/>
                </a:solidFill>
                <a:latin typeface="Arial"/>
                <a:cs typeface="Arial"/>
              </a:rPr>
              <a:t>internationally.</a:t>
            </a:r>
            <a:endParaRPr sz="1000" dirty="0">
              <a:latin typeface="Arial"/>
              <a:cs typeface="Arial"/>
            </a:endParaRPr>
          </a:p>
          <a:p>
            <a:pPr marL="375285" lvl="1" indent="-228600">
              <a:lnSpc>
                <a:spcPct val="100000"/>
              </a:lnSpc>
              <a:spcBef>
                <a:spcPts val="290"/>
              </a:spcBef>
              <a:buClr>
                <a:srgbClr val="FF9900"/>
              </a:buClr>
              <a:buAutoNum type="arabicPeriod"/>
              <a:tabLst>
                <a:tab pos="375285" algn="l"/>
              </a:tabLst>
            </a:pPr>
            <a:r>
              <a:rPr sz="1200" dirty="0">
                <a:solidFill>
                  <a:srgbClr val="073762"/>
                </a:solidFill>
                <a:latin typeface="Arial"/>
                <a:cs typeface="Arial"/>
              </a:rPr>
              <a:t>Experience</a:t>
            </a:r>
            <a:r>
              <a:rPr sz="1200" spc="-55" dirty="0">
                <a:solidFill>
                  <a:srgbClr val="073762"/>
                </a:solidFill>
                <a:latin typeface="Arial"/>
                <a:cs typeface="Arial"/>
              </a:rPr>
              <a:t> </a:t>
            </a:r>
            <a:r>
              <a:rPr sz="1200" dirty="0">
                <a:solidFill>
                  <a:srgbClr val="073762"/>
                </a:solidFill>
                <a:latin typeface="Arial"/>
                <a:cs typeface="Arial"/>
              </a:rPr>
              <a:t>as</a:t>
            </a:r>
            <a:r>
              <a:rPr sz="1200" spc="-30" dirty="0">
                <a:solidFill>
                  <a:srgbClr val="073762"/>
                </a:solidFill>
                <a:latin typeface="Arial"/>
                <a:cs typeface="Arial"/>
              </a:rPr>
              <a:t> </a:t>
            </a:r>
            <a:r>
              <a:rPr sz="1200" dirty="0">
                <a:solidFill>
                  <a:srgbClr val="073762"/>
                </a:solidFill>
                <a:latin typeface="Arial"/>
                <a:cs typeface="Arial"/>
              </a:rPr>
              <a:t>a</a:t>
            </a:r>
            <a:r>
              <a:rPr sz="1200" spc="-25" dirty="0">
                <a:solidFill>
                  <a:srgbClr val="073762"/>
                </a:solidFill>
                <a:latin typeface="Arial"/>
                <a:cs typeface="Arial"/>
              </a:rPr>
              <a:t> </a:t>
            </a:r>
            <a:r>
              <a:rPr sz="1200" dirty="0">
                <a:solidFill>
                  <a:srgbClr val="073762"/>
                </a:solidFill>
                <a:latin typeface="Arial"/>
                <a:cs typeface="Arial"/>
              </a:rPr>
              <a:t>medical</a:t>
            </a:r>
            <a:r>
              <a:rPr sz="1200" spc="-40" dirty="0">
                <a:solidFill>
                  <a:srgbClr val="073762"/>
                </a:solidFill>
                <a:latin typeface="Arial"/>
                <a:cs typeface="Arial"/>
              </a:rPr>
              <a:t> </a:t>
            </a:r>
            <a:r>
              <a:rPr sz="1200" dirty="0">
                <a:solidFill>
                  <a:srgbClr val="073762"/>
                </a:solidFill>
                <a:latin typeface="Arial"/>
                <a:cs typeface="Arial"/>
              </a:rPr>
              <a:t>provider</a:t>
            </a:r>
            <a:r>
              <a:rPr sz="1200" spc="-60" dirty="0">
                <a:solidFill>
                  <a:srgbClr val="073762"/>
                </a:solidFill>
                <a:latin typeface="Arial"/>
                <a:cs typeface="Arial"/>
              </a:rPr>
              <a:t> </a:t>
            </a:r>
            <a:r>
              <a:rPr sz="1200" dirty="0">
                <a:solidFill>
                  <a:srgbClr val="073762"/>
                </a:solidFill>
                <a:latin typeface="Arial"/>
                <a:cs typeface="Arial"/>
              </a:rPr>
              <a:t>with </a:t>
            </a:r>
            <a:r>
              <a:rPr sz="1200" b="1" dirty="0">
                <a:solidFill>
                  <a:srgbClr val="073762"/>
                </a:solidFill>
                <a:latin typeface="Arial"/>
                <a:cs typeface="Arial"/>
              </a:rPr>
              <a:t>interest</a:t>
            </a:r>
            <a:r>
              <a:rPr sz="1200" b="1" spc="-35" dirty="0">
                <a:solidFill>
                  <a:srgbClr val="073762"/>
                </a:solidFill>
                <a:latin typeface="Arial"/>
                <a:cs typeface="Arial"/>
              </a:rPr>
              <a:t> </a:t>
            </a:r>
            <a:r>
              <a:rPr sz="1200" b="1" dirty="0">
                <a:solidFill>
                  <a:srgbClr val="073762"/>
                </a:solidFill>
                <a:latin typeface="Arial"/>
                <a:cs typeface="Arial"/>
              </a:rPr>
              <a:t>in</a:t>
            </a:r>
            <a:r>
              <a:rPr sz="1200" b="1" spc="-15" dirty="0">
                <a:solidFill>
                  <a:srgbClr val="073762"/>
                </a:solidFill>
                <a:latin typeface="Arial"/>
                <a:cs typeface="Arial"/>
              </a:rPr>
              <a:t> </a:t>
            </a:r>
            <a:r>
              <a:rPr sz="1200" b="1" dirty="0">
                <a:solidFill>
                  <a:srgbClr val="073762"/>
                </a:solidFill>
                <a:latin typeface="Arial"/>
                <a:cs typeface="Arial"/>
              </a:rPr>
              <a:t>advancing</a:t>
            </a:r>
            <a:r>
              <a:rPr sz="1200" b="1" spc="-25" dirty="0">
                <a:solidFill>
                  <a:srgbClr val="073762"/>
                </a:solidFill>
                <a:latin typeface="Arial"/>
                <a:cs typeface="Arial"/>
              </a:rPr>
              <a:t> </a:t>
            </a:r>
            <a:r>
              <a:rPr sz="1200" b="1" dirty="0">
                <a:solidFill>
                  <a:srgbClr val="073762"/>
                </a:solidFill>
                <a:latin typeface="Arial"/>
                <a:cs typeface="Arial"/>
              </a:rPr>
              <a:t>asthma</a:t>
            </a:r>
            <a:r>
              <a:rPr sz="1200" b="1" spc="-30" dirty="0">
                <a:solidFill>
                  <a:srgbClr val="073762"/>
                </a:solidFill>
                <a:latin typeface="Arial"/>
                <a:cs typeface="Arial"/>
              </a:rPr>
              <a:t> </a:t>
            </a:r>
            <a:r>
              <a:rPr sz="1200" b="1" dirty="0">
                <a:solidFill>
                  <a:srgbClr val="073762"/>
                </a:solidFill>
                <a:latin typeface="Arial"/>
                <a:cs typeface="Arial"/>
              </a:rPr>
              <a:t>management</a:t>
            </a:r>
            <a:r>
              <a:rPr sz="1200" b="1" spc="-25" dirty="0">
                <a:solidFill>
                  <a:srgbClr val="073762"/>
                </a:solidFill>
                <a:latin typeface="Arial"/>
                <a:cs typeface="Arial"/>
              </a:rPr>
              <a:t> </a:t>
            </a:r>
            <a:r>
              <a:rPr sz="1200" dirty="0">
                <a:solidFill>
                  <a:srgbClr val="073762"/>
                </a:solidFill>
                <a:latin typeface="Arial"/>
                <a:cs typeface="Arial"/>
              </a:rPr>
              <a:t>in</a:t>
            </a:r>
            <a:r>
              <a:rPr sz="1200" spc="-35" dirty="0">
                <a:solidFill>
                  <a:srgbClr val="073762"/>
                </a:solidFill>
                <a:latin typeface="Arial"/>
                <a:cs typeface="Arial"/>
              </a:rPr>
              <a:t> </a:t>
            </a:r>
            <a:r>
              <a:rPr sz="1200" dirty="0">
                <a:solidFill>
                  <a:srgbClr val="073762"/>
                </a:solidFill>
                <a:latin typeface="Arial"/>
                <a:cs typeface="Arial"/>
              </a:rPr>
              <a:t>clinical</a:t>
            </a:r>
            <a:r>
              <a:rPr sz="1200" spc="-30" dirty="0">
                <a:solidFill>
                  <a:srgbClr val="073762"/>
                </a:solidFill>
                <a:latin typeface="Arial"/>
                <a:cs typeface="Arial"/>
              </a:rPr>
              <a:t> </a:t>
            </a:r>
            <a:r>
              <a:rPr sz="1200" spc="-10" dirty="0">
                <a:solidFill>
                  <a:srgbClr val="073762"/>
                </a:solidFill>
                <a:latin typeface="Arial"/>
                <a:cs typeface="Arial"/>
              </a:rPr>
              <a:t>practice.</a:t>
            </a:r>
            <a:endParaRPr sz="1200" dirty="0">
              <a:latin typeface="Arial"/>
              <a:cs typeface="Arial"/>
            </a:endParaRPr>
          </a:p>
          <a:p>
            <a:pPr lvl="1">
              <a:lnSpc>
                <a:spcPct val="100000"/>
              </a:lnSpc>
              <a:spcBef>
                <a:spcPts val="110"/>
              </a:spcBef>
              <a:buAutoNum type="arabicPeriod"/>
            </a:pPr>
            <a:endParaRPr sz="1200" dirty="0">
              <a:latin typeface="Arial"/>
              <a:cs typeface="Arial"/>
            </a:endParaRPr>
          </a:p>
          <a:p>
            <a:pPr marL="145415" indent="-132715">
              <a:lnSpc>
                <a:spcPct val="100000"/>
              </a:lnSpc>
              <a:spcBef>
                <a:spcPts val="5"/>
              </a:spcBef>
              <a:buClr>
                <a:srgbClr val="FF9900"/>
              </a:buClr>
              <a:buChar char="•"/>
              <a:tabLst>
                <a:tab pos="145415" algn="l"/>
              </a:tabLst>
            </a:pPr>
            <a:r>
              <a:rPr sz="1400" dirty="0">
                <a:solidFill>
                  <a:srgbClr val="073762"/>
                </a:solidFill>
                <a:latin typeface="Arial"/>
                <a:cs typeface="Arial"/>
              </a:rPr>
              <a:t>Criteria</a:t>
            </a:r>
            <a:r>
              <a:rPr sz="1400" spc="-45" dirty="0">
                <a:solidFill>
                  <a:srgbClr val="073762"/>
                </a:solidFill>
                <a:latin typeface="Arial"/>
                <a:cs typeface="Arial"/>
              </a:rPr>
              <a:t> </a:t>
            </a:r>
            <a:r>
              <a:rPr sz="1400" dirty="0">
                <a:solidFill>
                  <a:srgbClr val="073762"/>
                </a:solidFill>
                <a:latin typeface="Arial"/>
                <a:cs typeface="Arial"/>
              </a:rPr>
              <a:t>for</a:t>
            </a:r>
            <a:r>
              <a:rPr sz="1400" spc="-25" dirty="0">
                <a:solidFill>
                  <a:srgbClr val="073762"/>
                </a:solidFill>
                <a:latin typeface="Arial"/>
                <a:cs typeface="Arial"/>
              </a:rPr>
              <a:t> </a:t>
            </a:r>
            <a:r>
              <a:rPr sz="1400" spc="-10" dirty="0">
                <a:solidFill>
                  <a:srgbClr val="073762"/>
                </a:solidFill>
                <a:latin typeface="Arial"/>
                <a:cs typeface="Arial"/>
              </a:rPr>
              <a:t>consensus</a:t>
            </a:r>
            <a:endParaRPr sz="1400" dirty="0">
              <a:latin typeface="Arial"/>
              <a:cs typeface="Arial"/>
            </a:endParaRPr>
          </a:p>
          <a:p>
            <a:pPr marL="281940" indent="-135255">
              <a:lnSpc>
                <a:spcPct val="100000"/>
              </a:lnSpc>
              <a:spcBef>
                <a:spcPts val="309"/>
              </a:spcBef>
              <a:buClr>
                <a:srgbClr val="FF9900"/>
              </a:buClr>
              <a:buChar char="–"/>
              <a:tabLst>
                <a:tab pos="281940" algn="l"/>
              </a:tabLst>
            </a:pPr>
            <a:r>
              <a:rPr sz="1200" spc="-10" dirty="0">
                <a:solidFill>
                  <a:srgbClr val="073762"/>
                </a:solidFill>
                <a:latin typeface="Arial"/>
                <a:cs typeface="Arial"/>
              </a:rPr>
              <a:t>Variables</a:t>
            </a:r>
            <a:r>
              <a:rPr sz="1200" spc="-55" dirty="0">
                <a:solidFill>
                  <a:srgbClr val="073762"/>
                </a:solidFill>
                <a:latin typeface="Arial"/>
                <a:cs typeface="Arial"/>
              </a:rPr>
              <a:t> </a:t>
            </a:r>
            <a:r>
              <a:rPr sz="1200" dirty="0">
                <a:solidFill>
                  <a:srgbClr val="073762"/>
                </a:solidFill>
                <a:latin typeface="Arial"/>
                <a:cs typeface="Arial"/>
              </a:rPr>
              <a:t>receiving</a:t>
            </a:r>
            <a:r>
              <a:rPr sz="1200" spc="-30" dirty="0">
                <a:solidFill>
                  <a:srgbClr val="073762"/>
                </a:solidFill>
                <a:latin typeface="Arial"/>
                <a:cs typeface="Arial"/>
              </a:rPr>
              <a:t> </a:t>
            </a:r>
            <a:r>
              <a:rPr sz="1200" b="1" dirty="0">
                <a:solidFill>
                  <a:srgbClr val="073762"/>
                </a:solidFill>
                <a:latin typeface="Arial"/>
                <a:cs typeface="Arial"/>
              </a:rPr>
              <a:t>≥66.6%</a:t>
            </a:r>
            <a:r>
              <a:rPr sz="1200" b="1" spc="-40" dirty="0">
                <a:solidFill>
                  <a:srgbClr val="073762"/>
                </a:solidFill>
                <a:latin typeface="Arial"/>
                <a:cs typeface="Arial"/>
              </a:rPr>
              <a:t> </a:t>
            </a:r>
            <a:r>
              <a:rPr sz="1200" dirty="0">
                <a:solidFill>
                  <a:srgbClr val="073762"/>
                </a:solidFill>
                <a:latin typeface="Arial"/>
                <a:cs typeface="Arial"/>
              </a:rPr>
              <a:t>consensus</a:t>
            </a:r>
            <a:r>
              <a:rPr sz="1200" spc="-55" dirty="0">
                <a:solidFill>
                  <a:srgbClr val="073762"/>
                </a:solidFill>
                <a:latin typeface="Arial"/>
                <a:cs typeface="Arial"/>
              </a:rPr>
              <a:t> </a:t>
            </a:r>
            <a:r>
              <a:rPr sz="1200" dirty="0">
                <a:solidFill>
                  <a:srgbClr val="073762"/>
                </a:solidFill>
                <a:latin typeface="Arial"/>
                <a:cs typeface="Arial"/>
              </a:rPr>
              <a:t>were</a:t>
            </a:r>
            <a:r>
              <a:rPr sz="1200" spc="-20" dirty="0">
                <a:solidFill>
                  <a:srgbClr val="073762"/>
                </a:solidFill>
                <a:latin typeface="Arial"/>
                <a:cs typeface="Arial"/>
              </a:rPr>
              <a:t> </a:t>
            </a:r>
            <a:r>
              <a:rPr sz="1200" dirty="0">
                <a:solidFill>
                  <a:srgbClr val="073762"/>
                </a:solidFill>
                <a:latin typeface="Arial"/>
                <a:cs typeface="Arial"/>
              </a:rPr>
              <a:t>selected</a:t>
            </a:r>
            <a:r>
              <a:rPr sz="1200" spc="-45" dirty="0">
                <a:solidFill>
                  <a:srgbClr val="073762"/>
                </a:solidFill>
                <a:latin typeface="Arial"/>
                <a:cs typeface="Arial"/>
              </a:rPr>
              <a:t> </a:t>
            </a:r>
            <a:r>
              <a:rPr sz="1200" dirty="0">
                <a:solidFill>
                  <a:srgbClr val="073762"/>
                </a:solidFill>
                <a:latin typeface="Arial"/>
                <a:cs typeface="Arial"/>
              </a:rPr>
              <a:t>as</a:t>
            </a:r>
            <a:r>
              <a:rPr sz="1200" spc="-20" dirty="0">
                <a:solidFill>
                  <a:srgbClr val="073762"/>
                </a:solidFill>
                <a:latin typeface="Arial"/>
                <a:cs typeface="Arial"/>
              </a:rPr>
              <a:t> </a:t>
            </a:r>
            <a:r>
              <a:rPr sz="1200" b="1" dirty="0">
                <a:solidFill>
                  <a:srgbClr val="073762"/>
                </a:solidFill>
                <a:latin typeface="Arial"/>
                <a:cs typeface="Arial"/>
              </a:rPr>
              <a:t>ISAR</a:t>
            </a:r>
            <a:r>
              <a:rPr sz="1200" b="1" spc="15" dirty="0">
                <a:solidFill>
                  <a:srgbClr val="073762"/>
                </a:solidFill>
                <a:latin typeface="Arial"/>
                <a:cs typeface="Arial"/>
              </a:rPr>
              <a:t> </a:t>
            </a:r>
            <a:r>
              <a:rPr sz="1200" b="1" dirty="0">
                <a:solidFill>
                  <a:srgbClr val="073762"/>
                </a:solidFill>
                <a:latin typeface="Arial"/>
                <a:cs typeface="Arial"/>
              </a:rPr>
              <a:t>core</a:t>
            </a:r>
            <a:r>
              <a:rPr sz="1200" b="1" spc="-40" dirty="0">
                <a:solidFill>
                  <a:srgbClr val="073762"/>
                </a:solidFill>
                <a:latin typeface="Arial"/>
                <a:cs typeface="Arial"/>
              </a:rPr>
              <a:t> </a:t>
            </a:r>
            <a:r>
              <a:rPr sz="1200" b="1" spc="-10" dirty="0">
                <a:solidFill>
                  <a:srgbClr val="073762"/>
                </a:solidFill>
                <a:latin typeface="Arial"/>
                <a:cs typeface="Arial"/>
              </a:rPr>
              <a:t>variables</a:t>
            </a:r>
            <a:r>
              <a:rPr sz="1200" spc="-10" dirty="0">
                <a:solidFill>
                  <a:srgbClr val="073762"/>
                </a:solidFill>
                <a:latin typeface="Arial"/>
                <a:cs typeface="Arial"/>
              </a:rPr>
              <a:t>.</a:t>
            </a:r>
            <a:endParaRPr sz="1200" dirty="0">
              <a:latin typeface="Arial"/>
              <a:cs typeface="Arial"/>
            </a:endParaRPr>
          </a:p>
          <a:p>
            <a:pPr marL="281940" indent="-135255">
              <a:lnSpc>
                <a:spcPct val="100000"/>
              </a:lnSpc>
              <a:spcBef>
                <a:spcPts val="300"/>
              </a:spcBef>
              <a:buClr>
                <a:srgbClr val="FF9900"/>
              </a:buClr>
              <a:buChar char="–"/>
              <a:tabLst>
                <a:tab pos="281940" algn="l"/>
              </a:tabLst>
            </a:pPr>
            <a:r>
              <a:rPr sz="1200" spc="-10" dirty="0">
                <a:solidFill>
                  <a:srgbClr val="073762"/>
                </a:solidFill>
                <a:latin typeface="Arial"/>
                <a:cs typeface="Arial"/>
              </a:rPr>
              <a:t>Variables</a:t>
            </a:r>
            <a:r>
              <a:rPr sz="1200" spc="-50" dirty="0">
                <a:solidFill>
                  <a:srgbClr val="073762"/>
                </a:solidFill>
                <a:latin typeface="Arial"/>
                <a:cs typeface="Arial"/>
              </a:rPr>
              <a:t> </a:t>
            </a:r>
            <a:r>
              <a:rPr sz="1200" dirty="0">
                <a:solidFill>
                  <a:srgbClr val="073762"/>
                </a:solidFill>
                <a:latin typeface="Arial"/>
                <a:cs typeface="Arial"/>
              </a:rPr>
              <a:t>receiving</a:t>
            </a:r>
            <a:r>
              <a:rPr sz="1200" spc="-20" dirty="0">
                <a:solidFill>
                  <a:srgbClr val="073762"/>
                </a:solidFill>
                <a:latin typeface="Arial"/>
                <a:cs typeface="Arial"/>
              </a:rPr>
              <a:t> </a:t>
            </a:r>
            <a:r>
              <a:rPr sz="1200" b="1" spc="-10" dirty="0">
                <a:solidFill>
                  <a:srgbClr val="073762"/>
                </a:solidFill>
                <a:latin typeface="Arial"/>
                <a:cs typeface="Arial"/>
              </a:rPr>
              <a:t>50%-</a:t>
            </a:r>
            <a:r>
              <a:rPr sz="1200" b="1" dirty="0">
                <a:solidFill>
                  <a:srgbClr val="073762"/>
                </a:solidFill>
                <a:latin typeface="Arial"/>
                <a:cs typeface="Arial"/>
              </a:rPr>
              <a:t>66.6%</a:t>
            </a:r>
            <a:r>
              <a:rPr sz="1200" b="1" spc="-40" dirty="0">
                <a:solidFill>
                  <a:srgbClr val="073762"/>
                </a:solidFill>
                <a:latin typeface="Arial"/>
                <a:cs typeface="Arial"/>
              </a:rPr>
              <a:t> </a:t>
            </a:r>
            <a:r>
              <a:rPr sz="1200" dirty="0">
                <a:solidFill>
                  <a:srgbClr val="073762"/>
                </a:solidFill>
                <a:latin typeface="Arial"/>
                <a:cs typeface="Arial"/>
              </a:rPr>
              <a:t>consensus</a:t>
            </a:r>
            <a:r>
              <a:rPr sz="1200" spc="-45" dirty="0">
                <a:solidFill>
                  <a:srgbClr val="073762"/>
                </a:solidFill>
                <a:latin typeface="Arial"/>
                <a:cs typeface="Arial"/>
              </a:rPr>
              <a:t> </a:t>
            </a:r>
            <a:r>
              <a:rPr sz="1200" spc="-10" dirty="0">
                <a:solidFill>
                  <a:srgbClr val="073762"/>
                </a:solidFill>
                <a:latin typeface="Arial"/>
                <a:cs typeface="Arial"/>
              </a:rPr>
              <a:t>(“undecided”)</a:t>
            </a:r>
            <a:r>
              <a:rPr sz="1200" spc="-40" dirty="0">
                <a:solidFill>
                  <a:srgbClr val="073762"/>
                </a:solidFill>
                <a:latin typeface="Arial"/>
                <a:cs typeface="Arial"/>
              </a:rPr>
              <a:t> </a:t>
            </a:r>
            <a:r>
              <a:rPr sz="1200" dirty="0">
                <a:solidFill>
                  <a:srgbClr val="073762"/>
                </a:solidFill>
                <a:latin typeface="Arial"/>
                <a:cs typeface="Arial"/>
              </a:rPr>
              <a:t>were </a:t>
            </a:r>
            <a:r>
              <a:rPr sz="1200" b="1" dirty="0">
                <a:solidFill>
                  <a:srgbClr val="073762"/>
                </a:solidFill>
                <a:latin typeface="Arial"/>
                <a:cs typeface="Arial"/>
              </a:rPr>
              <a:t>circulated</a:t>
            </a:r>
            <a:r>
              <a:rPr sz="1200" b="1" spc="-35" dirty="0">
                <a:solidFill>
                  <a:srgbClr val="073762"/>
                </a:solidFill>
                <a:latin typeface="Arial"/>
                <a:cs typeface="Arial"/>
              </a:rPr>
              <a:t> </a:t>
            </a:r>
            <a:r>
              <a:rPr sz="1200" b="1" dirty="0">
                <a:solidFill>
                  <a:srgbClr val="073762"/>
                </a:solidFill>
                <a:latin typeface="Arial"/>
                <a:cs typeface="Arial"/>
              </a:rPr>
              <a:t>for</a:t>
            </a:r>
            <a:r>
              <a:rPr sz="1200" b="1" spc="-10" dirty="0">
                <a:solidFill>
                  <a:srgbClr val="073762"/>
                </a:solidFill>
                <a:latin typeface="Arial"/>
                <a:cs typeface="Arial"/>
              </a:rPr>
              <a:t> </a:t>
            </a:r>
            <a:r>
              <a:rPr sz="1200" b="1" dirty="0">
                <a:solidFill>
                  <a:srgbClr val="073762"/>
                </a:solidFill>
                <a:latin typeface="Arial"/>
                <a:cs typeface="Arial"/>
              </a:rPr>
              <a:t>another</a:t>
            </a:r>
            <a:r>
              <a:rPr sz="1200" b="1" spc="-10" dirty="0">
                <a:solidFill>
                  <a:srgbClr val="073762"/>
                </a:solidFill>
                <a:latin typeface="Arial"/>
                <a:cs typeface="Arial"/>
              </a:rPr>
              <a:t> </a:t>
            </a:r>
            <a:r>
              <a:rPr sz="1200" b="1" dirty="0">
                <a:solidFill>
                  <a:srgbClr val="073762"/>
                </a:solidFill>
                <a:latin typeface="Arial"/>
                <a:cs typeface="Arial"/>
              </a:rPr>
              <a:t>round</a:t>
            </a:r>
            <a:r>
              <a:rPr sz="1200" b="1" spc="5" dirty="0">
                <a:solidFill>
                  <a:srgbClr val="073762"/>
                </a:solidFill>
                <a:latin typeface="Arial"/>
                <a:cs typeface="Arial"/>
              </a:rPr>
              <a:t> </a:t>
            </a:r>
            <a:r>
              <a:rPr sz="1200" b="1" dirty="0">
                <a:solidFill>
                  <a:srgbClr val="073762"/>
                </a:solidFill>
                <a:latin typeface="Arial"/>
                <a:cs typeface="Arial"/>
              </a:rPr>
              <a:t>of</a:t>
            </a:r>
            <a:r>
              <a:rPr sz="1200" b="1" spc="-15" dirty="0">
                <a:solidFill>
                  <a:srgbClr val="073762"/>
                </a:solidFill>
                <a:latin typeface="Arial"/>
                <a:cs typeface="Arial"/>
              </a:rPr>
              <a:t> </a:t>
            </a:r>
            <a:r>
              <a:rPr sz="1200" b="1" spc="-10" dirty="0">
                <a:solidFill>
                  <a:srgbClr val="073762"/>
                </a:solidFill>
                <a:latin typeface="Arial"/>
                <a:cs typeface="Arial"/>
              </a:rPr>
              <a:t>review</a:t>
            </a:r>
            <a:r>
              <a:rPr sz="1200" spc="-10" dirty="0">
                <a:solidFill>
                  <a:srgbClr val="073762"/>
                </a:solidFill>
                <a:latin typeface="Arial"/>
                <a:cs typeface="Arial"/>
              </a:rPr>
              <a:t>.</a:t>
            </a:r>
            <a:endParaRPr sz="1200" dirty="0">
              <a:latin typeface="Arial"/>
              <a:cs typeface="Arial"/>
            </a:endParaRPr>
          </a:p>
          <a:p>
            <a:pPr marL="281940" indent="-135255">
              <a:lnSpc>
                <a:spcPct val="100000"/>
              </a:lnSpc>
              <a:spcBef>
                <a:spcPts val="300"/>
              </a:spcBef>
              <a:buClr>
                <a:srgbClr val="FF9900"/>
              </a:buClr>
              <a:buChar char="–"/>
              <a:tabLst>
                <a:tab pos="281940" algn="l"/>
              </a:tabLst>
            </a:pPr>
            <a:r>
              <a:rPr sz="1200" spc="-10" dirty="0">
                <a:solidFill>
                  <a:srgbClr val="073762"/>
                </a:solidFill>
                <a:latin typeface="Arial"/>
                <a:cs typeface="Arial"/>
              </a:rPr>
              <a:t>Variables</a:t>
            </a:r>
            <a:r>
              <a:rPr sz="1200" spc="-65" dirty="0">
                <a:solidFill>
                  <a:srgbClr val="073762"/>
                </a:solidFill>
                <a:latin typeface="Arial"/>
                <a:cs typeface="Arial"/>
              </a:rPr>
              <a:t> </a:t>
            </a:r>
            <a:r>
              <a:rPr sz="1200" dirty="0">
                <a:solidFill>
                  <a:srgbClr val="073762"/>
                </a:solidFill>
                <a:latin typeface="Arial"/>
                <a:cs typeface="Arial"/>
              </a:rPr>
              <a:t>receiving</a:t>
            </a:r>
            <a:r>
              <a:rPr sz="1200" spc="-35" dirty="0">
                <a:solidFill>
                  <a:srgbClr val="073762"/>
                </a:solidFill>
                <a:latin typeface="Arial"/>
                <a:cs typeface="Arial"/>
              </a:rPr>
              <a:t> </a:t>
            </a:r>
            <a:r>
              <a:rPr sz="1200" b="1" dirty="0">
                <a:solidFill>
                  <a:srgbClr val="073762"/>
                </a:solidFill>
                <a:latin typeface="Arial"/>
                <a:cs typeface="Arial"/>
              </a:rPr>
              <a:t>&lt;50%</a:t>
            </a:r>
            <a:r>
              <a:rPr sz="1200" b="1" spc="-30" dirty="0">
                <a:solidFill>
                  <a:srgbClr val="073762"/>
                </a:solidFill>
                <a:latin typeface="Arial"/>
                <a:cs typeface="Arial"/>
              </a:rPr>
              <a:t> </a:t>
            </a:r>
            <a:r>
              <a:rPr sz="1200" dirty="0">
                <a:solidFill>
                  <a:srgbClr val="073762"/>
                </a:solidFill>
                <a:latin typeface="Arial"/>
                <a:cs typeface="Arial"/>
              </a:rPr>
              <a:t>consensus</a:t>
            </a:r>
            <a:r>
              <a:rPr sz="1200" spc="-55" dirty="0">
                <a:solidFill>
                  <a:srgbClr val="073762"/>
                </a:solidFill>
                <a:latin typeface="Arial"/>
                <a:cs typeface="Arial"/>
              </a:rPr>
              <a:t> </a:t>
            </a:r>
            <a:r>
              <a:rPr sz="1200" dirty="0">
                <a:solidFill>
                  <a:srgbClr val="073762"/>
                </a:solidFill>
                <a:latin typeface="Arial"/>
                <a:cs typeface="Arial"/>
              </a:rPr>
              <a:t>were</a:t>
            </a:r>
            <a:r>
              <a:rPr sz="1200" spc="-10" dirty="0">
                <a:solidFill>
                  <a:srgbClr val="073762"/>
                </a:solidFill>
                <a:latin typeface="Arial"/>
                <a:cs typeface="Arial"/>
              </a:rPr>
              <a:t> </a:t>
            </a:r>
            <a:r>
              <a:rPr sz="1200" b="1" spc="-10" dirty="0">
                <a:solidFill>
                  <a:srgbClr val="073762"/>
                </a:solidFill>
                <a:latin typeface="Arial"/>
                <a:cs typeface="Arial"/>
              </a:rPr>
              <a:t>removed</a:t>
            </a:r>
            <a:r>
              <a:rPr sz="1200" spc="-10" dirty="0">
                <a:solidFill>
                  <a:srgbClr val="073762"/>
                </a:solidFill>
                <a:latin typeface="Arial"/>
                <a:cs typeface="Arial"/>
              </a:rPr>
              <a:t>.</a:t>
            </a:r>
            <a:endParaRPr sz="1200" dirty="0">
              <a:latin typeface="Arial"/>
              <a:cs typeface="Arial"/>
            </a:endParaRPr>
          </a:p>
        </p:txBody>
      </p:sp>
      <p:sp>
        <p:nvSpPr>
          <p:cNvPr id="4" name="object 4"/>
          <p:cNvSpPr txBox="1">
            <a:spLocks noGrp="1"/>
          </p:cNvSpPr>
          <p:nvPr>
            <p:ph type="ftr" sz="quarter" idx="5"/>
          </p:nvPr>
        </p:nvSpPr>
        <p:spPr>
          <a:prstGeom prst="rect">
            <a:avLst/>
          </a:prstGeom>
        </p:spPr>
        <p:txBody>
          <a:bodyPr vert="horz" wrap="square" lIns="0" tIns="3175" rIns="0" bIns="0" rtlCol="0">
            <a:spAutoFit/>
          </a:bodyPr>
          <a:lstStyle/>
          <a:p>
            <a:pPr marL="12700">
              <a:lnSpc>
                <a:spcPct val="100000"/>
              </a:lnSpc>
              <a:spcBef>
                <a:spcPts val="25"/>
              </a:spcBef>
            </a:pPr>
            <a:r>
              <a:t>ISAR:</a:t>
            </a:r>
            <a:r>
              <a:rPr spc="-10"/>
              <a:t> International</a:t>
            </a:r>
            <a:r>
              <a:rPr spc="10"/>
              <a:t> </a:t>
            </a:r>
            <a:r>
              <a:t>Severe</a:t>
            </a:r>
            <a:r>
              <a:rPr spc="20"/>
              <a:t> </a:t>
            </a:r>
            <a:r>
              <a:t>Asthma</a:t>
            </a:r>
            <a:r>
              <a:rPr spc="-40"/>
              <a:t> </a:t>
            </a:r>
            <a:r>
              <a:rPr spc="-10"/>
              <a:t>Registry</a:t>
            </a:r>
          </a:p>
        </p:txBody>
      </p:sp>
      <p:sp>
        <p:nvSpPr>
          <p:cNvPr id="3" name="object 3"/>
          <p:cNvSpPr txBox="1">
            <a:spLocks noGrp="1"/>
          </p:cNvSpPr>
          <p:nvPr>
            <p:ph type="title"/>
          </p:nvPr>
        </p:nvSpPr>
        <p:spPr>
          <a:prstGeom prst="rect">
            <a:avLst/>
          </a:prstGeom>
        </p:spPr>
        <p:txBody>
          <a:bodyPr vert="horz" wrap="square" lIns="0" tIns="12700" rIns="0" bIns="0" rtlCol="0">
            <a:spAutoFit/>
          </a:bodyPr>
          <a:lstStyle/>
          <a:p>
            <a:pPr marL="12700">
              <a:lnSpc>
                <a:spcPct val="100000"/>
              </a:lnSpc>
              <a:spcBef>
                <a:spcPts val="100"/>
              </a:spcBef>
            </a:pPr>
            <a:r>
              <a:rPr spc="-10"/>
              <a:t>Methods:</a:t>
            </a:r>
          </a:p>
          <a:p>
            <a:pPr marL="12700">
              <a:lnSpc>
                <a:spcPct val="100000"/>
              </a:lnSpc>
              <a:spcBef>
                <a:spcPts val="10"/>
              </a:spcBef>
            </a:pPr>
            <a:r>
              <a:rPr sz="1800"/>
              <a:t>Delphi</a:t>
            </a:r>
            <a:r>
              <a:rPr sz="1800" spc="-35"/>
              <a:t> </a:t>
            </a:r>
            <a:r>
              <a:rPr sz="1800"/>
              <a:t>panel,</a:t>
            </a:r>
            <a:r>
              <a:rPr sz="1800" spc="-35"/>
              <a:t> </a:t>
            </a:r>
            <a:r>
              <a:rPr sz="1800"/>
              <a:t>panel</a:t>
            </a:r>
            <a:r>
              <a:rPr sz="1800" spc="-35"/>
              <a:t> </a:t>
            </a:r>
            <a:r>
              <a:rPr sz="1800"/>
              <a:t>selection</a:t>
            </a:r>
            <a:r>
              <a:rPr sz="1800" spc="-20"/>
              <a:t> </a:t>
            </a:r>
            <a:r>
              <a:rPr sz="1800"/>
              <a:t>and</a:t>
            </a:r>
            <a:r>
              <a:rPr sz="1800" spc="-25"/>
              <a:t> </a:t>
            </a:r>
            <a:r>
              <a:rPr sz="1800"/>
              <a:t>consensus</a:t>
            </a:r>
            <a:r>
              <a:rPr sz="1800" spc="-30"/>
              <a:t> </a:t>
            </a:r>
            <a:r>
              <a:rPr sz="1800" spc="-10"/>
              <a:t>criteria</a:t>
            </a:r>
            <a:endParaRPr sz="1800"/>
          </a:p>
        </p:txBody>
      </p:sp>
      <p:pic>
        <p:nvPicPr>
          <p:cNvPr id="12" name="Graphic 11" descr="Beginning with solid fill">
            <a:hlinkClick r:id="rId2" action="ppaction://hlinksldjump"/>
            <a:extLst>
              <a:ext uri="{FF2B5EF4-FFF2-40B4-BE49-F238E27FC236}">
                <a16:creationId xmlns:a16="http://schemas.microsoft.com/office/drawing/2014/main" id="{BD56F65F-902E-1B9B-0B8F-2FA6892C047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prstGeom prst="rect">
            <a:avLst/>
          </a:prstGeom>
        </p:spPr>
        <p:txBody>
          <a:bodyPr vert="horz" wrap="square" lIns="0" tIns="12700" rIns="0" bIns="0" rtlCol="0">
            <a:spAutoFit/>
          </a:bodyPr>
          <a:lstStyle/>
          <a:p>
            <a:pPr marL="12700">
              <a:lnSpc>
                <a:spcPct val="100000"/>
              </a:lnSpc>
              <a:spcBef>
                <a:spcPts val="100"/>
              </a:spcBef>
            </a:pPr>
            <a:r>
              <a:t>Results:</a:t>
            </a:r>
            <a:r>
              <a:rPr spc="-40"/>
              <a:t> </a:t>
            </a:r>
            <a:r>
              <a:t>Clinical</a:t>
            </a:r>
            <a:r>
              <a:rPr spc="-70"/>
              <a:t> </a:t>
            </a:r>
            <a:r>
              <a:rPr spc="-10"/>
              <a:t>characteristics</a:t>
            </a:r>
          </a:p>
          <a:p>
            <a:pPr marL="12700">
              <a:lnSpc>
                <a:spcPct val="100000"/>
              </a:lnSpc>
              <a:spcBef>
                <a:spcPts val="25"/>
              </a:spcBef>
            </a:pPr>
            <a:r>
              <a:rPr sz="1600"/>
              <a:t>Blood</a:t>
            </a:r>
            <a:r>
              <a:rPr sz="1600" spc="-50"/>
              <a:t> </a:t>
            </a:r>
            <a:r>
              <a:rPr sz="1600"/>
              <a:t>Eosinophil</a:t>
            </a:r>
            <a:r>
              <a:rPr sz="1600" spc="-40"/>
              <a:t> </a:t>
            </a:r>
            <a:r>
              <a:rPr sz="1600"/>
              <a:t>Count</a:t>
            </a:r>
            <a:r>
              <a:rPr sz="1600" spc="-50"/>
              <a:t> </a:t>
            </a:r>
            <a:r>
              <a:rPr sz="1600" spc="-10"/>
              <a:t>(BEC)</a:t>
            </a:r>
            <a:endParaRPr sz="1600"/>
          </a:p>
        </p:txBody>
      </p:sp>
      <p:grpSp>
        <p:nvGrpSpPr>
          <p:cNvPr id="3" name="object 3"/>
          <p:cNvGrpSpPr/>
          <p:nvPr/>
        </p:nvGrpSpPr>
        <p:grpSpPr>
          <a:xfrm>
            <a:off x="2066552" y="2157983"/>
            <a:ext cx="5638800" cy="2588260"/>
            <a:chOff x="2066552" y="2157983"/>
            <a:chExt cx="5638800" cy="2588260"/>
          </a:xfrm>
        </p:grpSpPr>
        <p:pic>
          <p:nvPicPr>
            <p:cNvPr id="4" name="object 4"/>
            <p:cNvPicPr/>
            <p:nvPr/>
          </p:nvPicPr>
          <p:blipFill>
            <a:blip r:embed="rId2" cstate="print"/>
            <a:stretch>
              <a:fillRect/>
            </a:stretch>
          </p:blipFill>
          <p:spPr>
            <a:xfrm>
              <a:off x="2066552" y="2185471"/>
              <a:ext cx="5638782" cy="2560177"/>
            </a:xfrm>
            <a:prstGeom prst="rect">
              <a:avLst/>
            </a:prstGeom>
          </p:spPr>
        </p:pic>
        <p:sp>
          <p:nvSpPr>
            <p:cNvPr id="5" name="object 5"/>
            <p:cNvSpPr/>
            <p:nvPr/>
          </p:nvSpPr>
          <p:spPr>
            <a:xfrm>
              <a:off x="2068067" y="2157983"/>
              <a:ext cx="109855" cy="413384"/>
            </a:xfrm>
            <a:custGeom>
              <a:avLst/>
              <a:gdLst/>
              <a:ahLst/>
              <a:cxnLst/>
              <a:rect l="l" t="t" r="r" b="b"/>
              <a:pathLst>
                <a:path w="109855" h="413385">
                  <a:moveTo>
                    <a:pt x="109728" y="0"/>
                  </a:moveTo>
                  <a:lnTo>
                    <a:pt x="0" y="0"/>
                  </a:lnTo>
                  <a:lnTo>
                    <a:pt x="0" y="413004"/>
                  </a:lnTo>
                  <a:lnTo>
                    <a:pt x="109728" y="413004"/>
                  </a:lnTo>
                  <a:lnTo>
                    <a:pt x="109728" y="0"/>
                  </a:lnTo>
                  <a:close/>
                </a:path>
              </a:pathLst>
            </a:custGeom>
            <a:solidFill>
              <a:srgbClr val="FFFFFF"/>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pic>
        <p:nvPicPr>
          <p:cNvPr id="6" name="object 6"/>
          <p:cNvPicPr/>
          <p:nvPr/>
        </p:nvPicPr>
        <p:blipFill>
          <a:blip r:embed="rId3" cstate="print"/>
          <a:stretch>
            <a:fillRect/>
          </a:stretch>
        </p:blipFill>
        <p:spPr>
          <a:xfrm>
            <a:off x="323088" y="1281683"/>
            <a:ext cx="359664" cy="179832"/>
          </a:xfrm>
          <a:prstGeom prst="rect">
            <a:avLst/>
          </a:prstGeom>
        </p:spPr>
      </p:pic>
      <p:grpSp>
        <p:nvGrpSpPr>
          <p:cNvPr id="7" name="object 7"/>
          <p:cNvGrpSpPr/>
          <p:nvPr/>
        </p:nvGrpSpPr>
        <p:grpSpPr>
          <a:xfrm>
            <a:off x="233172" y="1711451"/>
            <a:ext cx="539750" cy="356870"/>
            <a:chOff x="233172" y="1711451"/>
            <a:chExt cx="539750" cy="356870"/>
          </a:xfrm>
        </p:grpSpPr>
        <p:pic>
          <p:nvPicPr>
            <p:cNvPr id="8" name="object 8"/>
            <p:cNvPicPr/>
            <p:nvPr/>
          </p:nvPicPr>
          <p:blipFill>
            <a:blip r:embed="rId4" cstate="print"/>
            <a:stretch>
              <a:fillRect/>
            </a:stretch>
          </p:blipFill>
          <p:spPr>
            <a:xfrm>
              <a:off x="323088" y="1711451"/>
              <a:ext cx="359664" cy="179832"/>
            </a:xfrm>
            <a:prstGeom prst="rect">
              <a:avLst/>
            </a:prstGeom>
          </p:spPr>
        </p:pic>
        <p:pic>
          <p:nvPicPr>
            <p:cNvPr id="9" name="object 9"/>
            <p:cNvPicPr/>
            <p:nvPr/>
          </p:nvPicPr>
          <p:blipFill>
            <a:blip r:embed="rId5" cstate="print"/>
            <a:stretch>
              <a:fillRect/>
            </a:stretch>
          </p:blipFill>
          <p:spPr>
            <a:xfrm>
              <a:off x="233172" y="1888235"/>
              <a:ext cx="539496" cy="179831"/>
            </a:xfrm>
            <a:prstGeom prst="rect">
              <a:avLst/>
            </a:prstGeom>
          </p:spPr>
        </p:pic>
      </p:grpSp>
      <p:sp>
        <p:nvSpPr>
          <p:cNvPr id="10" name="object 10"/>
          <p:cNvSpPr txBox="1"/>
          <p:nvPr/>
        </p:nvSpPr>
        <p:spPr>
          <a:xfrm>
            <a:off x="272592" y="961136"/>
            <a:ext cx="3822065" cy="1020444"/>
          </a:xfrm>
          <a:prstGeom prst="rect">
            <a:avLst/>
          </a:prstGeom>
        </p:spPr>
        <p:txBody>
          <a:bodyPr vert="horz" wrap="square" lIns="0" tIns="13335" rIns="0" bIns="0" rtlCol="0">
            <a:spAutoFit/>
          </a:bodyPr>
          <a:lstStyle/>
          <a:p>
            <a:pPr marL="184150" marR="0" lvl="0" indent="-133350" defTabSz="914400" eaLnBrk="1" fontAlgn="auto" latinLnBrk="0" hangingPunct="1">
              <a:lnSpc>
                <a:spcPct val="100000"/>
              </a:lnSpc>
              <a:spcBef>
                <a:spcPts val="105"/>
              </a:spcBef>
              <a:spcAft>
                <a:spcPts val="0"/>
              </a:spcAft>
              <a:buClr>
                <a:srgbClr val="FF9900"/>
              </a:buClr>
              <a:buSzTx/>
              <a:buFontTx/>
              <a:buChar char="•"/>
              <a:tabLst>
                <a:tab pos="184150" algn="l"/>
              </a:tabLst>
              <a:defRPr/>
            </a:pPr>
            <a:r>
              <a:rPr kumimoji="0" sz="1400" b="0" i="0" u="none" strike="noStrike" kern="0" cap="none" spc="0" normalizeH="0" baseline="0" noProof="0">
                <a:ln>
                  <a:noFill/>
                </a:ln>
                <a:solidFill>
                  <a:srgbClr val="073762"/>
                </a:solidFill>
                <a:effectLst/>
                <a:uLnTx/>
                <a:uFillTx/>
                <a:latin typeface="Arial"/>
                <a:cs typeface="Arial"/>
              </a:rPr>
              <a:t>48.5%</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of</a:t>
            </a:r>
            <a:r>
              <a:rPr kumimoji="0" sz="1400" b="0" i="0" u="none" strike="noStrike" kern="0" cap="none" spc="-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patients</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had</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a:t>
            </a:r>
            <a:r>
              <a:rPr kumimoji="0" sz="1400" b="0" i="0" u="none" strike="noStrike" kern="0" cap="none" spc="-1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BEC</a:t>
            </a:r>
            <a:r>
              <a:rPr kumimoji="0" sz="1400" b="0" i="0" u="none" strike="noStrike" kern="0" cap="none" spc="-1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&gt;</a:t>
            </a:r>
            <a:r>
              <a:rPr kumimoji="0" sz="1400" b="0" i="0" u="none" strike="noStrike" kern="0" cap="none" spc="-15"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0.3x10</a:t>
            </a:r>
            <a:r>
              <a:rPr kumimoji="0" sz="1350" b="0" i="0" u="none" strike="noStrike" kern="0" cap="none" spc="-15" normalizeH="0" baseline="24691" noProof="0">
                <a:ln>
                  <a:noFill/>
                </a:ln>
                <a:solidFill>
                  <a:srgbClr val="073762"/>
                </a:solidFill>
                <a:effectLst/>
                <a:uLnTx/>
                <a:uFillTx/>
                <a:latin typeface="Arial"/>
                <a:cs typeface="Arial"/>
              </a:rPr>
              <a:t>9</a:t>
            </a:r>
            <a:r>
              <a:rPr kumimoji="0" sz="1400" b="0" i="0" u="none" strike="noStrike" kern="0" cap="none" spc="-10" normalizeH="0" baseline="0" noProof="0">
                <a:ln>
                  <a:noFill/>
                </a:ln>
                <a:solidFill>
                  <a:srgbClr val="073762"/>
                </a:solidFill>
                <a:effectLst/>
                <a:uLnTx/>
                <a:uFillTx/>
                <a:latin typeface="Arial"/>
                <a:cs typeface="Arial"/>
              </a:rPr>
              <a:t>/L.</a:t>
            </a:r>
            <a:endParaRPr kumimoji="0" sz="1400" b="0" i="0" u="none" strike="noStrike" kern="0" cap="none" spc="0" normalizeH="0" baseline="0" noProof="0">
              <a:ln>
                <a:noFill/>
              </a:ln>
              <a:solidFill>
                <a:sysClr val="windowText" lastClr="000000"/>
              </a:solidFill>
              <a:effectLst/>
              <a:uLnTx/>
              <a:uFillTx/>
              <a:latin typeface="Arial"/>
              <a:cs typeface="Arial"/>
            </a:endParaRPr>
          </a:p>
          <a:p>
            <a:pPr marL="634365" marR="0" lvl="0" indent="0" defTabSz="914400" eaLnBrk="1" fontAlgn="auto" latinLnBrk="0" hangingPunct="1">
              <a:lnSpc>
                <a:spcPct val="100000"/>
              </a:lnSpc>
              <a:spcBef>
                <a:spcPts val="715"/>
              </a:spcBef>
              <a:spcAft>
                <a:spcPts val="0"/>
              </a:spcAft>
              <a:buClrTx/>
              <a:buSzTx/>
              <a:buFontTx/>
              <a:buNone/>
              <a:tabLst/>
              <a:defRPr/>
            </a:pPr>
            <a:r>
              <a:rPr kumimoji="0" sz="1000" b="0" i="0" u="none" strike="noStrike" kern="0" cap="none" spc="0" normalizeH="0" baseline="0" noProof="0">
                <a:ln>
                  <a:noFill/>
                </a:ln>
                <a:solidFill>
                  <a:srgbClr val="FF9900"/>
                </a:solidFill>
                <a:effectLst/>
                <a:uLnTx/>
                <a:uFillTx/>
                <a:latin typeface="Arial"/>
                <a:cs typeface="Arial"/>
              </a:rPr>
              <a:t>–</a:t>
            </a:r>
            <a:r>
              <a:rPr kumimoji="0" sz="1000" b="0" i="0" u="none" strike="noStrike" kern="0" cap="none" spc="200" normalizeH="0" baseline="0" noProof="0">
                <a:ln>
                  <a:noFill/>
                </a:ln>
                <a:solidFill>
                  <a:srgbClr val="FF9900"/>
                </a:solidFill>
                <a:effectLst/>
                <a:uLnTx/>
                <a:uFillTx/>
                <a:latin typeface="Arial"/>
                <a:cs typeface="Arial"/>
              </a:rPr>
              <a:t> </a:t>
            </a:r>
            <a:r>
              <a:rPr kumimoji="0" sz="1000" b="0" i="0" u="none" strike="noStrike" kern="0" cap="none" spc="0" normalizeH="0" baseline="0" noProof="0">
                <a:ln>
                  <a:noFill/>
                </a:ln>
                <a:solidFill>
                  <a:srgbClr val="073762"/>
                </a:solidFill>
                <a:effectLst/>
                <a:uLnTx/>
                <a:uFillTx/>
                <a:latin typeface="Arial"/>
                <a:cs typeface="Arial"/>
              </a:rPr>
              <a:t>This</a:t>
            </a:r>
            <a:r>
              <a:rPr kumimoji="0" sz="1000" b="0" i="0" u="none" strike="noStrike" kern="0" cap="none" spc="-25" normalizeH="0" baseline="0" noProof="0">
                <a:ln>
                  <a:noFill/>
                </a:ln>
                <a:solidFill>
                  <a:srgbClr val="073762"/>
                </a:solidFill>
                <a:effectLst/>
                <a:uLnTx/>
                <a:uFillTx/>
                <a:latin typeface="Arial"/>
                <a:cs typeface="Arial"/>
              </a:rPr>
              <a:t> </a:t>
            </a:r>
            <a:r>
              <a:rPr kumimoji="0" sz="1000" b="0" i="0" u="none" strike="noStrike" kern="0" cap="none" spc="0" normalizeH="0" baseline="0" noProof="0">
                <a:ln>
                  <a:noFill/>
                </a:ln>
                <a:solidFill>
                  <a:srgbClr val="073762"/>
                </a:solidFill>
                <a:effectLst/>
                <a:uLnTx/>
                <a:uFillTx/>
                <a:latin typeface="Arial"/>
                <a:cs typeface="Arial"/>
              </a:rPr>
              <a:t>comprises</a:t>
            </a:r>
            <a:r>
              <a:rPr kumimoji="0" sz="1000" b="0" i="0" u="none" strike="noStrike" kern="0" cap="none" spc="-35" normalizeH="0" baseline="0" noProof="0">
                <a:ln>
                  <a:noFill/>
                </a:ln>
                <a:solidFill>
                  <a:srgbClr val="073762"/>
                </a:solidFill>
                <a:effectLst/>
                <a:uLnTx/>
                <a:uFillTx/>
                <a:latin typeface="Arial"/>
                <a:cs typeface="Arial"/>
              </a:rPr>
              <a:t> </a:t>
            </a:r>
            <a:r>
              <a:rPr kumimoji="0" sz="1000" b="0" i="0" u="none" strike="noStrike" kern="0" cap="none" spc="0" normalizeH="0" baseline="0" noProof="0">
                <a:ln>
                  <a:noFill/>
                </a:ln>
                <a:solidFill>
                  <a:srgbClr val="073762"/>
                </a:solidFill>
                <a:effectLst/>
                <a:uLnTx/>
                <a:uFillTx/>
                <a:latin typeface="Arial"/>
                <a:cs typeface="Arial"/>
              </a:rPr>
              <a:t>mostly</a:t>
            </a:r>
            <a:r>
              <a:rPr kumimoji="0" sz="1000" b="0" i="0" u="none" strike="noStrike" kern="0" cap="none" spc="-25" normalizeH="0" baseline="0" noProof="0">
                <a:ln>
                  <a:noFill/>
                </a:ln>
                <a:solidFill>
                  <a:srgbClr val="073762"/>
                </a:solidFill>
                <a:effectLst/>
                <a:uLnTx/>
                <a:uFillTx/>
                <a:latin typeface="Arial"/>
                <a:cs typeface="Arial"/>
              </a:rPr>
              <a:t> </a:t>
            </a:r>
            <a:r>
              <a:rPr kumimoji="0" sz="1000" b="0" i="0" u="none" strike="noStrike" kern="0" cap="none" spc="0" normalizeH="0" baseline="0" noProof="0">
                <a:ln>
                  <a:noFill/>
                </a:ln>
                <a:solidFill>
                  <a:srgbClr val="073762"/>
                </a:solidFill>
                <a:effectLst/>
                <a:uLnTx/>
                <a:uFillTx/>
                <a:latin typeface="Arial"/>
                <a:cs typeface="Arial"/>
              </a:rPr>
              <a:t>patients</a:t>
            </a:r>
            <a:r>
              <a:rPr kumimoji="0" sz="1000" b="0" i="0" u="none" strike="noStrike" kern="0" cap="none" spc="-25" normalizeH="0" baseline="0" noProof="0">
                <a:ln>
                  <a:noFill/>
                </a:ln>
                <a:solidFill>
                  <a:srgbClr val="073762"/>
                </a:solidFill>
                <a:effectLst/>
                <a:uLnTx/>
                <a:uFillTx/>
                <a:latin typeface="Arial"/>
                <a:cs typeface="Arial"/>
              </a:rPr>
              <a:t> </a:t>
            </a:r>
            <a:r>
              <a:rPr kumimoji="0" sz="1000" b="0" i="0" u="none" strike="noStrike" kern="0" cap="none" spc="0" normalizeH="0" baseline="0" noProof="0">
                <a:ln>
                  <a:noFill/>
                </a:ln>
                <a:solidFill>
                  <a:srgbClr val="073762"/>
                </a:solidFill>
                <a:effectLst/>
                <a:uLnTx/>
                <a:uFillTx/>
                <a:latin typeface="Arial"/>
                <a:cs typeface="Arial"/>
              </a:rPr>
              <a:t>from</a:t>
            </a:r>
            <a:r>
              <a:rPr kumimoji="0" sz="1000" b="0" i="0" u="none" strike="noStrike" kern="0" cap="none" spc="-25" normalizeH="0" baseline="0" noProof="0">
                <a:ln>
                  <a:noFill/>
                </a:ln>
                <a:solidFill>
                  <a:srgbClr val="073762"/>
                </a:solidFill>
                <a:effectLst/>
                <a:uLnTx/>
                <a:uFillTx/>
                <a:latin typeface="Arial"/>
                <a:cs typeface="Arial"/>
              </a:rPr>
              <a:t> </a:t>
            </a:r>
            <a:r>
              <a:rPr kumimoji="0" sz="1000" b="0" i="0" u="none" strike="noStrike" kern="0" cap="none" spc="0" normalizeH="0" baseline="0" noProof="0">
                <a:ln>
                  <a:noFill/>
                </a:ln>
                <a:solidFill>
                  <a:srgbClr val="073762"/>
                </a:solidFill>
                <a:effectLst/>
                <a:uLnTx/>
                <a:uFillTx/>
                <a:latin typeface="Arial"/>
                <a:cs typeface="Arial"/>
              </a:rPr>
              <a:t>the</a:t>
            </a:r>
            <a:r>
              <a:rPr kumimoji="0" sz="1000" b="0" i="0" u="none" strike="noStrike" kern="0" cap="none" spc="-30" normalizeH="0" baseline="0" noProof="0">
                <a:ln>
                  <a:noFill/>
                </a:ln>
                <a:solidFill>
                  <a:srgbClr val="073762"/>
                </a:solidFill>
                <a:effectLst/>
                <a:uLnTx/>
                <a:uFillTx/>
                <a:latin typeface="Arial"/>
                <a:cs typeface="Arial"/>
              </a:rPr>
              <a:t> </a:t>
            </a:r>
            <a:r>
              <a:rPr kumimoji="0" sz="1000" b="0" i="0" u="none" strike="noStrike" kern="0" cap="none" spc="0" normalizeH="0" baseline="0" noProof="0">
                <a:ln>
                  <a:noFill/>
                </a:ln>
                <a:solidFill>
                  <a:srgbClr val="073762"/>
                </a:solidFill>
                <a:effectLst/>
                <a:uLnTx/>
                <a:uFillTx/>
                <a:latin typeface="Arial"/>
                <a:cs typeface="Arial"/>
              </a:rPr>
              <a:t>UK</a:t>
            </a:r>
            <a:r>
              <a:rPr kumimoji="0" sz="1000" b="0" i="0" u="none" strike="noStrike" kern="0" cap="none" spc="-10" normalizeH="0" baseline="0" noProof="0">
                <a:ln>
                  <a:noFill/>
                </a:ln>
                <a:solidFill>
                  <a:srgbClr val="073762"/>
                </a:solidFill>
                <a:effectLst/>
                <a:uLnTx/>
                <a:uFillTx/>
                <a:latin typeface="Arial"/>
                <a:cs typeface="Arial"/>
              </a:rPr>
              <a:t> </a:t>
            </a:r>
            <a:r>
              <a:rPr kumimoji="0" sz="1000" b="0" i="0" u="none" strike="noStrike" kern="0" cap="none" spc="0" normalizeH="0" baseline="0" noProof="0">
                <a:ln>
                  <a:noFill/>
                </a:ln>
                <a:solidFill>
                  <a:srgbClr val="073762"/>
                </a:solidFill>
                <a:effectLst/>
                <a:uLnTx/>
                <a:uFillTx/>
                <a:latin typeface="Arial"/>
                <a:cs typeface="Arial"/>
              </a:rPr>
              <a:t>and</a:t>
            </a:r>
            <a:r>
              <a:rPr kumimoji="0" sz="1000" b="0" i="0" u="none" strike="noStrike" kern="0" cap="none" spc="-35" normalizeH="0" baseline="0" noProof="0">
                <a:ln>
                  <a:noFill/>
                </a:ln>
                <a:solidFill>
                  <a:srgbClr val="073762"/>
                </a:solidFill>
                <a:effectLst/>
                <a:uLnTx/>
                <a:uFillTx/>
                <a:latin typeface="Arial"/>
                <a:cs typeface="Arial"/>
              </a:rPr>
              <a:t> </a:t>
            </a:r>
            <a:r>
              <a:rPr kumimoji="0" sz="1000" b="0" i="0" u="none" strike="noStrike" kern="0" cap="none" spc="-25" normalizeH="0" baseline="0" noProof="0">
                <a:ln>
                  <a:noFill/>
                </a:ln>
                <a:solidFill>
                  <a:srgbClr val="073762"/>
                </a:solidFill>
                <a:effectLst/>
                <a:uLnTx/>
                <a:uFillTx/>
                <a:latin typeface="Arial"/>
                <a:cs typeface="Arial"/>
              </a:rPr>
              <a:t>IT.</a:t>
            </a:r>
            <a:endParaRPr kumimoji="0" sz="1000" b="0" i="0" u="none" strike="noStrike" kern="0" cap="none" spc="0" normalizeH="0" baseline="0" noProof="0">
              <a:ln>
                <a:noFill/>
              </a:ln>
              <a:solidFill>
                <a:sysClr val="windowText" lastClr="000000"/>
              </a:solidFill>
              <a:effectLst/>
              <a:uLnTx/>
              <a:uFillTx/>
              <a:latin typeface="Arial"/>
              <a:cs typeface="Arial"/>
            </a:endParaRPr>
          </a:p>
          <a:p>
            <a:pPr marL="0" marR="0" lvl="0" indent="0" defTabSz="914400" eaLnBrk="1" fontAlgn="auto" latinLnBrk="0" hangingPunct="1">
              <a:lnSpc>
                <a:spcPct val="100000"/>
              </a:lnSpc>
              <a:spcBef>
                <a:spcPts val="0"/>
              </a:spcBef>
              <a:spcAft>
                <a:spcPts val="0"/>
              </a:spcAft>
              <a:buClrTx/>
              <a:buSzTx/>
              <a:buFontTx/>
              <a:buNone/>
              <a:tabLst/>
              <a:defRPr/>
            </a:pPr>
            <a:endParaRPr kumimoji="0" sz="1000" b="0" i="0" u="none" strike="noStrike" kern="0" cap="none" spc="0" normalizeH="0" baseline="0" noProof="0">
              <a:ln>
                <a:noFill/>
              </a:ln>
              <a:solidFill>
                <a:sysClr val="windowText" lastClr="000000"/>
              </a:solidFill>
              <a:effectLst/>
              <a:uLnTx/>
              <a:uFillTx/>
              <a:latin typeface="Arial"/>
              <a:cs typeface="Arial"/>
            </a:endParaRPr>
          </a:p>
          <a:p>
            <a:pPr marL="0" marR="0" lvl="0" indent="0" defTabSz="914400" eaLnBrk="1" fontAlgn="auto" latinLnBrk="0" hangingPunct="1">
              <a:lnSpc>
                <a:spcPct val="100000"/>
              </a:lnSpc>
              <a:spcBef>
                <a:spcPts val="250"/>
              </a:spcBef>
              <a:spcAft>
                <a:spcPts val="0"/>
              </a:spcAft>
              <a:buClrTx/>
              <a:buSzTx/>
              <a:buFontTx/>
              <a:buNone/>
              <a:tabLst/>
              <a:defRPr/>
            </a:pPr>
            <a:endParaRPr kumimoji="0" sz="1000" b="0" i="0" u="none" strike="noStrike" kern="0" cap="none" spc="0" normalizeH="0" baseline="0" noProof="0">
              <a:ln>
                <a:noFill/>
              </a:ln>
              <a:solidFill>
                <a:sysClr val="windowText" lastClr="000000"/>
              </a:solidFill>
              <a:effectLst/>
              <a:uLnTx/>
              <a:uFillTx/>
              <a:latin typeface="Arial"/>
              <a:cs typeface="Arial"/>
            </a:endParaRPr>
          </a:p>
          <a:p>
            <a:pPr marL="814069" marR="0" lvl="0" indent="-133350" defTabSz="914400" eaLnBrk="1" fontAlgn="auto" latinLnBrk="0" hangingPunct="1">
              <a:lnSpc>
                <a:spcPct val="100000"/>
              </a:lnSpc>
              <a:spcBef>
                <a:spcPts val="0"/>
              </a:spcBef>
              <a:spcAft>
                <a:spcPts val="0"/>
              </a:spcAft>
              <a:buClr>
                <a:srgbClr val="FF9900"/>
              </a:buClr>
              <a:buSzTx/>
              <a:buFontTx/>
              <a:buChar char="•"/>
              <a:tabLst>
                <a:tab pos="814069" algn="l"/>
              </a:tabLst>
              <a:defRPr/>
            </a:pPr>
            <a:r>
              <a:rPr kumimoji="0" sz="1400" b="0" i="0" u="none" strike="noStrike" kern="0" cap="none" spc="0" normalizeH="0" baseline="0" noProof="0">
                <a:ln>
                  <a:noFill/>
                </a:ln>
                <a:solidFill>
                  <a:srgbClr val="073762"/>
                </a:solidFill>
                <a:effectLst/>
                <a:uLnTx/>
                <a:uFillTx/>
                <a:latin typeface="Arial"/>
                <a:cs typeface="Arial"/>
              </a:rPr>
              <a:t>Most</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patients</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had</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BEC</a:t>
            </a:r>
            <a:r>
              <a:rPr kumimoji="0" sz="1400" b="0" i="0" u="none" strike="noStrike" kern="0" cap="none" spc="-1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0.3x10</a:t>
            </a:r>
            <a:r>
              <a:rPr kumimoji="0" sz="1350" b="0" i="0" u="none" strike="noStrike" kern="0" cap="none" spc="-15" normalizeH="0" baseline="24691" noProof="0">
                <a:ln>
                  <a:noFill/>
                </a:ln>
                <a:solidFill>
                  <a:srgbClr val="073762"/>
                </a:solidFill>
                <a:effectLst/>
                <a:uLnTx/>
                <a:uFillTx/>
                <a:latin typeface="Arial"/>
                <a:cs typeface="Arial"/>
              </a:rPr>
              <a:t>9</a:t>
            </a:r>
            <a:r>
              <a:rPr kumimoji="0" sz="1400" b="0" i="0" u="none" strike="noStrike" kern="0" cap="none" spc="-10" normalizeH="0" baseline="0" noProof="0">
                <a:ln>
                  <a:noFill/>
                </a:ln>
                <a:solidFill>
                  <a:srgbClr val="073762"/>
                </a:solidFill>
                <a:effectLst/>
                <a:uLnTx/>
                <a:uFillTx/>
                <a:latin typeface="Arial"/>
                <a:cs typeface="Arial"/>
              </a:rPr>
              <a:t>/L.</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sp>
        <p:nvSpPr>
          <p:cNvPr id="11" name="object 11"/>
          <p:cNvSpPr txBox="1"/>
          <p:nvPr/>
        </p:nvSpPr>
        <p:spPr>
          <a:xfrm>
            <a:off x="311302" y="4868895"/>
            <a:ext cx="5751830" cy="139700"/>
          </a:xfrm>
          <a:prstGeom prst="rect">
            <a:avLst/>
          </a:prstGeom>
        </p:spPr>
        <p:txBody>
          <a:bodyPr vert="horz" wrap="square" lIns="0" tIns="3175" rIns="0" bIns="0" rtlCol="0">
            <a:spAutoFit/>
          </a:bodyPr>
          <a:lstStyle/>
          <a:p>
            <a:pPr marL="12700" marR="0" lvl="0" indent="0" defTabSz="914400" eaLnBrk="1" fontAlgn="auto" latinLnBrk="0" hangingPunct="1">
              <a:lnSpc>
                <a:spcPct val="100000"/>
              </a:lnSpc>
              <a:spcBef>
                <a:spcPts val="25"/>
              </a:spcBef>
              <a:spcAft>
                <a:spcPts val="0"/>
              </a:spcAft>
              <a:buClrTx/>
              <a:buSzTx/>
              <a:buFontTx/>
              <a:buNone/>
              <a:tabLst/>
              <a:defRPr/>
            </a:pPr>
            <a:r>
              <a:rPr kumimoji="0" sz="800" b="0" i="0" u="none" strike="noStrike" kern="0" cap="none" spc="0" normalizeH="0" baseline="0" noProof="0">
                <a:ln>
                  <a:noFill/>
                </a:ln>
                <a:solidFill>
                  <a:srgbClr val="073762"/>
                </a:solidFill>
                <a:effectLst/>
                <a:uLnTx/>
                <a:uFillTx/>
                <a:latin typeface="Arial"/>
                <a:cs typeface="Arial"/>
              </a:rPr>
              <a:t>USA:</a:t>
            </a:r>
            <a:r>
              <a:rPr kumimoji="0" sz="800" b="0" i="0" u="none" strike="noStrike" kern="0" cap="none" spc="-2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United</a:t>
            </a:r>
            <a:r>
              <a:rPr kumimoji="0" sz="800" b="0" i="0" u="none" strike="noStrike" kern="0" cap="none" spc="-1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States</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of</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America;</a:t>
            </a:r>
            <a:r>
              <a:rPr kumimoji="0" sz="800" b="0" i="0" u="none" strike="noStrike" kern="0" cap="none" spc="-4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UK:</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United</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Kingdom;</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SK:</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South</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Korea; IT:</a:t>
            </a:r>
            <a:r>
              <a:rPr kumimoji="0" sz="800" b="0" i="0" u="none" strike="noStrike" kern="0" cap="none" spc="-3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Italy;</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SAWD:</a:t>
            </a:r>
            <a:r>
              <a:rPr kumimoji="0" sz="800" b="0" i="0" u="none" strike="noStrike" kern="0" cap="none" spc="-5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Severe</a:t>
            </a:r>
            <a:r>
              <a:rPr kumimoji="0" sz="800" b="0" i="0" u="none" strike="noStrike" kern="0" cap="none" spc="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Asthma</a:t>
            </a:r>
            <a:r>
              <a:rPr kumimoji="0" sz="800" b="0" i="0" u="none" strike="noStrike" kern="0" cap="none" spc="-5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Web-based</a:t>
            </a:r>
            <a:r>
              <a:rPr kumimoji="0" sz="800" b="0" i="0" u="none" strike="noStrike" kern="0" cap="none" spc="-25" normalizeH="0" baseline="0" noProof="0">
                <a:ln>
                  <a:noFill/>
                </a:ln>
                <a:solidFill>
                  <a:srgbClr val="073762"/>
                </a:solidFill>
                <a:effectLst/>
                <a:uLnTx/>
                <a:uFillTx/>
                <a:latin typeface="Arial"/>
                <a:cs typeface="Arial"/>
              </a:rPr>
              <a:t> </a:t>
            </a:r>
            <a:r>
              <a:rPr kumimoji="0" sz="800" b="0" i="0" u="none" strike="noStrike" kern="0" cap="none" spc="-10" normalizeH="0" baseline="0" noProof="0">
                <a:ln>
                  <a:noFill/>
                </a:ln>
                <a:solidFill>
                  <a:srgbClr val="073762"/>
                </a:solidFill>
                <a:effectLst/>
                <a:uLnTx/>
                <a:uFillTx/>
                <a:latin typeface="Arial"/>
                <a:cs typeface="Arial"/>
              </a:rPr>
              <a:t>Database</a:t>
            </a:r>
            <a:endParaRPr kumimoji="0" sz="800" b="0" i="0" u="none" strike="noStrike" kern="0" cap="none" spc="0" normalizeH="0" baseline="0" noProof="0">
              <a:ln>
                <a:noFill/>
              </a:ln>
              <a:solidFill>
                <a:sysClr val="windowText" lastClr="000000"/>
              </a:solidFill>
              <a:effectLst/>
              <a:uLnTx/>
              <a:uFillTx/>
              <a:latin typeface="Arial"/>
              <a:cs typeface="Arial"/>
            </a:endParaRPr>
          </a:p>
        </p:txBody>
      </p:sp>
      <p:pic>
        <p:nvPicPr>
          <p:cNvPr id="12" name="Graphic 11" descr="Beginning with solid fill">
            <a:hlinkClick r:id="rId6" action="ppaction://hlinksldjump"/>
            <a:extLst>
              <a:ext uri="{FF2B5EF4-FFF2-40B4-BE49-F238E27FC236}">
                <a16:creationId xmlns:a16="http://schemas.microsoft.com/office/drawing/2014/main" id="{AA30BB88-5192-6A0C-2744-CE8C29572CB7}"/>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13" name="bg object 17">
            <a:extLst>
              <a:ext uri="{FF2B5EF4-FFF2-40B4-BE49-F238E27FC236}">
                <a16:creationId xmlns:a16="http://schemas.microsoft.com/office/drawing/2014/main" id="{D2DA5B7A-BCED-81B0-C014-09423739BD48}"/>
              </a:ext>
            </a:extLst>
          </p:cNvPr>
          <p:cNvPicPr/>
          <p:nvPr/>
        </p:nvPicPr>
        <p:blipFill>
          <a:blip r:embed="rId9" cstate="print">
            <a:alphaModFix amt="10000"/>
            <a:extLst>
              <a:ext uri="{BEBA8EAE-BF5A-486C-A8C5-ECC9F3942E4B}">
                <a14:imgProps xmlns:a14="http://schemas.microsoft.com/office/drawing/2010/main">
                  <a14:imgLayer r:embed="rId10">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prstGeom prst="rect">
            <a:avLst/>
          </a:prstGeom>
        </p:spPr>
        <p:txBody>
          <a:bodyPr vert="horz" wrap="square" lIns="0" tIns="12700" rIns="0" bIns="0" rtlCol="0">
            <a:spAutoFit/>
          </a:bodyPr>
          <a:lstStyle/>
          <a:p>
            <a:pPr marL="12700">
              <a:lnSpc>
                <a:spcPct val="100000"/>
              </a:lnSpc>
              <a:spcBef>
                <a:spcPts val="100"/>
              </a:spcBef>
            </a:pPr>
            <a:r>
              <a:t>Results:</a:t>
            </a:r>
            <a:r>
              <a:rPr spc="-40"/>
              <a:t> </a:t>
            </a:r>
            <a:r>
              <a:t>Clinical</a:t>
            </a:r>
            <a:r>
              <a:rPr spc="-70"/>
              <a:t> </a:t>
            </a:r>
            <a:r>
              <a:rPr spc="-10"/>
              <a:t>characteristics</a:t>
            </a:r>
          </a:p>
          <a:p>
            <a:pPr marL="12700">
              <a:lnSpc>
                <a:spcPct val="100000"/>
              </a:lnSpc>
              <a:spcBef>
                <a:spcPts val="25"/>
              </a:spcBef>
            </a:pPr>
            <a:r>
              <a:rPr sz="1600"/>
              <a:t>Fractional</a:t>
            </a:r>
            <a:r>
              <a:rPr sz="1600" spc="-45"/>
              <a:t> </a:t>
            </a:r>
            <a:r>
              <a:rPr sz="1600"/>
              <a:t>Exhaled</a:t>
            </a:r>
            <a:r>
              <a:rPr sz="1600" spc="-60"/>
              <a:t> </a:t>
            </a:r>
            <a:r>
              <a:rPr sz="1600"/>
              <a:t>Nitric</a:t>
            </a:r>
            <a:r>
              <a:rPr sz="1600" spc="-50"/>
              <a:t> </a:t>
            </a:r>
            <a:r>
              <a:rPr sz="1600"/>
              <a:t>Oxide</a:t>
            </a:r>
            <a:r>
              <a:rPr sz="1600" spc="-55"/>
              <a:t> </a:t>
            </a:r>
            <a:r>
              <a:rPr sz="1600" spc="-10"/>
              <a:t>(FeNO)</a:t>
            </a:r>
            <a:endParaRPr sz="1600"/>
          </a:p>
        </p:txBody>
      </p:sp>
      <p:pic>
        <p:nvPicPr>
          <p:cNvPr id="3" name="object 3"/>
          <p:cNvPicPr/>
          <p:nvPr/>
        </p:nvPicPr>
        <p:blipFill>
          <a:blip r:embed="rId2" cstate="print"/>
          <a:stretch>
            <a:fillRect/>
          </a:stretch>
        </p:blipFill>
        <p:spPr>
          <a:xfrm>
            <a:off x="323088" y="1528572"/>
            <a:ext cx="179832" cy="179832"/>
          </a:xfrm>
          <a:prstGeom prst="rect">
            <a:avLst/>
          </a:prstGeom>
        </p:spPr>
      </p:pic>
      <p:grpSp>
        <p:nvGrpSpPr>
          <p:cNvPr id="4" name="object 4"/>
          <p:cNvGrpSpPr/>
          <p:nvPr/>
        </p:nvGrpSpPr>
        <p:grpSpPr>
          <a:xfrm>
            <a:off x="143255" y="1897379"/>
            <a:ext cx="539750" cy="182880"/>
            <a:chOff x="143255" y="1897379"/>
            <a:chExt cx="539750" cy="182880"/>
          </a:xfrm>
        </p:grpSpPr>
        <p:pic>
          <p:nvPicPr>
            <p:cNvPr id="5" name="object 5"/>
            <p:cNvPicPr/>
            <p:nvPr/>
          </p:nvPicPr>
          <p:blipFill>
            <a:blip r:embed="rId3" cstate="print"/>
            <a:stretch>
              <a:fillRect/>
            </a:stretch>
          </p:blipFill>
          <p:spPr>
            <a:xfrm>
              <a:off x="143255" y="1900427"/>
              <a:ext cx="359664" cy="179831"/>
            </a:xfrm>
            <a:prstGeom prst="rect">
              <a:avLst/>
            </a:prstGeom>
          </p:spPr>
        </p:pic>
        <p:pic>
          <p:nvPicPr>
            <p:cNvPr id="6" name="object 6"/>
            <p:cNvPicPr/>
            <p:nvPr/>
          </p:nvPicPr>
          <p:blipFill>
            <a:blip r:embed="rId4" cstate="print"/>
            <a:stretch>
              <a:fillRect/>
            </a:stretch>
          </p:blipFill>
          <p:spPr>
            <a:xfrm>
              <a:off x="502919" y="1897379"/>
              <a:ext cx="179832" cy="179831"/>
            </a:xfrm>
            <a:prstGeom prst="rect">
              <a:avLst/>
            </a:prstGeom>
          </p:spPr>
        </p:pic>
      </p:grpSp>
      <p:pic>
        <p:nvPicPr>
          <p:cNvPr id="7" name="object 7"/>
          <p:cNvPicPr/>
          <p:nvPr/>
        </p:nvPicPr>
        <p:blipFill>
          <a:blip r:embed="rId5" cstate="print"/>
          <a:stretch>
            <a:fillRect/>
          </a:stretch>
        </p:blipFill>
        <p:spPr>
          <a:xfrm>
            <a:off x="143255" y="2275332"/>
            <a:ext cx="539496" cy="179831"/>
          </a:xfrm>
          <a:prstGeom prst="rect">
            <a:avLst/>
          </a:prstGeom>
        </p:spPr>
      </p:pic>
      <p:sp>
        <p:nvSpPr>
          <p:cNvPr id="8" name="object 8"/>
          <p:cNvSpPr txBox="1"/>
          <p:nvPr/>
        </p:nvSpPr>
        <p:spPr>
          <a:xfrm>
            <a:off x="310692" y="966292"/>
            <a:ext cx="8296909" cy="1482725"/>
          </a:xfrm>
          <a:prstGeom prst="rect">
            <a:avLst/>
          </a:prstGeom>
        </p:spPr>
        <p:txBody>
          <a:bodyPr vert="horz" wrap="square" lIns="0" tIns="13335" rIns="0" bIns="0" rtlCol="0">
            <a:spAutoFit/>
          </a:bodyPr>
          <a:lstStyle/>
          <a:p>
            <a:pPr marL="145415" marR="0" lvl="0" indent="-132715" defTabSz="914400" eaLnBrk="1" fontAlgn="auto" latinLnBrk="0" hangingPunct="1">
              <a:lnSpc>
                <a:spcPct val="100000"/>
              </a:lnSpc>
              <a:spcBef>
                <a:spcPts val="105"/>
              </a:spcBef>
              <a:spcAft>
                <a:spcPts val="0"/>
              </a:spcAft>
              <a:buClr>
                <a:srgbClr val="FF9900"/>
              </a:buClr>
              <a:buSzTx/>
              <a:buFontTx/>
              <a:buChar char="•"/>
              <a:tabLst>
                <a:tab pos="145415" algn="l"/>
              </a:tabLst>
              <a:defRPr/>
            </a:pPr>
            <a:r>
              <a:rPr kumimoji="0" sz="1400" b="0" i="0" u="none" strike="noStrike" kern="0" cap="none" spc="0" normalizeH="0" baseline="0" noProof="0">
                <a:ln>
                  <a:noFill/>
                </a:ln>
                <a:solidFill>
                  <a:srgbClr val="073762"/>
                </a:solidFill>
                <a:effectLst/>
                <a:uLnTx/>
                <a:uFillTx/>
                <a:latin typeface="Arial"/>
                <a:cs typeface="Arial"/>
              </a:rPr>
              <a:t>Overall,</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43.1%</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of</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patients</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with</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severe</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asthma</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had</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fractional</a:t>
            </a:r>
            <a:r>
              <a:rPr kumimoji="0" sz="1400" b="0" i="0" u="none" strike="noStrike" kern="0" cap="none" spc="-6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exhaled</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nitric</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oxide</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(FeNO)</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concentrations</a:t>
            </a:r>
            <a:endParaRPr kumimoji="0" sz="1400" b="0" i="0" u="none" strike="noStrike" kern="0" cap="none" spc="0" normalizeH="0" baseline="0" noProof="0">
              <a:ln>
                <a:noFill/>
              </a:ln>
              <a:solidFill>
                <a:sysClr val="windowText" lastClr="000000"/>
              </a:solidFill>
              <a:effectLst/>
              <a:uLnTx/>
              <a:uFillTx/>
              <a:latin typeface="Arial"/>
              <a:cs typeface="Arial"/>
            </a:endParaRPr>
          </a:p>
          <a:p>
            <a:pPr marL="146685" marR="0" lvl="0" indent="0" defTabSz="914400" eaLnBrk="1" fontAlgn="auto" latinLnBrk="0" hangingPunct="1">
              <a:lnSpc>
                <a:spcPct val="100000"/>
              </a:lnSpc>
              <a:spcBef>
                <a:spcPts val="5"/>
              </a:spcBef>
              <a:spcAft>
                <a:spcPts val="0"/>
              </a:spcAft>
              <a:buClrTx/>
              <a:buSzTx/>
              <a:buFontTx/>
              <a:buNone/>
              <a:tabLst/>
              <a:defRPr/>
            </a:pPr>
            <a:r>
              <a:rPr kumimoji="0" sz="1400" b="0" i="0" u="none" strike="noStrike" kern="0" cap="none" spc="0" normalizeH="0" baseline="0" noProof="0">
                <a:ln>
                  <a:noFill/>
                </a:ln>
                <a:solidFill>
                  <a:srgbClr val="073762"/>
                </a:solidFill>
                <a:effectLst/>
                <a:uLnTx/>
                <a:uFillTx/>
                <a:latin typeface="Arial"/>
                <a:cs typeface="Arial"/>
              </a:rPr>
              <a:t>&lt;25</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parts</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per</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billion</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(ppb),</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and</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56.9%</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had</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concentration</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≥25</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20" normalizeH="0" baseline="0" noProof="0">
                <a:ln>
                  <a:noFill/>
                </a:ln>
                <a:solidFill>
                  <a:srgbClr val="073762"/>
                </a:solidFill>
                <a:effectLst/>
                <a:uLnTx/>
                <a:uFillTx/>
                <a:latin typeface="Arial"/>
                <a:cs typeface="Arial"/>
              </a:rPr>
              <a:t>ppb.</a:t>
            </a:r>
            <a:endParaRPr kumimoji="0" sz="1400" b="0" i="0" u="none" strike="noStrike" kern="0" cap="none" spc="0" normalizeH="0" baseline="0" noProof="0">
              <a:ln>
                <a:noFill/>
              </a:ln>
              <a:solidFill>
                <a:sysClr val="windowText" lastClr="000000"/>
              </a:solidFill>
              <a:effectLst/>
              <a:uLnTx/>
              <a:uFillTx/>
              <a:latin typeface="Arial"/>
              <a:cs typeface="Arial"/>
            </a:endParaRPr>
          </a:p>
          <a:p>
            <a:pPr marL="661035" marR="0" lvl="1" indent="-134620" defTabSz="914400" eaLnBrk="1" fontAlgn="auto" latinLnBrk="0" hangingPunct="1">
              <a:lnSpc>
                <a:spcPct val="100000"/>
              </a:lnSpc>
              <a:spcBef>
                <a:spcPts val="780"/>
              </a:spcBef>
              <a:spcAft>
                <a:spcPts val="0"/>
              </a:spcAft>
              <a:buClr>
                <a:srgbClr val="FF9900"/>
              </a:buClr>
              <a:buSzTx/>
              <a:buFont typeface="Courier New"/>
              <a:buChar char="o"/>
              <a:tabLst>
                <a:tab pos="661035" algn="l"/>
              </a:tabLst>
              <a:defRPr/>
            </a:pPr>
            <a:r>
              <a:rPr kumimoji="0" sz="1200" b="0" i="0" u="none" strike="noStrike" kern="0" cap="none" spc="0" normalizeH="0" baseline="0" noProof="0">
                <a:ln>
                  <a:noFill/>
                </a:ln>
                <a:solidFill>
                  <a:srgbClr val="073762"/>
                </a:solidFill>
                <a:effectLst/>
                <a:uLnTx/>
                <a:uFillTx/>
                <a:latin typeface="Arial"/>
                <a:cs typeface="Arial"/>
              </a:rPr>
              <a:t>A</a:t>
            </a:r>
            <a:r>
              <a:rPr kumimoji="0" sz="1200" b="0" i="0" u="none" strike="noStrike" kern="0" cap="none" spc="-6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similar</a:t>
            </a:r>
            <a:r>
              <a:rPr kumimoji="0" sz="1200" b="0" i="0" u="none" strike="noStrike" kern="0" cap="none" spc="-1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proportion</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of</a:t>
            </a:r>
            <a:r>
              <a:rPr kumimoji="0" sz="1200" b="0" i="0" u="none" strike="noStrike" kern="0" cap="none" spc="-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patients</a:t>
            </a:r>
            <a:r>
              <a:rPr kumimoji="0" sz="1200" b="0" i="0" u="none" strike="noStrike" kern="0" cap="none" spc="-1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had</a:t>
            </a:r>
            <a:r>
              <a:rPr kumimoji="0" sz="1200" b="0" i="0" u="none" strike="noStrike" kern="0" cap="none" spc="-4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FeNO</a:t>
            </a:r>
            <a:r>
              <a:rPr kumimoji="0" sz="1200" b="0" i="0" u="none" strike="noStrike" kern="0" cap="none" spc="10"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concentrations</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&lt;25ppb</a:t>
            </a:r>
            <a:r>
              <a:rPr kumimoji="0" sz="1200" b="0" i="0" u="none" strike="noStrike" kern="0" cap="none" spc="-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and</a:t>
            </a:r>
            <a:r>
              <a:rPr kumimoji="0" sz="1200" b="0" i="0" u="none" strike="noStrike" kern="0" cap="none" spc="-4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≥25 </a:t>
            </a:r>
            <a:r>
              <a:rPr kumimoji="0" sz="1200" b="0" i="0" u="none" strike="noStrike" kern="0" cap="none" spc="-20" normalizeH="0" baseline="0" noProof="0">
                <a:ln>
                  <a:noFill/>
                </a:ln>
                <a:solidFill>
                  <a:srgbClr val="073762"/>
                </a:solidFill>
                <a:effectLst/>
                <a:uLnTx/>
                <a:uFillTx/>
                <a:latin typeface="Arial"/>
                <a:cs typeface="Arial"/>
              </a:rPr>
              <a:t>ppb.</a:t>
            </a:r>
            <a:endParaRPr kumimoji="0" sz="1200" b="0" i="0" u="none" strike="noStrike" kern="0" cap="none" spc="0" normalizeH="0" baseline="0" noProof="0">
              <a:ln>
                <a:noFill/>
              </a:ln>
              <a:solidFill>
                <a:sysClr val="windowText" lastClr="000000"/>
              </a:solidFill>
              <a:effectLst/>
              <a:uLnTx/>
              <a:uFillTx/>
              <a:latin typeface="Arial"/>
              <a:cs typeface="Arial"/>
            </a:endParaRPr>
          </a:p>
          <a:p>
            <a:pPr marL="0" marR="0" lvl="1" indent="0" defTabSz="914400" eaLnBrk="1" fontAlgn="auto" latinLnBrk="0" hangingPunct="1">
              <a:lnSpc>
                <a:spcPct val="100000"/>
              </a:lnSpc>
              <a:spcBef>
                <a:spcPts val="120"/>
              </a:spcBef>
              <a:spcAft>
                <a:spcPts val="0"/>
              </a:spcAft>
              <a:buClr>
                <a:srgbClr val="FF9900"/>
              </a:buClr>
              <a:buSzTx/>
              <a:buFont typeface="Courier New"/>
              <a:buChar char="o"/>
              <a:tabLst/>
              <a:defRPr/>
            </a:pPr>
            <a:endParaRPr kumimoji="0" sz="1200" b="0" i="0" u="none" strike="noStrike" kern="0" cap="none" spc="0" normalizeH="0" baseline="0" noProof="0">
              <a:ln>
                <a:noFill/>
              </a:ln>
              <a:solidFill>
                <a:sysClr val="windowText" lastClr="000000"/>
              </a:solidFill>
              <a:effectLst/>
              <a:uLnTx/>
              <a:uFillTx/>
              <a:latin typeface="Arial"/>
              <a:cs typeface="Arial"/>
            </a:endParaRPr>
          </a:p>
          <a:p>
            <a:pPr marL="661035" marR="0" lvl="1" indent="-134620" defTabSz="914400" eaLnBrk="1" fontAlgn="auto" latinLnBrk="0" hangingPunct="1">
              <a:lnSpc>
                <a:spcPct val="100000"/>
              </a:lnSpc>
              <a:spcBef>
                <a:spcPts val="5"/>
              </a:spcBef>
              <a:spcAft>
                <a:spcPts val="0"/>
              </a:spcAft>
              <a:buClr>
                <a:srgbClr val="FF9900"/>
              </a:buClr>
              <a:buSzTx/>
              <a:buFont typeface="Courier New"/>
              <a:buChar char="o"/>
              <a:tabLst>
                <a:tab pos="661035" algn="l"/>
              </a:tabLst>
              <a:defRPr/>
            </a:pPr>
            <a:r>
              <a:rPr kumimoji="0" sz="1200" b="0" i="0" u="none" strike="noStrike" kern="0" cap="none" spc="0" normalizeH="0" baseline="0" noProof="0">
                <a:ln>
                  <a:noFill/>
                </a:ln>
                <a:solidFill>
                  <a:srgbClr val="073762"/>
                </a:solidFill>
                <a:effectLst/>
                <a:uLnTx/>
                <a:uFillTx/>
                <a:latin typeface="Arial"/>
                <a:cs typeface="Arial"/>
              </a:rPr>
              <a:t>Most</a:t>
            </a:r>
            <a:r>
              <a:rPr kumimoji="0" sz="1200" b="0" i="0" u="none" strike="noStrike" kern="0" cap="none" spc="-1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patients</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had</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FeNO</a:t>
            </a:r>
            <a:r>
              <a:rPr kumimoji="0" sz="1200" b="0" i="0" u="none" strike="noStrike" kern="0" cap="none" spc="-1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concentrations</a:t>
            </a:r>
            <a:r>
              <a:rPr kumimoji="0" sz="1200" b="0" i="0" u="none" strike="noStrike" kern="0" cap="none" spc="-40"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≥25ppb.</a:t>
            </a:r>
            <a:endParaRPr kumimoji="0" sz="1200" b="0" i="0" u="none" strike="noStrike" kern="0" cap="none" spc="0" normalizeH="0" baseline="0" noProof="0">
              <a:ln>
                <a:noFill/>
              </a:ln>
              <a:solidFill>
                <a:sysClr val="windowText" lastClr="000000"/>
              </a:solidFill>
              <a:effectLst/>
              <a:uLnTx/>
              <a:uFillTx/>
              <a:latin typeface="Arial"/>
              <a:cs typeface="Arial"/>
            </a:endParaRPr>
          </a:p>
          <a:p>
            <a:pPr marL="0" marR="0" lvl="1" indent="0" defTabSz="914400" eaLnBrk="1" fontAlgn="auto" latinLnBrk="0" hangingPunct="1">
              <a:lnSpc>
                <a:spcPct val="100000"/>
              </a:lnSpc>
              <a:spcBef>
                <a:spcPts val="114"/>
              </a:spcBef>
              <a:spcAft>
                <a:spcPts val="0"/>
              </a:spcAft>
              <a:buClr>
                <a:srgbClr val="FF9900"/>
              </a:buClr>
              <a:buSzTx/>
              <a:buFont typeface="Courier New"/>
              <a:buChar char="o"/>
              <a:tabLst/>
              <a:defRPr/>
            </a:pPr>
            <a:endParaRPr kumimoji="0" sz="1200" b="0" i="0" u="none" strike="noStrike" kern="0" cap="none" spc="0" normalizeH="0" baseline="0" noProof="0">
              <a:ln>
                <a:noFill/>
              </a:ln>
              <a:solidFill>
                <a:sysClr val="windowText" lastClr="000000"/>
              </a:solidFill>
              <a:effectLst/>
              <a:uLnTx/>
              <a:uFillTx/>
              <a:latin typeface="Arial"/>
              <a:cs typeface="Arial"/>
            </a:endParaRPr>
          </a:p>
          <a:p>
            <a:pPr marL="661035" marR="0" lvl="1" indent="-134620" defTabSz="914400" eaLnBrk="1" fontAlgn="auto" latinLnBrk="0" hangingPunct="1">
              <a:lnSpc>
                <a:spcPct val="100000"/>
              </a:lnSpc>
              <a:spcBef>
                <a:spcPts val="5"/>
              </a:spcBef>
              <a:spcAft>
                <a:spcPts val="0"/>
              </a:spcAft>
              <a:buClr>
                <a:srgbClr val="FF9900"/>
              </a:buClr>
              <a:buSzTx/>
              <a:buFont typeface="Courier New"/>
              <a:buChar char="o"/>
              <a:tabLst>
                <a:tab pos="661035" algn="l"/>
              </a:tabLst>
              <a:defRPr/>
            </a:pPr>
            <a:r>
              <a:rPr kumimoji="0" sz="1200" b="0" i="0" u="none" strike="noStrike" kern="0" cap="none" spc="0" normalizeH="0" baseline="0" noProof="0">
                <a:ln>
                  <a:noFill/>
                </a:ln>
                <a:solidFill>
                  <a:srgbClr val="073762"/>
                </a:solidFill>
                <a:effectLst/>
                <a:uLnTx/>
                <a:uFillTx/>
                <a:latin typeface="Arial"/>
                <a:cs typeface="Arial"/>
              </a:rPr>
              <a:t>Most</a:t>
            </a:r>
            <a:r>
              <a:rPr kumimoji="0" sz="1200" b="0" i="0" u="none" strike="noStrike" kern="0" cap="none" spc="-1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patients</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had</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FeNO</a:t>
            </a:r>
            <a:r>
              <a:rPr kumimoji="0" sz="1200" b="0" i="0" u="none" strike="noStrike" kern="0" cap="none" spc="-1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concentrations</a:t>
            </a:r>
            <a:r>
              <a:rPr kumimoji="0" sz="1200" b="0" i="0" u="none" strike="noStrike" kern="0" cap="none" spc="-4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&lt;25</a:t>
            </a:r>
            <a:r>
              <a:rPr kumimoji="0" sz="1200" b="0" i="0" u="none" strike="noStrike" kern="0" cap="none" spc="-10" normalizeH="0" baseline="0" noProof="0">
                <a:ln>
                  <a:noFill/>
                </a:ln>
                <a:solidFill>
                  <a:srgbClr val="073762"/>
                </a:solidFill>
                <a:effectLst/>
                <a:uLnTx/>
                <a:uFillTx/>
                <a:latin typeface="Arial"/>
                <a:cs typeface="Arial"/>
              </a:rPr>
              <a:t> </a:t>
            </a:r>
            <a:r>
              <a:rPr kumimoji="0" sz="1200" b="0" i="0" u="none" strike="noStrike" kern="0" cap="none" spc="-20" normalizeH="0" baseline="0" noProof="0">
                <a:ln>
                  <a:noFill/>
                </a:ln>
                <a:solidFill>
                  <a:srgbClr val="073762"/>
                </a:solidFill>
                <a:effectLst/>
                <a:uLnTx/>
                <a:uFillTx/>
                <a:latin typeface="Arial"/>
                <a:cs typeface="Arial"/>
              </a:rPr>
              <a:t>ppb.</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pic>
        <p:nvPicPr>
          <p:cNvPr id="9" name="object 9"/>
          <p:cNvPicPr/>
          <p:nvPr/>
        </p:nvPicPr>
        <p:blipFill>
          <a:blip r:embed="rId6" cstate="print"/>
          <a:stretch>
            <a:fillRect/>
          </a:stretch>
        </p:blipFill>
        <p:spPr>
          <a:xfrm>
            <a:off x="2740170" y="2622899"/>
            <a:ext cx="5155657" cy="2345289"/>
          </a:xfrm>
          <a:prstGeom prst="rect">
            <a:avLst/>
          </a:prstGeom>
        </p:spPr>
      </p:pic>
      <p:sp>
        <p:nvSpPr>
          <p:cNvPr id="10" name="object 10"/>
          <p:cNvSpPr txBox="1"/>
          <p:nvPr/>
        </p:nvSpPr>
        <p:spPr>
          <a:xfrm>
            <a:off x="311302" y="4493463"/>
            <a:ext cx="1970405" cy="513715"/>
          </a:xfrm>
          <a:prstGeom prst="rect">
            <a:avLst/>
          </a:prstGeom>
        </p:spPr>
        <p:txBody>
          <a:bodyPr vert="horz" wrap="square" lIns="0" tIns="12700" rIns="0" bIns="0" rtlCol="0">
            <a:spAutoFit/>
          </a:bodyPr>
          <a:lstStyle/>
          <a:p>
            <a:pPr marL="12700" marR="5080" lvl="0" indent="0" defTabSz="914400" eaLnBrk="1" fontAlgn="auto" latinLnBrk="0" hangingPunct="1">
              <a:lnSpc>
                <a:spcPct val="100000"/>
              </a:lnSpc>
              <a:spcBef>
                <a:spcPts val="100"/>
              </a:spcBef>
              <a:spcAft>
                <a:spcPts val="0"/>
              </a:spcAft>
              <a:buClrTx/>
              <a:buSzTx/>
              <a:buFontTx/>
              <a:buNone/>
              <a:tabLst/>
              <a:defRPr/>
            </a:pPr>
            <a:r>
              <a:rPr kumimoji="0" sz="800" b="0" i="0" u="none" strike="noStrike" kern="0" cap="none" spc="0" normalizeH="0" baseline="0" noProof="0">
                <a:ln>
                  <a:noFill/>
                </a:ln>
                <a:solidFill>
                  <a:srgbClr val="073762"/>
                </a:solidFill>
                <a:effectLst/>
                <a:uLnTx/>
                <a:uFillTx/>
                <a:latin typeface="Arial"/>
                <a:cs typeface="Arial"/>
              </a:rPr>
              <a:t>USA:</a:t>
            </a:r>
            <a:r>
              <a:rPr kumimoji="0" sz="800" b="0" i="0" u="none" strike="noStrike" kern="0" cap="none" spc="-2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United</a:t>
            </a:r>
            <a:r>
              <a:rPr kumimoji="0" sz="800" b="0" i="0" u="none" strike="noStrike" kern="0" cap="none" spc="-1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States</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of</a:t>
            </a:r>
            <a:r>
              <a:rPr kumimoji="0" sz="800" b="0" i="0" u="none" strike="noStrike" kern="0" cap="none" spc="-1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America;</a:t>
            </a:r>
            <a:r>
              <a:rPr kumimoji="0" sz="800" b="0" i="0" u="none" strike="noStrike" kern="0" cap="none" spc="-4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UK:</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10" normalizeH="0" baseline="0" noProof="0">
                <a:ln>
                  <a:noFill/>
                </a:ln>
                <a:solidFill>
                  <a:srgbClr val="073762"/>
                </a:solidFill>
                <a:effectLst/>
                <a:uLnTx/>
                <a:uFillTx/>
                <a:latin typeface="Arial"/>
                <a:cs typeface="Arial"/>
              </a:rPr>
              <a:t>United </a:t>
            </a:r>
            <a:r>
              <a:rPr kumimoji="0" sz="800" b="0" i="0" u="none" strike="noStrike" kern="0" cap="none" spc="0" normalizeH="0" baseline="0" noProof="0">
                <a:ln>
                  <a:noFill/>
                </a:ln>
                <a:solidFill>
                  <a:srgbClr val="073762"/>
                </a:solidFill>
                <a:effectLst/>
                <a:uLnTx/>
                <a:uFillTx/>
                <a:latin typeface="Arial"/>
                <a:cs typeface="Arial"/>
              </a:rPr>
              <a:t>Kingdom;</a:t>
            </a:r>
            <a:r>
              <a:rPr kumimoji="0" sz="800" b="0" i="0" u="none" strike="noStrike" kern="0" cap="none" spc="-3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SK:</a:t>
            </a:r>
            <a:r>
              <a:rPr kumimoji="0" sz="800" b="0" i="0" u="none" strike="noStrike" kern="0" cap="none" spc="-3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South</a:t>
            </a:r>
            <a:r>
              <a:rPr kumimoji="0" sz="800" b="0" i="0" u="none" strike="noStrike" kern="0" cap="none" spc="-1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Korea;</a:t>
            </a:r>
            <a:r>
              <a:rPr kumimoji="0" sz="800" b="0" i="0" u="none" strike="noStrike" kern="0" cap="none" spc="-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IT:</a:t>
            </a:r>
            <a:r>
              <a:rPr kumimoji="0" sz="800" b="0" i="0" u="none" strike="noStrike" kern="0" cap="none" spc="-40" normalizeH="0" baseline="0" noProof="0">
                <a:ln>
                  <a:noFill/>
                </a:ln>
                <a:solidFill>
                  <a:srgbClr val="073762"/>
                </a:solidFill>
                <a:effectLst/>
                <a:uLnTx/>
                <a:uFillTx/>
                <a:latin typeface="Arial"/>
                <a:cs typeface="Arial"/>
              </a:rPr>
              <a:t> </a:t>
            </a:r>
            <a:r>
              <a:rPr kumimoji="0" sz="800" b="0" i="0" u="none" strike="noStrike" kern="0" cap="none" spc="-10" normalizeH="0" baseline="0" noProof="0">
                <a:ln>
                  <a:noFill/>
                </a:ln>
                <a:solidFill>
                  <a:srgbClr val="073762"/>
                </a:solidFill>
                <a:effectLst/>
                <a:uLnTx/>
                <a:uFillTx/>
                <a:latin typeface="Arial"/>
                <a:cs typeface="Arial"/>
              </a:rPr>
              <a:t>Italy; </a:t>
            </a:r>
            <a:r>
              <a:rPr kumimoji="0" sz="800" b="0" i="0" u="none" strike="noStrike" kern="0" cap="none" spc="0" normalizeH="0" baseline="0" noProof="0">
                <a:ln>
                  <a:noFill/>
                </a:ln>
                <a:solidFill>
                  <a:srgbClr val="073762"/>
                </a:solidFill>
                <a:effectLst/>
                <a:uLnTx/>
                <a:uFillTx/>
                <a:latin typeface="Arial"/>
                <a:cs typeface="Arial"/>
              </a:rPr>
              <a:t>SAWD:</a:t>
            </a:r>
            <a:r>
              <a:rPr kumimoji="0" sz="800" b="0" i="0" u="none" strike="noStrike" kern="0" cap="none" spc="-5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Severe</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Asthma</a:t>
            </a:r>
            <a:r>
              <a:rPr kumimoji="0" sz="800" b="0" i="0" u="none" strike="noStrike" kern="0" cap="none" spc="-3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Web-</a:t>
            </a:r>
            <a:r>
              <a:rPr kumimoji="0" sz="800" b="0" i="0" u="none" strike="noStrike" kern="0" cap="none" spc="-10" normalizeH="0" baseline="0" noProof="0">
                <a:ln>
                  <a:noFill/>
                </a:ln>
                <a:solidFill>
                  <a:srgbClr val="073762"/>
                </a:solidFill>
                <a:effectLst/>
                <a:uLnTx/>
                <a:uFillTx/>
                <a:latin typeface="Arial"/>
                <a:cs typeface="Arial"/>
              </a:rPr>
              <a:t>based Database</a:t>
            </a:r>
            <a:endParaRPr kumimoji="0" sz="800" b="0" i="0" u="none" strike="noStrike" kern="0" cap="none" spc="0" normalizeH="0" baseline="0" noProof="0">
              <a:ln>
                <a:noFill/>
              </a:ln>
              <a:solidFill>
                <a:sysClr val="windowText" lastClr="000000"/>
              </a:solidFill>
              <a:effectLst/>
              <a:uLnTx/>
              <a:uFillTx/>
              <a:latin typeface="Arial"/>
              <a:cs typeface="Arial"/>
            </a:endParaRPr>
          </a:p>
        </p:txBody>
      </p:sp>
      <p:pic>
        <p:nvPicPr>
          <p:cNvPr id="11" name="Graphic 10" descr="Beginning with solid fill">
            <a:hlinkClick r:id="rId7" action="ppaction://hlinksldjump"/>
            <a:extLst>
              <a:ext uri="{FF2B5EF4-FFF2-40B4-BE49-F238E27FC236}">
                <a16:creationId xmlns:a16="http://schemas.microsoft.com/office/drawing/2014/main" id="{56D493D4-060B-1327-E02F-EF1C2FF32359}"/>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12" name="bg object 17">
            <a:extLst>
              <a:ext uri="{FF2B5EF4-FFF2-40B4-BE49-F238E27FC236}">
                <a16:creationId xmlns:a16="http://schemas.microsoft.com/office/drawing/2014/main" id="{45108C70-CD79-6710-FEDD-8476B78F8E97}"/>
              </a:ext>
            </a:extLst>
          </p:cNvPr>
          <p:cNvPicPr/>
          <p:nvPr/>
        </p:nvPicPr>
        <p:blipFill>
          <a:blip r:embed="rId10" cstate="print">
            <a:alphaModFix amt="10000"/>
            <a:extLst>
              <a:ext uri="{BEBA8EAE-BF5A-486C-A8C5-ECC9F3942E4B}">
                <a14:imgProps xmlns:a14="http://schemas.microsoft.com/office/drawing/2010/main">
                  <a14:imgLayer r:embed="rId11">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prstGeom prst="rect">
            <a:avLst/>
          </a:prstGeom>
        </p:spPr>
        <p:txBody>
          <a:bodyPr vert="horz" wrap="square" lIns="0" tIns="12700" rIns="0" bIns="0" rtlCol="0">
            <a:spAutoFit/>
          </a:bodyPr>
          <a:lstStyle/>
          <a:p>
            <a:pPr marL="12700">
              <a:lnSpc>
                <a:spcPct val="100000"/>
              </a:lnSpc>
              <a:spcBef>
                <a:spcPts val="100"/>
              </a:spcBef>
            </a:pPr>
            <a:r>
              <a:t>Results:</a:t>
            </a:r>
            <a:r>
              <a:rPr spc="-40"/>
              <a:t> </a:t>
            </a:r>
            <a:r>
              <a:t>Clinical</a:t>
            </a:r>
            <a:r>
              <a:rPr spc="-70"/>
              <a:t> </a:t>
            </a:r>
            <a:r>
              <a:rPr spc="-10"/>
              <a:t>characteristics</a:t>
            </a:r>
          </a:p>
          <a:p>
            <a:pPr marL="12700">
              <a:lnSpc>
                <a:spcPct val="100000"/>
              </a:lnSpc>
              <a:spcBef>
                <a:spcPts val="25"/>
              </a:spcBef>
            </a:pPr>
            <a:r>
              <a:rPr sz="1600" spc="-10"/>
              <a:t>Comorbidities</a:t>
            </a:r>
            <a:endParaRPr sz="1600"/>
          </a:p>
        </p:txBody>
      </p:sp>
      <p:sp>
        <p:nvSpPr>
          <p:cNvPr id="3" name="object 3"/>
          <p:cNvSpPr txBox="1"/>
          <p:nvPr/>
        </p:nvSpPr>
        <p:spPr>
          <a:xfrm>
            <a:off x="310692" y="920192"/>
            <a:ext cx="8401050" cy="1719580"/>
          </a:xfrm>
          <a:prstGeom prst="rect">
            <a:avLst/>
          </a:prstGeom>
        </p:spPr>
        <p:txBody>
          <a:bodyPr vert="horz" wrap="square" lIns="0" tIns="59690" rIns="0" bIns="0" rtlCol="0">
            <a:spAutoFit/>
          </a:bodyPr>
          <a:lstStyle/>
          <a:p>
            <a:pPr marL="145415" marR="0" lvl="0" indent="-132715" defTabSz="914400" eaLnBrk="1" fontAlgn="auto" latinLnBrk="0" hangingPunct="1">
              <a:lnSpc>
                <a:spcPct val="100000"/>
              </a:lnSpc>
              <a:spcBef>
                <a:spcPts val="470"/>
              </a:spcBef>
              <a:spcAft>
                <a:spcPts val="0"/>
              </a:spcAft>
              <a:buClr>
                <a:srgbClr val="FF9900"/>
              </a:buClr>
              <a:buSzTx/>
              <a:buFontTx/>
              <a:buChar char="•"/>
              <a:tabLst>
                <a:tab pos="145415" algn="l"/>
              </a:tabLst>
              <a:defRPr/>
            </a:pPr>
            <a:r>
              <a:rPr kumimoji="0" sz="1400" b="0" i="0" u="none" strike="noStrike" kern="0" cap="none" spc="0" normalizeH="0" baseline="0" noProof="0">
                <a:ln>
                  <a:noFill/>
                </a:ln>
                <a:solidFill>
                  <a:srgbClr val="073762"/>
                </a:solidFill>
                <a:effectLst/>
                <a:uLnTx/>
                <a:uFillTx/>
                <a:latin typeface="Arial"/>
                <a:cs typeface="Arial"/>
              </a:rPr>
              <a:t>Allergic</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rhinitis</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(AR)</a:t>
            </a:r>
            <a:r>
              <a:rPr kumimoji="0" sz="1400" b="0" i="0" u="none" strike="noStrike" kern="0" cap="none" spc="-1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was</a:t>
            </a:r>
            <a:r>
              <a:rPr kumimoji="0" sz="1400" b="0" i="0" u="none" strike="noStrike" kern="0" cap="none" spc="-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predominant</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comorbidity</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in</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total</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population</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(49.4%),</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and</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in</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all</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countries.</a:t>
            </a:r>
            <a:endParaRPr kumimoji="0" sz="1400" b="0" i="0" u="none" strike="noStrike" kern="0" cap="none" spc="0" normalizeH="0" baseline="0" noProof="0">
              <a:ln>
                <a:noFill/>
              </a:ln>
              <a:solidFill>
                <a:sysClr val="windowText" lastClr="000000"/>
              </a:solidFill>
              <a:effectLst/>
              <a:uLnTx/>
              <a:uFillTx/>
              <a:latin typeface="Arial"/>
              <a:cs typeface="Arial"/>
            </a:endParaRPr>
          </a:p>
          <a:p>
            <a:pPr marL="146685" marR="0" lvl="0" indent="0" defTabSz="914400" eaLnBrk="1" fontAlgn="auto" latinLnBrk="0" hangingPunct="1">
              <a:lnSpc>
                <a:spcPct val="100000"/>
              </a:lnSpc>
              <a:spcBef>
                <a:spcPts val="310"/>
              </a:spcBef>
              <a:spcAft>
                <a:spcPts val="0"/>
              </a:spcAft>
              <a:buClrTx/>
              <a:buSzTx/>
              <a:buFontTx/>
              <a:buNone/>
              <a:tabLst/>
              <a:defRPr/>
            </a:pPr>
            <a:r>
              <a:rPr kumimoji="0" sz="1200" b="0" i="0" u="none" strike="noStrike" kern="0" cap="none" spc="0" normalizeH="0" baseline="0" noProof="0">
                <a:ln>
                  <a:noFill/>
                </a:ln>
                <a:solidFill>
                  <a:srgbClr val="FF9900"/>
                </a:solidFill>
                <a:effectLst/>
                <a:uLnTx/>
                <a:uFillTx/>
                <a:latin typeface="Arial"/>
                <a:cs typeface="Arial"/>
              </a:rPr>
              <a:t>–</a:t>
            </a:r>
            <a:r>
              <a:rPr kumimoji="0" sz="1200" b="0" i="0" u="none" strike="noStrike" kern="0" cap="none" spc="55" normalizeH="0" baseline="0" noProof="0">
                <a:ln>
                  <a:noFill/>
                </a:ln>
                <a:solidFill>
                  <a:srgbClr val="FF9900"/>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This</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is</a:t>
            </a:r>
            <a:r>
              <a:rPr kumimoji="0" sz="1200" b="0" i="0" u="none" strike="noStrike" kern="0" cap="none" spc="-1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followed</a:t>
            </a:r>
            <a:r>
              <a:rPr kumimoji="0" sz="1200" b="0" i="0" u="none" strike="noStrike" kern="0" cap="none" spc="-5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by</a:t>
            </a:r>
            <a:r>
              <a:rPr kumimoji="0" sz="1200" b="0" i="0" u="none" strike="noStrike" kern="0" cap="none" spc="-1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chronic</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rhinosinusitis</a:t>
            </a:r>
            <a:r>
              <a:rPr kumimoji="0" sz="1200" b="0" i="0" u="none" strike="noStrike" kern="0" cap="none" spc="-5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(CRS;</a:t>
            </a:r>
            <a:r>
              <a:rPr kumimoji="0" sz="1200" b="0" i="0" u="none" strike="noStrike" kern="0" cap="none" spc="-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21.4%),</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eczema</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(9.6%),</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and</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nasal</a:t>
            </a:r>
            <a:r>
              <a:rPr kumimoji="0" sz="1200" b="0" i="0" u="none" strike="noStrike" kern="0" cap="none" spc="-5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polyps</a:t>
            </a:r>
            <a:r>
              <a:rPr kumimoji="0" sz="1200" b="0" i="0" u="none" strike="noStrike" kern="0" cap="none" spc="-1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(NP;</a:t>
            </a:r>
            <a:r>
              <a:rPr kumimoji="0" sz="1200" b="0" i="0" u="none" strike="noStrike" kern="0" cap="none" spc="-10" normalizeH="0" baseline="0" noProof="0">
                <a:ln>
                  <a:noFill/>
                </a:ln>
                <a:solidFill>
                  <a:srgbClr val="073762"/>
                </a:solidFill>
                <a:effectLst/>
                <a:uLnTx/>
                <a:uFillTx/>
                <a:latin typeface="Arial"/>
                <a:cs typeface="Arial"/>
              </a:rPr>
              <a:t> 7.3%).</a:t>
            </a:r>
            <a:endParaRPr kumimoji="0" sz="1200" b="0" i="0" u="none" strike="noStrike" kern="0" cap="none" spc="0" normalizeH="0" baseline="0" noProof="0">
              <a:ln>
                <a:noFill/>
              </a:ln>
              <a:solidFill>
                <a:sysClr val="windowText" lastClr="000000"/>
              </a:solidFill>
              <a:effectLst/>
              <a:uLnTx/>
              <a:uFillTx/>
              <a:latin typeface="Arial"/>
              <a:cs typeface="Arial"/>
            </a:endParaRPr>
          </a:p>
          <a:p>
            <a:pPr marL="0" marR="0" lvl="0" indent="0" defTabSz="914400" eaLnBrk="1" fontAlgn="auto" latinLnBrk="0" hangingPunct="1">
              <a:lnSpc>
                <a:spcPct val="100000"/>
              </a:lnSpc>
              <a:spcBef>
                <a:spcPts val="110"/>
              </a:spcBef>
              <a:spcAft>
                <a:spcPts val="0"/>
              </a:spcAft>
              <a:buClrTx/>
              <a:buSzTx/>
              <a:buFontTx/>
              <a:buNone/>
              <a:tabLst/>
              <a:defRPr/>
            </a:pPr>
            <a:endParaRPr kumimoji="0" sz="1200" b="0" i="0" u="none" strike="noStrike" kern="0" cap="none" spc="0" normalizeH="0" baseline="0" noProof="0">
              <a:ln>
                <a:noFill/>
              </a:ln>
              <a:solidFill>
                <a:sysClr val="windowText" lastClr="000000"/>
              </a:solidFill>
              <a:effectLst/>
              <a:uLnTx/>
              <a:uFillTx/>
              <a:latin typeface="Arial"/>
              <a:cs typeface="Arial"/>
            </a:endParaRPr>
          </a:p>
          <a:p>
            <a:pPr marL="146050" marR="0" lvl="0" indent="-133350" defTabSz="914400" eaLnBrk="1" fontAlgn="auto" latinLnBrk="0" hangingPunct="1">
              <a:lnSpc>
                <a:spcPct val="100000"/>
              </a:lnSpc>
              <a:spcBef>
                <a:spcPts val="0"/>
              </a:spcBef>
              <a:spcAft>
                <a:spcPts val="0"/>
              </a:spcAft>
              <a:buClr>
                <a:srgbClr val="FF9900"/>
              </a:buClr>
              <a:buSzTx/>
              <a:buFontTx/>
              <a:buChar char="•"/>
              <a:tabLst>
                <a:tab pos="146050" algn="l"/>
              </a:tabLst>
              <a:defRPr/>
            </a:pPr>
            <a:r>
              <a:rPr kumimoji="0" sz="1400" b="0" i="0" u="none" strike="noStrike" kern="0" cap="none" spc="0" normalizeH="0" baseline="0" noProof="0">
                <a:ln>
                  <a:noFill/>
                </a:ln>
                <a:solidFill>
                  <a:srgbClr val="073762"/>
                </a:solidFill>
                <a:effectLst/>
                <a:uLnTx/>
                <a:uFillTx/>
                <a:latin typeface="Arial"/>
                <a:cs typeface="Arial"/>
              </a:rPr>
              <a:t>Highest</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prevalence</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of</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comorbid</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CRS</a:t>
            </a:r>
            <a:r>
              <a:rPr kumimoji="0" sz="1400" b="0" i="0" u="none" strike="noStrike" kern="0" cap="none" spc="-10" normalizeH="0" baseline="0" noProof="0">
                <a:ln>
                  <a:noFill/>
                </a:ln>
                <a:solidFill>
                  <a:srgbClr val="073762"/>
                </a:solidFill>
                <a:effectLst/>
                <a:uLnTx/>
                <a:uFillTx/>
                <a:latin typeface="Arial"/>
                <a:cs typeface="Arial"/>
              </a:rPr>
              <a:t> (26.8%):</a:t>
            </a:r>
            <a:endParaRPr kumimoji="0" sz="1400" b="0" i="0" u="none" strike="noStrike" kern="0" cap="none" spc="0" normalizeH="0" baseline="0" noProof="0">
              <a:ln>
                <a:noFill/>
              </a:ln>
              <a:solidFill>
                <a:sysClr val="windowText" lastClr="000000"/>
              </a:solidFill>
              <a:effectLst/>
              <a:uLnTx/>
              <a:uFillTx/>
              <a:latin typeface="Arial"/>
              <a:cs typeface="Arial"/>
            </a:endParaRPr>
          </a:p>
          <a:p>
            <a:pPr marL="146050" marR="0" lvl="0" indent="-133350" defTabSz="914400" eaLnBrk="1" fontAlgn="auto" latinLnBrk="0" hangingPunct="1">
              <a:lnSpc>
                <a:spcPct val="100000"/>
              </a:lnSpc>
              <a:spcBef>
                <a:spcPts val="1500"/>
              </a:spcBef>
              <a:spcAft>
                <a:spcPts val="0"/>
              </a:spcAft>
              <a:buClr>
                <a:srgbClr val="FF9900"/>
              </a:buClr>
              <a:buSzTx/>
              <a:buFontTx/>
              <a:buChar char="•"/>
              <a:tabLst>
                <a:tab pos="146050" algn="l"/>
              </a:tabLst>
              <a:defRPr/>
            </a:pPr>
            <a:r>
              <a:rPr kumimoji="0" sz="1400" b="0" i="0" u="none" strike="noStrike" kern="0" cap="none" spc="0" normalizeH="0" baseline="0" noProof="0">
                <a:ln>
                  <a:noFill/>
                </a:ln>
                <a:solidFill>
                  <a:srgbClr val="073762"/>
                </a:solidFill>
                <a:effectLst/>
                <a:uLnTx/>
                <a:uFillTx/>
                <a:latin typeface="Arial"/>
                <a:cs typeface="Arial"/>
              </a:rPr>
              <a:t>Highest</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eczema</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prevalence</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(20.5%):</a:t>
            </a:r>
            <a:endParaRPr kumimoji="0" sz="1400" b="0" i="0" u="none" strike="noStrike" kern="0" cap="none" spc="0" normalizeH="0" baseline="0" noProof="0">
              <a:ln>
                <a:noFill/>
              </a:ln>
              <a:solidFill>
                <a:sysClr val="windowText" lastClr="000000"/>
              </a:solidFill>
              <a:effectLst/>
              <a:uLnTx/>
              <a:uFillTx/>
              <a:latin typeface="Arial"/>
              <a:cs typeface="Arial"/>
            </a:endParaRPr>
          </a:p>
          <a:p>
            <a:pPr marL="146050" marR="0" lvl="0" indent="-133350" defTabSz="914400" eaLnBrk="1" fontAlgn="auto" latinLnBrk="0" hangingPunct="1">
              <a:lnSpc>
                <a:spcPct val="100000"/>
              </a:lnSpc>
              <a:spcBef>
                <a:spcPts val="1505"/>
              </a:spcBef>
              <a:spcAft>
                <a:spcPts val="0"/>
              </a:spcAft>
              <a:buClr>
                <a:srgbClr val="FF9900"/>
              </a:buClr>
              <a:buSzTx/>
              <a:buFontTx/>
              <a:buChar char="•"/>
              <a:tabLst>
                <a:tab pos="146050" algn="l"/>
              </a:tabLst>
              <a:defRPr/>
            </a:pPr>
            <a:r>
              <a:rPr kumimoji="0" sz="1400" b="0" i="0" u="none" strike="noStrike" kern="0" cap="none" spc="0" normalizeH="0" baseline="0" noProof="0">
                <a:ln>
                  <a:noFill/>
                </a:ln>
                <a:solidFill>
                  <a:srgbClr val="073762"/>
                </a:solidFill>
                <a:effectLst/>
                <a:uLnTx/>
                <a:uFillTx/>
                <a:latin typeface="Arial"/>
                <a:cs typeface="Arial"/>
              </a:rPr>
              <a:t>Highest</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NP</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prevalence</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(22.3%):</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pic>
        <p:nvPicPr>
          <p:cNvPr id="4" name="object 4"/>
          <p:cNvPicPr/>
          <p:nvPr/>
        </p:nvPicPr>
        <p:blipFill>
          <a:blip r:embed="rId2" cstate="print"/>
          <a:stretch>
            <a:fillRect/>
          </a:stretch>
        </p:blipFill>
        <p:spPr>
          <a:xfrm>
            <a:off x="4174235" y="1644395"/>
            <a:ext cx="179832" cy="179832"/>
          </a:xfrm>
          <a:prstGeom prst="rect">
            <a:avLst/>
          </a:prstGeom>
        </p:spPr>
      </p:pic>
      <p:pic>
        <p:nvPicPr>
          <p:cNvPr id="5" name="object 5"/>
          <p:cNvPicPr/>
          <p:nvPr/>
        </p:nvPicPr>
        <p:blipFill>
          <a:blip r:embed="rId3" cstate="print"/>
          <a:stretch>
            <a:fillRect/>
          </a:stretch>
        </p:blipFill>
        <p:spPr>
          <a:xfrm>
            <a:off x="4174235" y="2481072"/>
            <a:ext cx="179832" cy="181356"/>
          </a:xfrm>
          <a:prstGeom prst="rect">
            <a:avLst/>
          </a:prstGeom>
        </p:spPr>
      </p:pic>
      <p:pic>
        <p:nvPicPr>
          <p:cNvPr id="6" name="object 6"/>
          <p:cNvPicPr/>
          <p:nvPr/>
        </p:nvPicPr>
        <p:blipFill>
          <a:blip r:embed="rId4" cstate="print"/>
          <a:stretch>
            <a:fillRect/>
          </a:stretch>
        </p:blipFill>
        <p:spPr>
          <a:xfrm>
            <a:off x="3994403" y="2063495"/>
            <a:ext cx="539496" cy="179831"/>
          </a:xfrm>
          <a:prstGeom prst="rect">
            <a:avLst/>
          </a:prstGeom>
        </p:spPr>
      </p:pic>
      <p:sp>
        <p:nvSpPr>
          <p:cNvPr id="7" name="object 7"/>
          <p:cNvSpPr txBox="1"/>
          <p:nvPr/>
        </p:nvSpPr>
        <p:spPr>
          <a:xfrm>
            <a:off x="311302" y="4868895"/>
            <a:ext cx="5751830" cy="139700"/>
          </a:xfrm>
          <a:prstGeom prst="rect">
            <a:avLst/>
          </a:prstGeom>
        </p:spPr>
        <p:txBody>
          <a:bodyPr vert="horz" wrap="square" lIns="0" tIns="3175" rIns="0" bIns="0" rtlCol="0">
            <a:spAutoFit/>
          </a:bodyPr>
          <a:lstStyle/>
          <a:p>
            <a:pPr marL="12700" marR="0" lvl="0" indent="0" defTabSz="914400" eaLnBrk="1" fontAlgn="auto" latinLnBrk="0" hangingPunct="1">
              <a:lnSpc>
                <a:spcPct val="100000"/>
              </a:lnSpc>
              <a:spcBef>
                <a:spcPts val="25"/>
              </a:spcBef>
              <a:spcAft>
                <a:spcPts val="0"/>
              </a:spcAft>
              <a:buClrTx/>
              <a:buSzTx/>
              <a:buFontTx/>
              <a:buNone/>
              <a:tabLst/>
              <a:defRPr/>
            </a:pPr>
            <a:r>
              <a:rPr kumimoji="0" sz="800" b="0" i="0" u="none" strike="noStrike" kern="0" cap="none" spc="0" normalizeH="0" baseline="0" noProof="0">
                <a:ln>
                  <a:noFill/>
                </a:ln>
                <a:solidFill>
                  <a:srgbClr val="073762"/>
                </a:solidFill>
                <a:effectLst/>
                <a:uLnTx/>
                <a:uFillTx/>
                <a:latin typeface="Arial"/>
                <a:cs typeface="Arial"/>
              </a:rPr>
              <a:t>USA:</a:t>
            </a:r>
            <a:r>
              <a:rPr kumimoji="0" sz="800" b="0" i="0" u="none" strike="noStrike" kern="0" cap="none" spc="-2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United</a:t>
            </a:r>
            <a:r>
              <a:rPr kumimoji="0" sz="800" b="0" i="0" u="none" strike="noStrike" kern="0" cap="none" spc="-1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States</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of</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America;</a:t>
            </a:r>
            <a:r>
              <a:rPr kumimoji="0" sz="800" b="0" i="0" u="none" strike="noStrike" kern="0" cap="none" spc="-4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UK:</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United</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Kingdom;</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SK:</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South</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Korea; IT:</a:t>
            </a:r>
            <a:r>
              <a:rPr kumimoji="0" sz="800" b="0" i="0" u="none" strike="noStrike" kern="0" cap="none" spc="-3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Italy;</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SAWD:</a:t>
            </a:r>
            <a:r>
              <a:rPr kumimoji="0" sz="800" b="0" i="0" u="none" strike="noStrike" kern="0" cap="none" spc="-5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Severe</a:t>
            </a:r>
            <a:r>
              <a:rPr kumimoji="0" sz="800" b="0" i="0" u="none" strike="noStrike" kern="0" cap="none" spc="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Asthma</a:t>
            </a:r>
            <a:r>
              <a:rPr kumimoji="0" sz="800" b="0" i="0" u="none" strike="noStrike" kern="0" cap="none" spc="-5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Web-based</a:t>
            </a:r>
            <a:r>
              <a:rPr kumimoji="0" sz="800" b="0" i="0" u="none" strike="noStrike" kern="0" cap="none" spc="-25" normalizeH="0" baseline="0" noProof="0">
                <a:ln>
                  <a:noFill/>
                </a:ln>
                <a:solidFill>
                  <a:srgbClr val="073762"/>
                </a:solidFill>
                <a:effectLst/>
                <a:uLnTx/>
                <a:uFillTx/>
                <a:latin typeface="Arial"/>
                <a:cs typeface="Arial"/>
              </a:rPr>
              <a:t> </a:t>
            </a:r>
            <a:r>
              <a:rPr kumimoji="0" sz="800" b="0" i="0" u="none" strike="noStrike" kern="0" cap="none" spc="-10" normalizeH="0" baseline="0" noProof="0">
                <a:ln>
                  <a:noFill/>
                </a:ln>
                <a:solidFill>
                  <a:srgbClr val="073762"/>
                </a:solidFill>
                <a:effectLst/>
                <a:uLnTx/>
                <a:uFillTx/>
                <a:latin typeface="Arial"/>
                <a:cs typeface="Arial"/>
              </a:rPr>
              <a:t>Database</a:t>
            </a:r>
            <a:endParaRPr kumimoji="0" sz="800" b="0" i="0" u="none" strike="noStrike" kern="0" cap="none" spc="0" normalizeH="0" baseline="0" noProof="0">
              <a:ln>
                <a:noFill/>
              </a:ln>
              <a:solidFill>
                <a:sysClr val="windowText" lastClr="000000"/>
              </a:solidFill>
              <a:effectLst/>
              <a:uLnTx/>
              <a:uFillTx/>
              <a:latin typeface="Arial"/>
              <a:cs typeface="Arial"/>
            </a:endParaRPr>
          </a:p>
        </p:txBody>
      </p:sp>
      <p:pic>
        <p:nvPicPr>
          <p:cNvPr id="8" name="Graphic 7" descr="Beginning with solid fill">
            <a:hlinkClick r:id="rId5" action="ppaction://hlinksldjump"/>
            <a:extLst>
              <a:ext uri="{FF2B5EF4-FFF2-40B4-BE49-F238E27FC236}">
                <a16:creationId xmlns:a16="http://schemas.microsoft.com/office/drawing/2014/main" id="{36EC329C-F7FB-2D5A-BEE0-3E70D387DC25}"/>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prstGeom prst="rect">
            <a:avLst/>
          </a:prstGeom>
        </p:spPr>
        <p:txBody>
          <a:bodyPr vert="horz" wrap="square" lIns="0" tIns="12700" rIns="0" bIns="0" rtlCol="0">
            <a:spAutoFit/>
          </a:bodyPr>
          <a:lstStyle/>
          <a:p>
            <a:pPr marL="12700">
              <a:lnSpc>
                <a:spcPct val="100000"/>
              </a:lnSpc>
              <a:spcBef>
                <a:spcPts val="100"/>
              </a:spcBef>
            </a:pPr>
            <a:r>
              <a:t>Results:</a:t>
            </a:r>
            <a:r>
              <a:rPr spc="-40"/>
              <a:t> </a:t>
            </a:r>
            <a:r>
              <a:t>Clinical</a:t>
            </a:r>
            <a:r>
              <a:rPr spc="-70"/>
              <a:t> </a:t>
            </a:r>
            <a:r>
              <a:rPr spc="-10"/>
              <a:t>characteristics</a:t>
            </a:r>
          </a:p>
          <a:p>
            <a:pPr marL="12700">
              <a:lnSpc>
                <a:spcPct val="100000"/>
              </a:lnSpc>
              <a:spcBef>
                <a:spcPts val="25"/>
              </a:spcBef>
            </a:pPr>
            <a:r>
              <a:rPr sz="1600" spc="-10"/>
              <a:t>Treatment</a:t>
            </a:r>
            <a:endParaRPr sz="1600"/>
          </a:p>
        </p:txBody>
      </p:sp>
      <p:sp>
        <p:nvSpPr>
          <p:cNvPr id="3" name="object 3"/>
          <p:cNvSpPr txBox="1"/>
          <p:nvPr/>
        </p:nvSpPr>
        <p:spPr>
          <a:xfrm>
            <a:off x="272592" y="967816"/>
            <a:ext cx="4022725" cy="3418204"/>
          </a:xfrm>
          <a:prstGeom prst="rect">
            <a:avLst/>
          </a:prstGeom>
        </p:spPr>
        <p:txBody>
          <a:bodyPr vert="horz" wrap="square" lIns="0" tIns="12700" rIns="0" bIns="0" rtlCol="0">
            <a:spAutoFit/>
          </a:bodyPr>
          <a:lstStyle/>
          <a:p>
            <a:pPr marL="185420" marR="0" lvl="0" indent="-134620" defTabSz="914400" eaLnBrk="1" fontAlgn="auto" latinLnBrk="0" hangingPunct="1">
              <a:lnSpc>
                <a:spcPct val="100000"/>
              </a:lnSpc>
              <a:spcBef>
                <a:spcPts val="100"/>
              </a:spcBef>
              <a:spcAft>
                <a:spcPts val="0"/>
              </a:spcAft>
              <a:buClr>
                <a:srgbClr val="FF9900"/>
              </a:buClr>
              <a:buSzTx/>
              <a:buFontTx/>
              <a:buChar char="•"/>
              <a:tabLst>
                <a:tab pos="185420" algn="l"/>
              </a:tabLst>
              <a:defRPr/>
            </a:pPr>
            <a:r>
              <a:rPr kumimoji="0" sz="1200" b="0" i="0" u="none" strike="noStrike" kern="0" cap="none" spc="0" normalizeH="0" baseline="0" noProof="0">
                <a:ln>
                  <a:noFill/>
                </a:ln>
                <a:solidFill>
                  <a:srgbClr val="073762"/>
                </a:solidFill>
                <a:effectLst/>
                <a:uLnTx/>
                <a:uFillTx/>
                <a:latin typeface="Arial"/>
                <a:cs typeface="Arial"/>
              </a:rPr>
              <a:t>Half</a:t>
            </a:r>
            <a:r>
              <a:rPr kumimoji="0" sz="1200" b="0" i="0" u="none" strike="noStrike" kern="0" cap="none" spc="-1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of all</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patients</a:t>
            </a:r>
            <a:r>
              <a:rPr kumimoji="0" sz="1200" b="0" i="0" u="none" strike="noStrike" kern="0" cap="none" spc="-4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at</a:t>
            </a:r>
            <a:r>
              <a:rPr kumimoji="0" sz="1200" b="0" i="0" u="none" strike="noStrike" kern="0" cap="none" spc="-1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GINA</a:t>
            </a:r>
            <a:r>
              <a:rPr kumimoji="0" sz="1200" b="0" i="0" u="none" strike="noStrike" kern="0" cap="none" spc="-6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Step</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4</a:t>
            </a:r>
            <a:r>
              <a:rPr kumimoji="0" sz="1200" b="0" i="0" u="none" strike="noStrike" kern="0" cap="none" spc="-1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or Step</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5</a:t>
            </a:r>
            <a:r>
              <a:rPr kumimoji="0" sz="1200" b="0" i="0" u="none" strike="noStrike" kern="0" cap="none" spc="-5" normalizeH="0" baseline="0" noProof="0">
                <a:ln>
                  <a:noFill/>
                </a:ln>
                <a:solidFill>
                  <a:srgbClr val="073762"/>
                </a:solidFill>
                <a:effectLst/>
                <a:uLnTx/>
                <a:uFillTx/>
                <a:latin typeface="Arial"/>
                <a:cs typeface="Arial"/>
              </a:rPr>
              <a:t> </a:t>
            </a:r>
            <a:r>
              <a:rPr kumimoji="0" sz="1200" b="0" i="0" u="none" strike="noStrike" kern="0" cap="none" spc="-20" normalizeH="0" baseline="0" noProof="0">
                <a:ln>
                  <a:noFill/>
                </a:ln>
                <a:solidFill>
                  <a:srgbClr val="073762"/>
                </a:solidFill>
                <a:effectLst/>
                <a:uLnTx/>
                <a:uFillTx/>
                <a:latin typeface="Arial"/>
                <a:cs typeface="Arial"/>
              </a:rPr>
              <a:t>were</a:t>
            </a:r>
            <a:endParaRPr kumimoji="0" sz="1200" b="0" i="0" u="none" strike="noStrike" kern="0" cap="none" spc="0" normalizeH="0" baseline="0" noProof="0">
              <a:ln>
                <a:noFill/>
              </a:ln>
              <a:solidFill>
                <a:sysClr val="windowText" lastClr="000000"/>
              </a:solidFill>
              <a:effectLst/>
              <a:uLnTx/>
              <a:uFillTx/>
              <a:latin typeface="Arial"/>
              <a:cs typeface="Arial"/>
            </a:endParaRPr>
          </a:p>
          <a:p>
            <a:pPr marL="184785" marR="0" lvl="0" indent="0" defTabSz="914400" eaLnBrk="1" fontAlgn="auto" latinLnBrk="0" hangingPunct="1">
              <a:lnSpc>
                <a:spcPct val="100000"/>
              </a:lnSpc>
              <a:spcBef>
                <a:spcPts val="5"/>
              </a:spcBef>
              <a:spcAft>
                <a:spcPts val="0"/>
              </a:spcAft>
              <a:buClrTx/>
              <a:buSzTx/>
              <a:buFontTx/>
              <a:buNone/>
              <a:tabLst/>
              <a:defRPr/>
            </a:pPr>
            <a:r>
              <a:rPr kumimoji="0" sz="1200" b="0" i="0" u="none" strike="noStrike" kern="0" cap="none" spc="0" normalizeH="0" baseline="0" noProof="0">
                <a:ln>
                  <a:noFill/>
                </a:ln>
                <a:solidFill>
                  <a:srgbClr val="073762"/>
                </a:solidFill>
                <a:effectLst/>
                <a:uLnTx/>
                <a:uFillTx/>
                <a:latin typeface="Arial"/>
                <a:cs typeface="Arial"/>
              </a:rPr>
              <a:t>receiving</a:t>
            </a:r>
            <a:r>
              <a:rPr kumimoji="0" sz="1200" b="0" i="0" u="none" strike="noStrike" kern="0" cap="none" spc="-4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repeated</a:t>
            </a:r>
            <a:r>
              <a:rPr kumimoji="0" sz="1200" b="0" i="0" u="none" strike="noStrike" kern="0" cap="none" spc="-7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intermittent</a:t>
            </a:r>
            <a:r>
              <a:rPr kumimoji="0" sz="1200" b="0" i="0" u="none" strike="noStrike" kern="0" cap="none" spc="-65" normalizeH="0" baseline="0" noProof="0">
                <a:ln>
                  <a:noFill/>
                </a:ln>
                <a:solidFill>
                  <a:srgbClr val="073762"/>
                </a:solidFill>
                <a:effectLst/>
                <a:uLnTx/>
                <a:uFillTx/>
                <a:latin typeface="Arial"/>
                <a:cs typeface="Arial"/>
              </a:rPr>
              <a:t> </a:t>
            </a:r>
            <a:r>
              <a:rPr kumimoji="0" sz="1200" b="0" i="0" u="none" strike="noStrike" kern="0" cap="none" spc="-20" normalizeH="0" baseline="0" noProof="0">
                <a:ln>
                  <a:noFill/>
                </a:ln>
                <a:solidFill>
                  <a:srgbClr val="073762"/>
                </a:solidFill>
                <a:effectLst/>
                <a:uLnTx/>
                <a:uFillTx/>
                <a:latin typeface="Arial"/>
                <a:cs typeface="Arial"/>
              </a:rPr>
              <a:t>OCS.</a:t>
            </a:r>
            <a:endParaRPr kumimoji="0" sz="1200" b="0" i="0" u="none" strike="noStrike" kern="0" cap="none" spc="0" normalizeH="0" baseline="0" noProof="0">
              <a:ln>
                <a:noFill/>
              </a:ln>
              <a:solidFill>
                <a:sysClr val="windowText" lastClr="000000"/>
              </a:solidFill>
              <a:effectLst/>
              <a:uLnTx/>
              <a:uFillTx/>
              <a:latin typeface="Arial"/>
              <a:cs typeface="Arial"/>
            </a:endParaRPr>
          </a:p>
          <a:p>
            <a:pPr marL="318770" marR="0" lvl="1" indent="-133985" defTabSz="914400" eaLnBrk="1" fontAlgn="auto" latinLnBrk="0" hangingPunct="1">
              <a:lnSpc>
                <a:spcPct val="100000"/>
              </a:lnSpc>
              <a:spcBef>
                <a:spcPts val="305"/>
              </a:spcBef>
              <a:spcAft>
                <a:spcPts val="0"/>
              </a:spcAft>
              <a:buClr>
                <a:srgbClr val="FF9900"/>
              </a:buClr>
              <a:buSzTx/>
              <a:buFontTx/>
              <a:buChar char="–"/>
              <a:tabLst>
                <a:tab pos="318770" algn="l"/>
              </a:tabLst>
              <a:defRPr/>
            </a:pPr>
            <a:r>
              <a:rPr kumimoji="0" sz="1100" b="0" i="0" u="none" strike="noStrike" kern="0" cap="none" spc="0" normalizeH="0" baseline="0" noProof="0">
                <a:ln>
                  <a:noFill/>
                </a:ln>
                <a:solidFill>
                  <a:srgbClr val="073762"/>
                </a:solidFill>
                <a:effectLst/>
                <a:uLnTx/>
                <a:uFillTx/>
                <a:latin typeface="Arial"/>
                <a:cs typeface="Arial"/>
              </a:rPr>
              <a:t>Highest</a:t>
            </a:r>
            <a:r>
              <a:rPr kumimoji="0" sz="1100" b="0" i="0" u="none" strike="noStrike" kern="0" cap="none" spc="-4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intermittent</a:t>
            </a:r>
            <a:r>
              <a:rPr kumimoji="0" sz="1100" b="0" i="0" u="none" strike="noStrike" kern="0" cap="none" spc="-6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OCS</a:t>
            </a:r>
            <a:r>
              <a:rPr kumimoji="0" sz="1100" b="0" i="0" u="none" strike="noStrike" kern="0" cap="none" spc="-35" normalizeH="0" baseline="0" noProof="0">
                <a:ln>
                  <a:noFill/>
                </a:ln>
                <a:solidFill>
                  <a:srgbClr val="073762"/>
                </a:solidFill>
                <a:effectLst/>
                <a:uLnTx/>
                <a:uFillTx/>
                <a:latin typeface="Arial"/>
                <a:cs typeface="Arial"/>
              </a:rPr>
              <a:t> </a:t>
            </a:r>
            <a:r>
              <a:rPr kumimoji="0" sz="1100" b="0" i="0" u="none" strike="noStrike" kern="0" cap="none" spc="-20" normalizeH="0" baseline="0" noProof="0">
                <a:ln>
                  <a:noFill/>
                </a:ln>
                <a:solidFill>
                  <a:srgbClr val="073762"/>
                </a:solidFill>
                <a:effectLst/>
                <a:uLnTx/>
                <a:uFillTx/>
                <a:latin typeface="Arial"/>
                <a:cs typeface="Arial"/>
              </a:rPr>
              <a:t>use:</a:t>
            </a:r>
            <a:endParaRPr kumimoji="0" sz="1100" b="0" i="0" u="none" strike="noStrike" kern="0" cap="none" spc="0" normalizeH="0" baseline="0" noProof="0">
              <a:ln>
                <a:noFill/>
              </a:ln>
              <a:solidFill>
                <a:sysClr val="windowText" lastClr="000000"/>
              </a:solidFill>
              <a:effectLst/>
              <a:uLnTx/>
              <a:uFillTx/>
              <a:latin typeface="Arial"/>
              <a:cs typeface="Arial"/>
            </a:endParaRPr>
          </a:p>
          <a:p>
            <a:pPr marL="318770" marR="0" lvl="1" indent="-133985" defTabSz="914400" eaLnBrk="1" fontAlgn="auto" latinLnBrk="0" hangingPunct="1">
              <a:lnSpc>
                <a:spcPct val="100000"/>
              </a:lnSpc>
              <a:spcBef>
                <a:spcPts val="300"/>
              </a:spcBef>
              <a:spcAft>
                <a:spcPts val="0"/>
              </a:spcAft>
              <a:buClr>
                <a:srgbClr val="FF9900"/>
              </a:buClr>
              <a:buSzTx/>
              <a:buFontTx/>
              <a:buChar char="–"/>
              <a:tabLst>
                <a:tab pos="318770" algn="l"/>
              </a:tabLst>
              <a:defRPr/>
            </a:pPr>
            <a:r>
              <a:rPr kumimoji="0" sz="1100" b="0" i="0" u="none" strike="noStrike" kern="0" cap="none" spc="0" normalizeH="0" baseline="0" noProof="0">
                <a:ln>
                  <a:noFill/>
                </a:ln>
                <a:solidFill>
                  <a:srgbClr val="073762"/>
                </a:solidFill>
                <a:effectLst/>
                <a:uLnTx/>
                <a:uFillTx/>
                <a:latin typeface="Arial"/>
                <a:cs typeface="Arial"/>
              </a:rPr>
              <a:t>Lowest</a:t>
            </a:r>
            <a:r>
              <a:rPr kumimoji="0" sz="1100" b="0" i="0" u="none" strike="noStrike" kern="0" cap="none" spc="-2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intermittent</a:t>
            </a:r>
            <a:r>
              <a:rPr kumimoji="0" sz="1100" b="0" i="0" u="none" strike="noStrike" kern="0" cap="none" spc="-7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OCS</a:t>
            </a:r>
            <a:r>
              <a:rPr kumimoji="0" sz="1100" b="0" i="0" u="none" strike="noStrike" kern="0" cap="none" spc="-35" normalizeH="0" baseline="0" noProof="0">
                <a:ln>
                  <a:noFill/>
                </a:ln>
                <a:solidFill>
                  <a:srgbClr val="073762"/>
                </a:solidFill>
                <a:effectLst/>
                <a:uLnTx/>
                <a:uFillTx/>
                <a:latin typeface="Arial"/>
                <a:cs typeface="Arial"/>
              </a:rPr>
              <a:t> </a:t>
            </a:r>
            <a:r>
              <a:rPr kumimoji="0" sz="1100" b="0" i="0" u="none" strike="noStrike" kern="0" cap="none" spc="-20" normalizeH="0" baseline="0" noProof="0">
                <a:ln>
                  <a:noFill/>
                </a:ln>
                <a:solidFill>
                  <a:srgbClr val="073762"/>
                </a:solidFill>
                <a:effectLst/>
                <a:uLnTx/>
                <a:uFillTx/>
                <a:latin typeface="Arial"/>
                <a:cs typeface="Arial"/>
              </a:rPr>
              <a:t>use:</a:t>
            </a:r>
            <a:endParaRPr kumimoji="0" sz="1100" b="0" i="0" u="none" strike="noStrike" kern="0" cap="none" spc="0" normalizeH="0" baseline="0" noProof="0">
              <a:ln>
                <a:noFill/>
              </a:ln>
              <a:solidFill>
                <a:sysClr val="windowText" lastClr="000000"/>
              </a:solidFill>
              <a:effectLst/>
              <a:uLnTx/>
              <a:uFillTx/>
              <a:latin typeface="Arial"/>
              <a:cs typeface="Arial"/>
            </a:endParaRPr>
          </a:p>
          <a:p>
            <a:pPr marL="0" marR="0" lvl="1" indent="0" defTabSz="914400" eaLnBrk="1" fontAlgn="auto" latinLnBrk="0" hangingPunct="1">
              <a:lnSpc>
                <a:spcPct val="100000"/>
              </a:lnSpc>
              <a:spcBef>
                <a:spcPts val="229"/>
              </a:spcBef>
              <a:spcAft>
                <a:spcPts val="0"/>
              </a:spcAft>
              <a:buClr>
                <a:srgbClr val="FF9900"/>
              </a:buClr>
              <a:buSzTx/>
              <a:buFont typeface="Arial"/>
              <a:buChar char="–"/>
              <a:tabLst/>
              <a:defRPr/>
            </a:pPr>
            <a:endParaRPr kumimoji="0" sz="1100" b="0" i="0" u="none" strike="noStrike" kern="0" cap="none" spc="0" normalizeH="0" baseline="0" noProof="0">
              <a:ln>
                <a:noFill/>
              </a:ln>
              <a:solidFill>
                <a:sysClr val="windowText" lastClr="000000"/>
              </a:solidFill>
              <a:effectLst/>
              <a:uLnTx/>
              <a:uFillTx/>
              <a:latin typeface="Arial"/>
              <a:cs typeface="Arial"/>
            </a:endParaRPr>
          </a:p>
          <a:p>
            <a:pPr marL="184785" marR="43180" lvl="0" indent="-134620" defTabSz="914400" eaLnBrk="1" fontAlgn="auto" latinLnBrk="0" hangingPunct="1">
              <a:lnSpc>
                <a:spcPct val="100000"/>
              </a:lnSpc>
              <a:spcBef>
                <a:spcPts val="0"/>
              </a:spcBef>
              <a:spcAft>
                <a:spcPts val="0"/>
              </a:spcAft>
              <a:buClr>
                <a:srgbClr val="FF9900"/>
              </a:buClr>
              <a:buSzTx/>
              <a:buFontTx/>
              <a:buChar char="•"/>
              <a:tabLst>
                <a:tab pos="184785" algn="l"/>
              </a:tabLst>
              <a:defRPr/>
            </a:pPr>
            <a:r>
              <a:rPr kumimoji="0" sz="1200" b="0" i="0" u="none" strike="noStrike" kern="0" cap="none" spc="0" normalizeH="0" baseline="0" noProof="0">
                <a:ln>
                  <a:noFill/>
                </a:ln>
                <a:solidFill>
                  <a:srgbClr val="073762"/>
                </a:solidFill>
                <a:effectLst/>
                <a:uLnTx/>
                <a:uFillTx/>
                <a:latin typeface="Arial"/>
                <a:cs typeface="Arial"/>
              </a:rPr>
              <a:t>All</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patients</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with</a:t>
            </a:r>
            <a:r>
              <a:rPr kumimoji="0" sz="1200" b="0" i="0" u="none" strike="noStrike" kern="0" cap="none" spc="-1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uncontrolled</a:t>
            </a:r>
            <a:r>
              <a:rPr kumimoji="0" sz="1200" b="0" i="0" u="none" strike="noStrike" kern="0" cap="none" spc="-4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asthma</a:t>
            </a:r>
            <a:r>
              <a:rPr kumimoji="0" sz="1200" b="0" i="0" u="none" strike="noStrike" kern="0" cap="none" spc="-4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at</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GINA</a:t>
            </a:r>
            <a:r>
              <a:rPr kumimoji="0" sz="1200" b="0" i="0" u="none" strike="noStrike" kern="0" cap="none" spc="-7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Step</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50" normalizeH="0" baseline="0" noProof="0">
                <a:ln>
                  <a:noFill/>
                </a:ln>
                <a:solidFill>
                  <a:srgbClr val="073762"/>
                </a:solidFill>
                <a:effectLst/>
                <a:uLnTx/>
                <a:uFillTx/>
                <a:latin typeface="Arial"/>
                <a:cs typeface="Arial"/>
              </a:rPr>
              <a:t>4 </a:t>
            </a:r>
            <a:r>
              <a:rPr kumimoji="0" sz="1200" b="0" i="0" u="none" strike="noStrike" kern="0" cap="none" spc="0" normalizeH="0" baseline="0" noProof="0">
                <a:ln>
                  <a:noFill/>
                </a:ln>
                <a:solidFill>
                  <a:srgbClr val="073762"/>
                </a:solidFill>
                <a:effectLst/>
                <a:uLnTx/>
                <a:uFillTx/>
                <a:latin typeface="Arial"/>
                <a:cs typeface="Arial"/>
              </a:rPr>
              <a:t>were</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receiving</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inhaled</a:t>
            </a:r>
            <a:r>
              <a:rPr kumimoji="0" sz="1200" b="0" i="0" u="none" strike="noStrike" kern="0" cap="none" spc="-5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corticosteroid</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and</a:t>
            </a:r>
            <a:r>
              <a:rPr kumimoji="0" sz="1200" b="0" i="0" u="none" strike="noStrike" kern="0" cap="none" spc="-6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long-acting</a:t>
            </a:r>
            <a:r>
              <a:rPr kumimoji="0" sz="1200" b="0" i="0" u="none" strike="noStrike" kern="0" cap="none" spc="-50" normalizeH="0" baseline="0" noProof="0">
                <a:ln>
                  <a:noFill/>
                </a:ln>
                <a:solidFill>
                  <a:srgbClr val="073762"/>
                </a:solidFill>
                <a:effectLst/>
                <a:uLnTx/>
                <a:uFillTx/>
                <a:latin typeface="Arial"/>
                <a:cs typeface="Arial"/>
              </a:rPr>
              <a:t> </a:t>
            </a:r>
            <a:r>
              <a:rPr kumimoji="0" sz="1200" b="0" i="0" u="none" strike="noStrike" kern="0" cap="none" spc="-25" normalizeH="0" baseline="0" noProof="0">
                <a:ln>
                  <a:noFill/>
                </a:ln>
                <a:solidFill>
                  <a:srgbClr val="073762"/>
                </a:solidFill>
                <a:effectLst/>
                <a:uLnTx/>
                <a:uFillTx/>
                <a:latin typeface="Arial"/>
                <a:cs typeface="Arial"/>
              </a:rPr>
              <a:t>B</a:t>
            </a:r>
            <a:r>
              <a:rPr kumimoji="0" sz="1200" b="0" i="0" u="none" strike="noStrike" kern="0" cap="none" spc="-37" normalizeH="0" baseline="-20833" noProof="0">
                <a:ln>
                  <a:noFill/>
                </a:ln>
                <a:solidFill>
                  <a:srgbClr val="073762"/>
                </a:solidFill>
                <a:effectLst/>
                <a:uLnTx/>
                <a:uFillTx/>
                <a:latin typeface="Arial"/>
                <a:cs typeface="Arial"/>
              </a:rPr>
              <a:t>2</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agonist</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therapy.</a:t>
            </a:r>
            <a:endParaRPr kumimoji="0" sz="1200" b="0" i="0" u="none" strike="noStrike" kern="0" cap="none" spc="0" normalizeH="0" baseline="0" noProof="0">
              <a:ln>
                <a:noFill/>
              </a:ln>
              <a:solidFill>
                <a:sysClr val="windowText" lastClr="000000"/>
              </a:solidFill>
              <a:effectLst/>
              <a:uLnTx/>
              <a:uFillTx/>
              <a:latin typeface="Arial"/>
              <a:cs typeface="Arial"/>
            </a:endParaRPr>
          </a:p>
          <a:p>
            <a:pPr marL="318135" marR="85090" lvl="1" indent="-133985" defTabSz="914400" eaLnBrk="1" fontAlgn="auto" latinLnBrk="0" hangingPunct="1">
              <a:lnSpc>
                <a:spcPct val="100000"/>
              </a:lnSpc>
              <a:spcBef>
                <a:spcPts val="305"/>
              </a:spcBef>
              <a:spcAft>
                <a:spcPts val="0"/>
              </a:spcAft>
              <a:buClr>
                <a:srgbClr val="FF9900"/>
              </a:buClr>
              <a:buSzTx/>
              <a:buFontTx/>
              <a:buChar char="–"/>
              <a:tabLst>
                <a:tab pos="320040" algn="l"/>
              </a:tabLst>
              <a:defRPr/>
            </a:pPr>
            <a:r>
              <a:rPr kumimoji="0" sz="1100" b="0" i="0" u="none" strike="noStrike" kern="0" cap="none" spc="0" normalizeH="0" baseline="0" noProof="0">
                <a:ln>
                  <a:noFill/>
                </a:ln>
                <a:solidFill>
                  <a:srgbClr val="073762"/>
                </a:solidFill>
                <a:effectLst/>
                <a:uLnTx/>
                <a:uFillTx/>
                <a:latin typeface="Arial"/>
                <a:cs typeface="Arial"/>
              </a:rPr>
              <a:t>The</a:t>
            </a:r>
            <a:r>
              <a:rPr kumimoji="0" sz="1100" b="0" i="0" u="none" strike="noStrike" kern="0" cap="none" spc="-1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most</a:t>
            </a:r>
            <a:r>
              <a:rPr kumimoji="0" sz="1100" b="0" i="0" u="none" strike="noStrike" kern="0" cap="none" spc="-2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common</a:t>
            </a:r>
            <a:r>
              <a:rPr kumimoji="0" sz="1100" b="0" i="0" u="none" strike="noStrike" kern="0" cap="none" spc="-25" normalizeH="0" baseline="0" noProof="0">
                <a:ln>
                  <a:noFill/>
                </a:ln>
                <a:solidFill>
                  <a:srgbClr val="073762"/>
                </a:solidFill>
                <a:effectLst/>
                <a:uLnTx/>
                <a:uFillTx/>
                <a:latin typeface="Arial"/>
                <a:cs typeface="Arial"/>
              </a:rPr>
              <a:t> </a:t>
            </a:r>
            <a:r>
              <a:rPr kumimoji="0" sz="1100" b="0" i="0" u="none" strike="noStrike" kern="0" cap="none" spc="-10" normalizeH="0" baseline="0" noProof="0">
                <a:ln>
                  <a:noFill/>
                </a:ln>
                <a:solidFill>
                  <a:srgbClr val="073762"/>
                </a:solidFill>
                <a:effectLst/>
                <a:uLnTx/>
                <a:uFillTx/>
                <a:latin typeface="Arial"/>
                <a:cs typeface="Arial"/>
              </a:rPr>
              <a:t>add-</a:t>
            </a:r>
            <a:r>
              <a:rPr kumimoji="0" sz="1100" b="0" i="0" u="none" strike="noStrike" kern="0" cap="none" spc="0" normalizeH="0" baseline="0" noProof="0">
                <a:ln>
                  <a:noFill/>
                </a:ln>
                <a:solidFill>
                  <a:srgbClr val="073762"/>
                </a:solidFill>
                <a:effectLst/>
                <a:uLnTx/>
                <a:uFillTx/>
                <a:latin typeface="Arial"/>
                <a:cs typeface="Arial"/>
              </a:rPr>
              <a:t>on</a:t>
            </a:r>
            <a:r>
              <a:rPr kumimoji="0" sz="1100" b="0" i="0" u="none" strike="noStrike" kern="0" cap="none" spc="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to</a:t>
            </a:r>
            <a:r>
              <a:rPr kumimoji="0" sz="1100" b="0" i="0" u="none" strike="noStrike" kern="0" cap="none" spc="-1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inhaled</a:t>
            </a:r>
            <a:r>
              <a:rPr kumimoji="0" sz="1100" b="0" i="0" u="none" strike="noStrike" kern="0" cap="none" spc="25" normalizeH="0" baseline="0" noProof="0">
                <a:ln>
                  <a:noFill/>
                </a:ln>
                <a:solidFill>
                  <a:srgbClr val="073762"/>
                </a:solidFill>
                <a:effectLst/>
                <a:uLnTx/>
                <a:uFillTx/>
                <a:latin typeface="Arial"/>
                <a:cs typeface="Arial"/>
              </a:rPr>
              <a:t> </a:t>
            </a:r>
            <a:r>
              <a:rPr kumimoji="0" sz="1100" b="0" i="0" u="none" strike="noStrike" kern="0" cap="none" spc="-10" normalizeH="0" baseline="0" noProof="0">
                <a:ln>
                  <a:noFill/>
                </a:ln>
                <a:solidFill>
                  <a:srgbClr val="073762"/>
                </a:solidFill>
                <a:effectLst/>
                <a:uLnTx/>
                <a:uFillTx/>
                <a:latin typeface="Arial"/>
                <a:cs typeface="Arial"/>
              </a:rPr>
              <a:t>corticosteroid</a:t>
            </a:r>
            <a:r>
              <a:rPr kumimoji="0" sz="1100" b="0" i="0" u="none" strike="noStrike" kern="0" cap="none" spc="-35" normalizeH="0" baseline="0" noProof="0">
                <a:ln>
                  <a:noFill/>
                </a:ln>
                <a:solidFill>
                  <a:srgbClr val="073762"/>
                </a:solidFill>
                <a:effectLst/>
                <a:uLnTx/>
                <a:uFillTx/>
                <a:latin typeface="Arial"/>
                <a:cs typeface="Arial"/>
              </a:rPr>
              <a:t> </a:t>
            </a:r>
            <a:r>
              <a:rPr kumimoji="0" sz="1100" b="0" i="0" u="none" strike="noStrike" kern="0" cap="none" spc="-25" normalizeH="0" baseline="0" noProof="0">
                <a:ln>
                  <a:noFill/>
                </a:ln>
                <a:solidFill>
                  <a:srgbClr val="073762"/>
                </a:solidFill>
                <a:effectLst/>
                <a:uLnTx/>
                <a:uFillTx/>
                <a:latin typeface="Arial"/>
                <a:cs typeface="Arial"/>
              </a:rPr>
              <a:t>and 	</a:t>
            </a:r>
            <a:r>
              <a:rPr kumimoji="0" sz="1100" b="0" i="0" u="none" strike="noStrike" kern="0" cap="none" spc="-10" normalizeH="0" baseline="0" noProof="0">
                <a:ln>
                  <a:noFill/>
                </a:ln>
                <a:solidFill>
                  <a:srgbClr val="073762"/>
                </a:solidFill>
                <a:effectLst/>
                <a:uLnTx/>
                <a:uFillTx/>
                <a:latin typeface="Arial"/>
                <a:cs typeface="Arial"/>
              </a:rPr>
              <a:t>long-</a:t>
            </a:r>
            <a:r>
              <a:rPr kumimoji="0" sz="1100" b="0" i="0" u="none" strike="noStrike" kern="0" cap="none" spc="0" normalizeH="0" baseline="0" noProof="0">
                <a:ln>
                  <a:noFill/>
                </a:ln>
                <a:solidFill>
                  <a:srgbClr val="073762"/>
                </a:solidFill>
                <a:effectLst/>
                <a:uLnTx/>
                <a:uFillTx/>
                <a:latin typeface="Arial"/>
                <a:cs typeface="Arial"/>
              </a:rPr>
              <a:t>acting</a:t>
            </a:r>
            <a:r>
              <a:rPr kumimoji="0" sz="1100" b="0" i="0" u="none" strike="noStrike" kern="0" cap="none" spc="-4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B</a:t>
            </a:r>
            <a:r>
              <a:rPr kumimoji="0" sz="1050" b="0" i="0" u="none" strike="noStrike" kern="0" cap="none" spc="0" normalizeH="0" baseline="-19841" noProof="0">
                <a:ln>
                  <a:noFill/>
                </a:ln>
                <a:solidFill>
                  <a:srgbClr val="073762"/>
                </a:solidFill>
                <a:effectLst/>
                <a:uLnTx/>
                <a:uFillTx/>
                <a:latin typeface="Arial"/>
                <a:cs typeface="Arial"/>
              </a:rPr>
              <a:t>2</a:t>
            </a:r>
            <a:r>
              <a:rPr kumimoji="0" sz="1100" b="0" i="0" u="none" strike="noStrike" kern="0" cap="none" spc="0" normalizeH="0" baseline="0" noProof="0">
                <a:ln>
                  <a:noFill/>
                </a:ln>
                <a:solidFill>
                  <a:srgbClr val="073762"/>
                </a:solidFill>
                <a:effectLst/>
                <a:uLnTx/>
                <a:uFillTx/>
                <a:latin typeface="Arial"/>
                <a:cs typeface="Arial"/>
              </a:rPr>
              <a:t>-agonist</a:t>
            </a:r>
            <a:r>
              <a:rPr kumimoji="0" sz="1100" b="0" i="0" u="none" strike="noStrike" kern="0" cap="none" spc="-2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was</a:t>
            </a:r>
            <a:r>
              <a:rPr kumimoji="0" sz="1100" b="0" i="0" u="none" strike="noStrike" kern="0" cap="none" spc="-1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leukotriene</a:t>
            </a:r>
            <a:r>
              <a:rPr kumimoji="0" sz="1100" b="0" i="0" u="none" strike="noStrike" kern="0" cap="none" spc="-3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receptor</a:t>
            </a:r>
            <a:r>
              <a:rPr kumimoji="0" sz="1100" b="0" i="0" u="none" strike="noStrike" kern="0" cap="none" spc="-40" normalizeH="0" baseline="0" noProof="0">
                <a:ln>
                  <a:noFill/>
                </a:ln>
                <a:solidFill>
                  <a:srgbClr val="073762"/>
                </a:solidFill>
                <a:effectLst/>
                <a:uLnTx/>
                <a:uFillTx/>
                <a:latin typeface="Arial"/>
                <a:cs typeface="Arial"/>
              </a:rPr>
              <a:t> </a:t>
            </a:r>
            <a:r>
              <a:rPr kumimoji="0" sz="1100" b="0" i="0" u="none" strike="noStrike" kern="0" cap="none" spc="-10" normalizeH="0" baseline="0" noProof="0">
                <a:ln>
                  <a:noFill/>
                </a:ln>
                <a:solidFill>
                  <a:srgbClr val="073762"/>
                </a:solidFill>
                <a:effectLst/>
                <a:uLnTx/>
                <a:uFillTx/>
                <a:latin typeface="Arial"/>
                <a:cs typeface="Arial"/>
              </a:rPr>
              <a:t>antagonist 	</a:t>
            </a:r>
            <a:r>
              <a:rPr kumimoji="0" sz="1100" b="0" i="0" u="none" strike="noStrike" kern="0" cap="none" spc="0" normalizeH="0" baseline="0" noProof="0">
                <a:ln>
                  <a:noFill/>
                </a:ln>
                <a:solidFill>
                  <a:srgbClr val="073762"/>
                </a:solidFill>
                <a:effectLst/>
                <a:uLnTx/>
                <a:uFillTx/>
                <a:latin typeface="Arial"/>
                <a:cs typeface="Arial"/>
              </a:rPr>
              <a:t>(LTRA),</a:t>
            </a:r>
            <a:r>
              <a:rPr kumimoji="0" sz="1100" b="0" i="0" u="none" strike="noStrike" kern="0" cap="none" spc="-5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followed</a:t>
            </a:r>
            <a:r>
              <a:rPr kumimoji="0" sz="1100" b="0" i="0" u="none" strike="noStrike" kern="0" cap="none" spc="-2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by</a:t>
            </a:r>
            <a:r>
              <a:rPr kumimoji="0" sz="1100" b="0" i="0" u="none" strike="noStrike" kern="0" cap="none" spc="-30" normalizeH="0" baseline="0" noProof="0">
                <a:ln>
                  <a:noFill/>
                </a:ln>
                <a:solidFill>
                  <a:srgbClr val="073762"/>
                </a:solidFill>
                <a:effectLst/>
                <a:uLnTx/>
                <a:uFillTx/>
                <a:latin typeface="Arial"/>
                <a:cs typeface="Arial"/>
              </a:rPr>
              <a:t> </a:t>
            </a:r>
            <a:r>
              <a:rPr kumimoji="0" sz="1100" b="0" i="0" u="none" strike="noStrike" kern="0" cap="none" spc="-10" normalizeH="0" baseline="0" noProof="0">
                <a:ln>
                  <a:noFill/>
                </a:ln>
                <a:solidFill>
                  <a:srgbClr val="073762"/>
                </a:solidFill>
                <a:effectLst/>
                <a:uLnTx/>
                <a:uFillTx/>
                <a:latin typeface="Arial"/>
                <a:cs typeface="Arial"/>
              </a:rPr>
              <a:t>long-</a:t>
            </a:r>
            <a:r>
              <a:rPr kumimoji="0" sz="1100" b="0" i="0" u="none" strike="noStrike" kern="0" cap="none" spc="0" normalizeH="0" baseline="0" noProof="0">
                <a:ln>
                  <a:noFill/>
                </a:ln>
                <a:solidFill>
                  <a:srgbClr val="073762"/>
                </a:solidFill>
                <a:effectLst/>
                <a:uLnTx/>
                <a:uFillTx/>
                <a:latin typeface="Arial"/>
                <a:cs typeface="Arial"/>
              </a:rPr>
              <a:t>acting</a:t>
            </a:r>
            <a:r>
              <a:rPr kumimoji="0" sz="1100" b="0" i="0" u="none" strike="noStrike" kern="0" cap="none" spc="-4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muscarinic</a:t>
            </a:r>
            <a:r>
              <a:rPr kumimoji="0" sz="1100" b="0" i="0" u="none" strike="noStrike" kern="0" cap="none" spc="-35" normalizeH="0" baseline="0" noProof="0">
                <a:ln>
                  <a:noFill/>
                </a:ln>
                <a:solidFill>
                  <a:srgbClr val="073762"/>
                </a:solidFill>
                <a:effectLst/>
                <a:uLnTx/>
                <a:uFillTx/>
                <a:latin typeface="Arial"/>
                <a:cs typeface="Arial"/>
              </a:rPr>
              <a:t> </a:t>
            </a:r>
            <a:r>
              <a:rPr kumimoji="0" sz="1100" b="0" i="0" u="none" strike="noStrike" kern="0" cap="none" spc="-10" normalizeH="0" baseline="0" noProof="0">
                <a:ln>
                  <a:noFill/>
                </a:ln>
                <a:solidFill>
                  <a:srgbClr val="073762"/>
                </a:solidFill>
                <a:effectLst/>
                <a:uLnTx/>
                <a:uFillTx/>
                <a:latin typeface="Arial"/>
                <a:cs typeface="Arial"/>
              </a:rPr>
              <a:t>receptor 	</a:t>
            </a:r>
            <a:r>
              <a:rPr kumimoji="0" sz="1100" b="0" i="0" u="none" strike="noStrike" kern="0" cap="none" spc="0" normalizeH="0" baseline="0" noProof="0">
                <a:ln>
                  <a:noFill/>
                </a:ln>
                <a:solidFill>
                  <a:srgbClr val="073762"/>
                </a:solidFill>
                <a:effectLst/>
                <a:uLnTx/>
                <a:uFillTx/>
                <a:latin typeface="Arial"/>
                <a:cs typeface="Arial"/>
              </a:rPr>
              <a:t>antagonist</a:t>
            </a:r>
            <a:r>
              <a:rPr kumimoji="0" sz="1100" b="0" i="0" u="none" strike="noStrike" kern="0" cap="none" spc="-5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(LAMA)</a:t>
            </a:r>
            <a:r>
              <a:rPr kumimoji="0" sz="1100" b="0" i="0" u="none" strike="noStrike" kern="0" cap="none" spc="-2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and</a:t>
            </a:r>
            <a:r>
              <a:rPr kumimoji="0" sz="1100" b="0" i="0" u="none" strike="noStrike" kern="0" cap="none" spc="-35" normalizeH="0" baseline="0" noProof="0">
                <a:ln>
                  <a:noFill/>
                </a:ln>
                <a:solidFill>
                  <a:srgbClr val="073762"/>
                </a:solidFill>
                <a:effectLst/>
                <a:uLnTx/>
                <a:uFillTx/>
                <a:latin typeface="Arial"/>
                <a:cs typeface="Arial"/>
              </a:rPr>
              <a:t> </a:t>
            </a:r>
            <a:r>
              <a:rPr kumimoji="0" sz="1100" b="0" i="0" u="none" strike="noStrike" kern="0" cap="none" spc="-10" normalizeH="0" baseline="0" noProof="0">
                <a:ln>
                  <a:noFill/>
                </a:ln>
                <a:solidFill>
                  <a:srgbClr val="073762"/>
                </a:solidFill>
                <a:effectLst/>
                <a:uLnTx/>
                <a:uFillTx/>
                <a:latin typeface="Arial"/>
                <a:cs typeface="Arial"/>
              </a:rPr>
              <a:t>theophylline.</a:t>
            </a:r>
            <a:endParaRPr kumimoji="0" sz="1100" b="0" i="0" u="none" strike="noStrike" kern="0" cap="none" spc="0" normalizeH="0" baseline="0" noProof="0">
              <a:ln>
                <a:noFill/>
              </a:ln>
              <a:solidFill>
                <a:sysClr val="windowText" lastClr="000000"/>
              </a:solidFill>
              <a:effectLst/>
              <a:uLnTx/>
              <a:uFillTx/>
              <a:latin typeface="Arial"/>
              <a:cs typeface="Arial"/>
            </a:endParaRPr>
          </a:p>
          <a:p>
            <a:pPr marL="452755" marR="0" lvl="2" indent="-130810" defTabSz="914400" eaLnBrk="1" fontAlgn="auto" latinLnBrk="0" hangingPunct="1">
              <a:lnSpc>
                <a:spcPct val="100000"/>
              </a:lnSpc>
              <a:spcBef>
                <a:spcPts val="309"/>
              </a:spcBef>
              <a:spcAft>
                <a:spcPts val="0"/>
              </a:spcAft>
              <a:buClr>
                <a:srgbClr val="FF9900"/>
              </a:buClr>
              <a:buSzTx/>
              <a:buFontTx/>
              <a:buChar char="•"/>
              <a:tabLst>
                <a:tab pos="452755" algn="l"/>
              </a:tabLst>
              <a:defRPr/>
            </a:pPr>
            <a:r>
              <a:rPr kumimoji="0" sz="900" b="0" i="0" u="none" strike="noStrike" kern="0" cap="none" spc="0" normalizeH="0" baseline="0" noProof="0">
                <a:ln>
                  <a:noFill/>
                </a:ln>
                <a:solidFill>
                  <a:srgbClr val="073762"/>
                </a:solidFill>
                <a:effectLst/>
                <a:uLnTx/>
                <a:uFillTx/>
                <a:latin typeface="Arial"/>
                <a:cs typeface="Arial"/>
              </a:rPr>
              <a:t>The</a:t>
            </a:r>
            <a:r>
              <a:rPr kumimoji="0" sz="900" b="0" i="0" u="none" strike="noStrike" kern="0" cap="none" spc="-5" normalizeH="0" baseline="0" noProof="0">
                <a:ln>
                  <a:noFill/>
                </a:ln>
                <a:solidFill>
                  <a:srgbClr val="073762"/>
                </a:solidFill>
                <a:effectLst/>
                <a:uLnTx/>
                <a:uFillTx/>
                <a:latin typeface="Arial"/>
                <a:cs typeface="Arial"/>
              </a:rPr>
              <a:t> </a:t>
            </a:r>
            <a:r>
              <a:rPr kumimoji="0" sz="900" b="0" i="0" u="none" strike="noStrike" kern="0" cap="none" spc="0" normalizeH="0" baseline="0" noProof="0">
                <a:ln>
                  <a:noFill/>
                </a:ln>
                <a:solidFill>
                  <a:srgbClr val="073762"/>
                </a:solidFill>
                <a:effectLst/>
                <a:uLnTx/>
                <a:uFillTx/>
                <a:latin typeface="Arial"/>
                <a:cs typeface="Arial"/>
              </a:rPr>
              <a:t>same</a:t>
            </a:r>
            <a:r>
              <a:rPr kumimoji="0" sz="900" b="0" i="0" u="none" strike="noStrike" kern="0" cap="none" spc="-25" normalizeH="0" baseline="0" noProof="0">
                <a:ln>
                  <a:noFill/>
                </a:ln>
                <a:solidFill>
                  <a:srgbClr val="073762"/>
                </a:solidFill>
                <a:effectLst/>
                <a:uLnTx/>
                <a:uFillTx/>
                <a:latin typeface="Arial"/>
                <a:cs typeface="Arial"/>
              </a:rPr>
              <a:t> </a:t>
            </a:r>
            <a:r>
              <a:rPr kumimoji="0" sz="900" b="0" i="0" u="none" strike="noStrike" kern="0" cap="none" spc="0" normalizeH="0" baseline="0" noProof="0">
                <a:ln>
                  <a:noFill/>
                </a:ln>
                <a:solidFill>
                  <a:srgbClr val="073762"/>
                </a:solidFill>
                <a:effectLst/>
                <a:uLnTx/>
                <a:uFillTx/>
                <a:latin typeface="Arial"/>
                <a:cs typeface="Arial"/>
              </a:rPr>
              <a:t>pattern</a:t>
            </a:r>
            <a:r>
              <a:rPr kumimoji="0" sz="900" b="0" i="0" u="none" strike="noStrike" kern="0" cap="none" spc="-25" normalizeH="0" baseline="0" noProof="0">
                <a:ln>
                  <a:noFill/>
                </a:ln>
                <a:solidFill>
                  <a:srgbClr val="073762"/>
                </a:solidFill>
                <a:effectLst/>
                <a:uLnTx/>
                <a:uFillTx/>
                <a:latin typeface="Arial"/>
                <a:cs typeface="Arial"/>
              </a:rPr>
              <a:t> </a:t>
            </a:r>
            <a:r>
              <a:rPr kumimoji="0" sz="900" b="0" i="0" u="none" strike="noStrike" kern="0" cap="none" spc="0" normalizeH="0" baseline="0" noProof="0">
                <a:ln>
                  <a:noFill/>
                </a:ln>
                <a:solidFill>
                  <a:srgbClr val="073762"/>
                </a:solidFill>
                <a:effectLst/>
                <a:uLnTx/>
                <a:uFillTx/>
                <a:latin typeface="Arial"/>
                <a:cs typeface="Arial"/>
              </a:rPr>
              <a:t>was noted</a:t>
            </a:r>
            <a:r>
              <a:rPr kumimoji="0" sz="900" b="0" i="0" u="none" strike="noStrike" kern="0" cap="none" spc="-15" normalizeH="0" baseline="0" noProof="0">
                <a:ln>
                  <a:noFill/>
                </a:ln>
                <a:solidFill>
                  <a:srgbClr val="073762"/>
                </a:solidFill>
                <a:effectLst/>
                <a:uLnTx/>
                <a:uFillTx/>
                <a:latin typeface="Arial"/>
                <a:cs typeface="Arial"/>
              </a:rPr>
              <a:t> </a:t>
            </a:r>
            <a:r>
              <a:rPr kumimoji="0" sz="900" b="0" i="0" u="none" strike="noStrike" kern="0" cap="none" spc="0" normalizeH="0" baseline="0" noProof="0">
                <a:ln>
                  <a:noFill/>
                </a:ln>
                <a:solidFill>
                  <a:srgbClr val="073762"/>
                </a:solidFill>
                <a:effectLst/>
                <a:uLnTx/>
                <a:uFillTx/>
                <a:latin typeface="Arial"/>
                <a:cs typeface="Arial"/>
              </a:rPr>
              <a:t>in</a:t>
            </a:r>
            <a:r>
              <a:rPr kumimoji="0" sz="900" b="0" i="0" u="none" strike="noStrike" kern="0" cap="none" spc="-15" normalizeH="0" baseline="0" noProof="0">
                <a:ln>
                  <a:noFill/>
                </a:ln>
                <a:solidFill>
                  <a:srgbClr val="073762"/>
                </a:solidFill>
                <a:effectLst/>
                <a:uLnTx/>
                <a:uFillTx/>
                <a:latin typeface="Arial"/>
                <a:cs typeface="Arial"/>
              </a:rPr>
              <a:t> </a:t>
            </a:r>
            <a:r>
              <a:rPr kumimoji="0" sz="900" b="0" i="0" u="none" strike="noStrike" kern="0" cap="none" spc="0" normalizeH="0" baseline="0" noProof="0">
                <a:ln>
                  <a:noFill/>
                </a:ln>
                <a:solidFill>
                  <a:srgbClr val="073762"/>
                </a:solidFill>
                <a:effectLst/>
                <a:uLnTx/>
                <a:uFillTx/>
                <a:latin typeface="Arial"/>
                <a:cs typeface="Arial"/>
              </a:rPr>
              <a:t>the</a:t>
            </a:r>
            <a:r>
              <a:rPr kumimoji="0" sz="900" b="0" i="0" u="none" strike="noStrike" kern="0" cap="none" spc="-15" normalizeH="0" baseline="0" noProof="0">
                <a:ln>
                  <a:noFill/>
                </a:ln>
                <a:solidFill>
                  <a:srgbClr val="073762"/>
                </a:solidFill>
                <a:effectLst/>
                <a:uLnTx/>
                <a:uFillTx/>
                <a:latin typeface="Arial"/>
                <a:cs typeface="Arial"/>
              </a:rPr>
              <a:t> </a:t>
            </a:r>
            <a:r>
              <a:rPr kumimoji="0" sz="900" b="0" i="0" u="none" strike="noStrike" kern="0" cap="none" spc="0" normalizeH="0" baseline="0" noProof="0">
                <a:ln>
                  <a:noFill/>
                </a:ln>
                <a:solidFill>
                  <a:srgbClr val="073762"/>
                </a:solidFill>
                <a:effectLst/>
                <a:uLnTx/>
                <a:uFillTx/>
                <a:latin typeface="Arial"/>
                <a:cs typeface="Arial"/>
              </a:rPr>
              <a:t>US</a:t>
            </a:r>
            <a:r>
              <a:rPr kumimoji="0" sz="900" b="0" i="0" u="none" strike="noStrike" kern="0" cap="none" spc="-5" normalizeH="0" baseline="0" noProof="0">
                <a:ln>
                  <a:noFill/>
                </a:ln>
                <a:solidFill>
                  <a:srgbClr val="073762"/>
                </a:solidFill>
                <a:effectLst/>
                <a:uLnTx/>
                <a:uFillTx/>
                <a:latin typeface="Arial"/>
                <a:cs typeface="Arial"/>
              </a:rPr>
              <a:t> </a:t>
            </a:r>
            <a:r>
              <a:rPr kumimoji="0" sz="900" b="0" i="0" u="none" strike="noStrike" kern="0" cap="none" spc="0" normalizeH="0" baseline="0" noProof="0">
                <a:ln>
                  <a:noFill/>
                </a:ln>
                <a:solidFill>
                  <a:srgbClr val="073762"/>
                </a:solidFill>
                <a:effectLst/>
                <a:uLnTx/>
                <a:uFillTx/>
                <a:latin typeface="Arial"/>
                <a:cs typeface="Arial"/>
              </a:rPr>
              <a:t>and</a:t>
            </a:r>
            <a:r>
              <a:rPr kumimoji="0" sz="900" b="0" i="0" u="none" strike="noStrike" kern="0" cap="none" spc="-15" normalizeH="0" baseline="0" noProof="0">
                <a:ln>
                  <a:noFill/>
                </a:ln>
                <a:solidFill>
                  <a:srgbClr val="073762"/>
                </a:solidFill>
                <a:effectLst/>
                <a:uLnTx/>
                <a:uFillTx/>
                <a:latin typeface="Arial"/>
                <a:cs typeface="Arial"/>
              </a:rPr>
              <a:t> </a:t>
            </a:r>
            <a:r>
              <a:rPr kumimoji="0" sz="900" b="0" i="0" u="none" strike="noStrike" kern="0" cap="none" spc="0" normalizeH="0" baseline="0" noProof="0">
                <a:ln>
                  <a:noFill/>
                </a:ln>
                <a:solidFill>
                  <a:srgbClr val="073762"/>
                </a:solidFill>
                <a:effectLst/>
                <a:uLnTx/>
                <a:uFillTx/>
                <a:latin typeface="Arial"/>
                <a:cs typeface="Arial"/>
              </a:rPr>
              <a:t>UK </a:t>
            </a:r>
            <a:r>
              <a:rPr kumimoji="0" sz="900" b="0" i="0" u="none" strike="noStrike" kern="0" cap="none" spc="-10" normalizeH="0" baseline="0" noProof="0">
                <a:ln>
                  <a:noFill/>
                </a:ln>
                <a:solidFill>
                  <a:srgbClr val="073762"/>
                </a:solidFill>
                <a:effectLst/>
                <a:uLnTx/>
                <a:uFillTx/>
                <a:latin typeface="Arial"/>
                <a:cs typeface="Arial"/>
              </a:rPr>
              <a:t>registries.</a:t>
            </a:r>
            <a:endParaRPr kumimoji="0" sz="900" b="0" i="0" u="none" strike="noStrike" kern="0" cap="none" spc="0" normalizeH="0" baseline="0" noProof="0">
              <a:ln>
                <a:noFill/>
              </a:ln>
              <a:solidFill>
                <a:sysClr val="windowText" lastClr="000000"/>
              </a:solidFill>
              <a:effectLst/>
              <a:uLnTx/>
              <a:uFillTx/>
              <a:latin typeface="Arial"/>
              <a:cs typeface="Arial"/>
            </a:endParaRPr>
          </a:p>
          <a:p>
            <a:pPr marL="318770" marR="0" lvl="1" indent="-133985" defTabSz="914400" eaLnBrk="1" fontAlgn="auto" latinLnBrk="0" hangingPunct="1">
              <a:lnSpc>
                <a:spcPct val="100000"/>
              </a:lnSpc>
              <a:spcBef>
                <a:spcPts val="290"/>
              </a:spcBef>
              <a:spcAft>
                <a:spcPts val="0"/>
              </a:spcAft>
              <a:buClr>
                <a:srgbClr val="FF9900"/>
              </a:buClr>
              <a:buSzTx/>
              <a:buFontTx/>
              <a:buChar char="–"/>
              <a:tabLst>
                <a:tab pos="318770" algn="l"/>
              </a:tabLst>
              <a:defRPr/>
            </a:pPr>
            <a:r>
              <a:rPr kumimoji="0" sz="1100" b="0" i="0" u="none" strike="noStrike" kern="0" cap="none" spc="0" normalizeH="0" baseline="0" noProof="0">
                <a:ln>
                  <a:noFill/>
                </a:ln>
                <a:solidFill>
                  <a:srgbClr val="073762"/>
                </a:solidFill>
                <a:effectLst/>
                <a:uLnTx/>
                <a:uFillTx/>
                <a:latin typeface="Arial"/>
                <a:cs typeface="Arial"/>
              </a:rPr>
              <a:t>Theophylline</a:t>
            </a:r>
            <a:r>
              <a:rPr kumimoji="0" sz="1100" b="0" i="0" u="none" strike="noStrike" kern="0" cap="none" spc="-1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was</a:t>
            </a:r>
            <a:r>
              <a:rPr kumimoji="0" sz="1100" b="0" i="0" u="none" strike="noStrike" kern="0" cap="none" spc="-2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used</a:t>
            </a:r>
            <a:r>
              <a:rPr kumimoji="0" sz="1100" b="0" i="0" u="none" strike="noStrike" kern="0" cap="none" spc="-4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more</a:t>
            </a:r>
            <a:r>
              <a:rPr kumimoji="0" sz="1100" b="0" i="0" u="none" strike="noStrike" kern="0" cap="none" spc="-4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commonly</a:t>
            </a:r>
            <a:r>
              <a:rPr kumimoji="0" sz="1100" b="0" i="0" u="none" strike="noStrike" kern="0" cap="none" spc="-5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than</a:t>
            </a:r>
            <a:r>
              <a:rPr kumimoji="0" sz="1100" b="0" i="0" u="none" strike="noStrike" kern="0" cap="none" spc="-3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was</a:t>
            </a:r>
            <a:r>
              <a:rPr kumimoji="0" sz="1100" b="0" i="0" u="none" strike="noStrike" kern="0" cap="none" spc="-30" normalizeH="0" baseline="0" noProof="0">
                <a:ln>
                  <a:noFill/>
                </a:ln>
                <a:solidFill>
                  <a:srgbClr val="073762"/>
                </a:solidFill>
                <a:effectLst/>
                <a:uLnTx/>
                <a:uFillTx/>
                <a:latin typeface="Arial"/>
                <a:cs typeface="Arial"/>
              </a:rPr>
              <a:t> </a:t>
            </a:r>
            <a:r>
              <a:rPr kumimoji="0" sz="1100" b="0" i="0" u="none" strike="noStrike" kern="0" cap="none" spc="-10" normalizeH="0" baseline="0" noProof="0">
                <a:ln>
                  <a:noFill/>
                </a:ln>
                <a:solidFill>
                  <a:srgbClr val="073762"/>
                </a:solidFill>
                <a:effectLst/>
                <a:uLnTx/>
                <a:uFillTx/>
                <a:latin typeface="Arial"/>
                <a:cs typeface="Arial"/>
              </a:rPr>
              <a:t>LAMA:</a:t>
            </a:r>
            <a:endParaRPr kumimoji="0" sz="1100" b="0" i="0" u="none" strike="noStrike" kern="0" cap="none" spc="0" normalizeH="0" baseline="0" noProof="0">
              <a:ln>
                <a:noFill/>
              </a:ln>
              <a:solidFill>
                <a:sysClr val="windowText" lastClr="000000"/>
              </a:solidFill>
              <a:effectLst/>
              <a:uLnTx/>
              <a:uFillTx/>
              <a:latin typeface="Arial"/>
              <a:cs typeface="Arial"/>
            </a:endParaRPr>
          </a:p>
          <a:p>
            <a:pPr marL="318770" marR="0" lvl="1" indent="-133985" defTabSz="914400" eaLnBrk="1" fontAlgn="auto" latinLnBrk="0" hangingPunct="1">
              <a:lnSpc>
                <a:spcPct val="100000"/>
              </a:lnSpc>
              <a:spcBef>
                <a:spcPts val="300"/>
              </a:spcBef>
              <a:spcAft>
                <a:spcPts val="0"/>
              </a:spcAft>
              <a:buClr>
                <a:srgbClr val="FF9900"/>
              </a:buClr>
              <a:buSzTx/>
              <a:buFontTx/>
              <a:buChar char="–"/>
              <a:tabLst>
                <a:tab pos="318770" algn="l"/>
              </a:tabLst>
              <a:defRPr/>
            </a:pPr>
            <a:r>
              <a:rPr kumimoji="0" sz="1100" b="0" i="0" u="none" strike="noStrike" kern="0" cap="none" spc="0" normalizeH="0" baseline="0" noProof="0">
                <a:ln>
                  <a:noFill/>
                </a:ln>
                <a:solidFill>
                  <a:srgbClr val="073762"/>
                </a:solidFill>
                <a:effectLst/>
                <a:uLnTx/>
                <a:uFillTx/>
                <a:latin typeface="Arial"/>
                <a:cs typeface="Arial"/>
              </a:rPr>
              <a:t>LAMA</a:t>
            </a:r>
            <a:r>
              <a:rPr kumimoji="0" sz="1100" b="0" i="0" u="none" strike="noStrike" kern="0" cap="none" spc="-1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was</a:t>
            </a:r>
            <a:r>
              <a:rPr kumimoji="0" sz="1100" b="0" i="0" u="none" strike="noStrike" kern="0" cap="none" spc="-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used</a:t>
            </a:r>
            <a:r>
              <a:rPr kumimoji="0" sz="1100" b="0" i="0" u="none" strike="noStrike" kern="0" cap="none" spc="-4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more</a:t>
            </a:r>
            <a:r>
              <a:rPr kumimoji="0" sz="1100" b="0" i="0" u="none" strike="noStrike" kern="0" cap="none" spc="-4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commonly</a:t>
            </a:r>
            <a:r>
              <a:rPr kumimoji="0" sz="1100" b="0" i="0" u="none" strike="noStrike" kern="0" cap="none" spc="-4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than</a:t>
            </a:r>
            <a:r>
              <a:rPr kumimoji="0" sz="1100" b="0" i="0" u="none" strike="noStrike" kern="0" cap="none" spc="-4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was</a:t>
            </a:r>
            <a:r>
              <a:rPr kumimoji="0" sz="1100" b="0" i="0" u="none" strike="noStrike" kern="0" cap="none" spc="-20" normalizeH="0" baseline="0" noProof="0">
                <a:ln>
                  <a:noFill/>
                </a:ln>
                <a:solidFill>
                  <a:srgbClr val="073762"/>
                </a:solidFill>
                <a:effectLst/>
                <a:uLnTx/>
                <a:uFillTx/>
                <a:latin typeface="Arial"/>
                <a:cs typeface="Arial"/>
              </a:rPr>
              <a:t> LTRA:</a:t>
            </a:r>
            <a:endParaRPr kumimoji="0" sz="1100" b="0" i="0" u="none" strike="noStrike" kern="0" cap="none" spc="0" normalizeH="0" baseline="0" noProof="0">
              <a:ln>
                <a:noFill/>
              </a:ln>
              <a:solidFill>
                <a:sysClr val="windowText" lastClr="000000"/>
              </a:solidFill>
              <a:effectLst/>
              <a:uLnTx/>
              <a:uFillTx/>
              <a:latin typeface="Arial"/>
              <a:cs typeface="Arial"/>
            </a:endParaRPr>
          </a:p>
          <a:p>
            <a:pPr marL="318770" marR="0" lvl="1" indent="-133985" defTabSz="914400" eaLnBrk="1" fontAlgn="auto" latinLnBrk="0" hangingPunct="1">
              <a:lnSpc>
                <a:spcPct val="100000"/>
              </a:lnSpc>
              <a:spcBef>
                <a:spcPts val="300"/>
              </a:spcBef>
              <a:spcAft>
                <a:spcPts val="0"/>
              </a:spcAft>
              <a:buClr>
                <a:srgbClr val="FF9900"/>
              </a:buClr>
              <a:buSzTx/>
              <a:buFontTx/>
              <a:buChar char="–"/>
              <a:tabLst>
                <a:tab pos="318770" algn="l"/>
              </a:tabLst>
              <a:defRPr/>
            </a:pPr>
            <a:r>
              <a:rPr kumimoji="0" sz="1100" b="0" i="0" u="none" strike="noStrike" kern="0" cap="none" spc="0" normalizeH="0" baseline="0" noProof="0">
                <a:ln>
                  <a:noFill/>
                </a:ln>
                <a:solidFill>
                  <a:srgbClr val="073762"/>
                </a:solidFill>
                <a:effectLst/>
                <a:uLnTx/>
                <a:uFillTx/>
                <a:latin typeface="Arial"/>
                <a:cs typeface="Arial"/>
              </a:rPr>
              <a:t>Highest</a:t>
            </a:r>
            <a:r>
              <a:rPr kumimoji="0" sz="1100" b="0" i="0" u="none" strike="noStrike" kern="0" cap="none" spc="-3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proportion</a:t>
            </a:r>
            <a:r>
              <a:rPr kumimoji="0" sz="1100" b="0" i="0" u="none" strike="noStrike" kern="0" cap="none" spc="-4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of</a:t>
            </a:r>
            <a:r>
              <a:rPr kumimoji="0" sz="1100" b="0" i="0" u="none" strike="noStrike" kern="0" cap="none" spc="-3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patients</a:t>
            </a:r>
            <a:r>
              <a:rPr kumimoji="0" sz="1100" b="0" i="0" u="none" strike="noStrike" kern="0" cap="none" spc="-3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receiving</a:t>
            </a:r>
            <a:r>
              <a:rPr kumimoji="0" sz="1100" b="0" i="0" u="none" strike="noStrike" kern="0" cap="none" spc="-5" normalizeH="0" baseline="0" noProof="0">
                <a:ln>
                  <a:noFill/>
                </a:ln>
                <a:solidFill>
                  <a:srgbClr val="073762"/>
                </a:solidFill>
                <a:effectLst/>
                <a:uLnTx/>
                <a:uFillTx/>
                <a:latin typeface="Arial"/>
                <a:cs typeface="Arial"/>
              </a:rPr>
              <a:t> </a:t>
            </a:r>
            <a:r>
              <a:rPr kumimoji="0" sz="1100" b="0" i="0" u="none" strike="noStrike" kern="0" cap="none" spc="-10" normalizeH="0" baseline="0" noProof="0">
                <a:ln>
                  <a:noFill/>
                </a:ln>
                <a:solidFill>
                  <a:srgbClr val="073762"/>
                </a:solidFill>
                <a:effectLst/>
                <a:uLnTx/>
                <a:uFillTx/>
                <a:latin typeface="Arial"/>
                <a:cs typeface="Arial"/>
              </a:rPr>
              <a:t>add-</a:t>
            </a:r>
            <a:r>
              <a:rPr kumimoji="0" sz="1100" b="0" i="0" u="none" strike="noStrike" kern="0" cap="none" spc="0" normalizeH="0" baseline="0" noProof="0">
                <a:ln>
                  <a:noFill/>
                </a:ln>
                <a:solidFill>
                  <a:srgbClr val="073762"/>
                </a:solidFill>
                <a:effectLst/>
                <a:uLnTx/>
                <a:uFillTx/>
                <a:latin typeface="Arial"/>
                <a:cs typeface="Arial"/>
              </a:rPr>
              <a:t>on</a:t>
            </a:r>
            <a:r>
              <a:rPr kumimoji="0" sz="1100" b="0" i="0" u="none" strike="noStrike" kern="0" cap="none" spc="-45" normalizeH="0" baseline="0" noProof="0">
                <a:ln>
                  <a:noFill/>
                </a:ln>
                <a:solidFill>
                  <a:srgbClr val="073762"/>
                </a:solidFill>
                <a:effectLst/>
                <a:uLnTx/>
                <a:uFillTx/>
                <a:latin typeface="Arial"/>
                <a:cs typeface="Arial"/>
              </a:rPr>
              <a:t> </a:t>
            </a:r>
            <a:r>
              <a:rPr kumimoji="0" sz="1100" b="0" i="0" u="none" strike="noStrike" kern="0" cap="none" spc="-10" normalizeH="0" baseline="0" noProof="0">
                <a:ln>
                  <a:noFill/>
                </a:ln>
                <a:solidFill>
                  <a:srgbClr val="073762"/>
                </a:solidFill>
                <a:effectLst/>
                <a:uLnTx/>
                <a:uFillTx/>
                <a:latin typeface="Arial"/>
                <a:cs typeface="Arial"/>
              </a:rPr>
              <a:t>LAMA:</a:t>
            </a:r>
            <a:endParaRPr kumimoji="0" sz="1100" b="0" i="0" u="none" strike="noStrike" kern="0" cap="none" spc="0" normalizeH="0" baseline="0" noProof="0">
              <a:ln>
                <a:noFill/>
              </a:ln>
              <a:solidFill>
                <a:sysClr val="windowText" lastClr="000000"/>
              </a:solidFill>
              <a:effectLst/>
              <a:uLnTx/>
              <a:uFillTx/>
              <a:latin typeface="Arial"/>
              <a:cs typeface="Arial"/>
            </a:endParaRPr>
          </a:p>
          <a:p>
            <a:pPr marL="318135" marR="501650" lvl="1" indent="-133985" defTabSz="914400" eaLnBrk="1" fontAlgn="auto" latinLnBrk="0" hangingPunct="1">
              <a:lnSpc>
                <a:spcPct val="100000"/>
              </a:lnSpc>
              <a:spcBef>
                <a:spcPts val="300"/>
              </a:spcBef>
              <a:spcAft>
                <a:spcPts val="0"/>
              </a:spcAft>
              <a:buClr>
                <a:srgbClr val="FF9900"/>
              </a:buClr>
              <a:buSzTx/>
              <a:buFontTx/>
              <a:buChar char="–"/>
              <a:tabLst>
                <a:tab pos="320040" algn="l"/>
              </a:tabLst>
              <a:defRPr/>
            </a:pPr>
            <a:r>
              <a:rPr kumimoji="0" sz="1100" b="0" i="0" u="none" strike="noStrike" kern="0" cap="none" spc="-10" normalizeH="0" baseline="0" noProof="0">
                <a:ln>
                  <a:noFill/>
                </a:ln>
                <a:solidFill>
                  <a:srgbClr val="073762"/>
                </a:solidFill>
                <a:effectLst/>
                <a:uLnTx/>
                <a:uFillTx/>
                <a:latin typeface="Arial"/>
                <a:cs typeface="Arial"/>
              </a:rPr>
              <a:t>Add-</a:t>
            </a:r>
            <a:r>
              <a:rPr kumimoji="0" sz="1100" b="0" i="0" u="none" strike="noStrike" kern="0" cap="none" spc="0" normalizeH="0" baseline="0" noProof="0">
                <a:ln>
                  <a:noFill/>
                </a:ln>
                <a:solidFill>
                  <a:srgbClr val="073762"/>
                </a:solidFill>
                <a:effectLst/>
                <a:uLnTx/>
                <a:uFillTx/>
                <a:latin typeface="Arial"/>
                <a:cs typeface="Arial"/>
              </a:rPr>
              <a:t>on</a:t>
            </a:r>
            <a:r>
              <a:rPr kumimoji="0" sz="1100" b="0" i="0" u="none" strike="noStrike" kern="0" cap="none" spc="-2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therapy</a:t>
            </a:r>
            <a:r>
              <a:rPr kumimoji="0" sz="1100" b="0" i="0" u="none" strike="noStrike" kern="0" cap="none" spc="-4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was used</a:t>
            </a:r>
            <a:r>
              <a:rPr kumimoji="0" sz="1100" b="0" i="0" u="none" strike="noStrike" kern="0" cap="none" spc="-2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sparingly</a:t>
            </a:r>
            <a:r>
              <a:rPr kumimoji="0" sz="1100" b="0" i="0" u="none" strike="noStrike" kern="0" cap="none" spc="-3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for</a:t>
            </a:r>
            <a:r>
              <a:rPr kumimoji="0" sz="1100" b="0" i="0" u="none" strike="noStrike" kern="0" cap="none" spc="-4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patients</a:t>
            </a:r>
            <a:r>
              <a:rPr kumimoji="0" sz="1100" b="0" i="0" u="none" strike="noStrike" kern="0" cap="none" spc="-45" normalizeH="0" baseline="0" noProof="0">
                <a:ln>
                  <a:noFill/>
                </a:ln>
                <a:solidFill>
                  <a:srgbClr val="073762"/>
                </a:solidFill>
                <a:effectLst/>
                <a:uLnTx/>
                <a:uFillTx/>
                <a:latin typeface="Arial"/>
                <a:cs typeface="Arial"/>
              </a:rPr>
              <a:t> </a:t>
            </a:r>
            <a:r>
              <a:rPr kumimoji="0" sz="1100" b="0" i="0" u="none" strike="noStrike" kern="0" cap="none" spc="-20" normalizeH="0" baseline="0" noProof="0">
                <a:ln>
                  <a:noFill/>
                </a:ln>
                <a:solidFill>
                  <a:srgbClr val="073762"/>
                </a:solidFill>
                <a:effectLst/>
                <a:uLnTx/>
                <a:uFillTx/>
                <a:latin typeface="Arial"/>
                <a:cs typeface="Arial"/>
              </a:rPr>
              <a:t>with 	</a:t>
            </a:r>
            <a:r>
              <a:rPr kumimoji="0" sz="1100" b="0" i="0" u="none" strike="noStrike" kern="0" cap="none" spc="0" normalizeH="0" baseline="0" noProof="0">
                <a:ln>
                  <a:noFill/>
                </a:ln>
                <a:solidFill>
                  <a:srgbClr val="073762"/>
                </a:solidFill>
                <a:effectLst/>
                <a:uLnTx/>
                <a:uFillTx/>
                <a:latin typeface="Arial"/>
                <a:cs typeface="Arial"/>
              </a:rPr>
              <a:t>uncontrolled</a:t>
            </a:r>
            <a:r>
              <a:rPr kumimoji="0" sz="1100" b="0" i="0" u="none" strike="noStrike" kern="0" cap="none" spc="-2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asthma</a:t>
            </a:r>
            <a:r>
              <a:rPr kumimoji="0" sz="1100" b="0" i="0" u="none" strike="noStrike" kern="0" cap="none" spc="-4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at</a:t>
            </a:r>
            <a:r>
              <a:rPr kumimoji="0" sz="1100" b="0" i="0" u="none" strike="noStrike" kern="0" cap="none" spc="-2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GINA</a:t>
            </a:r>
            <a:r>
              <a:rPr kumimoji="0" sz="1100" b="0" i="0" u="none" strike="noStrike" kern="0" cap="none" spc="-3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Step</a:t>
            </a:r>
            <a:r>
              <a:rPr kumimoji="0" sz="1100" b="0" i="0" u="none" strike="noStrike" kern="0" cap="none" spc="-2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4</a:t>
            </a:r>
            <a:r>
              <a:rPr kumimoji="0" sz="1100" b="0" i="0" u="none" strike="noStrike" kern="0" cap="none" spc="-2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(at</a:t>
            </a:r>
            <a:r>
              <a:rPr kumimoji="0" sz="1100" b="0" i="0" u="none" strike="noStrike" kern="0" cap="none" spc="-40" normalizeH="0" baseline="0" noProof="0">
                <a:ln>
                  <a:noFill/>
                </a:ln>
                <a:solidFill>
                  <a:srgbClr val="073762"/>
                </a:solidFill>
                <a:effectLst/>
                <a:uLnTx/>
                <a:uFillTx/>
                <a:latin typeface="Arial"/>
                <a:cs typeface="Arial"/>
              </a:rPr>
              <a:t> </a:t>
            </a:r>
            <a:r>
              <a:rPr kumimoji="0" sz="1100" b="0" i="0" u="none" strike="noStrike" kern="0" cap="none" spc="-10" normalizeH="0" baseline="0" noProof="0">
                <a:ln>
                  <a:noFill/>
                </a:ln>
                <a:solidFill>
                  <a:srgbClr val="073762"/>
                </a:solidFill>
                <a:effectLst/>
                <a:uLnTx/>
                <a:uFillTx/>
                <a:latin typeface="Arial"/>
                <a:cs typeface="Arial"/>
              </a:rPr>
              <a:t>baseline).</a:t>
            </a:r>
            <a:endParaRPr kumimoji="0" sz="1100" b="0" i="0" u="none" strike="noStrike" kern="0" cap="none" spc="0" normalizeH="0" baseline="0" noProof="0">
              <a:ln>
                <a:noFill/>
              </a:ln>
              <a:solidFill>
                <a:sysClr val="windowText" lastClr="000000"/>
              </a:solidFill>
              <a:effectLst/>
              <a:uLnTx/>
              <a:uFillTx/>
              <a:latin typeface="Arial"/>
              <a:cs typeface="Arial"/>
            </a:endParaRPr>
          </a:p>
        </p:txBody>
      </p:sp>
      <p:pic>
        <p:nvPicPr>
          <p:cNvPr id="4" name="object 4"/>
          <p:cNvPicPr/>
          <p:nvPr/>
        </p:nvPicPr>
        <p:blipFill>
          <a:blip r:embed="rId2" cstate="print"/>
          <a:stretch>
            <a:fillRect/>
          </a:stretch>
        </p:blipFill>
        <p:spPr>
          <a:xfrm>
            <a:off x="4608588" y="1807508"/>
            <a:ext cx="4290034" cy="2299591"/>
          </a:xfrm>
          <a:prstGeom prst="rect">
            <a:avLst/>
          </a:prstGeom>
        </p:spPr>
      </p:pic>
      <p:grpSp>
        <p:nvGrpSpPr>
          <p:cNvPr id="5" name="object 5"/>
          <p:cNvGrpSpPr/>
          <p:nvPr/>
        </p:nvGrpSpPr>
        <p:grpSpPr>
          <a:xfrm>
            <a:off x="2494788" y="1374647"/>
            <a:ext cx="901065" cy="410209"/>
            <a:chOff x="2494788" y="1374647"/>
            <a:chExt cx="901065" cy="410209"/>
          </a:xfrm>
        </p:grpSpPr>
        <p:pic>
          <p:nvPicPr>
            <p:cNvPr id="6" name="object 6"/>
            <p:cNvPicPr/>
            <p:nvPr/>
          </p:nvPicPr>
          <p:blipFill>
            <a:blip r:embed="rId3" cstate="print"/>
            <a:stretch>
              <a:fillRect/>
            </a:stretch>
          </p:blipFill>
          <p:spPr>
            <a:xfrm>
              <a:off x="2494788" y="1382267"/>
              <a:ext cx="361188" cy="179832"/>
            </a:xfrm>
            <a:prstGeom prst="rect">
              <a:avLst/>
            </a:prstGeom>
          </p:spPr>
        </p:pic>
        <p:pic>
          <p:nvPicPr>
            <p:cNvPr id="7" name="object 7"/>
            <p:cNvPicPr/>
            <p:nvPr/>
          </p:nvPicPr>
          <p:blipFill>
            <a:blip r:embed="rId4" cstate="print"/>
            <a:stretch>
              <a:fillRect/>
            </a:stretch>
          </p:blipFill>
          <p:spPr>
            <a:xfrm>
              <a:off x="2855976" y="1374647"/>
              <a:ext cx="179831" cy="179832"/>
            </a:xfrm>
            <a:prstGeom prst="rect">
              <a:avLst/>
            </a:prstGeom>
          </p:spPr>
        </p:pic>
        <p:pic>
          <p:nvPicPr>
            <p:cNvPr id="8" name="object 8"/>
            <p:cNvPicPr/>
            <p:nvPr/>
          </p:nvPicPr>
          <p:blipFill>
            <a:blip r:embed="rId5" cstate="print"/>
            <a:stretch>
              <a:fillRect/>
            </a:stretch>
          </p:blipFill>
          <p:spPr>
            <a:xfrm>
              <a:off x="3035808" y="1382267"/>
              <a:ext cx="359664" cy="179832"/>
            </a:xfrm>
            <a:prstGeom prst="rect">
              <a:avLst/>
            </a:prstGeom>
          </p:spPr>
        </p:pic>
        <p:pic>
          <p:nvPicPr>
            <p:cNvPr id="9" name="object 9"/>
            <p:cNvPicPr/>
            <p:nvPr/>
          </p:nvPicPr>
          <p:blipFill>
            <a:blip r:embed="rId6" cstate="print"/>
            <a:stretch>
              <a:fillRect/>
            </a:stretch>
          </p:blipFill>
          <p:spPr>
            <a:xfrm>
              <a:off x="2494788" y="1604771"/>
              <a:ext cx="179831" cy="179832"/>
            </a:xfrm>
            <a:prstGeom prst="rect">
              <a:avLst/>
            </a:prstGeom>
          </p:spPr>
        </p:pic>
      </p:grpSp>
      <p:grpSp>
        <p:nvGrpSpPr>
          <p:cNvPr id="10" name="object 10"/>
          <p:cNvGrpSpPr/>
          <p:nvPr/>
        </p:nvGrpSpPr>
        <p:grpSpPr>
          <a:xfrm>
            <a:off x="4163567" y="3435096"/>
            <a:ext cx="180340" cy="599440"/>
            <a:chOff x="4163567" y="3435096"/>
            <a:chExt cx="180340" cy="599440"/>
          </a:xfrm>
        </p:grpSpPr>
        <p:pic>
          <p:nvPicPr>
            <p:cNvPr id="11" name="object 11"/>
            <p:cNvPicPr/>
            <p:nvPr/>
          </p:nvPicPr>
          <p:blipFill>
            <a:blip r:embed="rId7" cstate="print"/>
            <a:stretch>
              <a:fillRect/>
            </a:stretch>
          </p:blipFill>
          <p:spPr>
            <a:xfrm>
              <a:off x="4163567" y="3435096"/>
              <a:ext cx="179832" cy="179832"/>
            </a:xfrm>
            <a:prstGeom prst="rect">
              <a:avLst/>
            </a:prstGeom>
          </p:spPr>
        </p:pic>
        <p:pic>
          <p:nvPicPr>
            <p:cNvPr id="12" name="object 12"/>
            <p:cNvPicPr/>
            <p:nvPr/>
          </p:nvPicPr>
          <p:blipFill>
            <a:blip r:embed="rId8" cstate="print"/>
            <a:stretch>
              <a:fillRect/>
            </a:stretch>
          </p:blipFill>
          <p:spPr>
            <a:xfrm>
              <a:off x="4163567" y="3643884"/>
              <a:ext cx="179832" cy="179831"/>
            </a:xfrm>
            <a:prstGeom prst="rect">
              <a:avLst/>
            </a:prstGeom>
          </p:spPr>
        </p:pic>
        <p:pic>
          <p:nvPicPr>
            <p:cNvPr id="13" name="object 13"/>
            <p:cNvPicPr/>
            <p:nvPr/>
          </p:nvPicPr>
          <p:blipFill>
            <a:blip r:embed="rId9" cstate="print"/>
            <a:stretch>
              <a:fillRect/>
            </a:stretch>
          </p:blipFill>
          <p:spPr>
            <a:xfrm>
              <a:off x="4163567" y="3854196"/>
              <a:ext cx="179832" cy="179831"/>
            </a:xfrm>
            <a:prstGeom prst="rect">
              <a:avLst/>
            </a:prstGeom>
          </p:spPr>
        </p:pic>
      </p:grpSp>
      <p:pic>
        <p:nvPicPr>
          <p:cNvPr id="14" name="object 14"/>
          <p:cNvPicPr/>
          <p:nvPr/>
        </p:nvPicPr>
        <p:blipFill>
          <a:blip r:embed="rId6" cstate="print"/>
          <a:stretch>
            <a:fillRect/>
          </a:stretch>
        </p:blipFill>
        <p:spPr>
          <a:xfrm>
            <a:off x="4163567" y="4108703"/>
            <a:ext cx="179832" cy="179831"/>
          </a:xfrm>
          <a:prstGeom prst="rect">
            <a:avLst/>
          </a:prstGeom>
        </p:spPr>
      </p:pic>
      <p:sp>
        <p:nvSpPr>
          <p:cNvPr id="15" name="object 15"/>
          <p:cNvSpPr txBox="1"/>
          <p:nvPr/>
        </p:nvSpPr>
        <p:spPr>
          <a:xfrm>
            <a:off x="311302" y="4868895"/>
            <a:ext cx="5751830" cy="139700"/>
          </a:xfrm>
          <a:prstGeom prst="rect">
            <a:avLst/>
          </a:prstGeom>
        </p:spPr>
        <p:txBody>
          <a:bodyPr vert="horz" wrap="square" lIns="0" tIns="3175" rIns="0" bIns="0" rtlCol="0">
            <a:spAutoFit/>
          </a:bodyPr>
          <a:lstStyle/>
          <a:p>
            <a:pPr marL="12700" marR="0" lvl="0" indent="0" defTabSz="914400" eaLnBrk="1" fontAlgn="auto" latinLnBrk="0" hangingPunct="1">
              <a:lnSpc>
                <a:spcPct val="100000"/>
              </a:lnSpc>
              <a:spcBef>
                <a:spcPts val="25"/>
              </a:spcBef>
              <a:spcAft>
                <a:spcPts val="0"/>
              </a:spcAft>
              <a:buClrTx/>
              <a:buSzTx/>
              <a:buFontTx/>
              <a:buNone/>
              <a:tabLst/>
              <a:defRPr/>
            </a:pPr>
            <a:r>
              <a:rPr kumimoji="0" sz="800" b="0" i="0" u="none" strike="noStrike" kern="0" cap="none" spc="0" normalizeH="0" baseline="0" noProof="0">
                <a:ln>
                  <a:noFill/>
                </a:ln>
                <a:solidFill>
                  <a:srgbClr val="073762"/>
                </a:solidFill>
                <a:effectLst/>
                <a:uLnTx/>
                <a:uFillTx/>
                <a:latin typeface="Arial"/>
                <a:cs typeface="Arial"/>
              </a:rPr>
              <a:t>USA:</a:t>
            </a:r>
            <a:r>
              <a:rPr kumimoji="0" sz="800" b="0" i="0" u="none" strike="noStrike" kern="0" cap="none" spc="-2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United</a:t>
            </a:r>
            <a:r>
              <a:rPr kumimoji="0" sz="800" b="0" i="0" u="none" strike="noStrike" kern="0" cap="none" spc="-1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States</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of</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America;</a:t>
            </a:r>
            <a:r>
              <a:rPr kumimoji="0" sz="800" b="0" i="0" u="none" strike="noStrike" kern="0" cap="none" spc="-4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UK:</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United</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Kingdom;</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SK:</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South</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Korea; IT:</a:t>
            </a:r>
            <a:r>
              <a:rPr kumimoji="0" sz="800" b="0" i="0" u="none" strike="noStrike" kern="0" cap="none" spc="-3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Italy;</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SAWD:</a:t>
            </a:r>
            <a:r>
              <a:rPr kumimoji="0" sz="800" b="0" i="0" u="none" strike="noStrike" kern="0" cap="none" spc="-5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Severe</a:t>
            </a:r>
            <a:r>
              <a:rPr kumimoji="0" sz="800" b="0" i="0" u="none" strike="noStrike" kern="0" cap="none" spc="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Asthma</a:t>
            </a:r>
            <a:r>
              <a:rPr kumimoji="0" sz="800" b="0" i="0" u="none" strike="noStrike" kern="0" cap="none" spc="-5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Web-based</a:t>
            </a:r>
            <a:r>
              <a:rPr kumimoji="0" sz="800" b="0" i="0" u="none" strike="noStrike" kern="0" cap="none" spc="-25" normalizeH="0" baseline="0" noProof="0">
                <a:ln>
                  <a:noFill/>
                </a:ln>
                <a:solidFill>
                  <a:srgbClr val="073762"/>
                </a:solidFill>
                <a:effectLst/>
                <a:uLnTx/>
                <a:uFillTx/>
                <a:latin typeface="Arial"/>
                <a:cs typeface="Arial"/>
              </a:rPr>
              <a:t> </a:t>
            </a:r>
            <a:r>
              <a:rPr kumimoji="0" sz="800" b="0" i="0" u="none" strike="noStrike" kern="0" cap="none" spc="-10" normalizeH="0" baseline="0" noProof="0">
                <a:ln>
                  <a:noFill/>
                </a:ln>
                <a:solidFill>
                  <a:srgbClr val="073762"/>
                </a:solidFill>
                <a:effectLst/>
                <a:uLnTx/>
                <a:uFillTx/>
                <a:latin typeface="Arial"/>
                <a:cs typeface="Arial"/>
              </a:rPr>
              <a:t>Database</a:t>
            </a:r>
            <a:endParaRPr kumimoji="0" sz="800" b="0" i="0" u="none" strike="noStrike" kern="0" cap="none" spc="0" normalizeH="0" baseline="0" noProof="0">
              <a:ln>
                <a:noFill/>
              </a:ln>
              <a:solidFill>
                <a:sysClr val="windowText" lastClr="000000"/>
              </a:solidFill>
              <a:effectLst/>
              <a:uLnTx/>
              <a:uFillTx/>
              <a:latin typeface="Arial"/>
              <a:cs typeface="Arial"/>
            </a:endParaRPr>
          </a:p>
        </p:txBody>
      </p:sp>
      <p:pic>
        <p:nvPicPr>
          <p:cNvPr id="16" name="Graphic 15" descr="Beginning with solid fill">
            <a:hlinkClick r:id="rId10" action="ppaction://hlinksldjump"/>
            <a:extLst>
              <a:ext uri="{FF2B5EF4-FFF2-40B4-BE49-F238E27FC236}">
                <a16:creationId xmlns:a16="http://schemas.microsoft.com/office/drawing/2014/main" id="{E54B7EB6-6F0E-D2C0-AEA2-B30FF2A12E2C}"/>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17" name="bg object 17">
            <a:extLst>
              <a:ext uri="{FF2B5EF4-FFF2-40B4-BE49-F238E27FC236}">
                <a16:creationId xmlns:a16="http://schemas.microsoft.com/office/drawing/2014/main" id="{58AEED58-2547-BBE3-7B52-EA45A937C1EF}"/>
              </a:ext>
            </a:extLst>
          </p:cNvPr>
          <p:cNvPicPr/>
          <p:nvPr/>
        </p:nvPicPr>
        <p:blipFill>
          <a:blip r:embed="rId13" cstate="print">
            <a:alphaModFix amt="10000"/>
            <a:extLst>
              <a:ext uri="{BEBA8EAE-BF5A-486C-A8C5-ECC9F3942E4B}">
                <a14:imgProps xmlns:a14="http://schemas.microsoft.com/office/drawing/2010/main">
                  <a14:imgLayer r:embed="rId14">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prstGeom prst="rect">
            <a:avLst/>
          </a:prstGeom>
        </p:spPr>
        <p:txBody>
          <a:bodyPr vert="horz" wrap="square" lIns="0" tIns="12700" rIns="0" bIns="0" rtlCol="0">
            <a:spAutoFit/>
          </a:bodyPr>
          <a:lstStyle/>
          <a:p>
            <a:pPr marL="12700">
              <a:lnSpc>
                <a:spcPct val="100000"/>
              </a:lnSpc>
              <a:spcBef>
                <a:spcPts val="100"/>
              </a:spcBef>
            </a:pPr>
            <a:r>
              <a:t>Results:</a:t>
            </a:r>
            <a:r>
              <a:rPr spc="-40"/>
              <a:t> </a:t>
            </a:r>
            <a:r>
              <a:t>Clinical</a:t>
            </a:r>
            <a:r>
              <a:rPr spc="-70"/>
              <a:t> </a:t>
            </a:r>
            <a:r>
              <a:rPr spc="-10"/>
              <a:t>characteristics</a:t>
            </a:r>
          </a:p>
          <a:p>
            <a:pPr marL="12700">
              <a:lnSpc>
                <a:spcPct val="100000"/>
              </a:lnSpc>
              <a:spcBef>
                <a:spcPts val="25"/>
              </a:spcBef>
            </a:pPr>
            <a:r>
              <a:rPr sz="1600" spc="-10"/>
              <a:t>Treatment</a:t>
            </a:r>
            <a:endParaRPr sz="1600"/>
          </a:p>
        </p:txBody>
      </p:sp>
      <p:sp>
        <p:nvSpPr>
          <p:cNvPr id="3" name="object 3"/>
          <p:cNvSpPr txBox="1"/>
          <p:nvPr/>
        </p:nvSpPr>
        <p:spPr>
          <a:xfrm>
            <a:off x="310692" y="967816"/>
            <a:ext cx="4003040" cy="3738879"/>
          </a:xfrm>
          <a:prstGeom prst="rect">
            <a:avLst/>
          </a:prstGeom>
        </p:spPr>
        <p:txBody>
          <a:bodyPr vert="horz" wrap="square" lIns="0" tIns="12700" rIns="0" bIns="0" rtlCol="0">
            <a:spAutoFit/>
          </a:bodyPr>
          <a:lstStyle/>
          <a:p>
            <a:pPr marL="147320" marR="0" lvl="0" indent="-134620" defTabSz="914400" eaLnBrk="1" fontAlgn="auto" latinLnBrk="0" hangingPunct="1">
              <a:lnSpc>
                <a:spcPct val="100000"/>
              </a:lnSpc>
              <a:spcBef>
                <a:spcPts val="100"/>
              </a:spcBef>
              <a:spcAft>
                <a:spcPts val="0"/>
              </a:spcAft>
              <a:buClr>
                <a:srgbClr val="FF9900"/>
              </a:buClr>
              <a:buSzTx/>
              <a:buFontTx/>
              <a:buChar char="•"/>
              <a:tabLst>
                <a:tab pos="147320" algn="l"/>
              </a:tabLst>
              <a:defRPr/>
            </a:pPr>
            <a:r>
              <a:rPr kumimoji="0" sz="1200" b="0" i="0" u="none" strike="noStrike" kern="0" cap="none" spc="-10" normalizeH="0" baseline="0" noProof="0">
                <a:ln>
                  <a:noFill/>
                </a:ln>
                <a:solidFill>
                  <a:srgbClr val="073762"/>
                </a:solidFill>
                <a:effectLst/>
                <a:uLnTx/>
                <a:uFillTx/>
                <a:latin typeface="Arial"/>
                <a:cs typeface="Arial"/>
              </a:rPr>
              <a:t>Add-</a:t>
            </a:r>
            <a:r>
              <a:rPr kumimoji="0" sz="1200" b="0" i="0" u="none" strike="noStrike" kern="0" cap="none" spc="0" normalizeH="0" baseline="0" noProof="0">
                <a:ln>
                  <a:noFill/>
                </a:ln>
                <a:solidFill>
                  <a:srgbClr val="073762"/>
                </a:solidFill>
                <a:effectLst/>
                <a:uLnTx/>
                <a:uFillTx/>
                <a:latin typeface="Arial"/>
                <a:cs typeface="Arial"/>
              </a:rPr>
              <a:t>on</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regular</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OCS was used</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by almost</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one-half</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of</a:t>
            </a:r>
            <a:r>
              <a:rPr kumimoji="0" sz="1200" b="0" i="0" u="none" strike="noStrike" kern="0" cap="none" spc="-10" normalizeH="0" baseline="0" noProof="0">
                <a:ln>
                  <a:noFill/>
                </a:ln>
                <a:solidFill>
                  <a:srgbClr val="073762"/>
                </a:solidFill>
                <a:effectLst/>
                <a:uLnTx/>
                <a:uFillTx/>
                <a:latin typeface="Arial"/>
                <a:cs typeface="Arial"/>
              </a:rPr>
              <a:t> </a:t>
            </a:r>
            <a:r>
              <a:rPr kumimoji="0" sz="1200" b="0" i="0" u="none" strike="noStrike" kern="0" cap="none" spc="-25" normalizeH="0" baseline="0" noProof="0">
                <a:ln>
                  <a:noFill/>
                </a:ln>
                <a:solidFill>
                  <a:srgbClr val="073762"/>
                </a:solidFill>
                <a:effectLst/>
                <a:uLnTx/>
                <a:uFillTx/>
                <a:latin typeface="Arial"/>
                <a:cs typeface="Arial"/>
              </a:rPr>
              <a:t>the</a:t>
            </a:r>
            <a:endParaRPr kumimoji="0" sz="1200" b="0" i="0" u="none" strike="noStrike" kern="0" cap="none" spc="0" normalizeH="0" baseline="0" noProof="0">
              <a:ln>
                <a:noFill/>
              </a:ln>
              <a:solidFill>
                <a:sysClr val="windowText" lastClr="000000"/>
              </a:solidFill>
              <a:effectLst/>
              <a:uLnTx/>
              <a:uFillTx/>
              <a:latin typeface="Arial"/>
              <a:cs typeface="Arial"/>
            </a:endParaRPr>
          </a:p>
          <a:p>
            <a:pPr marL="146685" marR="0" lvl="0" indent="0" defTabSz="914400" eaLnBrk="1" fontAlgn="auto" latinLnBrk="0" hangingPunct="1">
              <a:lnSpc>
                <a:spcPct val="100000"/>
              </a:lnSpc>
              <a:spcBef>
                <a:spcPts val="5"/>
              </a:spcBef>
              <a:spcAft>
                <a:spcPts val="0"/>
              </a:spcAft>
              <a:buClrTx/>
              <a:buSzTx/>
              <a:buFontTx/>
              <a:buNone/>
              <a:tabLst/>
              <a:defRPr/>
            </a:pPr>
            <a:r>
              <a:rPr kumimoji="0" sz="1200" b="0" i="0" u="none" strike="noStrike" kern="0" cap="none" spc="0" normalizeH="0" baseline="0" noProof="0">
                <a:ln>
                  <a:noFill/>
                </a:ln>
                <a:solidFill>
                  <a:srgbClr val="073762"/>
                </a:solidFill>
                <a:effectLst/>
                <a:uLnTx/>
                <a:uFillTx/>
                <a:latin typeface="Arial"/>
                <a:cs typeface="Arial"/>
              </a:rPr>
              <a:t>patients</a:t>
            </a:r>
            <a:r>
              <a:rPr kumimoji="0" sz="1200" b="0" i="0" u="none" strike="noStrike" kern="0" cap="none" spc="-4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at</a:t>
            </a:r>
            <a:r>
              <a:rPr kumimoji="0" sz="1200" b="0" i="0" u="none" strike="noStrike" kern="0" cap="none" spc="-1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GINA</a:t>
            </a:r>
            <a:r>
              <a:rPr kumimoji="0" sz="1200" b="0" i="0" u="none" strike="noStrike" kern="0" cap="none" spc="-7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Step</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25" normalizeH="0" baseline="0" noProof="0">
                <a:ln>
                  <a:noFill/>
                </a:ln>
                <a:solidFill>
                  <a:srgbClr val="073762"/>
                </a:solidFill>
                <a:effectLst/>
                <a:uLnTx/>
                <a:uFillTx/>
                <a:latin typeface="Arial"/>
                <a:cs typeface="Arial"/>
              </a:rPr>
              <a:t>5.</a:t>
            </a:r>
            <a:endParaRPr kumimoji="0" sz="1200" b="0" i="0" u="none" strike="noStrike" kern="0" cap="none" spc="0" normalizeH="0" baseline="0" noProof="0">
              <a:ln>
                <a:noFill/>
              </a:ln>
              <a:solidFill>
                <a:sysClr val="windowText" lastClr="000000"/>
              </a:solidFill>
              <a:effectLst/>
              <a:uLnTx/>
              <a:uFillTx/>
              <a:latin typeface="Arial"/>
              <a:cs typeface="Arial"/>
            </a:endParaRPr>
          </a:p>
          <a:p>
            <a:pPr marL="280035" marR="5080" lvl="1" indent="-133985" defTabSz="914400" eaLnBrk="1" fontAlgn="auto" latinLnBrk="0" hangingPunct="1">
              <a:lnSpc>
                <a:spcPct val="100000"/>
              </a:lnSpc>
              <a:spcBef>
                <a:spcPts val="305"/>
              </a:spcBef>
              <a:spcAft>
                <a:spcPts val="0"/>
              </a:spcAft>
              <a:buClr>
                <a:srgbClr val="FF9900"/>
              </a:buClr>
              <a:buSzTx/>
              <a:buFontTx/>
              <a:buChar char="–"/>
              <a:tabLst>
                <a:tab pos="281940" algn="l"/>
              </a:tabLst>
              <a:defRPr/>
            </a:pPr>
            <a:r>
              <a:rPr kumimoji="0" sz="1100" b="0" i="0" u="none" strike="noStrike" kern="0" cap="none" spc="0" normalizeH="0" baseline="0" noProof="0">
                <a:ln>
                  <a:noFill/>
                </a:ln>
                <a:solidFill>
                  <a:srgbClr val="073762"/>
                </a:solidFill>
                <a:effectLst/>
                <a:uLnTx/>
                <a:uFillTx/>
                <a:latin typeface="Arial"/>
                <a:cs typeface="Arial"/>
              </a:rPr>
              <a:t>A</a:t>
            </a:r>
            <a:r>
              <a:rPr kumimoji="0" sz="1100" b="0" i="0" u="none" strike="noStrike" kern="0" cap="none" spc="-3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wide</a:t>
            </a:r>
            <a:r>
              <a:rPr kumimoji="0" sz="1100" b="0" i="0" u="none" strike="noStrike" kern="0" cap="none" spc="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range</a:t>
            </a:r>
            <a:r>
              <a:rPr kumimoji="0" sz="1100" b="0" i="0" u="none" strike="noStrike" kern="0" cap="none" spc="-5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of</a:t>
            </a:r>
            <a:r>
              <a:rPr kumimoji="0" sz="1100" b="0" i="0" u="none" strike="noStrike" kern="0" cap="none" spc="-3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intercountry</a:t>
            </a:r>
            <a:r>
              <a:rPr kumimoji="0" sz="1100" b="0" i="0" u="none" strike="noStrike" kern="0" cap="none" spc="-5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variability was</a:t>
            </a:r>
            <a:r>
              <a:rPr kumimoji="0" sz="1100" b="0" i="0" u="none" strike="noStrike" kern="0" cap="none" spc="-2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noted</a:t>
            </a:r>
            <a:r>
              <a:rPr kumimoji="0" sz="1100" b="0" i="0" u="none" strike="noStrike" kern="0" cap="none" spc="-3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for</a:t>
            </a:r>
            <a:r>
              <a:rPr kumimoji="0" sz="1100" b="0" i="0" u="none" strike="noStrike" kern="0" cap="none" spc="-55" normalizeH="0" baseline="0" noProof="0">
                <a:ln>
                  <a:noFill/>
                </a:ln>
                <a:solidFill>
                  <a:srgbClr val="073762"/>
                </a:solidFill>
                <a:effectLst/>
                <a:uLnTx/>
                <a:uFillTx/>
                <a:latin typeface="Arial"/>
                <a:cs typeface="Arial"/>
              </a:rPr>
              <a:t> </a:t>
            </a:r>
            <a:r>
              <a:rPr kumimoji="0" sz="1100" b="0" i="0" u="none" strike="noStrike" kern="0" cap="none" spc="-10" normalizeH="0" baseline="0" noProof="0">
                <a:ln>
                  <a:noFill/>
                </a:ln>
                <a:solidFill>
                  <a:srgbClr val="073762"/>
                </a:solidFill>
                <a:effectLst/>
                <a:uLnTx/>
                <a:uFillTx/>
                <a:latin typeface="Arial"/>
                <a:cs typeface="Arial"/>
              </a:rPr>
              <a:t>regular 	</a:t>
            </a:r>
            <a:r>
              <a:rPr kumimoji="0" sz="1100" b="0" i="0" u="none" strike="noStrike" kern="0" cap="none" spc="0" normalizeH="0" baseline="0" noProof="0">
                <a:ln>
                  <a:noFill/>
                </a:ln>
                <a:solidFill>
                  <a:srgbClr val="073762"/>
                </a:solidFill>
                <a:effectLst/>
                <a:uLnTx/>
                <a:uFillTx/>
                <a:latin typeface="Arial"/>
                <a:cs typeface="Arial"/>
              </a:rPr>
              <a:t>OCS</a:t>
            </a:r>
            <a:r>
              <a:rPr kumimoji="0" sz="1100" b="0" i="0" u="none" strike="noStrike" kern="0" cap="none" spc="-30" normalizeH="0" baseline="0" noProof="0">
                <a:ln>
                  <a:noFill/>
                </a:ln>
                <a:solidFill>
                  <a:srgbClr val="073762"/>
                </a:solidFill>
                <a:effectLst/>
                <a:uLnTx/>
                <a:uFillTx/>
                <a:latin typeface="Arial"/>
                <a:cs typeface="Arial"/>
              </a:rPr>
              <a:t> </a:t>
            </a:r>
            <a:r>
              <a:rPr kumimoji="0" sz="1100" b="0" i="0" u="none" strike="noStrike" kern="0" cap="none" spc="-20" normalizeH="0" baseline="0" noProof="0">
                <a:ln>
                  <a:noFill/>
                </a:ln>
                <a:solidFill>
                  <a:srgbClr val="073762"/>
                </a:solidFill>
                <a:effectLst/>
                <a:uLnTx/>
                <a:uFillTx/>
                <a:latin typeface="Arial"/>
                <a:cs typeface="Arial"/>
              </a:rPr>
              <a:t>use.</a:t>
            </a:r>
            <a:endParaRPr kumimoji="0" sz="1100" b="0" i="0" u="none" strike="noStrike" kern="0" cap="none" spc="0" normalizeH="0" baseline="0" noProof="0">
              <a:ln>
                <a:noFill/>
              </a:ln>
              <a:solidFill>
                <a:sysClr val="windowText" lastClr="000000"/>
              </a:solidFill>
              <a:effectLst/>
              <a:uLnTx/>
              <a:uFillTx/>
              <a:latin typeface="Arial"/>
              <a:cs typeface="Arial"/>
            </a:endParaRPr>
          </a:p>
          <a:p>
            <a:pPr marL="0" marR="0" lvl="1" indent="0" defTabSz="914400" eaLnBrk="1" fontAlgn="auto" latinLnBrk="0" hangingPunct="1">
              <a:lnSpc>
                <a:spcPct val="100000"/>
              </a:lnSpc>
              <a:spcBef>
                <a:spcPts val="229"/>
              </a:spcBef>
              <a:spcAft>
                <a:spcPts val="0"/>
              </a:spcAft>
              <a:buClr>
                <a:srgbClr val="FF9900"/>
              </a:buClr>
              <a:buSzTx/>
              <a:buFont typeface="Arial"/>
              <a:buChar char="–"/>
              <a:tabLst/>
              <a:defRPr/>
            </a:pPr>
            <a:endParaRPr kumimoji="0" sz="1100" b="0" i="0" u="none" strike="noStrike" kern="0" cap="none" spc="0" normalizeH="0" baseline="0" noProof="0">
              <a:ln>
                <a:noFill/>
              </a:ln>
              <a:solidFill>
                <a:sysClr val="windowText" lastClr="000000"/>
              </a:solidFill>
              <a:effectLst/>
              <a:uLnTx/>
              <a:uFillTx/>
              <a:latin typeface="Arial"/>
              <a:cs typeface="Arial"/>
            </a:endParaRPr>
          </a:p>
          <a:p>
            <a:pPr marL="146685" marR="46990" lvl="0" indent="-134620" defTabSz="914400" eaLnBrk="1" fontAlgn="auto" latinLnBrk="0" hangingPunct="1">
              <a:lnSpc>
                <a:spcPct val="100000"/>
              </a:lnSpc>
              <a:spcBef>
                <a:spcPts val="0"/>
              </a:spcBef>
              <a:spcAft>
                <a:spcPts val="0"/>
              </a:spcAft>
              <a:buClr>
                <a:srgbClr val="FF9900"/>
              </a:buClr>
              <a:buSzTx/>
              <a:buFontTx/>
              <a:buChar char="•"/>
              <a:tabLst>
                <a:tab pos="146685" algn="l"/>
              </a:tabLst>
              <a:defRPr/>
            </a:pPr>
            <a:r>
              <a:rPr kumimoji="0" sz="1200" b="0" i="0" u="none" strike="noStrike" kern="0" cap="none" spc="-10" normalizeH="0" baseline="0" noProof="0">
                <a:ln>
                  <a:noFill/>
                </a:ln>
                <a:solidFill>
                  <a:srgbClr val="073762"/>
                </a:solidFill>
                <a:effectLst/>
                <a:uLnTx/>
                <a:uFillTx/>
                <a:latin typeface="Arial"/>
                <a:cs typeface="Arial"/>
              </a:rPr>
              <a:t>Anti-</a:t>
            </a:r>
            <a:r>
              <a:rPr kumimoji="0" sz="1200" b="0" i="0" u="none" strike="noStrike" kern="0" cap="none" spc="0" normalizeH="0" baseline="0" noProof="0">
                <a:ln>
                  <a:noFill/>
                </a:ln>
                <a:solidFill>
                  <a:srgbClr val="073762"/>
                </a:solidFill>
                <a:effectLst/>
                <a:uLnTx/>
                <a:uFillTx/>
                <a:latin typeface="Arial"/>
                <a:cs typeface="Arial"/>
              </a:rPr>
              <a:t>IgE</a:t>
            </a:r>
            <a:r>
              <a:rPr kumimoji="0" sz="1200" b="0" i="0" u="none" strike="noStrike" kern="0" cap="none" spc="-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and</a:t>
            </a:r>
            <a:r>
              <a:rPr kumimoji="0" sz="1200" b="0" i="0" u="none" strike="noStrike" kern="0" cap="none" spc="-10" normalizeH="0" baseline="0" noProof="0">
                <a:ln>
                  <a:noFill/>
                </a:ln>
                <a:solidFill>
                  <a:srgbClr val="073762"/>
                </a:solidFill>
                <a:effectLst/>
                <a:uLnTx/>
                <a:uFillTx/>
                <a:latin typeface="Arial"/>
                <a:cs typeface="Arial"/>
              </a:rPr>
              <a:t> anti-IL-</a:t>
            </a:r>
            <a:r>
              <a:rPr kumimoji="0" sz="1200" b="0" i="0" u="none" strike="noStrike" kern="0" cap="none" spc="0" normalizeH="0" baseline="0" noProof="0">
                <a:ln>
                  <a:noFill/>
                </a:ln>
                <a:solidFill>
                  <a:srgbClr val="073762"/>
                </a:solidFill>
                <a:effectLst/>
                <a:uLnTx/>
                <a:uFillTx/>
                <a:latin typeface="Arial"/>
                <a:cs typeface="Arial"/>
              </a:rPr>
              <a:t>5</a:t>
            </a:r>
            <a:r>
              <a:rPr kumimoji="0" sz="1200" b="0" i="0" u="none" strike="noStrike" kern="0" cap="none" spc="-1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were</a:t>
            </a:r>
            <a:r>
              <a:rPr kumimoji="0" sz="1200" b="0" i="0" u="none" strike="noStrike" kern="0" cap="none" spc="1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each</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used</a:t>
            </a:r>
            <a:r>
              <a:rPr kumimoji="0" sz="1200" b="0" i="0" u="none" strike="noStrike" kern="0" cap="none" spc="-1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by</a:t>
            </a:r>
            <a:r>
              <a:rPr kumimoji="0" sz="1200" b="0" i="0" u="none" strike="noStrike" kern="0" cap="none" spc="-5"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approximately one-</a:t>
            </a:r>
            <a:r>
              <a:rPr kumimoji="0" sz="1200" b="0" i="0" u="none" strike="noStrike" kern="0" cap="none" spc="0" normalizeH="0" baseline="0" noProof="0">
                <a:ln>
                  <a:noFill/>
                </a:ln>
                <a:solidFill>
                  <a:srgbClr val="073762"/>
                </a:solidFill>
                <a:effectLst/>
                <a:uLnTx/>
                <a:uFillTx/>
                <a:latin typeface="Arial"/>
                <a:cs typeface="Arial"/>
              </a:rPr>
              <a:t>third</a:t>
            </a:r>
            <a:r>
              <a:rPr kumimoji="0" sz="1200" b="0" i="0" u="none" strike="noStrike" kern="0" cap="none" spc="-4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of</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patients,</a:t>
            </a:r>
            <a:r>
              <a:rPr kumimoji="0" sz="1200" b="0" i="0" u="none" strike="noStrike" kern="0" cap="none" spc="-4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and</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macrolides</a:t>
            </a:r>
            <a:r>
              <a:rPr kumimoji="0" sz="1200" b="0" i="0" u="none" strike="noStrike" kern="0" cap="none" spc="-4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were</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prescribed</a:t>
            </a:r>
            <a:r>
              <a:rPr kumimoji="0" sz="1200" b="0" i="0" u="none" strike="noStrike" kern="0" cap="none" spc="-45" normalizeH="0" baseline="0" noProof="0">
                <a:ln>
                  <a:noFill/>
                </a:ln>
                <a:solidFill>
                  <a:srgbClr val="073762"/>
                </a:solidFill>
                <a:effectLst/>
                <a:uLnTx/>
                <a:uFillTx/>
                <a:latin typeface="Arial"/>
                <a:cs typeface="Arial"/>
              </a:rPr>
              <a:t> </a:t>
            </a:r>
            <a:r>
              <a:rPr kumimoji="0" sz="1200" b="0" i="0" u="none" strike="noStrike" kern="0" cap="none" spc="-25" normalizeH="0" baseline="0" noProof="0">
                <a:ln>
                  <a:noFill/>
                </a:ln>
                <a:solidFill>
                  <a:srgbClr val="073762"/>
                </a:solidFill>
                <a:effectLst/>
                <a:uLnTx/>
                <a:uFillTx/>
                <a:latin typeface="Arial"/>
                <a:cs typeface="Arial"/>
              </a:rPr>
              <a:t>for </a:t>
            </a:r>
            <a:r>
              <a:rPr kumimoji="0" sz="1200" b="0" i="0" u="none" strike="noStrike" kern="0" cap="none" spc="0" normalizeH="0" baseline="0" noProof="0">
                <a:ln>
                  <a:noFill/>
                </a:ln>
                <a:solidFill>
                  <a:srgbClr val="073762"/>
                </a:solidFill>
                <a:effectLst/>
                <a:uLnTx/>
                <a:uFillTx/>
                <a:latin typeface="Arial"/>
                <a:cs typeface="Arial"/>
              </a:rPr>
              <a:t>a</a:t>
            </a:r>
            <a:r>
              <a:rPr kumimoji="0" sz="1200" b="0" i="0" u="none" strike="noStrike" kern="0" cap="none" spc="-10" normalizeH="0" baseline="0" noProof="0">
                <a:ln>
                  <a:noFill/>
                </a:ln>
                <a:solidFill>
                  <a:srgbClr val="073762"/>
                </a:solidFill>
                <a:effectLst/>
                <a:uLnTx/>
                <a:uFillTx/>
                <a:latin typeface="Arial"/>
                <a:cs typeface="Arial"/>
              </a:rPr>
              <a:t> minority.</a:t>
            </a:r>
            <a:endParaRPr kumimoji="0" sz="1200" b="0" i="0" u="none" strike="noStrike" kern="0" cap="none" spc="0" normalizeH="0" baseline="0" noProof="0">
              <a:ln>
                <a:noFill/>
              </a:ln>
              <a:solidFill>
                <a:sysClr val="windowText" lastClr="000000"/>
              </a:solidFill>
              <a:effectLst/>
              <a:uLnTx/>
              <a:uFillTx/>
              <a:latin typeface="Arial"/>
              <a:cs typeface="Arial"/>
            </a:endParaRPr>
          </a:p>
          <a:p>
            <a:pPr marL="0" marR="0" lvl="0" indent="0" defTabSz="914400" eaLnBrk="1" fontAlgn="auto" latinLnBrk="0" hangingPunct="1">
              <a:lnSpc>
                <a:spcPct val="100000"/>
              </a:lnSpc>
              <a:spcBef>
                <a:spcPts val="120"/>
              </a:spcBef>
              <a:spcAft>
                <a:spcPts val="0"/>
              </a:spcAft>
              <a:buClr>
                <a:srgbClr val="FF9900"/>
              </a:buClr>
              <a:buSzTx/>
              <a:buFont typeface="Arial"/>
              <a:buChar char="•"/>
              <a:tabLst/>
              <a:defRPr/>
            </a:pPr>
            <a:endParaRPr kumimoji="0" sz="1200" b="0" i="0" u="none" strike="noStrike" kern="0" cap="none" spc="0" normalizeH="0" baseline="0" noProof="0">
              <a:ln>
                <a:noFill/>
              </a:ln>
              <a:solidFill>
                <a:sysClr val="windowText" lastClr="000000"/>
              </a:solidFill>
              <a:effectLst/>
              <a:uLnTx/>
              <a:uFillTx/>
              <a:latin typeface="Arial"/>
              <a:cs typeface="Arial"/>
            </a:endParaRPr>
          </a:p>
          <a:p>
            <a:pPr marL="146685" marR="158115" lvl="0" indent="-134620" algn="just" defTabSz="914400" eaLnBrk="1" fontAlgn="auto" latinLnBrk="0" hangingPunct="1">
              <a:lnSpc>
                <a:spcPct val="100000"/>
              </a:lnSpc>
              <a:spcBef>
                <a:spcPts val="0"/>
              </a:spcBef>
              <a:spcAft>
                <a:spcPts val="0"/>
              </a:spcAft>
              <a:buClr>
                <a:srgbClr val="FF9900"/>
              </a:buClr>
              <a:buSzTx/>
              <a:buFontTx/>
              <a:buChar char="•"/>
              <a:tabLst>
                <a:tab pos="146685" algn="l"/>
              </a:tabLst>
              <a:defRPr/>
            </a:pPr>
            <a:r>
              <a:rPr kumimoji="0" sz="1200" b="0" i="0" u="none" strike="noStrike" kern="0" cap="none" spc="0" normalizeH="0" baseline="0" noProof="0">
                <a:ln>
                  <a:noFill/>
                </a:ln>
                <a:solidFill>
                  <a:srgbClr val="073762"/>
                </a:solidFill>
                <a:effectLst/>
                <a:uLnTx/>
                <a:uFillTx/>
                <a:latin typeface="Arial"/>
                <a:cs typeface="Arial"/>
              </a:rPr>
              <a:t>Overall,</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72.6%</a:t>
            </a:r>
            <a:r>
              <a:rPr kumimoji="0" sz="1200" b="0" i="0" u="none" strike="noStrike" kern="0" cap="none" spc="-5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of</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patients</a:t>
            </a:r>
            <a:r>
              <a:rPr kumimoji="0" sz="1200" b="0" i="0" u="none" strike="noStrike" kern="0" cap="none" spc="-5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with</a:t>
            </a:r>
            <a:r>
              <a:rPr kumimoji="0" sz="1200" b="0" i="0" u="none" strike="noStrike" kern="0" cap="none" spc="-1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severe</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asthma</a:t>
            </a:r>
            <a:r>
              <a:rPr kumimoji="0" sz="1200" b="0" i="0" u="none" strike="noStrike" kern="0" cap="none" spc="-4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at</a:t>
            </a:r>
            <a:r>
              <a:rPr kumimoji="0" sz="1200" b="0" i="0" u="none" strike="noStrike" kern="0" cap="none" spc="-15" normalizeH="0" baseline="0" noProof="0">
                <a:ln>
                  <a:noFill/>
                </a:ln>
                <a:solidFill>
                  <a:srgbClr val="073762"/>
                </a:solidFill>
                <a:effectLst/>
                <a:uLnTx/>
                <a:uFillTx/>
                <a:latin typeface="Arial"/>
                <a:cs typeface="Arial"/>
              </a:rPr>
              <a:t> </a:t>
            </a:r>
            <a:r>
              <a:rPr kumimoji="0" sz="1200" b="0" i="0" u="none" strike="noStrike" kern="0" cap="none" spc="-20" normalizeH="0" baseline="0" noProof="0">
                <a:ln>
                  <a:noFill/>
                </a:ln>
                <a:solidFill>
                  <a:srgbClr val="073762"/>
                </a:solidFill>
                <a:effectLst/>
                <a:uLnTx/>
                <a:uFillTx/>
                <a:latin typeface="Arial"/>
                <a:cs typeface="Arial"/>
              </a:rPr>
              <a:t>GINA </a:t>
            </a:r>
            <a:r>
              <a:rPr kumimoji="0" sz="1200" b="0" i="0" u="none" strike="noStrike" kern="0" cap="none" spc="0" normalizeH="0" baseline="0" noProof="0">
                <a:ln>
                  <a:noFill/>
                </a:ln>
                <a:solidFill>
                  <a:srgbClr val="073762"/>
                </a:solidFill>
                <a:effectLst/>
                <a:uLnTx/>
                <a:uFillTx/>
                <a:latin typeface="Arial"/>
                <a:cs typeface="Arial"/>
              </a:rPr>
              <a:t>Step</a:t>
            </a:r>
            <a:r>
              <a:rPr kumimoji="0" sz="1200" b="0" i="0" u="none" strike="noStrike" kern="0" cap="none" spc="-4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5</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were</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receiving</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therapeutic</a:t>
            </a:r>
            <a:r>
              <a:rPr kumimoji="0" sz="1200" b="0" i="0" u="none" strike="noStrike" kern="0" cap="none" spc="-5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monoclonal</a:t>
            </a:r>
            <a:r>
              <a:rPr kumimoji="0" sz="1200" b="0" i="0" u="none" strike="noStrike" kern="0" cap="none" spc="-60"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antibody </a:t>
            </a:r>
            <a:r>
              <a:rPr kumimoji="0" sz="1200" b="0" i="0" u="none" strike="noStrike" kern="0" cap="none" spc="0" normalizeH="0" baseline="0" noProof="0">
                <a:ln>
                  <a:noFill/>
                </a:ln>
                <a:solidFill>
                  <a:srgbClr val="073762"/>
                </a:solidFill>
                <a:effectLst/>
                <a:uLnTx/>
                <a:uFillTx/>
                <a:latin typeface="Arial"/>
                <a:cs typeface="Arial"/>
              </a:rPr>
              <a:t>therapy</a:t>
            </a:r>
            <a:r>
              <a:rPr kumimoji="0" sz="1200" b="0" i="0" u="none" strike="noStrike" kern="0" cap="none" spc="-5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(i.e.</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biologics).</a:t>
            </a:r>
            <a:endParaRPr kumimoji="0" sz="1200" b="0" i="0" u="none" strike="noStrike" kern="0" cap="none" spc="0" normalizeH="0" baseline="0" noProof="0">
              <a:ln>
                <a:noFill/>
              </a:ln>
              <a:solidFill>
                <a:sysClr val="windowText" lastClr="000000"/>
              </a:solidFill>
              <a:effectLst/>
              <a:uLnTx/>
              <a:uFillTx/>
              <a:latin typeface="Arial"/>
              <a:cs typeface="Arial"/>
            </a:endParaRPr>
          </a:p>
          <a:p>
            <a:pPr marL="280035" marR="184150" lvl="1" indent="-133985" algn="just" defTabSz="914400" eaLnBrk="1" fontAlgn="auto" latinLnBrk="0" hangingPunct="1">
              <a:lnSpc>
                <a:spcPct val="100000"/>
              </a:lnSpc>
              <a:spcBef>
                <a:spcPts val="305"/>
              </a:spcBef>
              <a:spcAft>
                <a:spcPts val="0"/>
              </a:spcAft>
              <a:buClr>
                <a:srgbClr val="FF9900"/>
              </a:buClr>
              <a:buSzTx/>
              <a:buFontTx/>
              <a:buChar char="–"/>
              <a:tabLst>
                <a:tab pos="281940" algn="l"/>
              </a:tabLst>
              <a:defRPr/>
            </a:pPr>
            <a:r>
              <a:rPr kumimoji="0" sz="1100" b="0" i="0" u="none" strike="noStrike" kern="0" cap="none" spc="0" normalizeH="0" baseline="0" noProof="0">
                <a:ln>
                  <a:noFill/>
                </a:ln>
                <a:solidFill>
                  <a:srgbClr val="073762"/>
                </a:solidFill>
                <a:effectLst/>
                <a:uLnTx/>
                <a:uFillTx/>
                <a:latin typeface="Arial"/>
                <a:cs typeface="Arial"/>
              </a:rPr>
              <a:t>Notably</a:t>
            </a:r>
            <a:r>
              <a:rPr kumimoji="0" sz="1100" b="0" i="0" u="none" strike="noStrike" kern="0" cap="none" spc="-3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high</a:t>
            </a:r>
            <a:r>
              <a:rPr kumimoji="0" sz="1100" b="0" i="0" u="none" strike="noStrike" kern="0" cap="none" spc="-3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rates</a:t>
            </a:r>
            <a:r>
              <a:rPr kumimoji="0" sz="1100" b="0" i="0" u="none" strike="noStrike" kern="0" cap="none" spc="-3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in</a:t>
            </a:r>
            <a:r>
              <a:rPr kumimoji="0" sz="1100" b="0" i="0" u="none" strike="noStrike" kern="0" cap="none" spc="-3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Italy</a:t>
            </a:r>
            <a:r>
              <a:rPr kumimoji="0" sz="1100" b="0" i="0" u="none" strike="noStrike" kern="0" cap="none" spc="-4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and</a:t>
            </a:r>
            <a:r>
              <a:rPr kumimoji="0" sz="1100" b="0" i="0" u="none" strike="noStrike" kern="0" cap="none" spc="-2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the</a:t>
            </a:r>
            <a:r>
              <a:rPr kumimoji="0" sz="1100" b="0" i="0" u="none" strike="noStrike" kern="0" cap="none" spc="-4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United</a:t>
            </a:r>
            <a:r>
              <a:rPr kumimoji="0" sz="1100" b="0" i="0" u="none" strike="noStrike" kern="0" cap="none" spc="-1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Kingdom,</a:t>
            </a:r>
            <a:r>
              <a:rPr kumimoji="0" sz="1100" b="0" i="0" u="none" strike="noStrike" kern="0" cap="none" spc="-5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and</a:t>
            </a:r>
            <a:r>
              <a:rPr kumimoji="0" sz="1100" b="0" i="0" u="none" strike="noStrike" kern="0" cap="none" spc="-20" normalizeH="0" baseline="0" noProof="0">
                <a:ln>
                  <a:noFill/>
                </a:ln>
                <a:solidFill>
                  <a:srgbClr val="073762"/>
                </a:solidFill>
                <a:effectLst/>
                <a:uLnTx/>
                <a:uFillTx/>
                <a:latin typeface="Arial"/>
                <a:cs typeface="Arial"/>
              </a:rPr>
              <a:t> </a:t>
            </a:r>
            <a:r>
              <a:rPr kumimoji="0" sz="1100" b="0" i="0" u="none" strike="noStrike" kern="0" cap="none" spc="-50" normalizeH="0" baseline="0" noProof="0">
                <a:ln>
                  <a:noFill/>
                </a:ln>
                <a:solidFill>
                  <a:srgbClr val="073762"/>
                </a:solidFill>
                <a:effectLst/>
                <a:uLnTx/>
                <a:uFillTx/>
                <a:latin typeface="Arial"/>
                <a:cs typeface="Arial"/>
              </a:rPr>
              <a:t>a 	</a:t>
            </a:r>
            <a:r>
              <a:rPr kumimoji="0" sz="1100" b="0" i="0" u="none" strike="noStrike" kern="0" cap="none" spc="0" normalizeH="0" baseline="0" noProof="0">
                <a:ln>
                  <a:noFill/>
                </a:ln>
                <a:solidFill>
                  <a:srgbClr val="073762"/>
                </a:solidFill>
                <a:effectLst/>
                <a:uLnTx/>
                <a:uFillTx/>
                <a:latin typeface="Arial"/>
                <a:cs typeface="Arial"/>
              </a:rPr>
              <a:t>relatively</a:t>
            </a:r>
            <a:r>
              <a:rPr kumimoji="0" sz="1100" b="0" i="0" u="none" strike="noStrike" kern="0" cap="none" spc="-2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low</a:t>
            </a:r>
            <a:r>
              <a:rPr kumimoji="0" sz="1100" b="0" i="0" u="none" strike="noStrike" kern="0" cap="none" spc="-1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rate</a:t>
            </a:r>
            <a:r>
              <a:rPr kumimoji="0" sz="1100" b="0" i="0" u="none" strike="noStrike" kern="0" cap="none" spc="-5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of</a:t>
            </a:r>
            <a:r>
              <a:rPr kumimoji="0" sz="1100" b="0" i="0" u="none" strike="noStrike" kern="0" cap="none" spc="-4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use</a:t>
            </a:r>
            <a:r>
              <a:rPr kumimoji="0" sz="1100" b="0" i="0" u="none" strike="noStrike" kern="0" cap="none" spc="-2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in</a:t>
            </a:r>
            <a:r>
              <a:rPr kumimoji="0" sz="1100" b="0" i="0" u="none" strike="noStrike" kern="0" cap="none" spc="-2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South</a:t>
            </a:r>
            <a:r>
              <a:rPr kumimoji="0" sz="1100" b="0" i="0" u="none" strike="noStrike" kern="0" cap="none" spc="-30" normalizeH="0" baseline="0" noProof="0">
                <a:ln>
                  <a:noFill/>
                </a:ln>
                <a:solidFill>
                  <a:srgbClr val="073762"/>
                </a:solidFill>
                <a:effectLst/>
                <a:uLnTx/>
                <a:uFillTx/>
                <a:latin typeface="Arial"/>
                <a:cs typeface="Arial"/>
              </a:rPr>
              <a:t> </a:t>
            </a:r>
            <a:r>
              <a:rPr kumimoji="0" sz="1100" b="0" i="0" u="none" strike="noStrike" kern="0" cap="none" spc="-10" normalizeH="0" baseline="0" noProof="0">
                <a:ln>
                  <a:noFill/>
                </a:ln>
                <a:solidFill>
                  <a:srgbClr val="073762"/>
                </a:solidFill>
                <a:effectLst/>
                <a:uLnTx/>
                <a:uFillTx/>
                <a:latin typeface="Arial"/>
                <a:cs typeface="Arial"/>
              </a:rPr>
              <a:t>Korea.</a:t>
            </a:r>
            <a:endParaRPr kumimoji="0" sz="1100" b="0" i="0" u="none" strike="noStrike" kern="0" cap="none" spc="0" normalizeH="0" baseline="0" noProof="0">
              <a:ln>
                <a:noFill/>
              </a:ln>
              <a:solidFill>
                <a:sysClr val="windowText" lastClr="000000"/>
              </a:solidFill>
              <a:effectLst/>
              <a:uLnTx/>
              <a:uFillTx/>
              <a:latin typeface="Arial"/>
              <a:cs typeface="Arial"/>
            </a:endParaRPr>
          </a:p>
          <a:p>
            <a:pPr marL="0" marR="0" lvl="1" indent="0" defTabSz="914400" eaLnBrk="1" fontAlgn="auto" latinLnBrk="0" hangingPunct="1">
              <a:lnSpc>
                <a:spcPct val="100000"/>
              </a:lnSpc>
              <a:spcBef>
                <a:spcPts val="235"/>
              </a:spcBef>
              <a:spcAft>
                <a:spcPts val="0"/>
              </a:spcAft>
              <a:buClr>
                <a:srgbClr val="FF9900"/>
              </a:buClr>
              <a:buSzTx/>
              <a:buFont typeface="Arial"/>
              <a:buChar char="–"/>
              <a:tabLst/>
              <a:defRPr/>
            </a:pPr>
            <a:endParaRPr kumimoji="0" sz="1100" b="0" i="0" u="none" strike="noStrike" kern="0" cap="none" spc="0" normalizeH="0" baseline="0" noProof="0">
              <a:ln>
                <a:noFill/>
              </a:ln>
              <a:solidFill>
                <a:sysClr val="windowText" lastClr="000000"/>
              </a:solidFill>
              <a:effectLst/>
              <a:uLnTx/>
              <a:uFillTx/>
              <a:latin typeface="Arial"/>
              <a:cs typeface="Arial"/>
            </a:endParaRPr>
          </a:p>
          <a:p>
            <a:pPr marL="147320" marR="0" lvl="0" indent="-134620" defTabSz="914400" eaLnBrk="1" fontAlgn="auto" latinLnBrk="0" hangingPunct="1">
              <a:lnSpc>
                <a:spcPct val="100000"/>
              </a:lnSpc>
              <a:spcBef>
                <a:spcPts val="0"/>
              </a:spcBef>
              <a:spcAft>
                <a:spcPts val="0"/>
              </a:spcAft>
              <a:buClr>
                <a:srgbClr val="FF9900"/>
              </a:buClr>
              <a:buSzTx/>
              <a:buFontTx/>
              <a:buChar char="•"/>
              <a:tabLst>
                <a:tab pos="147320" algn="l"/>
              </a:tabLst>
              <a:defRPr/>
            </a:pPr>
            <a:r>
              <a:rPr kumimoji="0" sz="1200" b="0" i="0" u="none" strike="noStrike" kern="0" cap="none" spc="0" normalizeH="0" baseline="0" noProof="0">
                <a:ln>
                  <a:noFill/>
                </a:ln>
                <a:solidFill>
                  <a:srgbClr val="073762"/>
                </a:solidFill>
                <a:effectLst/>
                <a:uLnTx/>
                <a:uFillTx/>
                <a:latin typeface="Arial"/>
                <a:cs typeface="Arial"/>
              </a:rPr>
              <a:t>Predominant</a:t>
            </a:r>
            <a:r>
              <a:rPr kumimoji="0" sz="1200" b="0" i="0" u="none" strike="noStrike" kern="0" cap="none" spc="-80"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biologics:</a:t>
            </a:r>
            <a:endParaRPr kumimoji="0" sz="1200" b="0" i="0" u="none" strike="noStrike" kern="0" cap="none" spc="0" normalizeH="0" baseline="0" noProof="0">
              <a:ln>
                <a:noFill/>
              </a:ln>
              <a:solidFill>
                <a:sysClr val="windowText" lastClr="000000"/>
              </a:solidFill>
              <a:effectLst/>
              <a:uLnTx/>
              <a:uFillTx/>
              <a:latin typeface="Arial"/>
              <a:cs typeface="Arial"/>
            </a:endParaRPr>
          </a:p>
          <a:p>
            <a:pPr marL="280670" marR="0" lvl="1" indent="-133985" defTabSz="914400" eaLnBrk="1" fontAlgn="auto" latinLnBrk="0" hangingPunct="1">
              <a:lnSpc>
                <a:spcPct val="100000"/>
              </a:lnSpc>
              <a:spcBef>
                <a:spcPts val="305"/>
              </a:spcBef>
              <a:spcAft>
                <a:spcPts val="0"/>
              </a:spcAft>
              <a:buClr>
                <a:srgbClr val="FF9900"/>
              </a:buClr>
              <a:buSzTx/>
              <a:buFontTx/>
              <a:buChar char="–"/>
              <a:tabLst>
                <a:tab pos="280670" algn="l"/>
              </a:tabLst>
              <a:defRPr/>
            </a:pPr>
            <a:r>
              <a:rPr kumimoji="0" sz="1100" b="0" i="0" u="none" strike="noStrike" kern="0" cap="none" spc="-10" normalizeH="0" baseline="0" noProof="0">
                <a:ln>
                  <a:noFill/>
                </a:ln>
                <a:solidFill>
                  <a:srgbClr val="073762"/>
                </a:solidFill>
                <a:effectLst/>
                <a:uLnTx/>
                <a:uFillTx/>
                <a:latin typeface="Arial"/>
                <a:cs typeface="Arial"/>
              </a:rPr>
              <a:t>Anti-</a:t>
            </a:r>
            <a:r>
              <a:rPr kumimoji="0" sz="1100" b="0" i="0" u="none" strike="noStrike" kern="0" cap="none" spc="0" normalizeH="0" baseline="0" noProof="0">
                <a:ln>
                  <a:noFill/>
                </a:ln>
                <a:solidFill>
                  <a:srgbClr val="073762"/>
                </a:solidFill>
                <a:effectLst/>
                <a:uLnTx/>
                <a:uFillTx/>
                <a:latin typeface="Arial"/>
                <a:cs typeface="Arial"/>
              </a:rPr>
              <a:t>IgE</a:t>
            </a:r>
            <a:r>
              <a:rPr kumimoji="0" sz="1100" b="0" i="0" u="none" strike="noStrike" kern="0" cap="none" spc="-3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in</a:t>
            </a:r>
            <a:r>
              <a:rPr kumimoji="0" sz="1100" b="0" i="0" u="none" strike="noStrike" kern="0" cap="none" spc="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IT</a:t>
            </a:r>
            <a:r>
              <a:rPr kumimoji="0" sz="1100" b="0" i="0" u="none" strike="noStrike" kern="0" cap="none" spc="-1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and</a:t>
            </a:r>
            <a:r>
              <a:rPr kumimoji="0" sz="1100" b="0" i="0" u="none" strike="noStrike" kern="0" cap="none" spc="-5" normalizeH="0" baseline="0" noProof="0">
                <a:ln>
                  <a:noFill/>
                </a:ln>
                <a:solidFill>
                  <a:srgbClr val="073762"/>
                </a:solidFill>
                <a:effectLst/>
                <a:uLnTx/>
                <a:uFillTx/>
                <a:latin typeface="Arial"/>
                <a:cs typeface="Arial"/>
              </a:rPr>
              <a:t> </a:t>
            </a:r>
            <a:r>
              <a:rPr kumimoji="0" sz="1100" b="0" i="0" u="none" strike="noStrike" kern="0" cap="none" spc="-10" normalizeH="0" baseline="0" noProof="0">
                <a:ln>
                  <a:noFill/>
                </a:ln>
                <a:solidFill>
                  <a:srgbClr val="073762"/>
                </a:solidFill>
                <a:effectLst/>
                <a:uLnTx/>
                <a:uFillTx/>
                <a:latin typeface="Arial"/>
                <a:cs typeface="Arial"/>
              </a:rPr>
              <a:t>anti-</a:t>
            </a:r>
            <a:r>
              <a:rPr kumimoji="0" sz="1100" b="0" i="0" u="none" strike="noStrike" kern="0" cap="none" spc="0" normalizeH="0" baseline="0" noProof="0">
                <a:ln>
                  <a:noFill/>
                </a:ln>
                <a:solidFill>
                  <a:srgbClr val="073762"/>
                </a:solidFill>
                <a:effectLst/>
                <a:uLnTx/>
                <a:uFillTx/>
                <a:latin typeface="Arial"/>
                <a:cs typeface="Arial"/>
              </a:rPr>
              <a:t>IL-5</a:t>
            </a:r>
            <a:r>
              <a:rPr kumimoji="0" sz="1100" b="0" i="0" u="none" strike="noStrike" kern="0" cap="none" spc="-3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in</a:t>
            </a:r>
            <a:r>
              <a:rPr kumimoji="0" sz="1100" b="0" i="0" u="none" strike="noStrike" kern="0" cap="none" spc="1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the</a:t>
            </a:r>
            <a:r>
              <a:rPr kumimoji="0" sz="1100" b="0" i="0" u="none" strike="noStrike" kern="0" cap="none" spc="-20" normalizeH="0" baseline="0" noProof="0">
                <a:ln>
                  <a:noFill/>
                </a:ln>
                <a:solidFill>
                  <a:srgbClr val="073762"/>
                </a:solidFill>
                <a:effectLst/>
                <a:uLnTx/>
                <a:uFillTx/>
                <a:latin typeface="Arial"/>
                <a:cs typeface="Arial"/>
              </a:rPr>
              <a:t> </a:t>
            </a:r>
            <a:r>
              <a:rPr kumimoji="0" sz="1100" b="0" i="0" u="none" strike="noStrike" kern="0" cap="none" spc="-25" normalizeH="0" baseline="0" noProof="0">
                <a:ln>
                  <a:noFill/>
                </a:ln>
                <a:solidFill>
                  <a:srgbClr val="073762"/>
                </a:solidFill>
                <a:effectLst/>
                <a:uLnTx/>
                <a:uFillTx/>
                <a:latin typeface="Arial"/>
                <a:cs typeface="Arial"/>
              </a:rPr>
              <a:t>UK.</a:t>
            </a:r>
            <a:endParaRPr kumimoji="0" sz="1100" b="0" i="0" u="none" strike="noStrike" kern="0" cap="none" spc="0" normalizeH="0" baseline="0" noProof="0">
              <a:ln>
                <a:noFill/>
              </a:ln>
              <a:solidFill>
                <a:sysClr val="windowText" lastClr="000000"/>
              </a:solidFill>
              <a:effectLst/>
              <a:uLnTx/>
              <a:uFillTx/>
              <a:latin typeface="Arial"/>
              <a:cs typeface="Arial"/>
            </a:endParaRPr>
          </a:p>
          <a:p>
            <a:pPr marL="280035" marR="67310" lvl="1" indent="-133985" defTabSz="914400" eaLnBrk="1" fontAlgn="auto" latinLnBrk="0" hangingPunct="1">
              <a:lnSpc>
                <a:spcPct val="100000"/>
              </a:lnSpc>
              <a:spcBef>
                <a:spcPts val="300"/>
              </a:spcBef>
              <a:spcAft>
                <a:spcPts val="0"/>
              </a:spcAft>
              <a:buClr>
                <a:srgbClr val="FF9900"/>
              </a:buClr>
              <a:buSzTx/>
              <a:buFontTx/>
              <a:buChar char="–"/>
              <a:tabLst>
                <a:tab pos="281940" algn="l"/>
              </a:tabLst>
              <a:defRPr/>
            </a:pPr>
            <a:r>
              <a:rPr kumimoji="0" sz="1100" b="0" i="0" u="none" strike="noStrike" kern="0" cap="none" spc="0" normalizeH="0" baseline="0" noProof="0">
                <a:ln>
                  <a:noFill/>
                </a:ln>
                <a:solidFill>
                  <a:srgbClr val="073762"/>
                </a:solidFill>
                <a:effectLst/>
                <a:uLnTx/>
                <a:uFillTx/>
                <a:latin typeface="Arial"/>
                <a:cs typeface="Arial"/>
              </a:rPr>
              <a:t>In</a:t>
            </a:r>
            <a:r>
              <a:rPr kumimoji="0" sz="1100" b="0" i="0" u="none" strike="noStrike" kern="0" cap="none" spc="-3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the</a:t>
            </a:r>
            <a:r>
              <a:rPr kumimoji="0" sz="1100" b="0" i="0" u="none" strike="noStrike" kern="0" cap="none" spc="-4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USA,</a:t>
            </a:r>
            <a:r>
              <a:rPr kumimoji="0" sz="1100" b="0" i="0" u="none" strike="noStrike" kern="0" cap="none" spc="-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there</a:t>
            </a:r>
            <a:r>
              <a:rPr kumimoji="0" sz="1100" b="0" i="0" u="none" strike="noStrike" kern="0" cap="none" spc="-4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is</a:t>
            </a:r>
            <a:r>
              <a:rPr kumimoji="0" sz="1100" b="0" i="0" u="none" strike="noStrike" kern="0" cap="none" spc="-1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a</a:t>
            </a:r>
            <a:r>
              <a:rPr kumimoji="0" sz="1100" b="0" i="0" u="none" strike="noStrike" kern="0" cap="none" spc="-2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fairly</a:t>
            </a:r>
            <a:r>
              <a:rPr kumimoji="0" sz="1100" b="0" i="0" u="none" strike="noStrike" kern="0" cap="none" spc="-3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even</a:t>
            </a:r>
            <a:r>
              <a:rPr kumimoji="0" sz="1100" b="0" i="0" u="none" strike="noStrike" kern="0" cap="none" spc="-2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split</a:t>
            </a:r>
            <a:r>
              <a:rPr kumimoji="0" sz="1100" b="0" i="0" u="none" strike="noStrike" kern="0" cap="none" spc="-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between</a:t>
            </a:r>
            <a:r>
              <a:rPr kumimoji="0" sz="1100" b="0" i="0" u="none" strike="noStrike" kern="0" cap="none" spc="-1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anti-IgE</a:t>
            </a:r>
            <a:r>
              <a:rPr kumimoji="0" sz="1100" b="0" i="0" u="none" strike="noStrike" kern="0" cap="none" spc="-50" normalizeH="0" baseline="0" noProof="0">
                <a:ln>
                  <a:noFill/>
                </a:ln>
                <a:solidFill>
                  <a:srgbClr val="073762"/>
                </a:solidFill>
                <a:effectLst/>
                <a:uLnTx/>
                <a:uFillTx/>
                <a:latin typeface="Arial"/>
                <a:cs typeface="Arial"/>
              </a:rPr>
              <a:t> </a:t>
            </a:r>
            <a:r>
              <a:rPr kumimoji="0" sz="1100" b="0" i="0" u="none" strike="noStrike" kern="0" cap="none" spc="-25" normalizeH="0" baseline="0" noProof="0">
                <a:ln>
                  <a:noFill/>
                </a:ln>
                <a:solidFill>
                  <a:srgbClr val="073762"/>
                </a:solidFill>
                <a:effectLst/>
                <a:uLnTx/>
                <a:uFillTx/>
                <a:latin typeface="Arial"/>
                <a:cs typeface="Arial"/>
              </a:rPr>
              <a:t>and 	</a:t>
            </a:r>
            <a:r>
              <a:rPr kumimoji="0" sz="1100" b="0" i="0" u="none" strike="noStrike" kern="0" cap="none" spc="-10" normalizeH="0" baseline="0" noProof="0">
                <a:ln>
                  <a:noFill/>
                </a:ln>
                <a:solidFill>
                  <a:srgbClr val="073762"/>
                </a:solidFill>
                <a:effectLst/>
                <a:uLnTx/>
                <a:uFillTx/>
                <a:latin typeface="Arial"/>
                <a:cs typeface="Arial"/>
              </a:rPr>
              <a:t>anti-</a:t>
            </a:r>
            <a:r>
              <a:rPr kumimoji="0" sz="1100" b="0" i="0" u="none" strike="noStrike" kern="0" cap="none" spc="0" normalizeH="0" baseline="0" noProof="0">
                <a:ln>
                  <a:noFill/>
                </a:ln>
                <a:solidFill>
                  <a:srgbClr val="073762"/>
                </a:solidFill>
                <a:effectLst/>
                <a:uLnTx/>
                <a:uFillTx/>
                <a:latin typeface="Arial"/>
                <a:cs typeface="Arial"/>
              </a:rPr>
              <a:t>IL-5,</a:t>
            </a:r>
            <a:r>
              <a:rPr kumimoji="0" sz="1100" b="0" i="0" u="none" strike="noStrike" kern="0" cap="none" spc="-6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with</a:t>
            </a:r>
            <a:r>
              <a:rPr kumimoji="0" sz="1100" b="0" i="0" u="none" strike="noStrike" kern="0" cap="none" spc="1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the</a:t>
            </a:r>
            <a:r>
              <a:rPr kumimoji="0" sz="1100" b="0" i="0" u="none" strike="noStrike" kern="0" cap="none" spc="-3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highest</a:t>
            </a:r>
            <a:r>
              <a:rPr kumimoji="0" sz="1100" b="0" i="0" u="none" strike="noStrike" kern="0" cap="none" spc="-20"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proportion</a:t>
            </a:r>
            <a:r>
              <a:rPr kumimoji="0" sz="1100" b="0" i="0" u="none" strike="noStrike" kern="0" cap="none" spc="-4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of</a:t>
            </a:r>
            <a:r>
              <a:rPr kumimoji="0" sz="1100" b="0" i="0" u="none" strike="noStrike" kern="0" cap="none" spc="-25" normalizeH="0" baseline="0" noProof="0">
                <a:ln>
                  <a:noFill/>
                </a:ln>
                <a:solidFill>
                  <a:srgbClr val="073762"/>
                </a:solidFill>
                <a:effectLst/>
                <a:uLnTx/>
                <a:uFillTx/>
                <a:latin typeface="Arial"/>
                <a:cs typeface="Arial"/>
              </a:rPr>
              <a:t> </a:t>
            </a:r>
            <a:r>
              <a:rPr kumimoji="0" sz="1100" b="0" i="0" u="none" strike="noStrike" kern="0" cap="none" spc="0" normalizeH="0" baseline="0" noProof="0">
                <a:ln>
                  <a:noFill/>
                </a:ln>
                <a:solidFill>
                  <a:srgbClr val="073762"/>
                </a:solidFill>
                <a:effectLst/>
                <a:uLnTx/>
                <a:uFillTx/>
                <a:latin typeface="Arial"/>
                <a:cs typeface="Arial"/>
              </a:rPr>
              <a:t>patients</a:t>
            </a:r>
            <a:r>
              <a:rPr kumimoji="0" sz="1100" b="0" i="0" u="none" strike="noStrike" kern="0" cap="none" spc="-30" normalizeH="0" baseline="0" noProof="0">
                <a:ln>
                  <a:noFill/>
                </a:ln>
                <a:solidFill>
                  <a:srgbClr val="073762"/>
                </a:solidFill>
                <a:effectLst/>
                <a:uLnTx/>
                <a:uFillTx/>
                <a:latin typeface="Arial"/>
                <a:cs typeface="Arial"/>
              </a:rPr>
              <a:t> </a:t>
            </a:r>
            <a:r>
              <a:rPr kumimoji="0" sz="1100" b="0" i="0" u="none" strike="noStrike" kern="0" cap="none" spc="-10" normalizeH="0" baseline="0" noProof="0">
                <a:ln>
                  <a:noFill/>
                </a:ln>
                <a:solidFill>
                  <a:srgbClr val="073762"/>
                </a:solidFill>
                <a:effectLst/>
                <a:uLnTx/>
                <a:uFillTx/>
                <a:latin typeface="Arial"/>
                <a:cs typeface="Arial"/>
              </a:rPr>
              <a:t>receiving 	macrolides.</a:t>
            </a:r>
            <a:endParaRPr kumimoji="0" sz="1100" b="0" i="0" u="none" strike="noStrike" kern="0" cap="none" spc="0" normalizeH="0" baseline="0" noProof="0">
              <a:ln>
                <a:noFill/>
              </a:ln>
              <a:solidFill>
                <a:sysClr val="windowText" lastClr="000000"/>
              </a:solidFill>
              <a:effectLst/>
              <a:uLnTx/>
              <a:uFillTx/>
              <a:latin typeface="Arial"/>
              <a:cs typeface="Arial"/>
            </a:endParaRPr>
          </a:p>
        </p:txBody>
      </p:sp>
      <p:pic>
        <p:nvPicPr>
          <p:cNvPr id="4" name="object 4"/>
          <p:cNvPicPr/>
          <p:nvPr/>
        </p:nvPicPr>
        <p:blipFill>
          <a:blip r:embed="rId2" cstate="print"/>
          <a:stretch>
            <a:fillRect/>
          </a:stretch>
        </p:blipFill>
        <p:spPr>
          <a:xfrm>
            <a:off x="4533988" y="1982791"/>
            <a:ext cx="4334111" cy="1987187"/>
          </a:xfrm>
          <a:prstGeom prst="rect">
            <a:avLst/>
          </a:prstGeom>
        </p:spPr>
      </p:pic>
      <p:sp>
        <p:nvSpPr>
          <p:cNvPr id="5" name="object 5"/>
          <p:cNvSpPr txBox="1"/>
          <p:nvPr/>
        </p:nvSpPr>
        <p:spPr>
          <a:xfrm>
            <a:off x="311302" y="4868895"/>
            <a:ext cx="5751830" cy="139700"/>
          </a:xfrm>
          <a:prstGeom prst="rect">
            <a:avLst/>
          </a:prstGeom>
        </p:spPr>
        <p:txBody>
          <a:bodyPr vert="horz" wrap="square" lIns="0" tIns="3175" rIns="0" bIns="0" rtlCol="0">
            <a:spAutoFit/>
          </a:bodyPr>
          <a:lstStyle/>
          <a:p>
            <a:pPr marL="12700" marR="0" lvl="0" indent="0" defTabSz="914400" eaLnBrk="1" fontAlgn="auto" latinLnBrk="0" hangingPunct="1">
              <a:lnSpc>
                <a:spcPct val="100000"/>
              </a:lnSpc>
              <a:spcBef>
                <a:spcPts val="25"/>
              </a:spcBef>
              <a:spcAft>
                <a:spcPts val="0"/>
              </a:spcAft>
              <a:buClrTx/>
              <a:buSzTx/>
              <a:buFontTx/>
              <a:buNone/>
              <a:tabLst/>
              <a:defRPr/>
            </a:pPr>
            <a:r>
              <a:rPr kumimoji="0" sz="800" b="0" i="0" u="none" strike="noStrike" kern="0" cap="none" spc="0" normalizeH="0" baseline="0" noProof="0">
                <a:ln>
                  <a:noFill/>
                </a:ln>
                <a:solidFill>
                  <a:srgbClr val="073762"/>
                </a:solidFill>
                <a:effectLst/>
                <a:uLnTx/>
                <a:uFillTx/>
                <a:latin typeface="Arial"/>
                <a:cs typeface="Arial"/>
              </a:rPr>
              <a:t>USA:</a:t>
            </a:r>
            <a:r>
              <a:rPr kumimoji="0" sz="800" b="0" i="0" u="none" strike="noStrike" kern="0" cap="none" spc="-2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United</a:t>
            </a:r>
            <a:r>
              <a:rPr kumimoji="0" sz="800" b="0" i="0" u="none" strike="noStrike" kern="0" cap="none" spc="-1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States</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of</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America;</a:t>
            </a:r>
            <a:r>
              <a:rPr kumimoji="0" sz="800" b="0" i="0" u="none" strike="noStrike" kern="0" cap="none" spc="-4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UK:</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United</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Kingdom;</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SK:</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South</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Korea; IT:</a:t>
            </a:r>
            <a:r>
              <a:rPr kumimoji="0" sz="800" b="0" i="0" u="none" strike="noStrike" kern="0" cap="none" spc="-3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Italy;</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SAWD:</a:t>
            </a:r>
            <a:r>
              <a:rPr kumimoji="0" sz="800" b="0" i="0" u="none" strike="noStrike" kern="0" cap="none" spc="-5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Severe</a:t>
            </a:r>
            <a:r>
              <a:rPr kumimoji="0" sz="800" b="0" i="0" u="none" strike="noStrike" kern="0" cap="none" spc="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Asthma</a:t>
            </a:r>
            <a:r>
              <a:rPr kumimoji="0" sz="800" b="0" i="0" u="none" strike="noStrike" kern="0" cap="none" spc="-5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Web-based</a:t>
            </a:r>
            <a:r>
              <a:rPr kumimoji="0" sz="800" b="0" i="0" u="none" strike="noStrike" kern="0" cap="none" spc="-25" normalizeH="0" baseline="0" noProof="0">
                <a:ln>
                  <a:noFill/>
                </a:ln>
                <a:solidFill>
                  <a:srgbClr val="073762"/>
                </a:solidFill>
                <a:effectLst/>
                <a:uLnTx/>
                <a:uFillTx/>
                <a:latin typeface="Arial"/>
                <a:cs typeface="Arial"/>
              </a:rPr>
              <a:t> </a:t>
            </a:r>
            <a:r>
              <a:rPr kumimoji="0" sz="800" b="0" i="0" u="none" strike="noStrike" kern="0" cap="none" spc="-10" normalizeH="0" baseline="0" noProof="0">
                <a:ln>
                  <a:noFill/>
                </a:ln>
                <a:solidFill>
                  <a:srgbClr val="073762"/>
                </a:solidFill>
                <a:effectLst/>
                <a:uLnTx/>
                <a:uFillTx/>
                <a:latin typeface="Arial"/>
                <a:cs typeface="Arial"/>
              </a:rPr>
              <a:t>Database</a:t>
            </a:r>
            <a:endParaRPr kumimoji="0" sz="800" b="0" i="0" u="none" strike="noStrike" kern="0" cap="none" spc="0" normalizeH="0" baseline="0" noProof="0">
              <a:ln>
                <a:noFill/>
              </a:ln>
              <a:solidFill>
                <a:sysClr val="windowText" lastClr="000000"/>
              </a:solidFill>
              <a:effectLst/>
              <a:uLnTx/>
              <a:uFillTx/>
              <a:latin typeface="Arial"/>
              <a:cs typeface="Arial"/>
            </a:endParaRPr>
          </a:p>
        </p:txBody>
      </p:sp>
      <p:pic>
        <p:nvPicPr>
          <p:cNvPr id="6" name="Graphic 5" descr="Beginning with solid fill">
            <a:hlinkClick r:id="rId3" action="ppaction://hlinksldjump"/>
            <a:extLst>
              <a:ext uri="{FF2B5EF4-FFF2-40B4-BE49-F238E27FC236}">
                <a16:creationId xmlns:a16="http://schemas.microsoft.com/office/drawing/2014/main" id="{3CDDAB87-7F4A-5995-8559-65E5D9CB39C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7" name="bg object 17">
            <a:extLst>
              <a:ext uri="{FF2B5EF4-FFF2-40B4-BE49-F238E27FC236}">
                <a16:creationId xmlns:a16="http://schemas.microsoft.com/office/drawing/2014/main" id="{D7523EC6-67B2-3F3C-CF07-39079A17E5FA}"/>
              </a:ext>
            </a:extLst>
          </p:cNvPr>
          <p:cNvPicPr/>
          <p:nvPr/>
        </p:nvPicPr>
        <p:blipFill>
          <a:blip r:embed="rId6" cstate="print">
            <a:alphaModFix amt="10000"/>
            <a:extLst>
              <a:ext uri="{BEBA8EAE-BF5A-486C-A8C5-ECC9F3942E4B}">
                <a14:imgProps xmlns:a14="http://schemas.microsoft.com/office/drawing/2010/main">
                  <a14:imgLayer r:embed="rId7">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prstGeom prst="rect">
            <a:avLst/>
          </a:prstGeom>
        </p:spPr>
        <p:txBody>
          <a:bodyPr vert="horz" wrap="square" lIns="0" tIns="257225" rIns="0" bIns="0" rtlCol="0">
            <a:spAutoFit/>
          </a:bodyPr>
          <a:lstStyle/>
          <a:p>
            <a:pPr marL="12700">
              <a:lnSpc>
                <a:spcPct val="100000"/>
              </a:lnSpc>
              <a:spcBef>
                <a:spcPts val="100"/>
              </a:spcBef>
            </a:pPr>
            <a:r>
              <a:rPr spc="-10"/>
              <a:t>Conclusions</a:t>
            </a:r>
          </a:p>
        </p:txBody>
      </p:sp>
      <p:sp>
        <p:nvSpPr>
          <p:cNvPr id="3" name="object 3"/>
          <p:cNvSpPr txBox="1"/>
          <p:nvPr/>
        </p:nvSpPr>
        <p:spPr>
          <a:xfrm>
            <a:off x="311302" y="4859223"/>
            <a:ext cx="2012314" cy="14795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800" b="0" i="0" u="none" strike="noStrike" kern="0" cap="none" spc="0" normalizeH="0" baseline="0" noProof="0">
                <a:ln>
                  <a:noFill/>
                </a:ln>
                <a:solidFill>
                  <a:srgbClr val="073762"/>
                </a:solidFill>
                <a:effectLst/>
                <a:uLnTx/>
                <a:uFillTx/>
                <a:latin typeface="Arial"/>
                <a:cs typeface="Arial"/>
              </a:rPr>
              <a:t>ISAR:</a:t>
            </a:r>
            <a:r>
              <a:rPr kumimoji="0" sz="800" b="0" i="0" u="none" strike="noStrike" kern="0" cap="none" spc="-10" normalizeH="0" baseline="0" noProof="0">
                <a:ln>
                  <a:noFill/>
                </a:ln>
                <a:solidFill>
                  <a:srgbClr val="073762"/>
                </a:solidFill>
                <a:effectLst/>
                <a:uLnTx/>
                <a:uFillTx/>
                <a:latin typeface="Arial"/>
                <a:cs typeface="Arial"/>
              </a:rPr>
              <a:t> International</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Severe</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Asthma</a:t>
            </a:r>
            <a:r>
              <a:rPr kumimoji="0" sz="800" b="0" i="0" u="none" strike="noStrike" kern="0" cap="none" spc="-40" normalizeH="0" baseline="0" noProof="0">
                <a:ln>
                  <a:noFill/>
                </a:ln>
                <a:solidFill>
                  <a:srgbClr val="073762"/>
                </a:solidFill>
                <a:effectLst/>
                <a:uLnTx/>
                <a:uFillTx/>
                <a:latin typeface="Arial"/>
                <a:cs typeface="Arial"/>
              </a:rPr>
              <a:t> </a:t>
            </a:r>
            <a:r>
              <a:rPr kumimoji="0" sz="800" b="0" i="0" u="none" strike="noStrike" kern="0" cap="none" spc="-10" normalizeH="0" baseline="0" noProof="0">
                <a:ln>
                  <a:noFill/>
                </a:ln>
                <a:solidFill>
                  <a:srgbClr val="073762"/>
                </a:solidFill>
                <a:effectLst/>
                <a:uLnTx/>
                <a:uFillTx/>
                <a:latin typeface="Arial"/>
                <a:cs typeface="Arial"/>
              </a:rPr>
              <a:t>Registry</a:t>
            </a:r>
            <a:endParaRPr kumimoji="0" sz="800" b="0" i="0" u="none" strike="noStrike" kern="0" cap="none" spc="0" normalizeH="0" baseline="0" noProof="0">
              <a:ln>
                <a:noFill/>
              </a:ln>
              <a:solidFill>
                <a:sysClr val="windowText" lastClr="000000"/>
              </a:solidFill>
              <a:effectLst/>
              <a:uLnTx/>
              <a:uFillTx/>
              <a:latin typeface="Arial"/>
              <a:cs typeface="Arial"/>
            </a:endParaRPr>
          </a:p>
        </p:txBody>
      </p:sp>
      <p:sp>
        <p:nvSpPr>
          <p:cNvPr id="4" name="object 4"/>
          <p:cNvSpPr txBox="1"/>
          <p:nvPr/>
        </p:nvSpPr>
        <p:spPr>
          <a:xfrm>
            <a:off x="310692" y="966292"/>
            <a:ext cx="8258175" cy="3655060"/>
          </a:xfrm>
          <a:prstGeom prst="rect">
            <a:avLst/>
          </a:prstGeom>
        </p:spPr>
        <p:txBody>
          <a:bodyPr vert="horz" wrap="square" lIns="0" tIns="13335" rIns="0" bIns="0" rtlCol="0">
            <a:spAutoFit/>
          </a:bodyPr>
          <a:lstStyle/>
          <a:p>
            <a:pPr marL="144780" marR="5080" lvl="0" indent="-132715" defTabSz="914400" eaLnBrk="1" fontAlgn="auto" latinLnBrk="0" hangingPunct="1">
              <a:lnSpc>
                <a:spcPct val="100000"/>
              </a:lnSpc>
              <a:spcBef>
                <a:spcPts val="105"/>
              </a:spcBef>
              <a:spcAft>
                <a:spcPts val="0"/>
              </a:spcAft>
              <a:buClr>
                <a:srgbClr val="FF9900"/>
              </a:buClr>
              <a:buSzTx/>
              <a:buFontTx/>
              <a:buChar char="•"/>
              <a:tabLst>
                <a:tab pos="146685" algn="l"/>
              </a:tabLst>
              <a:defRPr/>
            </a:pPr>
            <a:r>
              <a:rPr kumimoji="0" sz="1400" b="0" i="0" u="none" strike="noStrike" kern="0" cap="none" spc="0" normalizeH="0" baseline="0" noProof="0">
                <a:ln>
                  <a:noFill/>
                </a:ln>
                <a:solidFill>
                  <a:srgbClr val="073762"/>
                </a:solidFill>
                <a:effectLst/>
                <a:uLnTx/>
                <a:uFillTx/>
                <a:latin typeface="Arial"/>
                <a:cs typeface="Arial"/>
              </a:rPr>
              <a:t>This</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study</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provides</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first</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description</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of</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an</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international</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population</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with</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managed</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severe</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asthma</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25" normalizeH="0" baseline="0" noProof="0">
                <a:ln>
                  <a:noFill/>
                </a:ln>
                <a:solidFill>
                  <a:srgbClr val="073762"/>
                </a:solidFill>
                <a:effectLst/>
                <a:uLnTx/>
                <a:uFillTx/>
                <a:latin typeface="Arial"/>
                <a:cs typeface="Arial"/>
              </a:rPr>
              <a:t>and 	</a:t>
            </a:r>
            <a:r>
              <a:rPr kumimoji="0" sz="1400" b="0" i="0" u="none" strike="noStrike" kern="0" cap="none" spc="0" normalizeH="0" baseline="0" noProof="0">
                <a:ln>
                  <a:noFill/>
                </a:ln>
                <a:solidFill>
                  <a:srgbClr val="073762"/>
                </a:solidFill>
                <a:effectLst/>
                <a:uLnTx/>
                <a:uFillTx/>
                <a:latin typeface="Arial"/>
                <a:cs typeface="Arial"/>
              </a:rPr>
              <a:t>identified</a:t>
            </a:r>
            <a:r>
              <a:rPr kumimoji="0" sz="1400" b="0" i="0" u="none" strike="noStrike" kern="0" cap="none" spc="-40"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differences</a:t>
            </a:r>
            <a:r>
              <a:rPr kumimoji="0" sz="1400" b="1" i="0" u="none" strike="noStrike" kern="0" cap="none" spc="-5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in</a:t>
            </a:r>
            <a:r>
              <a:rPr kumimoji="0" sz="1400" b="1" i="0" u="none" strike="noStrike" kern="0" cap="none" spc="-2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demographic</a:t>
            </a:r>
            <a:r>
              <a:rPr kumimoji="0" sz="1400" b="1" i="0" u="none" strike="noStrike" kern="0" cap="none" spc="-3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and</a:t>
            </a:r>
            <a:r>
              <a:rPr kumimoji="0" sz="1400" b="1" i="0" u="none" strike="noStrike" kern="0" cap="none" spc="-2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clinical</a:t>
            </a:r>
            <a:r>
              <a:rPr kumimoji="0" sz="1400" b="1" i="0" u="none" strike="noStrike" kern="0" cap="none" spc="-40"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characteristics</a:t>
            </a:r>
            <a:r>
              <a:rPr kumimoji="0" sz="1400" b="1"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both</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geographically</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and</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across 	health-</a:t>
            </a:r>
            <a:r>
              <a:rPr kumimoji="0" sz="1400" b="0" i="0" u="none" strike="noStrike" kern="0" cap="none" spc="0" normalizeH="0" baseline="0" noProof="0">
                <a:ln>
                  <a:noFill/>
                </a:ln>
                <a:solidFill>
                  <a:srgbClr val="073762"/>
                </a:solidFill>
                <a:effectLst/>
                <a:uLnTx/>
                <a:uFillTx/>
                <a:latin typeface="Arial"/>
                <a:cs typeface="Arial"/>
              </a:rPr>
              <a:t>care</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systems.</a:t>
            </a:r>
            <a:endParaRPr kumimoji="0" sz="1400" b="0" i="0" u="none" strike="noStrike" kern="0" cap="none" spc="0" normalizeH="0" baseline="0" noProof="0">
              <a:ln>
                <a:noFill/>
              </a:ln>
              <a:solidFill>
                <a:sysClr val="windowText" lastClr="000000"/>
              </a:solidFill>
              <a:effectLst/>
              <a:uLnTx/>
              <a:uFillTx/>
              <a:latin typeface="Arial"/>
              <a:cs typeface="Arial"/>
            </a:endParaRPr>
          </a:p>
          <a:p>
            <a:pPr marL="145415" marR="273685" lvl="0" indent="-133350" defTabSz="914400" eaLnBrk="1" fontAlgn="auto" latinLnBrk="0" hangingPunct="1">
              <a:lnSpc>
                <a:spcPct val="100000"/>
              </a:lnSpc>
              <a:spcBef>
                <a:spcPts val="1505"/>
              </a:spcBef>
              <a:spcAft>
                <a:spcPts val="0"/>
              </a:spcAft>
              <a:buClr>
                <a:srgbClr val="FF9900"/>
              </a:buClr>
              <a:buSzTx/>
              <a:buFontTx/>
              <a:buChar char="•"/>
              <a:tabLst>
                <a:tab pos="146685" algn="l"/>
              </a:tabLst>
              <a:defRPr/>
            </a:pPr>
            <a:r>
              <a:rPr kumimoji="0" sz="1400" b="0" i="0" u="none" strike="noStrike" kern="0" cap="none" spc="0" normalizeH="0" baseline="0" noProof="0">
                <a:ln>
                  <a:noFill/>
                </a:ln>
                <a:solidFill>
                  <a:srgbClr val="073762"/>
                </a:solidFill>
                <a:effectLst/>
                <a:uLnTx/>
                <a:uFillTx/>
                <a:latin typeface="Arial"/>
                <a:cs typeface="Arial"/>
              </a:rPr>
              <a:t>Initial</a:t>
            </a:r>
            <a:r>
              <a:rPr kumimoji="0" sz="1400" b="0" i="0" u="none" strike="noStrike" kern="0" cap="none" spc="-45" normalizeH="0" baseline="0" noProof="0">
                <a:ln>
                  <a:noFill/>
                </a:ln>
                <a:solidFill>
                  <a:srgbClr val="073762"/>
                </a:solidFill>
                <a:effectLst/>
                <a:uLnTx/>
                <a:uFillTx/>
                <a:latin typeface="Arial"/>
                <a:cs typeface="Arial"/>
              </a:rPr>
              <a:t> </a:t>
            </a:r>
            <a:r>
              <a:rPr kumimoji="0" sz="1400" b="1" i="0" u="none" strike="noStrike" kern="0" cap="none" spc="-20" normalizeH="0" baseline="0" noProof="0">
                <a:ln>
                  <a:noFill/>
                </a:ln>
                <a:solidFill>
                  <a:srgbClr val="073762"/>
                </a:solidFill>
                <a:effectLst/>
                <a:uLnTx/>
                <a:uFillTx/>
                <a:latin typeface="Arial"/>
                <a:cs typeface="Arial"/>
              </a:rPr>
              <a:t>country-</a:t>
            </a:r>
            <a:r>
              <a:rPr kumimoji="0" sz="1400" b="1" i="0" u="none" strike="noStrike" kern="0" cap="none" spc="0" normalizeH="0" baseline="0" noProof="0">
                <a:ln>
                  <a:noFill/>
                </a:ln>
                <a:solidFill>
                  <a:srgbClr val="073762"/>
                </a:solidFill>
                <a:effectLst/>
                <a:uLnTx/>
                <a:uFillTx/>
                <a:latin typeface="Arial"/>
                <a:cs typeface="Arial"/>
              </a:rPr>
              <a:t>specific</a:t>
            </a:r>
            <a:r>
              <a:rPr kumimoji="0" sz="1400" b="1" i="0" u="none" strike="noStrike" kern="0" cap="none" spc="-4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biomarker</a:t>
            </a:r>
            <a:r>
              <a:rPr kumimoji="0" sz="1400" b="1" i="0" u="none" strike="noStrike" kern="0" cap="none" spc="-4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profiles</a:t>
            </a:r>
            <a:r>
              <a:rPr kumimoji="0" sz="1400" b="1"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have</a:t>
            </a:r>
            <a:r>
              <a:rPr kumimoji="0" sz="1400" b="0" i="0" u="none" strike="noStrike" kern="0" cap="none" spc="-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been</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identified,</a:t>
            </a:r>
            <a:r>
              <a:rPr kumimoji="0" sz="1400" b="0" i="0" u="none" strike="noStrike" kern="0" cap="none" spc="-6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and</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further</a:t>
            </a:r>
            <a:r>
              <a:rPr kumimoji="0" sz="1400" b="0" i="0" u="none" strike="noStrike" kern="0" cap="none" spc="-6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studies</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are</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required</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25" normalizeH="0" baseline="0" noProof="0">
                <a:ln>
                  <a:noFill/>
                </a:ln>
                <a:solidFill>
                  <a:srgbClr val="073762"/>
                </a:solidFill>
                <a:effectLst/>
                <a:uLnTx/>
                <a:uFillTx/>
                <a:latin typeface="Arial"/>
                <a:cs typeface="Arial"/>
              </a:rPr>
              <a:t>to 	</a:t>
            </a:r>
            <a:r>
              <a:rPr kumimoji="0" sz="1400" b="0" i="0" u="none" strike="noStrike" kern="0" cap="none" spc="0" normalizeH="0" baseline="0" noProof="0">
                <a:ln>
                  <a:noFill/>
                </a:ln>
                <a:solidFill>
                  <a:srgbClr val="073762"/>
                </a:solidFill>
                <a:effectLst/>
                <a:uLnTx/>
                <a:uFillTx/>
                <a:latin typeface="Arial"/>
                <a:cs typeface="Arial"/>
              </a:rPr>
              <a:t>determine</a:t>
            </a:r>
            <a:r>
              <a:rPr kumimoji="0" sz="1400" b="0" i="0" u="none" strike="noStrike" kern="0" cap="none" spc="-7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whether</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inter-counter</a:t>
            </a:r>
            <a:r>
              <a:rPr kumimoji="0" sz="1400" b="0" i="0" u="none" strike="noStrike" kern="0" cap="none" spc="-6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differences</a:t>
            </a:r>
            <a:r>
              <a:rPr kumimoji="0" sz="1400" b="0" i="0" u="none" strike="noStrike" kern="0" cap="none" spc="-6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are</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related</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25" normalizeH="0" baseline="0" noProof="0">
                <a:ln>
                  <a:noFill/>
                </a:ln>
                <a:solidFill>
                  <a:srgbClr val="073762"/>
                </a:solidFill>
                <a:effectLst/>
                <a:uLnTx/>
                <a:uFillTx/>
                <a:latin typeface="Arial"/>
                <a:cs typeface="Arial"/>
              </a:rPr>
              <a:t>to:</a:t>
            </a:r>
            <a:endParaRPr kumimoji="0" sz="1400" b="0" i="0" u="none" strike="noStrike" kern="0" cap="none" spc="0" normalizeH="0" baseline="0" noProof="0">
              <a:ln>
                <a:noFill/>
              </a:ln>
              <a:solidFill>
                <a:sysClr val="windowText" lastClr="000000"/>
              </a:solidFill>
              <a:effectLst/>
              <a:uLnTx/>
              <a:uFillTx/>
              <a:latin typeface="Arial"/>
              <a:cs typeface="Arial"/>
            </a:endParaRPr>
          </a:p>
          <a:p>
            <a:pPr marL="281940" marR="0" lvl="1" indent="-135255" defTabSz="914400" eaLnBrk="1" fontAlgn="auto" latinLnBrk="0" hangingPunct="1">
              <a:lnSpc>
                <a:spcPct val="100000"/>
              </a:lnSpc>
              <a:spcBef>
                <a:spcPts val="309"/>
              </a:spcBef>
              <a:spcAft>
                <a:spcPts val="0"/>
              </a:spcAft>
              <a:buClr>
                <a:srgbClr val="FF9900"/>
              </a:buClr>
              <a:buSzTx/>
              <a:buFontTx/>
              <a:buChar char="–"/>
              <a:tabLst>
                <a:tab pos="281940" algn="l"/>
              </a:tabLst>
              <a:defRPr/>
            </a:pPr>
            <a:r>
              <a:rPr kumimoji="0" sz="1200" b="0" i="0" u="none" strike="noStrike" kern="0" cap="none" spc="0" normalizeH="0" baseline="0" noProof="0">
                <a:ln>
                  <a:noFill/>
                </a:ln>
                <a:solidFill>
                  <a:srgbClr val="073762"/>
                </a:solidFill>
                <a:effectLst/>
                <a:uLnTx/>
                <a:uFillTx/>
                <a:latin typeface="Arial"/>
                <a:cs typeface="Arial"/>
              </a:rPr>
              <a:t>Underlying</a:t>
            </a:r>
            <a:r>
              <a:rPr kumimoji="0" sz="1200" b="0" i="0" u="none" strike="noStrike" kern="0" cap="none" spc="-15"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epidemiological</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factors</a:t>
            </a:r>
            <a:endParaRPr kumimoji="0" sz="1200" b="0" i="0" u="none" strike="noStrike" kern="0" cap="none" spc="0" normalizeH="0" baseline="0" noProof="0">
              <a:ln>
                <a:noFill/>
              </a:ln>
              <a:solidFill>
                <a:sysClr val="windowText" lastClr="000000"/>
              </a:solidFill>
              <a:effectLst/>
              <a:uLnTx/>
              <a:uFillTx/>
              <a:latin typeface="Arial"/>
              <a:cs typeface="Arial"/>
            </a:endParaRPr>
          </a:p>
          <a:p>
            <a:pPr marL="281940" marR="0" lvl="1" indent="-135255" defTabSz="914400" eaLnBrk="1" fontAlgn="auto" latinLnBrk="0" hangingPunct="1">
              <a:lnSpc>
                <a:spcPct val="100000"/>
              </a:lnSpc>
              <a:spcBef>
                <a:spcPts val="300"/>
              </a:spcBef>
              <a:spcAft>
                <a:spcPts val="0"/>
              </a:spcAft>
              <a:buClr>
                <a:srgbClr val="FF9900"/>
              </a:buClr>
              <a:buSzTx/>
              <a:buFontTx/>
              <a:buChar char="–"/>
              <a:tabLst>
                <a:tab pos="281940" algn="l"/>
              </a:tabLst>
              <a:defRPr/>
            </a:pPr>
            <a:r>
              <a:rPr kumimoji="0" sz="1200" b="0" i="0" u="none" strike="noStrike" kern="0" cap="none" spc="0" normalizeH="0" baseline="0" noProof="0">
                <a:ln>
                  <a:noFill/>
                </a:ln>
                <a:solidFill>
                  <a:srgbClr val="073762"/>
                </a:solidFill>
                <a:effectLst/>
                <a:uLnTx/>
                <a:uFillTx/>
                <a:latin typeface="Arial"/>
                <a:cs typeface="Arial"/>
              </a:rPr>
              <a:t>Environmental</a:t>
            </a:r>
            <a:r>
              <a:rPr kumimoji="0" sz="1200" b="0" i="0" u="none" strike="noStrike" kern="0" cap="none" spc="-55"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factors</a:t>
            </a:r>
            <a:endParaRPr kumimoji="0" sz="1200" b="0" i="0" u="none" strike="noStrike" kern="0" cap="none" spc="0" normalizeH="0" baseline="0" noProof="0">
              <a:ln>
                <a:noFill/>
              </a:ln>
              <a:solidFill>
                <a:sysClr val="windowText" lastClr="000000"/>
              </a:solidFill>
              <a:effectLst/>
              <a:uLnTx/>
              <a:uFillTx/>
              <a:latin typeface="Arial"/>
              <a:cs typeface="Arial"/>
            </a:endParaRPr>
          </a:p>
          <a:p>
            <a:pPr marL="281940" marR="0" lvl="1" indent="-135255" defTabSz="914400" eaLnBrk="1" fontAlgn="auto" latinLnBrk="0" hangingPunct="1">
              <a:lnSpc>
                <a:spcPct val="100000"/>
              </a:lnSpc>
              <a:spcBef>
                <a:spcPts val="300"/>
              </a:spcBef>
              <a:spcAft>
                <a:spcPts val="0"/>
              </a:spcAft>
              <a:buClr>
                <a:srgbClr val="FF9900"/>
              </a:buClr>
              <a:buSzTx/>
              <a:buFontTx/>
              <a:buChar char="–"/>
              <a:tabLst>
                <a:tab pos="281940" algn="l"/>
              </a:tabLst>
              <a:defRPr/>
            </a:pPr>
            <a:r>
              <a:rPr kumimoji="0" sz="1200" b="0" i="0" u="none" strike="noStrike" kern="0" cap="none" spc="-10" normalizeH="0" baseline="0" noProof="0">
                <a:ln>
                  <a:noFill/>
                </a:ln>
                <a:solidFill>
                  <a:srgbClr val="073762"/>
                </a:solidFill>
                <a:effectLst/>
                <a:uLnTx/>
                <a:uFillTx/>
                <a:latin typeface="Arial"/>
                <a:cs typeface="Arial"/>
              </a:rPr>
              <a:t>Phenotypes</a:t>
            </a:r>
            <a:endParaRPr kumimoji="0" sz="1200" b="0" i="0" u="none" strike="noStrike" kern="0" cap="none" spc="0" normalizeH="0" baseline="0" noProof="0">
              <a:ln>
                <a:noFill/>
              </a:ln>
              <a:solidFill>
                <a:sysClr val="windowText" lastClr="000000"/>
              </a:solidFill>
              <a:effectLst/>
              <a:uLnTx/>
              <a:uFillTx/>
              <a:latin typeface="Arial"/>
              <a:cs typeface="Arial"/>
            </a:endParaRPr>
          </a:p>
          <a:p>
            <a:pPr marL="281940" marR="0" lvl="1" indent="-135255" defTabSz="914400" eaLnBrk="1" fontAlgn="auto" latinLnBrk="0" hangingPunct="1">
              <a:lnSpc>
                <a:spcPct val="100000"/>
              </a:lnSpc>
              <a:spcBef>
                <a:spcPts val="300"/>
              </a:spcBef>
              <a:spcAft>
                <a:spcPts val="0"/>
              </a:spcAft>
              <a:buClr>
                <a:srgbClr val="FF9900"/>
              </a:buClr>
              <a:buSzTx/>
              <a:buFontTx/>
              <a:buChar char="–"/>
              <a:tabLst>
                <a:tab pos="281940" algn="l"/>
              </a:tabLst>
              <a:defRPr/>
            </a:pPr>
            <a:r>
              <a:rPr kumimoji="0" sz="1200" b="0" i="0" u="none" strike="noStrike" kern="0" cap="none" spc="0" normalizeH="0" baseline="0" noProof="0">
                <a:ln>
                  <a:noFill/>
                </a:ln>
                <a:solidFill>
                  <a:srgbClr val="073762"/>
                </a:solidFill>
                <a:effectLst/>
                <a:uLnTx/>
                <a:uFillTx/>
                <a:latin typeface="Arial"/>
                <a:cs typeface="Arial"/>
              </a:rPr>
              <a:t>Asthma</a:t>
            </a:r>
            <a:r>
              <a:rPr kumimoji="0" sz="1200" b="0" i="0" u="none" strike="noStrike" kern="0" cap="none" spc="-5"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management</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systems</a:t>
            </a:r>
            <a:endParaRPr kumimoji="0" sz="1200" b="0" i="0" u="none" strike="noStrike" kern="0" cap="none" spc="0" normalizeH="0" baseline="0" noProof="0">
              <a:ln>
                <a:noFill/>
              </a:ln>
              <a:solidFill>
                <a:sysClr val="windowText" lastClr="000000"/>
              </a:solidFill>
              <a:effectLst/>
              <a:uLnTx/>
              <a:uFillTx/>
              <a:latin typeface="Arial"/>
              <a:cs typeface="Arial"/>
            </a:endParaRPr>
          </a:p>
          <a:p>
            <a:pPr marL="281940" marR="0" lvl="1" indent="-135255" defTabSz="914400" eaLnBrk="1" fontAlgn="auto" latinLnBrk="0" hangingPunct="1">
              <a:lnSpc>
                <a:spcPct val="100000"/>
              </a:lnSpc>
              <a:spcBef>
                <a:spcPts val="300"/>
              </a:spcBef>
              <a:spcAft>
                <a:spcPts val="0"/>
              </a:spcAft>
              <a:buClr>
                <a:srgbClr val="FF9900"/>
              </a:buClr>
              <a:buSzTx/>
              <a:buFontTx/>
              <a:buChar char="–"/>
              <a:tabLst>
                <a:tab pos="281940" algn="l"/>
              </a:tabLst>
              <a:defRPr/>
            </a:pPr>
            <a:r>
              <a:rPr kumimoji="0" sz="1200" b="0" i="0" u="none" strike="noStrike" kern="0" cap="none" spc="-10" normalizeH="0" baseline="0" noProof="0">
                <a:ln>
                  <a:noFill/>
                </a:ln>
                <a:solidFill>
                  <a:srgbClr val="073762"/>
                </a:solidFill>
                <a:effectLst/>
                <a:uLnTx/>
                <a:uFillTx/>
                <a:latin typeface="Arial"/>
                <a:cs typeface="Arial"/>
              </a:rPr>
              <a:t>Treatment</a:t>
            </a:r>
            <a:r>
              <a:rPr kumimoji="0" sz="1200" b="0" i="0" u="none" strike="noStrike" kern="0" cap="none" spc="-15"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access</a:t>
            </a:r>
            <a:endParaRPr kumimoji="0" sz="1200" b="0" i="0" u="none" strike="noStrike" kern="0" cap="none" spc="0" normalizeH="0" baseline="0" noProof="0">
              <a:ln>
                <a:noFill/>
              </a:ln>
              <a:solidFill>
                <a:sysClr val="windowText" lastClr="000000"/>
              </a:solidFill>
              <a:effectLst/>
              <a:uLnTx/>
              <a:uFillTx/>
              <a:latin typeface="Arial"/>
              <a:cs typeface="Arial"/>
            </a:endParaRPr>
          </a:p>
          <a:p>
            <a:pPr marL="281940" marR="0" lvl="1" indent="-135255" defTabSz="914400" eaLnBrk="1" fontAlgn="auto" latinLnBrk="0" hangingPunct="1">
              <a:lnSpc>
                <a:spcPct val="100000"/>
              </a:lnSpc>
              <a:spcBef>
                <a:spcPts val="300"/>
              </a:spcBef>
              <a:spcAft>
                <a:spcPts val="0"/>
              </a:spcAft>
              <a:buClr>
                <a:srgbClr val="FF9900"/>
              </a:buClr>
              <a:buSzTx/>
              <a:buFontTx/>
              <a:buChar char="–"/>
              <a:tabLst>
                <a:tab pos="281940" algn="l"/>
              </a:tabLst>
              <a:defRPr/>
            </a:pPr>
            <a:r>
              <a:rPr kumimoji="0" sz="1200" b="0" i="0" u="none" strike="noStrike" kern="0" cap="none" spc="0" normalizeH="0" baseline="0" noProof="0">
                <a:ln>
                  <a:noFill/>
                </a:ln>
                <a:solidFill>
                  <a:srgbClr val="073762"/>
                </a:solidFill>
                <a:effectLst/>
                <a:uLnTx/>
                <a:uFillTx/>
                <a:latin typeface="Arial"/>
                <a:cs typeface="Arial"/>
              </a:rPr>
              <a:t>Cultural</a:t>
            </a:r>
            <a:r>
              <a:rPr kumimoji="0" sz="1200" b="0" i="0" u="none" strike="noStrike" kern="0" cap="none" spc="-50"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factors</a:t>
            </a:r>
            <a:endParaRPr kumimoji="0" sz="1200" b="0" i="0" u="none" strike="noStrike" kern="0" cap="none" spc="0" normalizeH="0" baseline="0" noProof="0">
              <a:ln>
                <a:noFill/>
              </a:ln>
              <a:solidFill>
                <a:sysClr val="windowText" lastClr="000000"/>
              </a:solidFill>
              <a:effectLst/>
              <a:uLnTx/>
              <a:uFillTx/>
              <a:latin typeface="Arial"/>
              <a:cs typeface="Arial"/>
            </a:endParaRPr>
          </a:p>
          <a:p>
            <a:pPr marL="0" marR="0" lvl="1" indent="0" defTabSz="914400" eaLnBrk="1" fontAlgn="auto" latinLnBrk="0" hangingPunct="1">
              <a:lnSpc>
                <a:spcPct val="100000"/>
              </a:lnSpc>
              <a:spcBef>
                <a:spcPts val="110"/>
              </a:spcBef>
              <a:spcAft>
                <a:spcPts val="0"/>
              </a:spcAft>
              <a:buClr>
                <a:srgbClr val="FF9900"/>
              </a:buClr>
              <a:buSzTx/>
              <a:buFont typeface="Arial"/>
              <a:buChar char="–"/>
              <a:tabLst/>
              <a:defRPr/>
            </a:pPr>
            <a:endParaRPr kumimoji="0" sz="1200" b="0" i="0" u="none" strike="noStrike" kern="0" cap="none" spc="0" normalizeH="0" baseline="0" noProof="0">
              <a:ln>
                <a:noFill/>
              </a:ln>
              <a:solidFill>
                <a:sysClr val="windowText" lastClr="000000"/>
              </a:solidFill>
              <a:effectLst/>
              <a:uLnTx/>
              <a:uFillTx/>
              <a:latin typeface="Arial"/>
              <a:cs typeface="Arial"/>
            </a:endParaRPr>
          </a:p>
          <a:p>
            <a:pPr marL="145415" marR="6985" lvl="0" indent="-133350" defTabSz="914400" eaLnBrk="1" fontAlgn="auto" latinLnBrk="0" hangingPunct="1">
              <a:lnSpc>
                <a:spcPct val="100000"/>
              </a:lnSpc>
              <a:spcBef>
                <a:spcPts val="0"/>
              </a:spcBef>
              <a:spcAft>
                <a:spcPts val="0"/>
              </a:spcAft>
              <a:buClr>
                <a:srgbClr val="FF9900"/>
              </a:buClr>
              <a:buSzTx/>
              <a:buFontTx/>
              <a:buChar char="•"/>
              <a:tabLst>
                <a:tab pos="146685" algn="l"/>
              </a:tabLst>
              <a:defRPr/>
            </a:pPr>
            <a:r>
              <a:rPr kumimoji="0" sz="1400" b="0" i="0" u="none" strike="noStrike" kern="0" cap="none" spc="0" normalizeH="0" baseline="0" noProof="0">
                <a:ln>
                  <a:noFill/>
                </a:ln>
                <a:solidFill>
                  <a:srgbClr val="073762"/>
                </a:solidFill>
                <a:effectLst/>
                <a:uLnTx/>
                <a:uFillTx/>
                <a:latin typeface="Arial"/>
                <a:cs typeface="Arial"/>
              </a:rPr>
              <a:t>Prospective</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data</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collection</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for</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ISAR</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registry</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began</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in</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2018</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in</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Italy,</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United</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States,</a:t>
            </a:r>
            <a:r>
              <a:rPr kumimoji="0" sz="1400" b="0" i="0" u="none" strike="noStrike" kern="0" cap="none" spc="-6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South</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Korea, 	</a:t>
            </a:r>
            <a:r>
              <a:rPr kumimoji="0" sz="1400" b="0" i="0" u="none" strike="noStrike" kern="0" cap="none" spc="0" normalizeH="0" baseline="0" noProof="0">
                <a:ln>
                  <a:noFill/>
                </a:ln>
                <a:solidFill>
                  <a:srgbClr val="073762"/>
                </a:solidFill>
                <a:effectLst/>
                <a:uLnTx/>
                <a:uFillTx/>
                <a:latin typeface="Arial"/>
                <a:cs typeface="Arial"/>
              </a:rPr>
              <a:t>and</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United</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Kingdom,</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and</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this</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ensures</a:t>
            </a:r>
            <a:r>
              <a:rPr kumimoji="0" sz="1400" b="0" i="0" u="none" strike="noStrike" kern="0" cap="none" spc="-3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better</a:t>
            </a:r>
            <a:r>
              <a:rPr kumimoji="0" sz="1400" b="1" i="0" u="none" strike="noStrike" kern="0" cap="none" spc="-35"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standardisation</a:t>
            </a:r>
            <a:r>
              <a:rPr kumimoji="0" sz="1400" b="1" i="0" u="none" strike="noStrike" kern="0" cap="none" spc="-5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of</a:t>
            </a:r>
            <a:r>
              <a:rPr kumimoji="0" sz="1400" b="1" i="0" u="none" strike="noStrike" kern="0" cap="none" spc="-1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data</a:t>
            </a:r>
            <a:r>
              <a:rPr kumimoji="0" sz="1400" b="1" i="0" u="none" strike="noStrike" kern="0" cap="none" spc="-2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fields</a:t>
            </a:r>
            <a:r>
              <a:rPr kumimoji="0" sz="1400" b="0" i="0" u="none" strike="noStrike" kern="0" cap="none" spc="0" normalizeH="0" baseline="0" noProof="0">
                <a:ln>
                  <a:noFill/>
                </a:ln>
                <a:solidFill>
                  <a:srgbClr val="073762"/>
                </a:solidFill>
                <a:effectLst/>
                <a:uLnTx/>
                <a:uFillTx/>
                <a:latin typeface="Arial"/>
                <a:cs typeface="Arial"/>
              </a:rPr>
              <a:t>,</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facilitating</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20" normalizeH="0" baseline="0" noProof="0">
                <a:ln>
                  <a:noFill/>
                </a:ln>
                <a:solidFill>
                  <a:srgbClr val="073762"/>
                </a:solidFill>
                <a:effectLst/>
                <a:uLnTx/>
                <a:uFillTx/>
                <a:latin typeface="Arial"/>
                <a:cs typeface="Arial"/>
              </a:rPr>
              <a:t>more 	</a:t>
            </a:r>
            <a:r>
              <a:rPr kumimoji="0" sz="1400" b="1" i="0" u="none" strike="noStrike" kern="0" cap="none" spc="0" normalizeH="0" baseline="0" noProof="0">
                <a:ln>
                  <a:noFill/>
                </a:ln>
                <a:solidFill>
                  <a:srgbClr val="073762"/>
                </a:solidFill>
                <a:effectLst/>
                <a:uLnTx/>
                <a:uFillTx/>
                <a:latin typeface="Arial"/>
                <a:cs typeface="Arial"/>
              </a:rPr>
              <a:t>accurate</a:t>
            </a:r>
            <a:r>
              <a:rPr kumimoji="0" sz="1400" b="1" i="0" u="none" strike="noStrike" kern="0" cap="none" spc="-60"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cross-</a:t>
            </a:r>
            <a:r>
              <a:rPr kumimoji="0" sz="1400" b="1" i="0" u="none" strike="noStrike" kern="0" cap="none" spc="0" normalizeH="0" baseline="0" noProof="0">
                <a:ln>
                  <a:noFill/>
                </a:ln>
                <a:solidFill>
                  <a:srgbClr val="073762"/>
                </a:solidFill>
                <a:effectLst/>
                <a:uLnTx/>
                <a:uFillTx/>
                <a:latin typeface="Arial"/>
                <a:cs typeface="Arial"/>
              </a:rPr>
              <a:t>country</a:t>
            </a:r>
            <a:r>
              <a:rPr kumimoji="0" sz="1400" b="1" i="0" u="none" strike="noStrike" kern="0" cap="none" spc="-6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comparisons</a:t>
            </a:r>
            <a:r>
              <a:rPr kumimoji="0" sz="1400" b="1"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and</a:t>
            </a:r>
            <a:r>
              <a:rPr kumimoji="0" sz="1400" b="0" i="0" u="none" strike="noStrike" kern="0" cap="none" spc="-3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reducing</a:t>
            </a:r>
            <a:r>
              <a:rPr kumimoji="0" sz="1400" b="1" i="0" u="none" strike="noStrike" kern="0" cap="none" spc="-5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any</a:t>
            </a:r>
            <a:r>
              <a:rPr kumimoji="0" sz="1400" b="1" i="0" u="none" strike="noStrike" kern="0" cap="none" spc="-3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data</a:t>
            </a:r>
            <a:r>
              <a:rPr kumimoji="0" sz="1400" b="1" i="0" u="none" strike="noStrike" kern="0" cap="none" spc="-35"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incongruence</a:t>
            </a:r>
            <a:r>
              <a:rPr kumimoji="0" sz="1400" b="1"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in</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upcoming</a:t>
            </a:r>
            <a:r>
              <a:rPr kumimoji="0" sz="1400" b="0" i="0" u="none" strike="noStrike" kern="0" cap="none" spc="-6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ISAR</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20" normalizeH="0" baseline="0" noProof="0">
                <a:ln>
                  <a:noFill/>
                </a:ln>
                <a:solidFill>
                  <a:srgbClr val="073762"/>
                </a:solidFill>
                <a:effectLst/>
                <a:uLnTx/>
                <a:uFillTx/>
                <a:latin typeface="Arial"/>
                <a:cs typeface="Arial"/>
              </a:rPr>
              <a:t>data 	</a:t>
            </a:r>
            <a:r>
              <a:rPr kumimoji="0" sz="1400" b="0" i="0" u="none" strike="noStrike" kern="0" cap="none" spc="-10" normalizeH="0" baseline="0" noProof="0">
                <a:ln>
                  <a:noFill/>
                </a:ln>
                <a:solidFill>
                  <a:srgbClr val="073762"/>
                </a:solidFill>
                <a:effectLst/>
                <a:uLnTx/>
                <a:uFillTx/>
                <a:latin typeface="Arial"/>
                <a:cs typeface="Arial"/>
              </a:rPr>
              <a:t>sets.</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pic>
        <p:nvPicPr>
          <p:cNvPr id="5" name="Graphic 4" descr="Beginning with solid fill">
            <a:hlinkClick r:id="rId2" action="ppaction://hlinksldjump"/>
            <a:extLst>
              <a:ext uri="{FF2B5EF4-FFF2-40B4-BE49-F238E27FC236}">
                <a16:creationId xmlns:a16="http://schemas.microsoft.com/office/drawing/2014/main" id="{555847C9-A0E2-2D96-1075-C95C416B201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066596" y="3578478"/>
            <a:ext cx="6927850" cy="269240"/>
          </a:xfrm>
          <a:prstGeom prst="rect">
            <a:avLst/>
          </a:prstGeom>
        </p:spPr>
        <p:txBody>
          <a:bodyPr vert="horz" wrap="square" lIns="0" tIns="12065" rIns="0" bIns="0" rtlCol="0">
            <a:spAutoFit/>
          </a:bodyPr>
          <a:lstStyle/>
          <a:p>
            <a:pPr marL="12700" marR="0" lvl="0" indent="0" defTabSz="914400" eaLnBrk="1" fontAlgn="auto" latinLnBrk="0" hangingPunct="1">
              <a:lnSpc>
                <a:spcPct val="100000"/>
              </a:lnSpc>
              <a:spcBef>
                <a:spcPts val="95"/>
              </a:spcBef>
              <a:spcAft>
                <a:spcPts val="0"/>
              </a:spcAft>
              <a:buClrTx/>
              <a:buSzTx/>
              <a:buFontTx/>
              <a:buNone/>
              <a:tabLst/>
              <a:defRPr/>
            </a:pPr>
            <a:r>
              <a:rPr kumimoji="0" sz="1600" b="0" i="0" u="none" strike="noStrike" kern="0" cap="none" spc="0" normalizeH="0" baseline="0" noProof="0">
                <a:ln>
                  <a:noFill/>
                </a:ln>
                <a:solidFill>
                  <a:srgbClr val="FF9900"/>
                </a:solidFill>
                <a:effectLst/>
                <a:uLnTx/>
                <a:uFillTx/>
                <a:latin typeface="Arial"/>
                <a:cs typeface="Arial"/>
              </a:rPr>
              <a:t>J.</a:t>
            </a:r>
            <a:r>
              <a:rPr kumimoji="0" sz="1600" b="0" i="0" u="none" strike="noStrike" kern="0" cap="none" spc="-30" normalizeH="0" baseline="0" noProof="0">
                <a:ln>
                  <a:noFill/>
                </a:ln>
                <a:solidFill>
                  <a:srgbClr val="FF9900"/>
                </a:solidFill>
                <a:effectLst/>
                <a:uLnTx/>
                <a:uFillTx/>
                <a:latin typeface="Arial"/>
                <a:cs typeface="Arial"/>
              </a:rPr>
              <a:t> </a:t>
            </a:r>
            <a:r>
              <a:rPr kumimoji="0" sz="1600" b="0" i="0" u="none" strike="noStrike" kern="0" cap="none" spc="0" normalizeH="0" baseline="0" noProof="0">
                <a:ln>
                  <a:noFill/>
                </a:ln>
                <a:solidFill>
                  <a:srgbClr val="FF9900"/>
                </a:solidFill>
                <a:effectLst/>
                <a:uLnTx/>
                <a:uFillTx/>
                <a:latin typeface="Arial"/>
                <a:cs typeface="Arial"/>
              </a:rPr>
              <a:t>Mark</a:t>
            </a:r>
            <a:r>
              <a:rPr kumimoji="0" sz="1600" b="0" i="0" u="none" strike="noStrike" kern="0" cap="none" spc="-25" normalizeH="0" baseline="0" noProof="0">
                <a:ln>
                  <a:noFill/>
                </a:ln>
                <a:solidFill>
                  <a:srgbClr val="FF9900"/>
                </a:solidFill>
                <a:effectLst/>
                <a:uLnTx/>
                <a:uFillTx/>
                <a:latin typeface="Arial"/>
                <a:cs typeface="Arial"/>
              </a:rPr>
              <a:t> </a:t>
            </a:r>
            <a:r>
              <a:rPr kumimoji="0" sz="1600" b="0" i="0" u="none" strike="noStrike" kern="0" cap="none" spc="0" normalizeH="0" baseline="0" noProof="0">
                <a:ln>
                  <a:noFill/>
                </a:ln>
                <a:solidFill>
                  <a:srgbClr val="FF9900"/>
                </a:solidFill>
                <a:effectLst/>
                <a:uLnTx/>
                <a:uFillTx/>
                <a:latin typeface="Arial"/>
                <a:cs typeface="Arial"/>
              </a:rPr>
              <a:t>Fitzgerald</a:t>
            </a:r>
            <a:r>
              <a:rPr kumimoji="0" sz="1600" b="0" i="0" u="none" strike="noStrike" kern="0" cap="none" spc="-35" normalizeH="0" baseline="0" noProof="0">
                <a:ln>
                  <a:noFill/>
                </a:ln>
                <a:solidFill>
                  <a:srgbClr val="FF9900"/>
                </a:solidFill>
                <a:effectLst/>
                <a:uLnTx/>
                <a:uFillTx/>
                <a:latin typeface="Arial"/>
                <a:cs typeface="Arial"/>
              </a:rPr>
              <a:t> </a:t>
            </a:r>
            <a:r>
              <a:rPr kumimoji="0" sz="1600" b="0" i="0" u="none" strike="noStrike" kern="0" cap="none" spc="0" normalizeH="0" baseline="0" noProof="0">
                <a:ln>
                  <a:noFill/>
                </a:ln>
                <a:solidFill>
                  <a:srgbClr val="FF9900"/>
                </a:solidFill>
                <a:effectLst/>
                <a:uLnTx/>
                <a:uFillTx/>
                <a:latin typeface="Arial"/>
                <a:cs typeface="Arial"/>
              </a:rPr>
              <a:t>et</a:t>
            </a:r>
            <a:r>
              <a:rPr kumimoji="0" sz="1600" b="0" i="0" u="none" strike="noStrike" kern="0" cap="none" spc="-25" normalizeH="0" baseline="0" noProof="0">
                <a:ln>
                  <a:noFill/>
                </a:ln>
                <a:solidFill>
                  <a:srgbClr val="FF9900"/>
                </a:solidFill>
                <a:effectLst/>
                <a:uLnTx/>
                <a:uFillTx/>
                <a:latin typeface="Arial"/>
                <a:cs typeface="Arial"/>
              </a:rPr>
              <a:t> </a:t>
            </a:r>
            <a:r>
              <a:rPr kumimoji="0" sz="1600" b="0" i="0" u="none" strike="noStrike" kern="0" cap="none" spc="0" normalizeH="0" baseline="0" noProof="0">
                <a:ln>
                  <a:noFill/>
                </a:ln>
                <a:solidFill>
                  <a:srgbClr val="FF9900"/>
                </a:solidFill>
                <a:effectLst/>
                <a:uLnTx/>
                <a:uFillTx/>
                <a:latin typeface="Arial"/>
                <a:cs typeface="Arial"/>
              </a:rPr>
              <a:t>al,</a:t>
            </a:r>
            <a:r>
              <a:rPr kumimoji="0" sz="1600" b="0" i="0" u="none" strike="noStrike" kern="0" cap="none" spc="-65" normalizeH="0" baseline="0" noProof="0">
                <a:ln>
                  <a:noFill/>
                </a:ln>
                <a:solidFill>
                  <a:srgbClr val="FF9900"/>
                </a:solidFill>
                <a:effectLst/>
                <a:uLnTx/>
                <a:uFillTx/>
                <a:latin typeface="Arial"/>
                <a:cs typeface="Arial"/>
              </a:rPr>
              <a:t> </a:t>
            </a:r>
            <a:r>
              <a:rPr kumimoji="0" sz="1600" b="0" i="1" u="none" strike="noStrike" kern="0" cap="none" spc="0" normalizeH="0" baseline="0" noProof="0">
                <a:ln>
                  <a:noFill/>
                </a:ln>
                <a:solidFill>
                  <a:srgbClr val="FF9900"/>
                </a:solidFill>
                <a:effectLst/>
                <a:uLnTx/>
                <a:uFillTx/>
                <a:latin typeface="Arial"/>
                <a:cs typeface="Arial"/>
              </a:rPr>
              <a:t>BMC</a:t>
            </a:r>
            <a:r>
              <a:rPr kumimoji="0" sz="1600" b="0" i="1" u="none" strike="noStrike" kern="0" cap="none" spc="-30" normalizeH="0" baseline="0" noProof="0">
                <a:ln>
                  <a:noFill/>
                </a:ln>
                <a:solidFill>
                  <a:srgbClr val="FF9900"/>
                </a:solidFill>
                <a:effectLst/>
                <a:uLnTx/>
                <a:uFillTx/>
                <a:latin typeface="Arial"/>
                <a:cs typeface="Arial"/>
              </a:rPr>
              <a:t> </a:t>
            </a:r>
            <a:r>
              <a:rPr kumimoji="0" sz="1600" b="0" i="1" u="none" strike="noStrike" kern="0" cap="none" spc="0" normalizeH="0" baseline="0" noProof="0">
                <a:ln>
                  <a:noFill/>
                </a:ln>
                <a:solidFill>
                  <a:srgbClr val="FF9900"/>
                </a:solidFill>
                <a:effectLst/>
                <a:uLnTx/>
                <a:uFillTx/>
                <a:latin typeface="Arial"/>
                <a:cs typeface="Arial"/>
              </a:rPr>
              <a:t>Medical</a:t>
            </a:r>
            <a:r>
              <a:rPr kumimoji="0" sz="1600" b="0" i="1" u="none" strike="noStrike" kern="0" cap="none" spc="-40" normalizeH="0" baseline="0" noProof="0">
                <a:ln>
                  <a:noFill/>
                </a:ln>
                <a:solidFill>
                  <a:srgbClr val="FF9900"/>
                </a:solidFill>
                <a:effectLst/>
                <a:uLnTx/>
                <a:uFillTx/>
                <a:latin typeface="Arial"/>
                <a:cs typeface="Arial"/>
              </a:rPr>
              <a:t> </a:t>
            </a:r>
            <a:r>
              <a:rPr kumimoji="0" sz="1600" b="0" i="1" u="none" strike="noStrike" kern="0" cap="none" spc="0" normalizeH="0" baseline="0" noProof="0">
                <a:ln>
                  <a:noFill/>
                </a:ln>
                <a:solidFill>
                  <a:srgbClr val="FF9900"/>
                </a:solidFill>
                <a:effectLst/>
                <a:uLnTx/>
                <a:uFillTx/>
                <a:latin typeface="Arial"/>
                <a:cs typeface="Arial"/>
              </a:rPr>
              <a:t>Research</a:t>
            </a:r>
            <a:r>
              <a:rPr kumimoji="0" sz="1600" b="0" i="1" u="none" strike="noStrike" kern="0" cap="none" spc="-40" normalizeH="0" baseline="0" noProof="0">
                <a:ln>
                  <a:noFill/>
                </a:ln>
                <a:solidFill>
                  <a:srgbClr val="FF9900"/>
                </a:solidFill>
                <a:effectLst/>
                <a:uLnTx/>
                <a:uFillTx/>
                <a:latin typeface="Arial"/>
                <a:cs typeface="Arial"/>
              </a:rPr>
              <a:t> </a:t>
            </a:r>
            <a:r>
              <a:rPr kumimoji="0" sz="1600" b="0" i="1" u="none" strike="noStrike" kern="0" cap="none" spc="0" normalizeH="0" baseline="0" noProof="0">
                <a:ln>
                  <a:noFill/>
                </a:ln>
                <a:solidFill>
                  <a:srgbClr val="FF9900"/>
                </a:solidFill>
                <a:effectLst/>
                <a:uLnTx/>
                <a:uFillTx/>
                <a:latin typeface="Arial"/>
                <a:cs typeface="Arial"/>
              </a:rPr>
              <a:t>Methodology</a:t>
            </a:r>
            <a:r>
              <a:rPr kumimoji="0" sz="1600" b="0" i="1" u="none" strike="noStrike" kern="0" cap="none" spc="-15" normalizeH="0" baseline="0" noProof="0">
                <a:ln>
                  <a:noFill/>
                </a:ln>
                <a:solidFill>
                  <a:srgbClr val="FF9900"/>
                </a:solidFill>
                <a:effectLst/>
                <a:uLnTx/>
                <a:uFillTx/>
                <a:latin typeface="Arial"/>
                <a:cs typeface="Arial"/>
              </a:rPr>
              <a:t> </a:t>
            </a:r>
            <a:r>
              <a:rPr kumimoji="0" sz="1600" b="1" i="0" u="none" strike="noStrike" kern="0" cap="none" spc="0" normalizeH="0" baseline="0" noProof="0">
                <a:ln>
                  <a:noFill/>
                </a:ln>
                <a:solidFill>
                  <a:srgbClr val="FF9900"/>
                </a:solidFill>
                <a:effectLst/>
                <a:uLnTx/>
                <a:uFillTx/>
                <a:latin typeface="Arial"/>
                <a:cs typeface="Arial"/>
              </a:rPr>
              <a:t>20</a:t>
            </a:r>
            <a:r>
              <a:rPr kumimoji="0" sz="1600" b="0" i="0" u="none" strike="noStrike" kern="0" cap="none" spc="0" normalizeH="0" baseline="0" noProof="0">
                <a:ln>
                  <a:noFill/>
                </a:ln>
                <a:solidFill>
                  <a:srgbClr val="FF9900"/>
                </a:solidFill>
                <a:effectLst/>
                <a:uLnTx/>
                <a:uFillTx/>
                <a:latin typeface="Arial"/>
                <a:cs typeface="Arial"/>
              </a:rPr>
              <a:t>,</a:t>
            </a:r>
            <a:r>
              <a:rPr kumimoji="0" sz="1600" b="0" i="0" u="none" strike="noStrike" kern="0" cap="none" spc="-30" normalizeH="0" baseline="0" noProof="0">
                <a:ln>
                  <a:noFill/>
                </a:ln>
                <a:solidFill>
                  <a:srgbClr val="FF9900"/>
                </a:solidFill>
                <a:effectLst/>
                <a:uLnTx/>
                <a:uFillTx/>
                <a:latin typeface="Arial"/>
                <a:cs typeface="Arial"/>
              </a:rPr>
              <a:t> </a:t>
            </a:r>
            <a:r>
              <a:rPr kumimoji="0" sz="1600" b="0" i="0" u="none" strike="noStrike" kern="0" cap="none" spc="0" normalizeH="0" baseline="0" noProof="0">
                <a:ln>
                  <a:noFill/>
                </a:ln>
                <a:solidFill>
                  <a:srgbClr val="FF9900"/>
                </a:solidFill>
                <a:effectLst/>
                <a:uLnTx/>
                <a:uFillTx/>
                <a:latin typeface="Arial"/>
                <a:cs typeface="Arial"/>
              </a:rPr>
              <a:t>212</a:t>
            </a:r>
            <a:r>
              <a:rPr kumimoji="0" sz="1600" b="0" i="0" u="none" strike="noStrike" kern="0" cap="none" spc="-30" normalizeH="0" baseline="0" noProof="0">
                <a:ln>
                  <a:noFill/>
                </a:ln>
                <a:solidFill>
                  <a:srgbClr val="FF9900"/>
                </a:solidFill>
                <a:effectLst/>
                <a:uLnTx/>
                <a:uFillTx/>
                <a:latin typeface="Arial"/>
                <a:cs typeface="Arial"/>
              </a:rPr>
              <a:t> </a:t>
            </a:r>
            <a:r>
              <a:rPr kumimoji="0" sz="1600" b="0" i="0" u="none" strike="noStrike" kern="0" cap="none" spc="-10" normalizeH="0" baseline="0" noProof="0">
                <a:ln>
                  <a:noFill/>
                </a:ln>
                <a:solidFill>
                  <a:srgbClr val="FF9900"/>
                </a:solidFill>
                <a:effectLst/>
                <a:uLnTx/>
                <a:uFillTx/>
                <a:latin typeface="Arial"/>
                <a:cs typeface="Arial"/>
              </a:rPr>
              <a:t>(2020)</a:t>
            </a:r>
            <a:endParaRPr kumimoji="0" sz="1600" b="0" i="0" u="none" strike="noStrike" kern="0" cap="none" spc="0" normalizeH="0" baseline="0" noProof="0">
              <a:ln>
                <a:noFill/>
              </a:ln>
              <a:solidFill>
                <a:sysClr val="windowText" lastClr="000000"/>
              </a:solidFill>
              <a:effectLst/>
              <a:uLnTx/>
              <a:uFillTx/>
              <a:latin typeface="Arial"/>
              <a:cs typeface="Arial"/>
            </a:endParaRPr>
          </a:p>
        </p:txBody>
      </p:sp>
      <p:sp>
        <p:nvSpPr>
          <p:cNvPr id="3" name="object 3"/>
          <p:cNvSpPr txBox="1"/>
          <p:nvPr/>
        </p:nvSpPr>
        <p:spPr>
          <a:xfrm>
            <a:off x="534720" y="2341626"/>
            <a:ext cx="7983220" cy="635635"/>
          </a:xfrm>
          <a:prstGeom prst="rect">
            <a:avLst/>
          </a:prstGeom>
        </p:spPr>
        <p:txBody>
          <a:bodyPr vert="horz" wrap="square" lIns="0" tIns="12700" rIns="0" bIns="0" rtlCol="0">
            <a:spAutoFit/>
          </a:bodyPr>
          <a:lstStyle/>
          <a:p>
            <a:pPr marL="3527425" marR="5080" lvl="0" indent="-3515360" defTabSz="914400" eaLnBrk="1" fontAlgn="auto" latinLnBrk="0" hangingPunct="1">
              <a:lnSpc>
                <a:spcPct val="100000"/>
              </a:lnSpc>
              <a:spcBef>
                <a:spcPts val="100"/>
              </a:spcBef>
              <a:spcAft>
                <a:spcPts val="0"/>
              </a:spcAft>
              <a:buClrTx/>
              <a:buSzTx/>
              <a:buFontTx/>
              <a:buNone/>
              <a:tabLst/>
              <a:defRPr/>
            </a:pPr>
            <a:r>
              <a:rPr kumimoji="0" sz="2000" b="1" i="0" u="none" strike="noStrike" kern="0" cap="none" spc="0" normalizeH="0" baseline="0" noProof="0">
                <a:ln>
                  <a:noFill/>
                </a:ln>
                <a:solidFill>
                  <a:srgbClr val="FFFFFF"/>
                </a:solidFill>
                <a:effectLst/>
                <a:uLnTx/>
                <a:uFillTx/>
                <a:latin typeface="Arial"/>
                <a:cs typeface="Arial"/>
              </a:rPr>
              <a:t>International</a:t>
            </a:r>
            <a:r>
              <a:rPr kumimoji="0" sz="2000" b="1" i="0" u="none" strike="noStrike" kern="0" cap="none" spc="-75" normalizeH="0" baseline="0" noProof="0">
                <a:ln>
                  <a:noFill/>
                </a:ln>
                <a:solidFill>
                  <a:srgbClr val="FFFFFF"/>
                </a:solidFill>
                <a:effectLst/>
                <a:uLnTx/>
                <a:uFillTx/>
                <a:latin typeface="Arial"/>
                <a:cs typeface="Arial"/>
              </a:rPr>
              <a:t> </a:t>
            </a:r>
            <a:r>
              <a:rPr kumimoji="0" sz="2000" b="1" i="0" u="none" strike="noStrike" kern="0" cap="none" spc="0" normalizeH="0" baseline="0" noProof="0">
                <a:ln>
                  <a:noFill/>
                </a:ln>
                <a:solidFill>
                  <a:srgbClr val="FFFFFF"/>
                </a:solidFill>
                <a:effectLst/>
                <a:uLnTx/>
                <a:uFillTx/>
                <a:latin typeface="Arial"/>
                <a:cs typeface="Arial"/>
              </a:rPr>
              <a:t>Severe</a:t>
            </a:r>
            <a:r>
              <a:rPr kumimoji="0" sz="2000" b="1" i="0" u="none" strike="noStrike" kern="0" cap="none" spc="-90" normalizeH="0" baseline="0" noProof="0">
                <a:ln>
                  <a:noFill/>
                </a:ln>
                <a:solidFill>
                  <a:srgbClr val="FFFFFF"/>
                </a:solidFill>
                <a:effectLst/>
                <a:uLnTx/>
                <a:uFillTx/>
                <a:latin typeface="Arial"/>
                <a:cs typeface="Arial"/>
              </a:rPr>
              <a:t> </a:t>
            </a:r>
            <a:r>
              <a:rPr kumimoji="0" sz="2000" b="1" i="0" u="none" strike="noStrike" kern="0" cap="none" spc="0" normalizeH="0" baseline="0" noProof="0">
                <a:ln>
                  <a:noFill/>
                </a:ln>
                <a:solidFill>
                  <a:srgbClr val="FFFFFF"/>
                </a:solidFill>
                <a:effectLst/>
                <a:uLnTx/>
                <a:uFillTx/>
                <a:latin typeface="Arial"/>
                <a:cs typeface="Arial"/>
              </a:rPr>
              <a:t>Asthma</a:t>
            </a:r>
            <a:r>
              <a:rPr kumimoji="0" sz="2000" b="1" i="0" u="none" strike="noStrike" kern="0" cap="none" spc="-40" normalizeH="0" baseline="0" noProof="0">
                <a:ln>
                  <a:noFill/>
                </a:ln>
                <a:solidFill>
                  <a:srgbClr val="FFFFFF"/>
                </a:solidFill>
                <a:effectLst/>
                <a:uLnTx/>
                <a:uFillTx/>
                <a:latin typeface="Arial"/>
                <a:cs typeface="Arial"/>
              </a:rPr>
              <a:t> </a:t>
            </a:r>
            <a:r>
              <a:rPr kumimoji="0" sz="2000" b="1" i="0" u="none" strike="noStrike" kern="0" cap="none" spc="0" normalizeH="0" baseline="0" noProof="0">
                <a:ln>
                  <a:noFill/>
                </a:ln>
                <a:solidFill>
                  <a:srgbClr val="FFFFFF"/>
                </a:solidFill>
                <a:effectLst/>
                <a:uLnTx/>
                <a:uFillTx/>
                <a:latin typeface="Arial"/>
                <a:cs typeface="Arial"/>
              </a:rPr>
              <a:t>Registry</a:t>
            </a:r>
            <a:r>
              <a:rPr kumimoji="0" sz="2000" b="1" i="0" u="none" strike="noStrike" kern="0" cap="none" spc="-50" normalizeH="0" baseline="0" noProof="0">
                <a:ln>
                  <a:noFill/>
                </a:ln>
                <a:solidFill>
                  <a:srgbClr val="FFFFFF"/>
                </a:solidFill>
                <a:effectLst/>
                <a:uLnTx/>
                <a:uFillTx/>
                <a:latin typeface="Arial"/>
                <a:cs typeface="Arial"/>
              </a:rPr>
              <a:t> </a:t>
            </a:r>
            <a:r>
              <a:rPr kumimoji="0" sz="2000" b="1" i="0" u="none" strike="noStrike" kern="0" cap="none" spc="0" normalizeH="0" baseline="0" noProof="0">
                <a:ln>
                  <a:noFill/>
                </a:ln>
                <a:solidFill>
                  <a:srgbClr val="FFFFFF"/>
                </a:solidFill>
                <a:effectLst/>
                <a:uLnTx/>
                <a:uFillTx/>
                <a:latin typeface="Arial"/>
                <a:cs typeface="Arial"/>
              </a:rPr>
              <a:t>(ISAR):</a:t>
            </a:r>
            <a:r>
              <a:rPr kumimoji="0" sz="2000" b="1" i="0" u="none" strike="noStrike" kern="0" cap="none" spc="-40" normalizeH="0" baseline="0" noProof="0">
                <a:ln>
                  <a:noFill/>
                </a:ln>
                <a:solidFill>
                  <a:srgbClr val="FFFFFF"/>
                </a:solidFill>
                <a:effectLst/>
                <a:uLnTx/>
                <a:uFillTx/>
                <a:latin typeface="Arial"/>
                <a:cs typeface="Arial"/>
              </a:rPr>
              <a:t> </a:t>
            </a:r>
            <a:r>
              <a:rPr kumimoji="0" sz="2000" b="1" i="0" u="none" strike="noStrike" kern="0" cap="none" spc="0" normalizeH="0" baseline="0" noProof="0">
                <a:ln>
                  <a:noFill/>
                </a:ln>
                <a:solidFill>
                  <a:srgbClr val="FFFFFF"/>
                </a:solidFill>
                <a:effectLst/>
                <a:uLnTx/>
                <a:uFillTx/>
                <a:latin typeface="Arial"/>
                <a:cs typeface="Arial"/>
              </a:rPr>
              <a:t>protocol</a:t>
            </a:r>
            <a:r>
              <a:rPr kumimoji="0" sz="2000" b="1" i="0" u="none" strike="noStrike" kern="0" cap="none" spc="-50" normalizeH="0" baseline="0" noProof="0">
                <a:ln>
                  <a:noFill/>
                </a:ln>
                <a:solidFill>
                  <a:srgbClr val="FFFFFF"/>
                </a:solidFill>
                <a:effectLst/>
                <a:uLnTx/>
                <a:uFillTx/>
                <a:latin typeface="Arial"/>
                <a:cs typeface="Arial"/>
              </a:rPr>
              <a:t> </a:t>
            </a:r>
            <a:r>
              <a:rPr kumimoji="0" sz="2000" b="1" i="0" u="none" strike="noStrike" kern="0" cap="none" spc="0" normalizeH="0" baseline="0" noProof="0">
                <a:ln>
                  <a:noFill/>
                </a:ln>
                <a:solidFill>
                  <a:srgbClr val="FFFFFF"/>
                </a:solidFill>
                <a:effectLst/>
                <a:uLnTx/>
                <a:uFillTx/>
                <a:latin typeface="Arial"/>
                <a:cs typeface="Arial"/>
              </a:rPr>
              <a:t>for</a:t>
            </a:r>
            <a:r>
              <a:rPr kumimoji="0" sz="2000" b="1" i="0" u="none" strike="noStrike" kern="0" cap="none" spc="-35" normalizeH="0" baseline="0" noProof="0">
                <a:ln>
                  <a:noFill/>
                </a:ln>
                <a:solidFill>
                  <a:srgbClr val="FFFFFF"/>
                </a:solidFill>
                <a:effectLst/>
                <a:uLnTx/>
                <a:uFillTx/>
                <a:latin typeface="Arial"/>
                <a:cs typeface="Arial"/>
              </a:rPr>
              <a:t> </a:t>
            </a:r>
            <a:r>
              <a:rPr kumimoji="0" sz="2000" b="1" i="0" u="none" strike="noStrike" kern="0" cap="none" spc="0" normalizeH="0" baseline="0" noProof="0">
                <a:ln>
                  <a:noFill/>
                </a:ln>
                <a:solidFill>
                  <a:srgbClr val="FFFFFF"/>
                </a:solidFill>
                <a:effectLst/>
                <a:uLnTx/>
                <a:uFillTx/>
                <a:latin typeface="Arial"/>
                <a:cs typeface="Arial"/>
              </a:rPr>
              <a:t>a</a:t>
            </a:r>
            <a:r>
              <a:rPr kumimoji="0" sz="2000" b="1" i="0" u="none" strike="noStrike" kern="0" cap="none" spc="-30" normalizeH="0" baseline="0" noProof="0">
                <a:ln>
                  <a:noFill/>
                </a:ln>
                <a:solidFill>
                  <a:srgbClr val="FFFFFF"/>
                </a:solidFill>
                <a:effectLst/>
                <a:uLnTx/>
                <a:uFillTx/>
                <a:latin typeface="Arial"/>
                <a:cs typeface="Arial"/>
              </a:rPr>
              <a:t> </a:t>
            </a:r>
            <a:r>
              <a:rPr kumimoji="0" sz="2000" b="1" i="0" u="none" strike="noStrike" kern="0" cap="none" spc="-10" normalizeH="0" baseline="0" noProof="0">
                <a:ln>
                  <a:noFill/>
                </a:ln>
                <a:solidFill>
                  <a:srgbClr val="FFFFFF"/>
                </a:solidFill>
                <a:effectLst/>
                <a:uLnTx/>
                <a:uFillTx/>
                <a:latin typeface="Arial"/>
                <a:cs typeface="Arial"/>
              </a:rPr>
              <a:t>global registry</a:t>
            </a:r>
            <a:endParaRPr kumimoji="0" sz="2000" b="0" i="0" u="none" strike="noStrike" kern="0" cap="none" spc="0" normalizeH="0" baseline="0" noProof="0">
              <a:ln>
                <a:noFill/>
              </a:ln>
              <a:solidFill>
                <a:sysClr val="windowText" lastClr="000000"/>
              </a:solidFill>
              <a:effectLst/>
              <a:uLnTx/>
              <a:uFillTx/>
              <a:latin typeface="Arial"/>
              <a:cs typeface="Arial"/>
            </a:endParaRPr>
          </a:p>
        </p:txBody>
      </p:sp>
      <p:pic>
        <p:nvPicPr>
          <p:cNvPr id="4" name="Graphic 3" descr="Beginning with solid fill">
            <a:hlinkClick r:id="rId2" action="ppaction://hlinksldjump"/>
            <a:extLst>
              <a:ext uri="{FF2B5EF4-FFF2-40B4-BE49-F238E27FC236}">
                <a16:creationId xmlns:a16="http://schemas.microsoft.com/office/drawing/2014/main" id="{48B04D2E-E4F1-B648-0DA7-6646A0B3DC6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prstGeom prst="rect">
            <a:avLst/>
          </a:prstGeom>
        </p:spPr>
        <p:txBody>
          <a:bodyPr vert="horz" wrap="square" lIns="0" tIns="12700" rIns="0" bIns="0" rtlCol="0">
            <a:spAutoFit/>
          </a:bodyPr>
          <a:lstStyle/>
          <a:p>
            <a:pPr marL="12700">
              <a:lnSpc>
                <a:spcPct val="100000"/>
              </a:lnSpc>
              <a:spcBef>
                <a:spcPts val="100"/>
              </a:spcBef>
            </a:pPr>
            <a:r>
              <a:t>Background</a:t>
            </a:r>
            <a:r>
              <a:rPr spc="-45"/>
              <a:t> </a:t>
            </a:r>
            <a:r>
              <a:t>and</a:t>
            </a:r>
            <a:r>
              <a:rPr spc="-60"/>
              <a:t> </a:t>
            </a:r>
            <a:r>
              <a:rPr spc="-20"/>
              <a:t>aims</a:t>
            </a:r>
          </a:p>
        </p:txBody>
      </p:sp>
      <p:sp>
        <p:nvSpPr>
          <p:cNvPr id="3" name="object 3"/>
          <p:cNvSpPr txBox="1"/>
          <p:nvPr/>
        </p:nvSpPr>
        <p:spPr>
          <a:xfrm>
            <a:off x="3327019" y="862329"/>
            <a:ext cx="5337175" cy="3180080"/>
          </a:xfrm>
          <a:prstGeom prst="rect">
            <a:avLst/>
          </a:prstGeom>
        </p:spPr>
        <p:txBody>
          <a:bodyPr vert="horz" wrap="square" lIns="0" tIns="12065" rIns="0" bIns="0" rtlCol="0">
            <a:spAutoFit/>
          </a:bodyPr>
          <a:lstStyle/>
          <a:p>
            <a:pPr marL="12700" marR="0" lvl="0" indent="0" defTabSz="914400" eaLnBrk="1" fontAlgn="auto" latinLnBrk="0" hangingPunct="1">
              <a:lnSpc>
                <a:spcPct val="100000"/>
              </a:lnSpc>
              <a:spcBef>
                <a:spcPts val="95"/>
              </a:spcBef>
              <a:spcAft>
                <a:spcPts val="0"/>
              </a:spcAft>
              <a:buClrTx/>
              <a:buSzTx/>
              <a:buFontTx/>
              <a:buNone/>
              <a:tabLst/>
              <a:defRPr/>
            </a:pPr>
            <a:r>
              <a:rPr kumimoji="0" sz="1600" b="1" i="0" u="none" strike="noStrike" kern="0" cap="none" spc="-10" normalizeH="0" baseline="0" noProof="0">
                <a:ln>
                  <a:noFill/>
                </a:ln>
                <a:solidFill>
                  <a:srgbClr val="FF9900"/>
                </a:solidFill>
                <a:effectLst/>
                <a:uLnTx/>
                <a:uFillTx/>
                <a:latin typeface="Arial"/>
                <a:cs typeface="Arial"/>
              </a:rPr>
              <a:t>Background</a:t>
            </a:r>
            <a:endParaRPr kumimoji="0" sz="1600" b="0" i="0" u="none" strike="noStrike" kern="0" cap="none" spc="0" normalizeH="0" baseline="0" noProof="0">
              <a:ln>
                <a:noFill/>
              </a:ln>
              <a:solidFill>
                <a:sysClr val="windowText" lastClr="000000"/>
              </a:solidFill>
              <a:effectLst/>
              <a:uLnTx/>
              <a:uFillTx/>
              <a:latin typeface="Arial"/>
              <a:cs typeface="Arial"/>
            </a:endParaRPr>
          </a:p>
          <a:p>
            <a:pPr marL="145415" marR="258445" lvl="0" indent="-133350" defTabSz="914400" eaLnBrk="1" fontAlgn="auto" latinLnBrk="0" hangingPunct="1">
              <a:lnSpc>
                <a:spcPct val="100000"/>
              </a:lnSpc>
              <a:spcBef>
                <a:spcPts val="1495"/>
              </a:spcBef>
              <a:spcAft>
                <a:spcPts val="0"/>
              </a:spcAft>
              <a:buClr>
                <a:srgbClr val="FF9900"/>
              </a:buClr>
              <a:buSzTx/>
              <a:buFontTx/>
              <a:buChar char="•"/>
              <a:tabLst>
                <a:tab pos="146685" algn="l"/>
              </a:tabLst>
              <a:defRPr/>
            </a:pPr>
            <a:r>
              <a:rPr kumimoji="0" sz="1400" b="0" i="0" u="none" strike="noStrike" kern="0" cap="none" spc="0" normalizeH="0" baseline="0" noProof="0">
                <a:ln>
                  <a:noFill/>
                </a:ln>
                <a:solidFill>
                  <a:srgbClr val="073762"/>
                </a:solidFill>
                <a:effectLst/>
                <a:uLnTx/>
                <a:uFillTx/>
                <a:latin typeface="Arial"/>
                <a:cs typeface="Arial"/>
              </a:rPr>
              <a:t>Severe</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asthma</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exerts</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a:t>
            </a:r>
            <a:r>
              <a:rPr kumimoji="0" sz="1400" b="0" i="0" u="none" strike="noStrike" kern="0" cap="none" spc="-25"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disproportionately</a:t>
            </a:r>
            <a:r>
              <a:rPr kumimoji="0" sz="1400" b="1" i="0" u="none" strike="noStrike" kern="0" cap="none" spc="-5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heavy</a:t>
            </a:r>
            <a:r>
              <a:rPr kumimoji="0" sz="1400" b="1" i="0" u="none" strike="noStrike" kern="0" cap="none" spc="-3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burden</a:t>
            </a:r>
            <a:r>
              <a:rPr kumimoji="0" sz="1400" b="1"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25" normalizeH="0" baseline="0" noProof="0">
                <a:ln>
                  <a:noFill/>
                </a:ln>
                <a:solidFill>
                  <a:srgbClr val="073762"/>
                </a:solidFill>
                <a:effectLst/>
                <a:uLnTx/>
                <a:uFillTx/>
                <a:latin typeface="Arial"/>
                <a:cs typeface="Arial"/>
              </a:rPr>
              <a:t>on 	</a:t>
            </a:r>
            <a:r>
              <a:rPr kumimoji="0" sz="1400" b="0" i="0" u="none" strike="noStrike" kern="0" cap="none" spc="0" normalizeH="0" baseline="0" noProof="0">
                <a:ln>
                  <a:noFill/>
                </a:ln>
                <a:solidFill>
                  <a:srgbClr val="073762"/>
                </a:solidFill>
                <a:effectLst/>
                <a:uLnTx/>
                <a:uFillTx/>
                <a:latin typeface="Arial"/>
                <a:cs typeface="Arial"/>
              </a:rPr>
              <a:t>patients</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and</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healthcare.</a:t>
            </a:r>
            <a:endParaRPr kumimoji="0" sz="1400" b="0" i="0" u="none" strike="noStrike" kern="0" cap="none" spc="0" normalizeH="0" baseline="0" noProof="0">
              <a:ln>
                <a:noFill/>
              </a:ln>
              <a:solidFill>
                <a:sysClr val="windowText" lastClr="000000"/>
              </a:solidFill>
              <a:effectLst/>
              <a:uLnTx/>
              <a:uFillTx/>
              <a:latin typeface="Arial"/>
              <a:cs typeface="Arial"/>
            </a:endParaRPr>
          </a:p>
          <a:p>
            <a:pPr marL="281940" marR="5080" lvl="1" indent="-135890" defTabSz="914400" eaLnBrk="1" fontAlgn="auto" latinLnBrk="0" hangingPunct="1">
              <a:lnSpc>
                <a:spcPct val="100000"/>
              </a:lnSpc>
              <a:spcBef>
                <a:spcPts val="310"/>
              </a:spcBef>
              <a:spcAft>
                <a:spcPts val="0"/>
              </a:spcAft>
              <a:buClr>
                <a:srgbClr val="FF9900"/>
              </a:buClr>
              <a:buSzTx/>
              <a:buFontTx/>
              <a:buChar char="–"/>
              <a:tabLst>
                <a:tab pos="281940" algn="l"/>
              </a:tabLst>
              <a:defRPr/>
            </a:pPr>
            <a:r>
              <a:rPr kumimoji="0" sz="1200" b="0" i="0" u="none" strike="noStrike" kern="0" cap="none" spc="0" normalizeH="0" baseline="0" noProof="0">
                <a:ln>
                  <a:noFill/>
                </a:ln>
                <a:solidFill>
                  <a:srgbClr val="073762"/>
                </a:solidFill>
                <a:effectLst/>
                <a:uLnTx/>
                <a:uFillTx/>
                <a:latin typeface="Arial"/>
                <a:cs typeface="Arial"/>
              </a:rPr>
              <a:t>Due</a:t>
            </a:r>
            <a:r>
              <a:rPr kumimoji="0" sz="1200" b="0" i="0" u="none" strike="noStrike" kern="0" cap="none" spc="-4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to</a:t>
            </a:r>
            <a:r>
              <a:rPr kumimoji="0" sz="1200" b="0" i="0" u="none" strike="noStrike" kern="0" cap="none" spc="-1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the</a:t>
            </a:r>
            <a:r>
              <a:rPr kumimoji="0" sz="1200" b="0" i="0" u="none" strike="noStrike" kern="0" cap="none" spc="-15" normalizeH="0" baseline="0" noProof="0">
                <a:ln>
                  <a:noFill/>
                </a:ln>
                <a:solidFill>
                  <a:srgbClr val="073762"/>
                </a:solidFill>
                <a:effectLst/>
                <a:uLnTx/>
                <a:uFillTx/>
                <a:latin typeface="Arial"/>
                <a:cs typeface="Arial"/>
              </a:rPr>
              <a:t> </a:t>
            </a:r>
            <a:r>
              <a:rPr kumimoji="0" sz="1200" b="1" i="0" u="none" strike="noStrike" kern="0" cap="none" spc="0" normalizeH="0" baseline="0" noProof="0">
                <a:ln>
                  <a:noFill/>
                </a:ln>
                <a:solidFill>
                  <a:srgbClr val="073762"/>
                </a:solidFill>
                <a:effectLst/>
                <a:uLnTx/>
                <a:uFillTx/>
                <a:latin typeface="Arial"/>
                <a:cs typeface="Arial"/>
              </a:rPr>
              <a:t>heterogeneity</a:t>
            </a:r>
            <a:r>
              <a:rPr kumimoji="0" sz="1200" b="1"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of</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the</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severe</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asthma</a:t>
            </a:r>
            <a:r>
              <a:rPr kumimoji="0" sz="1200" b="0" i="0" u="none" strike="noStrike" kern="0" cap="none" spc="-4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population,</a:t>
            </a:r>
            <a:r>
              <a:rPr kumimoji="0" sz="1200" b="0" i="0" u="none" strike="noStrike" kern="0" cap="none" spc="-5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many</a:t>
            </a:r>
            <a:r>
              <a:rPr kumimoji="0" sz="1200" b="0" i="0" u="none" strike="noStrike" kern="0" cap="none" spc="-40"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patients </a:t>
            </a:r>
            <a:r>
              <a:rPr kumimoji="0" sz="1200" b="0" i="0" u="none" strike="noStrike" kern="0" cap="none" spc="0" normalizeH="0" baseline="0" noProof="0">
                <a:ln>
                  <a:noFill/>
                </a:ln>
                <a:solidFill>
                  <a:srgbClr val="073762"/>
                </a:solidFill>
                <a:effectLst/>
                <a:uLnTx/>
                <a:uFillTx/>
                <a:latin typeface="Arial"/>
                <a:cs typeface="Arial"/>
              </a:rPr>
              <a:t>need</a:t>
            </a:r>
            <a:r>
              <a:rPr kumimoji="0" sz="1200" b="0" i="0" u="none" strike="noStrike" kern="0" cap="none" spc="-4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to</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be</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evaluated</a:t>
            </a:r>
            <a:r>
              <a:rPr kumimoji="0" sz="1200" b="0" i="0" u="none" strike="noStrike" kern="0" cap="none" spc="-5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to</a:t>
            </a:r>
            <a:r>
              <a:rPr kumimoji="0" sz="1200" b="0" i="0" u="none" strike="noStrike" kern="0" cap="none" spc="-1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understand</a:t>
            </a:r>
            <a:r>
              <a:rPr kumimoji="0" sz="1200" b="0" i="0" u="none" strike="noStrike" kern="0" cap="none" spc="-5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clinical</a:t>
            </a:r>
            <a:r>
              <a:rPr kumimoji="0" sz="1200" b="0" i="0" u="none" strike="noStrike" kern="0" cap="none" spc="-4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features</a:t>
            </a:r>
            <a:r>
              <a:rPr kumimoji="0" sz="1200" b="0" i="0" u="none" strike="noStrike" kern="0" cap="none" spc="-4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and</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disease</a:t>
            </a:r>
            <a:r>
              <a:rPr kumimoji="0" sz="1200" b="0" i="0" u="none" strike="noStrike" kern="0" cap="none" spc="-45"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outcomes </a:t>
            </a:r>
            <a:r>
              <a:rPr kumimoji="0" sz="1200" b="0" i="0" u="none" strike="noStrike" kern="0" cap="none" spc="0" normalizeH="0" baseline="0" noProof="0">
                <a:ln>
                  <a:noFill/>
                </a:ln>
                <a:solidFill>
                  <a:srgbClr val="073762"/>
                </a:solidFill>
                <a:effectLst/>
                <a:uLnTx/>
                <a:uFillTx/>
                <a:latin typeface="Arial"/>
                <a:cs typeface="Arial"/>
              </a:rPr>
              <a:t>in</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order</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to</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facilitate</a:t>
            </a:r>
            <a:r>
              <a:rPr kumimoji="0" sz="1200" b="0" i="0" u="none" strike="noStrike" kern="0" cap="none" spc="-4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personalized</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and</a:t>
            </a:r>
            <a:r>
              <a:rPr kumimoji="0" sz="1200" b="0" i="0" u="none" strike="noStrike" kern="0" cap="none" spc="-6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targeted</a:t>
            </a:r>
            <a:r>
              <a:rPr kumimoji="0" sz="1200" b="0" i="0" u="none" strike="noStrike" kern="0" cap="none" spc="-40"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care.</a:t>
            </a:r>
            <a:endParaRPr kumimoji="0" sz="1200" b="0" i="0" u="none" strike="noStrike" kern="0" cap="none" spc="0" normalizeH="0" baseline="0" noProof="0">
              <a:ln>
                <a:noFill/>
              </a:ln>
              <a:solidFill>
                <a:sysClr val="windowText" lastClr="000000"/>
              </a:solidFill>
              <a:effectLst/>
              <a:uLnTx/>
              <a:uFillTx/>
              <a:latin typeface="Arial"/>
              <a:cs typeface="Arial"/>
            </a:endParaRPr>
          </a:p>
          <a:p>
            <a:pPr marL="281940" marR="0" lvl="1" indent="-135255" defTabSz="914400" eaLnBrk="1" fontAlgn="auto" latinLnBrk="0" hangingPunct="1">
              <a:lnSpc>
                <a:spcPct val="100000"/>
              </a:lnSpc>
              <a:spcBef>
                <a:spcPts val="300"/>
              </a:spcBef>
              <a:spcAft>
                <a:spcPts val="0"/>
              </a:spcAft>
              <a:buClr>
                <a:srgbClr val="FF9900"/>
              </a:buClr>
              <a:buSzTx/>
              <a:buFontTx/>
              <a:buChar char="–"/>
              <a:tabLst>
                <a:tab pos="281940" algn="l"/>
              </a:tabLst>
              <a:defRPr/>
            </a:pPr>
            <a:r>
              <a:rPr kumimoji="0" sz="1200" b="0" i="0" u="none" strike="noStrike" kern="0" cap="none" spc="0" normalizeH="0" baseline="0" noProof="0">
                <a:ln>
                  <a:noFill/>
                </a:ln>
                <a:solidFill>
                  <a:srgbClr val="073762"/>
                </a:solidFill>
                <a:effectLst/>
                <a:uLnTx/>
                <a:uFillTx/>
                <a:latin typeface="Arial"/>
                <a:cs typeface="Arial"/>
              </a:rPr>
              <a:t>ISAR</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is</a:t>
            </a:r>
            <a:r>
              <a:rPr kumimoji="0" sz="1200" b="0" i="0" u="none" strike="noStrike" kern="0" cap="none" spc="-1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a:t>
            </a:r>
            <a:r>
              <a:rPr kumimoji="0" sz="1200" b="0" i="0" u="none" strike="noStrike" kern="0" cap="none" spc="-5" normalizeH="0" baseline="0" noProof="0">
                <a:ln>
                  <a:noFill/>
                </a:ln>
                <a:solidFill>
                  <a:srgbClr val="073762"/>
                </a:solidFill>
                <a:effectLst/>
                <a:uLnTx/>
                <a:uFillTx/>
                <a:latin typeface="Arial"/>
                <a:cs typeface="Arial"/>
              </a:rPr>
              <a:t> </a:t>
            </a:r>
            <a:r>
              <a:rPr kumimoji="0" sz="1200" b="1" i="0" u="none" strike="noStrike" kern="0" cap="none" spc="-10" normalizeH="0" baseline="0" noProof="0">
                <a:ln>
                  <a:noFill/>
                </a:ln>
                <a:solidFill>
                  <a:srgbClr val="073762"/>
                </a:solidFill>
                <a:effectLst/>
                <a:uLnTx/>
                <a:uFillTx/>
                <a:latin typeface="Arial"/>
                <a:cs typeface="Arial"/>
              </a:rPr>
              <a:t>multi-</a:t>
            </a:r>
            <a:r>
              <a:rPr kumimoji="0" sz="1200" b="1" i="0" u="none" strike="noStrike" kern="0" cap="none" spc="0" normalizeH="0" baseline="0" noProof="0">
                <a:ln>
                  <a:noFill/>
                </a:ln>
                <a:solidFill>
                  <a:srgbClr val="073762"/>
                </a:solidFill>
                <a:effectLst/>
                <a:uLnTx/>
                <a:uFillTx/>
                <a:latin typeface="Arial"/>
                <a:cs typeface="Arial"/>
              </a:rPr>
              <a:t>country registry</a:t>
            </a:r>
            <a:r>
              <a:rPr kumimoji="0" sz="1200" b="1" i="0" u="none" strike="noStrike" kern="0" cap="none" spc="-45" normalizeH="0" baseline="0" noProof="0">
                <a:ln>
                  <a:noFill/>
                </a:ln>
                <a:solidFill>
                  <a:srgbClr val="073762"/>
                </a:solidFill>
                <a:effectLst/>
                <a:uLnTx/>
                <a:uFillTx/>
                <a:latin typeface="Arial"/>
                <a:cs typeface="Arial"/>
              </a:rPr>
              <a:t> </a:t>
            </a:r>
            <a:r>
              <a:rPr kumimoji="0" sz="1200" b="1" i="0" u="none" strike="noStrike" kern="0" cap="none" spc="0" normalizeH="0" baseline="0" noProof="0">
                <a:ln>
                  <a:noFill/>
                </a:ln>
                <a:solidFill>
                  <a:srgbClr val="073762"/>
                </a:solidFill>
                <a:effectLst/>
                <a:uLnTx/>
                <a:uFillTx/>
                <a:latin typeface="Arial"/>
                <a:cs typeface="Arial"/>
              </a:rPr>
              <a:t>project</a:t>
            </a:r>
            <a:r>
              <a:rPr kumimoji="0" sz="1200" b="1" i="0" u="none" strike="noStrike" kern="0" cap="none" spc="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initiated</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to</a:t>
            </a:r>
            <a:r>
              <a:rPr kumimoji="0" sz="1200" b="0" i="0" u="none" strike="noStrike" kern="0" cap="none" spc="-4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aid</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in</a:t>
            </a:r>
            <a:r>
              <a:rPr kumimoji="0" sz="1200" b="0" i="0" u="none" strike="noStrike" kern="0" cap="none" spc="-1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this</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endeavour.</a:t>
            </a:r>
            <a:endParaRPr kumimoji="0" sz="1200" b="0" i="0" u="none" strike="noStrike" kern="0" cap="none" spc="0" normalizeH="0" baseline="0" noProof="0">
              <a:ln>
                <a:noFill/>
              </a:ln>
              <a:solidFill>
                <a:sysClr val="windowText" lastClr="000000"/>
              </a:solidFill>
              <a:effectLst/>
              <a:uLnTx/>
              <a:uFillTx/>
              <a:latin typeface="Arial"/>
              <a:cs typeface="Arial"/>
            </a:endParaRPr>
          </a:p>
          <a:p>
            <a:pPr marL="0" marR="0" lvl="1" indent="0" defTabSz="914400" eaLnBrk="1" fontAlgn="auto" latinLnBrk="0" hangingPunct="1">
              <a:lnSpc>
                <a:spcPct val="100000"/>
              </a:lnSpc>
              <a:spcBef>
                <a:spcPts val="0"/>
              </a:spcBef>
              <a:spcAft>
                <a:spcPts val="0"/>
              </a:spcAft>
              <a:buClr>
                <a:srgbClr val="FF9900"/>
              </a:buClr>
              <a:buSzTx/>
              <a:buFont typeface="Arial"/>
              <a:buChar char="–"/>
              <a:tabLst/>
              <a:defRPr/>
            </a:pPr>
            <a:endParaRPr kumimoji="0" sz="1200" b="0" i="0" u="none" strike="noStrike" kern="0" cap="none" spc="0" normalizeH="0" baseline="0" noProof="0">
              <a:ln>
                <a:noFill/>
              </a:ln>
              <a:solidFill>
                <a:sysClr val="windowText" lastClr="000000"/>
              </a:solidFill>
              <a:effectLst/>
              <a:uLnTx/>
              <a:uFillTx/>
              <a:latin typeface="Arial"/>
              <a:cs typeface="Arial"/>
            </a:endParaRPr>
          </a:p>
          <a:p>
            <a:pPr marL="0" marR="0" lvl="1" indent="0" defTabSz="914400" eaLnBrk="1" fontAlgn="auto" latinLnBrk="0" hangingPunct="1">
              <a:lnSpc>
                <a:spcPct val="100000"/>
              </a:lnSpc>
              <a:spcBef>
                <a:spcPts val="475"/>
              </a:spcBef>
              <a:spcAft>
                <a:spcPts val="0"/>
              </a:spcAft>
              <a:buClr>
                <a:srgbClr val="FF9900"/>
              </a:buClr>
              <a:buSzTx/>
              <a:buFont typeface="Arial"/>
              <a:buChar char="–"/>
              <a:tabLst/>
              <a:defRPr/>
            </a:pPr>
            <a:endParaRPr kumimoji="0" sz="1200" b="0" i="0" u="none" strike="noStrike" kern="0" cap="none" spc="0" normalizeH="0" baseline="0" noProof="0">
              <a:ln>
                <a:noFill/>
              </a:ln>
              <a:solidFill>
                <a:sysClr val="windowText" lastClr="000000"/>
              </a:solidFill>
              <a:effectLst/>
              <a:uLnTx/>
              <a:uFillTx/>
              <a:latin typeface="Arial"/>
              <a:cs typeface="Arial"/>
            </a:endParaRPr>
          </a:p>
          <a:p>
            <a:pPr marL="12700" marR="0" lvl="0" indent="0" defTabSz="914400" eaLnBrk="1" fontAlgn="auto" latinLnBrk="0" hangingPunct="1">
              <a:lnSpc>
                <a:spcPct val="100000"/>
              </a:lnSpc>
              <a:spcBef>
                <a:spcPts val="5"/>
              </a:spcBef>
              <a:spcAft>
                <a:spcPts val="0"/>
              </a:spcAft>
              <a:buClrTx/>
              <a:buSzTx/>
              <a:buFontTx/>
              <a:buNone/>
              <a:tabLst/>
              <a:defRPr/>
            </a:pPr>
            <a:r>
              <a:rPr kumimoji="0" sz="1600" b="1" i="0" u="none" strike="noStrike" kern="0" cap="none" spc="-20" normalizeH="0" baseline="0" noProof="0">
                <a:ln>
                  <a:noFill/>
                </a:ln>
                <a:solidFill>
                  <a:srgbClr val="FF9900"/>
                </a:solidFill>
                <a:effectLst/>
                <a:uLnTx/>
                <a:uFillTx/>
                <a:latin typeface="Arial"/>
                <a:cs typeface="Arial"/>
              </a:rPr>
              <a:t>Aims</a:t>
            </a:r>
            <a:endParaRPr kumimoji="0" sz="1600" b="0" i="0" u="none" strike="noStrike" kern="0" cap="none" spc="0" normalizeH="0" baseline="0" noProof="0">
              <a:ln>
                <a:noFill/>
              </a:ln>
              <a:solidFill>
                <a:sysClr val="windowText" lastClr="000000"/>
              </a:solidFill>
              <a:effectLst/>
              <a:uLnTx/>
              <a:uFillTx/>
              <a:latin typeface="Arial"/>
              <a:cs typeface="Arial"/>
            </a:endParaRPr>
          </a:p>
          <a:p>
            <a:pPr marL="145415" marR="99060" lvl="0" indent="-133350" defTabSz="914400" eaLnBrk="1" fontAlgn="auto" latinLnBrk="0" hangingPunct="1">
              <a:lnSpc>
                <a:spcPct val="100000"/>
              </a:lnSpc>
              <a:spcBef>
                <a:spcPts val="1495"/>
              </a:spcBef>
              <a:spcAft>
                <a:spcPts val="0"/>
              </a:spcAft>
              <a:buClr>
                <a:srgbClr val="FF9900"/>
              </a:buClr>
              <a:buSzTx/>
              <a:buFontTx/>
              <a:buChar char="•"/>
              <a:tabLst>
                <a:tab pos="146685" algn="l"/>
              </a:tabLst>
              <a:defRPr/>
            </a:pPr>
            <a:r>
              <a:rPr kumimoji="0" sz="1400" b="0" i="0" u="none" strike="noStrike" kern="0" cap="none" spc="-85" normalizeH="0" baseline="0" noProof="0">
                <a:ln>
                  <a:noFill/>
                </a:ln>
                <a:solidFill>
                  <a:srgbClr val="073762"/>
                </a:solidFill>
                <a:effectLst/>
                <a:uLnTx/>
                <a:uFillTx/>
                <a:latin typeface="Arial"/>
                <a:cs typeface="Arial"/>
              </a:rPr>
              <a:t>To</a:t>
            </a:r>
            <a:r>
              <a:rPr kumimoji="0" sz="1400" b="0" i="0" u="none" strike="noStrike" kern="0" cap="none" spc="-1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describe</a:t>
            </a:r>
            <a:r>
              <a:rPr kumimoji="0" sz="1400" b="0" i="0" u="none" strike="noStrike" kern="0" cap="none" spc="-8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ISAR</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protocol</a:t>
            </a:r>
            <a:r>
              <a:rPr kumimoji="0" sz="1400" b="0" i="0" u="none" strike="noStrike" kern="0" cap="none" spc="-6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for</a:t>
            </a:r>
            <a:r>
              <a:rPr kumimoji="0" sz="1400" b="0" i="0" u="none" strike="noStrike" kern="0" cap="none" spc="-2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registry</a:t>
            </a:r>
            <a:r>
              <a:rPr kumimoji="0" sz="1400" b="1" i="0" u="none" strike="noStrike" kern="0" cap="none" spc="-5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development</a:t>
            </a:r>
            <a:r>
              <a:rPr kumimoji="0" sz="1400" b="1" i="0" u="none" strike="noStrike" kern="0" cap="none" spc="-45" normalizeH="0" baseline="0" noProof="0">
                <a:ln>
                  <a:noFill/>
                </a:ln>
                <a:solidFill>
                  <a:srgbClr val="073762"/>
                </a:solidFill>
                <a:effectLst/>
                <a:uLnTx/>
                <a:uFillTx/>
                <a:latin typeface="Arial"/>
                <a:cs typeface="Arial"/>
              </a:rPr>
              <a:t> </a:t>
            </a:r>
            <a:r>
              <a:rPr kumimoji="0" sz="1400" b="1" i="0" u="none" strike="noStrike" kern="0" cap="none" spc="-25" normalizeH="0" baseline="0" noProof="0">
                <a:ln>
                  <a:noFill/>
                </a:ln>
                <a:solidFill>
                  <a:srgbClr val="073762"/>
                </a:solidFill>
                <a:effectLst/>
                <a:uLnTx/>
                <a:uFillTx/>
                <a:latin typeface="Arial"/>
                <a:cs typeface="Arial"/>
              </a:rPr>
              <a:t>and 	</a:t>
            </a:r>
            <a:r>
              <a:rPr kumimoji="0" sz="1400" b="1" i="0" u="none" strike="noStrike" kern="0" cap="none" spc="0" normalizeH="0" baseline="0" noProof="0">
                <a:ln>
                  <a:noFill/>
                </a:ln>
                <a:solidFill>
                  <a:srgbClr val="073762"/>
                </a:solidFill>
                <a:effectLst/>
                <a:uLnTx/>
                <a:uFillTx/>
                <a:latin typeface="Arial"/>
                <a:cs typeface="Arial"/>
              </a:rPr>
              <a:t>management</a:t>
            </a:r>
            <a:r>
              <a:rPr kumimoji="0" sz="1400" b="0" i="0" u="none" strike="noStrike" kern="0" cap="none" spc="0" normalizeH="0" baseline="0" noProof="0">
                <a:ln>
                  <a:noFill/>
                </a:ln>
                <a:solidFill>
                  <a:srgbClr val="073762"/>
                </a:solidFill>
                <a:effectLst/>
                <a:uLnTx/>
                <a:uFillTx/>
                <a:latin typeface="Arial"/>
                <a:cs typeface="Arial"/>
              </a:rPr>
              <a:t>,</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3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rationale</a:t>
            </a:r>
            <a:r>
              <a:rPr kumimoji="0" sz="1400" b="1" i="0" u="none" strike="noStrike" kern="0" cap="none" spc="-5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behind</a:t>
            </a:r>
            <a:r>
              <a:rPr kumimoji="0" sz="1400" b="1" i="0" u="none" strike="noStrike" kern="0" cap="none" spc="-4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each</a:t>
            </a:r>
            <a:r>
              <a:rPr kumimoji="0" sz="1400" b="1" i="0" u="none" strike="noStrike" kern="0" cap="none" spc="-4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step</a:t>
            </a:r>
            <a:r>
              <a:rPr kumimoji="0" sz="1400" b="1"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and</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potential 	</a:t>
            </a:r>
            <a:r>
              <a:rPr kumimoji="0" sz="1400" b="1" i="0" u="none" strike="noStrike" kern="0" cap="none" spc="0" normalizeH="0" baseline="0" noProof="0">
                <a:ln>
                  <a:noFill/>
                </a:ln>
                <a:solidFill>
                  <a:srgbClr val="073762"/>
                </a:solidFill>
                <a:effectLst/>
                <a:uLnTx/>
                <a:uFillTx/>
                <a:latin typeface="Arial"/>
                <a:cs typeface="Arial"/>
              </a:rPr>
              <a:t>benefits</a:t>
            </a:r>
            <a:r>
              <a:rPr kumimoji="0" sz="1400" b="1" i="0" u="none" strike="noStrike" kern="0" cap="none" spc="-6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of</a:t>
            </a:r>
            <a:r>
              <a:rPr kumimoji="0" sz="1400" b="1" i="0" u="none" strike="noStrike" kern="0" cap="none" spc="-2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ISAR</a:t>
            </a:r>
            <a:r>
              <a:rPr kumimoji="0" sz="1400" b="1" i="0" u="none" strike="noStrike" kern="0" cap="none" spc="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to</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adult</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severe</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asthma</a:t>
            </a:r>
            <a:r>
              <a:rPr kumimoji="0" sz="1400" b="0" i="0" u="none" strike="noStrike" kern="0" cap="none" spc="-6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population.</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sp>
        <p:nvSpPr>
          <p:cNvPr id="4" name="object 4"/>
          <p:cNvSpPr txBox="1"/>
          <p:nvPr/>
        </p:nvSpPr>
        <p:spPr>
          <a:xfrm>
            <a:off x="3327019" y="4610811"/>
            <a:ext cx="1887855" cy="23939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400" b="0" i="0" u="none" strike="noStrike" kern="0" cap="none" spc="0" normalizeH="0" baseline="0" noProof="0">
                <a:ln>
                  <a:noFill/>
                </a:ln>
                <a:solidFill>
                  <a:srgbClr val="073762"/>
                </a:solidFill>
                <a:effectLst/>
                <a:uLnTx/>
                <a:uFillTx/>
                <a:latin typeface="Arial"/>
                <a:cs typeface="Arial"/>
              </a:rPr>
              <a:t>Full</a:t>
            </a:r>
            <a:r>
              <a:rPr kumimoji="0" sz="1400" b="0" i="0" u="none" strike="noStrike" kern="0" cap="none" spc="-75" normalizeH="0" baseline="0" noProof="0">
                <a:ln>
                  <a:noFill/>
                </a:ln>
                <a:solidFill>
                  <a:srgbClr val="073762"/>
                </a:solidFill>
                <a:effectLst/>
                <a:uLnTx/>
                <a:uFillTx/>
                <a:latin typeface="Arial"/>
                <a:cs typeface="Arial"/>
              </a:rPr>
              <a:t> </a:t>
            </a:r>
            <a:r>
              <a:rPr kumimoji="0" sz="1400" b="0" i="0" u="none" strike="noStrike" kern="0" cap="none" spc="-30" normalizeH="0" baseline="0" noProof="0">
                <a:ln>
                  <a:noFill/>
                </a:ln>
                <a:solidFill>
                  <a:srgbClr val="073762"/>
                </a:solidFill>
                <a:effectLst/>
                <a:uLnTx/>
                <a:uFillTx/>
                <a:latin typeface="Arial"/>
                <a:cs typeface="Arial"/>
              </a:rPr>
              <a:t>Text</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available</a:t>
            </a:r>
            <a:r>
              <a:rPr kumimoji="0" sz="1400" b="0" i="0" u="none" strike="noStrike" kern="0" cap="none" spc="-55" normalizeH="0" baseline="0" noProof="0">
                <a:ln>
                  <a:noFill/>
                </a:ln>
                <a:solidFill>
                  <a:srgbClr val="073762"/>
                </a:solidFill>
                <a:effectLst/>
                <a:uLnTx/>
                <a:uFillTx/>
                <a:latin typeface="Arial"/>
                <a:cs typeface="Arial"/>
              </a:rPr>
              <a:t> </a:t>
            </a:r>
            <a:r>
              <a:rPr kumimoji="0" sz="1400" b="0" i="0" u="sng" strike="noStrike" kern="0" cap="none" spc="-10" normalizeH="0" baseline="0" noProof="0">
                <a:ln>
                  <a:noFill/>
                </a:ln>
                <a:solidFill>
                  <a:srgbClr val="FF9900"/>
                </a:solidFill>
                <a:effectLst/>
                <a:uLnTx/>
                <a:uFill>
                  <a:solidFill>
                    <a:srgbClr val="FF9900"/>
                  </a:solidFill>
                </a:uFill>
                <a:latin typeface="Arial"/>
                <a:cs typeface="Arial"/>
                <a:hlinkClick r:id="rId2"/>
              </a:rPr>
              <a:t>here</a:t>
            </a:r>
            <a:r>
              <a:rPr kumimoji="0" sz="1400" b="0" i="0" u="none" strike="noStrike" kern="0" cap="none" spc="-10" normalizeH="0" baseline="0" noProof="0">
                <a:ln>
                  <a:noFill/>
                </a:ln>
                <a:solidFill>
                  <a:srgbClr val="073762"/>
                </a:solidFill>
                <a:effectLst/>
                <a:uLnTx/>
                <a:uFillTx/>
                <a:latin typeface="Arial"/>
                <a:cs typeface="Arial"/>
              </a:rPr>
              <a:t>.</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sp>
        <p:nvSpPr>
          <p:cNvPr id="5" name="object 5"/>
          <p:cNvSpPr txBox="1"/>
          <p:nvPr/>
        </p:nvSpPr>
        <p:spPr>
          <a:xfrm>
            <a:off x="565200" y="4859223"/>
            <a:ext cx="2012314" cy="14795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800" b="0" i="0" u="none" strike="noStrike" kern="0" cap="none" spc="0" normalizeH="0" baseline="0" noProof="0">
                <a:ln>
                  <a:noFill/>
                </a:ln>
                <a:solidFill>
                  <a:srgbClr val="073762"/>
                </a:solidFill>
                <a:effectLst/>
                <a:uLnTx/>
                <a:uFillTx/>
                <a:latin typeface="Arial"/>
                <a:cs typeface="Arial"/>
              </a:rPr>
              <a:t>ISAR:</a:t>
            </a:r>
            <a:r>
              <a:rPr kumimoji="0" sz="800" b="0" i="0" u="none" strike="noStrike" kern="0" cap="none" spc="-10" normalizeH="0" baseline="0" noProof="0">
                <a:ln>
                  <a:noFill/>
                </a:ln>
                <a:solidFill>
                  <a:srgbClr val="073762"/>
                </a:solidFill>
                <a:effectLst/>
                <a:uLnTx/>
                <a:uFillTx/>
                <a:latin typeface="Arial"/>
                <a:cs typeface="Arial"/>
              </a:rPr>
              <a:t> International</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Severe</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Asthma</a:t>
            </a:r>
            <a:r>
              <a:rPr kumimoji="0" sz="800" b="0" i="0" u="none" strike="noStrike" kern="0" cap="none" spc="-40" normalizeH="0" baseline="0" noProof="0">
                <a:ln>
                  <a:noFill/>
                </a:ln>
                <a:solidFill>
                  <a:srgbClr val="073762"/>
                </a:solidFill>
                <a:effectLst/>
                <a:uLnTx/>
                <a:uFillTx/>
                <a:latin typeface="Arial"/>
                <a:cs typeface="Arial"/>
              </a:rPr>
              <a:t> </a:t>
            </a:r>
            <a:r>
              <a:rPr kumimoji="0" sz="800" b="0" i="0" u="none" strike="noStrike" kern="0" cap="none" spc="-10" normalizeH="0" baseline="0" noProof="0">
                <a:ln>
                  <a:noFill/>
                </a:ln>
                <a:solidFill>
                  <a:srgbClr val="073762"/>
                </a:solidFill>
                <a:effectLst/>
                <a:uLnTx/>
                <a:uFillTx/>
                <a:latin typeface="Arial"/>
                <a:cs typeface="Arial"/>
              </a:rPr>
              <a:t>Registry</a:t>
            </a:r>
            <a:endParaRPr kumimoji="0" sz="800" b="0" i="0" u="none" strike="noStrike" kern="0" cap="none" spc="0" normalizeH="0" baseline="0" noProof="0">
              <a:ln>
                <a:noFill/>
              </a:ln>
              <a:solidFill>
                <a:sysClr val="windowText" lastClr="000000"/>
              </a:solidFill>
              <a:effectLst/>
              <a:uLnTx/>
              <a:uFillTx/>
              <a:latin typeface="Arial"/>
              <a:cs typeface="Arial"/>
            </a:endParaRPr>
          </a:p>
        </p:txBody>
      </p:sp>
      <p:grpSp>
        <p:nvGrpSpPr>
          <p:cNvPr id="6" name="object 6"/>
          <p:cNvGrpSpPr/>
          <p:nvPr/>
        </p:nvGrpSpPr>
        <p:grpSpPr>
          <a:xfrm>
            <a:off x="316932" y="929632"/>
            <a:ext cx="2761615" cy="3857625"/>
            <a:chOff x="316932" y="929632"/>
            <a:chExt cx="2761615" cy="3857625"/>
          </a:xfrm>
        </p:grpSpPr>
        <p:pic>
          <p:nvPicPr>
            <p:cNvPr id="7" name="object 7">
              <a:hlinkClick r:id="rId2"/>
            </p:cNvPr>
            <p:cNvPicPr/>
            <p:nvPr/>
          </p:nvPicPr>
          <p:blipFill>
            <a:blip r:embed="rId3" cstate="print"/>
            <a:stretch>
              <a:fillRect/>
            </a:stretch>
          </p:blipFill>
          <p:spPr>
            <a:xfrm>
              <a:off x="316932" y="929632"/>
              <a:ext cx="2761607" cy="3857258"/>
            </a:xfrm>
            <a:prstGeom prst="rect">
              <a:avLst/>
            </a:prstGeom>
          </p:spPr>
        </p:pic>
        <p:pic>
          <p:nvPicPr>
            <p:cNvPr id="8" name="object 8">
              <a:hlinkClick r:id="rId2"/>
            </p:cNvPr>
            <p:cNvPicPr/>
            <p:nvPr/>
          </p:nvPicPr>
          <p:blipFill>
            <a:blip r:embed="rId4" cstate="print"/>
            <a:stretch>
              <a:fillRect/>
            </a:stretch>
          </p:blipFill>
          <p:spPr>
            <a:xfrm>
              <a:off x="324611" y="937260"/>
              <a:ext cx="2695956" cy="3791712"/>
            </a:xfrm>
            <a:prstGeom prst="rect">
              <a:avLst/>
            </a:prstGeom>
          </p:spPr>
        </p:pic>
      </p:grpSp>
      <p:pic>
        <p:nvPicPr>
          <p:cNvPr id="9" name="Graphic 8" descr="Beginning with solid fill">
            <a:hlinkClick r:id="rId5" action="ppaction://hlinksldjump"/>
            <a:extLst>
              <a:ext uri="{FF2B5EF4-FFF2-40B4-BE49-F238E27FC236}">
                <a16:creationId xmlns:a16="http://schemas.microsoft.com/office/drawing/2014/main" id="{51A9AB82-F9F5-538B-1213-13CAAE35E9B8}"/>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10" name="bg object 17">
            <a:extLst>
              <a:ext uri="{FF2B5EF4-FFF2-40B4-BE49-F238E27FC236}">
                <a16:creationId xmlns:a16="http://schemas.microsoft.com/office/drawing/2014/main" id="{B87FD866-26B8-E0E5-E7AB-74B268F15E11}"/>
              </a:ext>
            </a:extLst>
          </p:cNvPr>
          <p:cNvPicPr/>
          <p:nvPr/>
        </p:nvPicPr>
        <p:blipFill>
          <a:blip r:embed="rId8" cstate="print">
            <a:alphaModFix amt="10000"/>
            <a:extLst>
              <a:ext uri="{BEBA8EAE-BF5A-486C-A8C5-ECC9F3942E4B}">
                <a14:imgProps xmlns:a14="http://schemas.microsoft.com/office/drawing/2010/main">
                  <a14:imgLayer r:embed="rId9">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prstGeom prst="rect">
            <a:avLst/>
          </a:prstGeom>
        </p:spPr>
        <p:txBody>
          <a:bodyPr vert="horz" wrap="square" lIns="0" tIns="12700" rIns="0" bIns="0" rtlCol="0">
            <a:spAutoFit/>
          </a:bodyPr>
          <a:lstStyle/>
          <a:p>
            <a:pPr marL="12700">
              <a:lnSpc>
                <a:spcPct val="100000"/>
              </a:lnSpc>
              <a:spcBef>
                <a:spcPts val="100"/>
              </a:spcBef>
            </a:pPr>
            <a:r>
              <a:t>Why</a:t>
            </a:r>
            <a:r>
              <a:rPr spc="-65"/>
              <a:t> </a:t>
            </a:r>
            <a:r>
              <a:t>is</a:t>
            </a:r>
            <a:r>
              <a:rPr spc="-50"/>
              <a:t> </a:t>
            </a:r>
            <a:r>
              <a:t>a</a:t>
            </a:r>
            <a:r>
              <a:rPr spc="-55"/>
              <a:t> </a:t>
            </a:r>
            <a:r>
              <a:t>global</a:t>
            </a:r>
            <a:r>
              <a:rPr spc="-75"/>
              <a:t> </a:t>
            </a:r>
            <a:r>
              <a:t>severe</a:t>
            </a:r>
            <a:r>
              <a:rPr spc="-30"/>
              <a:t> </a:t>
            </a:r>
            <a:r>
              <a:t>asthma</a:t>
            </a:r>
            <a:r>
              <a:rPr spc="-50"/>
              <a:t> </a:t>
            </a:r>
            <a:r>
              <a:t>registry</a:t>
            </a:r>
            <a:r>
              <a:rPr spc="-50"/>
              <a:t> </a:t>
            </a:r>
            <a:r>
              <a:rPr spc="-10"/>
              <a:t>needed?</a:t>
            </a:r>
          </a:p>
        </p:txBody>
      </p:sp>
      <p:sp>
        <p:nvSpPr>
          <p:cNvPr id="3" name="object 3"/>
          <p:cNvSpPr txBox="1"/>
          <p:nvPr/>
        </p:nvSpPr>
        <p:spPr>
          <a:xfrm>
            <a:off x="310692" y="966292"/>
            <a:ext cx="8393430" cy="3113405"/>
          </a:xfrm>
          <a:prstGeom prst="rect">
            <a:avLst/>
          </a:prstGeom>
        </p:spPr>
        <p:txBody>
          <a:bodyPr vert="horz" wrap="square" lIns="0" tIns="13335" rIns="0" bIns="0" rtlCol="0">
            <a:spAutoFit/>
          </a:bodyPr>
          <a:lstStyle/>
          <a:p>
            <a:pPr marL="354965" marR="0" lvl="0" indent="-342265" defTabSz="914400" eaLnBrk="1" fontAlgn="auto" latinLnBrk="0" hangingPunct="1">
              <a:lnSpc>
                <a:spcPct val="100000"/>
              </a:lnSpc>
              <a:spcBef>
                <a:spcPts val="105"/>
              </a:spcBef>
              <a:spcAft>
                <a:spcPts val="0"/>
              </a:spcAft>
              <a:buClr>
                <a:srgbClr val="FF9900"/>
              </a:buClr>
              <a:buSzTx/>
              <a:buFontTx/>
              <a:buAutoNum type="arabicPeriod"/>
              <a:tabLst>
                <a:tab pos="354965" algn="l"/>
              </a:tabLst>
              <a:defRPr/>
            </a:pPr>
            <a:r>
              <a:rPr kumimoji="0" sz="1400" b="1" i="0" u="none" strike="noStrike" kern="0" cap="none" spc="0" normalizeH="0" baseline="0" noProof="0">
                <a:ln>
                  <a:noFill/>
                </a:ln>
                <a:solidFill>
                  <a:srgbClr val="073762"/>
                </a:solidFill>
                <a:effectLst/>
                <a:uLnTx/>
                <a:uFillTx/>
                <a:latin typeface="Arial"/>
                <a:cs typeface="Arial"/>
              </a:rPr>
              <a:t>Connect</a:t>
            </a:r>
            <a:r>
              <a:rPr kumimoji="0" sz="1400" b="1"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national/regional</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registries</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(retaining</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their</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values),</a:t>
            </a:r>
            <a:r>
              <a:rPr kumimoji="0" sz="1400" b="0" i="0" u="none" strike="noStrike" kern="0" cap="none" spc="39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enabling</a:t>
            </a:r>
            <a:r>
              <a:rPr kumimoji="0" sz="1400" b="0" i="0" u="none" strike="noStrike" kern="0" cap="none" spc="-25"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inter-</a:t>
            </a:r>
            <a:r>
              <a:rPr kumimoji="0" sz="1400" b="1" i="0" u="none" strike="noStrike" kern="0" cap="none" spc="-20" normalizeH="0" baseline="0" noProof="0">
                <a:ln>
                  <a:noFill/>
                </a:ln>
                <a:solidFill>
                  <a:srgbClr val="073762"/>
                </a:solidFill>
                <a:effectLst/>
                <a:uLnTx/>
                <a:uFillTx/>
                <a:latin typeface="Arial"/>
                <a:cs typeface="Arial"/>
              </a:rPr>
              <a:t>operability,</a:t>
            </a:r>
            <a:r>
              <a:rPr kumimoji="0" sz="1400" b="1" i="0" u="none" strike="noStrike" kern="0" cap="none" spc="0" normalizeH="0" baseline="0" noProof="0">
                <a:ln>
                  <a:noFill/>
                </a:ln>
                <a:solidFill>
                  <a:srgbClr val="073762"/>
                </a:solidFill>
                <a:effectLst/>
                <a:uLnTx/>
                <a:uFillTx/>
                <a:latin typeface="Arial"/>
                <a:cs typeface="Arial"/>
              </a:rPr>
              <a:t> data</a:t>
            </a:r>
            <a:r>
              <a:rPr kumimoji="0" sz="1400" b="1" i="0" u="none" strike="noStrike" kern="0" cap="none" spc="-20"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sharing</a:t>
            </a:r>
            <a:endParaRPr kumimoji="0" sz="1400" b="0" i="0" u="none" strike="noStrike" kern="0" cap="none" spc="0" normalizeH="0" baseline="0" noProof="0">
              <a:ln>
                <a:noFill/>
              </a:ln>
              <a:solidFill>
                <a:sysClr val="windowText" lastClr="000000"/>
              </a:solidFill>
              <a:effectLst/>
              <a:uLnTx/>
              <a:uFillTx/>
              <a:latin typeface="Arial"/>
              <a:cs typeface="Arial"/>
            </a:endParaRPr>
          </a:p>
          <a:p>
            <a:pPr marL="355600" marR="0" lvl="0" indent="0" defTabSz="914400" eaLnBrk="1" fontAlgn="auto" latinLnBrk="0" hangingPunct="1">
              <a:lnSpc>
                <a:spcPct val="100000"/>
              </a:lnSpc>
              <a:spcBef>
                <a:spcPts val="5"/>
              </a:spcBef>
              <a:spcAft>
                <a:spcPts val="0"/>
              </a:spcAft>
              <a:buClrTx/>
              <a:buSzTx/>
              <a:buFontTx/>
              <a:buNone/>
              <a:tabLst/>
              <a:defRPr/>
            </a:pPr>
            <a:r>
              <a:rPr kumimoji="0" sz="1400" b="1" i="0" u="none" strike="noStrike" kern="0" cap="none" spc="0" normalizeH="0" baseline="0" noProof="0">
                <a:ln>
                  <a:noFill/>
                </a:ln>
                <a:solidFill>
                  <a:srgbClr val="073762"/>
                </a:solidFill>
                <a:effectLst/>
                <a:uLnTx/>
                <a:uFillTx/>
                <a:latin typeface="Arial"/>
                <a:cs typeface="Arial"/>
              </a:rPr>
              <a:t>and</a:t>
            </a:r>
            <a:r>
              <a:rPr kumimoji="0" sz="1400" b="1" i="0" u="none" strike="noStrike" kern="0" cap="none" spc="-3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cross</a:t>
            </a:r>
            <a:r>
              <a:rPr kumimoji="0" sz="1400" b="1" i="0" u="none" strike="noStrike" kern="0" cap="none" spc="-40"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comparison</a:t>
            </a:r>
            <a:r>
              <a:rPr kumimoji="0" sz="1400" b="0" i="0" u="none" strike="noStrike" kern="0" cap="none" spc="-10" normalizeH="0" baseline="0" noProof="0">
                <a:ln>
                  <a:noFill/>
                </a:ln>
                <a:solidFill>
                  <a:srgbClr val="073762"/>
                </a:solidFill>
                <a:effectLst/>
                <a:uLnTx/>
                <a:uFillTx/>
                <a:latin typeface="Arial"/>
                <a:cs typeface="Arial"/>
              </a:rPr>
              <a:t>.</a:t>
            </a:r>
            <a:endParaRPr kumimoji="0" sz="1400" b="0" i="0" u="none" strike="noStrike" kern="0" cap="none" spc="0" normalizeH="0" baseline="0" noProof="0">
              <a:ln>
                <a:noFill/>
              </a:ln>
              <a:solidFill>
                <a:sysClr val="windowText" lastClr="000000"/>
              </a:solidFill>
              <a:effectLst/>
              <a:uLnTx/>
              <a:uFillTx/>
              <a:latin typeface="Arial"/>
              <a:cs typeface="Arial"/>
            </a:endParaRPr>
          </a:p>
          <a:p>
            <a:pPr marL="354965" marR="0" lvl="0" indent="-342265" defTabSz="914400" eaLnBrk="1" fontAlgn="auto" latinLnBrk="0" hangingPunct="1">
              <a:lnSpc>
                <a:spcPct val="100000"/>
              </a:lnSpc>
              <a:spcBef>
                <a:spcPts val="1500"/>
              </a:spcBef>
              <a:spcAft>
                <a:spcPts val="0"/>
              </a:spcAft>
              <a:buClr>
                <a:srgbClr val="FF9900"/>
              </a:buClr>
              <a:buSzTx/>
              <a:buFontTx/>
              <a:buAutoNum type="arabicPeriod" startAt="2"/>
              <a:tabLst>
                <a:tab pos="354965" algn="l"/>
              </a:tabLst>
              <a:defRPr/>
            </a:pPr>
            <a:r>
              <a:rPr kumimoji="0" sz="1400" b="0" i="0" u="none" strike="noStrike" kern="0" cap="none" spc="0" normalizeH="0" baseline="0" noProof="0">
                <a:ln>
                  <a:noFill/>
                </a:ln>
                <a:solidFill>
                  <a:srgbClr val="073762"/>
                </a:solidFill>
                <a:effectLst/>
                <a:uLnTx/>
                <a:uFillTx/>
                <a:latin typeface="Arial"/>
                <a:cs typeface="Arial"/>
              </a:rPr>
              <a:t>Have</a:t>
            </a:r>
            <a:r>
              <a:rPr kumimoji="0" sz="1400" b="0" i="0" u="none" strike="noStrike" kern="0" cap="none" spc="-1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sufficient</a:t>
            </a:r>
            <a:r>
              <a:rPr kumimoji="0" sz="1400" b="1" i="0" u="none" strike="noStrike" kern="0" cap="none" spc="-6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statistical</a:t>
            </a:r>
            <a:r>
              <a:rPr kumimoji="0" sz="1400" b="1" i="0" u="none" strike="noStrike" kern="0" cap="none" spc="-5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power</a:t>
            </a:r>
            <a:r>
              <a:rPr kumimoji="0" sz="1400" b="1"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to</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answer</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pertinent</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clinical</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and</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research</a:t>
            </a:r>
            <a:r>
              <a:rPr kumimoji="0" sz="1400" b="0" i="0" u="none" strike="noStrike" kern="0" cap="none" spc="-6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questions.</a:t>
            </a:r>
            <a:endParaRPr kumimoji="0" sz="1400" b="0" i="0" u="none" strike="noStrike" kern="0" cap="none" spc="0" normalizeH="0" baseline="0" noProof="0">
              <a:ln>
                <a:noFill/>
              </a:ln>
              <a:solidFill>
                <a:sysClr val="windowText" lastClr="000000"/>
              </a:solidFill>
              <a:effectLst/>
              <a:uLnTx/>
              <a:uFillTx/>
              <a:latin typeface="Arial"/>
              <a:cs typeface="Arial"/>
            </a:endParaRPr>
          </a:p>
          <a:p>
            <a:pPr marL="354965" marR="0" lvl="0" indent="-342265" defTabSz="914400" eaLnBrk="1" fontAlgn="auto" latinLnBrk="0" hangingPunct="1">
              <a:lnSpc>
                <a:spcPct val="100000"/>
              </a:lnSpc>
              <a:spcBef>
                <a:spcPts val="1500"/>
              </a:spcBef>
              <a:spcAft>
                <a:spcPts val="0"/>
              </a:spcAft>
              <a:buClr>
                <a:srgbClr val="FF9900"/>
              </a:buClr>
              <a:buSzTx/>
              <a:buFontTx/>
              <a:buAutoNum type="arabicPeriod" startAt="2"/>
              <a:tabLst>
                <a:tab pos="354965" algn="l"/>
              </a:tabLst>
              <a:defRPr/>
            </a:pPr>
            <a:r>
              <a:rPr kumimoji="0" sz="1400" b="1" i="0" u="none" strike="noStrike" kern="0" cap="none" spc="0" normalizeH="0" baseline="0" noProof="0">
                <a:ln>
                  <a:noFill/>
                </a:ln>
                <a:solidFill>
                  <a:srgbClr val="073762"/>
                </a:solidFill>
                <a:effectLst/>
                <a:uLnTx/>
                <a:uFillTx/>
                <a:latin typeface="Arial"/>
                <a:cs typeface="Arial"/>
              </a:rPr>
              <a:t>Reduce</a:t>
            </a:r>
            <a:r>
              <a:rPr kumimoji="0" sz="1400" b="1" i="0" u="none" strike="noStrike" kern="0" cap="none" spc="-4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the</a:t>
            </a:r>
            <a:r>
              <a:rPr kumimoji="0" sz="1400" b="1" i="0" u="none" strike="noStrike" kern="0" cap="none" spc="-3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variability</a:t>
            </a:r>
            <a:r>
              <a:rPr kumimoji="0" sz="1400" b="1" i="0" u="none" strike="noStrike" kern="0" cap="none" spc="-6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of</a:t>
            </a:r>
            <a:r>
              <a:rPr kumimoji="0" sz="1400" b="1" i="0" u="none" strike="noStrike" kern="0" cap="none" spc="-2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data</a:t>
            </a:r>
            <a:r>
              <a:rPr kumimoji="0" sz="1400" b="1" i="0" u="none" strike="noStrike" kern="0" cap="none" spc="-3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collected</a:t>
            </a:r>
            <a:r>
              <a:rPr kumimoji="0" sz="1400" b="1"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by</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standardising</a:t>
            </a:r>
            <a:r>
              <a:rPr kumimoji="0" sz="1400" b="0" i="0" u="none" strike="noStrike" kern="0" cap="none" spc="-7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variables</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across</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countries</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and</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regions.</a:t>
            </a:r>
            <a:endParaRPr kumimoji="0" sz="1400" b="0" i="0" u="none" strike="noStrike" kern="0" cap="none" spc="0" normalizeH="0" baseline="0" noProof="0">
              <a:ln>
                <a:noFill/>
              </a:ln>
              <a:solidFill>
                <a:sysClr val="windowText" lastClr="000000"/>
              </a:solidFill>
              <a:effectLst/>
              <a:uLnTx/>
              <a:uFillTx/>
              <a:latin typeface="Arial"/>
              <a:cs typeface="Arial"/>
            </a:endParaRPr>
          </a:p>
          <a:p>
            <a:pPr marL="355600" marR="996950" lvl="0" indent="-342900" defTabSz="914400" eaLnBrk="1" fontAlgn="auto" latinLnBrk="0" hangingPunct="1">
              <a:lnSpc>
                <a:spcPct val="100000"/>
              </a:lnSpc>
              <a:spcBef>
                <a:spcPts val="1500"/>
              </a:spcBef>
              <a:spcAft>
                <a:spcPts val="0"/>
              </a:spcAft>
              <a:buClr>
                <a:srgbClr val="FF9900"/>
              </a:buClr>
              <a:buSzTx/>
              <a:buFontTx/>
              <a:buAutoNum type="arabicPeriod" startAt="2"/>
              <a:tabLst>
                <a:tab pos="355600" algn="l"/>
              </a:tabLst>
              <a:defRPr/>
            </a:pPr>
            <a:r>
              <a:rPr kumimoji="0" sz="1400" b="0" i="0" u="none" strike="noStrike" kern="0" cap="none" spc="0" normalizeH="0" baseline="0" noProof="0">
                <a:ln>
                  <a:noFill/>
                </a:ln>
                <a:solidFill>
                  <a:srgbClr val="073762"/>
                </a:solidFill>
                <a:effectLst/>
                <a:uLnTx/>
                <a:uFillTx/>
                <a:latin typeface="Arial"/>
                <a:cs typeface="Arial"/>
              </a:rPr>
              <a:t>Have</a:t>
            </a:r>
            <a:r>
              <a:rPr kumimoji="0" sz="1400" b="0" i="0" u="none" strike="noStrike" kern="0" cap="none" spc="-10" normalizeH="0" baseline="0" noProof="0">
                <a:ln>
                  <a:noFill/>
                </a:ln>
                <a:solidFill>
                  <a:srgbClr val="073762"/>
                </a:solidFill>
                <a:effectLst/>
                <a:uLnTx/>
                <a:uFillTx/>
                <a:latin typeface="Arial"/>
                <a:cs typeface="Arial"/>
              </a:rPr>
              <a:t> pre-</a:t>
            </a:r>
            <a:r>
              <a:rPr kumimoji="0" sz="1400" b="0" i="0" u="none" strike="noStrike" kern="0" cap="none" spc="0" normalizeH="0" baseline="0" noProof="0">
                <a:ln>
                  <a:noFill/>
                </a:ln>
                <a:solidFill>
                  <a:srgbClr val="073762"/>
                </a:solidFill>
                <a:effectLst/>
                <a:uLnTx/>
                <a:uFillTx/>
                <a:latin typeface="Arial"/>
                <a:cs typeface="Arial"/>
              </a:rPr>
              <a:t>defined</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and</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extensive</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processes</a:t>
            </a:r>
            <a:r>
              <a:rPr kumimoji="0" sz="1400" b="0" i="0" u="none" strike="noStrike" kern="0" cap="none" spc="-6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in</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place</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to</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ensure</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that</a:t>
            </a:r>
            <a:r>
              <a:rPr kumimoji="0" sz="1400" b="0" i="0" u="none" strike="noStrike" kern="0" cap="none" spc="-1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data</a:t>
            </a:r>
            <a:r>
              <a:rPr kumimoji="0" sz="1400" b="1" i="0" u="none" strike="noStrike" kern="0" cap="none" spc="-4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capture</a:t>
            </a:r>
            <a:r>
              <a:rPr kumimoji="0" sz="1400" b="1" i="0" u="none" strike="noStrike" kern="0" cap="none" spc="-4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and</a:t>
            </a:r>
            <a:r>
              <a:rPr kumimoji="0" sz="1400" b="1" i="0" u="none" strike="noStrike" kern="0" cap="none" spc="-25" normalizeH="0" baseline="0" noProof="0">
                <a:ln>
                  <a:noFill/>
                </a:ln>
                <a:solidFill>
                  <a:srgbClr val="073762"/>
                </a:solidFill>
                <a:effectLst/>
                <a:uLnTx/>
                <a:uFillTx/>
                <a:latin typeface="Arial"/>
                <a:cs typeface="Arial"/>
              </a:rPr>
              <a:t> </a:t>
            </a:r>
            <a:r>
              <a:rPr kumimoji="0" sz="1400" b="1" i="0" u="none" strike="noStrike" kern="0" cap="none" spc="-20" normalizeH="0" baseline="0" noProof="0">
                <a:ln>
                  <a:noFill/>
                </a:ln>
                <a:solidFill>
                  <a:srgbClr val="073762"/>
                </a:solidFill>
                <a:effectLst/>
                <a:uLnTx/>
                <a:uFillTx/>
                <a:latin typeface="Arial"/>
                <a:cs typeface="Arial"/>
              </a:rPr>
              <a:t>data </a:t>
            </a:r>
            <a:r>
              <a:rPr kumimoji="0" sz="1400" b="1" i="0" u="none" strike="noStrike" kern="0" cap="none" spc="-10" normalizeH="0" baseline="0" noProof="0">
                <a:ln>
                  <a:noFill/>
                </a:ln>
                <a:solidFill>
                  <a:srgbClr val="073762"/>
                </a:solidFill>
                <a:effectLst/>
                <a:uLnTx/>
                <a:uFillTx/>
                <a:latin typeface="Arial"/>
                <a:cs typeface="Arial"/>
              </a:rPr>
              <a:t>harmonisation</a:t>
            </a:r>
            <a:r>
              <a:rPr kumimoji="0" sz="1400" b="1" i="0" u="none" strike="noStrike" kern="0" cap="none" spc="-4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are of</a:t>
            </a:r>
            <a:r>
              <a:rPr kumimoji="0" sz="1400" b="1" i="0" u="none" strike="noStrike" kern="0" cap="none" spc="-1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high</a:t>
            </a:r>
            <a:r>
              <a:rPr kumimoji="0" sz="1400" b="1" i="0" u="none" strike="noStrike" kern="0" cap="none" spc="-15"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quality</a:t>
            </a:r>
            <a:r>
              <a:rPr kumimoji="0" sz="1400" b="0" i="0" u="none" strike="noStrike" kern="0" cap="none" spc="-10" normalizeH="0" baseline="0" noProof="0">
                <a:ln>
                  <a:noFill/>
                </a:ln>
                <a:solidFill>
                  <a:srgbClr val="073762"/>
                </a:solidFill>
                <a:effectLst/>
                <a:uLnTx/>
                <a:uFillTx/>
                <a:latin typeface="Arial"/>
                <a:cs typeface="Arial"/>
              </a:rPr>
              <a:t>.</a:t>
            </a:r>
            <a:endParaRPr kumimoji="0" sz="1400" b="0" i="0" u="none" strike="noStrike" kern="0" cap="none" spc="0" normalizeH="0" baseline="0" noProof="0">
              <a:ln>
                <a:noFill/>
              </a:ln>
              <a:solidFill>
                <a:sysClr val="windowText" lastClr="000000"/>
              </a:solidFill>
              <a:effectLst/>
              <a:uLnTx/>
              <a:uFillTx/>
              <a:latin typeface="Arial"/>
              <a:cs typeface="Arial"/>
            </a:endParaRPr>
          </a:p>
          <a:p>
            <a:pPr marL="354965" marR="0" lvl="0" indent="-342265" defTabSz="914400" eaLnBrk="1" fontAlgn="auto" latinLnBrk="0" hangingPunct="1">
              <a:lnSpc>
                <a:spcPct val="100000"/>
              </a:lnSpc>
              <a:spcBef>
                <a:spcPts val="1500"/>
              </a:spcBef>
              <a:spcAft>
                <a:spcPts val="0"/>
              </a:spcAft>
              <a:buClr>
                <a:srgbClr val="FF9900"/>
              </a:buClr>
              <a:buSzTx/>
              <a:buFontTx/>
              <a:buAutoNum type="arabicPeriod" startAt="2"/>
              <a:tabLst>
                <a:tab pos="354965" algn="l"/>
              </a:tabLst>
              <a:defRPr/>
            </a:pPr>
            <a:r>
              <a:rPr kumimoji="0" sz="1400" b="1" i="0" u="none" strike="noStrike" kern="0" cap="none" spc="0" normalizeH="0" baseline="0" noProof="0">
                <a:ln>
                  <a:noFill/>
                </a:ln>
                <a:solidFill>
                  <a:srgbClr val="073762"/>
                </a:solidFill>
                <a:effectLst/>
                <a:uLnTx/>
                <a:uFillTx/>
                <a:latin typeface="Arial"/>
                <a:cs typeface="Arial"/>
              </a:rPr>
              <a:t>Improve</a:t>
            </a:r>
            <a:r>
              <a:rPr kumimoji="0" sz="1400" b="1" i="0" u="none" strike="noStrike" kern="0" cap="none" spc="-25"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understanding</a:t>
            </a:r>
            <a:r>
              <a:rPr kumimoji="0" sz="1400" b="1"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of</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severe</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asthma</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population</a:t>
            </a:r>
            <a:r>
              <a:rPr kumimoji="0" sz="1400" b="0" i="0" u="none" strike="noStrike" kern="0" cap="none" spc="-6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and</a:t>
            </a:r>
            <a:r>
              <a:rPr kumimoji="0" sz="1400" b="0" i="0" u="none" strike="noStrike" kern="0" cap="none" spc="-1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examine</a:t>
            </a:r>
            <a:r>
              <a:rPr kumimoji="0" sz="1400" b="1" i="0" u="none" strike="noStrike" kern="0" cap="none" spc="-4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the</a:t>
            </a:r>
            <a:r>
              <a:rPr kumimoji="0" sz="1400" b="1" i="0" u="none" strike="noStrike" kern="0" cap="none" spc="-1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response</a:t>
            </a:r>
            <a:r>
              <a:rPr kumimoji="0" sz="1400" b="1" i="0" u="none" strike="noStrike" kern="0" cap="none" spc="-3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to</a:t>
            </a:r>
            <a:r>
              <a:rPr kumimoji="0" sz="1400" b="1" i="0" u="none" strike="noStrike" kern="0" cap="none" spc="-30"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therapies</a:t>
            </a:r>
            <a:endParaRPr kumimoji="0" sz="1400" b="0" i="0" u="none" strike="noStrike" kern="0" cap="none" spc="0" normalizeH="0" baseline="0" noProof="0">
              <a:ln>
                <a:noFill/>
              </a:ln>
              <a:solidFill>
                <a:sysClr val="windowText" lastClr="000000"/>
              </a:solidFill>
              <a:effectLst/>
              <a:uLnTx/>
              <a:uFillTx/>
              <a:latin typeface="Arial"/>
              <a:cs typeface="Arial"/>
            </a:endParaRPr>
          </a:p>
          <a:p>
            <a:pPr marL="355600" marR="0" lvl="0" indent="0" defTabSz="914400" eaLnBrk="1" fontAlgn="auto" latinLnBrk="0" hangingPunct="1">
              <a:lnSpc>
                <a:spcPct val="100000"/>
              </a:lnSpc>
              <a:spcBef>
                <a:spcPts val="0"/>
              </a:spcBef>
              <a:spcAft>
                <a:spcPts val="0"/>
              </a:spcAft>
              <a:buClrTx/>
              <a:buSzTx/>
              <a:buFontTx/>
              <a:buNone/>
              <a:tabLst/>
              <a:defRPr/>
            </a:pPr>
            <a:r>
              <a:rPr kumimoji="0" sz="1400" b="0" i="0" u="none" strike="noStrike" kern="0" cap="none" spc="0" normalizeH="0" baseline="0" noProof="0">
                <a:ln>
                  <a:noFill/>
                </a:ln>
                <a:solidFill>
                  <a:srgbClr val="073762"/>
                </a:solidFill>
                <a:effectLst/>
                <a:uLnTx/>
                <a:uFillTx/>
                <a:latin typeface="Arial"/>
                <a:cs typeface="Arial"/>
              </a:rPr>
              <a:t>according</a:t>
            </a:r>
            <a:r>
              <a:rPr kumimoji="0" sz="1400" b="0" i="0" u="none" strike="noStrike" kern="0" cap="none" spc="-8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to</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nationality,</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phenotypes,</a:t>
            </a:r>
            <a:r>
              <a:rPr kumimoji="0" sz="1400" b="0" i="0" u="none" strike="noStrike" kern="0" cap="none" spc="-7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biomarkers,</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treatment</a:t>
            </a:r>
            <a:r>
              <a:rPr kumimoji="0" sz="1400" b="0" i="0" u="none" strike="noStrike" kern="0" cap="none" spc="-6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and</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socio-</a:t>
            </a:r>
            <a:r>
              <a:rPr kumimoji="0" sz="1400" b="0" i="0" u="none" strike="noStrike" kern="0" cap="none" spc="0" normalizeH="0" baseline="0" noProof="0">
                <a:ln>
                  <a:noFill/>
                </a:ln>
                <a:solidFill>
                  <a:srgbClr val="073762"/>
                </a:solidFill>
                <a:effectLst/>
                <a:uLnTx/>
                <a:uFillTx/>
                <a:latin typeface="Arial"/>
                <a:cs typeface="Arial"/>
              </a:rPr>
              <a:t>economic</a:t>
            </a:r>
            <a:r>
              <a:rPr kumimoji="0" sz="1400" b="0" i="0" u="none" strike="noStrike" kern="0" cap="none" spc="-7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status.</a:t>
            </a:r>
            <a:endParaRPr kumimoji="0" sz="1400" b="0" i="0" u="none" strike="noStrike" kern="0" cap="none" spc="0" normalizeH="0" baseline="0" noProof="0">
              <a:ln>
                <a:noFill/>
              </a:ln>
              <a:solidFill>
                <a:sysClr val="windowText" lastClr="000000"/>
              </a:solidFill>
              <a:effectLst/>
              <a:uLnTx/>
              <a:uFillTx/>
              <a:latin typeface="Arial"/>
              <a:cs typeface="Arial"/>
            </a:endParaRPr>
          </a:p>
          <a:p>
            <a:pPr marL="355600" marR="5080" lvl="0" indent="-342900" defTabSz="914400" eaLnBrk="1" fontAlgn="auto" latinLnBrk="0" hangingPunct="1">
              <a:lnSpc>
                <a:spcPct val="100000"/>
              </a:lnSpc>
              <a:spcBef>
                <a:spcPts val="1500"/>
              </a:spcBef>
              <a:spcAft>
                <a:spcPts val="0"/>
              </a:spcAft>
              <a:buClr>
                <a:srgbClr val="FF9900"/>
              </a:buClr>
              <a:buSzTx/>
              <a:buFontTx/>
              <a:buAutoNum type="arabicPeriod" startAt="6"/>
              <a:tabLst>
                <a:tab pos="355600" algn="l"/>
              </a:tabLst>
              <a:defRPr/>
            </a:pPr>
            <a:r>
              <a:rPr kumimoji="0" sz="1400" b="0" i="0" u="none" strike="noStrike" kern="0" cap="none" spc="0" normalizeH="0" baseline="0" noProof="0">
                <a:ln>
                  <a:noFill/>
                </a:ln>
                <a:solidFill>
                  <a:srgbClr val="073762"/>
                </a:solidFill>
                <a:effectLst/>
                <a:uLnTx/>
                <a:uFillTx/>
                <a:latin typeface="Arial"/>
                <a:cs typeface="Arial"/>
              </a:rPr>
              <a:t>Permit</a:t>
            </a:r>
            <a:r>
              <a:rPr kumimoji="0" sz="1400" b="0" i="0" u="none" strike="noStrike" kern="0" cap="none" spc="-1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continued</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development</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with</a:t>
            </a:r>
            <a:r>
              <a:rPr kumimoji="0" sz="1400" b="0" i="0" u="none" strike="noStrike" kern="0" cap="none" spc="5"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long-</a:t>
            </a:r>
            <a:r>
              <a:rPr kumimoji="0" sz="1400" b="0" i="0" u="none" strike="noStrike" kern="0" cap="none" spc="0" normalizeH="0" baseline="0" noProof="0">
                <a:ln>
                  <a:noFill/>
                </a:ln>
                <a:solidFill>
                  <a:srgbClr val="073762"/>
                </a:solidFill>
                <a:effectLst/>
                <a:uLnTx/>
                <a:uFillTx/>
                <a:latin typeface="Arial"/>
                <a:cs typeface="Arial"/>
              </a:rPr>
              <a:t>term</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patient</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follow-</a:t>
            </a:r>
            <a:r>
              <a:rPr kumimoji="0" sz="1400" b="0" i="0" u="none" strike="noStrike" kern="0" cap="none" spc="0" normalizeH="0" baseline="0" noProof="0">
                <a:ln>
                  <a:noFill/>
                </a:ln>
                <a:solidFill>
                  <a:srgbClr val="073762"/>
                </a:solidFill>
                <a:effectLst/>
                <a:uLnTx/>
                <a:uFillTx/>
                <a:latin typeface="Arial"/>
                <a:cs typeface="Arial"/>
              </a:rPr>
              <a:t>up</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to</a:t>
            </a:r>
            <a:r>
              <a:rPr kumimoji="0" sz="1400" b="0" i="0" u="none" strike="noStrike" kern="0" cap="none" spc="-1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enable</a:t>
            </a:r>
            <a:r>
              <a:rPr kumimoji="0" sz="1400" b="1" i="0" u="none" strike="noStrike" kern="0" cap="none" spc="-3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a</a:t>
            </a:r>
            <a:r>
              <a:rPr kumimoji="0" sz="1400" b="1" i="0" u="none" strike="noStrike" kern="0" cap="none" spc="-1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real-life</a:t>
            </a:r>
            <a:r>
              <a:rPr kumimoji="0" sz="1400" b="1" i="0" u="none" strike="noStrike" kern="0" cap="none" spc="-45"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understanding</a:t>
            </a:r>
            <a:r>
              <a:rPr kumimoji="0" sz="1400" b="1" i="0" u="none" strike="noStrike" kern="0" cap="none" spc="-50" normalizeH="0" baseline="0" noProof="0">
                <a:ln>
                  <a:noFill/>
                </a:ln>
                <a:solidFill>
                  <a:srgbClr val="073762"/>
                </a:solidFill>
                <a:effectLst/>
                <a:uLnTx/>
                <a:uFillTx/>
                <a:latin typeface="Arial"/>
                <a:cs typeface="Arial"/>
              </a:rPr>
              <a:t> </a:t>
            </a:r>
            <a:r>
              <a:rPr kumimoji="0" sz="1400" b="1" i="0" u="none" strike="noStrike" kern="0" cap="none" spc="-25" normalizeH="0" baseline="0" noProof="0">
                <a:ln>
                  <a:noFill/>
                </a:ln>
                <a:solidFill>
                  <a:srgbClr val="073762"/>
                </a:solidFill>
                <a:effectLst/>
                <a:uLnTx/>
                <a:uFillTx/>
                <a:latin typeface="Arial"/>
                <a:cs typeface="Arial"/>
              </a:rPr>
              <a:t>of </a:t>
            </a:r>
            <a:r>
              <a:rPr kumimoji="0" sz="1400" b="1" i="0" u="none" strike="noStrike" kern="0" cap="none" spc="0" normalizeH="0" baseline="0" noProof="0">
                <a:ln>
                  <a:noFill/>
                </a:ln>
                <a:solidFill>
                  <a:srgbClr val="073762"/>
                </a:solidFill>
                <a:effectLst/>
                <a:uLnTx/>
                <a:uFillTx/>
                <a:latin typeface="Arial"/>
                <a:cs typeface="Arial"/>
              </a:rPr>
              <a:t>severe</a:t>
            </a:r>
            <a:r>
              <a:rPr kumimoji="0" sz="1400" b="1" i="0" u="none" strike="noStrike" kern="0" cap="none" spc="-50"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asthma</a:t>
            </a:r>
            <a:r>
              <a:rPr kumimoji="0" sz="1400" b="0" i="0" u="none" strike="noStrike" kern="0" cap="none" spc="-10" normalizeH="0" baseline="0" noProof="0">
                <a:ln>
                  <a:noFill/>
                </a:ln>
                <a:solidFill>
                  <a:srgbClr val="073762"/>
                </a:solidFill>
                <a:effectLst/>
                <a:uLnTx/>
                <a:uFillTx/>
                <a:latin typeface="Arial"/>
                <a:cs typeface="Arial"/>
              </a:rPr>
              <a:t>.</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pic>
        <p:nvPicPr>
          <p:cNvPr id="4" name="Graphic 3" descr="Beginning with solid fill">
            <a:hlinkClick r:id="rId2" action="ppaction://hlinksldjump"/>
            <a:extLst>
              <a:ext uri="{FF2B5EF4-FFF2-40B4-BE49-F238E27FC236}">
                <a16:creationId xmlns:a16="http://schemas.microsoft.com/office/drawing/2014/main" id="{3EA2AE00-CD42-1745-00DA-023F52CA07E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310692" y="967816"/>
            <a:ext cx="8343265" cy="3768090"/>
          </a:xfrm>
          <a:prstGeom prst="rect">
            <a:avLst/>
          </a:prstGeom>
        </p:spPr>
        <p:txBody>
          <a:bodyPr vert="horz" wrap="square" lIns="0" tIns="12065" rIns="0" bIns="0" rtlCol="0">
            <a:spAutoFit/>
          </a:bodyPr>
          <a:lstStyle/>
          <a:p>
            <a:pPr marL="146685" marR="5080" lvl="0" indent="-134620" defTabSz="914400" eaLnBrk="1" fontAlgn="auto" latinLnBrk="0" hangingPunct="1">
              <a:lnSpc>
                <a:spcPct val="100000"/>
              </a:lnSpc>
              <a:spcBef>
                <a:spcPts val="95"/>
              </a:spcBef>
              <a:spcAft>
                <a:spcPts val="0"/>
              </a:spcAft>
              <a:buClr>
                <a:srgbClr val="FF9900"/>
              </a:buClr>
              <a:buSzTx/>
              <a:buFont typeface="Arial"/>
              <a:buChar char="•"/>
              <a:tabLst>
                <a:tab pos="146685" algn="l"/>
              </a:tabLst>
              <a:defRPr/>
            </a:pPr>
            <a:r>
              <a:rPr kumimoji="0" sz="1600" b="0" i="0" u="none" strike="noStrike" kern="0" cap="none" spc="0" normalizeH="0" baseline="0" noProof="0">
                <a:ln>
                  <a:noFill/>
                </a:ln>
                <a:solidFill>
                  <a:srgbClr val="073762"/>
                </a:solidFill>
                <a:effectLst/>
                <a:uLnTx/>
                <a:uFillTx/>
                <a:latin typeface="Arial"/>
                <a:cs typeface="Arial"/>
              </a:rPr>
              <a:t>ISAR</a:t>
            </a:r>
            <a:r>
              <a:rPr kumimoji="0" sz="1600" b="0" i="0" u="none" strike="noStrike" kern="0" cap="none" spc="-35"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is</a:t>
            </a:r>
            <a:r>
              <a:rPr kumimoji="0" sz="1600" b="0" i="0" u="none" strike="noStrike" kern="0" cap="none" spc="-35"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a</a:t>
            </a:r>
            <a:r>
              <a:rPr kumimoji="0" sz="1600" b="0" i="0" u="none" strike="noStrike" kern="0" cap="none" spc="-15" normalizeH="0" baseline="0" noProof="0">
                <a:ln>
                  <a:noFill/>
                </a:ln>
                <a:solidFill>
                  <a:srgbClr val="073762"/>
                </a:solidFill>
                <a:effectLst/>
                <a:uLnTx/>
                <a:uFillTx/>
                <a:latin typeface="Arial"/>
                <a:cs typeface="Arial"/>
              </a:rPr>
              <a:t> </a:t>
            </a:r>
            <a:r>
              <a:rPr kumimoji="0" sz="1600" b="1" i="0" u="none" strike="noStrike" kern="0" cap="none" spc="0" normalizeH="0" baseline="0" noProof="0">
                <a:ln>
                  <a:noFill/>
                </a:ln>
                <a:solidFill>
                  <a:srgbClr val="073762"/>
                </a:solidFill>
                <a:effectLst/>
                <a:uLnTx/>
                <a:uFillTx/>
                <a:latin typeface="Arial"/>
                <a:cs typeface="Arial"/>
              </a:rPr>
              <a:t>registered</a:t>
            </a:r>
            <a:r>
              <a:rPr kumimoji="0" sz="1600" b="1" i="0" u="none" strike="noStrike" kern="0" cap="none" spc="-10" normalizeH="0" baseline="0" noProof="0">
                <a:ln>
                  <a:noFill/>
                </a:ln>
                <a:solidFill>
                  <a:srgbClr val="073762"/>
                </a:solidFill>
                <a:effectLst/>
                <a:uLnTx/>
                <a:uFillTx/>
                <a:latin typeface="Arial"/>
                <a:cs typeface="Arial"/>
              </a:rPr>
              <a:t> </a:t>
            </a:r>
            <a:r>
              <a:rPr kumimoji="0" sz="1600" b="1" i="0" u="none" strike="noStrike" kern="0" cap="none" spc="0" normalizeH="0" baseline="0" noProof="0">
                <a:ln>
                  <a:noFill/>
                </a:ln>
                <a:solidFill>
                  <a:srgbClr val="073762"/>
                </a:solidFill>
                <a:effectLst/>
                <a:uLnTx/>
                <a:uFillTx/>
                <a:latin typeface="Arial"/>
                <a:cs typeface="Arial"/>
              </a:rPr>
              <a:t>data</a:t>
            </a:r>
            <a:r>
              <a:rPr kumimoji="0" sz="1600" b="1" i="0" u="none" strike="noStrike" kern="0" cap="none" spc="-25" normalizeH="0" baseline="0" noProof="0">
                <a:ln>
                  <a:noFill/>
                </a:ln>
                <a:solidFill>
                  <a:srgbClr val="073762"/>
                </a:solidFill>
                <a:effectLst/>
                <a:uLnTx/>
                <a:uFillTx/>
                <a:latin typeface="Arial"/>
                <a:cs typeface="Arial"/>
              </a:rPr>
              <a:t> </a:t>
            </a:r>
            <a:r>
              <a:rPr kumimoji="0" sz="1600" b="1" i="0" u="none" strike="noStrike" kern="0" cap="none" spc="0" normalizeH="0" baseline="0" noProof="0">
                <a:ln>
                  <a:noFill/>
                </a:ln>
                <a:solidFill>
                  <a:srgbClr val="073762"/>
                </a:solidFill>
                <a:effectLst/>
                <a:uLnTx/>
                <a:uFillTx/>
                <a:latin typeface="Arial"/>
                <a:cs typeface="Arial"/>
              </a:rPr>
              <a:t>source</a:t>
            </a:r>
            <a:r>
              <a:rPr kumimoji="0" sz="1600" b="1" i="0" u="none" strike="noStrike" kern="0" cap="none" spc="-2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on</a:t>
            </a:r>
            <a:r>
              <a:rPr kumimoji="0" sz="1600" b="0" i="0" u="none" strike="noStrike" kern="0" cap="none" spc="-2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the</a:t>
            </a:r>
            <a:r>
              <a:rPr kumimoji="0" sz="1600" b="0" i="0" u="none" strike="noStrike" kern="0" cap="none" spc="-2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European</a:t>
            </a:r>
            <a:r>
              <a:rPr kumimoji="0" sz="1600" b="0" i="0" u="none" strike="noStrike" kern="0" cap="none" spc="-3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Network</a:t>
            </a:r>
            <a:r>
              <a:rPr kumimoji="0" sz="1600" b="0" i="0" u="none" strike="noStrike" kern="0" cap="none" spc="-5"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of</a:t>
            </a:r>
            <a:r>
              <a:rPr kumimoji="0" sz="1600" b="0" i="0" u="none" strike="noStrike" kern="0" cap="none" spc="-5"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Centres </a:t>
            </a:r>
            <a:r>
              <a:rPr kumimoji="0" sz="1600" b="0" i="0" u="none" strike="noStrike" kern="0" cap="none" spc="-25" normalizeH="0" baseline="0" noProof="0">
                <a:ln>
                  <a:noFill/>
                </a:ln>
                <a:solidFill>
                  <a:srgbClr val="073762"/>
                </a:solidFill>
                <a:effectLst/>
                <a:uLnTx/>
                <a:uFillTx/>
                <a:latin typeface="Arial"/>
                <a:cs typeface="Arial"/>
              </a:rPr>
              <a:t>for </a:t>
            </a:r>
            <a:r>
              <a:rPr kumimoji="0" sz="1600" b="0" i="0" u="none" strike="noStrike" kern="0" cap="none" spc="-10" normalizeH="0" baseline="0" noProof="0">
                <a:ln>
                  <a:noFill/>
                </a:ln>
                <a:solidFill>
                  <a:srgbClr val="073762"/>
                </a:solidFill>
                <a:effectLst/>
                <a:uLnTx/>
                <a:uFillTx/>
                <a:latin typeface="Arial"/>
                <a:cs typeface="Arial"/>
              </a:rPr>
              <a:t>Pharmacoepidemiology</a:t>
            </a:r>
            <a:r>
              <a:rPr kumimoji="0" sz="1600" b="0" i="0" u="none" strike="noStrike" kern="0" cap="none" spc="-5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and</a:t>
            </a:r>
            <a:r>
              <a:rPr kumimoji="0" sz="1600" b="0" i="0" u="none" strike="noStrike" kern="0" cap="none" spc="-25"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Pharmacovigilance</a:t>
            </a:r>
            <a:r>
              <a:rPr kumimoji="0" sz="1600" b="0" i="0" u="none" strike="noStrike" kern="0" cap="none" spc="-45"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(ENCePP),</a:t>
            </a:r>
            <a:r>
              <a:rPr kumimoji="0" sz="1600" b="0" i="0" u="none" strike="noStrike" kern="0" cap="none" spc="-5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and</a:t>
            </a:r>
            <a:r>
              <a:rPr kumimoji="0" sz="1600" b="0" i="0" u="none" strike="noStrike" kern="0" cap="none" spc="-35"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is</a:t>
            </a:r>
            <a:r>
              <a:rPr kumimoji="0" sz="1600" b="0" i="0" u="none" strike="noStrike" kern="0" cap="none" spc="-3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currently</a:t>
            </a:r>
            <a:r>
              <a:rPr kumimoji="0" sz="1600" b="0" i="0" u="none" strike="noStrike" kern="0" cap="none" spc="-3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supported</a:t>
            </a:r>
            <a:r>
              <a:rPr kumimoji="0" sz="1600" b="0" i="0" u="none" strike="noStrike" kern="0" cap="none" spc="-1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by </a:t>
            </a:r>
            <a:r>
              <a:rPr kumimoji="0" sz="1600" b="1" i="0" u="none" strike="noStrike" kern="0" cap="none" spc="-50" normalizeH="0" baseline="0" noProof="0">
                <a:ln>
                  <a:noFill/>
                </a:ln>
                <a:solidFill>
                  <a:srgbClr val="073762"/>
                </a:solidFill>
                <a:effectLst/>
                <a:uLnTx/>
                <a:uFillTx/>
                <a:latin typeface="Arial"/>
                <a:cs typeface="Arial"/>
              </a:rPr>
              <a:t>3 </a:t>
            </a:r>
            <a:r>
              <a:rPr kumimoji="0" sz="1600" b="1" i="0" u="none" strike="noStrike" kern="0" cap="none" spc="0" normalizeH="0" baseline="0" noProof="0">
                <a:ln>
                  <a:noFill/>
                </a:ln>
                <a:solidFill>
                  <a:srgbClr val="073762"/>
                </a:solidFill>
                <a:effectLst/>
                <a:uLnTx/>
                <a:uFillTx/>
                <a:latin typeface="Arial"/>
                <a:cs typeface="Arial"/>
              </a:rPr>
              <a:t>core</a:t>
            </a:r>
            <a:r>
              <a:rPr kumimoji="0" sz="1600" b="1" i="0" u="none" strike="noStrike" kern="0" cap="none" spc="-40" normalizeH="0" baseline="0" noProof="0">
                <a:ln>
                  <a:noFill/>
                </a:ln>
                <a:solidFill>
                  <a:srgbClr val="073762"/>
                </a:solidFill>
                <a:effectLst/>
                <a:uLnTx/>
                <a:uFillTx/>
                <a:latin typeface="Arial"/>
                <a:cs typeface="Arial"/>
              </a:rPr>
              <a:t> </a:t>
            </a:r>
            <a:r>
              <a:rPr kumimoji="0" sz="1600" b="1" i="0" u="none" strike="noStrike" kern="0" cap="none" spc="-10" normalizeH="0" baseline="0" noProof="0">
                <a:ln>
                  <a:noFill/>
                </a:ln>
                <a:solidFill>
                  <a:srgbClr val="073762"/>
                </a:solidFill>
                <a:effectLst/>
                <a:uLnTx/>
                <a:uFillTx/>
                <a:latin typeface="Arial"/>
                <a:cs typeface="Arial"/>
              </a:rPr>
              <a:t>collaborators</a:t>
            </a:r>
            <a:r>
              <a:rPr kumimoji="0" sz="1600" b="0" i="0" u="none" strike="noStrike" kern="0" cap="none" spc="-10" normalizeH="0" baseline="0" noProof="0">
                <a:ln>
                  <a:noFill/>
                </a:ln>
                <a:solidFill>
                  <a:srgbClr val="073762"/>
                </a:solidFill>
                <a:effectLst/>
                <a:uLnTx/>
                <a:uFillTx/>
                <a:latin typeface="Arial"/>
                <a:cs typeface="Arial"/>
              </a:rPr>
              <a:t>:</a:t>
            </a:r>
            <a:endParaRPr kumimoji="0" sz="1600" b="0" i="0" u="none" strike="noStrike" kern="0" cap="none" spc="0" normalizeH="0" baseline="0" noProof="0">
              <a:ln>
                <a:noFill/>
              </a:ln>
              <a:solidFill>
                <a:sysClr val="windowText" lastClr="000000"/>
              </a:solidFill>
              <a:effectLst/>
              <a:uLnTx/>
              <a:uFillTx/>
              <a:latin typeface="Arial"/>
              <a:cs typeface="Arial"/>
            </a:endParaRPr>
          </a:p>
          <a:p>
            <a:pPr marL="342265" marR="0" lvl="1" indent="-195580" defTabSz="914400" eaLnBrk="1" fontAlgn="auto" latinLnBrk="0" hangingPunct="1">
              <a:lnSpc>
                <a:spcPct val="100000"/>
              </a:lnSpc>
              <a:spcBef>
                <a:spcPts val="900"/>
              </a:spcBef>
              <a:spcAft>
                <a:spcPts val="0"/>
              </a:spcAft>
              <a:buClrTx/>
              <a:buSzTx/>
              <a:buFontTx/>
              <a:buAutoNum type="arabicPeriod"/>
              <a:tabLst>
                <a:tab pos="342265" algn="l"/>
              </a:tabLst>
              <a:defRPr/>
            </a:pPr>
            <a:r>
              <a:rPr kumimoji="0" sz="1400" b="0" i="0" u="none" strike="noStrike" kern="0" cap="none" spc="0" normalizeH="0" baseline="0" noProof="0">
                <a:ln>
                  <a:noFill/>
                </a:ln>
                <a:solidFill>
                  <a:srgbClr val="073762"/>
                </a:solidFill>
                <a:effectLst/>
                <a:uLnTx/>
                <a:uFillTx/>
                <a:latin typeface="Arial"/>
                <a:cs typeface="Arial"/>
              </a:rPr>
              <a:t>Optimum</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Patient</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Care</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(OPC),</a:t>
            </a:r>
            <a:endParaRPr kumimoji="0" sz="1400" b="0" i="0" u="none" strike="noStrike" kern="0" cap="none" spc="0" normalizeH="0" baseline="0" noProof="0">
              <a:ln>
                <a:noFill/>
              </a:ln>
              <a:solidFill>
                <a:sysClr val="windowText" lastClr="000000"/>
              </a:solidFill>
              <a:effectLst/>
              <a:uLnTx/>
              <a:uFillTx/>
              <a:latin typeface="Arial"/>
              <a:cs typeface="Arial"/>
            </a:endParaRPr>
          </a:p>
          <a:p>
            <a:pPr marL="414655" marR="0" lvl="2" indent="-130810" defTabSz="914400" eaLnBrk="1" fontAlgn="auto" latinLnBrk="0" hangingPunct="1">
              <a:lnSpc>
                <a:spcPct val="100000"/>
              </a:lnSpc>
              <a:spcBef>
                <a:spcPts val="910"/>
              </a:spcBef>
              <a:spcAft>
                <a:spcPts val="0"/>
              </a:spcAft>
              <a:buClr>
                <a:srgbClr val="FF9900"/>
              </a:buClr>
              <a:buSzTx/>
              <a:buFont typeface="Wingdings"/>
              <a:buChar char=""/>
              <a:tabLst>
                <a:tab pos="414655" algn="l"/>
              </a:tabLst>
              <a:defRPr/>
            </a:pPr>
            <a:r>
              <a:rPr kumimoji="0" sz="1200" b="0" i="0" u="none" strike="noStrike" kern="0" cap="none" spc="0" normalizeH="0" baseline="0" noProof="0">
                <a:ln>
                  <a:noFill/>
                </a:ln>
                <a:solidFill>
                  <a:srgbClr val="073762"/>
                </a:solidFill>
                <a:effectLst/>
                <a:uLnTx/>
                <a:uFillTx/>
                <a:latin typeface="Arial"/>
                <a:cs typeface="Arial"/>
              </a:rPr>
              <a:t>A</a:t>
            </a:r>
            <a:r>
              <a:rPr kumimoji="0" sz="1200" b="0" i="0" u="none" strike="noStrike" kern="0" cap="none" spc="-80"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not-for-</a:t>
            </a:r>
            <a:r>
              <a:rPr kumimoji="0" sz="1200" b="0" i="0" u="none" strike="noStrike" kern="0" cap="none" spc="0" normalizeH="0" baseline="0" noProof="0">
                <a:ln>
                  <a:noFill/>
                </a:ln>
                <a:solidFill>
                  <a:srgbClr val="073762"/>
                </a:solidFill>
                <a:effectLst/>
                <a:uLnTx/>
                <a:uFillTx/>
                <a:latin typeface="Arial"/>
                <a:cs typeface="Arial"/>
              </a:rPr>
              <a:t>profit</a:t>
            </a:r>
            <a:r>
              <a:rPr kumimoji="0" sz="1200" b="0" i="0" u="none" strike="noStrike" kern="0" cap="none" spc="-4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social</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enterprise</a:t>
            </a:r>
            <a:r>
              <a:rPr kumimoji="0" sz="1200" b="0" i="0" u="none" strike="noStrike" kern="0" cap="none" spc="-4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providing</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medical</a:t>
            </a:r>
            <a:r>
              <a:rPr kumimoji="0" sz="1200" b="0" i="0" u="none" strike="noStrike" kern="0" cap="none" spc="-5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research</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and</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services</a:t>
            </a:r>
            <a:r>
              <a:rPr kumimoji="0" sz="1200" b="0" i="0" u="none" strike="noStrike" kern="0" cap="none" spc="-1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to</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improve</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the</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diagnosis,</a:t>
            </a:r>
            <a:r>
              <a:rPr kumimoji="0" sz="1200" b="0" i="0" u="none" strike="noStrike" kern="0" cap="none" spc="-4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treatment</a:t>
            </a:r>
            <a:r>
              <a:rPr kumimoji="0" sz="1200" b="0" i="0" u="none" strike="noStrike" kern="0" cap="none" spc="-4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and</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20" normalizeH="0" baseline="0" noProof="0">
                <a:ln>
                  <a:noFill/>
                </a:ln>
                <a:solidFill>
                  <a:srgbClr val="073762"/>
                </a:solidFill>
                <a:effectLst/>
                <a:uLnTx/>
                <a:uFillTx/>
                <a:latin typeface="Arial"/>
                <a:cs typeface="Arial"/>
              </a:rPr>
              <a:t>care</a:t>
            </a:r>
            <a:endParaRPr kumimoji="0" sz="1200" b="0" i="0" u="none" strike="noStrike" kern="0" cap="none" spc="0" normalizeH="0" baseline="0" noProof="0">
              <a:ln>
                <a:noFill/>
              </a:ln>
              <a:solidFill>
                <a:sysClr val="windowText" lastClr="000000"/>
              </a:solidFill>
              <a:effectLst/>
              <a:uLnTx/>
              <a:uFillTx/>
              <a:latin typeface="Arial"/>
              <a:cs typeface="Arial"/>
            </a:endParaRPr>
          </a:p>
          <a:p>
            <a:pPr marL="414655" marR="0" lvl="0" indent="0" defTabSz="914400" eaLnBrk="1" fontAlgn="auto" latinLnBrk="0" hangingPunct="1">
              <a:lnSpc>
                <a:spcPct val="100000"/>
              </a:lnSpc>
              <a:spcBef>
                <a:spcPts val="0"/>
              </a:spcBef>
              <a:spcAft>
                <a:spcPts val="0"/>
              </a:spcAft>
              <a:buClrTx/>
              <a:buSzTx/>
              <a:buFontTx/>
              <a:buNone/>
              <a:tabLst/>
              <a:defRPr/>
            </a:pPr>
            <a:r>
              <a:rPr kumimoji="0" sz="1200" b="0" i="0" u="none" strike="noStrike" kern="0" cap="none" spc="0" normalizeH="0" baseline="0" noProof="0">
                <a:ln>
                  <a:noFill/>
                </a:ln>
                <a:solidFill>
                  <a:srgbClr val="073762"/>
                </a:solidFill>
                <a:effectLst/>
                <a:uLnTx/>
                <a:uFillTx/>
                <a:latin typeface="Arial"/>
                <a:cs typeface="Arial"/>
              </a:rPr>
              <a:t>of</a:t>
            </a:r>
            <a:r>
              <a:rPr kumimoji="0" sz="1200" b="0" i="0" u="none" strike="noStrike" kern="0" cap="none" spc="-1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chronic</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diseases</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and</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is </a:t>
            </a:r>
            <a:r>
              <a:rPr kumimoji="0" sz="1200" b="0" i="0" u="none" strike="noStrike" kern="0" cap="none" spc="-10" normalizeH="0" baseline="0" noProof="0">
                <a:ln>
                  <a:noFill/>
                </a:ln>
                <a:solidFill>
                  <a:srgbClr val="073762"/>
                </a:solidFill>
                <a:effectLst/>
                <a:uLnTx/>
                <a:uFillTx/>
                <a:latin typeface="Arial"/>
                <a:cs typeface="Arial"/>
              </a:rPr>
              <a:t>responsible</a:t>
            </a:r>
            <a:r>
              <a:rPr kumimoji="0" sz="1200" b="0" i="0" u="none" strike="noStrike" kern="0" cap="none" spc="-5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for</a:t>
            </a:r>
            <a:r>
              <a:rPr kumimoji="0" sz="1200" b="0" i="0" u="none" strike="noStrike" kern="0" cap="none" spc="-1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delivery</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of the</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ISAR</a:t>
            </a:r>
            <a:r>
              <a:rPr kumimoji="0" sz="1200" b="0" i="0" u="none" strike="noStrike" kern="0" cap="none" spc="-5"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database.</a:t>
            </a:r>
            <a:endParaRPr kumimoji="0" sz="1200" b="0" i="0" u="none" strike="noStrike" kern="0" cap="none" spc="0" normalizeH="0" baseline="0" noProof="0">
              <a:ln>
                <a:noFill/>
              </a:ln>
              <a:solidFill>
                <a:sysClr val="windowText" lastClr="000000"/>
              </a:solidFill>
              <a:effectLst/>
              <a:uLnTx/>
              <a:uFillTx/>
              <a:latin typeface="Arial"/>
              <a:cs typeface="Arial"/>
            </a:endParaRPr>
          </a:p>
          <a:p>
            <a:pPr marL="414020" marR="0" lvl="2" indent="-130175" defTabSz="914400" eaLnBrk="1" fontAlgn="auto" latinLnBrk="0" hangingPunct="1">
              <a:lnSpc>
                <a:spcPct val="100000"/>
              </a:lnSpc>
              <a:spcBef>
                <a:spcPts val="900"/>
              </a:spcBef>
              <a:spcAft>
                <a:spcPts val="0"/>
              </a:spcAft>
              <a:buClr>
                <a:srgbClr val="FF9900"/>
              </a:buClr>
              <a:buSzTx/>
              <a:buFont typeface="Wingdings"/>
              <a:buChar char=""/>
              <a:tabLst>
                <a:tab pos="414020" algn="l"/>
              </a:tabLst>
              <a:defRPr/>
            </a:pPr>
            <a:r>
              <a:rPr kumimoji="0" sz="1200" b="0" i="0" u="none" strike="noStrike" kern="0" cap="none" spc="0" normalizeH="0" baseline="0" noProof="0">
                <a:ln>
                  <a:noFill/>
                </a:ln>
                <a:solidFill>
                  <a:srgbClr val="073762"/>
                </a:solidFill>
                <a:effectLst/>
                <a:uLnTx/>
                <a:uFillTx/>
                <a:latin typeface="Arial"/>
                <a:cs typeface="Arial"/>
              </a:rPr>
              <a:t>OPC</a:t>
            </a:r>
            <a:r>
              <a:rPr kumimoji="0" sz="1200" b="0" i="0" u="none" strike="noStrike" kern="0" cap="none" spc="-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is</a:t>
            </a:r>
            <a:r>
              <a:rPr kumimoji="0" sz="1200" b="0" i="0" u="none" strike="noStrike" kern="0" cap="none" spc="-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a:t>
            </a:r>
            <a:r>
              <a:rPr kumimoji="0" sz="1200" b="0" i="0" u="none" strike="noStrike" kern="0" cap="none" spc="-10" normalizeH="0" baseline="0" noProof="0">
                <a:ln>
                  <a:noFill/>
                </a:ln>
                <a:solidFill>
                  <a:srgbClr val="073762"/>
                </a:solidFill>
                <a:effectLst/>
                <a:uLnTx/>
                <a:uFillTx/>
                <a:latin typeface="Arial"/>
                <a:cs typeface="Arial"/>
              </a:rPr>
              <a:t> co-</a:t>
            </a:r>
            <a:r>
              <a:rPr kumimoji="0" sz="1200" b="0" i="0" u="none" strike="noStrike" kern="0" cap="none" spc="0" normalizeH="0" baseline="0" noProof="0">
                <a:ln>
                  <a:noFill/>
                </a:ln>
                <a:solidFill>
                  <a:srgbClr val="073762"/>
                </a:solidFill>
                <a:effectLst/>
                <a:uLnTx/>
                <a:uFillTx/>
                <a:latin typeface="Arial"/>
                <a:cs typeface="Arial"/>
              </a:rPr>
              <a:t>funder</a:t>
            </a:r>
            <a:r>
              <a:rPr kumimoji="0" sz="1200" b="0" i="0" u="none" strike="noStrike" kern="0" cap="none" spc="-4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of </a:t>
            </a:r>
            <a:r>
              <a:rPr kumimoji="0" sz="1200" b="0" i="0" u="none" strike="noStrike" kern="0" cap="none" spc="-20" normalizeH="0" baseline="0" noProof="0">
                <a:ln>
                  <a:noFill/>
                </a:ln>
                <a:solidFill>
                  <a:srgbClr val="073762"/>
                </a:solidFill>
                <a:effectLst/>
                <a:uLnTx/>
                <a:uFillTx/>
                <a:latin typeface="Arial"/>
                <a:cs typeface="Arial"/>
              </a:rPr>
              <a:t>ISAR.</a:t>
            </a:r>
            <a:endParaRPr kumimoji="0" sz="1200" b="0" i="0" u="none" strike="noStrike" kern="0" cap="none" spc="0" normalizeH="0" baseline="0" noProof="0">
              <a:ln>
                <a:noFill/>
              </a:ln>
              <a:solidFill>
                <a:sysClr val="windowText" lastClr="000000"/>
              </a:solidFill>
              <a:effectLst/>
              <a:uLnTx/>
              <a:uFillTx/>
              <a:latin typeface="Arial"/>
              <a:cs typeface="Arial"/>
            </a:endParaRPr>
          </a:p>
          <a:p>
            <a:pPr marL="339090" marR="0" lvl="1" indent="-192405" defTabSz="914400" eaLnBrk="1" fontAlgn="auto" latinLnBrk="0" hangingPunct="1">
              <a:lnSpc>
                <a:spcPct val="100000"/>
              </a:lnSpc>
              <a:spcBef>
                <a:spcPts val="895"/>
              </a:spcBef>
              <a:spcAft>
                <a:spcPts val="0"/>
              </a:spcAft>
              <a:buClrTx/>
              <a:buSzTx/>
              <a:buFontTx/>
              <a:buAutoNum type="arabicPeriod"/>
              <a:tabLst>
                <a:tab pos="339090" algn="l"/>
              </a:tabLst>
              <a:defRPr/>
            </a:pP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Respiratory</a:t>
            </a:r>
            <a:r>
              <a:rPr kumimoji="0" sz="1400" b="0" i="0" u="none" strike="noStrike" kern="0" cap="none" spc="-7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Effectiveness</a:t>
            </a:r>
            <a:r>
              <a:rPr kumimoji="0" sz="1400" b="0" i="0" u="none" strike="noStrike" kern="0" cap="none" spc="-6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Group</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(REG),</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25" normalizeH="0" baseline="0" noProof="0">
                <a:ln>
                  <a:noFill/>
                </a:ln>
                <a:solidFill>
                  <a:srgbClr val="073762"/>
                </a:solidFill>
                <a:effectLst/>
                <a:uLnTx/>
                <a:uFillTx/>
                <a:latin typeface="Arial"/>
                <a:cs typeface="Arial"/>
              </a:rPr>
              <a:t>and</a:t>
            </a:r>
            <a:endParaRPr kumimoji="0" sz="1400" b="0" i="0" u="none" strike="noStrike" kern="0" cap="none" spc="0" normalizeH="0" baseline="0" noProof="0">
              <a:ln>
                <a:noFill/>
              </a:ln>
              <a:solidFill>
                <a:sysClr val="windowText" lastClr="000000"/>
              </a:solidFill>
              <a:effectLst/>
              <a:uLnTx/>
              <a:uFillTx/>
              <a:latin typeface="Arial"/>
              <a:cs typeface="Arial"/>
            </a:endParaRPr>
          </a:p>
          <a:p>
            <a:pPr marL="414655" marR="0" lvl="2" indent="-130810" defTabSz="914400" eaLnBrk="1" fontAlgn="auto" latinLnBrk="0" hangingPunct="1">
              <a:lnSpc>
                <a:spcPct val="100000"/>
              </a:lnSpc>
              <a:spcBef>
                <a:spcPts val="905"/>
              </a:spcBef>
              <a:spcAft>
                <a:spcPts val="0"/>
              </a:spcAft>
              <a:buClr>
                <a:srgbClr val="FF9900"/>
              </a:buClr>
              <a:buSzTx/>
              <a:buFont typeface="Wingdings"/>
              <a:buChar char=""/>
              <a:tabLst>
                <a:tab pos="414655" algn="l"/>
              </a:tabLst>
              <a:defRPr/>
            </a:pPr>
            <a:r>
              <a:rPr kumimoji="0" sz="1200" b="0" i="0" u="none" strike="noStrike" kern="0" cap="none" spc="0" normalizeH="0" baseline="0" noProof="0">
                <a:ln>
                  <a:noFill/>
                </a:ln>
                <a:solidFill>
                  <a:srgbClr val="073762"/>
                </a:solidFill>
                <a:effectLst/>
                <a:uLnTx/>
                <a:uFillTx/>
                <a:latin typeface="Arial"/>
                <a:cs typeface="Arial"/>
              </a:rPr>
              <a:t>An </a:t>
            </a:r>
            <a:r>
              <a:rPr kumimoji="0" sz="1200" b="0" i="0" u="none" strike="noStrike" kern="0" cap="none" spc="-10" normalizeH="0" baseline="0" noProof="0">
                <a:ln>
                  <a:noFill/>
                </a:ln>
                <a:solidFill>
                  <a:srgbClr val="073762"/>
                </a:solidFill>
                <a:effectLst/>
                <a:uLnTx/>
                <a:uFillTx/>
                <a:latin typeface="Arial"/>
                <a:cs typeface="Arial"/>
              </a:rPr>
              <a:t>investigator-</a:t>
            </a:r>
            <a:r>
              <a:rPr kumimoji="0" sz="1200" b="0" i="0" u="none" strike="noStrike" kern="0" cap="none" spc="0" normalizeH="0" baseline="0" noProof="0">
                <a:ln>
                  <a:noFill/>
                </a:ln>
                <a:solidFill>
                  <a:srgbClr val="073762"/>
                </a:solidFill>
                <a:effectLst/>
                <a:uLnTx/>
                <a:uFillTx/>
                <a:latin typeface="Arial"/>
                <a:cs typeface="Arial"/>
              </a:rPr>
              <a:t>led,</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not-for-</a:t>
            </a:r>
            <a:r>
              <a:rPr kumimoji="0" sz="1200" b="0" i="0" u="none" strike="noStrike" kern="0" cap="none" spc="0" normalizeH="0" baseline="0" noProof="0">
                <a:ln>
                  <a:noFill/>
                </a:ln>
                <a:solidFill>
                  <a:srgbClr val="073762"/>
                </a:solidFill>
                <a:effectLst/>
                <a:uLnTx/>
                <a:uFillTx/>
                <a:latin typeface="Arial"/>
                <a:cs typeface="Arial"/>
              </a:rPr>
              <a:t>profit</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research</a:t>
            </a:r>
            <a:r>
              <a:rPr kumimoji="0" sz="1200" b="0" i="0" u="none" strike="noStrike" kern="0" cap="none" spc="-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initiative</a:t>
            </a:r>
            <a:r>
              <a:rPr kumimoji="0" sz="1200" b="0" i="0" u="none" strike="noStrike" kern="0" cap="none" spc="-1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promoting</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the</a:t>
            </a:r>
            <a:r>
              <a:rPr kumimoji="0" sz="1200" b="0" i="0" u="none" strike="noStrike" kern="0" cap="none" spc="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value</a:t>
            </a:r>
            <a:r>
              <a:rPr kumimoji="0" sz="1200" b="0" i="0" u="none" strike="noStrike" kern="0" cap="none" spc="-1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of</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real-life</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research.</a:t>
            </a:r>
            <a:endParaRPr kumimoji="0" sz="1200" b="0" i="0" u="none" strike="noStrike" kern="0" cap="none" spc="0" normalizeH="0" baseline="0" noProof="0">
              <a:ln>
                <a:noFill/>
              </a:ln>
              <a:solidFill>
                <a:sysClr val="windowText" lastClr="000000"/>
              </a:solidFill>
              <a:effectLst/>
              <a:uLnTx/>
              <a:uFillTx/>
              <a:latin typeface="Arial"/>
              <a:cs typeface="Arial"/>
            </a:endParaRPr>
          </a:p>
          <a:p>
            <a:pPr marL="333375" marR="0" lvl="1" indent="-186690" defTabSz="914400" eaLnBrk="1" fontAlgn="auto" latinLnBrk="0" hangingPunct="1">
              <a:lnSpc>
                <a:spcPct val="100000"/>
              </a:lnSpc>
              <a:spcBef>
                <a:spcPts val="894"/>
              </a:spcBef>
              <a:spcAft>
                <a:spcPts val="0"/>
              </a:spcAft>
              <a:buClrTx/>
              <a:buSzTx/>
              <a:buFontTx/>
              <a:buAutoNum type="arabicPeriod"/>
              <a:tabLst>
                <a:tab pos="333375" algn="l"/>
              </a:tabLst>
              <a:defRPr/>
            </a:pPr>
            <a:r>
              <a:rPr kumimoji="0" sz="1400" b="0" i="0" u="none" strike="noStrike" kern="0" cap="none" spc="0" normalizeH="0" baseline="0" noProof="0">
                <a:ln>
                  <a:noFill/>
                </a:ln>
                <a:solidFill>
                  <a:srgbClr val="073762"/>
                </a:solidFill>
                <a:effectLst/>
                <a:uLnTx/>
                <a:uFillTx/>
                <a:latin typeface="Arial"/>
                <a:cs typeface="Arial"/>
              </a:rPr>
              <a:t>AstraZeneca</a:t>
            </a:r>
            <a:r>
              <a:rPr kumimoji="0" sz="1400" b="0" i="0" u="none" strike="noStrike" kern="0" cap="none" spc="-9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(AZ).</a:t>
            </a:r>
            <a:endParaRPr kumimoji="0" sz="1400" b="0" i="0" u="none" strike="noStrike" kern="0" cap="none" spc="0" normalizeH="0" baseline="0" noProof="0">
              <a:ln>
                <a:noFill/>
              </a:ln>
              <a:solidFill>
                <a:sysClr val="windowText" lastClr="000000"/>
              </a:solidFill>
              <a:effectLst/>
              <a:uLnTx/>
              <a:uFillTx/>
              <a:latin typeface="Arial"/>
              <a:cs typeface="Arial"/>
            </a:endParaRPr>
          </a:p>
          <a:p>
            <a:pPr marL="414020" marR="0" lvl="2" indent="-130175" defTabSz="914400" eaLnBrk="1" fontAlgn="auto" latinLnBrk="0" hangingPunct="1">
              <a:lnSpc>
                <a:spcPct val="100000"/>
              </a:lnSpc>
              <a:spcBef>
                <a:spcPts val="910"/>
              </a:spcBef>
              <a:spcAft>
                <a:spcPts val="0"/>
              </a:spcAft>
              <a:buClr>
                <a:srgbClr val="FF9900"/>
              </a:buClr>
              <a:buSzTx/>
              <a:buFont typeface="Wingdings"/>
              <a:buChar char=""/>
              <a:tabLst>
                <a:tab pos="414020" algn="l"/>
              </a:tabLst>
              <a:defRPr/>
            </a:pPr>
            <a:r>
              <a:rPr kumimoji="0" sz="1200" b="0" i="0" u="none" strike="noStrike" kern="0" cap="none" spc="-20" normalizeH="0" baseline="0" noProof="0">
                <a:ln>
                  <a:noFill/>
                </a:ln>
                <a:solidFill>
                  <a:srgbClr val="073762"/>
                </a:solidFill>
                <a:effectLst/>
                <a:uLnTx/>
                <a:uFillTx/>
                <a:latin typeface="Arial"/>
                <a:cs typeface="Arial"/>
              </a:rPr>
              <a:t>Together</a:t>
            </a:r>
            <a:r>
              <a:rPr kumimoji="0" sz="1200" b="0" i="0" u="none" strike="noStrike" kern="0" cap="none" spc="-5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with</a:t>
            </a:r>
            <a:r>
              <a:rPr kumimoji="0" sz="1200" b="0" i="0" u="none" strike="noStrike" kern="0" cap="none" spc="-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OPC,</a:t>
            </a:r>
            <a:r>
              <a:rPr kumimoji="0" sz="1200" b="0" i="0" u="none" strike="noStrike" kern="0" cap="none" spc="-6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AZ</a:t>
            </a:r>
            <a:r>
              <a:rPr kumimoji="0" sz="1200" b="0" i="0" u="none" strike="noStrike" kern="0" cap="none" spc="-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is</a:t>
            </a:r>
            <a:r>
              <a:rPr kumimoji="0" sz="1200" b="0" i="0" u="none" strike="noStrike" kern="0" cap="none" spc="-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a:t>
            </a:r>
            <a:r>
              <a:rPr kumimoji="0" sz="1200" b="0" i="0" u="none" strike="noStrike" kern="0" cap="none" spc="-1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co-funder</a:t>
            </a:r>
            <a:r>
              <a:rPr kumimoji="0" sz="1200" b="0" i="0" u="none" strike="noStrike" kern="0" cap="none" spc="-4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of</a:t>
            </a:r>
            <a:r>
              <a:rPr kumimoji="0" sz="1200" b="0" i="0" u="none" strike="noStrike" kern="0" cap="none" spc="-5" normalizeH="0" baseline="0" noProof="0">
                <a:ln>
                  <a:noFill/>
                </a:ln>
                <a:solidFill>
                  <a:srgbClr val="073762"/>
                </a:solidFill>
                <a:effectLst/>
                <a:uLnTx/>
                <a:uFillTx/>
                <a:latin typeface="Arial"/>
                <a:cs typeface="Arial"/>
              </a:rPr>
              <a:t> </a:t>
            </a:r>
            <a:r>
              <a:rPr kumimoji="0" sz="1200" b="0" i="0" u="none" strike="noStrike" kern="0" cap="none" spc="-20" normalizeH="0" baseline="0" noProof="0">
                <a:ln>
                  <a:noFill/>
                </a:ln>
                <a:solidFill>
                  <a:srgbClr val="073762"/>
                </a:solidFill>
                <a:effectLst/>
                <a:uLnTx/>
                <a:uFillTx/>
                <a:latin typeface="Arial"/>
                <a:cs typeface="Arial"/>
              </a:rPr>
              <a:t>ISAR.</a:t>
            </a:r>
            <a:endParaRPr kumimoji="0" sz="1200" b="0" i="0" u="none" strike="noStrike" kern="0" cap="none" spc="0" normalizeH="0" baseline="0" noProof="0">
              <a:ln>
                <a:noFill/>
              </a:ln>
              <a:solidFill>
                <a:sysClr val="windowText" lastClr="000000"/>
              </a:solidFill>
              <a:effectLst/>
              <a:uLnTx/>
              <a:uFillTx/>
              <a:latin typeface="Arial"/>
              <a:cs typeface="Arial"/>
            </a:endParaRPr>
          </a:p>
          <a:p>
            <a:pPr marL="0" marR="0" lvl="2" indent="0" defTabSz="914400" eaLnBrk="1" fontAlgn="auto" latinLnBrk="0" hangingPunct="1">
              <a:lnSpc>
                <a:spcPct val="100000"/>
              </a:lnSpc>
              <a:spcBef>
                <a:spcPts val="0"/>
              </a:spcBef>
              <a:spcAft>
                <a:spcPts val="0"/>
              </a:spcAft>
              <a:buClr>
                <a:srgbClr val="FF9900"/>
              </a:buClr>
              <a:buSzTx/>
              <a:buFont typeface="Wingdings"/>
              <a:buChar char=""/>
              <a:tabLst/>
              <a:defRPr/>
            </a:pPr>
            <a:endParaRPr kumimoji="0" sz="1200" b="0" i="0" u="none" strike="noStrike" kern="0" cap="none" spc="0" normalizeH="0" baseline="0" noProof="0">
              <a:ln>
                <a:noFill/>
              </a:ln>
              <a:solidFill>
                <a:sysClr val="windowText" lastClr="000000"/>
              </a:solidFill>
              <a:effectLst/>
              <a:uLnTx/>
              <a:uFillTx/>
              <a:latin typeface="Arial"/>
              <a:cs typeface="Arial"/>
            </a:endParaRPr>
          </a:p>
          <a:p>
            <a:pPr marL="0" marR="0" lvl="2" indent="0" defTabSz="914400" eaLnBrk="1" fontAlgn="auto" latinLnBrk="0" hangingPunct="1">
              <a:lnSpc>
                <a:spcPct val="100000"/>
              </a:lnSpc>
              <a:spcBef>
                <a:spcPts val="475"/>
              </a:spcBef>
              <a:spcAft>
                <a:spcPts val="0"/>
              </a:spcAft>
              <a:buClr>
                <a:srgbClr val="FF9900"/>
              </a:buClr>
              <a:buSzTx/>
              <a:buFont typeface="Wingdings"/>
              <a:buChar char=""/>
              <a:tabLst/>
              <a:defRPr/>
            </a:pPr>
            <a:endParaRPr kumimoji="0" sz="1200" b="0" i="0" u="none" strike="noStrike" kern="0" cap="none" spc="0" normalizeH="0" baseline="0" noProof="0">
              <a:ln>
                <a:noFill/>
              </a:ln>
              <a:solidFill>
                <a:sysClr val="windowText" lastClr="000000"/>
              </a:solidFill>
              <a:effectLst/>
              <a:uLnTx/>
              <a:uFillTx/>
              <a:latin typeface="Arial"/>
              <a:cs typeface="Arial"/>
            </a:endParaRPr>
          </a:p>
          <a:p>
            <a:pPr marL="146685" marR="0" lvl="0" indent="-133985" defTabSz="914400" eaLnBrk="1" fontAlgn="auto" latinLnBrk="0" hangingPunct="1">
              <a:lnSpc>
                <a:spcPct val="100000"/>
              </a:lnSpc>
              <a:spcBef>
                <a:spcPts val="0"/>
              </a:spcBef>
              <a:spcAft>
                <a:spcPts val="0"/>
              </a:spcAft>
              <a:buClr>
                <a:srgbClr val="FF9900"/>
              </a:buClr>
              <a:buSzTx/>
              <a:buFontTx/>
              <a:buChar char="•"/>
              <a:tabLst>
                <a:tab pos="146685" algn="l"/>
              </a:tabLst>
              <a:defRPr/>
            </a:pPr>
            <a:r>
              <a:rPr kumimoji="0" sz="1600" b="0" i="0" u="none" strike="noStrike" kern="0" cap="none" spc="0" normalizeH="0" baseline="0" noProof="0">
                <a:ln>
                  <a:noFill/>
                </a:ln>
                <a:solidFill>
                  <a:srgbClr val="073762"/>
                </a:solidFill>
                <a:effectLst/>
                <a:uLnTx/>
                <a:uFillTx/>
                <a:latin typeface="Arial"/>
                <a:cs typeface="Arial"/>
              </a:rPr>
              <a:t>More</a:t>
            </a:r>
            <a:r>
              <a:rPr kumimoji="0" sz="1600" b="0" i="0" u="none" strike="noStrike" kern="0" cap="none" spc="-2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details</a:t>
            </a:r>
            <a:r>
              <a:rPr kumimoji="0" sz="1600" b="0" i="0" u="none" strike="noStrike" kern="0" cap="none" spc="-4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can</a:t>
            </a:r>
            <a:r>
              <a:rPr kumimoji="0" sz="1600" b="0" i="0" u="none" strike="noStrike" kern="0" cap="none" spc="-4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be</a:t>
            </a:r>
            <a:r>
              <a:rPr kumimoji="0" sz="1600" b="0" i="0" u="none" strike="noStrike" kern="0" cap="none" spc="-35"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found</a:t>
            </a:r>
            <a:r>
              <a:rPr kumimoji="0" sz="1600" b="0" i="0" u="none" strike="noStrike" kern="0" cap="none" spc="-25"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on</a:t>
            </a:r>
            <a:r>
              <a:rPr kumimoji="0" sz="1600" b="0" i="0" u="none" strike="noStrike" kern="0" cap="none" spc="-4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the</a:t>
            </a:r>
            <a:r>
              <a:rPr kumimoji="0" sz="1600" b="0" i="0" u="none" strike="noStrike" kern="0" cap="none" spc="-25"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ISAR</a:t>
            </a:r>
            <a:r>
              <a:rPr kumimoji="0" sz="1600" b="0" i="0" u="none" strike="noStrike" kern="0" cap="none" spc="-35"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website</a:t>
            </a:r>
            <a:r>
              <a:rPr kumimoji="0" sz="1600" b="0" i="0" u="none" strike="noStrike" kern="0" cap="none" spc="-3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under</a:t>
            </a:r>
            <a:r>
              <a:rPr kumimoji="0" sz="1600" b="0" i="0" u="none" strike="noStrike" kern="0" cap="none" spc="-3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the</a:t>
            </a:r>
            <a:r>
              <a:rPr kumimoji="0" sz="1600" b="0" i="0" u="none" strike="noStrike" kern="0" cap="none" spc="-5" normalizeH="0" baseline="0" noProof="0">
                <a:ln>
                  <a:noFill/>
                </a:ln>
                <a:solidFill>
                  <a:srgbClr val="073762"/>
                </a:solidFill>
                <a:effectLst/>
                <a:uLnTx/>
                <a:uFillTx/>
                <a:latin typeface="Arial"/>
                <a:cs typeface="Arial"/>
              </a:rPr>
              <a:t> </a:t>
            </a:r>
            <a:r>
              <a:rPr kumimoji="0" sz="1600" b="0" i="0" u="sng" strike="noStrike" kern="0" cap="none" spc="0" normalizeH="0" baseline="0" noProof="0">
                <a:ln>
                  <a:noFill/>
                </a:ln>
                <a:solidFill>
                  <a:srgbClr val="FF9900"/>
                </a:solidFill>
                <a:effectLst/>
                <a:uLnTx/>
                <a:uFill>
                  <a:solidFill>
                    <a:srgbClr val="FF9900"/>
                  </a:solidFill>
                </a:uFill>
                <a:latin typeface="Arial"/>
                <a:cs typeface="Arial"/>
                <a:hlinkClick r:id="rId2"/>
              </a:rPr>
              <a:t>Collaboration</a:t>
            </a:r>
            <a:r>
              <a:rPr kumimoji="0" sz="1600" b="0" i="0" u="sng" strike="noStrike" kern="0" cap="none" spc="-40" normalizeH="0" baseline="0" noProof="0">
                <a:ln>
                  <a:noFill/>
                </a:ln>
                <a:solidFill>
                  <a:srgbClr val="FF9900"/>
                </a:solidFill>
                <a:effectLst/>
                <a:uLnTx/>
                <a:uFill>
                  <a:solidFill>
                    <a:srgbClr val="FF9900"/>
                  </a:solidFill>
                </a:uFill>
                <a:latin typeface="Arial"/>
                <a:cs typeface="Arial"/>
                <a:hlinkClick r:id="rId2"/>
              </a:rPr>
              <a:t> </a:t>
            </a:r>
            <a:r>
              <a:rPr kumimoji="0" sz="1600" b="0" i="0" u="sng" strike="noStrike" kern="0" cap="none" spc="0" normalizeH="0" baseline="0" noProof="0">
                <a:ln>
                  <a:noFill/>
                </a:ln>
                <a:solidFill>
                  <a:srgbClr val="FF9900"/>
                </a:solidFill>
                <a:effectLst/>
                <a:uLnTx/>
                <a:uFill>
                  <a:solidFill>
                    <a:srgbClr val="FF9900"/>
                  </a:solidFill>
                </a:uFill>
                <a:latin typeface="Arial"/>
                <a:cs typeface="Arial"/>
                <a:hlinkClick r:id="rId2"/>
              </a:rPr>
              <a:t>Partners</a:t>
            </a:r>
            <a:r>
              <a:rPr kumimoji="0" sz="1600" b="0" i="0" u="none" strike="noStrike" kern="0" cap="none" spc="-20" normalizeH="0" baseline="0" noProof="0">
                <a:ln>
                  <a:noFill/>
                </a:ln>
                <a:solidFill>
                  <a:srgbClr val="FF9900"/>
                </a:solidFill>
                <a:effectLst/>
                <a:uLnTx/>
                <a:uFillTx/>
                <a:latin typeface="Arial"/>
                <a:cs typeface="Arial"/>
              </a:rPr>
              <a:t> </a:t>
            </a:r>
            <a:r>
              <a:rPr kumimoji="0" sz="1600" b="0" i="0" u="none" strike="noStrike" kern="0" cap="none" spc="-20" normalizeH="0" baseline="0" noProof="0">
                <a:ln>
                  <a:noFill/>
                </a:ln>
                <a:solidFill>
                  <a:srgbClr val="073762"/>
                </a:solidFill>
                <a:effectLst/>
                <a:uLnTx/>
                <a:uFillTx/>
                <a:latin typeface="Arial"/>
                <a:cs typeface="Arial"/>
              </a:rPr>
              <a:t>tab.</a:t>
            </a:r>
            <a:endParaRPr kumimoji="0" sz="1600" b="0" i="0" u="none" strike="noStrike" kern="0" cap="none" spc="0" normalizeH="0" baseline="0" noProof="0">
              <a:ln>
                <a:noFill/>
              </a:ln>
              <a:solidFill>
                <a:sysClr val="windowText" lastClr="000000"/>
              </a:solidFill>
              <a:effectLst/>
              <a:uLnTx/>
              <a:uFillTx/>
              <a:latin typeface="Arial"/>
              <a:cs typeface="Arial"/>
            </a:endParaRPr>
          </a:p>
        </p:txBody>
      </p:sp>
      <p:sp>
        <p:nvSpPr>
          <p:cNvPr id="4" name="object 4"/>
          <p:cNvSpPr txBox="1"/>
          <p:nvPr/>
        </p:nvSpPr>
        <p:spPr>
          <a:xfrm>
            <a:off x="565200" y="4868895"/>
            <a:ext cx="2012314" cy="139700"/>
          </a:xfrm>
          <a:prstGeom prst="rect">
            <a:avLst/>
          </a:prstGeom>
        </p:spPr>
        <p:txBody>
          <a:bodyPr vert="horz" wrap="square" lIns="0" tIns="3175" rIns="0" bIns="0" rtlCol="0">
            <a:spAutoFit/>
          </a:bodyPr>
          <a:lstStyle/>
          <a:p>
            <a:pPr marL="12700" marR="0" lvl="0" indent="0" defTabSz="914400" eaLnBrk="1" fontAlgn="auto" latinLnBrk="0" hangingPunct="1">
              <a:lnSpc>
                <a:spcPct val="100000"/>
              </a:lnSpc>
              <a:spcBef>
                <a:spcPts val="25"/>
              </a:spcBef>
              <a:spcAft>
                <a:spcPts val="0"/>
              </a:spcAft>
              <a:buClrTx/>
              <a:buSzTx/>
              <a:buFontTx/>
              <a:buNone/>
              <a:tabLst/>
              <a:defRPr/>
            </a:pPr>
            <a:r>
              <a:rPr kumimoji="0" sz="800" b="0" i="0" u="none" strike="noStrike" kern="0" cap="none" spc="0" normalizeH="0" baseline="0" noProof="0">
                <a:ln>
                  <a:noFill/>
                </a:ln>
                <a:solidFill>
                  <a:srgbClr val="073762"/>
                </a:solidFill>
                <a:effectLst/>
                <a:uLnTx/>
                <a:uFillTx/>
                <a:latin typeface="Arial"/>
                <a:cs typeface="Arial"/>
              </a:rPr>
              <a:t>ISAR:</a:t>
            </a:r>
            <a:r>
              <a:rPr kumimoji="0" sz="800" b="0" i="0" u="none" strike="noStrike" kern="0" cap="none" spc="-10" normalizeH="0" baseline="0" noProof="0">
                <a:ln>
                  <a:noFill/>
                </a:ln>
                <a:solidFill>
                  <a:srgbClr val="073762"/>
                </a:solidFill>
                <a:effectLst/>
                <a:uLnTx/>
                <a:uFillTx/>
                <a:latin typeface="Arial"/>
                <a:cs typeface="Arial"/>
              </a:rPr>
              <a:t> International</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Severe</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Asthma</a:t>
            </a:r>
            <a:r>
              <a:rPr kumimoji="0" sz="800" b="0" i="0" u="none" strike="noStrike" kern="0" cap="none" spc="-40" normalizeH="0" baseline="0" noProof="0">
                <a:ln>
                  <a:noFill/>
                </a:ln>
                <a:solidFill>
                  <a:srgbClr val="073762"/>
                </a:solidFill>
                <a:effectLst/>
                <a:uLnTx/>
                <a:uFillTx/>
                <a:latin typeface="Arial"/>
                <a:cs typeface="Arial"/>
              </a:rPr>
              <a:t> </a:t>
            </a:r>
            <a:r>
              <a:rPr kumimoji="0" sz="800" b="0" i="0" u="none" strike="noStrike" kern="0" cap="none" spc="-10" normalizeH="0" baseline="0" noProof="0">
                <a:ln>
                  <a:noFill/>
                </a:ln>
                <a:solidFill>
                  <a:srgbClr val="073762"/>
                </a:solidFill>
                <a:effectLst/>
                <a:uLnTx/>
                <a:uFillTx/>
                <a:latin typeface="Arial"/>
                <a:cs typeface="Arial"/>
              </a:rPr>
              <a:t>Registry</a:t>
            </a:r>
            <a:endParaRPr kumimoji="0" sz="800" b="0" i="0" u="none" strike="noStrike" kern="0" cap="none" spc="0" normalizeH="0" baseline="0" noProof="0">
              <a:ln>
                <a:noFill/>
              </a:ln>
              <a:solidFill>
                <a:sysClr val="windowText" lastClr="000000"/>
              </a:solidFill>
              <a:effectLst/>
              <a:uLnTx/>
              <a:uFillTx/>
              <a:latin typeface="Arial"/>
              <a:cs typeface="Arial"/>
            </a:endParaRPr>
          </a:p>
        </p:txBody>
      </p:sp>
      <p:sp>
        <p:nvSpPr>
          <p:cNvPr id="3" name="object 3"/>
          <p:cNvSpPr txBox="1">
            <a:spLocks noGrp="1"/>
          </p:cNvSpPr>
          <p:nvPr>
            <p:ph type="title"/>
          </p:nvPr>
        </p:nvSpPr>
        <p:spPr>
          <a:prstGeom prst="rect">
            <a:avLst/>
          </a:prstGeom>
        </p:spPr>
        <p:txBody>
          <a:bodyPr vert="horz" wrap="square" lIns="0" tIns="12700" rIns="0" bIns="0" rtlCol="0">
            <a:spAutoFit/>
          </a:bodyPr>
          <a:lstStyle/>
          <a:p>
            <a:pPr marL="12700">
              <a:lnSpc>
                <a:spcPct val="100000"/>
              </a:lnSpc>
              <a:spcBef>
                <a:spcPts val="100"/>
              </a:spcBef>
            </a:pPr>
            <a:r>
              <a:t>ISAR</a:t>
            </a:r>
            <a:r>
              <a:rPr spc="-30"/>
              <a:t> </a:t>
            </a:r>
            <a:r>
              <a:t>design</a:t>
            </a:r>
            <a:r>
              <a:rPr spc="-30"/>
              <a:t> </a:t>
            </a:r>
            <a:r>
              <a:t>and</a:t>
            </a:r>
            <a:r>
              <a:rPr spc="-30"/>
              <a:t> </a:t>
            </a:r>
            <a:r>
              <a:rPr spc="-10"/>
              <a:t>governance</a:t>
            </a:r>
          </a:p>
        </p:txBody>
      </p:sp>
      <p:pic>
        <p:nvPicPr>
          <p:cNvPr id="5" name="Graphic 4" descr="Beginning with solid fill">
            <a:hlinkClick r:id="rId3" action="ppaction://hlinksldjump"/>
            <a:extLst>
              <a:ext uri="{FF2B5EF4-FFF2-40B4-BE49-F238E27FC236}">
                <a16:creationId xmlns:a16="http://schemas.microsoft.com/office/drawing/2014/main" id="{C9832948-E4DE-DE59-32E9-7E7DEFF1572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310692" y="920192"/>
            <a:ext cx="3066415" cy="3099435"/>
          </a:xfrm>
          <a:prstGeom prst="rect">
            <a:avLst/>
          </a:prstGeom>
        </p:spPr>
        <p:txBody>
          <a:bodyPr vert="horz" wrap="square" lIns="0" tIns="59690" rIns="0" bIns="0" rtlCol="0">
            <a:spAutoFit/>
          </a:bodyPr>
          <a:lstStyle/>
          <a:p>
            <a:pPr marL="145415" indent="-132715">
              <a:lnSpc>
                <a:spcPct val="100000"/>
              </a:lnSpc>
              <a:spcBef>
                <a:spcPts val="470"/>
              </a:spcBef>
              <a:buClr>
                <a:srgbClr val="FF9900"/>
              </a:buClr>
              <a:buFont typeface="Arial"/>
              <a:buChar char="•"/>
              <a:tabLst>
                <a:tab pos="145415" algn="l"/>
              </a:tabLst>
            </a:pPr>
            <a:r>
              <a:rPr sz="1400">
                <a:solidFill>
                  <a:srgbClr val="073762"/>
                </a:solidFill>
                <a:latin typeface="Arial"/>
                <a:cs typeface="Arial"/>
              </a:rPr>
              <a:t>In</a:t>
            </a:r>
            <a:r>
              <a:rPr sz="1400" spc="-30">
                <a:solidFill>
                  <a:srgbClr val="073762"/>
                </a:solidFill>
                <a:latin typeface="Arial"/>
                <a:cs typeface="Arial"/>
              </a:rPr>
              <a:t> </a:t>
            </a:r>
            <a:r>
              <a:rPr sz="1400">
                <a:solidFill>
                  <a:srgbClr val="073762"/>
                </a:solidFill>
                <a:latin typeface="Arial"/>
                <a:cs typeface="Arial"/>
              </a:rPr>
              <a:t>each</a:t>
            </a:r>
            <a:r>
              <a:rPr sz="1400" spc="-25">
                <a:solidFill>
                  <a:srgbClr val="073762"/>
                </a:solidFill>
                <a:latin typeface="Arial"/>
                <a:cs typeface="Arial"/>
              </a:rPr>
              <a:t> </a:t>
            </a:r>
            <a:r>
              <a:rPr sz="1400" spc="-10">
                <a:solidFill>
                  <a:srgbClr val="073762"/>
                </a:solidFill>
                <a:latin typeface="Arial"/>
                <a:cs typeface="Arial"/>
              </a:rPr>
              <a:t>round:</a:t>
            </a:r>
            <a:endParaRPr sz="1400">
              <a:latin typeface="Arial"/>
              <a:cs typeface="Arial"/>
            </a:endParaRPr>
          </a:p>
          <a:p>
            <a:pPr marL="281940" marR="207010" lvl="1" indent="-135890">
              <a:lnSpc>
                <a:spcPct val="100000"/>
              </a:lnSpc>
              <a:spcBef>
                <a:spcPts val="310"/>
              </a:spcBef>
              <a:buClr>
                <a:srgbClr val="FF9900"/>
              </a:buClr>
              <a:buChar char="–"/>
              <a:tabLst>
                <a:tab pos="281940" algn="l"/>
              </a:tabLst>
            </a:pPr>
            <a:r>
              <a:rPr sz="1200">
                <a:solidFill>
                  <a:srgbClr val="073762"/>
                </a:solidFill>
                <a:latin typeface="Arial"/>
                <a:cs typeface="Arial"/>
              </a:rPr>
              <a:t>Panel</a:t>
            </a:r>
            <a:r>
              <a:rPr sz="1200" spc="-55">
                <a:solidFill>
                  <a:srgbClr val="073762"/>
                </a:solidFill>
                <a:latin typeface="Arial"/>
                <a:cs typeface="Arial"/>
              </a:rPr>
              <a:t> </a:t>
            </a:r>
            <a:r>
              <a:rPr sz="1200">
                <a:solidFill>
                  <a:srgbClr val="073762"/>
                </a:solidFill>
                <a:latin typeface="Arial"/>
                <a:cs typeface="Arial"/>
              </a:rPr>
              <a:t>members</a:t>
            </a:r>
            <a:r>
              <a:rPr sz="1200" spc="-55">
                <a:solidFill>
                  <a:srgbClr val="073762"/>
                </a:solidFill>
                <a:latin typeface="Arial"/>
                <a:cs typeface="Arial"/>
              </a:rPr>
              <a:t> </a:t>
            </a:r>
            <a:r>
              <a:rPr sz="1200">
                <a:solidFill>
                  <a:srgbClr val="073762"/>
                </a:solidFill>
                <a:latin typeface="Arial"/>
                <a:cs typeface="Arial"/>
              </a:rPr>
              <a:t>were</a:t>
            </a:r>
            <a:r>
              <a:rPr sz="1200" spc="-10">
                <a:solidFill>
                  <a:srgbClr val="073762"/>
                </a:solidFill>
                <a:latin typeface="Arial"/>
                <a:cs typeface="Arial"/>
              </a:rPr>
              <a:t> </a:t>
            </a:r>
            <a:r>
              <a:rPr sz="1200">
                <a:solidFill>
                  <a:srgbClr val="073762"/>
                </a:solidFill>
                <a:latin typeface="Arial"/>
                <a:cs typeface="Arial"/>
              </a:rPr>
              <a:t>issued</a:t>
            </a:r>
            <a:r>
              <a:rPr sz="1200" spc="-45">
                <a:solidFill>
                  <a:srgbClr val="073762"/>
                </a:solidFill>
                <a:latin typeface="Arial"/>
                <a:cs typeface="Arial"/>
              </a:rPr>
              <a:t> </a:t>
            </a:r>
            <a:r>
              <a:rPr sz="1200" spc="-25">
                <a:solidFill>
                  <a:srgbClr val="073762"/>
                </a:solidFill>
                <a:latin typeface="Arial"/>
                <a:cs typeface="Arial"/>
              </a:rPr>
              <a:t>an </a:t>
            </a:r>
            <a:r>
              <a:rPr sz="1200" b="1">
                <a:solidFill>
                  <a:srgbClr val="073762"/>
                </a:solidFill>
                <a:latin typeface="Arial"/>
                <a:cs typeface="Arial"/>
              </a:rPr>
              <a:t>electronic</a:t>
            </a:r>
            <a:r>
              <a:rPr sz="1200" b="1" spc="-55">
                <a:solidFill>
                  <a:srgbClr val="073762"/>
                </a:solidFill>
                <a:latin typeface="Arial"/>
                <a:cs typeface="Arial"/>
              </a:rPr>
              <a:t> </a:t>
            </a:r>
            <a:r>
              <a:rPr sz="1200" b="1">
                <a:solidFill>
                  <a:srgbClr val="073762"/>
                </a:solidFill>
                <a:latin typeface="Arial"/>
                <a:cs typeface="Arial"/>
              </a:rPr>
              <a:t>ISAR</a:t>
            </a:r>
            <a:r>
              <a:rPr sz="1200" b="1" spc="-5">
                <a:solidFill>
                  <a:srgbClr val="073762"/>
                </a:solidFill>
                <a:latin typeface="Arial"/>
                <a:cs typeface="Arial"/>
              </a:rPr>
              <a:t> </a:t>
            </a:r>
            <a:r>
              <a:rPr sz="1200" b="1">
                <a:solidFill>
                  <a:srgbClr val="073762"/>
                </a:solidFill>
                <a:latin typeface="Arial"/>
                <a:cs typeface="Arial"/>
              </a:rPr>
              <a:t>Delphi</a:t>
            </a:r>
            <a:r>
              <a:rPr sz="1200" b="1" spc="-35">
                <a:solidFill>
                  <a:srgbClr val="073762"/>
                </a:solidFill>
                <a:latin typeface="Arial"/>
                <a:cs typeface="Arial"/>
              </a:rPr>
              <a:t> </a:t>
            </a:r>
            <a:r>
              <a:rPr sz="1200" b="1">
                <a:solidFill>
                  <a:srgbClr val="073762"/>
                </a:solidFill>
                <a:latin typeface="Arial"/>
                <a:cs typeface="Arial"/>
              </a:rPr>
              <a:t>workbook</a:t>
            </a:r>
            <a:r>
              <a:rPr sz="1200" b="1" spc="-45">
                <a:solidFill>
                  <a:srgbClr val="073762"/>
                </a:solidFill>
                <a:latin typeface="Arial"/>
                <a:cs typeface="Arial"/>
              </a:rPr>
              <a:t> </a:t>
            </a:r>
            <a:r>
              <a:rPr sz="1200" spc="-25">
                <a:solidFill>
                  <a:srgbClr val="073762"/>
                </a:solidFill>
                <a:latin typeface="Arial"/>
                <a:cs typeface="Arial"/>
              </a:rPr>
              <a:t>to </a:t>
            </a:r>
            <a:r>
              <a:rPr sz="1200">
                <a:solidFill>
                  <a:srgbClr val="073762"/>
                </a:solidFill>
                <a:latin typeface="Arial"/>
                <a:cs typeface="Arial"/>
              </a:rPr>
              <a:t>vote</a:t>
            </a:r>
            <a:r>
              <a:rPr sz="1200" spc="-10">
                <a:solidFill>
                  <a:srgbClr val="073762"/>
                </a:solidFill>
                <a:latin typeface="Arial"/>
                <a:cs typeface="Arial"/>
              </a:rPr>
              <a:t> </a:t>
            </a:r>
            <a:r>
              <a:rPr sz="1200">
                <a:solidFill>
                  <a:srgbClr val="073762"/>
                </a:solidFill>
                <a:latin typeface="Arial"/>
                <a:cs typeface="Arial"/>
              </a:rPr>
              <a:t>and</a:t>
            </a:r>
            <a:r>
              <a:rPr sz="1200" spc="-40">
                <a:solidFill>
                  <a:srgbClr val="073762"/>
                </a:solidFill>
                <a:latin typeface="Arial"/>
                <a:cs typeface="Arial"/>
              </a:rPr>
              <a:t> </a:t>
            </a:r>
            <a:r>
              <a:rPr sz="1200">
                <a:solidFill>
                  <a:srgbClr val="073762"/>
                </a:solidFill>
                <a:latin typeface="Arial"/>
                <a:cs typeface="Arial"/>
              </a:rPr>
              <a:t>comment</a:t>
            </a:r>
            <a:r>
              <a:rPr sz="1200" spc="-50">
                <a:solidFill>
                  <a:srgbClr val="073762"/>
                </a:solidFill>
                <a:latin typeface="Arial"/>
                <a:cs typeface="Arial"/>
              </a:rPr>
              <a:t> </a:t>
            </a:r>
            <a:r>
              <a:rPr sz="1200">
                <a:solidFill>
                  <a:srgbClr val="073762"/>
                </a:solidFill>
                <a:latin typeface="Arial"/>
                <a:cs typeface="Arial"/>
              </a:rPr>
              <a:t>for</a:t>
            </a:r>
            <a:r>
              <a:rPr sz="1200" spc="-25">
                <a:solidFill>
                  <a:srgbClr val="073762"/>
                </a:solidFill>
                <a:latin typeface="Arial"/>
                <a:cs typeface="Arial"/>
              </a:rPr>
              <a:t> </a:t>
            </a:r>
            <a:r>
              <a:rPr sz="1200">
                <a:solidFill>
                  <a:srgbClr val="073762"/>
                </a:solidFill>
                <a:latin typeface="Arial"/>
                <a:cs typeface="Arial"/>
              </a:rPr>
              <a:t>the</a:t>
            </a:r>
            <a:r>
              <a:rPr sz="1200" spc="-35">
                <a:solidFill>
                  <a:srgbClr val="073762"/>
                </a:solidFill>
                <a:latin typeface="Arial"/>
                <a:cs typeface="Arial"/>
              </a:rPr>
              <a:t> </a:t>
            </a:r>
            <a:r>
              <a:rPr sz="1200">
                <a:solidFill>
                  <a:srgbClr val="073762"/>
                </a:solidFill>
                <a:latin typeface="Arial"/>
                <a:cs typeface="Arial"/>
              </a:rPr>
              <a:t>inclusion</a:t>
            </a:r>
            <a:r>
              <a:rPr sz="1200" spc="-40">
                <a:solidFill>
                  <a:srgbClr val="073762"/>
                </a:solidFill>
                <a:latin typeface="Arial"/>
                <a:cs typeface="Arial"/>
              </a:rPr>
              <a:t> </a:t>
            </a:r>
            <a:r>
              <a:rPr sz="1200" spc="-25">
                <a:solidFill>
                  <a:srgbClr val="073762"/>
                </a:solidFill>
                <a:latin typeface="Arial"/>
                <a:cs typeface="Arial"/>
              </a:rPr>
              <a:t>of </a:t>
            </a:r>
            <a:r>
              <a:rPr sz="1200" spc="-10">
                <a:solidFill>
                  <a:srgbClr val="073762"/>
                </a:solidFill>
                <a:latin typeface="Arial"/>
                <a:cs typeface="Arial"/>
              </a:rPr>
              <a:t>variables.</a:t>
            </a:r>
            <a:endParaRPr sz="1200">
              <a:latin typeface="Arial"/>
              <a:cs typeface="Arial"/>
            </a:endParaRPr>
          </a:p>
          <a:p>
            <a:pPr marL="414655" marR="5080" lvl="2" indent="-131445">
              <a:lnSpc>
                <a:spcPct val="100000"/>
              </a:lnSpc>
              <a:spcBef>
                <a:spcPts val="305"/>
              </a:spcBef>
              <a:buClr>
                <a:srgbClr val="FF9900"/>
              </a:buClr>
              <a:buFont typeface="Wingdings"/>
              <a:buChar char=""/>
              <a:tabLst>
                <a:tab pos="414655" algn="l"/>
              </a:tabLst>
            </a:pPr>
            <a:r>
              <a:rPr sz="1000">
                <a:solidFill>
                  <a:srgbClr val="073762"/>
                </a:solidFill>
                <a:latin typeface="Arial"/>
                <a:cs typeface="Arial"/>
              </a:rPr>
              <a:t>Experts</a:t>
            </a:r>
            <a:r>
              <a:rPr sz="1000" spc="-40">
                <a:solidFill>
                  <a:srgbClr val="073762"/>
                </a:solidFill>
                <a:latin typeface="Arial"/>
                <a:cs typeface="Arial"/>
              </a:rPr>
              <a:t> </a:t>
            </a:r>
            <a:r>
              <a:rPr sz="1000">
                <a:solidFill>
                  <a:srgbClr val="073762"/>
                </a:solidFill>
                <a:latin typeface="Arial"/>
                <a:cs typeface="Arial"/>
              </a:rPr>
              <a:t>were</a:t>
            </a:r>
            <a:r>
              <a:rPr sz="1000" spc="-25">
                <a:solidFill>
                  <a:srgbClr val="073762"/>
                </a:solidFill>
                <a:latin typeface="Arial"/>
                <a:cs typeface="Arial"/>
              </a:rPr>
              <a:t> </a:t>
            </a:r>
            <a:r>
              <a:rPr sz="1000">
                <a:solidFill>
                  <a:srgbClr val="073762"/>
                </a:solidFill>
                <a:latin typeface="Arial"/>
                <a:cs typeface="Arial"/>
              </a:rPr>
              <a:t>encouraged</a:t>
            </a:r>
            <a:r>
              <a:rPr sz="1000" spc="-45">
                <a:solidFill>
                  <a:srgbClr val="073762"/>
                </a:solidFill>
                <a:latin typeface="Arial"/>
                <a:cs typeface="Arial"/>
              </a:rPr>
              <a:t> </a:t>
            </a:r>
            <a:r>
              <a:rPr sz="1000">
                <a:solidFill>
                  <a:srgbClr val="073762"/>
                </a:solidFill>
                <a:latin typeface="Arial"/>
                <a:cs typeface="Arial"/>
              </a:rPr>
              <a:t>to</a:t>
            </a:r>
            <a:r>
              <a:rPr sz="1000" spc="-30">
                <a:solidFill>
                  <a:srgbClr val="073762"/>
                </a:solidFill>
                <a:latin typeface="Arial"/>
                <a:cs typeface="Arial"/>
              </a:rPr>
              <a:t> </a:t>
            </a:r>
            <a:r>
              <a:rPr sz="1000" b="1" spc="-10">
                <a:solidFill>
                  <a:srgbClr val="073762"/>
                </a:solidFill>
                <a:latin typeface="Arial"/>
                <a:cs typeface="Arial"/>
              </a:rPr>
              <a:t>provide </a:t>
            </a:r>
            <a:r>
              <a:rPr sz="1000" b="1">
                <a:solidFill>
                  <a:srgbClr val="073762"/>
                </a:solidFill>
                <a:latin typeface="Arial"/>
                <a:cs typeface="Arial"/>
              </a:rPr>
              <a:t>comments</a:t>
            </a:r>
            <a:r>
              <a:rPr sz="1000" b="1" spc="-45">
                <a:solidFill>
                  <a:srgbClr val="073762"/>
                </a:solidFill>
                <a:latin typeface="Arial"/>
                <a:cs typeface="Arial"/>
              </a:rPr>
              <a:t> </a:t>
            </a:r>
            <a:r>
              <a:rPr sz="1000">
                <a:solidFill>
                  <a:srgbClr val="073762"/>
                </a:solidFill>
                <a:latin typeface="Arial"/>
                <a:cs typeface="Arial"/>
              </a:rPr>
              <a:t>for</a:t>
            </a:r>
            <a:r>
              <a:rPr sz="1000" spc="-65">
                <a:solidFill>
                  <a:srgbClr val="073762"/>
                </a:solidFill>
                <a:latin typeface="Arial"/>
                <a:cs typeface="Arial"/>
              </a:rPr>
              <a:t> </a:t>
            </a:r>
            <a:r>
              <a:rPr sz="1000">
                <a:solidFill>
                  <a:srgbClr val="073762"/>
                </a:solidFill>
                <a:latin typeface="Arial"/>
                <a:cs typeface="Arial"/>
              </a:rPr>
              <a:t>excluding</a:t>
            </a:r>
            <a:r>
              <a:rPr sz="1000" spc="-40">
                <a:solidFill>
                  <a:srgbClr val="073762"/>
                </a:solidFill>
                <a:latin typeface="Arial"/>
                <a:cs typeface="Arial"/>
              </a:rPr>
              <a:t> </a:t>
            </a:r>
            <a:r>
              <a:rPr sz="1000">
                <a:solidFill>
                  <a:srgbClr val="073762"/>
                </a:solidFill>
                <a:latin typeface="Arial"/>
                <a:cs typeface="Arial"/>
              </a:rPr>
              <a:t>or</a:t>
            </a:r>
            <a:r>
              <a:rPr sz="1000" spc="-40">
                <a:solidFill>
                  <a:srgbClr val="073762"/>
                </a:solidFill>
                <a:latin typeface="Arial"/>
                <a:cs typeface="Arial"/>
              </a:rPr>
              <a:t> </a:t>
            </a:r>
            <a:r>
              <a:rPr sz="1000">
                <a:solidFill>
                  <a:srgbClr val="073762"/>
                </a:solidFill>
                <a:latin typeface="Arial"/>
                <a:cs typeface="Arial"/>
              </a:rPr>
              <a:t>including</a:t>
            </a:r>
            <a:r>
              <a:rPr sz="1000" spc="-35">
                <a:solidFill>
                  <a:srgbClr val="073762"/>
                </a:solidFill>
                <a:latin typeface="Arial"/>
                <a:cs typeface="Arial"/>
              </a:rPr>
              <a:t> </a:t>
            </a:r>
            <a:r>
              <a:rPr sz="1000" spc="-10">
                <a:solidFill>
                  <a:srgbClr val="073762"/>
                </a:solidFill>
                <a:latin typeface="Arial"/>
                <a:cs typeface="Arial"/>
              </a:rPr>
              <a:t>variables, </a:t>
            </a:r>
            <a:r>
              <a:rPr sz="1000">
                <a:solidFill>
                  <a:srgbClr val="073762"/>
                </a:solidFill>
                <a:latin typeface="Arial"/>
                <a:cs typeface="Arial"/>
              </a:rPr>
              <a:t>to</a:t>
            </a:r>
            <a:r>
              <a:rPr sz="1000" spc="-30">
                <a:solidFill>
                  <a:srgbClr val="073762"/>
                </a:solidFill>
                <a:latin typeface="Arial"/>
                <a:cs typeface="Arial"/>
              </a:rPr>
              <a:t> </a:t>
            </a:r>
            <a:r>
              <a:rPr sz="1000" b="1">
                <a:solidFill>
                  <a:srgbClr val="073762"/>
                </a:solidFill>
                <a:latin typeface="Arial"/>
                <a:cs typeface="Arial"/>
              </a:rPr>
              <a:t>nominate</a:t>
            </a:r>
            <a:r>
              <a:rPr sz="1000" b="1" spc="-35">
                <a:solidFill>
                  <a:srgbClr val="073762"/>
                </a:solidFill>
                <a:latin typeface="Arial"/>
                <a:cs typeface="Arial"/>
              </a:rPr>
              <a:t> </a:t>
            </a:r>
            <a:r>
              <a:rPr sz="1000" b="1">
                <a:solidFill>
                  <a:srgbClr val="073762"/>
                </a:solidFill>
                <a:latin typeface="Arial"/>
                <a:cs typeface="Arial"/>
              </a:rPr>
              <a:t>variables</a:t>
            </a:r>
            <a:r>
              <a:rPr sz="1000" b="1" spc="-30">
                <a:solidFill>
                  <a:srgbClr val="073762"/>
                </a:solidFill>
                <a:latin typeface="Arial"/>
                <a:cs typeface="Arial"/>
              </a:rPr>
              <a:t> </a:t>
            </a:r>
            <a:r>
              <a:rPr sz="1000">
                <a:solidFill>
                  <a:srgbClr val="073762"/>
                </a:solidFill>
                <a:latin typeface="Arial"/>
                <a:cs typeface="Arial"/>
              </a:rPr>
              <a:t>from</a:t>
            </a:r>
            <a:r>
              <a:rPr sz="1000" spc="-40">
                <a:solidFill>
                  <a:srgbClr val="073762"/>
                </a:solidFill>
                <a:latin typeface="Arial"/>
                <a:cs typeface="Arial"/>
              </a:rPr>
              <a:t> </a:t>
            </a:r>
            <a:r>
              <a:rPr sz="1000">
                <a:solidFill>
                  <a:srgbClr val="073762"/>
                </a:solidFill>
                <a:latin typeface="Arial"/>
                <a:cs typeface="Arial"/>
              </a:rPr>
              <a:t>the</a:t>
            </a:r>
            <a:r>
              <a:rPr sz="1000" spc="-30">
                <a:solidFill>
                  <a:srgbClr val="073762"/>
                </a:solidFill>
                <a:latin typeface="Arial"/>
                <a:cs typeface="Arial"/>
              </a:rPr>
              <a:t> </a:t>
            </a:r>
            <a:r>
              <a:rPr sz="1000" spc="-10">
                <a:solidFill>
                  <a:srgbClr val="073762"/>
                </a:solidFill>
                <a:latin typeface="Arial"/>
                <a:cs typeface="Arial"/>
              </a:rPr>
              <a:t>“suggest” </a:t>
            </a:r>
            <a:r>
              <a:rPr sz="1000">
                <a:solidFill>
                  <a:srgbClr val="073762"/>
                </a:solidFill>
                <a:latin typeface="Arial"/>
                <a:cs typeface="Arial"/>
              </a:rPr>
              <a:t>variable</a:t>
            </a:r>
            <a:r>
              <a:rPr sz="1000" spc="-25">
                <a:solidFill>
                  <a:srgbClr val="073762"/>
                </a:solidFill>
                <a:latin typeface="Arial"/>
                <a:cs typeface="Arial"/>
              </a:rPr>
              <a:t> </a:t>
            </a:r>
            <a:r>
              <a:rPr sz="1000">
                <a:solidFill>
                  <a:srgbClr val="073762"/>
                </a:solidFill>
                <a:latin typeface="Arial"/>
                <a:cs typeface="Arial"/>
              </a:rPr>
              <a:t>list,</a:t>
            </a:r>
            <a:r>
              <a:rPr sz="1000" spc="-40">
                <a:solidFill>
                  <a:srgbClr val="073762"/>
                </a:solidFill>
                <a:latin typeface="Arial"/>
                <a:cs typeface="Arial"/>
              </a:rPr>
              <a:t> </a:t>
            </a:r>
            <a:r>
              <a:rPr sz="1000">
                <a:solidFill>
                  <a:srgbClr val="073762"/>
                </a:solidFill>
                <a:latin typeface="Arial"/>
                <a:cs typeface="Arial"/>
              </a:rPr>
              <a:t>and/or</a:t>
            </a:r>
            <a:r>
              <a:rPr sz="1000" spc="-40">
                <a:solidFill>
                  <a:srgbClr val="073762"/>
                </a:solidFill>
                <a:latin typeface="Arial"/>
                <a:cs typeface="Arial"/>
              </a:rPr>
              <a:t> </a:t>
            </a:r>
            <a:r>
              <a:rPr sz="1000" b="1">
                <a:solidFill>
                  <a:srgbClr val="073762"/>
                </a:solidFill>
                <a:latin typeface="Arial"/>
                <a:cs typeface="Arial"/>
              </a:rPr>
              <a:t>propose</a:t>
            </a:r>
            <a:r>
              <a:rPr sz="1000" b="1" spc="-40">
                <a:solidFill>
                  <a:srgbClr val="073762"/>
                </a:solidFill>
                <a:latin typeface="Arial"/>
                <a:cs typeface="Arial"/>
              </a:rPr>
              <a:t> </a:t>
            </a:r>
            <a:r>
              <a:rPr sz="1000" b="1">
                <a:solidFill>
                  <a:srgbClr val="073762"/>
                </a:solidFill>
                <a:latin typeface="Arial"/>
                <a:cs typeface="Arial"/>
              </a:rPr>
              <a:t>new</a:t>
            </a:r>
            <a:r>
              <a:rPr sz="1000" b="1" spc="-45">
                <a:solidFill>
                  <a:srgbClr val="073762"/>
                </a:solidFill>
                <a:latin typeface="Arial"/>
                <a:cs typeface="Arial"/>
              </a:rPr>
              <a:t> </a:t>
            </a:r>
            <a:r>
              <a:rPr sz="1000" b="1" spc="-10">
                <a:solidFill>
                  <a:srgbClr val="073762"/>
                </a:solidFill>
                <a:latin typeface="Arial"/>
                <a:cs typeface="Arial"/>
              </a:rPr>
              <a:t>variables</a:t>
            </a:r>
            <a:r>
              <a:rPr sz="1000" spc="-10">
                <a:solidFill>
                  <a:srgbClr val="073762"/>
                </a:solidFill>
                <a:latin typeface="Arial"/>
                <a:cs typeface="Arial"/>
              </a:rPr>
              <a:t>.</a:t>
            </a:r>
            <a:endParaRPr sz="1000">
              <a:latin typeface="Arial"/>
              <a:cs typeface="Arial"/>
            </a:endParaRPr>
          </a:p>
          <a:p>
            <a:pPr marL="281940" marR="59690" lvl="1" indent="-135890">
              <a:lnSpc>
                <a:spcPct val="100000"/>
              </a:lnSpc>
              <a:spcBef>
                <a:spcPts val="295"/>
              </a:spcBef>
              <a:buClr>
                <a:srgbClr val="FF9900"/>
              </a:buClr>
              <a:buChar char="–"/>
              <a:tabLst>
                <a:tab pos="281940" algn="l"/>
              </a:tabLst>
            </a:pPr>
            <a:r>
              <a:rPr sz="1200">
                <a:solidFill>
                  <a:srgbClr val="073762"/>
                </a:solidFill>
                <a:latin typeface="Arial"/>
                <a:cs typeface="Arial"/>
              </a:rPr>
              <a:t>These</a:t>
            </a:r>
            <a:r>
              <a:rPr sz="1200" spc="-45">
                <a:solidFill>
                  <a:srgbClr val="073762"/>
                </a:solidFill>
                <a:latin typeface="Arial"/>
                <a:cs typeface="Arial"/>
              </a:rPr>
              <a:t> </a:t>
            </a:r>
            <a:r>
              <a:rPr sz="1200">
                <a:solidFill>
                  <a:srgbClr val="073762"/>
                </a:solidFill>
                <a:latin typeface="Arial"/>
                <a:cs typeface="Arial"/>
              </a:rPr>
              <a:t>workbooks</a:t>
            </a:r>
            <a:r>
              <a:rPr sz="1200" spc="-40">
                <a:solidFill>
                  <a:srgbClr val="073762"/>
                </a:solidFill>
                <a:latin typeface="Arial"/>
                <a:cs typeface="Arial"/>
              </a:rPr>
              <a:t> </a:t>
            </a:r>
            <a:r>
              <a:rPr sz="1200">
                <a:solidFill>
                  <a:srgbClr val="073762"/>
                </a:solidFill>
                <a:latin typeface="Arial"/>
                <a:cs typeface="Arial"/>
              </a:rPr>
              <a:t>were</a:t>
            </a:r>
            <a:r>
              <a:rPr sz="1200" spc="-20">
                <a:solidFill>
                  <a:srgbClr val="073762"/>
                </a:solidFill>
                <a:latin typeface="Arial"/>
                <a:cs typeface="Arial"/>
              </a:rPr>
              <a:t> </a:t>
            </a:r>
            <a:r>
              <a:rPr sz="1200">
                <a:solidFill>
                  <a:srgbClr val="073762"/>
                </a:solidFill>
                <a:latin typeface="Arial"/>
                <a:cs typeface="Arial"/>
              </a:rPr>
              <a:t>returned</a:t>
            </a:r>
            <a:r>
              <a:rPr sz="1200" spc="-45">
                <a:solidFill>
                  <a:srgbClr val="073762"/>
                </a:solidFill>
                <a:latin typeface="Arial"/>
                <a:cs typeface="Arial"/>
              </a:rPr>
              <a:t> </a:t>
            </a:r>
            <a:r>
              <a:rPr sz="1200">
                <a:solidFill>
                  <a:srgbClr val="073762"/>
                </a:solidFill>
                <a:latin typeface="Arial"/>
                <a:cs typeface="Arial"/>
              </a:rPr>
              <a:t>to</a:t>
            </a:r>
            <a:r>
              <a:rPr sz="1200" spc="-10">
                <a:solidFill>
                  <a:srgbClr val="073762"/>
                </a:solidFill>
                <a:latin typeface="Arial"/>
                <a:cs typeface="Arial"/>
              </a:rPr>
              <a:t> </a:t>
            </a:r>
            <a:r>
              <a:rPr sz="1200" spc="-25">
                <a:solidFill>
                  <a:srgbClr val="073762"/>
                </a:solidFill>
                <a:latin typeface="Arial"/>
                <a:cs typeface="Arial"/>
              </a:rPr>
              <a:t>the </a:t>
            </a:r>
            <a:r>
              <a:rPr sz="1200">
                <a:solidFill>
                  <a:srgbClr val="073762"/>
                </a:solidFill>
                <a:latin typeface="Arial"/>
                <a:cs typeface="Arial"/>
              </a:rPr>
              <a:t>ISAR Delphi</a:t>
            </a:r>
            <a:r>
              <a:rPr sz="1200" spc="-5">
                <a:solidFill>
                  <a:srgbClr val="073762"/>
                </a:solidFill>
                <a:latin typeface="Arial"/>
                <a:cs typeface="Arial"/>
              </a:rPr>
              <a:t> </a:t>
            </a:r>
            <a:r>
              <a:rPr sz="1200" spc="-10">
                <a:solidFill>
                  <a:srgbClr val="073762"/>
                </a:solidFill>
                <a:latin typeface="Arial"/>
                <a:cs typeface="Arial"/>
              </a:rPr>
              <a:t>administrator</a:t>
            </a:r>
            <a:r>
              <a:rPr sz="1200" spc="-20">
                <a:solidFill>
                  <a:srgbClr val="073762"/>
                </a:solidFill>
                <a:latin typeface="Arial"/>
                <a:cs typeface="Arial"/>
              </a:rPr>
              <a:t> </a:t>
            </a:r>
            <a:r>
              <a:rPr sz="1200" spc="-10">
                <a:solidFill>
                  <a:srgbClr val="073762"/>
                </a:solidFill>
                <a:latin typeface="Arial"/>
                <a:cs typeface="Arial"/>
              </a:rPr>
              <a:t>anonymously.</a:t>
            </a:r>
            <a:endParaRPr sz="1200">
              <a:latin typeface="Arial"/>
              <a:cs typeface="Arial"/>
            </a:endParaRPr>
          </a:p>
          <a:p>
            <a:pPr marL="281940" marR="51435" lvl="1" indent="-135890">
              <a:lnSpc>
                <a:spcPct val="100000"/>
              </a:lnSpc>
              <a:spcBef>
                <a:spcPts val="300"/>
              </a:spcBef>
              <a:buClr>
                <a:srgbClr val="FF9900"/>
              </a:buClr>
              <a:buChar char="–"/>
              <a:tabLst>
                <a:tab pos="281940" algn="l"/>
              </a:tabLst>
            </a:pPr>
            <a:r>
              <a:rPr sz="1200" spc="-10">
                <a:solidFill>
                  <a:srgbClr val="073762"/>
                </a:solidFill>
                <a:latin typeface="Arial"/>
                <a:cs typeface="Arial"/>
              </a:rPr>
              <a:t>Variables</a:t>
            </a:r>
            <a:r>
              <a:rPr sz="1200" spc="-35">
                <a:solidFill>
                  <a:srgbClr val="073762"/>
                </a:solidFill>
                <a:latin typeface="Arial"/>
                <a:cs typeface="Arial"/>
              </a:rPr>
              <a:t> </a:t>
            </a:r>
            <a:r>
              <a:rPr sz="1200">
                <a:solidFill>
                  <a:srgbClr val="073762"/>
                </a:solidFill>
                <a:latin typeface="Arial"/>
                <a:cs typeface="Arial"/>
              </a:rPr>
              <a:t>with </a:t>
            </a:r>
            <a:r>
              <a:rPr sz="1200" spc="-10">
                <a:solidFill>
                  <a:srgbClr val="073762"/>
                </a:solidFill>
                <a:latin typeface="Arial"/>
                <a:cs typeface="Arial"/>
              </a:rPr>
              <a:t>‘undecided’</a:t>
            </a:r>
            <a:r>
              <a:rPr sz="1200" spc="-85">
                <a:solidFill>
                  <a:srgbClr val="073762"/>
                </a:solidFill>
                <a:latin typeface="Arial"/>
                <a:cs typeface="Arial"/>
              </a:rPr>
              <a:t> </a:t>
            </a:r>
            <a:r>
              <a:rPr sz="1200">
                <a:solidFill>
                  <a:srgbClr val="073762"/>
                </a:solidFill>
                <a:latin typeface="Arial"/>
                <a:cs typeface="Arial"/>
              </a:rPr>
              <a:t>consensus</a:t>
            </a:r>
            <a:r>
              <a:rPr sz="1200" spc="-35">
                <a:solidFill>
                  <a:srgbClr val="073762"/>
                </a:solidFill>
                <a:latin typeface="Arial"/>
                <a:cs typeface="Arial"/>
              </a:rPr>
              <a:t> </a:t>
            </a:r>
            <a:r>
              <a:rPr sz="1200" spc="-25">
                <a:solidFill>
                  <a:srgbClr val="073762"/>
                </a:solidFill>
                <a:latin typeface="Arial"/>
                <a:cs typeface="Arial"/>
              </a:rPr>
              <a:t>for </a:t>
            </a:r>
            <a:r>
              <a:rPr sz="1200" spc="-10">
                <a:solidFill>
                  <a:srgbClr val="073762"/>
                </a:solidFill>
                <a:latin typeface="Arial"/>
                <a:cs typeface="Arial"/>
              </a:rPr>
              <a:t>inclusion/exclusion</a:t>
            </a:r>
            <a:r>
              <a:rPr sz="1200" spc="-50">
                <a:solidFill>
                  <a:srgbClr val="073762"/>
                </a:solidFill>
                <a:latin typeface="Arial"/>
                <a:cs typeface="Arial"/>
              </a:rPr>
              <a:t> </a:t>
            </a:r>
            <a:r>
              <a:rPr sz="1200">
                <a:solidFill>
                  <a:srgbClr val="073762"/>
                </a:solidFill>
                <a:latin typeface="Wingdings"/>
                <a:cs typeface="Wingdings"/>
              </a:rPr>
              <a:t></a:t>
            </a:r>
            <a:r>
              <a:rPr sz="1200" spc="25">
                <a:solidFill>
                  <a:srgbClr val="073762"/>
                </a:solidFill>
                <a:latin typeface="Times New Roman"/>
                <a:cs typeface="Times New Roman"/>
              </a:rPr>
              <a:t> </a:t>
            </a:r>
            <a:r>
              <a:rPr sz="1200" b="1">
                <a:solidFill>
                  <a:srgbClr val="073762"/>
                </a:solidFill>
                <a:latin typeface="Arial"/>
                <a:cs typeface="Arial"/>
              </a:rPr>
              <a:t>submitted </a:t>
            </a:r>
            <a:r>
              <a:rPr sz="1200" b="1" spc="-25">
                <a:solidFill>
                  <a:srgbClr val="073762"/>
                </a:solidFill>
                <a:latin typeface="Arial"/>
                <a:cs typeface="Arial"/>
              </a:rPr>
              <a:t>for </a:t>
            </a:r>
            <a:r>
              <a:rPr sz="1200" b="1">
                <a:solidFill>
                  <a:srgbClr val="073762"/>
                </a:solidFill>
                <a:latin typeface="Arial"/>
                <a:cs typeface="Arial"/>
              </a:rPr>
              <a:t>evaluation</a:t>
            </a:r>
            <a:r>
              <a:rPr sz="1200" b="1" spc="-25">
                <a:solidFill>
                  <a:srgbClr val="073762"/>
                </a:solidFill>
                <a:latin typeface="Arial"/>
                <a:cs typeface="Arial"/>
              </a:rPr>
              <a:t> </a:t>
            </a:r>
            <a:r>
              <a:rPr sz="1200" b="1">
                <a:solidFill>
                  <a:srgbClr val="073762"/>
                </a:solidFill>
                <a:latin typeface="Arial"/>
                <a:cs typeface="Arial"/>
              </a:rPr>
              <a:t>in</a:t>
            </a:r>
            <a:r>
              <a:rPr sz="1200" b="1" spc="-25">
                <a:solidFill>
                  <a:srgbClr val="073762"/>
                </a:solidFill>
                <a:latin typeface="Arial"/>
                <a:cs typeface="Arial"/>
              </a:rPr>
              <a:t> </a:t>
            </a:r>
            <a:r>
              <a:rPr sz="1200" b="1">
                <a:solidFill>
                  <a:srgbClr val="073762"/>
                </a:solidFill>
                <a:latin typeface="Arial"/>
                <a:cs typeface="Arial"/>
              </a:rPr>
              <a:t>the</a:t>
            </a:r>
            <a:r>
              <a:rPr sz="1200" b="1" spc="-35">
                <a:solidFill>
                  <a:srgbClr val="073762"/>
                </a:solidFill>
                <a:latin typeface="Arial"/>
                <a:cs typeface="Arial"/>
              </a:rPr>
              <a:t> </a:t>
            </a:r>
            <a:r>
              <a:rPr sz="1200" b="1">
                <a:solidFill>
                  <a:srgbClr val="073762"/>
                </a:solidFill>
                <a:latin typeface="Arial"/>
                <a:cs typeface="Arial"/>
              </a:rPr>
              <a:t>subsequent</a:t>
            </a:r>
            <a:r>
              <a:rPr sz="1200" b="1" spc="-45">
                <a:solidFill>
                  <a:srgbClr val="073762"/>
                </a:solidFill>
                <a:latin typeface="Arial"/>
                <a:cs typeface="Arial"/>
              </a:rPr>
              <a:t> </a:t>
            </a:r>
            <a:r>
              <a:rPr sz="1200" b="1" spc="-10">
                <a:solidFill>
                  <a:srgbClr val="073762"/>
                </a:solidFill>
                <a:latin typeface="Arial"/>
                <a:cs typeface="Arial"/>
              </a:rPr>
              <a:t>round.</a:t>
            </a:r>
            <a:endParaRPr sz="1200">
              <a:latin typeface="Arial"/>
              <a:cs typeface="Arial"/>
            </a:endParaRPr>
          </a:p>
          <a:p>
            <a:pPr marL="281940" marR="135890" lvl="1" indent="-135890">
              <a:lnSpc>
                <a:spcPct val="100000"/>
              </a:lnSpc>
              <a:spcBef>
                <a:spcPts val="305"/>
              </a:spcBef>
              <a:buClr>
                <a:srgbClr val="FF9900"/>
              </a:buClr>
              <a:buChar char="–"/>
              <a:tabLst>
                <a:tab pos="281940" algn="l"/>
              </a:tabLst>
            </a:pPr>
            <a:r>
              <a:rPr sz="1200" spc="-10">
                <a:solidFill>
                  <a:srgbClr val="073762"/>
                </a:solidFill>
                <a:latin typeface="Arial"/>
                <a:cs typeface="Arial"/>
              </a:rPr>
              <a:t>Finalisation</a:t>
            </a:r>
            <a:r>
              <a:rPr sz="1200" spc="-45">
                <a:solidFill>
                  <a:srgbClr val="073762"/>
                </a:solidFill>
                <a:latin typeface="Arial"/>
                <a:cs typeface="Arial"/>
              </a:rPr>
              <a:t> </a:t>
            </a:r>
            <a:r>
              <a:rPr sz="1200">
                <a:solidFill>
                  <a:srgbClr val="073762"/>
                </a:solidFill>
                <a:latin typeface="Arial"/>
                <a:cs typeface="Arial"/>
              </a:rPr>
              <a:t>of the</a:t>
            </a:r>
            <a:r>
              <a:rPr sz="1200" spc="-15">
                <a:solidFill>
                  <a:srgbClr val="073762"/>
                </a:solidFill>
                <a:latin typeface="Arial"/>
                <a:cs typeface="Arial"/>
              </a:rPr>
              <a:t> </a:t>
            </a:r>
            <a:r>
              <a:rPr sz="1200">
                <a:solidFill>
                  <a:srgbClr val="073762"/>
                </a:solidFill>
                <a:latin typeface="Arial"/>
                <a:cs typeface="Arial"/>
              </a:rPr>
              <a:t>core</a:t>
            </a:r>
            <a:r>
              <a:rPr sz="1200" spc="-10">
                <a:solidFill>
                  <a:srgbClr val="073762"/>
                </a:solidFill>
                <a:latin typeface="Arial"/>
                <a:cs typeface="Arial"/>
              </a:rPr>
              <a:t> </a:t>
            </a:r>
            <a:r>
              <a:rPr sz="1200">
                <a:solidFill>
                  <a:srgbClr val="073762"/>
                </a:solidFill>
                <a:latin typeface="Arial"/>
                <a:cs typeface="Arial"/>
              </a:rPr>
              <a:t>variable</a:t>
            </a:r>
            <a:r>
              <a:rPr sz="1200" spc="-15">
                <a:solidFill>
                  <a:srgbClr val="073762"/>
                </a:solidFill>
                <a:latin typeface="Arial"/>
                <a:cs typeface="Arial"/>
              </a:rPr>
              <a:t> </a:t>
            </a:r>
            <a:r>
              <a:rPr sz="1200">
                <a:solidFill>
                  <a:srgbClr val="073762"/>
                </a:solidFill>
                <a:latin typeface="Arial"/>
                <a:cs typeface="Arial"/>
              </a:rPr>
              <a:t>list </a:t>
            </a:r>
            <a:r>
              <a:rPr sz="1200" spc="-25">
                <a:solidFill>
                  <a:srgbClr val="073762"/>
                </a:solidFill>
                <a:latin typeface="Arial"/>
                <a:cs typeface="Arial"/>
              </a:rPr>
              <a:t>was </a:t>
            </a:r>
            <a:r>
              <a:rPr sz="1200">
                <a:solidFill>
                  <a:srgbClr val="073762"/>
                </a:solidFill>
                <a:latin typeface="Arial"/>
                <a:cs typeface="Arial"/>
              </a:rPr>
              <a:t>facilitated</a:t>
            </a:r>
            <a:r>
              <a:rPr sz="1200" spc="-45">
                <a:solidFill>
                  <a:srgbClr val="073762"/>
                </a:solidFill>
                <a:latin typeface="Arial"/>
                <a:cs typeface="Arial"/>
              </a:rPr>
              <a:t> </a:t>
            </a:r>
            <a:r>
              <a:rPr sz="1200">
                <a:solidFill>
                  <a:srgbClr val="073762"/>
                </a:solidFill>
                <a:latin typeface="Arial"/>
                <a:cs typeface="Arial"/>
              </a:rPr>
              <a:t>by </a:t>
            </a:r>
            <a:r>
              <a:rPr sz="1200" b="1">
                <a:solidFill>
                  <a:srgbClr val="073762"/>
                </a:solidFill>
                <a:latin typeface="Arial"/>
                <a:cs typeface="Arial"/>
              </a:rPr>
              <a:t>2</a:t>
            </a:r>
            <a:r>
              <a:rPr sz="1200" b="1" spc="5">
                <a:solidFill>
                  <a:srgbClr val="073762"/>
                </a:solidFill>
                <a:latin typeface="Arial"/>
                <a:cs typeface="Arial"/>
              </a:rPr>
              <a:t> </a:t>
            </a:r>
            <a:r>
              <a:rPr sz="1200" b="1" spc="-10">
                <a:solidFill>
                  <a:srgbClr val="073762"/>
                </a:solidFill>
                <a:latin typeface="Arial"/>
                <a:cs typeface="Arial"/>
              </a:rPr>
              <a:t>face-to-</a:t>
            </a:r>
            <a:r>
              <a:rPr sz="1200" b="1">
                <a:solidFill>
                  <a:srgbClr val="073762"/>
                </a:solidFill>
                <a:latin typeface="Arial"/>
                <a:cs typeface="Arial"/>
              </a:rPr>
              <a:t>face</a:t>
            </a:r>
            <a:r>
              <a:rPr sz="1200" b="1" spc="-30">
                <a:solidFill>
                  <a:srgbClr val="073762"/>
                </a:solidFill>
                <a:latin typeface="Arial"/>
                <a:cs typeface="Arial"/>
              </a:rPr>
              <a:t> </a:t>
            </a:r>
            <a:r>
              <a:rPr sz="1200" b="1" spc="-10">
                <a:solidFill>
                  <a:srgbClr val="073762"/>
                </a:solidFill>
                <a:latin typeface="Arial"/>
                <a:cs typeface="Arial"/>
              </a:rPr>
              <a:t>meetings</a:t>
            </a:r>
            <a:r>
              <a:rPr sz="1200" spc="-10">
                <a:solidFill>
                  <a:srgbClr val="073762"/>
                </a:solidFill>
                <a:latin typeface="Arial"/>
                <a:cs typeface="Arial"/>
              </a:rPr>
              <a:t>.</a:t>
            </a:r>
            <a:endParaRPr sz="1200">
              <a:latin typeface="Arial"/>
              <a:cs typeface="Arial"/>
            </a:endParaRPr>
          </a:p>
        </p:txBody>
      </p:sp>
      <p:sp>
        <p:nvSpPr>
          <p:cNvPr id="3" name="object 3"/>
          <p:cNvSpPr txBox="1"/>
          <p:nvPr/>
        </p:nvSpPr>
        <p:spPr>
          <a:xfrm>
            <a:off x="310692" y="4643729"/>
            <a:ext cx="3479165" cy="147955"/>
          </a:xfrm>
          <a:prstGeom prst="rect">
            <a:avLst/>
          </a:prstGeom>
        </p:spPr>
        <p:txBody>
          <a:bodyPr vert="horz" wrap="square" lIns="0" tIns="12700" rIns="0" bIns="0" rtlCol="0">
            <a:spAutoFit/>
          </a:bodyPr>
          <a:lstStyle/>
          <a:p>
            <a:pPr marL="12700">
              <a:lnSpc>
                <a:spcPct val="100000"/>
              </a:lnSpc>
              <a:spcBef>
                <a:spcPts val="100"/>
              </a:spcBef>
            </a:pPr>
            <a:r>
              <a:rPr sz="800">
                <a:solidFill>
                  <a:srgbClr val="073762"/>
                </a:solidFill>
                <a:latin typeface="Arial"/>
                <a:cs typeface="Arial"/>
              </a:rPr>
              <a:t>BTS:</a:t>
            </a:r>
            <a:r>
              <a:rPr sz="800" spc="-25">
                <a:solidFill>
                  <a:srgbClr val="073762"/>
                </a:solidFill>
                <a:latin typeface="Arial"/>
                <a:cs typeface="Arial"/>
              </a:rPr>
              <a:t> </a:t>
            </a:r>
            <a:r>
              <a:rPr sz="800">
                <a:solidFill>
                  <a:srgbClr val="073762"/>
                </a:solidFill>
                <a:latin typeface="Arial"/>
                <a:cs typeface="Arial"/>
              </a:rPr>
              <a:t>British</a:t>
            </a:r>
            <a:r>
              <a:rPr sz="800" spc="-40">
                <a:solidFill>
                  <a:srgbClr val="073762"/>
                </a:solidFill>
                <a:latin typeface="Arial"/>
                <a:cs typeface="Arial"/>
              </a:rPr>
              <a:t> </a:t>
            </a:r>
            <a:r>
              <a:rPr sz="800">
                <a:solidFill>
                  <a:srgbClr val="073762"/>
                </a:solidFill>
                <a:latin typeface="Arial"/>
                <a:cs typeface="Arial"/>
              </a:rPr>
              <a:t>Thoracic</a:t>
            </a:r>
            <a:r>
              <a:rPr sz="800" spc="-20">
                <a:solidFill>
                  <a:srgbClr val="073762"/>
                </a:solidFill>
                <a:latin typeface="Arial"/>
                <a:cs typeface="Arial"/>
              </a:rPr>
              <a:t> </a:t>
            </a:r>
            <a:r>
              <a:rPr sz="800">
                <a:solidFill>
                  <a:srgbClr val="073762"/>
                </a:solidFill>
                <a:latin typeface="Arial"/>
                <a:cs typeface="Arial"/>
              </a:rPr>
              <a:t>Society;</a:t>
            </a:r>
            <a:r>
              <a:rPr sz="800" spc="-20">
                <a:solidFill>
                  <a:srgbClr val="073762"/>
                </a:solidFill>
                <a:latin typeface="Arial"/>
                <a:cs typeface="Arial"/>
              </a:rPr>
              <a:t> </a:t>
            </a:r>
            <a:r>
              <a:rPr sz="800">
                <a:solidFill>
                  <a:srgbClr val="073762"/>
                </a:solidFill>
                <a:latin typeface="Arial"/>
                <a:cs typeface="Arial"/>
              </a:rPr>
              <a:t>SAWD:</a:t>
            </a:r>
            <a:r>
              <a:rPr sz="800" spc="-45">
                <a:solidFill>
                  <a:srgbClr val="073762"/>
                </a:solidFill>
                <a:latin typeface="Arial"/>
                <a:cs typeface="Arial"/>
              </a:rPr>
              <a:t> </a:t>
            </a:r>
            <a:r>
              <a:rPr sz="800">
                <a:solidFill>
                  <a:srgbClr val="073762"/>
                </a:solidFill>
                <a:latin typeface="Arial"/>
                <a:cs typeface="Arial"/>
              </a:rPr>
              <a:t>Severe</a:t>
            </a:r>
            <a:r>
              <a:rPr sz="800" spc="-10">
                <a:solidFill>
                  <a:srgbClr val="073762"/>
                </a:solidFill>
                <a:latin typeface="Arial"/>
                <a:cs typeface="Arial"/>
              </a:rPr>
              <a:t> </a:t>
            </a:r>
            <a:r>
              <a:rPr sz="800">
                <a:solidFill>
                  <a:srgbClr val="073762"/>
                </a:solidFill>
                <a:latin typeface="Arial"/>
                <a:cs typeface="Arial"/>
              </a:rPr>
              <a:t>Asthma</a:t>
            </a:r>
            <a:r>
              <a:rPr sz="800" spc="-40">
                <a:solidFill>
                  <a:srgbClr val="073762"/>
                </a:solidFill>
                <a:latin typeface="Arial"/>
                <a:cs typeface="Arial"/>
              </a:rPr>
              <a:t> </a:t>
            </a:r>
            <a:r>
              <a:rPr sz="800">
                <a:solidFill>
                  <a:srgbClr val="073762"/>
                </a:solidFill>
                <a:latin typeface="Arial"/>
                <a:cs typeface="Arial"/>
              </a:rPr>
              <a:t>Web-based</a:t>
            </a:r>
            <a:r>
              <a:rPr sz="800" spc="-25">
                <a:solidFill>
                  <a:srgbClr val="073762"/>
                </a:solidFill>
                <a:latin typeface="Arial"/>
                <a:cs typeface="Arial"/>
              </a:rPr>
              <a:t> </a:t>
            </a:r>
            <a:r>
              <a:rPr sz="800" spc="-10">
                <a:solidFill>
                  <a:srgbClr val="073762"/>
                </a:solidFill>
                <a:latin typeface="Arial"/>
                <a:cs typeface="Arial"/>
              </a:rPr>
              <a:t>Database</a:t>
            </a:r>
            <a:endParaRPr sz="800">
              <a:latin typeface="Arial"/>
              <a:cs typeface="Arial"/>
            </a:endParaRPr>
          </a:p>
        </p:txBody>
      </p:sp>
      <p:sp>
        <p:nvSpPr>
          <p:cNvPr id="4" name="object 4"/>
          <p:cNvSpPr txBox="1">
            <a:spLocks noGrp="1"/>
          </p:cNvSpPr>
          <p:nvPr>
            <p:ph type="title"/>
          </p:nvPr>
        </p:nvSpPr>
        <p:spPr>
          <a:prstGeom prst="rect">
            <a:avLst/>
          </a:prstGeom>
        </p:spPr>
        <p:txBody>
          <a:bodyPr vert="horz" wrap="square" lIns="0" tIns="239521" rIns="0" bIns="0" rtlCol="0">
            <a:spAutoFit/>
          </a:bodyPr>
          <a:lstStyle/>
          <a:p>
            <a:pPr marL="12700">
              <a:lnSpc>
                <a:spcPct val="100000"/>
              </a:lnSpc>
              <a:spcBef>
                <a:spcPts val="100"/>
              </a:spcBef>
            </a:pPr>
            <a:r>
              <a:rPr spc="-10"/>
              <a:t>Methods:</a:t>
            </a:r>
            <a:r>
              <a:rPr spc="-114"/>
              <a:t> </a:t>
            </a:r>
            <a:r>
              <a:t>A</a:t>
            </a:r>
            <a:r>
              <a:rPr spc="-100"/>
              <a:t> </a:t>
            </a:r>
            <a:r>
              <a:rPr spc="-10"/>
              <a:t>3-</a:t>
            </a:r>
            <a:r>
              <a:t>round</a:t>
            </a:r>
            <a:r>
              <a:rPr spc="-25"/>
              <a:t> </a:t>
            </a:r>
            <a:r>
              <a:t>modified</a:t>
            </a:r>
            <a:r>
              <a:rPr spc="-50"/>
              <a:t> </a:t>
            </a:r>
            <a:r>
              <a:t>Delphi</a:t>
            </a:r>
            <a:r>
              <a:rPr spc="-10"/>
              <a:t> process</a:t>
            </a:r>
          </a:p>
        </p:txBody>
      </p:sp>
      <p:pic>
        <p:nvPicPr>
          <p:cNvPr id="5" name="object 5"/>
          <p:cNvPicPr/>
          <p:nvPr/>
        </p:nvPicPr>
        <p:blipFill>
          <a:blip r:embed="rId2" cstate="print"/>
          <a:stretch>
            <a:fillRect/>
          </a:stretch>
        </p:blipFill>
        <p:spPr>
          <a:xfrm>
            <a:off x="3598176" y="1030312"/>
            <a:ext cx="5199869" cy="2317898"/>
          </a:xfrm>
          <a:prstGeom prst="rect">
            <a:avLst/>
          </a:prstGeom>
        </p:spPr>
      </p:pic>
      <p:sp>
        <p:nvSpPr>
          <p:cNvPr id="6" name="object 6"/>
          <p:cNvSpPr txBox="1"/>
          <p:nvPr/>
        </p:nvSpPr>
        <p:spPr>
          <a:xfrm>
            <a:off x="4421885" y="3427857"/>
            <a:ext cx="3531870" cy="147955"/>
          </a:xfrm>
          <a:prstGeom prst="rect">
            <a:avLst/>
          </a:prstGeom>
        </p:spPr>
        <p:txBody>
          <a:bodyPr vert="horz" wrap="square" lIns="0" tIns="12700" rIns="0" bIns="0" rtlCol="0">
            <a:spAutoFit/>
          </a:bodyPr>
          <a:lstStyle/>
          <a:p>
            <a:pPr marL="12700">
              <a:lnSpc>
                <a:spcPct val="100000"/>
              </a:lnSpc>
              <a:spcBef>
                <a:spcPts val="100"/>
              </a:spcBef>
            </a:pPr>
            <a:r>
              <a:rPr sz="800">
                <a:solidFill>
                  <a:srgbClr val="073762"/>
                </a:solidFill>
                <a:latin typeface="Arial"/>
                <a:cs typeface="Arial"/>
              </a:rPr>
              <a:t>The</a:t>
            </a:r>
            <a:r>
              <a:rPr sz="800" spc="-30">
                <a:solidFill>
                  <a:srgbClr val="073762"/>
                </a:solidFill>
                <a:latin typeface="Arial"/>
                <a:cs typeface="Arial"/>
              </a:rPr>
              <a:t> </a:t>
            </a:r>
            <a:r>
              <a:rPr sz="800">
                <a:solidFill>
                  <a:srgbClr val="073762"/>
                </a:solidFill>
                <a:latin typeface="Arial"/>
                <a:cs typeface="Arial"/>
              </a:rPr>
              <a:t>modified</a:t>
            </a:r>
            <a:r>
              <a:rPr sz="800" spc="-35">
                <a:solidFill>
                  <a:srgbClr val="073762"/>
                </a:solidFill>
                <a:latin typeface="Arial"/>
                <a:cs typeface="Arial"/>
              </a:rPr>
              <a:t> </a:t>
            </a:r>
            <a:r>
              <a:rPr sz="800">
                <a:solidFill>
                  <a:srgbClr val="073762"/>
                </a:solidFill>
                <a:latin typeface="Arial"/>
                <a:cs typeface="Arial"/>
              </a:rPr>
              <a:t>Delphi</a:t>
            </a:r>
            <a:r>
              <a:rPr sz="800" spc="-10">
                <a:solidFill>
                  <a:srgbClr val="073762"/>
                </a:solidFill>
                <a:latin typeface="Arial"/>
                <a:cs typeface="Arial"/>
              </a:rPr>
              <a:t> </a:t>
            </a:r>
            <a:r>
              <a:rPr sz="800">
                <a:solidFill>
                  <a:srgbClr val="073762"/>
                </a:solidFill>
                <a:latin typeface="Arial"/>
                <a:cs typeface="Arial"/>
              </a:rPr>
              <a:t>process</a:t>
            </a:r>
            <a:r>
              <a:rPr sz="800" spc="-30">
                <a:solidFill>
                  <a:srgbClr val="073762"/>
                </a:solidFill>
                <a:latin typeface="Arial"/>
                <a:cs typeface="Arial"/>
              </a:rPr>
              <a:t> </a:t>
            </a:r>
            <a:r>
              <a:rPr sz="800">
                <a:solidFill>
                  <a:srgbClr val="073762"/>
                </a:solidFill>
                <a:latin typeface="Arial"/>
                <a:cs typeface="Arial"/>
              </a:rPr>
              <a:t>consisted</a:t>
            </a:r>
            <a:r>
              <a:rPr sz="800" spc="-35">
                <a:solidFill>
                  <a:srgbClr val="073762"/>
                </a:solidFill>
                <a:latin typeface="Arial"/>
                <a:cs typeface="Arial"/>
              </a:rPr>
              <a:t> </a:t>
            </a:r>
            <a:r>
              <a:rPr sz="800">
                <a:solidFill>
                  <a:srgbClr val="073762"/>
                </a:solidFill>
                <a:latin typeface="Arial"/>
                <a:cs typeface="Arial"/>
              </a:rPr>
              <a:t>of</a:t>
            </a:r>
            <a:r>
              <a:rPr sz="800" spc="-15">
                <a:solidFill>
                  <a:srgbClr val="073762"/>
                </a:solidFill>
                <a:latin typeface="Arial"/>
                <a:cs typeface="Arial"/>
              </a:rPr>
              <a:t> </a:t>
            </a:r>
            <a:r>
              <a:rPr sz="800">
                <a:solidFill>
                  <a:srgbClr val="073762"/>
                </a:solidFill>
                <a:latin typeface="Arial"/>
                <a:cs typeface="Arial"/>
              </a:rPr>
              <a:t>3</a:t>
            </a:r>
            <a:r>
              <a:rPr sz="800" spc="-25">
                <a:solidFill>
                  <a:srgbClr val="073762"/>
                </a:solidFill>
                <a:latin typeface="Arial"/>
                <a:cs typeface="Arial"/>
              </a:rPr>
              <a:t> </a:t>
            </a:r>
            <a:r>
              <a:rPr sz="800">
                <a:solidFill>
                  <a:srgbClr val="073762"/>
                </a:solidFill>
                <a:latin typeface="Arial"/>
                <a:cs typeface="Arial"/>
              </a:rPr>
              <a:t>iterative</a:t>
            </a:r>
            <a:r>
              <a:rPr sz="800" spc="-25">
                <a:solidFill>
                  <a:srgbClr val="073762"/>
                </a:solidFill>
                <a:latin typeface="Arial"/>
                <a:cs typeface="Arial"/>
              </a:rPr>
              <a:t> </a:t>
            </a:r>
            <a:r>
              <a:rPr sz="800">
                <a:solidFill>
                  <a:srgbClr val="073762"/>
                </a:solidFill>
                <a:latin typeface="Arial"/>
                <a:cs typeface="Arial"/>
              </a:rPr>
              <a:t>rounds</a:t>
            </a:r>
            <a:r>
              <a:rPr sz="800" spc="-5">
                <a:solidFill>
                  <a:srgbClr val="073762"/>
                </a:solidFill>
                <a:latin typeface="Arial"/>
                <a:cs typeface="Arial"/>
              </a:rPr>
              <a:t> </a:t>
            </a:r>
            <a:r>
              <a:rPr sz="800">
                <a:solidFill>
                  <a:srgbClr val="073762"/>
                </a:solidFill>
                <a:latin typeface="Arial"/>
                <a:cs typeface="Arial"/>
              </a:rPr>
              <a:t>(R1,</a:t>
            </a:r>
            <a:r>
              <a:rPr sz="800" spc="-20">
                <a:solidFill>
                  <a:srgbClr val="073762"/>
                </a:solidFill>
                <a:latin typeface="Arial"/>
                <a:cs typeface="Arial"/>
              </a:rPr>
              <a:t> </a:t>
            </a:r>
            <a:r>
              <a:rPr sz="800">
                <a:solidFill>
                  <a:srgbClr val="073762"/>
                </a:solidFill>
                <a:latin typeface="Arial"/>
                <a:cs typeface="Arial"/>
              </a:rPr>
              <a:t>R2,</a:t>
            </a:r>
            <a:r>
              <a:rPr sz="800" spc="-15">
                <a:solidFill>
                  <a:srgbClr val="073762"/>
                </a:solidFill>
                <a:latin typeface="Arial"/>
                <a:cs typeface="Arial"/>
              </a:rPr>
              <a:t> </a:t>
            </a:r>
            <a:r>
              <a:rPr sz="800">
                <a:solidFill>
                  <a:srgbClr val="073762"/>
                </a:solidFill>
                <a:latin typeface="Arial"/>
                <a:cs typeface="Arial"/>
              </a:rPr>
              <a:t>and</a:t>
            </a:r>
            <a:r>
              <a:rPr sz="800" spc="-15">
                <a:solidFill>
                  <a:srgbClr val="073762"/>
                </a:solidFill>
                <a:latin typeface="Arial"/>
                <a:cs typeface="Arial"/>
              </a:rPr>
              <a:t> </a:t>
            </a:r>
            <a:r>
              <a:rPr sz="800" spc="-20">
                <a:solidFill>
                  <a:srgbClr val="073762"/>
                </a:solidFill>
                <a:latin typeface="Arial"/>
                <a:cs typeface="Arial"/>
              </a:rPr>
              <a:t>R3).</a:t>
            </a:r>
            <a:endParaRPr sz="800">
              <a:latin typeface="Arial"/>
              <a:cs typeface="Arial"/>
            </a:endParaRPr>
          </a:p>
        </p:txBody>
      </p:sp>
      <p:sp>
        <p:nvSpPr>
          <p:cNvPr id="7" name="object 7"/>
          <p:cNvSpPr txBox="1">
            <a:spLocks noGrp="1"/>
          </p:cNvSpPr>
          <p:nvPr>
            <p:ph type="ftr" sz="quarter" idx="5"/>
          </p:nvPr>
        </p:nvSpPr>
        <p:spPr>
          <a:prstGeom prst="rect">
            <a:avLst/>
          </a:prstGeom>
        </p:spPr>
        <p:txBody>
          <a:bodyPr vert="horz" wrap="square" lIns="0" tIns="3175" rIns="0" bIns="0" rtlCol="0">
            <a:spAutoFit/>
          </a:bodyPr>
          <a:lstStyle/>
          <a:p>
            <a:pPr marL="12700">
              <a:lnSpc>
                <a:spcPct val="100000"/>
              </a:lnSpc>
              <a:spcBef>
                <a:spcPts val="25"/>
              </a:spcBef>
            </a:pPr>
            <a:r>
              <a:t>ISAR:</a:t>
            </a:r>
            <a:r>
              <a:rPr spc="-10"/>
              <a:t> International</a:t>
            </a:r>
            <a:r>
              <a:rPr spc="10"/>
              <a:t> </a:t>
            </a:r>
            <a:r>
              <a:t>Severe</a:t>
            </a:r>
            <a:r>
              <a:rPr spc="20"/>
              <a:t> </a:t>
            </a:r>
            <a:r>
              <a:t>Asthma</a:t>
            </a:r>
            <a:r>
              <a:rPr spc="-40"/>
              <a:t> </a:t>
            </a:r>
            <a:r>
              <a:rPr spc="-10"/>
              <a:t>Registry</a:t>
            </a:r>
          </a:p>
        </p:txBody>
      </p:sp>
      <p:pic>
        <p:nvPicPr>
          <p:cNvPr id="11" name="Graphic 10" descr="Beginning with solid fill">
            <a:hlinkClick r:id="rId3" action="ppaction://hlinksldjump"/>
            <a:extLst>
              <a:ext uri="{FF2B5EF4-FFF2-40B4-BE49-F238E27FC236}">
                <a16:creationId xmlns:a16="http://schemas.microsoft.com/office/drawing/2014/main" id="{9BB6E6DD-E99F-1D30-1372-A8420836AAF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8" name="bg object 17">
            <a:extLst>
              <a:ext uri="{FF2B5EF4-FFF2-40B4-BE49-F238E27FC236}">
                <a16:creationId xmlns:a16="http://schemas.microsoft.com/office/drawing/2014/main" id="{0D7316BD-A588-251F-AB3E-9201AABFF9B1}"/>
              </a:ext>
            </a:extLst>
          </p:cNvPr>
          <p:cNvPicPr/>
          <p:nvPr/>
        </p:nvPicPr>
        <p:blipFill>
          <a:blip r:embed="rId6" cstate="print">
            <a:alphaModFix amt="10000"/>
            <a:extLst>
              <a:ext uri="{BEBA8EAE-BF5A-486C-A8C5-ECC9F3942E4B}">
                <a14:imgProps xmlns:a14="http://schemas.microsoft.com/office/drawing/2010/main">
                  <a14:imgLayer r:embed="rId7">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prstGeom prst="rect">
            <a:avLst/>
          </a:prstGeom>
        </p:spPr>
        <p:txBody>
          <a:bodyPr vert="horz" wrap="square" lIns="0" tIns="12700" rIns="0" bIns="0" rtlCol="0">
            <a:spAutoFit/>
          </a:bodyPr>
          <a:lstStyle/>
          <a:p>
            <a:pPr marL="12700">
              <a:lnSpc>
                <a:spcPct val="100000"/>
              </a:lnSpc>
              <a:spcBef>
                <a:spcPts val="100"/>
              </a:spcBef>
            </a:pPr>
            <a:r>
              <a:t>Components</a:t>
            </a:r>
            <a:r>
              <a:rPr spc="-40"/>
              <a:t> </a:t>
            </a:r>
            <a:r>
              <a:t>of</a:t>
            </a:r>
            <a:r>
              <a:rPr spc="-35"/>
              <a:t> </a:t>
            </a:r>
            <a:r>
              <a:rPr spc="-20"/>
              <a:t>ISAR</a:t>
            </a:r>
          </a:p>
        </p:txBody>
      </p:sp>
      <p:pic>
        <p:nvPicPr>
          <p:cNvPr id="3" name="object 3"/>
          <p:cNvPicPr/>
          <p:nvPr/>
        </p:nvPicPr>
        <p:blipFill>
          <a:blip r:embed="rId2" cstate="print"/>
          <a:stretch>
            <a:fillRect/>
          </a:stretch>
        </p:blipFill>
        <p:spPr>
          <a:xfrm>
            <a:off x="2648966" y="864361"/>
            <a:ext cx="3847592" cy="4003040"/>
          </a:xfrm>
          <a:prstGeom prst="rect">
            <a:avLst/>
          </a:prstGeom>
        </p:spPr>
      </p:pic>
      <p:sp>
        <p:nvSpPr>
          <p:cNvPr id="4" name="object 4"/>
          <p:cNvSpPr txBox="1"/>
          <p:nvPr/>
        </p:nvSpPr>
        <p:spPr>
          <a:xfrm>
            <a:off x="4289805" y="1191513"/>
            <a:ext cx="566420" cy="177800"/>
          </a:xfrm>
          <a:prstGeom prst="rect">
            <a:avLst/>
          </a:prstGeom>
        </p:spPr>
        <p:txBody>
          <a:bodyPr vert="horz" wrap="square" lIns="0" tIns="12065" rIns="0" bIns="0" rtlCol="0">
            <a:spAutoFit/>
          </a:bodyPr>
          <a:lstStyle/>
          <a:p>
            <a:pPr marL="12700" marR="0" lvl="0" indent="0" defTabSz="914400" eaLnBrk="1" fontAlgn="auto" latinLnBrk="0" hangingPunct="1">
              <a:lnSpc>
                <a:spcPct val="100000"/>
              </a:lnSpc>
              <a:spcBef>
                <a:spcPts val="95"/>
              </a:spcBef>
              <a:spcAft>
                <a:spcPts val="0"/>
              </a:spcAft>
              <a:buClrTx/>
              <a:buSzTx/>
              <a:buFontTx/>
              <a:buNone/>
              <a:tabLst/>
              <a:defRPr/>
            </a:pPr>
            <a:r>
              <a:rPr kumimoji="0" sz="1000" b="0" i="0" u="none" strike="noStrike" kern="0" cap="none" spc="-10" normalizeH="0" baseline="0" noProof="0">
                <a:ln>
                  <a:noFill/>
                </a:ln>
                <a:solidFill>
                  <a:srgbClr val="FFFFFF"/>
                </a:solidFill>
                <a:effectLst/>
                <a:uLnTx/>
                <a:uFillTx/>
                <a:latin typeface="Arial"/>
                <a:cs typeface="Arial"/>
              </a:rPr>
              <a:t>Oversight</a:t>
            </a:r>
            <a:endParaRPr kumimoji="0" sz="1000" b="0" i="0" u="none" strike="noStrike" kern="0" cap="none" spc="0" normalizeH="0" baseline="0" noProof="0">
              <a:ln>
                <a:noFill/>
              </a:ln>
              <a:solidFill>
                <a:sysClr val="windowText" lastClr="000000"/>
              </a:solidFill>
              <a:effectLst/>
              <a:uLnTx/>
              <a:uFillTx/>
              <a:latin typeface="Arial"/>
              <a:cs typeface="Arial"/>
            </a:endParaRPr>
          </a:p>
        </p:txBody>
      </p:sp>
      <p:sp>
        <p:nvSpPr>
          <p:cNvPr id="5" name="object 5"/>
          <p:cNvSpPr txBox="1"/>
          <p:nvPr/>
        </p:nvSpPr>
        <p:spPr>
          <a:xfrm>
            <a:off x="5193284" y="1348867"/>
            <a:ext cx="622935" cy="452120"/>
          </a:xfrm>
          <a:prstGeom prst="rect">
            <a:avLst/>
          </a:prstGeom>
        </p:spPr>
        <p:txBody>
          <a:bodyPr vert="horz" wrap="square" lIns="0" tIns="29209" rIns="0" bIns="0" rtlCol="0">
            <a:spAutoFit/>
          </a:bodyPr>
          <a:lstStyle/>
          <a:p>
            <a:pPr marL="42545" marR="5080" lvl="0" indent="-30480" defTabSz="914400" eaLnBrk="1" fontAlgn="auto" latinLnBrk="0" hangingPunct="1">
              <a:lnSpc>
                <a:spcPts val="1080"/>
              </a:lnSpc>
              <a:spcBef>
                <a:spcPts val="229"/>
              </a:spcBef>
              <a:spcAft>
                <a:spcPts val="0"/>
              </a:spcAft>
              <a:buClrTx/>
              <a:buSzTx/>
              <a:buFontTx/>
              <a:buNone/>
              <a:tabLst/>
              <a:defRPr/>
            </a:pPr>
            <a:r>
              <a:rPr kumimoji="0" sz="1000" b="0" i="0" u="none" strike="noStrike" kern="0" cap="none" spc="-10" normalizeH="0" baseline="0" noProof="0">
                <a:ln>
                  <a:noFill/>
                </a:ln>
                <a:solidFill>
                  <a:srgbClr val="FFFFFF"/>
                </a:solidFill>
                <a:effectLst/>
                <a:uLnTx/>
                <a:uFillTx/>
                <a:latin typeface="Arial"/>
                <a:cs typeface="Arial"/>
              </a:rPr>
              <a:t>Registries, countries </a:t>
            </a:r>
            <a:r>
              <a:rPr kumimoji="0" sz="1000" b="0" i="0" u="none" strike="noStrike" kern="0" cap="none" spc="0" normalizeH="0" baseline="0" noProof="0">
                <a:ln>
                  <a:noFill/>
                </a:ln>
                <a:solidFill>
                  <a:srgbClr val="FFFFFF"/>
                </a:solidFill>
                <a:effectLst/>
                <a:uLnTx/>
                <a:uFillTx/>
                <a:latin typeface="Arial"/>
                <a:cs typeface="Arial"/>
              </a:rPr>
              <a:t>&amp;</a:t>
            </a:r>
            <a:r>
              <a:rPr kumimoji="0" sz="1000" b="0" i="0" u="none" strike="noStrike" kern="0" cap="none" spc="-5" normalizeH="0" baseline="0" noProof="0">
                <a:ln>
                  <a:noFill/>
                </a:ln>
                <a:solidFill>
                  <a:srgbClr val="FFFFFF"/>
                </a:solidFill>
                <a:effectLst/>
                <a:uLnTx/>
                <a:uFillTx/>
                <a:latin typeface="Arial"/>
                <a:cs typeface="Arial"/>
              </a:rPr>
              <a:t> </a:t>
            </a:r>
            <a:r>
              <a:rPr kumimoji="0" sz="1000" b="0" i="0" u="none" strike="noStrike" kern="0" cap="none" spc="-10" normalizeH="0" baseline="0" noProof="0">
                <a:ln>
                  <a:noFill/>
                </a:ln>
                <a:solidFill>
                  <a:srgbClr val="FFFFFF"/>
                </a:solidFill>
                <a:effectLst/>
                <a:uLnTx/>
                <a:uFillTx/>
                <a:latin typeface="Arial"/>
                <a:cs typeface="Arial"/>
              </a:rPr>
              <a:t>experts</a:t>
            </a:r>
            <a:endParaRPr kumimoji="0" sz="1000" b="0" i="0" u="none" strike="noStrike" kern="0" cap="none" spc="0" normalizeH="0" baseline="0" noProof="0">
              <a:ln>
                <a:noFill/>
              </a:ln>
              <a:solidFill>
                <a:sysClr val="windowText" lastClr="000000"/>
              </a:solidFill>
              <a:effectLst/>
              <a:uLnTx/>
              <a:uFillTx/>
              <a:latin typeface="Arial"/>
              <a:cs typeface="Arial"/>
            </a:endParaRPr>
          </a:p>
        </p:txBody>
      </p:sp>
      <p:sp>
        <p:nvSpPr>
          <p:cNvPr id="6" name="object 6"/>
          <p:cNvSpPr txBox="1"/>
          <p:nvPr/>
        </p:nvSpPr>
        <p:spPr>
          <a:xfrm>
            <a:off x="5830315" y="2280030"/>
            <a:ext cx="480695" cy="177800"/>
          </a:xfrm>
          <a:prstGeom prst="rect">
            <a:avLst/>
          </a:prstGeom>
        </p:spPr>
        <p:txBody>
          <a:bodyPr vert="horz" wrap="square" lIns="0" tIns="12065" rIns="0" bIns="0" rtlCol="0">
            <a:spAutoFit/>
          </a:bodyPr>
          <a:lstStyle/>
          <a:p>
            <a:pPr marL="12700" marR="0" lvl="0" indent="0" defTabSz="914400" eaLnBrk="1" fontAlgn="auto" latinLnBrk="0" hangingPunct="1">
              <a:lnSpc>
                <a:spcPct val="100000"/>
              </a:lnSpc>
              <a:spcBef>
                <a:spcPts val="95"/>
              </a:spcBef>
              <a:spcAft>
                <a:spcPts val="0"/>
              </a:spcAft>
              <a:buClrTx/>
              <a:buSzTx/>
              <a:buFontTx/>
              <a:buNone/>
              <a:tabLst/>
              <a:defRPr/>
            </a:pPr>
            <a:r>
              <a:rPr kumimoji="0" sz="1000" b="0" i="0" u="none" strike="noStrike" kern="0" cap="none" spc="-10" normalizeH="0" baseline="0" noProof="0">
                <a:ln>
                  <a:noFill/>
                </a:ln>
                <a:solidFill>
                  <a:srgbClr val="FFFFFF"/>
                </a:solidFill>
                <a:effectLst/>
                <a:uLnTx/>
                <a:uFillTx/>
                <a:latin typeface="Arial"/>
                <a:cs typeface="Arial"/>
              </a:rPr>
              <a:t>Patients</a:t>
            </a:r>
            <a:endParaRPr kumimoji="0" sz="1000" b="0" i="0" u="none" strike="noStrike" kern="0" cap="none" spc="0" normalizeH="0" baseline="0" noProof="0">
              <a:ln>
                <a:noFill/>
              </a:ln>
              <a:solidFill>
                <a:sysClr val="windowText" lastClr="000000"/>
              </a:solidFill>
              <a:effectLst/>
              <a:uLnTx/>
              <a:uFillTx/>
              <a:latin typeface="Arial"/>
              <a:cs typeface="Arial"/>
            </a:endParaRPr>
          </a:p>
        </p:txBody>
      </p:sp>
      <p:sp>
        <p:nvSpPr>
          <p:cNvPr id="7" name="object 7"/>
          <p:cNvSpPr txBox="1"/>
          <p:nvPr/>
        </p:nvSpPr>
        <p:spPr>
          <a:xfrm>
            <a:off x="5787644" y="3252927"/>
            <a:ext cx="567055" cy="177800"/>
          </a:xfrm>
          <a:prstGeom prst="rect">
            <a:avLst/>
          </a:prstGeom>
        </p:spPr>
        <p:txBody>
          <a:bodyPr vert="horz" wrap="square" lIns="0" tIns="12065" rIns="0" bIns="0" rtlCol="0">
            <a:spAutoFit/>
          </a:bodyPr>
          <a:lstStyle/>
          <a:p>
            <a:pPr marL="12700" marR="0" lvl="0" indent="0" defTabSz="914400" eaLnBrk="1" fontAlgn="auto" latinLnBrk="0" hangingPunct="1">
              <a:lnSpc>
                <a:spcPct val="100000"/>
              </a:lnSpc>
              <a:spcBef>
                <a:spcPts val="95"/>
              </a:spcBef>
              <a:spcAft>
                <a:spcPts val="0"/>
              </a:spcAft>
              <a:buClrTx/>
              <a:buSzTx/>
              <a:buFontTx/>
              <a:buNone/>
              <a:tabLst/>
              <a:defRPr/>
            </a:pPr>
            <a:r>
              <a:rPr kumimoji="0" sz="1000" b="0" i="0" u="none" strike="noStrike" kern="0" cap="none" spc="-10" normalizeH="0" baseline="0" noProof="0">
                <a:ln>
                  <a:noFill/>
                </a:ln>
                <a:solidFill>
                  <a:srgbClr val="FFFFFF"/>
                </a:solidFill>
                <a:effectLst/>
                <a:uLnTx/>
                <a:uFillTx/>
                <a:latin typeface="Arial"/>
                <a:cs typeface="Arial"/>
              </a:rPr>
              <a:t>Database</a:t>
            </a:r>
            <a:endParaRPr kumimoji="0" sz="1000" b="0" i="0" u="none" strike="noStrike" kern="0" cap="none" spc="0" normalizeH="0" baseline="0" noProof="0">
              <a:ln>
                <a:noFill/>
              </a:ln>
              <a:solidFill>
                <a:sysClr val="windowText" lastClr="000000"/>
              </a:solidFill>
              <a:effectLst/>
              <a:uLnTx/>
              <a:uFillTx/>
              <a:latin typeface="Arial"/>
              <a:cs typeface="Arial"/>
            </a:endParaRPr>
          </a:p>
        </p:txBody>
      </p:sp>
      <p:sp>
        <p:nvSpPr>
          <p:cNvPr id="8" name="object 8"/>
          <p:cNvSpPr txBox="1"/>
          <p:nvPr/>
        </p:nvSpPr>
        <p:spPr>
          <a:xfrm>
            <a:off x="5223128" y="3972255"/>
            <a:ext cx="551815" cy="314960"/>
          </a:xfrm>
          <a:prstGeom prst="rect">
            <a:avLst/>
          </a:prstGeom>
        </p:spPr>
        <p:txBody>
          <a:bodyPr vert="horz" wrap="square" lIns="0" tIns="29209" rIns="0" bIns="0" rtlCol="0">
            <a:spAutoFit/>
          </a:bodyPr>
          <a:lstStyle/>
          <a:p>
            <a:pPr marL="12700" marR="5080" lvl="0" indent="129539" defTabSz="914400" eaLnBrk="1" fontAlgn="auto" latinLnBrk="0" hangingPunct="1">
              <a:lnSpc>
                <a:spcPts val="1080"/>
              </a:lnSpc>
              <a:spcBef>
                <a:spcPts val="229"/>
              </a:spcBef>
              <a:spcAft>
                <a:spcPts val="0"/>
              </a:spcAft>
              <a:buClrTx/>
              <a:buSzTx/>
              <a:buFontTx/>
              <a:buNone/>
              <a:tabLst/>
              <a:defRPr/>
            </a:pPr>
            <a:r>
              <a:rPr kumimoji="0" sz="1000" b="0" i="0" u="none" strike="noStrike" kern="0" cap="none" spc="-20" normalizeH="0" baseline="0" noProof="0">
                <a:ln>
                  <a:noFill/>
                </a:ln>
                <a:solidFill>
                  <a:srgbClr val="FFFFFF"/>
                </a:solidFill>
                <a:effectLst/>
                <a:uLnTx/>
                <a:uFillTx/>
                <a:latin typeface="Arial"/>
                <a:cs typeface="Arial"/>
              </a:rPr>
              <a:t>Data </a:t>
            </a:r>
            <a:r>
              <a:rPr kumimoji="0" sz="1000" b="0" i="0" u="none" strike="noStrike" kern="0" cap="none" spc="-10" normalizeH="0" baseline="0" noProof="0">
                <a:ln>
                  <a:noFill/>
                </a:ln>
                <a:solidFill>
                  <a:srgbClr val="FFFFFF"/>
                </a:solidFill>
                <a:effectLst/>
                <a:uLnTx/>
                <a:uFillTx/>
                <a:latin typeface="Arial"/>
                <a:cs typeface="Arial"/>
              </a:rPr>
              <a:t>collection</a:t>
            </a:r>
            <a:endParaRPr kumimoji="0" sz="1000" b="0" i="0" u="none" strike="noStrike" kern="0" cap="none" spc="0" normalizeH="0" baseline="0" noProof="0">
              <a:ln>
                <a:noFill/>
              </a:ln>
              <a:solidFill>
                <a:sysClr val="windowText" lastClr="000000"/>
              </a:solidFill>
              <a:effectLst/>
              <a:uLnTx/>
              <a:uFillTx/>
              <a:latin typeface="Arial"/>
              <a:cs typeface="Arial"/>
            </a:endParaRPr>
          </a:p>
        </p:txBody>
      </p:sp>
      <p:sp>
        <p:nvSpPr>
          <p:cNvPr id="9" name="object 9"/>
          <p:cNvSpPr txBox="1"/>
          <p:nvPr/>
        </p:nvSpPr>
        <p:spPr>
          <a:xfrm>
            <a:off x="4309617" y="4135932"/>
            <a:ext cx="526415" cy="589280"/>
          </a:xfrm>
          <a:prstGeom prst="rect">
            <a:avLst/>
          </a:prstGeom>
        </p:spPr>
        <p:txBody>
          <a:bodyPr vert="horz" wrap="square" lIns="0" tIns="29209" rIns="0" bIns="0" rtlCol="0">
            <a:spAutoFit/>
          </a:bodyPr>
          <a:lstStyle/>
          <a:p>
            <a:pPr marL="12700" marR="5080" lvl="0" indent="635" algn="ctr" defTabSz="914400" eaLnBrk="1" fontAlgn="auto" latinLnBrk="0" hangingPunct="1">
              <a:lnSpc>
                <a:spcPts val="1080"/>
              </a:lnSpc>
              <a:spcBef>
                <a:spcPts val="229"/>
              </a:spcBef>
              <a:spcAft>
                <a:spcPts val="0"/>
              </a:spcAft>
              <a:buClrTx/>
              <a:buSzTx/>
              <a:buFontTx/>
              <a:buNone/>
              <a:tabLst/>
              <a:defRPr/>
            </a:pPr>
            <a:r>
              <a:rPr kumimoji="0" sz="1000" b="0" i="0" u="none" strike="noStrike" kern="0" cap="none" spc="-20" normalizeH="0" baseline="0" noProof="0">
                <a:ln>
                  <a:noFill/>
                </a:ln>
                <a:solidFill>
                  <a:srgbClr val="FFFFFF"/>
                </a:solidFill>
                <a:effectLst/>
                <a:uLnTx/>
                <a:uFillTx/>
                <a:latin typeface="Arial"/>
                <a:cs typeface="Arial"/>
              </a:rPr>
              <a:t>Data </a:t>
            </a:r>
            <a:r>
              <a:rPr kumimoji="0" sz="1000" b="0" i="0" u="none" strike="noStrike" kern="0" cap="none" spc="0" normalizeH="0" baseline="0" noProof="0">
                <a:ln>
                  <a:noFill/>
                </a:ln>
                <a:solidFill>
                  <a:srgbClr val="FFFFFF"/>
                </a:solidFill>
                <a:effectLst/>
                <a:uLnTx/>
                <a:uFillTx/>
                <a:latin typeface="Arial"/>
                <a:cs typeface="Arial"/>
              </a:rPr>
              <a:t>quality</a:t>
            </a:r>
            <a:r>
              <a:rPr kumimoji="0" sz="1000" b="0" i="0" u="none" strike="noStrike" kern="0" cap="none" spc="-50" normalizeH="0" baseline="0" noProof="0">
                <a:ln>
                  <a:noFill/>
                </a:ln>
                <a:solidFill>
                  <a:srgbClr val="FFFFFF"/>
                </a:solidFill>
                <a:effectLst/>
                <a:uLnTx/>
                <a:uFillTx/>
                <a:latin typeface="Arial"/>
                <a:cs typeface="Arial"/>
              </a:rPr>
              <a:t> &amp; </a:t>
            </a:r>
            <a:r>
              <a:rPr kumimoji="0" sz="1000" b="0" i="0" u="none" strike="noStrike" kern="0" cap="none" spc="-10" normalizeH="0" baseline="0" noProof="0">
                <a:ln>
                  <a:noFill/>
                </a:ln>
                <a:solidFill>
                  <a:srgbClr val="FFFFFF"/>
                </a:solidFill>
                <a:effectLst/>
                <a:uLnTx/>
                <a:uFillTx/>
                <a:latin typeface="Arial"/>
                <a:cs typeface="Arial"/>
              </a:rPr>
              <a:t>manage- </a:t>
            </a:r>
            <a:r>
              <a:rPr kumimoji="0" sz="1000" b="0" i="0" u="none" strike="noStrike" kern="0" cap="none" spc="-20" normalizeH="0" baseline="0" noProof="0">
                <a:ln>
                  <a:noFill/>
                </a:ln>
                <a:solidFill>
                  <a:srgbClr val="FFFFFF"/>
                </a:solidFill>
                <a:effectLst/>
                <a:uLnTx/>
                <a:uFillTx/>
                <a:latin typeface="Arial"/>
                <a:cs typeface="Arial"/>
              </a:rPr>
              <a:t>ment</a:t>
            </a:r>
            <a:endParaRPr kumimoji="0" sz="1000" b="0" i="0" u="none" strike="noStrike" kern="0" cap="none" spc="0" normalizeH="0" baseline="0" noProof="0">
              <a:ln>
                <a:noFill/>
              </a:ln>
              <a:solidFill>
                <a:sysClr val="windowText" lastClr="000000"/>
              </a:solidFill>
              <a:effectLst/>
              <a:uLnTx/>
              <a:uFillTx/>
              <a:latin typeface="Arial"/>
              <a:cs typeface="Arial"/>
            </a:endParaRPr>
          </a:p>
        </p:txBody>
      </p:sp>
      <p:sp>
        <p:nvSpPr>
          <p:cNvPr id="10" name="object 10"/>
          <p:cNvSpPr txBox="1"/>
          <p:nvPr/>
        </p:nvSpPr>
        <p:spPr>
          <a:xfrm>
            <a:off x="3356609" y="3903675"/>
            <a:ext cx="579120" cy="452120"/>
          </a:xfrm>
          <a:prstGeom prst="rect">
            <a:avLst/>
          </a:prstGeom>
        </p:spPr>
        <p:txBody>
          <a:bodyPr vert="horz" wrap="square" lIns="0" tIns="29209" rIns="0" bIns="0" rtlCol="0">
            <a:spAutoFit/>
          </a:bodyPr>
          <a:lstStyle/>
          <a:p>
            <a:pPr marL="12700" marR="5080" lvl="0" indent="0" algn="ctr" defTabSz="914400" eaLnBrk="1" fontAlgn="auto" latinLnBrk="0" hangingPunct="1">
              <a:lnSpc>
                <a:spcPts val="1080"/>
              </a:lnSpc>
              <a:spcBef>
                <a:spcPts val="229"/>
              </a:spcBef>
              <a:spcAft>
                <a:spcPts val="0"/>
              </a:spcAft>
              <a:buClrTx/>
              <a:buSzTx/>
              <a:buFontTx/>
              <a:buNone/>
              <a:tabLst/>
              <a:defRPr/>
            </a:pPr>
            <a:r>
              <a:rPr kumimoji="0" sz="1000" b="0" i="0" u="none" strike="noStrike" kern="0" cap="none" spc="-10" normalizeH="0" baseline="0" noProof="0">
                <a:ln>
                  <a:noFill/>
                </a:ln>
                <a:solidFill>
                  <a:srgbClr val="FFFFFF"/>
                </a:solidFill>
                <a:effectLst/>
                <a:uLnTx/>
                <a:uFillTx/>
                <a:latin typeface="Arial"/>
                <a:cs typeface="Arial"/>
              </a:rPr>
              <a:t>Electronic </a:t>
            </a:r>
            <a:r>
              <a:rPr kumimoji="0" sz="1000" b="0" i="0" u="none" strike="noStrike" kern="0" cap="none" spc="-20" normalizeH="0" baseline="0" noProof="0">
                <a:ln>
                  <a:noFill/>
                </a:ln>
                <a:solidFill>
                  <a:srgbClr val="FFFFFF"/>
                </a:solidFill>
                <a:effectLst/>
                <a:uLnTx/>
                <a:uFillTx/>
                <a:latin typeface="Arial"/>
                <a:cs typeface="Arial"/>
              </a:rPr>
              <a:t>data </a:t>
            </a:r>
            <a:r>
              <a:rPr kumimoji="0" sz="1000" b="0" i="0" u="none" strike="noStrike" kern="0" cap="none" spc="-10" normalizeH="0" baseline="0" noProof="0">
                <a:ln>
                  <a:noFill/>
                </a:ln>
                <a:solidFill>
                  <a:srgbClr val="FFFFFF"/>
                </a:solidFill>
                <a:effectLst/>
                <a:uLnTx/>
                <a:uFillTx/>
                <a:latin typeface="Arial"/>
                <a:cs typeface="Arial"/>
              </a:rPr>
              <a:t>capture</a:t>
            </a:r>
            <a:endParaRPr kumimoji="0" sz="1000" b="0" i="0" u="none" strike="noStrike" kern="0" cap="none" spc="0" normalizeH="0" baseline="0" noProof="0">
              <a:ln>
                <a:noFill/>
              </a:ln>
              <a:solidFill>
                <a:sysClr val="windowText" lastClr="000000"/>
              </a:solidFill>
              <a:effectLst/>
              <a:uLnTx/>
              <a:uFillTx/>
              <a:latin typeface="Arial"/>
              <a:cs typeface="Arial"/>
            </a:endParaRPr>
          </a:p>
        </p:txBody>
      </p:sp>
      <p:sp>
        <p:nvSpPr>
          <p:cNvPr id="11" name="object 11"/>
          <p:cNvSpPr txBox="1"/>
          <p:nvPr/>
        </p:nvSpPr>
        <p:spPr>
          <a:xfrm>
            <a:off x="2810382" y="3184651"/>
            <a:ext cx="529590" cy="314960"/>
          </a:xfrm>
          <a:prstGeom prst="rect">
            <a:avLst/>
          </a:prstGeom>
        </p:spPr>
        <p:txBody>
          <a:bodyPr vert="horz" wrap="square" lIns="0" tIns="12065" rIns="0" bIns="0" rtlCol="0">
            <a:spAutoFit/>
          </a:bodyPr>
          <a:lstStyle/>
          <a:p>
            <a:pPr marL="33655" marR="0" lvl="0" indent="0" defTabSz="914400" eaLnBrk="1" fontAlgn="auto" latinLnBrk="0" hangingPunct="1">
              <a:lnSpc>
                <a:spcPts val="1140"/>
              </a:lnSpc>
              <a:spcBef>
                <a:spcPts val="95"/>
              </a:spcBef>
              <a:spcAft>
                <a:spcPts val="0"/>
              </a:spcAft>
              <a:buClrTx/>
              <a:buSzTx/>
              <a:buFontTx/>
              <a:buNone/>
              <a:tabLst/>
              <a:defRPr/>
            </a:pPr>
            <a:r>
              <a:rPr kumimoji="0" sz="1000" b="0" i="0" u="none" strike="noStrike" kern="0" cap="none" spc="-10" normalizeH="0" baseline="0" noProof="0">
                <a:ln>
                  <a:noFill/>
                </a:ln>
                <a:solidFill>
                  <a:srgbClr val="FFFFFF"/>
                </a:solidFill>
                <a:effectLst/>
                <a:uLnTx/>
                <a:uFillTx/>
                <a:latin typeface="Arial"/>
                <a:cs typeface="Arial"/>
              </a:rPr>
              <a:t>Registry</a:t>
            </a:r>
            <a:endParaRPr kumimoji="0" sz="1000" b="0" i="0" u="none" strike="noStrike" kern="0" cap="none" spc="0" normalizeH="0" baseline="0" noProof="0">
              <a:ln>
                <a:noFill/>
              </a:ln>
              <a:solidFill>
                <a:sysClr val="windowText" lastClr="000000"/>
              </a:solidFill>
              <a:effectLst/>
              <a:uLnTx/>
              <a:uFillTx/>
              <a:latin typeface="Arial"/>
              <a:cs typeface="Arial"/>
            </a:endParaRPr>
          </a:p>
          <a:p>
            <a:pPr marL="12700" marR="0" lvl="0" indent="0" defTabSz="914400" eaLnBrk="1" fontAlgn="auto" latinLnBrk="0" hangingPunct="1">
              <a:lnSpc>
                <a:spcPts val="1140"/>
              </a:lnSpc>
              <a:spcBef>
                <a:spcPts val="0"/>
              </a:spcBef>
              <a:spcAft>
                <a:spcPts val="0"/>
              </a:spcAft>
              <a:buClrTx/>
              <a:buSzTx/>
              <a:buFontTx/>
              <a:buNone/>
              <a:tabLst/>
              <a:defRPr/>
            </a:pPr>
            <a:r>
              <a:rPr kumimoji="0" sz="1000" b="0" i="0" u="none" strike="noStrike" kern="0" cap="none" spc="-10" normalizeH="0" baseline="0" noProof="0">
                <a:ln>
                  <a:noFill/>
                </a:ln>
                <a:solidFill>
                  <a:srgbClr val="FFFFFF"/>
                </a:solidFill>
                <a:effectLst/>
                <a:uLnTx/>
                <a:uFillTx/>
                <a:latin typeface="Arial"/>
                <a:cs typeface="Arial"/>
              </a:rPr>
              <a:t>variables</a:t>
            </a:r>
            <a:endParaRPr kumimoji="0" sz="1000" b="0" i="0" u="none" strike="noStrike" kern="0" cap="none" spc="0" normalizeH="0" baseline="0" noProof="0">
              <a:ln>
                <a:noFill/>
              </a:ln>
              <a:solidFill>
                <a:sysClr val="windowText" lastClr="000000"/>
              </a:solidFill>
              <a:effectLst/>
              <a:uLnTx/>
              <a:uFillTx/>
              <a:latin typeface="Arial"/>
              <a:cs typeface="Arial"/>
            </a:endParaRPr>
          </a:p>
        </p:txBody>
      </p:sp>
      <p:sp>
        <p:nvSpPr>
          <p:cNvPr id="12" name="object 12"/>
          <p:cNvSpPr txBox="1"/>
          <p:nvPr/>
        </p:nvSpPr>
        <p:spPr>
          <a:xfrm>
            <a:off x="2869819" y="2142870"/>
            <a:ext cx="410845" cy="452120"/>
          </a:xfrm>
          <a:prstGeom prst="rect">
            <a:avLst/>
          </a:prstGeom>
        </p:spPr>
        <p:txBody>
          <a:bodyPr vert="horz" wrap="square" lIns="0" tIns="29209" rIns="0" bIns="0" rtlCol="0">
            <a:spAutoFit/>
          </a:bodyPr>
          <a:lstStyle/>
          <a:p>
            <a:pPr marL="12065" marR="5080" lvl="0" indent="635" algn="ctr" defTabSz="914400" eaLnBrk="1" fontAlgn="auto" latinLnBrk="0" hangingPunct="1">
              <a:lnSpc>
                <a:spcPts val="1080"/>
              </a:lnSpc>
              <a:spcBef>
                <a:spcPts val="229"/>
              </a:spcBef>
              <a:spcAft>
                <a:spcPts val="0"/>
              </a:spcAft>
              <a:buClrTx/>
              <a:buSzTx/>
              <a:buFontTx/>
              <a:buNone/>
              <a:tabLst/>
              <a:defRPr/>
            </a:pPr>
            <a:r>
              <a:rPr kumimoji="0" sz="1000" b="0" i="0" u="none" strike="noStrike" kern="0" cap="none" spc="-20" normalizeH="0" baseline="0" noProof="0">
                <a:ln>
                  <a:noFill/>
                </a:ln>
                <a:solidFill>
                  <a:srgbClr val="FFFFFF"/>
                </a:solidFill>
                <a:effectLst/>
                <a:uLnTx/>
                <a:uFillTx/>
                <a:latin typeface="Arial"/>
                <a:cs typeface="Arial"/>
              </a:rPr>
              <a:t>Data </a:t>
            </a:r>
            <a:r>
              <a:rPr kumimoji="0" sz="1000" b="0" i="0" u="none" strike="noStrike" kern="0" cap="none" spc="-10" normalizeH="0" baseline="0" noProof="0">
                <a:ln>
                  <a:noFill/>
                </a:ln>
                <a:solidFill>
                  <a:srgbClr val="FFFFFF"/>
                </a:solidFill>
                <a:effectLst/>
                <a:uLnTx/>
                <a:uFillTx/>
                <a:latin typeface="Arial"/>
                <a:cs typeface="Arial"/>
              </a:rPr>
              <a:t>owner- </a:t>
            </a:r>
            <a:r>
              <a:rPr kumimoji="0" sz="1000" b="0" i="0" u="none" strike="noStrike" kern="0" cap="none" spc="-20" normalizeH="0" baseline="0" noProof="0">
                <a:ln>
                  <a:noFill/>
                </a:ln>
                <a:solidFill>
                  <a:srgbClr val="FFFFFF"/>
                </a:solidFill>
                <a:effectLst/>
                <a:uLnTx/>
                <a:uFillTx/>
                <a:latin typeface="Arial"/>
                <a:cs typeface="Arial"/>
              </a:rPr>
              <a:t>ship</a:t>
            </a:r>
            <a:endParaRPr kumimoji="0" sz="1000" b="0" i="0" u="none" strike="noStrike" kern="0" cap="none" spc="0" normalizeH="0" baseline="0" noProof="0">
              <a:ln>
                <a:noFill/>
              </a:ln>
              <a:solidFill>
                <a:sysClr val="windowText" lastClr="000000"/>
              </a:solidFill>
              <a:effectLst/>
              <a:uLnTx/>
              <a:uFillTx/>
              <a:latin typeface="Arial"/>
              <a:cs typeface="Arial"/>
            </a:endParaRPr>
          </a:p>
        </p:txBody>
      </p:sp>
      <p:sp>
        <p:nvSpPr>
          <p:cNvPr id="13" name="object 13"/>
          <p:cNvSpPr txBox="1"/>
          <p:nvPr/>
        </p:nvSpPr>
        <p:spPr>
          <a:xfrm>
            <a:off x="3362705" y="1492377"/>
            <a:ext cx="568325" cy="177800"/>
          </a:xfrm>
          <a:prstGeom prst="rect">
            <a:avLst/>
          </a:prstGeom>
        </p:spPr>
        <p:txBody>
          <a:bodyPr vert="horz" wrap="square" lIns="0" tIns="12065" rIns="0" bIns="0" rtlCol="0">
            <a:spAutoFit/>
          </a:bodyPr>
          <a:lstStyle/>
          <a:p>
            <a:pPr marL="12700" marR="0" lvl="0" indent="0" defTabSz="914400" eaLnBrk="1" fontAlgn="auto" latinLnBrk="0" hangingPunct="1">
              <a:lnSpc>
                <a:spcPct val="100000"/>
              </a:lnSpc>
              <a:spcBef>
                <a:spcPts val="95"/>
              </a:spcBef>
              <a:spcAft>
                <a:spcPts val="0"/>
              </a:spcAft>
              <a:buClrTx/>
              <a:buSzTx/>
              <a:buFontTx/>
              <a:buNone/>
              <a:tabLst/>
              <a:defRPr/>
            </a:pPr>
            <a:r>
              <a:rPr kumimoji="0" sz="1000" b="0" i="0" u="none" strike="noStrike" kern="0" cap="none" spc="-10" normalizeH="0" baseline="0" noProof="0">
                <a:ln>
                  <a:noFill/>
                </a:ln>
                <a:solidFill>
                  <a:srgbClr val="FFFFFF"/>
                </a:solidFill>
                <a:effectLst/>
                <a:uLnTx/>
                <a:uFillTx/>
                <a:latin typeface="Arial"/>
                <a:cs typeface="Arial"/>
              </a:rPr>
              <a:t>Research</a:t>
            </a:r>
            <a:endParaRPr kumimoji="0" sz="1000" b="0" i="0" u="none" strike="noStrike" kern="0" cap="none" spc="0" normalizeH="0" baseline="0" noProof="0">
              <a:ln>
                <a:noFill/>
              </a:ln>
              <a:solidFill>
                <a:sysClr val="windowText" lastClr="000000"/>
              </a:solidFill>
              <a:effectLst/>
              <a:uLnTx/>
              <a:uFillTx/>
              <a:latin typeface="Arial"/>
              <a:cs typeface="Arial"/>
            </a:endParaRPr>
          </a:p>
        </p:txBody>
      </p:sp>
      <p:pic>
        <p:nvPicPr>
          <p:cNvPr id="14" name="object 14"/>
          <p:cNvPicPr/>
          <p:nvPr/>
        </p:nvPicPr>
        <p:blipFill>
          <a:blip r:embed="rId3" cstate="print"/>
          <a:stretch>
            <a:fillRect/>
          </a:stretch>
        </p:blipFill>
        <p:spPr>
          <a:xfrm>
            <a:off x="4049267" y="2651760"/>
            <a:ext cx="1045463" cy="428244"/>
          </a:xfrm>
          <a:prstGeom prst="rect">
            <a:avLst/>
          </a:prstGeom>
        </p:spPr>
      </p:pic>
      <p:sp>
        <p:nvSpPr>
          <p:cNvPr id="15" name="object 15"/>
          <p:cNvSpPr txBox="1"/>
          <p:nvPr/>
        </p:nvSpPr>
        <p:spPr>
          <a:xfrm>
            <a:off x="565200" y="4868895"/>
            <a:ext cx="2012314" cy="139700"/>
          </a:xfrm>
          <a:prstGeom prst="rect">
            <a:avLst/>
          </a:prstGeom>
        </p:spPr>
        <p:txBody>
          <a:bodyPr vert="horz" wrap="square" lIns="0" tIns="3175" rIns="0" bIns="0" rtlCol="0">
            <a:spAutoFit/>
          </a:bodyPr>
          <a:lstStyle/>
          <a:p>
            <a:pPr marL="12700" marR="0" lvl="0" indent="0" defTabSz="914400" eaLnBrk="1" fontAlgn="auto" latinLnBrk="0" hangingPunct="1">
              <a:lnSpc>
                <a:spcPct val="100000"/>
              </a:lnSpc>
              <a:spcBef>
                <a:spcPts val="25"/>
              </a:spcBef>
              <a:spcAft>
                <a:spcPts val="0"/>
              </a:spcAft>
              <a:buClrTx/>
              <a:buSzTx/>
              <a:buFontTx/>
              <a:buNone/>
              <a:tabLst/>
              <a:defRPr/>
            </a:pPr>
            <a:r>
              <a:rPr kumimoji="0" sz="800" b="0" i="0" u="none" strike="noStrike" kern="0" cap="none" spc="0" normalizeH="0" baseline="0" noProof="0">
                <a:ln>
                  <a:noFill/>
                </a:ln>
                <a:solidFill>
                  <a:srgbClr val="073762"/>
                </a:solidFill>
                <a:effectLst/>
                <a:uLnTx/>
                <a:uFillTx/>
                <a:latin typeface="Arial"/>
                <a:cs typeface="Arial"/>
              </a:rPr>
              <a:t>ISAR:</a:t>
            </a:r>
            <a:r>
              <a:rPr kumimoji="0" sz="800" b="0" i="0" u="none" strike="noStrike" kern="0" cap="none" spc="-10" normalizeH="0" baseline="0" noProof="0">
                <a:ln>
                  <a:noFill/>
                </a:ln>
                <a:solidFill>
                  <a:srgbClr val="073762"/>
                </a:solidFill>
                <a:effectLst/>
                <a:uLnTx/>
                <a:uFillTx/>
                <a:latin typeface="Arial"/>
                <a:cs typeface="Arial"/>
              </a:rPr>
              <a:t> International</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Severe</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Asthma</a:t>
            </a:r>
            <a:r>
              <a:rPr kumimoji="0" sz="800" b="0" i="0" u="none" strike="noStrike" kern="0" cap="none" spc="-40" normalizeH="0" baseline="0" noProof="0">
                <a:ln>
                  <a:noFill/>
                </a:ln>
                <a:solidFill>
                  <a:srgbClr val="073762"/>
                </a:solidFill>
                <a:effectLst/>
                <a:uLnTx/>
                <a:uFillTx/>
                <a:latin typeface="Arial"/>
                <a:cs typeface="Arial"/>
              </a:rPr>
              <a:t> </a:t>
            </a:r>
            <a:r>
              <a:rPr kumimoji="0" sz="800" b="0" i="0" u="none" strike="noStrike" kern="0" cap="none" spc="-10" normalizeH="0" baseline="0" noProof="0">
                <a:ln>
                  <a:noFill/>
                </a:ln>
                <a:solidFill>
                  <a:srgbClr val="073762"/>
                </a:solidFill>
                <a:effectLst/>
                <a:uLnTx/>
                <a:uFillTx/>
                <a:latin typeface="Arial"/>
                <a:cs typeface="Arial"/>
              </a:rPr>
              <a:t>Registry</a:t>
            </a:r>
            <a:endParaRPr kumimoji="0" sz="800" b="0" i="0" u="none" strike="noStrike" kern="0" cap="none" spc="0" normalizeH="0" baseline="0" noProof="0">
              <a:ln>
                <a:noFill/>
              </a:ln>
              <a:solidFill>
                <a:sysClr val="windowText" lastClr="000000"/>
              </a:solidFill>
              <a:effectLst/>
              <a:uLnTx/>
              <a:uFillTx/>
              <a:latin typeface="Arial"/>
              <a:cs typeface="Arial"/>
            </a:endParaRPr>
          </a:p>
        </p:txBody>
      </p:sp>
      <p:pic>
        <p:nvPicPr>
          <p:cNvPr id="16" name="Graphic 15" descr="Beginning with solid fill">
            <a:hlinkClick r:id="rId4" action="ppaction://hlinksldjump"/>
            <a:extLst>
              <a:ext uri="{FF2B5EF4-FFF2-40B4-BE49-F238E27FC236}">
                <a16:creationId xmlns:a16="http://schemas.microsoft.com/office/drawing/2014/main" id="{2AE70267-AB7A-3F03-EF7B-FE024B5A76B6}"/>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310692" y="967816"/>
            <a:ext cx="2170430" cy="3013075"/>
          </a:xfrm>
          <a:prstGeom prst="rect">
            <a:avLst/>
          </a:prstGeom>
        </p:spPr>
        <p:txBody>
          <a:bodyPr vert="horz" wrap="square" lIns="0" tIns="12065" rIns="0" bIns="0" rtlCol="0">
            <a:spAutoFit/>
          </a:bodyPr>
          <a:lstStyle/>
          <a:p>
            <a:pPr marL="146685" marR="0" lvl="0" indent="-133985" defTabSz="914400" eaLnBrk="1" fontAlgn="auto" latinLnBrk="0" hangingPunct="1">
              <a:lnSpc>
                <a:spcPct val="100000"/>
              </a:lnSpc>
              <a:spcBef>
                <a:spcPts val="95"/>
              </a:spcBef>
              <a:spcAft>
                <a:spcPts val="0"/>
              </a:spcAft>
              <a:buClr>
                <a:srgbClr val="FF9900"/>
              </a:buClr>
              <a:buSzTx/>
              <a:buFont typeface="Arial"/>
              <a:buChar char="•"/>
              <a:tabLst>
                <a:tab pos="146685" algn="l"/>
              </a:tabLst>
              <a:defRPr/>
            </a:pPr>
            <a:r>
              <a:rPr kumimoji="0" sz="1600" b="0" i="0" u="none" strike="noStrike" kern="0" cap="none" spc="0" normalizeH="0" baseline="0" noProof="0">
                <a:ln>
                  <a:noFill/>
                </a:ln>
                <a:solidFill>
                  <a:srgbClr val="073762"/>
                </a:solidFill>
                <a:effectLst/>
                <a:uLnTx/>
                <a:uFillTx/>
                <a:latin typeface="Arial"/>
                <a:cs typeface="Arial"/>
              </a:rPr>
              <a:t>ISAR</a:t>
            </a:r>
            <a:r>
              <a:rPr kumimoji="0" sz="1600" b="0" i="0" u="none" strike="noStrike" kern="0" cap="none" spc="-15"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is</a:t>
            </a:r>
            <a:r>
              <a:rPr kumimoji="0" sz="1600" b="0" i="0" u="none" strike="noStrike" kern="0" cap="none" spc="-2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overseen by </a:t>
            </a:r>
            <a:r>
              <a:rPr kumimoji="0" sz="1600" b="1" i="0" u="none" strike="noStrike" kern="0" cap="none" spc="-50" normalizeH="0" baseline="0" noProof="0">
                <a:ln>
                  <a:noFill/>
                </a:ln>
                <a:solidFill>
                  <a:srgbClr val="073762"/>
                </a:solidFill>
                <a:effectLst/>
                <a:uLnTx/>
                <a:uFillTx/>
                <a:latin typeface="Arial"/>
                <a:cs typeface="Arial"/>
              </a:rPr>
              <a:t>4</a:t>
            </a:r>
            <a:endParaRPr kumimoji="0" sz="1600" b="0" i="0" u="none" strike="noStrike" kern="0" cap="none" spc="0" normalizeH="0" baseline="0" noProof="0">
              <a:ln>
                <a:noFill/>
              </a:ln>
              <a:solidFill>
                <a:sysClr val="windowText" lastClr="000000"/>
              </a:solidFill>
              <a:effectLst/>
              <a:uLnTx/>
              <a:uFillTx/>
              <a:latin typeface="Arial"/>
              <a:cs typeface="Arial"/>
            </a:endParaRPr>
          </a:p>
          <a:p>
            <a:pPr marL="146685" marR="0" lvl="0" indent="0" defTabSz="914400" eaLnBrk="1" fontAlgn="auto" latinLnBrk="0" hangingPunct="1">
              <a:lnSpc>
                <a:spcPct val="100000"/>
              </a:lnSpc>
              <a:spcBef>
                <a:spcPts val="5"/>
              </a:spcBef>
              <a:spcAft>
                <a:spcPts val="0"/>
              </a:spcAft>
              <a:buClrTx/>
              <a:buSzTx/>
              <a:buFontTx/>
              <a:buNone/>
              <a:tabLst/>
              <a:defRPr/>
            </a:pPr>
            <a:r>
              <a:rPr kumimoji="0" sz="1600" b="1" i="0" u="none" strike="noStrike" kern="0" cap="none" spc="0" normalizeH="0" baseline="0" noProof="0">
                <a:ln>
                  <a:noFill/>
                </a:ln>
                <a:solidFill>
                  <a:srgbClr val="073762"/>
                </a:solidFill>
                <a:effectLst/>
                <a:uLnTx/>
                <a:uFillTx/>
                <a:latin typeface="Arial"/>
                <a:cs typeface="Arial"/>
              </a:rPr>
              <a:t>governing</a:t>
            </a:r>
            <a:r>
              <a:rPr kumimoji="0" sz="1600" b="1" i="0" u="none" strike="noStrike" kern="0" cap="none" spc="-70" normalizeH="0" baseline="0" noProof="0">
                <a:ln>
                  <a:noFill/>
                </a:ln>
                <a:solidFill>
                  <a:srgbClr val="073762"/>
                </a:solidFill>
                <a:effectLst/>
                <a:uLnTx/>
                <a:uFillTx/>
                <a:latin typeface="Arial"/>
                <a:cs typeface="Arial"/>
              </a:rPr>
              <a:t> </a:t>
            </a:r>
            <a:r>
              <a:rPr kumimoji="0" sz="1600" b="1" i="0" u="none" strike="noStrike" kern="0" cap="none" spc="-10" normalizeH="0" baseline="0" noProof="0">
                <a:ln>
                  <a:noFill/>
                </a:ln>
                <a:solidFill>
                  <a:srgbClr val="073762"/>
                </a:solidFill>
                <a:effectLst/>
                <a:uLnTx/>
                <a:uFillTx/>
                <a:latin typeface="Arial"/>
                <a:cs typeface="Arial"/>
              </a:rPr>
              <a:t>bodies</a:t>
            </a:r>
            <a:r>
              <a:rPr kumimoji="0" sz="1600" b="0" i="0" u="none" strike="noStrike" kern="0" cap="none" spc="-10" normalizeH="0" baseline="0" noProof="0">
                <a:ln>
                  <a:noFill/>
                </a:ln>
                <a:solidFill>
                  <a:srgbClr val="073762"/>
                </a:solidFill>
                <a:effectLst/>
                <a:uLnTx/>
                <a:uFillTx/>
                <a:latin typeface="Arial"/>
                <a:cs typeface="Arial"/>
              </a:rPr>
              <a:t>:</a:t>
            </a:r>
            <a:endParaRPr kumimoji="0" sz="1600" b="0" i="0" u="none" strike="noStrike" kern="0" cap="none" spc="0" normalizeH="0" baseline="0" noProof="0">
              <a:ln>
                <a:noFill/>
              </a:ln>
              <a:solidFill>
                <a:sysClr val="windowText" lastClr="000000"/>
              </a:solidFill>
              <a:effectLst/>
              <a:uLnTx/>
              <a:uFillTx/>
              <a:latin typeface="Arial"/>
              <a:cs typeface="Arial"/>
            </a:endParaRPr>
          </a:p>
          <a:p>
            <a:pPr marL="280670" marR="396875" lvl="1" indent="-134620" defTabSz="914400" eaLnBrk="1" fontAlgn="auto" latinLnBrk="0" hangingPunct="1">
              <a:lnSpc>
                <a:spcPct val="100000"/>
              </a:lnSpc>
              <a:spcBef>
                <a:spcPts val="295"/>
              </a:spcBef>
              <a:spcAft>
                <a:spcPts val="0"/>
              </a:spcAft>
              <a:buClr>
                <a:srgbClr val="FF9900"/>
              </a:buClr>
              <a:buSzTx/>
              <a:buFontTx/>
              <a:buChar char="–"/>
              <a:tabLst>
                <a:tab pos="281940" algn="l"/>
              </a:tabLst>
              <a:defRPr/>
            </a:pP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ISAR</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Steering 	</a:t>
            </a:r>
            <a:r>
              <a:rPr kumimoji="0" sz="1400" b="0" i="0" u="none" strike="noStrike" kern="0" cap="none" spc="0" normalizeH="0" baseline="0" noProof="0">
                <a:ln>
                  <a:noFill/>
                </a:ln>
                <a:solidFill>
                  <a:srgbClr val="073762"/>
                </a:solidFill>
                <a:effectLst/>
                <a:uLnTx/>
                <a:uFillTx/>
                <a:latin typeface="Arial"/>
                <a:cs typeface="Arial"/>
              </a:rPr>
              <a:t>Committee</a:t>
            </a:r>
            <a:r>
              <a:rPr kumimoji="0" sz="1400" b="0" i="0" u="none" strike="noStrike" kern="0" cap="none" spc="-65"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(ISC),</a:t>
            </a:r>
            <a:endParaRPr kumimoji="0" sz="1400" b="0" i="0" u="none" strike="noStrike" kern="0" cap="none" spc="0" normalizeH="0" baseline="0" noProof="0">
              <a:ln>
                <a:noFill/>
              </a:ln>
              <a:solidFill>
                <a:sysClr val="windowText" lastClr="000000"/>
              </a:solidFill>
              <a:effectLst/>
              <a:uLnTx/>
              <a:uFillTx/>
              <a:latin typeface="Arial"/>
              <a:cs typeface="Arial"/>
            </a:endParaRPr>
          </a:p>
          <a:p>
            <a:pPr marL="280670" marR="282575" lvl="1" indent="-134620" defTabSz="914400" eaLnBrk="1" fontAlgn="auto" latinLnBrk="0" hangingPunct="1">
              <a:lnSpc>
                <a:spcPct val="100000"/>
              </a:lnSpc>
              <a:spcBef>
                <a:spcPts val="300"/>
              </a:spcBef>
              <a:spcAft>
                <a:spcPts val="0"/>
              </a:spcAft>
              <a:buClr>
                <a:srgbClr val="FF9900"/>
              </a:buClr>
              <a:buSzTx/>
              <a:buFontTx/>
              <a:buChar char="–"/>
              <a:tabLst>
                <a:tab pos="281940" algn="l"/>
              </a:tabLst>
              <a:defRPr/>
            </a:pP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Respiratory 	Effectiveness</a:t>
            </a:r>
            <a:r>
              <a:rPr kumimoji="0" sz="1400" b="0" i="0" u="none" strike="noStrike" kern="0" cap="none" spc="1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Group 	(REG),</a:t>
            </a:r>
            <a:endParaRPr kumimoji="0" sz="1400" b="0" i="0" u="none" strike="noStrike" kern="0" cap="none" spc="0" normalizeH="0" baseline="0" noProof="0">
              <a:ln>
                <a:noFill/>
              </a:ln>
              <a:solidFill>
                <a:sysClr val="windowText" lastClr="000000"/>
              </a:solidFill>
              <a:effectLst/>
              <a:uLnTx/>
              <a:uFillTx/>
              <a:latin typeface="Arial"/>
              <a:cs typeface="Arial"/>
            </a:endParaRPr>
          </a:p>
          <a:p>
            <a:pPr marL="280670" marR="43815" lvl="1" indent="-134620" defTabSz="914400" eaLnBrk="1" fontAlgn="auto" latinLnBrk="0" hangingPunct="1">
              <a:lnSpc>
                <a:spcPct val="100000"/>
              </a:lnSpc>
              <a:spcBef>
                <a:spcPts val="305"/>
              </a:spcBef>
              <a:spcAft>
                <a:spcPts val="0"/>
              </a:spcAft>
              <a:buClr>
                <a:srgbClr val="FF9900"/>
              </a:buClr>
              <a:buSzTx/>
              <a:buFontTx/>
              <a:buChar char="–"/>
              <a:tabLst>
                <a:tab pos="281940" algn="l"/>
              </a:tabLst>
              <a:defRPr/>
            </a:pPr>
            <a:r>
              <a:rPr kumimoji="0" sz="1400" b="0" i="0" u="none" strike="noStrike" kern="0" cap="none" spc="-10" normalizeH="0" baseline="0" noProof="0">
                <a:ln>
                  <a:noFill/>
                </a:ln>
                <a:solidFill>
                  <a:srgbClr val="073762"/>
                </a:solidFill>
                <a:effectLst/>
                <a:uLnTx/>
                <a:uFillTx/>
                <a:latin typeface="Arial"/>
                <a:cs typeface="Arial"/>
              </a:rPr>
              <a:t>The</a:t>
            </a:r>
            <a:r>
              <a:rPr kumimoji="0" sz="1400" b="0" i="0" u="none" strike="noStrike" kern="0" cap="none" spc="-9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Anonymised</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20" normalizeH="0" baseline="0" noProof="0">
                <a:ln>
                  <a:noFill/>
                </a:ln>
                <a:solidFill>
                  <a:srgbClr val="073762"/>
                </a:solidFill>
                <a:effectLst/>
                <a:uLnTx/>
                <a:uFillTx/>
                <a:latin typeface="Arial"/>
                <a:cs typeface="Arial"/>
              </a:rPr>
              <a:t>Data 	</a:t>
            </a:r>
            <a:r>
              <a:rPr kumimoji="0" sz="1400" b="0" i="0" u="none" strike="noStrike" kern="0" cap="none" spc="0" normalizeH="0" baseline="0" noProof="0">
                <a:ln>
                  <a:noFill/>
                </a:ln>
                <a:solidFill>
                  <a:srgbClr val="073762"/>
                </a:solidFill>
                <a:effectLst/>
                <a:uLnTx/>
                <a:uFillTx/>
                <a:latin typeface="Arial"/>
                <a:cs typeface="Arial"/>
              </a:rPr>
              <a:t>Ethics</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&amp;</a:t>
            </a:r>
            <a:r>
              <a:rPr kumimoji="0" sz="1400" b="0" i="0" u="none" strike="noStrike" kern="0" cap="none" spc="-15"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Protocol 	Transparency</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(ADEPT)</a:t>
            </a:r>
            <a:endParaRPr kumimoji="0" sz="1400" b="0" i="0" u="none" strike="noStrike" kern="0" cap="none" spc="0" normalizeH="0" baseline="0" noProof="0">
              <a:ln>
                <a:noFill/>
              </a:ln>
              <a:solidFill>
                <a:sysClr val="windowText" lastClr="000000"/>
              </a:solidFill>
              <a:effectLst/>
              <a:uLnTx/>
              <a:uFillTx/>
              <a:latin typeface="Arial"/>
              <a:cs typeface="Arial"/>
            </a:endParaRPr>
          </a:p>
          <a:p>
            <a:pPr marL="281940" marR="0" lvl="0" indent="0" defTabSz="914400" eaLnBrk="1" fontAlgn="auto" latinLnBrk="0" hangingPunct="1">
              <a:lnSpc>
                <a:spcPct val="100000"/>
              </a:lnSpc>
              <a:spcBef>
                <a:spcPts val="0"/>
              </a:spcBef>
              <a:spcAft>
                <a:spcPts val="0"/>
              </a:spcAft>
              <a:buClrTx/>
              <a:buSzTx/>
              <a:buFontTx/>
              <a:buNone/>
              <a:tabLst/>
              <a:defRPr/>
            </a:pPr>
            <a:r>
              <a:rPr kumimoji="0" sz="1400" b="0" i="0" u="none" strike="noStrike" kern="0" cap="none" spc="0" normalizeH="0" baseline="0" noProof="0">
                <a:ln>
                  <a:noFill/>
                </a:ln>
                <a:solidFill>
                  <a:srgbClr val="073762"/>
                </a:solidFill>
                <a:effectLst/>
                <a:uLnTx/>
                <a:uFillTx/>
                <a:latin typeface="Arial"/>
                <a:cs typeface="Arial"/>
              </a:rPr>
              <a:t>Committee,</a:t>
            </a:r>
            <a:r>
              <a:rPr kumimoji="0" sz="1400" b="0" i="0" u="none" strike="noStrike" kern="0" cap="none" spc="-85" normalizeH="0" baseline="0" noProof="0">
                <a:ln>
                  <a:noFill/>
                </a:ln>
                <a:solidFill>
                  <a:srgbClr val="073762"/>
                </a:solidFill>
                <a:effectLst/>
                <a:uLnTx/>
                <a:uFillTx/>
                <a:latin typeface="Arial"/>
                <a:cs typeface="Arial"/>
              </a:rPr>
              <a:t> </a:t>
            </a:r>
            <a:r>
              <a:rPr kumimoji="0" sz="1400" b="0" i="0" u="none" strike="noStrike" kern="0" cap="none" spc="-25" normalizeH="0" baseline="0" noProof="0">
                <a:ln>
                  <a:noFill/>
                </a:ln>
                <a:solidFill>
                  <a:srgbClr val="073762"/>
                </a:solidFill>
                <a:effectLst/>
                <a:uLnTx/>
                <a:uFillTx/>
                <a:latin typeface="Arial"/>
                <a:cs typeface="Arial"/>
              </a:rPr>
              <a:t>and</a:t>
            </a:r>
            <a:endParaRPr kumimoji="0" sz="1400" b="0" i="0" u="none" strike="noStrike" kern="0" cap="none" spc="0" normalizeH="0" baseline="0" noProof="0">
              <a:ln>
                <a:noFill/>
              </a:ln>
              <a:solidFill>
                <a:sysClr val="windowText" lastClr="000000"/>
              </a:solidFill>
              <a:effectLst/>
              <a:uLnTx/>
              <a:uFillTx/>
              <a:latin typeface="Arial"/>
              <a:cs typeface="Arial"/>
            </a:endParaRPr>
          </a:p>
          <a:p>
            <a:pPr marL="280670" marR="139700" lvl="1" indent="-134620" defTabSz="914400" eaLnBrk="1" fontAlgn="auto" latinLnBrk="0" hangingPunct="1">
              <a:lnSpc>
                <a:spcPct val="100000"/>
              </a:lnSpc>
              <a:spcBef>
                <a:spcPts val="300"/>
              </a:spcBef>
              <a:spcAft>
                <a:spcPts val="0"/>
              </a:spcAft>
              <a:buClr>
                <a:srgbClr val="FF9900"/>
              </a:buClr>
              <a:buSzTx/>
              <a:buFontTx/>
              <a:buChar char="–"/>
              <a:tabLst>
                <a:tab pos="281940" algn="l"/>
              </a:tabLst>
              <a:defRPr/>
            </a:pP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ISAR</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Operational 	Committee.</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sp>
        <p:nvSpPr>
          <p:cNvPr id="3" name="object 3"/>
          <p:cNvSpPr txBox="1">
            <a:spLocks noGrp="1"/>
          </p:cNvSpPr>
          <p:nvPr>
            <p:ph type="title"/>
          </p:nvPr>
        </p:nvSpPr>
        <p:spPr>
          <a:prstGeom prst="rect">
            <a:avLst/>
          </a:prstGeom>
        </p:spPr>
        <p:txBody>
          <a:bodyPr vert="horz" wrap="square" lIns="0" tIns="12700" rIns="0" bIns="0" rtlCol="0">
            <a:spAutoFit/>
          </a:bodyPr>
          <a:lstStyle/>
          <a:p>
            <a:pPr marL="12700">
              <a:lnSpc>
                <a:spcPct val="100000"/>
              </a:lnSpc>
              <a:spcBef>
                <a:spcPts val="100"/>
              </a:spcBef>
            </a:pPr>
            <a:r>
              <a:t>ISAR</a:t>
            </a:r>
            <a:r>
              <a:rPr spc="-60"/>
              <a:t> </a:t>
            </a:r>
            <a:r>
              <a:t>oversight:</a:t>
            </a:r>
            <a:r>
              <a:rPr spc="-45"/>
              <a:t> </a:t>
            </a:r>
            <a:r>
              <a:t>committees,</a:t>
            </a:r>
            <a:r>
              <a:rPr spc="-50"/>
              <a:t> </a:t>
            </a:r>
            <a:r>
              <a:t>functions</a:t>
            </a:r>
            <a:r>
              <a:rPr spc="-70"/>
              <a:t> </a:t>
            </a:r>
            <a:r>
              <a:t>and</a:t>
            </a:r>
            <a:r>
              <a:rPr spc="-55"/>
              <a:t> </a:t>
            </a:r>
            <a:r>
              <a:rPr spc="-10"/>
              <a:t>members</a:t>
            </a:r>
          </a:p>
        </p:txBody>
      </p:sp>
      <p:grpSp>
        <p:nvGrpSpPr>
          <p:cNvPr id="4" name="object 4"/>
          <p:cNvGrpSpPr/>
          <p:nvPr/>
        </p:nvGrpSpPr>
        <p:grpSpPr>
          <a:xfrm>
            <a:off x="2746239" y="1437087"/>
            <a:ext cx="6361430" cy="3110865"/>
            <a:chOff x="2746239" y="1437087"/>
            <a:chExt cx="6361430" cy="3110865"/>
          </a:xfrm>
        </p:grpSpPr>
        <p:pic>
          <p:nvPicPr>
            <p:cNvPr id="5" name="object 5"/>
            <p:cNvPicPr/>
            <p:nvPr/>
          </p:nvPicPr>
          <p:blipFill>
            <a:blip r:embed="rId2" cstate="print"/>
            <a:stretch>
              <a:fillRect/>
            </a:stretch>
          </p:blipFill>
          <p:spPr>
            <a:xfrm>
              <a:off x="2746239" y="1437087"/>
              <a:ext cx="6361193" cy="3110572"/>
            </a:xfrm>
            <a:prstGeom prst="rect">
              <a:avLst/>
            </a:prstGeom>
          </p:spPr>
        </p:pic>
        <p:pic>
          <p:nvPicPr>
            <p:cNvPr id="6" name="object 6"/>
            <p:cNvPicPr/>
            <p:nvPr/>
          </p:nvPicPr>
          <p:blipFill>
            <a:blip r:embed="rId3" cstate="print"/>
            <a:stretch>
              <a:fillRect/>
            </a:stretch>
          </p:blipFill>
          <p:spPr>
            <a:xfrm>
              <a:off x="2753868" y="1444752"/>
              <a:ext cx="6295644" cy="3044952"/>
            </a:xfrm>
            <a:prstGeom prst="rect">
              <a:avLst/>
            </a:prstGeom>
          </p:spPr>
        </p:pic>
      </p:grpSp>
      <p:sp>
        <p:nvSpPr>
          <p:cNvPr id="7" name="object 7"/>
          <p:cNvSpPr txBox="1"/>
          <p:nvPr/>
        </p:nvSpPr>
        <p:spPr>
          <a:xfrm>
            <a:off x="5444744" y="4582159"/>
            <a:ext cx="850900" cy="14795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800" b="0" i="0" u="none" strike="noStrike" kern="0" cap="none" spc="0" normalizeH="0" baseline="0" noProof="0">
                <a:ln>
                  <a:noFill/>
                </a:ln>
                <a:solidFill>
                  <a:srgbClr val="073762"/>
                </a:solidFill>
                <a:effectLst/>
                <a:uLnTx/>
                <a:uFillTx/>
                <a:latin typeface="Arial"/>
                <a:cs typeface="Arial"/>
              </a:rPr>
              <a:t>ISAR</a:t>
            </a:r>
            <a:r>
              <a:rPr kumimoji="0" sz="800" b="0" i="0" u="none" strike="noStrike" kern="0" cap="none" spc="-30" normalizeH="0" baseline="0" noProof="0">
                <a:ln>
                  <a:noFill/>
                </a:ln>
                <a:solidFill>
                  <a:srgbClr val="073762"/>
                </a:solidFill>
                <a:effectLst/>
                <a:uLnTx/>
                <a:uFillTx/>
                <a:latin typeface="Arial"/>
                <a:cs typeface="Arial"/>
              </a:rPr>
              <a:t> </a:t>
            </a:r>
            <a:r>
              <a:rPr kumimoji="0" sz="800" b="0" i="0" u="none" strike="noStrike" kern="0" cap="none" spc="-10" normalizeH="0" baseline="0" noProof="0">
                <a:ln>
                  <a:noFill/>
                </a:ln>
                <a:solidFill>
                  <a:srgbClr val="073762"/>
                </a:solidFill>
                <a:effectLst/>
                <a:uLnTx/>
                <a:uFillTx/>
                <a:latin typeface="Arial"/>
                <a:cs typeface="Arial"/>
              </a:rPr>
              <a:t>governance.</a:t>
            </a:r>
            <a:endParaRPr kumimoji="0" sz="800" b="0" i="0" u="none" strike="noStrike" kern="0" cap="none" spc="0" normalizeH="0" baseline="0" noProof="0">
              <a:ln>
                <a:noFill/>
              </a:ln>
              <a:solidFill>
                <a:sysClr val="windowText" lastClr="000000"/>
              </a:solidFill>
              <a:effectLst/>
              <a:uLnTx/>
              <a:uFillTx/>
              <a:latin typeface="Arial"/>
              <a:cs typeface="Arial"/>
            </a:endParaRPr>
          </a:p>
        </p:txBody>
      </p:sp>
      <p:sp>
        <p:nvSpPr>
          <p:cNvPr id="8" name="object 8"/>
          <p:cNvSpPr txBox="1"/>
          <p:nvPr/>
        </p:nvSpPr>
        <p:spPr>
          <a:xfrm>
            <a:off x="565200" y="4868895"/>
            <a:ext cx="2012314" cy="139700"/>
          </a:xfrm>
          <a:prstGeom prst="rect">
            <a:avLst/>
          </a:prstGeom>
        </p:spPr>
        <p:txBody>
          <a:bodyPr vert="horz" wrap="square" lIns="0" tIns="3175" rIns="0" bIns="0" rtlCol="0">
            <a:spAutoFit/>
          </a:bodyPr>
          <a:lstStyle/>
          <a:p>
            <a:pPr marL="12700" marR="0" lvl="0" indent="0" defTabSz="914400" eaLnBrk="1" fontAlgn="auto" latinLnBrk="0" hangingPunct="1">
              <a:lnSpc>
                <a:spcPct val="100000"/>
              </a:lnSpc>
              <a:spcBef>
                <a:spcPts val="25"/>
              </a:spcBef>
              <a:spcAft>
                <a:spcPts val="0"/>
              </a:spcAft>
              <a:buClrTx/>
              <a:buSzTx/>
              <a:buFontTx/>
              <a:buNone/>
              <a:tabLst/>
              <a:defRPr/>
            </a:pPr>
            <a:r>
              <a:rPr kumimoji="0" sz="800" b="0" i="0" u="none" strike="noStrike" kern="0" cap="none" spc="0" normalizeH="0" baseline="0" noProof="0">
                <a:ln>
                  <a:noFill/>
                </a:ln>
                <a:solidFill>
                  <a:srgbClr val="073762"/>
                </a:solidFill>
                <a:effectLst/>
                <a:uLnTx/>
                <a:uFillTx/>
                <a:latin typeface="Arial"/>
                <a:cs typeface="Arial"/>
              </a:rPr>
              <a:t>ISAR:</a:t>
            </a:r>
            <a:r>
              <a:rPr kumimoji="0" sz="800" b="0" i="0" u="none" strike="noStrike" kern="0" cap="none" spc="-10" normalizeH="0" baseline="0" noProof="0">
                <a:ln>
                  <a:noFill/>
                </a:ln>
                <a:solidFill>
                  <a:srgbClr val="073762"/>
                </a:solidFill>
                <a:effectLst/>
                <a:uLnTx/>
                <a:uFillTx/>
                <a:latin typeface="Arial"/>
                <a:cs typeface="Arial"/>
              </a:rPr>
              <a:t> International</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Severe</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Asthma</a:t>
            </a:r>
            <a:r>
              <a:rPr kumimoji="0" sz="800" b="0" i="0" u="none" strike="noStrike" kern="0" cap="none" spc="-40" normalizeH="0" baseline="0" noProof="0">
                <a:ln>
                  <a:noFill/>
                </a:ln>
                <a:solidFill>
                  <a:srgbClr val="073762"/>
                </a:solidFill>
                <a:effectLst/>
                <a:uLnTx/>
                <a:uFillTx/>
                <a:latin typeface="Arial"/>
                <a:cs typeface="Arial"/>
              </a:rPr>
              <a:t> </a:t>
            </a:r>
            <a:r>
              <a:rPr kumimoji="0" sz="800" b="0" i="0" u="none" strike="noStrike" kern="0" cap="none" spc="-10" normalizeH="0" baseline="0" noProof="0">
                <a:ln>
                  <a:noFill/>
                </a:ln>
                <a:solidFill>
                  <a:srgbClr val="073762"/>
                </a:solidFill>
                <a:effectLst/>
                <a:uLnTx/>
                <a:uFillTx/>
                <a:latin typeface="Arial"/>
                <a:cs typeface="Arial"/>
              </a:rPr>
              <a:t>Registry</a:t>
            </a:r>
            <a:endParaRPr kumimoji="0" sz="800" b="0" i="0" u="none" strike="noStrike" kern="0" cap="none" spc="0" normalizeH="0" baseline="0" noProof="0">
              <a:ln>
                <a:noFill/>
              </a:ln>
              <a:solidFill>
                <a:sysClr val="windowText" lastClr="000000"/>
              </a:solidFill>
              <a:effectLst/>
              <a:uLnTx/>
              <a:uFillTx/>
              <a:latin typeface="Arial"/>
              <a:cs typeface="Arial"/>
            </a:endParaRPr>
          </a:p>
        </p:txBody>
      </p:sp>
      <p:pic>
        <p:nvPicPr>
          <p:cNvPr id="9" name="Graphic 8" descr="Beginning with solid fill">
            <a:hlinkClick r:id="rId4" action="ppaction://hlinksldjump"/>
            <a:extLst>
              <a:ext uri="{FF2B5EF4-FFF2-40B4-BE49-F238E27FC236}">
                <a16:creationId xmlns:a16="http://schemas.microsoft.com/office/drawing/2014/main" id="{E88E0611-D027-0CAD-D635-DF96A2245DC2}"/>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10" name="bg object 17">
            <a:extLst>
              <a:ext uri="{FF2B5EF4-FFF2-40B4-BE49-F238E27FC236}">
                <a16:creationId xmlns:a16="http://schemas.microsoft.com/office/drawing/2014/main" id="{97BB098B-A31F-C9B4-2293-70913AF250B4}"/>
              </a:ext>
            </a:extLst>
          </p:cNvPr>
          <p:cNvPicPr/>
          <p:nvPr/>
        </p:nvPicPr>
        <p:blipFill>
          <a:blip r:embed="rId7" cstate="print">
            <a:alphaModFix amt="10000"/>
            <a:extLst>
              <a:ext uri="{BEBA8EAE-BF5A-486C-A8C5-ECC9F3942E4B}">
                <a14:imgProps xmlns:a14="http://schemas.microsoft.com/office/drawing/2010/main">
                  <a14:imgLayer r:embed="rId8">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prstGeom prst="rect">
            <a:avLst/>
          </a:prstGeom>
        </p:spPr>
        <p:txBody>
          <a:bodyPr vert="horz" wrap="square" lIns="0" tIns="12700" rIns="0" bIns="0" rtlCol="0">
            <a:spAutoFit/>
          </a:bodyPr>
          <a:lstStyle/>
          <a:p>
            <a:pPr marL="12700">
              <a:lnSpc>
                <a:spcPct val="100000"/>
              </a:lnSpc>
              <a:spcBef>
                <a:spcPts val="100"/>
              </a:spcBef>
            </a:pPr>
            <a:r>
              <a:t>ISAR</a:t>
            </a:r>
            <a:r>
              <a:rPr spc="-50"/>
              <a:t> </a:t>
            </a:r>
            <a:r>
              <a:t>registries,</a:t>
            </a:r>
            <a:r>
              <a:rPr spc="-50"/>
              <a:t> </a:t>
            </a:r>
            <a:r>
              <a:t>countries,</a:t>
            </a:r>
            <a:r>
              <a:rPr spc="-60"/>
              <a:t> </a:t>
            </a:r>
            <a:r>
              <a:t>and</a:t>
            </a:r>
            <a:r>
              <a:rPr spc="-50"/>
              <a:t> </a:t>
            </a:r>
            <a:r>
              <a:rPr spc="-10"/>
              <a:t>experts</a:t>
            </a:r>
          </a:p>
        </p:txBody>
      </p:sp>
      <p:grpSp>
        <p:nvGrpSpPr>
          <p:cNvPr id="3" name="object 3"/>
          <p:cNvGrpSpPr/>
          <p:nvPr/>
        </p:nvGrpSpPr>
        <p:grpSpPr>
          <a:xfrm>
            <a:off x="2385055" y="976835"/>
            <a:ext cx="6591934" cy="3383915"/>
            <a:chOff x="2385055" y="976835"/>
            <a:chExt cx="6591934" cy="3383915"/>
          </a:xfrm>
        </p:grpSpPr>
        <p:pic>
          <p:nvPicPr>
            <p:cNvPr id="4" name="object 4"/>
            <p:cNvPicPr/>
            <p:nvPr/>
          </p:nvPicPr>
          <p:blipFill>
            <a:blip r:embed="rId2" cstate="print"/>
            <a:stretch>
              <a:fillRect/>
            </a:stretch>
          </p:blipFill>
          <p:spPr>
            <a:xfrm>
              <a:off x="2385055" y="976835"/>
              <a:ext cx="6591308" cy="3383377"/>
            </a:xfrm>
            <a:prstGeom prst="rect">
              <a:avLst/>
            </a:prstGeom>
          </p:spPr>
        </p:pic>
        <p:pic>
          <p:nvPicPr>
            <p:cNvPr id="5" name="object 5"/>
            <p:cNvPicPr/>
            <p:nvPr/>
          </p:nvPicPr>
          <p:blipFill>
            <a:blip r:embed="rId3" cstate="print"/>
            <a:stretch>
              <a:fillRect/>
            </a:stretch>
          </p:blipFill>
          <p:spPr>
            <a:xfrm>
              <a:off x="2392679" y="984504"/>
              <a:ext cx="6525768" cy="3317748"/>
            </a:xfrm>
            <a:prstGeom prst="rect">
              <a:avLst/>
            </a:prstGeom>
          </p:spPr>
        </p:pic>
      </p:grpSp>
      <p:sp>
        <p:nvSpPr>
          <p:cNvPr id="6" name="object 6"/>
          <p:cNvSpPr txBox="1"/>
          <p:nvPr/>
        </p:nvSpPr>
        <p:spPr>
          <a:xfrm>
            <a:off x="310692" y="967816"/>
            <a:ext cx="1988820" cy="2220595"/>
          </a:xfrm>
          <a:prstGeom prst="rect">
            <a:avLst/>
          </a:prstGeom>
        </p:spPr>
        <p:txBody>
          <a:bodyPr vert="horz" wrap="square" lIns="0" tIns="12065" rIns="0" bIns="0" rtlCol="0">
            <a:spAutoFit/>
          </a:bodyPr>
          <a:lstStyle/>
          <a:p>
            <a:pPr marL="146685" marR="5080" lvl="0" indent="-134620" defTabSz="914400" eaLnBrk="1" fontAlgn="auto" latinLnBrk="0" hangingPunct="1">
              <a:lnSpc>
                <a:spcPct val="100000"/>
              </a:lnSpc>
              <a:spcBef>
                <a:spcPts val="95"/>
              </a:spcBef>
              <a:spcAft>
                <a:spcPts val="0"/>
              </a:spcAft>
              <a:buClr>
                <a:srgbClr val="FF9900"/>
              </a:buClr>
              <a:buSzTx/>
              <a:buFontTx/>
              <a:buChar char="•"/>
              <a:tabLst>
                <a:tab pos="146685" algn="l"/>
              </a:tabLst>
              <a:defRPr/>
            </a:pPr>
            <a:r>
              <a:rPr kumimoji="0" sz="1600" b="0" i="0" u="none" strike="noStrike" kern="0" cap="none" spc="0" normalizeH="0" baseline="0" noProof="0">
                <a:ln>
                  <a:noFill/>
                </a:ln>
                <a:solidFill>
                  <a:srgbClr val="073762"/>
                </a:solidFill>
                <a:effectLst/>
                <a:uLnTx/>
                <a:uFillTx/>
                <a:latin typeface="Arial"/>
                <a:cs typeface="Arial"/>
              </a:rPr>
              <a:t>ISAR’s</a:t>
            </a:r>
            <a:r>
              <a:rPr kumimoji="0" sz="1600" b="0" i="0" u="none" strike="noStrike" kern="0" cap="none" spc="-75" normalizeH="0" baseline="0" noProof="0">
                <a:ln>
                  <a:noFill/>
                </a:ln>
                <a:solidFill>
                  <a:srgbClr val="073762"/>
                </a:solidFill>
                <a:effectLst/>
                <a:uLnTx/>
                <a:uFillTx/>
                <a:latin typeface="Arial"/>
                <a:cs typeface="Arial"/>
              </a:rPr>
              <a:t> </a:t>
            </a:r>
            <a:r>
              <a:rPr kumimoji="0" sz="1600" b="0" i="0" u="none" strike="noStrike" kern="0" cap="none" spc="-10" normalizeH="0" baseline="0" noProof="0">
                <a:ln>
                  <a:noFill/>
                </a:ln>
                <a:solidFill>
                  <a:srgbClr val="073762"/>
                </a:solidFill>
                <a:effectLst/>
                <a:uLnTx/>
                <a:uFillTx/>
                <a:latin typeface="Arial"/>
                <a:cs typeface="Arial"/>
              </a:rPr>
              <a:t>membership </a:t>
            </a:r>
            <a:r>
              <a:rPr kumimoji="0" sz="1600" b="0" i="0" u="none" strike="noStrike" kern="0" cap="none" spc="0" normalizeH="0" baseline="0" noProof="0">
                <a:ln>
                  <a:noFill/>
                </a:ln>
                <a:solidFill>
                  <a:srgbClr val="073762"/>
                </a:solidFill>
                <a:effectLst/>
                <a:uLnTx/>
                <a:uFillTx/>
                <a:latin typeface="Arial"/>
                <a:cs typeface="Arial"/>
              </a:rPr>
              <a:t>currently</a:t>
            </a:r>
            <a:r>
              <a:rPr kumimoji="0" sz="1600" b="0" i="0" u="none" strike="noStrike" kern="0" cap="none" spc="-70" normalizeH="0" baseline="0" noProof="0">
                <a:ln>
                  <a:noFill/>
                </a:ln>
                <a:solidFill>
                  <a:srgbClr val="073762"/>
                </a:solidFill>
                <a:effectLst/>
                <a:uLnTx/>
                <a:uFillTx/>
                <a:latin typeface="Arial"/>
                <a:cs typeface="Arial"/>
              </a:rPr>
              <a:t> </a:t>
            </a:r>
            <a:r>
              <a:rPr kumimoji="0" sz="1600" b="0" i="0" u="none" strike="noStrike" kern="0" cap="none" spc="-10" normalizeH="0" baseline="0" noProof="0">
                <a:ln>
                  <a:noFill/>
                </a:ln>
                <a:solidFill>
                  <a:srgbClr val="073762"/>
                </a:solidFill>
                <a:effectLst/>
                <a:uLnTx/>
                <a:uFillTx/>
                <a:latin typeface="Arial"/>
                <a:cs typeface="Arial"/>
              </a:rPr>
              <a:t>includes </a:t>
            </a:r>
            <a:r>
              <a:rPr kumimoji="0" sz="1600" b="0" i="0" u="none" strike="noStrike" kern="0" cap="none" spc="0" normalizeH="0" baseline="0" noProof="0">
                <a:ln>
                  <a:noFill/>
                </a:ln>
                <a:solidFill>
                  <a:srgbClr val="073762"/>
                </a:solidFill>
                <a:effectLst/>
                <a:uLnTx/>
                <a:uFillTx/>
                <a:latin typeface="Arial"/>
                <a:cs typeface="Arial"/>
              </a:rPr>
              <a:t>registries</a:t>
            </a:r>
            <a:r>
              <a:rPr kumimoji="0" sz="1600" b="0" i="0" u="none" strike="noStrike" kern="0" cap="none" spc="-45"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from</a:t>
            </a:r>
            <a:r>
              <a:rPr kumimoji="0" sz="1600" b="0" i="0" u="none" strike="noStrike" kern="0" cap="none" spc="-25" normalizeH="0" baseline="0" noProof="0">
                <a:ln>
                  <a:noFill/>
                </a:ln>
                <a:solidFill>
                  <a:srgbClr val="073762"/>
                </a:solidFill>
                <a:effectLst/>
                <a:uLnTx/>
                <a:uFillTx/>
                <a:latin typeface="Arial"/>
                <a:cs typeface="Arial"/>
              </a:rPr>
              <a:t> </a:t>
            </a:r>
            <a:r>
              <a:rPr kumimoji="0" sz="1600" b="0" i="0" u="none" strike="noStrike" kern="0" cap="none" spc="-20" normalizeH="0" baseline="0" noProof="0">
                <a:ln>
                  <a:noFill/>
                </a:ln>
                <a:solidFill>
                  <a:srgbClr val="073762"/>
                </a:solidFill>
                <a:effectLst/>
                <a:uLnTx/>
                <a:uFillTx/>
                <a:latin typeface="Arial"/>
                <a:cs typeface="Arial"/>
              </a:rPr>
              <a:t>more </a:t>
            </a:r>
            <a:r>
              <a:rPr kumimoji="0" sz="1600" b="0" i="0" u="none" strike="noStrike" kern="0" cap="none" spc="0" normalizeH="0" baseline="0" noProof="0">
                <a:ln>
                  <a:noFill/>
                </a:ln>
                <a:solidFill>
                  <a:srgbClr val="073762"/>
                </a:solidFill>
                <a:effectLst/>
                <a:uLnTx/>
                <a:uFillTx/>
                <a:latin typeface="Arial"/>
                <a:cs typeface="Arial"/>
              </a:rPr>
              <a:t>than</a:t>
            </a:r>
            <a:r>
              <a:rPr kumimoji="0" sz="1600" b="0" i="0" u="none" strike="noStrike" kern="0" cap="none" spc="-25"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30</a:t>
            </a:r>
            <a:r>
              <a:rPr kumimoji="0" sz="1600" b="0" i="0" u="none" strike="noStrike" kern="0" cap="none" spc="-35" normalizeH="0" baseline="0" noProof="0">
                <a:ln>
                  <a:noFill/>
                </a:ln>
                <a:solidFill>
                  <a:srgbClr val="073762"/>
                </a:solidFill>
                <a:effectLst/>
                <a:uLnTx/>
                <a:uFillTx/>
                <a:latin typeface="Arial"/>
                <a:cs typeface="Arial"/>
              </a:rPr>
              <a:t> </a:t>
            </a:r>
            <a:r>
              <a:rPr kumimoji="0" sz="1600" b="0" i="0" u="none" strike="noStrike" kern="0" cap="none" spc="-10" normalizeH="0" baseline="0" noProof="0">
                <a:ln>
                  <a:noFill/>
                </a:ln>
                <a:solidFill>
                  <a:srgbClr val="073762"/>
                </a:solidFill>
                <a:effectLst/>
                <a:uLnTx/>
                <a:uFillTx/>
                <a:latin typeface="Arial"/>
                <a:cs typeface="Arial"/>
              </a:rPr>
              <a:t>participating </a:t>
            </a:r>
            <a:r>
              <a:rPr kumimoji="0" sz="1600" b="0" i="0" u="none" strike="noStrike" kern="0" cap="none" spc="0" normalizeH="0" baseline="0" noProof="0">
                <a:ln>
                  <a:noFill/>
                </a:ln>
                <a:solidFill>
                  <a:srgbClr val="073762"/>
                </a:solidFill>
                <a:effectLst/>
                <a:uLnTx/>
                <a:uFillTx/>
                <a:latin typeface="Arial"/>
                <a:cs typeface="Arial"/>
              </a:rPr>
              <a:t>countries,</a:t>
            </a:r>
            <a:r>
              <a:rPr kumimoji="0" sz="1600" b="0" i="0" u="none" strike="noStrike" kern="0" cap="none" spc="-65" normalizeH="0" baseline="0" noProof="0">
                <a:ln>
                  <a:noFill/>
                </a:ln>
                <a:solidFill>
                  <a:srgbClr val="073762"/>
                </a:solidFill>
                <a:effectLst/>
                <a:uLnTx/>
                <a:uFillTx/>
                <a:latin typeface="Arial"/>
                <a:cs typeface="Arial"/>
              </a:rPr>
              <a:t> </a:t>
            </a:r>
            <a:r>
              <a:rPr kumimoji="0" sz="1600" b="0" i="0" u="none" strike="noStrike" kern="0" cap="none" spc="-10" normalizeH="0" baseline="0" noProof="0">
                <a:ln>
                  <a:noFill/>
                </a:ln>
                <a:solidFill>
                  <a:srgbClr val="073762"/>
                </a:solidFill>
                <a:effectLst/>
                <a:uLnTx/>
                <a:uFillTx/>
                <a:latin typeface="Arial"/>
                <a:cs typeface="Arial"/>
              </a:rPr>
              <a:t>allowing </a:t>
            </a:r>
            <a:r>
              <a:rPr kumimoji="0" sz="1600" b="0" i="0" u="none" strike="noStrike" kern="0" cap="none" spc="0" normalizeH="0" baseline="0" noProof="0">
                <a:ln>
                  <a:noFill/>
                </a:ln>
                <a:solidFill>
                  <a:srgbClr val="073762"/>
                </a:solidFill>
                <a:effectLst/>
                <a:uLnTx/>
                <a:uFillTx/>
                <a:latin typeface="Arial"/>
                <a:cs typeface="Arial"/>
              </a:rPr>
              <a:t>for</a:t>
            </a:r>
            <a:r>
              <a:rPr kumimoji="0" sz="1600" b="0" i="0" u="none" strike="noStrike" kern="0" cap="none" spc="-5" normalizeH="0" baseline="0" noProof="0">
                <a:ln>
                  <a:noFill/>
                </a:ln>
                <a:solidFill>
                  <a:srgbClr val="073762"/>
                </a:solidFill>
                <a:effectLst/>
                <a:uLnTx/>
                <a:uFillTx/>
                <a:latin typeface="Arial"/>
                <a:cs typeface="Arial"/>
              </a:rPr>
              <a:t> </a:t>
            </a:r>
            <a:r>
              <a:rPr kumimoji="0" sz="1600" b="0" i="0" u="none" strike="noStrike" kern="0" cap="none" spc="-10" normalizeH="0" baseline="0" noProof="0">
                <a:ln>
                  <a:noFill/>
                </a:ln>
                <a:solidFill>
                  <a:srgbClr val="073762"/>
                </a:solidFill>
                <a:effectLst/>
                <a:uLnTx/>
                <a:uFillTx/>
                <a:latin typeface="Arial"/>
                <a:cs typeface="Arial"/>
              </a:rPr>
              <a:t>extensive </a:t>
            </a:r>
            <a:r>
              <a:rPr kumimoji="0" sz="1600" b="0" i="0" u="none" strike="noStrike" kern="0" cap="none" spc="0" normalizeH="0" baseline="0" noProof="0">
                <a:ln>
                  <a:noFill/>
                </a:ln>
                <a:solidFill>
                  <a:srgbClr val="073762"/>
                </a:solidFill>
                <a:effectLst/>
                <a:uLnTx/>
                <a:uFillTx/>
                <a:latin typeface="Arial"/>
                <a:cs typeface="Arial"/>
              </a:rPr>
              <a:t>collaboration</a:t>
            </a:r>
            <a:r>
              <a:rPr kumimoji="0" sz="1600" b="0" i="0" u="none" strike="noStrike" kern="0" cap="none" spc="-110" normalizeH="0" baseline="0" noProof="0">
                <a:ln>
                  <a:noFill/>
                </a:ln>
                <a:solidFill>
                  <a:srgbClr val="073762"/>
                </a:solidFill>
                <a:effectLst/>
                <a:uLnTx/>
                <a:uFillTx/>
                <a:latin typeface="Arial"/>
                <a:cs typeface="Arial"/>
              </a:rPr>
              <a:t> </a:t>
            </a:r>
            <a:r>
              <a:rPr kumimoji="0" sz="1600" b="0" i="0" u="none" strike="noStrike" kern="0" cap="none" spc="-25" normalizeH="0" baseline="0" noProof="0">
                <a:ln>
                  <a:noFill/>
                </a:ln>
                <a:solidFill>
                  <a:srgbClr val="073762"/>
                </a:solidFill>
                <a:effectLst/>
                <a:uLnTx/>
                <a:uFillTx/>
                <a:latin typeface="Arial"/>
                <a:cs typeface="Arial"/>
              </a:rPr>
              <a:t>and </a:t>
            </a:r>
            <a:r>
              <a:rPr kumimoji="0" sz="1600" b="0" i="0" u="none" strike="noStrike" kern="0" cap="none" spc="0" normalizeH="0" baseline="0" noProof="0">
                <a:ln>
                  <a:noFill/>
                </a:ln>
                <a:solidFill>
                  <a:srgbClr val="073762"/>
                </a:solidFill>
                <a:effectLst/>
                <a:uLnTx/>
                <a:uFillTx/>
                <a:latin typeface="Arial"/>
                <a:cs typeface="Arial"/>
              </a:rPr>
              <a:t>potentially</a:t>
            </a:r>
            <a:r>
              <a:rPr kumimoji="0" sz="1600" b="0" i="0" u="none" strike="noStrike" kern="0" cap="none" spc="-105" normalizeH="0" baseline="0" noProof="0">
                <a:ln>
                  <a:noFill/>
                </a:ln>
                <a:solidFill>
                  <a:srgbClr val="073762"/>
                </a:solidFill>
                <a:effectLst/>
                <a:uLnTx/>
                <a:uFillTx/>
                <a:latin typeface="Arial"/>
                <a:cs typeface="Arial"/>
              </a:rPr>
              <a:t> </a:t>
            </a:r>
            <a:r>
              <a:rPr kumimoji="0" sz="1600" b="0" i="0" u="none" strike="noStrike" kern="0" cap="none" spc="-25" normalizeH="0" baseline="0" noProof="0">
                <a:ln>
                  <a:noFill/>
                </a:ln>
                <a:solidFill>
                  <a:srgbClr val="073762"/>
                </a:solidFill>
                <a:effectLst/>
                <a:uLnTx/>
                <a:uFillTx/>
                <a:latin typeface="Arial"/>
                <a:cs typeface="Arial"/>
              </a:rPr>
              <a:t>new </a:t>
            </a:r>
            <a:r>
              <a:rPr kumimoji="0" sz="1600" b="0" i="0" u="none" strike="noStrike" kern="0" cap="none" spc="0" normalizeH="0" baseline="0" noProof="0">
                <a:ln>
                  <a:noFill/>
                </a:ln>
                <a:solidFill>
                  <a:srgbClr val="073762"/>
                </a:solidFill>
                <a:effectLst/>
                <a:uLnTx/>
                <a:uFillTx/>
                <a:latin typeface="Arial"/>
                <a:cs typeface="Arial"/>
              </a:rPr>
              <a:t>research</a:t>
            </a:r>
            <a:r>
              <a:rPr kumimoji="0" sz="1600" b="0" i="0" u="none" strike="noStrike" kern="0" cap="none" spc="-45" normalizeH="0" baseline="0" noProof="0">
                <a:ln>
                  <a:noFill/>
                </a:ln>
                <a:solidFill>
                  <a:srgbClr val="073762"/>
                </a:solidFill>
                <a:effectLst/>
                <a:uLnTx/>
                <a:uFillTx/>
                <a:latin typeface="Arial"/>
                <a:cs typeface="Arial"/>
              </a:rPr>
              <a:t> </a:t>
            </a:r>
            <a:r>
              <a:rPr kumimoji="0" sz="1600" b="0" i="0" u="none" strike="noStrike" kern="0" cap="none" spc="-10" normalizeH="0" baseline="0" noProof="0">
                <a:ln>
                  <a:noFill/>
                </a:ln>
                <a:solidFill>
                  <a:srgbClr val="073762"/>
                </a:solidFill>
                <a:effectLst/>
                <a:uLnTx/>
                <a:uFillTx/>
                <a:latin typeface="Arial"/>
                <a:cs typeface="Arial"/>
              </a:rPr>
              <a:t>ideas.</a:t>
            </a:r>
            <a:endParaRPr kumimoji="0" sz="1600" b="0" i="0" u="none" strike="noStrike" kern="0" cap="none" spc="0" normalizeH="0" baseline="0" noProof="0">
              <a:ln>
                <a:noFill/>
              </a:ln>
              <a:solidFill>
                <a:sysClr val="windowText" lastClr="000000"/>
              </a:solidFill>
              <a:effectLst/>
              <a:uLnTx/>
              <a:uFillTx/>
              <a:latin typeface="Arial"/>
              <a:cs typeface="Arial"/>
            </a:endParaRPr>
          </a:p>
        </p:txBody>
      </p:sp>
      <p:sp>
        <p:nvSpPr>
          <p:cNvPr id="8" name="object 8"/>
          <p:cNvSpPr txBox="1"/>
          <p:nvPr/>
        </p:nvSpPr>
        <p:spPr>
          <a:xfrm>
            <a:off x="565200" y="4868895"/>
            <a:ext cx="2012314" cy="139700"/>
          </a:xfrm>
          <a:prstGeom prst="rect">
            <a:avLst/>
          </a:prstGeom>
        </p:spPr>
        <p:txBody>
          <a:bodyPr vert="horz" wrap="square" lIns="0" tIns="3175" rIns="0" bIns="0" rtlCol="0">
            <a:spAutoFit/>
          </a:bodyPr>
          <a:lstStyle/>
          <a:p>
            <a:pPr marL="12700" marR="0" lvl="0" indent="0" defTabSz="914400" eaLnBrk="1" fontAlgn="auto" latinLnBrk="0" hangingPunct="1">
              <a:lnSpc>
                <a:spcPct val="100000"/>
              </a:lnSpc>
              <a:spcBef>
                <a:spcPts val="25"/>
              </a:spcBef>
              <a:spcAft>
                <a:spcPts val="0"/>
              </a:spcAft>
              <a:buClrTx/>
              <a:buSzTx/>
              <a:buFontTx/>
              <a:buNone/>
              <a:tabLst/>
              <a:defRPr/>
            </a:pPr>
            <a:r>
              <a:rPr kumimoji="0" sz="800" b="0" i="0" u="none" strike="noStrike" kern="0" cap="none" spc="0" normalizeH="0" baseline="0" noProof="0">
                <a:ln>
                  <a:noFill/>
                </a:ln>
                <a:solidFill>
                  <a:srgbClr val="073762"/>
                </a:solidFill>
                <a:effectLst/>
                <a:uLnTx/>
                <a:uFillTx/>
                <a:latin typeface="Arial"/>
                <a:cs typeface="Arial"/>
              </a:rPr>
              <a:t>ISAR:</a:t>
            </a:r>
            <a:r>
              <a:rPr kumimoji="0" sz="800" b="0" i="0" u="none" strike="noStrike" kern="0" cap="none" spc="-10" normalizeH="0" baseline="0" noProof="0">
                <a:ln>
                  <a:noFill/>
                </a:ln>
                <a:solidFill>
                  <a:srgbClr val="073762"/>
                </a:solidFill>
                <a:effectLst/>
                <a:uLnTx/>
                <a:uFillTx/>
                <a:latin typeface="Arial"/>
                <a:cs typeface="Arial"/>
              </a:rPr>
              <a:t> International</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Severe</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Asthma</a:t>
            </a:r>
            <a:r>
              <a:rPr kumimoji="0" sz="800" b="0" i="0" u="none" strike="noStrike" kern="0" cap="none" spc="-40" normalizeH="0" baseline="0" noProof="0">
                <a:ln>
                  <a:noFill/>
                </a:ln>
                <a:solidFill>
                  <a:srgbClr val="073762"/>
                </a:solidFill>
                <a:effectLst/>
                <a:uLnTx/>
                <a:uFillTx/>
                <a:latin typeface="Arial"/>
                <a:cs typeface="Arial"/>
              </a:rPr>
              <a:t> </a:t>
            </a:r>
            <a:r>
              <a:rPr kumimoji="0" sz="800" b="0" i="0" u="none" strike="noStrike" kern="0" cap="none" spc="-10" normalizeH="0" baseline="0" noProof="0">
                <a:ln>
                  <a:noFill/>
                </a:ln>
                <a:solidFill>
                  <a:srgbClr val="073762"/>
                </a:solidFill>
                <a:effectLst/>
                <a:uLnTx/>
                <a:uFillTx/>
                <a:latin typeface="Arial"/>
                <a:cs typeface="Arial"/>
              </a:rPr>
              <a:t>Registry</a:t>
            </a:r>
            <a:endParaRPr kumimoji="0" sz="800" b="0" i="0" u="none" strike="noStrike" kern="0" cap="none" spc="0" normalizeH="0" baseline="0" noProof="0">
              <a:ln>
                <a:noFill/>
              </a:ln>
              <a:solidFill>
                <a:sysClr val="windowText" lastClr="000000"/>
              </a:solidFill>
              <a:effectLst/>
              <a:uLnTx/>
              <a:uFillTx/>
              <a:latin typeface="Arial"/>
              <a:cs typeface="Arial"/>
            </a:endParaRPr>
          </a:p>
        </p:txBody>
      </p:sp>
      <p:sp>
        <p:nvSpPr>
          <p:cNvPr id="7" name="object 7"/>
          <p:cNvSpPr txBox="1"/>
          <p:nvPr/>
        </p:nvSpPr>
        <p:spPr>
          <a:xfrm>
            <a:off x="4730241" y="4385564"/>
            <a:ext cx="1698625" cy="147955"/>
          </a:xfrm>
          <a:prstGeom prst="rect">
            <a:avLst/>
          </a:prstGeom>
        </p:spPr>
        <p:txBody>
          <a:bodyPr vert="horz" wrap="square" lIns="0" tIns="12700" rIns="0" bIns="0" rtlCol="0">
            <a:spAutoFit/>
          </a:bodyPr>
          <a:lstStyle/>
          <a:p>
            <a:pPr marL="38100" marR="0" lvl="0" indent="0" defTabSz="914400" eaLnBrk="1" fontAlgn="auto" latinLnBrk="0" hangingPunct="1">
              <a:lnSpc>
                <a:spcPct val="100000"/>
              </a:lnSpc>
              <a:spcBef>
                <a:spcPts val="100"/>
              </a:spcBef>
              <a:spcAft>
                <a:spcPts val="0"/>
              </a:spcAft>
              <a:buClrTx/>
              <a:buSzTx/>
              <a:buFontTx/>
              <a:buNone/>
              <a:tabLst/>
              <a:defRPr/>
            </a:pPr>
            <a:r>
              <a:rPr kumimoji="0" sz="800" b="0" i="0" u="none" strike="noStrike" kern="0" cap="none" spc="0" normalizeH="0" baseline="0" noProof="0">
                <a:ln>
                  <a:noFill/>
                </a:ln>
                <a:solidFill>
                  <a:srgbClr val="073762"/>
                </a:solidFill>
                <a:effectLst/>
                <a:uLnTx/>
                <a:uFillTx/>
                <a:latin typeface="Arial"/>
                <a:cs typeface="Arial"/>
              </a:rPr>
              <a:t>ISAR</a:t>
            </a:r>
            <a:r>
              <a:rPr kumimoji="0" sz="800" b="0" i="0" u="none" strike="noStrike" kern="0" cap="none" spc="-3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snapshot</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as</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at</a:t>
            </a:r>
            <a:r>
              <a:rPr kumimoji="0" sz="800" b="0" i="0" u="none" strike="noStrike" kern="0" cap="none" spc="-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21</a:t>
            </a:r>
            <a:r>
              <a:rPr kumimoji="0" sz="750" b="0" i="0" u="none" strike="noStrike" kern="0" cap="none" spc="0" normalizeH="0" baseline="27777" noProof="0">
                <a:ln>
                  <a:noFill/>
                </a:ln>
                <a:solidFill>
                  <a:srgbClr val="073762"/>
                </a:solidFill>
                <a:effectLst/>
                <a:uLnTx/>
                <a:uFillTx/>
                <a:latin typeface="Arial"/>
                <a:cs typeface="Arial"/>
              </a:rPr>
              <a:t>st</a:t>
            </a:r>
            <a:r>
              <a:rPr kumimoji="0" sz="750" b="0" i="0" u="none" strike="noStrike" kern="0" cap="none" spc="112" normalizeH="0" baseline="27777"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July</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20" normalizeH="0" baseline="0" noProof="0">
                <a:ln>
                  <a:noFill/>
                </a:ln>
                <a:solidFill>
                  <a:srgbClr val="073762"/>
                </a:solidFill>
                <a:effectLst/>
                <a:uLnTx/>
                <a:uFillTx/>
                <a:latin typeface="Arial"/>
                <a:cs typeface="Arial"/>
              </a:rPr>
              <a:t>2020.</a:t>
            </a:r>
            <a:endParaRPr kumimoji="0" sz="800" b="0" i="0" u="none" strike="noStrike" kern="0" cap="none" spc="0" normalizeH="0" baseline="0" noProof="0">
              <a:ln>
                <a:noFill/>
              </a:ln>
              <a:solidFill>
                <a:sysClr val="windowText" lastClr="000000"/>
              </a:solidFill>
              <a:effectLst/>
              <a:uLnTx/>
              <a:uFillTx/>
              <a:latin typeface="Arial"/>
              <a:cs typeface="Arial"/>
            </a:endParaRPr>
          </a:p>
        </p:txBody>
      </p:sp>
      <p:pic>
        <p:nvPicPr>
          <p:cNvPr id="9" name="Graphic 8" descr="Beginning with solid fill">
            <a:hlinkClick r:id="rId4" action="ppaction://hlinksldjump"/>
            <a:extLst>
              <a:ext uri="{FF2B5EF4-FFF2-40B4-BE49-F238E27FC236}">
                <a16:creationId xmlns:a16="http://schemas.microsoft.com/office/drawing/2014/main" id="{42F43957-A07B-AF80-CA5A-07C5893BA8AD}"/>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10" name="bg object 17">
            <a:extLst>
              <a:ext uri="{FF2B5EF4-FFF2-40B4-BE49-F238E27FC236}">
                <a16:creationId xmlns:a16="http://schemas.microsoft.com/office/drawing/2014/main" id="{BE58B69E-82BB-409F-30C4-9164880B5AC4}"/>
              </a:ext>
            </a:extLst>
          </p:cNvPr>
          <p:cNvPicPr/>
          <p:nvPr/>
        </p:nvPicPr>
        <p:blipFill>
          <a:blip r:embed="rId7" cstate="print">
            <a:alphaModFix amt="10000"/>
            <a:extLst>
              <a:ext uri="{BEBA8EAE-BF5A-486C-A8C5-ECC9F3942E4B}">
                <a14:imgProps xmlns:a14="http://schemas.microsoft.com/office/drawing/2010/main">
                  <a14:imgLayer r:embed="rId8">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prstGeom prst="rect">
            <a:avLst/>
          </a:prstGeom>
        </p:spPr>
        <p:txBody>
          <a:bodyPr vert="horz" wrap="square" lIns="0" tIns="12700" rIns="0" bIns="0" rtlCol="0">
            <a:spAutoFit/>
          </a:bodyPr>
          <a:lstStyle/>
          <a:p>
            <a:pPr marL="12700">
              <a:lnSpc>
                <a:spcPct val="100000"/>
              </a:lnSpc>
              <a:spcBef>
                <a:spcPts val="100"/>
              </a:spcBef>
            </a:pPr>
            <a:r>
              <a:t>ISAR</a:t>
            </a:r>
            <a:r>
              <a:rPr spc="-50"/>
              <a:t> </a:t>
            </a:r>
            <a:r>
              <a:t>registries,</a:t>
            </a:r>
            <a:r>
              <a:rPr spc="-50"/>
              <a:t> </a:t>
            </a:r>
            <a:r>
              <a:t>countries,</a:t>
            </a:r>
            <a:r>
              <a:rPr spc="-60"/>
              <a:t> </a:t>
            </a:r>
            <a:r>
              <a:t>and</a:t>
            </a:r>
            <a:r>
              <a:rPr spc="-50"/>
              <a:t> </a:t>
            </a:r>
            <a:r>
              <a:rPr spc="-10"/>
              <a:t>experts</a:t>
            </a:r>
          </a:p>
        </p:txBody>
      </p:sp>
      <p:graphicFrame>
        <p:nvGraphicFramePr>
          <p:cNvPr id="3" name="object 3"/>
          <p:cNvGraphicFramePr>
            <a:graphicFrameLocks noGrp="1"/>
          </p:cNvGraphicFramePr>
          <p:nvPr/>
        </p:nvGraphicFramePr>
        <p:xfrm>
          <a:off x="197434" y="866521"/>
          <a:ext cx="4305299" cy="4176395"/>
        </p:xfrm>
        <a:graphic>
          <a:graphicData uri="http://schemas.openxmlformats.org/drawingml/2006/table">
            <a:tbl>
              <a:tblPr firstRow="1" bandRow="1">
                <a:tableStyleId>{2D5ABB26-0587-4C30-8999-92F81FD0307C}</a:tableStyleId>
              </a:tblPr>
              <a:tblGrid>
                <a:gridCol w="548005">
                  <a:extLst>
                    <a:ext uri="{9D8B030D-6E8A-4147-A177-3AD203B41FA5}">
                      <a16:colId xmlns:a16="http://schemas.microsoft.com/office/drawing/2014/main" val="20000"/>
                    </a:ext>
                  </a:extLst>
                </a:gridCol>
                <a:gridCol w="773430">
                  <a:extLst>
                    <a:ext uri="{9D8B030D-6E8A-4147-A177-3AD203B41FA5}">
                      <a16:colId xmlns:a16="http://schemas.microsoft.com/office/drawing/2014/main" val="20001"/>
                    </a:ext>
                  </a:extLst>
                </a:gridCol>
                <a:gridCol w="2563494">
                  <a:extLst>
                    <a:ext uri="{9D8B030D-6E8A-4147-A177-3AD203B41FA5}">
                      <a16:colId xmlns:a16="http://schemas.microsoft.com/office/drawing/2014/main" val="20002"/>
                    </a:ext>
                  </a:extLst>
                </a:gridCol>
                <a:gridCol w="420370">
                  <a:extLst>
                    <a:ext uri="{9D8B030D-6E8A-4147-A177-3AD203B41FA5}">
                      <a16:colId xmlns:a16="http://schemas.microsoft.com/office/drawing/2014/main" val="20003"/>
                    </a:ext>
                  </a:extLst>
                </a:gridCol>
              </a:tblGrid>
              <a:tr h="370205">
                <a:tc>
                  <a:txBody>
                    <a:bodyPr/>
                    <a:lstStyle/>
                    <a:p>
                      <a:pPr marL="91440">
                        <a:lnSpc>
                          <a:spcPct val="100000"/>
                        </a:lnSpc>
                        <a:spcBef>
                          <a:spcPts val="345"/>
                        </a:spcBef>
                      </a:pPr>
                      <a:r>
                        <a:rPr sz="700" b="1" spc="-10">
                          <a:solidFill>
                            <a:srgbClr val="FFFFFF"/>
                          </a:solidFill>
                          <a:latin typeface="Arial"/>
                          <a:cs typeface="Arial"/>
                        </a:rPr>
                        <a:t>Registry</a:t>
                      </a:r>
                      <a:endParaRPr sz="700">
                        <a:latin typeface="Arial"/>
                        <a:cs typeface="Arial"/>
                      </a:endParaRPr>
                    </a:p>
                    <a:p>
                      <a:pPr marL="91440">
                        <a:lnSpc>
                          <a:spcPct val="100000"/>
                        </a:lnSpc>
                      </a:pPr>
                      <a:r>
                        <a:rPr sz="700" b="1" spc="-10">
                          <a:solidFill>
                            <a:srgbClr val="FFFFFF"/>
                          </a:solidFill>
                          <a:latin typeface="Arial"/>
                          <a:cs typeface="Arial"/>
                        </a:rPr>
                        <a:t>Status</a:t>
                      </a:r>
                      <a:endParaRPr sz="700">
                        <a:latin typeface="Arial"/>
                        <a:cs typeface="Arial"/>
                      </a:endParaRPr>
                    </a:p>
                  </a:txBody>
                  <a:tcPr marL="0" marR="0" marT="43815"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FF9900"/>
                    </a:solidFill>
                  </a:tcPr>
                </a:tc>
                <a:tc>
                  <a:txBody>
                    <a:bodyPr/>
                    <a:lstStyle/>
                    <a:p>
                      <a:pPr marL="91440">
                        <a:lnSpc>
                          <a:spcPct val="100000"/>
                        </a:lnSpc>
                        <a:spcBef>
                          <a:spcPts val="345"/>
                        </a:spcBef>
                      </a:pPr>
                      <a:r>
                        <a:rPr sz="700" b="1" spc="-10">
                          <a:solidFill>
                            <a:srgbClr val="FFFFFF"/>
                          </a:solidFill>
                          <a:latin typeface="Arial"/>
                          <a:cs typeface="Arial"/>
                        </a:rPr>
                        <a:t>Collaborating</a:t>
                      </a:r>
                      <a:endParaRPr sz="700">
                        <a:latin typeface="Arial"/>
                        <a:cs typeface="Arial"/>
                      </a:endParaRPr>
                    </a:p>
                    <a:p>
                      <a:pPr marL="91440">
                        <a:lnSpc>
                          <a:spcPct val="100000"/>
                        </a:lnSpc>
                      </a:pPr>
                      <a:r>
                        <a:rPr sz="700" b="1" spc="-10">
                          <a:solidFill>
                            <a:srgbClr val="FFFFFF"/>
                          </a:solidFill>
                          <a:latin typeface="Arial"/>
                          <a:cs typeface="Arial"/>
                        </a:rPr>
                        <a:t>Country</a:t>
                      </a:r>
                      <a:endParaRPr sz="700">
                        <a:latin typeface="Arial"/>
                        <a:cs typeface="Arial"/>
                      </a:endParaRPr>
                    </a:p>
                  </a:txBody>
                  <a:tcPr marL="0" marR="0" marT="43815"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FF9900"/>
                    </a:solidFill>
                  </a:tcPr>
                </a:tc>
                <a:tc>
                  <a:txBody>
                    <a:bodyPr/>
                    <a:lstStyle/>
                    <a:p>
                      <a:pPr marL="91440">
                        <a:lnSpc>
                          <a:spcPct val="100000"/>
                        </a:lnSpc>
                        <a:spcBef>
                          <a:spcPts val="345"/>
                        </a:spcBef>
                      </a:pPr>
                      <a:r>
                        <a:rPr sz="700" b="1">
                          <a:solidFill>
                            <a:srgbClr val="FFFFFF"/>
                          </a:solidFill>
                          <a:latin typeface="Arial"/>
                          <a:cs typeface="Arial"/>
                        </a:rPr>
                        <a:t>Registry</a:t>
                      </a:r>
                      <a:r>
                        <a:rPr sz="700" b="1" spc="-30">
                          <a:solidFill>
                            <a:srgbClr val="FFFFFF"/>
                          </a:solidFill>
                          <a:latin typeface="Arial"/>
                          <a:cs typeface="Arial"/>
                        </a:rPr>
                        <a:t> </a:t>
                      </a:r>
                      <a:r>
                        <a:rPr sz="700" b="1" spc="-20">
                          <a:solidFill>
                            <a:srgbClr val="FFFFFF"/>
                          </a:solidFill>
                          <a:latin typeface="Arial"/>
                          <a:cs typeface="Arial"/>
                        </a:rPr>
                        <a:t>Name</a:t>
                      </a:r>
                      <a:endParaRPr sz="700">
                        <a:latin typeface="Arial"/>
                        <a:cs typeface="Arial"/>
                      </a:endParaRPr>
                    </a:p>
                  </a:txBody>
                  <a:tcPr marL="0" marR="0" marT="43815"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FF9900"/>
                    </a:solidFill>
                  </a:tcPr>
                </a:tc>
                <a:tc>
                  <a:txBody>
                    <a:bodyPr/>
                    <a:lstStyle/>
                    <a:p>
                      <a:pPr marL="92075">
                        <a:lnSpc>
                          <a:spcPct val="100000"/>
                        </a:lnSpc>
                        <a:spcBef>
                          <a:spcPts val="345"/>
                        </a:spcBef>
                      </a:pPr>
                      <a:r>
                        <a:rPr sz="700" b="1" spc="-20">
                          <a:solidFill>
                            <a:srgbClr val="FFFFFF"/>
                          </a:solidFill>
                          <a:latin typeface="Arial"/>
                          <a:cs typeface="Arial"/>
                        </a:rPr>
                        <a:t>Start</a:t>
                      </a:r>
                      <a:endParaRPr sz="700">
                        <a:latin typeface="Arial"/>
                        <a:cs typeface="Arial"/>
                      </a:endParaRPr>
                    </a:p>
                    <a:p>
                      <a:pPr marL="92075">
                        <a:lnSpc>
                          <a:spcPct val="100000"/>
                        </a:lnSpc>
                      </a:pPr>
                      <a:r>
                        <a:rPr sz="700" b="1" spc="-20">
                          <a:solidFill>
                            <a:srgbClr val="FFFFFF"/>
                          </a:solidFill>
                          <a:latin typeface="Arial"/>
                          <a:cs typeface="Arial"/>
                        </a:rPr>
                        <a:t>Year</a:t>
                      </a:r>
                      <a:endParaRPr sz="700">
                        <a:latin typeface="Arial"/>
                        <a:cs typeface="Arial"/>
                      </a:endParaRPr>
                    </a:p>
                  </a:txBody>
                  <a:tcPr marL="0" marR="0" marT="43815"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FF9900"/>
                    </a:solidFill>
                  </a:tcPr>
                </a:tc>
                <a:extLst>
                  <a:ext uri="{0D108BD9-81ED-4DB2-BD59-A6C34878D82A}">
                    <a16:rowId xmlns:a16="http://schemas.microsoft.com/office/drawing/2014/main" val="10000"/>
                  </a:ext>
                </a:extLst>
              </a:tr>
              <a:tr h="197485">
                <a:tc rowSpan="8">
                  <a:txBody>
                    <a:bodyPr/>
                    <a:lstStyle/>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spcBef>
                          <a:spcPts val="240"/>
                        </a:spcBef>
                      </a:pPr>
                      <a:endParaRPr sz="700">
                        <a:latin typeface="Times New Roman"/>
                        <a:cs typeface="Times New Roman"/>
                      </a:endParaRPr>
                    </a:p>
                    <a:p>
                      <a:pPr marL="99060" marR="88900" indent="4445">
                        <a:lnSpc>
                          <a:spcPct val="100000"/>
                        </a:lnSpc>
                      </a:pPr>
                      <a:r>
                        <a:rPr sz="700" b="1" spc="-10">
                          <a:latin typeface="Arial"/>
                          <a:cs typeface="Arial"/>
                        </a:rPr>
                        <a:t>Existing</a:t>
                      </a:r>
                      <a:r>
                        <a:rPr sz="700" b="1" spc="500">
                          <a:latin typeface="Arial"/>
                          <a:cs typeface="Arial"/>
                        </a:rPr>
                        <a:t> </a:t>
                      </a:r>
                      <a:r>
                        <a:rPr sz="700" b="1" spc="-10">
                          <a:latin typeface="Arial"/>
                          <a:cs typeface="Arial"/>
                        </a:rPr>
                        <a:t>Registry</a:t>
                      </a:r>
                      <a:endParaRPr sz="700">
                        <a:latin typeface="Arial"/>
                        <a:cs typeface="Arial"/>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FFDECA"/>
                    </a:solidFill>
                  </a:tcPr>
                </a:tc>
                <a:tc>
                  <a:txBody>
                    <a:bodyPr/>
                    <a:lstStyle/>
                    <a:p>
                      <a:pPr marL="91440">
                        <a:lnSpc>
                          <a:spcPct val="100000"/>
                        </a:lnSpc>
                        <a:spcBef>
                          <a:spcPts val="345"/>
                        </a:spcBef>
                      </a:pPr>
                      <a:r>
                        <a:rPr sz="700" spc="-25">
                          <a:latin typeface="Arial"/>
                          <a:cs typeface="Arial"/>
                        </a:rPr>
                        <a:t>UK</a:t>
                      </a:r>
                      <a:endParaRPr sz="700">
                        <a:latin typeface="Arial"/>
                        <a:cs typeface="Arial"/>
                      </a:endParaRPr>
                    </a:p>
                  </a:txBody>
                  <a:tcPr marL="0" marR="0" marT="43815"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FFDECA"/>
                    </a:solidFill>
                  </a:tcPr>
                </a:tc>
                <a:tc>
                  <a:txBody>
                    <a:bodyPr/>
                    <a:lstStyle/>
                    <a:p>
                      <a:pPr marL="91440">
                        <a:lnSpc>
                          <a:spcPct val="100000"/>
                        </a:lnSpc>
                        <a:spcBef>
                          <a:spcPts val="345"/>
                        </a:spcBef>
                      </a:pPr>
                      <a:r>
                        <a:rPr sz="700">
                          <a:latin typeface="Arial"/>
                          <a:cs typeface="Arial"/>
                        </a:rPr>
                        <a:t>UK</a:t>
                      </a:r>
                      <a:r>
                        <a:rPr sz="700" spc="-25">
                          <a:latin typeface="Arial"/>
                          <a:cs typeface="Arial"/>
                        </a:rPr>
                        <a:t> </a:t>
                      </a:r>
                      <a:r>
                        <a:rPr sz="700">
                          <a:latin typeface="Arial"/>
                          <a:cs typeface="Arial"/>
                        </a:rPr>
                        <a:t>Severe</a:t>
                      </a:r>
                      <a:r>
                        <a:rPr sz="700" spc="-5">
                          <a:latin typeface="Arial"/>
                          <a:cs typeface="Arial"/>
                        </a:rPr>
                        <a:t> </a:t>
                      </a:r>
                      <a:r>
                        <a:rPr sz="700">
                          <a:latin typeface="Arial"/>
                          <a:cs typeface="Arial"/>
                        </a:rPr>
                        <a:t>Asthma</a:t>
                      </a:r>
                      <a:r>
                        <a:rPr sz="700" spc="-20">
                          <a:latin typeface="Arial"/>
                          <a:cs typeface="Arial"/>
                        </a:rPr>
                        <a:t> </a:t>
                      </a:r>
                      <a:r>
                        <a:rPr sz="700" spc="-10">
                          <a:latin typeface="Arial"/>
                          <a:cs typeface="Arial"/>
                        </a:rPr>
                        <a:t>Registry</a:t>
                      </a:r>
                      <a:endParaRPr sz="700">
                        <a:latin typeface="Arial"/>
                        <a:cs typeface="Arial"/>
                      </a:endParaRPr>
                    </a:p>
                  </a:txBody>
                  <a:tcPr marL="0" marR="0" marT="43815"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FFDECA"/>
                    </a:solidFill>
                  </a:tcPr>
                </a:tc>
                <a:tc>
                  <a:txBody>
                    <a:bodyPr/>
                    <a:lstStyle/>
                    <a:p>
                      <a:pPr marL="92075">
                        <a:lnSpc>
                          <a:spcPct val="100000"/>
                        </a:lnSpc>
                        <a:spcBef>
                          <a:spcPts val="345"/>
                        </a:spcBef>
                      </a:pPr>
                      <a:r>
                        <a:rPr sz="700" spc="-20">
                          <a:latin typeface="Arial"/>
                          <a:cs typeface="Arial"/>
                        </a:rPr>
                        <a:t>2006</a:t>
                      </a:r>
                      <a:endParaRPr sz="700">
                        <a:latin typeface="Arial"/>
                        <a:cs typeface="Arial"/>
                      </a:endParaRPr>
                    </a:p>
                  </a:txBody>
                  <a:tcPr marL="0" marR="0" marT="43815"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FFDECA"/>
                    </a:solidFill>
                  </a:tcPr>
                </a:tc>
                <a:extLst>
                  <a:ext uri="{0D108BD9-81ED-4DB2-BD59-A6C34878D82A}">
                    <a16:rowId xmlns:a16="http://schemas.microsoft.com/office/drawing/2014/main" val="10001"/>
                  </a:ext>
                </a:extLst>
              </a:tr>
              <a:tr h="304800">
                <a:tc vMerge="1">
                  <a:txBody>
                    <a:bodyPr/>
                    <a:lstStyle/>
                    <a:p>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FFDECA"/>
                    </a:solidFill>
                  </a:tcPr>
                </a:tc>
                <a:tc>
                  <a:txBody>
                    <a:bodyPr/>
                    <a:lstStyle/>
                    <a:p>
                      <a:pPr marL="91440">
                        <a:lnSpc>
                          <a:spcPct val="100000"/>
                        </a:lnSpc>
                        <a:spcBef>
                          <a:spcPts val="345"/>
                        </a:spcBef>
                      </a:pPr>
                      <a:r>
                        <a:rPr sz="700" spc="-25">
                          <a:latin typeface="Arial"/>
                          <a:cs typeface="Arial"/>
                        </a:rPr>
                        <a:t>USA</a:t>
                      </a:r>
                      <a:endParaRPr sz="700">
                        <a:latin typeface="Arial"/>
                        <a:cs typeface="Arial"/>
                      </a:endParaRPr>
                    </a:p>
                  </a:txBody>
                  <a:tcPr marL="0" marR="0" marT="438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a:txBody>
                    <a:bodyPr/>
                    <a:lstStyle/>
                    <a:p>
                      <a:pPr marL="91440" marR="282575">
                        <a:lnSpc>
                          <a:spcPct val="100000"/>
                        </a:lnSpc>
                        <a:spcBef>
                          <a:spcPts val="345"/>
                        </a:spcBef>
                      </a:pPr>
                      <a:r>
                        <a:rPr sz="700">
                          <a:latin typeface="Arial"/>
                          <a:cs typeface="Arial"/>
                        </a:rPr>
                        <a:t>National</a:t>
                      </a:r>
                      <a:r>
                        <a:rPr sz="700" spc="-35">
                          <a:latin typeface="Arial"/>
                          <a:cs typeface="Arial"/>
                        </a:rPr>
                        <a:t> </a:t>
                      </a:r>
                      <a:r>
                        <a:rPr sz="700">
                          <a:latin typeface="Arial"/>
                          <a:cs typeface="Arial"/>
                        </a:rPr>
                        <a:t>Jewish</a:t>
                      </a:r>
                      <a:r>
                        <a:rPr sz="700" spc="-30">
                          <a:latin typeface="Arial"/>
                          <a:cs typeface="Arial"/>
                        </a:rPr>
                        <a:t> </a:t>
                      </a:r>
                      <a:r>
                        <a:rPr sz="700">
                          <a:latin typeface="Arial"/>
                          <a:cs typeface="Arial"/>
                        </a:rPr>
                        <a:t>Health</a:t>
                      </a:r>
                      <a:r>
                        <a:rPr sz="700" spc="-40">
                          <a:latin typeface="Arial"/>
                          <a:cs typeface="Arial"/>
                        </a:rPr>
                        <a:t> </a:t>
                      </a:r>
                      <a:r>
                        <a:rPr sz="700">
                          <a:latin typeface="Arial"/>
                          <a:cs typeface="Arial"/>
                        </a:rPr>
                        <a:t>Electronic</a:t>
                      </a:r>
                      <a:r>
                        <a:rPr sz="700" spc="-25">
                          <a:latin typeface="Arial"/>
                          <a:cs typeface="Arial"/>
                        </a:rPr>
                        <a:t> </a:t>
                      </a:r>
                      <a:r>
                        <a:rPr sz="700">
                          <a:latin typeface="Arial"/>
                          <a:cs typeface="Arial"/>
                        </a:rPr>
                        <a:t>Medical</a:t>
                      </a:r>
                      <a:r>
                        <a:rPr sz="700" spc="-20">
                          <a:latin typeface="Arial"/>
                          <a:cs typeface="Arial"/>
                        </a:rPr>
                        <a:t> </a:t>
                      </a:r>
                      <a:r>
                        <a:rPr sz="700">
                          <a:latin typeface="Arial"/>
                          <a:cs typeface="Arial"/>
                        </a:rPr>
                        <a:t>Record</a:t>
                      </a:r>
                      <a:r>
                        <a:rPr sz="700" spc="-30">
                          <a:latin typeface="Arial"/>
                          <a:cs typeface="Arial"/>
                        </a:rPr>
                        <a:t> </a:t>
                      </a:r>
                      <a:r>
                        <a:rPr sz="700" spc="-20">
                          <a:latin typeface="Arial"/>
                          <a:cs typeface="Arial"/>
                        </a:rPr>
                        <a:t>(NJH</a:t>
                      </a:r>
                      <a:r>
                        <a:rPr sz="700" spc="500">
                          <a:latin typeface="Arial"/>
                          <a:cs typeface="Arial"/>
                        </a:rPr>
                        <a:t> </a:t>
                      </a:r>
                      <a:r>
                        <a:rPr sz="700" spc="-20">
                          <a:latin typeface="Arial"/>
                          <a:cs typeface="Arial"/>
                        </a:rPr>
                        <a:t>EMR)</a:t>
                      </a:r>
                      <a:endParaRPr sz="700">
                        <a:latin typeface="Arial"/>
                        <a:cs typeface="Arial"/>
                      </a:endParaRPr>
                    </a:p>
                  </a:txBody>
                  <a:tcPr marL="0" marR="0" marT="438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a:txBody>
                    <a:bodyPr/>
                    <a:lstStyle/>
                    <a:p>
                      <a:pPr marL="92075">
                        <a:lnSpc>
                          <a:spcPct val="100000"/>
                        </a:lnSpc>
                        <a:spcBef>
                          <a:spcPts val="345"/>
                        </a:spcBef>
                      </a:pPr>
                      <a:r>
                        <a:rPr sz="700" spc="-20">
                          <a:latin typeface="Arial"/>
                          <a:cs typeface="Arial"/>
                        </a:rPr>
                        <a:t>2010</a:t>
                      </a:r>
                      <a:endParaRPr sz="700">
                        <a:latin typeface="Arial"/>
                        <a:cs typeface="Arial"/>
                      </a:endParaRPr>
                    </a:p>
                  </a:txBody>
                  <a:tcPr marL="0" marR="0" marT="438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extLst>
                  <a:ext uri="{0D108BD9-81ED-4DB2-BD59-A6C34878D82A}">
                    <a16:rowId xmlns:a16="http://schemas.microsoft.com/office/drawing/2014/main" val="10002"/>
                  </a:ext>
                </a:extLst>
              </a:tr>
              <a:tr h="304800">
                <a:tc vMerge="1">
                  <a:txBody>
                    <a:bodyPr/>
                    <a:lstStyle/>
                    <a:p>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FFDECA"/>
                    </a:solidFill>
                  </a:tcPr>
                </a:tc>
                <a:tc>
                  <a:txBody>
                    <a:bodyPr/>
                    <a:lstStyle/>
                    <a:p>
                      <a:pPr marL="91440">
                        <a:lnSpc>
                          <a:spcPct val="100000"/>
                        </a:lnSpc>
                        <a:spcBef>
                          <a:spcPts val="345"/>
                        </a:spcBef>
                      </a:pPr>
                      <a:r>
                        <a:rPr sz="700">
                          <a:latin typeface="Arial"/>
                          <a:cs typeface="Arial"/>
                        </a:rPr>
                        <a:t>South</a:t>
                      </a:r>
                      <a:r>
                        <a:rPr sz="700" spc="-20">
                          <a:latin typeface="Arial"/>
                          <a:cs typeface="Arial"/>
                        </a:rPr>
                        <a:t> </a:t>
                      </a:r>
                      <a:r>
                        <a:rPr sz="700" spc="-10">
                          <a:latin typeface="Arial"/>
                          <a:cs typeface="Arial"/>
                        </a:rPr>
                        <a:t>Korea</a:t>
                      </a:r>
                      <a:endParaRPr sz="700">
                        <a:latin typeface="Arial"/>
                        <a:cs typeface="Arial"/>
                      </a:endParaRPr>
                    </a:p>
                  </a:txBody>
                  <a:tcPr marL="0" marR="0" marT="438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marL="91440" marR="93980">
                        <a:lnSpc>
                          <a:spcPct val="100000"/>
                        </a:lnSpc>
                        <a:spcBef>
                          <a:spcPts val="345"/>
                        </a:spcBef>
                      </a:pPr>
                      <a:r>
                        <a:rPr sz="700">
                          <a:latin typeface="Arial"/>
                          <a:cs typeface="Arial"/>
                        </a:rPr>
                        <a:t>Severe</a:t>
                      </a:r>
                      <a:r>
                        <a:rPr sz="700" spc="-20">
                          <a:latin typeface="Arial"/>
                          <a:cs typeface="Arial"/>
                        </a:rPr>
                        <a:t> </a:t>
                      </a:r>
                      <a:r>
                        <a:rPr sz="700">
                          <a:latin typeface="Arial"/>
                          <a:cs typeface="Arial"/>
                        </a:rPr>
                        <a:t>Asthma</a:t>
                      </a:r>
                      <a:r>
                        <a:rPr sz="700" spc="-15">
                          <a:latin typeface="Arial"/>
                          <a:cs typeface="Arial"/>
                        </a:rPr>
                        <a:t> </a:t>
                      </a:r>
                      <a:r>
                        <a:rPr sz="700">
                          <a:latin typeface="Arial"/>
                          <a:cs typeface="Arial"/>
                        </a:rPr>
                        <a:t>Work</a:t>
                      </a:r>
                      <a:r>
                        <a:rPr sz="700" spc="-45">
                          <a:latin typeface="Arial"/>
                          <a:cs typeface="Arial"/>
                        </a:rPr>
                        <a:t> </a:t>
                      </a:r>
                      <a:r>
                        <a:rPr sz="700">
                          <a:latin typeface="Arial"/>
                          <a:cs typeface="Arial"/>
                        </a:rPr>
                        <a:t>Group</a:t>
                      </a:r>
                      <a:r>
                        <a:rPr sz="700" spc="-5">
                          <a:latin typeface="Arial"/>
                          <a:cs typeface="Arial"/>
                        </a:rPr>
                        <a:t> </a:t>
                      </a:r>
                      <a:r>
                        <a:rPr sz="700">
                          <a:latin typeface="Arial"/>
                          <a:cs typeface="Arial"/>
                        </a:rPr>
                        <a:t>of</a:t>
                      </a:r>
                      <a:r>
                        <a:rPr sz="700" spc="-15">
                          <a:latin typeface="Arial"/>
                          <a:cs typeface="Arial"/>
                        </a:rPr>
                        <a:t> </a:t>
                      </a:r>
                      <a:r>
                        <a:rPr sz="700">
                          <a:latin typeface="Arial"/>
                          <a:cs typeface="Arial"/>
                        </a:rPr>
                        <a:t>Korean</a:t>
                      </a:r>
                      <a:r>
                        <a:rPr sz="700" spc="-15">
                          <a:latin typeface="Arial"/>
                          <a:cs typeface="Arial"/>
                        </a:rPr>
                        <a:t> </a:t>
                      </a:r>
                      <a:r>
                        <a:rPr sz="700">
                          <a:latin typeface="Arial"/>
                          <a:cs typeface="Arial"/>
                        </a:rPr>
                        <a:t>Academy</a:t>
                      </a:r>
                      <a:r>
                        <a:rPr sz="700" spc="-25">
                          <a:latin typeface="Arial"/>
                          <a:cs typeface="Arial"/>
                        </a:rPr>
                        <a:t> </a:t>
                      </a:r>
                      <a:r>
                        <a:rPr sz="700">
                          <a:latin typeface="Arial"/>
                          <a:cs typeface="Arial"/>
                        </a:rPr>
                        <a:t>of</a:t>
                      </a:r>
                      <a:r>
                        <a:rPr sz="700" spc="-15">
                          <a:latin typeface="Arial"/>
                          <a:cs typeface="Arial"/>
                        </a:rPr>
                        <a:t> </a:t>
                      </a:r>
                      <a:r>
                        <a:rPr sz="700" spc="-10">
                          <a:latin typeface="Arial"/>
                          <a:cs typeface="Arial"/>
                        </a:rPr>
                        <a:t>Asthma,</a:t>
                      </a:r>
                      <a:r>
                        <a:rPr sz="700" spc="500">
                          <a:latin typeface="Arial"/>
                          <a:cs typeface="Arial"/>
                        </a:rPr>
                        <a:t> </a:t>
                      </a:r>
                      <a:r>
                        <a:rPr sz="700">
                          <a:latin typeface="Arial"/>
                          <a:cs typeface="Arial"/>
                        </a:rPr>
                        <a:t>Allergy</a:t>
                      </a:r>
                      <a:r>
                        <a:rPr sz="700" spc="-35">
                          <a:latin typeface="Arial"/>
                          <a:cs typeface="Arial"/>
                        </a:rPr>
                        <a:t> </a:t>
                      </a:r>
                      <a:r>
                        <a:rPr sz="700">
                          <a:latin typeface="Arial"/>
                          <a:cs typeface="Arial"/>
                        </a:rPr>
                        <a:t>and</a:t>
                      </a:r>
                      <a:r>
                        <a:rPr sz="700" spc="-30">
                          <a:latin typeface="Arial"/>
                          <a:cs typeface="Arial"/>
                        </a:rPr>
                        <a:t> </a:t>
                      </a:r>
                      <a:r>
                        <a:rPr sz="700">
                          <a:latin typeface="Arial"/>
                          <a:cs typeface="Arial"/>
                        </a:rPr>
                        <a:t>Clinical</a:t>
                      </a:r>
                      <a:r>
                        <a:rPr sz="700" spc="-50">
                          <a:latin typeface="Arial"/>
                          <a:cs typeface="Arial"/>
                        </a:rPr>
                        <a:t> </a:t>
                      </a:r>
                      <a:r>
                        <a:rPr sz="700">
                          <a:latin typeface="Arial"/>
                          <a:cs typeface="Arial"/>
                        </a:rPr>
                        <a:t>Immunology</a:t>
                      </a:r>
                      <a:r>
                        <a:rPr sz="700" spc="-5">
                          <a:latin typeface="Arial"/>
                          <a:cs typeface="Arial"/>
                        </a:rPr>
                        <a:t> </a:t>
                      </a:r>
                      <a:r>
                        <a:rPr sz="700" spc="-10">
                          <a:latin typeface="Arial"/>
                          <a:cs typeface="Arial"/>
                        </a:rPr>
                        <a:t>(KAAACI)</a:t>
                      </a:r>
                      <a:endParaRPr sz="700">
                        <a:latin typeface="Arial"/>
                        <a:cs typeface="Arial"/>
                      </a:endParaRPr>
                    </a:p>
                  </a:txBody>
                  <a:tcPr marL="0" marR="0" marT="438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marL="92075">
                        <a:lnSpc>
                          <a:spcPct val="100000"/>
                        </a:lnSpc>
                        <a:spcBef>
                          <a:spcPts val="345"/>
                        </a:spcBef>
                      </a:pPr>
                      <a:r>
                        <a:rPr sz="700" spc="-20">
                          <a:latin typeface="Arial"/>
                          <a:cs typeface="Arial"/>
                        </a:rPr>
                        <a:t>2010</a:t>
                      </a:r>
                      <a:endParaRPr sz="700">
                        <a:latin typeface="Arial"/>
                        <a:cs typeface="Arial"/>
                      </a:endParaRPr>
                    </a:p>
                  </a:txBody>
                  <a:tcPr marL="0" marR="0" marT="438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extLst>
                  <a:ext uri="{0D108BD9-81ED-4DB2-BD59-A6C34878D82A}">
                    <a16:rowId xmlns:a16="http://schemas.microsoft.com/office/drawing/2014/main" val="10003"/>
                  </a:ext>
                </a:extLst>
              </a:tr>
              <a:tr h="197485">
                <a:tc vMerge="1">
                  <a:txBody>
                    <a:bodyPr/>
                    <a:lstStyle/>
                    <a:p>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FFDECA"/>
                    </a:solidFill>
                  </a:tcPr>
                </a:tc>
                <a:tc>
                  <a:txBody>
                    <a:bodyPr/>
                    <a:lstStyle/>
                    <a:p>
                      <a:pPr marL="91440">
                        <a:lnSpc>
                          <a:spcPct val="100000"/>
                        </a:lnSpc>
                        <a:spcBef>
                          <a:spcPts val="345"/>
                        </a:spcBef>
                      </a:pPr>
                      <a:r>
                        <a:rPr sz="700" spc="-10">
                          <a:latin typeface="Arial"/>
                          <a:cs typeface="Arial"/>
                        </a:rPr>
                        <a:t>Germany</a:t>
                      </a:r>
                      <a:endParaRPr sz="700">
                        <a:latin typeface="Arial"/>
                        <a:cs typeface="Arial"/>
                      </a:endParaRPr>
                    </a:p>
                  </a:txBody>
                  <a:tcPr marL="0" marR="0" marT="438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a:txBody>
                    <a:bodyPr/>
                    <a:lstStyle/>
                    <a:p>
                      <a:pPr marL="91440">
                        <a:lnSpc>
                          <a:spcPct val="100000"/>
                        </a:lnSpc>
                        <a:spcBef>
                          <a:spcPts val="345"/>
                        </a:spcBef>
                      </a:pPr>
                      <a:r>
                        <a:rPr sz="700">
                          <a:latin typeface="Arial"/>
                          <a:cs typeface="Arial"/>
                        </a:rPr>
                        <a:t>German</a:t>
                      </a:r>
                      <a:r>
                        <a:rPr sz="700" spc="-20">
                          <a:latin typeface="Arial"/>
                          <a:cs typeface="Arial"/>
                        </a:rPr>
                        <a:t> </a:t>
                      </a:r>
                      <a:r>
                        <a:rPr sz="700">
                          <a:latin typeface="Arial"/>
                          <a:cs typeface="Arial"/>
                        </a:rPr>
                        <a:t>Asthma</a:t>
                      </a:r>
                      <a:r>
                        <a:rPr sz="700" spc="-30">
                          <a:latin typeface="Arial"/>
                          <a:cs typeface="Arial"/>
                        </a:rPr>
                        <a:t> </a:t>
                      </a:r>
                      <a:r>
                        <a:rPr sz="700">
                          <a:latin typeface="Arial"/>
                          <a:cs typeface="Arial"/>
                        </a:rPr>
                        <a:t>Network</a:t>
                      </a:r>
                      <a:r>
                        <a:rPr sz="700" spc="-20">
                          <a:latin typeface="Arial"/>
                          <a:cs typeface="Arial"/>
                        </a:rPr>
                        <a:t> </a:t>
                      </a:r>
                      <a:r>
                        <a:rPr sz="700" spc="-10">
                          <a:latin typeface="Arial"/>
                          <a:cs typeface="Arial"/>
                        </a:rPr>
                        <a:t>(GAN)</a:t>
                      </a:r>
                      <a:endParaRPr sz="700">
                        <a:latin typeface="Arial"/>
                        <a:cs typeface="Arial"/>
                      </a:endParaRPr>
                    </a:p>
                  </a:txBody>
                  <a:tcPr marL="0" marR="0" marT="438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a:txBody>
                    <a:bodyPr/>
                    <a:lstStyle/>
                    <a:p>
                      <a:pPr marL="92075">
                        <a:lnSpc>
                          <a:spcPct val="100000"/>
                        </a:lnSpc>
                        <a:spcBef>
                          <a:spcPts val="345"/>
                        </a:spcBef>
                      </a:pPr>
                      <a:r>
                        <a:rPr sz="700" spc="-20">
                          <a:latin typeface="Arial"/>
                          <a:cs typeface="Arial"/>
                        </a:rPr>
                        <a:t>2011</a:t>
                      </a:r>
                      <a:endParaRPr sz="700">
                        <a:latin typeface="Arial"/>
                        <a:cs typeface="Arial"/>
                      </a:endParaRPr>
                    </a:p>
                  </a:txBody>
                  <a:tcPr marL="0" marR="0" marT="438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extLst>
                  <a:ext uri="{0D108BD9-81ED-4DB2-BD59-A6C34878D82A}">
                    <a16:rowId xmlns:a16="http://schemas.microsoft.com/office/drawing/2014/main" val="10004"/>
                  </a:ext>
                </a:extLst>
              </a:tr>
              <a:tr h="304800">
                <a:tc vMerge="1">
                  <a:txBody>
                    <a:bodyPr/>
                    <a:lstStyle/>
                    <a:p>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FFDECA"/>
                    </a:solidFill>
                  </a:tcPr>
                </a:tc>
                <a:tc>
                  <a:txBody>
                    <a:bodyPr/>
                    <a:lstStyle/>
                    <a:p>
                      <a:pPr marL="68580" marR="178435">
                        <a:lnSpc>
                          <a:spcPct val="107100"/>
                        </a:lnSpc>
                        <a:spcBef>
                          <a:spcPts val="250"/>
                        </a:spcBef>
                      </a:pPr>
                      <a:r>
                        <a:rPr sz="700">
                          <a:latin typeface="Arial"/>
                          <a:cs typeface="Arial"/>
                        </a:rPr>
                        <a:t>Australia</a:t>
                      </a:r>
                      <a:r>
                        <a:rPr sz="700" spc="-30">
                          <a:latin typeface="Arial"/>
                          <a:cs typeface="Arial"/>
                        </a:rPr>
                        <a:t> </a:t>
                      </a:r>
                      <a:r>
                        <a:rPr sz="700" spc="-50">
                          <a:latin typeface="Arial"/>
                          <a:cs typeface="Arial"/>
                        </a:rPr>
                        <a:t>&amp;</a:t>
                      </a:r>
                      <a:r>
                        <a:rPr sz="700" spc="500">
                          <a:latin typeface="Arial"/>
                          <a:cs typeface="Arial"/>
                        </a:rPr>
                        <a:t> </a:t>
                      </a:r>
                      <a:r>
                        <a:rPr sz="700">
                          <a:latin typeface="Arial"/>
                          <a:cs typeface="Arial"/>
                        </a:rPr>
                        <a:t>New</a:t>
                      </a:r>
                      <a:r>
                        <a:rPr sz="700" spc="-15">
                          <a:latin typeface="Arial"/>
                          <a:cs typeface="Arial"/>
                        </a:rPr>
                        <a:t> </a:t>
                      </a:r>
                      <a:r>
                        <a:rPr sz="700" spc="-10">
                          <a:latin typeface="Arial"/>
                          <a:cs typeface="Arial"/>
                        </a:rPr>
                        <a:t>Zealand</a:t>
                      </a:r>
                      <a:endParaRPr sz="700">
                        <a:latin typeface="Arial"/>
                        <a:cs typeface="Arial"/>
                      </a:endParaRPr>
                    </a:p>
                  </a:txBody>
                  <a:tcPr marL="0" marR="0" marT="317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marL="91440" marR="256540">
                        <a:lnSpc>
                          <a:spcPct val="100000"/>
                        </a:lnSpc>
                        <a:spcBef>
                          <a:spcPts val="345"/>
                        </a:spcBef>
                      </a:pPr>
                      <a:r>
                        <a:rPr sz="700" spc="-10">
                          <a:latin typeface="Arial"/>
                          <a:cs typeface="Arial"/>
                        </a:rPr>
                        <a:t>Australasian </a:t>
                      </a:r>
                      <a:r>
                        <a:rPr sz="700">
                          <a:latin typeface="Arial"/>
                          <a:cs typeface="Arial"/>
                        </a:rPr>
                        <a:t>Severe</a:t>
                      </a:r>
                      <a:r>
                        <a:rPr sz="700" spc="-10">
                          <a:latin typeface="Arial"/>
                          <a:cs typeface="Arial"/>
                        </a:rPr>
                        <a:t> </a:t>
                      </a:r>
                      <a:r>
                        <a:rPr sz="700">
                          <a:latin typeface="Arial"/>
                          <a:cs typeface="Arial"/>
                        </a:rPr>
                        <a:t>Asthma</a:t>
                      </a:r>
                      <a:r>
                        <a:rPr sz="700" spc="-5">
                          <a:latin typeface="Arial"/>
                          <a:cs typeface="Arial"/>
                        </a:rPr>
                        <a:t> </a:t>
                      </a:r>
                      <a:r>
                        <a:rPr sz="700">
                          <a:latin typeface="Arial"/>
                          <a:cs typeface="Arial"/>
                        </a:rPr>
                        <a:t>Registry</a:t>
                      </a:r>
                      <a:r>
                        <a:rPr sz="700" spc="-5">
                          <a:latin typeface="Arial"/>
                          <a:cs typeface="Arial"/>
                        </a:rPr>
                        <a:t> </a:t>
                      </a:r>
                      <a:r>
                        <a:rPr sz="700">
                          <a:latin typeface="Arial"/>
                          <a:cs typeface="Arial"/>
                        </a:rPr>
                        <a:t>(ASAR)</a:t>
                      </a:r>
                      <a:r>
                        <a:rPr sz="700" spc="-15">
                          <a:latin typeface="Arial"/>
                          <a:cs typeface="Arial"/>
                        </a:rPr>
                        <a:t> </a:t>
                      </a:r>
                      <a:r>
                        <a:rPr sz="700">
                          <a:latin typeface="Arial"/>
                          <a:cs typeface="Arial"/>
                        </a:rPr>
                        <a:t>hosted</a:t>
                      </a:r>
                      <a:r>
                        <a:rPr sz="700" spc="5">
                          <a:latin typeface="Arial"/>
                          <a:cs typeface="Arial"/>
                        </a:rPr>
                        <a:t> </a:t>
                      </a:r>
                      <a:r>
                        <a:rPr sz="700" spc="-25">
                          <a:latin typeface="Arial"/>
                          <a:cs typeface="Arial"/>
                        </a:rPr>
                        <a:t>by</a:t>
                      </a:r>
                      <a:r>
                        <a:rPr sz="700" spc="500">
                          <a:latin typeface="Arial"/>
                          <a:cs typeface="Arial"/>
                        </a:rPr>
                        <a:t> </a:t>
                      </a:r>
                      <a:r>
                        <a:rPr sz="700" spc="-10">
                          <a:latin typeface="Arial"/>
                          <a:cs typeface="Arial"/>
                        </a:rPr>
                        <a:t>TSANZ</a:t>
                      </a:r>
                      <a:endParaRPr sz="700">
                        <a:latin typeface="Arial"/>
                        <a:cs typeface="Arial"/>
                      </a:endParaRPr>
                    </a:p>
                  </a:txBody>
                  <a:tcPr marL="0" marR="0" marT="438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marL="92075">
                        <a:lnSpc>
                          <a:spcPct val="100000"/>
                        </a:lnSpc>
                        <a:spcBef>
                          <a:spcPts val="345"/>
                        </a:spcBef>
                      </a:pPr>
                      <a:r>
                        <a:rPr sz="700" spc="-20">
                          <a:latin typeface="Arial"/>
                          <a:cs typeface="Arial"/>
                        </a:rPr>
                        <a:t>2013</a:t>
                      </a:r>
                      <a:endParaRPr sz="700">
                        <a:latin typeface="Arial"/>
                        <a:cs typeface="Arial"/>
                      </a:endParaRPr>
                    </a:p>
                  </a:txBody>
                  <a:tcPr marL="0" marR="0" marT="438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extLst>
                  <a:ext uri="{0D108BD9-81ED-4DB2-BD59-A6C34878D82A}">
                    <a16:rowId xmlns:a16="http://schemas.microsoft.com/office/drawing/2014/main" val="10005"/>
                  </a:ext>
                </a:extLst>
              </a:tr>
              <a:tr h="304800">
                <a:tc vMerge="1">
                  <a:txBody>
                    <a:bodyPr/>
                    <a:lstStyle/>
                    <a:p>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FFDECA"/>
                    </a:solidFill>
                  </a:tcPr>
                </a:tc>
                <a:tc>
                  <a:txBody>
                    <a:bodyPr/>
                    <a:lstStyle/>
                    <a:p>
                      <a:pPr marL="91440">
                        <a:lnSpc>
                          <a:spcPct val="100000"/>
                        </a:lnSpc>
                        <a:spcBef>
                          <a:spcPts val="350"/>
                        </a:spcBef>
                      </a:pPr>
                      <a:r>
                        <a:rPr sz="700" spc="-10">
                          <a:latin typeface="Arial"/>
                          <a:cs typeface="Arial"/>
                        </a:rPr>
                        <a:t>Ireland</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a:txBody>
                    <a:bodyPr/>
                    <a:lstStyle/>
                    <a:p>
                      <a:pPr marL="91440" marR="403860">
                        <a:lnSpc>
                          <a:spcPct val="100000"/>
                        </a:lnSpc>
                        <a:spcBef>
                          <a:spcPts val="350"/>
                        </a:spcBef>
                      </a:pPr>
                      <a:r>
                        <a:rPr sz="700">
                          <a:latin typeface="Arial"/>
                          <a:cs typeface="Arial"/>
                        </a:rPr>
                        <a:t>INhaler</a:t>
                      </a:r>
                      <a:r>
                        <a:rPr sz="700" spc="-20">
                          <a:latin typeface="Arial"/>
                          <a:cs typeface="Arial"/>
                        </a:rPr>
                        <a:t> </a:t>
                      </a:r>
                      <a:r>
                        <a:rPr sz="700">
                          <a:latin typeface="Arial"/>
                          <a:cs typeface="Arial"/>
                        </a:rPr>
                        <a:t>Compliance</a:t>
                      </a:r>
                      <a:r>
                        <a:rPr sz="700" spc="-30">
                          <a:latin typeface="Arial"/>
                          <a:cs typeface="Arial"/>
                        </a:rPr>
                        <a:t> </a:t>
                      </a:r>
                      <a:r>
                        <a:rPr sz="700">
                          <a:latin typeface="Arial"/>
                          <a:cs typeface="Arial"/>
                        </a:rPr>
                        <a:t>Assessment</a:t>
                      </a:r>
                      <a:r>
                        <a:rPr sz="700" spc="-25">
                          <a:latin typeface="Arial"/>
                          <a:cs typeface="Arial"/>
                        </a:rPr>
                        <a:t> </a:t>
                      </a:r>
                      <a:r>
                        <a:rPr sz="700">
                          <a:latin typeface="Arial"/>
                          <a:cs typeface="Arial"/>
                        </a:rPr>
                        <a:t>in</a:t>
                      </a:r>
                      <a:r>
                        <a:rPr sz="700" spc="-35">
                          <a:latin typeface="Arial"/>
                          <a:cs typeface="Arial"/>
                        </a:rPr>
                        <a:t> </a:t>
                      </a:r>
                      <a:r>
                        <a:rPr sz="700">
                          <a:latin typeface="Arial"/>
                          <a:cs typeface="Arial"/>
                        </a:rPr>
                        <a:t>Severe</a:t>
                      </a:r>
                      <a:r>
                        <a:rPr sz="700" spc="-25">
                          <a:latin typeface="Arial"/>
                          <a:cs typeface="Arial"/>
                        </a:rPr>
                        <a:t> </a:t>
                      </a:r>
                      <a:r>
                        <a:rPr sz="700" spc="-10">
                          <a:latin typeface="Arial"/>
                          <a:cs typeface="Arial"/>
                        </a:rPr>
                        <a:t>Unstable</a:t>
                      </a:r>
                      <a:r>
                        <a:rPr sz="700" spc="500">
                          <a:latin typeface="Arial"/>
                          <a:cs typeface="Arial"/>
                        </a:rPr>
                        <a:t> </a:t>
                      </a:r>
                      <a:r>
                        <a:rPr sz="700">
                          <a:latin typeface="Arial"/>
                          <a:cs typeface="Arial"/>
                        </a:rPr>
                        <a:t>Asthma</a:t>
                      </a:r>
                      <a:r>
                        <a:rPr sz="700" spc="-20">
                          <a:latin typeface="Arial"/>
                          <a:cs typeface="Arial"/>
                        </a:rPr>
                        <a:t> </a:t>
                      </a:r>
                      <a:r>
                        <a:rPr sz="700">
                          <a:latin typeface="Arial"/>
                          <a:cs typeface="Arial"/>
                        </a:rPr>
                        <a:t>(INCA</a:t>
                      </a:r>
                      <a:r>
                        <a:rPr sz="700" spc="-20">
                          <a:latin typeface="Arial"/>
                          <a:cs typeface="Arial"/>
                        </a:rPr>
                        <a:t> SUN)</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a:txBody>
                    <a:bodyPr/>
                    <a:lstStyle/>
                    <a:p>
                      <a:pPr marL="92075">
                        <a:lnSpc>
                          <a:spcPct val="100000"/>
                        </a:lnSpc>
                        <a:spcBef>
                          <a:spcPts val="350"/>
                        </a:spcBef>
                      </a:pPr>
                      <a:r>
                        <a:rPr sz="700" spc="-20">
                          <a:latin typeface="Arial"/>
                          <a:cs typeface="Arial"/>
                        </a:rPr>
                        <a:t>2015</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extLst>
                  <a:ext uri="{0D108BD9-81ED-4DB2-BD59-A6C34878D82A}">
                    <a16:rowId xmlns:a16="http://schemas.microsoft.com/office/drawing/2014/main" val="10006"/>
                  </a:ext>
                </a:extLst>
              </a:tr>
              <a:tr h="197485">
                <a:tc vMerge="1">
                  <a:txBody>
                    <a:bodyPr/>
                    <a:lstStyle/>
                    <a:p>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FFDECA"/>
                    </a:solidFill>
                  </a:tcPr>
                </a:tc>
                <a:tc>
                  <a:txBody>
                    <a:bodyPr/>
                    <a:lstStyle/>
                    <a:p>
                      <a:pPr marL="91440">
                        <a:lnSpc>
                          <a:spcPct val="100000"/>
                        </a:lnSpc>
                        <a:spcBef>
                          <a:spcPts val="350"/>
                        </a:spcBef>
                      </a:pPr>
                      <a:r>
                        <a:rPr sz="700" spc="-10">
                          <a:latin typeface="Arial"/>
                          <a:cs typeface="Arial"/>
                        </a:rPr>
                        <a:t>Italy</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marL="91440">
                        <a:lnSpc>
                          <a:spcPct val="100000"/>
                        </a:lnSpc>
                        <a:spcBef>
                          <a:spcPts val="350"/>
                        </a:spcBef>
                      </a:pPr>
                      <a:r>
                        <a:rPr sz="700">
                          <a:latin typeface="Arial"/>
                          <a:cs typeface="Arial"/>
                        </a:rPr>
                        <a:t>Severe</a:t>
                      </a:r>
                      <a:r>
                        <a:rPr sz="700" spc="-30">
                          <a:latin typeface="Arial"/>
                          <a:cs typeface="Arial"/>
                        </a:rPr>
                        <a:t> </a:t>
                      </a:r>
                      <a:r>
                        <a:rPr sz="700">
                          <a:latin typeface="Arial"/>
                          <a:cs typeface="Arial"/>
                        </a:rPr>
                        <a:t>Asthma</a:t>
                      </a:r>
                      <a:r>
                        <a:rPr sz="700" spc="-30">
                          <a:latin typeface="Arial"/>
                          <a:cs typeface="Arial"/>
                        </a:rPr>
                        <a:t> </a:t>
                      </a:r>
                      <a:r>
                        <a:rPr sz="700">
                          <a:latin typeface="Arial"/>
                          <a:cs typeface="Arial"/>
                        </a:rPr>
                        <a:t>Network</a:t>
                      </a:r>
                      <a:r>
                        <a:rPr sz="700" spc="-15">
                          <a:latin typeface="Arial"/>
                          <a:cs typeface="Arial"/>
                        </a:rPr>
                        <a:t> </a:t>
                      </a:r>
                      <a:r>
                        <a:rPr sz="700">
                          <a:latin typeface="Arial"/>
                          <a:cs typeface="Arial"/>
                        </a:rPr>
                        <a:t>Italy</a:t>
                      </a:r>
                      <a:r>
                        <a:rPr sz="700" spc="-15">
                          <a:latin typeface="Arial"/>
                          <a:cs typeface="Arial"/>
                        </a:rPr>
                        <a:t> </a:t>
                      </a:r>
                      <a:r>
                        <a:rPr sz="700" spc="-10">
                          <a:latin typeface="Arial"/>
                          <a:cs typeface="Arial"/>
                        </a:rPr>
                        <a:t>(SANI)</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marL="92075">
                        <a:lnSpc>
                          <a:spcPct val="100000"/>
                        </a:lnSpc>
                        <a:spcBef>
                          <a:spcPts val="350"/>
                        </a:spcBef>
                      </a:pPr>
                      <a:r>
                        <a:rPr sz="700" spc="-20">
                          <a:latin typeface="Arial"/>
                          <a:cs typeface="Arial"/>
                        </a:rPr>
                        <a:t>2016</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extLst>
                  <a:ext uri="{0D108BD9-81ED-4DB2-BD59-A6C34878D82A}">
                    <a16:rowId xmlns:a16="http://schemas.microsoft.com/office/drawing/2014/main" val="10007"/>
                  </a:ext>
                </a:extLst>
              </a:tr>
              <a:tr h="304800">
                <a:tc vMerge="1">
                  <a:txBody>
                    <a:bodyPr/>
                    <a:lstStyle/>
                    <a:p>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FFDECA"/>
                    </a:solidFill>
                  </a:tcPr>
                </a:tc>
                <a:tc>
                  <a:txBody>
                    <a:bodyPr/>
                    <a:lstStyle/>
                    <a:p>
                      <a:pPr marL="91440">
                        <a:lnSpc>
                          <a:spcPct val="100000"/>
                        </a:lnSpc>
                        <a:spcBef>
                          <a:spcPts val="350"/>
                        </a:spcBef>
                      </a:pPr>
                      <a:r>
                        <a:rPr sz="700" spc="-10">
                          <a:latin typeface="Arial"/>
                          <a:cs typeface="Arial"/>
                        </a:rPr>
                        <a:t>Spain</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a:txBody>
                    <a:bodyPr/>
                    <a:lstStyle/>
                    <a:p>
                      <a:pPr marL="91440" marR="100965">
                        <a:lnSpc>
                          <a:spcPct val="100000"/>
                        </a:lnSpc>
                        <a:spcBef>
                          <a:spcPts val="350"/>
                        </a:spcBef>
                      </a:pPr>
                      <a:r>
                        <a:rPr sz="700">
                          <a:latin typeface="Arial"/>
                          <a:cs typeface="Arial"/>
                        </a:rPr>
                        <a:t>Spanish</a:t>
                      </a:r>
                      <a:r>
                        <a:rPr sz="700" spc="-20">
                          <a:latin typeface="Arial"/>
                          <a:cs typeface="Arial"/>
                        </a:rPr>
                        <a:t> </a:t>
                      </a:r>
                      <a:r>
                        <a:rPr sz="700">
                          <a:latin typeface="Arial"/>
                          <a:cs typeface="Arial"/>
                        </a:rPr>
                        <a:t>Guideline</a:t>
                      </a:r>
                      <a:r>
                        <a:rPr sz="700" spc="-20">
                          <a:latin typeface="Arial"/>
                          <a:cs typeface="Arial"/>
                        </a:rPr>
                        <a:t> </a:t>
                      </a:r>
                      <a:r>
                        <a:rPr sz="700">
                          <a:latin typeface="Arial"/>
                          <a:cs typeface="Arial"/>
                        </a:rPr>
                        <a:t>on</a:t>
                      </a:r>
                      <a:r>
                        <a:rPr sz="700" spc="-10">
                          <a:latin typeface="Arial"/>
                          <a:cs typeface="Arial"/>
                        </a:rPr>
                        <a:t> </a:t>
                      </a:r>
                      <a:r>
                        <a:rPr sz="700">
                          <a:latin typeface="Arial"/>
                          <a:cs typeface="Arial"/>
                        </a:rPr>
                        <a:t>the</a:t>
                      </a:r>
                      <a:r>
                        <a:rPr sz="700" spc="-10">
                          <a:latin typeface="Arial"/>
                          <a:cs typeface="Arial"/>
                        </a:rPr>
                        <a:t> Management</a:t>
                      </a:r>
                      <a:r>
                        <a:rPr sz="700" spc="25">
                          <a:latin typeface="Arial"/>
                          <a:cs typeface="Arial"/>
                        </a:rPr>
                        <a:t> </a:t>
                      </a:r>
                      <a:r>
                        <a:rPr sz="700">
                          <a:latin typeface="Arial"/>
                          <a:cs typeface="Arial"/>
                        </a:rPr>
                        <a:t>of</a:t>
                      </a:r>
                      <a:r>
                        <a:rPr sz="700" spc="-10">
                          <a:latin typeface="Arial"/>
                          <a:cs typeface="Arial"/>
                        </a:rPr>
                        <a:t> </a:t>
                      </a:r>
                      <a:r>
                        <a:rPr sz="700">
                          <a:latin typeface="Arial"/>
                          <a:cs typeface="Arial"/>
                        </a:rPr>
                        <a:t>Asthma</a:t>
                      </a:r>
                      <a:r>
                        <a:rPr sz="700" spc="-20">
                          <a:latin typeface="Arial"/>
                          <a:cs typeface="Arial"/>
                        </a:rPr>
                        <a:t> </a:t>
                      </a:r>
                      <a:r>
                        <a:rPr sz="700" spc="-10">
                          <a:latin typeface="Arial"/>
                          <a:cs typeface="Arial"/>
                        </a:rPr>
                        <a:t>Database</a:t>
                      </a:r>
                      <a:r>
                        <a:rPr sz="700" spc="500">
                          <a:latin typeface="Arial"/>
                          <a:cs typeface="Arial"/>
                        </a:rPr>
                        <a:t> </a:t>
                      </a:r>
                      <a:r>
                        <a:rPr sz="700" spc="-20">
                          <a:latin typeface="Arial"/>
                          <a:cs typeface="Arial"/>
                        </a:rPr>
                        <a:t>(GEMA-</a:t>
                      </a:r>
                      <a:r>
                        <a:rPr sz="700" spc="-10">
                          <a:latin typeface="Arial"/>
                          <a:cs typeface="Arial"/>
                        </a:rPr>
                        <a:t>Data)</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a:txBody>
                    <a:bodyPr/>
                    <a:lstStyle/>
                    <a:p>
                      <a:pPr marL="92075">
                        <a:lnSpc>
                          <a:spcPct val="100000"/>
                        </a:lnSpc>
                        <a:spcBef>
                          <a:spcPts val="350"/>
                        </a:spcBef>
                      </a:pPr>
                      <a:r>
                        <a:rPr sz="700" spc="-20">
                          <a:latin typeface="Arial"/>
                          <a:cs typeface="Arial"/>
                        </a:rPr>
                        <a:t>2017</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extLst>
                  <a:ext uri="{0D108BD9-81ED-4DB2-BD59-A6C34878D82A}">
                    <a16:rowId xmlns:a16="http://schemas.microsoft.com/office/drawing/2014/main" val="10008"/>
                  </a:ext>
                </a:extLst>
              </a:tr>
              <a:tr h="198120">
                <a:tc rowSpan="8">
                  <a:txBody>
                    <a:bodyPr/>
                    <a:lstStyle/>
                    <a:p>
                      <a:pPr marL="91440" marR="96520">
                        <a:lnSpc>
                          <a:spcPct val="100000"/>
                        </a:lnSpc>
                        <a:spcBef>
                          <a:spcPts val="350"/>
                        </a:spcBef>
                      </a:pPr>
                      <a:r>
                        <a:rPr sz="700" b="1" spc="-25">
                          <a:latin typeface="Arial"/>
                          <a:cs typeface="Arial"/>
                        </a:rPr>
                        <a:t>New</a:t>
                      </a:r>
                      <a:r>
                        <a:rPr sz="700" b="1" spc="500">
                          <a:latin typeface="Arial"/>
                          <a:cs typeface="Arial"/>
                        </a:rPr>
                        <a:t> </a:t>
                      </a:r>
                      <a:r>
                        <a:rPr sz="700" b="1" spc="-10">
                          <a:latin typeface="Arial"/>
                          <a:cs typeface="Arial"/>
                        </a:rPr>
                        <a:t>Registry</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marL="91440">
                        <a:lnSpc>
                          <a:spcPct val="100000"/>
                        </a:lnSpc>
                        <a:spcBef>
                          <a:spcPts val="350"/>
                        </a:spcBef>
                      </a:pPr>
                      <a:r>
                        <a:rPr sz="700" spc="-10">
                          <a:latin typeface="Arial"/>
                          <a:cs typeface="Arial"/>
                        </a:rPr>
                        <a:t>Denmark</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marL="91440">
                        <a:lnSpc>
                          <a:spcPct val="100000"/>
                        </a:lnSpc>
                        <a:spcBef>
                          <a:spcPts val="350"/>
                        </a:spcBef>
                      </a:pPr>
                      <a:r>
                        <a:rPr sz="700">
                          <a:latin typeface="Arial"/>
                          <a:cs typeface="Arial"/>
                        </a:rPr>
                        <a:t>Danish</a:t>
                      </a:r>
                      <a:r>
                        <a:rPr sz="700" spc="-30">
                          <a:latin typeface="Arial"/>
                          <a:cs typeface="Arial"/>
                        </a:rPr>
                        <a:t> </a:t>
                      </a:r>
                      <a:r>
                        <a:rPr sz="700">
                          <a:latin typeface="Arial"/>
                          <a:cs typeface="Arial"/>
                        </a:rPr>
                        <a:t>Severe</a:t>
                      </a:r>
                      <a:r>
                        <a:rPr sz="700" spc="-25">
                          <a:latin typeface="Arial"/>
                          <a:cs typeface="Arial"/>
                        </a:rPr>
                        <a:t> </a:t>
                      </a:r>
                      <a:r>
                        <a:rPr sz="700">
                          <a:latin typeface="Arial"/>
                          <a:cs typeface="Arial"/>
                        </a:rPr>
                        <a:t>Asthma</a:t>
                      </a:r>
                      <a:r>
                        <a:rPr sz="700" spc="-30">
                          <a:latin typeface="Arial"/>
                          <a:cs typeface="Arial"/>
                        </a:rPr>
                        <a:t> </a:t>
                      </a:r>
                      <a:r>
                        <a:rPr sz="700">
                          <a:latin typeface="Arial"/>
                          <a:cs typeface="Arial"/>
                        </a:rPr>
                        <a:t>Registry</a:t>
                      </a:r>
                      <a:r>
                        <a:rPr sz="700" spc="-5">
                          <a:latin typeface="Arial"/>
                          <a:cs typeface="Arial"/>
                        </a:rPr>
                        <a:t> </a:t>
                      </a:r>
                      <a:r>
                        <a:rPr sz="700" spc="-10">
                          <a:latin typeface="Arial"/>
                          <a:cs typeface="Arial"/>
                        </a:rPr>
                        <a:t>(DSAR)</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marL="92075">
                        <a:lnSpc>
                          <a:spcPct val="100000"/>
                        </a:lnSpc>
                        <a:spcBef>
                          <a:spcPts val="350"/>
                        </a:spcBef>
                      </a:pPr>
                      <a:r>
                        <a:rPr sz="700" spc="-20">
                          <a:latin typeface="Arial"/>
                          <a:cs typeface="Arial"/>
                        </a:rPr>
                        <a:t>2018</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extLst>
                  <a:ext uri="{0D108BD9-81ED-4DB2-BD59-A6C34878D82A}">
                    <a16:rowId xmlns:a16="http://schemas.microsoft.com/office/drawing/2014/main" val="10009"/>
                  </a:ext>
                </a:extLst>
              </a:tr>
              <a:tr h="198120">
                <a:tc vMerge="1">
                  <a:txBody>
                    <a:bodyPr/>
                    <a:lstStyle/>
                    <a:p>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marL="91440">
                        <a:lnSpc>
                          <a:spcPct val="100000"/>
                        </a:lnSpc>
                        <a:spcBef>
                          <a:spcPts val="350"/>
                        </a:spcBef>
                      </a:pPr>
                      <a:r>
                        <a:rPr sz="700" spc="-10">
                          <a:latin typeface="Arial"/>
                          <a:cs typeface="Arial"/>
                        </a:rPr>
                        <a:t>Sweden</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a:txBody>
                    <a:bodyPr/>
                    <a:lstStyle/>
                    <a:p>
                      <a:pPr marL="91440">
                        <a:lnSpc>
                          <a:spcPct val="100000"/>
                        </a:lnSpc>
                        <a:spcBef>
                          <a:spcPts val="350"/>
                        </a:spcBef>
                      </a:pPr>
                      <a:r>
                        <a:rPr sz="700">
                          <a:latin typeface="Arial"/>
                          <a:cs typeface="Arial"/>
                        </a:rPr>
                        <a:t>Swedish</a:t>
                      </a:r>
                      <a:r>
                        <a:rPr sz="700" spc="-35">
                          <a:latin typeface="Arial"/>
                          <a:cs typeface="Arial"/>
                        </a:rPr>
                        <a:t> </a:t>
                      </a:r>
                      <a:r>
                        <a:rPr sz="700">
                          <a:latin typeface="Arial"/>
                          <a:cs typeface="Arial"/>
                        </a:rPr>
                        <a:t>Severe</a:t>
                      </a:r>
                      <a:r>
                        <a:rPr sz="700" spc="-20">
                          <a:latin typeface="Arial"/>
                          <a:cs typeface="Arial"/>
                        </a:rPr>
                        <a:t> </a:t>
                      </a:r>
                      <a:r>
                        <a:rPr sz="700">
                          <a:latin typeface="Arial"/>
                          <a:cs typeface="Arial"/>
                        </a:rPr>
                        <a:t>Asthma</a:t>
                      </a:r>
                      <a:r>
                        <a:rPr sz="700" spc="-20">
                          <a:latin typeface="Arial"/>
                          <a:cs typeface="Arial"/>
                        </a:rPr>
                        <a:t> </a:t>
                      </a:r>
                      <a:r>
                        <a:rPr sz="700">
                          <a:latin typeface="Arial"/>
                          <a:cs typeface="Arial"/>
                        </a:rPr>
                        <a:t>Registry;</a:t>
                      </a:r>
                      <a:r>
                        <a:rPr sz="700" spc="15">
                          <a:latin typeface="Arial"/>
                          <a:cs typeface="Arial"/>
                        </a:rPr>
                        <a:t> </a:t>
                      </a:r>
                      <a:r>
                        <a:rPr sz="700" i="1">
                          <a:latin typeface="Arial"/>
                          <a:cs typeface="Arial"/>
                        </a:rPr>
                        <a:t>starting</a:t>
                      </a:r>
                      <a:r>
                        <a:rPr sz="700" i="1" spc="-10">
                          <a:latin typeface="Arial"/>
                          <a:cs typeface="Arial"/>
                        </a:rPr>
                        <a:t> </a:t>
                      </a:r>
                      <a:r>
                        <a:rPr sz="700" i="1">
                          <a:latin typeface="Arial"/>
                          <a:cs typeface="Arial"/>
                        </a:rPr>
                        <a:t>in</a:t>
                      </a:r>
                      <a:r>
                        <a:rPr sz="700" i="1" spc="-30">
                          <a:latin typeface="Arial"/>
                          <a:cs typeface="Arial"/>
                        </a:rPr>
                        <a:t> </a:t>
                      </a:r>
                      <a:r>
                        <a:rPr sz="700" i="1" spc="-20">
                          <a:latin typeface="Arial"/>
                          <a:cs typeface="Arial"/>
                        </a:rPr>
                        <a:t>2020</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extLst>
                  <a:ext uri="{0D108BD9-81ED-4DB2-BD59-A6C34878D82A}">
                    <a16:rowId xmlns:a16="http://schemas.microsoft.com/office/drawing/2014/main" val="10010"/>
                  </a:ext>
                </a:extLst>
              </a:tr>
              <a:tr h="197485">
                <a:tc vMerge="1">
                  <a:txBody>
                    <a:bodyPr/>
                    <a:lstStyle/>
                    <a:p>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marL="91440">
                        <a:lnSpc>
                          <a:spcPct val="100000"/>
                        </a:lnSpc>
                        <a:spcBef>
                          <a:spcPts val="350"/>
                        </a:spcBef>
                      </a:pPr>
                      <a:r>
                        <a:rPr sz="700" spc="-10">
                          <a:latin typeface="Arial"/>
                          <a:cs typeface="Arial"/>
                        </a:rPr>
                        <a:t>Finland</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marL="91440">
                        <a:lnSpc>
                          <a:spcPct val="100000"/>
                        </a:lnSpc>
                        <a:spcBef>
                          <a:spcPts val="350"/>
                        </a:spcBef>
                      </a:pPr>
                      <a:r>
                        <a:rPr sz="700">
                          <a:latin typeface="Arial"/>
                          <a:cs typeface="Arial"/>
                        </a:rPr>
                        <a:t>Currently</a:t>
                      </a:r>
                      <a:r>
                        <a:rPr sz="700" spc="20">
                          <a:latin typeface="Arial"/>
                          <a:cs typeface="Arial"/>
                        </a:rPr>
                        <a:t> </a:t>
                      </a:r>
                      <a:r>
                        <a:rPr sz="700" spc="-10">
                          <a:latin typeface="Arial"/>
                          <a:cs typeface="Arial"/>
                        </a:rPr>
                        <a:t>collecting</a:t>
                      </a:r>
                      <a:r>
                        <a:rPr sz="700" spc="-5">
                          <a:latin typeface="Arial"/>
                          <a:cs typeface="Arial"/>
                        </a:rPr>
                        <a:t> </a:t>
                      </a:r>
                      <a:r>
                        <a:rPr sz="700">
                          <a:latin typeface="Arial"/>
                          <a:cs typeface="Arial"/>
                        </a:rPr>
                        <a:t>data</a:t>
                      </a:r>
                      <a:r>
                        <a:rPr sz="700" spc="15">
                          <a:latin typeface="Arial"/>
                          <a:cs typeface="Arial"/>
                        </a:rPr>
                        <a:t> </a:t>
                      </a:r>
                      <a:r>
                        <a:rPr sz="700" spc="-10">
                          <a:latin typeface="Arial"/>
                          <a:cs typeface="Arial"/>
                        </a:rPr>
                        <a:t>independently</a:t>
                      </a:r>
                      <a:r>
                        <a:rPr sz="700" spc="20">
                          <a:latin typeface="Arial"/>
                          <a:cs typeface="Arial"/>
                        </a:rPr>
                        <a:t> </a:t>
                      </a:r>
                      <a:r>
                        <a:rPr sz="700">
                          <a:latin typeface="Arial"/>
                          <a:cs typeface="Arial"/>
                        </a:rPr>
                        <a:t>from</a:t>
                      </a:r>
                      <a:r>
                        <a:rPr sz="700" spc="15">
                          <a:latin typeface="Arial"/>
                          <a:cs typeface="Arial"/>
                        </a:rPr>
                        <a:t> </a:t>
                      </a:r>
                      <a:r>
                        <a:rPr sz="700" spc="-20">
                          <a:latin typeface="Arial"/>
                          <a:cs typeface="Arial"/>
                        </a:rPr>
                        <a:t>ISAR</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marL="92075">
                        <a:lnSpc>
                          <a:spcPct val="100000"/>
                        </a:lnSpc>
                        <a:spcBef>
                          <a:spcPts val="350"/>
                        </a:spcBef>
                      </a:pPr>
                      <a:r>
                        <a:rPr sz="700" spc="-20">
                          <a:latin typeface="Arial"/>
                          <a:cs typeface="Arial"/>
                        </a:rPr>
                        <a:t>2019</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extLst>
                  <a:ext uri="{0D108BD9-81ED-4DB2-BD59-A6C34878D82A}">
                    <a16:rowId xmlns:a16="http://schemas.microsoft.com/office/drawing/2014/main" val="10011"/>
                  </a:ext>
                </a:extLst>
              </a:tr>
              <a:tr h="198120">
                <a:tc vMerge="1">
                  <a:txBody>
                    <a:bodyPr/>
                    <a:lstStyle/>
                    <a:p>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marL="91440">
                        <a:lnSpc>
                          <a:spcPct val="100000"/>
                        </a:lnSpc>
                        <a:spcBef>
                          <a:spcPts val="350"/>
                        </a:spcBef>
                      </a:pPr>
                      <a:r>
                        <a:rPr sz="700" spc="-10">
                          <a:latin typeface="Arial"/>
                          <a:cs typeface="Arial"/>
                        </a:rPr>
                        <a:t>Iceland</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a:txBody>
                    <a:bodyPr/>
                    <a:lstStyle/>
                    <a:p>
                      <a:pPr marL="91440">
                        <a:lnSpc>
                          <a:spcPct val="100000"/>
                        </a:lnSpc>
                        <a:spcBef>
                          <a:spcPts val="350"/>
                        </a:spcBef>
                      </a:pPr>
                      <a:r>
                        <a:rPr sz="700">
                          <a:latin typeface="Arial"/>
                          <a:cs typeface="Arial"/>
                        </a:rPr>
                        <a:t>Currently</a:t>
                      </a:r>
                      <a:r>
                        <a:rPr sz="700" spc="20">
                          <a:latin typeface="Arial"/>
                          <a:cs typeface="Arial"/>
                        </a:rPr>
                        <a:t> </a:t>
                      </a:r>
                      <a:r>
                        <a:rPr sz="700" spc="-10">
                          <a:latin typeface="Arial"/>
                          <a:cs typeface="Arial"/>
                        </a:rPr>
                        <a:t>collecting</a:t>
                      </a:r>
                      <a:r>
                        <a:rPr sz="700" spc="-5">
                          <a:latin typeface="Arial"/>
                          <a:cs typeface="Arial"/>
                        </a:rPr>
                        <a:t> </a:t>
                      </a:r>
                      <a:r>
                        <a:rPr sz="700">
                          <a:latin typeface="Arial"/>
                          <a:cs typeface="Arial"/>
                        </a:rPr>
                        <a:t>data</a:t>
                      </a:r>
                      <a:r>
                        <a:rPr sz="700" spc="15">
                          <a:latin typeface="Arial"/>
                          <a:cs typeface="Arial"/>
                        </a:rPr>
                        <a:t> </a:t>
                      </a:r>
                      <a:r>
                        <a:rPr sz="700" spc="-10">
                          <a:latin typeface="Arial"/>
                          <a:cs typeface="Arial"/>
                        </a:rPr>
                        <a:t>independently</a:t>
                      </a:r>
                      <a:r>
                        <a:rPr sz="700" spc="20">
                          <a:latin typeface="Arial"/>
                          <a:cs typeface="Arial"/>
                        </a:rPr>
                        <a:t> </a:t>
                      </a:r>
                      <a:r>
                        <a:rPr sz="700">
                          <a:latin typeface="Arial"/>
                          <a:cs typeface="Arial"/>
                        </a:rPr>
                        <a:t>from</a:t>
                      </a:r>
                      <a:r>
                        <a:rPr sz="700" spc="15">
                          <a:latin typeface="Arial"/>
                          <a:cs typeface="Arial"/>
                        </a:rPr>
                        <a:t> </a:t>
                      </a:r>
                      <a:r>
                        <a:rPr sz="700" spc="-20">
                          <a:latin typeface="Arial"/>
                          <a:cs typeface="Arial"/>
                        </a:rPr>
                        <a:t>ISAR</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a:txBody>
                    <a:bodyPr/>
                    <a:lstStyle/>
                    <a:p>
                      <a:pPr marL="92075">
                        <a:lnSpc>
                          <a:spcPct val="100000"/>
                        </a:lnSpc>
                        <a:spcBef>
                          <a:spcPts val="350"/>
                        </a:spcBef>
                      </a:pPr>
                      <a:r>
                        <a:rPr sz="700" spc="-20">
                          <a:latin typeface="Arial"/>
                          <a:cs typeface="Arial"/>
                        </a:rPr>
                        <a:t>2020</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extLst>
                  <a:ext uri="{0D108BD9-81ED-4DB2-BD59-A6C34878D82A}">
                    <a16:rowId xmlns:a16="http://schemas.microsoft.com/office/drawing/2014/main" val="10012"/>
                  </a:ext>
                </a:extLst>
              </a:tr>
              <a:tr h="197485">
                <a:tc vMerge="1">
                  <a:txBody>
                    <a:bodyPr/>
                    <a:lstStyle/>
                    <a:p>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marL="91440">
                        <a:lnSpc>
                          <a:spcPct val="100000"/>
                        </a:lnSpc>
                        <a:spcBef>
                          <a:spcPts val="350"/>
                        </a:spcBef>
                      </a:pPr>
                      <a:r>
                        <a:rPr sz="700" spc="-10">
                          <a:latin typeface="Arial"/>
                          <a:cs typeface="Arial"/>
                        </a:rPr>
                        <a:t>Norway</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marL="91440">
                        <a:lnSpc>
                          <a:spcPct val="100000"/>
                        </a:lnSpc>
                        <a:spcBef>
                          <a:spcPts val="350"/>
                        </a:spcBef>
                      </a:pPr>
                      <a:r>
                        <a:rPr sz="700" i="1">
                          <a:latin typeface="Arial"/>
                          <a:cs typeface="Arial"/>
                        </a:rPr>
                        <a:t>Starting</a:t>
                      </a:r>
                      <a:r>
                        <a:rPr sz="700" i="1" spc="-10">
                          <a:latin typeface="Arial"/>
                          <a:cs typeface="Arial"/>
                        </a:rPr>
                        <a:t> </a:t>
                      </a:r>
                      <a:r>
                        <a:rPr sz="700" i="1">
                          <a:latin typeface="Arial"/>
                          <a:cs typeface="Arial"/>
                        </a:rPr>
                        <a:t>in</a:t>
                      </a:r>
                      <a:r>
                        <a:rPr sz="700" i="1" spc="-35">
                          <a:latin typeface="Arial"/>
                          <a:cs typeface="Arial"/>
                        </a:rPr>
                        <a:t> </a:t>
                      </a:r>
                      <a:r>
                        <a:rPr sz="700" i="1" spc="-20">
                          <a:latin typeface="Arial"/>
                          <a:cs typeface="Arial"/>
                        </a:rPr>
                        <a:t>2021</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extLst>
                  <a:ext uri="{0D108BD9-81ED-4DB2-BD59-A6C34878D82A}">
                    <a16:rowId xmlns:a16="http://schemas.microsoft.com/office/drawing/2014/main" val="10013"/>
                  </a:ext>
                </a:extLst>
              </a:tr>
              <a:tr h="198120">
                <a:tc vMerge="1">
                  <a:txBody>
                    <a:bodyPr/>
                    <a:lstStyle/>
                    <a:p>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marL="91440">
                        <a:lnSpc>
                          <a:spcPct val="100000"/>
                        </a:lnSpc>
                        <a:spcBef>
                          <a:spcPts val="350"/>
                        </a:spcBef>
                      </a:pPr>
                      <a:r>
                        <a:rPr sz="700" spc="-10">
                          <a:latin typeface="Arial"/>
                          <a:cs typeface="Arial"/>
                        </a:rPr>
                        <a:t>Bulgaria</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a:txBody>
                    <a:bodyPr/>
                    <a:lstStyle/>
                    <a:p>
                      <a:pPr marL="91440">
                        <a:lnSpc>
                          <a:spcPct val="100000"/>
                        </a:lnSpc>
                        <a:spcBef>
                          <a:spcPts val="350"/>
                        </a:spcBef>
                      </a:pPr>
                      <a:r>
                        <a:rPr sz="700">
                          <a:latin typeface="Arial"/>
                          <a:cs typeface="Arial"/>
                        </a:rPr>
                        <a:t>Bulgarian</a:t>
                      </a:r>
                      <a:r>
                        <a:rPr sz="700" spc="-35">
                          <a:latin typeface="Arial"/>
                          <a:cs typeface="Arial"/>
                        </a:rPr>
                        <a:t> </a:t>
                      </a:r>
                      <a:r>
                        <a:rPr sz="700">
                          <a:latin typeface="Arial"/>
                          <a:cs typeface="Arial"/>
                        </a:rPr>
                        <a:t>Severe</a:t>
                      </a:r>
                      <a:r>
                        <a:rPr sz="700" spc="-30">
                          <a:latin typeface="Arial"/>
                          <a:cs typeface="Arial"/>
                        </a:rPr>
                        <a:t> </a:t>
                      </a:r>
                      <a:r>
                        <a:rPr sz="700">
                          <a:latin typeface="Arial"/>
                          <a:cs typeface="Arial"/>
                        </a:rPr>
                        <a:t>Asthma</a:t>
                      </a:r>
                      <a:r>
                        <a:rPr sz="700" spc="-20">
                          <a:latin typeface="Arial"/>
                          <a:cs typeface="Arial"/>
                        </a:rPr>
                        <a:t> </a:t>
                      </a:r>
                      <a:r>
                        <a:rPr sz="700">
                          <a:latin typeface="Arial"/>
                          <a:cs typeface="Arial"/>
                        </a:rPr>
                        <a:t>Registry</a:t>
                      </a:r>
                      <a:r>
                        <a:rPr sz="700" spc="-25">
                          <a:latin typeface="Arial"/>
                          <a:cs typeface="Arial"/>
                        </a:rPr>
                        <a:t> </a:t>
                      </a:r>
                      <a:r>
                        <a:rPr sz="700" spc="-10">
                          <a:latin typeface="Arial"/>
                          <a:cs typeface="Arial"/>
                        </a:rPr>
                        <a:t>(BULSAR)</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a:txBody>
                    <a:bodyPr/>
                    <a:lstStyle/>
                    <a:p>
                      <a:pPr marL="92075">
                        <a:lnSpc>
                          <a:spcPct val="100000"/>
                        </a:lnSpc>
                        <a:spcBef>
                          <a:spcPts val="350"/>
                        </a:spcBef>
                      </a:pPr>
                      <a:r>
                        <a:rPr sz="700" spc="-20">
                          <a:latin typeface="Arial"/>
                          <a:cs typeface="Arial"/>
                        </a:rPr>
                        <a:t>2018</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extLst>
                  <a:ext uri="{0D108BD9-81ED-4DB2-BD59-A6C34878D82A}">
                    <a16:rowId xmlns:a16="http://schemas.microsoft.com/office/drawing/2014/main" val="10014"/>
                  </a:ext>
                </a:extLst>
              </a:tr>
              <a:tr h="304800">
                <a:tc vMerge="1">
                  <a:txBody>
                    <a:bodyPr/>
                    <a:lstStyle/>
                    <a:p>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marL="91440">
                        <a:lnSpc>
                          <a:spcPct val="100000"/>
                        </a:lnSpc>
                        <a:spcBef>
                          <a:spcPts val="350"/>
                        </a:spcBef>
                      </a:pPr>
                      <a:r>
                        <a:rPr sz="700" spc="-10">
                          <a:latin typeface="Arial"/>
                          <a:cs typeface="Arial"/>
                        </a:rPr>
                        <a:t>Portugal</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marL="91440" marR="154305">
                        <a:lnSpc>
                          <a:spcPct val="100000"/>
                        </a:lnSpc>
                        <a:spcBef>
                          <a:spcPts val="350"/>
                        </a:spcBef>
                      </a:pPr>
                      <a:r>
                        <a:rPr sz="700">
                          <a:latin typeface="Arial"/>
                          <a:cs typeface="Arial"/>
                        </a:rPr>
                        <a:t>Portugal</a:t>
                      </a:r>
                      <a:r>
                        <a:rPr sz="700" spc="-20">
                          <a:latin typeface="Arial"/>
                          <a:cs typeface="Arial"/>
                        </a:rPr>
                        <a:t> </a:t>
                      </a:r>
                      <a:r>
                        <a:rPr sz="700">
                          <a:latin typeface="Arial"/>
                          <a:cs typeface="Arial"/>
                        </a:rPr>
                        <a:t>Severe</a:t>
                      </a:r>
                      <a:r>
                        <a:rPr sz="700" spc="-25">
                          <a:latin typeface="Arial"/>
                          <a:cs typeface="Arial"/>
                        </a:rPr>
                        <a:t> </a:t>
                      </a:r>
                      <a:r>
                        <a:rPr sz="700">
                          <a:latin typeface="Arial"/>
                          <a:cs typeface="Arial"/>
                        </a:rPr>
                        <a:t>Asthma</a:t>
                      </a:r>
                      <a:r>
                        <a:rPr sz="700" spc="-20">
                          <a:latin typeface="Arial"/>
                          <a:cs typeface="Arial"/>
                        </a:rPr>
                        <a:t> </a:t>
                      </a:r>
                      <a:r>
                        <a:rPr sz="700">
                          <a:latin typeface="Arial"/>
                          <a:cs typeface="Arial"/>
                        </a:rPr>
                        <a:t>Registry</a:t>
                      </a:r>
                      <a:r>
                        <a:rPr sz="700" spc="-20">
                          <a:latin typeface="Arial"/>
                          <a:cs typeface="Arial"/>
                        </a:rPr>
                        <a:t> </a:t>
                      </a:r>
                      <a:r>
                        <a:rPr sz="700">
                          <a:latin typeface="Arial"/>
                          <a:cs typeface="Arial"/>
                        </a:rPr>
                        <a:t>(Registo</a:t>
                      </a:r>
                      <a:r>
                        <a:rPr sz="700" spc="-5">
                          <a:latin typeface="Arial"/>
                          <a:cs typeface="Arial"/>
                        </a:rPr>
                        <a:t> </a:t>
                      </a:r>
                      <a:r>
                        <a:rPr sz="700">
                          <a:latin typeface="Arial"/>
                          <a:cs typeface="Arial"/>
                        </a:rPr>
                        <a:t>de</a:t>
                      </a:r>
                      <a:r>
                        <a:rPr sz="700" spc="-35">
                          <a:latin typeface="Arial"/>
                          <a:cs typeface="Arial"/>
                        </a:rPr>
                        <a:t> </a:t>
                      </a:r>
                      <a:r>
                        <a:rPr sz="700">
                          <a:latin typeface="Arial"/>
                          <a:cs typeface="Arial"/>
                        </a:rPr>
                        <a:t>Asma</a:t>
                      </a:r>
                      <a:r>
                        <a:rPr sz="700" spc="-35">
                          <a:latin typeface="Arial"/>
                          <a:cs typeface="Arial"/>
                        </a:rPr>
                        <a:t> </a:t>
                      </a:r>
                      <a:r>
                        <a:rPr sz="700" spc="-20">
                          <a:latin typeface="Arial"/>
                          <a:cs typeface="Arial"/>
                        </a:rPr>
                        <a:t>Grave</a:t>
                      </a:r>
                      <a:r>
                        <a:rPr sz="700" spc="500">
                          <a:latin typeface="Arial"/>
                          <a:cs typeface="Arial"/>
                        </a:rPr>
                        <a:t> </a:t>
                      </a:r>
                      <a:r>
                        <a:rPr sz="700">
                          <a:latin typeface="Arial"/>
                          <a:cs typeface="Arial"/>
                        </a:rPr>
                        <a:t>Portugal</a:t>
                      </a:r>
                      <a:r>
                        <a:rPr sz="700" spc="-40">
                          <a:latin typeface="Arial"/>
                          <a:cs typeface="Arial"/>
                        </a:rPr>
                        <a:t> </a:t>
                      </a:r>
                      <a:r>
                        <a:rPr sz="700" spc="-10">
                          <a:latin typeface="Arial"/>
                          <a:cs typeface="Arial"/>
                        </a:rPr>
                        <a:t>[RAG])</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marL="92075">
                        <a:lnSpc>
                          <a:spcPct val="100000"/>
                        </a:lnSpc>
                        <a:spcBef>
                          <a:spcPts val="350"/>
                        </a:spcBef>
                      </a:pPr>
                      <a:r>
                        <a:rPr sz="700" spc="-20">
                          <a:latin typeface="Arial"/>
                          <a:cs typeface="Arial"/>
                        </a:rPr>
                        <a:t>2018</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extLst>
                  <a:ext uri="{0D108BD9-81ED-4DB2-BD59-A6C34878D82A}">
                    <a16:rowId xmlns:a16="http://schemas.microsoft.com/office/drawing/2014/main" val="10015"/>
                  </a:ext>
                </a:extLst>
              </a:tr>
              <a:tr h="197485">
                <a:tc vMerge="1">
                  <a:txBody>
                    <a:bodyPr/>
                    <a:lstStyle/>
                    <a:p>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marL="91440">
                        <a:lnSpc>
                          <a:spcPct val="100000"/>
                        </a:lnSpc>
                        <a:spcBef>
                          <a:spcPts val="355"/>
                        </a:spcBef>
                      </a:pPr>
                      <a:r>
                        <a:rPr sz="700" spc="-10">
                          <a:latin typeface="Arial"/>
                          <a:cs typeface="Arial"/>
                        </a:rPr>
                        <a:t>Russia</a:t>
                      </a:r>
                      <a:endParaRPr sz="700">
                        <a:latin typeface="Arial"/>
                        <a:cs typeface="Arial"/>
                      </a:endParaRPr>
                    </a:p>
                  </a:txBody>
                  <a:tcPr marL="0" marR="0" marT="4508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a:txBody>
                    <a:bodyPr/>
                    <a:lstStyle/>
                    <a:p>
                      <a:pPr marL="91440">
                        <a:lnSpc>
                          <a:spcPct val="100000"/>
                        </a:lnSpc>
                        <a:spcBef>
                          <a:spcPts val="355"/>
                        </a:spcBef>
                      </a:pPr>
                      <a:r>
                        <a:rPr sz="700">
                          <a:latin typeface="Arial"/>
                          <a:cs typeface="Arial"/>
                        </a:rPr>
                        <a:t>Russian</a:t>
                      </a:r>
                      <a:r>
                        <a:rPr sz="700" spc="-35">
                          <a:latin typeface="Arial"/>
                          <a:cs typeface="Arial"/>
                        </a:rPr>
                        <a:t> </a:t>
                      </a:r>
                      <a:r>
                        <a:rPr sz="700">
                          <a:latin typeface="Arial"/>
                          <a:cs typeface="Arial"/>
                        </a:rPr>
                        <a:t>Severe</a:t>
                      </a:r>
                      <a:r>
                        <a:rPr sz="700" spc="-25">
                          <a:latin typeface="Arial"/>
                          <a:cs typeface="Arial"/>
                        </a:rPr>
                        <a:t> </a:t>
                      </a:r>
                      <a:r>
                        <a:rPr sz="700">
                          <a:latin typeface="Arial"/>
                          <a:cs typeface="Arial"/>
                        </a:rPr>
                        <a:t>Asthma</a:t>
                      </a:r>
                      <a:r>
                        <a:rPr sz="700" spc="-20">
                          <a:latin typeface="Arial"/>
                          <a:cs typeface="Arial"/>
                        </a:rPr>
                        <a:t> </a:t>
                      </a:r>
                      <a:r>
                        <a:rPr sz="700">
                          <a:latin typeface="Arial"/>
                          <a:cs typeface="Arial"/>
                        </a:rPr>
                        <a:t>Registry</a:t>
                      </a:r>
                      <a:r>
                        <a:rPr sz="700" spc="-20">
                          <a:latin typeface="Arial"/>
                          <a:cs typeface="Arial"/>
                        </a:rPr>
                        <a:t> </a:t>
                      </a:r>
                      <a:r>
                        <a:rPr sz="700" spc="-10">
                          <a:latin typeface="Arial"/>
                          <a:cs typeface="Arial"/>
                        </a:rPr>
                        <a:t>(RSAR)</a:t>
                      </a:r>
                      <a:endParaRPr sz="700">
                        <a:latin typeface="Arial"/>
                        <a:cs typeface="Arial"/>
                      </a:endParaRPr>
                    </a:p>
                  </a:txBody>
                  <a:tcPr marL="0" marR="0" marT="4508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a:txBody>
                    <a:bodyPr/>
                    <a:lstStyle/>
                    <a:p>
                      <a:pPr marL="92075">
                        <a:lnSpc>
                          <a:spcPct val="100000"/>
                        </a:lnSpc>
                        <a:spcBef>
                          <a:spcPts val="355"/>
                        </a:spcBef>
                      </a:pPr>
                      <a:r>
                        <a:rPr sz="700" spc="-20">
                          <a:latin typeface="Arial"/>
                          <a:cs typeface="Arial"/>
                        </a:rPr>
                        <a:t>2018</a:t>
                      </a:r>
                      <a:endParaRPr sz="700">
                        <a:latin typeface="Arial"/>
                        <a:cs typeface="Arial"/>
                      </a:endParaRPr>
                    </a:p>
                  </a:txBody>
                  <a:tcPr marL="0" marR="0" marT="4508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extLst>
                  <a:ext uri="{0D108BD9-81ED-4DB2-BD59-A6C34878D82A}">
                    <a16:rowId xmlns:a16="http://schemas.microsoft.com/office/drawing/2014/main" val="10016"/>
                  </a:ext>
                </a:extLst>
              </a:tr>
            </a:tbl>
          </a:graphicData>
        </a:graphic>
      </p:graphicFrame>
      <p:graphicFrame>
        <p:nvGraphicFramePr>
          <p:cNvPr id="4" name="object 4"/>
          <p:cNvGraphicFramePr>
            <a:graphicFrameLocks noGrp="1"/>
          </p:cNvGraphicFramePr>
          <p:nvPr/>
        </p:nvGraphicFramePr>
        <p:xfrm>
          <a:off x="4616577" y="866521"/>
          <a:ext cx="4307839" cy="4172570"/>
        </p:xfrm>
        <a:graphic>
          <a:graphicData uri="http://schemas.openxmlformats.org/drawingml/2006/table">
            <a:tbl>
              <a:tblPr firstRow="1" bandRow="1">
                <a:tableStyleId>{2D5ABB26-0587-4C30-8999-92F81FD0307C}</a:tableStyleId>
              </a:tblPr>
              <a:tblGrid>
                <a:gridCol w="548640">
                  <a:extLst>
                    <a:ext uri="{9D8B030D-6E8A-4147-A177-3AD203B41FA5}">
                      <a16:colId xmlns:a16="http://schemas.microsoft.com/office/drawing/2014/main" val="20000"/>
                    </a:ext>
                  </a:extLst>
                </a:gridCol>
                <a:gridCol w="774065">
                  <a:extLst>
                    <a:ext uri="{9D8B030D-6E8A-4147-A177-3AD203B41FA5}">
                      <a16:colId xmlns:a16="http://schemas.microsoft.com/office/drawing/2014/main" val="20001"/>
                    </a:ext>
                  </a:extLst>
                </a:gridCol>
                <a:gridCol w="2564130">
                  <a:extLst>
                    <a:ext uri="{9D8B030D-6E8A-4147-A177-3AD203B41FA5}">
                      <a16:colId xmlns:a16="http://schemas.microsoft.com/office/drawing/2014/main" val="20002"/>
                    </a:ext>
                  </a:extLst>
                </a:gridCol>
                <a:gridCol w="421004">
                  <a:extLst>
                    <a:ext uri="{9D8B030D-6E8A-4147-A177-3AD203B41FA5}">
                      <a16:colId xmlns:a16="http://schemas.microsoft.com/office/drawing/2014/main" val="20003"/>
                    </a:ext>
                  </a:extLst>
                </a:gridCol>
              </a:tblGrid>
              <a:tr h="396240">
                <a:tc>
                  <a:txBody>
                    <a:bodyPr/>
                    <a:lstStyle/>
                    <a:p>
                      <a:pPr marL="92075">
                        <a:lnSpc>
                          <a:spcPct val="100000"/>
                        </a:lnSpc>
                        <a:spcBef>
                          <a:spcPts val="345"/>
                        </a:spcBef>
                      </a:pPr>
                      <a:r>
                        <a:rPr sz="700" b="1" spc="-10">
                          <a:solidFill>
                            <a:srgbClr val="FFFFFF"/>
                          </a:solidFill>
                          <a:latin typeface="Arial"/>
                          <a:cs typeface="Arial"/>
                        </a:rPr>
                        <a:t>Registry</a:t>
                      </a:r>
                      <a:endParaRPr sz="700">
                        <a:latin typeface="Arial"/>
                        <a:cs typeface="Arial"/>
                      </a:endParaRPr>
                    </a:p>
                    <a:p>
                      <a:pPr marL="92075">
                        <a:lnSpc>
                          <a:spcPct val="100000"/>
                        </a:lnSpc>
                      </a:pPr>
                      <a:r>
                        <a:rPr sz="700" b="1" spc="-10">
                          <a:solidFill>
                            <a:srgbClr val="FFFFFF"/>
                          </a:solidFill>
                          <a:latin typeface="Arial"/>
                          <a:cs typeface="Arial"/>
                        </a:rPr>
                        <a:t>Status</a:t>
                      </a:r>
                      <a:endParaRPr sz="700">
                        <a:latin typeface="Arial"/>
                        <a:cs typeface="Arial"/>
                      </a:endParaRPr>
                    </a:p>
                  </a:txBody>
                  <a:tcPr marL="0" marR="0" marT="43815"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FF9900"/>
                    </a:solidFill>
                  </a:tcPr>
                </a:tc>
                <a:tc>
                  <a:txBody>
                    <a:bodyPr/>
                    <a:lstStyle/>
                    <a:p>
                      <a:pPr marL="92075">
                        <a:lnSpc>
                          <a:spcPct val="100000"/>
                        </a:lnSpc>
                        <a:spcBef>
                          <a:spcPts val="345"/>
                        </a:spcBef>
                      </a:pPr>
                      <a:r>
                        <a:rPr sz="700" b="1" spc="-10">
                          <a:solidFill>
                            <a:srgbClr val="FFFFFF"/>
                          </a:solidFill>
                          <a:latin typeface="Arial"/>
                          <a:cs typeface="Arial"/>
                        </a:rPr>
                        <a:t>Collaborating</a:t>
                      </a:r>
                      <a:endParaRPr sz="700">
                        <a:latin typeface="Arial"/>
                        <a:cs typeface="Arial"/>
                      </a:endParaRPr>
                    </a:p>
                    <a:p>
                      <a:pPr marL="92075">
                        <a:lnSpc>
                          <a:spcPct val="100000"/>
                        </a:lnSpc>
                      </a:pPr>
                      <a:r>
                        <a:rPr sz="700" b="1" spc="-10">
                          <a:solidFill>
                            <a:srgbClr val="FFFFFF"/>
                          </a:solidFill>
                          <a:latin typeface="Arial"/>
                          <a:cs typeface="Arial"/>
                        </a:rPr>
                        <a:t>Country</a:t>
                      </a:r>
                      <a:endParaRPr sz="700">
                        <a:latin typeface="Arial"/>
                        <a:cs typeface="Arial"/>
                      </a:endParaRPr>
                    </a:p>
                  </a:txBody>
                  <a:tcPr marL="0" marR="0" marT="43815"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FF9900"/>
                    </a:solidFill>
                  </a:tcPr>
                </a:tc>
                <a:tc>
                  <a:txBody>
                    <a:bodyPr/>
                    <a:lstStyle/>
                    <a:p>
                      <a:pPr marL="92075">
                        <a:lnSpc>
                          <a:spcPct val="100000"/>
                        </a:lnSpc>
                        <a:spcBef>
                          <a:spcPts val="345"/>
                        </a:spcBef>
                      </a:pPr>
                      <a:r>
                        <a:rPr sz="700" b="1">
                          <a:solidFill>
                            <a:srgbClr val="FFFFFF"/>
                          </a:solidFill>
                          <a:latin typeface="Arial"/>
                          <a:cs typeface="Arial"/>
                        </a:rPr>
                        <a:t>Registry</a:t>
                      </a:r>
                      <a:r>
                        <a:rPr sz="700" b="1" spc="-30">
                          <a:solidFill>
                            <a:srgbClr val="FFFFFF"/>
                          </a:solidFill>
                          <a:latin typeface="Arial"/>
                          <a:cs typeface="Arial"/>
                        </a:rPr>
                        <a:t> </a:t>
                      </a:r>
                      <a:r>
                        <a:rPr sz="700" b="1" spc="-20">
                          <a:solidFill>
                            <a:srgbClr val="FFFFFF"/>
                          </a:solidFill>
                          <a:latin typeface="Arial"/>
                          <a:cs typeface="Arial"/>
                        </a:rPr>
                        <a:t>Name</a:t>
                      </a:r>
                      <a:endParaRPr sz="700">
                        <a:latin typeface="Arial"/>
                        <a:cs typeface="Arial"/>
                      </a:endParaRPr>
                    </a:p>
                  </a:txBody>
                  <a:tcPr marL="0" marR="0" marT="43815"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FF9900"/>
                    </a:solidFill>
                  </a:tcPr>
                </a:tc>
                <a:tc>
                  <a:txBody>
                    <a:bodyPr/>
                    <a:lstStyle/>
                    <a:p>
                      <a:pPr marL="92710">
                        <a:lnSpc>
                          <a:spcPct val="100000"/>
                        </a:lnSpc>
                        <a:spcBef>
                          <a:spcPts val="345"/>
                        </a:spcBef>
                      </a:pPr>
                      <a:r>
                        <a:rPr sz="700" b="1" spc="-20">
                          <a:solidFill>
                            <a:srgbClr val="FFFFFF"/>
                          </a:solidFill>
                          <a:latin typeface="Arial"/>
                          <a:cs typeface="Arial"/>
                        </a:rPr>
                        <a:t>Start</a:t>
                      </a:r>
                      <a:endParaRPr sz="700">
                        <a:latin typeface="Arial"/>
                        <a:cs typeface="Arial"/>
                      </a:endParaRPr>
                    </a:p>
                    <a:p>
                      <a:pPr marL="92710">
                        <a:lnSpc>
                          <a:spcPct val="100000"/>
                        </a:lnSpc>
                      </a:pPr>
                      <a:r>
                        <a:rPr sz="700" b="1" spc="-20">
                          <a:solidFill>
                            <a:srgbClr val="FFFFFF"/>
                          </a:solidFill>
                          <a:latin typeface="Arial"/>
                          <a:cs typeface="Arial"/>
                        </a:rPr>
                        <a:t>Year</a:t>
                      </a:r>
                      <a:endParaRPr sz="700">
                        <a:latin typeface="Arial"/>
                        <a:cs typeface="Arial"/>
                      </a:endParaRPr>
                    </a:p>
                  </a:txBody>
                  <a:tcPr marL="0" marR="0" marT="43815"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FF9900"/>
                    </a:solidFill>
                  </a:tcPr>
                </a:tc>
                <a:extLst>
                  <a:ext uri="{0D108BD9-81ED-4DB2-BD59-A6C34878D82A}">
                    <a16:rowId xmlns:a16="http://schemas.microsoft.com/office/drawing/2014/main" val="10000"/>
                  </a:ext>
                </a:extLst>
              </a:tr>
              <a:tr h="211454">
                <a:tc rowSpan="17">
                  <a:txBody>
                    <a:bodyPr/>
                    <a:lstStyle/>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spcBef>
                          <a:spcPts val="360"/>
                        </a:spcBef>
                      </a:pPr>
                      <a:endParaRPr sz="700">
                        <a:latin typeface="Times New Roman"/>
                        <a:cs typeface="Times New Roman"/>
                      </a:endParaRPr>
                    </a:p>
                    <a:p>
                      <a:pPr marL="92075" marR="95885">
                        <a:lnSpc>
                          <a:spcPct val="100000"/>
                        </a:lnSpc>
                      </a:pPr>
                      <a:r>
                        <a:rPr sz="700" b="1" spc="-25">
                          <a:latin typeface="Arial"/>
                          <a:cs typeface="Arial"/>
                        </a:rPr>
                        <a:t>New</a:t>
                      </a:r>
                      <a:r>
                        <a:rPr sz="700" b="1" spc="500">
                          <a:latin typeface="Arial"/>
                          <a:cs typeface="Arial"/>
                        </a:rPr>
                        <a:t> </a:t>
                      </a:r>
                      <a:r>
                        <a:rPr sz="700" b="1" spc="-10">
                          <a:latin typeface="Arial"/>
                          <a:cs typeface="Arial"/>
                        </a:rPr>
                        <a:t>Registry</a:t>
                      </a:r>
                      <a:endParaRPr sz="700">
                        <a:latin typeface="Arial"/>
                        <a:cs typeface="Arial"/>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FFDECA"/>
                    </a:solidFill>
                  </a:tcPr>
                </a:tc>
                <a:tc>
                  <a:txBody>
                    <a:bodyPr/>
                    <a:lstStyle/>
                    <a:p>
                      <a:pPr marL="92075">
                        <a:lnSpc>
                          <a:spcPct val="100000"/>
                        </a:lnSpc>
                        <a:spcBef>
                          <a:spcPts val="345"/>
                        </a:spcBef>
                      </a:pPr>
                      <a:r>
                        <a:rPr sz="700" spc="-10">
                          <a:latin typeface="Arial"/>
                          <a:cs typeface="Arial"/>
                        </a:rPr>
                        <a:t>Argentina</a:t>
                      </a:r>
                      <a:endParaRPr sz="700">
                        <a:latin typeface="Arial"/>
                        <a:cs typeface="Arial"/>
                      </a:endParaRPr>
                    </a:p>
                  </a:txBody>
                  <a:tcPr marL="0" marR="0" marT="43815"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FFDECA"/>
                    </a:solidFill>
                  </a:tcPr>
                </a:tc>
                <a:tc>
                  <a:txBody>
                    <a:bodyPr/>
                    <a:lstStyle/>
                    <a:p>
                      <a:pPr marL="92075">
                        <a:lnSpc>
                          <a:spcPct val="100000"/>
                        </a:lnSpc>
                        <a:spcBef>
                          <a:spcPts val="345"/>
                        </a:spcBef>
                      </a:pPr>
                      <a:r>
                        <a:rPr sz="700" spc="-10">
                          <a:latin typeface="Arial"/>
                          <a:cs typeface="Arial"/>
                        </a:rPr>
                        <a:t>Argentinian</a:t>
                      </a:r>
                      <a:r>
                        <a:rPr sz="700">
                          <a:latin typeface="Arial"/>
                          <a:cs typeface="Arial"/>
                        </a:rPr>
                        <a:t> Severe Asthma</a:t>
                      </a:r>
                      <a:r>
                        <a:rPr sz="700" spc="5">
                          <a:latin typeface="Arial"/>
                          <a:cs typeface="Arial"/>
                        </a:rPr>
                        <a:t> </a:t>
                      </a:r>
                      <a:r>
                        <a:rPr sz="700" spc="-10">
                          <a:latin typeface="Arial"/>
                          <a:cs typeface="Arial"/>
                        </a:rPr>
                        <a:t>Registry</a:t>
                      </a:r>
                      <a:endParaRPr sz="700">
                        <a:latin typeface="Arial"/>
                        <a:cs typeface="Arial"/>
                      </a:endParaRPr>
                    </a:p>
                  </a:txBody>
                  <a:tcPr marL="0" marR="0" marT="43815"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FFDECA"/>
                    </a:solidFill>
                  </a:tcPr>
                </a:tc>
                <a:tc>
                  <a:txBody>
                    <a:bodyPr/>
                    <a:lstStyle/>
                    <a:p>
                      <a:pPr marR="32384" algn="ctr">
                        <a:lnSpc>
                          <a:spcPct val="100000"/>
                        </a:lnSpc>
                        <a:spcBef>
                          <a:spcPts val="345"/>
                        </a:spcBef>
                      </a:pPr>
                      <a:r>
                        <a:rPr sz="700" spc="-20">
                          <a:latin typeface="Arial"/>
                          <a:cs typeface="Arial"/>
                        </a:rPr>
                        <a:t>2019</a:t>
                      </a:r>
                      <a:endParaRPr sz="700">
                        <a:latin typeface="Arial"/>
                        <a:cs typeface="Arial"/>
                      </a:endParaRPr>
                    </a:p>
                  </a:txBody>
                  <a:tcPr marL="0" marR="0" marT="43815"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FFDECA"/>
                    </a:solidFill>
                  </a:tcPr>
                </a:tc>
                <a:extLst>
                  <a:ext uri="{0D108BD9-81ED-4DB2-BD59-A6C34878D82A}">
                    <a16:rowId xmlns:a16="http://schemas.microsoft.com/office/drawing/2014/main" val="10001"/>
                  </a:ext>
                </a:extLst>
              </a:tr>
              <a:tr h="211454">
                <a:tc vMerge="1">
                  <a:txBody>
                    <a:bodyPr/>
                    <a:lstStyle/>
                    <a:p>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FFDECA"/>
                    </a:solidFill>
                  </a:tcPr>
                </a:tc>
                <a:tc>
                  <a:txBody>
                    <a:bodyPr/>
                    <a:lstStyle/>
                    <a:p>
                      <a:pPr marL="92075">
                        <a:lnSpc>
                          <a:spcPct val="100000"/>
                        </a:lnSpc>
                        <a:spcBef>
                          <a:spcPts val="345"/>
                        </a:spcBef>
                      </a:pPr>
                      <a:r>
                        <a:rPr sz="700" spc="-10">
                          <a:latin typeface="Arial"/>
                          <a:cs typeface="Arial"/>
                        </a:rPr>
                        <a:t>Belgium</a:t>
                      </a:r>
                      <a:endParaRPr sz="700">
                        <a:latin typeface="Arial"/>
                        <a:cs typeface="Arial"/>
                      </a:endParaRPr>
                    </a:p>
                  </a:txBody>
                  <a:tcPr marL="0" marR="0" marT="438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a:txBody>
                    <a:bodyPr/>
                    <a:lstStyle/>
                    <a:p>
                      <a:pPr marL="92075">
                        <a:lnSpc>
                          <a:spcPct val="100000"/>
                        </a:lnSpc>
                        <a:spcBef>
                          <a:spcPts val="345"/>
                        </a:spcBef>
                      </a:pPr>
                      <a:r>
                        <a:rPr sz="700">
                          <a:latin typeface="Arial"/>
                          <a:cs typeface="Arial"/>
                        </a:rPr>
                        <a:t>Currently</a:t>
                      </a:r>
                      <a:r>
                        <a:rPr sz="700" spc="20">
                          <a:latin typeface="Arial"/>
                          <a:cs typeface="Arial"/>
                        </a:rPr>
                        <a:t> </a:t>
                      </a:r>
                      <a:r>
                        <a:rPr sz="700" spc="-10">
                          <a:latin typeface="Arial"/>
                          <a:cs typeface="Arial"/>
                        </a:rPr>
                        <a:t>collecting</a:t>
                      </a:r>
                      <a:r>
                        <a:rPr sz="700" spc="-5">
                          <a:latin typeface="Arial"/>
                          <a:cs typeface="Arial"/>
                        </a:rPr>
                        <a:t> </a:t>
                      </a:r>
                      <a:r>
                        <a:rPr sz="700">
                          <a:latin typeface="Arial"/>
                          <a:cs typeface="Arial"/>
                        </a:rPr>
                        <a:t>data</a:t>
                      </a:r>
                      <a:r>
                        <a:rPr sz="700" spc="15">
                          <a:latin typeface="Arial"/>
                          <a:cs typeface="Arial"/>
                        </a:rPr>
                        <a:t> </a:t>
                      </a:r>
                      <a:r>
                        <a:rPr sz="700" spc="-10">
                          <a:latin typeface="Arial"/>
                          <a:cs typeface="Arial"/>
                        </a:rPr>
                        <a:t>independently</a:t>
                      </a:r>
                      <a:r>
                        <a:rPr sz="700" spc="20">
                          <a:latin typeface="Arial"/>
                          <a:cs typeface="Arial"/>
                        </a:rPr>
                        <a:t> </a:t>
                      </a:r>
                      <a:r>
                        <a:rPr sz="700">
                          <a:latin typeface="Arial"/>
                          <a:cs typeface="Arial"/>
                        </a:rPr>
                        <a:t>from</a:t>
                      </a:r>
                      <a:r>
                        <a:rPr sz="700" spc="15">
                          <a:latin typeface="Arial"/>
                          <a:cs typeface="Arial"/>
                        </a:rPr>
                        <a:t> </a:t>
                      </a:r>
                      <a:r>
                        <a:rPr sz="700" spc="-20">
                          <a:latin typeface="Arial"/>
                          <a:cs typeface="Arial"/>
                        </a:rPr>
                        <a:t>ISAR</a:t>
                      </a:r>
                      <a:endParaRPr sz="700">
                        <a:latin typeface="Arial"/>
                        <a:cs typeface="Arial"/>
                      </a:endParaRPr>
                    </a:p>
                  </a:txBody>
                  <a:tcPr marL="0" marR="0" marT="438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a:txBody>
                    <a:bodyPr/>
                    <a:lstStyle/>
                    <a:p>
                      <a:pPr marR="32384" algn="ctr">
                        <a:lnSpc>
                          <a:spcPct val="100000"/>
                        </a:lnSpc>
                        <a:spcBef>
                          <a:spcPts val="345"/>
                        </a:spcBef>
                      </a:pPr>
                      <a:r>
                        <a:rPr sz="700" spc="-20">
                          <a:latin typeface="Arial"/>
                          <a:cs typeface="Arial"/>
                        </a:rPr>
                        <a:t>2018</a:t>
                      </a:r>
                      <a:endParaRPr sz="700">
                        <a:latin typeface="Arial"/>
                        <a:cs typeface="Arial"/>
                      </a:endParaRPr>
                    </a:p>
                  </a:txBody>
                  <a:tcPr marL="0" marR="0" marT="438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extLst>
                  <a:ext uri="{0D108BD9-81ED-4DB2-BD59-A6C34878D82A}">
                    <a16:rowId xmlns:a16="http://schemas.microsoft.com/office/drawing/2014/main" val="10002"/>
                  </a:ext>
                </a:extLst>
              </a:tr>
              <a:tr h="211454">
                <a:tc vMerge="1">
                  <a:txBody>
                    <a:bodyPr/>
                    <a:lstStyle/>
                    <a:p>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FFDECA"/>
                    </a:solidFill>
                  </a:tcPr>
                </a:tc>
                <a:tc>
                  <a:txBody>
                    <a:bodyPr/>
                    <a:lstStyle/>
                    <a:p>
                      <a:pPr marL="92075">
                        <a:lnSpc>
                          <a:spcPct val="100000"/>
                        </a:lnSpc>
                        <a:spcBef>
                          <a:spcPts val="345"/>
                        </a:spcBef>
                      </a:pPr>
                      <a:r>
                        <a:rPr sz="700" spc="-10">
                          <a:latin typeface="Arial"/>
                          <a:cs typeface="Arial"/>
                        </a:rPr>
                        <a:t>Brazil</a:t>
                      </a:r>
                      <a:endParaRPr sz="700">
                        <a:latin typeface="Arial"/>
                        <a:cs typeface="Arial"/>
                      </a:endParaRPr>
                    </a:p>
                  </a:txBody>
                  <a:tcPr marL="0" marR="0" marT="438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marL="92075">
                        <a:lnSpc>
                          <a:spcPct val="100000"/>
                        </a:lnSpc>
                        <a:spcBef>
                          <a:spcPts val="345"/>
                        </a:spcBef>
                      </a:pPr>
                      <a:r>
                        <a:rPr sz="700">
                          <a:latin typeface="Arial"/>
                          <a:cs typeface="Arial"/>
                        </a:rPr>
                        <a:t>Brazilian</a:t>
                      </a:r>
                      <a:r>
                        <a:rPr sz="700" spc="-30">
                          <a:latin typeface="Arial"/>
                          <a:cs typeface="Arial"/>
                        </a:rPr>
                        <a:t> </a:t>
                      </a:r>
                      <a:r>
                        <a:rPr sz="700">
                          <a:latin typeface="Arial"/>
                          <a:cs typeface="Arial"/>
                        </a:rPr>
                        <a:t>Severe</a:t>
                      </a:r>
                      <a:r>
                        <a:rPr sz="700" spc="-30">
                          <a:latin typeface="Arial"/>
                          <a:cs typeface="Arial"/>
                        </a:rPr>
                        <a:t> </a:t>
                      </a:r>
                      <a:r>
                        <a:rPr sz="700">
                          <a:latin typeface="Arial"/>
                          <a:cs typeface="Arial"/>
                        </a:rPr>
                        <a:t>Asthma</a:t>
                      </a:r>
                      <a:r>
                        <a:rPr sz="700" spc="-35">
                          <a:latin typeface="Arial"/>
                          <a:cs typeface="Arial"/>
                        </a:rPr>
                        <a:t> </a:t>
                      </a:r>
                      <a:r>
                        <a:rPr sz="700">
                          <a:latin typeface="Arial"/>
                          <a:cs typeface="Arial"/>
                        </a:rPr>
                        <a:t>Registry;</a:t>
                      </a:r>
                      <a:r>
                        <a:rPr sz="700" spc="10">
                          <a:latin typeface="Arial"/>
                          <a:cs typeface="Arial"/>
                        </a:rPr>
                        <a:t> </a:t>
                      </a:r>
                      <a:r>
                        <a:rPr sz="700" i="1">
                          <a:latin typeface="Arial"/>
                          <a:cs typeface="Arial"/>
                        </a:rPr>
                        <a:t>starting</a:t>
                      </a:r>
                      <a:r>
                        <a:rPr sz="700" i="1" spc="-15">
                          <a:latin typeface="Arial"/>
                          <a:cs typeface="Arial"/>
                        </a:rPr>
                        <a:t> </a:t>
                      </a:r>
                      <a:r>
                        <a:rPr sz="700" i="1">
                          <a:latin typeface="Arial"/>
                          <a:cs typeface="Arial"/>
                        </a:rPr>
                        <a:t>in</a:t>
                      </a:r>
                      <a:r>
                        <a:rPr sz="700" i="1" spc="-40">
                          <a:latin typeface="Arial"/>
                          <a:cs typeface="Arial"/>
                        </a:rPr>
                        <a:t> </a:t>
                      </a:r>
                      <a:r>
                        <a:rPr sz="700" i="1" spc="-20">
                          <a:latin typeface="Arial"/>
                          <a:cs typeface="Arial"/>
                        </a:rPr>
                        <a:t>2020</a:t>
                      </a:r>
                      <a:endParaRPr sz="700">
                        <a:latin typeface="Arial"/>
                        <a:cs typeface="Arial"/>
                      </a:endParaRPr>
                    </a:p>
                  </a:txBody>
                  <a:tcPr marL="0" marR="0" marT="438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extLst>
                  <a:ext uri="{0D108BD9-81ED-4DB2-BD59-A6C34878D82A}">
                    <a16:rowId xmlns:a16="http://schemas.microsoft.com/office/drawing/2014/main" val="10003"/>
                  </a:ext>
                </a:extLst>
              </a:tr>
              <a:tr h="211454">
                <a:tc vMerge="1">
                  <a:txBody>
                    <a:bodyPr/>
                    <a:lstStyle/>
                    <a:p>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FFDECA"/>
                    </a:solidFill>
                  </a:tcPr>
                </a:tc>
                <a:tc>
                  <a:txBody>
                    <a:bodyPr/>
                    <a:lstStyle/>
                    <a:p>
                      <a:pPr marL="92075">
                        <a:lnSpc>
                          <a:spcPct val="100000"/>
                        </a:lnSpc>
                        <a:spcBef>
                          <a:spcPts val="345"/>
                        </a:spcBef>
                      </a:pPr>
                      <a:r>
                        <a:rPr sz="700" spc="-10">
                          <a:latin typeface="Arial"/>
                          <a:cs typeface="Arial"/>
                        </a:rPr>
                        <a:t>Canada</a:t>
                      </a:r>
                      <a:endParaRPr sz="700">
                        <a:latin typeface="Arial"/>
                        <a:cs typeface="Arial"/>
                      </a:endParaRPr>
                    </a:p>
                  </a:txBody>
                  <a:tcPr marL="0" marR="0" marT="438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a:txBody>
                    <a:bodyPr/>
                    <a:lstStyle/>
                    <a:p>
                      <a:pPr marL="92075">
                        <a:lnSpc>
                          <a:spcPct val="100000"/>
                        </a:lnSpc>
                        <a:spcBef>
                          <a:spcPts val="345"/>
                        </a:spcBef>
                      </a:pPr>
                      <a:r>
                        <a:rPr sz="700">
                          <a:latin typeface="Arial"/>
                          <a:cs typeface="Arial"/>
                        </a:rPr>
                        <a:t>Canadian</a:t>
                      </a:r>
                      <a:r>
                        <a:rPr sz="700" spc="-30">
                          <a:latin typeface="Arial"/>
                          <a:cs typeface="Arial"/>
                        </a:rPr>
                        <a:t> </a:t>
                      </a:r>
                      <a:r>
                        <a:rPr sz="700">
                          <a:latin typeface="Arial"/>
                          <a:cs typeface="Arial"/>
                        </a:rPr>
                        <a:t>Severe</a:t>
                      </a:r>
                      <a:r>
                        <a:rPr sz="700" spc="-25">
                          <a:latin typeface="Arial"/>
                          <a:cs typeface="Arial"/>
                        </a:rPr>
                        <a:t> </a:t>
                      </a:r>
                      <a:r>
                        <a:rPr sz="700">
                          <a:latin typeface="Arial"/>
                          <a:cs typeface="Arial"/>
                        </a:rPr>
                        <a:t>Asthma</a:t>
                      </a:r>
                      <a:r>
                        <a:rPr sz="700" spc="-30">
                          <a:latin typeface="Arial"/>
                          <a:cs typeface="Arial"/>
                        </a:rPr>
                        <a:t> </a:t>
                      </a:r>
                      <a:r>
                        <a:rPr sz="700" spc="-10">
                          <a:latin typeface="Arial"/>
                          <a:cs typeface="Arial"/>
                        </a:rPr>
                        <a:t>Registry</a:t>
                      </a:r>
                      <a:endParaRPr sz="700">
                        <a:latin typeface="Arial"/>
                        <a:cs typeface="Arial"/>
                      </a:endParaRPr>
                    </a:p>
                  </a:txBody>
                  <a:tcPr marL="0" marR="0" marT="438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a:txBody>
                    <a:bodyPr/>
                    <a:lstStyle/>
                    <a:p>
                      <a:pPr marR="32384" algn="ctr">
                        <a:lnSpc>
                          <a:spcPct val="100000"/>
                        </a:lnSpc>
                        <a:spcBef>
                          <a:spcPts val="345"/>
                        </a:spcBef>
                      </a:pPr>
                      <a:r>
                        <a:rPr sz="700" spc="-20">
                          <a:latin typeface="Arial"/>
                          <a:cs typeface="Arial"/>
                        </a:rPr>
                        <a:t>2019</a:t>
                      </a:r>
                      <a:endParaRPr sz="700">
                        <a:latin typeface="Arial"/>
                        <a:cs typeface="Arial"/>
                      </a:endParaRPr>
                    </a:p>
                  </a:txBody>
                  <a:tcPr marL="0" marR="0" marT="438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extLst>
                  <a:ext uri="{0D108BD9-81ED-4DB2-BD59-A6C34878D82A}">
                    <a16:rowId xmlns:a16="http://schemas.microsoft.com/office/drawing/2014/main" val="10004"/>
                  </a:ext>
                </a:extLst>
              </a:tr>
              <a:tr h="211454">
                <a:tc vMerge="1">
                  <a:txBody>
                    <a:bodyPr/>
                    <a:lstStyle/>
                    <a:p>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FFDECA"/>
                    </a:solidFill>
                  </a:tcPr>
                </a:tc>
                <a:tc>
                  <a:txBody>
                    <a:bodyPr/>
                    <a:lstStyle/>
                    <a:p>
                      <a:pPr marL="92075">
                        <a:lnSpc>
                          <a:spcPct val="100000"/>
                        </a:lnSpc>
                        <a:spcBef>
                          <a:spcPts val="350"/>
                        </a:spcBef>
                      </a:pPr>
                      <a:r>
                        <a:rPr sz="700" spc="-10">
                          <a:latin typeface="Arial"/>
                          <a:cs typeface="Arial"/>
                        </a:rPr>
                        <a:t>China</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marL="92075">
                        <a:lnSpc>
                          <a:spcPct val="100000"/>
                        </a:lnSpc>
                        <a:spcBef>
                          <a:spcPts val="350"/>
                        </a:spcBef>
                      </a:pPr>
                      <a:r>
                        <a:rPr sz="700" i="1">
                          <a:latin typeface="Arial"/>
                          <a:cs typeface="Arial"/>
                        </a:rPr>
                        <a:t>Starting</a:t>
                      </a:r>
                      <a:r>
                        <a:rPr sz="700" i="1" spc="-10">
                          <a:latin typeface="Arial"/>
                          <a:cs typeface="Arial"/>
                        </a:rPr>
                        <a:t> </a:t>
                      </a:r>
                      <a:r>
                        <a:rPr sz="700" i="1">
                          <a:latin typeface="Arial"/>
                          <a:cs typeface="Arial"/>
                        </a:rPr>
                        <a:t>in</a:t>
                      </a:r>
                      <a:r>
                        <a:rPr sz="700" i="1" spc="-35">
                          <a:latin typeface="Arial"/>
                          <a:cs typeface="Arial"/>
                        </a:rPr>
                        <a:t> </a:t>
                      </a:r>
                      <a:r>
                        <a:rPr sz="700" i="1" spc="-20">
                          <a:latin typeface="Arial"/>
                          <a:cs typeface="Arial"/>
                        </a:rPr>
                        <a:t>2021</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extLst>
                  <a:ext uri="{0D108BD9-81ED-4DB2-BD59-A6C34878D82A}">
                    <a16:rowId xmlns:a16="http://schemas.microsoft.com/office/drawing/2014/main" val="10005"/>
                  </a:ext>
                </a:extLst>
              </a:tr>
              <a:tr h="278765">
                <a:tc vMerge="1">
                  <a:txBody>
                    <a:bodyPr/>
                    <a:lstStyle/>
                    <a:p>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FFDECA"/>
                    </a:solidFill>
                  </a:tcPr>
                </a:tc>
                <a:tc>
                  <a:txBody>
                    <a:bodyPr/>
                    <a:lstStyle/>
                    <a:p>
                      <a:pPr marL="92075">
                        <a:lnSpc>
                          <a:spcPct val="100000"/>
                        </a:lnSpc>
                        <a:spcBef>
                          <a:spcPts val="345"/>
                        </a:spcBef>
                      </a:pPr>
                      <a:r>
                        <a:rPr sz="700" spc="-10">
                          <a:latin typeface="Arial"/>
                          <a:cs typeface="Arial"/>
                        </a:rPr>
                        <a:t>Colombia</a:t>
                      </a:r>
                      <a:endParaRPr sz="700">
                        <a:latin typeface="Arial"/>
                        <a:cs typeface="Arial"/>
                      </a:endParaRPr>
                    </a:p>
                  </a:txBody>
                  <a:tcPr marL="0" marR="0" marT="438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a:txBody>
                    <a:bodyPr/>
                    <a:lstStyle/>
                    <a:p>
                      <a:pPr marL="92075">
                        <a:lnSpc>
                          <a:spcPct val="100000"/>
                        </a:lnSpc>
                        <a:spcBef>
                          <a:spcPts val="345"/>
                        </a:spcBef>
                      </a:pPr>
                      <a:r>
                        <a:rPr sz="700">
                          <a:latin typeface="Arial"/>
                          <a:cs typeface="Arial"/>
                        </a:rPr>
                        <a:t>Colombian</a:t>
                      </a:r>
                      <a:r>
                        <a:rPr sz="700" spc="-40">
                          <a:latin typeface="Arial"/>
                          <a:cs typeface="Arial"/>
                        </a:rPr>
                        <a:t> </a:t>
                      </a:r>
                      <a:r>
                        <a:rPr sz="700">
                          <a:latin typeface="Arial"/>
                          <a:cs typeface="Arial"/>
                        </a:rPr>
                        <a:t>Severe</a:t>
                      </a:r>
                      <a:r>
                        <a:rPr sz="700" spc="-30">
                          <a:latin typeface="Arial"/>
                          <a:cs typeface="Arial"/>
                        </a:rPr>
                        <a:t> </a:t>
                      </a:r>
                      <a:r>
                        <a:rPr sz="700">
                          <a:latin typeface="Arial"/>
                          <a:cs typeface="Arial"/>
                        </a:rPr>
                        <a:t>Asthma</a:t>
                      </a:r>
                      <a:r>
                        <a:rPr sz="700" spc="-35">
                          <a:latin typeface="Arial"/>
                          <a:cs typeface="Arial"/>
                        </a:rPr>
                        <a:t> </a:t>
                      </a:r>
                      <a:r>
                        <a:rPr sz="700" spc="-10">
                          <a:latin typeface="Arial"/>
                          <a:cs typeface="Arial"/>
                        </a:rPr>
                        <a:t>Registry</a:t>
                      </a:r>
                      <a:endParaRPr sz="700">
                        <a:latin typeface="Arial"/>
                        <a:cs typeface="Arial"/>
                      </a:endParaRPr>
                    </a:p>
                  </a:txBody>
                  <a:tcPr marL="0" marR="0" marT="438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a:txBody>
                    <a:bodyPr/>
                    <a:lstStyle/>
                    <a:p>
                      <a:pPr marR="32384" algn="ctr">
                        <a:lnSpc>
                          <a:spcPct val="100000"/>
                        </a:lnSpc>
                        <a:spcBef>
                          <a:spcPts val="345"/>
                        </a:spcBef>
                      </a:pPr>
                      <a:r>
                        <a:rPr sz="700" spc="-20">
                          <a:latin typeface="Arial"/>
                          <a:cs typeface="Arial"/>
                        </a:rPr>
                        <a:t>2019</a:t>
                      </a:r>
                      <a:endParaRPr sz="700">
                        <a:latin typeface="Arial"/>
                        <a:cs typeface="Arial"/>
                      </a:endParaRPr>
                    </a:p>
                  </a:txBody>
                  <a:tcPr marL="0" marR="0" marT="438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extLst>
                  <a:ext uri="{0D108BD9-81ED-4DB2-BD59-A6C34878D82A}">
                    <a16:rowId xmlns:a16="http://schemas.microsoft.com/office/drawing/2014/main" val="10006"/>
                  </a:ext>
                </a:extLst>
              </a:tr>
              <a:tr h="211454">
                <a:tc vMerge="1">
                  <a:txBody>
                    <a:bodyPr/>
                    <a:lstStyle/>
                    <a:p>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FFDECA"/>
                    </a:solidFill>
                  </a:tcPr>
                </a:tc>
                <a:tc>
                  <a:txBody>
                    <a:bodyPr/>
                    <a:lstStyle/>
                    <a:p>
                      <a:pPr marL="92075">
                        <a:lnSpc>
                          <a:spcPct val="100000"/>
                        </a:lnSpc>
                        <a:spcBef>
                          <a:spcPts val="350"/>
                        </a:spcBef>
                      </a:pPr>
                      <a:r>
                        <a:rPr sz="700" spc="-10">
                          <a:latin typeface="Arial"/>
                          <a:cs typeface="Arial"/>
                        </a:rPr>
                        <a:t>France</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marL="92075">
                        <a:lnSpc>
                          <a:spcPct val="100000"/>
                        </a:lnSpc>
                        <a:spcBef>
                          <a:spcPts val="350"/>
                        </a:spcBef>
                      </a:pPr>
                      <a:r>
                        <a:rPr sz="700">
                          <a:latin typeface="Arial"/>
                          <a:cs typeface="Arial"/>
                        </a:rPr>
                        <a:t>French</a:t>
                      </a:r>
                      <a:r>
                        <a:rPr sz="700" spc="-20">
                          <a:latin typeface="Arial"/>
                          <a:cs typeface="Arial"/>
                        </a:rPr>
                        <a:t> </a:t>
                      </a:r>
                      <a:r>
                        <a:rPr sz="700">
                          <a:latin typeface="Arial"/>
                          <a:cs typeface="Arial"/>
                        </a:rPr>
                        <a:t>Severe</a:t>
                      </a:r>
                      <a:r>
                        <a:rPr sz="700" spc="-25">
                          <a:latin typeface="Arial"/>
                          <a:cs typeface="Arial"/>
                        </a:rPr>
                        <a:t> </a:t>
                      </a:r>
                      <a:r>
                        <a:rPr sz="700">
                          <a:latin typeface="Arial"/>
                          <a:cs typeface="Arial"/>
                        </a:rPr>
                        <a:t>Asthma</a:t>
                      </a:r>
                      <a:r>
                        <a:rPr sz="700" spc="-25">
                          <a:latin typeface="Arial"/>
                          <a:cs typeface="Arial"/>
                        </a:rPr>
                        <a:t> </a:t>
                      </a:r>
                      <a:r>
                        <a:rPr sz="700" spc="-10">
                          <a:latin typeface="Arial"/>
                          <a:cs typeface="Arial"/>
                        </a:rPr>
                        <a:t>Registry</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marR="32384" algn="ctr">
                        <a:lnSpc>
                          <a:spcPct val="100000"/>
                        </a:lnSpc>
                        <a:spcBef>
                          <a:spcPts val="350"/>
                        </a:spcBef>
                      </a:pPr>
                      <a:r>
                        <a:rPr sz="700" spc="-20">
                          <a:latin typeface="Arial"/>
                          <a:cs typeface="Arial"/>
                        </a:rPr>
                        <a:t>2019</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extLst>
                  <a:ext uri="{0D108BD9-81ED-4DB2-BD59-A6C34878D82A}">
                    <a16:rowId xmlns:a16="http://schemas.microsoft.com/office/drawing/2014/main" val="10007"/>
                  </a:ext>
                </a:extLst>
              </a:tr>
              <a:tr h="211454">
                <a:tc vMerge="1">
                  <a:txBody>
                    <a:bodyPr/>
                    <a:lstStyle/>
                    <a:p>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FFDECA"/>
                    </a:solidFill>
                  </a:tcPr>
                </a:tc>
                <a:tc>
                  <a:txBody>
                    <a:bodyPr/>
                    <a:lstStyle/>
                    <a:p>
                      <a:pPr marL="69215">
                        <a:lnSpc>
                          <a:spcPct val="100000"/>
                        </a:lnSpc>
                        <a:spcBef>
                          <a:spcPts val="395"/>
                        </a:spcBef>
                      </a:pPr>
                      <a:r>
                        <a:rPr sz="700" spc="-10">
                          <a:latin typeface="Arial"/>
                          <a:cs typeface="Arial"/>
                        </a:rPr>
                        <a:t>Greece</a:t>
                      </a:r>
                      <a:endParaRPr sz="700">
                        <a:latin typeface="Arial"/>
                        <a:cs typeface="Arial"/>
                      </a:endParaRPr>
                    </a:p>
                  </a:txBody>
                  <a:tcPr marL="0" marR="0" marT="5016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a:txBody>
                    <a:bodyPr/>
                    <a:lstStyle/>
                    <a:p>
                      <a:pPr marL="92075">
                        <a:lnSpc>
                          <a:spcPct val="100000"/>
                        </a:lnSpc>
                        <a:spcBef>
                          <a:spcPts val="350"/>
                        </a:spcBef>
                      </a:pPr>
                      <a:r>
                        <a:rPr sz="700">
                          <a:latin typeface="Arial"/>
                          <a:cs typeface="Arial"/>
                        </a:rPr>
                        <a:t>Greek</a:t>
                      </a:r>
                      <a:r>
                        <a:rPr sz="700" spc="-15">
                          <a:latin typeface="Arial"/>
                          <a:cs typeface="Arial"/>
                        </a:rPr>
                        <a:t> </a:t>
                      </a:r>
                      <a:r>
                        <a:rPr sz="700">
                          <a:latin typeface="Arial"/>
                          <a:cs typeface="Arial"/>
                        </a:rPr>
                        <a:t>Severe</a:t>
                      </a:r>
                      <a:r>
                        <a:rPr sz="700" spc="-25">
                          <a:latin typeface="Arial"/>
                          <a:cs typeface="Arial"/>
                        </a:rPr>
                        <a:t> </a:t>
                      </a:r>
                      <a:r>
                        <a:rPr sz="700">
                          <a:latin typeface="Arial"/>
                          <a:cs typeface="Arial"/>
                        </a:rPr>
                        <a:t>Asthma</a:t>
                      </a:r>
                      <a:r>
                        <a:rPr sz="700" spc="-25">
                          <a:latin typeface="Arial"/>
                          <a:cs typeface="Arial"/>
                        </a:rPr>
                        <a:t> </a:t>
                      </a:r>
                      <a:r>
                        <a:rPr sz="700" spc="-10">
                          <a:latin typeface="Arial"/>
                          <a:cs typeface="Arial"/>
                        </a:rPr>
                        <a:t>Registry</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a:txBody>
                    <a:bodyPr/>
                    <a:lstStyle/>
                    <a:p>
                      <a:pPr marR="32384" algn="ctr">
                        <a:lnSpc>
                          <a:spcPct val="100000"/>
                        </a:lnSpc>
                        <a:spcBef>
                          <a:spcPts val="350"/>
                        </a:spcBef>
                      </a:pPr>
                      <a:r>
                        <a:rPr sz="700" spc="-20">
                          <a:latin typeface="Arial"/>
                          <a:cs typeface="Arial"/>
                        </a:rPr>
                        <a:t>2019</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extLst>
                  <a:ext uri="{0D108BD9-81ED-4DB2-BD59-A6C34878D82A}">
                    <a16:rowId xmlns:a16="http://schemas.microsoft.com/office/drawing/2014/main" val="10008"/>
                  </a:ext>
                </a:extLst>
              </a:tr>
              <a:tr h="211454">
                <a:tc vMerge="1">
                  <a:txBody>
                    <a:bodyPr/>
                    <a:lstStyle/>
                    <a:p>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FFDECA"/>
                    </a:solidFill>
                  </a:tcPr>
                </a:tc>
                <a:tc>
                  <a:txBody>
                    <a:bodyPr/>
                    <a:lstStyle/>
                    <a:p>
                      <a:pPr marL="92075">
                        <a:lnSpc>
                          <a:spcPct val="100000"/>
                        </a:lnSpc>
                        <a:spcBef>
                          <a:spcPts val="350"/>
                        </a:spcBef>
                      </a:pPr>
                      <a:r>
                        <a:rPr sz="700" spc="-10">
                          <a:latin typeface="Arial"/>
                          <a:cs typeface="Arial"/>
                        </a:rPr>
                        <a:t>India</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marL="92075">
                        <a:lnSpc>
                          <a:spcPct val="100000"/>
                        </a:lnSpc>
                        <a:spcBef>
                          <a:spcPts val="350"/>
                        </a:spcBef>
                      </a:pPr>
                      <a:r>
                        <a:rPr sz="700">
                          <a:latin typeface="Arial"/>
                          <a:cs typeface="Arial"/>
                        </a:rPr>
                        <a:t>Indian</a:t>
                      </a:r>
                      <a:r>
                        <a:rPr sz="700" spc="-20">
                          <a:latin typeface="Arial"/>
                          <a:cs typeface="Arial"/>
                        </a:rPr>
                        <a:t> </a:t>
                      </a:r>
                      <a:r>
                        <a:rPr sz="700">
                          <a:latin typeface="Arial"/>
                          <a:cs typeface="Arial"/>
                        </a:rPr>
                        <a:t>Severe</a:t>
                      </a:r>
                      <a:r>
                        <a:rPr sz="700" spc="-30">
                          <a:latin typeface="Arial"/>
                          <a:cs typeface="Arial"/>
                        </a:rPr>
                        <a:t> </a:t>
                      </a:r>
                      <a:r>
                        <a:rPr sz="700">
                          <a:latin typeface="Arial"/>
                          <a:cs typeface="Arial"/>
                        </a:rPr>
                        <a:t>Asthma</a:t>
                      </a:r>
                      <a:r>
                        <a:rPr sz="700" spc="-25">
                          <a:latin typeface="Arial"/>
                          <a:cs typeface="Arial"/>
                        </a:rPr>
                        <a:t> </a:t>
                      </a:r>
                      <a:r>
                        <a:rPr sz="700" spc="-10">
                          <a:latin typeface="Arial"/>
                          <a:cs typeface="Arial"/>
                        </a:rPr>
                        <a:t>Registry</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marR="32384" algn="ctr">
                        <a:lnSpc>
                          <a:spcPct val="100000"/>
                        </a:lnSpc>
                        <a:spcBef>
                          <a:spcPts val="350"/>
                        </a:spcBef>
                      </a:pPr>
                      <a:r>
                        <a:rPr sz="700" spc="-20">
                          <a:latin typeface="Arial"/>
                          <a:cs typeface="Arial"/>
                        </a:rPr>
                        <a:t>2019</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extLst>
                  <a:ext uri="{0D108BD9-81ED-4DB2-BD59-A6C34878D82A}">
                    <a16:rowId xmlns:a16="http://schemas.microsoft.com/office/drawing/2014/main" val="10009"/>
                  </a:ext>
                </a:extLst>
              </a:tr>
              <a:tr h="211454">
                <a:tc vMerge="1">
                  <a:txBody>
                    <a:bodyPr/>
                    <a:lstStyle/>
                    <a:p>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FFDECA"/>
                    </a:solidFill>
                  </a:tcPr>
                </a:tc>
                <a:tc>
                  <a:txBody>
                    <a:bodyPr/>
                    <a:lstStyle/>
                    <a:p>
                      <a:pPr marL="92075">
                        <a:lnSpc>
                          <a:spcPct val="100000"/>
                        </a:lnSpc>
                        <a:spcBef>
                          <a:spcPts val="350"/>
                        </a:spcBef>
                      </a:pPr>
                      <a:r>
                        <a:rPr sz="700" spc="-10">
                          <a:latin typeface="Arial"/>
                          <a:cs typeface="Arial"/>
                        </a:rPr>
                        <a:t>Japan</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a:txBody>
                    <a:bodyPr/>
                    <a:lstStyle/>
                    <a:p>
                      <a:pPr marL="92075">
                        <a:lnSpc>
                          <a:spcPct val="100000"/>
                        </a:lnSpc>
                        <a:spcBef>
                          <a:spcPts val="350"/>
                        </a:spcBef>
                      </a:pPr>
                      <a:r>
                        <a:rPr sz="700">
                          <a:latin typeface="Arial"/>
                          <a:cs typeface="Arial"/>
                        </a:rPr>
                        <a:t>Japanese</a:t>
                      </a:r>
                      <a:r>
                        <a:rPr sz="700" spc="-25">
                          <a:latin typeface="Arial"/>
                          <a:cs typeface="Arial"/>
                        </a:rPr>
                        <a:t> </a:t>
                      </a:r>
                      <a:r>
                        <a:rPr sz="700">
                          <a:latin typeface="Arial"/>
                          <a:cs typeface="Arial"/>
                        </a:rPr>
                        <a:t>Severe</a:t>
                      </a:r>
                      <a:r>
                        <a:rPr sz="700" spc="-30">
                          <a:latin typeface="Arial"/>
                          <a:cs typeface="Arial"/>
                        </a:rPr>
                        <a:t> </a:t>
                      </a:r>
                      <a:r>
                        <a:rPr sz="700">
                          <a:latin typeface="Arial"/>
                          <a:cs typeface="Arial"/>
                        </a:rPr>
                        <a:t>Asthma</a:t>
                      </a:r>
                      <a:r>
                        <a:rPr sz="700" spc="-40">
                          <a:latin typeface="Arial"/>
                          <a:cs typeface="Arial"/>
                        </a:rPr>
                        <a:t> </a:t>
                      </a:r>
                      <a:r>
                        <a:rPr sz="700" spc="-10">
                          <a:latin typeface="Arial"/>
                          <a:cs typeface="Arial"/>
                        </a:rPr>
                        <a:t>Registry</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a:txBody>
                    <a:bodyPr/>
                    <a:lstStyle/>
                    <a:p>
                      <a:pPr marR="32384" algn="ctr">
                        <a:lnSpc>
                          <a:spcPct val="100000"/>
                        </a:lnSpc>
                        <a:spcBef>
                          <a:spcPts val="350"/>
                        </a:spcBef>
                      </a:pPr>
                      <a:r>
                        <a:rPr sz="700" spc="-20">
                          <a:latin typeface="Arial"/>
                          <a:cs typeface="Arial"/>
                        </a:rPr>
                        <a:t>2019</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extLst>
                  <a:ext uri="{0D108BD9-81ED-4DB2-BD59-A6C34878D82A}">
                    <a16:rowId xmlns:a16="http://schemas.microsoft.com/office/drawing/2014/main" val="10010"/>
                  </a:ext>
                </a:extLst>
              </a:tr>
              <a:tr h="211454">
                <a:tc vMerge="1">
                  <a:txBody>
                    <a:bodyPr/>
                    <a:lstStyle/>
                    <a:p>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FFDECA"/>
                    </a:solidFill>
                  </a:tcPr>
                </a:tc>
                <a:tc>
                  <a:txBody>
                    <a:bodyPr/>
                    <a:lstStyle/>
                    <a:p>
                      <a:pPr marL="92075">
                        <a:lnSpc>
                          <a:spcPct val="100000"/>
                        </a:lnSpc>
                        <a:spcBef>
                          <a:spcPts val="350"/>
                        </a:spcBef>
                      </a:pPr>
                      <a:r>
                        <a:rPr sz="700" spc="-10">
                          <a:latin typeface="Arial"/>
                          <a:cs typeface="Arial"/>
                        </a:rPr>
                        <a:t>Kuwait</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marL="92075">
                        <a:lnSpc>
                          <a:spcPct val="100000"/>
                        </a:lnSpc>
                        <a:spcBef>
                          <a:spcPts val="350"/>
                        </a:spcBef>
                      </a:pPr>
                      <a:r>
                        <a:rPr sz="700">
                          <a:latin typeface="Arial"/>
                          <a:cs typeface="Arial"/>
                        </a:rPr>
                        <a:t>Kuwaitian</a:t>
                      </a:r>
                      <a:r>
                        <a:rPr sz="700" spc="-30">
                          <a:latin typeface="Arial"/>
                          <a:cs typeface="Arial"/>
                        </a:rPr>
                        <a:t> </a:t>
                      </a:r>
                      <a:r>
                        <a:rPr sz="700">
                          <a:latin typeface="Arial"/>
                          <a:cs typeface="Arial"/>
                        </a:rPr>
                        <a:t>Severe</a:t>
                      </a:r>
                      <a:r>
                        <a:rPr sz="700" spc="-30">
                          <a:latin typeface="Arial"/>
                          <a:cs typeface="Arial"/>
                        </a:rPr>
                        <a:t> </a:t>
                      </a:r>
                      <a:r>
                        <a:rPr sz="700">
                          <a:latin typeface="Arial"/>
                          <a:cs typeface="Arial"/>
                        </a:rPr>
                        <a:t>Asthma</a:t>
                      </a:r>
                      <a:r>
                        <a:rPr sz="700" spc="-35">
                          <a:latin typeface="Arial"/>
                          <a:cs typeface="Arial"/>
                        </a:rPr>
                        <a:t> </a:t>
                      </a:r>
                      <a:r>
                        <a:rPr sz="700" spc="-10">
                          <a:latin typeface="Arial"/>
                          <a:cs typeface="Arial"/>
                        </a:rPr>
                        <a:t>Registry</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marR="32384" algn="ctr">
                        <a:lnSpc>
                          <a:spcPct val="100000"/>
                        </a:lnSpc>
                        <a:spcBef>
                          <a:spcPts val="350"/>
                        </a:spcBef>
                      </a:pPr>
                      <a:r>
                        <a:rPr sz="700" spc="-20">
                          <a:latin typeface="Arial"/>
                          <a:cs typeface="Arial"/>
                        </a:rPr>
                        <a:t>2018</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extLst>
                  <a:ext uri="{0D108BD9-81ED-4DB2-BD59-A6C34878D82A}">
                    <a16:rowId xmlns:a16="http://schemas.microsoft.com/office/drawing/2014/main" val="10011"/>
                  </a:ext>
                </a:extLst>
              </a:tr>
              <a:tr h="211454">
                <a:tc vMerge="1">
                  <a:txBody>
                    <a:bodyPr/>
                    <a:lstStyle/>
                    <a:p>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FFDECA"/>
                    </a:solidFill>
                  </a:tcPr>
                </a:tc>
                <a:tc>
                  <a:txBody>
                    <a:bodyPr/>
                    <a:lstStyle/>
                    <a:p>
                      <a:pPr marL="92075">
                        <a:lnSpc>
                          <a:spcPct val="100000"/>
                        </a:lnSpc>
                        <a:spcBef>
                          <a:spcPts val="350"/>
                        </a:spcBef>
                      </a:pPr>
                      <a:r>
                        <a:rPr sz="700" spc="-10">
                          <a:latin typeface="Arial"/>
                          <a:cs typeface="Arial"/>
                        </a:rPr>
                        <a:t>Mexico</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a:txBody>
                    <a:bodyPr/>
                    <a:lstStyle/>
                    <a:p>
                      <a:pPr marL="92075">
                        <a:lnSpc>
                          <a:spcPct val="100000"/>
                        </a:lnSpc>
                        <a:spcBef>
                          <a:spcPts val="350"/>
                        </a:spcBef>
                      </a:pPr>
                      <a:r>
                        <a:rPr sz="700">
                          <a:latin typeface="Arial"/>
                          <a:cs typeface="Arial"/>
                        </a:rPr>
                        <a:t>Mexican</a:t>
                      </a:r>
                      <a:r>
                        <a:rPr sz="700" spc="-15">
                          <a:latin typeface="Arial"/>
                          <a:cs typeface="Arial"/>
                        </a:rPr>
                        <a:t> </a:t>
                      </a:r>
                      <a:r>
                        <a:rPr sz="700">
                          <a:latin typeface="Arial"/>
                          <a:cs typeface="Arial"/>
                        </a:rPr>
                        <a:t>Severe</a:t>
                      </a:r>
                      <a:r>
                        <a:rPr sz="700" spc="-35">
                          <a:latin typeface="Arial"/>
                          <a:cs typeface="Arial"/>
                        </a:rPr>
                        <a:t> </a:t>
                      </a:r>
                      <a:r>
                        <a:rPr sz="700">
                          <a:latin typeface="Arial"/>
                          <a:cs typeface="Arial"/>
                        </a:rPr>
                        <a:t>Asthma</a:t>
                      </a:r>
                      <a:r>
                        <a:rPr sz="700" spc="-30">
                          <a:latin typeface="Arial"/>
                          <a:cs typeface="Arial"/>
                        </a:rPr>
                        <a:t> </a:t>
                      </a:r>
                      <a:r>
                        <a:rPr sz="700" spc="-10">
                          <a:latin typeface="Arial"/>
                          <a:cs typeface="Arial"/>
                        </a:rPr>
                        <a:t>Registry</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a:txBody>
                    <a:bodyPr/>
                    <a:lstStyle/>
                    <a:p>
                      <a:pPr marR="32384" algn="ctr">
                        <a:lnSpc>
                          <a:spcPct val="100000"/>
                        </a:lnSpc>
                        <a:spcBef>
                          <a:spcPts val="350"/>
                        </a:spcBef>
                      </a:pPr>
                      <a:r>
                        <a:rPr sz="700" spc="-20">
                          <a:latin typeface="Arial"/>
                          <a:cs typeface="Arial"/>
                        </a:rPr>
                        <a:t>2019</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extLst>
                  <a:ext uri="{0D108BD9-81ED-4DB2-BD59-A6C34878D82A}">
                    <a16:rowId xmlns:a16="http://schemas.microsoft.com/office/drawing/2014/main" val="10012"/>
                  </a:ext>
                </a:extLst>
              </a:tr>
              <a:tr h="211454">
                <a:tc vMerge="1">
                  <a:txBody>
                    <a:bodyPr/>
                    <a:lstStyle/>
                    <a:p>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FFDECA"/>
                    </a:solidFill>
                  </a:tcPr>
                </a:tc>
                <a:tc>
                  <a:txBody>
                    <a:bodyPr/>
                    <a:lstStyle/>
                    <a:p>
                      <a:pPr marL="92075">
                        <a:lnSpc>
                          <a:spcPct val="100000"/>
                        </a:lnSpc>
                        <a:spcBef>
                          <a:spcPts val="350"/>
                        </a:spcBef>
                      </a:pPr>
                      <a:r>
                        <a:rPr sz="700" spc="-10">
                          <a:latin typeface="Arial"/>
                          <a:cs typeface="Arial"/>
                        </a:rPr>
                        <a:t>Poland</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marL="92075">
                        <a:lnSpc>
                          <a:spcPct val="100000"/>
                        </a:lnSpc>
                        <a:spcBef>
                          <a:spcPts val="350"/>
                        </a:spcBef>
                      </a:pPr>
                      <a:r>
                        <a:rPr sz="700">
                          <a:latin typeface="Arial"/>
                          <a:cs typeface="Arial"/>
                        </a:rPr>
                        <a:t>Polish</a:t>
                      </a:r>
                      <a:r>
                        <a:rPr sz="700" spc="-35">
                          <a:latin typeface="Arial"/>
                          <a:cs typeface="Arial"/>
                        </a:rPr>
                        <a:t> </a:t>
                      </a:r>
                      <a:r>
                        <a:rPr sz="700">
                          <a:latin typeface="Arial"/>
                          <a:cs typeface="Arial"/>
                        </a:rPr>
                        <a:t>Severe</a:t>
                      </a:r>
                      <a:r>
                        <a:rPr sz="700" spc="-20">
                          <a:latin typeface="Arial"/>
                          <a:cs typeface="Arial"/>
                        </a:rPr>
                        <a:t> </a:t>
                      </a:r>
                      <a:r>
                        <a:rPr sz="700">
                          <a:latin typeface="Arial"/>
                          <a:cs typeface="Arial"/>
                        </a:rPr>
                        <a:t>Asthma</a:t>
                      </a:r>
                      <a:r>
                        <a:rPr sz="700" spc="-15">
                          <a:latin typeface="Arial"/>
                          <a:cs typeface="Arial"/>
                        </a:rPr>
                        <a:t> </a:t>
                      </a:r>
                      <a:r>
                        <a:rPr sz="700" spc="-10">
                          <a:latin typeface="Arial"/>
                          <a:cs typeface="Arial"/>
                        </a:rPr>
                        <a:t>Registry</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marR="32384" algn="ctr">
                        <a:lnSpc>
                          <a:spcPct val="100000"/>
                        </a:lnSpc>
                        <a:spcBef>
                          <a:spcPts val="350"/>
                        </a:spcBef>
                      </a:pPr>
                      <a:r>
                        <a:rPr sz="700" spc="-20">
                          <a:latin typeface="Arial"/>
                          <a:cs typeface="Arial"/>
                        </a:rPr>
                        <a:t>2020</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extLst>
                  <a:ext uri="{0D108BD9-81ED-4DB2-BD59-A6C34878D82A}">
                    <a16:rowId xmlns:a16="http://schemas.microsoft.com/office/drawing/2014/main" val="10013"/>
                  </a:ext>
                </a:extLst>
              </a:tr>
              <a:tr h="211454">
                <a:tc vMerge="1">
                  <a:txBody>
                    <a:bodyPr/>
                    <a:lstStyle/>
                    <a:p>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FFDECA"/>
                    </a:solidFill>
                  </a:tcPr>
                </a:tc>
                <a:tc>
                  <a:txBody>
                    <a:bodyPr/>
                    <a:lstStyle/>
                    <a:p>
                      <a:pPr marL="92075">
                        <a:lnSpc>
                          <a:spcPct val="100000"/>
                        </a:lnSpc>
                        <a:spcBef>
                          <a:spcPts val="350"/>
                        </a:spcBef>
                      </a:pPr>
                      <a:r>
                        <a:rPr sz="700">
                          <a:latin typeface="Arial"/>
                          <a:cs typeface="Arial"/>
                        </a:rPr>
                        <a:t>Saudi</a:t>
                      </a:r>
                      <a:r>
                        <a:rPr sz="700" spc="-15">
                          <a:latin typeface="Arial"/>
                          <a:cs typeface="Arial"/>
                        </a:rPr>
                        <a:t> </a:t>
                      </a:r>
                      <a:r>
                        <a:rPr sz="700" spc="-10">
                          <a:latin typeface="Arial"/>
                          <a:cs typeface="Arial"/>
                        </a:rPr>
                        <a:t>Arabia</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a:txBody>
                    <a:bodyPr/>
                    <a:lstStyle/>
                    <a:p>
                      <a:pPr marL="92075">
                        <a:lnSpc>
                          <a:spcPct val="100000"/>
                        </a:lnSpc>
                        <a:spcBef>
                          <a:spcPts val="350"/>
                        </a:spcBef>
                      </a:pPr>
                      <a:r>
                        <a:rPr sz="700">
                          <a:latin typeface="Arial"/>
                          <a:cs typeface="Arial"/>
                        </a:rPr>
                        <a:t>Saudi</a:t>
                      </a:r>
                      <a:r>
                        <a:rPr sz="700" spc="-25">
                          <a:latin typeface="Arial"/>
                          <a:cs typeface="Arial"/>
                        </a:rPr>
                        <a:t> </a:t>
                      </a:r>
                      <a:r>
                        <a:rPr sz="700">
                          <a:latin typeface="Arial"/>
                          <a:cs typeface="Arial"/>
                        </a:rPr>
                        <a:t>Arabian</a:t>
                      </a:r>
                      <a:r>
                        <a:rPr sz="700" spc="-35">
                          <a:latin typeface="Arial"/>
                          <a:cs typeface="Arial"/>
                        </a:rPr>
                        <a:t> </a:t>
                      </a:r>
                      <a:r>
                        <a:rPr sz="700">
                          <a:latin typeface="Arial"/>
                          <a:cs typeface="Arial"/>
                        </a:rPr>
                        <a:t>Severe</a:t>
                      </a:r>
                      <a:r>
                        <a:rPr sz="700" spc="-20">
                          <a:latin typeface="Arial"/>
                          <a:cs typeface="Arial"/>
                        </a:rPr>
                        <a:t> </a:t>
                      </a:r>
                      <a:r>
                        <a:rPr sz="700">
                          <a:latin typeface="Arial"/>
                          <a:cs typeface="Arial"/>
                        </a:rPr>
                        <a:t>Asthma</a:t>
                      </a:r>
                      <a:r>
                        <a:rPr sz="700" spc="-20">
                          <a:latin typeface="Arial"/>
                          <a:cs typeface="Arial"/>
                        </a:rPr>
                        <a:t> </a:t>
                      </a:r>
                      <a:r>
                        <a:rPr sz="700" spc="-10">
                          <a:latin typeface="Arial"/>
                          <a:cs typeface="Arial"/>
                        </a:rPr>
                        <a:t>Registry</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a:txBody>
                    <a:bodyPr/>
                    <a:lstStyle/>
                    <a:p>
                      <a:pPr marR="32384" algn="ctr">
                        <a:lnSpc>
                          <a:spcPct val="100000"/>
                        </a:lnSpc>
                        <a:spcBef>
                          <a:spcPts val="350"/>
                        </a:spcBef>
                      </a:pPr>
                      <a:r>
                        <a:rPr sz="700" spc="-20">
                          <a:latin typeface="Arial"/>
                          <a:cs typeface="Arial"/>
                        </a:rPr>
                        <a:t>2019</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extLst>
                  <a:ext uri="{0D108BD9-81ED-4DB2-BD59-A6C34878D82A}">
                    <a16:rowId xmlns:a16="http://schemas.microsoft.com/office/drawing/2014/main" val="10014"/>
                  </a:ext>
                </a:extLst>
              </a:tr>
              <a:tr h="325755">
                <a:tc vMerge="1">
                  <a:txBody>
                    <a:bodyPr/>
                    <a:lstStyle/>
                    <a:p>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FFDECA"/>
                    </a:solidFill>
                  </a:tcPr>
                </a:tc>
                <a:tc>
                  <a:txBody>
                    <a:bodyPr/>
                    <a:lstStyle/>
                    <a:p>
                      <a:pPr marL="92075">
                        <a:lnSpc>
                          <a:spcPct val="100000"/>
                        </a:lnSpc>
                        <a:spcBef>
                          <a:spcPts val="350"/>
                        </a:spcBef>
                      </a:pPr>
                      <a:r>
                        <a:rPr sz="700" spc="-10">
                          <a:latin typeface="Arial"/>
                          <a:cs typeface="Arial"/>
                        </a:rPr>
                        <a:t>Singapore</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marL="92075">
                        <a:lnSpc>
                          <a:spcPct val="100000"/>
                        </a:lnSpc>
                        <a:spcBef>
                          <a:spcPts val="350"/>
                        </a:spcBef>
                      </a:pPr>
                      <a:r>
                        <a:rPr sz="700">
                          <a:latin typeface="Arial"/>
                          <a:cs typeface="Arial"/>
                        </a:rPr>
                        <a:t>Singapore</a:t>
                      </a:r>
                      <a:r>
                        <a:rPr sz="700" spc="-30">
                          <a:latin typeface="Arial"/>
                          <a:cs typeface="Arial"/>
                        </a:rPr>
                        <a:t> </a:t>
                      </a:r>
                      <a:r>
                        <a:rPr sz="700">
                          <a:latin typeface="Arial"/>
                          <a:cs typeface="Arial"/>
                        </a:rPr>
                        <a:t>Severe</a:t>
                      </a:r>
                      <a:r>
                        <a:rPr sz="700" spc="-25">
                          <a:latin typeface="Arial"/>
                          <a:cs typeface="Arial"/>
                        </a:rPr>
                        <a:t> </a:t>
                      </a:r>
                      <a:r>
                        <a:rPr sz="700">
                          <a:latin typeface="Arial"/>
                          <a:cs typeface="Arial"/>
                        </a:rPr>
                        <a:t>Asthma</a:t>
                      </a:r>
                      <a:r>
                        <a:rPr sz="700" spc="-25">
                          <a:latin typeface="Arial"/>
                          <a:cs typeface="Arial"/>
                        </a:rPr>
                        <a:t> </a:t>
                      </a:r>
                      <a:r>
                        <a:rPr sz="700">
                          <a:latin typeface="Arial"/>
                          <a:cs typeface="Arial"/>
                        </a:rPr>
                        <a:t>Registry</a:t>
                      </a:r>
                      <a:r>
                        <a:rPr sz="700" spc="-20">
                          <a:latin typeface="Arial"/>
                          <a:cs typeface="Arial"/>
                        </a:rPr>
                        <a:t> </a:t>
                      </a:r>
                      <a:r>
                        <a:rPr sz="700" spc="-10">
                          <a:latin typeface="Arial"/>
                          <a:cs typeface="Arial"/>
                        </a:rPr>
                        <a:t>(S-</a:t>
                      </a:r>
                      <a:r>
                        <a:rPr sz="700" spc="-20">
                          <a:latin typeface="Arial"/>
                          <a:cs typeface="Arial"/>
                        </a:rPr>
                        <a:t>SAR)</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marR="32384" algn="ctr">
                        <a:lnSpc>
                          <a:spcPct val="100000"/>
                        </a:lnSpc>
                        <a:spcBef>
                          <a:spcPts val="350"/>
                        </a:spcBef>
                      </a:pPr>
                      <a:r>
                        <a:rPr sz="700" spc="-20">
                          <a:latin typeface="Arial"/>
                          <a:cs typeface="Arial"/>
                        </a:rPr>
                        <a:t>2020</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extLst>
                  <a:ext uri="{0D108BD9-81ED-4DB2-BD59-A6C34878D82A}">
                    <a16:rowId xmlns:a16="http://schemas.microsoft.com/office/drawing/2014/main" val="10015"/>
                  </a:ext>
                </a:extLst>
              </a:tr>
              <a:tr h="211454">
                <a:tc vMerge="1">
                  <a:txBody>
                    <a:bodyPr/>
                    <a:lstStyle/>
                    <a:p>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FFDECA"/>
                    </a:solidFill>
                  </a:tcPr>
                </a:tc>
                <a:tc>
                  <a:txBody>
                    <a:bodyPr/>
                    <a:lstStyle/>
                    <a:p>
                      <a:pPr marL="92075">
                        <a:lnSpc>
                          <a:spcPct val="100000"/>
                        </a:lnSpc>
                        <a:spcBef>
                          <a:spcPts val="350"/>
                        </a:spcBef>
                      </a:pPr>
                      <a:r>
                        <a:rPr sz="700" spc="-10">
                          <a:latin typeface="Arial"/>
                          <a:cs typeface="Arial"/>
                        </a:rPr>
                        <a:t>Taiwan</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a:txBody>
                    <a:bodyPr/>
                    <a:lstStyle/>
                    <a:p>
                      <a:pPr marL="92075">
                        <a:lnSpc>
                          <a:spcPct val="100000"/>
                        </a:lnSpc>
                        <a:spcBef>
                          <a:spcPts val="350"/>
                        </a:spcBef>
                      </a:pPr>
                      <a:r>
                        <a:rPr sz="700">
                          <a:latin typeface="Arial"/>
                          <a:cs typeface="Arial"/>
                        </a:rPr>
                        <a:t>Taiwanese</a:t>
                      </a:r>
                      <a:r>
                        <a:rPr sz="700" spc="-30">
                          <a:latin typeface="Arial"/>
                          <a:cs typeface="Arial"/>
                        </a:rPr>
                        <a:t> </a:t>
                      </a:r>
                      <a:r>
                        <a:rPr sz="700">
                          <a:latin typeface="Arial"/>
                          <a:cs typeface="Arial"/>
                        </a:rPr>
                        <a:t>Severe</a:t>
                      </a:r>
                      <a:r>
                        <a:rPr sz="700" spc="-30">
                          <a:latin typeface="Arial"/>
                          <a:cs typeface="Arial"/>
                        </a:rPr>
                        <a:t> </a:t>
                      </a:r>
                      <a:r>
                        <a:rPr sz="700">
                          <a:latin typeface="Arial"/>
                          <a:cs typeface="Arial"/>
                        </a:rPr>
                        <a:t>Asthma</a:t>
                      </a:r>
                      <a:r>
                        <a:rPr sz="700" spc="-35">
                          <a:latin typeface="Arial"/>
                          <a:cs typeface="Arial"/>
                        </a:rPr>
                        <a:t> </a:t>
                      </a:r>
                      <a:r>
                        <a:rPr sz="700" spc="-10">
                          <a:latin typeface="Arial"/>
                          <a:cs typeface="Arial"/>
                        </a:rPr>
                        <a:t>Registry</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a:txBody>
                    <a:bodyPr/>
                    <a:lstStyle/>
                    <a:p>
                      <a:pPr marR="32384" algn="ctr">
                        <a:lnSpc>
                          <a:spcPct val="100000"/>
                        </a:lnSpc>
                        <a:spcBef>
                          <a:spcPts val="350"/>
                        </a:spcBef>
                      </a:pPr>
                      <a:r>
                        <a:rPr sz="700" spc="-20">
                          <a:latin typeface="Arial"/>
                          <a:cs typeface="Arial"/>
                        </a:rPr>
                        <a:t>2019</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extLst>
                  <a:ext uri="{0D108BD9-81ED-4DB2-BD59-A6C34878D82A}">
                    <a16:rowId xmlns:a16="http://schemas.microsoft.com/office/drawing/2014/main" val="10016"/>
                  </a:ext>
                </a:extLst>
              </a:tr>
              <a:tr h="211454">
                <a:tc vMerge="1">
                  <a:txBody>
                    <a:bodyPr/>
                    <a:lstStyle/>
                    <a:p>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FFDECA"/>
                    </a:solidFill>
                  </a:tcPr>
                </a:tc>
                <a:tc>
                  <a:txBody>
                    <a:bodyPr/>
                    <a:lstStyle/>
                    <a:p>
                      <a:pPr marL="92075">
                        <a:lnSpc>
                          <a:spcPct val="100000"/>
                        </a:lnSpc>
                        <a:spcBef>
                          <a:spcPts val="350"/>
                        </a:spcBef>
                      </a:pPr>
                      <a:r>
                        <a:rPr sz="700" spc="-25">
                          <a:latin typeface="Arial"/>
                          <a:cs typeface="Arial"/>
                        </a:rPr>
                        <a:t>UAE</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marL="92075">
                        <a:lnSpc>
                          <a:spcPct val="100000"/>
                        </a:lnSpc>
                        <a:spcBef>
                          <a:spcPts val="350"/>
                        </a:spcBef>
                      </a:pPr>
                      <a:r>
                        <a:rPr sz="700">
                          <a:latin typeface="Arial"/>
                          <a:cs typeface="Arial"/>
                        </a:rPr>
                        <a:t>UAE</a:t>
                      </a:r>
                      <a:r>
                        <a:rPr sz="700" spc="-40">
                          <a:latin typeface="Arial"/>
                          <a:cs typeface="Arial"/>
                        </a:rPr>
                        <a:t> </a:t>
                      </a:r>
                      <a:r>
                        <a:rPr sz="700">
                          <a:latin typeface="Arial"/>
                          <a:cs typeface="Arial"/>
                        </a:rPr>
                        <a:t>Severe</a:t>
                      </a:r>
                      <a:r>
                        <a:rPr sz="700" spc="-15">
                          <a:latin typeface="Arial"/>
                          <a:cs typeface="Arial"/>
                        </a:rPr>
                        <a:t> </a:t>
                      </a:r>
                      <a:r>
                        <a:rPr sz="700">
                          <a:latin typeface="Arial"/>
                          <a:cs typeface="Arial"/>
                        </a:rPr>
                        <a:t>Asthma</a:t>
                      </a:r>
                      <a:r>
                        <a:rPr sz="700" spc="-10">
                          <a:latin typeface="Arial"/>
                          <a:cs typeface="Arial"/>
                        </a:rPr>
                        <a:t> Registry</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marR="32384" algn="ctr">
                        <a:lnSpc>
                          <a:spcPct val="100000"/>
                        </a:lnSpc>
                        <a:spcBef>
                          <a:spcPts val="350"/>
                        </a:spcBef>
                      </a:pPr>
                      <a:r>
                        <a:rPr sz="700" spc="-20">
                          <a:latin typeface="Arial"/>
                          <a:cs typeface="Arial"/>
                        </a:rPr>
                        <a:t>2019</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extLst>
                  <a:ext uri="{0D108BD9-81ED-4DB2-BD59-A6C34878D82A}">
                    <a16:rowId xmlns:a16="http://schemas.microsoft.com/office/drawing/2014/main" val="10017"/>
                  </a:ext>
                </a:extLst>
              </a:tr>
            </a:tbl>
          </a:graphicData>
        </a:graphic>
      </p:graphicFrame>
      <p:pic>
        <p:nvPicPr>
          <p:cNvPr id="5" name="Graphic 4" descr="Beginning with solid fill">
            <a:hlinkClick r:id="rId2" action="ppaction://hlinksldjump"/>
            <a:extLst>
              <a:ext uri="{FF2B5EF4-FFF2-40B4-BE49-F238E27FC236}">
                <a16:creationId xmlns:a16="http://schemas.microsoft.com/office/drawing/2014/main" id="{80899268-1873-6552-4C6D-C44D85A7B89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6" name="bg object 17">
            <a:extLst>
              <a:ext uri="{FF2B5EF4-FFF2-40B4-BE49-F238E27FC236}">
                <a16:creationId xmlns:a16="http://schemas.microsoft.com/office/drawing/2014/main" id="{C3AB2AAC-0820-1A01-1A4C-09A466E457AA}"/>
              </a:ext>
            </a:extLst>
          </p:cNvPr>
          <p:cNvPicPr/>
          <p:nvPr/>
        </p:nvPicPr>
        <p:blipFill>
          <a:blip r:embed="rId5" cstate="print">
            <a:alphaModFix amt="10000"/>
            <a:extLst>
              <a:ext uri="{BEBA8EAE-BF5A-486C-A8C5-ECC9F3942E4B}">
                <a14:imgProps xmlns:a14="http://schemas.microsoft.com/office/drawing/2010/main">
                  <a14:imgLayer r:embed="rId6">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prstGeom prst="rect">
            <a:avLst/>
          </a:prstGeom>
        </p:spPr>
        <p:txBody>
          <a:bodyPr vert="horz" wrap="square" lIns="0" tIns="12700" rIns="0" bIns="0" rtlCol="0">
            <a:spAutoFit/>
          </a:bodyPr>
          <a:lstStyle/>
          <a:p>
            <a:pPr marL="12700">
              <a:lnSpc>
                <a:spcPct val="100000"/>
              </a:lnSpc>
              <a:spcBef>
                <a:spcPts val="100"/>
              </a:spcBef>
            </a:pPr>
            <a:r>
              <a:t>ISAR</a:t>
            </a:r>
            <a:r>
              <a:rPr spc="-70"/>
              <a:t> </a:t>
            </a:r>
            <a:r>
              <a:rPr spc="-10"/>
              <a:t>patients</a:t>
            </a:r>
          </a:p>
        </p:txBody>
      </p:sp>
      <p:graphicFrame>
        <p:nvGraphicFramePr>
          <p:cNvPr id="3" name="object 3"/>
          <p:cNvGraphicFramePr>
            <a:graphicFrameLocks noGrp="1"/>
          </p:cNvGraphicFramePr>
          <p:nvPr/>
        </p:nvGraphicFramePr>
        <p:xfrm>
          <a:off x="353059" y="2278252"/>
          <a:ext cx="8496299" cy="2402205"/>
        </p:xfrm>
        <a:graphic>
          <a:graphicData uri="http://schemas.openxmlformats.org/drawingml/2006/table">
            <a:tbl>
              <a:tblPr firstRow="1" bandRow="1">
                <a:tableStyleId>{2D5ABB26-0587-4C30-8999-92F81FD0307C}</a:tableStyleId>
              </a:tblPr>
              <a:tblGrid>
                <a:gridCol w="5982970">
                  <a:extLst>
                    <a:ext uri="{9D8B030D-6E8A-4147-A177-3AD203B41FA5}">
                      <a16:colId xmlns:a16="http://schemas.microsoft.com/office/drawing/2014/main" val="20000"/>
                    </a:ext>
                  </a:extLst>
                </a:gridCol>
                <a:gridCol w="2513329">
                  <a:extLst>
                    <a:ext uri="{9D8B030D-6E8A-4147-A177-3AD203B41FA5}">
                      <a16:colId xmlns:a16="http://schemas.microsoft.com/office/drawing/2014/main" val="20001"/>
                    </a:ext>
                  </a:extLst>
                </a:gridCol>
              </a:tblGrid>
              <a:tr h="370840">
                <a:tc>
                  <a:txBody>
                    <a:bodyPr/>
                    <a:lstStyle/>
                    <a:p>
                      <a:pPr marL="90805">
                        <a:lnSpc>
                          <a:spcPct val="100000"/>
                        </a:lnSpc>
                        <a:spcBef>
                          <a:spcPts val="320"/>
                        </a:spcBef>
                      </a:pPr>
                      <a:r>
                        <a:rPr sz="1400" b="1" spc="-10">
                          <a:solidFill>
                            <a:srgbClr val="FFFFFF"/>
                          </a:solidFill>
                          <a:latin typeface="Arial"/>
                          <a:cs typeface="Arial"/>
                        </a:rPr>
                        <a:t>Inclusion</a:t>
                      </a:r>
                      <a:endParaRPr sz="1400">
                        <a:latin typeface="Arial"/>
                        <a:cs typeface="Arial"/>
                      </a:endParaRPr>
                    </a:p>
                  </a:txBody>
                  <a:tcPr marL="0" marR="0" marT="4064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FF9900"/>
                    </a:solidFill>
                  </a:tcPr>
                </a:tc>
                <a:tc>
                  <a:txBody>
                    <a:bodyPr/>
                    <a:lstStyle/>
                    <a:p>
                      <a:pPr marL="92075">
                        <a:lnSpc>
                          <a:spcPct val="100000"/>
                        </a:lnSpc>
                        <a:spcBef>
                          <a:spcPts val="320"/>
                        </a:spcBef>
                      </a:pPr>
                      <a:r>
                        <a:rPr sz="1400" b="1" spc="-10">
                          <a:solidFill>
                            <a:srgbClr val="FFFFFF"/>
                          </a:solidFill>
                          <a:latin typeface="Arial"/>
                          <a:cs typeface="Arial"/>
                        </a:rPr>
                        <a:t>Exclusion</a:t>
                      </a:r>
                      <a:endParaRPr sz="1400">
                        <a:latin typeface="Arial"/>
                        <a:cs typeface="Arial"/>
                      </a:endParaRPr>
                    </a:p>
                  </a:txBody>
                  <a:tcPr marL="0" marR="0" marT="4064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FF9900"/>
                    </a:solidFill>
                  </a:tcPr>
                </a:tc>
                <a:extLst>
                  <a:ext uri="{0D108BD9-81ED-4DB2-BD59-A6C34878D82A}">
                    <a16:rowId xmlns:a16="http://schemas.microsoft.com/office/drawing/2014/main" val="10000"/>
                  </a:ext>
                </a:extLst>
              </a:tr>
              <a:tr h="264160">
                <a:tc>
                  <a:txBody>
                    <a:bodyPr/>
                    <a:lstStyle/>
                    <a:p>
                      <a:pPr marL="90805">
                        <a:lnSpc>
                          <a:spcPct val="100000"/>
                        </a:lnSpc>
                        <a:spcBef>
                          <a:spcPts val="335"/>
                        </a:spcBef>
                      </a:pPr>
                      <a:r>
                        <a:rPr sz="1000">
                          <a:latin typeface="Arial"/>
                          <a:cs typeface="Arial"/>
                        </a:rPr>
                        <a:t>Adult</a:t>
                      </a:r>
                      <a:r>
                        <a:rPr sz="1000" spc="-40">
                          <a:latin typeface="Arial"/>
                          <a:cs typeface="Arial"/>
                        </a:rPr>
                        <a:t> </a:t>
                      </a:r>
                      <a:r>
                        <a:rPr sz="1000">
                          <a:latin typeface="Arial"/>
                          <a:cs typeface="Arial"/>
                        </a:rPr>
                        <a:t>(≥18</a:t>
                      </a:r>
                      <a:r>
                        <a:rPr sz="1000" spc="-45">
                          <a:latin typeface="Arial"/>
                          <a:cs typeface="Arial"/>
                        </a:rPr>
                        <a:t> </a:t>
                      </a:r>
                      <a:r>
                        <a:rPr sz="1000">
                          <a:latin typeface="Arial"/>
                          <a:cs typeface="Arial"/>
                        </a:rPr>
                        <a:t>years</a:t>
                      </a:r>
                      <a:r>
                        <a:rPr sz="1000" spc="-10">
                          <a:latin typeface="Arial"/>
                          <a:cs typeface="Arial"/>
                        </a:rPr>
                        <a:t> </a:t>
                      </a:r>
                      <a:r>
                        <a:rPr sz="1000">
                          <a:latin typeface="Arial"/>
                          <a:cs typeface="Arial"/>
                        </a:rPr>
                        <a:t>old)</a:t>
                      </a:r>
                      <a:r>
                        <a:rPr sz="1000" spc="-40">
                          <a:latin typeface="Arial"/>
                          <a:cs typeface="Arial"/>
                        </a:rPr>
                        <a:t> </a:t>
                      </a:r>
                      <a:r>
                        <a:rPr sz="1000">
                          <a:latin typeface="Arial"/>
                          <a:cs typeface="Arial"/>
                        </a:rPr>
                        <a:t>patients</a:t>
                      </a:r>
                      <a:r>
                        <a:rPr sz="1000" spc="-30">
                          <a:latin typeface="Arial"/>
                          <a:cs typeface="Arial"/>
                        </a:rPr>
                        <a:t> </a:t>
                      </a:r>
                      <a:r>
                        <a:rPr sz="1000">
                          <a:latin typeface="Arial"/>
                          <a:cs typeface="Arial"/>
                        </a:rPr>
                        <a:t>with</a:t>
                      </a:r>
                      <a:r>
                        <a:rPr sz="1000" spc="-20">
                          <a:latin typeface="Arial"/>
                          <a:cs typeface="Arial"/>
                        </a:rPr>
                        <a:t> </a:t>
                      </a:r>
                      <a:r>
                        <a:rPr sz="1000">
                          <a:latin typeface="Arial"/>
                          <a:cs typeface="Arial"/>
                        </a:rPr>
                        <a:t>severe</a:t>
                      </a:r>
                      <a:r>
                        <a:rPr sz="1000" spc="-40">
                          <a:latin typeface="Arial"/>
                          <a:cs typeface="Arial"/>
                        </a:rPr>
                        <a:t> </a:t>
                      </a:r>
                      <a:r>
                        <a:rPr sz="1000" spc="-10">
                          <a:latin typeface="Arial"/>
                          <a:cs typeface="Arial"/>
                        </a:rPr>
                        <a:t>asthma</a:t>
                      </a:r>
                      <a:endParaRPr sz="1000">
                        <a:latin typeface="Arial"/>
                        <a:cs typeface="Arial"/>
                      </a:endParaRPr>
                    </a:p>
                  </a:txBody>
                  <a:tcPr marL="0" marR="0" marT="42545"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FFDECA"/>
                    </a:solidFill>
                  </a:tcPr>
                </a:tc>
                <a:tc>
                  <a:txBody>
                    <a:bodyPr/>
                    <a:lstStyle/>
                    <a:p>
                      <a:pPr marL="92075">
                        <a:lnSpc>
                          <a:spcPct val="100000"/>
                        </a:lnSpc>
                        <a:spcBef>
                          <a:spcPts val="335"/>
                        </a:spcBef>
                      </a:pPr>
                      <a:r>
                        <a:rPr sz="1000">
                          <a:latin typeface="Arial"/>
                          <a:cs typeface="Arial"/>
                        </a:rPr>
                        <a:t>Lack</a:t>
                      </a:r>
                      <a:r>
                        <a:rPr sz="1000" spc="-20">
                          <a:latin typeface="Arial"/>
                          <a:cs typeface="Arial"/>
                        </a:rPr>
                        <a:t> </a:t>
                      </a:r>
                      <a:r>
                        <a:rPr sz="1000">
                          <a:latin typeface="Arial"/>
                          <a:cs typeface="Arial"/>
                        </a:rPr>
                        <a:t>of</a:t>
                      </a:r>
                      <a:r>
                        <a:rPr sz="1000" spc="-20">
                          <a:latin typeface="Arial"/>
                          <a:cs typeface="Arial"/>
                        </a:rPr>
                        <a:t> </a:t>
                      </a:r>
                      <a:r>
                        <a:rPr sz="1000">
                          <a:latin typeface="Arial"/>
                          <a:cs typeface="Arial"/>
                        </a:rPr>
                        <a:t>informed</a:t>
                      </a:r>
                      <a:r>
                        <a:rPr sz="1000" spc="-55">
                          <a:latin typeface="Arial"/>
                          <a:cs typeface="Arial"/>
                        </a:rPr>
                        <a:t> </a:t>
                      </a:r>
                      <a:r>
                        <a:rPr sz="1000">
                          <a:latin typeface="Arial"/>
                          <a:cs typeface="Arial"/>
                        </a:rPr>
                        <a:t>consent</a:t>
                      </a:r>
                      <a:r>
                        <a:rPr sz="1000" spc="-25">
                          <a:latin typeface="Arial"/>
                          <a:cs typeface="Arial"/>
                        </a:rPr>
                        <a:t> </a:t>
                      </a:r>
                      <a:r>
                        <a:rPr sz="1000">
                          <a:latin typeface="Arial"/>
                          <a:cs typeface="Arial"/>
                        </a:rPr>
                        <a:t>for</a:t>
                      </a:r>
                      <a:r>
                        <a:rPr sz="1000" spc="-25">
                          <a:latin typeface="Arial"/>
                          <a:cs typeface="Arial"/>
                        </a:rPr>
                        <a:t> </a:t>
                      </a:r>
                      <a:r>
                        <a:rPr sz="1000" spc="-10">
                          <a:latin typeface="Arial"/>
                          <a:cs typeface="Arial"/>
                        </a:rPr>
                        <a:t>participation</a:t>
                      </a:r>
                      <a:endParaRPr sz="1000">
                        <a:latin typeface="Arial"/>
                        <a:cs typeface="Arial"/>
                      </a:endParaRPr>
                    </a:p>
                  </a:txBody>
                  <a:tcPr marL="0" marR="0" marT="42545"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FFDECA"/>
                    </a:solidFill>
                  </a:tcPr>
                </a:tc>
                <a:extLst>
                  <a:ext uri="{0D108BD9-81ED-4DB2-BD59-A6C34878D82A}">
                    <a16:rowId xmlns:a16="http://schemas.microsoft.com/office/drawing/2014/main" val="10001"/>
                  </a:ext>
                </a:extLst>
              </a:tr>
              <a:tr h="1767205">
                <a:tc>
                  <a:txBody>
                    <a:bodyPr/>
                    <a:lstStyle/>
                    <a:p>
                      <a:pPr marL="90805">
                        <a:lnSpc>
                          <a:spcPct val="100000"/>
                        </a:lnSpc>
                        <a:spcBef>
                          <a:spcPts val="340"/>
                        </a:spcBef>
                      </a:pPr>
                      <a:r>
                        <a:rPr sz="1000">
                          <a:latin typeface="Arial"/>
                          <a:cs typeface="Arial"/>
                        </a:rPr>
                        <a:t>Undergoing</a:t>
                      </a:r>
                      <a:r>
                        <a:rPr sz="1000" spc="-35">
                          <a:latin typeface="Arial"/>
                          <a:cs typeface="Arial"/>
                        </a:rPr>
                        <a:t> </a:t>
                      </a:r>
                      <a:r>
                        <a:rPr sz="1000">
                          <a:latin typeface="Arial"/>
                          <a:cs typeface="Arial"/>
                        </a:rPr>
                        <a:t>GINA</a:t>
                      </a:r>
                      <a:r>
                        <a:rPr sz="1000" spc="-30">
                          <a:latin typeface="Arial"/>
                          <a:cs typeface="Arial"/>
                        </a:rPr>
                        <a:t> </a:t>
                      </a:r>
                      <a:r>
                        <a:rPr sz="1000">
                          <a:latin typeface="Arial"/>
                          <a:cs typeface="Arial"/>
                        </a:rPr>
                        <a:t>Step</a:t>
                      </a:r>
                      <a:r>
                        <a:rPr sz="1000" spc="-30">
                          <a:latin typeface="Arial"/>
                          <a:cs typeface="Arial"/>
                        </a:rPr>
                        <a:t> </a:t>
                      </a:r>
                      <a:r>
                        <a:rPr sz="1000">
                          <a:latin typeface="Arial"/>
                          <a:cs typeface="Arial"/>
                        </a:rPr>
                        <a:t>5</a:t>
                      </a:r>
                      <a:r>
                        <a:rPr sz="1000" spc="-30">
                          <a:latin typeface="Arial"/>
                          <a:cs typeface="Arial"/>
                        </a:rPr>
                        <a:t> </a:t>
                      </a:r>
                      <a:r>
                        <a:rPr sz="1000">
                          <a:latin typeface="Arial"/>
                          <a:cs typeface="Arial"/>
                        </a:rPr>
                        <a:t>treatment</a:t>
                      </a:r>
                      <a:r>
                        <a:rPr sz="1000" spc="-60">
                          <a:latin typeface="Arial"/>
                          <a:cs typeface="Arial"/>
                        </a:rPr>
                        <a:t> </a:t>
                      </a:r>
                      <a:r>
                        <a:rPr sz="1000" spc="-25">
                          <a:latin typeface="Arial"/>
                          <a:cs typeface="Arial"/>
                        </a:rPr>
                        <a:t>or</a:t>
                      </a:r>
                      <a:endParaRPr sz="1000">
                        <a:latin typeface="Arial"/>
                        <a:cs typeface="Arial"/>
                      </a:endParaRPr>
                    </a:p>
                    <a:p>
                      <a:pPr marL="90805" marR="570230">
                        <a:lnSpc>
                          <a:spcPct val="100000"/>
                        </a:lnSpc>
                      </a:pPr>
                      <a:r>
                        <a:rPr sz="1000">
                          <a:latin typeface="Arial"/>
                          <a:cs typeface="Arial"/>
                        </a:rPr>
                        <a:t>Uncontrolled</a:t>
                      </a:r>
                      <a:r>
                        <a:rPr sz="1000" spc="-15">
                          <a:latin typeface="Arial"/>
                          <a:cs typeface="Arial"/>
                        </a:rPr>
                        <a:t> </a:t>
                      </a:r>
                      <a:r>
                        <a:rPr sz="1000">
                          <a:latin typeface="Arial"/>
                          <a:cs typeface="Arial"/>
                        </a:rPr>
                        <a:t>on</a:t>
                      </a:r>
                      <a:r>
                        <a:rPr sz="1000" spc="-35">
                          <a:latin typeface="Arial"/>
                          <a:cs typeface="Arial"/>
                        </a:rPr>
                        <a:t> </a:t>
                      </a:r>
                      <a:r>
                        <a:rPr sz="1000">
                          <a:latin typeface="Arial"/>
                          <a:cs typeface="Arial"/>
                        </a:rPr>
                        <a:t>GINA</a:t>
                      </a:r>
                      <a:r>
                        <a:rPr sz="1000" spc="-15">
                          <a:latin typeface="Arial"/>
                          <a:cs typeface="Arial"/>
                        </a:rPr>
                        <a:t> </a:t>
                      </a:r>
                      <a:r>
                        <a:rPr sz="1000">
                          <a:latin typeface="Arial"/>
                          <a:cs typeface="Arial"/>
                        </a:rPr>
                        <a:t>Step</a:t>
                      </a:r>
                      <a:r>
                        <a:rPr sz="1000" spc="-25">
                          <a:latin typeface="Arial"/>
                          <a:cs typeface="Arial"/>
                        </a:rPr>
                        <a:t> </a:t>
                      </a:r>
                      <a:r>
                        <a:rPr sz="1000">
                          <a:latin typeface="Arial"/>
                          <a:cs typeface="Arial"/>
                        </a:rPr>
                        <a:t>4</a:t>
                      </a:r>
                      <a:r>
                        <a:rPr sz="1000" spc="-20">
                          <a:latin typeface="Arial"/>
                          <a:cs typeface="Arial"/>
                        </a:rPr>
                        <a:t> </a:t>
                      </a:r>
                      <a:r>
                        <a:rPr sz="1000">
                          <a:latin typeface="Arial"/>
                          <a:cs typeface="Arial"/>
                        </a:rPr>
                        <a:t>treatment</a:t>
                      </a:r>
                      <a:r>
                        <a:rPr sz="1000" spc="-25">
                          <a:latin typeface="Arial"/>
                          <a:cs typeface="Arial"/>
                        </a:rPr>
                        <a:t> </a:t>
                      </a:r>
                      <a:r>
                        <a:rPr sz="1000">
                          <a:latin typeface="Arial"/>
                          <a:cs typeface="Arial"/>
                        </a:rPr>
                        <a:t>–</a:t>
                      </a:r>
                      <a:r>
                        <a:rPr sz="1000" spc="-35">
                          <a:latin typeface="Arial"/>
                          <a:cs typeface="Arial"/>
                        </a:rPr>
                        <a:t> </a:t>
                      </a:r>
                      <a:r>
                        <a:rPr sz="1000">
                          <a:latin typeface="Arial"/>
                          <a:cs typeface="Arial"/>
                        </a:rPr>
                        <a:t>defined</a:t>
                      </a:r>
                      <a:r>
                        <a:rPr sz="1000" spc="-30">
                          <a:latin typeface="Arial"/>
                          <a:cs typeface="Arial"/>
                        </a:rPr>
                        <a:t> </a:t>
                      </a:r>
                      <a:r>
                        <a:rPr sz="1000">
                          <a:latin typeface="Arial"/>
                          <a:cs typeface="Arial"/>
                        </a:rPr>
                        <a:t>as</a:t>
                      </a:r>
                      <a:r>
                        <a:rPr sz="1000" spc="-30">
                          <a:latin typeface="Arial"/>
                          <a:cs typeface="Arial"/>
                        </a:rPr>
                        <a:t> </a:t>
                      </a:r>
                      <a:r>
                        <a:rPr sz="1000">
                          <a:latin typeface="Arial"/>
                          <a:cs typeface="Arial"/>
                        </a:rPr>
                        <a:t>at</a:t>
                      </a:r>
                      <a:r>
                        <a:rPr sz="1000" spc="-15">
                          <a:latin typeface="Arial"/>
                          <a:cs typeface="Arial"/>
                        </a:rPr>
                        <a:t> </a:t>
                      </a:r>
                      <a:r>
                        <a:rPr sz="1000">
                          <a:latin typeface="Arial"/>
                          <a:cs typeface="Arial"/>
                        </a:rPr>
                        <a:t>least</a:t>
                      </a:r>
                      <a:r>
                        <a:rPr sz="1000" spc="-20">
                          <a:latin typeface="Arial"/>
                          <a:cs typeface="Arial"/>
                        </a:rPr>
                        <a:t> </a:t>
                      </a:r>
                      <a:r>
                        <a:rPr sz="1000">
                          <a:latin typeface="Arial"/>
                          <a:cs typeface="Arial"/>
                        </a:rPr>
                        <a:t>one</a:t>
                      </a:r>
                      <a:r>
                        <a:rPr sz="1000" spc="-35">
                          <a:latin typeface="Arial"/>
                          <a:cs typeface="Arial"/>
                        </a:rPr>
                        <a:t> </a:t>
                      </a:r>
                      <a:r>
                        <a:rPr sz="1000">
                          <a:latin typeface="Arial"/>
                          <a:cs typeface="Arial"/>
                        </a:rPr>
                        <a:t>of</a:t>
                      </a:r>
                      <a:r>
                        <a:rPr sz="1000" spc="-20">
                          <a:latin typeface="Arial"/>
                          <a:cs typeface="Arial"/>
                        </a:rPr>
                        <a:t> </a:t>
                      </a:r>
                      <a:r>
                        <a:rPr sz="1000">
                          <a:latin typeface="Arial"/>
                          <a:cs typeface="Arial"/>
                        </a:rPr>
                        <a:t>the</a:t>
                      </a:r>
                      <a:r>
                        <a:rPr sz="1000" spc="-25">
                          <a:latin typeface="Arial"/>
                          <a:cs typeface="Arial"/>
                        </a:rPr>
                        <a:t> </a:t>
                      </a:r>
                      <a:r>
                        <a:rPr sz="1000" spc="-10">
                          <a:latin typeface="Arial"/>
                          <a:cs typeface="Arial"/>
                        </a:rPr>
                        <a:t>following</a:t>
                      </a:r>
                      <a:r>
                        <a:rPr sz="1000" spc="-15">
                          <a:latin typeface="Arial"/>
                          <a:cs typeface="Arial"/>
                        </a:rPr>
                        <a:t> </a:t>
                      </a:r>
                      <a:r>
                        <a:rPr sz="1000">
                          <a:latin typeface="Arial"/>
                          <a:cs typeface="Arial"/>
                        </a:rPr>
                        <a:t>(per</a:t>
                      </a:r>
                      <a:r>
                        <a:rPr sz="1000" spc="-10">
                          <a:latin typeface="Arial"/>
                          <a:cs typeface="Arial"/>
                        </a:rPr>
                        <a:t> ATS/ERS guidelines):</a:t>
                      </a:r>
                      <a:endParaRPr sz="1000">
                        <a:latin typeface="Arial"/>
                        <a:cs typeface="Arial"/>
                      </a:endParaRPr>
                    </a:p>
                    <a:p>
                      <a:pPr marL="606425" marR="135255" indent="-172720">
                        <a:lnSpc>
                          <a:spcPct val="100000"/>
                        </a:lnSpc>
                        <a:buChar char="•"/>
                        <a:tabLst>
                          <a:tab pos="606425" algn="l"/>
                        </a:tabLst>
                      </a:pPr>
                      <a:r>
                        <a:rPr sz="1000">
                          <a:latin typeface="Arial"/>
                          <a:cs typeface="Arial"/>
                        </a:rPr>
                        <a:t>Poor</a:t>
                      </a:r>
                      <a:r>
                        <a:rPr sz="1000" spc="-20">
                          <a:latin typeface="Arial"/>
                          <a:cs typeface="Arial"/>
                        </a:rPr>
                        <a:t> </a:t>
                      </a:r>
                      <a:r>
                        <a:rPr sz="1000">
                          <a:latin typeface="Arial"/>
                          <a:cs typeface="Arial"/>
                        </a:rPr>
                        <a:t>symptom</a:t>
                      </a:r>
                      <a:r>
                        <a:rPr sz="1000" spc="-15">
                          <a:latin typeface="Arial"/>
                          <a:cs typeface="Arial"/>
                        </a:rPr>
                        <a:t> </a:t>
                      </a:r>
                      <a:r>
                        <a:rPr sz="1000">
                          <a:latin typeface="Arial"/>
                          <a:cs typeface="Arial"/>
                        </a:rPr>
                        <a:t>control:</a:t>
                      </a:r>
                      <a:r>
                        <a:rPr sz="1000" spc="-25">
                          <a:latin typeface="Arial"/>
                          <a:cs typeface="Arial"/>
                        </a:rPr>
                        <a:t> </a:t>
                      </a:r>
                      <a:r>
                        <a:rPr sz="1000">
                          <a:latin typeface="Arial"/>
                          <a:cs typeface="Arial"/>
                        </a:rPr>
                        <a:t>ACQ</a:t>
                      </a:r>
                      <a:r>
                        <a:rPr sz="1000" spc="-20">
                          <a:latin typeface="Arial"/>
                          <a:cs typeface="Arial"/>
                        </a:rPr>
                        <a:t> </a:t>
                      </a:r>
                      <a:r>
                        <a:rPr sz="1000" spc="-10">
                          <a:latin typeface="Arial"/>
                          <a:cs typeface="Arial"/>
                        </a:rPr>
                        <a:t>consistently</a:t>
                      </a:r>
                      <a:r>
                        <a:rPr sz="1000" spc="-15">
                          <a:latin typeface="Arial"/>
                          <a:cs typeface="Arial"/>
                        </a:rPr>
                        <a:t> </a:t>
                      </a:r>
                      <a:r>
                        <a:rPr sz="1000">
                          <a:latin typeface="Arial"/>
                          <a:cs typeface="Arial"/>
                        </a:rPr>
                        <a:t>&gt;</a:t>
                      </a:r>
                      <a:r>
                        <a:rPr sz="1000" spc="-30">
                          <a:latin typeface="Arial"/>
                          <a:cs typeface="Arial"/>
                        </a:rPr>
                        <a:t> </a:t>
                      </a:r>
                      <a:r>
                        <a:rPr sz="1000">
                          <a:latin typeface="Arial"/>
                          <a:cs typeface="Arial"/>
                        </a:rPr>
                        <a:t>1.5,</a:t>
                      </a:r>
                      <a:r>
                        <a:rPr sz="1000" spc="-25">
                          <a:latin typeface="Arial"/>
                          <a:cs typeface="Arial"/>
                        </a:rPr>
                        <a:t> </a:t>
                      </a:r>
                      <a:r>
                        <a:rPr sz="1000">
                          <a:latin typeface="Arial"/>
                          <a:cs typeface="Arial"/>
                        </a:rPr>
                        <a:t>ACT</a:t>
                      </a:r>
                      <a:r>
                        <a:rPr sz="1000" spc="-15">
                          <a:latin typeface="Arial"/>
                          <a:cs typeface="Arial"/>
                        </a:rPr>
                        <a:t> </a:t>
                      </a:r>
                      <a:r>
                        <a:rPr sz="1000">
                          <a:latin typeface="Arial"/>
                          <a:cs typeface="Arial"/>
                        </a:rPr>
                        <a:t>&lt;</a:t>
                      </a:r>
                      <a:r>
                        <a:rPr sz="1000" spc="-20">
                          <a:latin typeface="Arial"/>
                          <a:cs typeface="Arial"/>
                        </a:rPr>
                        <a:t> </a:t>
                      </a:r>
                      <a:r>
                        <a:rPr sz="1000">
                          <a:latin typeface="Arial"/>
                          <a:cs typeface="Arial"/>
                        </a:rPr>
                        <a:t>20</a:t>
                      </a:r>
                      <a:r>
                        <a:rPr sz="1000" spc="-30">
                          <a:latin typeface="Arial"/>
                          <a:cs typeface="Arial"/>
                        </a:rPr>
                        <a:t> </a:t>
                      </a:r>
                      <a:r>
                        <a:rPr sz="1000">
                          <a:latin typeface="Arial"/>
                          <a:cs typeface="Arial"/>
                        </a:rPr>
                        <a:t>(or</a:t>
                      </a:r>
                      <a:r>
                        <a:rPr sz="1000" spc="-25">
                          <a:latin typeface="Arial"/>
                          <a:cs typeface="Arial"/>
                        </a:rPr>
                        <a:t> </a:t>
                      </a:r>
                      <a:r>
                        <a:rPr sz="1000">
                          <a:latin typeface="Arial"/>
                          <a:cs typeface="Arial"/>
                        </a:rPr>
                        <a:t>‘not</a:t>
                      </a:r>
                      <a:r>
                        <a:rPr sz="1000" spc="-20">
                          <a:latin typeface="Arial"/>
                          <a:cs typeface="Arial"/>
                        </a:rPr>
                        <a:t> </a:t>
                      </a:r>
                      <a:r>
                        <a:rPr sz="1000">
                          <a:latin typeface="Arial"/>
                          <a:cs typeface="Arial"/>
                        </a:rPr>
                        <a:t>well</a:t>
                      </a:r>
                      <a:r>
                        <a:rPr sz="1000" spc="5">
                          <a:latin typeface="Arial"/>
                          <a:cs typeface="Arial"/>
                        </a:rPr>
                        <a:t> </a:t>
                      </a:r>
                      <a:r>
                        <a:rPr sz="1000">
                          <a:latin typeface="Arial"/>
                          <a:cs typeface="Arial"/>
                        </a:rPr>
                        <a:t>controlled’)</a:t>
                      </a:r>
                      <a:r>
                        <a:rPr sz="1000" spc="-10">
                          <a:latin typeface="Arial"/>
                          <a:cs typeface="Arial"/>
                        </a:rPr>
                        <a:t> </a:t>
                      </a:r>
                      <a:r>
                        <a:rPr sz="1000">
                          <a:latin typeface="Arial"/>
                          <a:cs typeface="Arial"/>
                        </a:rPr>
                        <a:t>or</a:t>
                      </a:r>
                      <a:r>
                        <a:rPr sz="1000" spc="-25">
                          <a:latin typeface="Arial"/>
                          <a:cs typeface="Arial"/>
                        </a:rPr>
                        <a:t> </a:t>
                      </a:r>
                      <a:r>
                        <a:rPr sz="1000">
                          <a:latin typeface="Arial"/>
                          <a:cs typeface="Arial"/>
                        </a:rPr>
                        <a:t>GINA</a:t>
                      </a:r>
                      <a:r>
                        <a:rPr sz="1000" spc="-25">
                          <a:latin typeface="Arial"/>
                          <a:cs typeface="Arial"/>
                        </a:rPr>
                        <a:t> not </a:t>
                      </a:r>
                      <a:r>
                        <a:rPr sz="1000">
                          <a:latin typeface="Arial"/>
                          <a:cs typeface="Arial"/>
                        </a:rPr>
                        <a:t>well</a:t>
                      </a:r>
                      <a:r>
                        <a:rPr sz="1000" spc="-20">
                          <a:latin typeface="Arial"/>
                          <a:cs typeface="Arial"/>
                        </a:rPr>
                        <a:t> </a:t>
                      </a:r>
                      <a:r>
                        <a:rPr sz="1000" spc="-10">
                          <a:latin typeface="Arial"/>
                          <a:cs typeface="Arial"/>
                        </a:rPr>
                        <a:t>controlled</a:t>
                      </a:r>
                      <a:endParaRPr sz="1000">
                        <a:latin typeface="Arial"/>
                        <a:cs typeface="Arial"/>
                      </a:endParaRPr>
                    </a:p>
                    <a:p>
                      <a:pPr marL="606425" marR="167005" indent="-172720">
                        <a:lnSpc>
                          <a:spcPct val="100000"/>
                        </a:lnSpc>
                        <a:buChar char="•"/>
                        <a:tabLst>
                          <a:tab pos="606425" algn="l"/>
                        </a:tabLst>
                      </a:pPr>
                      <a:r>
                        <a:rPr sz="1000">
                          <a:latin typeface="Arial"/>
                          <a:cs typeface="Arial"/>
                        </a:rPr>
                        <a:t>Airflow</a:t>
                      </a:r>
                      <a:r>
                        <a:rPr sz="1000" spc="-30">
                          <a:latin typeface="Arial"/>
                          <a:cs typeface="Arial"/>
                        </a:rPr>
                        <a:t> </a:t>
                      </a:r>
                      <a:r>
                        <a:rPr sz="1000">
                          <a:latin typeface="Arial"/>
                          <a:cs typeface="Arial"/>
                        </a:rPr>
                        <a:t>limitation:</a:t>
                      </a:r>
                      <a:r>
                        <a:rPr sz="1000" spc="-25">
                          <a:latin typeface="Arial"/>
                          <a:cs typeface="Arial"/>
                        </a:rPr>
                        <a:t> </a:t>
                      </a:r>
                      <a:r>
                        <a:rPr sz="1000" spc="-10">
                          <a:latin typeface="Arial"/>
                          <a:cs typeface="Arial"/>
                        </a:rPr>
                        <a:t>Pre-</a:t>
                      </a:r>
                      <a:r>
                        <a:rPr sz="1000">
                          <a:latin typeface="Arial"/>
                          <a:cs typeface="Arial"/>
                        </a:rPr>
                        <a:t>bronchodilator</a:t>
                      </a:r>
                      <a:r>
                        <a:rPr sz="1000" spc="-35">
                          <a:latin typeface="Arial"/>
                          <a:cs typeface="Arial"/>
                        </a:rPr>
                        <a:t> </a:t>
                      </a:r>
                      <a:r>
                        <a:rPr sz="1000">
                          <a:latin typeface="Arial"/>
                          <a:cs typeface="Arial"/>
                        </a:rPr>
                        <a:t>FEV</a:t>
                      </a:r>
                      <a:r>
                        <a:rPr sz="975" baseline="-21367">
                          <a:latin typeface="Arial"/>
                          <a:cs typeface="Arial"/>
                        </a:rPr>
                        <a:t>1</a:t>
                      </a:r>
                      <a:r>
                        <a:rPr sz="975" spc="104" baseline="-21367">
                          <a:latin typeface="Arial"/>
                          <a:cs typeface="Arial"/>
                        </a:rPr>
                        <a:t> </a:t>
                      </a:r>
                      <a:r>
                        <a:rPr sz="1000">
                          <a:latin typeface="Arial"/>
                          <a:cs typeface="Arial"/>
                        </a:rPr>
                        <a:t>&lt;</a:t>
                      </a:r>
                      <a:r>
                        <a:rPr sz="1000" spc="-30">
                          <a:latin typeface="Arial"/>
                          <a:cs typeface="Arial"/>
                        </a:rPr>
                        <a:t> </a:t>
                      </a:r>
                      <a:r>
                        <a:rPr sz="1000">
                          <a:latin typeface="Arial"/>
                          <a:cs typeface="Arial"/>
                        </a:rPr>
                        <a:t>80%</a:t>
                      </a:r>
                      <a:r>
                        <a:rPr sz="1000" spc="-45">
                          <a:latin typeface="Arial"/>
                          <a:cs typeface="Arial"/>
                        </a:rPr>
                        <a:t> </a:t>
                      </a:r>
                      <a:r>
                        <a:rPr sz="1000">
                          <a:latin typeface="Arial"/>
                          <a:cs typeface="Arial"/>
                        </a:rPr>
                        <a:t>predicted,</a:t>
                      </a:r>
                      <a:r>
                        <a:rPr sz="1000" spc="-35">
                          <a:latin typeface="Arial"/>
                          <a:cs typeface="Arial"/>
                        </a:rPr>
                        <a:t> </a:t>
                      </a:r>
                      <a:r>
                        <a:rPr sz="1000">
                          <a:latin typeface="Arial"/>
                          <a:cs typeface="Arial"/>
                        </a:rPr>
                        <a:t>with</a:t>
                      </a:r>
                      <a:r>
                        <a:rPr sz="1000" spc="-30">
                          <a:latin typeface="Arial"/>
                          <a:cs typeface="Arial"/>
                        </a:rPr>
                        <a:t> </a:t>
                      </a:r>
                      <a:r>
                        <a:rPr sz="1000">
                          <a:latin typeface="Arial"/>
                          <a:cs typeface="Arial"/>
                        </a:rPr>
                        <a:t>reduced</a:t>
                      </a:r>
                      <a:r>
                        <a:rPr sz="1000" spc="-50">
                          <a:latin typeface="Arial"/>
                          <a:cs typeface="Arial"/>
                        </a:rPr>
                        <a:t> </a:t>
                      </a:r>
                      <a:r>
                        <a:rPr sz="1000">
                          <a:latin typeface="Arial"/>
                          <a:cs typeface="Arial"/>
                        </a:rPr>
                        <a:t>FEV</a:t>
                      </a:r>
                      <a:r>
                        <a:rPr sz="975" baseline="-21367">
                          <a:latin typeface="Arial"/>
                          <a:cs typeface="Arial"/>
                        </a:rPr>
                        <a:t>1</a:t>
                      </a:r>
                      <a:r>
                        <a:rPr sz="1000">
                          <a:latin typeface="Arial"/>
                          <a:cs typeface="Arial"/>
                        </a:rPr>
                        <a:t>/FVC</a:t>
                      </a:r>
                      <a:r>
                        <a:rPr sz="1000" spc="-10">
                          <a:latin typeface="Arial"/>
                          <a:cs typeface="Arial"/>
                        </a:rPr>
                        <a:t> (defined </a:t>
                      </a:r>
                      <a:r>
                        <a:rPr sz="1000">
                          <a:latin typeface="Arial"/>
                          <a:cs typeface="Arial"/>
                        </a:rPr>
                        <a:t>as</a:t>
                      </a:r>
                      <a:r>
                        <a:rPr sz="1000" spc="-35">
                          <a:latin typeface="Arial"/>
                          <a:cs typeface="Arial"/>
                        </a:rPr>
                        <a:t> </a:t>
                      </a:r>
                      <a:r>
                        <a:rPr sz="1000">
                          <a:latin typeface="Arial"/>
                          <a:cs typeface="Arial"/>
                        </a:rPr>
                        <a:t>less</a:t>
                      </a:r>
                      <a:r>
                        <a:rPr sz="1000" spc="-20">
                          <a:latin typeface="Arial"/>
                          <a:cs typeface="Arial"/>
                        </a:rPr>
                        <a:t> </a:t>
                      </a:r>
                      <a:r>
                        <a:rPr sz="1000">
                          <a:latin typeface="Arial"/>
                          <a:cs typeface="Arial"/>
                        </a:rPr>
                        <a:t>than</a:t>
                      </a:r>
                      <a:r>
                        <a:rPr sz="1000" spc="-30">
                          <a:latin typeface="Arial"/>
                          <a:cs typeface="Arial"/>
                        </a:rPr>
                        <a:t> </a:t>
                      </a:r>
                      <a:r>
                        <a:rPr sz="1000">
                          <a:latin typeface="Arial"/>
                          <a:cs typeface="Arial"/>
                        </a:rPr>
                        <a:t>the</a:t>
                      </a:r>
                      <a:r>
                        <a:rPr sz="1000" spc="-35">
                          <a:latin typeface="Arial"/>
                          <a:cs typeface="Arial"/>
                        </a:rPr>
                        <a:t> </a:t>
                      </a:r>
                      <a:r>
                        <a:rPr sz="1000">
                          <a:latin typeface="Arial"/>
                          <a:cs typeface="Arial"/>
                        </a:rPr>
                        <a:t>lower limit</a:t>
                      </a:r>
                      <a:r>
                        <a:rPr sz="1000" spc="-15">
                          <a:latin typeface="Arial"/>
                          <a:cs typeface="Arial"/>
                        </a:rPr>
                        <a:t> </a:t>
                      </a:r>
                      <a:r>
                        <a:rPr sz="1000">
                          <a:latin typeface="Arial"/>
                          <a:cs typeface="Arial"/>
                        </a:rPr>
                        <a:t>of</a:t>
                      </a:r>
                      <a:r>
                        <a:rPr sz="1000" spc="-30">
                          <a:latin typeface="Arial"/>
                          <a:cs typeface="Arial"/>
                        </a:rPr>
                        <a:t> </a:t>
                      </a:r>
                      <a:r>
                        <a:rPr sz="1000" spc="-10">
                          <a:latin typeface="Arial"/>
                          <a:cs typeface="Arial"/>
                        </a:rPr>
                        <a:t>normal)</a:t>
                      </a:r>
                      <a:endParaRPr sz="1000">
                        <a:latin typeface="Arial"/>
                        <a:cs typeface="Arial"/>
                      </a:endParaRPr>
                    </a:p>
                    <a:p>
                      <a:pPr marL="606425" indent="-172085">
                        <a:lnSpc>
                          <a:spcPct val="100000"/>
                        </a:lnSpc>
                        <a:buChar char="•"/>
                        <a:tabLst>
                          <a:tab pos="606425" algn="l"/>
                        </a:tabLst>
                      </a:pPr>
                      <a:r>
                        <a:rPr sz="1000">
                          <a:latin typeface="Arial"/>
                          <a:cs typeface="Arial"/>
                        </a:rPr>
                        <a:t>Serious </a:t>
                      </a:r>
                      <a:r>
                        <a:rPr sz="1000" spc="-10">
                          <a:latin typeface="Arial"/>
                          <a:cs typeface="Arial"/>
                        </a:rPr>
                        <a:t>exacerbations:</a:t>
                      </a:r>
                      <a:r>
                        <a:rPr sz="1000" spc="-15">
                          <a:latin typeface="Arial"/>
                          <a:cs typeface="Arial"/>
                        </a:rPr>
                        <a:t> </a:t>
                      </a:r>
                      <a:r>
                        <a:rPr sz="1000">
                          <a:latin typeface="Arial"/>
                          <a:cs typeface="Arial"/>
                        </a:rPr>
                        <a:t>≥1</a:t>
                      </a:r>
                      <a:r>
                        <a:rPr sz="1000" spc="-15">
                          <a:latin typeface="Arial"/>
                          <a:cs typeface="Arial"/>
                        </a:rPr>
                        <a:t> </a:t>
                      </a:r>
                      <a:r>
                        <a:rPr sz="1000" spc="-10">
                          <a:latin typeface="Arial"/>
                          <a:cs typeface="Arial"/>
                        </a:rPr>
                        <a:t>hospitalisation,</a:t>
                      </a:r>
                      <a:r>
                        <a:rPr sz="1000" spc="10">
                          <a:latin typeface="Arial"/>
                          <a:cs typeface="Arial"/>
                        </a:rPr>
                        <a:t> </a:t>
                      </a:r>
                      <a:r>
                        <a:rPr sz="1000">
                          <a:latin typeface="Arial"/>
                          <a:cs typeface="Arial"/>
                        </a:rPr>
                        <a:t>ICU</a:t>
                      </a:r>
                      <a:r>
                        <a:rPr sz="1000" spc="5">
                          <a:latin typeface="Arial"/>
                          <a:cs typeface="Arial"/>
                        </a:rPr>
                        <a:t> </a:t>
                      </a:r>
                      <a:r>
                        <a:rPr sz="1000">
                          <a:latin typeface="Arial"/>
                          <a:cs typeface="Arial"/>
                        </a:rPr>
                        <a:t>stay</a:t>
                      </a:r>
                      <a:r>
                        <a:rPr sz="1000" spc="-10">
                          <a:latin typeface="Arial"/>
                          <a:cs typeface="Arial"/>
                        </a:rPr>
                        <a:t> </a:t>
                      </a:r>
                      <a:r>
                        <a:rPr sz="1000">
                          <a:latin typeface="Arial"/>
                          <a:cs typeface="Arial"/>
                        </a:rPr>
                        <a:t>or</a:t>
                      </a:r>
                      <a:r>
                        <a:rPr sz="1000" spc="5">
                          <a:latin typeface="Arial"/>
                          <a:cs typeface="Arial"/>
                        </a:rPr>
                        <a:t> </a:t>
                      </a:r>
                      <a:r>
                        <a:rPr sz="1000" spc="-10">
                          <a:latin typeface="Arial"/>
                          <a:cs typeface="Arial"/>
                        </a:rPr>
                        <a:t>mechanical</a:t>
                      </a:r>
                      <a:r>
                        <a:rPr sz="1000" spc="-35">
                          <a:latin typeface="Arial"/>
                          <a:cs typeface="Arial"/>
                        </a:rPr>
                        <a:t> </a:t>
                      </a:r>
                      <a:r>
                        <a:rPr sz="1000" spc="-10">
                          <a:latin typeface="Arial"/>
                          <a:cs typeface="Arial"/>
                        </a:rPr>
                        <a:t>ventilation</a:t>
                      </a:r>
                      <a:r>
                        <a:rPr sz="1000" spc="20">
                          <a:latin typeface="Arial"/>
                          <a:cs typeface="Arial"/>
                        </a:rPr>
                        <a:t> </a:t>
                      </a:r>
                      <a:r>
                        <a:rPr sz="1000">
                          <a:latin typeface="Arial"/>
                          <a:cs typeface="Arial"/>
                        </a:rPr>
                        <a:t>in</a:t>
                      </a:r>
                      <a:r>
                        <a:rPr sz="1000" spc="5">
                          <a:latin typeface="Arial"/>
                          <a:cs typeface="Arial"/>
                        </a:rPr>
                        <a:t> </a:t>
                      </a:r>
                      <a:r>
                        <a:rPr sz="1000">
                          <a:latin typeface="Arial"/>
                          <a:cs typeface="Arial"/>
                        </a:rPr>
                        <a:t>the</a:t>
                      </a:r>
                      <a:r>
                        <a:rPr sz="1000" spc="-15">
                          <a:latin typeface="Arial"/>
                          <a:cs typeface="Arial"/>
                        </a:rPr>
                        <a:t> </a:t>
                      </a:r>
                      <a:r>
                        <a:rPr sz="1000" spc="-10">
                          <a:latin typeface="Arial"/>
                          <a:cs typeface="Arial"/>
                        </a:rPr>
                        <a:t>previous</a:t>
                      </a:r>
                      <a:endParaRPr sz="1000">
                        <a:latin typeface="Arial"/>
                        <a:cs typeface="Arial"/>
                      </a:endParaRPr>
                    </a:p>
                    <a:p>
                      <a:pPr marL="606425">
                        <a:lnSpc>
                          <a:spcPct val="100000"/>
                        </a:lnSpc>
                      </a:pPr>
                      <a:r>
                        <a:rPr sz="1000" spc="-20">
                          <a:latin typeface="Arial"/>
                          <a:cs typeface="Arial"/>
                        </a:rPr>
                        <a:t>year</a:t>
                      </a:r>
                      <a:endParaRPr sz="1000">
                        <a:latin typeface="Arial"/>
                        <a:cs typeface="Arial"/>
                      </a:endParaRPr>
                    </a:p>
                    <a:p>
                      <a:pPr marL="606425" marR="326390" indent="-172720">
                        <a:lnSpc>
                          <a:spcPct val="100000"/>
                        </a:lnSpc>
                        <a:buChar char="•"/>
                        <a:tabLst>
                          <a:tab pos="606425" algn="l"/>
                        </a:tabLst>
                      </a:pPr>
                      <a:r>
                        <a:rPr sz="1000">
                          <a:latin typeface="Arial"/>
                          <a:cs typeface="Arial"/>
                        </a:rPr>
                        <a:t>Frequent</a:t>
                      </a:r>
                      <a:r>
                        <a:rPr sz="1000" spc="-35">
                          <a:latin typeface="Arial"/>
                          <a:cs typeface="Arial"/>
                        </a:rPr>
                        <a:t> </a:t>
                      </a:r>
                      <a:r>
                        <a:rPr sz="1000">
                          <a:latin typeface="Arial"/>
                          <a:cs typeface="Arial"/>
                        </a:rPr>
                        <a:t>severe</a:t>
                      </a:r>
                      <a:r>
                        <a:rPr sz="1000" spc="-20">
                          <a:latin typeface="Arial"/>
                          <a:cs typeface="Arial"/>
                        </a:rPr>
                        <a:t> </a:t>
                      </a:r>
                      <a:r>
                        <a:rPr sz="1000">
                          <a:latin typeface="Arial"/>
                          <a:cs typeface="Arial"/>
                        </a:rPr>
                        <a:t>exacerbations:</a:t>
                      </a:r>
                      <a:r>
                        <a:rPr sz="1000" spc="-30">
                          <a:latin typeface="Arial"/>
                          <a:cs typeface="Arial"/>
                        </a:rPr>
                        <a:t> </a:t>
                      </a:r>
                      <a:r>
                        <a:rPr sz="1000">
                          <a:latin typeface="Arial"/>
                          <a:cs typeface="Arial"/>
                        </a:rPr>
                        <a:t>≥2</a:t>
                      </a:r>
                      <a:r>
                        <a:rPr sz="1000" spc="-35">
                          <a:latin typeface="Arial"/>
                          <a:cs typeface="Arial"/>
                        </a:rPr>
                        <a:t> </a:t>
                      </a:r>
                      <a:r>
                        <a:rPr sz="1000">
                          <a:latin typeface="Arial"/>
                          <a:cs typeface="Arial"/>
                        </a:rPr>
                        <a:t>bursts</a:t>
                      </a:r>
                      <a:r>
                        <a:rPr sz="1000" spc="-25">
                          <a:latin typeface="Arial"/>
                          <a:cs typeface="Arial"/>
                        </a:rPr>
                        <a:t> </a:t>
                      </a:r>
                      <a:r>
                        <a:rPr sz="1000">
                          <a:latin typeface="Arial"/>
                          <a:cs typeface="Arial"/>
                        </a:rPr>
                        <a:t>of</a:t>
                      </a:r>
                      <a:r>
                        <a:rPr sz="1000" spc="-20">
                          <a:latin typeface="Arial"/>
                          <a:cs typeface="Arial"/>
                        </a:rPr>
                        <a:t> </a:t>
                      </a:r>
                      <a:r>
                        <a:rPr sz="1000">
                          <a:latin typeface="Arial"/>
                          <a:cs typeface="Arial"/>
                        </a:rPr>
                        <a:t>systemic</a:t>
                      </a:r>
                      <a:r>
                        <a:rPr sz="1000" spc="-10">
                          <a:latin typeface="Arial"/>
                          <a:cs typeface="Arial"/>
                        </a:rPr>
                        <a:t> corticosteroids</a:t>
                      </a:r>
                      <a:r>
                        <a:rPr sz="1000" spc="-25">
                          <a:latin typeface="Arial"/>
                          <a:cs typeface="Arial"/>
                        </a:rPr>
                        <a:t> </a:t>
                      </a:r>
                      <a:r>
                        <a:rPr sz="1000">
                          <a:latin typeface="Arial"/>
                          <a:cs typeface="Arial"/>
                        </a:rPr>
                        <a:t>with each</a:t>
                      </a:r>
                      <a:r>
                        <a:rPr sz="1000" spc="-35">
                          <a:latin typeface="Arial"/>
                          <a:cs typeface="Arial"/>
                        </a:rPr>
                        <a:t> </a:t>
                      </a:r>
                      <a:r>
                        <a:rPr sz="1000">
                          <a:latin typeface="Arial"/>
                          <a:cs typeface="Arial"/>
                        </a:rPr>
                        <a:t>course</a:t>
                      </a:r>
                      <a:r>
                        <a:rPr sz="1000" spc="-35">
                          <a:latin typeface="Arial"/>
                          <a:cs typeface="Arial"/>
                        </a:rPr>
                        <a:t> </a:t>
                      </a:r>
                      <a:r>
                        <a:rPr sz="1000">
                          <a:latin typeface="Arial"/>
                          <a:cs typeface="Arial"/>
                        </a:rPr>
                        <a:t>&gt;</a:t>
                      </a:r>
                      <a:r>
                        <a:rPr sz="1000" spc="-15">
                          <a:latin typeface="Arial"/>
                          <a:cs typeface="Arial"/>
                        </a:rPr>
                        <a:t> </a:t>
                      </a:r>
                      <a:r>
                        <a:rPr sz="1000" spc="-50">
                          <a:latin typeface="Arial"/>
                          <a:cs typeface="Arial"/>
                        </a:rPr>
                        <a:t>3 </a:t>
                      </a:r>
                      <a:r>
                        <a:rPr sz="1000">
                          <a:latin typeface="Arial"/>
                          <a:cs typeface="Arial"/>
                        </a:rPr>
                        <a:t>days</a:t>
                      </a:r>
                      <a:r>
                        <a:rPr sz="1000" spc="-10">
                          <a:latin typeface="Arial"/>
                          <a:cs typeface="Arial"/>
                        </a:rPr>
                        <a:t> </a:t>
                      </a:r>
                      <a:r>
                        <a:rPr sz="1000">
                          <a:latin typeface="Arial"/>
                          <a:cs typeface="Arial"/>
                        </a:rPr>
                        <a:t>in</a:t>
                      </a:r>
                      <a:r>
                        <a:rPr sz="1000" spc="-30">
                          <a:latin typeface="Arial"/>
                          <a:cs typeface="Arial"/>
                        </a:rPr>
                        <a:t> </a:t>
                      </a:r>
                      <a:r>
                        <a:rPr sz="1000">
                          <a:latin typeface="Arial"/>
                          <a:cs typeface="Arial"/>
                        </a:rPr>
                        <a:t>the</a:t>
                      </a:r>
                      <a:r>
                        <a:rPr sz="1000" spc="-40">
                          <a:latin typeface="Arial"/>
                          <a:cs typeface="Arial"/>
                        </a:rPr>
                        <a:t> </a:t>
                      </a:r>
                      <a:r>
                        <a:rPr sz="1000">
                          <a:latin typeface="Arial"/>
                          <a:cs typeface="Arial"/>
                        </a:rPr>
                        <a:t>previous</a:t>
                      </a:r>
                      <a:r>
                        <a:rPr sz="1000" spc="-25">
                          <a:latin typeface="Arial"/>
                          <a:cs typeface="Arial"/>
                        </a:rPr>
                        <a:t> </a:t>
                      </a:r>
                      <a:r>
                        <a:rPr sz="1000" spc="-20">
                          <a:latin typeface="Arial"/>
                          <a:cs typeface="Arial"/>
                        </a:rPr>
                        <a:t>year</a:t>
                      </a:r>
                      <a:endParaRPr sz="1000">
                        <a:latin typeface="Arial"/>
                        <a:cs typeface="Arial"/>
                      </a:endParaRPr>
                    </a:p>
                  </a:txBody>
                  <a:tcPr marL="0" marR="0" marT="4318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a:txBody>
                    <a:bodyPr/>
                    <a:lstStyle/>
                    <a:p>
                      <a:pPr>
                        <a:lnSpc>
                          <a:spcPct val="100000"/>
                        </a:lnSpc>
                      </a:pPr>
                      <a:endParaRPr sz="10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extLst>
                  <a:ext uri="{0D108BD9-81ED-4DB2-BD59-A6C34878D82A}">
                    <a16:rowId xmlns:a16="http://schemas.microsoft.com/office/drawing/2014/main" val="10002"/>
                  </a:ext>
                </a:extLst>
              </a:tr>
            </a:tbl>
          </a:graphicData>
        </a:graphic>
      </p:graphicFrame>
      <p:sp>
        <p:nvSpPr>
          <p:cNvPr id="4" name="object 4"/>
          <p:cNvSpPr txBox="1"/>
          <p:nvPr/>
        </p:nvSpPr>
        <p:spPr>
          <a:xfrm>
            <a:off x="285597" y="4776622"/>
            <a:ext cx="7753350" cy="269875"/>
          </a:xfrm>
          <a:prstGeom prst="rect">
            <a:avLst/>
          </a:prstGeom>
        </p:spPr>
        <p:txBody>
          <a:bodyPr vert="horz" wrap="square" lIns="0" tIns="12700" rIns="0" bIns="0" rtlCol="0">
            <a:spAutoFit/>
          </a:bodyPr>
          <a:lstStyle/>
          <a:p>
            <a:pPr marL="38100" marR="30480" lvl="0" indent="0" defTabSz="914400" eaLnBrk="1" fontAlgn="auto" latinLnBrk="0" hangingPunct="1">
              <a:lnSpc>
                <a:spcPct val="100000"/>
              </a:lnSpc>
              <a:spcBef>
                <a:spcPts val="100"/>
              </a:spcBef>
              <a:spcAft>
                <a:spcPts val="0"/>
              </a:spcAft>
              <a:buClrTx/>
              <a:buSzTx/>
              <a:buFontTx/>
              <a:buNone/>
              <a:tabLst/>
              <a:defRPr/>
            </a:pPr>
            <a:r>
              <a:rPr kumimoji="0" sz="800" b="0" i="0" u="none" strike="noStrike" kern="0" cap="none" spc="0" normalizeH="0" baseline="0" noProof="0">
                <a:ln>
                  <a:noFill/>
                </a:ln>
                <a:solidFill>
                  <a:srgbClr val="073762"/>
                </a:solidFill>
                <a:effectLst/>
                <a:uLnTx/>
                <a:uFillTx/>
                <a:latin typeface="Arial"/>
                <a:cs typeface="Arial"/>
              </a:rPr>
              <a:t>ACQ:</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Asthma</a:t>
            </a:r>
            <a:r>
              <a:rPr kumimoji="0" sz="800" b="0" i="0" u="none" strike="noStrike" kern="0" cap="none" spc="-4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Control</a:t>
            </a:r>
            <a:r>
              <a:rPr kumimoji="0" sz="800" b="0" i="0" u="none" strike="noStrike" kern="0" cap="none" spc="-10" normalizeH="0" baseline="0" noProof="0">
                <a:ln>
                  <a:noFill/>
                </a:ln>
                <a:solidFill>
                  <a:srgbClr val="073762"/>
                </a:solidFill>
                <a:effectLst/>
                <a:uLnTx/>
                <a:uFillTx/>
                <a:latin typeface="Arial"/>
                <a:cs typeface="Arial"/>
              </a:rPr>
              <a:t> Questionnaire;</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ACT:</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Asthma</a:t>
            </a:r>
            <a:r>
              <a:rPr kumimoji="0" sz="800" b="0" i="0" u="none" strike="noStrike" kern="0" cap="none" spc="-4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Control</a:t>
            </a:r>
            <a:r>
              <a:rPr kumimoji="0" sz="800" b="0" i="0" u="none" strike="noStrike" kern="0" cap="none" spc="-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Test;</a:t>
            </a:r>
            <a:r>
              <a:rPr kumimoji="0" sz="800" b="0" i="0" u="none" strike="noStrike" kern="0" cap="none" spc="-2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ATS:</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American</a:t>
            </a:r>
            <a:r>
              <a:rPr kumimoji="0" sz="800" b="0" i="0" u="none" strike="noStrike" kern="0" cap="none" spc="-4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Thoracic</a:t>
            </a:r>
            <a:r>
              <a:rPr kumimoji="0" sz="800" b="0" i="0" u="none" strike="noStrike" kern="0" cap="none" spc="-1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Society;</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ERS:</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European</a:t>
            </a:r>
            <a:r>
              <a:rPr kumimoji="0" sz="800" b="0" i="0" u="none" strike="noStrike" kern="0" cap="none" spc="5" normalizeH="0" baseline="0" noProof="0">
                <a:ln>
                  <a:noFill/>
                </a:ln>
                <a:solidFill>
                  <a:srgbClr val="073762"/>
                </a:solidFill>
                <a:effectLst/>
                <a:uLnTx/>
                <a:uFillTx/>
                <a:latin typeface="Arial"/>
                <a:cs typeface="Arial"/>
              </a:rPr>
              <a:t> </a:t>
            </a:r>
            <a:r>
              <a:rPr kumimoji="0" sz="800" b="0" i="0" u="none" strike="noStrike" kern="0" cap="none" spc="-10" normalizeH="0" baseline="0" noProof="0">
                <a:ln>
                  <a:noFill/>
                </a:ln>
                <a:solidFill>
                  <a:srgbClr val="073762"/>
                </a:solidFill>
                <a:effectLst/>
                <a:uLnTx/>
                <a:uFillTx/>
                <a:latin typeface="Arial"/>
                <a:cs typeface="Arial"/>
              </a:rPr>
              <a:t>Respiratory</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Society;</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FEV</a:t>
            </a:r>
            <a:r>
              <a:rPr kumimoji="0" sz="750" b="0" i="0" u="none" strike="noStrike" kern="0" cap="none" spc="0" normalizeH="0" baseline="-22222" noProof="0">
                <a:ln>
                  <a:noFill/>
                </a:ln>
                <a:solidFill>
                  <a:srgbClr val="073762"/>
                </a:solidFill>
                <a:effectLst/>
                <a:uLnTx/>
                <a:uFillTx/>
                <a:latin typeface="Arial"/>
                <a:cs typeface="Arial"/>
              </a:rPr>
              <a:t>1</a:t>
            </a:r>
            <a:r>
              <a:rPr kumimoji="0" sz="800" b="0" i="0" u="none" strike="noStrike" kern="0" cap="none" spc="0" normalizeH="0" baseline="0" noProof="0">
                <a:ln>
                  <a:noFill/>
                </a:ln>
                <a:solidFill>
                  <a:srgbClr val="073762"/>
                </a:solidFill>
                <a:effectLst/>
                <a:uLnTx/>
                <a:uFillTx/>
                <a:latin typeface="Arial"/>
                <a:cs typeface="Arial"/>
              </a:rPr>
              <a:t>:</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forced</a:t>
            </a:r>
            <a:r>
              <a:rPr kumimoji="0" sz="800" b="0" i="0" u="none" strike="noStrike" kern="0" cap="none" spc="-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expiratory</a:t>
            </a:r>
            <a:r>
              <a:rPr kumimoji="0" sz="800" b="0" i="0" u="none" strike="noStrike" kern="0" cap="none" spc="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volume</a:t>
            </a:r>
            <a:r>
              <a:rPr kumimoji="0" sz="800" b="0" i="0" u="none" strike="noStrike" kern="0" cap="none" spc="-25" normalizeH="0" baseline="0" noProof="0">
                <a:ln>
                  <a:noFill/>
                </a:ln>
                <a:solidFill>
                  <a:srgbClr val="073762"/>
                </a:solidFill>
                <a:effectLst/>
                <a:uLnTx/>
                <a:uFillTx/>
                <a:latin typeface="Arial"/>
                <a:cs typeface="Arial"/>
              </a:rPr>
              <a:t> in</a:t>
            </a:r>
            <a:r>
              <a:rPr kumimoji="0" sz="800" b="0" i="0" u="none" strike="noStrike" kern="0" cap="none" spc="0" normalizeH="0" baseline="0" noProof="0">
                <a:ln>
                  <a:noFill/>
                </a:ln>
                <a:solidFill>
                  <a:srgbClr val="073762"/>
                </a:solidFill>
                <a:effectLst/>
                <a:uLnTx/>
                <a:uFillTx/>
                <a:latin typeface="Arial"/>
                <a:cs typeface="Arial"/>
              </a:rPr>
              <a:t> one</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second;</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FVC:</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forced</a:t>
            </a:r>
            <a:r>
              <a:rPr kumimoji="0" sz="800" b="0" i="0" u="none" strike="noStrike" kern="0" cap="none" spc="-1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vital</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capacity;</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GINA:</a:t>
            </a:r>
            <a:r>
              <a:rPr kumimoji="0" sz="800" b="0" i="0" u="none" strike="noStrike" kern="0" cap="none" spc="-2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Global Initiative</a:t>
            </a:r>
            <a:r>
              <a:rPr kumimoji="0" sz="800" b="0" i="0" u="none" strike="noStrike" kern="0" cap="none" spc="-2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for</a:t>
            </a:r>
            <a:r>
              <a:rPr kumimoji="0" sz="800" b="0" i="0" u="none" strike="noStrike" kern="0" cap="none" spc="-1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Asthma;</a:t>
            </a:r>
            <a:r>
              <a:rPr kumimoji="0" sz="800" b="0" i="0" u="none" strike="noStrike" kern="0" cap="none" spc="-3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ICU:</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intensive</a:t>
            </a:r>
            <a:r>
              <a:rPr kumimoji="0" sz="800" b="0" i="0" u="none" strike="noStrike" kern="0" cap="none" spc="-1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care</a:t>
            </a:r>
            <a:r>
              <a:rPr kumimoji="0" sz="800" b="0" i="0" u="none" strike="noStrike" kern="0" cap="none" spc="-1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unit;</a:t>
            </a:r>
            <a:r>
              <a:rPr kumimoji="0" sz="800" b="0" i="0" u="none" strike="noStrike" kern="0" cap="none" spc="-1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ISAR:</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10" normalizeH="0" baseline="0" noProof="0">
                <a:ln>
                  <a:noFill/>
                </a:ln>
                <a:solidFill>
                  <a:srgbClr val="073762"/>
                </a:solidFill>
                <a:effectLst/>
                <a:uLnTx/>
                <a:uFillTx/>
                <a:latin typeface="Arial"/>
                <a:cs typeface="Arial"/>
              </a:rPr>
              <a:t>International</a:t>
            </a:r>
            <a:r>
              <a:rPr kumimoji="0" sz="800" b="0" i="0" u="none" strike="noStrike" kern="0" cap="none" spc="0" normalizeH="0" baseline="0" noProof="0">
                <a:ln>
                  <a:noFill/>
                </a:ln>
                <a:solidFill>
                  <a:srgbClr val="073762"/>
                </a:solidFill>
                <a:effectLst/>
                <a:uLnTx/>
                <a:uFillTx/>
                <a:latin typeface="Arial"/>
                <a:cs typeface="Arial"/>
              </a:rPr>
              <a:t> Severe</a:t>
            </a:r>
            <a:r>
              <a:rPr kumimoji="0" sz="800" b="0" i="0" u="none" strike="noStrike" kern="0" cap="none" spc="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Asthma</a:t>
            </a:r>
            <a:r>
              <a:rPr kumimoji="0" sz="800" b="0" i="0" u="none" strike="noStrike" kern="0" cap="none" spc="-45" normalizeH="0" baseline="0" noProof="0">
                <a:ln>
                  <a:noFill/>
                </a:ln>
                <a:solidFill>
                  <a:srgbClr val="073762"/>
                </a:solidFill>
                <a:effectLst/>
                <a:uLnTx/>
                <a:uFillTx/>
                <a:latin typeface="Arial"/>
                <a:cs typeface="Arial"/>
              </a:rPr>
              <a:t> </a:t>
            </a:r>
            <a:r>
              <a:rPr kumimoji="0" sz="800" b="0" i="0" u="none" strike="noStrike" kern="0" cap="none" spc="-10" normalizeH="0" baseline="0" noProof="0">
                <a:ln>
                  <a:noFill/>
                </a:ln>
                <a:solidFill>
                  <a:srgbClr val="073762"/>
                </a:solidFill>
                <a:effectLst/>
                <a:uLnTx/>
                <a:uFillTx/>
                <a:latin typeface="Arial"/>
                <a:cs typeface="Arial"/>
              </a:rPr>
              <a:t>Registry</a:t>
            </a:r>
            <a:endParaRPr kumimoji="0" sz="800" b="0" i="0" u="none" strike="noStrike" kern="0" cap="none" spc="0" normalizeH="0" baseline="0" noProof="0">
              <a:ln>
                <a:noFill/>
              </a:ln>
              <a:solidFill>
                <a:sysClr val="windowText" lastClr="000000"/>
              </a:solidFill>
              <a:effectLst/>
              <a:uLnTx/>
              <a:uFillTx/>
              <a:latin typeface="Arial"/>
              <a:cs typeface="Arial"/>
            </a:endParaRPr>
          </a:p>
        </p:txBody>
      </p:sp>
      <p:sp>
        <p:nvSpPr>
          <p:cNvPr id="5" name="object 5"/>
          <p:cNvSpPr txBox="1"/>
          <p:nvPr/>
        </p:nvSpPr>
        <p:spPr>
          <a:xfrm>
            <a:off x="310692" y="966292"/>
            <a:ext cx="8306434" cy="1254760"/>
          </a:xfrm>
          <a:prstGeom prst="rect">
            <a:avLst/>
          </a:prstGeom>
        </p:spPr>
        <p:txBody>
          <a:bodyPr vert="horz" wrap="square" lIns="0" tIns="13335" rIns="0" bIns="0" rtlCol="0">
            <a:spAutoFit/>
          </a:bodyPr>
          <a:lstStyle/>
          <a:p>
            <a:pPr marL="145415" marR="0" lvl="0" indent="-132715" defTabSz="914400" eaLnBrk="1" fontAlgn="auto" latinLnBrk="0" hangingPunct="1">
              <a:lnSpc>
                <a:spcPct val="100000"/>
              </a:lnSpc>
              <a:spcBef>
                <a:spcPts val="105"/>
              </a:spcBef>
              <a:spcAft>
                <a:spcPts val="0"/>
              </a:spcAft>
              <a:buClr>
                <a:srgbClr val="FF9900"/>
              </a:buClr>
              <a:buSzTx/>
              <a:buFontTx/>
              <a:buChar char="•"/>
              <a:tabLst>
                <a:tab pos="145415" algn="l"/>
              </a:tabLst>
              <a:defRPr/>
            </a:pPr>
            <a:r>
              <a:rPr kumimoji="0" sz="1400" b="0" i="0" u="none" strike="noStrike" kern="0" cap="none" spc="0" normalizeH="0" baseline="0" noProof="0">
                <a:ln>
                  <a:noFill/>
                </a:ln>
                <a:solidFill>
                  <a:srgbClr val="1E4D70"/>
                </a:solidFill>
                <a:effectLst/>
                <a:uLnTx/>
                <a:uFillTx/>
                <a:latin typeface="Arial"/>
                <a:cs typeface="Arial"/>
              </a:rPr>
              <a:t>On</a:t>
            </a:r>
            <a:r>
              <a:rPr kumimoji="0" sz="1400" b="0" i="0" u="none" strike="noStrike" kern="0" cap="none" spc="-40" normalizeH="0" baseline="0" noProof="0">
                <a:ln>
                  <a:noFill/>
                </a:ln>
                <a:solidFill>
                  <a:srgbClr val="1E4D70"/>
                </a:solidFill>
                <a:effectLst/>
                <a:uLnTx/>
                <a:uFillTx/>
                <a:latin typeface="Arial"/>
                <a:cs typeface="Arial"/>
              </a:rPr>
              <a:t> </a:t>
            </a:r>
            <a:r>
              <a:rPr kumimoji="0" sz="1400" b="0" i="0" u="none" strike="noStrike" kern="0" cap="none" spc="0" normalizeH="0" baseline="0" noProof="0">
                <a:ln>
                  <a:noFill/>
                </a:ln>
                <a:solidFill>
                  <a:srgbClr val="1E4D70"/>
                </a:solidFill>
                <a:effectLst/>
                <a:uLnTx/>
                <a:uFillTx/>
                <a:latin typeface="Arial"/>
                <a:cs typeface="Arial"/>
              </a:rPr>
              <a:t>average,</a:t>
            </a:r>
            <a:r>
              <a:rPr kumimoji="0" sz="1400" b="0" i="0" u="none" strike="noStrike" kern="0" cap="none" spc="-30" normalizeH="0" baseline="0" noProof="0">
                <a:ln>
                  <a:noFill/>
                </a:ln>
                <a:solidFill>
                  <a:srgbClr val="1E4D70"/>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2000</a:t>
            </a:r>
            <a:r>
              <a:rPr kumimoji="0" sz="1400" b="1" i="0" u="none" strike="noStrike" kern="0" cap="none" spc="-4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new</a:t>
            </a:r>
            <a:r>
              <a:rPr kumimoji="0" sz="1400" b="1" i="0" u="none" strike="noStrike" kern="0" cap="none" spc="-3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patients</a:t>
            </a:r>
            <a:r>
              <a:rPr kumimoji="0" sz="1400" b="1"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will</a:t>
            </a:r>
            <a:r>
              <a:rPr kumimoji="0" sz="1400" b="0" i="0" u="none" strike="noStrike" kern="0" cap="none" spc="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be</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enrolled</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globally</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each</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year,</a:t>
            </a:r>
            <a:r>
              <a:rPr kumimoji="0" sz="1400" b="0" i="0" u="none" strike="noStrike" kern="0" cap="none" spc="-1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for</a:t>
            </a:r>
            <a:r>
              <a:rPr kumimoji="0" sz="1400" b="0" i="0" u="none" strike="noStrike" kern="0" cap="none" spc="-4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at</a:t>
            </a:r>
            <a:r>
              <a:rPr kumimoji="0" sz="1400" b="1" i="0" u="none" strike="noStrike" kern="0" cap="none" spc="-2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least</a:t>
            </a:r>
            <a:r>
              <a:rPr kumimoji="0" sz="1400" b="1" i="0" u="none" strike="noStrike" kern="0" cap="none" spc="-4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5</a:t>
            </a:r>
            <a:r>
              <a:rPr kumimoji="0" sz="1400" b="1" i="0" u="none" strike="noStrike" kern="0" cap="none" spc="-2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years </a:t>
            </a:r>
            <a:r>
              <a:rPr kumimoji="0" sz="1400" b="0" i="0" u="none" strike="noStrike" kern="0" cap="none" spc="0" normalizeH="0" baseline="0" noProof="0">
                <a:ln>
                  <a:noFill/>
                </a:ln>
                <a:solidFill>
                  <a:srgbClr val="073762"/>
                </a:solidFill>
                <a:effectLst/>
                <a:uLnTx/>
                <a:uFillTx/>
                <a:latin typeface="Arial"/>
                <a:cs typeface="Arial"/>
              </a:rPr>
              <a:t>from</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start</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25" normalizeH="0" baseline="0" noProof="0">
                <a:ln>
                  <a:noFill/>
                </a:ln>
                <a:solidFill>
                  <a:srgbClr val="073762"/>
                </a:solidFill>
                <a:effectLst/>
                <a:uLnTx/>
                <a:uFillTx/>
                <a:latin typeface="Arial"/>
                <a:cs typeface="Arial"/>
              </a:rPr>
              <a:t>of</a:t>
            </a:r>
            <a:endParaRPr kumimoji="0" sz="1400" b="0" i="0" u="none" strike="noStrike" kern="0" cap="none" spc="0" normalizeH="0" baseline="0" noProof="0">
              <a:ln>
                <a:noFill/>
              </a:ln>
              <a:solidFill>
                <a:sysClr val="windowText" lastClr="000000"/>
              </a:solidFill>
              <a:effectLst/>
              <a:uLnTx/>
              <a:uFillTx/>
              <a:latin typeface="Arial"/>
              <a:cs typeface="Arial"/>
            </a:endParaRPr>
          </a:p>
          <a:p>
            <a:pPr marL="146685" marR="0" lvl="0" indent="0" defTabSz="914400" eaLnBrk="1" fontAlgn="auto" latinLnBrk="0" hangingPunct="1">
              <a:lnSpc>
                <a:spcPct val="100000"/>
              </a:lnSpc>
              <a:spcBef>
                <a:spcPts val="5"/>
              </a:spcBef>
              <a:spcAft>
                <a:spcPts val="0"/>
              </a:spcAft>
              <a:buClrTx/>
              <a:buSzTx/>
              <a:buFontTx/>
              <a:buNone/>
              <a:tabLst/>
              <a:defRPr/>
            </a:pPr>
            <a:r>
              <a:rPr kumimoji="0" sz="1400" b="0" i="0" u="none" strike="noStrike" kern="0" cap="none" spc="0" normalizeH="0" baseline="0" noProof="0">
                <a:ln>
                  <a:noFill/>
                </a:ln>
                <a:solidFill>
                  <a:srgbClr val="073762"/>
                </a:solidFill>
                <a:effectLst/>
                <a:uLnTx/>
                <a:uFillTx/>
                <a:latin typeface="Arial"/>
                <a:cs typeface="Arial"/>
              </a:rPr>
              <a:t>ISAR</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(May</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2017).</a:t>
            </a:r>
            <a:endParaRPr kumimoji="0" sz="1400" b="0" i="0" u="none" strike="noStrike" kern="0" cap="none" spc="0" normalizeH="0" baseline="0" noProof="0">
              <a:ln>
                <a:noFill/>
              </a:ln>
              <a:solidFill>
                <a:sysClr val="windowText" lastClr="000000"/>
              </a:solidFill>
              <a:effectLst/>
              <a:uLnTx/>
              <a:uFillTx/>
              <a:latin typeface="Arial"/>
              <a:cs typeface="Arial"/>
            </a:endParaRPr>
          </a:p>
          <a:p>
            <a:pPr marL="145415" marR="448309" lvl="0" indent="-133350" defTabSz="914400" eaLnBrk="1" fontAlgn="auto" latinLnBrk="0" hangingPunct="1">
              <a:lnSpc>
                <a:spcPct val="100000"/>
              </a:lnSpc>
              <a:spcBef>
                <a:spcPts val="900"/>
              </a:spcBef>
              <a:spcAft>
                <a:spcPts val="0"/>
              </a:spcAft>
              <a:buClr>
                <a:srgbClr val="FF9900"/>
              </a:buClr>
              <a:buSzTx/>
              <a:buFontTx/>
              <a:buChar char="•"/>
              <a:tabLst>
                <a:tab pos="146685" algn="l"/>
              </a:tabLst>
              <a:defRPr/>
            </a:pPr>
            <a:r>
              <a:rPr kumimoji="0" sz="1400" b="0" i="0" u="none" strike="noStrike" kern="0" cap="none" spc="0" normalizeH="0" baseline="0" noProof="0">
                <a:ln>
                  <a:noFill/>
                </a:ln>
                <a:solidFill>
                  <a:srgbClr val="073762"/>
                </a:solidFill>
                <a:effectLst/>
                <a:uLnTx/>
                <a:uFillTx/>
                <a:latin typeface="Arial"/>
                <a:cs typeface="Arial"/>
              </a:rPr>
              <a:t>Eligibility</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criteria</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were</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chosen</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to</a:t>
            </a:r>
            <a:r>
              <a:rPr kumimoji="0" sz="1400" b="0" i="0" u="none" strike="noStrike" kern="0" cap="none" spc="-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reflect</a:t>
            </a:r>
            <a:r>
              <a:rPr kumimoji="0" sz="1400" b="1" i="0" u="none" strike="noStrike" kern="0" cap="none" spc="-5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severe</a:t>
            </a:r>
            <a:r>
              <a:rPr kumimoji="0" sz="1400" b="1" i="0" u="none" strike="noStrike" kern="0" cap="none" spc="-3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asthma</a:t>
            </a:r>
            <a:r>
              <a:rPr kumimoji="0" sz="1400" b="1" i="0" u="none" strike="noStrike" kern="0" cap="none" spc="-4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patients</a:t>
            </a:r>
            <a:r>
              <a:rPr kumimoji="0" sz="1400" b="1" i="0" u="none" strike="noStrike" kern="0" cap="none" spc="-4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in</a:t>
            </a:r>
            <a:r>
              <a:rPr kumimoji="0" sz="1400" b="1" i="0" u="none" strike="noStrike" kern="0" cap="none" spc="-4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the</a:t>
            </a:r>
            <a:r>
              <a:rPr kumimoji="0" sz="1400" b="1" i="0" u="none" strike="noStrike" kern="0" cap="none" spc="-30"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real-</a:t>
            </a:r>
            <a:r>
              <a:rPr kumimoji="0" sz="1400" b="1" i="0" u="none" strike="noStrike" kern="0" cap="none" spc="0" normalizeH="0" baseline="0" noProof="0">
                <a:ln>
                  <a:noFill/>
                </a:ln>
                <a:solidFill>
                  <a:srgbClr val="073762"/>
                </a:solidFill>
                <a:effectLst/>
                <a:uLnTx/>
                <a:uFillTx/>
                <a:latin typeface="Arial"/>
                <a:cs typeface="Arial"/>
              </a:rPr>
              <a:t>world</a:t>
            </a:r>
            <a:r>
              <a:rPr kumimoji="0" sz="1400" b="1" i="0" u="none" strike="noStrike" kern="0" cap="none" spc="-6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setting</a:t>
            </a:r>
            <a:r>
              <a:rPr kumimoji="0" sz="1400" b="1"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and</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25" normalizeH="0" baseline="0" noProof="0">
                <a:ln>
                  <a:noFill/>
                </a:ln>
                <a:solidFill>
                  <a:srgbClr val="073762"/>
                </a:solidFill>
                <a:effectLst/>
                <a:uLnTx/>
                <a:uFillTx/>
                <a:latin typeface="Arial"/>
                <a:cs typeface="Arial"/>
              </a:rPr>
              <a:t>to 	</a:t>
            </a:r>
            <a:r>
              <a:rPr kumimoji="0" sz="1400" b="0" i="0" u="none" strike="noStrike" kern="0" cap="none" spc="0" normalizeH="0" baseline="0" noProof="0">
                <a:ln>
                  <a:noFill/>
                </a:ln>
                <a:solidFill>
                  <a:srgbClr val="073762"/>
                </a:solidFill>
                <a:effectLst/>
                <a:uLnTx/>
                <a:uFillTx/>
                <a:latin typeface="Arial"/>
                <a:cs typeface="Arial"/>
              </a:rPr>
              <a:t>broaden</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scope</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to</a:t>
            </a:r>
            <a:r>
              <a:rPr kumimoji="0" sz="1400" b="0" i="0" u="none" strike="noStrike" kern="0" cap="none" spc="-1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include</a:t>
            </a:r>
            <a:r>
              <a:rPr kumimoji="0" sz="1400" b="1" i="0" u="none" strike="noStrike" kern="0" cap="none" spc="-3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patients</a:t>
            </a:r>
            <a:r>
              <a:rPr kumimoji="0" sz="1400" b="1" i="0" u="none" strike="noStrike" kern="0" cap="none" spc="-4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with</a:t>
            </a:r>
            <a:r>
              <a:rPr kumimoji="0" sz="1400" b="1" i="0" u="none" strike="noStrike" kern="0" cap="none" spc="-50"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uncontrolled</a:t>
            </a:r>
            <a:r>
              <a:rPr kumimoji="0" sz="1400" b="1" i="0" u="none" strike="noStrike" kern="0" cap="none" spc="-35"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moderate-to-</a:t>
            </a:r>
            <a:r>
              <a:rPr kumimoji="0" sz="1400" b="1" i="0" u="none" strike="noStrike" kern="0" cap="none" spc="0" normalizeH="0" baseline="0" noProof="0">
                <a:ln>
                  <a:noFill/>
                </a:ln>
                <a:solidFill>
                  <a:srgbClr val="073762"/>
                </a:solidFill>
                <a:effectLst/>
                <a:uLnTx/>
                <a:uFillTx/>
                <a:latin typeface="Arial"/>
                <a:cs typeface="Arial"/>
              </a:rPr>
              <a:t>severe</a:t>
            </a:r>
            <a:r>
              <a:rPr kumimoji="0" sz="1400" b="1" i="0" u="none" strike="noStrike" kern="0" cap="none" spc="-45"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asthma</a:t>
            </a:r>
            <a:r>
              <a:rPr kumimoji="0" sz="1400" b="0" i="0" u="none" strike="noStrike" kern="0" cap="none" spc="-10" normalizeH="0" baseline="0" noProof="0">
                <a:ln>
                  <a:noFill/>
                </a:ln>
                <a:solidFill>
                  <a:srgbClr val="073762"/>
                </a:solidFill>
                <a:effectLst/>
                <a:uLnTx/>
                <a:uFillTx/>
                <a:latin typeface="Arial"/>
                <a:cs typeface="Arial"/>
              </a:rPr>
              <a:t>.</a:t>
            </a:r>
            <a:endParaRPr kumimoji="0" sz="1400" b="0" i="0" u="none" strike="noStrike" kern="0" cap="none" spc="0" normalizeH="0" baseline="0" noProof="0">
              <a:ln>
                <a:noFill/>
              </a:ln>
              <a:solidFill>
                <a:sysClr val="windowText" lastClr="000000"/>
              </a:solidFill>
              <a:effectLst/>
              <a:uLnTx/>
              <a:uFillTx/>
              <a:latin typeface="Arial"/>
              <a:cs typeface="Arial"/>
            </a:endParaRPr>
          </a:p>
          <a:p>
            <a:pPr marL="146685" marR="0" lvl="0" indent="0" defTabSz="914400" eaLnBrk="1" fontAlgn="auto" latinLnBrk="0" hangingPunct="1">
              <a:lnSpc>
                <a:spcPct val="100000"/>
              </a:lnSpc>
              <a:spcBef>
                <a:spcPts val="605"/>
              </a:spcBef>
              <a:spcAft>
                <a:spcPts val="0"/>
              </a:spcAft>
              <a:buClrTx/>
              <a:buSzTx/>
              <a:buFontTx/>
              <a:buNone/>
              <a:tabLst/>
              <a:defRPr/>
            </a:pPr>
            <a:r>
              <a:rPr kumimoji="0" sz="1200" b="0" i="0" u="none" strike="noStrike" kern="0" cap="none" spc="0" normalizeH="0" baseline="0" noProof="0">
                <a:ln>
                  <a:noFill/>
                </a:ln>
                <a:solidFill>
                  <a:srgbClr val="FF9900"/>
                </a:solidFill>
                <a:effectLst/>
                <a:uLnTx/>
                <a:uFillTx/>
                <a:latin typeface="Arial"/>
                <a:cs typeface="Arial"/>
              </a:rPr>
              <a:t>–</a:t>
            </a:r>
            <a:r>
              <a:rPr kumimoji="0" sz="1200" b="0" i="0" u="none" strike="noStrike" kern="0" cap="none" spc="40" normalizeH="0" baseline="0" noProof="0">
                <a:ln>
                  <a:noFill/>
                </a:ln>
                <a:solidFill>
                  <a:srgbClr val="FF9900"/>
                </a:solidFill>
                <a:effectLst/>
                <a:uLnTx/>
                <a:uFillTx/>
                <a:latin typeface="Arial"/>
                <a:cs typeface="Arial"/>
              </a:rPr>
              <a:t> </a:t>
            </a:r>
            <a:r>
              <a:rPr kumimoji="0" sz="1200" b="0" i="0" u="none" strike="noStrike" kern="0" cap="none" spc="0" normalizeH="0" baseline="0" noProof="0">
                <a:ln>
                  <a:noFill/>
                </a:ln>
                <a:solidFill>
                  <a:srgbClr val="1E4D70"/>
                </a:solidFill>
                <a:effectLst/>
                <a:uLnTx/>
                <a:uFillTx/>
                <a:latin typeface="Arial"/>
                <a:cs typeface="Arial"/>
              </a:rPr>
              <a:t>Patients</a:t>
            </a:r>
            <a:r>
              <a:rPr kumimoji="0" sz="1200" b="0" i="0" u="none" strike="noStrike" kern="0" cap="none" spc="-40" normalizeH="0" baseline="0" noProof="0">
                <a:ln>
                  <a:noFill/>
                </a:ln>
                <a:solidFill>
                  <a:srgbClr val="1E4D70"/>
                </a:solidFill>
                <a:effectLst/>
                <a:uLnTx/>
                <a:uFillTx/>
                <a:latin typeface="Arial"/>
                <a:cs typeface="Arial"/>
              </a:rPr>
              <a:t> </a:t>
            </a:r>
            <a:r>
              <a:rPr kumimoji="0" sz="1200" b="0" i="0" u="none" strike="noStrike" kern="0" cap="none" spc="0" normalizeH="0" baseline="0" noProof="0">
                <a:ln>
                  <a:noFill/>
                </a:ln>
                <a:solidFill>
                  <a:srgbClr val="1E4D70"/>
                </a:solidFill>
                <a:effectLst/>
                <a:uLnTx/>
                <a:uFillTx/>
                <a:latin typeface="Arial"/>
                <a:cs typeface="Arial"/>
              </a:rPr>
              <a:t>with</a:t>
            </a:r>
            <a:r>
              <a:rPr kumimoji="0" sz="1200" b="0" i="0" u="none" strike="noStrike" kern="0" cap="none" spc="-25" normalizeH="0" baseline="0" noProof="0">
                <a:ln>
                  <a:noFill/>
                </a:ln>
                <a:solidFill>
                  <a:srgbClr val="1E4D70"/>
                </a:solidFill>
                <a:effectLst/>
                <a:uLnTx/>
                <a:uFillTx/>
                <a:latin typeface="Arial"/>
                <a:cs typeface="Arial"/>
              </a:rPr>
              <a:t> </a:t>
            </a:r>
            <a:r>
              <a:rPr kumimoji="0" sz="1200" b="0" i="0" u="none" strike="noStrike" kern="0" cap="none" spc="0" normalizeH="0" baseline="0" noProof="0">
                <a:ln>
                  <a:noFill/>
                </a:ln>
                <a:solidFill>
                  <a:srgbClr val="1E4D70"/>
                </a:solidFill>
                <a:effectLst/>
                <a:uLnTx/>
                <a:uFillTx/>
                <a:latin typeface="Arial"/>
                <a:cs typeface="Arial"/>
              </a:rPr>
              <a:t>asthma-chronic</a:t>
            </a:r>
            <a:r>
              <a:rPr kumimoji="0" sz="1200" b="0" i="0" u="none" strike="noStrike" kern="0" cap="none" spc="-55" normalizeH="0" baseline="0" noProof="0">
                <a:ln>
                  <a:noFill/>
                </a:ln>
                <a:solidFill>
                  <a:srgbClr val="1E4D70"/>
                </a:solidFill>
                <a:effectLst/>
                <a:uLnTx/>
                <a:uFillTx/>
                <a:latin typeface="Arial"/>
                <a:cs typeface="Arial"/>
              </a:rPr>
              <a:t> </a:t>
            </a:r>
            <a:r>
              <a:rPr kumimoji="0" sz="1200" b="0" i="0" u="none" strike="noStrike" kern="0" cap="none" spc="0" normalizeH="0" baseline="0" noProof="0">
                <a:ln>
                  <a:noFill/>
                </a:ln>
                <a:solidFill>
                  <a:srgbClr val="1E4D70"/>
                </a:solidFill>
                <a:effectLst/>
                <a:uLnTx/>
                <a:uFillTx/>
                <a:latin typeface="Arial"/>
                <a:cs typeface="Arial"/>
              </a:rPr>
              <a:t>obstructive</a:t>
            </a:r>
            <a:r>
              <a:rPr kumimoji="0" sz="1200" b="0" i="0" u="none" strike="noStrike" kern="0" cap="none" spc="-30" normalizeH="0" baseline="0" noProof="0">
                <a:ln>
                  <a:noFill/>
                </a:ln>
                <a:solidFill>
                  <a:srgbClr val="1E4D70"/>
                </a:solidFill>
                <a:effectLst/>
                <a:uLnTx/>
                <a:uFillTx/>
                <a:latin typeface="Arial"/>
                <a:cs typeface="Arial"/>
              </a:rPr>
              <a:t> </a:t>
            </a:r>
            <a:r>
              <a:rPr kumimoji="0" sz="1200" b="0" i="0" u="none" strike="noStrike" kern="0" cap="none" spc="0" normalizeH="0" baseline="0" noProof="0">
                <a:ln>
                  <a:noFill/>
                </a:ln>
                <a:solidFill>
                  <a:srgbClr val="1E4D70"/>
                </a:solidFill>
                <a:effectLst/>
                <a:uLnTx/>
                <a:uFillTx/>
                <a:latin typeface="Arial"/>
                <a:cs typeface="Arial"/>
              </a:rPr>
              <a:t>pulmonary</a:t>
            </a:r>
            <a:r>
              <a:rPr kumimoji="0" sz="1200" b="0" i="0" u="none" strike="noStrike" kern="0" cap="none" spc="-60" normalizeH="0" baseline="0" noProof="0">
                <a:ln>
                  <a:noFill/>
                </a:ln>
                <a:solidFill>
                  <a:srgbClr val="1E4D70"/>
                </a:solidFill>
                <a:effectLst/>
                <a:uLnTx/>
                <a:uFillTx/>
                <a:latin typeface="Arial"/>
                <a:cs typeface="Arial"/>
              </a:rPr>
              <a:t> </a:t>
            </a:r>
            <a:r>
              <a:rPr kumimoji="0" sz="1200" b="0" i="0" u="none" strike="noStrike" kern="0" cap="none" spc="0" normalizeH="0" baseline="0" noProof="0">
                <a:ln>
                  <a:noFill/>
                </a:ln>
                <a:solidFill>
                  <a:srgbClr val="1E4D70"/>
                </a:solidFill>
                <a:effectLst/>
                <a:uLnTx/>
                <a:uFillTx/>
                <a:latin typeface="Arial"/>
                <a:cs typeface="Arial"/>
              </a:rPr>
              <a:t>disease</a:t>
            </a:r>
            <a:r>
              <a:rPr kumimoji="0" sz="1200" b="0" i="0" u="none" strike="noStrike" kern="0" cap="none" spc="-50" normalizeH="0" baseline="0" noProof="0">
                <a:ln>
                  <a:noFill/>
                </a:ln>
                <a:solidFill>
                  <a:srgbClr val="1E4D70"/>
                </a:solidFill>
                <a:effectLst/>
                <a:uLnTx/>
                <a:uFillTx/>
                <a:latin typeface="Arial"/>
                <a:cs typeface="Arial"/>
              </a:rPr>
              <a:t> </a:t>
            </a:r>
            <a:r>
              <a:rPr kumimoji="0" sz="1200" b="0" i="0" u="none" strike="noStrike" kern="0" cap="none" spc="0" normalizeH="0" baseline="0" noProof="0">
                <a:ln>
                  <a:noFill/>
                </a:ln>
                <a:solidFill>
                  <a:srgbClr val="1E4D70"/>
                </a:solidFill>
                <a:effectLst/>
                <a:uLnTx/>
                <a:uFillTx/>
                <a:latin typeface="Arial"/>
                <a:cs typeface="Arial"/>
              </a:rPr>
              <a:t>overlap</a:t>
            </a:r>
            <a:r>
              <a:rPr kumimoji="0" sz="1200" b="0" i="0" u="none" strike="noStrike" kern="0" cap="none" spc="-40" normalizeH="0" baseline="0" noProof="0">
                <a:ln>
                  <a:noFill/>
                </a:ln>
                <a:solidFill>
                  <a:srgbClr val="1E4D70"/>
                </a:solidFill>
                <a:effectLst/>
                <a:uLnTx/>
                <a:uFillTx/>
                <a:latin typeface="Arial"/>
                <a:cs typeface="Arial"/>
              </a:rPr>
              <a:t> </a:t>
            </a:r>
            <a:r>
              <a:rPr kumimoji="0" sz="1200" b="0" i="0" u="none" strike="noStrike" kern="0" cap="none" spc="0" normalizeH="0" baseline="0" noProof="0">
                <a:ln>
                  <a:noFill/>
                </a:ln>
                <a:solidFill>
                  <a:srgbClr val="1E4D70"/>
                </a:solidFill>
                <a:effectLst/>
                <a:uLnTx/>
                <a:uFillTx/>
                <a:latin typeface="Arial"/>
                <a:cs typeface="Arial"/>
              </a:rPr>
              <a:t>(ACO)</a:t>
            </a:r>
            <a:r>
              <a:rPr kumimoji="0" sz="1200" b="0" i="0" u="none" strike="noStrike" kern="0" cap="none" spc="-15" normalizeH="0" baseline="0" noProof="0">
                <a:ln>
                  <a:noFill/>
                </a:ln>
                <a:solidFill>
                  <a:srgbClr val="1E4D70"/>
                </a:solidFill>
                <a:effectLst/>
                <a:uLnTx/>
                <a:uFillTx/>
                <a:latin typeface="Arial"/>
                <a:cs typeface="Arial"/>
              </a:rPr>
              <a:t> </a:t>
            </a:r>
            <a:r>
              <a:rPr kumimoji="0" sz="1200" b="0" i="0" u="none" strike="noStrike" kern="0" cap="none" spc="0" normalizeH="0" baseline="0" noProof="0">
                <a:ln>
                  <a:noFill/>
                </a:ln>
                <a:solidFill>
                  <a:srgbClr val="1E4D70"/>
                </a:solidFill>
                <a:effectLst/>
                <a:uLnTx/>
                <a:uFillTx/>
                <a:latin typeface="Arial"/>
                <a:cs typeface="Arial"/>
              </a:rPr>
              <a:t>will</a:t>
            </a:r>
            <a:r>
              <a:rPr kumimoji="0" sz="1200" b="0" i="0" u="none" strike="noStrike" kern="0" cap="none" spc="-20" normalizeH="0" baseline="0" noProof="0">
                <a:ln>
                  <a:noFill/>
                </a:ln>
                <a:solidFill>
                  <a:srgbClr val="1E4D70"/>
                </a:solidFill>
                <a:effectLst/>
                <a:uLnTx/>
                <a:uFillTx/>
                <a:latin typeface="Arial"/>
                <a:cs typeface="Arial"/>
              </a:rPr>
              <a:t> </a:t>
            </a:r>
            <a:r>
              <a:rPr kumimoji="0" sz="1200" b="0" i="0" u="none" strike="noStrike" kern="0" cap="none" spc="0" normalizeH="0" baseline="0" noProof="0">
                <a:ln>
                  <a:noFill/>
                </a:ln>
                <a:solidFill>
                  <a:srgbClr val="1E4D70"/>
                </a:solidFill>
                <a:effectLst/>
                <a:uLnTx/>
                <a:uFillTx/>
                <a:latin typeface="Arial"/>
                <a:cs typeface="Arial"/>
              </a:rPr>
              <a:t>also</a:t>
            </a:r>
            <a:r>
              <a:rPr kumimoji="0" sz="1200" b="0" i="0" u="none" strike="noStrike" kern="0" cap="none" spc="-30" normalizeH="0" baseline="0" noProof="0">
                <a:ln>
                  <a:noFill/>
                </a:ln>
                <a:solidFill>
                  <a:srgbClr val="1E4D70"/>
                </a:solidFill>
                <a:effectLst/>
                <a:uLnTx/>
                <a:uFillTx/>
                <a:latin typeface="Arial"/>
                <a:cs typeface="Arial"/>
              </a:rPr>
              <a:t> </a:t>
            </a:r>
            <a:r>
              <a:rPr kumimoji="0" sz="1200" b="0" i="0" u="none" strike="noStrike" kern="0" cap="none" spc="0" normalizeH="0" baseline="0" noProof="0">
                <a:ln>
                  <a:noFill/>
                </a:ln>
                <a:solidFill>
                  <a:srgbClr val="1E4D70"/>
                </a:solidFill>
                <a:effectLst/>
                <a:uLnTx/>
                <a:uFillTx/>
                <a:latin typeface="Arial"/>
                <a:cs typeface="Arial"/>
              </a:rPr>
              <a:t>be</a:t>
            </a:r>
            <a:r>
              <a:rPr kumimoji="0" sz="1200" b="0" i="0" u="none" strike="noStrike" kern="0" cap="none" spc="-40" normalizeH="0" baseline="0" noProof="0">
                <a:ln>
                  <a:noFill/>
                </a:ln>
                <a:solidFill>
                  <a:srgbClr val="1E4D70"/>
                </a:solidFill>
                <a:effectLst/>
                <a:uLnTx/>
                <a:uFillTx/>
                <a:latin typeface="Arial"/>
                <a:cs typeface="Arial"/>
              </a:rPr>
              <a:t> </a:t>
            </a:r>
            <a:r>
              <a:rPr kumimoji="0" sz="1200" b="0" i="0" u="none" strike="noStrike" kern="0" cap="none" spc="-10" normalizeH="0" baseline="0" noProof="0">
                <a:ln>
                  <a:noFill/>
                </a:ln>
                <a:solidFill>
                  <a:srgbClr val="1E4D70"/>
                </a:solidFill>
                <a:effectLst/>
                <a:uLnTx/>
                <a:uFillTx/>
                <a:latin typeface="Arial"/>
                <a:cs typeface="Arial"/>
              </a:rPr>
              <a:t>included.</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pic>
        <p:nvPicPr>
          <p:cNvPr id="6" name="Graphic 5" descr="Beginning with solid fill">
            <a:hlinkClick r:id="rId2" action="ppaction://hlinksldjump"/>
            <a:extLst>
              <a:ext uri="{FF2B5EF4-FFF2-40B4-BE49-F238E27FC236}">
                <a16:creationId xmlns:a16="http://schemas.microsoft.com/office/drawing/2014/main" id="{DA385AC1-DC35-2BD8-0F16-3E26225CE87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7" name="bg object 17">
            <a:extLst>
              <a:ext uri="{FF2B5EF4-FFF2-40B4-BE49-F238E27FC236}">
                <a16:creationId xmlns:a16="http://schemas.microsoft.com/office/drawing/2014/main" id="{BD6CCE51-A042-0DCC-91B2-2C0F4FC2EF68}"/>
              </a:ext>
            </a:extLst>
          </p:cNvPr>
          <p:cNvPicPr/>
          <p:nvPr/>
        </p:nvPicPr>
        <p:blipFill>
          <a:blip r:embed="rId5" cstate="print">
            <a:alphaModFix amt="10000"/>
            <a:extLst>
              <a:ext uri="{BEBA8EAE-BF5A-486C-A8C5-ECC9F3942E4B}">
                <a14:imgProps xmlns:a14="http://schemas.microsoft.com/office/drawing/2010/main">
                  <a14:imgLayer r:embed="rId6">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315463" y="1748009"/>
            <a:ext cx="5942330" cy="2932430"/>
            <a:chOff x="315463" y="1748009"/>
            <a:chExt cx="5942330" cy="2932430"/>
          </a:xfrm>
        </p:grpSpPr>
        <p:pic>
          <p:nvPicPr>
            <p:cNvPr id="3" name="object 3"/>
            <p:cNvPicPr/>
            <p:nvPr/>
          </p:nvPicPr>
          <p:blipFill>
            <a:blip r:embed="rId2" cstate="print"/>
            <a:stretch>
              <a:fillRect/>
            </a:stretch>
          </p:blipFill>
          <p:spPr>
            <a:xfrm>
              <a:off x="315463" y="1748009"/>
              <a:ext cx="5942085" cy="2932213"/>
            </a:xfrm>
            <a:prstGeom prst="rect">
              <a:avLst/>
            </a:prstGeom>
          </p:spPr>
        </p:pic>
        <p:pic>
          <p:nvPicPr>
            <p:cNvPr id="4" name="object 4"/>
            <p:cNvPicPr/>
            <p:nvPr/>
          </p:nvPicPr>
          <p:blipFill>
            <a:blip r:embed="rId3" cstate="print"/>
            <a:stretch>
              <a:fillRect/>
            </a:stretch>
          </p:blipFill>
          <p:spPr>
            <a:xfrm>
              <a:off x="323088" y="1755647"/>
              <a:ext cx="5876544" cy="2866644"/>
            </a:xfrm>
            <a:prstGeom prst="rect">
              <a:avLst/>
            </a:prstGeom>
          </p:spPr>
        </p:pic>
      </p:grpSp>
      <p:sp>
        <p:nvSpPr>
          <p:cNvPr id="5" name="object 5"/>
          <p:cNvSpPr txBox="1"/>
          <p:nvPr/>
        </p:nvSpPr>
        <p:spPr>
          <a:xfrm>
            <a:off x="310692" y="966292"/>
            <a:ext cx="8397875" cy="3352165"/>
          </a:xfrm>
          <a:prstGeom prst="rect">
            <a:avLst/>
          </a:prstGeom>
        </p:spPr>
        <p:txBody>
          <a:bodyPr vert="horz" wrap="square" lIns="0" tIns="13335" rIns="0" bIns="0" rtlCol="0">
            <a:spAutoFit/>
          </a:bodyPr>
          <a:lstStyle/>
          <a:p>
            <a:pPr marL="144780" marR="192405" lvl="0" indent="-132715" defTabSz="914400" eaLnBrk="1" fontAlgn="auto" latinLnBrk="0" hangingPunct="1">
              <a:lnSpc>
                <a:spcPct val="100000"/>
              </a:lnSpc>
              <a:spcBef>
                <a:spcPts val="105"/>
              </a:spcBef>
              <a:spcAft>
                <a:spcPts val="0"/>
              </a:spcAft>
              <a:buClr>
                <a:srgbClr val="FF9900"/>
              </a:buClr>
              <a:buSzTx/>
              <a:buFont typeface="Arial"/>
              <a:buChar char="•"/>
              <a:tabLst>
                <a:tab pos="146685" algn="l"/>
              </a:tabLst>
              <a:defRPr/>
            </a:pPr>
            <a:r>
              <a:rPr kumimoji="0" sz="1400" b="1" i="0" u="none" strike="noStrike" kern="0" cap="none" spc="0" normalizeH="0" baseline="0" noProof="0">
                <a:ln>
                  <a:noFill/>
                </a:ln>
                <a:solidFill>
                  <a:srgbClr val="073762"/>
                </a:solidFill>
                <a:effectLst/>
                <a:uLnTx/>
                <a:uFillTx/>
                <a:latin typeface="Arial"/>
                <a:cs typeface="Arial"/>
              </a:rPr>
              <a:t>95</a:t>
            </a:r>
            <a:r>
              <a:rPr kumimoji="0" sz="1400" b="1"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err="1">
                <a:ln>
                  <a:noFill/>
                </a:ln>
                <a:solidFill>
                  <a:srgbClr val="073762"/>
                </a:solidFill>
                <a:effectLst/>
                <a:uLnTx/>
                <a:uFillTx/>
                <a:latin typeface="Arial"/>
                <a:cs typeface="Arial"/>
              </a:rPr>
              <a:t>standardised</a:t>
            </a:r>
            <a:r>
              <a:rPr kumimoji="0" sz="1400" b="0" i="0" u="none" strike="noStrike" kern="0" cap="none" spc="-6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and</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mandatory</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core</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variables</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which</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include</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data</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on</a:t>
            </a:r>
            <a:r>
              <a:rPr kumimoji="0" sz="1400" b="0" i="0" u="none" strike="noStrike" kern="0" cap="none" spc="-3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patient</a:t>
            </a:r>
            <a:r>
              <a:rPr kumimoji="0" sz="1400" b="1" i="0" u="none" strike="noStrike" kern="0" cap="none" spc="-6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demographics,</a:t>
            </a:r>
            <a:r>
              <a:rPr kumimoji="0" sz="1400" b="1" i="0" u="none" strike="noStrike" kern="0" cap="none" spc="-60"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medical 	</a:t>
            </a:r>
            <a:r>
              <a:rPr kumimoji="0" sz="1400" b="1" i="0" u="none" strike="noStrike" kern="0" cap="none" spc="0" normalizeH="0" baseline="0" noProof="0">
                <a:ln>
                  <a:noFill/>
                </a:ln>
                <a:solidFill>
                  <a:srgbClr val="073762"/>
                </a:solidFill>
                <a:effectLst/>
                <a:uLnTx/>
                <a:uFillTx/>
                <a:latin typeface="Arial"/>
                <a:cs typeface="Arial"/>
              </a:rPr>
              <a:t>history</a:t>
            </a:r>
            <a:r>
              <a:rPr kumimoji="0" sz="1400" b="1" i="0" u="none" strike="noStrike" kern="0" cap="none" spc="-2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and</a:t>
            </a:r>
            <a:r>
              <a:rPr kumimoji="0" sz="1400" b="1" i="0" u="none" strike="noStrike" kern="0" cap="none" spc="-10" normalizeH="0" baseline="0" noProof="0">
                <a:ln>
                  <a:noFill/>
                </a:ln>
                <a:solidFill>
                  <a:srgbClr val="073762"/>
                </a:solidFill>
                <a:effectLst/>
                <a:uLnTx/>
                <a:uFillTx/>
                <a:latin typeface="Arial"/>
                <a:cs typeface="Arial"/>
              </a:rPr>
              <a:t> diagnostics,</a:t>
            </a:r>
            <a:r>
              <a:rPr kumimoji="0" sz="1400" b="1" i="0" u="none" strike="noStrike" kern="0" cap="none" spc="-2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clinical</a:t>
            </a:r>
            <a:r>
              <a:rPr kumimoji="0" sz="1400" b="1" i="0" u="none" strike="noStrike" kern="0" cap="none" spc="-20"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characteristics,</a:t>
            </a:r>
            <a:r>
              <a:rPr kumimoji="0" sz="1400" b="1" i="0" u="none" strike="noStrike" kern="0" cap="none" spc="-30"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patient-reported</a:t>
            </a:r>
            <a:r>
              <a:rPr kumimoji="0" sz="1400" b="1" i="0" u="none" strike="noStrike" kern="0" cap="none" spc="-3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outcomes</a:t>
            </a:r>
            <a:r>
              <a:rPr kumimoji="0" sz="1400" b="1" i="0" u="none" strike="noStrike" kern="0" cap="none" spc="-1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and </a:t>
            </a:r>
            <a:r>
              <a:rPr kumimoji="0" sz="1400" b="1" i="0" u="none" strike="noStrike" kern="0" cap="none" spc="-10" normalizeH="0" baseline="0" noProof="0">
                <a:ln>
                  <a:noFill/>
                </a:ln>
                <a:solidFill>
                  <a:srgbClr val="073762"/>
                </a:solidFill>
                <a:effectLst/>
                <a:uLnTx/>
                <a:uFillTx/>
                <a:latin typeface="Arial"/>
                <a:cs typeface="Arial"/>
              </a:rPr>
              <a:t>treatment 	</a:t>
            </a:r>
            <a:r>
              <a:rPr kumimoji="0" sz="1400" b="1" i="0" u="none" strike="noStrike" kern="0" cap="none" spc="0" normalizeH="0" baseline="0" noProof="0">
                <a:ln>
                  <a:noFill/>
                </a:ln>
                <a:solidFill>
                  <a:srgbClr val="073762"/>
                </a:solidFill>
                <a:effectLst/>
                <a:uLnTx/>
                <a:uFillTx/>
                <a:latin typeface="Arial"/>
                <a:cs typeface="Arial"/>
              </a:rPr>
              <a:t>management</a:t>
            </a:r>
            <a:r>
              <a:rPr kumimoji="0" sz="1400" b="1" i="0" u="none" strike="noStrike" kern="0" cap="none" spc="-4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plans</a:t>
            </a:r>
            <a:r>
              <a:rPr kumimoji="0" sz="1400" b="1"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should</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be</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collected</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by</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any</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registry</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wishing</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to</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contribute</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data</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to</a:t>
            </a:r>
            <a:r>
              <a:rPr kumimoji="0" sz="1400" b="0" i="0" u="none" strike="noStrike" kern="0" cap="none" spc="-15"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ISAR.</a:t>
            </a:r>
            <a:endParaRPr kumimoji="0" sz="1400" b="0" i="0" u="none" strike="noStrike" kern="0" cap="none" spc="0" normalizeH="0" baseline="0" noProof="0">
              <a:ln>
                <a:noFill/>
              </a:ln>
              <a:solidFill>
                <a:sysClr val="windowText" lastClr="000000"/>
              </a:solidFill>
              <a:effectLst/>
              <a:uLnTx/>
              <a:uFillTx/>
              <a:latin typeface="Arial"/>
              <a:cs typeface="Arial"/>
            </a:endParaRPr>
          </a:p>
          <a:p>
            <a:pPr marL="0" marR="104775" lvl="0" indent="0" algn="r" defTabSz="914400" eaLnBrk="1" fontAlgn="auto" latinLnBrk="0" hangingPunct="1">
              <a:lnSpc>
                <a:spcPct val="100000"/>
              </a:lnSpc>
              <a:spcBef>
                <a:spcPts val="1030"/>
              </a:spcBef>
              <a:spcAft>
                <a:spcPts val="0"/>
              </a:spcAft>
              <a:buClrTx/>
              <a:buSzTx/>
              <a:buFontTx/>
              <a:buNone/>
              <a:tabLst/>
              <a:defRPr/>
            </a:pPr>
            <a:r>
              <a:rPr kumimoji="0" sz="1600" b="1" i="0" u="none" strike="noStrike" kern="0" cap="none" spc="0" normalizeH="0" baseline="0" noProof="0">
                <a:ln>
                  <a:noFill/>
                </a:ln>
                <a:solidFill>
                  <a:srgbClr val="073762"/>
                </a:solidFill>
                <a:effectLst/>
                <a:uLnTx/>
                <a:uFillTx/>
                <a:latin typeface="Arial"/>
                <a:cs typeface="Arial"/>
              </a:rPr>
              <a:t>Newest</a:t>
            </a:r>
            <a:r>
              <a:rPr kumimoji="0" sz="1600" b="1" i="0" u="none" strike="noStrike" kern="0" cap="none" spc="-50" normalizeH="0" baseline="0" noProof="0">
                <a:ln>
                  <a:noFill/>
                </a:ln>
                <a:solidFill>
                  <a:srgbClr val="073762"/>
                </a:solidFill>
                <a:effectLst/>
                <a:uLnTx/>
                <a:uFillTx/>
                <a:latin typeface="Arial"/>
                <a:cs typeface="Arial"/>
              </a:rPr>
              <a:t> </a:t>
            </a:r>
            <a:r>
              <a:rPr kumimoji="0" sz="1600" b="1" i="0" u="none" strike="noStrike" kern="0" cap="none" spc="-10" normalizeH="0" baseline="0" noProof="0">
                <a:ln>
                  <a:noFill/>
                </a:ln>
                <a:solidFill>
                  <a:srgbClr val="073762"/>
                </a:solidFill>
                <a:effectLst/>
                <a:uLnTx/>
                <a:uFillTx/>
                <a:latin typeface="Arial"/>
                <a:cs typeface="Arial"/>
              </a:rPr>
              <a:t>developments:</a:t>
            </a:r>
            <a:endParaRPr kumimoji="0" sz="1600" b="0" i="0" u="none" strike="noStrike" kern="0" cap="none" spc="0" normalizeH="0" baseline="0" noProof="0">
              <a:ln>
                <a:noFill/>
              </a:ln>
              <a:solidFill>
                <a:sysClr val="windowText" lastClr="000000"/>
              </a:solidFill>
              <a:effectLst/>
              <a:uLnTx/>
              <a:uFillTx/>
              <a:latin typeface="Arial"/>
              <a:cs typeface="Arial"/>
            </a:endParaRPr>
          </a:p>
          <a:p>
            <a:pPr marL="6222365" marR="5080" lvl="1" indent="-133350" defTabSz="914400" eaLnBrk="1" fontAlgn="auto" latinLnBrk="0" hangingPunct="1">
              <a:lnSpc>
                <a:spcPct val="100000"/>
              </a:lnSpc>
              <a:spcBef>
                <a:spcPts val="1495"/>
              </a:spcBef>
              <a:spcAft>
                <a:spcPts val="0"/>
              </a:spcAft>
              <a:buClr>
                <a:srgbClr val="FF9900"/>
              </a:buClr>
              <a:buSzTx/>
              <a:buFontTx/>
              <a:buChar char="•"/>
              <a:tabLst>
                <a:tab pos="6223635" algn="l"/>
              </a:tabLst>
              <a:defRPr/>
            </a:pPr>
            <a:r>
              <a:rPr kumimoji="0" sz="1400" b="0" i="0" u="none" strike="noStrike" kern="0" cap="none" spc="0" normalizeH="0" baseline="0" noProof="0">
                <a:ln>
                  <a:noFill/>
                </a:ln>
                <a:solidFill>
                  <a:srgbClr val="073762"/>
                </a:solidFill>
                <a:effectLst/>
                <a:uLnTx/>
                <a:uFillTx/>
                <a:latin typeface="Arial"/>
                <a:cs typeface="Arial"/>
              </a:rPr>
              <a:t>An</a:t>
            </a:r>
            <a:r>
              <a:rPr kumimoji="0" sz="1400" b="0" i="0" u="none" strike="noStrike" kern="0" cap="none" spc="-35" normalizeH="0" baseline="0" noProof="0">
                <a:ln>
                  <a:noFill/>
                </a:ln>
                <a:solidFill>
                  <a:srgbClr val="073762"/>
                </a:solidFill>
                <a:effectLst/>
                <a:uLnTx/>
                <a:uFillTx/>
                <a:latin typeface="Arial"/>
                <a:cs typeface="Arial"/>
              </a:rPr>
              <a:t> </a:t>
            </a:r>
            <a:r>
              <a:rPr kumimoji="0" sz="1400" b="1" i="0" u="sng" strike="noStrike" kern="0" cap="none" spc="0" normalizeH="0" baseline="0" noProof="0">
                <a:ln>
                  <a:noFill/>
                </a:ln>
                <a:solidFill>
                  <a:srgbClr val="FF9900"/>
                </a:solidFill>
                <a:effectLst/>
                <a:uLnTx/>
                <a:uFill>
                  <a:solidFill>
                    <a:srgbClr val="FF9900"/>
                  </a:solidFill>
                </a:uFill>
                <a:latin typeface="Arial"/>
                <a:cs typeface="Arial"/>
                <a:hlinkClick r:id="rId4"/>
              </a:rPr>
              <a:t>ISAR patient</a:t>
            </a:r>
            <a:r>
              <a:rPr kumimoji="0" sz="1400" b="1" i="0" u="sng" strike="noStrike" kern="0" cap="none" spc="-55" normalizeH="0" baseline="0" noProof="0">
                <a:ln>
                  <a:noFill/>
                </a:ln>
                <a:solidFill>
                  <a:srgbClr val="FF9900"/>
                </a:solidFill>
                <a:effectLst/>
                <a:uLnTx/>
                <a:uFill>
                  <a:solidFill>
                    <a:srgbClr val="FF9900"/>
                  </a:solidFill>
                </a:uFill>
                <a:latin typeface="Arial"/>
                <a:cs typeface="Arial"/>
                <a:hlinkClick r:id="rId4"/>
              </a:rPr>
              <a:t> </a:t>
            </a:r>
            <a:r>
              <a:rPr kumimoji="0" sz="1400" b="1" i="0" u="sng" strike="noStrike" kern="0" cap="none" spc="-10" normalizeH="0" baseline="0" noProof="0">
                <a:ln>
                  <a:noFill/>
                </a:ln>
                <a:solidFill>
                  <a:srgbClr val="FF9900"/>
                </a:solidFill>
                <a:effectLst/>
                <a:uLnTx/>
                <a:uFill>
                  <a:solidFill>
                    <a:srgbClr val="FF9900"/>
                  </a:solidFill>
                </a:uFill>
                <a:latin typeface="Arial"/>
                <a:cs typeface="Arial"/>
                <a:hlinkClick r:id="rId4"/>
              </a:rPr>
              <a:t>response</a:t>
            </a:r>
            <a:r>
              <a:rPr kumimoji="0" sz="1400" b="1" i="0" u="none" strike="noStrike" kern="0" cap="none" spc="-10" normalizeH="0" baseline="0" noProof="0">
                <a:ln>
                  <a:noFill/>
                </a:ln>
                <a:solidFill>
                  <a:srgbClr val="FF9900"/>
                </a:solidFill>
                <a:effectLst/>
                <a:uLnTx/>
                <a:uFillTx/>
                <a:latin typeface="Arial"/>
                <a:cs typeface="Arial"/>
              </a:rPr>
              <a:t> 	</a:t>
            </a:r>
            <a:r>
              <a:rPr kumimoji="0" sz="1400" b="1" i="0" u="sng" strike="noStrike" kern="0" cap="none" spc="-10" normalizeH="0" baseline="0" noProof="0">
                <a:ln>
                  <a:noFill/>
                </a:ln>
                <a:solidFill>
                  <a:srgbClr val="FF9900"/>
                </a:solidFill>
                <a:effectLst/>
                <a:uLnTx/>
                <a:uFill>
                  <a:solidFill>
                    <a:srgbClr val="FF9900"/>
                  </a:solidFill>
                </a:uFill>
                <a:latin typeface="Arial"/>
                <a:cs typeface="Arial"/>
                <a:hlinkClick r:id="rId4"/>
              </a:rPr>
              <a:t>questionnaire</a:t>
            </a:r>
            <a:r>
              <a:rPr kumimoji="0" sz="1400" b="1" i="0" u="none" strike="noStrike" kern="0" cap="none" spc="-10" normalizeH="0" baseline="0" noProof="0">
                <a:ln>
                  <a:noFill/>
                </a:ln>
                <a:solidFill>
                  <a:srgbClr val="FF9900"/>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to</a:t>
            </a:r>
            <a:r>
              <a:rPr kumimoji="0" sz="1400" b="0" i="0" u="none" strike="noStrike" kern="0" cap="none" spc="1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assist 	</a:t>
            </a:r>
            <a:r>
              <a:rPr kumimoji="0" sz="1400" b="0" i="0" u="none" strike="noStrike" kern="0" cap="none" spc="0" normalizeH="0" baseline="0" noProof="0">
                <a:ln>
                  <a:noFill/>
                </a:ln>
                <a:solidFill>
                  <a:srgbClr val="073762"/>
                </a:solidFill>
                <a:effectLst/>
                <a:uLnTx/>
                <a:uFillTx/>
                <a:latin typeface="Arial"/>
                <a:cs typeface="Arial"/>
              </a:rPr>
              <a:t>affected</a:t>
            </a:r>
            <a:r>
              <a:rPr kumimoji="0" sz="1400" b="0" i="0" u="none" strike="noStrike" kern="0" cap="none" spc="-6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sites</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20" normalizeH="0" baseline="0" noProof="0">
                <a:ln>
                  <a:noFill/>
                </a:ln>
                <a:solidFill>
                  <a:srgbClr val="073762"/>
                </a:solidFill>
                <a:effectLst/>
                <a:uLnTx/>
                <a:uFillTx/>
                <a:latin typeface="Arial"/>
                <a:cs typeface="Arial"/>
              </a:rPr>
              <a:t>with</a:t>
            </a:r>
            <a:r>
              <a:rPr kumimoji="0" sz="1400" b="0" i="0" u="none" strike="noStrike" kern="0" cap="none" spc="50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collecting</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patient</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20" normalizeH="0" baseline="0" noProof="0">
                <a:ln>
                  <a:noFill/>
                </a:ln>
                <a:solidFill>
                  <a:srgbClr val="073762"/>
                </a:solidFill>
                <a:effectLst/>
                <a:uLnTx/>
                <a:uFillTx/>
                <a:latin typeface="Arial"/>
                <a:cs typeface="Arial"/>
              </a:rPr>
              <a:t>data 	</a:t>
            </a:r>
            <a:r>
              <a:rPr kumimoji="0" sz="1400" b="1" i="0" u="none" strike="noStrike" kern="0" cap="none" spc="0" normalizeH="0" baseline="0" noProof="0">
                <a:ln>
                  <a:noFill/>
                </a:ln>
                <a:solidFill>
                  <a:srgbClr val="073762"/>
                </a:solidFill>
                <a:effectLst/>
                <a:uLnTx/>
                <a:uFillTx/>
                <a:latin typeface="Arial"/>
                <a:cs typeface="Arial"/>
              </a:rPr>
              <a:t>remotely</a:t>
            </a:r>
            <a:r>
              <a:rPr kumimoji="0" sz="1400" b="1"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in</a:t>
            </a:r>
            <a:r>
              <a:rPr kumimoji="0" sz="1400" b="0" i="0" u="none" strike="noStrike" kern="0" cap="none" spc="-1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era</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25" normalizeH="0" baseline="0" noProof="0">
                <a:ln>
                  <a:noFill/>
                </a:ln>
                <a:solidFill>
                  <a:srgbClr val="073762"/>
                </a:solidFill>
                <a:effectLst/>
                <a:uLnTx/>
                <a:uFillTx/>
                <a:latin typeface="Arial"/>
                <a:cs typeface="Arial"/>
              </a:rPr>
              <a:t>of 	</a:t>
            </a:r>
            <a:r>
              <a:rPr kumimoji="0" sz="1400" b="0" i="0" u="none" strike="noStrike" kern="0" cap="none" spc="-10" normalizeH="0" baseline="0" noProof="0">
                <a:ln>
                  <a:noFill/>
                </a:ln>
                <a:solidFill>
                  <a:srgbClr val="073762"/>
                </a:solidFill>
                <a:effectLst/>
                <a:uLnTx/>
                <a:uFillTx/>
                <a:latin typeface="Arial"/>
                <a:cs typeface="Arial"/>
              </a:rPr>
              <a:t>Covid-</a:t>
            </a:r>
            <a:r>
              <a:rPr kumimoji="0" sz="1400" b="0" i="0" u="none" strike="noStrike" kern="0" cap="none" spc="-25" normalizeH="0" baseline="0" noProof="0">
                <a:ln>
                  <a:noFill/>
                </a:ln>
                <a:solidFill>
                  <a:srgbClr val="073762"/>
                </a:solidFill>
                <a:effectLst/>
                <a:uLnTx/>
                <a:uFillTx/>
                <a:latin typeface="Arial"/>
                <a:cs typeface="Arial"/>
              </a:rPr>
              <a:t>19.</a:t>
            </a:r>
            <a:endParaRPr kumimoji="0" sz="1400" b="0" i="0" u="none" strike="noStrike" kern="0" cap="none" spc="0" normalizeH="0" baseline="0" noProof="0">
              <a:ln>
                <a:noFill/>
              </a:ln>
              <a:solidFill>
                <a:sysClr val="windowText" lastClr="000000"/>
              </a:solidFill>
              <a:effectLst/>
              <a:uLnTx/>
              <a:uFillTx/>
              <a:latin typeface="Arial"/>
              <a:cs typeface="Arial"/>
            </a:endParaRPr>
          </a:p>
          <a:p>
            <a:pPr marL="6359525" marR="20955" lvl="0" indent="-135890" defTabSz="914400" eaLnBrk="1" fontAlgn="auto" latinLnBrk="0" hangingPunct="1">
              <a:lnSpc>
                <a:spcPct val="100000"/>
              </a:lnSpc>
              <a:spcBef>
                <a:spcPts val="320"/>
              </a:spcBef>
              <a:spcAft>
                <a:spcPts val="0"/>
              </a:spcAft>
              <a:buClrTx/>
              <a:buSzTx/>
              <a:buFontTx/>
              <a:buNone/>
              <a:tabLst/>
              <a:defRPr/>
            </a:pPr>
            <a:r>
              <a:rPr kumimoji="0" sz="1050" b="0" i="0" u="none" strike="noStrike" kern="0" cap="none" spc="0" normalizeH="0" baseline="0" noProof="0">
                <a:ln>
                  <a:noFill/>
                </a:ln>
                <a:solidFill>
                  <a:srgbClr val="FF9900"/>
                </a:solidFill>
                <a:effectLst/>
                <a:uLnTx/>
                <a:uFillTx/>
                <a:latin typeface="Arial"/>
                <a:cs typeface="Arial"/>
              </a:rPr>
              <a:t>–</a:t>
            </a:r>
            <a:r>
              <a:rPr kumimoji="0" sz="1050" b="0" i="0" u="none" strike="noStrike" kern="0" cap="none" spc="204" normalizeH="0" baseline="0" noProof="0">
                <a:ln>
                  <a:noFill/>
                </a:ln>
                <a:solidFill>
                  <a:srgbClr val="FF9900"/>
                </a:solidFill>
                <a:effectLst/>
                <a:uLnTx/>
                <a:uFillTx/>
                <a:latin typeface="Arial"/>
                <a:cs typeface="Arial"/>
              </a:rPr>
              <a:t> </a:t>
            </a:r>
            <a:r>
              <a:rPr kumimoji="0" sz="1050" b="1" i="0" u="none" strike="noStrike" kern="0" cap="none" spc="0" normalizeH="0" baseline="0" noProof="0">
                <a:ln>
                  <a:noFill/>
                </a:ln>
                <a:solidFill>
                  <a:srgbClr val="073762"/>
                </a:solidFill>
                <a:effectLst/>
                <a:uLnTx/>
                <a:uFillTx/>
                <a:latin typeface="Arial"/>
                <a:cs typeface="Arial"/>
              </a:rPr>
              <a:t>Optional</a:t>
            </a:r>
            <a:r>
              <a:rPr kumimoji="0" sz="1050" b="1" i="0" u="none" strike="noStrike" kern="0" cap="none" spc="-30" normalizeH="0" baseline="0" noProof="0">
                <a:ln>
                  <a:noFill/>
                </a:ln>
                <a:solidFill>
                  <a:srgbClr val="073762"/>
                </a:solidFill>
                <a:effectLst/>
                <a:uLnTx/>
                <a:uFillTx/>
                <a:latin typeface="Arial"/>
                <a:cs typeface="Arial"/>
              </a:rPr>
              <a:t> </a:t>
            </a:r>
            <a:r>
              <a:rPr kumimoji="0" sz="1050" b="1" i="0" u="none" strike="noStrike" kern="0" cap="none" spc="-10" normalizeH="0" baseline="0" noProof="0">
                <a:ln>
                  <a:noFill/>
                </a:ln>
                <a:solidFill>
                  <a:srgbClr val="073762"/>
                </a:solidFill>
                <a:effectLst/>
                <a:uLnTx/>
                <a:uFillTx/>
                <a:latin typeface="Arial"/>
                <a:cs typeface="Arial"/>
              </a:rPr>
              <a:t>Covid-</a:t>
            </a:r>
            <a:r>
              <a:rPr kumimoji="0" sz="1050" b="1" i="0" u="none" strike="noStrike" kern="0" cap="none" spc="0" normalizeH="0" baseline="0" noProof="0">
                <a:ln>
                  <a:noFill/>
                </a:ln>
                <a:solidFill>
                  <a:srgbClr val="073762"/>
                </a:solidFill>
                <a:effectLst/>
                <a:uLnTx/>
                <a:uFillTx/>
                <a:latin typeface="Arial"/>
                <a:cs typeface="Arial"/>
              </a:rPr>
              <a:t>19</a:t>
            </a:r>
            <a:r>
              <a:rPr kumimoji="0" sz="1050" b="1" i="0" u="none" strike="noStrike" kern="0" cap="none" spc="-5" normalizeH="0" baseline="0" noProof="0">
                <a:ln>
                  <a:noFill/>
                </a:ln>
                <a:solidFill>
                  <a:srgbClr val="073762"/>
                </a:solidFill>
                <a:effectLst/>
                <a:uLnTx/>
                <a:uFillTx/>
                <a:latin typeface="Arial"/>
                <a:cs typeface="Arial"/>
              </a:rPr>
              <a:t> </a:t>
            </a:r>
            <a:r>
              <a:rPr kumimoji="0" sz="1050" b="1" i="0" u="none" strike="noStrike" kern="0" cap="none" spc="-10" normalizeH="0" baseline="0" noProof="0">
                <a:ln>
                  <a:noFill/>
                </a:ln>
                <a:solidFill>
                  <a:srgbClr val="073762"/>
                </a:solidFill>
                <a:effectLst/>
                <a:uLnTx/>
                <a:uFillTx/>
                <a:latin typeface="Arial"/>
                <a:cs typeface="Arial"/>
              </a:rPr>
              <a:t>variables </a:t>
            </a:r>
            <a:r>
              <a:rPr kumimoji="0" sz="1050" b="1" i="0" u="none" strike="noStrike" kern="0" cap="none" spc="0" normalizeH="0" baseline="0" noProof="0">
                <a:ln>
                  <a:noFill/>
                </a:ln>
                <a:solidFill>
                  <a:srgbClr val="073762"/>
                </a:solidFill>
                <a:effectLst/>
                <a:uLnTx/>
                <a:uFillTx/>
                <a:latin typeface="Arial"/>
                <a:cs typeface="Arial"/>
              </a:rPr>
              <a:t>included</a:t>
            </a:r>
            <a:r>
              <a:rPr kumimoji="0" sz="1050" b="1" i="0" u="none" strike="noStrike" kern="0" cap="none" spc="-55" normalizeH="0" baseline="0" noProof="0">
                <a:ln>
                  <a:noFill/>
                </a:ln>
                <a:solidFill>
                  <a:srgbClr val="073762"/>
                </a:solidFill>
                <a:effectLst/>
                <a:uLnTx/>
                <a:uFillTx/>
                <a:latin typeface="Arial"/>
                <a:cs typeface="Arial"/>
              </a:rPr>
              <a:t> </a:t>
            </a:r>
            <a:r>
              <a:rPr kumimoji="0" sz="1050" b="0" i="0" u="none" strike="noStrike" kern="0" cap="none" spc="0" normalizeH="0" baseline="0" noProof="0">
                <a:ln>
                  <a:noFill/>
                </a:ln>
                <a:solidFill>
                  <a:srgbClr val="073762"/>
                </a:solidFill>
                <a:effectLst/>
                <a:uLnTx/>
                <a:uFillTx/>
                <a:latin typeface="Arial"/>
                <a:cs typeface="Arial"/>
              </a:rPr>
              <a:t>for</a:t>
            </a:r>
            <a:r>
              <a:rPr kumimoji="0" sz="1050" b="0" i="0" u="none" strike="noStrike" kern="0" cap="none" spc="-25" normalizeH="0" baseline="0" noProof="0">
                <a:ln>
                  <a:noFill/>
                </a:ln>
                <a:solidFill>
                  <a:srgbClr val="073762"/>
                </a:solidFill>
                <a:effectLst/>
                <a:uLnTx/>
                <a:uFillTx/>
                <a:latin typeface="Arial"/>
                <a:cs typeface="Arial"/>
              </a:rPr>
              <a:t> </a:t>
            </a:r>
            <a:r>
              <a:rPr kumimoji="0" sz="1050" b="0" i="0" u="none" strike="noStrike" kern="0" cap="none" spc="0" normalizeH="0" baseline="0" noProof="0">
                <a:ln>
                  <a:noFill/>
                </a:ln>
                <a:solidFill>
                  <a:srgbClr val="073762"/>
                </a:solidFill>
                <a:effectLst/>
                <a:uLnTx/>
                <a:uFillTx/>
                <a:latin typeface="Arial"/>
                <a:cs typeface="Arial"/>
              </a:rPr>
              <a:t>patients</a:t>
            </a:r>
            <a:r>
              <a:rPr kumimoji="0" sz="1050" b="0" i="0" u="none" strike="noStrike" kern="0" cap="none" spc="-10" normalizeH="0" baseline="0" noProof="0">
                <a:ln>
                  <a:noFill/>
                </a:ln>
                <a:solidFill>
                  <a:srgbClr val="073762"/>
                </a:solidFill>
                <a:effectLst/>
                <a:uLnTx/>
                <a:uFillTx/>
                <a:latin typeface="Arial"/>
                <a:cs typeface="Arial"/>
              </a:rPr>
              <a:t> </a:t>
            </a:r>
            <a:r>
              <a:rPr kumimoji="0" sz="1050" b="0" i="0" u="none" strike="noStrike" kern="0" cap="none" spc="0" normalizeH="0" baseline="0" noProof="0">
                <a:ln>
                  <a:noFill/>
                </a:ln>
                <a:solidFill>
                  <a:srgbClr val="073762"/>
                </a:solidFill>
                <a:effectLst/>
                <a:uLnTx/>
                <a:uFillTx/>
                <a:latin typeface="Arial"/>
                <a:cs typeface="Arial"/>
              </a:rPr>
              <a:t>to</a:t>
            </a:r>
            <a:r>
              <a:rPr kumimoji="0" sz="1050" b="0" i="0" u="none" strike="noStrike" kern="0" cap="none" spc="-20" normalizeH="0" baseline="0" noProof="0">
                <a:ln>
                  <a:noFill/>
                </a:ln>
                <a:solidFill>
                  <a:srgbClr val="073762"/>
                </a:solidFill>
                <a:effectLst/>
                <a:uLnTx/>
                <a:uFillTx/>
                <a:latin typeface="Arial"/>
                <a:cs typeface="Arial"/>
              </a:rPr>
              <a:t> </a:t>
            </a:r>
            <a:r>
              <a:rPr kumimoji="0" sz="1050" b="0" i="0" u="none" strike="noStrike" kern="0" cap="none" spc="-10" normalizeH="0" baseline="0" noProof="0">
                <a:ln>
                  <a:noFill/>
                </a:ln>
                <a:solidFill>
                  <a:srgbClr val="073762"/>
                </a:solidFill>
                <a:effectLst/>
                <a:uLnTx/>
                <a:uFillTx/>
                <a:latin typeface="Arial"/>
                <a:cs typeface="Arial"/>
              </a:rPr>
              <a:t>complete, </a:t>
            </a:r>
            <a:r>
              <a:rPr kumimoji="0" sz="1050" b="0" i="0" u="none" strike="noStrike" kern="0" cap="none" spc="0" normalizeH="0" baseline="0" noProof="0">
                <a:ln>
                  <a:noFill/>
                </a:ln>
                <a:solidFill>
                  <a:srgbClr val="073762"/>
                </a:solidFill>
                <a:effectLst/>
                <a:uLnTx/>
                <a:uFillTx/>
                <a:latin typeface="Arial"/>
                <a:cs typeface="Arial"/>
              </a:rPr>
              <a:t>allowing</a:t>
            </a:r>
            <a:r>
              <a:rPr kumimoji="0" sz="1050" b="0" i="0" u="none" strike="noStrike" kern="0" cap="none" spc="-40" normalizeH="0" baseline="0" noProof="0">
                <a:ln>
                  <a:noFill/>
                </a:ln>
                <a:solidFill>
                  <a:srgbClr val="073762"/>
                </a:solidFill>
                <a:effectLst/>
                <a:uLnTx/>
                <a:uFillTx/>
                <a:latin typeface="Arial"/>
                <a:cs typeface="Arial"/>
              </a:rPr>
              <a:t> </a:t>
            </a:r>
            <a:r>
              <a:rPr kumimoji="0" sz="1050" b="0" i="0" u="none" strike="noStrike" kern="0" cap="none" spc="0" normalizeH="0" baseline="0" noProof="0">
                <a:ln>
                  <a:noFill/>
                </a:ln>
                <a:solidFill>
                  <a:srgbClr val="073762"/>
                </a:solidFill>
                <a:effectLst/>
                <a:uLnTx/>
                <a:uFillTx/>
                <a:latin typeface="Arial"/>
                <a:cs typeface="Arial"/>
              </a:rPr>
              <a:t>ISAR</a:t>
            </a:r>
            <a:r>
              <a:rPr kumimoji="0" sz="1050" b="0" i="0" u="none" strike="noStrike" kern="0" cap="none" spc="-55" normalizeH="0" baseline="0" noProof="0">
                <a:ln>
                  <a:noFill/>
                </a:ln>
                <a:solidFill>
                  <a:srgbClr val="073762"/>
                </a:solidFill>
                <a:effectLst/>
                <a:uLnTx/>
                <a:uFillTx/>
                <a:latin typeface="Arial"/>
                <a:cs typeface="Arial"/>
              </a:rPr>
              <a:t> </a:t>
            </a:r>
            <a:r>
              <a:rPr kumimoji="0" sz="1050" b="0" i="0" u="none" strike="noStrike" kern="0" cap="none" spc="0" normalizeH="0" baseline="0" noProof="0">
                <a:ln>
                  <a:noFill/>
                </a:ln>
                <a:solidFill>
                  <a:srgbClr val="073762"/>
                </a:solidFill>
                <a:effectLst/>
                <a:uLnTx/>
                <a:uFillTx/>
                <a:latin typeface="Arial"/>
                <a:cs typeface="Arial"/>
              </a:rPr>
              <a:t>to</a:t>
            </a:r>
            <a:r>
              <a:rPr kumimoji="0" sz="1050" b="0" i="0" u="none" strike="noStrike" kern="0" cap="none" spc="-40" normalizeH="0" baseline="0" noProof="0">
                <a:ln>
                  <a:noFill/>
                </a:ln>
                <a:solidFill>
                  <a:srgbClr val="073762"/>
                </a:solidFill>
                <a:effectLst/>
                <a:uLnTx/>
                <a:uFillTx/>
                <a:latin typeface="Arial"/>
                <a:cs typeface="Arial"/>
              </a:rPr>
              <a:t> </a:t>
            </a:r>
            <a:r>
              <a:rPr kumimoji="0" sz="1050" b="0" i="0" u="none" strike="noStrike" kern="0" cap="none" spc="0" normalizeH="0" baseline="0" noProof="0">
                <a:ln>
                  <a:noFill/>
                </a:ln>
                <a:solidFill>
                  <a:srgbClr val="073762"/>
                </a:solidFill>
                <a:effectLst/>
                <a:uLnTx/>
                <a:uFillTx/>
                <a:latin typeface="Arial"/>
                <a:cs typeface="Arial"/>
              </a:rPr>
              <a:t>develop</a:t>
            </a:r>
            <a:r>
              <a:rPr kumimoji="0" sz="1050" b="0" i="0" u="none" strike="noStrike" kern="0" cap="none" spc="-35" normalizeH="0" baseline="0" noProof="0">
                <a:ln>
                  <a:noFill/>
                </a:ln>
                <a:solidFill>
                  <a:srgbClr val="073762"/>
                </a:solidFill>
                <a:effectLst/>
                <a:uLnTx/>
                <a:uFillTx/>
                <a:latin typeface="Arial"/>
                <a:cs typeface="Arial"/>
              </a:rPr>
              <a:t> </a:t>
            </a:r>
            <a:r>
              <a:rPr kumimoji="0" sz="1050" b="0" i="0" u="none" strike="noStrike" kern="0" cap="none" spc="-25" normalizeH="0" baseline="0" noProof="0">
                <a:ln>
                  <a:noFill/>
                </a:ln>
                <a:solidFill>
                  <a:srgbClr val="073762"/>
                </a:solidFill>
                <a:effectLst/>
                <a:uLnTx/>
                <a:uFillTx/>
                <a:latin typeface="Arial"/>
                <a:cs typeface="Arial"/>
              </a:rPr>
              <a:t>and </a:t>
            </a:r>
            <a:r>
              <a:rPr kumimoji="0" sz="1050" b="0" i="0" u="none" strike="noStrike" kern="0" cap="none" spc="0" normalizeH="0" baseline="0" noProof="0">
                <a:ln>
                  <a:noFill/>
                </a:ln>
                <a:solidFill>
                  <a:srgbClr val="073762"/>
                </a:solidFill>
                <a:effectLst/>
                <a:uLnTx/>
                <a:uFillTx/>
                <a:latin typeface="Arial"/>
                <a:cs typeface="Arial"/>
              </a:rPr>
              <a:t>evolve</a:t>
            </a:r>
            <a:r>
              <a:rPr kumimoji="0" sz="1050" b="0" i="0" u="none" strike="noStrike" kern="0" cap="none" spc="-35" normalizeH="0" baseline="0" noProof="0">
                <a:ln>
                  <a:noFill/>
                </a:ln>
                <a:solidFill>
                  <a:srgbClr val="073762"/>
                </a:solidFill>
                <a:effectLst/>
                <a:uLnTx/>
                <a:uFillTx/>
                <a:latin typeface="Arial"/>
                <a:cs typeface="Arial"/>
              </a:rPr>
              <a:t> </a:t>
            </a:r>
            <a:r>
              <a:rPr kumimoji="0" sz="1050" b="0" i="0" u="none" strike="noStrike" kern="0" cap="none" spc="0" normalizeH="0" baseline="0" noProof="0">
                <a:ln>
                  <a:noFill/>
                </a:ln>
                <a:solidFill>
                  <a:srgbClr val="073762"/>
                </a:solidFill>
                <a:effectLst/>
                <a:uLnTx/>
                <a:uFillTx/>
                <a:latin typeface="Arial"/>
                <a:cs typeface="Arial"/>
              </a:rPr>
              <a:t>within</a:t>
            </a:r>
            <a:r>
              <a:rPr kumimoji="0" sz="1050" b="0" i="0" u="none" strike="noStrike" kern="0" cap="none" spc="-40" normalizeH="0" baseline="0" noProof="0">
                <a:ln>
                  <a:noFill/>
                </a:ln>
                <a:solidFill>
                  <a:srgbClr val="073762"/>
                </a:solidFill>
                <a:effectLst/>
                <a:uLnTx/>
                <a:uFillTx/>
                <a:latin typeface="Arial"/>
                <a:cs typeface="Arial"/>
              </a:rPr>
              <a:t> </a:t>
            </a:r>
            <a:r>
              <a:rPr kumimoji="0" sz="1050" b="0" i="0" u="none" strike="noStrike" kern="0" cap="none" spc="0" normalizeH="0" baseline="0" noProof="0">
                <a:ln>
                  <a:noFill/>
                </a:ln>
                <a:solidFill>
                  <a:srgbClr val="073762"/>
                </a:solidFill>
                <a:effectLst/>
                <a:uLnTx/>
                <a:uFillTx/>
                <a:latin typeface="Arial"/>
                <a:cs typeface="Arial"/>
              </a:rPr>
              <a:t>the</a:t>
            </a:r>
            <a:r>
              <a:rPr kumimoji="0" sz="1050" b="0" i="0" u="none" strike="noStrike" kern="0" cap="none" spc="-40" normalizeH="0" baseline="0" noProof="0">
                <a:ln>
                  <a:noFill/>
                </a:ln>
                <a:solidFill>
                  <a:srgbClr val="073762"/>
                </a:solidFill>
                <a:effectLst/>
                <a:uLnTx/>
                <a:uFillTx/>
                <a:latin typeface="Arial"/>
                <a:cs typeface="Arial"/>
              </a:rPr>
              <a:t> </a:t>
            </a:r>
            <a:r>
              <a:rPr kumimoji="0" sz="1050" b="0" i="0" u="none" strike="noStrike" kern="0" cap="none" spc="0" normalizeH="0" baseline="0" noProof="0">
                <a:ln>
                  <a:noFill/>
                </a:ln>
                <a:solidFill>
                  <a:srgbClr val="073762"/>
                </a:solidFill>
                <a:effectLst/>
                <a:uLnTx/>
                <a:uFillTx/>
                <a:latin typeface="Arial"/>
                <a:cs typeface="Arial"/>
              </a:rPr>
              <a:t>changing</a:t>
            </a:r>
            <a:r>
              <a:rPr kumimoji="0" sz="1050" b="0" i="0" u="none" strike="noStrike" kern="0" cap="none" spc="-45" normalizeH="0" baseline="0" noProof="0">
                <a:ln>
                  <a:noFill/>
                </a:ln>
                <a:solidFill>
                  <a:srgbClr val="073762"/>
                </a:solidFill>
                <a:effectLst/>
                <a:uLnTx/>
                <a:uFillTx/>
                <a:latin typeface="Arial"/>
                <a:cs typeface="Arial"/>
              </a:rPr>
              <a:t> </a:t>
            </a:r>
            <a:r>
              <a:rPr kumimoji="0" sz="1050" b="0" i="0" u="none" strike="noStrike" kern="0" cap="none" spc="-10" normalizeH="0" baseline="0" noProof="0">
                <a:ln>
                  <a:noFill/>
                </a:ln>
                <a:solidFill>
                  <a:srgbClr val="073762"/>
                </a:solidFill>
                <a:effectLst/>
                <a:uLnTx/>
                <a:uFillTx/>
                <a:latin typeface="Arial"/>
                <a:cs typeface="Arial"/>
              </a:rPr>
              <a:t>global </a:t>
            </a:r>
            <a:r>
              <a:rPr kumimoji="0" sz="1050" b="0" i="0" u="none" strike="noStrike" kern="0" cap="none" spc="0" normalizeH="0" baseline="0" noProof="0">
                <a:ln>
                  <a:noFill/>
                </a:ln>
                <a:solidFill>
                  <a:srgbClr val="073762"/>
                </a:solidFill>
                <a:effectLst/>
                <a:uLnTx/>
                <a:uFillTx/>
                <a:latin typeface="Arial"/>
                <a:cs typeface="Arial"/>
              </a:rPr>
              <a:t>respiratory</a:t>
            </a:r>
            <a:r>
              <a:rPr kumimoji="0" sz="1050" b="0" i="0" u="none" strike="noStrike" kern="0" cap="none" spc="-55" normalizeH="0" baseline="0" noProof="0">
                <a:ln>
                  <a:noFill/>
                </a:ln>
                <a:solidFill>
                  <a:srgbClr val="073762"/>
                </a:solidFill>
                <a:effectLst/>
                <a:uLnTx/>
                <a:uFillTx/>
                <a:latin typeface="Arial"/>
                <a:cs typeface="Arial"/>
              </a:rPr>
              <a:t> </a:t>
            </a:r>
            <a:r>
              <a:rPr kumimoji="0" sz="1050" b="0" i="0" u="none" strike="noStrike" kern="0" cap="none" spc="-10" normalizeH="0" baseline="0" noProof="0">
                <a:ln>
                  <a:noFill/>
                </a:ln>
                <a:solidFill>
                  <a:srgbClr val="073762"/>
                </a:solidFill>
                <a:effectLst/>
                <a:uLnTx/>
                <a:uFillTx/>
                <a:latin typeface="Arial"/>
                <a:cs typeface="Arial"/>
              </a:rPr>
              <a:t>environment.</a:t>
            </a:r>
            <a:endParaRPr kumimoji="0" sz="1050" b="0" i="0" u="none" strike="noStrike" kern="0" cap="none" spc="0" normalizeH="0" baseline="0" noProof="0">
              <a:ln>
                <a:noFill/>
              </a:ln>
              <a:solidFill>
                <a:sysClr val="windowText" lastClr="000000"/>
              </a:solidFill>
              <a:effectLst/>
              <a:uLnTx/>
              <a:uFillTx/>
              <a:latin typeface="Arial"/>
              <a:cs typeface="Arial"/>
            </a:endParaRPr>
          </a:p>
        </p:txBody>
      </p:sp>
      <p:sp>
        <p:nvSpPr>
          <p:cNvPr id="6" name="object 6"/>
          <p:cNvSpPr txBox="1">
            <a:spLocks noGrp="1"/>
          </p:cNvSpPr>
          <p:nvPr>
            <p:ph type="title"/>
          </p:nvPr>
        </p:nvSpPr>
        <p:spPr>
          <a:prstGeom prst="rect">
            <a:avLst/>
          </a:prstGeom>
        </p:spPr>
        <p:txBody>
          <a:bodyPr vert="horz" wrap="square" lIns="0" tIns="12700" rIns="0" bIns="0" rtlCol="0">
            <a:spAutoFit/>
          </a:bodyPr>
          <a:lstStyle/>
          <a:p>
            <a:pPr marL="12700">
              <a:lnSpc>
                <a:spcPct val="100000"/>
              </a:lnSpc>
              <a:spcBef>
                <a:spcPts val="100"/>
              </a:spcBef>
            </a:pPr>
            <a:r>
              <a:t>ISAR</a:t>
            </a:r>
            <a:r>
              <a:rPr spc="-75"/>
              <a:t> </a:t>
            </a:r>
            <a:r>
              <a:t>core</a:t>
            </a:r>
            <a:r>
              <a:rPr spc="-60"/>
              <a:t> </a:t>
            </a:r>
            <a:r>
              <a:rPr spc="-10"/>
              <a:t>variables</a:t>
            </a:r>
          </a:p>
        </p:txBody>
      </p:sp>
      <p:sp>
        <p:nvSpPr>
          <p:cNvPr id="7" name="object 7"/>
          <p:cNvSpPr txBox="1"/>
          <p:nvPr/>
        </p:nvSpPr>
        <p:spPr>
          <a:xfrm>
            <a:off x="310692" y="4905857"/>
            <a:ext cx="3596004" cy="14795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800" b="0" i="0" u="none" strike="noStrike" kern="0" cap="none" spc="0" normalizeH="0" baseline="0" noProof="0">
                <a:ln>
                  <a:noFill/>
                </a:ln>
                <a:solidFill>
                  <a:srgbClr val="073762"/>
                </a:solidFill>
                <a:effectLst/>
                <a:uLnTx/>
                <a:uFillTx/>
                <a:latin typeface="Arial"/>
                <a:cs typeface="Arial"/>
              </a:rPr>
              <a:t>GINA:</a:t>
            </a:r>
            <a:r>
              <a:rPr kumimoji="0" sz="800" b="0" i="0" u="none" strike="noStrike" kern="0" cap="none" spc="-3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Global</a:t>
            </a:r>
            <a:r>
              <a:rPr kumimoji="0" sz="800" b="0" i="0" u="none" strike="noStrike" kern="0" cap="none" spc="-1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Initiative</a:t>
            </a:r>
            <a:r>
              <a:rPr kumimoji="0" sz="800" b="0" i="0" u="none" strike="noStrike" kern="0" cap="none" spc="-3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for</a:t>
            </a:r>
            <a:r>
              <a:rPr kumimoji="0" sz="800" b="0" i="0" u="none" strike="noStrike" kern="0" cap="none" spc="-2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Asthma;</a:t>
            </a:r>
            <a:r>
              <a:rPr kumimoji="0" sz="800" b="0" i="0" u="none" strike="noStrike" kern="0" cap="none" spc="-4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ISAR:</a:t>
            </a:r>
            <a:r>
              <a:rPr kumimoji="0" sz="800" b="0" i="0" u="none" strike="noStrike" kern="0" cap="none" spc="-4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International</a:t>
            </a:r>
            <a:r>
              <a:rPr kumimoji="0" sz="800" b="0" i="0" u="none" strike="noStrike" kern="0" cap="none" spc="-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Severe</a:t>
            </a:r>
            <a:r>
              <a:rPr kumimoji="0" sz="800" b="0" i="0" u="none" strike="noStrike" kern="0" cap="none" spc="-1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Asthma</a:t>
            </a:r>
            <a:r>
              <a:rPr kumimoji="0" sz="800" b="0" i="0" u="none" strike="noStrike" kern="0" cap="none" spc="-50" normalizeH="0" baseline="0" noProof="0">
                <a:ln>
                  <a:noFill/>
                </a:ln>
                <a:solidFill>
                  <a:srgbClr val="073762"/>
                </a:solidFill>
                <a:effectLst/>
                <a:uLnTx/>
                <a:uFillTx/>
                <a:latin typeface="Arial"/>
                <a:cs typeface="Arial"/>
              </a:rPr>
              <a:t> </a:t>
            </a:r>
            <a:r>
              <a:rPr kumimoji="0" sz="800" b="0" i="0" u="none" strike="noStrike" kern="0" cap="none" spc="-10" normalizeH="0" baseline="0" noProof="0">
                <a:ln>
                  <a:noFill/>
                </a:ln>
                <a:solidFill>
                  <a:srgbClr val="073762"/>
                </a:solidFill>
                <a:effectLst/>
                <a:uLnTx/>
                <a:uFillTx/>
                <a:latin typeface="Arial"/>
                <a:cs typeface="Arial"/>
              </a:rPr>
              <a:t>Registry</a:t>
            </a:r>
            <a:endParaRPr kumimoji="0" sz="800" b="0" i="0" u="none" strike="noStrike" kern="0" cap="none" spc="0" normalizeH="0" baseline="0" noProof="0">
              <a:ln>
                <a:noFill/>
              </a:ln>
              <a:solidFill>
                <a:sysClr val="windowText" lastClr="000000"/>
              </a:solidFill>
              <a:effectLst/>
              <a:uLnTx/>
              <a:uFillTx/>
              <a:latin typeface="Arial"/>
              <a:cs typeface="Arial"/>
            </a:endParaRPr>
          </a:p>
        </p:txBody>
      </p:sp>
      <p:pic>
        <p:nvPicPr>
          <p:cNvPr id="8" name="Graphic 7" descr="Beginning with solid fill">
            <a:hlinkClick r:id="rId5" action="ppaction://hlinksldjump"/>
            <a:extLst>
              <a:ext uri="{FF2B5EF4-FFF2-40B4-BE49-F238E27FC236}">
                <a16:creationId xmlns:a16="http://schemas.microsoft.com/office/drawing/2014/main" id="{2438C1D4-7437-180D-4E3A-C1901157A6CE}"/>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9" name="bg object 17">
            <a:extLst>
              <a:ext uri="{FF2B5EF4-FFF2-40B4-BE49-F238E27FC236}">
                <a16:creationId xmlns:a16="http://schemas.microsoft.com/office/drawing/2014/main" id="{70F6032F-27CD-B435-4E36-CB483B7C42AC}"/>
              </a:ext>
            </a:extLst>
          </p:cNvPr>
          <p:cNvPicPr/>
          <p:nvPr/>
        </p:nvPicPr>
        <p:blipFill>
          <a:blip r:embed="rId8" cstate="print">
            <a:alphaModFix amt="20000"/>
            <a:extLst>
              <a:ext uri="{BEBA8EAE-BF5A-486C-A8C5-ECC9F3942E4B}">
                <a14:imgProps xmlns:a14="http://schemas.microsoft.com/office/drawing/2010/main">
                  <a14:imgLayer r:embed="rId9">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prstGeom prst="rect">
            <a:avLst/>
          </a:prstGeom>
        </p:spPr>
        <p:txBody>
          <a:bodyPr vert="horz" wrap="square" lIns="0" tIns="12700" rIns="0" bIns="0" rtlCol="0">
            <a:spAutoFit/>
          </a:bodyPr>
          <a:lstStyle/>
          <a:p>
            <a:pPr marL="12700">
              <a:lnSpc>
                <a:spcPct val="100000"/>
              </a:lnSpc>
              <a:spcBef>
                <a:spcPts val="100"/>
              </a:spcBef>
            </a:pPr>
            <a:r>
              <a:t>ISAR</a:t>
            </a:r>
            <a:r>
              <a:rPr spc="-75"/>
              <a:t> </a:t>
            </a:r>
            <a:r>
              <a:t>data</a:t>
            </a:r>
            <a:r>
              <a:rPr spc="-60"/>
              <a:t> </a:t>
            </a:r>
            <a:r>
              <a:rPr spc="-10"/>
              <a:t>collection</a:t>
            </a:r>
          </a:p>
        </p:txBody>
      </p:sp>
      <p:sp>
        <p:nvSpPr>
          <p:cNvPr id="3" name="object 3"/>
          <p:cNvSpPr txBox="1"/>
          <p:nvPr/>
        </p:nvSpPr>
        <p:spPr>
          <a:xfrm>
            <a:off x="310692" y="966292"/>
            <a:ext cx="2713355" cy="4041140"/>
          </a:xfrm>
          <a:prstGeom prst="rect">
            <a:avLst/>
          </a:prstGeom>
        </p:spPr>
        <p:txBody>
          <a:bodyPr vert="horz" wrap="square" lIns="0" tIns="13335" rIns="0" bIns="0" rtlCol="0">
            <a:spAutoFit/>
          </a:bodyPr>
          <a:lstStyle/>
          <a:p>
            <a:pPr marL="144780" marR="25400" lvl="0" indent="-132715" defTabSz="914400" eaLnBrk="1" fontAlgn="auto" latinLnBrk="0" hangingPunct="1">
              <a:lnSpc>
                <a:spcPct val="100000"/>
              </a:lnSpc>
              <a:spcBef>
                <a:spcPts val="105"/>
              </a:spcBef>
              <a:spcAft>
                <a:spcPts val="0"/>
              </a:spcAft>
              <a:buClr>
                <a:srgbClr val="FF9900"/>
              </a:buClr>
              <a:buSzTx/>
              <a:buFontTx/>
              <a:buChar char="•"/>
              <a:tabLst>
                <a:tab pos="146685" algn="l"/>
              </a:tabLst>
              <a:defRPr/>
            </a:pPr>
            <a:r>
              <a:rPr kumimoji="0" sz="1400" b="0" i="0" u="none" strike="noStrike" kern="0" cap="none" spc="0" normalizeH="0" baseline="0" noProof="0">
                <a:ln>
                  <a:noFill/>
                </a:ln>
                <a:solidFill>
                  <a:srgbClr val="073762"/>
                </a:solidFill>
                <a:effectLst/>
                <a:uLnTx/>
                <a:uFillTx/>
                <a:latin typeface="Arial"/>
                <a:cs typeface="Arial"/>
              </a:rPr>
              <a:t>Data</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will</a:t>
            </a:r>
            <a:r>
              <a:rPr kumimoji="0" sz="1400" b="0" i="0" u="none" strike="noStrike" kern="0" cap="none" spc="-1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be</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collected</a:t>
            </a:r>
            <a:r>
              <a:rPr kumimoji="0" sz="1400" b="0" i="0" u="none" strike="noStrike" kern="0" cap="none" spc="-6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using</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50" normalizeH="0" baseline="0" noProof="0">
                <a:ln>
                  <a:noFill/>
                </a:ln>
                <a:solidFill>
                  <a:srgbClr val="073762"/>
                </a:solidFill>
                <a:effectLst/>
                <a:uLnTx/>
                <a:uFillTx/>
                <a:latin typeface="Arial"/>
                <a:cs typeface="Arial"/>
              </a:rPr>
              <a:t>a 	</a:t>
            </a:r>
            <a:r>
              <a:rPr kumimoji="0" sz="1400" b="0" i="0" u="none" strike="noStrike" kern="0" cap="none" spc="-10" normalizeH="0" baseline="0" noProof="0">
                <a:ln>
                  <a:noFill/>
                </a:ln>
                <a:solidFill>
                  <a:srgbClr val="073762"/>
                </a:solidFill>
                <a:effectLst/>
                <a:uLnTx/>
                <a:uFillTx/>
                <a:latin typeface="Arial"/>
                <a:cs typeface="Arial"/>
              </a:rPr>
              <a:t>comprehensive</a:t>
            </a:r>
            <a:r>
              <a:rPr kumimoji="0" sz="1400" b="0" i="0" u="none" strike="noStrike" kern="0" cap="none" spc="-3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electronic</a:t>
            </a:r>
            <a:r>
              <a:rPr kumimoji="0" sz="1400" b="1" i="0" u="none" strike="noStrike" kern="0" cap="none" spc="-35" normalizeH="0" baseline="0" noProof="0">
                <a:ln>
                  <a:noFill/>
                </a:ln>
                <a:solidFill>
                  <a:srgbClr val="073762"/>
                </a:solidFill>
                <a:effectLst/>
                <a:uLnTx/>
                <a:uFillTx/>
                <a:latin typeface="Arial"/>
                <a:cs typeface="Arial"/>
              </a:rPr>
              <a:t> </a:t>
            </a:r>
            <a:r>
              <a:rPr kumimoji="0" sz="1400" b="1" i="0" u="none" strike="noStrike" kern="0" cap="none" spc="-20" normalizeH="0" baseline="0" noProof="0">
                <a:ln>
                  <a:noFill/>
                </a:ln>
                <a:solidFill>
                  <a:srgbClr val="073762"/>
                </a:solidFill>
                <a:effectLst/>
                <a:uLnTx/>
                <a:uFillTx/>
                <a:latin typeface="Arial"/>
                <a:cs typeface="Arial"/>
              </a:rPr>
              <a:t>case 	</a:t>
            </a:r>
            <a:r>
              <a:rPr kumimoji="0" sz="1400" b="1" i="0" u="none" strike="noStrike" kern="0" cap="none" spc="0" normalizeH="0" baseline="0" noProof="0">
                <a:ln>
                  <a:noFill/>
                </a:ln>
                <a:solidFill>
                  <a:srgbClr val="073762"/>
                </a:solidFill>
                <a:effectLst/>
                <a:uLnTx/>
                <a:uFillTx/>
                <a:latin typeface="Arial"/>
                <a:cs typeface="Arial"/>
              </a:rPr>
              <a:t>report</a:t>
            </a:r>
            <a:r>
              <a:rPr kumimoji="0" sz="1400" b="1" i="0" u="none" strike="noStrike" kern="0" cap="none" spc="-5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form</a:t>
            </a:r>
            <a:r>
              <a:rPr kumimoji="0" sz="1400" b="1"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(eCRF).</a:t>
            </a:r>
            <a:endParaRPr kumimoji="0" sz="1400" b="0" i="0" u="none" strike="noStrike" kern="0" cap="none" spc="0" normalizeH="0" baseline="0" noProof="0">
              <a:ln>
                <a:noFill/>
              </a:ln>
              <a:solidFill>
                <a:sysClr val="windowText" lastClr="000000"/>
              </a:solidFill>
              <a:effectLst/>
              <a:uLnTx/>
              <a:uFillTx/>
              <a:latin typeface="Arial"/>
              <a:cs typeface="Arial"/>
            </a:endParaRPr>
          </a:p>
          <a:p>
            <a:pPr marL="145415" marR="93345" lvl="0" indent="-133350" defTabSz="914400" eaLnBrk="1" fontAlgn="auto" latinLnBrk="0" hangingPunct="1">
              <a:lnSpc>
                <a:spcPct val="100000"/>
              </a:lnSpc>
              <a:spcBef>
                <a:spcPts val="905"/>
              </a:spcBef>
              <a:spcAft>
                <a:spcPts val="0"/>
              </a:spcAft>
              <a:buClr>
                <a:srgbClr val="FF9900"/>
              </a:buClr>
              <a:buSzTx/>
              <a:buFontTx/>
              <a:buChar char="•"/>
              <a:tabLst>
                <a:tab pos="146685" algn="l"/>
              </a:tabLst>
              <a:defRPr/>
            </a:pPr>
            <a:r>
              <a:rPr kumimoji="0" sz="1400" b="0" i="0" u="none" strike="noStrike" kern="0" cap="none" spc="0" normalizeH="0" baseline="0" noProof="0">
                <a:ln>
                  <a:noFill/>
                </a:ln>
                <a:solidFill>
                  <a:srgbClr val="073762"/>
                </a:solidFill>
                <a:effectLst/>
                <a:uLnTx/>
                <a:uFillTx/>
                <a:latin typeface="Arial"/>
                <a:cs typeface="Arial"/>
              </a:rPr>
              <a:t>Registries</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can</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either</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enter</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20" normalizeH="0" baseline="0" noProof="0">
                <a:ln>
                  <a:noFill/>
                </a:ln>
                <a:solidFill>
                  <a:srgbClr val="073762"/>
                </a:solidFill>
                <a:effectLst/>
                <a:uLnTx/>
                <a:uFillTx/>
                <a:latin typeface="Arial"/>
                <a:cs typeface="Arial"/>
              </a:rPr>
              <a:t>data 	</a:t>
            </a:r>
            <a:r>
              <a:rPr kumimoji="0" sz="1400" b="0" i="0" u="none" strike="noStrike" kern="0" cap="none" spc="0" normalizeH="0" baseline="0" noProof="0">
                <a:ln>
                  <a:noFill/>
                </a:ln>
                <a:solidFill>
                  <a:srgbClr val="073762"/>
                </a:solidFill>
                <a:effectLst/>
                <a:uLnTx/>
                <a:uFillTx/>
                <a:latin typeface="Arial"/>
                <a:cs typeface="Arial"/>
              </a:rPr>
              <a:t>directly</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in</a:t>
            </a:r>
            <a:r>
              <a:rPr kumimoji="0" sz="1400" b="0" i="0" u="none" strike="noStrike" kern="0" cap="none" spc="-1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eCRFs</a:t>
            </a:r>
            <a:r>
              <a:rPr kumimoji="0" sz="1400" b="0" i="0" u="none" strike="noStrike" kern="0" cap="none" spc="-1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or</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opt</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25" normalizeH="0" baseline="0" noProof="0">
                <a:ln>
                  <a:noFill/>
                </a:ln>
                <a:solidFill>
                  <a:srgbClr val="073762"/>
                </a:solidFill>
                <a:effectLst/>
                <a:uLnTx/>
                <a:uFillTx/>
                <a:latin typeface="Arial"/>
                <a:cs typeface="Arial"/>
              </a:rPr>
              <a:t>to 	</a:t>
            </a:r>
            <a:r>
              <a:rPr kumimoji="0" sz="1400" b="0" i="0" u="none" strike="noStrike" kern="0" cap="none" spc="0" normalizeH="0" baseline="0" noProof="0">
                <a:ln>
                  <a:noFill/>
                </a:ln>
                <a:solidFill>
                  <a:srgbClr val="073762"/>
                </a:solidFill>
                <a:effectLst/>
                <a:uLnTx/>
                <a:uFillTx/>
                <a:latin typeface="Arial"/>
                <a:cs typeface="Arial"/>
              </a:rPr>
              <a:t>collect</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data</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on</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paper</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25" normalizeH="0" baseline="0" noProof="0">
                <a:ln>
                  <a:noFill/>
                </a:ln>
                <a:solidFill>
                  <a:srgbClr val="073762"/>
                </a:solidFill>
                <a:effectLst/>
                <a:uLnTx/>
                <a:uFillTx/>
                <a:latin typeface="Arial"/>
                <a:cs typeface="Arial"/>
              </a:rPr>
              <a:t>and 	</a:t>
            </a:r>
            <a:r>
              <a:rPr kumimoji="0" sz="1400" b="0" i="0" u="none" strike="noStrike" kern="0" cap="none" spc="0" normalizeH="0" baseline="0" noProof="0">
                <a:ln>
                  <a:noFill/>
                </a:ln>
                <a:solidFill>
                  <a:srgbClr val="073762"/>
                </a:solidFill>
                <a:effectLst/>
                <a:uLnTx/>
                <a:uFillTx/>
                <a:latin typeface="Arial"/>
                <a:cs typeface="Arial"/>
              </a:rPr>
              <a:t>enter</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it</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into</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eCRF</a:t>
            </a:r>
            <a:r>
              <a:rPr kumimoji="0" sz="1400" b="0" i="0" u="none" strike="noStrike" kern="0" cap="none" spc="-1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at</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a:t>
            </a:r>
            <a:r>
              <a:rPr kumimoji="0" sz="1400" b="0" i="0" u="none" strike="noStrike" kern="0" cap="none" spc="-10" normalizeH="0" baseline="0" noProof="0">
                <a:ln>
                  <a:noFill/>
                </a:ln>
                <a:solidFill>
                  <a:srgbClr val="073762"/>
                </a:solidFill>
                <a:effectLst/>
                <a:uLnTx/>
                <a:uFillTx/>
                <a:latin typeface="Arial"/>
                <a:cs typeface="Arial"/>
              </a:rPr>
              <a:t> later 	</a:t>
            </a:r>
            <a:r>
              <a:rPr kumimoji="0" sz="1400" b="0" i="0" u="none" strike="noStrike" kern="0" cap="none" spc="0" normalizeH="0" baseline="0" noProof="0">
                <a:ln>
                  <a:noFill/>
                </a:ln>
                <a:solidFill>
                  <a:srgbClr val="073762"/>
                </a:solidFill>
                <a:effectLst/>
                <a:uLnTx/>
                <a:uFillTx/>
                <a:latin typeface="Arial"/>
                <a:cs typeface="Arial"/>
              </a:rPr>
              <a:t>date</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based</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on</a:t>
            </a:r>
            <a:r>
              <a:rPr kumimoji="0" sz="1400" b="0" i="0" u="none" strike="noStrike" kern="0" cap="none" spc="-1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their</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clinical 	process.</a:t>
            </a:r>
            <a:endParaRPr kumimoji="0" sz="1400" b="0" i="0" u="none" strike="noStrike" kern="0" cap="none" spc="0" normalizeH="0" baseline="0" noProof="0">
              <a:ln>
                <a:noFill/>
              </a:ln>
              <a:solidFill>
                <a:sysClr val="windowText" lastClr="000000"/>
              </a:solidFill>
              <a:effectLst/>
              <a:uLnTx/>
              <a:uFillTx/>
              <a:latin typeface="Arial"/>
              <a:cs typeface="Arial"/>
            </a:endParaRPr>
          </a:p>
          <a:p>
            <a:pPr marL="145415" marR="5080" lvl="0" indent="-133350" defTabSz="914400" eaLnBrk="1" fontAlgn="auto" latinLnBrk="0" hangingPunct="1">
              <a:lnSpc>
                <a:spcPct val="100000"/>
              </a:lnSpc>
              <a:spcBef>
                <a:spcPts val="900"/>
              </a:spcBef>
              <a:spcAft>
                <a:spcPts val="0"/>
              </a:spcAft>
              <a:buClr>
                <a:srgbClr val="FF9900"/>
              </a:buClr>
              <a:buSzTx/>
              <a:buFontTx/>
              <a:buChar char="•"/>
              <a:tabLst>
                <a:tab pos="146685" algn="l"/>
              </a:tabLst>
              <a:defRPr/>
            </a:pPr>
            <a:r>
              <a:rPr kumimoji="0" sz="1400" b="0" i="0" u="none" strike="noStrike" kern="0" cap="none" spc="0" normalizeH="0" baseline="0" noProof="0">
                <a:ln>
                  <a:noFill/>
                </a:ln>
                <a:solidFill>
                  <a:srgbClr val="073762"/>
                </a:solidFill>
                <a:effectLst/>
                <a:uLnTx/>
                <a:uFillTx/>
                <a:latin typeface="Arial"/>
                <a:cs typeface="Arial"/>
              </a:rPr>
              <a:t>Data</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collection</a:t>
            </a:r>
            <a:r>
              <a:rPr kumimoji="0" sz="1400" b="0" i="0" u="none" strike="noStrike" kern="0" cap="none" spc="-6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will</a:t>
            </a:r>
            <a:r>
              <a:rPr kumimoji="0" sz="1400" b="0" i="0" u="none" strike="noStrike" kern="0" cap="none" spc="-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comply</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20" normalizeH="0" baseline="0" noProof="0">
                <a:ln>
                  <a:noFill/>
                </a:ln>
                <a:solidFill>
                  <a:srgbClr val="073762"/>
                </a:solidFill>
                <a:effectLst/>
                <a:uLnTx/>
                <a:uFillTx/>
                <a:latin typeface="Arial"/>
                <a:cs typeface="Arial"/>
              </a:rPr>
              <a:t>with 	</a:t>
            </a: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standards</a:t>
            </a:r>
            <a:r>
              <a:rPr kumimoji="0" sz="1400" b="0" i="0" u="none" strike="noStrike" kern="0" cap="none" spc="-7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established</a:t>
            </a:r>
            <a:r>
              <a:rPr kumimoji="0" sz="1400" b="0" i="0" u="none" strike="noStrike" kern="0" cap="none" spc="-6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by</a:t>
            </a:r>
            <a:r>
              <a:rPr kumimoji="0" sz="1400" b="0" i="0" u="none" strike="noStrike" kern="0" cap="none" spc="-25" normalizeH="0" baseline="0" noProof="0">
                <a:ln>
                  <a:noFill/>
                </a:ln>
                <a:solidFill>
                  <a:srgbClr val="073762"/>
                </a:solidFill>
                <a:effectLst/>
                <a:uLnTx/>
                <a:uFillTx/>
                <a:latin typeface="Arial"/>
                <a:cs typeface="Arial"/>
              </a:rPr>
              <a:t> the 	</a:t>
            </a:r>
            <a:r>
              <a:rPr kumimoji="0" sz="1400" b="0" i="0" u="none" strike="noStrike" kern="0" cap="none" spc="0" normalizeH="0" baseline="0" noProof="0">
                <a:ln>
                  <a:noFill/>
                </a:ln>
                <a:solidFill>
                  <a:srgbClr val="073762"/>
                </a:solidFill>
                <a:effectLst/>
                <a:uLnTx/>
                <a:uFillTx/>
                <a:latin typeface="Arial"/>
                <a:cs typeface="Arial"/>
              </a:rPr>
              <a:t>ISC</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and</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agreed</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by</a:t>
            </a:r>
            <a:r>
              <a:rPr kumimoji="0" sz="1400" b="0" i="0" u="none" strike="noStrike" kern="0" cap="none" spc="-20" normalizeH="0" baseline="0" noProof="0">
                <a:ln>
                  <a:noFill/>
                </a:ln>
                <a:solidFill>
                  <a:srgbClr val="073762"/>
                </a:solidFill>
                <a:effectLst/>
                <a:uLnTx/>
                <a:uFillTx/>
                <a:latin typeface="Arial"/>
                <a:cs typeface="Arial"/>
              </a:rPr>
              <a:t> each 	</a:t>
            </a:r>
            <a:r>
              <a:rPr kumimoji="0" sz="1400" b="0" i="0" u="none" strike="noStrike" kern="0" cap="none" spc="0" normalizeH="0" baseline="0" noProof="0">
                <a:ln>
                  <a:noFill/>
                </a:ln>
                <a:solidFill>
                  <a:srgbClr val="073762"/>
                </a:solidFill>
                <a:effectLst/>
                <a:uLnTx/>
                <a:uFillTx/>
                <a:latin typeface="Arial"/>
                <a:cs typeface="Arial"/>
              </a:rPr>
              <a:t>participating</a:t>
            </a:r>
            <a:r>
              <a:rPr kumimoji="0" sz="1400" b="0" i="0" u="none" strike="noStrike" kern="0" cap="none" spc="-75"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registry.</a:t>
            </a:r>
            <a:endParaRPr kumimoji="0" sz="1400" b="0" i="0" u="none" strike="noStrike" kern="0" cap="none" spc="0" normalizeH="0" baseline="0" noProof="0">
              <a:ln>
                <a:noFill/>
              </a:ln>
              <a:solidFill>
                <a:sysClr val="windowText" lastClr="000000"/>
              </a:solidFill>
              <a:effectLst/>
              <a:uLnTx/>
              <a:uFillTx/>
              <a:latin typeface="Arial"/>
              <a:cs typeface="Arial"/>
            </a:endParaRPr>
          </a:p>
          <a:p>
            <a:pPr marL="281940" marR="133985" lvl="0" indent="-135890" defTabSz="914400" eaLnBrk="1" fontAlgn="auto" latinLnBrk="0" hangingPunct="1">
              <a:lnSpc>
                <a:spcPct val="100000"/>
              </a:lnSpc>
              <a:spcBef>
                <a:spcPts val="910"/>
              </a:spcBef>
              <a:spcAft>
                <a:spcPts val="0"/>
              </a:spcAft>
              <a:buClrTx/>
              <a:buSzTx/>
              <a:buFontTx/>
              <a:buNone/>
              <a:tabLst/>
              <a:defRPr/>
            </a:pPr>
            <a:r>
              <a:rPr kumimoji="0" sz="1200" b="0" i="0" u="none" strike="noStrike" kern="0" cap="none" spc="0" normalizeH="0" baseline="0" noProof="0">
                <a:ln>
                  <a:noFill/>
                </a:ln>
                <a:solidFill>
                  <a:srgbClr val="FF9900"/>
                </a:solidFill>
                <a:effectLst/>
                <a:uLnTx/>
                <a:uFillTx/>
                <a:latin typeface="Arial"/>
                <a:cs typeface="Arial"/>
              </a:rPr>
              <a:t>–</a:t>
            </a:r>
            <a:r>
              <a:rPr kumimoji="0" sz="1200" b="0" i="0" u="none" strike="noStrike" kern="0" cap="none" spc="55" normalizeH="0" baseline="0" noProof="0">
                <a:ln>
                  <a:noFill/>
                </a:ln>
                <a:solidFill>
                  <a:srgbClr val="FF9900"/>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This</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allows</a:t>
            </a:r>
            <a:r>
              <a:rPr kumimoji="0" sz="1200" b="0" i="0" u="none" strike="noStrike" kern="0" cap="none" spc="-1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datasets</a:t>
            </a:r>
            <a:r>
              <a:rPr kumimoji="0" sz="1200" b="0" i="0" u="none" strike="noStrike" kern="0" cap="none" spc="-4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across</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25" normalizeH="0" baseline="0" noProof="0">
                <a:ln>
                  <a:noFill/>
                </a:ln>
                <a:solidFill>
                  <a:srgbClr val="073762"/>
                </a:solidFill>
                <a:effectLst/>
                <a:uLnTx/>
                <a:uFillTx/>
                <a:latin typeface="Arial"/>
                <a:cs typeface="Arial"/>
              </a:rPr>
              <a:t>all </a:t>
            </a:r>
            <a:r>
              <a:rPr kumimoji="0" sz="1200" b="0" i="0" u="none" strike="noStrike" kern="0" cap="none" spc="0" normalizeH="0" baseline="0" noProof="0">
                <a:ln>
                  <a:noFill/>
                </a:ln>
                <a:solidFill>
                  <a:srgbClr val="073762"/>
                </a:solidFill>
                <a:effectLst/>
                <a:uLnTx/>
                <a:uFillTx/>
                <a:latin typeface="Arial"/>
                <a:cs typeface="Arial"/>
              </a:rPr>
              <a:t>registries</a:t>
            </a:r>
            <a:r>
              <a:rPr kumimoji="0" sz="1200" b="0" i="0" u="none" strike="noStrike" kern="0" cap="none" spc="-4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to</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be</a:t>
            </a:r>
            <a:r>
              <a:rPr kumimoji="0" sz="1200" b="0" i="0" u="none" strike="noStrike" kern="0" cap="none" spc="-45" normalizeH="0" baseline="0" noProof="0">
                <a:ln>
                  <a:noFill/>
                </a:ln>
                <a:solidFill>
                  <a:srgbClr val="073762"/>
                </a:solidFill>
                <a:effectLst/>
                <a:uLnTx/>
                <a:uFillTx/>
                <a:latin typeface="Arial"/>
                <a:cs typeface="Arial"/>
              </a:rPr>
              <a:t> </a:t>
            </a:r>
            <a:r>
              <a:rPr kumimoji="0" sz="1200" b="1" i="0" u="none" strike="noStrike" kern="0" cap="none" spc="0" normalizeH="0" baseline="0" noProof="0">
                <a:ln>
                  <a:noFill/>
                </a:ln>
                <a:solidFill>
                  <a:srgbClr val="073762"/>
                </a:solidFill>
                <a:effectLst/>
                <a:uLnTx/>
                <a:uFillTx/>
                <a:latin typeface="Arial"/>
                <a:cs typeface="Arial"/>
              </a:rPr>
              <a:t>combined</a:t>
            </a:r>
            <a:r>
              <a:rPr kumimoji="0" sz="1200" b="0" i="0" u="none" strike="noStrike" kern="0" cap="none" spc="0" normalizeH="0" baseline="0" noProof="0">
                <a:ln>
                  <a:noFill/>
                </a:ln>
                <a:solidFill>
                  <a:srgbClr val="073762"/>
                </a:solidFill>
                <a:effectLst/>
                <a:uLnTx/>
                <a:uFillTx/>
                <a:latin typeface="Arial"/>
                <a:cs typeface="Arial"/>
              </a:rPr>
              <a:t>,</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further </a:t>
            </a:r>
            <a:r>
              <a:rPr kumimoji="0" sz="1200" b="1" i="0" u="none" strike="noStrike" kern="0" cap="none" spc="0" normalizeH="0" baseline="0" noProof="0">
                <a:ln>
                  <a:noFill/>
                </a:ln>
                <a:solidFill>
                  <a:srgbClr val="073762"/>
                </a:solidFill>
                <a:effectLst/>
                <a:uLnTx/>
                <a:uFillTx/>
                <a:latin typeface="Arial"/>
                <a:cs typeface="Arial"/>
              </a:rPr>
              <a:t>standardising</a:t>
            </a:r>
            <a:r>
              <a:rPr kumimoji="0" sz="1200" b="1" i="0" u="none" strike="noStrike" kern="0" cap="none" spc="-55" normalizeH="0" baseline="0" noProof="0">
                <a:ln>
                  <a:noFill/>
                </a:ln>
                <a:solidFill>
                  <a:srgbClr val="073762"/>
                </a:solidFill>
                <a:effectLst/>
                <a:uLnTx/>
                <a:uFillTx/>
                <a:latin typeface="Arial"/>
                <a:cs typeface="Arial"/>
              </a:rPr>
              <a:t> </a:t>
            </a:r>
            <a:r>
              <a:rPr kumimoji="0" sz="1200" b="1" i="0" u="none" strike="noStrike" kern="0" cap="none" spc="0" normalizeH="0" baseline="0" noProof="0">
                <a:ln>
                  <a:noFill/>
                </a:ln>
                <a:solidFill>
                  <a:srgbClr val="073762"/>
                </a:solidFill>
                <a:effectLst/>
                <a:uLnTx/>
                <a:uFillTx/>
                <a:latin typeface="Arial"/>
                <a:cs typeface="Arial"/>
              </a:rPr>
              <a:t>ISAR</a:t>
            </a:r>
            <a:r>
              <a:rPr kumimoji="0" sz="1200" b="1" i="0" u="none" strike="noStrike" kern="0" cap="none" spc="-5" normalizeH="0" baseline="0" noProof="0">
                <a:ln>
                  <a:noFill/>
                </a:ln>
                <a:solidFill>
                  <a:srgbClr val="073762"/>
                </a:solidFill>
                <a:effectLst/>
                <a:uLnTx/>
                <a:uFillTx/>
                <a:latin typeface="Arial"/>
                <a:cs typeface="Arial"/>
              </a:rPr>
              <a:t> </a:t>
            </a:r>
            <a:r>
              <a:rPr kumimoji="0" sz="1200" b="1" i="0" u="none" strike="noStrike" kern="0" cap="none" spc="-20" normalizeH="0" baseline="0" noProof="0">
                <a:ln>
                  <a:noFill/>
                </a:ln>
                <a:solidFill>
                  <a:srgbClr val="073762"/>
                </a:solidFill>
                <a:effectLst/>
                <a:uLnTx/>
                <a:uFillTx/>
                <a:latin typeface="Arial"/>
                <a:cs typeface="Arial"/>
              </a:rPr>
              <a:t>data </a:t>
            </a:r>
            <a:r>
              <a:rPr kumimoji="0" sz="1200" b="1" i="0" u="none" strike="noStrike" kern="0" cap="none" spc="-10" normalizeH="0" baseline="0" noProof="0">
                <a:ln>
                  <a:noFill/>
                </a:ln>
                <a:solidFill>
                  <a:srgbClr val="073762"/>
                </a:solidFill>
                <a:effectLst/>
                <a:uLnTx/>
                <a:uFillTx/>
                <a:latin typeface="Arial"/>
                <a:cs typeface="Arial"/>
              </a:rPr>
              <a:t>effectively</a:t>
            </a:r>
            <a:r>
              <a:rPr kumimoji="0" sz="1200" b="0" i="0" u="none" strike="noStrike" kern="0" cap="none" spc="-10" normalizeH="0" baseline="0" noProof="0">
                <a:ln>
                  <a:noFill/>
                </a:ln>
                <a:solidFill>
                  <a:srgbClr val="073762"/>
                </a:solidFill>
                <a:effectLst/>
                <a:uLnTx/>
                <a:uFillTx/>
                <a:latin typeface="Arial"/>
                <a:cs typeface="Arial"/>
              </a:rPr>
              <a:t>.</a:t>
            </a:r>
            <a:endParaRPr kumimoji="0" sz="1200" b="0" i="0" u="none" strike="noStrike" kern="0" cap="none" spc="0" normalizeH="0" baseline="0" noProof="0">
              <a:ln>
                <a:noFill/>
              </a:ln>
              <a:solidFill>
                <a:sysClr val="windowText" lastClr="000000"/>
              </a:solidFill>
              <a:effectLst/>
              <a:uLnTx/>
              <a:uFillTx/>
              <a:latin typeface="Arial"/>
              <a:cs typeface="Arial"/>
            </a:endParaRPr>
          </a:p>
          <a:p>
            <a:pPr marL="266700" marR="0" lvl="0" indent="0" defTabSz="914400" eaLnBrk="1" fontAlgn="auto" latinLnBrk="0" hangingPunct="1">
              <a:lnSpc>
                <a:spcPct val="100000"/>
              </a:lnSpc>
              <a:spcBef>
                <a:spcPts val="335"/>
              </a:spcBef>
              <a:spcAft>
                <a:spcPts val="0"/>
              </a:spcAft>
              <a:buClrTx/>
              <a:buSzTx/>
              <a:buFontTx/>
              <a:buNone/>
              <a:tabLst/>
              <a:defRPr/>
            </a:pPr>
            <a:r>
              <a:rPr kumimoji="0" sz="800" b="0" i="0" u="none" strike="noStrike" kern="0" cap="none" spc="0" normalizeH="0" baseline="0" noProof="0">
                <a:ln>
                  <a:noFill/>
                </a:ln>
                <a:solidFill>
                  <a:srgbClr val="073762"/>
                </a:solidFill>
                <a:effectLst/>
                <a:uLnTx/>
                <a:uFillTx/>
                <a:latin typeface="Arial"/>
                <a:cs typeface="Arial"/>
              </a:rPr>
              <a:t>ISAR:</a:t>
            </a:r>
            <a:r>
              <a:rPr kumimoji="0" sz="800" b="0" i="0" u="none" strike="noStrike" kern="0" cap="none" spc="-10" normalizeH="0" baseline="0" noProof="0">
                <a:ln>
                  <a:noFill/>
                </a:ln>
                <a:solidFill>
                  <a:srgbClr val="073762"/>
                </a:solidFill>
                <a:effectLst/>
                <a:uLnTx/>
                <a:uFillTx/>
                <a:latin typeface="Arial"/>
                <a:cs typeface="Arial"/>
              </a:rPr>
              <a:t> International</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Severe</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Asthma</a:t>
            </a:r>
            <a:r>
              <a:rPr kumimoji="0" sz="800" b="0" i="0" u="none" strike="noStrike" kern="0" cap="none" spc="-40" normalizeH="0" baseline="0" noProof="0">
                <a:ln>
                  <a:noFill/>
                </a:ln>
                <a:solidFill>
                  <a:srgbClr val="073762"/>
                </a:solidFill>
                <a:effectLst/>
                <a:uLnTx/>
                <a:uFillTx/>
                <a:latin typeface="Arial"/>
                <a:cs typeface="Arial"/>
              </a:rPr>
              <a:t> </a:t>
            </a:r>
            <a:r>
              <a:rPr kumimoji="0" sz="800" b="0" i="0" u="none" strike="noStrike" kern="0" cap="none" spc="-10" normalizeH="0" baseline="0" noProof="0">
                <a:ln>
                  <a:noFill/>
                </a:ln>
                <a:solidFill>
                  <a:srgbClr val="073762"/>
                </a:solidFill>
                <a:effectLst/>
                <a:uLnTx/>
                <a:uFillTx/>
                <a:latin typeface="Arial"/>
                <a:cs typeface="Arial"/>
              </a:rPr>
              <a:t>Registry</a:t>
            </a:r>
            <a:endParaRPr kumimoji="0" sz="800" b="0" i="0" u="none" strike="noStrike" kern="0" cap="none" spc="0" normalizeH="0" baseline="0" noProof="0">
              <a:ln>
                <a:noFill/>
              </a:ln>
              <a:solidFill>
                <a:sysClr val="windowText" lastClr="000000"/>
              </a:solidFill>
              <a:effectLst/>
              <a:uLnTx/>
              <a:uFillTx/>
              <a:latin typeface="Arial"/>
              <a:cs typeface="Arial"/>
            </a:endParaRPr>
          </a:p>
        </p:txBody>
      </p:sp>
      <p:pic>
        <p:nvPicPr>
          <p:cNvPr id="4" name="object 4"/>
          <p:cNvPicPr/>
          <p:nvPr/>
        </p:nvPicPr>
        <p:blipFill>
          <a:blip r:embed="rId2" cstate="print"/>
          <a:stretch>
            <a:fillRect/>
          </a:stretch>
        </p:blipFill>
        <p:spPr>
          <a:xfrm>
            <a:off x="3203448" y="982980"/>
            <a:ext cx="5716524" cy="3415284"/>
          </a:xfrm>
          <a:prstGeom prst="rect">
            <a:avLst/>
          </a:prstGeom>
        </p:spPr>
      </p:pic>
      <p:sp>
        <p:nvSpPr>
          <p:cNvPr id="5" name="object 5"/>
          <p:cNvSpPr txBox="1"/>
          <p:nvPr/>
        </p:nvSpPr>
        <p:spPr>
          <a:xfrm>
            <a:off x="5268595" y="4454144"/>
            <a:ext cx="1497330" cy="14795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800" b="0" i="0" u="none" strike="noStrike" kern="0" cap="none" spc="0" normalizeH="0" baseline="0" noProof="0">
                <a:ln>
                  <a:noFill/>
                </a:ln>
                <a:solidFill>
                  <a:srgbClr val="073762"/>
                </a:solidFill>
                <a:effectLst/>
                <a:uLnTx/>
                <a:uFillTx/>
                <a:latin typeface="Arial"/>
                <a:cs typeface="Arial"/>
              </a:rPr>
              <a:t>A</a:t>
            </a:r>
            <a:r>
              <a:rPr kumimoji="0" sz="800" b="0" i="0" u="none" strike="noStrike" kern="0" cap="none" spc="5" normalizeH="0" baseline="0" noProof="0">
                <a:ln>
                  <a:noFill/>
                </a:ln>
                <a:solidFill>
                  <a:srgbClr val="073762"/>
                </a:solidFill>
                <a:effectLst/>
                <a:uLnTx/>
                <a:uFillTx/>
                <a:latin typeface="Arial"/>
                <a:cs typeface="Arial"/>
              </a:rPr>
              <a:t> </a:t>
            </a:r>
            <a:r>
              <a:rPr kumimoji="0" sz="800" b="0" i="0" u="none" strike="noStrike" kern="0" cap="none" spc="-10" normalizeH="0" baseline="0" noProof="0">
                <a:ln>
                  <a:noFill/>
                </a:ln>
                <a:solidFill>
                  <a:srgbClr val="073762"/>
                </a:solidFill>
                <a:effectLst/>
                <a:uLnTx/>
                <a:uFillTx/>
                <a:latin typeface="Arial"/>
                <a:cs typeface="Arial"/>
              </a:rPr>
              <a:t>screenshot</a:t>
            </a:r>
            <a:r>
              <a:rPr kumimoji="0" sz="800" b="0" i="0" u="none" strike="noStrike" kern="0" cap="none" spc="-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of</a:t>
            </a:r>
            <a:r>
              <a:rPr kumimoji="0" sz="800" b="0" i="0" u="none" strike="noStrike" kern="0" cap="none" spc="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the</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ISAR</a:t>
            </a:r>
            <a:r>
              <a:rPr kumimoji="0" sz="800" b="0" i="0" u="none" strike="noStrike" kern="0" cap="none" spc="-15" normalizeH="0" baseline="0" noProof="0">
                <a:ln>
                  <a:noFill/>
                </a:ln>
                <a:solidFill>
                  <a:srgbClr val="073762"/>
                </a:solidFill>
                <a:effectLst/>
                <a:uLnTx/>
                <a:uFillTx/>
                <a:latin typeface="Arial"/>
                <a:cs typeface="Arial"/>
              </a:rPr>
              <a:t> </a:t>
            </a:r>
            <a:r>
              <a:rPr kumimoji="0" sz="800" b="0" i="0" u="none" strike="noStrike" kern="0" cap="none" spc="-10" normalizeH="0" baseline="0" noProof="0">
                <a:ln>
                  <a:noFill/>
                </a:ln>
                <a:solidFill>
                  <a:srgbClr val="073762"/>
                </a:solidFill>
                <a:effectLst/>
                <a:uLnTx/>
                <a:uFillTx/>
                <a:latin typeface="Arial"/>
                <a:cs typeface="Arial"/>
              </a:rPr>
              <a:t>eCRF.</a:t>
            </a:r>
            <a:endParaRPr kumimoji="0" sz="800" b="0" i="0" u="none" strike="noStrike" kern="0" cap="none" spc="0" normalizeH="0" baseline="0" noProof="0">
              <a:ln>
                <a:noFill/>
              </a:ln>
              <a:solidFill>
                <a:sysClr val="windowText" lastClr="000000"/>
              </a:solidFill>
              <a:effectLst/>
              <a:uLnTx/>
              <a:uFillTx/>
              <a:latin typeface="Arial"/>
              <a:cs typeface="Arial"/>
            </a:endParaRPr>
          </a:p>
        </p:txBody>
      </p:sp>
      <p:pic>
        <p:nvPicPr>
          <p:cNvPr id="6" name="Graphic 5" descr="Beginning with solid fill">
            <a:hlinkClick r:id="rId3" action="ppaction://hlinksldjump"/>
            <a:extLst>
              <a:ext uri="{FF2B5EF4-FFF2-40B4-BE49-F238E27FC236}">
                <a16:creationId xmlns:a16="http://schemas.microsoft.com/office/drawing/2014/main" id="{CA77B24B-BEB2-A651-ACE0-5A8C2CE73AC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7" name="bg object 17">
            <a:extLst>
              <a:ext uri="{FF2B5EF4-FFF2-40B4-BE49-F238E27FC236}">
                <a16:creationId xmlns:a16="http://schemas.microsoft.com/office/drawing/2014/main" id="{9BCCD70A-0B35-F215-777C-932417CD5880}"/>
              </a:ext>
            </a:extLst>
          </p:cNvPr>
          <p:cNvPicPr/>
          <p:nvPr/>
        </p:nvPicPr>
        <p:blipFill>
          <a:blip r:embed="rId6" cstate="print">
            <a:alphaModFix amt="10000"/>
            <a:extLst>
              <a:ext uri="{BEBA8EAE-BF5A-486C-A8C5-ECC9F3942E4B}">
                <a14:imgProps xmlns:a14="http://schemas.microsoft.com/office/drawing/2010/main">
                  <a14:imgLayer r:embed="rId7">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prstGeom prst="rect">
            <a:avLst/>
          </a:prstGeom>
        </p:spPr>
        <p:txBody>
          <a:bodyPr vert="horz" wrap="square" lIns="0" tIns="12700" rIns="0" bIns="0" rtlCol="0">
            <a:spAutoFit/>
          </a:bodyPr>
          <a:lstStyle/>
          <a:p>
            <a:pPr marL="12700">
              <a:lnSpc>
                <a:spcPct val="100000"/>
              </a:lnSpc>
              <a:spcBef>
                <a:spcPts val="100"/>
              </a:spcBef>
            </a:pPr>
            <a:r>
              <a:t>ISAR</a:t>
            </a:r>
            <a:r>
              <a:rPr spc="-100"/>
              <a:t> </a:t>
            </a:r>
            <a:r>
              <a:t>electronic</a:t>
            </a:r>
            <a:r>
              <a:rPr spc="-90"/>
              <a:t> </a:t>
            </a:r>
            <a:r>
              <a:t>data</a:t>
            </a:r>
            <a:r>
              <a:rPr spc="-85"/>
              <a:t> </a:t>
            </a:r>
            <a:r>
              <a:t>capture</a:t>
            </a:r>
            <a:r>
              <a:rPr spc="-90"/>
              <a:t> </a:t>
            </a:r>
            <a:r>
              <a:rPr spc="-10"/>
              <a:t>(EDC)</a:t>
            </a:r>
          </a:p>
        </p:txBody>
      </p:sp>
      <p:sp>
        <p:nvSpPr>
          <p:cNvPr id="3" name="object 3"/>
          <p:cNvSpPr txBox="1"/>
          <p:nvPr/>
        </p:nvSpPr>
        <p:spPr>
          <a:xfrm>
            <a:off x="238150" y="791127"/>
            <a:ext cx="8425815" cy="3677285"/>
          </a:xfrm>
          <a:prstGeom prst="rect">
            <a:avLst/>
          </a:prstGeom>
        </p:spPr>
        <p:txBody>
          <a:bodyPr vert="horz" wrap="square" lIns="0" tIns="127635" rIns="0" bIns="0" rtlCol="0">
            <a:spAutoFit/>
          </a:bodyPr>
          <a:lstStyle/>
          <a:p>
            <a:pPr marL="145415" marR="0" lvl="0" indent="-132715" defTabSz="914400" eaLnBrk="1" fontAlgn="auto" latinLnBrk="0" hangingPunct="1">
              <a:lnSpc>
                <a:spcPct val="100000"/>
              </a:lnSpc>
              <a:spcBef>
                <a:spcPts val="1005"/>
              </a:spcBef>
              <a:spcAft>
                <a:spcPts val="0"/>
              </a:spcAft>
              <a:buClr>
                <a:srgbClr val="FF9900"/>
              </a:buClr>
              <a:buSzTx/>
              <a:buFontTx/>
              <a:buChar char="•"/>
              <a:tabLst>
                <a:tab pos="145415" algn="l"/>
              </a:tabLst>
              <a:defRPr/>
            </a:pPr>
            <a:r>
              <a:rPr kumimoji="0" sz="1400" b="0" i="0" u="none" strike="noStrike" kern="0" cap="none" spc="0" normalizeH="0" baseline="0" noProof="0">
                <a:ln>
                  <a:noFill/>
                </a:ln>
                <a:solidFill>
                  <a:srgbClr val="073762"/>
                </a:solidFill>
                <a:effectLst/>
                <a:uLnTx/>
                <a:uFillTx/>
                <a:latin typeface="Arial"/>
                <a:cs typeface="Arial"/>
              </a:rPr>
              <a:t>All</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new</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data</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will</a:t>
            </a:r>
            <a:r>
              <a:rPr kumimoji="0" sz="1400" b="0" i="0" u="none" strike="noStrike" kern="0" cap="none" spc="-1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be</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entered</a:t>
            </a:r>
            <a:r>
              <a:rPr kumimoji="0" sz="1400" b="0" i="0" u="none" strike="noStrike" kern="0" cap="none" spc="-6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directly</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into</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EDC</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system</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(REDCap</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or</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OpenClinica).</a:t>
            </a:r>
            <a:endParaRPr kumimoji="0" sz="1400" b="0" i="0" u="none" strike="noStrike" kern="0" cap="none" spc="0" normalizeH="0" baseline="0" noProof="0">
              <a:ln>
                <a:noFill/>
              </a:ln>
              <a:solidFill>
                <a:sysClr val="windowText" lastClr="000000"/>
              </a:solidFill>
              <a:effectLst/>
              <a:uLnTx/>
              <a:uFillTx/>
              <a:latin typeface="Arial"/>
              <a:cs typeface="Arial"/>
            </a:endParaRPr>
          </a:p>
          <a:p>
            <a:pPr marL="145415" marR="5080" lvl="0" indent="-133350" defTabSz="914400" eaLnBrk="1" fontAlgn="auto" latinLnBrk="0" hangingPunct="1">
              <a:lnSpc>
                <a:spcPct val="100000"/>
              </a:lnSpc>
              <a:spcBef>
                <a:spcPts val="900"/>
              </a:spcBef>
              <a:spcAft>
                <a:spcPts val="0"/>
              </a:spcAft>
              <a:buClr>
                <a:srgbClr val="FF9900"/>
              </a:buClr>
              <a:buSzTx/>
              <a:buFontTx/>
              <a:buChar char="•"/>
              <a:tabLst>
                <a:tab pos="146685" algn="l"/>
              </a:tabLst>
              <a:defRPr/>
            </a:pPr>
            <a:r>
              <a:rPr kumimoji="0" sz="1400" b="0" i="0" u="none" strike="noStrike" kern="0" cap="none" spc="0" normalizeH="0" baseline="0" noProof="0">
                <a:ln>
                  <a:noFill/>
                </a:ln>
                <a:solidFill>
                  <a:srgbClr val="073762"/>
                </a:solidFill>
                <a:effectLst/>
                <a:uLnTx/>
                <a:uFillTx/>
                <a:latin typeface="Arial"/>
                <a:cs typeface="Arial"/>
              </a:rPr>
              <a:t>EMR</a:t>
            </a:r>
            <a:r>
              <a:rPr kumimoji="0" sz="1400" b="0" i="0" u="none" strike="noStrike" kern="0" cap="none" spc="-1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data</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will</a:t>
            </a:r>
            <a:r>
              <a:rPr kumimoji="0" sz="1400" b="0" i="0" u="none" strike="noStrike" kern="0" cap="none" spc="1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be</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integrated</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with</a:t>
            </a:r>
            <a:r>
              <a:rPr kumimoji="0" sz="1400" b="0" i="0" u="none" strike="noStrike" kern="0" cap="none" spc="-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eCRF</a:t>
            </a:r>
            <a:r>
              <a:rPr kumimoji="0" sz="1400" b="0" i="0" u="none" strike="noStrike" kern="0" cap="none" spc="-1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data</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from</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EDC</a:t>
            </a:r>
            <a:r>
              <a:rPr kumimoji="0" sz="1400" b="0" i="0" u="none" strike="noStrike" kern="0" cap="none" spc="-1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systems</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and</a:t>
            </a:r>
            <a:r>
              <a:rPr kumimoji="0" sz="1400" b="0" i="0" u="none" strike="noStrike" kern="0" cap="none" spc="-1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will</a:t>
            </a:r>
            <a:r>
              <a:rPr kumimoji="0" sz="1400" b="0" i="0" u="none" strike="noStrike" kern="0" cap="none" spc="-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be</a:t>
            </a:r>
            <a:r>
              <a:rPr kumimoji="0" sz="1400" b="0" i="0" u="none" strike="noStrike" kern="0" cap="none" spc="-1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de-</a:t>
            </a:r>
            <a:r>
              <a:rPr kumimoji="0" sz="1400" b="0" i="0" u="none" strike="noStrike" kern="0" cap="none" spc="-10" normalizeH="0" baseline="0" noProof="0">
                <a:ln>
                  <a:noFill/>
                </a:ln>
                <a:solidFill>
                  <a:srgbClr val="073762"/>
                </a:solidFill>
                <a:effectLst/>
                <a:uLnTx/>
                <a:uFillTx/>
                <a:latin typeface="Arial"/>
                <a:cs typeface="Arial"/>
              </a:rPr>
              <a:t>identified</a:t>
            </a:r>
            <a:r>
              <a:rPr kumimoji="0" sz="1400" b="0" i="0" u="none" strike="noStrike" kern="0" cap="none" spc="-6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prior</a:t>
            </a:r>
            <a:r>
              <a:rPr kumimoji="0" sz="1400" b="0" i="0" u="none" strike="noStrike" kern="0" cap="none" spc="-25" normalizeH="0" baseline="0" noProof="0">
                <a:ln>
                  <a:noFill/>
                </a:ln>
                <a:solidFill>
                  <a:srgbClr val="073762"/>
                </a:solidFill>
                <a:effectLst/>
                <a:uLnTx/>
                <a:uFillTx/>
                <a:latin typeface="Arial"/>
                <a:cs typeface="Arial"/>
              </a:rPr>
              <a:t> to 	</a:t>
            </a:r>
            <a:r>
              <a:rPr kumimoji="0" sz="1400" b="0" i="0" u="none" strike="noStrike" kern="0" cap="none" spc="0" normalizeH="0" baseline="0" noProof="0">
                <a:ln>
                  <a:noFill/>
                </a:ln>
                <a:solidFill>
                  <a:srgbClr val="073762"/>
                </a:solidFill>
                <a:effectLst/>
                <a:uLnTx/>
                <a:uFillTx/>
                <a:latin typeface="Arial"/>
                <a:cs typeface="Arial"/>
              </a:rPr>
              <a:t>importing</a:t>
            </a:r>
            <a:r>
              <a:rPr kumimoji="0" sz="1400" b="0" i="0" u="none" strike="noStrike" kern="0" cap="none" spc="-6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it</a:t>
            </a:r>
            <a:r>
              <a:rPr kumimoji="0" sz="1400" b="0" i="0" u="none" strike="noStrike" kern="0" cap="none" spc="-1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to</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central</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data</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warehouse</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where</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data</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will</a:t>
            </a:r>
            <a:r>
              <a:rPr kumimoji="0" sz="1400" b="0" i="0" u="none" strike="noStrike" kern="0" cap="none" spc="-1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be</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stored</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with</a:t>
            </a:r>
            <a:r>
              <a:rPr kumimoji="0" sz="1400" b="0" i="0" u="none" strike="noStrike" kern="0" cap="none" spc="-1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unique</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patient</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identification 	number.</a:t>
            </a:r>
            <a:endParaRPr kumimoji="0" sz="1400" b="0" i="0" u="none" strike="noStrike" kern="0" cap="none" spc="0" normalizeH="0" baseline="0" noProof="0">
              <a:ln>
                <a:noFill/>
              </a:ln>
              <a:solidFill>
                <a:sysClr val="windowText" lastClr="000000"/>
              </a:solidFill>
              <a:effectLst/>
              <a:uLnTx/>
              <a:uFillTx/>
              <a:latin typeface="Arial"/>
              <a:cs typeface="Arial"/>
            </a:endParaRPr>
          </a:p>
          <a:p>
            <a:pPr marL="146050" marR="0" lvl="0" indent="-133350" defTabSz="914400" eaLnBrk="1" fontAlgn="auto" latinLnBrk="0" hangingPunct="1">
              <a:lnSpc>
                <a:spcPct val="100000"/>
              </a:lnSpc>
              <a:spcBef>
                <a:spcPts val="900"/>
              </a:spcBef>
              <a:spcAft>
                <a:spcPts val="0"/>
              </a:spcAft>
              <a:buClr>
                <a:srgbClr val="FF9900"/>
              </a:buClr>
              <a:buSzTx/>
              <a:buFontTx/>
              <a:buChar char="•"/>
              <a:tabLst>
                <a:tab pos="146050" algn="l"/>
              </a:tabLst>
              <a:defRPr/>
            </a:pPr>
            <a:r>
              <a:rPr kumimoji="0" sz="1400" b="0" i="0" u="none" strike="noStrike" kern="0" cap="none" spc="0" normalizeH="0" baseline="0" noProof="0">
                <a:ln>
                  <a:noFill/>
                </a:ln>
                <a:solidFill>
                  <a:srgbClr val="073762"/>
                </a:solidFill>
                <a:effectLst/>
                <a:uLnTx/>
                <a:uFillTx/>
                <a:latin typeface="Arial"/>
                <a:cs typeface="Arial"/>
              </a:rPr>
              <a:t>All</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participating</a:t>
            </a:r>
            <a:r>
              <a:rPr kumimoji="0" sz="1400" b="0" i="0" u="none" strike="noStrike" kern="0" cap="none" spc="-6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sites</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20" normalizeH="0" baseline="0" noProof="0">
                <a:ln>
                  <a:noFill/>
                </a:ln>
                <a:solidFill>
                  <a:srgbClr val="073762"/>
                </a:solidFill>
                <a:effectLst/>
                <a:uLnTx/>
                <a:uFillTx/>
                <a:latin typeface="Arial"/>
                <a:cs typeface="Arial"/>
              </a:rPr>
              <a:t>will</a:t>
            </a:r>
            <a:endParaRPr kumimoji="0" sz="1400" b="0" i="0" u="none" strike="noStrike" kern="0" cap="none" spc="0" normalizeH="0" baseline="0" noProof="0">
              <a:ln>
                <a:noFill/>
              </a:ln>
              <a:solidFill>
                <a:sysClr val="windowText" lastClr="000000"/>
              </a:solidFill>
              <a:effectLst/>
              <a:uLnTx/>
              <a:uFillTx/>
              <a:latin typeface="Arial"/>
              <a:cs typeface="Arial"/>
            </a:endParaRPr>
          </a:p>
          <a:p>
            <a:pPr marL="281940" marR="0" lvl="1" indent="-135255" defTabSz="914400" eaLnBrk="1" fontAlgn="auto" latinLnBrk="0" hangingPunct="1">
              <a:lnSpc>
                <a:spcPct val="100000"/>
              </a:lnSpc>
              <a:spcBef>
                <a:spcPts val="910"/>
              </a:spcBef>
              <a:spcAft>
                <a:spcPts val="0"/>
              </a:spcAft>
              <a:buClr>
                <a:srgbClr val="FF9900"/>
              </a:buClr>
              <a:buSzTx/>
              <a:buFontTx/>
              <a:buChar char="–"/>
              <a:tabLst>
                <a:tab pos="281940" algn="l"/>
              </a:tabLst>
              <a:defRPr/>
            </a:pPr>
            <a:r>
              <a:rPr kumimoji="0" sz="1200" b="0" i="0" u="none" strike="noStrike" kern="0" cap="none" spc="0" normalizeH="0" baseline="0" noProof="0">
                <a:ln>
                  <a:noFill/>
                </a:ln>
                <a:solidFill>
                  <a:srgbClr val="073762"/>
                </a:solidFill>
                <a:effectLst/>
                <a:uLnTx/>
                <a:uFillTx/>
                <a:latin typeface="Arial"/>
                <a:cs typeface="Arial"/>
              </a:rPr>
              <a:t>have</a:t>
            </a:r>
            <a:r>
              <a:rPr kumimoji="0" sz="1200" b="0" i="0" u="none" strike="noStrike" kern="0" cap="none" spc="-20" normalizeH="0" baseline="0" noProof="0">
                <a:ln>
                  <a:noFill/>
                </a:ln>
                <a:solidFill>
                  <a:srgbClr val="073762"/>
                </a:solidFill>
                <a:effectLst/>
                <a:uLnTx/>
                <a:uFillTx/>
                <a:latin typeface="Arial"/>
                <a:cs typeface="Arial"/>
              </a:rPr>
              <a:t> </a:t>
            </a:r>
            <a:r>
              <a:rPr kumimoji="0" sz="1200" b="1" i="0" u="none" strike="noStrike" kern="0" cap="none" spc="0" normalizeH="0" baseline="0" noProof="0">
                <a:ln>
                  <a:noFill/>
                </a:ln>
                <a:solidFill>
                  <a:srgbClr val="073762"/>
                </a:solidFill>
                <a:effectLst/>
                <a:uLnTx/>
                <a:uFillTx/>
                <a:latin typeface="Arial"/>
                <a:cs typeface="Arial"/>
              </a:rPr>
              <a:t>access</a:t>
            </a:r>
            <a:r>
              <a:rPr kumimoji="0" sz="1200" b="1" i="0" u="none" strike="noStrike" kern="0" cap="none" spc="-55" normalizeH="0" baseline="0" noProof="0">
                <a:ln>
                  <a:noFill/>
                </a:ln>
                <a:solidFill>
                  <a:srgbClr val="073762"/>
                </a:solidFill>
                <a:effectLst/>
                <a:uLnTx/>
                <a:uFillTx/>
                <a:latin typeface="Arial"/>
                <a:cs typeface="Arial"/>
              </a:rPr>
              <a:t> </a:t>
            </a:r>
            <a:r>
              <a:rPr kumimoji="0" sz="1200" b="1" i="0" u="none" strike="noStrike" kern="0" cap="none" spc="0" normalizeH="0" baseline="0" noProof="0">
                <a:ln>
                  <a:noFill/>
                </a:ln>
                <a:solidFill>
                  <a:srgbClr val="073762"/>
                </a:solidFill>
                <a:effectLst/>
                <a:uLnTx/>
                <a:uFillTx/>
                <a:latin typeface="Arial"/>
                <a:cs typeface="Arial"/>
              </a:rPr>
              <a:t>and</a:t>
            </a:r>
            <a:r>
              <a:rPr kumimoji="0" sz="1200" b="1" i="0" u="none" strike="noStrike" kern="0" cap="none" spc="-15" normalizeH="0" baseline="0" noProof="0">
                <a:ln>
                  <a:noFill/>
                </a:ln>
                <a:solidFill>
                  <a:srgbClr val="073762"/>
                </a:solidFill>
                <a:effectLst/>
                <a:uLnTx/>
                <a:uFillTx/>
                <a:latin typeface="Arial"/>
                <a:cs typeface="Arial"/>
              </a:rPr>
              <a:t> </a:t>
            </a:r>
            <a:r>
              <a:rPr kumimoji="0" sz="1200" b="1" i="0" u="none" strike="noStrike" kern="0" cap="none" spc="0" normalizeH="0" baseline="0" noProof="0">
                <a:ln>
                  <a:noFill/>
                </a:ln>
                <a:solidFill>
                  <a:srgbClr val="073762"/>
                </a:solidFill>
                <a:effectLst/>
                <a:uLnTx/>
                <a:uFillTx/>
                <a:latin typeface="Arial"/>
                <a:cs typeface="Arial"/>
              </a:rPr>
              <a:t>ownership</a:t>
            </a:r>
            <a:r>
              <a:rPr kumimoji="0" sz="1200" b="1" i="0" u="none" strike="noStrike" kern="0" cap="none" spc="-1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to</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their</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own</a:t>
            </a:r>
            <a:r>
              <a:rPr kumimoji="0" sz="1200" b="0" i="0" u="none" strike="noStrike" kern="0" cap="none" spc="-20" normalizeH="0" baseline="0" noProof="0">
                <a:ln>
                  <a:noFill/>
                </a:ln>
                <a:solidFill>
                  <a:srgbClr val="073762"/>
                </a:solidFill>
                <a:effectLst/>
                <a:uLnTx/>
                <a:uFillTx/>
                <a:latin typeface="Arial"/>
                <a:cs typeface="Arial"/>
              </a:rPr>
              <a:t> data,</a:t>
            </a:r>
            <a:endParaRPr kumimoji="0" sz="1200" b="0" i="0" u="none" strike="noStrike" kern="0" cap="none" spc="0" normalizeH="0" baseline="0" noProof="0">
              <a:ln>
                <a:noFill/>
              </a:ln>
              <a:solidFill>
                <a:sysClr val="windowText" lastClr="000000"/>
              </a:solidFill>
              <a:effectLst/>
              <a:uLnTx/>
              <a:uFillTx/>
              <a:latin typeface="Arial"/>
              <a:cs typeface="Arial"/>
            </a:endParaRPr>
          </a:p>
          <a:p>
            <a:pPr marL="281940" marR="0" lvl="1" indent="-135255" defTabSz="914400" eaLnBrk="1" fontAlgn="auto" latinLnBrk="0" hangingPunct="1">
              <a:lnSpc>
                <a:spcPct val="100000"/>
              </a:lnSpc>
              <a:spcBef>
                <a:spcPts val="900"/>
              </a:spcBef>
              <a:spcAft>
                <a:spcPts val="0"/>
              </a:spcAft>
              <a:buClr>
                <a:srgbClr val="FF9900"/>
              </a:buClr>
              <a:buSzTx/>
              <a:buFontTx/>
              <a:buChar char="–"/>
              <a:tabLst>
                <a:tab pos="281940" algn="l"/>
              </a:tabLst>
              <a:defRPr/>
            </a:pPr>
            <a:r>
              <a:rPr kumimoji="0" sz="1200" b="0" i="0" u="none" strike="noStrike" kern="0" cap="none" spc="0" normalizeH="0" baseline="0" noProof="0">
                <a:ln>
                  <a:noFill/>
                </a:ln>
                <a:solidFill>
                  <a:srgbClr val="073762"/>
                </a:solidFill>
                <a:effectLst/>
                <a:uLnTx/>
                <a:uFillTx/>
                <a:latin typeface="Arial"/>
                <a:cs typeface="Arial"/>
              </a:rPr>
              <a:t>be</a:t>
            </a:r>
            <a:r>
              <a:rPr kumimoji="0" sz="1200" b="0" i="0" u="none" strike="noStrike" kern="0" cap="none" spc="-20" normalizeH="0" baseline="0" noProof="0">
                <a:ln>
                  <a:noFill/>
                </a:ln>
                <a:solidFill>
                  <a:srgbClr val="073762"/>
                </a:solidFill>
                <a:effectLst/>
                <a:uLnTx/>
                <a:uFillTx/>
                <a:latin typeface="Arial"/>
                <a:cs typeface="Arial"/>
              </a:rPr>
              <a:t> </a:t>
            </a:r>
            <a:r>
              <a:rPr kumimoji="0" sz="1200" b="1" i="0" u="none" strike="noStrike" kern="0" cap="none" spc="0" normalizeH="0" baseline="0" noProof="0">
                <a:ln>
                  <a:noFill/>
                </a:ln>
                <a:solidFill>
                  <a:srgbClr val="073762"/>
                </a:solidFill>
                <a:effectLst/>
                <a:uLnTx/>
                <a:uFillTx/>
                <a:latin typeface="Arial"/>
                <a:cs typeface="Arial"/>
              </a:rPr>
              <a:t>trained</a:t>
            </a:r>
            <a:r>
              <a:rPr kumimoji="0" sz="1200" b="1" i="0" u="none" strike="noStrike" kern="0" cap="none" spc="-25" normalizeH="0" baseline="0" noProof="0">
                <a:ln>
                  <a:noFill/>
                </a:ln>
                <a:solidFill>
                  <a:srgbClr val="073762"/>
                </a:solidFill>
                <a:effectLst/>
                <a:uLnTx/>
                <a:uFillTx/>
                <a:latin typeface="Arial"/>
                <a:cs typeface="Arial"/>
              </a:rPr>
              <a:t> </a:t>
            </a:r>
            <a:r>
              <a:rPr kumimoji="0" sz="1200" b="1" i="0" u="none" strike="noStrike" kern="0" cap="none" spc="0" normalizeH="0" baseline="0" noProof="0">
                <a:ln>
                  <a:noFill/>
                </a:ln>
                <a:solidFill>
                  <a:srgbClr val="073762"/>
                </a:solidFill>
                <a:effectLst/>
                <a:uLnTx/>
                <a:uFillTx/>
                <a:latin typeface="Arial"/>
                <a:cs typeface="Arial"/>
              </a:rPr>
              <a:t>on</a:t>
            </a:r>
            <a:r>
              <a:rPr kumimoji="0" sz="1200" b="1" i="0" u="none" strike="noStrike" kern="0" cap="none" spc="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using</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the</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EDC</a:t>
            </a:r>
            <a:r>
              <a:rPr kumimoji="0" sz="1200" b="0" i="0" u="none" strike="noStrike" kern="0" cap="none" spc="-1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systems,</a:t>
            </a:r>
            <a:r>
              <a:rPr kumimoji="0" sz="1200" b="0" i="0" u="none" strike="noStrike" kern="0" cap="none" spc="-10" normalizeH="0" baseline="0" noProof="0">
                <a:ln>
                  <a:noFill/>
                </a:ln>
                <a:solidFill>
                  <a:srgbClr val="073762"/>
                </a:solidFill>
                <a:effectLst/>
                <a:uLnTx/>
                <a:uFillTx/>
                <a:latin typeface="Arial"/>
                <a:cs typeface="Arial"/>
              </a:rPr>
              <a:t> </a:t>
            </a:r>
            <a:r>
              <a:rPr kumimoji="0" sz="1200" b="0" i="0" u="none" strike="noStrike" kern="0" cap="none" spc="-25" normalizeH="0" baseline="0" noProof="0">
                <a:ln>
                  <a:noFill/>
                </a:ln>
                <a:solidFill>
                  <a:srgbClr val="073762"/>
                </a:solidFill>
                <a:effectLst/>
                <a:uLnTx/>
                <a:uFillTx/>
                <a:latin typeface="Arial"/>
                <a:cs typeface="Arial"/>
              </a:rPr>
              <a:t>and</a:t>
            </a:r>
            <a:endParaRPr kumimoji="0" sz="1200" b="0" i="0" u="none" strike="noStrike" kern="0" cap="none" spc="0" normalizeH="0" baseline="0" noProof="0">
              <a:ln>
                <a:noFill/>
              </a:ln>
              <a:solidFill>
                <a:sysClr val="windowText" lastClr="000000"/>
              </a:solidFill>
              <a:effectLst/>
              <a:uLnTx/>
              <a:uFillTx/>
              <a:latin typeface="Arial"/>
              <a:cs typeface="Arial"/>
            </a:endParaRPr>
          </a:p>
          <a:p>
            <a:pPr marL="281940" marR="0" lvl="1" indent="-135255" defTabSz="914400" eaLnBrk="1" fontAlgn="auto" latinLnBrk="0" hangingPunct="1">
              <a:lnSpc>
                <a:spcPct val="100000"/>
              </a:lnSpc>
              <a:spcBef>
                <a:spcPts val="900"/>
              </a:spcBef>
              <a:spcAft>
                <a:spcPts val="0"/>
              </a:spcAft>
              <a:buClr>
                <a:srgbClr val="FF9900"/>
              </a:buClr>
              <a:buSzTx/>
              <a:buFontTx/>
              <a:buChar char="–"/>
              <a:tabLst>
                <a:tab pos="281940" algn="l"/>
              </a:tabLst>
              <a:defRPr/>
            </a:pPr>
            <a:r>
              <a:rPr kumimoji="0" sz="1200" b="0" i="0" u="none" strike="noStrike" kern="0" cap="none" spc="0" normalizeH="0" baseline="0" noProof="0">
                <a:ln>
                  <a:noFill/>
                </a:ln>
                <a:solidFill>
                  <a:srgbClr val="073762"/>
                </a:solidFill>
                <a:effectLst/>
                <a:uLnTx/>
                <a:uFillTx/>
                <a:latin typeface="Arial"/>
                <a:cs typeface="Arial"/>
              </a:rPr>
              <a:t>be</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responsible</a:t>
            </a:r>
            <a:r>
              <a:rPr kumimoji="0" sz="1200" b="0" i="0" u="none" strike="noStrike" kern="0" cap="none" spc="-5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for</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extracting</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batches</a:t>
            </a:r>
            <a:r>
              <a:rPr kumimoji="0" sz="1200" b="0" i="0" u="none" strike="noStrike" kern="0" cap="none" spc="-4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of</a:t>
            </a:r>
            <a:r>
              <a:rPr kumimoji="0" sz="1200" b="0" i="0" u="none" strike="noStrike" kern="0" cap="none" spc="-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patient</a:t>
            </a:r>
            <a:r>
              <a:rPr kumimoji="0" sz="1200" b="0" i="0" u="none" strike="noStrike" kern="0" cap="none" spc="-4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data</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at</a:t>
            </a:r>
            <a:r>
              <a:rPr kumimoji="0" sz="1200" b="0" i="0" u="none" strike="noStrike" kern="0" cap="none" spc="-1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a:t>
            </a:r>
            <a:r>
              <a:rPr kumimoji="0" sz="1200" b="0" i="0" u="none" strike="noStrike" kern="0" cap="none" spc="-1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quarterly</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frequency</a:t>
            </a:r>
            <a:r>
              <a:rPr kumimoji="0" sz="1200" b="0" i="0" u="none" strike="noStrike" kern="0" cap="none" spc="-4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for</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inclusion</a:t>
            </a:r>
            <a:r>
              <a:rPr kumimoji="0" sz="1200" b="0" i="0" u="none" strike="noStrike" kern="0" cap="none" spc="-4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to </a:t>
            </a:r>
            <a:r>
              <a:rPr kumimoji="0" sz="1200" b="0" i="0" u="none" strike="noStrike" kern="0" cap="none" spc="-10" normalizeH="0" baseline="0" noProof="0">
                <a:ln>
                  <a:noFill/>
                </a:ln>
                <a:solidFill>
                  <a:srgbClr val="073762"/>
                </a:solidFill>
                <a:effectLst/>
                <a:uLnTx/>
                <a:uFillTx/>
                <a:latin typeface="Arial"/>
                <a:cs typeface="Arial"/>
              </a:rPr>
              <a:t>ISAR.</a:t>
            </a:r>
            <a:endParaRPr kumimoji="0" sz="1200" b="0" i="0" u="none" strike="noStrike" kern="0" cap="none" spc="0" normalizeH="0" baseline="0" noProof="0">
              <a:ln>
                <a:noFill/>
              </a:ln>
              <a:solidFill>
                <a:sysClr val="windowText" lastClr="000000"/>
              </a:solidFill>
              <a:effectLst/>
              <a:uLnTx/>
              <a:uFillTx/>
              <a:latin typeface="Arial"/>
              <a:cs typeface="Arial"/>
            </a:endParaRPr>
          </a:p>
          <a:p>
            <a:pPr marL="145415" marR="0" lvl="0" indent="-132715" defTabSz="914400" eaLnBrk="1" fontAlgn="auto" latinLnBrk="0" hangingPunct="1">
              <a:lnSpc>
                <a:spcPct val="100000"/>
              </a:lnSpc>
              <a:spcBef>
                <a:spcPts val="894"/>
              </a:spcBef>
              <a:spcAft>
                <a:spcPts val="0"/>
              </a:spcAft>
              <a:buClr>
                <a:srgbClr val="FF9900"/>
              </a:buClr>
              <a:buSzTx/>
              <a:buFontTx/>
              <a:buChar char="•"/>
              <a:tabLst>
                <a:tab pos="145415" algn="l"/>
              </a:tabLst>
              <a:defRPr/>
            </a:pPr>
            <a:r>
              <a:rPr kumimoji="0" sz="1400" b="0" i="0" u="none" strike="noStrike" kern="0" cap="none" spc="0" normalizeH="0" baseline="0" noProof="0">
                <a:ln>
                  <a:noFill/>
                </a:ln>
                <a:solidFill>
                  <a:srgbClr val="073762"/>
                </a:solidFill>
                <a:effectLst/>
                <a:uLnTx/>
                <a:uFillTx/>
                <a:latin typeface="Arial"/>
                <a:cs typeface="Arial"/>
              </a:rPr>
              <a:t>OPC</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will</a:t>
            </a:r>
            <a:r>
              <a:rPr kumimoji="0" sz="1400" b="0" i="0" u="none" strike="noStrike" kern="0" cap="none" spc="-1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be</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responsible</a:t>
            </a:r>
            <a:r>
              <a:rPr kumimoji="0" sz="1400" b="0" i="0" u="none" strike="noStrike" kern="0" cap="none" spc="-65" normalizeH="0" baseline="0" noProof="0">
                <a:ln>
                  <a:noFill/>
                </a:ln>
                <a:solidFill>
                  <a:srgbClr val="073762"/>
                </a:solidFill>
                <a:effectLst/>
                <a:uLnTx/>
                <a:uFillTx/>
                <a:latin typeface="Arial"/>
                <a:cs typeface="Arial"/>
              </a:rPr>
              <a:t> </a:t>
            </a:r>
            <a:r>
              <a:rPr kumimoji="0" sz="1400" b="0" i="0" u="none" strike="noStrike" kern="0" cap="none" spc="-25" normalizeH="0" baseline="0" noProof="0">
                <a:ln>
                  <a:noFill/>
                </a:ln>
                <a:solidFill>
                  <a:srgbClr val="073762"/>
                </a:solidFill>
                <a:effectLst/>
                <a:uLnTx/>
                <a:uFillTx/>
                <a:latin typeface="Arial"/>
                <a:cs typeface="Arial"/>
              </a:rPr>
              <a:t>for</a:t>
            </a:r>
            <a:endParaRPr kumimoji="0" sz="1400" b="0" i="0" u="none" strike="noStrike" kern="0" cap="none" spc="0" normalizeH="0" baseline="0" noProof="0">
              <a:ln>
                <a:noFill/>
              </a:ln>
              <a:solidFill>
                <a:sysClr val="windowText" lastClr="000000"/>
              </a:solidFill>
              <a:effectLst/>
              <a:uLnTx/>
              <a:uFillTx/>
              <a:latin typeface="Arial"/>
              <a:cs typeface="Arial"/>
            </a:endParaRPr>
          </a:p>
          <a:p>
            <a:pPr marL="281940" marR="318770" lvl="1" indent="-135890" defTabSz="914400" eaLnBrk="1" fontAlgn="auto" latinLnBrk="0" hangingPunct="1">
              <a:lnSpc>
                <a:spcPct val="100000"/>
              </a:lnSpc>
              <a:spcBef>
                <a:spcPts val="910"/>
              </a:spcBef>
              <a:spcAft>
                <a:spcPts val="0"/>
              </a:spcAft>
              <a:buClr>
                <a:srgbClr val="FF9900"/>
              </a:buClr>
              <a:buSzTx/>
              <a:buFont typeface="Arial"/>
              <a:buChar char="–"/>
              <a:tabLst>
                <a:tab pos="281940" algn="l"/>
              </a:tabLst>
              <a:defRPr/>
            </a:pPr>
            <a:r>
              <a:rPr kumimoji="0" sz="1200" b="1" i="0" u="none" strike="noStrike" kern="0" cap="none" spc="0" normalizeH="0" baseline="0" noProof="0">
                <a:ln>
                  <a:noFill/>
                </a:ln>
                <a:solidFill>
                  <a:srgbClr val="073762"/>
                </a:solidFill>
                <a:effectLst/>
                <a:uLnTx/>
                <a:uFillTx/>
                <a:latin typeface="Arial"/>
                <a:cs typeface="Arial"/>
              </a:rPr>
              <a:t>monitoring</a:t>
            </a:r>
            <a:r>
              <a:rPr kumimoji="0" sz="1200" b="1" i="0" u="none" strike="noStrike" kern="0" cap="none" spc="10" normalizeH="0" baseline="0" noProof="0">
                <a:ln>
                  <a:noFill/>
                </a:ln>
                <a:solidFill>
                  <a:srgbClr val="073762"/>
                </a:solidFill>
                <a:effectLst/>
                <a:uLnTx/>
                <a:uFillTx/>
                <a:latin typeface="Arial"/>
                <a:cs typeface="Arial"/>
              </a:rPr>
              <a:t> </a:t>
            </a:r>
            <a:r>
              <a:rPr kumimoji="0" sz="1200" b="1" i="0" u="none" strike="noStrike" kern="0" cap="none" spc="0" normalizeH="0" baseline="0" noProof="0">
                <a:ln>
                  <a:noFill/>
                </a:ln>
                <a:solidFill>
                  <a:srgbClr val="073762"/>
                </a:solidFill>
                <a:effectLst/>
                <a:uLnTx/>
                <a:uFillTx/>
                <a:latin typeface="Arial"/>
                <a:cs typeface="Arial"/>
              </a:rPr>
              <a:t>and</a:t>
            </a:r>
            <a:r>
              <a:rPr kumimoji="0" sz="1200" b="1" i="0" u="none" strike="noStrike" kern="0" cap="none" spc="-10" normalizeH="0" baseline="0" noProof="0">
                <a:ln>
                  <a:noFill/>
                </a:ln>
                <a:solidFill>
                  <a:srgbClr val="073762"/>
                </a:solidFill>
                <a:effectLst/>
                <a:uLnTx/>
                <a:uFillTx/>
                <a:latin typeface="Arial"/>
                <a:cs typeface="Arial"/>
              </a:rPr>
              <a:t> </a:t>
            </a:r>
            <a:r>
              <a:rPr kumimoji="0" sz="1200" b="1" i="0" u="none" strike="noStrike" kern="0" cap="none" spc="0" normalizeH="0" baseline="0" noProof="0">
                <a:ln>
                  <a:noFill/>
                </a:ln>
                <a:solidFill>
                  <a:srgbClr val="073762"/>
                </a:solidFill>
                <a:effectLst/>
                <a:uLnTx/>
                <a:uFillTx/>
                <a:latin typeface="Arial"/>
                <a:cs typeface="Arial"/>
              </a:rPr>
              <a:t>mapping the</a:t>
            </a:r>
            <a:r>
              <a:rPr kumimoji="0" sz="1200" b="1" i="0" u="none" strike="noStrike" kern="0" cap="none" spc="-10" normalizeH="0" baseline="0" noProof="0">
                <a:ln>
                  <a:noFill/>
                </a:ln>
                <a:solidFill>
                  <a:srgbClr val="073762"/>
                </a:solidFill>
                <a:effectLst/>
                <a:uLnTx/>
                <a:uFillTx/>
                <a:latin typeface="Arial"/>
                <a:cs typeface="Arial"/>
              </a:rPr>
              <a:t> </a:t>
            </a:r>
            <a:r>
              <a:rPr kumimoji="0" sz="1200" b="1" i="0" u="none" strike="noStrike" kern="0" cap="none" spc="0" normalizeH="0" baseline="0" noProof="0">
                <a:ln>
                  <a:noFill/>
                </a:ln>
                <a:solidFill>
                  <a:srgbClr val="073762"/>
                </a:solidFill>
                <a:effectLst/>
                <a:uLnTx/>
                <a:uFillTx/>
                <a:latin typeface="Arial"/>
                <a:cs typeface="Arial"/>
              </a:rPr>
              <a:t>data </a:t>
            </a:r>
            <a:r>
              <a:rPr kumimoji="0" sz="1200" b="0" i="0" u="none" strike="noStrike" kern="0" cap="none" spc="0" normalizeH="0" baseline="0" noProof="0">
                <a:ln>
                  <a:noFill/>
                </a:ln>
                <a:solidFill>
                  <a:srgbClr val="073762"/>
                </a:solidFill>
                <a:effectLst/>
                <a:uLnTx/>
                <a:uFillTx/>
                <a:latin typeface="Arial"/>
                <a:cs typeface="Arial"/>
              </a:rPr>
              <a:t>into</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the</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central</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ISAR</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data</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repository</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and</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safely</a:t>
            </a:r>
            <a:r>
              <a:rPr kumimoji="0" sz="1200" b="0" i="0" u="none" strike="noStrike" kern="0" cap="none" spc="-45"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transporting</a:t>
            </a:r>
            <a:r>
              <a:rPr kumimoji="0" sz="1200" b="0" i="0" u="none" strike="noStrike" kern="0" cap="none" spc="-5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and</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importing</a:t>
            </a:r>
            <a:r>
              <a:rPr kumimoji="0" sz="1200" b="0" i="0" u="none" strike="noStrike" kern="0" cap="none" spc="-40" normalizeH="0" baseline="0" noProof="0">
                <a:ln>
                  <a:noFill/>
                </a:ln>
                <a:solidFill>
                  <a:srgbClr val="073762"/>
                </a:solidFill>
                <a:effectLst/>
                <a:uLnTx/>
                <a:uFillTx/>
                <a:latin typeface="Arial"/>
                <a:cs typeface="Arial"/>
              </a:rPr>
              <a:t> </a:t>
            </a:r>
            <a:r>
              <a:rPr kumimoji="0" sz="1200" b="0" i="0" u="none" strike="noStrike" kern="0" cap="none" spc="-20" normalizeH="0" baseline="0" noProof="0">
                <a:ln>
                  <a:noFill/>
                </a:ln>
                <a:solidFill>
                  <a:srgbClr val="073762"/>
                </a:solidFill>
                <a:effectLst/>
                <a:uLnTx/>
                <a:uFillTx/>
                <a:latin typeface="Arial"/>
                <a:cs typeface="Arial"/>
              </a:rPr>
              <a:t>each </a:t>
            </a:r>
            <a:r>
              <a:rPr kumimoji="0" sz="1200" b="0" i="0" u="none" strike="noStrike" kern="0" cap="none" spc="0" normalizeH="0" baseline="0" noProof="0">
                <a:ln>
                  <a:noFill/>
                </a:ln>
                <a:solidFill>
                  <a:srgbClr val="073762"/>
                </a:solidFill>
                <a:effectLst/>
                <a:uLnTx/>
                <a:uFillTx/>
                <a:latin typeface="Arial"/>
                <a:cs typeface="Arial"/>
              </a:rPr>
              <a:t>batch</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into</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the</a:t>
            </a:r>
            <a:r>
              <a:rPr kumimoji="0" sz="1200" b="0" i="0" u="none" strike="noStrike" kern="0" cap="none" spc="-1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central</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ISAR</a:t>
            </a:r>
            <a:r>
              <a:rPr kumimoji="0" sz="1200" b="0" i="0" u="none" strike="noStrike" kern="0" cap="none" spc="-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data</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repository.</a:t>
            </a:r>
            <a:endParaRPr kumimoji="0" sz="1200" b="0" i="0" u="none" strike="noStrike" kern="0" cap="none" spc="0" normalizeH="0" baseline="0" noProof="0">
              <a:ln>
                <a:noFill/>
              </a:ln>
              <a:solidFill>
                <a:sysClr val="windowText" lastClr="000000"/>
              </a:solidFill>
              <a:effectLst/>
              <a:uLnTx/>
              <a:uFillTx/>
              <a:latin typeface="Arial"/>
              <a:cs typeface="Arial"/>
            </a:endParaRPr>
          </a:p>
          <a:p>
            <a:pPr marL="145415" marR="100965" lvl="0" indent="-133350" defTabSz="914400" eaLnBrk="1" fontAlgn="auto" latinLnBrk="0" hangingPunct="1">
              <a:lnSpc>
                <a:spcPct val="100000"/>
              </a:lnSpc>
              <a:spcBef>
                <a:spcPts val="890"/>
              </a:spcBef>
              <a:spcAft>
                <a:spcPts val="0"/>
              </a:spcAft>
              <a:buClr>
                <a:srgbClr val="FF9900"/>
              </a:buClr>
              <a:buSzTx/>
              <a:buFontTx/>
              <a:buChar char="•"/>
              <a:tabLst>
                <a:tab pos="146685" algn="l"/>
              </a:tabLst>
              <a:defRPr/>
            </a:pPr>
            <a:r>
              <a:rPr kumimoji="0" sz="1400" b="0" i="0" u="none" strike="noStrike" kern="0" cap="none" spc="0" normalizeH="0" baseline="0" noProof="0">
                <a:ln>
                  <a:noFill/>
                </a:ln>
                <a:solidFill>
                  <a:srgbClr val="073762"/>
                </a:solidFill>
                <a:effectLst/>
                <a:uLnTx/>
                <a:uFillTx/>
                <a:latin typeface="Arial"/>
                <a:cs typeface="Arial"/>
              </a:rPr>
              <a:t>For</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countries</a:t>
            </a:r>
            <a:r>
              <a:rPr kumimoji="0" sz="1400" b="0" i="0" u="none" strike="noStrike" kern="0" cap="none" spc="-7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with</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data</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sharing</a:t>
            </a:r>
            <a:r>
              <a:rPr kumimoji="0" sz="1400" b="0" i="0" u="none" strike="noStrike" kern="0" cap="none" spc="-6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regulations</a:t>
            </a:r>
            <a:r>
              <a:rPr kumimoji="0" sz="1400" b="0" i="0" u="none" strike="noStrike" kern="0" cap="none" spc="-6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de-limiting</a:t>
            </a:r>
            <a:r>
              <a:rPr kumimoji="0" sz="1400" b="0" i="0" u="none" strike="noStrike" kern="0" cap="none" spc="-7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data</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privacy,</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ISAR</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will</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accommodate</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anonymised 	</a:t>
            </a:r>
            <a:r>
              <a:rPr kumimoji="0" sz="1400" b="0" i="0" u="none" strike="noStrike" kern="0" cap="none" spc="0" normalizeH="0" baseline="0" noProof="0">
                <a:ln>
                  <a:noFill/>
                </a:ln>
                <a:solidFill>
                  <a:srgbClr val="073762"/>
                </a:solidFill>
                <a:effectLst/>
                <a:uLnTx/>
                <a:uFillTx/>
                <a:latin typeface="Arial"/>
                <a:cs typeface="Arial"/>
              </a:rPr>
              <a:t>data</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sharing</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on</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a:t>
            </a:r>
            <a:r>
              <a:rPr kumimoji="0" sz="1400" b="0" i="0" u="none" strike="noStrike" kern="0" cap="none" spc="-1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project-</a:t>
            </a:r>
            <a:r>
              <a:rPr kumimoji="0" sz="1400" b="0" i="0" u="none" strike="noStrike" kern="0" cap="none" spc="-20" normalizeH="0" baseline="0" noProof="0">
                <a:ln>
                  <a:noFill/>
                </a:ln>
                <a:solidFill>
                  <a:srgbClr val="073762"/>
                </a:solidFill>
                <a:effectLst/>
                <a:uLnTx/>
                <a:uFillTx/>
                <a:latin typeface="Arial"/>
                <a:cs typeface="Arial"/>
              </a:rPr>
              <a:t>by-</a:t>
            </a:r>
            <a:r>
              <a:rPr kumimoji="0" sz="1400" b="0" i="0" u="none" strike="noStrike" kern="0" cap="none" spc="0" normalizeH="0" baseline="0" noProof="0">
                <a:ln>
                  <a:noFill/>
                </a:ln>
                <a:solidFill>
                  <a:srgbClr val="073762"/>
                </a:solidFill>
                <a:effectLst/>
                <a:uLnTx/>
                <a:uFillTx/>
                <a:latin typeface="Arial"/>
                <a:cs typeface="Arial"/>
              </a:rPr>
              <a:t>project</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basis.</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sp>
        <p:nvSpPr>
          <p:cNvPr id="4" name="object 4"/>
          <p:cNvSpPr txBox="1"/>
          <p:nvPr/>
        </p:nvSpPr>
        <p:spPr>
          <a:xfrm>
            <a:off x="382320" y="4737303"/>
            <a:ext cx="7402830" cy="269875"/>
          </a:xfrm>
          <a:prstGeom prst="rect">
            <a:avLst/>
          </a:prstGeom>
        </p:spPr>
        <p:txBody>
          <a:bodyPr vert="horz" wrap="square" lIns="0" tIns="12700" rIns="0" bIns="0" rtlCol="0">
            <a:spAutoFit/>
          </a:bodyPr>
          <a:lstStyle/>
          <a:p>
            <a:pPr marL="12700" marR="5080" lvl="0" indent="0" defTabSz="914400" eaLnBrk="1" fontAlgn="auto" latinLnBrk="0" hangingPunct="1">
              <a:lnSpc>
                <a:spcPct val="100000"/>
              </a:lnSpc>
              <a:spcBef>
                <a:spcPts val="100"/>
              </a:spcBef>
              <a:spcAft>
                <a:spcPts val="0"/>
              </a:spcAft>
              <a:buClrTx/>
              <a:buSzTx/>
              <a:buFontTx/>
              <a:buNone/>
              <a:tabLst/>
              <a:defRPr/>
            </a:pPr>
            <a:r>
              <a:rPr kumimoji="0" sz="800" b="0" i="0" u="none" strike="noStrike" kern="0" cap="none" spc="0" normalizeH="0" baseline="0" noProof="0">
                <a:ln>
                  <a:noFill/>
                </a:ln>
                <a:solidFill>
                  <a:srgbClr val="073762"/>
                </a:solidFill>
                <a:effectLst/>
                <a:uLnTx/>
                <a:uFillTx/>
                <a:latin typeface="Arial"/>
                <a:cs typeface="Arial"/>
              </a:rPr>
              <a:t>EMR:</a:t>
            </a:r>
            <a:r>
              <a:rPr kumimoji="0" sz="800" b="0" i="0" u="none" strike="noStrike" kern="0" cap="none" spc="-2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electronic</a:t>
            </a:r>
            <a:r>
              <a:rPr kumimoji="0" sz="800" b="0" i="0" u="none" strike="noStrike" kern="0" cap="none" spc="-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medical</a:t>
            </a:r>
            <a:r>
              <a:rPr kumimoji="0" sz="800" b="0" i="0" u="none" strike="noStrike" kern="0" cap="none" spc="-3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records;</a:t>
            </a:r>
            <a:r>
              <a:rPr kumimoji="0" sz="800" b="0" i="0" u="none" strike="noStrike" kern="0" cap="none" spc="-2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ISAR:</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10" normalizeH="0" baseline="0" noProof="0">
                <a:ln>
                  <a:noFill/>
                </a:ln>
                <a:solidFill>
                  <a:srgbClr val="073762"/>
                </a:solidFill>
                <a:effectLst/>
                <a:uLnTx/>
                <a:uFillTx/>
                <a:latin typeface="Arial"/>
                <a:cs typeface="Arial"/>
              </a:rPr>
              <a:t>International</a:t>
            </a:r>
            <a:r>
              <a:rPr kumimoji="0" sz="800" b="0" i="0" u="none" strike="noStrike" kern="0" cap="none" spc="-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Severe</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Asthma</a:t>
            </a:r>
            <a:r>
              <a:rPr kumimoji="0" sz="800" b="0" i="0" u="none" strike="noStrike" kern="0" cap="none" spc="-5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Registry;</a:t>
            </a:r>
            <a:r>
              <a:rPr kumimoji="0" sz="800" b="0" i="0" u="none" strike="noStrike" kern="0" cap="none" spc="-1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OPC:</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Optimum</a:t>
            </a:r>
            <a:r>
              <a:rPr kumimoji="0" sz="800" b="0" i="0" u="none" strike="noStrike" kern="0" cap="none" spc="-3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Patient</a:t>
            </a:r>
            <a:r>
              <a:rPr kumimoji="0" sz="800" b="0" i="0" u="none" strike="noStrike" kern="0" cap="none" spc="-1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Care;</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SNOMED</a:t>
            </a:r>
            <a:r>
              <a:rPr kumimoji="0" sz="800" b="0" i="0" u="none" strike="noStrike" kern="0" cap="none" spc="-3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CT:</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systematized</a:t>
            </a:r>
            <a:r>
              <a:rPr kumimoji="0" sz="800" b="0" i="0" u="none" strike="noStrike" kern="0" cap="none" spc="-3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nomenclature</a:t>
            </a:r>
            <a:r>
              <a:rPr kumimoji="0" sz="800" b="0" i="0" u="none" strike="noStrike" kern="0" cap="none" spc="-1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of</a:t>
            </a:r>
            <a:r>
              <a:rPr kumimoji="0" sz="800" b="0" i="0" u="none" strike="noStrike" kern="0" cap="none" spc="-15" normalizeH="0" baseline="0" noProof="0">
                <a:ln>
                  <a:noFill/>
                </a:ln>
                <a:solidFill>
                  <a:srgbClr val="073762"/>
                </a:solidFill>
                <a:effectLst/>
                <a:uLnTx/>
                <a:uFillTx/>
                <a:latin typeface="Arial"/>
                <a:cs typeface="Arial"/>
              </a:rPr>
              <a:t> </a:t>
            </a:r>
            <a:r>
              <a:rPr kumimoji="0" sz="800" b="0" i="0" u="none" strike="noStrike" kern="0" cap="none" spc="-10" normalizeH="0" baseline="0" noProof="0">
                <a:ln>
                  <a:noFill/>
                </a:ln>
                <a:solidFill>
                  <a:srgbClr val="073762"/>
                </a:solidFill>
                <a:effectLst/>
                <a:uLnTx/>
                <a:uFillTx/>
                <a:latin typeface="Arial"/>
                <a:cs typeface="Arial"/>
              </a:rPr>
              <a:t>medicine </a:t>
            </a:r>
            <a:r>
              <a:rPr kumimoji="0" sz="800" b="0" i="0" u="none" strike="noStrike" kern="0" cap="none" spc="0" normalizeH="0" baseline="0" noProof="0">
                <a:ln>
                  <a:noFill/>
                </a:ln>
                <a:solidFill>
                  <a:srgbClr val="073762"/>
                </a:solidFill>
                <a:effectLst/>
                <a:uLnTx/>
                <a:uFillTx/>
                <a:latin typeface="Arial"/>
                <a:cs typeface="Arial"/>
              </a:rPr>
              <a:t>clinical</a:t>
            </a:r>
            <a:r>
              <a:rPr kumimoji="0" sz="800" b="0" i="0" u="none" strike="noStrike" kern="0" cap="none" spc="-30" normalizeH="0" baseline="0" noProof="0">
                <a:ln>
                  <a:noFill/>
                </a:ln>
                <a:solidFill>
                  <a:srgbClr val="073762"/>
                </a:solidFill>
                <a:effectLst/>
                <a:uLnTx/>
                <a:uFillTx/>
                <a:latin typeface="Arial"/>
                <a:cs typeface="Arial"/>
              </a:rPr>
              <a:t> </a:t>
            </a:r>
            <a:r>
              <a:rPr kumimoji="0" sz="800" b="0" i="0" u="none" strike="noStrike" kern="0" cap="none" spc="-10" normalizeH="0" baseline="0" noProof="0">
                <a:ln>
                  <a:noFill/>
                </a:ln>
                <a:solidFill>
                  <a:srgbClr val="073762"/>
                </a:solidFill>
                <a:effectLst/>
                <a:uLnTx/>
                <a:uFillTx/>
                <a:latin typeface="Arial"/>
                <a:cs typeface="Arial"/>
              </a:rPr>
              <a:t>terms</a:t>
            </a:r>
            <a:endParaRPr kumimoji="0" sz="800" b="0" i="0" u="none" strike="noStrike" kern="0" cap="none" spc="0" normalizeH="0" baseline="0" noProof="0">
              <a:ln>
                <a:noFill/>
              </a:ln>
              <a:solidFill>
                <a:sysClr val="windowText" lastClr="000000"/>
              </a:solidFill>
              <a:effectLst/>
              <a:uLnTx/>
              <a:uFillTx/>
              <a:latin typeface="Arial"/>
              <a:cs typeface="Arial"/>
            </a:endParaRPr>
          </a:p>
        </p:txBody>
      </p:sp>
      <p:pic>
        <p:nvPicPr>
          <p:cNvPr id="5" name="Graphic 4" descr="Beginning with solid fill">
            <a:hlinkClick r:id="rId2" action="ppaction://hlinksldjump"/>
            <a:extLst>
              <a:ext uri="{FF2B5EF4-FFF2-40B4-BE49-F238E27FC236}">
                <a16:creationId xmlns:a16="http://schemas.microsoft.com/office/drawing/2014/main" id="{C64FBA87-934B-0FCD-3B82-7CF93EA4B30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3665188" y="975329"/>
            <a:ext cx="5285740" cy="3624579"/>
            <a:chOff x="3665188" y="975329"/>
            <a:chExt cx="5285740" cy="3624579"/>
          </a:xfrm>
        </p:grpSpPr>
        <p:pic>
          <p:nvPicPr>
            <p:cNvPr id="3" name="object 3"/>
            <p:cNvPicPr/>
            <p:nvPr/>
          </p:nvPicPr>
          <p:blipFill>
            <a:blip r:embed="rId2" cstate="print"/>
            <a:stretch>
              <a:fillRect/>
            </a:stretch>
          </p:blipFill>
          <p:spPr>
            <a:xfrm>
              <a:off x="3665188" y="975329"/>
              <a:ext cx="5285294" cy="3624132"/>
            </a:xfrm>
            <a:prstGeom prst="rect">
              <a:avLst/>
            </a:prstGeom>
          </p:spPr>
        </p:pic>
        <p:pic>
          <p:nvPicPr>
            <p:cNvPr id="4" name="object 4"/>
            <p:cNvPicPr/>
            <p:nvPr/>
          </p:nvPicPr>
          <p:blipFill>
            <a:blip r:embed="rId3" cstate="print"/>
            <a:stretch>
              <a:fillRect/>
            </a:stretch>
          </p:blipFill>
          <p:spPr>
            <a:xfrm>
              <a:off x="3672840" y="982980"/>
              <a:ext cx="5219700" cy="3558540"/>
            </a:xfrm>
            <a:prstGeom prst="rect">
              <a:avLst/>
            </a:prstGeom>
          </p:spPr>
        </p:pic>
      </p:grpSp>
      <p:sp>
        <p:nvSpPr>
          <p:cNvPr id="5" name="object 5"/>
          <p:cNvSpPr txBox="1">
            <a:spLocks noGrp="1"/>
          </p:cNvSpPr>
          <p:nvPr>
            <p:ph type="title"/>
          </p:nvPr>
        </p:nvSpPr>
        <p:spPr>
          <a:prstGeom prst="rect">
            <a:avLst/>
          </a:prstGeom>
        </p:spPr>
        <p:txBody>
          <a:bodyPr vert="horz" wrap="square" lIns="0" tIns="12700" rIns="0" bIns="0" rtlCol="0">
            <a:spAutoFit/>
          </a:bodyPr>
          <a:lstStyle/>
          <a:p>
            <a:pPr marL="12700">
              <a:lnSpc>
                <a:spcPct val="100000"/>
              </a:lnSpc>
              <a:spcBef>
                <a:spcPts val="100"/>
              </a:spcBef>
            </a:pPr>
            <a:r>
              <a:t>ISAR</a:t>
            </a:r>
            <a:r>
              <a:rPr spc="-70"/>
              <a:t> </a:t>
            </a:r>
            <a:r>
              <a:rPr spc="-10"/>
              <a:t>database</a:t>
            </a:r>
          </a:p>
        </p:txBody>
      </p:sp>
      <p:sp>
        <p:nvSpPr>
          <p:cNvPr id="6" name="object 6"/>
          <p:cNvSpPr txBox="1"/>
          <p:nvPr/>
        </p:nvSpPr>
        <p:spPr>
          <a:xfrm>
            <a:off x="310692" y="966292"/>
            <a:ext cx="2788920" cy="3647440"/>
          </a:xfrm>
          <a:prstGeom prst="rect">
            <a:avLst/>
          </a:prstGeom>
        </p:spPr>
        <p:txBody>
          <a:bodyPr vert="horz" wrap="square" lIns="0" tIns="13335" rIns="0" bIns="0" rtlCol="0">
            <a:spAutoFit/>
          </a:bodyPr>
          <a:lstStyle/>
          <a:p>
            <a:pPr marL="144780" marR="5080" lvl="0" indent="-132715" defTabSz="914400" eaLnBrk="1" fontAlgn="auto" latinLnBrk="0" hangingPunct="1">
              <a:lnSpc>
                <a:spcPct val="100000"/>
              </a:lnSpc>
              <a:spcBef>
                <a:spcPts val="105"/>
              </a:spcBef>
              <a:spcAft>
                <a:spcPts val="0"/>
              </a:spcAft>
              <a:buClr>
                <a:srgbClr val="FF9900"/>
              </a:buClr>
              <a:buSzTx/>
              <a:buFontTx/>
              <a:buChar char="•"/>
              <a:tabLst>
                <a:tab pos="146685" algn="l"/>
              </a:tabLst>
              <a:defRPr/>
            </a:pPr>
            <a:r>
              <a:rPr kumimoji="0" sz="1400" b="0" i="0" u="none" strike="noStrike" kern="0" cap="none" spc="0" normalizeH="0" baseline="0" noProof="0">
                <a:ln>
                  <a:noFill/>
                </a:ln>
                <a:solidFill>
                  <a:srgbClr val="073762"/>
                </a:solidFill>
                <a:effectLst/>
                <a:uLnTx/>
                <a:uFillTx/>
                <a:latin typeface="Arial"/>
                <a:cs typeface="Arial"/>
              </a:rPr>
              <a:t>Data</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will</a:t>
            </a:r>
            <a:r>
              <a:rPr kumimoji="0" sz="1400" b="0" i="0" u="none" strike="noStrike" kern="0" cap="none" spc="-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be</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collected</a:t>
            </a:r>
            <a:r>
              <a:rPr kumimoji="0" sz="1400" b="0" i="0" u="none" strike="noStrike" kern="0" cap="none" spc="-6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from</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50" normalizeH="0" baseline="0" noProof="0">
                <a:ln>
                  <a:noFill/>
                </a:ln>
                <a:solidFill>
                  <a:srgbClr val="073762"/>
                </a:solidFill>
                <a:effectLst/>
                <a:uLnTx/>
                <a:uFillTx/>
                <a:latin typeface="Arial"/>
                <a:cs typeface="Arial"/>
              </a:rPr>
              <a:t>a 	</a:t>
            </a:r>
            <a:r>
              <a:rPr kumimoji="0" sz="1400" b="0" i="0" u="none" strike="noStrike" kern="0" cap="none" spc="0" normalizeH="0" baseline="0" noProof="0">
                <a:ln>
                  <a:noFill/>
                </a:ln>
                <a:solidFill>
                  <a:srgbClr val="073762"/>
                </a:solidFill>
                <a:effectLst/>
                <a:uLnTx/>
                <a:uFillTx/>
                <a:latin typeface="Arial"/>
                <a:cs typeface="Arial"/>
              </a:rPr>
              <a:t>combination</a:t>
            </a:r>
            <a:r>
              <a:rPr kumimoji="0" sz="1400" b="0" i="0" u="none" strike="noStrike" kern="0" cap="none" spc="-6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of</a:t>
            </a:r>
            <a:r>
              <a:rPr kumimoji="0" sz="1400" b="0" i="0" u="none" strike="noStrike" kern="0" cap="none" spc="-2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existing</a:t>
            </a:r>
            <a:r>
              <a:rPr kumimoji="0" sz="1400" b="1" i="0" u="none" strike="noStrike" kern="0" cap="none" spc="-6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and</a:t>
            </a:r>
            <a:r>
              <a:rPr kumimoji="0" sz="1400" b="1" i="0" u="none" strike="noStrike" kern="0" cap="none" spc="-30" normalizeH="0" baseline="0" noProof="0">
                <a:ln>
                  <a:noFill/>
                </a:ln>
                <a:solidFill>
                  <a:srgbClr val="073762"/>
                </a:solidFill>
                <a:effectLst/>
                <a:uLnTx/>
                <a:uFillTx/>
                <a:latin typeface="Arial"/>
                <a:cs typeface="Arial"/>
              </a:rPr>
              <a:t> </a:t>
            </a:r>
            <a:r>
              <a:rPr kumimoji="0" sz="1400" b="1" i="0" u="none" strike="noStrike" kern="0" cap="none" spc="-25" normalizeH="0" baseline="0" noProof="0">
                <a:ln>
                  <a:noFill/>
                </a:ln>
                <a:solidFill>
                  <a:srgbClr val="073762"/>
                </a:solidFill>
                <a:effectLst/>
                <a:uLnTx/>
                <a:uFillTx/>
                <a:latin typeface="Arial"/>
                <a:cs typeface="Arial"/>
              </a:rPr>
              <a:t>new 	</a:t>
            </a:r>
            <a:r>
              <a:rPr kumimoji="0" sz="1400" b="1" i="0" u="none" strike="noStrike" kern="0" cap="none" spc="0" normalizeH="0" baseline="0" noProof="0">
                <a:ln>
                  <a:noFill/>
                </a:ln>
                <a:solidFill>
                  <a:srgbClr val="073762"/>
                </a:solidFill>
                <a:effectLst/>
                <a:uLnTx/>
                <a:uFillTx/>
                <a:latin typeface="Arial"/>
                <a:cs typeface="Arial"/>
              </a:rPr>
              <a:t>registries</a:t>
            </a:r>
            <a:r>
              <a:rPr kumimoji="0" sz="1400" b="1" i="0" u="none" strike="noStrike" kern="0" cap="none" spc="-6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with</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systems</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that</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25" normalizeH="0" baseline="0" noProof="0">
                <a:ln>
                  <a:noFill/>
                </a:ln>
                <a:solidFill>
                  <a:srgbClr val="073762"/>
                </a:solidFill>
                <a:effectLst/>
                <a:uLnTx/>
                <a:uFillTx/>
                <a:latin typeface="Arial"/>
                <a:cs typeface="Arial"/>
              </a:rPr>
              <a:t>are 	</a:t>
            </a:r>
            <a:r>
              <a:rPr kumimoji="0" sz="1400" b="0" i="0" u="none" strike="noStrike" kern="0" cap="none" spc="0" normalizeH="0" baseline="0" noProof="0">
                <a:ln>
                  <a:noFill/>
                </a:ln>
                <a:solidFill>
                  <a:srgbClr val="073762"/>
                </a:solidFill>
                <a:effectLst/>
                <a:uLnTx/>
                <a:uFillTx/>
                <a:latin typeface="Arial"/>
                <a:cs typeface="Arial"/>
              </a:rPr>
              <a:t>largely</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aligned</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with</a:t>
            </a:r>
            <a:r>
              <a:rPr kumimoji="0" sz="1400" b="0" i="0" u="none" strike="noStrike" kern="0" cap="none" spc="-1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standard 	</a:t>
            </a:r>
            <a:r>
              <a:rPr kumimoji="0" sz="1400" b="0" i="0" u="none" strike="noStrike" kern="0" cap="none" spc="0" normalizeH="0" baseline="0" noProof="0">
                <a:ln>
                  <a:noFill/>
                </a:ln>
                <a:solidFill>
                  <a:srgbClr val="073762"/>
                </a:solidFill>
                <a:effectLst/>
                <a:uLnTx/>
                <a:uFillTx/>
                <a:latin typeface="Arial"/>
                <a:cs typeface="Arial"/>
              </a:rPr>
              <a:t>data</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collection</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fields</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of</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ISAR</a:t>
            </a:r>
            <a:r>
              <a:rPr kumimoji="0" sz="1400" b="0" i="0" u="none" strike="noStrike" kern="0" cap="none" spc="-10" normalizeH="0" baseline="0" noProof="0">
                <a:ln>
                  <a:noFill/>
                </a:ln>
                <a:solidFill>
                  <a:srgbClr val="073762"/>
                </a:solidFill>
                <a:effectLst/>
                <a:uLnTx/>
                <a:uFillTx/>
                <a:latin typeface="Arial"/>
                <a:cs typeface="Arial"/>
              </a:rPr>
              <a:t> </a:t>
            </a:r>
            <a:r>
              <a:rPr kumimoji="0" sz="1400" b="0" i="0" u="none" strike="noStrike" kern="0" cap="none" spc="-20" normalizeH="0" baseline="0" noProof="0">
                <a:ln>
                  <a:noFill/>
                </a:ln>
                <a:solidFill>
                  <a:srgbClr val="073762"/>
                </a:solidFill>
                <a:effectLst/>
                <a:uLnTx/>
                <a:uFillTx/>
                <a:latin typeface="Arial"/>
                <a:cs typeface="Arial"/>
              </a:rPr>
              <a:t>e.g.</a:t>
            </a:r>
            <a:endParaRPr kumimoji="0" sz="1400" b="0" i="0" u="none" strike="noStrike" kern="0" cap="none" spc="0" normalizeH="0" baseline="0" noProof="0">
              <a:ln>
                <a:noFill/>
              </a:ln>
              <a:solidFill>
                <a:sysClr val="windowText" lastClr="000000"/>
              </a:solidFill>
              <a:effectLst/>
              <a:uLnTx/>
              <a:uFillTx/>
              <a:latin typeface="Arial"/>
              <a:cs typeface="Arial"/>
            </a:endParaRPr>
          </a:p>
          <a:p>
            <a:pPr marL="282575" marR="0" lvl="1" indent="-135890" defTabSz="914400" eaLnBrk="1" fontAlgn="auto" latinLnBrk="0" hangingPunct="1">
              <a:lnSpc>
                <a:spcPct val="100000"/>
              </a:lnSpc>
              <a:spcBef>
                <a:spcPts val="910"/>
              </a:spcBef>
              <a:spcAft>
                <a:spcPts val="0"/>
              </a:spcAft>
              <a:buClr>
                <a:srgbClr val="FF9900"/>
              </a:buClr>
              <a:buSzTx/>
              <a:buFontTx/>
              <a:buChar char="–"/>
              <a:tabLst>
                <a:tab pos="282575" algn="l"/>
              </a:tabLst>
              <a:defRPr/>
            </a:pPr>
            <a:r>
              <a:rPr kumimoji="0" sz="1200" b="0" i="0" u="none" strike="noStrike" kern="0" cap="none" spc="0" normalizeH="0" baseline="0" noProof="0">
                <a:ln>
                  <a:noFill/>
                </a:ln>
                <a:solidFill>
                  <a:srgbClr val="073762"/>
                </a:solidFill>
                <a:effectLst/>
                <a:uLnTx/>
                <a:uFillTx/>
                <a:latin typeface="Arial"/>
                <a:cs typeface="Arial"/>
              </a:rPr>
              <a:t>Dendrite</a:t>
            </a:r>
            <a:r>
              <a:rPr kumimoji="0" sz="1200" b="0" i="0" u="none" strike="noStrike" kern="0" cap="none" spc="-6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Clinical</a:t>
            </a:r>
            <a:r>
              <a:rPr kumimoji="0" sz="1200" b="0" i="0" u="none" strike="noStrike" kern="0" cap="none" spc="-5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Systems</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20" normalizeH="0" baseline="0" noProof="0">
                <a:ln>
                  <a:noFill/>
                </a:ln>
                <a:solidFill>
                  <a:srgbClr val="073762"/>
                </a:solidFill>
                <a:effectLst/>
                <a:uLnTx/>
                <a:uFillTx/>
                <a:latin typeface="Arial"/>
                <a:cs typeface="Arial"/>
              </a:rPr>
              <a:t>(UK)</a:t>
            </a:r>
            <a:endParaRPr kumimoji="0" sz="1200" b="0" i="0" u="none" strike="noStrike" kern="0" cap="none" spc="0" normalizeH="0" baseline="0" noProof="0">
              <a:ln>
                <a:noFill/>
              </a:ln>
              <a:solidFill>
                <a:sysClr val="windowText" lastClr="000000"/>
              </a:solidFill>
              <a:effectLst/>
              <a:uLnTx/>
              <a:uFillTx/>
              <a:latin typeface="Arial"/>
              <a:cs typeface="Arial"/>
            </a:endParaRPr>
          </a:p>
          <a:p>
            <a:pPr marL="281940" marR="0" lvl="1" indent="-135255" defTabSz="914400" eaLnBrk="1" fontAlgn="auto" latinLnBrk="0" hangingPunct="1">
              <a:lnSpc>
                <a:spcPct val="100000"/>
              </a:lnSpc>
              <a:spcBef>
                <a:spcPts val="905"/>
              </a:spcBef>
              <a:spcAft>
                <a:spcPts val="0"/>
              </a:spcAft>
              <a:buClr>
                <a:srgbClr val="FF9900"/>
              </a:buClr>
              <a:buSzTx/>
              <a:buFontTx/>
              <a:buChar char="–"/>
              <a:tabLst>
                <a:tab pos="281940" algn="l"/>
              </a:tabLst>
              <a:defRPr/>
            </a:pPr>
            <a:r>
              <a:rPr kumimoji="0" sz="1200" b="0" i="0" u="none" strike="noStrike" kern="0" cap="none" spc="0" normalizeH="0" baseline="0" noProof="0">
                <a:ln>
                  <a:noFill/>
                </a:ln>
                <a:solidFill>
                  <a:srgbClr val="073762"/>
                </a:solidFill>
                <a:effectLst/>
                <a:uLnTx/>
                <a:uFillTx/>
                <a:latin typeface="Arial"/>
                <a:cs typeface="Arial"/>
              </a:rPr>
              <a:t>REDCap</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(Italy)</a:t>
            </a:r>
            <a:endParaRPr kumimoji="0" sz="1200" b="0" i="0" u="none" strike="noStrike" kern="0" cap="none" spc="0" normalizeH="0" baseline="0" noProof="0">
              <a:ln>
                <a:noFill/>
              </a:ln>
              <a:solidFill>
                <a:sysClr val="windowText" lastClr="000000"/>
              </a:solidFill>
              <a:effectLst/>
              <a:uLnTx/>
              <a:uFillTx/>
              <a:latin typeface="Arial"/>
              <a:cs typeface="Arial"/>
            </a:endParaRPr>
          </a:p>
          <a:p>
            <a:pPr marL="281940" marR="123825" lvl="1" indent="-135890" defTabSz="914400" eaLnBrk="1" fontAlgn="auto" latinLnBrk="0" hangingPunct="1">
              <a:lnSpc>
                <a:spcPct val="100000"/>
              </a:lnSpc>
              <a:spcBef>
                <a:spcPts val="900"/>
              </a:spcBef>
              <a:spcAft>
                <a:spcPts val="0"/>
              </a:spcAft>
              <a:buClr>
                <a:srgbClr val="FF9900"/>
              </a:buClr>
              <a:buSzTx/>
              <a:buFontTx/>
              <a:buChar char="–"/>
              <a:tabLst>
                <a:tab pos="281940" algn="l"/>
              </a:tabLst>
              <a:defRPr/>
            </a:pPr>
            <a:r>
              <a:rPr kumimoji="0" sz="1200" b="0" i="0" u="none" strike="noStrike" kern="0" cap="none" spc="0" normalizeH="0" baseline="0" noProof="0">
                <a:ln>
                  <a:noFill/>
                </a:ln>
                <a:solidFill>
                  <a:srgbClr val="073762"/>
                </a:solidFill>
                <a:effectLst/>
                <a:uLnTx/>
                <a:uFillTx/>
                <a:latin typeface="Arial"/>
                <a:cs typeface="Arial"/>
              </a:rPr>
              <a:t>OpenClinica</a:t>
            </a:r>
            <a:r>
              <a:rPr kumimoji="0" sz="1200" b="0" i="0" u="none" strike="noStrike" kern="0" cap="none" spc="-5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(e.g.</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Canada,</a:t>
            </a:r>
            <a:r>
              <a:rPr kumimoji="0" sz="1200" b="0" i="0" u="none" strike="noStrike" kern="0" cap="none" spc="-60"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Greece, </a:t>
            </a:r>
            <a:r>
              <a:rPr kumimoji="0" sz="1200" b="0" i="0" u="none" strike="noStrike" kern="0" cap="none" spc="0" normalizeH="0" baseline="0" noProof="0">
                <a:ln>
                  <a:noFill/>
                </a:ln>
                <a:solidFill>
                  <a:srgbClr val="073762"/>
                </a:solidFill>
                <a:effectLst/>
                <a:uLnTx/>
                <a:uFillTx/>
                <a:latin typeface="Arial"/>
                <a:cs typeface="Arial"/>
              </a:rPr>
              <a:t>and</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Japan)</a:t>
            </a:r>
            <a:endParaRPr kumimoji="0" sz="1200" b="0" i="0" u="none" strike="noStrike" kern="0" cap="none" spc="0" normalizeH="0" baseline="0" noProof="0">
              <a:ln>
                <a:noFill/>
              </a:ln>
              <a:solidFill>
                <a:sysClr val="windowText" lastClr="000000"/>
              </a:solidFill>
              <a:effectLst/>
              <a:uLnTx/>
              <a:uFillTx/>
              <a:latin typeface="Arial"/>
              <a:cs typeface="Arial"/>
            </a:endParaRPr>
          </a:p>
          <a:p>
            <a:pPr marL="282575" marR="0" lvl="1" indent="-135890" defTabSz="914400" eaLnBrk="1" fontAlgn="auto" latinLnBrk="0" hangingPunct="1">
              <a:lnSpc>
                <a:spcPct val="100000"/>
              </a:lnSpc>
              <a:spcBef>
                <a:spcPts val="900"/>
              </a:spcBef>
              <a:spcAft>
                <a:spcPts val="0"/>
              </a:spcAft>
              <a:buClr>
                <a:srgbClr val="FF9900"/>
              </a:buClr>
              <a:buSzTx/>
              <a:buFontTx/>
              <a:buChar char="–"/>
              <a:tabLst>
                <a:tab pos="282575" algn="l"/>
              </a:tabLst>
              <a:defRPr/>
            </a:pPr>
            <a:r>
              <a:rPr kumimoji="0" sz="1200" b="0" i="0" u="none" strike="noStrike" kern="0" cap="none" spc="0" normalizeH="0" baseline="0" noProof="0">
                <a:ln>
                  <a:noFill/>
                </a:ln>
                <a:solidFill>
                  <a:srgbClr val="073762"/>
                </a:solidFill>
                <a:effectLst/>
                <a:uLnTx/>
                <a:uFillTx/>
                <a:latin typeface="Arial"/>
                <a:cs typeface="Arial"/>
              </a:rPr>
              <a:t>Zitelab</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(Denmark)</a:t>
            </a:r>
            <a:endParaRPr kumimoji="0" sz="1200" b="0" i="0" u="none" strike="noStrike" kern="0" cap="none" spc="0" normalizeH="0" baseline="0" noProof="0">
              <a:ln>
                <a:noFill/>
              </a:ln>
              <a:solidFill>
                <a:sysClr val="windowText" lastClr="000000"/>
              </a:solidFill>
              <a:effectLst/>
              <a:uLnTx/>
              <a:uFillTx/>
              <a:latin typeface="Arial"/>
              <a:cs typeface="Arial"/>
            </a:endParaRPr>
          </a:p>
          <a:p>
            <a:pPr marL="145415" marR="188595" lvl="0" indent="-133350" defTabSz="914400" eaLnBrk="1" fontAlgn="auto" latinLnBrk="0" hangingPunct="1">
              <a:lnSpc>
                <a:spcPct val="100000"/>
              </a:lnSpc>
              <a:spcBef>
                <a:spcPts val="890"/>
              </a:spcBef>
              <a:spcAft>
                <a:spcPts val="0"/>
              </a:spcAft>
              <a:buClr>
                <a:srgbClr val="FF9900"/>
              </a:buClr>
              <a:buSzTx/>
              <a:buFontTx/>
              <a:buChar char="•"/>
              <a:tabLst>
                <a:tab pos="146685" algn="l"/>
              </a:tabLst>
              <a:defRPr/>
            </a:pPr>
            <a:r>
              <a:rPr kumimoji="0" sz="1400" b="0" i="0" u="none" strike="noStrike" kern="0" cap="none" spc="0" normalizeH="0" baseline="0" noProof="0">
                <a:ln>
                  <a:noFill/>
                </a:ln>
                <a:solidFill>
                  <a:srgbClr val="073762"/>
                </a:solidFill>
                <a:effectLst/>
                <a:uLnTx/>
                <a:uFillTx/>
                <a:latin typeface="Arial"/>
                <a:cs typeface="Arial"/>
              </a:rPr>
              <a:t>Data</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imported</a:t>
            </a:r>
            <a:r>
              <a:rPr kumimoji="0" sz="1400" b="0" i="0" u="none" strike="noStrike" kern="0" cap="none" spc="-6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will be</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as</a:t>
            </a:r>
            <a:r>
              <a:rPr kumimoji="0" sz="1400" b="0" i="0" u="none" strike="noStrike" kern="0" cap="none" spc="-25" normalizeH="0" baseline="0" noProof="0">
                <a:ln>
                  <a:noFill/>
                </a:ln>
                <a:solidFill>
                  <a:srgbClr val="073762"/>
                </a:solidFill>
                <a:effectLst/>
                <a:uLnTx/>
                <a:uFillTx/>
                <a:latin typeface="Arial"/>
                <a:cs typeface="Arial"/>
              </a:rPr>
              <a:t> per 	</a:t>
            </a:r>
            <a:r>
              <a:rPr kumimoji="0" sz="1400" b="0" i="0" u="none" strike="noStrike" kern="0" cap="none" spc="0" normalizeH="0" baseline="0" noProof="0">
                <a:ln>
                  <a:noFill/>
                </a:ln>
                <a:solidFill>
                  <a:srgbClr val="073762"/>
                </a:solidFill>
                <a:effectLst/>
                <a:uLnTx/>
                <a:uFillTx/>
                <a:latin typeface="Arial"/>
                <a:cs typeface="Arial"/>
              </a:rPr>
              <a:t>instructions</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listed</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in</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separate 	</a:t>
            </a:r>
            <a:r>
              <a:rPr kumimoji="0" sz="1400" b="1" i="0" u="none" strike="noStrike" kern="0" cap="none" spc="0" normalizeH="0" baseline="0" noProof="0">
                <a:ln>
                  <a:noFill/>
                </a:ln>
                <a:solidFill>
                  <a:srgbClr val="073762"/>
                </a:solidFill>
                <a:effectLst/>
                <a:uLnTx/>
                <a:uFillTx/>
                <a:latin typeface="Arial"/>
                <a:cs typeface="Arial"/>
              </a:rPr>
              <a:t>ISAR</a:t>
            </a:r>
            <a:r>
              <a:rPr kumimoji="0" sz="1400" b="1" i="0" u="none" strike="noStrike" kern="0" cap="none" spc="-1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data</a:t>
            </a:r>
            <a:r>
              <a:rPr kumimoji="0" sz="1400" b="1" i="0" u="none" strike="noStrike" kern="0" cap="none" spc="-5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management</a:t>
            </a:r>
            <a:r>
              <a:rPr kumimoji="0" sz="1400" b="1" i="0" u="none" strike="noStrike" kern="0" cap="none" spc="-60" normalizeH="0" baseline="0" noProof="0">
                <a:ln>
                  <a:noFill/>
                </a:ln>
                <a:solidFill>
                  <a:srgbClr val="073762"/>
                </a:solidFill>
                <a:effectLst/>
                <a:uLnTx/>
                <a:uFillTx/>
                <a:latin typeface="Arial"/>
                <a:cs typeface="Arial"/>
              </a:rPr>
              <a:t> </a:t>
            </a:r>
            <a:r>
              <a:rPr kumimoji="0" sz="1400" b="1" i="0" u="none" strike="noStrike" kern="0" cap="none" spc="-20" normalizeH="0" baseline="0" noProof="0">
                <a:ln>
                  <a:noFill/>
                </a:ln>
                <a:solidFill>
                  <a:srgbClr val="073762"/>
                </a:solidFill>
                <a:effectLst/>
                <a:uLnTx/>
                <a:uFillTx/>
                <a:latin typeface="Arial"/>
                <a:cs typeface="Arial"/>
              </a:rPr>
              <a:t>plan</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which</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will</a:t>
            </a:r>
            <a:r>
              <a:rPr kumimoji="0" sz="1400" b="0" i="0" u="none" strike="noStrike" kern="0" cap="none" spc="-1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be</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provided</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to</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25" normalizeH="0" baseline="0" noProof="0">
                <a:ln>
                  <a:noFill/>
                </a:ln>
                <a:solidFill>
                  <a:srgbClr val="073762"/>
                </a:solidFill>
                <a:effectLst/>
                <a:uLnTx/>
                <a:uFillTx/>
                <a:latin typeface="Arial"/>
                <a:cs typeface="Arial"/>
              </a:rPr>
              <a:t>all 	</a:t>
            </a:r>
            <a:r>
              <a:rPr kumimoji="0" sz="1400" b="0" i="0" u="none" strike="noStrike" kern="0" cap="none" spc="-10" normalizeH="0" baseline="0" noProof="0">
                <a:ln>
                  <a:noFill/>
                </a:ln>
                <a:solidFill>
                  <a:srgbClr val="073762"/>
                </a:solidFill>
                <a:effectLst/>
                <a:uLnTx/>
                <a:uFillTx/>
                <a:latin typeface="Arial"/>
                <a:cs typeface="Arial"/>
              </a:rPr>
              <a:t>registries.</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sp>
        <p:nvSpPr>
          <p:cNvPr id="7" name="object 7"/>
          <p:cNvSpPr txBox="1"/>
          <p:nvPr/>
        </p:nvSpPr>
        <p:spPr>
          <a:xfrm>
            <a:off x="310692" y="4589170"/>
            <a:ext cx="7832725" cy="400685"/>
          </a:xfrm>
          <a:prstGeom prst="rect">
            <a:avLst/>
          </a:prstGeom>
        </p:spPr>
        <p:txBody>
          <a:bodyPr vert="horz" wrap="square" lIns="0" tIns="12700" rIns="0" bIns="0" rtlCol="0">
            <a:spAutoFit/>
          </a:bodyPr>
          <a:lstStyle/>
          <a:p>
            <a:pPr marL="4046220" marR="0" lvl="0" indent="0" defTabSz="914400" eaLnBrk="1" fontAlgn="auto" latinLnBrk="0" hangingPunct="1">
              <a:lnSpc>
                <a:spcPct val="100000"/>
              </a:lnSpc>
              <a:spcBef>
                <a:spcPts val="100"/>
              </a:spcBef>
              <a:spcAft>
                <a:spcPts val="0"/>
              </a:spcAft>
              <a:buClrTx/>
              <a:buSzTx/>
              <a:buFontTx/>
              <a:buNone/>
              <a:tabLst/>
              <a:defRPr/>
            </a:pPr>
            <a:r>
              <a:rPr kumimoji="0" sz="800" b="1" i="0" u="none" strike="noStrike" kern="0" cap="none" spc="0" normalizeH="0" baseline="0" noProof="0">
                <a:ln>
                  <a:noFill/>
                </a:ln>
                <a:solidFill>
                  <a:srgbClr val="073762"/>
                </a:solidFill>
                <a:effectLst/>
                <a:uLnTx/>
                <a:uFillTx/>
                <a:latin typeface="Arial"/>
                <a:cs typeface="Arial"/>
              </a:rPr>
              <a:t>Data</a:t>
            </a:r>
            <a:r>
              <a:rPr kumimoji="0" sz="800" b="1" i="0" u="none" strike="noStrike" kern="0" cap="none" spc="-15" normalizeH="0" baseline="0" noProof="0">
                <a:ln>
                  <a:noFill/>
                </a:ln>
                <a:solidFill>
                  <a:srgbClr val="073762"/>
                </a:solidFill>
                <a:effectLst/>
                <a:uLnTx/>
                <a:uFillTx/>
                <a:latin typeface="Arial"/>
                <a:cs typeface="Arial"/>
              </a:rPr>
              <a:t> </a:t>
            </a:r>
            <a:r>
              <a:rPr kumimoji="0" sz="800" b="1" i="0" u="none" strike="noStrike" kern="0" cap="none" spc="0" normalizeH="0" baseline="0" noProof="0">
                <a:ln>
                  <a:noFill/>
                </a:ln>
                <a:solidFill>
                  <a:srgbClr val="073762"/>
                </a:solidFill>
                <a:effectLst/>
                <a:uLnTx/>
                <a:uFillTx/>
                <a:latin typeface="Arial"/>
                <a:cs typeface="Arial"/>
              </a:rPr>
              <a:t>acquisition</a:t>
            </a:r>
            <a:r>
              <a:rPr kumimoji="0" sz="800" b="0" i="0" u="none" strike="noStrike" kern="0" cap="none" spc="0" normalizeH="0" baseline="0" noProof="0">
                <a:ln>
                  <a:noFill/>
                </a:ln>
                <a:solidFill>
                  <a:srgbClr val="073762"/>
                </a:solidFill>
                <a:effectLst/>
                <a:uLnTx/>
                <a:uFillTx/>
                <a:latin typeface="Arial"/>
                <a:cs typeface="Arial"/>
              </a:rPr>
              <a:t>,</a:t>
            </a:r>
            <a:r>
              <a:rPr kumimoji="0" sz="800" b="0" i="0" u="none" strike="noStrike" kern="0" cap="none" spc="-40" normalizeH="0" baseline="0" noProof="0">
                <a:ln>
                  <a:noFill/>
                </a:ln>
                <a:solidFill>
                  <a:srgbClr val="073762"/>
                </a:solidFill>
                <a:effectLst/>
                <a:uLnTx/>
                <a:uFillTx/>
                <a:latin typeface="Arial"/>
                <a:cs typeface="Arial"/>
              </a:rPr>
              <a:t> </a:t>
            </a:r>
            <a:r>
              <a:rPr kumimoji="0" sz="800" b="1" i="0" u="none" strike="noStrike" kern="0" cap="none" spc="0" normalizeH="0" baseline="0" noProof="0">
                <a:ln>
                  <a:noFill/>
                </a:ln>
                <a:solidFill>
                  <a:srgbClr val="073762"/>
                </a:solidFill>
                <a:effectLst/>
                <a:uLnTx/>
                <a:uFillTx/>
                <a:latin typeface="Arial"/>
                <a:cs typeface="Arial"/>
              </a:rPr>
              <a:t>quality</a:t>
            </a:r>
            <a:r>
              <a:rPr kumimoji="0" sz="800" b="1" i="0" u="none" strike="noStrike" kern="0" cap="none" spc="-20" normalizeH="0" baseline="0" noProof="0">
                <a:ln>
                  <a:noFill/>
                </a:ln>
                <a:solidFill>
                  <a:srgbClr val="073762"/>
                </a:solidFill>
                <a:effectLst/>
                <a:uLnTx/>
                <a:uFillTx/>
                <a:latin typeface="Arial"/>
                <a:cs typeface="Arial"/>
              </a:rPr>
              <a:t> </a:t>
            </a:r>
            <a:r>
              <a:rPr kumimoji="0" sz="800" b="1" i="0" u="none" strike="noStrike" kern="0" cap="none" spc="0" normalizeH="0" baseline="0" noProof="0">
                <a:ln>
                  <a:noFill/>
                </a:ln>
                <a:solidFill>
                  <a:srgbClr val="073762"/>
                </a:solidFill>
                <a:effectLst/>
                <a:uLnTx/>
                <a:uFillTx/>
                <a:latin typeface="Arial"/>
                <a:cs typeface="Arial"/>
              </a:rPr>
              <a:t>control</a:t>
            </a:r>
            <a:r>
              <a:rPr kumimoji="0" sz="800" b="1" i="0" u="none" strike="noStrike" kern="0" cap="none" spc="-3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and </a:t>
            </a:r>
            <a:r>
              <a:rPr kumimoji="0" sz="800" b="1" i="0" u="none" strike="noStrike" kern="0" cap="none" spc="0" normalizeH="0" baseline="0" noProof="0">
                <a:ln>
                  <a:noFill/>
                </a:ln>
                <a:solidFill>
                  <a:srgbClr val="073762"/>
                </a:solidFill>
                <a:effectLst/>
                <a:uLnTx/>
                <a:uFillTx/>
                <a:latin typeface="Arial"/>
                <a:cs typeface="Arial"/>
              </a:rPr>
              <a:t>management</a:t>
            </a:r>
            <a:r>
              <a:rPr kumimoji="0" sz="800" b="1" i="0" u="none" strike="noStrike" kern="0" cap="none" spc="-30" normalizeH="0" baseline="0" noProof="0">
                <a:ln>
                  <a:noFill/>
                </a:ln>
                <a:solidFill>
                  <a:srgbClr val="073762"/>
                </a:solidFill>
                <a:effectLst/>
                <a:uLnTx/>
                <a:uFillTx/>
                <a:latin typeface="Arial"/>
                <a:cs typeface="Arial"/>
              </a:rPr>
              <a:t> </a:t>
            </a:r>
            <a:r>
              <a:rPr kumimoji="0" sz="800" b="1" i="0" u="none" strike="noStrike" kern="0" cap="none" spc="0" normalizeH="0" baseline="0" noProof="0">
                <a:ln>
                  <a:noFill/>
                </a:ln>
                <a:solidFill>
                  <a:srgbClr val="073762"/>
                </a:solidFill>
                <a:effectLst/>
                <a:uLnTx/>
                <a:uFillTx/>
                <a:latin typeface="Arial"/>
                <a:cs typeface="Arial"/>
              </a:rPr>
              <a:t>of</a:t>
            </a:r>
            <a:r>
              <a:rPr kumimoji="0" sz="800" b="1" i="0" u="none" strike="noStrike" kern="0" cap="none" spc="-35" normalizeH="0" baseline="0" noProof="0">
                <a:ln>
                  <a:noFill/>
                </a:ln>
                <a:solidFill>
                  <a:srgbClr val="073762"/>
                </a:solidFill>
                <a:effectLst/>
                <a:uLnTx/>
                <a:uFillTx/>
                <a:latin typeface="Arial"/>
                <a:cs typeface="Arial"/>
              </a:rPr>
              <a:t> </a:t>
            </a:r>
            <a:r>
              <a:rPr kumimoji="0" sz="800" b="1" i="0" u="none" strike="noStrike" kern="0" cap="none" spc="0" normalizeH="0" baseline="0" noProof="0">
                <a:ln>
                  <a:noFill/>
                </a:ln>
                <a:solidFill>
                  <a:srgbClr val="073762"/>
                </a:solidFill>
                <a:effectLst/>
                <a:uLnTx/>
                <a:uFillTx/>
                <a:latin typeface="Arial"/>
                <a:cs typeface="Arial"/>
              </a:rPr>
              <a:t>ISAR </a:t>
            </a:r>
            <a:r>
              <a:rPr kumimoji="0" sz="800" b="0" i="0" u="none" strike="noStrike" kern="0" cap="none" spc="0" normalizeH="0" baseline="0" noProof="0">
                <a:ln>
                  <a:noFill/>
                </a:ln>
                <a:solidFill>
                  <a:srgbClr val="073762"/>
                </a:solidFill>
                <a:effectLst/>
                <a:uLnTx/>
                <a:uFillTx/>
                <a:latin typeface="Arial"/>
                <a:cs typeface="Arial"/>
              </a:rPr>
              <a:t>are</a:t>
            </a:r>
            <a:r>
              <a:rPr kumimoji="0" sz="800" b="0" i="0" u="none" strike="noStrike" kern="0" cap="none" spc="-1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illustrated</a:t>
            </a:r>
            <a:r>
              <a:rPr kumimoji="0" sz="800" b="0" i="0" u="none" strike="noStrike" kern="0" cap="none" spc="-30" normalizeH="0" baseline="0" noProof="0">
                <a:ln>
                  <a:noFill/>
                </a:ln>
                <a:solidFill>
                  <a:srgbClr val="073762"/>
                </a:solidFill>
                <a:effectLst/>
                <a:uLnTx/>
                <a:uFillTx/>
                <a:latin typeface="Arial"/>
                <a:cs typeface="Arial"/>
              </a:rPr>
              <a:t> </a:t>
            </a:r>
            <a:r>
              <a:rPr kumimoji="0" sz="800" b="0" i="0" u="none" strike="noStrike" kern="0" cap="none" spc="-10" normalizeH="0" baseline="0" noProof="0">
                <a:ln>
                  <a:noFill/>
                </a:ln>
                <a:solidFill>
                  <a:srgbClr val="073762"/>
                </a:solidFill>
                <a:effectLst/>
                <a:uLnTx/>
                <a:uFillTx/>
                <a:latin typeface="Arial"/>
                <a:cs typeface="Arial"/>
              </a:rPr>
              <a:t>above.</a:t>
            </a:r>
            <a:endParaRPr kumimoji="0" sz="800" b="0" i="0" u="none" strike="noStrike" kern="0" cap="none" spc="0" normalizeH="0" baseline="0" noProof="0">
              <a:ln>
                <a:noFill/>
              </a:ln>
              <a:solidFill>
                <a:sysClr val="windowText" lastClr="000000"/>
              </a:solidFill>
              <a:effectLst/>
              <a:uLnTx/>
              <a:uFillTx/>
              <a:latin typeface="Arial"/>
              <a:cs typeface="Arial"/>
            </a:endParaRPr>
          </a:p>
          <a:p>
            <a:pPr marL="0" marR="0" lvl="0" indent="0" defTabSz="914400" eaLnBrk="1" fontAlgn="auto" latinLnBrk="0" hangingPunct="1">
              <a:lnSpc>
                <a:spcPct val="100000"/>
              </a:lnSpc>
              <a:spcBef>
                <a:spcPts val="110"/>
              </a:spcBef>
              <a:spcAft>
                <a:spcPts val="0"/>
              </a:spcAft>
              <a:buClrTx/>
              <a:buSzTx/>
              <a:buFontTx/>
              <a:buNone/>
              <a:tabLst/>
              <a:defRPr/>
            </a:pPr>
            <a:endParaRPr kumimoji="0" sz="800" b="0" i="0" u="none" strike="noStrike" kern="0" cap="none" spc="0" normalizeH="0" baseline="0" noProof="0">
              <a:ln>
                <a:noFill/>
              </a:ln>
              <a:solidFill>
                <a:sysClr val="windowText" lastClr="000000"/>
              </a:solidFill>
              <a:effectLst/>
              <a:uLnTx/>
              <a:uFillTx/>
              <a:latin typeface="Arial"/>
              <a:cs typeface="Arial"/>
            </a:endParaRPr>
          </a:p>
          <a:p>
            <a:pPr marL="12700" marR="0" lvl="0" indent="0" defTabSz="914400" eaLnBrk="1" fontAlgn="auto" latinLnBrk="0" hangingPunct="1">
              <a:lnSpc>
                <a:spcPct val="100000"/>
              </a:lnSpc>
              <a:spcBef>
                <a:spcPts val="0"/>
              </a:spcBef>
              <a:spcAft>
                <a:spcPts val="0"/>
              </a:spcAft>
              <a:buClrTx/>
              <a:buSzTx/>
              <a:buFontTx/>
              <a:buNone/>
              <a:tabLst/>
              <a:defRPr/>
            </a:pPr>
            <a:r>
              <a:rPr kumimoji="0" sz="800" b="0" i="0" u="none" strike="noStrike" kern="0" cap="none" spc="0" normalizeH="0" baseline="0" noProof="0">
                <a:ln>
                  <a:noFill/>
                </a:ln>
                <a:solidFill>
                  <a:srgbClr val="073762"/>
                </a:solidFill>
                <a:effectLst/>
                <a:uLnTx/>
                <a:uFillTx/>
                <a:latin typeface="Arial"/>
                <a:cs typeface="Arial"/>
              </a:rPr>
              <a:t>eCRF:</a:t>
            </a:r>
            <a:r>
              <a:rPr kumimoji="0" sz="800" b="0" i="0" u="none" strike="noStrike" kern="0" cap="none" spc="-2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electronic</a:t>
            </a:r>
            <a:r>
              <a:rPr kumimoji="0" sz="800" b="0" i="0" u="none" strike="noStrike" kern="0" cap="none" spc="-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case</a:t>
            </a:r>
            <a:r>
              <a:rPr kumimoji="0" sz="800" b="0" i="0" u="none" strike="noStrike" kern="0" cap="none" spc="-2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report form;</a:t>
            </a:r>
            <a:r>
              <a:rPr kumimoji="0" sz="800" b="0" i="0" u="none" strike="noStrike" kern="0" cap="none" spc="-3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EDC:</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Electronic</a:t>
            </a:r>
            <a:r>
              <a:rPr kumimoji="0" sz="800" b="0" i="0" u="none" strike="noStrike" kern="0" cap="none" spc="-3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Data</a:t>
            </a:r>
            <a:r>
              <a:rPr kumimoji="0" sz="800" b="0" i="0" u="none" strike="noStrike" kern="0" cap="none" spc="-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Capture; ISAR:</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10" normalizeH="0" baseline="0" noProof="0">
                <a:ln>
                  <a:noFill/>
                </a:ln>
                <a:solidFill>
                  <a:srgbClr val="073762"/>
                </a:solidFill>
                <a:effectLst/>
                <a:uLnTx/>
                <a:uFillTx/>
                <a:latin typeface="Arial"/>
                <a:cs typeface="Arial"/>
              </a:rPr>
              <a:t>International</a:t>
            </a:r>
            <a:r>
              <a:rPr kumimoji="0" sz="800" b="0" i="0" u="none" strike="noStrike" kern="0" cap="none" spc="0" normalizeH="0" baseline="0" noProof="0">
                <a:ln>
                  <a:noFill/>
                </a:ln>
                <a:solidFill>
                  <a:srgbClr val="073762"/>
                </a:solidFill>
                <a:effectLst/>
                <a:uLnTx/>
                <a:uFillTx/>
                <a:latin typeface="Arial"/>
                <a:cs typeface="Arial"/>
              </a:rPr>
              <a:t> Severe</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Asthma</a:t>
            </a:r>
            <a:r>
              <a:rPr kumimoji="0" sz="800" b="0" i="0" u="none" strike="noStrike" kern="0" cap="none" spc="-4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Registry;</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OPC:</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Optimum</a:t>
            </a:r>
            <a:r>
              <a:rPr kumimoji="0" sz="800" b="0" i="0" u="none" strike="noStrike" kern="0" cap="none" spc="-4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Patient</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20" normalizeH="0" baseline="0" noProof="0">
                <a:ln>
                  <a:noFill/>
                </a:ln>
                <a:solidFill>
                  <a:srgbClr val="073762"/>
                </a:solidFill>
                <a:effectLst/>
                <a:uLnTx/>
                <a:uFillTx/>
                <a:latin typeface="Arial"/>
                <a:cs typeface="Arial"/>
              </a:rPr>
              <a:t>Care</a:t>
            </a:r>
            <a:endParaRPr kumimoji="0" sz="800" b="0" i="0" u="none" strike="noStrike" kern="0" cap="none" spc="0" normalizeH="0" baseline="0" noProof="0">
              <a:ln>
                <a:noFill/>
              </a:ln>
              <a:solidFill>
                <a:sysClr val="windowText" lastClr="000000"/>
              </a:solidFill>
              <a:effectLst/>
              <a:uLnTx/>
              <a:uFillTx/>
              <a:latin typeface="Arial"/>
              <a:cs typeface="Arial"/>
            </a:endParaRPr>
          </a:p>
        </p:txBody>
      </p:sp>
      <p:pic>
        <p:nvPicPr>
          <p:cNvPr id="8" name="Graphic 7" descr="Beginning with solid fill">
            <a:hlinkClick r:id="rId4" action="ppaction://hlinksldjump"/>
            <a:extLst>
              <a:ext uri="{FF2B5EF4-FFF2-40B4-BE49-F238E27FC236}">
                <a16:creationId xmlns:a16="http://schemas.microsoft.com/office/drawing/2014/main" id="{561988DC-11B1-6FDD-3677-56FD1E5C1109}"/>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9" name="bg object 17">
            <a:extLst>
              <a:ext uri="{FF2B5EF4-FFF2-40B4-BE49-F238E27FC236}">
                <a16:creationId xmlns:a16="http://schemas.microsoft.com/office/drawing/2014/main" id="{0BF91983-84BF-457E-2905-A44E00C50CBF}"/>
              </a:ext>
            </a:extLst>
          </p:cNvPr>
          <p:cNvPicPr/>
          <p:nvPr/>
        </p:nvPicPr>
        <p:blipFill>
          <a:blip r:embed="rId7" cstate="print">
            <a:alphaModFix amt="10000"/>
            <a:extLst>
              <a:ext uri="{BEBA8EAE-BF5A-486C-A8C5-ECC9F3942E4B}">
                <a14:imgProps xmlns:a14="http://schemas.microsoft.com/office/drawing/2010/main">
                  <a14:imgLayer r:embed="rId8">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prstGeom prst="rect">
            <a:avLst/>
          </a:prstGeom>
        </p:spPr>
        <p:txBody>
          <a:bodyPr vert="horz" wrap="square" lIns="0" tIns="12700" rIns="0" bIns="0" rtlCol="0">
            <a:spAutoFit/>
          </a:bodyPr>
          <a:lstStyle/>
          <a:p>
            <a:pPr marL="12700">
              <a:lnSpc>
                <a:spcPct val="100000"/>
              </a:lnSpc>
              <a:spcBef>
                <a:spcPts val="100"/>
              </a:spcBef>
            </a:pPr>
            <a:r>
              <a:t>ISAR</a:t>
            </a:r>
            <a:r>
              <a:rPr spc="-45"/>
              <a:t> </a:t>
            </a:r>
            <a:r>
              <a:t>data</a:t>
            </a:r>
            <a:r>
              <a:rPr spc="-35"/>
              <a:t> </a:t>
            </a:r>
            <a:r>
              <a:t>quality</a:t>
            </a:r>
            <a:r>
              <a:rPr spc="-65"/>
              <a:t> </a:t>
            </a:r>
            <a:r>
              <a:t>and</a:t>
            </a:r>
            <a:r>
              <a:rPr spc="-45"/>
              <a:t> </a:t>
            </a:r>
            <a:r>
              <a:rPr spc="-10"/>
              <a:t>management</a:t>
            </a:r>
          </a:p>
        </p:txBody>
      </p:sp>
      <p:sp>
        <p:nvSpPr>
          <p:cNvPr id="3" name="object 3"/>
          <p:cNvSpPr txBox="1"/>
          <p:nvPr/>
        </p:nvSpPr>
        <p:spPr>
          <a:xfrm>
            <a:off x="310692" y="966292"/>
            <a:ext cx="8450580" cy="3121025"/>
          </a:xfrm>
          <a:prstGeom prst="rect">
            <a:avLst/>
          </a:prstGeom>
        </p:spPr>
        <p:txBody>
          <a:bodyPr vert="horz" wrap="square" lIns="0" tIns="13335" rIns="0" bIns="0" rtlCol="0">
            <a:spAutoFit/>
          </a:bodyPr>
          <a:lstStyle/>
          <a:p>
            <a:pPr marL="144780" marR="307340" lvl="0" indent="-132715" defTabSz="914400" eaLnBrk="1" fontAlgn="auto" latinLnBrk="0" hangingPunct="1">
              <a:lnSpc>
                <a:spcPct val="100000"/>
              </a:lnSpc>
              <a:spcBef>
                <a:spcPts val="105"/>
              </a:spcBef>
              <a:spcAft>
                <a:spcPts val="0"/>
              </a:spcAft>
              <a:buClr>
                <a:srgbClr val="FF9900"/>
              </a:buClr>
              <a:buSzTx/>
              <a:buFontTx/>
              <a:buChar char="•"/>
              <a:tabLst>
                <a:tab pos="146685" algn="l"/>
              </a:tabLst>
              <a:defRPr/>
            </a:pPr>
            <a:r>
              <a:rPr kumimoji="0" sz="1400" b="0" i="0" u="none" strike="noStrike" kern="0" cap="none" spc="0" normalizeH="0" baseline="0" noProof="0">
                <a:ln>
                  <a:noFill/>
                </a:ln>
                <a:solidFill>
                  <a:srgbClr val="073762"/>
                </a:solidFill>
                <a:effectLst/>
                <a:uLnTx/>
                <a:uFillTx/>
                <a:latin typeface="Arial"/>
                <a:cs typeface="Arial"/>
              </a:rPr>
              <a:t>Data</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quality</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is</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ensured</a:t>
            </a:r>
            <a:r>
              <a:rPr kumimoji="0" sz="1400" b="0" i="0" u="none" strike="noStrike" kern="0" cap="none" spc="-6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before</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and</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during</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data</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collection</a:t>
            </a:r>
            <a:r>
              <a:rPr kumimoji="0" sz="1400" b="0" i="0" u="none" strike="noStrike" kern="0" cap="none" spc="-6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process</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through</a:t>
            </a:r>
            <a:r>
              <a:rPr kumimoji="0" sz="1400" b="0" i="0" u="none" strike="noStrike" kern="0" cap="none" spc="-6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series</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of</a:t>
            </a:r>
            <a:r>
              <a:rPr kumimoji="0" sz="1400" b="0" i="0" u="none" strike="noStrike" kern="0" cap="none" spc="10" normalizeH="0" baseline="0" noProof="0">
                <a:ln>
                  <a:noFill/>
                </a:ln>
                <a:solidFill>
                  <a:srgbClr val="073762"/>
                </a:solidFill>
                <a:effectLst/>
                <a:uLnTx/>
                <a:uFillTx/>
                <a:latin typeface="Arial"/>
                <a:cs typeface="Arial"/>
              </a:rPr>
              <a:t> </a:t>
            </a:r>
            <a:r>
              <a:rPr kumimoji="0" sz="1400" b="1" i="0" u="none" strike="noStrike" kern="0" cap="none" spc="-20" normalizeH="0" baseline="0" noProof="0">
                <a:ln>
                  <a:noFill/>
                </a:ln>
                <a:solidFill>
                  <a:srgbClr val="073762"/>
                </a:solidFill>
                <a:effectLst/>
                <a:uLnTx/>
                <a:uFillTx/>
                <a:latin typeface="Arial"/>
                <a:cs typeface="Arial"/>
              </a:rPr>
              <a:t>pre- 	</a:t>
            </a:r>
            <a:r>
              <a:rPr kumimoji="0" sz="1400" b="1" i="0" u="none" strike="noStrike" kern="0" cap="none" spc="0" normalizeH="0" baseline="0" noProof="0">
                <a:ln>
                  <a:noFill/>
                </a:ln>
                <a:solidFill>
                  <a:srgbClr val="073762"/>
                </a:solidFill>
                <a:effectLst/>
                <a:uLnTx/>
                <a:uFillTx/>
                <a:latin typeface="Arial"/>
                <a:cs typeface="Arial"/>
              </a:rPr>
              <a:t>programmed</a:t>
            </a:r>
            <a:r>
              <a:rPr kumimoji="0" sz="1400" b="1" i="0" u="none" strike="noStrike" kern="0" cap="none" spc="-4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data</a:t>
            </a:r>
            <a:r>
              <a:rPr kumimoji="0" sz="1400" b="1" i="0" u="none" strike="noStrike" kern="0" cap="none" spc="-3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quality</a:t>
            </a:r>
            <a:r>
              <a:rPr kumimoji="0" sz="1400" b="1" i="0" u="none" strike="noStrike" kern="0" cap="none" spc="-5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checks</a:t>
            </a:r>
            <a:r>
              <a:rPr kumimoji="0" sz="1400" b="1"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that</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automatically</a:t>
            </a:r>
            <a:r>
              <a:rPr kumimoji="0" sz="1400" b="0" i="0" u="none" strike="noStrike" kern="0" cap="none" spc="-6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detect</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out-of-range</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or</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anomalous</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entries</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on</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25" normalizeH="0" baseline="0" noProof="0">
                <a:ln>
                  <a:noFill/>
                </a:ln>
                <a:solidFill>
                  <a:srgbClr val="073762"/>
                </a:solidFill>
                <a:effectLst/>
                <a:uLnTx/>
                <a:uFillTx/>
                <a:latin typeface="Arial"/>
                <a:cs typeface="Arial"/>
              </a:rPr>
              <a:t>the 	</a:t>
            </a:r>
            <a:r>
              <a:rPr kumimoji="0" sz="1400" b="0" i="0" u="none" strike="noStrike" kern="0" cap="none" spc="-10" normalizeH="0" baseline="0" noProof="0">
                <a:ln>
                  <a:noFill/>
                </a:ln>
                <a:solidFill>
                  <a:srgbClr val="073762"/>
                </a:solidFill>
                <a:effectLst/>
                <a:uLnTx/>
                <a:uFillTx/>
                <a:latin typeface="Arial"/>
                <a:cs typeface="Arial"/>
              </a:rPr>
              <a:t>eCRF.</a:t>
            </a:r>
            <a:endParaRPr kumimoji="0" sz="1400" b="0" i="0" u="none" strike="noStrike" kern="0" cap="none" spc="0" normalizeH="0" baseline="0" noProof="0">
              <a:ln>
                <a:noFill/>
              </a:ln>
              <a:solidFill>
                <a:sysClr val="windowText" lastClr="000000"/>
              </a:solidFill>
              <a:effectLst/>
              <a:uLnTx/>
              <a:uFillTx/>
              <a:latin typeface="Arial"/>
              <a:cs typeface="Arial"/>
            </a:endParaRPr>
          </a:p>
          <a:p>
            <a:pPr marL="281940" marR="0" lvl="1" indent="-135255" defTabSz="914400" eaLnBrk="1" fontAlgn="auto" latinLnBrk="0" hangingPunct="1">
              <a:lnSpc>
                <a:spcPct val="100000"/>
              </a:lnSpc>
              <a:spcBef>
                <a:spcPts val="910"/>
              </a:spcBef>
              <a:spcAft>
                <a:spcPts val="0"/>
              </a:spcAft>
              <a:buClr>
                <a:srgbClr val="FF9900"/>
              </a:buClr>
              <a:buSzTx/>
              <a:buFontTx/>
              <a:buChar char="–"/>
              <a:tabLst>
                <a:tab pos="281940" algn="l"/>
              </a:tabLst>
              <a:defRPr/>
            </a:pPr>
            <a:r>
              <a:rPr kumimoji="0" sz="1200" b="0" i="0" u="none" strike="noStrike" kern="0" cap="none" spc="-60" normalizeH="0" baseline="0" noProof="0">
                <a:ln>
                  <a:noFill/>
                </a:ln>
                <a:solidFill>
                  <a:srgbClr val="073762"/>
                </a:solidFill>
                <a:effectLst/>
                <a:uLnTx/>
                <a:uFillTx/>
                <a:latin typeface="Arial"/>
                <a:cs typeface="Arial"/>
              </a:rPr>
              <a:t>To</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minimise</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data</a:t>
            </a:r>
            <a:r>
              <a:rPr kumimoji="0" sz="1200" b="0" i="0" u="none" strike="noStrike" kern="0" cap="none" spc="-5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entry</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errors,</a:t>
            </a:r>
            <a:r>
              <a:rPr kumimoji="0" sz="1200" b="0" i="0" u="none" strike="noStrike" kern="0" cap="none" spc="-1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most</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of</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the</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fields</a:t>
            </a:r>
            <a:r>
              <a:rPr kumimoji="0" sz="1200" b="0" i="0" u="none" strike="noStrike" kern="0" cap="none" spc="-4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requested</a:t>
            </a:r>
            <a:r>
              <a:rPr kumimoji="0" sz="1200" b="0" i="0" u="none" strike="noStrike" kern="0" cap="none" spc="-4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on</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the</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ISAR</a:t>
            </a:r>
            <a:r>
              <a:rPr kumimoji="0" sz="1200" b="0" i="0" u="none" strike="noStrike" kern="0" cap="none" spc="-1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eCRF</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are</a:t>
            </a:r>
            <a:r>
              <a:rPr kumimoji="0" sz="1200" b="0" i="0" u="none" strike="noStrike" kern="0" cap="none" spc="15" normalizeH="0" baseline="0" noProof="0">
                <a:ln>
                  <a:noFill/>
                </a:ln>
                <a:solidFill>
                  <a:srgbClr val="073762"/>
                </a:solidFill>
                <a:effectLst/>
                <a:uLnTx/>
                <a:uFillTx/>
                <a:latin typeface="Arial"/>
                <a:cs typeface="Arial"/>
              </a:rPr>
              <a:t> </a:t>
            </a:r>
            <a:r>
              <a:rPr kumimoji="0" sz="1200" b="1" i="0" u="none" strike="noStrike" kern="0" cap="none" spc="0" normalizeH="0" baseline="0" noProof="0">
                <a:ln>
                  <a:noFill/>
                </a:ln>
                <a:solidFill>
                  <a:srgbClr val="073762"/>
                </a:solidFill>
                <a:effectLst/>
                <a:uLnTx/>
                <a:uFillTx/>
                <a:latin typeface="Arial"/>
                <a:cs typeface="Arial"/>
              </a:rPr>
              <a:t>numeric</a:t>
            </a:r>
            <a:r>
              <a:rPr kumimoji="0" sz="1200" b="1" i="0" u="none" strike="noStrike" kern="0" cap="none" spc="-15" normalizeH="0" baseline="0" noProof="0">
                <a:ln>
                  <a:noFill/>
                </a:ln>
                <a:solidFill>
                  <a:srgbClr val="073762"/>
                </a:solidFill>
                <a:effectLst/>
                <a:uLnTx/>
                <a:uFillTx/>
                <a:latin typeface="Arial"/>
                <a:cs typeface="Arial"/>
              </a:rPr>
              <a:t> </a:t>
            </a:r>
            <a:r>
              <a:rPr kumimoji="0" sz="1200" b="1" i="0" u="none" strike="noStrike" kern="0" cap="none" spc="0" normalizeH="0" baseline="0" noProof="0">
                <a:ln>
                  <a:noFill/>
                </a:ln>
                <a:solidFill>
                  <a:srgbClr val="073762"/>
                </a:solidFill>
                <a:effectLst/>
                <a:uLnTx/>
                <a:uFillTx/>
                <a:latin typeface="Arial"/>
                <a:cs typeface="Arial"/>
              </a:rPr>
              <a:t>or</a:t>
            </a:r>
            <a:r>
              <a:rPr kumimoji="0" sz="1200" b="1" i="0" u="none" strike="noStrike" kern="0" cap="none" spc="-10" normalizeH="0" baseline="0" noProof="0">
                <a:ln>
                  <a:noFill/>
                </a:ln>
                <a:solidFill>
                  <a:srgbClr val="073762"/>
                </a:solidFill>
                <a:effectLst/>
                <a:uLnTx/>
                <a:uFillTx/>
                <a:latin typeface="Arial"/>
                <a:cs typeface="Arial"/>
              </a:rPr>
              <a:t> categorical</a:t>
            </a:r>
            <a:r>
              <a:rPr kumimoji="0" sz="1200" b="0" i="0" u="none" strike="noStrike" kern="0" cap="none" spc="-10" normalizeH="0" baseline="0" noProof="0">
                <a:ln>
                  <a:noFill/>
                </a:ln>
                <a:solidFill>
                  <a:srgbClr val="073762"/>
                </a:solidFill>
                <a:effectLst/>
                <a:uLnTx/>
                <a:uFillTx/>
                <a:latin typeface="Arial"/>
                <a:cs typeface="Arial"/>
              </a:rPr>
              <a:t>.</a:t>
            </a:r>
            <a:endParaRPr kumimoji="0" sz="1200" b="0" i="0" u="none" strike="noStrike" kern="0" cap="none" spc="0" normalizeH="0" baseline="0" noProof="0">
              <a:ln>
                <a:noFill/>
              </a:ln>
              <a:solidFill>
                <a:sysClr val="windowText" lastClr="000000"/>
              </a:solidFill>
              <a:effectLst/>
              <a:uLnTx/>
              <a:uFillTx/>
              <a:latin typeface="Arial"/>
              <a:cs typeface="Arial"/>
            </a:endParaRPr>
          </a:p>
          <a:p>
            <a:pPr marL="0" marR="0" lvl="1" indent="0" defTabSz="914400" eaLnBrk="1" fontAlgn="auto" latinLnBrk="0" hangingPunct="1">
              <a:lnSpc>
                <a:spcPct val="100000"/>
              </a:lnSpc>
              <a:spcBef>
                <a:spcPts val="0"/>
              </a:spcBef>
              <a:spcAft>
                <a:spcPts val="0"/>
              </a:spcAft>
              <a:buClr>
                <a:srgbClr val="FF9900"/>
              </a:buClr>
              <a:buSzTx/>
              <a:buFont typeface="Arial"/>
              <a:buChar char="–"/>
              <a:tabLst/>
              <a:defRPr/>
            </a:pPr>
            <a:endParaRPr kumimoji="0" sz="1200" b="0" i="0" u="none" strike="noStrike" kern="0" cap="none" spc="0" normalizeH="0" baseline="0" noProof="0">
              <a:ln>
                <a:noFill/>
              </a:ln>
              <a:solidFill>
                <a:sysClr val="windowText" lastClr="000000"/>
              </a:solidFill>
              <a:effectLst/>
              <a:uLnTx/>
              <a:uFillTx/>
              <a:latin typeface="Arial"/>
              <a:cs typeface="Arial"/>
            </a:endParaRPr>
          </a:p>
          <a:p>
            <a:pPr marL="0" marR="0" lvl="1" indent="0" defTabSz="914400" eaLnBrk="1" fontAlgn="auto" latinLnBrk="0" hangingPunct="1">
              <a:lnSpc>
                <a:spcPct val="100000"/>
              </a:lnSpc>
              <a:spcBef>
                <a:spcPts val="475"/>
              </a:spcBef>
              <a:spcAft>
                <a:spcPts val="0"/>
              </a:spcAft>
              <a:buClr>
                <a:srgbClr val="FF9900"/>
              </a:buClr>
              <a:buSzTx/>
              <a:buFont typeface="Arial"/>
              <a:buChar char="–"/>
              <a:tabLst/>
              <a:defRPr/>
            </a:pPr>
            <a:endParaRPr kumimoji="0" sz="1200" b="0" i="0" u="none" strike="noStrike" kern="0" cap="none" spc="0" normalizeH="0" baseline="0" noProof="0">
              <a:ln>
                <a:noFill/>
              </a:ln>
              <a:solidFill>
                <a:sysClr val="windowText" lastClr="000000"/>
              </a:solidFill>
              <a:effectLst/>
              <a:uLnTx/>
              <a:uFillTx/>
              <a:latin typeface="Arial"/>
              <a:cs typeface="Arial"/>
            </a:endParaRPr>
          </a:p>
          <a:p>
            <a:pPr marL="145415" marR="112395" lvl="0" indent="-133350" defTabSz="914400" eaLnBrk="1" fontAlgn="auto" latinLnBrk="0" hangingPunct="1">
              <a:lnSpc>
                <a:spcPct val="100000"/>
              </a:lnSpc>
              <a:spcBef>
                <a:spcPts val="0"/>
              </a:spcBef>
              <a:spcAft>
                <a:spcPts val="0"/>
              </a:spcAft>
              <a:buClr>
                <a:srgbClr val="FF9900"/>
              </a:buClr>
              <a:buSzTx/>
              <a:buFontTx/>
              <a:buChar char="•"/>
              <a:tabLst>
                <a:tab pos="146685" algn="l"/>
              </a:tabLst>
              <a:defRPr/>
            </a:pPr>
            <a:r>
              <a:rPr kumimoji="0" sz="1400" b="0" i="0" u="none" strike="noStrike" kern="0" cap="none" spc="0" normalizeH="0" baseline="0" noProof="0">
                <a:ln>
                  <a:noFill/>
                </a:ln>
                <a:solidFill>
                  <a:srgbClr val="073762"/>
                </a:solidFill>
                <a:effectLst/>
                <a:uLnTx/>
                <a:uFillTx/>
                <a:latin typeface="Arial"/>
                <a:cs typeface="Arial"/>
              </a:rPr>
              <a:t>After</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data</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extraction,</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further</a:t>
            </a:r>
            <a:r>
              <a:rPr kumimoji="0" sz="1400" b="0" i="0" u="none" strike="noStrike" kern="0" cap="none" spc="-4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data</a:t>
            </a:r>
            <a:r>
              <a:rPr kumimoji="0" sz="1400" b="1" i="0" u="none" strike="noStrike" kern="0" cap="none" spc="-3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cleaning</a:t>
            </a:r>
            <a:r>
              <a:rPr kumimoji="0" sz="1400" b="1" i="0" u="none" strike="noStrike" kern="0" cap="none" spc="-6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and</a:t>
            </a:r>
            <a:r>
              <a:rPr kumimoji="0" sz="1400" b="1" i="0" u="none" strike="noStrike" kern="0" cap="none" spc="-4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validation</a:t>
            </a:r>
            <a:r>
              <a:rPr kumimoji="0" sz="1400" b="1" i="0" u="none" strike="noStrike" kern="0" cap="none" spc="-6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processes</a:t>
            </a:r>
            <a:r>
              <a:rPr kumimoji="0" sz="1400" b="1"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will</a:t>
            </a:r>
            <a:r>
              <a:rPr kumimoji="0" sz="1400" b="0" i="0" u="none" strike="noStrike" kern="0" cap="none" spc="-1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also</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be</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performed</a:t>
            </a:r>
            <a:r>
              <a:rPr kumimoji="0" sz="1400" b="0" i="0" u="none" strike="noStrike" kern="0" cap="none" spc="-6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on</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all</a:t>
            </a:r>
            <a:r>
              <a:rPr kumimoji="0" sz="1400" b="0" i="0" u="none" strike="noStrike" kern="0" cap="none" spc="-20" normalizeH="0" baseline="0" noProof="0">
                <a:ln>
                  <a:noFill/>
                </a:ln>
                <a:solidFill>
                  <a:srgbClr val="073762"/>
                </a:solidFill>
                <a:effectLst/>
                <a:uLnTx/>
                <a:uFillTx/>
                <a:latin typeface="Arial"/>
                <a:cs typeface="Arial"/>
              </a:rPr>
              <a:t> data 	</a:t>
            </a:r>
            <a:r>
              <a:rPr kumimoji="0" sz="1400" b="0" i="0" u="none" strike="noStrike" kern="0" cap="none" spc="0" normalizeH="0" baseline="0" noProof="0">
                <a:ln>
                  <a:noFill/>
                </a:ln>
                <a:solidFill>
                  <a:srgbClr val="073762"/>
                </a:solidFill>
                <a:effectLst/>
                <a:uLnTx/>
                <a:uFillTx/>
                <a:latin typeface="Arial"/>
                <a:cs typeface="Arial"/>
              </a:rPr>
              <a:t>to</a:t>
            </a:r>
            <a:r>
              <a:rPr kumimoji="0" sz="1400" b="0" i="0" u="none" strike="noStrike" kern="0" cap="none" spc="-3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maximise</a:t>
            </a:r>
            <a:r>
              <a:rPr kumimoji="0" sz="1400" b="1" i="0" u="none" strike="noStrike" kern="0" cap="none" spc="-4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data</a:t>
            </a:r>
            <a:r>
              <a:rPr kumimoji="0" sz="1400" b="1" i="0" u="none" strike="noStrike" kern="0" cap="none" spc="-3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quality</a:t>
            </a:r>
            <a:r>
              <a:rPr kumimoji="0" sz="1400" b="1" i="0" u="none" strike="noStrike" kern="0" cap="none" spc="-55"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control</a:t>
            </a:r>
            <a:r>
              <a:rPr kumimoji="0" sz="1400" b="0" i="0" u="none" strike="noStrike" kern="0" cap="none" spc="-10" normalizeH="0" baseline="0" noProof="0">
                <a:ln>
                  <a:noFill/>
                </a:ln>
                <a:solidFill>
                  <a:srgbClr val="073762"/>
                </a:solidFill>
                <a:effectLst/>
                <a:uLnTx/>
                <a:uFillTx/>
                <a:latin typeface="Arial"/>
                <a:cs typeface="Arial"/>
              </a:rPr>
              <a:t>.</a:t>
            </a:r>
            <a:endParaRPr kumimoji="0" sz="1400" b="0" i="0" u="none" strike="noStrike" kern="0" cap="none" spc="0" normalizeH="0" baseline="0" noProof="0">
              <a:ln>
                <a:noFill/>
              </a:ln>
              <a:solidFill>
                <a:sysClr val="windowText" lastClr="000000"/>
              </a:solidFill>
              <a:effectLst/>
              <a:uLnTx/>
              <a:uFillTx/>
              <a:latin typeface="Arial"/>
              <a:cs typeface="Arial"/>
            </a:endParaRPr>
          </a:p>
          <a:p>
            <a:pPr marL="281940" marR="5080" lvl="1" indent="-135890" defTabSz="914400" eaLnBrk="1" fontAlgn="auto" latinLnBrk="0" hangingPunct="1">
              <a:lnSpc>
                <a:spcPct val="100000"/>
              </a:lnSpc>
              <a:spcBef>
                <a:spcPts val="910"/>
              </a:spcBef>
              <a:spcAft>
                <a:spcPts val="0"/>
              </a:spcAft>
              <a:buClr>
                <a:srgbClr val="FF9900"/>
              </a:buClr>
              <a:buSzTx/>
              <a:buFontTx/>
              <a:buChar char="–"/>
              <a:tabLst>
                <a:tab pos="281940" algn="l"/>
              </a:tabLst>
              <a:defRPr/>
            </a:pPr>
            <a:r>
              <a:rPr kumimoji="0" sz="1200" b="0" i="0" u="none" strike="noStrike" kern="0" cap="none" spc="0" normalizeH="0" baseline="0" noProof="0">
                <a:ln>
                  <a:noFill/>
                </a:ln>
                <a:solidFill>
                  <a:srgbClr val="073762"/>
                </a:solidFill>
                <a:effectLst/>
                <a:uLnTx/>
                <a:uFillTx/>
                <a:latin typeface="Arial"/>
                <a:cs typeface="Arial"/>
              </a:rPr>
              <a:t>Ad</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hoc</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queries</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(done</a:t>
            </a:r>
            <a:r>
              <a:rPr kumimoji="0" sz="1200" b="0" i="0" u="none" strike="noStrike" kern="0" cap="none" spc="-4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at</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the</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country</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level</a:t>
            </a:r>
            <a:r>
              <a:rPr kumimoji="0" sz="1200" b="0" i="0" u="none" strike="noStrike" kern="0" cap="none" spc="-1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or</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OPC</a:t>
            </a:r>
            <a:r>
              <a:rPr kumimoji="0" sz="1200" b="0" i="0" u="none" strike="noStrike" kern="0" cap="none" spc="-1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level)</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will</a:t>
            </a:r>
            <a:r>
              <a:rPr kumimoji="0" sz="1200" b="0" i="0" u="none" strike="noStrike" kern="0" cap="none" spc="-1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be</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generated</a:t>
            </a:r>
            <a:r>
              <a:rPr kumimoji="0" sz="1200" b="0" i="0" u="none" strike="noStrike" kern="0" cap="none" spc="-5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within</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the</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electronic</a:t>
            </a:r>
            <a:r>
              <a:rPr kumimoji="0" sz="1200" b="0" i="0" u="none" strike="noStrike" kern="0" cap="none" spc="-5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data</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capture</a:t>
            </a:r>
            <a:r>
              <a:rPr kumimoji="0" sz="1200" b="0" i="0" u="none" strike="noStrike" kern="0" cap="none" spc="-4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(EDC)</a:t>
            </a:r>
            <a:r>
              <a:rPr kumimoji="0" sz="1200" b="0" i="0" u="none" strike="noStrike" kern="0" cap="none" spc="-5"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system </a:t>
            </a:r>
            <a:r>
              <a:rPr kumimoji="0" sz="1200" b="0" i="0" u="none" strike="noStrike" kern="0" cap="none" spc="0" normalizeH="0" baseline="0" noProof="0">
                <a:ln>
                  <a:noFill/>
                </a:ln>
                <a:solidFill>
                  <a:srgbClr val="073762"/>
                </a:solidFill>
                <a:effectLst/>
                <a:uLnTx/>
                <a:uFillTx/>
                <a:latin typeface="Arial"/>
                <a:cs typeface="Arial"/>
              </a:rPr>
              <a:t>and</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followed</a:t>
            </a:r>
            <a:r>
              <a:rPr kumimoji="0" sz="1200" b="0" i="0" u="none" strike="noStrike" kern="0" cap="none" spc="-6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up</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with</a:t>
            </a:r>
            <a:r>
              <a:rPr kumimoji="0" sz="1200" b="0" i="0" u="none" strike="noStrike" kern="0" cap="none" spc="-1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country</a:t>
            </a:r>
            <a:r>
              <a:rPr kumimoji="0" sz="1200" b="0" i="0" u="none" strike="noStrike" kern="0" cap="none" spc="-4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data</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managers</a:t>
            </a:r>
            <a:r>
              <a:rPr kumimoji="0" sz="1200" b="0" i="0" u="none" strike="noStrike" kern="0" cap="none" spc="-5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and/or</a:t>
            </a:r>
            <a:r>
              <a:rPr kumimoji="0" sz="1200" b="0" i="0" u="none" strike="noStrike" kern="0" cap="none" spc="-4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the</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country</a:t>
            </a:r>
            <a:r>
              <a:rPr kumimoji="0" sz="1200" b="0" i="0" u="none" strike="noStrike" kern="0" cap="none" spc="-4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study</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coordinator</a:t>
            </a:r>
            <a:r>
              <a:rPr kumimoji="0" sz="1200" b="0" i="0" u="none" strike="noStrike" kern="0" cap="none" spc="-5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(where</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applicable)</a:t>
            </a:r>
            <a:r>
              <a:rPr kumimoji="0" sz="1200" b="0" i="0" u="none" strike="noStrike" kern="0" cap="none" spc="-4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for</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resolution.</a:t>
            </a:r>
            <a:endParaRPr kumimoji="0" sz="1200" b="0" i="0" u="none" strike="noStrike" kern="0" cap="none" spc="0" normalizeH="0" baseline="0" noProof="0">
              <a:ln>
                <a:noFill/>
              </a:ln>
              <a:solidFill>
                <a:sysClr val="windowText" lastClr="000000"/>
              </a:solidFill>
              <a:effectLst/>
              <a:uLnTx/>
              <a:uFillTx/>
              <a:latin typeface="Arial"/>
              <a:cs typeface="Arial"/>
            </a:endParaRPr>
          </a:p>
          <a:p>
            <a:pPr marL="0" marR="0" lvl="1" indent="0" defTabSz="914400" eaLnBrk="1" fontAlgn="auto" latinLnBrk="0" hangingPunct="1">
              <a:lnSpc>
                <a:spcPct val="100000"/>
              </a:lnSpc>
              <a:spcBef>
                <a:spcPts val="0"/>
              </a:spcBef>
              <a:spcAft>
                <a:spcPts val="0"/>
              </a:spcAft>
              <a:buClr>
                <a:srgbClr val="FF9900"/>
              </a:buClr>
              <a:buSzTx/>
              <a:buFont typeface="Arial"/>
              <a:buChar char="–"/>
              <a:tabLst/>
              <a:defRPr/>
            </a:pPr>
            <a:endParaRPr kumimoji="0" sz="1200" b="0" i="0" u="none" strike="noStrike" kern="0" cap="none" spc="0" normalizeH="0" baseline="0" noProof="0">
              <a:ln>
                <a:noFill/>
              </a:ln>
              <a:solidFill>
                <a:sysClr val="windowText" lastClr="000000"/>
              </a:solidFill>
              <a:effectLst/>
              <a:uLnTx/>
              <a:uFillTx/>
              <a:latin typeface="Arial"/>
              <a:cs typeface="Arial"/>
            </a:endParaRPr>
          </a:p>
          <a:p>
            <a:pPr marL="0" marR="0" lvl="1" indent="0" defTabSz="914400" eaLnBrk="1" fontAlgn="auto" latinLnBrk="0" hangingPunct="1">
              <a:lnSpc>
                <a:spcPct val="100000"/>
              </a:lnSpc>
              <a:spcBef>
                <a:spcPts val="470"/>
              </a:spcBef>
              <a:spcAft>
                <a:spcPts val="0"/>
              </a:spcAft>
              <a:buClr>
                <a:srgbClr val="FF9900"/>
              </a:buClr>
              <a:buSzTx/>
              <a:buFont typeface="Arial"/>
              <a:buChar char="–"/>
              <a:tabLst/>
              <a:defRPr/>
            </a:pPr>
            <a:endParaRPr kumimoji="0" sz="1200" b="0" i="0" u="none" strike="noStrike" kern="0" cap="none" spc="0" normalizeH="0" baseline="0" noProof="0">
              <a:ln>
                <a:noFill/>
              </a:ln>
              <a:solidFill>
                <a:sysClr val="windowText" lastClr="000000"/>
              </a:solidFill>
              <a:effectLst/>
              <a:uLnTx/>
              <a:uFillTx/>
              <a:latin typeface="Arial"/>
              <a:cs typeface="Arial"/>
            </a:endParaRPr>
          </a:p>
          <a:p>
            <a:pPr marL="145415" marR="281940" lvl="0" indent="-133350" defTabSz="914400" eaLnBrk="1" fontAlgn="auto" latinLnBrk="0" hangingPunct="1">
              <a:lnSpc>
                <a:spcPct val="100000"/>
              </a:lnSpc>
              <a:spcBef>
                <a:spcPts val="0"/>
              </a:spcBef>
              <a:spcAft>
                <a:spcPts val="0"/>
              </a:spcAft>
              <a:buClr>
                <a:srgbClr val="FF9900"/>
              </a:buClr>
              <a:buSzTx/>
              <a:buFontTx/>
              <a:buChar char="•"/>
              <a:tabLst>
                <a:tab pos="146685" algn="l"/>
              </a:tabLst>
              <a:defRPr/>
            </a:pPr>
            <a:r>
              <a:rPr kumimoji="0" sz="1400" b="0" i="0" u="none" strike="noStrike" kern="0" cap="none" spc="0" normalizeH="0" baseline="0" noProof="0">
                <a:ln>
                  <a:noFill/>
                </a:ln>
                <a:solidFill>
                  <a:srgbClr val="073762"/>
                </a:solidFill>
                <a:effectLst/>
                <a:uLnTx/>
                <a:uFillTx/>
                <a:latin typeface="Arial"/>
                <a:cs typeface="Arial"/>
              </a:rPr>
              <a:t>All</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data</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modifications</a:t>
            </a:r>
            <a:r>
              <a:rPr kumimoji="0" sz="1400" b="0" i="0" u="none" strike="noStrike" kern="0" cap="none" spc="-6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will be</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recorded</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in</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an</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audit</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log</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and</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all</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data</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transfers</a:t>
            </a:r>
            <a:r>
              <a:rPr kumimoji="0" sz="1400" b="0" i="0" u="none" strike="noStrike" kern="0" cap="none" spc="-6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and</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disputes</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will be</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shared 	</a:t>
            </a:r>
            <a:r>
              <a:rPr kumimoji="0" sz="1400" b="0" i="0" u="none" strike="noStrike" kern="0" cap="none" spc="0" normalizeH="0" baseline="0" noProof="0">
                <a:ln>
                  <a:noFill/>
                </a:ln>
                <a:solidFill>
                  <a:srgbClr val="073762"/>
                </a:solidFill>
                <a:effectLst/>
                <a:uLnTx/>
                <a:uFillTx/>
                <a:latin typeface="Arial"/>
                <a:cs typeface="Arial"/>
              </a:rPr>
              <a:t>and</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documented</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in</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country</a:t>
            </a:r>
            <a:r>
              <a:rPr kumimoji="0" sz="1400" b="0" i="0" u="none" strike="noStrike" kern="0" cap="none" spc="-6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and</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ISAR</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central</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data</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manager</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logs.</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sp>
        <p:nvSpPr>
          <p:cNvPr id="4" name="object 4"/>
          <p:cNvSpPr txBox="1"/>
          <p:nvPr/>
        </p:nvSpPr>
        <p:spPr>
          <a:xfrm>
            <a:off x="382320" y="4859223"/>
            <a:ext cx="3598545" cy="14795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800" b="0" i="0" u="none" strike="noStrike" kern="0" cap="none" spc="0" normalizeH="0" baseline="0" noProof="0">
                <a:ln>
                  <a:noFill/>
                </a:ln>
                <a:solidFill>
                  <a:srgbClr val="073762"/>
                </a:solidFill>
                <a:effectLst/>
                <a:uLnTx/>
                <a:uFillTx/>
                <a:latin typeface="Arial"/>
                <a:cs typeface="Arial"/>
              </a:rPr>
              <a:t>eCRF:</a:t>
            </a:r>
            <a:r>
              <a:rPr kumimoji="0" sz="800" b="0" i="0" u="none" strike="noStrike" kern="0" cap="none" spc="-3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electronic</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case</a:t>
            </a:r>
            <a:r>
              <a:rPr kumimoji="0" sz="800" b="0" i="0" u="none" strike="noStrike" kern="0" cap="none" spc="-3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report</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form;</a:t>
            </a:r>
            <a:r>
              <a:rPr kumimoji="0" sz="800" b="0" i="0" u="none" strike="noStrike" kern="0" cap="none" spc="-4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ISAR:</a:t>
            </a:r>
            <a:r>
              <a:rPr kumimoji="0" sz="800" b="0" i="0" u="none" strike="noStrike" kern="0" cap="none" spc="-4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International Severe</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Asthma</a:t>
            </a:r>
            <a:r>
              <a:rPr kumimoji="0" sz="800" b="0" i="0" u="none" strike="noStrike" kern="0" cap="none" spc="-50" normalizeH="0" baseline="0" noProof="0">
                <a:ln>
                  <a:noFill/>
                </a:ln>
                <a:solidFill>
                  <a:srgbClr val="073762"/>
                </a:solidFill>
                <a:effectLst/>
                <a:uLnTx/>
                <a:uFillTx/>
                <a:latin typeface="Arial"/>
                <a:cs typeface="Arial"/>
              </a:rPr>
              <a:t> </a:t>
            </a:r>
            <a:r>
              <a:rPr kumimoji="0" sz="800" b="0" i="0" u="none" strike="noStrike" kern="0" cap="none" spc="-10" normalizeH="0" baseline="0" noProof="0">
                <a:ln>
                  <a:noFill/>
                </a:ln>
                <a:solidFill>
                  <a:srgbClr val="073762"/>
                </a:solidFill>
                <a:effectLst/>
                <a:uLnTx/>
                <a:uFillTx/>
                <a:latin typeface="Arial"/>
                <a:cs typeface="Arial"/>
              </a:rPr>
              <a:t>Registry</a:t>
            </a:r>
            <a:endParaRPr kumimoji="0" sz="800" b="0" i="0" u="none" strike="noStrike" kern="0" cap="none" spc="0" normalizeH="0" baseline="0" noProof="0">
              <a:ln>
                <a:noFill/>
              </a:ln>
              <a:solidFill>
                <a:sysClr val="windowText" lastClr="000000"/>
              </a:solidFill>
              <a:effectLst/>
              <a:uLnTx/>
              <a:uFillTx/>
              <a:latin typeface="Arial"/>
              <a:cs typeface="Arial"/>
            </a:endParaRPr>
          </a:p>
        </p:txBody>
      </p:sp>
      <p:pic>
        <p:nvPicPr>
          <p:cNvPr id="5" name="Graphic 4" descr="Beginning with solid fill">
            <a:hlinkClick r:id="rId2" action="ppaction://hlinksldjump"/>
            <a:extLst>
              <a:ext uri="{FF2B5EF4-FFF2-40B4-BE49-F238E27FC236}">
                <a16:creationId xmlns:a16="http://schemas.microsoft.com/office/drawing/2014/main" id="{A82D493A-9B32-61FB-227B-EC6E5594351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prstGeom prst="rect">
            <a:avLst/>
          </a:prstGeom>
        </p:spPr>
        <p:txBody>
          <a:bodyPr vert="horz" wrap="square" lIns="0" tIns="12700" rIns="0" bIns="0" rtlCol="0">
            <a:spAutoFit/>
          </a:bodyPr>
          <a:lstStyle/>
          <a:p>
            <a:pPr marL="12700">
              <a:lnSpc>
                <a:spcPct val="100000"/>
              </a:lnSpc>
              <a:spcBef>
                <a:spcPts val="100"/>
              </a:spcBef>
            </a:pPr>
            <a:r>
              <a:rPr spc="-10"/>
              <a:t>Methods:</a:t>
            </a:r>
          </a:p>
          <a:p>
            <a:pPr marL="12700">
              <a:lnSpc>
                <a:spcPct val="100000"/>
              </a:lnSpc>
              <a:spcBef>
                <a:spcPts val="10"/>
              </a:spcBef>
            </a:pPr>
            <a:r>
              <a:rPr sz="1800"/>
              <a:t>Samples</a:t>
            </a:r>
            <a:r>
              <a:rPr sz="1800" spc="-35"/>
              <a:t> </a:t>
            </a:r>
            <a:r>
              <a:rPr sz="1800"/>
              <a:t>of</a:t>
            </a:r>
            <a:r>
              <a:rPr sz="1800" spc="-25"/>
              <a:t> </a:t>
            </a:r>
            <a:r>
              <a:rPr sz="1800"/>
              <a:t>the</a:t>
            </a:r>
            <a:r>
              <a:rPr sz="1800" spc="-35"/>
              <a:t> </a:t>
            </a:r>
            <a:r>
              <a:rPr sz="1800"/>
              <a:t>variable</a:t>
            </a:r>
            <a:r>
              <a:rPr sz="1800" spc="15"/>
              <a:t> </a:t>
            </a:r>
            <a:r>
              <a:rPr sz="1800"/>
              <a:t>list</a:t>
            </a:r>
            <a:r>
              <a:rPr sz="1800" spc="-35"/>
              <a:t> </a:t>
            </a:r>
            <a:r>
              <a:rPr sz="1800"/>
              <a:t>from</a:t>
            </a:r>
            <a:r>
              <a:rPr sz="1800" spc="-25"/>
              <a:t> </a:t>
            </a:r>
            <a:r>
              <a:rPr sz="1800"/>
              <a:t>Delphi</a:t>
            </a:r>
            <a:r>
              <a:rPr sz="1800" spc="-30"/>
              <a:t> </a:t>
            </a:r>
            <a:r>
              <a:rPr sz="1800" spc="-25"/>
              <a:t>R1</a:t>
            </a:r>
            <a:endParaRPr sz="1800"/>
          </a:p>
        </p:txBody>
      </p:sp>
      <p:sp>
        <p:nvSpPr>
          <p:cNvPr id="6" name="object 6"/>
          <p:cNvSpPr txBox="1"/>
          <p:nvPr/>
        </p:nvSpPr>
        <p:spPr>
          <a:xfrm>
            <a:off x="310692" y="4673518"/>
            <a:ext cx="2012950" cy="335280"/>
          </a:xfrm>
          <a:prstGeom prst="rect">
            <a:avLst/>
          </a:prstGeom>
        </p:spPr>
        <p:txBody>
          <a:bodyPr vert="horz" wrap="square" lIns="0" tIns="3175" rIns="0" bIns="0" rtlCol="0">
            <a:spAutoFit/>
          </a:bodyPr>
          <a:lstStyle/>
          <a:p>
            <a:pPr marL="12700">
              <a:lnSpc>
                <a:spcPct val="100000"/>
              </a:lnSpc>
              <a:spcBef>
                <a:spcPts val="25"/>
              </a:spcBef>
            </a:pPr>
            <a:r>
              <a:rPr sz="800">
                <a:solidFill>
                  <a:srgbClr val="073762"/>
                </a:solidFill>
                <a:latin typeface="Arial"/>
                <a:cs typeface="Arial"/>
              </a:rPr>
              <a:t>R1:</a:t>
            </a:r>
            <a:r>
              <a:rPr sz="800" spc="-25">
                <a:solidFill>
                  <a:srgbClr val="073762"/>
                </a:solidFill>
                <a:latin typeface="Arial"/>
                <a:cs typeface="Arial"/>
              </a:rPr>
              <a:t> </a:t>
            </a:r>
            <a:r>
              <a:rPr sz="800">
                <a:solidFill>
                  <a:srgbClr val="073762"/>
                </a:solidFill>
                <a:latin typeface="Arial"/>
                <a:cs typeface="Arial"/>
              </a:rPr>
              <a:t>Round </a:t>
            </a:r>
            <a:r>
              <a:rPr sz="800" spc="-50">
                <a:solidFill>
                  <a:srgbClr val="073762"/>
                </a:solidFill>
                <a:latin typeface="Arial"/>
                <a:cs typeface="Arial"/>
              </a:rPr>
              <a:t>1</a:t>
            </a:r>
            <a:endParaRPr sz="800">
              <a:latin typeface="Arial"/>
              <a:cs typeface="Arial"/>
            </a:endParaRPr>
          </a:p>
          <a:p>
            <a:pPr marL="12700">
              <a:lnSpc>
                <a:spcPct val="100000"/>
              </a:lnSpc>
              <a:spcBef>
                <a:spcPts val="580"/>
              </a:spcBef>
            </a:pPr>
            <a:r>
              <a:rPr sz="800">
                <a:solidFill>
                  <a:srgbClr val="073762"/>
                </a:solidFill>
                <a:latin typeface="Arial"/>
                <a:cs typeface="Arial"/>
              </a:rPr>
              <a:t>ISAR:</a:t>
            </a:r>
            <a:r>
              <a:rPr sz="800" spc="-10">
                <a:solidFill>
                  <a:srgbClr val="073762"/>
                </a:solidFill>
                <a:latin typeface="Arial"/>
                <a:cs typeface="Arial"/>
              </a:rPr>
              <a:t> International</a:t>
            </a:r>
            <a:r>
              <a:rPr sz="800" spc="10">
                <a:solidFill>
                  <a:srgbClr val="073762"/>
                </a:solidFill>
                <a:latin typeface="Arial"/>
                <a:cs typeface="Arial"/>
              </a:rPr>
              <a:t> </a:t>
            </a:r>
            <a:r>
              <a:rPr sz="800">
                <a:solidFill>
                  <a:srgbClr val="073762"/>
                </a:solidFill>
                <a:latin typeface="Arial"/>
                <a:cs typeface="Arial"/>
              </a:rPr>
              <a:t>Severe</a:t>
            </a:r>
            <a:r>
              <a:rPr sz="800" spc="20">
                <a:solidFill>
                  <a:srgbClr val="073762"/>
                </a:solidFill>
                <a:latin typeface="Arial"/>
                <a:cs typeface="Arial"/>
              </a:rPr>
              <a:t> </a:t>
            </a:r>
            <a:r>
              <a:rPr sz="800">
                <a:solidFill>
                  <a:srgbClr val="073762"/>
                </a:solidFill>
                <a:latin typeface="Arial"/>
                <a:cs typeface="Arial"/>
              </a:rPr>
              <a:t>Asthma</a:t>
            </a:r>
            <a:r>
              <a:rPr sz="800" spc="-40">
                <a:solidFill>
                  <a:srgbClr val="073762"/>
                </a:solidFill>
                <a:latin typeface="Arial"/>
                <a:cs typeface="Arial"/>
              </a:rPr>
              <a:t> </a:t>
            </a:r>
            <a:r>
              <a:rPr sz="800" spc="-10">
                <a:solidFill>
                  <a:srgbClr val="073762"/>
                </a:solidFill>
                <a:latin typeface="Arial"/>
                <a:cs typeface="Arial"/>
              </a:rPr>
              <a:t>Registry</a:t>
            </a:r>
            <a:endParaRPr sz="800">
              <a:latin typeface="Arial"/>
              <a:cs typeface="Arial"/>
            </a:endParaRPr>
          </a:p>
        </p:txBody>
      </p:sp>
      <p:graphicFrame>
        <p:nvGraphicFramePr>
          <p:cNvPr id="3" name="object 3"/>
          <p:cNvGraphicFramePr>
            <a:graphicFrameLocks noGrp="1"/>
          </p:cNvGraphicFramePr>
          <p:nvPr/>
        </p:nvGraphicFramePr>
        <p:xfrm>
          <a:off x="107664" y="978916"/>
          <a:ext cx="8964924" cy="3119755"/>
        </p:xfrm>
        <a:graphic>
          <a:graphicData uri="http://schemas.openxmlformats.org/drawingml/2006/table">
            <a:tbl>
              <a:tblPr firstRow="1" bandRow="1">
                <a:tableStyleId>{2D5ABB26-0587-4C30-8999-92F81FD0307C}</a:tableStyleId>
              </a:tblPr>
              <a:tblGrid>
                <a:gridCol w="487045">
                  <a:extLst>
                    <a:ext uri="{9D8B030D-6E8A-4147-A177-3AD203B41FA5}">
                      <a16:colId xmlns:a16="http://schemas.microsoft.com/office/drawing/2014/main" val="20000"/>
                    </a:ext>
                  </a:extLst>
                </a:gridCol>
                <a:gridCol w="648335">
                  <a:extLst>
                    <a:ext uri="{9D8B030D-6E8A-4147-A177-3AD203B41FA5}">
                      <a16:colId xmlns:a16="http://schemas.microsoft.com/office/drawing/2014/main" val="20001"/>
                    </a:ext>
                  </a:extLst>
                </a:gridCol>
                <a:gridCol w="538480">
                  <a:extLst>
                    <a:ext uri="{9D8B030D-6E8A-4147-A177-3AD203B41FA5}">
                      <a16:colId xmlns:a16="http://schemas.microsoft.com/office/drawing/2014/main" val="20002"/>
                    </a:ext>
                  </a:extLst>
                </a:gridCol>
                <a:gridCol w="893444">
                  <a:extLst>
                    <a:ext uri="{9D8B030D-6E8A-4147-A177-3AD203B41FA5}">
                      <a16:colId xmlns:a16="http://schemas.microsoft.com/office/drawing/2014/main" val="20003"/>
                    </a:ext>
                  </a:extLst>
                </a:gridCol>
                <a:gridCol w="731519">
                  <a:extLst>
                    <a:ext uri="{9D8B030D-6E8A-4147-A177-3AD203B41FA5}">
                      <a16:colId xmlns:a16="http://schemas.microsoft.com/office/drawing/2014/main" val="20004"/>
                    </a:ext>
                  </a:extLst>
                </a:gridCol>
                <a:gridCol w="464820">
                  <a:extLst>
                    <a:ext uri="{9D8B030D-6E8A-4147-A177-3AD203B41FA5}">
                      <a16:colId xmlns:a16="http://schemas.microsoft.com/office/drawing/2014/main" val="20005"/>
                    </a:ext>
                  </a:extLst>
                </a:gridCol>
                <a:gridCol w="612775">
                  <a:extLst>
                    <a:ext uri="{9D8B030D-6E8A-4147-A177-3AD203B41FA5}">
                      <a16:colId xmlns:a16="http://schemas.microsoft.com/office/drawing/2014/main" val="20006"/>
                    </a:ext>
                  </a:extLst>
                </a:gridCol>
                <a:gridCol w="546735">
                  <a:extLst>
                    <a:ext uri="{9D8B030D-6E8A-4147-A177-3AD203B41FA5}">
                      <a16:colId xmlns:a16="http://schemas.microsoft.com/office/drawing/2014/main" val="20007"/>
                    </a:ext>
                  </a:extLst>
                </a:gridCol>
                <a:gridCol w="805179">
                  <a:extLst>
                    <a:ext uri="{9D8B030D-6E8A-4147-A177-3AD203B41FA5}">
                      <a16:colId xmlns:a16="http://schemas.microsoft.com/office/drawing/2014/main" val="20008"/>
                    </a:ext>
                  </a:extLst>
                </a:gridCol>
                <a:gridCol w="539114">
                  <a:extLst>
                    <a:ext uri="{9D8B030D-6E8A-4147-A177-3AD203B41FA5}">
                      <a16:colId xmlns:a16="http://schemas.microsoft.com/office/drawing/2014/main" val="20009"/>
                    </a:ext>
                  </a:extLst>
                </a:gridCol>
                <a:gridCol w="740409">
                  <a:extLst>
                    <a:ext uri="{9D8B030D-6E8A-4147-A177-3AD203B41FA5}">
                      <a16:colId xmlns:a16="http://schemas.microsoft.com/office/drawing/2014/main" val="20010"/>
                    </a:ext>
                  </a:extLst>
                </a:gridCol>
                <a:gridCol w="740409">
                  <a:extLst>
                    <a:ext uri="{9D8B030D-6E8A-4147-A177-3AD203B41FA5}">
                      <a16:colId xmlns:a16="http://schemas.microsoft.com/office/drawing/2014/main" val="20011"/>
                    </a:ext>
                  </a:extLst>
                </a:gridCol>
                <a:gridCol w="607695">
                  <a:extLst>
                    <a:ext uri="{9D8B030D-6E8A-4147-A177-3AD203B41FA5}">
                      <a16:colId xmlns:a16="http://schemas.microsoft.com/office/drawing/2014/main" val="20012"/>
                    </a:ext>
                  </a:extLst>
                </a:gridCol>
                <a:gridCol w="608965">
                  <a:extLst>
                    <a:ext uri="{9D8B030D-6E8A-4147-A177-3AD203B41FA5}">
                      <a16:colId xmlns:a16="http://schemas.microsoft.com/office/drawing/2014/main" val="20013"/>
                    </a:ext>
                  </a:extLst>
                </a:gridCol>
              </a:tblGrid>
              <a:tr h="694690">
                <a:tc>
                  <a:txBody>
                    <a:bodyPr/>
                    <a:lstStyle/>
                    <a:p>
                      <a:pPr marL="120650">
                        <a:lnSpc>
                          <a:spcPct val="100000"/>
                        </a:lnSpc>
                        <a:spcBef>
                          <a:spcPts val="340"/>
                        </a:spcBef>
                      </a:pPr>
                      <a:r>
                        <a:rPr sz="800" b="1" spc="-20">
                          <a:solidFill>
                            <a:srgbClr val="FFFFFF"/>
                          </a:solidFill>
                          <a:latin typeface="Arial"/>
                          <a:cs typeface="Arial"/>
                        </a:rPr>
                        <a:t>Page</a:t>
                      </a:r>
                      <a:endParaRPr sz="800">
                        <a:latin typeface="Arial"/>
                        <a:cs typeface="Arial"/>
                      </a:endParaRPr>
                    </a:p>
                  </a:txBody>
                  <a:tcPr marL="0" marR="0" marT="4318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FF9900"/>
                    </a:solidFill>
                  </a:tcPr>
                </a:tc>
                <a:tc>
                  <a:txBody>
                    <a:bodyPr/>
                    <a:lstStyle/>
                    <a:p>
                      <a:pPr marL="102870" marR="94615" indent="-3175" algn="ctr">
                        <a:lnSpc>
                          <a:spcPct val="100000"/>
                        </a:lnSpc>
                        <a:spcBef>
                          <a:spcPts val="340"/>
                        </a:spcBef>
                      </a:pPr>
                      <a:r>
                        <a:rPr sz="800" b="1" spc="-10">
                          <a:solidFill>
                            <a:srgbClr val="FFFFFF"/>
                          </a:solidFill>
                          <a:latin typeface="Arial"/>
                          <a:cs typeface="Arial"/>
                        </a:rPr>
                        <a:t>Potential </a:t>
                      </a:r>
                      <a:r>
                        <a:rPr sz="800" b="1" spc="-20">
                          <a:solidFill>
                            <a:srgbClr val="FFFFFF"/>
                          </a:solidFill>
                          <a:latin typeface="Arial"/>
                          <a:cs typeface="Arial"/>
                        </a:rPr>
                        <a:t>core </a:t>
                      </a:r>
                      <a:r>
                        <a:rPr sz="800" b="1" spc="-10">
                          <a:solidFill>
                            <a:srgbClr val="FFFFFF"/>
                          </a:solidFill>
                          <a:latin typeface="Arial"/>
                          <a:cs typeface="Arial"/>
                        </a:rPr>
                        <a:t>variables</a:t>
                      </a:r>
                      <a:endParaRPr sz="800">
                        <a:latin typeface="Arial"/>
                        <a:cs typeface="Arial"/>
                      </a:endParaRPr>
                    </a:p>
                  </a:txBody>
                  <a:tcPr marL="0" marR="0" marT="4318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FF9900"/>
                    </a:solidFill>
                  </a:tcPr>
                </a:tc>
                <a:tc>
                  <a:txBody>
                    <a:bodyPr/>
                    <a:lstStyle/>
                    <a:p>
                      <a:pPr marL="110489" marR="102235" indent="38100">
                        <a:lnSpc>
                          <a:spcPct val="100000"/>
                        </a:lnSpc>
                        <a:spcBef>
                          <a:spcPts val="340"/>
                        </a:spcBef>
                      </a:pPr>
                      <a:r>
                        <a:rPr sz="800" b="1" spc="-10">
                          <a:solidFill>
                            <a:srgbClr val="FFFFFF"/>
                          </a:solidFill>
                          <a:latin typeface="Arial"/>
                          <a:cs typeface="Arial"/>
                        </a:rPr>
                        <a:t>Field format</a:t>
                      </a:r>
                      <a:endParaRPr sz="800">
                        <a:latin typeface="Arial"/>
                        <a:cs typeface="Arial"/>
                      </a:endParaRPr>
                    </a:p>
                  </a:txBody>
                  <a:tcPr marL="0" marR="0" marT="4318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FF9900"/>
                    </a:solidFill>
                  </a:tcPr>
                </a:tc>
                <a:tc>
                  <a:txBody>
                    <a:bodyPr/>
                    <a:lstStyle/>
                    <a:p>
                      <a:pPr marL="113030" marR="104139" indent="-1905" algn="ctr">
                        <a:lnSpc>
                          <a:spcPct val="100000"/>
                        </a:lnSpc>
                        <a:spcBef>
                          <a:spcPts val="340"/>
                        </a:spcBef>
                      </a:pPr>
                      <a:r>
                        <a:rPr sz="800" b="1" spc="-10">
                          <a:solidFill>
                            <a:srgbClr val="FFFFFF"/>
                          </a:solidFill>
                          <a:latin typeface="Arial"/>
                          <a:cs typeface="Arial"/>
                        </a:rPr>
                        <a:t>Response </a:t>
                      </a:r>
                      <a:r>
                        <a:rPr sz="800" b="1">
                          <a:solidFill>
                            <a:srgbClr val="FFFFFF"/>
                          </a:solidFill>
                          <a:latin typeface="Arial"/>
                          <a:cs typeface="Arial"/>
                        </a:rPr>
                        <a:t>option</a:t>
                      </a:r>
                      <a:r>
                        <a:rPr sz="800" b="1" spc="-30">
                          <a:solidFill>
                            <a:srgbClr val="FFFFFF"/>
                          </a:solidFill>
                          <a:latin typeface="Arial"/>
                          <a:cs typeface="Arial"/>
                        </a:rPr>
                        <a:t> </a:t>
                      </a:r>
                      <a:r>
                        <a:rPr sz="800" b="1" spc="-10">
                          <a:solidFill>
                            <a:srgbClr val="FFFFFF"/>
                          </a:solidFill>
                          <a:latin typeface="Arial"/>
                          <a:cs typeface="Arial"/>
                        </a:rPr>
                        <a:t>(where applicable)</a:t>
                      </a:r>
                      <a:endParaRPr sz="800">
                        <a:latin typeface="Arial"/>
                        <a:cs typeface="Arial"/>
                      </a:endParaRPr>
                    </a:p>
                  </a:txBody>
                  <a:tcPr marL="0" marR="0" marT="4318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FF9900"/>
                    </a:solidFill>
                  </a:tcPr>
                </a:tc>
                <a:tc>
                  <a:txBody>
                    <a:bodyPr/>
                    <a:lstStyle/>
                    <a:p>
                      <a:pPr marL="98425" marR="91440" algn="ctr">
                        <a:lnSpc>
                          <a:spcPct val="100000"/>
                        </a:lnSpc>
                        <a:spcBef>
                          <a:spcPts val="340"/>
                        </a:spcBef>
                      </a:pPr>
                      <a:r>
                        <a:rPr sz="800" b="1" spc="-20">
                          <a:solidFill>
                            <a:srgbClr val="FFFFFF"/>
                          </a:solidFill>
                          <a:latin typeface="Arial"/>
                          <a:cs typeface="Arial"/>
                        </a:rPr>
                        <a:t>Unit</a:t>
                      </a:r>
                      <a:r>
                        <a:rPr sz="800" b="1" spc="500">
                          <a:solidFill>
                            <a:srgbClr val="FFFFFF"/>
                          </a:solidFill>
                          <a:latin typeface="Arial"/>
                          <a:cs typeface="Arial"/>
                        </a:rPr>
                        <a:t> </a:t>
                      </a:r>
                      <a:r>
                        <a:rPr sz="800" b="1" spc="-10">
                          <a:solidFill>
                            <a:srgbClr val="FFFFFF"/>
                          </a:solidFill>
                          <a:latin typeface="Arial"/>
                          <a:cs typeface="Arial"/>
                        </a:rPr>
                        <a:t>(where applicable)</a:t>
                      </a:r>
                      <a:endParaRPr sz="800">
                        <a:latin typeface="Arial"/>
                        <a:cs typeface="Arial"/>
                      </a:endParaRPr>
                    </a:p>
                  </a:txBody>
                  <a:tcPr marL="0" marR="0" marT="4318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FF9900"/>
                    </a:solidFill>
                  </a:tcPr>
                </a:tc>
                <a:tc>
                  <a:txBody>
                    <a:bodyPr/>
                    <a:lstStyle/>
                    <a:p>
                      <a:pPr marL="98425" marR="91440" algn="ctr">
                        <a:lnSpc>
                          <a:spcPct val="100000"/>
                        </a:lnSpc>
                        <a:spcBef>
                          <a:spcPts val="340"/>
                        </a:spcBef>
                      </a:pPr>
                      <a:r>
                        <a:rPr sz="800" b="1" spc="-10">
                          <a:solidFill>
                            <a:srgbClr val="FFFFFF"/>
                          </a:solidFill>
                          <a:latin typeface="Arial"/>
                          <a:cs typeface="Arial"/>
                        </a:rPr>
                        <a:t>Place </a:t>
                      </a:r>
                      <a:r>
                        <a:rPr sz="800" b="1" spc="-25">
                          <a:solidFill>
                            <a:srgbClr val="FFFFFF"/>
                          </a:solidFill>
                          <a:latin typeface="Arial"/>
                          <a:cs typeface="Arial"/>
                        </a:rPr>
                        <a:t>in</a:t>
                      </a:r>
                      <a:r>
                        <a:rPr sz="800" b="1" spc="-20">
                          <a:solidFill>
                            <a:srgbClr val="FFFFFF"/>
                          </a:solidFill>
                          <a:latin typeface="Arial"/>
                          <a:cs typeface="Arial"/>
                        </a:rPr>
                        <a:t> core </a:t>
                      </a:r>
                      <a:r>
                        <a:rPr sz="800" b="1" spc="-10">
                          <a:solidFill>
                            <a:srgbClr val="FFFFFF"/>
                          </a:solidFill>
                          <a:latin typeface="Arial"/>
                          <a:cs typeface="Arial"/>
                        </a:rPr>
                        <a:t>list?</a:t>
                      </a:r>
                      <a:endParaRPr sz="800">
                        <a:latin typeface="Arial"/>
                        <a:cs typeface="Arial"/>
                      </a:endParaRPr>
                    </a:p>
                  </a:txBody>
                  <a:tcPr marL="0" marR="0" marT="4318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FF9900"/>
                    </a:solidFill>
                  </a:tcPr>
                </a:tc>
                <a:tc>
                  <a:txBody>
                    <a:bodyPr/>
                    <a:lstStyle/>
                    <a:p>
                      <a:pPr marL="100965" marR="117475" indent="635" algn="ctr">
                        <a:lnSpc>
                          <a:spcPct val="100000"/>
                        </a:lnSpc>
                        <a:spcBef>
                          <a:spcPts val="340"/>
                        </a:spcBef>
                      </a:pPr>
                      <a:r>
                        <a:rPr sz="800" b="1" spc="-10">
                          <a:solidFill>
                            <a:srgbClr val="FFFFFF"/>
                          </a:solidFill>
                          <a:latin typeface="Arial"/>
                          <a:cs typeface="Arial"/>
                        </a:rPr>
                        <a:t>Reason </a:t>
                      </a:r>
                      <a:r>
                        <a:rPr sz="800" b="1" spc="-25">
                          <a:solidFill>
                            <a:srgbClr val="FFFFFF"/>
                          </a:solidFill>
                          <a:latin typeface="Arial"/>
                          <a:cs typeface="Arial"/>
                        </a:rPr>
                        <a:t>for</a:t>
                      </a:r>
                      <a:r>
                        <a:rPr sz="800" b="1" spc="-10">
                          <a:solidFill>
                            <a:srgbClr val="FFFFFF"/>
                          </a:solidFill>
                          <a:latin typeface="Arial"/>
                          <a:cs typeface="Arial"/>
                        </a:rPr>
                        <a:t> choice </a:t>
                      </a:r>
                      <a:r>
                        <a:rPr sz="800" b="1">
                          <a:solidFill>
                            <a:srgbClr val="FFFFFF"/>
                          </a:solidFill>
                          <a:latin typeface="Arial"/>
                          <a:cs typeface="Arial"/>
                        </a:rPr>
                        <a:t>(if</a:t>
                      </a:r>
                      <a:r>
                        <a:rPr sz="800" b="1" spc="-15">
                          <a:solidFill>
                            <a:srgbClr val="FFFFFF"/>
                          </a:solidFill>
                          <a:latin typeface="Arial"/>
                          <a:cs typeface="Arial"/>
                        </a:rPr>
                        <a:t> </a:t>
                      </a:r>
                      <a:r>
                        <a:rPr sz="800" b="1" spc="-20">
                          <a:solidFill>
                            <a:srgbClr val="FFFFFF"/>
                          </a:solidFill>
                          <a:latin typeface="Arial"/>
                          <a:cs typeface="Arial"/>
                        </a:rPr>
                        <a:t>“no”)</a:t>
                      </a:r>
                      <a:endParaRPr sz="800">
                        <a:latin typeface="Arial"/>
                        <a:cs typeface="Arial"/>
                      </a:endParaRPr>
                    </a:p>
                  </a:txBody>
                  <a:tcPr marL="0" marR="0" marT="4318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FF9900"/>
                    </a:solidFill>
                  </a:tcPr>
                </a:tc>
                <a:tc>
                  <a:txBody>
                    <a:bodyPr/>
                    <a:lstStyle/>
                    <a:p>
                      <a:pPr marL="26670" algn="ctr">
                        <a:lnSpc>
                          <a:spcPct val="100000"/>
                        </a:lnSpc>
                        <a:spcBef>
                          <a:spcPts val="340"/>
                        </a:spcBef>
                      </a:pPr>
                      <a:r>
                        <a:rPr sz="800" b="1" spc="-20">
                          <a:solidFill>
                            <a:srgbClr val="FFFFFF"/>
                          </a:solidFill>
                          <a:latin typeface="Arial"/>
                          <a:cs typeface="Arial"/>
                        </a:rPr>
                        <a:t>Page</a:t>
                      </a:r>
                      <a:endParaRPr sz="800">
                        <a:latin typeface="Arial"/>
                        <a:cs typeface="Arial"/>
                      </a:endParaRPr>
                    </a:p>
                  </a:txBody>
                  <a:tcPr marL="0" marR="0" marT="4318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FF9900"/>
                    </a:solidFill>
                  </a:tcPr>
                </a:tc>
                <a:tc>
                  <a:txBody>
                    <a:bodyPr/>
                    <a:lstStyle/>
                    <a:p>
                      <a:pPr marL="182245" marR="172720" indent="19685">
                        <a:lnSpc>
                          <a:spcPct val="100000"/>
                        </a:lnSpc>
                        <a:spcBef>
                          <a:spcPts val="340"/>
                        </a:spcBef>
                      </a:pPr>
                      <a:r>
                        <a:rPr sz="800" b="1" spc="-10">
                          <a:solidFill>
                            <a:srgbClr val="FFFFFF"/>
                          </a:solidFill>
                          <a:latin typeface="Arial"/>
                          <a:cs typeface="Arial"/>
                        </a:rPr>
                        <a:t>Suggest variables</a:t>
                      </a:r>
                      <a:endParaRPr sz="800">
                        <a:latin typeface="Arial"/>
                        <a:cs typeface="Arial"/>
                      </a:endParaRPr>
                    </a:p>
                  </a:txBody>
                  <a:tcPr marL="0" marR="0" marT="4318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FF9900"/>
                    </a:solidFill>
                  </a:tcPr>
                </a:tc>
                <a:tc>
                  <a:txBody>
                    <a:bodyPr/>
                    <a:lstStyle/>
                    <a:p>
                      <a:pPr marL="111125" marR="102870" indent="39370">
                        <a:lnSpc>
                          <a:spcPct val="100000"/>
                        </a:lnSpc>
                        <a:spcBef>
                          <a:spcPts val="340"/>
                        </a:spcBef>
                      </a:pPr>
                      <a:r>
                        <a:rPr sz="800" b="1" spc="-10">
                          <a:solidFill>
                            <a:srgbClr val="FFFFFF"/>
                          </a:solidFill>
                          <a:latin typeface="Arial"/>
                          <a:cs typeface="Arial"/>
                        </a:rPr>
                        <a:t>Field format</a:t>
                      </a:r>
                      <a:endParaRPr sz="800">
                        <a:latin typeface="Arial"/>
                        <a:cs typeface="Arial"/>
                      </a:endParaRPr>
                    </a:p>
                  </a:txBody>
                  <a:tcPr marL="0" marR="0" marT="4318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FF9900"/>
                    </a:solidFill>
                  </a:tcPr>
                </a:tc>
                <a:tc>
                  <a:txBody>
                    <a:bodyPr/>
                    <a:lstStyle/>
                    <a:p>
                      <a:pPr marL="104775" marR="93980" indent="-1905" algn="ctr">
                        <a:lnSpc>
                          <a:spcPct val="100000"/>
                        </a:lnSpc>
                        <a:spcBef>
                          <a:spcPts val="340"/>
                        </a:spcBef>
                      </a:pPr>
                      <a:r>
                        <a:rPr sz="800" b="1" spc="-10">
                          <a:solidFill>
                            <a:srgbClr val="FFFFFF"/>
                          </a:solidFill>
                          <a:latin typeface="Arial"/>
                          <a:cs typeface="Arial"/>
                        </a:rPr>
                        <a:t>Response option (where applicable)</a:t>
                      </a:r>
                      <a:endParaRPr sz="800">
                        <a:latin typeface="Arial"/>
                        <a:cs typeface="Arial"/>
                      </a:endParaRPr>
                    </a:p>
                  </a:txBody>
                  <a:tcPr marL="0" marR="0" marT="4318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FF9900"/>
                    </a:solidFill>
                  </a:tcPr>
                </a:tc>
                <a:tc>
                  <a:txBody>
                    <a:bodyPr/>
                    <a:lstStyle/>
                    <a:p>
                      <a:pPr marL="104775" marR="83820" indent="-10795">
                        <a:lnSpc>
                          <a:spcPct val="100000"/>
                        </a:lnSpc>
                        <a:spcBef>
                          <a:spcPts val="340"/>
                        </a:spcBef>
                      </a:pPr>
                      <a:r>
                        <a:rPr sz="800" b="1">
                          <a:solidFill>
                            <a:srgbClr val="FFFFFF"/>
                          </a:solidFill>
                          <a:latin typeface="Arial"/>
                          <a:cs typeface="Arial"/>
                        </a:rPr>
                        <a:t>Unit</a:t>
                      </a:r>
                      <a:r>
                        <a:rPr sz="800" b="1" spc="-10">
                          <a:solidFill>
                            <a:srgbClr val="FFFFFF"/>
                          </a:solidFill>
                          <a:latin typeface="Arial"/>
                          <a:cs typeface="Arial"/>
                        </a:rPr>
                        <a:t> (where applicable)</a:t>
                      </a:r>
                      <a:endParaRPr sz="800">
                        <a:latin typeface="Arial"/>
                        <a:cs typeface="Arial"/>
                      </a:endParaRPr>
                    </a:p>
                  </a:txBody>
                  <a:tcPr marL="0" marR="0" marT="4318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FF9900"/>
                    </a:solidFill>
                  </a:tcPr>
                </a:tc>
                <a:tc>
                  <a:txBody>
                    <a:bodyPr/>
                    <a:lstStyle/>
                    <a:p>
                      <a:pPr marL="100330" marR="91440" algn="ctr">
                        <a:lnSpc>
                          <a:spcPct val="100000"/>
                        </a:lnSpc>
                        <a:spcBef>
                          <a:spcPts val="340"/>
                        </a:spcBef>
                      </a:pPr>
                      <a:r>
                        <a:rPr sz="800" b="1" spc="-10">
                          <a:solidFill>
                            <a:srgbClr val="FFFFFF"/>
                          </a:solidFill>
                          <a:latin typeface="Arial"/>
                          <a:cs typeface="Arial"/>
                        </a:rPr>
                        <a:t>Propose </a:t>
                      </a:r>
                      <a:r>
                        <a:rPr sz="800" b="1">
                          <a:solidFill>
                            <a:srgbClr val="FFFFFF"/>
                          </a:solidFill>
                          <a:latin typeface="Arial"/>
                          <a:cs typeface="Arial"/>
                        </a:rPr>
                        <a:t>for</a:t>
                      </a:r>
                      <a:r>
                        <a:rPr sz="800" b="1" spc="-20">
                          <a:solidFill>
                            <a:srgbClr val="FFFFFF"/>
                          </a:solidFill>
                          <a:latin typeface="Arial"/>
                          <a:cs typeface="Arial"/>
                        </a:rPr>
                        <a:t> core </a:t>
                      </a:r>
                      <a:r>
                        <a:rPr sz="800" b="1" spc="-10">
                          <a:solidFill>
                            <a:srgbClr val="FFFFFF"/>
                          </a:solidFill>
                          <a:latin typeface="Arial"/>
                          <a:cs typeface="Arial"/>
                        </a:rPr>
                        <a:t>list?</a:t>
                      </a:r>
                      <a:endParaRPr sz="800">
                        <a:latin typeface="Arial"/>
                        <a:cs typeface="Arial"/>
                      </a:endParaRPr>
                    </a:p>
                  </a:txBody>
                  <a:tcPr marL="0" marR="0" marT="4318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FF9900"/>
                    </a:solidFill>
                  </a:tcPr>
                </a:tc>
                <a:tc>
                  <a:txBody>
                    <a:bodyPr/>
                    <a:lstStyle/>
                    <a:p>
                      <a:pPr marL="122555" marR="112395" algn="ctr">
                        <a:lnSpc>
                          <a:spcPct val="100000"/>
                        </a:lnSpc>
                        <a:spcBef>
                          <a:spcPts val="340"/>
                        </a:spcBef>
                      </a:pPr>
                      <a:r>
                        <a:rPr sz="800" b="1" spc="-10">
                          <a:solidFill>
                            <a:srgbClr val="FFFFFF"/>
                          </a:solidFill>
                          <a:latin typeface="Arial"/>
                          <a:cs typeface="Arial"/>
                        </a:rPr>
                        <a:t>Reason </a:t>
                      </a:r>
                      <a:r>
                        <a:rPr sz="800" b="1" spc="-25">
                          <a:solidFill>
                            <a:srgbClr val="FFFFFF"/>
                          </a:solidFill>
                          <a:latin typeface="Arial"/>
                          <a:cs typeface="Arial"/>
                        </a:rPr>
                        <a:t>for</a:t>
                      </a:r>
                      <a:r>
                        <a:rPr sz="800" b="1" spc="-10">
                          <a:solidFill>
                            <a:srgbClr val="FFFFFF"/>
                          </a:solidFill>
                          <a:latin typeface="Arial"/>
                          <a:cs typeface="Arial"/>
                        </a:rPr>
                        <a:t> choice </a:t>
                      </a:r>
                      <a:r>
                        <a:rPr sz="800" b="1" spc="-25">
                          <a:solidFill>
                            <a:srgbClr val="FFFFFF"/>
                          </a:solidFill>
                          <a:latin typeface="Arial"/>
                          <a:cs typeface="Arial"/>
                        </a:rPr>
                        <a:t>(if</a:t>
                      </a:r>
                      <a:r>
                        <a:rPr sz="800" b="1" spc="-10">
                          <a:solidFill>
                            <a:srgbClr val="FFFFFF"/>
                          </a:solidFill>
                          <a:latin typeface="Arial"/>
                          <a:cs typeface="Arial"/>
                        </a:rPr>
                        <a:t> “yes”)</a:t>
                      </a:r>
                      <a:endParaRPr sz="800">
                        <a:latin typeface="Arial"/>
                        <a:cs typeface="Arial"/>
                      </a:endParaRPr>
                    </a:p>
                  </a:txBody>
                  <a:tcPr marL="0" marR="0" marT="4318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FF9900"/>
                    </a:solidFill>
                  </a:tcPr>
                </a:tc>
                <a:extLst>
                  <a:ext uri="{0D108BD9-81ED-4DB2-BD59-A6C34878D82A}">
                    <a16:rowId xmlns:a16="http://schemas.microsoft.com/office/drawing/2014/main" val="10000"/>
                  </a:ext>
                </a:extLst>
              </a:tr>
              <a:tr h="203835">
                <a:tc rowSpan="2">
                  <a:txBody>
                    <a:bodyPr/>
                    <a:lstStyle/>
                    <a:p>
                      <a:pPr marL="104139" marR="89535" indent="-8255">
                        <a:lnSpc>
                          <a:spcPct val="100000"/>
                        </a:lnSpc>
                        <a:spcBef>
                          <a:spcPts val="345"/>
                        </a:spcBef>
                      </a:pPr>
                      <a:r>
                        <a:rPr sz="700" b="1" spc="-10">
                          <a:solidFill>
                            <a:srgbClr val="0D0D0D"/>
                          </a:solidFill>
                          <a:latin typeface="Arial"/>
                          <a:cs typeface="Arial"/>
                        </a:rPr>
                        <a:t>Patient</a:t>
                      </a:r>
                      <a:r>
                        <a:rPr sz="700" b="1" spc="500">
                          <a:solidFill>
                            <a:srgbClr val="0D0D0D"/>
                          </a:solidFill>
                          <a:latin typeface="Arial"/>
                          <a:cs typeface="Arial"/>
                        </a:rPr>
                        <a:t> </a:t>
                      </a:r>
                      <a:r>
                        <a:rPr sz="700" b="1" spc="-10">
                          <a:solidFill>
                            <a:srgbClr val="0D0D0D"/>
                          </a:solidFill>
                          <a:latin typeface="Arial"/>
                          <a:cs typeface="Arial"/>
                        </a:rPr>
                        <a:t>details</a:t>
                      </a:r>
                      <a:endParaRPr sz="700">
                        <a:latin typeface="Arial"/>
                        <a:cs typeface="Arial"/>
                      </a:endParaRPr>
                    </a:p>
                  </a:txBody>
                  <a:tcPr marL="0" marR="0" marT="43815"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FFDECA"/>
                    </a:solidFill>
                  </a:tcPr>
                </a:tc>
                <a:tc rowSpan="2">
                  <a:txBody>
                    <a:bodyPr/>
                    <a:lstStyle/>
                    <a:p>
                      <a:pPr marL="247650" marR="172720" indent="-67310">
                        <a:lnSpc>
                          <a:spcPct val="100000"/>
                        </a:lnSpc>
                        <a:spcBef>
                          <a:spcPts val="300"/>
                        </a:spcBef>
                      </a:pPr>
                      <a:r>
                        <a:rPr sz="700">
                          <a:solidFill>
                            <a:srgbClr val="0D0D0D"/>
                          </a:solidFill>
                          <a:latin typeface="Arial"/>
                          <a:cs typeface="Arial"/>
                        </a:rPr>
                        <a:t>Date</a:t>
                      </a:r>
                      <a:r>
                        <a:rPr sz="700" spc="-15">
                          <a:solidFill>
                            <a:srgbClr val="0D0D0D"/>
                          </a:solidFill>
                          <a:latin typeface="Arial"/>
                          <a:cs typeface="Arial"/>
                        </a:rPr>
                        <a:t> </a:t>
                      </a:r>
                      <a:r>
                        <a:rPr sz="700" spc="-25">
                          <a:solidFill>
                            <a:srgbClr val="0D0D0D"/>
                          </a:solidFill>
                          <a:latin typeface="Arial"/>
                          <a:cs typeface="Arial"/>
                        </a:rPr>
                        <a:t>of</a:t>
                      </a:r>
                      <a:r>
                        <a:rPr sz="700" spc="500">
                          <a:solidFill>
                            <a:srgbClr val="0D0D0D"/>
                          </a:solidFill>
                          <a:latin typeface="Arial"/>
                          <a:cs typeface="Arial"/>
                        </a:rPr>
                        <a:t> </a:t>
                      </a:r>
                      <a:r>
                        <a:rPr sz="700" spc="-10">
                          <a:solidFill>
                            <a:srgbClr val="0D0D0D"/>
                          </a:solidFill>
                          <a:latin typeface="Arial"/>
                          <a:cs typeface="Arial"/>
                        </a:rPr>
                        <a:t>visit</a:t>
                      </a:r>
                      <a:endParaRPr sz="700">
                        <a:latin typeface="Arial"/>
                        <a:cs typeface="Arial"/>
                      </a:endParaRPr>
                    </a:p>
                  </a:txBody>
                  <a:tcPr marL="0" marR="0" marT="3810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FFDECA"/>
                    </a:solidFill>
                  </a:tcPr>
                </a:tc>
                <a:tc rowSpan="2">
                  <a:txBody>
                    <a:bodyPr/>
                    <a:lstStyle/>
                    <a:p>
                      <a:pPr marL="175895">
                        <a:lnSpc>
                          <a:spcPct val="100000"/>
                        </a:lnSpc>
                        <a:spcBef>
                          <a:spcPts val="300"/>
                        </a:spcBef>
                      </a:pPr>
                      <a:r>
                        <a:rPr sz="700" spc="-20">
                          <a:solidFill>
                            <a:srgbClr val="0D0D0D"/>
                          </a:solidFill>
                          <a:latin typeface="Arial"/>
                          <a:cs typeface="Arial"/>
                        </a:rPr>
                        <a:t>Date</a:t>
                      </a:r>
                      <a:endParaRPr sz="700">
                        <a:latin typeface="Arial"/>
                        <a:cs typeface="Arial"/>
                      </a:endParaRPr>
                    </a:p>
                  </a:txBody>
                  <a:tcPr marL="0" marR="0" marT="3810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FFDECA"/>
                    </a:solidFill>
                  </a:tcPr>
                </a:tc>
                <a:tc rowSpan="2">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FFDECA"/>
                    </a:solidFill>
                  </a:tcPr>
                </a:tc>
                <a:tc rowSpan="2">
                  <a:txBody>
                    <a:bodyPr/>
                    <a:lstStyle/>
                    <a:p>
                      <a:pPr marL="171450">
                        <a:lnSpc>
                          <a:spcPct val="100000"/>
                        </a:lnSpc>
                        <a:spcBef>
                          <a:spcPts val="300"/>
                        </a:spcBef>
                      </a:pPr>
                      <a:r>
                        <a:rPr sz="700" spc="-10">
                          <a:solidFill>
                            <a:srgbClr val="0D0D0D"/>
                          </a:solidFill>
                          <a:latin typeface="Arial"/>
                          <a:cs typeface="Arial"/>
                        </a:rPr>
                        <a:t>DDMMYY</a:t>
                      </a:r>
                      <a:endParaRPr sz="700">
                        <a:latin typeface="Arial"/>
                        <a:cs typeface="Arial"/>
                      </a:endParaRPr>
                    </a:p>
                  </a:txBody>
                  <a:tcPr marL="0" marR="0" marT="3810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FFDECA"/>
                    </a:solidFill>
                  </a:tcPr>
                </a:tc>
                <a:tc rowSpan="2">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FFDECA"/>
                    </a:solidFill>
                  </a:tcPr>
                </a:tc>
                <a:tc rowSpan="2">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FFDECA"/>
                    </a:solidFill>
                  </a:tcPr>
                </a:tc>
                <a:tc>
                  <a:txBody>
                    <a:bodyPr/>
                    <a:lstStyle/>
                    <a:p>
                      <a:pPr marL="24130" algn="ctr">
                        <a:lnSpc>
                          <a:spcPct val="100000"/>
                        </a:lnSpc>
                        <a:spcBef>
                          <a:spcPts val="395"/>
                        </a:spcBef>
                      </a:pPr>
                      <a:r>
                        <a:rPr sz="700" b="1" spc="-10">
                          <a:solidFill>
                            <a:srgbClr val="0D0D0D"/>
                          </a:solidFill>
                          <a:latin typeface="Arial"/>
                          <a:cs typeface="Arial"/>
                        </a:rPr>
                        <a:t>Sputum</a:t>
                      </a:r>
                      <a:endParaRPr sz="700">
                        <a:latin typeface="Arial"/>
                        <a:cs typeface="Arial"/>
                      </a:endParaRPr>
                    </a:p>
                  </a:txBody>
                  <a:tcPr marL="0" marR="0" marT="50165"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FFDECA"/>
                    </a:solidFill>
                  </a:tcPr>
                </a:tc>
                <a:tc>
                  <a:txBody>
                    <a:bodyPr/>
                    <a:lstStyle/>
                    <a:p>
                      <a:pPr marL="1270" algn="ctr">
                        <a:lnSpc>
                          <a:spcPct val="100000"/>
                        </a:lnSpc>
                        <a:spcBef>
                          <a:spcPts val="395"/>
                        </a:spcBef>
                      </a:pPr>
                      <a:r>
                        <a:rPr sz="700" spc="-10">
                          <a:solidFill>
                            <a:srgbClr val="0D0D0D"/>
                          </a:solidFill>
                          <a:latin typeface="Arial"/>
                          <a:cs typeface="Arial"/>
                        </a:rPr>
                        <a:t>Neutrophils</a:t>
                      </a:r>
                      <a:endParaRPr sz="700">
                        <a:latin typeface="Arial"/>
                        <a:cs typeface="Arial"/>
                      </a:endParaRPr>
                    </a:p>
                  </a:txBody>
                  <a:tcPr marL="0" marR="0" marT="50165"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FFDECA"/>
                    </a:solidFill>
                  </a:tcPr>
                </a:tc>
                <a:tc>
                  <a:txBody>
                    <a:bodyPr/>
                    <a:lstStyle/>
                    <a:p>
                      <a:pPr algn="ctr">
                        <a:lnSpc>
                          <a:spcPct val="100000"/>
                        </a:lnSpc>
                        <a:spcBef>
                          <a:spcPts val="395"/>
                        </a:spcBef>
                      </a:pPr>
                      <a:r>
                        <a:rPr sz="700" spc="-10">
                          <a:solidFill>
                            <a:srgbClr val="0D0D0D"/>
                          </a:solidFill>
                          <a:latin typeface="Arial"/>
                          <a:cs typeface="Arial"/>
                        </a:rPr>
                        <a:t>Decimal</a:t>
                      </a:r>
                      <a:endParaRPr sz="700">
                        <a:latin typeface="Arial"/>
                        <a:cs typeface="Arial"/>
                      </a:endParaRPr>
                    </a:p>
                  </a:txBody>
                  <a:tcPr marL="0" marR="0" marT="50165"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FFDECA"/>
                    </a:solidFill>
                  </a:tcPr>
                </a:tc>
                <a:tc>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FFDECA"/>
                    </a:solidFill>
                  </a:tcPr>
                </a:tc>
                <a:tc>
                  <a:txBody>
                    <a:bodyPr/>
                    <a:lstStyle/>
                    <a:p>
                      <a:pPr marL="1905" algn="ctr">
                        <a:lnSpc>
                          <a:spcPct val="100000"/>
                        </a:lnSpc>
                        <a:spcBef>
                          <a:spcPts val="395"/>
                        </a:spcBef>
                      </a:pPr>
                      <a:r>
                        <a:rPr sz="700" spc="-50">
                          <a:solidFill>
                            <a:srgbClr val="0D0D0D"/>
                          </a:solidFill>
                          <a:latin typeface="Arial"/>
                          <a:cs typeface="Arial"/>
                        </a:rPr>
                        <a:t>%</a:t>
                      </a:r>
                      <a:endParaRPr sz="700">
                        <a:latin typeface="Arial"/>
                        <a:cs typeface="Arial"/>
                      </a:endParaRPr>
                    </a:p>
                  </a:txBody>
                  <a:tcPr marL="0" marR="0" marT="50165"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FFDECA"/>
                    </a:solidFill>
                  </a:tcPr>
                </a:tc>
                <a:tc>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FFDECA"/>
                    </a:solidFill>
                  </a:tcPr>
                </a:tc>
                <a:tc>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FFDECA"/>
                    </a:solidFill>
                  </a:tcPr>
                </a:tc>
                <a:extLst>
                  <a:ext uri="{0D108BD9-81ED-4DB2-BD59-A6C34878D82A}">
                    <a16:rowId xmlns:a16="http://schemas.microsoft.com/office/drawing/2014/main" val="10001"/>
                  </a:ext>
                </a:extLst>
              </a:tr>
              <a:tr h="105410">
                <a:tc vMerge="1">
                  <a:txBody>
                    <a:bodyPr/>
                    <a:lstStyle/>
                    <a:p>
                      <a:endParaRPr/>
                    </a:p>
                  </a:txBody>
                  <a:tcPr marL="0" marR="0" marT="43815"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FFDECA"/>
                    </a:solidFill>
                  </a:tcPr>
                </a:tc>
                <a:tc vMerge="1">
                  <a:txBody>
                    <a:bodyPr/>
                    <a:lstStyle/>
                    <a:p>
                      <a:endParaRPr/>
                    </a:p>
                  </a:txBody>
                  <a:tcPr marL="0" marR="0" marT="3810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FFDECA"/>
                    </a:solidFill>
                  </a:tcPr>
                </a:tc>
                <a:tc vMerge="1">
                  <a:txBody>
                    <a:bodyPr/>
                    <a:lstStyle/>
                    <a:p>
                      <a:endParaRPr/>
                    </a:p>
                  </a:txBody>
                  <a:tcPr marL="0" marR="0" marT="3810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FFDECA"/>
                    </a:solidFill>
                  </a:tcPr>
                </a:tc>
                <a:tc vMerge="1">
                  <a:txBody>
                    <a:bodyPr/>
                    <a:lstStyle/>
                    <a:p>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FFDECA"/>
                    </a:solidFill>
                  </a:tcPr>
                </a:tc>
                <a:tc vMerge="1">
                  <a:txBody>
                    <a:bodyPr/>
                    <a:lstStyle/>
                    <a:p>
                      <a:endParaRPr/>
                    </a:p>
                  </a:txBody>
                  <a:tcPr marL="0" marR="0" marT="3810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FFDECA"/>
                    </a:solidFill>
                  </a:tcPr>
                </a:tc>
                <a:tc vMerge="1">
                  <a:txBody>
                    <a:bodyPr/>
                    <a:lstStyle/>
                    <a:p>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FFDECA"/>
                    </a:solidFill>
                  </a:tcPr>
                </a:tc>
                <a:tc vMerge="1">
                  <a:txBody>
                    <a:bodyPr/>
                    <a:lstStyle/>
                    <a:p>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FFDECA"/>
                    </a:solidFill>
                  </a:tcPr>
                </a:tc>
                <a:tc rowSpan="2">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rowSpan="2">
                  <a:txBody>
                    <a:bodyPr/>
                    <a:lstStyle/>
                    <a:p>
                      <a:pPr marL="177800">
                        <a:lnSpc>
                          <a:spcPct val="100000"/>
                        </a:lnSpc>
                        <a:spcBef>
                          <a:spcPts val="345"/>
                        </a:spcBef>
                      </a:pPr>
                      <a:r>
                        <a:rPr sz="700" spc="-10">
                          <a:solidFill>
                            <a:srgbClr val="0D0D0D"/>
                          </a:solidFill>
                          <a:latin typeface="Arial"/>
                          <a:cs typeface="Arial"/>
                        </a:rPr>
                        <a:t>Eosinophils</a:t>
                      </a:r>
                      <a:endParaRPr sz="700">
                        <a:latin typeface="Arial"/>
                        <a:cs typeface="Arial"/>
                      </a:endParaRPr>
                    </a:p>
                  </a:txBody>
                  <a:tcPr marL="0" marR="0" marT="438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rowSpan="2">
                  <a:txBody>
                    <a:bodyPr/>
                    <a:lstStyle/>
                    <a:p>
                      <a:pPr marL="109855">
                        <a:lnSpc>
                          <a:spcPct val="100000"/>
                        </a:lnSpc>
                        <a:spcBef>
                          <a:spcPts val="345"/>
                        </a:spcBef>
                      </a:pPr>
                      <a:r>
                        <a:rPr sz="700" spc="-10">
                          <a:solidFill>
                            <a:srgbClr val="0D0D0D"/>
                          </a:solidFill>
                          <a:latin typeface="Arial"/>
                          <a:cs typeface="Arial"/>
                        </a:rPr>
                        <a:t>Decimal</a:t>
                      </a:r>
                      <a:endParaRPr sz="700">
                        <a:latin typeface="Arial"/>
                        <a:cs typeface="Arial"/>
                      </a:endParaRPr>
                    </a:p>
                  </a:txBody>
                  <a:tcPr marL="0" marR="0" marT="438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rowSpan="2">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rowSpan="2">
                  <a:txBody>
                    <a:bodyPr/>
                    <a:lstStyle/>
                    <a:p>
                      <a:pPr marL="1905" algn="ctr">
                        <a:lnSpc>
                          <a:spcPct val="100000"/>
                        </a:lnSpc>
                        <a:spcBef>
                          <a:spcPts val="345"/>
                        </a:spcBef>
                      </a:pPr>
                      <a:r>
                        <a:rPr sz="700" spc="-50">
                          <a:solidFill>
                            <a:srgbClr val="0D0D0D"/>
                          </a:solidFill>
                          <a:latin typeface="Arial"/>
                          <a:cs typeface="Arial"/>
                        </a:rPr>
                        <a:t>%</a:t>
                      </a:r>
                      <a:endParaRPr sz="700">
                        <a:latin typeface="Arial"/>
                        <a:cs typeface="Arial"/>
                      </a:endParaRPr>
                    </a:p>
                  </a:txBody>
                  <a:tcPr marL="0" marR="0" marT="438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rowSpan="2">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rowSpan="2">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extLst>
                  <a:ext uri="{0D108BD9-81ED-4DB2-BD59-A6C34878D82A}">
                    <a16:rowId xmlns:a16="http://schemas.microsoft.com/office/drawing/2014/main" val="10002"/>
                  </a:ext>
                </a:extLst>
              </a:tr>
              <a:tr h="92075">
                <a:tc rowSpan="2">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rowSpan="2">
                  <a:txBody>
                    <a:bodyPr/>
                    <a:lstStyle/>
                    <a:p>
                      <a:pPr marL="238125" marR="172720" indent="-58419">
                        <a:lnSpc>
                          <a:spcPct val="100000"/>
                        </a:lnSpc>
                        <a:spcBef>
                          <a:spcPts val="345"/>
                        </a:spcBef>
                      </a:pPr>
                      <a:r>
                        <a:rPr sz="700">
                          <a:solidFill>
                            <a:srgbClr val="0D0D0D"/>
                          </a:solidFill>
                          <a:latin typeface="Arial"/>
                          <a:cs typeface="Arial"/>
                        </a:rPr>
                        <a:t>Date</a:t>
                      </a:r>
                      <a:r>
                        <a:rPr sz="700" spc="-15">
                          <a:solidFill>
                            <a:srgbClr val="0D0D0D"/>
                          </a:solidFill>
                          <a:latin typeface="Arial"/>
                          <a:cs typeface="Arial"/>
                        </a:rPr>
                        <a:t> </a:t>
                      </a:r>
                      <a:r>
                        <a:rPr sz="700" spc="-25">
                          <a:solidFill>
                            <a:srgbClr val="0D0D0D"/>
                          </a:solidFill>
                          <a:latin typeface="Arial"/>
                          <a:cs typeface="Arial"/>
                        </a:rPr>
                        <a:t>of</a:t>
                      </a:r>
                      <a:r>
                        <a:rPr sz="700" spc="500">
                          <a:solidFill>
                            <a:srgbClr val="0D0D0D"/>
                          </a:solidFill>
                          <a:latin typeface="Arial"/>
                          <a:cs typeface="Arial"/>
                        </a:rPr>
                        <a:t> </a:t>
                      </a:r>
                      <a:r>
                        <a:rPr sz="700" spc="-10">
                          <a:solidFill>
                            <a:srgbClr val="0D0D0D"/>
                          </a:solidFill>
                          <a:latin typeface="Arial"/>
                          <a:cs typeface="Arial"/>
                        </a:rPr>
                        <a:t>birth</a:t>
                      </a:r>
                      <a:endParaRPr sz="700">
                        <a:latin typeface="Arial"/>
                        <a:cs typeface="Arial"/>
                      </a:endParaRPr>
                    </a:p>
                  </a:txBody>
                  <a:tcPr marL="0" marR="0" marT="438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rowSpan="2">
                  <a:txBody>
                    <a:bodyPr/>
                    <a:lstStyle/>
                    <a:p>
                      <a:pPr marL="175895">
                        <a:lnSpc>
                          <a:spcPct val="100000"/>
                        </a:lnSpc>
                        <a:spcBef>
                          <a:spcPts val="345"/>
                        </a:spcBef>
                      </a:pPr>
                      <a:r>
                        <a:rPr sz="700" spc="-20">
                          <a:solidFill>
                            <a:srgbClr val="0D0D0D"/>
                          </a:solidFill>
                          <a:latin typeface="Arial"/>
                          <a:cs typeface="Arial"/>
                        </a:rPr>
                        <a:t>Date</a:t>
                      </a:r>
                      <a:endParaRPr sz="700">
                        <a:latin typeface="Arial"/>
                        <a:cs typeface="Arial"/>
                      </a:endParaRPr>
                    </a:p>
                  </a:txBody>
                  <a:tcPr marL="0" marR="0" marT="438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rowSpan="2">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rowSpan="2">
                  <a:txBody>
                    <a:bodyPr/>
                    <a:lstStyle/>
                    <a:p>
                      <a:pPr marL="171450">
                        <a:lnSpc>
                          <a:spcPct val="100000"/>
                        </a:lnSpc>
                        <a:spcBef>
                          <a:spcPts val="345"/>
                        </a:spcBef>
                      </a:pPr>
                      <a:r>
                        <a:rPr sz="700" spc="-10">
                          <a:solidFill>
                            <a:srgbClr val="0D0D0D"/>
                          </a:solidFill>
                          <a:latin typeface="Arial"/>
                          <a:cs typeface="Arial"/>
                        </a:rPr>
                        <a:t>DDMMYY</a:t>
                      </a:r>
                      <a:endParaRPr sz="700">
                        <a:latin typeface="Arial"/>
                        <a:cs typeface="Arial"/>
                      </a:endParaRPr>
                    </a:p>
                  </a:txBody>
                  <a:tcPr marL="0" marR="0" marT="438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rowSpan="2">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rowSpan="2">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vMerge="1">
                  <a:txBody>
                    <a:bodyPr/>
                    <a:lstStyle/>
                    <a:p>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vMerge="1">
                  <a:txBody>
                    <a:bodyPr/>
                    <a:lstStyle/>
                    <a:p>
                      <a:endParaRPr/>
                    </a:p>
                  </a:txBody>
                  <a:tcPr marL="0" marR="0" marT="438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vMerge="1">
                  <a:txBody>
                    <a:bodyPr/>
                    <a:lstStyle/>
                    <a:p>
                      <a:endParaRPr/>
                    </a:p>
                  </a:txBody>
                  <a:tcPr marL="0" marR="0" marT="438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vMerge="1">
                  <a:txBody>
                    <a:bodyPr/>
                    <a:lstStyle/>
                    <a:p>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vMerge="1">
                  <a:txBody>
                    <a:bodyPr/>
                    <a:lstStyle/>
                    <a:p>
                      <a:endParaRPr/>
                    </a:p>
                  </a:txBody>
                  <a:tcPr marL="0" marR="0" marT="438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vMerge="1">
                  <a:txBody>
                    <a:bodyPr/>
                    <a:lstStyle/>
                    <a:p>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vMerge="1">
                  <a:txBody>
                    <a:bodyPr/>
                    <a:lstStyle/>
                    <a:p>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extLst>
                  <a:ext uri="{0D108BD9-81ED-4DB2-BD59-A6C34878D82A}">
                    <a16:rowId xmlns:a16="http://schemas.microsoft.com/office/drawing/2014/main" val="10003"/>
                  </a:ext>
                </a:extLst>
              </a:tr>
              <a:tr h="210185">
                <a:tc vMerge="1">
                  <a:txBody>
                    <a:bodyPr/>
                    <a:lstStyle/>
                    <a:p>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vMerge="1">
                  <a:txBody>
                    <a:bodyPr/>
                    <a:lstStyle/>
                    <a:p>
                      <a:endParaRPr/>
                    </a:p>
                  </a:txBody>
                  <a:tcPr marL="0" marR="0" marT="438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vMerge="1">
                  <a:txBody>
                    <a:bodyPr/>
                    <a:lstStyle/>
                    <a:p>
                      <a:endParaRPr/>
                    </a:p>
                  </a:txBody>
                  <a:tcPr marL="0" marR="0" marT="438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vMerge="1">
                  <a:txBody>
                    <a:bodyPr/>
                    <a:lstStyle/>
                    <a:p>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vMerge="1">
                  <a:txBody>
                    <a:bodyPr/>
                    <a:lstStyle/>
                    <a:p>
                      <a:endParaRPr/>
                    </a:p>
                  </a:txBody>
                  <a:tcPr marL="0" marR="0" marT="438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vMerge="1">
                  <a:txBody>
                    <a:bodyPr/>
                    <a:lstStyle/>
                    <a:p>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vMerge="1">
                  <a:txBody>
                    <a:bodyPr/>
                    <a:lstStyle/>
                    <a:p>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algn="ctr">
                        <a:lnSpc>
                          <a:spcPct val="100000"/>
                        </a:lnSpc>
                        <a:spcBef>
                          <a:spcPts val="345"/>
                        </a:spcBef>
                      </a:pPr>
                      <a:r>
                        <a:rPr sz="700">
                          <a:solidFill>
                            <a:srgbClr val="0D0D0D"/>
                          </a:solidFill>
                          <a:latin typeface="Arial"/>
                          <a:cs typeface="Arial"/>
                        </a:rPr>
                        <a:t>Date</a:t>
                      </a:r>
                      <a:r>
                        <a:rPr sz="700" spc="-5">
                          <a:solidFill>
                            <a:srgbClr val="0D0D0D"/>
                          </a:solidFill>
                          <a:latin typeface="Arial"/>
                          <a:cs typeface="Arial"/>
                        </a:rPr>
                        <a:t> </a:t>
                      </a:r>
                      <a:r>
                        <a:rPr sz="700">
                          <a:solidFill>
                            <a:srgbClr val="0D0D0D"/>
                          </a:solidFill>
                          <a:latin typeface="Arial"/>
                          <a:cs typeface="Arial"/>
                        </a:rPr>
                        <a:t>of</a:t>
                      </a:r>
                      <a:r>
                        <a:rPr sz="700" spc="-15">
                          <a:solidFill>
                            <a:srgbClr val="0D0D0D"/>
                          </a:solidFill>
                          <a:latin typeface="Arial"/>
                          <a:cs typeface="Arial"/>
                        </a:rPr>
                        <a:t> </a:t>
                      </a:r>
                      <a:r>
                        <a:rPr sz="700" spc="-10">
                          <a:solidFill>
                            <a:srgbClr val="0D0D0D"/>
                          </a:solidFill>
                          <a:latin typeface="Arial"/>
                          <a:cs typeface="Arial"/>
                        </a:rPr>
                        <a:t>sputum</a:t>
                      </a:r>
                      <a:endParaRPr sz="700">
                        <a:latin typeface="Arial"/>
                        <a:cs typeface="Arial"/>
                      </a:endParaRPr>
                    </a:p>
                  </a:txBody>
                  <a:tcPr marL="0" marR="0" marT="438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marL="635" algn="ctr">
                        <a:lnSpc>
                          <a:spcPct val="100000"/>
                        </a:lnSpc>
                        <a:spcBef>
                          <a:spcPts val="345"/>
                        </a:spcBef>
                      </a:pPr>
                      <a:r>
                        <a:rPr sz="700" spc="-20">
                          <a:solidFill>
                            <a:srgbClr val="0D0D0D"/>
                          </a:solidFill>
                          <a:latin typeface="Arial"/>
                          <a:cs typeface="Arial"/>
                        </a:rPr>
                        <a:t>Date</a:t>
                      </a:r>
                      <a:endParaRPr sz="700">
                        <a:latin typeface="Arial"/>
                        <a:cs typeface="Arial"/>
                      </a:endParaRPr>
                    </a:p>
                  </a:txBody>
                  <a:tcPr marL="0" marR="0" marT="438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marL="3810" algn="ctr">
                        <a:lnSpc>
                          <a:spcPct val="100000"/>
                        </a:lnSpc>
                        <a:spcBef>
                          <a:spcPts val="345"/>
                        </a:spcBef>
                      </a:pPr>
                      <a:r>
                        <a:rPr sz="700" spc="-10">
                          <a:solidFill>
                            <a:srgbClr val="0D0D0D"/>
                          </a:solidFill>
                          <a:latin typeface="Arial"/>
                          <a:cs typeface="Arial"/>
                        </a:rPr>
                        <a:t>DDMMYY</a:t>
                      </a:r>
                      <a:endParaRPr sz="700">
                        <a:latin typeface="Arial"/>
                        <a:cs typeface="Arial"/>
                      </a:endParaRPr>
                    </a:p>
                  </a:txBody>
                  <a:tcPr marL="0" marR="0" marT="438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extLst>
                  <a:ext uri="{0D108BD9-81ED-4DB2-BD59-A6C34878D82A}">
                    <a16:rowId xmlns:a16="http://schemas.microsoft.com/office/drawing/2014/main" val="10004"/>
                  </a:ext>
                </a:extLst>
              </a:tr>
              <a:tr h="328295">
                <a:tc>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marL="635" algn="ctr">
                        <a:lnSpc>
                          <a:spcPct val="100000"/>
                        </a:lnSpc>
                        <a:spcBef>
                          <a:spcPts val="450"/>
                        </a:spcBef>
                      </a:pPr>
                      <a:r>
                        <a:rPr sz="700" spc="-10">
                          <a:solidFill>
                            <a:srgbClr val="0D0D0D"/>
                          </a:solidFill>
                          <a:latin typeface="Arial"/>
                          <a:cs typeface="Arial"/>
                        </a:rPr>
                        <a:t>Gender</a:t>
                      </a:r>
                      <a:endParaRPr sz="700">
                        <a:latin typeface="Arial"/>
                        <a:cs typeface="Arial"/>
                      </a:endParaRPr>
                    </a:p>
                  </a:txBody>
                  <a:tcPr marL="0" marR="0" marT="571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marL="146685" marR="139065" indent="5715">
                        <a:lnSpc>
                          <a:spcPct val="100000"/>
                        </a:lnSpc>
                        <a:spcBef>
                          <a:spcPts val="450"/>
                        </a:spcBef>
                      </a:pPr>
                      <a:r>
                        <a:rPr sz="700" spc="-10">
                          <a:solidFill>
                            <a:srgbClr val="0D0D0D"/>
                          </a:solidFill>
                          <a:latin typeface="Arial"/>
                          <a:cs typeface="Arial"/>
                        </a:rPr>
                        <a:t>Radio</a:t>
                      </a:r>
                      <a:r>
                        <a:rPr sz="700" spc="500">
                          <a:solidFill>
                            <a:srgbClr val="0D0D0D"/>
                          </a:solidFill>
                          <a:latin typeface="Arial"/>
                          <a:cs typeface="Arial"/>
                        </a:rPr>
                        <a:t> </a:t>
                      </a:r>
                      <a:r>
                        <a:rPr sz="700" spc="-10">
                          <a:solidFill>
                            <a:srgbClr val="0D0D0D"/>
                          </a:solidFill>
                          <a:latin typeface="Arial"/>
                          <a:cs typeface="Arial"/>
                        </a:rPr>
                        <a:t>button</a:t>
                      </a:r>
                      <a:endParaRPr sz="700">
                        <a:latin typeface="Arial"/>
                        <a:cs typeface="Arial"/>
                      </a:endParaRPr>
                    </a:p>
                  </a:txBody>
                  <a:tcPr marL="0" marR="0" marT="571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marL="192405">
                        <a:lnSpc>
                          <a:spcPct val="100000"/>
                        </a:lnSpc>
                        <a:spcBef>
                          <a:spcPts val="450"/>
                        </a:spcBef>
                      </a:pPr>
                      <a:r>
                        <a:rPr sz="700" spc="-10">
                          <a:solidFill>
                            <a:srgbClr val="0D0D0D"/>
                          </a:solidFill>
                          <a:latin typeface="Arial"/>
                          <a:cs typeface="Arial"/>
                        </a:rPr>
                        <a:t>Female/Male</a:t>
                      </a:r>
                      <a:endParaRPr sz="700">
                        <a:latin typeface="Arial"/>
                        <a:cs typeface="Arial"/>
                      </a:endParaRPr>
                    </a:p>
                  </a:txBody>
                  <a:tcPr marL="0" marR="0" marT="571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rowSpan="2">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rowSpan="2">
                  <a:txBody>
                    <a:bodyPr/>
                    <a:lstStyle/>
                    <a:p>
                      <a:pPr marL="189865" marR="181610" indent="-635" algn="ctr">
                        <a:lnSpc>
                          <a:spcPct val="100000"/>
                        </a:lnSpc>
                        <a:spcBef>
                          <a:spcPts val="250"/>
                        </a:spcBef>
                      </a:pPr>
                      <a:r>
                        <a:rPr sz="700" spc="-10">
                          <a:solidFill>
                            <a:srgbClr val="0D0D0D"/>
                          </a:solidFill>
                          <a:latin typeface="Arial"/>
                          <a:cs typeface="Arial"/>
                        </a:rPr>
                        <a:t>Sputum</a:t>
                      </a:r>
                      <a:r>
                        <a:rPr sz="700" spc="500">
                          <a:solidFill>
                            <a:srgbClr val="0D0D0D"/>
                          </a:solidFill>
                          <a:latin typeface="Arial"/>
                          <a:cs typeface="Arial"/>
                        </a:rPr>
                        <a:t> </a:t>
                      </a:r>
                      <a:r>
                        <a:rPr sz="700" spc="-10">
                          <a:solidFill>
                            <a:srgbClr val="0D0D0D"/>
                          </a:solidFill>
                          <a:latin typeface="Arial"/>
                          <a:cs typeface="Arial"/>
                        </a:rPr>
                        <a:t>processing</a:t>
                      </a:r>
                      <a:r>
                        <a:rPr sz="700" spc="500">
                          <a:solidFill>
                            <a:srgbClr val="0D0D0D"/>
                          </a:solidFill>
                          <a:latin typeface="Arial"/>
                          <a:cs typeface="Arial"/>
                        </a:rPr>
                        <a:t> </a:t>
                      </a:r>
                      <a:r>
                        <a:rPr sz="700" spc="-10">
                          <a:solidFill>
                            <a:srgbClr val="0D0D0D"/>
                          </a:solidFill>
                          <a:latin typeface="Arial"/>
                          <a:cs typeface="Arial"/>
                        </a:rPr>
                        <a:t>protocol</a:t>
                      </a:r>
                      <a:endParaRPr sz="700">
                        <a:latin typeface="Arial"/>
                        <a:cs typeface="Arial"/>
                      </a:endParaRPr>
                    </a:p>
                  </a:txBody>
                  <a:tcPr marL="0" marR="0" marT="317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rowSpan="2">
                  <a:txBody>
                    <a:bodyPr/>
                    <a:lstStyle/>
                    <a:p>
                      <a:pPr algn="ctr">
                        <a:lnSpc>
                          <a:spcPct val="100000"/>
                        </a:lnSpc>
                        <a:spcBef>
                          <a:spcPts val="250"/>
                        </a:spcBef>
                      </a:pPr>
                      <a:r>
                        <a:rPr sz="700" spc="-20">
                          <a:solidFill>
                            <a:srgbClr val="0D0D0D"/>
                          </a:solidFill>
                          <a:latin typeface="Arial"/>
                          <a:cs typeface="Arial"/>
                        </a:rPr>
                        <a:t>Text</a:t>
                      </a:r>
                      <a:endParaRPr sz="700">
                        <a:latin typeface="Arial"/>
                        <a:cs typeface="Arial"/>
                      </a:endParaRPr>
                    </a:p>
                  </a:txBody>
                  <a:tcPr marL="0" marR="0" marT="317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rowSpan="2">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rowSpan="2">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rowSpan="2">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rowSpan="2">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extLst>
                  <a:ext uri="{0D108BD9-81ED-4DB2-BD59-A6C34878D82A}">
                    <a16:rowId xmlns:a16="http://schemas.microsoft.com/office/drawing/2014/main" val="10005"/>
                  </a:ext>
                </a:extLst>
              </a:tr>
              <a:tr h="0">
                <a:tc rowSpan="3">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rowSpan="3">
                  <a:txBody>
                    <a:bodyPr/>
                    <a:lstStyle/>
                    <a:p>
                      <a:pPr marL="157480">
                        <a:lnSpc>
                          <a:spcPct val="100000"/>
                        </a:lnSpc>
                        <a:spcBef>
                          <a:spcPts val="350"/>
                        </a:spcBef>
                      </a:pPr>
                      <a:r>
                        <a:rPr sz="700" spc="-10">
                          <a:solidFill>
                            <a:srgbClr val="0D0D0D"/>
                          </a:solidFill>
                          <a:latin typeface="Arial"/>
                          <a:cs typeface="Arial"/>
                        </a:rPr>
                        <a:t>Ethnicity</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rowSpan="3">
                  <a:txBody>
                    <a:bodyPr/>
                    <a:lstStyle/>
                    <a:p>
                      <a:pPr marL="157480" marR="151130" indent="1270" algn="just">
                        <a:lnSpc>
                          <a:spcPct val="100000"/>
                        </a:lnSpc>
                        <a:spcBef>
                          <a:spcPts val="350"/>
                        </a:spcBef>
                      </a:pPr>
                      <a:r>
                        <a:rPr sz="700" spc="-10">
                          <a:solidFill>
                            <a:srgbClr val="0D0D0D"/>
                          </a:solidFill>
                          <a:latin typeface="Arial"/>
                          <a:cs typeface="Arial"/>
                        </a:rPr>
                        <a:t>Drop-</a:t>
                      </a:r>
                      <a:r>
                        <a:rPr sz="700" spc="500">
                          <a:solidFill>
                            <a:srgbClr val="0D0D0D"/>
                          </a:solidFill>
                          <a:latin typeface="Arial"/>
                          <a:cs typeface="Arial"/>
                        </a:rPr>
                        <a:t> </a:t>
                      </a:r>
                      <a:r>
                        <a:rPr sz="700" spc="-20">
                          <a:solidFill>
                            <a:srgbClr val="0D0D0D"/>
                          </a:solidFill>
                          <a:latin typeface="Arial"/>
                          <a:cs typeface="Arial"/>
                        </a:rPr>
                        <a:t>down</a:t>
                      </a:r>
                      <a:r>
                        <a:rPr sz="700" spc="500">
                          <a:solidFill>
                            <a:srgbClr val="0D0D0D"/>
                          </a:solidFill>
                          <a:latin typeface="Arial"/>
                          <a:cs typeface="Arial"/>
                        </a:rPr>
                        <a:t> </a:t>
                      </a:r>
                      <a:r>
                        <a:rPr sz="700" spc="-20">
                          <a:solidFill>
                            <a:srgbClr val="0D0D0D"/>
                          </a:solidFill>
                          <a:latin typeface="Arial"/>
                          <a:cs typeface="Arial"/>
                        </a:rPr>
                        <a:t>menu</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rowSpan="3">
                  <a:txBody>
                    <a:bodyPr/>
                    <a:lstStyle/>
                    <a:p>
                      <a:pPr marL="96520" marR="88900" algn="ctr">
                        <a:lnSpc>
                          <a:spcPct val="100000"/>
                        </a:lnSpc>
                        <a:spcBef>
                          <a:spcPts val="350"/>
                        </a:spcBef>
                      </a:pPr>
                      <a:r>
                        <a:rPr sz="700" spc="-10">
                          <a:solidFill>
                            <a:srgbClr val="0D0D0D"/>
                          </a:solidFill>
                          <a:latin typeface="Arial"/>
                          <a:cs typeface="Arial"/>
                        </a:rPr>
                        <a:t>Caucasian/South-</a:t>
                      </a:r>
                      <a:r>
                        <a:rPr sz="700" spc="500">
                          <a:solidFill>
                            <a:srgbClr val="0D0D0D"/>
                          </a:solidFill>
                          <a:latin typeface="Arial"/>
                          <a:cs typeface="Arial"/>
                        </a:rPr>
                        <a:t> </a:t>
                      </a:r>
                      <a:r>
                        <a:rPr sz="700">
                          <a:solidFill>
                            <a:srgbClr val="0D0D0D"/>
                          </a:solidFill>
                          <a:latin typeface="Arial"/>
                          <a:cs typeface="Arial"/>
                        </a:rPr>
                        <a:t>East</a:t>
                      </a:r>
                      <a:r>
                        <a:rPr sz="700" spc="-15">
                          <a:solidFill>
                            <a:srgbClr val="0D0D0D"/>
                          </a:solidFill>
                          <a:latin typeface="Arial"/>
                          <a:cs typeface="Arial"/>
                        </a:rPr>
                        <a:t> </a:t>
                      </a:r>
                      <a:r>
                        <a:rPr sz="700" spc="-10">
                          <a:solidFill>
                            <a:srgbClr val="0D0D0D"/>
                          </a:solidFill>
                          <a:latin typeface="Arial"/>
                          <a:cs typeface="Arial"/>
                        </a:rPr>
                        <a:t>Asian/North-</a:t>
                      </a:r>
                      <a:r>
                        <a:rPr sz="700" spc="500">
                          <a:solidFill>
                            <a:srgbClr val="0D0D0D"/>
                          </a:solidFill>
                          <a:latin typeface="Arial"/>
                          <a:cs typeface="Arial"/>
                        </a:rPr>
                        <a:t> </a:t>
                      </a:r>
                      <a:r>
                        <a:rPr sz="700" spc="-20">
                          <a:solidFill>
                            <a:srgbClr val="0D0D0D"/>
                          </a:solidFill>
                          <a:latin typeface="Arial"/>
                          <a:cs typeface="Arial"/>
                        </a:rPr>
                        <a:t>East</a:t>
                      </a:r>
                      <a:r>
                        <a:rPr sz="700" spc="500">
                          <a:solidFill>
                            <a:srgbClr val="0D0D0D"/>
                          </a:solidFill>
                          <a:latin typeface="Arial"/>
                          <a:cs typeface="Arial"/>
                        </a:rPr>
                        <a:t> </a:t>
                      </a:r>
                      <a:r>
                        <a:rPr sz="700" spc="-10">
                          <a:solidFill>
                            <a:srgbClr val="0D0D0D"/>
                          </a:solidFill>
                          <a:latin typeface="Arial"/>
                          <a:cs typeface="Arial"/>
                        </a:rPr>
                        <a:t>Asian/African</a:t>
                      </a:r>
                      <a:endParaRPr sz="700">
                        <a:latin typeface="Arial"/>
                        <a:cs typeface="Arial"/>
                      </a:endParaRPr>
                    </a:p>
                    <a:p>
                      <a:pPr algn="ctr">
                        <a:lnSpc>
                          <a:spcPct val="100000"/>
                        </a:lnSpc>
                      </a:pPr>
                      <a:r>
                        <a:rPr sz="700">
                          <a:solidFill>
                            <a:srgbClr val="0D0D0D"/>
                          </a:solidFill>
                          <a:latin typeface="Arial"/>
                          <a:cs typeface="Arial"/>
                        </a:rPr>
                        <a:t>/Mixed/</a:t>
                      </a:r>
                      <a:r>
                        <a:rPr sz="700" spc="-25">
                          <a:solidFill>
                            <a:srgbClr val="0D0D0D"/>
                          </a:solidFill>
                          <a:latin typeface="Arial"/>
                          <a:cs typeface="Arial"/>
                        </a:rPr>
                        <a:t> </a:t>
                      </a:r>
                      <a:r>
                        <a:rPr sz="700" spc="-10">
                          <a:solidFill>
                            <a:srgbClr val="0D0D0D"/>
                          </a:solidFill>
                          <a:latin typeface="Arial"/>
                          <a:cs typeface="Arial"/>
                        </a:rPr>
                        <a:t>Other</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rowSpan="3">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rowSpan="3">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rowSpan="3">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vMerge="1">
                  <a:txBody>
                    <a:bodyPr/>
                    <a:lstStyle/>
                    <a:p>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vMerge="1">
                  <a:txBody>
                    <a:bodyPr/>
                    <a:lstStyle/>
                    <a:p>
                      <a:endParaRPr/>
                    </a:p>
                  </a:txBody>
                  <a:tcPr marL="0" marR="0" marT="317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vMerge="1">
                  <a:txBody>
                    <a:bodyPr/>
                    <a:lstStyle/>
                    <a:p>
                      <a:endParaRPr/>
                    </a:p>
                  </a:txBody>
                  <a:tcPr marL="0" marR="0" marT="317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vMerge="1">
                  <a:txBody>
                    <a:bodyPr/>
                    <a:lstStyle/>
                    <a:p>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vMerge="1">
                  <a:txBody>
                    <a:bodyPr/>
                    <a:lstStyle/>
                    <a:p>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vMerge="1">
                  <a:txBody>
                    <a:bodyPr/>
                    <a:lstStyle/>
                    <a:p>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vMerge="1">
                  <a:txBody>
                    <a:bodyPr/>
                    <a:lstStyle/>
                    <a:p>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extLst>
                  <a:ext uri="{0D108BD9-81ED-4DB2-BD59-A6C34878D82A}">
                    <a16:rowId xmlns:a16="http://schemas.microsoft.com/office/drawing/2014/main" val="10006"/>
                  </a:ext>
                </a:extLst>
              </a:tr>
              <a:tr h="304800">
                <a:tc vMerge="1">
                  <a:txBody>
                    <a:bodyPr/>
                    <a:lstStyle/>
                    <a:p>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vMerge="1">
                  <a:txBody>
                    <a:bodyPr/>
                    <a:lstStyle/>
                    <a:p>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vMerge="1">
                  <a:txBody>
                    <a:bodyPr/>
                    <a:lstStyle/>
                    <a:p>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vMerge="1">
                  <a:txBody>
                    <a:bodyPr/>
                    <a:lstStyle/>
                    <a:p>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vMerge="1">
                  <a:txBody>
                    <a:bodyPr/>
                    <a:lstStyle/>
                    <a:p>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vMerge="1">
                  <a:txBody>
                    <a:bodyPr/>
                    <a:lstStyle/>
                    <a:p>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vMerge="1">
                  <a:txBody>
                    <a:bodyPr/>
                    <a:lstStyle/>
                    <a:p>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marL="127635" marR="120014" indent="91440">
                        <a:lnSpc>
                          <a:spcPct val="100000"/>
                        </a:lnSpc>
                        <a:spcBef>
                          <a:spcPts val="350"/>
                        </a:spcBef>
                      </a:pPr>
                      <a:r>
                        <a:rPr sz="700" spc="-10">
                          <a:solidFill>
                            <a:srgbClr val="0D0D0D"/>
                          </a:solidFill>
                          <a:latin typeface="Arial"/>
                          <a:cs typeface="Arial"/>
                        </a:rPr>
                        <a:t>Bronchial</a:t>
                      </a:r>
                      <a:r>
                        <a:rPr sz="700" spc="500">
                          <a:solidFill>
                            <a:srgbClr val="0D0D0D"/>
                          </a:solidFill>
                          <a:latin typeface="Arial"/>
                          <a:cs typeface="Arial"/>
                        </a:rPr>
                        <a:t> </a:t>
                      </a:r>
                      <a:r>
                        <a:rPr sz="700">
                          <a:solidFill>
                            <a:srgbClr val="0D0D0D"/>
                          </a:solidFill>
                          <a:latin typeface="Arial"/>
                          <a:cs typeface="Arial"/>
                        </a:rPr>
                        <a:t>epithelial</a:t>
                      </a:r>
                      <a:r>
                        <a:rPr sz="700" spc="-40">
                          <a:solidFill>
                            <a:srgbClr val="0D0D0D"/>
                          </a:solidFill>
                          <a:latin typeface="Arial"/>
                          <a:cs typeface="Arial"/>
                        </a:rPr>
                        <a:t> </a:t>
                      </a:r>
                      <a:r>
                        <a:rPr sz="700" spc="-10">
                          <a:solidFill>
                            <a:srgbClr val="0D0D0D"/>
                          </a:solidFill>
                          <a:latin typeface="Arial"/>
                          <a:cs typeface="Arial"/>
                        </a:rPr>
                        <a:t>cells</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algn="ctr">
                        <a:lnSpc>
                          <a:spcPct val="100000"/>
                        </a:lnSpc>
                        <a:spcBef>
                          <a:spcPts val="350"/>
                        </a:spcBef>
                      </a:pPr>
                      <a:r>
                        <a:rPr sz="700" spc="-10">
                          <a:solidFill>
                            <a:srgbClr val="0D0D0D"/>
                          </a:solidFill>
                          <a:latin typeface="Arial"/>
                          <a:cs typeface="Arial"/>
                        </a:rPr>
                        <a:t>Decimal</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marL="1905" algn="ctr">
                        <a:lnSpc>
                          <a:spcPct val="100000"/>
                        </a:lnSpc>
                        <a:spcBef>
                          <a:spcPts val="350"/>
                        </a:spcBef>
                      </a:pPr>
                      <a:r>
                        <a:rPr sz="700" spc="-50">
                          <a:solidFill>
                            <a:srgbClr val="0D0D0D"/>
                          </a:solidFill>
                          <a:latin typeface="Arial"/>
                          <a:cs typeface="Arial"/>
                        </a:rPr>
                        <a:t>%</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extLst>
                  <a:ext uri="{0D108BD9-81ED-4DB2-BD59-A6C34878D82A}">
                    <a16:rowId xmlns:a16="http://schemas.microsoft.com/office/drawing/2014/main" val="10007"/>
                  </a:ext>
                </a:extLst>
              </a:tr>
              <a:tr h="288290">
                <a:tc vMerge="1">
                  <a:txBody>
                    <a:bodyPr/>
                    <a:lstStyle/>
                    <a:p>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vMerge="1">
                  <a:txBody>
                    <a:bodyPr/>
                    <a:lstStyle/>
                    <a:p>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vMerge="1">
                  <a:txBody>
                    <a:bodyPr/>
                    <a:lstStyle/>
                    <a:p>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vMerge="1">
                  <a:txBody>
                    <a:bodyPr/>
                    <a:lstStyle/>
                    <a:p>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vMerge="1">
                  <a:txBody>
                    <a:bodyPr/>
                    <a:lstStyle/>
                    <a:p>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vMerge="1">
                  <a:txBody>
                    <a:bodyPr/>
                    <a:lstStyle/>
                    <a:p>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vMerge="1">
                  <a:txBody>
                    <a:bodyPr/>
                    <a:lstStyle/>
                    <a:p>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a:txBody>
                    <a:bodyPr/>
                    <a:lstStyle/>
                    <a:p>
                      <a:pPr marL="127635" marR="120014" indent="91440">
                        <a:lnSpc>
                          <a:spcPct val="100000"/>
                        </a:lnSpc>
                        <a:spcBef>
                          <a:spcPts val="350"/>
                        </a:spcBef>
                      </a:pPr>
                      <a:r>
                        <a:rPr sz="700" spc="-10">
                          <a:solidFill>
                            <a:srgbClr val="0D0D0D"/>
                          </a:solidFill>
                          <a:latin typeface="Arial"/>
                          <a:cs typeface="Arial"/>
                        </a:rPr>
                        <a:t>Bronchial</a:t>
                      </a:r>
                      <a:r>
                        <a:rPr sz="700" spc="500">
                          <a:solidFill>
                            <a:srgbClr val="0D0D0D"/>
                          </a:solidFill>
                          <a:latin typeface="Arial"/>
                          <a:cs typeface="Arial"/>
                        </a:rPr>
                        <a:t> </a:t>
                      </a:r>
                      <a:r>
                        <a:rPr sz="700">
                          <a:solidFill>
                            <a:srgbClr val="0D0D0D"/>
                          </a:solidFill>
                          <a:latin typeface="Arial"/>
                          <a:cs typeface="Arial"/>
                        </a:rPr>
                        <a:t>epithelial</a:t>
                      </a:r>
                      <a:r>
                        <a:rPr sz="700" spc="-40">
                          <a:solidFill>
                            <a:srgbClr val="0D0D0D"/>
                          </a:solidFill>
                          <a:latin typeface="Arial"/>
                          <a:cs typeface="Arial"/>
                        </a:rPr>
                        <a:t> </a:t>
                      </a:r>
                      <a:r>
                        <a:rPr sz="700" spc="-10">
                          <a:solidFill>
                            <a:srgbClr val="0D0D0D"/>
                          </a:solidFill>
                          <a:latin typeface="Arial"/>
                          <a:cs typeface="Arial"/>
                        </a:rPr>
                        <a:t>cells</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a:txBody>
                    <a:bodyPr/>
                    <a:lstStyle/>
                    <a:p>
                      <a:pPr algn="ctr">
                        <a:lnSpc>
                          <a:spcPct val="100000"/>
                        </a:lnSpc>
                        <a:spcBef>
                          <a:spcPts val="350"/>
                        </a:spcBef>
                      </a:pPr>
                      <a:r>
                        <a:rPr sz="700" spc="-10">
                          <a:solidFill>
                            <a:srgbClr val="0D0D0D"/>
                          </a:solidFill>
                          <a:latin typeface="Arial"/>
                          <a:cs typeface="Arial"/>
                        </a:rPr>
                        <a:t>Decimal</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a:txBody>
                    <a:bodyPr/>
                    <a:lstStyle/>
                    <a:p>
                      <a:pPr marL="3175" algn="ctr">
                        <a:lnSpc>
                          <a:spcPct val="100000"/>
                        </a:lnSpc>
                        <a:spcBef>
                          <a:spcPts val="350"/>
                        </a:spcBef>
                      </a:pPr>
                      <a:r>
                        <a:rPr sz="700" spc="-10">
                          <a:solidFill>
                            <a:srgbClr val="0D0D0D"/>
                          </a:solidFill>
                          <a:latin typeface="Arial"/>
                          <a:cs typeface="Arial"/>
                        </a:rPr>
                        <a:t>109/L</a:t>
                      </a:r>
                      <a:endParaRPr sz="700">
                        <a:latin typeface="Arial"/>
                        <a:cs typeface="Arial"/>
                      </a:endParaRPr>
                    </a:p>
                  </a:txBody>
                  <a:tcPr marL="0" marR="0" marT="444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extLst>
                  <a:ext uri="{0D108BD9-81ED-4DB2-BD59-A6C34878D82A}">
                    <a16:rowId xmlns:a16="http://schemas.microsoft.com/office/drawing/2014/main" val="10008"/>
                  </a:ext>
                </a:extLst>
              </a:tr>
              <a:tr h="201930">
                <a:tc>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algn="ctr">
                        <a:lnSpc>
                          <a:spcPct val="100000"/>
                        </a:lnSpc>
                        <a:spcBef>
                          <a:spcPts val="220"/>
                        </a:spcBef>
                      </a:pPr>
                      <a:r>
                        <a:rPr sz="700" spc="-10">
                          <a:solidFill>
                            <a:srgbClr val="0D0D0D"/>
                          </a:solidFill>
                          <a:latin typeface="Arial"/>
                          <a:cs typeface="Arial"/>
                        </a:rPr>
                        <a:t>Height</a:t>
                      </a:r>
                      <a:endParaRPr sz="700">
                        <a:latin typeface="Arial"/>
                        <a:cs typeface="Arial"/>
                      </a:endParaRPr>
                    </a:p>
                  </a:txBody>
                  <a:tcPr marL="0" marR="0" marT="2794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algn="ctr">
                        <a:lnSpc>
                          <a:spcPct val="100000"/>
                        </a:lnSpc>
                        <a:spcBef>
                          <a:spcPts val="220"/>
                        </a:spcBef>
                      </a:pPr>
                      <a:r>
                        <a:rPr sz="700" spc="-10">
                          <a:solidFill>
                            <a:srgbClr val="0D0D0D"/>
                          </a:solidFill>
                          <a:latin typeface="Arial"/>
                          <a:cs typeface="Arial"/>
                        </a:rPr>
                        <a:t>Decimal</a:t>
                      </a:r>
                      <a:endParaRPr sz="700">
                        <a:latin typeface="Arial"/>
                        <a:cs typeface="Arial"/>
                      </a:endParaRPr>
                    </a:p>
                  </a:txBody>
                  <a:tcPr marL="0" marR="0" marT="2794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algn="ctr">
                        <a:lnSpc>
                          <a:spcPct val="100000"/>
                        </a:lnSpc>
                        <a:spcBef>
                          <a:spcPts val="220"/>
                        </a:spcBef>
                      </a:pPr>
                      <a:r>
                        <a:rPr sz="700" spc="-50">
                          <a:solidFill>
                            <a:srgbClr val="0D0D0D"/>
                          </a:solidFill>
                          <a:latin typeface="Arial"/>
                          <a:cs typeface="Arial"/>
                        </a:rPr>
                        <a:t>m</a:t>
                      </a:r>
                      <a:endParaRPr sz="700">
                        <a:latin typeface="Arial"/>
                        <a:cs typeface="Arial"/>
                      </a:endParaRPr>
                    </a:p>
                  </a:txBody>
                  <a:tcPr marL="0" marR="0" marT="2794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marL="1270" algn="ctr">
                        <a:lnSpc>
                          <a:spcPct val="100000"/>
                        </a:lnSpc>
                        <a:spcBef>
                          <a:spcPts val="475"/>
                        </a:spcBef>
                      </a:pPr>
                      <a:r>
                        <a:rPr sz="700" spc="-10">
                          <a:solidFill>
                            <a:srgbClr val="0D0D0D"/>
                          </a:solidFill>
                          <a:latin typeface="Arial"/>
                          <a:cs typeface="Arial"/>
                        </a:rPr>
                        <a:t>Macrophages</a:t>
                      </a:r>
                      <a:endParaRPr sz="700">
                        <a:latin typeface="Arial"/>
                        <a:cs typeface="Arial"/>
                      </a:endParaRPr>
                    </a:p>
                  </a:txBody>
                  <a:tcPr marL="0" marR="0" marT="6032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algn="ctr">
                        <a:lnSpc>
                          <a:spcPct val="100000"/>
                        </a:lnSpc>
                        <a:spcBef>
                          <a:spcPts val="475"/>
                        </a:spcBef>
                      </a:pPr>
                      <a:r>
                        <a:rPr sz="700" spc="-10">
                          <a:solidFill>
                            <a:srgbClr val="0D0D0D"/>
                          </a:solidFill>
                          <a:latin typeface="Arial"/>
                          <a:cs typeface="Arial"/>
                        </a:rPr>
                        <a:t>Decimal</a:t>
                      </a:r>
                      <a:endParaRPr sz="700">
                        <a:latin typeface="Arial"/>
                        <a:cs typeface="Arial"/>
                      </a:endParaRPr>
                    </a:p>
                  </a:txBody>
                  <a:tcPr marL="0" marR="0" marT="6032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extLst>
                  <a:ext uri="{0D108BD9-81ED-4DB2-BD59-A6C34878D82A}">
                    <a16:rowId xmlns:a16="http://schemas.microsoft.com/office/drawing/2014/main" val="10009"/>
                  </a:ext>
                </a:extLst>
              </a:tr>
              <a:tr h="201930">
                <a:tc>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a:txBody>
                    <a:bodyPr/>
                    <a:lstStyle/>
                    <a:p>
                      <a:pPr algn="ctr">
                        <a:lnSpc>
                          <a:spcPct val="100000"/>
                        </a:lnSpc>
                        <a:spcBef>
                          <a:spcPts val="254"/>
                        </a:spcBef>
                      </a:pPr>
                      <a:r>
                        <a:rPr sz="700" spc="-10">
                          <a:solidFill>
                            <a:srgbClr val="0D0D0D"/>
                          </a:solidFill>
                          <a:latin typeface="Arial"/>
                          <a:cs typeface="Arial"/>
                        </a:rPr>
                        <a:t>Weight</a:t>
                      </a:r>
                      <a:endParaRPr sz="700">
                        <a:latin typeface="Arial"/>
                        <a:cs typeface="Arial"/>
                      </a:endParaRPr>
                    </a:p>
                  </a:txBody>
                  <a:tcPr marL="0" marR="0" marT="32384"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a:txBody>
                    <a:bodyPr/>
                    <a:lstStyle/>
                    <a:p>
                      <a:pPr algn="ctr">
                        <a:lnSpc>
                          <a:spcPct val="100000"/>
                        </a:lnSpc>
                        <a:spcBef>
                          <a:spcPts val="254"/>
                        </a:spcBef>
                      </a:pPr>
                      <a:r>
                        <a:rPr sz="700" spc="-10">
                          <a:solidFill>
                            <a:srgbClr val="0D0D0D"/>
                          </a:solidFill>
                          <a:latin typeface="Arial"/>
                          <a:cs typeface="Arial"/>
                        </a:rPr>
                        <a:t>Number</a:t>
                      </a:r>
                      <a:endParaRPr sz="700">
                        <a:latin typeface="Arial"/>
                        <a:cs typeface="Arial"/>
                      </a:endParaRPr>
                    </a:p>
                  </a:txBody>
                  <a:tcPr marL="0" marR="0" marT="32384"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a:txBody>
                    <a:bodyPr/>
                    <a:lstStyle/>
                    <a:p>
                      <a:pPr marL="635" algn="ctr">
                        <a:lnSpc>
                          <a:spcPct val="100000"/>
                        </a:lnSpc>
                        <a:spcBef>
                          <a:spcPts val="254"/>
                        </a:spcBef>
                      </a:pPr>
                      <a:r>
                        <a:rPr sz="700" spc="-25">
                          <a:solidFill>
                            <a:srgbClr val="0D0D0D"/>
                          </a:solidFill>
                          <a:latin typeface="Arial"/>
                          <a:cs typeface="Arial"/>
                        </a:rPr>
                        <a:t>kg</a:t>
                      </a:r>
                      <a:endParaRPr sz="700">
                        <a:latin typeface="Arial"/>
                        <a:cs typeface="Arial"/>
                      </a:endParaRPr>
                    </a:p>
                  </a:txBody>
                  <a:tcPr marL="0" marR="0" marT="32384"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a:txBody>
                    <a:bodyPr/>
                    <a:lstStyle/>
                    <a:p>
                      <a:pPr algn="ctr">
                        <a:lnSpc>
                          <a:spcPct val="100000"/>
                        </a:lnSpc>
                        <a:spcBef>
                          <a:spcPts val="445"/>
                        </a:spcBef>
                      </a:pPr>
                      <a:r>
                        <a:rPr sz="700" spc="-10">
                          <a:solidFill>
                            <a:srgbClr val="0D0D0D"/>
                          </a:solidFill>
                          <a:latin typeface="Arial"/>
                          <a:cs typeface="Arial"/>
                        </a:rPr>
                        <a:t>Lymphocytes</a:t>
                      </a:r>
                      <a:endParaRPr sz="700">
                        <a:latin typeface="Arial"/>
                        <a:cs typeface="Arial"/>
                      </a:endParaRPr>
                    </a:p>
                  </a:txBody>
                  <a:tcPr marL="0" marR="0" marT="565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a:txBody>
                    <a:bodyPr/>
                    <a:lstStyle/>
                    <a:p>
                      <a:pPr algn="ctr">
                        <a:lnSpc>
                          <a:spcPct val="100000"/>
                        </a:lnSpc>
                        <a:spcBef>
                          <a:spcPts val="445"/>
                        </a:spcBef>
                      </a:pPr>
                      <a:r>
                        <a:rPr sz="700" spc="-10">
                          <a:solidFill>
                            <a:srgbClr val="0D0D0D"/>
                          </a:solidFill>
                          <a:latin typeface="Arial"/>
                          <a:cs typeface="Arial"/>
                        </a:rPr>
                        <a:t>Decimal</a:t>
                      </a:r>
                      <a:endParaRPr sz="700">
                        <a:latin typeface="Arial"/>
                        <a:cs typeface="Arial"/>
                      </a:endParaRPr>
                    </a:p>
                  </a:txBody>
                  <a:tcPr marL="0" marR="0" marT="565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tc>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EEE7"/>
                    </a:solidFill>
                  </a:tcPr>
                </a:tc>
                <a:extLst>
                  <a:ext uri="{0D108BD9-81ED-4DB2-BD59-A6C34878D82A}">
                    <a16:rowId xmlns:a16="http://schemas.microsoft.com/office/drawing/2014/main" val="10010"/>
                  </a:ext>
                </a:extLst>
              </a:tr>
              <a:tr h="418465">
                <a:tc>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marL="139065" marR="133350" algn="ctr">
                        <a:lnSpc>
                          <a:spcPct val="100000"/>
                        </a:lnSpc>
                        <a:spcBef>
                          <a:spcPts val="290"/>
                        </a:spcBef>
                      </a:pPr>
                      <a:r>
                        <a:rPr sz="700" spc="-10">
                          <a:solidFill>
                            <a:srgbClr val="0D0D0D"/>
                          </a:solidFill>
                          <a:latin typeface="Arial"/>
                          <a:cs typeface="Arial"/>
                        </a:rPr>
                        <a:t>Bronchial</a:t>
                      </a:r>
                      <a:r>
                        <a:rPr sz="700" spc="500">
                          <a:solidFill>
                            <a:srgbClr val="0D0D0D"/>
                          </a:solidFill>
                          <a:latin typeface="Arial"/>
                          <a:cs typeface="Arial"/>
                        </a:rPr>
                        <a:t> </a:t>
                      </a:r>
                      <a:r>
                        <a:rPr sz="700" spc="-10">
                          <a:solidFill>
                            <a:srgbClr val="0D0D0D"/>
                          </a:solidFill>
                          <a:latin typeface="Arial"/>
                          <a:cs typeface="Arial"/>
                        </a:rPr>
                        <a:t>thermo-</a:t>
                      </a:r>
                      <a:r>
                        <a:rPr sz="700" spc="500">
                          <a:solidFill>
                            <a:srgbClr val="0D0D0D"/>
                          </a:solidFill>
                          <a:latin typeface="Arial"/>
                          <a:cs typeface="Arial"/>
                        </a:rPr>
                        <a:t> </a:t>
                      </a:r>
                      <a:r>
                        <a:rPr sz="700" spc="-10">
                          <a:solidFill>
                            <a:srgbClr val="0D0D0D"/>
                          </a:solidFill>
                          <a:latin typeface="Arial"/>
                          <a:cs typeface="Arial"/>
                        </a:rPr>
                        <a:t>plasty</a:t>
                      </a:r>
                      <a:endParaRPr sz="700">
                        <a:latin typeface="Arial"/>
                        <a:cs typeface="Arial"/>
                      </a:endParaRPr>
                    </a:p>
                  </a:txBody>
                  <a:tcPr marL="0" marR="0" marT="3683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marL="146685" marR="139065" indent="5715">
                        <a:lnSpc>
                          <a:spcPct val="100000"/>
                        </a:lnSpc>
                        <a:spcBef>
                          <a:spcPts val="290"/>
                        </a:spcBef>
                      </a:pPr>
                      <a:r>
                        <a:rPr sz="700" spc="-10">
                          <a:solidFill>
                            <a:srgbClr val="0D0D0D"/>
                          </a:solidFill>
                          <a:latin typeface="Arial"/>
                          <a:cs typeface="Arial"/>
                        </a:rPr>
                        <a:t>Radio</a:t>
                      </a:r>
                      <a:r>
                        <a:rPr sz="700" spc="500">
                          <a:solidFill>
                            <a:srgbClr val="0D0D0D"/>
                          </a:solidFill>
                          <a:latin typeface="Arial"/>
                          <a:cs typeface="Arial"/>
                        </a:rPr>
                        <a:t> </a:t>
                      </a:r>
                      <a:r>
                        <a:rPr sz="700" spc="-10">
                          <a:solidFill>
                            <a:srgbClr val="0D0D0D"/>
                          </a:solidFill>
                          <a:latin typeface="Arial"/>
                          <a:cs typeface="Arial"/>
                        </a:rPr>
                        <a:t>button</a:t>
                      </a:r>
                      <a:endParaRPr sz="700">
                        <a:latin typeface="Arial"/>
                        <a:cs typeface="Arial"/>
                      </a:endParaRPr>
                    </a:p>
                  </a:txBody>
                  <a:tcPr marL="0" marR="0" marT="3683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marL="95250" marR="87630" algn="ctr">
                        <a:lnSpc>
                          <a:spcPct val="100000"/>
                        </a:lnSpc>
                        <a:spcBef>
                          <a:spcPts val="409"/>
                        </a:spcBef>
                      </a:pPr>
                      <a:r>
                        <a:rPr sz="700">
                          <a:solidFill>
                            <a:srgbClr val="0D0D0D"/>
                          </a:solidFill>
                          <a:latin typeface="Arial"/>
                          <a:cs typeface="Arial"/>
                        </a:rPr>
                        <a:t>Samples</a:t>
                      </a:r>
                      <a:r>
                        <a:rPr sz="700" spc="-20">
                          <a:solidFill>
                            <a:srgbClr val="0D0D0D"/>
                          </a:solidFill>
                          <a:latin typeface="Arial"/>
                          <a:cs typeface="Arial"/>
                        </a:rPr>
                        <a:t> </a:t>
                      </a:r>
                      <a:r>
                        <a:rPr sz="700" spc="-10">
                          <a:solidFill>
                            <a:srgbClr val="0D0D0D"/>
                          </a:solidFill>
                          <a:latin typeface="Arial"/>
                          <a:cs typeface="Arial"/>
                        </a:rPr>
                        <a:t>stored</a:t>
                      </a:r>
                      <a:r>
                        <a:rPr sz="700" spc="500">
                          <a:solidFill>
                            <a:srgbClr val="0D0D0D"/>
                          </a:solidFill>
                          <a:latin typeface="Arial"/>
                          <a:cs typeface="Arial"/>
                        </a:rPr>
                        <a:t> </a:t>
                      </a:r>
                      <a:r>
                        <a:rPr sz="700">
                          <a:solidFill>
                            <a:srgbClr val="0D0D0D"/>
                          </a:solidFill>
                          <a:latin typeface="Arial"/>
                          <a:cs typeface="Arial"/>
                        </a:rPr>
                        <a:t>locally</a:t>
                      </a:r>
                      <a:r>
                        <a:rPr sz="700" spc="-25">
                          <a:solidFill>
                            <a:srgbClr val="0D0D0D"/>
                          </a:solidFill>
                          <a:latin typeface="Arial"/>
                          <a:cs typeface="Arial"/>
                        </a:rPr>
                        <a:t> for</a:t>
                      </a:r>
                      <a:r>
                        <a:rPr sz="700" spc="500">
                          <a:solidFill>
                            <a:srgbClr val="0D0D0D"/>
                          </a:solidFill>
                          <a:latin typeface="Arial"/>
                          <a:cs typeface="Arial"/>
                        </a:rPr>
                        <a:t> </a:t>
                      </a:r>
                      <a:r>
                        <a:rPr sz="700" spc="-10">
                          <a:solidFill>
                            <a:srgbClr val="0D0D0D"/>
                          </a:solidFill>
                          <a:latin typeface="Arial"/>
                          <a:cs typeface="Arial"/>
                        </a:rPr>
                        <a:t>biobanking</a:t>
                      </a:r>
                      <a:endParaRPr sz="700">
                        <a:latin typeface="Arial"/>
                        <a:cs typeface="Arial"/>
                      </a:endParaRPr>
                    </a:p>
                  </a:txBody>
                  <a:tcPr marL="0" marR="0" marT="52069"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marL="147955" marR="139700" indent="7620">
                        <a:lnSpc>
                          <a:spcPct val="100000"/>
                        </a:lnSpc>
                        <a:spcBef>
                          <a:spcPts val="409"/>
                        </a:spcBef>
                      </a:pPr>
                      <a:r>
                        <a:rPr sz="700" spc="-10">
                          <a:solidFill>
                            <a:srgbClr val="0D0D0D"/>
                          </a:solidFill>
                          <a:latin typeface="Arial"/>
                          <a:cs typeface="Arial"/>
                        </a:rPr>
                        <a:t>Radio</a:t>
                      </a:r>
                      <a:r>
                        <a:rPr sz="700" spc="500">
                          <a:solidFill>
                            <a:srgbClr val="0D0D0D"/>
                          </a:solidFill>
                          <a:latin typeface="Arial"/>
                          <a:cs typeface="Arial"/>
                        </a:rPr>
                        <a:t> </a:t>
                      </a:r>
                      <a:r>
                        <a:rPr sz="700" spc="-20">
                          <a:solidFill>
                            <a:srgbClr val="0D0D0D"/>
                          </a:solidFill>
                          <a:latin typeface="Arial"/>
                          <a:cs typeface="Arial"/>
                        </a:rPr>
                        <a:t>button</a:t>
                      </a:r>
                      <a:endParaRPr sz="700">
                        <a:latin typeface="Arial"/>
                        <a:cs typeface="Arial"/>
                      </a:endParaRPr>
                    </a:p>
                  </a:txBody>
                  <a:tcPr marL="0" marR="0" marT="52069"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marL="226695">
                        <a:lnSpc>
                          <a:spcPct val="100000"/>
                        </a:lnSpc>
                        <a:spcBef>
                          <a:spcPts val="409"/>
                        </a:spcBef>
                      </a:pPr>
                      <a:r>
                        <a:rPr sz="700" spc="-10">
                          <a:solidFill>
                            <a:srgbClr val="0D0D0D"/>
                          </a:solidFill>
                          <a:latin typeface="Arial"/>
                          <a:cs typeface="Arial"/>
                        </a:rPr>
                        <a:t>No/Yes</a:t>
                      </a:r>
                      <a:endParaRPr sz="700">
                        <a:latin typeface="Arial"/>
                        <a:cs typeface="Arial"/>
                      </a:endParaRPr>
                    </a:p>
                  </a:txBody>
                  <a:tcPr marL="0" marR="0" marT="52069"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tc>
                  <a:txBody>
                    <a:bodyPr/>
                    <a:lstStyle/>
                    <a:p>
                      <a:pPr>
                        <a:lnSpc>
                          <a:spcPct val="100000"/>
                        </a:lnSpc>
                      </a:pPr>
                      <a:endParaRPr sz="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FFDECA"/>
                    </a:solidFill>
                  </a:tcPr>
                </a:tc>
                <a:extLst>
                  <a:ext uri="{0D108BD9-81ED-4DB2-BD59-A6C34878D82A}">
                    <a16:rowId xmlns:a16="http://schemas.microsoft.com/office/drawing/2014/main" val="10011"/>
                  </a:ext>
                </a:extLst>
              </a:tr>
            </a:tbl>
          </a:graphicData>
        </a:graphic>
      </p:graphicFrame>
      <p:sp>
        <p:nvSpPr>
          <p:cNvPr id="4" name="object 4"/>
          <p:cNvSpPr txBox="1"/>
          <p:nvPr/>
        </p:nvSpPr>
        <p:spPr>
          <a:xfrm>
            <a:off x="721868" y="4284065"/>
            <a:ext cx="3575050" cy="147955"/>
          </a:xfrm>
          <a:prstGeom prst="rect">
            <a:avLst/>
          </a:prstGeom>
        </p:spPr>
        <p:txBody>
          <a:bodyPr vert="horz" wrap="square" lIns="0" tIns="12700" rIns="0" bIns="0" rtlCol="0">
            <a:spAutoFit/>
          </a:bodyPr>
          <a:lstStyle/>
          <a:p>
            <a:pPr marL="12700">
              <a:lnSpc>
                <a:spcPct val="100000"/>
              </a:lnSpc>
              <a:spcBef>
                <a:spcPts val="100"/>
              </a:spcBef>
            </a:pPr>
            <a:r>
              <a:rPr sz="800">
                <a:solidFill>
                  <a:srgbClr val="073762"/>
                </a:solidFill>
                <a:latin typeface="Arial"/>
                <a:cs typeface="Arial"/>
              </a:rPr>
              <a:t>Sample</a:t>
            </a:r>
            <a:r>
              <a:rPr sz="800" spc="-35">
                <a:solidFill>
                  <a:srgbClr val="073762"/>
                </a:solidFill>
                <a:latin typeface="Arial"/>
                <a:cs typeface="Arial"/>
              </a:rPr>
              <a:t> </a:t>
            </a:r>
            <a:r>
              <a:rPr sz="800">
                <a:solidFill>
                  <a:srgbClr val="073762"/>
                </a:solidFill>
                <a:latin typeface="Arial"/>
                <a:cs typeface="Arial"/>
              </a:rPr>
              <a:t>of</a:t>
            </a:r>
            <a:r>
              <a:rPr sz="800" spc="-20">
                <a:solidFill>
                  <a:srgbClr val="073762"/>
                </a:solidFill>
                <a:latin typeface="Arial"/>
                <a:cs typeface="Arial"/>
              </a:rPr>
              <a:t> </a:t>
            </a:r>
            <a:r>
              <a:rPr sz="800">
                <a:solidFill>
                  <a:srgbClr val="073762"/>
                </a:solidFill>
                <a:latin typeface="Arial"/>
                <a:cs typeface="Arial"/>
              </a:rPr>
              <a:t>the</a:t>
            </a:r>
            <a:r>
              <a:rPr sz="800" spc="-25">
                <a:solidFill>
                  <a:srgbClr val="073762"/>
                </a:solidFill>
                <a:latin typeface="Arial"/>
                <a:cs typeface="Arial"/>
              </a:rPr>
              <a:t> </a:t>
            </a:r>
            <a:r>
              <a:rPr sz="800">
                <a:solidFill>
                  <a:srgbClr val="073762"/>
                </a:solidFill>
                <a:latin typeface="Arial"/>
                <a:cs typeface="Arial"/>
              </a:rPr>
              <a:t>“Potential</a:t>
            </a:r>
            <a:r>
              <a:rPr sz="800" spc="-20">
                <a:solidFill>
                  <a:srgbClr val="073762"/>
                </a:solidFill>
                <a:latin typeface="Arial"/>
                <a:cs typeface="Arial"/>
              </a:rPr>
              <a:t> </a:t>
            </a:r>
            <a:r>
              <a:rPr sz="800">
                <a:solidFill>
                  <a:srgbClr val="073762"/>
                </a:solidFill>
                <a:latin typeface="Arial"/>
                <a:cs typeface="Arial"/>
              </a:rPr>
              <a:t>Core”</a:t>
            </a:r>
            <a:r>
              <a:rPr sz="800" spc="-20">
                <a:solidFill>
                  <a:srgbClr val="073762"/>
                </a:solidFill>
                <a:latin typeface="Arial"/>
                <a:cs typeface="Arial"/>
              </a:rPr>
              <a:t> </a:t>
            </a:r>
            <a:r>
              <a:rPr sz="800">
                <a:solidFill>
                  <a:srgbClr val="073762"/>
                </a:solidFill>
                <a:latin typeface="Arial"/>
                <a:cs typeface="Arial"/>
              </a:rPr>
              <a:t>variable</a:t>
            </a:r>
            <a:r>
              <a:rPr sz="800" spc="-10">
                <a:solidFill>
                  <a:srgbClr val="073762"/>
                </a:solidFill>
                <a:latin typeface="Arial"/>
                <a:cs typeface="Arial"/>
              </a:rPr>
              <a:t> </a:t>
            </a:r>
            <a:r>
              <a:rPr sz="800">
                <a:solidFill>
                  <a:srgbClr val="073762"/>
                </a:solidFill>
                <a:latin typeface="Arial"/>
                <a:cs typeface="Arial"/>
              </a:rPr>
              <a:t>list</a:t>
            </a:r>
            <a:r>
              <a:rPr sz="800" spc="-40">
                <a:solidFill>
                  <a:srgbClr val="073762"/>
                </a:solidFill>
                <a:latin typeface="Arial"/>
                <a:cs typeface="Arial"/>
              </a:rPr>
              <a:t> </a:t>
            </a:r>
            <a:r>
              <a:rPr sz="800">
                <a:solidFill>
                  <a:srgbClr val="073762"/>
                </a:solidFill>
                <a:latin typeface="Arial"/>
                <a:cs typeface="Arial"/>
              </a:rPr>
              <a:t>from</a:t>
            </a:r>
            <a:r>
              <a:rPr sz="800" spc="-25">
                <a:solidFill>
                  <a:srgbClr val="073762"/>
                </a:solidFill>
                <a:latin typeface="Arial"/>
                <a:cs typeface="Arial"/>
              </a:rPr>
              <a:t> </a:t>
            </a:r>
            <a:r>
              <a:rPr sz="800">
                <a:solidFill>
                  <a:srgbClr val="073762"/>
                </a:solidFill>
                <a:latin typeface="Arial"/>
                <a:cs typeface="Arial"/>
              </a:rPr>
              <a:t>the</a:t>
            </a:r>
            <a:r>
              <a:rPr sz="800" spc="-20">
                <a:solidFill>
                  <a:srgbClr val="073762"/>
                </a:solidFill>
                <a:latin typeface="Arial"/>
                <a:cs typeface="Arial"/>
              </a:rPr>
              <a:t> </a:t>
            </a:r>
            <a:r>
              <a:rPr sz="800">
                <a:solidFill>
                  <a:srgbClr val="073762"/>
                </a:solidFill>
                <a:latin typeface="Arial"/>
                <a:cs typeface="Arial"/>
              </a:rPr>
              <a:t>ISAR</a:t>
            </a:r>
            <a:r>
              <a:rPr sz="800" spc="-35">
                <a:solidFill>
                  <a:srgbClr val="073762"/>
                </a:solidFill>
                <a:latin typeface="Arial"/>
                <a:cs typeface="Arial"/>
              </a:rPr>
              <a:t> </a:t>
            </a:r>
            <a:r>
              <a:rPr sz="800">
                <a:solidFill>
                  <a:srgbClr val="073762"/>
                </a:solidFill>
                <a:latin typeface="Arial"/>
                <a:cs typeface="Arial"/>
              </a:rPr>
              <a:t>Delphi</a:t>
            </a:r>
            <a:r>
              <a:rPr sz="800" spc="-20">
                <a:solidFill>
                  <a:srgbClr val="073762"/>
                </a:solidFill>
                <a:latin typeface="Arial"/>
                <a:cs typeface="Arial"/>
              </a:rPr>
              <a:t> </a:t>
            </a:r>
            <a:r>
              <a:rPr sz="800">
                <a:solidFill>
                  <a:srgbClr val="073762"/>
                </a:solidFill>
                <a:latin typeface="Arial"/>
                <a:cs typeface="Arial"/>
              </a:rPr>
              <a:t>workbook</a:t>
            </a:r>
            <a:r>
              <a:rPr sz="800" spc="-10">
                <a:solidFill>
                  <a:srgbClr val="073762"/>
                </a:solidFill>
                <a:latin typeface="Arial"/>
                <a:cs typeface="Arial"/>
              </a:rPr>
              <a:t> </a:t>
            </a:r>
            <a:r>
              <a:rPr sz="800" spc="-25">
                <a:solidFill>
                  <a:srgbClr val="073762"/>
                </a:solidFill>
                <a:latin typeface="Arial"/>
                <a:cs typeface="Arial"/>
              </a:rPr>
              <a:t>R1.</a:t>
            </a:r>
            <a:endParaRPr sz="800">
              <a:latin typeface="Arial"/>
              <a:cs typeface="Arial"/>
            </a:endParaRPr>
          </a:p>
        </p:txBody>
      </p:sp>
      <p:sp>
        <p:nvSpPr>
          <p:cNvPr id="5" name="object 5"/>
          <p:cNvSpPr txBox="1"/>
          <p:nvPr/>
        </p:nvSpPr>
        <p:spPr>
          <a:xfrm>
            <a:off x="5174360" y="4282236"/>
            <a:ext cx="3303270" cy="147955"/>
          </a:xfrm>
          <a:prstGeom prst="rect">
            <a:avLst/>
          </a:prstGeom>
        </p:spPr>
        <p:txBody>
          <a:bodyPr vert="horz" wrap="square" lIns="0" tIns="12700" rIns="0" bIns="0" rtlCol="0">
            <a:spAutoFit/>
          </a:bodyPr>
          <a:lstStyle/>
          <a:p>
            <a:pPr marL="12700">
              <a:lnSpc>
                <a:spcPct val="100000"/>
              </a:lnSpc>
              <a:spcBef>
                <a:spcPts val="100"/>
              </a:spcBef>
            </a:pPr>
            <a:r>
              <a:rPr sz="800">
                <a:solidFill>
                  <a:srgbClr val="073762"/>
                </a:solidFill>
                <a:latin typeface="Arial"/>
                <a:cs typeface="Arial"/>
              </a:rPr>
              <a:t>Sample</a:t>
            </a:r>
            <a:r>
              <a:rPr sz="800" spc="-35">
                <a:solidFill>
                  <a:srgbClr val="073762"/>
                </a:solidFill>
                <a:latin typeface="Arial"/>
                <a:cs typeface="Arial"/>
              </a:rPr>
              <a:t> </a:t>
            </a:r>
            <a:r>
              <a:rPr sz="800">
                <a:solidFill>
                  <a:srgbClr val="073762"/>
                </a:solidFill>
                <a:latin typeface="Arial"/>
                <a:cs typeface="Arial"/>
              </a:rPr>
              <a:t>of</a:t>
            </a:r>
            <a:r>
              <a:rPr sz="800" spc="-20">
                <a:solidFill>
                  <a:srgbClr val="073762"/>
                </a:solidFill>
                <a:latin typeface="Arial"/>
                <a:cs typeface="Arial"/>
              </a:rPr>
              <a:t> </a:t>
            </a:r>
            <a:r>
              <a:rPr sz="800">
                <a:solidFill>
                  <a:srgbClr val="073762"/>
                </a:solidFill>
                <a:latin typeface="Arial"/>
                <a:cs typeface="Arial"/>
              </a:rPr>
              <a:t>the</a:t>
            </a:r>
            <a:r>
              <a:rPr sz="800" spc="-25">
                <a:solidFill>
                  <a:srgbClr val="073762"/>
                </a:solidFill>
                <a:latin typeface="Arial"/>
                <a:cs typeface="Arial"/>
              </a:rPr>
              <a:t> </a:t>
            </a:r>
            <a:r>
              <a:rPr sz="800">
                <a:solidFill>
                  <a:srgbClr val="073762"/>
                </a:solidFill>
                <a:latin typeface="Arial"/>
                <a:cs typeface="Arial"/>
              </a:rPr>
              <a:t>“Suggest”</a:t>
            </a:r>
            <a:r>
              <a:rPr sz="800" spc="-15">
                <a:solidFill>
                  <a:srgbClr val="073762"/>
                </a:solidFill>
                <a:latin typeface="Arial"/>
                <a:cs typeface="Arial"/>
              </a:rPr>
              <a:t> </a:t>
            </a:r>
            <a:r>
              <a:rPr sz="800">
                <a:solidFill>
                  <a:srgbClr val="073762"/>
                </a:solidFill>
                <a:latin typeface="Arial"/>
                <a:cs typeface="Arial"/>
              </a:rPr>
              <a:t>variable</a:t>
            </a:r>
            <a:r>
              <a:rPr sz="800" spc="-15">
                <a:solidFill>
                  <a:srgbClr val="073762"/>
                </a:solidFill>
                <a:latin typeface="Arial"/>
                <a:cs typeface="Arial"/>
              </a:rPr>
              <a:t> </a:t>
            </a:r>
            <a:r>
              <a:rPr sz="800">
                <a:solidFill>
                  <a:srgbClr val="073762"/>
                </a:solidFill>
                <a:latin typeface="Arial"/>
                <a:cs typeface="Arial"/>
              </a:rPr>
              <a:t>list</a:t>
            </a:r>
            <a:r>
              <a:rPr sz="800" spc="-35">
                <a:solidFill>
                  <a:srgbClr val="073762"/>
                </a:solidFill>
                <a:latin typeface="Arial"/>
                <a:cs typeface="Arial"/>
              </a:rPr>
              <a:t> </a:t>
            </a:r>
            <a:r>
              <a:rPr sz="800">
                <a:solidFill>
                  <a:srgbClr val="073762"/>
                </a:solidFill>
                <a:latin typeface="Arial"/>
                <a:cs typeface="Arial"/>
              </a:rPr>
              <a:t>from</a:t>
            </a:r>
            <a:r>
              <a:rPr sz="800" spc="-30">
                <a:solidFill>
                  <a:srgbClr val="073762"/>
                </a:solidFill>
                <a:latin typeface="Arial"/>
                <a:cs typeface="Arial"/>
              </a:rPr>
              <a:t> </a:t>
            </a:r>
            <a:r>
              <a:rPr sz="800">
                <a:solidFill>
                  <a:srgbClr val="073762"/>
                </a:solidFill>
                <a:latin typeface="Arial"/>
                <a:cs typeface="Arial"/>
              </a:rPr>
              <a:t>the</a:t>
            </a:r>
            <a:r>
              <a:rPr sz="800" spc="-25">
                <a:solidFill>
                  <a:srgbClr val="073762"/>
                </a:solidFill>
                <a:latin typeface="Arial"/>
                <a:cs typeface="Arial"/>
              </a:rPr>
              <a:t> </a:t>
            </a:r>
            <a:r>
              <a:rPr sz="800">
                <a:solidFill>
                  <a:srgbClr val="073762"/>
                </a:solidFill>
                <a:latin typeface="Arial"/>
                <a:cs typeface="Arial"/>
              </a:rPr>
              <a:t>ISAR</a:t>
            </a:r>
            <a:r>
              <a:rPr sz="800" spc="-35">
                <a:solidFill>
                  <a:srgbClr val="073762"/>
                </a:solidFill>
                <a:latin typeface="Arial"/>
                <a:cs typeface="Arial"/>
              </a:rPr>
              <a:t> </a:t>
            </a:r>
            <a:r>
              <a:rPr sz="800">
                <a:solidFill>
                  <a:srgbClr val="073762"/>
                </a:solidFill>
                <a:latin typeface="Arial"/>
                <a:cs typeface="Arial"/>
              </a:rPr>
              <a:t>Delphi</a:t>
            </a:r>
            <a:r>
              <a:rPr sz="800" spc="-15">
                <a:solidFill>
                  <a:srgbClr val="073762"/>
                </a:solidFill>
                <a:latin typeface="Arial"/>
                <a:cs typeface="Arial"/>
              </a:rPr>
              <a:t> </a:t>
            </a:r>
            <a:r>
              <a:rPr sz="800">
                <a:solidFill>
                  <a:srgbClr val="073762"/>
                </a:solidFill>
                <a:latin typeface="Arial"/>
                <a:cs typeface="Arial"/>
              </a:rPr>
              <a:t>workbook</a:t>
            </a:r>
            <a:r>
              <a:rPr sz="800" spc="-5">
                <a:solidFill>
                  <a:srgbClr val="073762"/>
                </a:solidFill>
                <a:latin typeface="Arial"/>
                <a:cs typeface="Arial"/>
              </a:rPr>
              <a:t> </a:t>
            </a:r>
            <a:r>
              <a:rPr sz="800" spc="-25">
                <a:solidFill>
                  <a:srgbClr val="073762"/>
                </a:solidFill>
                <a:latin typeface="Arial"/>
                <a:cs typeface="Arial"/>
              </a:rPr>
              <a:t>R1.</a:t>
            </a:r>
            <a:endParaRPr sz="800">
              <a:latin typeface="Arial"/>
              <a:cs typeface="Arial"/>
            </a:endParaRPr>
          </a:p>
        </p:txBody>
      </p:sp>
      <p:pic>
        <p:nvPicPr>
          <p:cNvPr id="10" name="Graphic 9" descr="Beginning with solid fill">
            <a:hlinkClick r:id="rId2" action="ppaction://hlinksldjump"/>
            <a:extLst>
              <a:ext uri="{FF2B5EF4-FFF2-40B4-BE49-F238E27FC236}">
                <a16:creationId xmlns:a16="http://schemas.microsoft.com/office/drawing/2014/main" id="{8A1F67AE-1F6B-B8AE-4B7B-7D576EAAC65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7" name="bg object 17">
            <a:extLst>
              <a:ext uri="{FF2B5EF4-FFF2-40B4-BE49-F238E27FC236}">
                <a16:creationId xmlns:a16="http://schemas.microsoft.com/office/drawing/2014/main" id="{01329655-6750-C215-33A9-319B5D6BCE9F}"/>
              </a:ext>
            </a:extLst>
          </p:cNvPr>
          <p:cNvPicPr/>
          <p:nvPr/>
        </p:nvPicPr>
        <p:blipFill>
          <a:blip r:embed="rId5" cstate="print">
            <a:alphaModFix amt="10000"/>
            <a:extLst>
              <a:ext uri="{BEBA8EAE-BF5A-486C-A8C5-ECC9F3942E4B}">
                <a14:imgProps xmlns:a14="http://schemas.microsoft.com/office/drawing/2010/main">
                  <a14:imgLayer r:embed="rId6">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prstGeom prst="rect">
            <a:avLst/>
          </a:prstGeom>
        </p:spPr>
        <p:txBody>
          <a:bodyPr vert="horz" wrap="square" lIns="0" tIns="12700" rIns="0" bIns="0" rtlCol="0">
            <a:spAutoFit/>
          </a:bodyPr>
          <a:lstStyle/>
          <a:p>
            <a:pPr marL="12700">
              <a:lnSpc>
                <a:spcPct val="100000"/>
              </a:lnSpc>
              <a:spcBef>
                <a:spcPts val="100"/>
              </a:spcBef>
            </a:pPr>
            <a:r>
              <a:t>ISAR</a:t>
            </a:r>
            <a:r>
              <a:rPr spc="-75"/>
              <a:t> </a:t>
            </a:r>
            <a:r>
              <a:t>data</a:t>
            </a:r>
            <a:r>
              <a:rPr spc="-60"/>
              <a:t> </a:t>
            </a:r>
            <a:r>
              <a:rPr spc="-10"/>
              <a:t>ownership</a:t>
            </a:r>
          </a:p>
        </p:txBody>
      </p:sp>
      <p:sp>
        <p:nvSpPr>
          <p:cNvPr id="3" name="object 3"/>
          <p:cNvSpPr txBox="1"/>
          <p:nvPr/>
        </p:nvSpPr>
        <p:spPr>
          <a:xfrm>
            <a:off x="310692" y="852086"/>
            <a:ext cx="8409305" cy="1978025"/>
          </a:xfrm>
          <a:prstGeom prst="rect">
            <a:avLst/>
          </a:prstGeom>
        </p:spPr>
        <p:txBody>
          <a:bodyPr vert="horz" wrap="square" lIns="0" tIns="127635" rIns="0" bIns="0" rtlCol="0">
            <a:spAutoFit/>
          </a:bodyPr>
          <a:lstStyle/>
          <a:p>
            <a:pPr marL="145415" marR="0" lvl="0" indent="-132715" defTabSz="914400" eaLnBrk="1" fontAlgn="auto" latinLnBrk="0" hangingPunct="1">
              <a:lnSpc>
                <a:spcPct val="100000"/>
              </a:lnSpc>
              <a:spcBef>
                <a:spcPts val="1005"/>
              </a:spcBef>
              <a:spcAft>
                <a:spcPts val="0"/>
              </a:spcAft>
              <a:buClr>
                <a:srgbClr val="FF9900"/>
              </a:buClr>
              <a:buSzTx/>
              <a:buFontTx/>
              <a:buChar char="•"/>
              <a:tabLst>
                <a:tab pos="145415" algn="l"/>
              </a:tabLst>
              <a:defRPr/>
            </a:pPr>
            <a:r>
              <a:rPr kumimoji="0" sz="1400" b="0" i="0" u="none" strike="noStrike" kern="0" cap="none" spc="0" normalizeH="0" baseline="0" noProof="0">
                <a:ln>
                  <a:noFill/>
                </a:ln>
                <a:solidFill>
                  <a:srgbClr val="073762"/>
                </a:solidFill>
                <a:effectLst/>
                <a:uLnTx/>
                <a:uFillTx/>
                <a:latin typeface="Arial"/>
                <a:cs typeface="Arial"/>
              </a:rPr>
              <a:t>Each</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country</a:t>
            </a:r>
            <a:r>
              <a:rPr kumimoji="0" sz="1400" b="0" i="0" u="none" strike="noStrike" kern="0" cap="none" spc="-6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retains</a:t>
            </a:r>
            <a:r>
              <a:rPr kumimoji="0" sz="1400" b="1" i="0" u="none" strike="noStrike" kern="0" cap="none" spc="-4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ownership</a:t>
            </a:r>
            <a:r>
              <a:rPr kumimoji="0" sz="1400" b="1"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of</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their</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data.</a:t>
            </a:r>
            <a:endParaRPr kumimoji="0" sz="1400" b="0" i="0" u="none" strike="noStrike" kern="0" cap="none" spc="0" normalizeH="0" baseline="0" noProof="0">
              <a:ln>
                <a:noFill/>
              </a:ln>
              <a:solidFill>
                <a:sysClr val="windowText" lastClr="000000"/>
              </a:solidFill>
              <a:effectLst/>
              <a:uLnTx/>
              <a:uFillTx/>
              <a:latin typeface="Arial"/>
              <a:cs typeface="Arial"/>
            </a:endParaRPr>
          </a:p>
          <a:p>
            <a:pPr marL="145415" marR="106680" lvl="0" indent="-133350" defTabSz="914400" eaLnBrk="1" fontAlgn="auto" latinLnBrk="0" hangingPunct="1">
              <a:lnSpc>
                <a:spcPct val="100000"/>
              </a:lnSpc>
              <a:spcBef>
                <a:spcPts val="900"/>
              </a:spcBef>
              <a:spcAft>
                <a:spcPts val="0"/>
              </a:spcAft>
              <a:buClr>
                <a:srgbClr val="FF9900"/>
              </a:buClr>
              <a:buSzTx/>
              <a:buFontTx/>
              <a:buChar char="•"/>
              <a:tabLst>
                <a:tab pos="146685" algn="l"/>
              </a:tabLst>
              <a:defRPr/>
            </a:pPr>
            <a:r>
              <a:rPr kumimoji="0" sz="1400" b="0" i="0" u="none" strike="noStrike" kern="0" cap="none" spc="0" normalizeH="0" baseline="0" noProof="0">
                <a:ln>
                  <a:noFill/>
                </a:ln>
                <a:solidFill>
                  <a:srgbClr val="073762"/>
                </a:solidFill>
                <a:effectLst/>
                <a:uLnTx/>
                <a:uFillTx/>
                <a:latin typeface="Arial"/>
                <a:cs typeface="Arial"/>
              </a:rPr>
              <a:t>All</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participating</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countries</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agree</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to</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allow</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output</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of</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data</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from</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their</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respective</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registries</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upon</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joining</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20" normalizeH="0" baseline="0" noProof="0">
                <a:ln>
                  <a:noFill/>
                </a:ln>
                <a:solidFill>
                  <a:srgbClr val="073762"/>
                </a:solidFill>
                <a:effectLst/>
                <a:uLnTx/>
                <a:uFillTx/>
                <a:latin typeface="Arial"/>
                <a:cs typeface="Arial"/>
              </a:rPr>
              <a:t>ISAR 	</a:t>
            </a:r>
            <a:r>
              <a:rPr kumimoji="0" sz="1400" b="0" i="0" u="none" strike="noStrike" kern="0" cap="none" spc="0" normalizeH="0" baseline="0" noProof="0">
                <a:ln>
                  <a:noFill/>
                </a:ln>
                <a:solidFill>
                  <a:srgbClr val="073762"/>
                </a:solidFill>
                <a:effectLst/>
                <a:uLnTx/>
                <a:uFillTx/>
                <a:latin typeface="Arial"/>
                <a:cs typeface="Arial"/>
              </a:rPr>
              <a:t>for</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collaborative</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independent</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research</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approved</a:t>
            </a:r>
            <a:r>
              <a:rPr kumimoji="0" sz="1400" b="0" i="0" u="none" strike="noStrike" kern="0" cap="none" spc="-1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by</a:t>
            </a:r>
            <a:r>
              <a:rPr kumimoji="0" sz="1400" b="0" i="0" u="none" strike="noStrike" kern="0" cap="none" spc="-1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ISC</a:t>
            </a:r>
            <a:r>
              <a:rPr kumimoji="0" sz="1400" b="0" i="0" u="none" strike="noStrike" kern="0" cap="none" spc="-10" normalizeH="0" baseline="0" noProof="0">
                <a:ln>
                  <a:noFill/>
                </a:ln>
                <a:solidFill>
                  <a:srgbClr val="073762"/>
                </a:solidFill>
                <a:effectLst/>
                <a:uLnTx/>
                <a:uFillTx/>
                <a:latin typeface="Arial"/>
                <a:cs typeface="Arial"/>
              </a:rPr>
              <a:t> and</a:t>
            </a:r>
            <a:r>
              <a:rPr kumimoji="0" sz="1400" b="0" i="0" u="none" strike="noStrike" kern="0" cap="none" spc="-9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ADEPT.</a:t>
            </a:r>
            <a:endParaRPr kumimoji="0" sz="1400" b="0" i="0" u="none" strike="noStrike" kern="0" cap="none" spc="0" normalizeH="0" baseline="0" noProof="0">
              <a:ln>
                <a:noFill/>
              </a:ln>
              <a:solidFill>
                <a:sysClr val="windowText" lastClr="000000"/>
              </a:solidFill>
              <a:effectLst/>
              <a:uLnTx/>
              <a:uFillTx/>
              <a:latin typeface="Arial"/>
              <a:cs typeface="Arial"/>
            </a:endParaRPr>
          </a:p>
          <a:p>
            <a:pPr marL="146050" marR="0" lvl="0" indent="-133350" defTabSz="914400" eaLnBrk="1" fontAlgn="auto" latinLnBrk="0" hangingPunct="1">
              <a:lnSpc>
                <a:spcPct val="100000"/>
              </a:lnSpc>
              <a:spcBef>
                <a:spcPts val="900"/>
              </a:spcBef>
              <a:spcAft>
                <a:spcPts val="0"/>
              </a:spcAft>
              <a:buClr>
                <a:srgbClr val="FF9900"/>
              </a:buClr>
              <a:buSzTx/>
              <a:buFontTx/>
              <a:buChar char="•"/>
              <a:tabLst>
                <a:tab pos="146050" algn="l"/>
              </a:tabLst>
              <a:defRPr/>
            </a:pP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extraction</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and</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integration</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of</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datasets</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for</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ethically</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approved</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research</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studies</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will be</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managed</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25" normalizeH="0" baseline="0" noProof="0">
                <a:ln>
                  <a:noFill/>
                </a:ln>
                <a:solidFill>
                  <a:srgbClr val="073762"/>
                </a:solidFill>
                <a:effectLst/>
                <a:uLnTx/>
                <a:uFillTx/>
                <a:latin typeface="Arial"/>
                <a:cs typeface="Arial"/>
              </a:rPr>
              <a:t>by</a:t>
            </a:r>
            <a:endParaRPr kumimoji="0" sz="1400" b="0" i="0" u="none" strike="noStrike" kern="0" cap="none" spc="0" normalizeH="0" baseline="0" noProof="0">
              <a:ln>
                <a:noFill/>
              </a:ln>
              <a:solidFill>
                <a:sysClr val="windowText" lastClr="000000"/>
              </a:solidFill>
              <a:effectLst/>
              <a:uLnTx/>
              <a:uFillTx/>
              <a:latin typeface="Arial"/>
              <a:cs typeface="Arial"/>
            </a:endParaRPr>
          </a:p>
          <a:p>
            <a:pPr marL="146685" marR="0" lvl="0" indent="0" defTabSz="914400" eaLnBrk="1" fontAlgn="auto" latinLnBrk="0" hangingPunct="1">
              <a:lnSpc>
                <a:spcPct val="100000"/>
              </a:lnSpc>
              <a:spcBef>
                <a:spcPts val="0"/>
              </a:spcBef>
              <a:spcAft>
                <a:spcPts val="0"/>
              </a:spcAft>
              <a:buClrTx/>
              <a:buSzTx/>
              <a:buFontTx/>
              <a:buNone/>
              <a:tabLst/>
              <a:defRPr/>
            </a:pPr>
            <a:r>
              <a:rPr kumimoji="0" sz="1400" b="0" i="0" u="none" strike="noStrike" kern="0" cap="none" spc="-20" normalizeH="0" baseline="0" noProof="0">
                <a:ln>
                  <a:noFill/>
                </a:ln>
                <a:solidFill>
                  <a:srgbClr val="073762"/>
                </a:solidFill>
                <a:effectLst/>
                <a:uLnTx/>
                <a:uFillTx/>
                <a:latin typeface="Arial"/>
                <a:cs typeface="Arial"/>
              </a:rPr>
              <a:t>OPC.</a:t>
            </a:r>
            <a:endParaRPr kumimoji="0" sz="1400" b="0" i="0" u="none" strike="noStrike" kern="0" cap="none" spc="0" normalizeH="0" baseline="0" noProof="0">
              <a:ln>
                <a:noFill/>
              </a:ln>
              <a:solidFill>
                <a:sysClr val="windowText" lastClr="000000"/>
              </a:solidFill>
              <a:effectLst/>
              <a:uLnTx/>
              <a:uFillTx/>
              <a:latin typeface="Arial"/>
              <a:cs typeface="Arial"/>
            </a:endParaRPr>
          </a:p>
          <a:p>
            <a:pPr marL="145415" marR="5080" lvl="0" indent="-133350" defTabSz="914400" eaLnBrk="1" fontAlgn="auto" latinLnBrk="0" hangingPunct="1">
              <a:lnSpc>
                <a:spcPct val="100000"/>
              </a:lnSpc>
              <a:spcBef>
                <a:spcPts val="905"/>
              </a:spcBef>
              <a:spcAft>
                <a:spcPts val="0"/>
              </a:spcAft>
              <a:buClr>
                <a:srgbClr val="FF9900"/>
              </a:buClr>
              <a:buSzTx/>
              <a:buFontTx/>
              <a:buChar char="•"/>
              <a:tabLst>
                <a:tab pos="146685" algn="l"/>
              </a:tabLst>
              <a:defRPr/>
            </a:pP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nature</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and</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frequency</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of</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data</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extraction</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and</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transfer</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(quarterly)</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from</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registries</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to</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OPC</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are</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detailed</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25" normalizeH="0" baseline="0" noProof="0">
                <a:ln>
                  <a:noFill/>
                </a:ln>
                <a:solidFill>
                  <a:srgbClr val="073762"/>
                </a:solidFill>
                <a:effectLst/>
                <a:uLnTx/>
                <a:uFillTx/>
                <a:latin typeface="Arial"/>
                <a:cs typeface="Arial"/>
              </a:rPr>
              <a:t>in 	</a:t>
            </a: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ISAR</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data</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sharing</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agreement.</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sp>
        <p:nvSpPr>
          <p:cNvPr id="4" name="object 4"/>
          <p:cNvSpPr txBox="1"/>
          <p:nvPr/>
        </p:nvSpPr>
        <p:spPr>
          <a:xfrm>
            <a:off x="382320" y="4859223"/>
            <a:ext cx="7608570" cy="14795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800" b="0" i="0" u="none" strike="noStrike" kern="0" cap="none" spc="0" normalizeH="0" baseline="0" noProof="0">
                <a:ln>
                  <a:noFill/>
                </a:ln>
                <a:solidFill>
                  <a:srgbClr val="073762"/>
                </a:solidFill>
                <a:effectLst/>
                <a:uLnTx/>
                <a:uFillTx/>
                <a:latin typeface="Arial"/>
                <a:cs typeface="Arial"/>
              </a:rPr>
              <a:t>ADEPT:</a:t>
            </a:r>
            <a:r>
              <a:rPr kumimoji="0" sz="800" b="0" i="0" u="none" strike="noStrike" kern="0" cap="none" spc="-3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Anonymised</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Data</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Ethics,</a:t>
            </a:r>
            <a:r>
              <a:rPr kumimoji="0" sz="800" b="0" i="0" u="none" strike="noStrike" kern="0" cap="none" spc="-3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Protocols</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&amp;</a:t>
            </a:r>
            <a:r>
              <a:rPr kumimoji="0" sz="800" b="0" i="0" u="none" strike="noStrike" kern="0" cap="none" spc="-15" normalizeH="0" baseline="0" noProof="0">
                <a:ln>
                  <a:noFill/>
                </a:ln>
                <a:solidFill>
                  <a:srgbClr val="073762"/>
                </a:solidFill>
                <a:effectLst/>
                <a:uLnTx/>
                <a:uFillTx/>
                <a:latin typeface="Arial"/>
                <a:cs typeface="Arial"/>
              </a:rPr>
              <a:t> </a:t>
            </a:r>
            <a:r>
              <a:rPr kumimoji="0" sz="800" b="0" i="0" u="none" strike="noStrike" kern="0" cap="none" spc="-10" normalizeH="0" baseline="0" noProof="0">
                <a:ln>
                  <a:noFill/>
                </a:ln>
                <a:solidFill>
                  <a:srgbClr val="073762"/>
                </a:solidFill>
                <a:effectLst/>
                <a:uLnTx/>
                <a:uFillTx/>
                <a:latin typeface="Arial"/>
                <a:cs typeface="Arial"/>
              </a:rPr>
              <a:t>Transparency; </a:t>
            </a:r>
            <a:r>
              <a:rPr kumimoji="0" sz="800" b="0" i="0" u="none" strike="noStrike" kern="0" cap="none" spc="0" normalizeH="0" baseline="0" noProof="0">
                <a:ln>
                  <a:noFill/>
                </a:ln>
                <a:solidFill>
                  <a:srgbClr val="073762"/>
                </a:solidFill>
                <a:effectLst/>
                <a:uLnTx/>
                <a:uFillTx/>
                <a:latin typeface="Arial"/>
                <a:cs typeface="Arial"/>
              </a:rPr>
              <a:t>ISAR:</a:t>
            </a:r>
            <a:r>
              <a:rPr kumimoji="0" sz="800" b="0" i="0" u="none" strike="noStrike" kern="0" cap="none" spc="-2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International</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Severe</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Asthma</a:t>
            </a:r>
            <a:r>
              <a:rPr kumimoji="0" sz="800" b="0" i="0" u="none" strike="noStrike" kern="0" cap="none" spc="-4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Registry;</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ISC:</a:t>
            </a:r>
            <a:r>
              <a:rPr kumimoji="0" sz="800" b="0" i="0" u="none" strike="noStrike" kern="0" cap="none" spc="-2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ISAR</a:t>
            </a:r>
            <a:r>
              <a:rPr kumimoji="0" sz="800" b="0" i="0" u="none" strike="noStrike" kern="0" cap="none" spc="-3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Steering</a:t>
            </a:r>
            <a:r>
              <a:rPr kumimoji="0" sz="800" b="0" i="0" u="none" strike="noStrike" kern="0" cap="none" spc="-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Committee;</a:t>
            </a:r>
            <a:r>
              <a:rPr kumimoji="0" sz="800" b="0" i="0" u="none" strike="noStrike" kern="0" cap="none" spc="-5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OPC:</a:t>
            </a:r>
            <a:r>
              <a:rPr kumimoji="0" sz="800" b="0" i="0" u="none" strike="noStrike" kern="0" cap="none" spc="-1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Optimum</a:t>
            </a:r>
            <a:r>
              <a:rPr kumimoji="0" sz="800" b="0" i="0" u="none" strike="noStrike" kern="0" cap="none" spc="-4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Patient</a:t>
            </a:r>
            <a:r>
              <a:rPr kumimoji="0" sz="800" b="0" i="0" u="none" strike="noStrike" kern="0" cap="none" spc="-15" normalizeH="0" baseline="0" noProof="0">
                <a:ln>
                  <a:noFill/>
                </a:ln>
                <a:solidFill>
                  <a:srgbClr val="073762"/>
                </a:solidFill>
                <a:effectLst/>
                <a:uLnTx/>
                <a:uFillTx/>
                <a:latin typeface="Arial"/>
                <a:cs typeface="Arial"/>
              </a:rPr>
              <a:t> </a:t>
            </a:r>
            <a:r>
              <a:rPr kumimoji="0" sz="800" b="0" i="0" u="none" strike="noStrike" kern="0" cap="none" spc="-20" normalizeH="0" baseline="0" noProof="0">
                <a:ln>
                  <a:noFill/>
                </a:ln>
                <a:solidFill>
                  <a:srgbClr val="073762"/>
                </a:solidFill>
                <a:effectLst/>
                <a:uLnTx/>
                <a:uFillTx/>
                <a:latin typeface="Arial"/>
                <a:cs typeface="Arial"/>
              </a:rPr>
              <a:t>Care</a:t>
            </a:r>
            <a:endParaRPr kumimoji="0" sz="800" b="0" i="0" u="none" strike="noStrike" kern="0" cap="none" spc="0" normalizeH="0" baseline="0" noProof="0">
              <a:ln>
                <a:noFill/>
              </a:ln>
              <a:solidFill>
                <a:sysClr val="windowText" lastClr="000000"/>
              </a:solidFill>
              <a:effectLst/>
              <a:uLnTx/>
              <a:uFillTx/>
              <a:latin typeface="Arial"/>
              <a:cs typeface="Arial"/>
            </a:endParaRPr>
          </a:p>
        </p:txBody>
      </p:sp>
      <p:pic>
        <p:nvPicPr>
          <p:cNvPr id="5" name="Graphic 4" descr="Beginning with solid fill">
            <a:hlinkClick r:id="rId2" action="ppaction://hlinksldjump"/>
            <a:extLst>
              <a:ext uri="{FF2B5EF4-FFF2-40B4-BE49-F238E27FC236}">
                <a16:creationId xmlns:a16="http://schemas.microsoft.com/office/drawing/2014/main" id="{2FDF7705-9C9C-FC30-23C9-679ED885CDD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prstGeom prst="rect">
            <a:avLst/>
          </a:prstGeom>
        </p:spPr>
        <p:txBody>
          <a:bodyPr vert="horz" wrap="square" lIns="0" tIns="12700" rIns="0" bIns="0" rtlCol="0">
            <a:spAutoFit/>
          </a:bodyPr>
          <a:lstStyle/>
          <a:p>
            <a:pPr marL="12700">
              <a:lnSpc>
                <a:spcPct val="100000"/>
              </a:lnSpc>
              <a:spcBef>
                <a:spcPts val="100"/>
              </a:spcBef>
            </a:pPr>
            <a:r>
              <a:t>ISAR</a:t>
            </a:r>
            <a:r>
              <a:rPr spc="-70"/>
              <a:t> </a:t>
            </a:r>
            <a:r>
              <a:rPr spc="-10"/>
              <a:t>research</a:t>
            </a:r>
          </a:p>
        </p:txBody>
      </p:sp>
      <p:sp>
        <p:nvSpPr>
          <p:cNvPr id="3" name="object 3">
            <a:hlinkClick r:id="rId2"/>
          </p:cNvPr>
          <p:cNvSpPr/>
          <p:nvPr/>
        </p:nvSpPr>
        <p:spPr>
          <a:xfrm>
            <a:off x="4693920" y="1449324"/>
            <a:ext cx="1466215" cy="291465"/>
          </a:xfrm>
          <a:custGeom>
            <a:avLst/>
            <a:gdLst/>
            <a:ahLst/>
            <a:cxnLst/>
            <a:rect l="l" t="t" r="r" b="b"/>
            <a:pathLst>
              <a:path w="1466214" h="291464">
                <a:moveTo>
                  <a:pt x="1417574" y="0"/>
                </a:moveTo>
                <a:lnTo>
                  <a:pt x="48513" y="0"/>
                </a:lnTo>
                <a:lnTo>
                  <a:pt x="29628" y="3811"/>
                </a:lnTo>
                <a:lnTo>
                  <a:pt x="14208" y="14208"/>
                </a:lnTo>
                <a:lnTo>
                  <a:pt x="3811" y="29628"/>
                </a:lnTo>
                <a:lnTo>
                  <a:pt x="0" y="48513"/>
                </a:lnTo>
                <a:lnTo>
                  <a:pt x="0" y="242570"/>
                </a:lnTo>
                <a:lnTo>
                  <a:pt x="3811" y="261455"/>
                </a:lnTo>
                <a:lnTo>
                  <a:pt x="14208" y="276875"/>
                </a:lnTo>
                <a:lnTo>
                  <a:pt x="29628" y="287272"/>
                </a:lnTo>
                <a:lnTo>
                  <a:pt x="48513" y="291084"/>
                </a:lnTo>
                <a:lnTo>
                  <a:pt x="1417574" y="291084"/>
                </a:lnTo>
                <a:lnTo>
                  <a:pt x="1436459" y="287272"/>
                </a:lnTo>
                <a:lnTo>
                  <a:pt x="1451879" y="276875"/>
                </a:lnTo>
                <a:lnTo>
                  <a:pt x="1462276" y="261455"/>
                </a:lnTo>
                <a:lnTo>
                  <a:pt x="1466088" y="242570"/>
                </a:lnTo>
                <a:lnTo>
                  <a:pt x="1466088" y="48513"/>
                </a:lnTo>
                <a:lnTo>
                  <a:pt x="1462276" y="29628"/>
                </a:lnTo>
                <a:lnTo>
                  <a:pt x="1451879" y="14208"/>
                </a:lnTo>
                <a:lnTo>
                  <a:pt x="1436459" y="3811"/>
                </a:lnTo>
                <a:lnTo>
                  <a:pt x="1417574" y="0"/>
                </a:lnTo>
                <a:close/>
              </a:path>
            </a:pathLst>
          </a:custGeom>
          <a:solidFill>
            <a:srgbClr val="FF99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 name="object 4">
            <a:hlinkClick r:id="rId3"/>
          </p:cNvPr>
          <p:cNvSpPr/>
          <p:nvPr/>
        </p:nvSpPr>
        <p:spPr>
          <a:xfrm>
            <a:off x="2116835" y="2205227"/>
            <a:ext cx="3264535" cy="266700"/>
          </a:xfrm>
          <a:custGeom>
            <a:avLst/>
            <a:gdLst/>
            <a:ahLst/>
            <a:cxnLst/>
            <a:rect l="l" t="t" r="r" b="b"/>
            <a:pathLst>
              <a:path w="3264535" h="266700">
                <a:moveTo>
                  <a:pt x="3219958" y="0"/>
                </a:moveTo>
                <a:lnTo>
                  <a:pt x="44450" y="0"/>
                </a:lnTo>
                <a:lnTo>
                  <a:pt x="27164" y="3498"/>
                </a:lnTo>
                <a:lnTo>
                  <a:pt x="13033" y="13033"/>
                </a:lnTo>
                <a:lnTo>
                  <a:pt x="3498" y="27164"/>
                </a:lnTo>
                <a:lnTo>
                  <a:pt x="0" y="44450"/>
                </a:lnTo>
                <a:lnTo>
                  <a:pt x="0" y="222250"/>
                </a:lnTo>
                <a:lnTo>
                  <a:pt x="3498" y="239535"/>
                </a:lnTo>
                <a:lnTo>
                  <a:pt x="13033" y="253666"/>
                </a:lnTo>
                <a:lnTo>
                  <a:pt x="27164" y="263201"/>
                </a:lnTo>
                <a:lnTo>
                  <a:pt x="44450" y="266700"/>
                </a:lnTo>
                <a:lnTo>
                  <a:pt x="3219958" y="266700"/>
                </a:lnTo>
                <a:lnTo>
                  <a:pt x="3237243" y="263201"/>
                </a:lnTo>
                <a:lnTo>
                  <a:pt x="3251374" y="253666"/>
                </a:lnTo>
                <a:lnTo>
                  <a:pt x="3260909" y="239535"/>
                </a:lnTo>
                <a:lnTo>
                  <a:pt x="3264408" y="222250"/>
                </a:lnTo>
                <a:lnTo>
                  <a:pt x="3264408" y="44450"/>
                </a:lnTo>
                <a:lnTo>
                  <a:pt x="3260909" y="27164"/>
                </a:lnTo>
                <a:lnTo>
                  <a:pt x="3251374" y="13033"/>
                </a:lnTo>
                <a:lnTo>
                  <a:pt x="3237243" y="3498"/>
                </a:lnTo>
                <a:lnTo>
                  <a:pt x="3219958" y="0"/>
                </a:lnTo>
                <a:close/>
              </a:path>
            </a:pathLst>
          </a:custGeom>
          <a:solidFill>
            <a:srgbClr val="FF99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object 5"/>
          <p:cNvSpPr txBox="1"/>
          <p:nvPr/>
        </p:nvSpPr>
        <p:spPr>
          <a:xfrm>
            <a:off x="272592" y="966292"/>
            <a:ext cx="8563610" cy="2929648"/>
          </a:xfrm>
          <a:prstGeom prst="rect">
            <a:avLst/>
          </a:prstGeom>
        </p:spPr>
        <p:txBody>
          <a:bodyPr vert="horz" wrap="square" lIns="0" tIns="13335" rIns="0" bIns="0" rtlCol="0">
            <a:spAutoFit/>
          </a:bodyPr>
          <a:lstStyle/>
          <a:p>
            <a:pPr marL="183515" marR="0" lvl="0" indent="-132715" defTabSz="914400" eaLnBrk="1" fontAlgn="auto" latinLnBrk="0" hangingPunct="1">
              <a:lnSpc>
                <a:spcPct val="100000"/>
              </a:lnSpc>
              <a:spcBef>
                <a:spcPts val="105"/>
              </a:spcBef>
              <a:spcAft>
                <a:spcPts val="0"/>
              </a:spcAft>
              <a:buClr>
                <a:srgbClr val="FF9900"/>
              </a:buClr>
              <a:buSzTx/>
              <a:buFontTx/>
              <a:buChar char="•"/>
              <a:tabLst>
                <a:tab pos="183515" algn="l"/>
              </a:tabLst>
              <a:defRPr/>
            </a:pP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research</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goal</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of</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ISAR</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is</a:t>
            </a:r>
            <a:r>
              <a:rPr kumimoji="0" sz="1400" b="0" i="0" u="none" strike="noStrike" kern="0" cap="none" spc="-1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to</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complete</a:t>
            </a:r>
            <a:r>
              <a:rPr kumimoji="0" sz="1400" b="0" i="0" u="none" strike="noStrike" kern="0" cap="none" spc="-4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eight</a:t>
            </a:r>
            <a:r>
              <a:rPr kumimoji="0" sz="1400" b="1"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global</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research</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projects</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and</a:t>
            </a:r>
            <a:r>
              <a:rPr kumimoji="0" sz="1400" b="0" i="0" u="none" strike="noStrike" kern="0" cap="none" spc="-2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eight</a:t>
            </a:r>
            <a:r>
              <a:rPr kumimoji="0" sz="1400" b="1"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project-specific</a:t>
            </a:r>
            <a:endParaRPr kumimoji="0" sz="1400" b="0" i="0" u="none" strike="noStrike" kern="0" cap="none" spc="0" normalizeH="0" baseline="0" noProof="0">
              <a:ln>
                <a:noFill/>
              </a:ln>
              <a:solidFill>
                <a:sysClr val="windowText" lastClr="000000"/>
              </a:solidFill>
              <a:effectLst/>
              <a:uLnTx/>
              <a:uFillTx/>
              <a:latin typeface="Arial"/>
              <a:cs typeface="Arial"/>
            </a:endParaRPr>
          </a:p>
          <a:p>
            <a:pPr marL="184785" marR="0" lvl="0" indent="0" defTabSz="914400" eaLnBrk="1" fontAlgn="auto" latinLnBrk="0" hangingPunct="1">
              <a:lnSpc>
                <a:spcPct val="100000"/>
              </a:lnSpc>
              <a:spcBef>
                <a:spcPts val="5"/>
              </a:spcBef>
              <a:spcAft>
                <a:spcPts val="0"/>
              </a:spcAft>
              <a:buClrTx/>
              <a:buSzTx/>
              <a:buFontTx/>
              <a:buNone/>
              <a:tabLst/>
              <a:defRPr/>
            </a:pPr>
            <a:r>
              <a:rPr kumimoji="0" sz="1400" b="0" i="0" u="none" strike="noStrike" kern="0" cap="none" spc="0" normalizeH="0" baseline="0" noProof="0">
                <a:ln>
                  <a:noFill/>
                </a:ln>
                <a:solidFill>
                  <a:srgbClr val="073762"/>
                </a:solidFill>
                <a:effectLst/>
                <a:uLnTx/>
                <a:uFillTx/>
                <a:latin typeface="Arial"/>
                <a:cs typeface="Arial"/>
              </a:rPr>
              <a:t>datasets</a:t>
            </a:r>
            <a:r>
              <a:rPr kumimoji="0" sz="1400" b="0" i="0" u="none" strike="noStrike" kern="0" cap="none" spc="-6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for</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academic</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and</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commercial</a:t>
            </a:r>
            <a:r>
              <a:rPr kumimoji="0" sz="1400" b="0" i="0" u="none" strike="noStrike" kern="0" cap="none" spc="-6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research</a:t>
            </a:r>
            <a:r>
              <a:rPr kumimoji="0" sz="1400" b="0" i="0" u="none" strike="noStrike" kern="0" cap="none" spc="-6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by</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ISAR</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members</a:t>
            </a:r>
            <a:r>
              <a:rPr kumimoji="0" sz="1400" b="0" i="0" u="none" strike="noStrike" kern="0" cap="none" spc="-4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over</a:t>
            </a:r>
            <a:r>
              <a:rPr kumimoji="0" sz="1400" b="1" i="0" u="none" strike="noStrike" kern="0" cap="none" spc="-1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a</a:t>
            </a:r>
            <a:r>
              <a:rPr kumimoji="0" sz="1400" b="1" i="0" u="none" strike="noStrike" kern="0" cap="none" spc="-4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5-year</a:t>
            </a:r>
            <a:r>
              <a:rPr kumimoji="0" sz="1400" b="1" i="0" u="none" strike="noStrike" kern="0" cap="none" spc="5"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period.</a:t>
            </a:r>
            <a:endParaRPr kumimoji="0" sz="1400" b="0" i="0" u="none" strike="noStrike" kern="0" cap="none" spc="0" normalizeH="0" baseline="0" noProof="0">
              <a:ln>
                <a:noFill/>
              </a:ln>
              <a:solidFill>
                <a:sysClr val="windowText" lastClr="000000"/>
              </a:solidFill>
              <a:effectLst/>
              <a:uLnTx/>
              <a:uFillTx/>
              <a:latin typeface="Arial"/>
              <a:cs typeface="Arial"/>
            </a:endParaRPr>
          </a:p>
          <a:p>
            <a:pPr marL="184150" marR="0" lvl="0" indent="-133350" defTabSz="914400" eaLnBrk="1" fontAlgn="auto" latinLnBrk="0" hangingPunct="1">
              <a:lnSpc>
                <a:spcPct val="100000"/>
              </a:lnSpc>
              <a:spcBef>
                <a:spcPts val="900"/>
              </a:spcBef>
              <a:spcAft>
                <a:spcPts val="0"/>
              </a:spcAft>
              <a:buClr>
                <a:srgbClr val="FF9900"/>
              </a:buClr>
              <a:buSzTx/>
              <a:buFontTx/>
              <a:buChar char="•"/>
              <a:tabLst>
                <a:tab pos="184150" algn="l"/>
              </a:tabLst>
              <a:defRPr/>
            </a:pPr>
            <a:r>
              <a:rPr kumimoji="0" sz="1400" b="0" i="0" u="none" strike="noStrike" kern="0" cap="none" spc="0" normalizeH="0" baseline="0" noProof="0">
                <a:ln>
                  <a:noFill/>
                </a:ln>
                <a:solidFill>
                  <a:srgbClr val="073762"/>
                </a:solidFill>
                <a:effectLst/>
                <a:uLnTx/>
                <a:uFillTx/>
                <a:latin typeface="Arial"/>
                <a:cs typeface="Arial"/>
              </a:rPr>
              <a:t>New</a:t>
            </a:r>
            <a:r>
              <a:rPr kumimoji="0" sz="1400" b="0" i="0" u="none" strike="noStrike" kern="0" cap="none" spc="1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collaborators</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may also</a:t>
            </a:r>
            <a:r>
              <a:rPr kumimoji="0" sz="1400" b="0" i="0" u="none" strike="noStrike" kern="0" cap="none" spc="-1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join</a:t>
            </a:r>
            <a:r>
              <a:rPr kumimoji="0" sz="1400" b="1" i="0" u="none" strike="noStrike" kern="0" cap="none" spc="-1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ISAR</a:t>
            </a:r>
            <a:r>
              <a:rPr kumimoji="0" sz="1400" b="1"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by</a:t>
            </a:r>
            <a:r>
              <a:rPr kumimoji="0" sz="1400" b="0" i="0" u="none" strike="noStrike" kern="0" cap="none" spc="1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clicking</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5" normalizeH="0" baseline="0" noProof="0">
                <a:ln>
                  <a:noFill/>
                </a:ln>
                <a:solidFill>
                  <a:srgbClr val="073762"/>
                </a:solidFill>
                <a:effectLst/>
                <a:uLnTx/>
                <a:uFillTx/>
                <a:latin typeface="Arial"/>
                <a:cs typeface="Arial"/>
              </a:rPr>
              <a:t> </a:t>
            </a:r>
            <a:r>
              <a:rPr sz="1400" spc="-10">
                <a:solidFill>
                  <a:srgbClr val="073762"/>
                </a:solidFill>
                <a:latin typeface="Arial"/>
                <a:cs typeface="Arial"/>
                <a:hlinkClick r:id="rId2"/>
              </a:rPr>
              <a:t>‘</a:t>
            </a:r>
            <a:r>
              <a:rPr kumimoji="0" lang="en-GB" sz="1400" b="0" i="0" u="none" strike="noStrike" kern="0" cap="none" spc="-175" normalizeH="0" baseline="0" noProof="0">
                <a:ln>
                  <a:noFill/>
                </a:ln>
                <a:solidFill>
                  <a:srgbClr val="073762"/>
                </a:solidFill>
                <a:effectLst/>
                <a:uLnTx/>
                <a:uFillTx/>
                <a:latin typeface="Arial"/>
                <a:cs typeface="Arial"/>
                <a:hlinkClick r:id="rId2"/>
              </a:rPr>
              <a:t>Join the registry</a:t>
            </a:r>
            <a:r>
              <a:rPr kumimoji="0" lang="en-GB" sz="1400" b="0" i="0" u="none" strike="noStrike" kern="0" cap="none" spc="-10" normalizeH="0" baseline="0" noProof="0">
                <a:ln>
                  <a:noFill/>
                </a:ln>
                <a:solidFill>
                  <a:srgbClr val="073762"/>
                </a:solidFill>
                <a:effectLst/>
                <a:uLnTx/>
                <a:uFillTx/>
                <a:latin typeface="Arial"/>
                <a:cs typeface="Arial"/>
                <a:hlinkClick r:id="rId2"/>
              </a:rPr>
              <a:t>’</a:t>
            </a:r>
            <a:r>
              <a:rPr kumimoji="0" lang="en-GB"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tab</a:t>
            </a:r>
            <a:r>
              <a:rPr kumimoji="0" sz="1400" b="0" i="0" u="none" strike="noStrike" kern="0" cap="none" spc="-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on</a:t>
            </a:r>
            <a:r>
              <a:rPr kumimoji="0" sz="1400" b="0" i="0" u="none" strike="noStrike" kern="0" cap="none" spc="-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10" normalizeH="0" baseline="0" noProof="0">
                <a:ln>
                  <a:noFill/>
                </a:ln>
                <a:solidFill>
                  <a:srgbClr val="073762"/>
                </a:solidFill>
                <a:effectLst/>
                <a:uLnTx/>
                <a:uFillTx/>
                <a:latin typeface="Arial"/>
                <a:cs typeface="Arial"/>
              </a:rPr>
              <a:t> </a:t>
            </a:r>
            <a:r>
              <a:rPr kumimoji="0" sz="1400" b="0" i="0" u="sng" strike="noStrike" kern="0" cap="none" spc="0" normalizeH="0" baseline="0" noProof="0">
                <a:ln>
                  <a:noFill/>
                </a:ln>
                <a:solidFill>
                  <a:srgbClr val="FF9900"/>
                </a:solidFill>
                <a:effectLst/>
                <a:uLnTx/>
                <a:uFill>
                  <a:solidFill>
                    <a:srgbClr val="FF9900"/>
                  </a:solidFill>
                </a:uFill>
                <a:latin typeface="Arial"/>
                <a:cs typeface="Arial"/>
                <a:hlinkClick r:id="rId4"/>
              </a:rPr>
              <a:t>ISAR home</a:t>
            </a:r>
            <a:r>
              <a:rPr kumimoji="0" sz="1400" b="0" i="0" u="sng" strike="noStrike" kern="0" cap="none" spc="-5" normalizeH="0" baseline="0" noProof="0">
                <a:ln>
                  <a:noFill/>
                </a:ln>
                <a:solidFill>
                  <a:srgbClr val="FF9900"/>
                </a:solidFill>
                <a:effectLst/>
                <a:uLnTx/>
                <a:uFill>
                  <a:solidFill>
                    <a:srgbClr val="FF9900"/>
                  </a:solidFill>
                </a:uFill>
                <a:latin typeface="Arial"/>
                <a:cs typeface="Arial"/>
                <a:hlinkClick r:id="rId4"/>
              </a:rPr>
              <a:t> </a:t>
            </a:r>
            <a:r>
              <a:rPr kumimoji="0" sz="1400" b="0" i="0" u="sng" strike="noStrike" kern="0" cap="none" spc="-10" normalizeH="0" baseline="0" noProof="0">
                <a:ln>
                  <a:noFill/>
                </a:ln>
                <a:solidFill>
                  <a:srgbClr val="FF9900"/>
                </a:solidFill>
                <a:effectLst/>
                <a:uLnTx/>
                <a:uFill>
                  <a:solidFill>
                    <a:srgbClr val="FF9900"/>
                  </a:solidFill>
                </a:uFill>
                <a:latin typeface="Arial"/>
                <a:cs typeface="Arial"/>
                <a:hlinkClick r:id="rId4"/>
              </a:rPr>
              <a:t>page</a:t>
            </a:r>
            <a:r>
              <a:rPr kumimoji="0" sz="1400" b="0" i="0" u="none" strike="noStrike" kern="0" cap="none" spc="-10" normalizeH="0" baseline="0" noProof="0">
                <a:ln>
                  <a:noFill/>
                </a:ln>
                <a:solidFill>
                  <a:srgbClr val="073762"/>
                </a:solidFill>
                <a:effectLst/>
                <a:uLnTx/>
                <a:uFillTx/>
                <a:latin typeface="Arial"/>
                <a:cs typeface="Arial"/>
              </a:rPr>
              <a:t>.</a:t>
            </a:r>
            <a:endParaRPr kumimoji="0" sz="1400" b="0" i="0" u="none" strike="noStrike" kern="0" cap="none" spc="0" normalizeH="0" baseline="0" noProof="0">
              <a:ln>
                <a:noFill/>
              </a:ln>
              <a:solidFill>
                <a:sysClr val="windowText" lastClr="000000"/>
              </a:solidFill>
              <a:effectLst/>
              <a:uLnTx/>
              <a:uFillTx/>
              <a:latin typeface="Arial"/>
              <a:cs typeface="Arial"/>
            </a:endParaRPr>
          </a:p>
          <a:p>
            <a:pPr marL="183515" marR="462915" lvl="0" indent="-133350" defTabSz="914400" eaLnBrk="1" fontAlgn="auto" latinLnBrk="0" hangingPunct="1">
              <a:lnSpc>
                <a:spcPct val="150100"/>
              </a:lnSpc>
              <a:spcBef>
                <a:spcPts val="595"/>
              </a:spcBef>
              <a:spcAft>
                <a:spcPts val="0"/>
              </a:spcAft>
              <a:buClr>
                <a:srgbClr val="FF9900"/>
              </a:buClr>
              <a:buSzTx/>
              <a:buFontTx/>
              <a:buChar char="•"/>
              <a:tabLst>
                <a:tab pos="184785" algn="l"/>
              </a:tabLst>
              <a:defRPr/>
            </a:pPr>
            <a:r>
              <a:rPr kumimoji="0" sz="1400" b="0" i="0" u="none" strike="noStrike" kern="0" cap="none" spc="0" normalizeH="0" baseline="0" noProof="0">
                <a:ln>
                  <a:noFill/>
                </a:ln>
                <a:solidFill>
                  <a:srgbClr val="073762"/>
                </a:solidFill>
                <a:effectLst/>
                <a:uLnTx/>
                <a:uFillTx/>
                <a:latin typeface="Arial"/>
                <a:cs typeface="Arial"/>
              </a:rPr>
              <a:t>ISC</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members,</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country</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leads,</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contributors</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and</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visitors</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to</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ISAR</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website</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may</a:t>
            </a:r>
            <a:r>
              <a:rPr kumimoji="0" sz="1400" b="0" i="0" u="none" strike="noStrike" kern="0" cap="none" spc="-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contribute</a:t>
            </a:r>
            <a:r>
              <a:rPr kumimoji="0" sz="1400" b="1" i="0" u="none" strike="noStrike" kern="0" cap="none" spc="-55"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research 	</a:t>
            </a:r>
            <a:r>
              <a:rPr kumimoji="0" sz="1400" b="1" i="0" u="none" strike="noStrike" kern="0" cap="none" spc="0" normalizeH="0" baseline="0" noProof="0">
                <a:ln>
                  <a:noFill/>
                </a:ln>
                <a:solidFill>
                  <a:srgbClr val="073762"/>
                </a:solidFill>
                <a:effectLst/>
                <a:uLnTx/>
                <a:uFillTx/>
                <a:latin typeface="Arial"/>
                <a:cs typeface="Arial"/>
              </a:rPr>
              <a:t>ideas</a:t>
            </a:r>
            <a:r>
              <a:rPr kumimoji="0" sz="1400" b="1" i="0" u="none" strike="noStrike" kern="0" cap="none" spc="-1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by</a:t>
            </a:r>
            <a:r>
              <a:rPr kumimoji="0" sz="1400" b="0" i="0" u="none" strike="noStrike" kern="0" cap="none" spc="1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clicking the</a:t>
            </a:r>
            <a:r>
              <a:rPr kumimoji="0" lang="en-GB" sz="1400" b="0" i="0" u="none" strike="noStrike" kern="0" cap="none" spc="5" normalizeH="0" baseline="0" noProof="0">
                <a:ln>
                  <a:noFill/>
                </a:ln>
                <a:solidFill>
                  <a:srgbClr val="073762"/>
                </a:solidFill>
                <a:effectLst/>
                <a:uLnTx/>
                <a:uFillTx/>
                <a:latin typeface="Arial"/>
                <a:cs typeface="Arial"/>
              </a:rPr>
              <a:t> </a:t>
            </a:r>
            <a:r>
              <a:rPr kumimoji="0" lang="en-GB" sz="1400" b="0" i="0" u="none" strike="noStrike" kern="0" cap="none" spc="-5" normalizeH="0" baseline="0" noProof="0">
                <a:ln>
                  <a:noFill/>
                </a:ln>
                <a:solidFill>
                  <a:srgbClr val="073762"/>
                </a:solidFill>
                <a:effectLst/>
                <a:uLnTx/>
                <a:uFillTx/>
                <a:latin typeface="Arial"/>
                <a:cs typeface="Arial"/>
                <a:hlinkClick r:id="rId3"/>
              </a:rPr>
              <a:t>‘</a:t>
            </a:r>
            <a:r>
              <a:rPr lang="en-GB" sz="1400" spc="-155">
                <a:solidFill>
                  <a:srgbClr val="073762"/>
                </a:solidFill>
                <a:latin typeface="Arial"/>
                <a:cs typeface="Arial"/>
              </a:rPr>
              <a:t>Submit a proposal or request research</a:t>
            </a:r>
            <a:r>
              <a:rPr kumimoji="0" sz="1400" b="0" i="0" u="none" strike="noStrike" kern="0" cap="none" spc="-10" normalizeH="0" baseline="0" noProof="0">
                <a:ln>
                  <a:noFill/>
                </a:ln>
                <a:solidFill>
                  <a:srgbClr val="073762"/>
                </a:solidFill>
                <a:effectLst/>
                <a:uLnTx/>
                <a:uFillTx/>
                <a:latin typeface="Arial"/>
                <a:cs typeface="Arial"/>
                <a:hlinkClick r:id="rId3"/>
              </a:rPr>
              <a:t>’</a:t>
            </a:r>
            <a:r>
              <a:rPr kumimoji="0" sz="1400" b="0" i="0" u="none" strike="noStrike" kern="0" cap="none" spc="-7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tab</a:t>
            </a:r>
            <a:r>
              <a:rPr kumimoji="0" sz="1400" b="0" i="0" u="none" strike="noStrike" kern="0" cap="none" spc="1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on</a:t>
            </a:r>
            <a:r>
              <a:rPr kumimoji="0" sz="1400" b="0" i="0" u="none" strike="noStrike" kern="0" cap="none" spc="1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30" normalizeH="0" baseline="0" noProof="0">
                <a:ln>
                  <a:noFill/>
                </a:ln>
                <a:solidFill>
                  <a:srgbClr val="073762"/>
                </a:solidFill>
                <a:effectLst/>
                <a:uLnTx/>
                <a:uFillTx/>
                <a:latin typeface="Arial"/>
                <a:cs typeface="Arial"/>
              </a:rPr>
              <a:t> </a:t>
            </a:r>
            <a:r>
              <a:rPr kumimoji="0" sz="1400" b="0" i="0" u="sng" strike="noStrike" kern="0" cap="none" spc="0" normalizeH="0" baseline="0" noProof="0">
                <a:ln>
                  <a:noFill/>
                </a:ln>
                <a:solidFill>
                  <a:srgbClr val="FF9900"/>
                </a:solidFill>
                <a:effectLst/>
                <a:uLnTx/>
                <a:uFill>
                  <a:solidFill>
                    <a:srgbClr val="FF9900"/>
                  </a:solidFill>
                </a:uFill>
                <a:latin typeface="Arial"/>
                <a:cs typeface="Arial"/>
                <a:hlinkClick r:id="rId4"/>
              </a:rPr>
              <a:t>ISAR</a:t>
            </a:r>
            <a:r>
              <a:rPr kumimoji="0" sz="1400" b="0" i="0" u="sng" strike="noStrike" kern="0" cap="none" spc="15" normalizeH="0" baseline="0" noProof="0">
                <a:ln>
                  <a:noFill/>
                </a:ln>
                <a:solidFill>
                  <a:srgbClr val="FF9900"/>
                </a:solidFill>
                <a:effectLst/>
                <a:uLnTx/>
                <a:uFill>
                  <a:solidFill>
                    <a:srgbClr val="FF9900"/>
                  </a:solidFill>
                </a:uFill>
                <a:latin typeface="Arial"/>
                <a:cs typeface="Arial"/>
                <a:hlinkClick r:id="rId4"/>
              </a:rPr>
              <a:t> </a:t>
            </a:r>
            <a:r>
              <a:rPr kumimoji="0" sz="1400" b="0" i="0" u="sng" strike="noStrike" kern="0" cap="none" spc="0" normalizeH="0" baseline="0" noProof="0">
                <a:ln>
                  <a:noFill/>
                </a:ln>
                <a:solidFill>
                  <a:srgbClr val="FF9900"/>
                </a:solidFill>
                <a:effectLst/>
                <a:uLnTx/>
                <a:uFill>
                  <a:solidFill>
                    <a:srgbClr val="FF9900"/>
                  </a:solidFill>
                </a:uFill>
                <a:latin typeface="Arial"/>
                <a:cs typeface="Arial"/>
                <a:hlinkClick r:id="rId4"/>
              </a:rPr>
              <a:t>home</a:t>
            </a:r>
            <a:r>
              <a:rPr kumimoji="0" sz="1400" b="0" i="0" u="sng" strike="noStrike" kern="0" cap="none" spc="10" normalizeH="0" baseline="0" noProof="0">
                <a:ln>
                  <a:noFill/>
                </a:ln>
                <a:solidFill>
                  <a:srgbClr val="FF9900"/>
                </a:solidFill>
                <a:effectLst/>
                <a:uLnTx/>
                <a:uFill>
                  <a:solidFill>
                    <a:srgbClr val="FF9900"/>
                  </a:solidFill>
                </a:uFill>
                <a:latin typeface="Arial"/>
                <a:cs typeface="Arial"/>
                <a:hlinkClick r:id="rId4"/>
              </a:rPr>
              <a:t> </a:t>
            </a:r>
            <a:r>
              <a:rPr kumimoji="0" sz="1400" b="0" i="0" u="sng" strike="noStrike" kern="0" cap="none" spc="-10" normalizeH="0" baseline="0" noProof="0">
                <a:ln>
                  <a:noFill/>
                </a:ln>
                <a:solidFill>
                  <a:srgbClr val="FF9900"/>
                </a:solidFill>
                <a:effectLst/>
                <a:uLnTx/>
                <a:uFill>
                  <a:solidFill>
                    <a:srgbClr val="FF9900"/>
                  </a:solidFill>
                </a:uFill>
                <a:latin typeface="Arial"/>
                <a:cs typeface="Arial"/>
                <a:hlinkClick r:id="rId4"/>
              </a:rPr>
              <a:t>page</a:t>
            </a:r>
            <a:r>
              <a:rPr kumimoji="0" sz="1400" b="0" i="0" u="none" strike="noStrike" kern="0" cap="none" spc="-10" normalizeH="0" baseline="0" noProof="0">
                <a:ln>
                  <a:noFill/>
                </a:ln>
                <a:solidFill>
                  <a:srgbClr val="073762"/>
                </a:solidFill>
                <a:effectLst/>
                <a:uLnTx/>
                <a:uFillTx/>
                <a:latin typeface="Arial"/>
                <a:cs typeface="Arial"/>
              </a:rPr>
              <a:t>.</a:t>
            </a:r>
            <a:endParaRPr kumimoji="0" sz="1400" b="0" i="0" u="none" strike="noStrike" kern="0" cap="none" spc="0" normalizeH="0" baseline="0" noProof="0">
              <a:ln>
                <a:noFill/>
              </a:ln>
              <a:solidFill>
                <a:sysClr val="windowText" lastClr="000000"/>
              </a:solidFill>
              <a:effectLst/>
              <a:uLnTx/>
              <a:uFillTx/>
              <a:latin typeface="Arial"/>
              <a:cs typeface="Arial"/>
            </a:endParaRPr>
          </a:p>
          <a:p>
            <a:pPr marL="184785" marR="0" lvl="0" indent="0" defTabSz="914400" eaLnBrk="1" fontAlgn="auto" latinLnBrk="0" hangingPunct="1">
              <a:lnSpc>
                <a:spcPct val="100000"/>
              </a:lnSpc>
              <a:spcBef>
                <a:spcPts val="1210"/>
              </a:spcBef>
              <a:spcAft>
                <a:spcPts val="0"/>
              </a:spcAft>
              <a:buClrTx/>
              <a:buSzTx/>
              <a:buFontTx/>
              <a:buNone/>
              <a:tabLst/>
              <a:defRPr/>
            </a:pPr>
            <a:r>
              <a:rPr kumimoji="0" sz="1200" b="0" i="0" u="none" strike="noStrike" kern="0" cap="none" spc="0" normalizeH="0" baseline="0" noProof="0">
                <a:ln>
                  <a:noFill/>
                </a:ln>
                <a:solidFill>
                  <a:srgbClr val="FF9900"/>
                </a:solidFill>
                <a:effectLst/>
                <a:uLnTx/>
                <a:uFillTx/>
                <a:latin typeface="Arial"/>
                <a:cs typeface="Arial"/>
              </a:rPr>
              <a:t>–</a:t>
            </a:r>
            <a:r>
              <a:rPr kumimoji="0" sz="1200" b="0" i="0" u="none" strike="noStrike" kern="0" cap="none" spc="45" normalizeH="0" baseline="0" noProof="0">
                <a:ln>
                  <a:noFill/>
                </a:ln>
                <a:solidFill>
                  <a:srgbClr val="FF9900"/>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All</a:t>
            </a:r>
            <a:r>
              <a:rPr kumimoji="0" sz="1200" b="0" i="0" u="none" strike="noStrike" kern="0" cap="none" spc="-1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research</a:t>
            </a:r>
            <a:r>
              <a:rPr kumimoji="0" sz="1200" b="0" i="0" u="none" strike="noStrike" kern="0" cap="none" spc="-5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ideas</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will</a:t>
            </a:r>
            <a:r>
              <a:rPr kumimoji="0" sz="1200" b="0" i="0" u="none" strike="noStrike" kern="0" cap="none" spc="-1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be</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reviewed,</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assessed</a:t>
            </a:r>
            <a:r>
              <a:rPr kumimoji="0" sz="1200" b="0" i="0" u="none" strike="noStrike" kern="0" cap="none" spc="-4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and</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prioritised</a:t>
            </a:r>
            <a:r>
              <a:rPr kumimoji="0" sz="1200" b="0" i="0" u="none" strike="noStrike" kern="0" cap="none" spc="-4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by</a:t>
            </a:r>
            <a:r>
              <a:rPr kumimoji="0" sz="1200" b="0" i="0" u="none" strike="noStrike" kern="0" cap="none" spc="-1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the</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20" normalizeH="0" baseline="0" noProof="0">
                <a:ln>
                  <a:noFill/>
                </a:ln>
                <a:solidFill>
                  <a:srgbClr val="073762"/>
                </a:solidFill>
                <a:effectLst/>
                <a:uLnTx/>
                <a:uFillTx/>
                <a:latin typeface="Arial"/>
                <a:cs typeface="Arial"/>
              </a:rPr>
              <a:t>ISC.</a:t>
            </a:r>
            <a:endParaRPr kumimoji="0" sz="1200" b="0" i="0" u="none" strike="noStrike" kern="0" cap="none" spc="0" normalizeH="0" baseline="0" noProof="0">
              <a:ln>
                <a:noFill/>
              </a:ln>
              <a:solidFill>
                <a:sysClr val="windowText" lastClr="000000"/>
              </a:solidFill>
              <a:effectLst/>
              <a:uLnTx/>
              <a:uFillTx/>
              <a:latin typeface="Arial"/>
              <a:cs typeface="Arial"/>
            </a:endParaRPr>
          </a:p>
          <a:p>
            <a:pPr marL="183515" marR="43180" lvl="0" indent="-133350" defTabSz="914400" eaLnBrk="1" fontAlgn="auto" latinLnBrk="0" hangingPunct="1">
              <a:lnSpc>
                <a:spcPct val="100000"/>
              </a:lnSpc>
              <a:spcBef>
                <a:spcPts val="890"/>
              </a:spcBef>
              <a:spcAft>
                <a:spcPts val="0"/>
              </a:spcAft>
              <a:buClr>
                <a:srgbClr val="FF9900"/>
              </a:buClr>
              <a:buSzTx/>
              <a:buFontTx/>
              <a:buChar char="•"/>
              <a:tabLst>
                <a:tab pos="184785" algn="l"/>
              </a:tabLst>
              <a:defRPr/>
            </a:pPr>
            <a:r>
              <a:rPr kumimoji="0" sz="1400" b="0" i="0" u="none" strike="noStrike" kern="0" cap="none" spc="0" normalizeH="0" baseline="0" noProof="0">
                <a:ln>
                  <a:noFill/>
                </a:ln>
                <a:solidFill>
                  <a:srgbClr val="073762"/>
                </a:solidFill>
                <a:effectLst/>
                <a:uLnTx/>
                <a:uFillTx/>
                <a:latin typeface="Arial"/>
                <a:cs typeface="Arial"/>
              </a:rPr>
              <a:t>ISAR</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is</a:t>
            </a:r>
            <a:r>
              <a:rPr kumimoji="0" sz="1400" b="0" i="0" u="none" strike="noStrike" kern="0" cap="none" spc="-1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also</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open</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to</a:t>
            </a:r>
            <a:r>
              <a:rPr kumimoji="0" sz="1400" b="0" i="0" u="none" strike="noStrike" kern="0" cap="none" spc="-15"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collaborating</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with and</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extracting</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data</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from</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other</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databases</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which</a:t>
            </a:r>
            <a:r>
              <a:rPr kumimoji="0" sz="1400" b="0" i="0" u="none" strike="noStrike" kern="0" cap="none" spc="-1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consist</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of</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datasets 	</a:t>
            </a:r>
            <a:r>
              <a:rPr kumimoji="0" sz="1400" b="0" i="0" u="none" strike="noStrike" kern="0" cap="none" spc="0" normalizeH="0" baseline="0" noProof="0">
                <a:ln>
                  <a:noFill/>
                </a:ln>
                <a:solidFill>
                  <a:srgbClr val="073762"/>
                </a:solidFill>
                <a:effectLst/>
                <a:uLnTx/>
                <a:uFillTx/>
                <a:latin typeface="Arial"/>
                <a:cs typeface="Arial"/>
              </a:rPr>
              <a:t>that</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are</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not</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part</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of</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core</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ISAR</a:t>
            </a:r>
            <a:r>
              <a:rPr kumimoji="0" sz="1400" b="0" i="0" u="none" strike="noStrike" kern="0" cap="none" spc="-1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projects</a:t>
            </a:r>
            <a:r>
              <a:rPr kumimoji="0" sz="1400" b="0" i="0" u="none" strike="noStrike" kern="0" cap="none" spc="-6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but</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have</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alignment</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of</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variables,</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enabling</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combination</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25" normalizeH="0" baseline="0" noProof="0">
                <a:ln>
                  <a:noFill/>
                </a:ln>
                <a:solidFill>
                  <a:srgbClr val="073762"/>
                </a:solidFill>
                <a:effectLst/>
                <a:uLnTx/>
                <a:uFillTx/>
                <a:latin typeface="Arial"/>
                <a:cs typeface="Arial"/>
              </a:rPr>
              <a:t>of</a:t>
            </a:r>
            <a:r>
              <a:rPr kumimoji="0" sz="1400" b="0" i="0" u="none" strike="noStrike" kern="0" cap="none" spc="50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data</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for</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specific</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projects.</a:t>
            </a:r>
            <a:endParaRPr kumimoji="0" lang="en-GB" sz="1400" b="0" i="0" u="none" strike="noStrike" kern="0" cap="none" spc="-10" normalizeH="0" baseline="0" noProof="0">
              <a:ln>
                <a:noFill/>
              </a:ln>
              <a:solidFill>
                <a:srgbClr val="073762"/>
              </a:solidFill>
              <a:effectLst/>
              <a:uLnTx/>
              <a:uFillTx/>
              <a:latin typeface="Arial"/>
              <a:cs typeface="Arial"/>
            </a:endParaRPr>
          </a:p>
          <a:p>
            <a:pPr marL="183515" marR="43180" lvl="0" indent="-133350" defTabSz="914400" eaLnBrk="1" fontAlgn="auto" latinLnBrk="0" hangingPunct="1">
              <a:lnSpc>
                <a:spcPct val="100000"/>
              </a:lnSpc>
              <a:spcBef>
                <a:spcPts val="890"/>
              </a:spcBef>
              <a:spcAft>
                <a:spcPts val="0"/>
              </a:spcAft>
              <a:buClr>
                <a:srgbClr val="FF9900"/>
              </a:buClr>
              <a:buSzTx/>
              <a:buFontTx/>
              <a:buChar char="•"/>
              <a:tabLst>
                <a:tab pos="184785" algn="l"/>
              </a:tabLst>
              <a:defRPr/>
            </a:pPr>
            <a:endParaRPr lang="en-GB" sz="1400" spc="-10">
              <a:solidFill>
                <a:srgbClr val="073762"/>
              </a:solidFill>
              <a:latin typeface="Arial"/>
              <a:cs typeface="Arial"/>
            </a:endParaRPr>
          </a:p>
        </p:txBody>
      </p:sp>
      <p:sp>
        <p:nvSpPr>
          <p:cNvPr id="6" name="object 6"/>
          <p:cNvSpPr txBox="1"/>
          <p:nvPr/>
        </p:nvSpPr>
        <p:spPr>
          <a:xfrm>
            <a:off x="382320" y="4859223"/>
            <a:ext cx="3465829" cy="14795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800" b="0" i="0" u="none" strike="noStrike" kern="0" cap="none" spc="0" normalizeH="0" baseline="0" noProof="0">
                <a:ln>
                  <a:noFill/>
                </a:ln>
                <a:solidFill>
                  <a:srgbClr val="073762"/>
                </a:solidFill>
                <a:effectLst/>
                <a:uLnTx/>
                <a:uFillTx/>
                <a:latin typeface="Arial"/>
                <a:cs typeface="Arial"/>
              </a:rPr>
              <a:t>ISAR:</a:t>
            </a:r>
            <a:r>
              <a:rPr kumimoji="0" sz="800" b="0" i="0" u="none" strike="noStrike" kern="0" cap="none" spc="-25" normalizeH="0" baseline="0" noProof="0">
                <a:ln>
                  <a:noFill/>
                </a:ln>
                <a:solidFill>
                  <a:srgbClr val="073762"/>
                </a:solidFill>
                <a:effectLst/>
                <a:uLnTx/>
                <a:uFillTx/>
                <a:latin typeface="Arial"/>
                <a:cs typeface="Arial"/>
              </a:rPr>
              <a:t> </a:t>
            </a:r>
            <a:r>
              <a:rPr kumimoji="0" sz="800" b="0" i="0" u="none" strike="noStrike" kern="0" cap="none" spc="-10" normalizeH="0" baseline="0" noProof="0">
                <a:ln>
                  <a:noFill/>
                </a:ln>
                <a:solidFill>
                  <a:srgbClr val="073762"/>
                </a:solidFill>
                <a:effectLst/>
                <a:uLnTx/>
                <a:uFillTx/>
                <a:latin typeface="Arial"/>
                <a:cs typeface="Arial"/>
              </a:rPr>
              <a:t>International</a:t>
            </a:r>
            <a:r>
              <a:rPr kumimoji="0" sz="800" b="0" i="0" u="none" strike="noStrike" kern="0" cap="none" spc="0" normalizeH="0" baseline="0" noProof="0">
                <a:ln>
                  <a:noFill/>
                </a:ln>
                <a:solidFill>
                  <a:srgbClr val="073762"/>
                </a:solidFill>
                <a:effectLst/>
                <a:uLnTx/>
                <a:uFillTx/>
                <a:latin typeface="Arial"/>
                <a:cs typeface="Arial"/>
              </a:rPr>
              <a:t> Severe</a:t>
            </a:r>
            <a:r>
              <a:rPr kumimoji="0" sz="800" b="0" i="0" u="none" strike="noStrike" kern="0" cap="none" spc="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Asthma</a:t>
            </a:r>
            <a:r>
              <a:rPr kumimoji="0" sz="800" b="0" i="0" u="none" strike="noStrike" kern="0" cap="none" spc="-4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Registry;</a:t>
            </a:r>
            <a:r>
              <a:rPr kumimoji="0" sz="800" b="0" i="0" u="none" strike="noStrike" kern="0" cap="none" spc="-15"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ISC:</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ISAR</a:t>
            </a:r>
            <a:r>
              <a:rPr kumimoji="0" sz="800" b="0" i="0" u="none" strike="noStrike" kern="0" cap="none" spc="-3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Steering</a:t>
            </a:r>
            <a:r>
              <a:rPr kumimoji="0" sz="800" b="0" i="0" u="none" strike="noStrike" kern="0" cap="none" spc="-15" normalizeH="0" baseline="0" noProof="0">
                <a:ln>
                  <a:noFill/>
                </a:ln>
                <a:solidFill>
                  <a:srgbClr val="073762"/>
                </a:solidFill>
                <a:effectLst/>
                <a:uLnTx/>
                <a:uFillTx/>
                <a:latin typeface="Arial"/>
                <a:cs typeface="Arial"/>
              </a:rPr>
              <a:t> </a:t>
            </a:r>
            <a:r>
              <a:rPr kumimoji="0" sz="800" b="0" i="0" u="none" strike="noStrike" kern="0" cap="none" spc="-10" normalizeH="0" baseline="0" noProof="0">
                <a:ln>
                  <a:noFill/>
                </a:ln>
                <a:solidFill>
                  <a:srgbClr val="073762"/>
                </a:solidFill>
                <a:effectLst/>
                <a:uLnTx/>
                <a:uFillTx/>
                <a:latin typeface="Arial"/>
                <a:cs typeface="Arial"/>
              </a:rPr>
              <a:t>Committee</a:t>
            </a:r>
            <a:endParaRPr kumimoji="0" sz="800" b="0" i="0" u="none" strike="noStrike" kern="0" cap="none" spc="0" normalizeH="0" baseline="0" noProof="0">
              <a:ln>
                <a:noFill/>
              </a:ln>
              <a:solidFill>
                <a:sysClr val="windowText" lastClr="000000"/>
              </a:solidFill>
              <a:effectLst/>
              <a:uLnTx/>
              <a:uFillTx/>
              <a:latin typeface="Arial"/>
              <a:cs typeface="Arial"/>
            </a:endParaRPr>
          </a:p>
        </p:txBody>
      </p:sp>
      <p:pic>
        <p:nvPicPr>
          <p:cNvPr id="7" name="Graphic 6" descr="Beginning with solid fill">
            <a:hlinkClick r:id="rId5" action="ppaction://hlinksldjump"/>
            <a:extLst>
              <a:ext uri="{FF2B5EF4-FFF2-40B4-BE49-F238E27FC236}">
                <a16:creationId xmlns:a16="http://schemas.microsoft.com/office/drawing/2014/main" id="{26F00F20-F45D-0F1F-2D7F-4A35225A9108}"/>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894584" y="1517862"/>
            <a:ext cx="7935595" cy="3484245"/>
            <a:chOff x="894584" y="1517862"/>
            <a:chExt cx="7935595" cy="3484245"/>
          </a:xfrm>
        </p:grpSpPr>
        <p:pic>
          <p:nvPicPr>
            <p:cNvPr id="3" name="object 3"/>
            <p:cNvPicPr/>
            <p:nvPr/>
          </p:nvPicPr>
          <p:blipFill>
            <a:blip r:embed="rId2" cstate="print"/>
            <a:stretch>
              <a:fillRect/>
            </a:stretch>
          </p:blipFill>
          <p:spPr>
            <a:xfrm>
              <a:off x="894584" y="1517862"/>
              <a:ext cx="7405123" cy="3311735"/>
            </a:xfrm>
            <a:prstGeom prst="rect">
              <a:avLst/>
            </a:prstGeom>
          </p:spPr>
        </p:pic>
        <p:pic>
          <p:nvPicPr>
            <p:cNvPr id="4" name="object 4"/>
            <p:cNvPicPr/>
            <p:nvPr/>
          </p:nvPicPr>
          <p:blipFill>
            <a:blip r:embed="rId3" cstate="print"/>
            <a:stretch>
              <a:fillRect/>
            </a:stretch>
          </p:blipFill>
          <p:spPr>
            <a:xfrm>
              <a:off x="902207" y="1525524"/>
              <a:ext cx="7339583" cy="3246120"/>
            </a:xfrm>
            <a:prstGeom prst="rect">
              <a:avLst/>
            </a:prstGeom>
          </p:spPr>
        </p:pic>
      </p:grpSp>
      <p:sp>
        <p:nvSpPr>
          <p:cNvPr id="5" name="object 5"/>
          <p:cNvSpPr txBox="1">
            <a:spLocks noGrp="1"/>
          </p:cNvSpPr>
          <p:nvPr>
            <p:ph type="title"/>
          </p:nvPr>
        </p:nvSpPr>
        <p:spPr>
          <a:prstGeom prst="rect">
            <a:avLst/>
          </a:prstGeom>
        </p:spPr>
        <p:txBody>
          <a:bodyPr vert="horz" wrap="square" lIns="0" tIns="12700" rIns="0" bIns="0" rtlCol="0">
            <a:spAutoFit/>
          </a:bodyPr>
          <a:lstStyle/>
          <a:p>
            <a:pPr marL="12700">
              <a:lnSpc>
                <a:spcPct val="100000"/>
              </a:lnSpc>
              <a:spcBef>
                <a:spcPts val="100"/>
              </a:spcBef>
            </a:pPr>
            <a:r>
              <a:t>Key</a:t>
            </a:r>
            <a:r>
              <a:rPr spc="-65"/>
              <a:t> </a:t>
            </a:r>
            <a:r>
              <a:t>strengths</a:t>
            </a:r>
            <a:r>
              <a:rPr spc="-70"/>
              <a:t> </a:t>
            </a:r>
            <a:r>
              <a:t>of</a:t>
            </a:r>
            <a:r>
              <a:rPr spc="-80"/>
              <a:t> </a:t>
            </a:r>
            <a:r>
              <a:rPr spc="-20"/>
              <a:t>ISAR</a:t>
            </a:r>
          </a:p>
        </p:txBody>
      </p:sp>
      <p:sp>
        <p:nvSpPr>
          <p:cNvPr id="7" name="object 7"/>
          <p:cNvSpPr txBox="1"/>
          <p:nvPr/>
        </p:nvSpPr>
        <p:spPr>
          <a:xfrm>
            <a:off x="382320" y="4868895"/>
            <a:ext cx="2012314" cy="139700"/>
          </a:xfrm>
          <a:prstGeom prst="rect">
            <a:avLst/>
          </a:prstGeom>
        </p:spPr>
        <p:txBody>
          <a:bodyPr vert="horz" wrap="square" lIns="0" tIns="3175" rIns="0" bIns="0" rtlCol="0">
            <a:spAutoFit/>
          </a:bodyPr>
          <a:lstStyle/>
          <a:p>
            <a:pPr marL="12700" marR="0" lvl="0" indent="0" defTabSz="914400" eaLnBrk="1" fontAlgn="auto" latinLnBrk="0" hangingPunct="1">
              <a:lnSpc>
                <a:spcPct val="100000"/>
              </a:lnSpc>
              <a:spcBef>
                <a:spcPts val="25"/>
              </a:spcBef>
              <a:spcAft>
                <a:spcPts val="0"/>
              </a:spcAft>
              <a:buClrTx/>
              <a:buSzTx/>
              <a:buFontTx/>
              <a:buNone/>
              <a:tabLst/>
              <a:defRPr/>
            </a:pPr>
            <a:r>
              <a:rPr kumimoji="0" sz="800" b="0" i="0" u="none" strike="noStrike" kern="0" cap="none" spc="0" normalizeH="0" baseline="0" noProof="0">
                <a:ln>
                  <a:noFill/>
                </a:ln>
                <a:solidFill>
                  <a:srgbClr val="073762"/>
                </a:solidFill>
                <a:effectLst/>
                <a:uLnTx/>
                <a:uFillTx/>
                <a:latin typeface="Arial"/>
                <a:cs typeface="Arial"/>
              </a:rPr>
              <a:t>ISAR:</a:t>
            </a:r>
            <a:r>
              <a:rPr kumimoji="0" sz="800" b="0" i="0" u="none" strike="noStrike" kern="0" cap="none" spc="-10" normalizeH="0" baseline="0" noProof="0">
                <a:ln>
                  <a:noFill/>
                </a:ln>
                <a:solidFill>
                  <a:srgbClr val="073762"/>
                </a:solidFill>
                <a:effectLst/>
                <a:uLnTx/>
                <a:uFillTx/>
                <a:latin typeface="Arial"/>
                <a:cs typeface="Arial"/>
              </a:rPr>
              <a:t> International</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Severe</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Asthma</a:t>
            </a:r>
            <a:r>
              <a:rPr kumimoji="0" sz="800" b="0" i="0" u="none" strike="noStrike" kern="0" cap="none" spc="-40" normalizeH="0" baseline="0" noProof="0">
                <a:ln>
                  <a:noFill/>
                </a:ln>
                <a:solidFill>
                  <a:srgbClr val="073762"/>
                </a:solidFill>
                <a:effectLst/>
                <a:uLnTx/>
                <a:uFillTx/>
                <a:latin typeface="Arial"/>
                <a:cs typeface="Arial"/>
              </a:rPr>
              <a:t> </a:t>
            </a:r>
            <a:r>
              <a:rPr kumimoji="0" sz="800" b="0" i="0" u="none" strike="noStrike" kern="0" cap="none" spc="-10" normalizeH="0" baseline="0" noProof="0">
                <a:ln>
                  <a:noFill/>
                </a:ln>
                <a:solidFill>
                  <a:srgbClr val="073762"/>
                </a:solidFill>
                <a:effectLst/>
                <a:uLnTx/>
                <a:uFillTx/>
                <a:latin typeface="Arial"/>
                <a:cs typeface="Arial"/>
              </a:rPr>
              <a:t>Registry</a:t>
            </a:r>
            <a:endParaRPr kumimoji="0" sz="800" b="0" i="0" u="none" strike="noStrike" kern="0" cap="none" spc="0" normalizeH="0" baseline="0" noProof="0">
              <a:ln>
                <a:noFill/>
              </a:ln>
              <a:solidFill>
                <a:sysClr val="windowText" lastClr="000000"/>
              </a:solidFill>
              <a:effectLst/>
              <a:uLnTx/>
              <a:uFillTx/>
              <a:latin typeface="Arial"/>
              <a:cs typeface="Arial"/>
            </a:endParaRPr>
          </a:p>
        </p:txBody>
      </p:sp>
      <p:sp>
        <p:nvSpPr>
          <p:cNvPr id="6" name="object 6"/>
          <p:cNvSpPr txBox="1"/>
          <p:nvPr/>
        </p:nvSpPr>
        <p:spPr>
          <a:xfrm>
            <a:off x="310692" y="966292"/>
            <a:ext cx="8432165" cy="454025"/>
          </a:xfrm>
          <a:prstGeom prst="rect">
            <a:avLst/>
          </a:prstGeom>
        </p:spPr>
        <p:txBody>
          <a:bodyPr vert="horz" wrap="square" lIns="0" tIns="13335" rIns="0" bIns="0" rtlCol="0">
            <a:spAutoFit/>
          </a:bodyPr>
          <a:lstStyle/>
          <a:p>
            <a:pPr marL="145415" marR="0" lvl="0" indent="-132715" defTabSz="914400" eaLnBrk="1" fontAlgn="auto" latinLnBrk="0" hangingPunct="1">
              <a:lnSpc>
                <a:spcPct val="100000"/>
              </a:lnSpc>
              <a:spcBef>
                <a:spcPts val="105"/>
              </a:spcBef>
              <a:spcAft>
                <a:spcPts val="0"/>
              </a:spcAft>
              <a:buClr>
                <a:srgbClr val="FF9900"/>
              </a:buClr>
              <a:buSzTx/>
              <a:buFontTx/>
              <a:buChar char="•"/>
              <a:tabLst>
                <a:tab pos="145415" algn="l"/>
                <a:tab pos="575945" algn="l"/>
                <a:tab pos="1040765" algn="l"/>
                <a:tab pos="1457325" algn="l"/>
                <a:tab pos="1832610" algn="l"/>
                <a:tab pos="2379345" algn="l"/>
                <a:tab pos="3110865" algn="l"/>
                <a:tab pos="4019550" algn="l"/>
                <a:tab pos="4601845" algn="l"/>
                <a:tab pos="5046980" algn="l"/>
                <a:tab pos="5937250" algn="l"/>
                <a:tab pos="6938645" algn="l"/>
                <a:tab pos="7403465" algn="l"/>
                <a:tab pos="8162290" algn="l"/>
              </a:tabLst>
              <a:defRPr/>
            </a:pPr>
            <a:r>
              <a:rPr kumimoji="0" sz="1400" b="0" i="0" u="none" strike="noStrike" kern="0" cap="none" spc="-25" normalizeH="0" baseline="0" noProof="0">
                <a:ln>
                  <a:noFill/>
                </a:ln>
                <a:solidFill>
                  <a:srgbClr val="073762"/>
                </a:solidFill>
                <a:effectLst/>
                <a:uLnTx/>
                <a:uFillTx/>
                <a:latin typeface="Arial"/>
                <a:cs typeface="Arial"/>
              </a:rPr>
              <a:t>You</a:t>
            </a:r>
            <a:r>
              <a:rPr kumimoji="0" sz="1400" b="0" i="0" u="none" strike="noStrike" kern="0" cap="none" spc="0" normalizeH="0" baseline="0" noProof="0">
                <a:ln>
                  <a:noFill/>
                </a:ln>
                <a:solidFill>
                  <a:srgbClr val="073762"/>
                </a:solidFill>
                <a:effectLst/>
                <a:uLnTx/>
                <a:uFillTx/>
                <a:latin typeface="Arial"/>
                <a:cs typeface="Arial"/>
              </a:rPr>
              <a:t>	</a:t>
            </a:r>
            <a:r>
              <a:rPr kumimoji="0" sz="1400" b="0" i="0" u="none" strike="noStrike" kern="0" cap="none" spc="-25" normalizeH="0" baseline="0" noProof="0">
                <a:ln>
                  <a:noFill/>
                </a:ln>
                <a:solidFill>
                  <a:srgbClr val="073762"/>
                </a:solidFill>
                <a:effectLst/>
                <a:uLnTx/>
                <a:uFillTx/>
                <a:latin typeface="Arial"/>
                <a:cs typeface="Arial"/>
              </a:rPr>
              <a:t>may</a:t>
            </a:r>
            <a:r>
              <a:rPr kumimoji="0" sz="1400" b="0" i="0" u="none" strike="noStrike" kern="0" cap="none" spc="0" normalizeH="0" baseline="0" noProof="0">
                <a:ln>
                  <a:noFill/>
                </a:ln>
                <a:solidFill>
                  <a:srgbClr val="073762"/>
                </a:solidFill>
                <a:effectLst/>
                <a:uLnTx/>
                <a:uFillTx/>
                <a:latin typeface="Arial"/>
                <a:cs typeface="Arial"/>
              </a:rPr>
              <a:t>	</a:t>
            </a:r>
            <a:r>
              <a:rPr kumimoji="0" sz="1400" b="0" i="0" u="none" strike="noStrike" kern="0" cap="none" spc="-20" normalizeH="0" baseline="0" noProof="0">
                <a:ln>
                  <a:noFill/>
                </a:ln>
                <a:solidFill>
                  <a:srgbClr val="073762"/>
                </a:solidFill>
                <a:effectLst/>
                <a:uLnTx/>
                <a:uFillTx/>
                <a:latin typeface="Arial"/>
                <a:cs typeface="Arial"/>
              </a:rPr>
              <a:t>find</a:t>
            </a:r>
            <a:r>
              <a:rPr kumimoji="0" sz="1400" b="0" i="0" u="none" strike="noStrike" kern="0" cap="none" spc="0" normalizeH="0" baseline="0" noProof="0">
                <a:ln>
                  <a:noFill/>
                </a:ln>
                <a:solidFill>
                  <a:srgbClr val="073762"/>
                </a:solidFill>
                <a:effectLst/>
                <a:uLnTx/>
                <a:uFillTx/>
                <a:latin typeface="Arial"/>
                <a:cs typeface="Arial"/>
              </a:rPr>
              <a:t>	</a:t>
            </a:r>
            <a:r>
              <a:rPr kumimoji="0" sz="1400" b="0" i="0" u="none" strike="noStrike" kern="0" cap="none" spc="-25" normalizeH="0" baseline="0" noProof="0">
                <a:ln>
                  <a:noFill/>
                </a:ln>
                <a:solidFill>
                  <a:srgbClr val="073762"/>
                </a:solidFill>
                <a:effectLst/>
                <a:uLnTx/>
                <a:uFillTx/>
                <a:latin typeface="Arial"/>
                <a:cs typeface="Arial"/>
              </a:rPr>
              <a:t>the</a:t>
            </a:r>
            <a:r>
              <a:rPr kumimoji="0" sz="1400" b="0" i="0" u="none" strike="noStrike" kern="0" cap="none" spc="0" normalizeH="0" baseline="0" noProof="0">
                <a:ln>
                  <a:noFill/>
                </a:ln>
                <a:solidFill>
                  <a:srgbClr val="073762"/>
                </a:solidFill>
                <a:effectLst/>
                <a:uLnTx/>
                <a:uFillTx/>
                <a:latin typeface="Arial"/>
                <a:cs typeface="Arial"/>
              </a:rPr>
              <a:t>	</a:t>
            </a:r>
            <a:r>
              <a:rPr kumimoji="0" sz="1400" b="0" i="0" u="none" strike="noStrike" kern="0" cap="none" spc="-20" normalizeH="0" baseline="0" noProof="0">
                <a:ln>
                  <a:noFill/>
                </a:ln>
                <a:solidFill>
                  <a:srgbClr val="073762"/>
                </a:solidFill>
                <a:effectLst/>
                <a:uLnTx/>
                <a:uFillTx/>
                <a:latin typeface="Arial"/>
                <a:cs typeface="Arial"/>
              </a:rPr>
              <a:t>ISAR</a:t>
            </a:r>
            <a:r>
              <a:rPr kumimoji="0" sz="1400" b="0" i="0" u="none" strike="noStrike" kern="0" cap="none" spc="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mission</a:t>
            </a:r>
            <a:r>
              <a:rPr kumimoji="0" sz="1400" b="0" i="0" u="none" strike="noStrike" kern="0" cap="none" spc="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statement</a:t>
            </a:r>
            <a:r>
              <a:rPr kumimoji="0" sz="1400" b="0" i="0" u="none" strike="noStrike" kern="0" cap="none" spc="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which</a:t>
            </a:r>
            <a:r>
              <a:rPr kumimoji="0" sz="1400" b="0" i="0" u="none" strike="noStrike" kern="0" cap="none" spc="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fully</a:t>
            </a:r>
            <a:r>
              <a:rPr kumimoji="0" sz="1400" b="0" i="0" u="none" strike="noStrike" kern="0" cap="none" spc="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describes</a:t>
            </a:r>
            <a:r>
              <a:rPr kumimoji="0" sz="1400" b="0" i="0" u="none" strike="noStrike" kern="0" cap="none" spc="0" normalizeH="0" baseline="0" noProof="0">
                <a:ln>
                  <a:noFill/>
                </a:ln>
                <a:solidFill>
                  <a:srgbClr val="073762"/>
                </a:solidFill>
                <a:effectLst/>
                <a:uLnTx/>
                <a:uFillTx/>
                <a:latin typeface="Arial"/>
                <a:cs typeface="Arial"/>
              </a:rPr>
              <a:t>	how</a:t>
            </a:r>
            <a:r>
              <a:rPr kumimoji="0" sz="1400" b="0" i="0" u="none" strike="noStrike" kern="0" cap="none" spc="100" normalizeH="0" baseline="0" noProof="0">
                <a:ln>
                  <a:noFill/>
                </a:ln>
                <a:solidFill>
                  <a:srgbClr val="073762"/>
                </a:solidFill>
                <a:effectLst/>
                <a:uLnTx/>
                <a:uFillTx/>
                <a:latin typeface="Arial"/>
                <a:cs typeface="Arial"/>
              </a:rPr>
              <a:t>  </a:t>
            </a:r>
            <a:r>
              <a:rPr kumimoji="0" sz="1400" b="0" i="0" u="none" strike="noStrike" kern="0" cap="none" spc="-20" normalizeH="0" baseline="0" noProof="0">
                <a:ln>
                  <a:noFill/>
                </a:ln>
                <a:solidFill>
                  <a:srgbClr val="073762"/>
                </a:solidFill>
                <a:effectLst/>
                <a:uLnTx/>
                <a:uFillTx/>
                <a:latin typeface="Arial"/>
                <a:cs typeface="Arial"/>
              </a:rPr>
              <a:t>ISAR</a:t>
            </a:r>
            <a:r>
              <a:rPr kumimoji="0" sz="1400" b="0" i="0" u="none" strike="noStrike" kern="0" cap="none" spc="0" normalizeH="0" baseline="0" noProof="0">
                <a:ln>
                  <a:noFill/>
                </a:ln>
                <a:solidFill>
                  <a:srgbClr val="073762"/>
                </a:solidFill>
                <a:effectLst/>
                <a:uLnTx/>
                <a:uFillTx/>
                <a:latin typeface="Arial"/>
                <a:cs typeface="Arial"/>
              </a:rPr>
              <a:t>	</a:t>
            </a:r>
            <a:r>
              <a:rPr kumimoji="0" sz="1400" b="0" i="0" u="none" strike="noStrike" kern="0" cap="none" spc="-25" normalizeH="0" baseline="0" noProof="0">
                <a:ln>
                  <a:noFill/>
                </a:ln>
                <a:solidFill>
                  <a:srgbClr val="073762"/>
                </a:solidFill>
                <a:effectLst/>
                <a:uLnTx/>
                <a:uFillTx/>
                <a:latin typeface="Arial"/>
                <a:cs typeface="Arial"/>
              </a:rPr>
              <a:t>may</a:t>
            </a:r>
            <a:r>
              <a:rPr kumimoji="0" sz="1400" b="0" i="0" u="none" strike="noStrike" kern="0" cap="none" spc="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improve</a:t>
            </a:r>
            <a:r>
              <a:rPr kumimoji="0" sz="1400" b="0" i="0" u="none" strike="noStrike" kern="0" cap="none" spc="0" normalizeH="0" baseline="0" noProof="0">
                <a:ln>
                  <a:noFill/>
                </a:ln>
                <a:solidFill>
                  <a:srgbClr val="073762"/>
                </a:solidFill>
                <a:effectLst/>
                <a:uLnTx/>
                <a:uFillTx/>
                <a:latin typeface="Arial"/>
                <a:cs typeface="Arial"/>
              </a:rPr>
              <a:t>	</a:t>
            </a:r>
            <a:r>
              <a:rPr kumimoji="0" sz="1400" b="0" i="0" u="none" strike="noStrike" kern="0" cap="none" spc="-25" normalizeH="0" baseline="0" noProof="0">
                <a:ln>
                  <a:noFill/>
                </a:ln>
                <a:solidFill>
                  <a:srgbClr val="073762"/>
                </a:solidFill>
                <a:effectLst/>
                <a:uLnTx/>
                <a:uFillTx/>
                <a:latin typeface="Arial"/>
                <a:cs typeface="Arial"/>
              </a:rPr>
              <a:t>our</a:t>
            </a:r>
            <a:endParaRPr kumimoji="0" sz="1400" b="0" i="0" u="none" strike="noStrike" kern="0" cap="none" spc="0" normalizeH="0" baseline="0" noProof="0">
              <a:ln>
                <a:noFill/>
              </a:ln>
              <a:solidFill>
                <a:sysClr val="windowText" lastClr="000000"/>
              </a:solidFill>
              <a:effectLst/>
              <a:uLnTx/>
              <a:uFillTx/>
              <a:latin typeface="Arial"/>
              <a:cs typeface="Arial"/>
            </a:endParaRPr>
          </a:p>
          <a:p>
            <a:pPr marL="146685" marR="0" lvl="0" indent="0" defTabSz="914400" eaLnBrk="1" fontAlgn="auto" latinLnBrk="0" hangingPunct="1">
              <a:lnSpc>
                <a:spcPct val="100000"/>
              </a:lnSpc>
              <a:spcBef>
                <a:spcPts val="5"/>
              </a:spcBef>
              <a:spcAft>
                <a:spcPts val="0"/>
              </a:spcAft>
              <a:buClrTx/>
              <a:buSzTx/>
              <a:buFontTx/>
              <a:buNone/>
              <a:tabLst/>
              <a:defRPr/>
            </a:pPr>
            <a:r>
              <a:rPr kumimoji="0" sz="1400" b="0" i="0" u="none" strike="noStrike" kern="0" cap="none" spc="-10" normalizeH="0" baseline="0" noProof="0">
                <a:ln>
                  <a:noFill/>
                </a:ln>
                <a:solidFill>
                  <a:srgbClr val="073762"/>
                </a:solidFill>
                <a:effectLst/>
                <a:uLnTx/>
                <a:uFillTx/>
                <a:latin typeface="Arial"/>
                <a:cs typeface="Arial"/>
              </a:rPr>
              <a:t>understanding</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of</a:t>
            </a:r>
            <a:r>
              <a:rPr kumimoji="0" sz="1400" b="0" i="0" u="none" strike="noStrike" kern="0" cap="none" spc="-1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severe</a:t>
            </a:r>
            <a:r>
              <a:rPr kumimoji="0" sz="1400" b="0" i="0" u="none" strike="noStrike" kern="0" cap="none" spc="-1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asthma</a:t>
            </a:r>
            <a:r>
              <a:rPr kumimoji="0" sz="1400" b="0" i="0" u="none" strike="noStrike" kern="0" cap="none" spc="-25" normalizeH="0" baseline="0" noProof="0">
                <a:ln>
                  <a:noFill/>
                </a:ln>
                <a:solidFill>
                  <a:srgbClr val="073762"/>
                </a:solidFill>
                <a:effectLst/>
                <a:uLnTx/>
                <a:uFillTx/>
                <a:latin typeface="Arial"/>
                <a:cs typeface="Arial"/>
              </a:rPr>
              <a:t> </a:t>
            </a:r>
            <a:r>
              <a:rPr kumimoji="0" sz="1400" b="0" i="0" u="sng" strike="noStrike" kern="0" cap="none" spc="-10" normalizeH="0" baseline="0" noProof="0">
                <a:ln>
                  <a:noFill/>
                </a:ln>
                <a:solidFill>
                  <a:srgbClr val="FF9900"/>
                </a:solidFill>
                <a:effectLst/>
                <a:uLnTx/>
                <a:uFill>
                  <a:solidFill>
                    <a:srgbClr val="FF9900"/>
                  </a:solidFill>
                </a:uFill>
                <a:latin typeface="Arial"/>
                <a:cs typeface="Arial"/>
                <a:hlinkClick r:id="rId4"/>
              </a:rPr>
              <a:t>here</a:t>
            </a:r>
            <a:r>
              <a:rPr kumimoji="0" sz="1400" b="0" i="0" u="none" strike="noStrike" kern="0" cap="none" spc="-10" normalizeH="0" baseline="0" noProof="0">
                <a:ln>
                  <a:noFill/>
                </a:ln>
                <a:solidFill>
                  <a:srgbClr val="073762"/>
                </a:solidFill>
                <a:effectLst/>
                <a:uLnTx/>
                <a:uFillTx/>
                <a:latin typeface="Arial"/>
                <a:cs typeface="Arial"/>
              </a:rPr>
              <a:t>.</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pic>
        <p:nvPicPr>
          <p:cNvPr id="8" name="Graphic 7" descr="Beginning with solid fill">
            <a:hlinkClick r:id="rId5" action="ppaction://hlinksldjump"/>
            <a:extLst>
              <a:ext uri="{FF2B5EF4-FFF2-40B4-BE49-F238E27FC236}">
                <a16:creationId xmlns:a16="http://schemas.microsoft.com/office/drawing/2014/main" id="{DC6852D0-32A1-001A-6549-FC153F54C88B}"/>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10" name="bg object 17">
            <a:extLst>
              <a:ext uri="{FF2B5EF4-FFF2-40B4-BE49-F238E27FC236}">
                <a16:creationId xmlns:a16="http://schemas.microsoft.com/office/drawing/2014/main" id="{4D5EA749-F03E-650E-1F7F-95176F7E2196}"/>
              </a:ext>
            </a:extLst>
          </p:cNvPr>
          <p:cNvPicPr/>
          <p:nvPr/>
        </p:nvPicPr>
        <p:blipFill>
          <a:blip r:embed="rId8" cstate="print">
            <a:alphaModFix amt="40000"/>
            <a:extLst>
              <a:ext uri="{BEBA8EAE-BF5A-486C-A8C5-ECC9F3942E4B}">
                <a14:imgProps xmlns:a14="http://schemas.microsoft.com/office/drawing/2010/main">
                  <a14:imgLayer r:embed="rId9">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310692" y="967816"/>
            <a:ext cx="8239759" cy="2113915"/>
          </a:xfrm>
          <a:prstGeom prst="rect">
            <a:avLst/>
          </a:prstGeom>
        </p:spPr>
        <p:txBody>
          <a:bodyPr vert="horz" wrap="square" lIns="0" tIns="12065" rIns="0" bIns="0" rtlCol="0">
            <a:spAutoFit/>
          </a:bodyPr>
          <a:lstStyle/>
          <a:p>
            <a:pPr marL="146685" marR="0" lvl="0" indent="-133985" defTabSz="914400" eaLnBrk="1" fontAlgn="auto" latinLnBrk="0" hangingPunct="1">
              <a:lnSpc>
                <a:spcPct val="100000"/>
              </a:lnSpc>
              <a:spcBef>
                <a:spcPts val="95"/>
              </a:spcBef>
              <a:spcAft>
                <a:spcPts val="0"/>
              </a:spcAft>
              <a:buClr>
                <a:srgbClr val="FF9900"/>
              </a:buClr>
              <a:buSzTx/>
              <a:buFont typeface="Arial"/>
              <a:buChar char="•"/>
              <a:tabLst>
                <a:tab pos="146685" algn="l"/>
              </a:tabLst>
              <a:defRPr/>
            </a:pPr>
            <a:r>
              <a:rPr kumimoji="0" sz="1600" b="0" i="0" u="none" strike="noStrike" kern="0" cap="none" spc="0" normalizeH="0" baseline="0" noProof="0">
                <a:ln>
                  <a:noFill/>
                </a:ln>
                <a:solidFill>
                  <a:srgbClr val="073762"/>
                </a:solidFill>
                <a:effectLst/>
                <a:uLnTx/>
                <a:uFillTx/>
                <a:latin typeface="Arial"/>
                <a:cs typeface="Arial"/>
              </a:rPr>
              <a:t>ISAR</a:t>
            </a:r>
            <a:r>
              <a:rPr kumimoji="0" sz="1600" b="0" i="0" u="none" strike="noStrike" kern="0" cap="none" spc="-3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plans</a:t>
            </a:r>
            <a:r>
              <a:rPr kumimoji="0" sz="1600" b="0" i="0" u="none" strike="noStrike" kern="0" cap="none" spc="-35"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to</a:t>
            </a:r>
            <a:r>
              <a:rPr kumimoji="0" sz="1600" b="0" i="0" u="none" strike="noStrike" kern="0" cap="none" spc="-10" normalizeH="0" baseline="0" noProof="0">
                <a:ln>
                  <a:noFill/>
                </a:ln>
                <a:solidFill>
                  <a:srgbClr val="073762"/>
                </a:solidFill>
                <a:effectLst/>
                <a:uLnTx/>
                <a:uFillTx/>
                <a:latin typeface="Arial"/>
                <a:cs typeface="Arial"/>
              </a:rPr>
              <a:t> </a:t>
            </a:r>
            <a:r>
              <a:rPr kumimoji="0" sz="1600" b="1" i="0" u="none" strike="noStrike" kern="0" cap="none" spc="0" normalizeH="0" baseline="0" noProof="0">
                <a:ln>
                  <a:noFill/>
                </a:ln>
                <a:solidFill>
                  <a:srgbClr val="073762"/>
                </a:solidFill>
                <a:effectLst/>
                <a:uLnTx/>
                <a:uFillTx/>
                <a:latin typeface="Arial"/>
                <a:cs typeface="Arial"/>
              </a:rPr>
              <a:t>include</a:t>
            </a:r>
            <a:r>
              <a:rPr kumimoji="0" sz="1600" b="1" i="0" u="none" strike="noStrike" kern="0" cap="none" spc="-10" normalizeH="0" baseline="0" noProof="0">
                <a:ln>
                  <a:noFill/>
                </a:ln>
                <a:solidFill>
                  <a:srgbClr val="073762"/>
                </a:solidFill>
                <a:effectLst/>
                <a:uLnTx/>
                <a:uFillTx/>
                <a:latin typeface="Arial"/>
                <a:cs typeface="Arial"/>
              </a:rPr>
              <a:t> </a:t>
            </a:r>
            <a:r>
              <a:rPr kumimoji="0" sz="1600" b="1" i="0" u="none" strike="noStrike" kern="0" cap="none" spc="0" normalizeH="0" baseline="0" noProof="0">
                <a:ln>
                  <a:noFill/>
                </a:ln>
                <a:solidFill>
                  <a:srgbClr val="073762"/>
                </a:solidFill>
                <a:effectLst/>
                <a:uLnTx/>
                <a:uFillTx/>
                <a:latin typeface="Arial"/>
                <a:cs typeface="Arial"/>
              </a:rPr>
              <a:t>additional</a:t>
            </a:r>
            <a:r>
              <a:rPr kumimoji="0" sz="1600" b="1" i="0" u="none" strike="noStrike" kern="0" cap="none" spc="20" normalizeH="0" baseline="0" noProof="0">
                <a:ln>
                  <a:noFill/>
                </a:ln>
                <a:solidFill>
                  <a:srgbClr val="073762"/>
                </a:solidFill>
                <a:effectLst/>
                <a:uLnTx/>
                <a:uFillTx/>
                <a:latin typeface="Arial"/>
                <a:cs typeface="Arial"/>
              </a:rPr>
              <a:t> </a:t>
            </a:r>
            <a:r>
              <a:rPr kumimoji="0" sz="1600" b="1" i="0" u="none" strike="noStrike" kern="0" cap="none" spc="0" normalizeH="0" baseline="0" noProof="0">
                <a:ln>
                  <a:noFill/>
                </a:ln>
                <a:solidFill>
                  <a:srgbClr val="073762"/>
                </a:solidFill>
                <a:effectLst/>
                <a:uLnTx/>
                <a:uFillTx/>
                <a:latin typeface="Arial"/>
                <a:cs typeface="Arial"/>
              </a:rPr>
              <a:t>countries </a:t>
            </a:r>
            <a:r>
              <a:rPr kumimoji="0" sz="1600" b="0" i="0" u="none" strike="noStrike" kern="0" cap="none" spc="-10" normalizeH="0" baseline="0" noProof="0">
                <a:ln>
                  <a:noFill/>
                </a:ln>
                <a:solidFill>
                  <a:srgbClr val="073762"/>
                </a:solidFill>
                <a:effectLst/>
                <a:uLnTx/>
                <a:uFillTx/>
                <a:latin typeface="Arial"/>
                <a:cs typeface="Arial"/>
              </a:rPr>
              <a:t>covering</a:t>
            </a:r>
            <a:r>
              <a:rPr kumimoji="0" sz="1600" b="0" i="0" u="none" strike="noStrike" kern="0" cap="none" spc="-100" normalizeH="0" baseline="0" noProof="0">
                <a:ln>
                  <a:noFill/>
                </a:ln>
                <a:solidFill>
                  <a:srgbClr val="073762"/>
                </a:solidFill>
                <a:effectLst/>
                <a:uLnTx/>
                <a:uFillTx/>
                <a:latin typeface="Arial"/>
                <a:cs typeface="Arial"/>
              </a:rPr>
              <a:t> </a:t>
            </a:r>
            <a:r>
              <a:rPr kumimoji="0" sz="1600" b="0" i="0" u="none" strike="noStrike" kern="0" cap="none" spc="-10" normalizeH="0" baseline="0" noProof="0">
                <a:ln>
                  <a:noFill/>
                </a:ln>
                <a:solidFill>
                  <a:srgbClr val="073762"/>
                </a:solidFill>
                <a:effectLst/>
                <a:uLnTx/>
                <a:uFillTx/>
                <a:latin typeface="Arial"/>
                <a:cs typeface="Arial"/>
              </a:rPr>
              <a:t>Africa,</a:t>
            </a:r>
            <a:r>
              <a:rPr kumimoji="0" sz="1600" b="0" i="0" u="none" strike="noStrike" kern="0" cap="none" spc="-105"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Asia,</a:t>
            </a:r>
            <a:r>
              <a:rPr kumimoji="0" sz="1600" b="0" i="0" u="none" strike="noStrike" kern="0" cap="none" spc="-35"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South</a:t>
            </a:r>
            <a:r>
              <a:rPr kumimoji="0" sz="1600" b="0" i="0" u="none" strike="noStrike" kern="0" cap="none" spc="-11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America,</a:t>
            </a:r>
            <a:r>
              <a:rPr kumimoji="0" sz="1600" b="0" i="0" u="none" strike="noStrike" kern="0" cap="none" spc="-15" normalizeH="0" baseline="0" noProof="0">
                <a:ln>
                  <a:noFill/>
                </a:ln>
                <a:solidFill>
                  <a:srgbClr val="073762"/>
                </a:solidFill>
                <a:effectLst/>
                <a:uLnTx/>
                <a:uFillTx/>
                <a:latin typeface="Arial"/>
                <a:cs typeface="Arial"/>
              </a:rPr>
              <a:t> </a:t>
            </a:r>
            <a:r>
              <a:rPr kumimoji="0" sz="1600" b="0" i="0" u="none" strike="noStrike" kern="0" cap="none" spc="-25" normalizeH="0" baseline="0" noProof="0">
                <a:ln>
                  <a:noFill/>
                </a:ln>
                <a:solidFill>
                  <a:srgbClr val="073762"/>
                </a:solidFill>
                <a:effectLst/>
                <a:uLnTx/>
                <a:uFillTx/>
                <a:latin typeface="Arial"/>
                <a:cs typeface="Arial"/>
              </a:rPr>
              <a:t>the</a:t>
            </a:r>
            <a:endParaRPr kumimoji="0" sz="1600" b="0" i="0" u="none" strike="noStrike" kern="0" cap="none" spc="0" normalizeH="0" baseline="0" noProof="0">
              <a:ln>
                <a:noFill/>
              </a:ln>
              <a:solidFill>
                <a:sysClr val="windowText" lastClr="000000"/>
              </a:solidFill>
              <a:effectLst/>
              <a:uLnTx/>
              <a:uFillTx/>
              <a:latin typeface="Arial"/>
              <a:cs typeface="Arial"/>
            </a:endParaRPr>
          </a:p>
          <a:p>
            <a:pPr marL="146685" marR="0" lvl="0" indent="0" defTabSz="914400" eaLnBrk="1" fontAlgn="auto" latinLnBrk="0" hangingPunct="1">
              <a:lnSpc>
                <a:spcPct val="100000"/>
              </a:lnSpc>
              <a:spcBef>
                <a:spcPts val="5"/>
              </a:spcBef>
              <a:spcAft>
                <a:spcPts val="0"/>
              </a:spcAft>
              <a:buClrTx/>
              <a:buSzTx/>
              <a:buFontTx/>
              <a:buNone/>
              <a:tabLst/>
              <a:defRPr/>
            </a:pPr>
            <a:r>
              <a:rPr kumimoji="0" sz="1600" b="0" i="0" u="none" strike="noStrike" kern="0" cap="none" spc="0" normalizeH="0" baseline="0" noProof="0">
                <a:ln>
                  <a:noFill/>
                </a:ln>
                <a:solidFill>
                  <a:srgbClr val="073762"/>
                </a:solidFill>
                <a:effectLst/>
                <a:uLnTx/>
                <a:uFillTx/>
                <a:latin typeface="Arial"/>
                <a:cs typeface="Arial"/>
              </a:rPr>
              <a:t>Middle</a:t>
            </a:r>
            <a:r>
              <a:rPr kumimoji="0" sz="1600" b="0" i="0" u="none" strike="noStrike" kern="0" cap="none" spc="-45"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East,</a:t>
            </a:r>
            <a:r>
              <a:rPr kumimoji="0" sz="1600" b="0" i="0" u="none" strike="noStrike" kern="0" cap="none" spc="-15"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and</a:t>
            </a:r>
            <a:r>
              <a:rPr kumimoji="0" sz="1600" b="0" i="0" u="none" strike="noStrike" kern="0" cap="none" spc="-35"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Eastern</a:t>
            </a:r>
            <a:r>
              <a:rPr kumimoji="0" sz="1600" b="0" i="0" u="none" strike="noStrike" kern="0" cap="none" spc="-20" normalizeH="0" baseline="0" noProof="0">
                <a:ln>
                  <a:noFill/>
                </a:ln>
                <a:solidFill>
                  <a:srgbClr val="073762"/>
                </a:solidFill>
                <a:effectLst/>
                <a:uLnTx/>
                <a:uFillTx/>
                <a:latin typeface="Arial"/>
                <a:cs typeface="Arial"/>
              </a:rPr>
              <a:t> </a:t>
            </a:r>
            <a:r>
              <a:rPr kumimoji="0" sz="1600" b="0" i="0" u="none" strike="noStrike" kern="0" cap="none" spc="-10" normalizeH="0" baseline="0" noProof="0">
                <a:ln>
                  <a:noFill/>
                </a:ln>
                <a:solidFill>
                  <a:srgbClr val="073762"/>
                </a:solidFill>
                <a:effectLst/>
                <a:uLnTx/>
                <a:uFillTx/>
                <a:latin typeface="Arial"/>
                <a:cs typeface="Arial"/>
              </a:rPr>
              <a:t>Europe.</a:t>
            </a:r>
            <a:endParaRPr kumimoji="0" sz="1600" b="0" i="0" u="none" strike="noStrike" kern="0" cap="none" spc="0" normalizeH="0" baseline="0" noProof="0">
              <a:ln>
                <a:noFill/>
              </a:ln>
              <a:solidFill>
                <a:sysClr val="windowText" lastClr="000000"/>
              </a:solidFill>
              <a:effectLst/>
              <a:uLnTx/>
              <a:uFillTx/>
              <a:latin typeface="Arial"/>
              <a:cs typeface="Arial"/>
            </a:endParaRPr>
          </a:p>
          <a:p>
            <a:pPr marL="146685" marR="5080" lvl="0" indent="-134620" defTabSz="914400" eaLnBrk="1" fontAlgn="auto" latinLnBrk="0" hangingPunct="1">
              <a:lnSpc>
                <a:spcPct val="100000"/>
              </a:lnSpc>
              <a:spcBef>
                <a:spcPts val="1500"/>
              </a:spcBef>
              <a:spcAft>
                <a:spcPts val="0"/>
              </a:spcAft>
              <a:buClr>
                <a:srgbClr val="FF9900"/>
              </a:buClr>
              <a:buSzTx/>
              <a:buFontTx/>
              <a:buChar char="•"/>
              <a:tabLst>
                <a:tab pos="146685" algn="l"/>
              </a:tabLst>
              <a:defRPr/>
            </a:pPr>
            <a:r>
              <a:rPr kumimoji="0" sz="1600" b="0" i="0" u="none" strike="noStrike" kern="0" cap="none" spc="0" normalizeH="0" baseline="0" noProof="0">
                <a:ln>
                  <a:noFill/>
                </a:ln>
                <a:solidFill>
                  <a:srgbClr val="073762"/>
                </a:solidFill>
                <a:effectLst/>
                <a:uLnTx/>
                <a:uFillTx/>
                <a:latin typeface="Arial"/>
                <a:cs typeface="Arial"/>
              </a:rPr>
              <a:t>Other</a:t>
            </a:r>
            <a:r>
              <a:rPr kumimoji="0" sz="1600" b="0" i="0" u="none" strike="noStrike" kern="0" cap="none" spc="-2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prospects</a:t>
            </a:r>
            <a:r>
              <a:rPr kumimoji="0" sz="1600" b="0" i="0" u="none" strike="noStrike" kern="0" cap="none" spc="-45"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include</a:t>
            </a:r>
            <a:r>
              <a:rPr kumimoji="0" sz="1600" b="0" i="0" u="none" strike="noStrike" kern="0" cap="none" spc="-45" normalizeH="0" baseline="0" noProof="0">
                <a:ln>
                  <a:noFill/>
                </a:ln>
                <a:solidFill>
                  <a:srgbClr val="073762"/>
                </a:solidFill>
                <a:effectLst/>
                <a:uLnTx/>
                <a:uFillTx/>
                <a:latin typeface="Arial"/>
                <a:cs typeface="Arial"/>
              </a:rPr>
              <a:t> </a:t>
            </a:r>
            <a:r>
              <a:rPr kumimoji="0" sz="1600" b="1" i="0" u="none" strike="noStrike" kern="0" cap="none" spc="0" normalizeH="0" baseline="0" noProof="0">
                <a:ln>
                  <a:noFill/>
                </a:ln>
                <a:solidFill>
                  <a:srgbClr val="073762"/>
                </a:solidFill>
                <a:effectLst/>
                <a:uLnTx/>
                <a:uFillTx/>
                <a:latin typeface="Arial"/>
                <a:cs typeface="Arial"/>
              </a:rPr>
              <a:t>linkages</a:t>
            </a:r>
            <a:r>
              <a:rPr kumimoji="0" sz="1600" b="1" i="0" u="none" strike="noStrike" kern="0" cap="none" spc="-35" normalizeH="0" baseline="0" noProof="0">
                <a:ln>
                  <a:noFill/>
                </a:ln>
                <a:solidFill>
                  <a:srgbClr val="073762"/>
                </a:solidFill>
                <a:effectLst/>
                <a:uLnTx/>
                <a:uFillTx/>
                <a:latin typeface="Arial"/>
                <a:cs typeface="Arial"/>
              </a:rPr>
              <a:t> </a:t>
            </a:r>
            <a:r>
              <a:rPr kumimoji="0" sz="1600" b="1" i="0" u="none" strike="noStrike" kern="0" cap="none" spc="0" normalizeH="0" baseline="0" noProof="0">
                <a:ln>
                  <a:noFill/>
                </a:ln>
                <a:solidFill>
                  <a:srgbClr val="073762"/>
                </a:solidFill>
                <a:effectLst/>
                <a:uLnTx/>
                <a:uFillTx/>
                <a:latin typeface="Arial"/>
                <a:cs typeface="Arial"/>
              </a:rPr>
              <a:t>with</a:t>
            </a:r>
            <a:r>
              <a:rPr kumimoji="0" sz="1600" b="1" i="0" u="none" strike="noStrike" kern="0" cap="none" spc="-60" normalizeH="0" baseline="0" noProof="0">
                <a:ln>
                  <a:noFill/>
                </a:ln>
                <a:solidFill>
                  <a:srgbClr val="073762"/>
                </a:solidFill>
                <a:effectLst/>
                <a:uLnTx/>
                <a:uFillTx/>
                <a:latin typeface="Arial"/>
                <a:cs typeface="Arial"/>
              </a:rPr>
              <a:t> </a:t>
            </a:r>
            <a:r>
              <a:rPr kumimoji="0" sz="1600" b="1" i="0" u="none" strike="noStrike" kern="0" cap="none" spc="0" normalizeH="0" baseline="0" noProof="0">
                <a:ln>
                  <a:noFill/>
                </a:ln>
                <a:solidFill>
                  <a:srgbClr val="073762"/>
                </a:solidFill>
                <a:effectLst/>
                <a:uLnTx/>
                <a:uFillTx/>
                <a:latin typeface="Arial"/>
                <a:cs typeface="Arial"/>
              </a:rPr>
              <a:t>other</a:t>
            </a:r>
            <a:r>
              <a:rPr kumimoji="0" sz="1600" b="1" i="0" u="none" strike="noStrike" kern="0" cap="none" spc="-30" normalizeH="0" baseline="0" noProof="0">
                <a:ln>
                  <a:noFill/>
                </a:ln>
                <a:solidFill>
                  <a:srgbClr val="073762"/>
                </a:solidFill>
                <a:effectLst/>
                <a:uLnTx/>
                <a:uFillTx/>
                <a:latin typeface="Arial"/>
                <a:cs typeface="Arial"/>
              </a:rPr>
              <a:t> </a:t>
            </a:r>
            <a:r>
              <a:rPr kumimoji="0" sz="1600" b="1" i="0" u="none" strike="noStrike" kern="0" cap="none" spc="0" normalizeH="0" baseline="0" noProof="0">
                <a:ln>
                  <a:noFill/>
                </a:ln>
                <a:solidFill>
                  <a:srgbClr val="073762"/>
                </a:solidFill>
                <a:effectLst/>
                <a:uLnTx/>
                <a:uFillTx/>
                <a:latin typeface="Arial"/>
                <a:cs typeface="Arial"/>
              </a:rPr>
              <a:t>databases</a:t>
            </a:r>
            <a:r>
              <a:rPr kumimoji="0" sz="1600" b="1" i="0" u="none" strike="noStrike" kern="0" cap="none" spc="-25"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and</a:t>
            </a:r>
            <a:r>
              <a:rPr kumimoji="0" sz="1600" b="0" i="0" u="none" strike="noStrike" kern="0" cap="none" spc="-40" normalizeH="0" baseline="0" noProof="0">
                <a:ln>
                  <a:noFill/>
                </a:ln>
                <a:solidFill>
                  <a:srgbClr val="073762"/>
                </a:solidFill>
                <a:effectLst/>
                <a:uLnTx/>
                <a:uFillTx/>
                <a:latin typeface="Arial"/>
                <a:cs typeface="Arial"/>
              </a:rPr>
              <a:t> </a:t>
            </a:r>
            <a:r>
              <a:rPr kumimoji="0" sz="1600" b="1" i="0" u="none" strike="noStrike" kern="0" cap="none" spc="0" normalizeH="0" baseline="0" noProof="0">
                <a:ln>
                  <a:noFill/>
                </a:ln>
                <a:solidFill>
                  <a:srgbClr val="073762"/>
                </a:solidFill>
                <a:effectLst/>
                <a:uLnTx/>
                <a:uFillTx/>
                <a:latin typeface="Arial"/>
                <a:cs typeface="Arial"/>
              </a:rPr>
              <a:t>integration</a:t>
            </a:r>
            <a:r>
              <a:rPr kumimoji="0" sz="1600" b="1" i="0" u="none" strike="noStrike" kern="0" cap="none" spc="-10" normalizeH="0" baseline="0" noProof="0">
                <a:ln>
                  <a:noFill/>
                </a:ln>
                <a:solidFill>
                  <a:srgbClr val="073762"/>
                </a:solidFill>
                <a:effectLst/>
                <a:uLnTx/>
                <a:uFillTx/>
                <a:latin typeface="Arial"/>
                <a:cs typeface="Arial"/>
              </a:rPr>
              <a:t> </a:t>
            </a:r>
            <a:r>
              <a:rPr kumimoji="0" sz="1600" b="1" i="0" u="none" strike="noStrike" kern="0" cap="none" spc="0" normalizeH="0" baseline="0" noProof="0">
                <a:ln>
                  <a:noFill/>
                </a:ln>
                <a:solidFill>
                  <a:srgbClr val="073762"/>
                </a:solidFill>
                <a:effectLst/>
                <a:uLnTx/>
                <a:uFillTx/>
                <a:latin typeface="Arial"/>
                <a:cs typeface="Arial"/>
              </a:rPr>
              <a:t>with</a:t>
            </a:r>
            <a:r>
              <a:rPr kumimoji="0" sz="1600" b="1" i="0" u="none" strike="noStrike" kern="0" cap="none" spc="-60" normalizeH="0" baseline="0" noProof="0">
                <a:ln>
                  <a:noFill/>
                </a:ln>
                <a:solidFill>
                  <a:srgbClr val="073762"/>
                </a:solidFill>
                <a:effectLst/>
                <a:uLnTx/>
                <a:uFillTx/>
                <a:latin typeface="Arial"/>
                <a:cs typeface="Arial"/>
              </a:rPr>
              <a:t> </a:t>
            </a:r>
            <a:r>
              <a:rPr kumimoji="0" sz="1600" b="1" i="0" u="none" strike="noStrike" kern="0" cap="none" spc="-10" normalizeH="0" baseline="0" noProof="0">
                <a:ln>
                  <a:noFill/>
                </a:ln>
                <a:solidFill>
                  <a:srgbClr val="073762"/>
                </a:solidFill>
                <a:effectLst/>
                <a:uLnTx/>
                <a:uFillTx/>
                <a:latin typeface="Arial"/>
                <a:cs typeface="Arial"/>
              </a:rPr>
              <a:t>electronic </a:t>
            </a:r>
            <a:r>
              <a:rPr kumimoji="0" sz="1600" b="1" i="0" u="none" strike="noStrike" kern="0" cap="none" spc="0" normalizeH="0" baseline="0" noProof="0">
                <a:ln>
                  <a:noFill/>
                </a:ln>
                <a:solidFill>
                  <a:srgbClr val="073762"/>
                </a:solidFill>
                <a:effectLst/>
                <a:uLnTx/>
                <a:uFillTx/>
                <a:latin typeface="Arial"/>
                <a:cs typeface="Arial"/>
              </a:rPr>
              <a:t>medical</a:t>
            </a:r>
            <a:r>
              <a:rPr kumimoji="0" sz="1600" b="1" i="0" u="none" strike="noStrike" kern="0" cap="none" spc="-45" normalizeH="0" baseline="0" noProof="0">
                <a:ln>
                  <a:noFill/>
                </a:ln>
                <a:solidFill>
                  <a:srgbClr val="073762"/>
                </a:solidFill>
                <a:effectLst/>
                <a:uLnTx/>
                <a:uFillTx/>
                <a:latin typeface="Arial"/>
                <a:cs typeface="Arial"/>
              </a:rPr>
              <a:t> </a:t>
            </a:r>
            <a:r>
              <a:rPr kumimoji="0" sz="1600" b="1" i="0" u="none" strike="noStrike" kern="0" cap="none" spc="-10" normalizeH="0" baseline="0" noProof="0">
                <a:ln>
                  <a:noFill/>
                </a:ln>
                <a:solidFill>
                  <a:srgbClr val="073762"/>
                </a:solidFill>
                <a:effectLst/>
                <a:uLnTx/>
                <a:uFillTx/>
                <a:latin typeface="Arial"/>
                <a:cs typeface="Arial"/>
              </a:rPr>
              <a:t>records</a:t>
            </a:r>
            <a:r>
              <a:rPr kumimoji="0" sz="1600" b="0" i="0" u="none" strike="noStrike" kern="0" cap="none" spc="-10" normalizeH="0" baseline="0" noProof="0">
                <a:ln>
                  <a:noFill/>
                </a:ln>
                <a:solidFill>
                  <a:srgbClr val="073762"/>
                </a:solidFill>
                <a:effectLst/>
                <a:uLnTx/>
                <a:uFillTx/>
                <a:latin typeface="Arial"/>
                <a:cs typeface="Arial"/>
              </a:rPr>
              <a:t>.</a:t>
            </a:r>
            <a:endParaRPr kumimoji="0" sz="1600" b="0" i="0" u="none" strike="noStrike" kern="0" cap="none" spc="0" normalizeH="0" baseline="0" noProof="0">
              <a:ln>
                <a:noFill/>
              </a:ln>
              <a:solidFill>
                <a:sysClr val="windowText" lastClr="000000"/>
              </a:solidFill>
              <a:effectLst/>
              <a:uLnTx/>
              <a:uFillTx/>
              <a:latin typeface="Arial"/>
              <a:cs typeface="Arial"/>
            </a:endParaRPr>
          </a:p>
          <a:p>
            <a:pPr marL="146685" marR="471805" lvl="0" indent="-134620" defTabSz="914400" eaLnBrk="1" fontAlgn="auto" latinLnBrk="0" hangingPunct="1">
              <a:lnSpc>
                <a:spcPct val="100000"/>
              </a:lnSpc>
              <a:spcBef>
                <a:spcPts val="1500"/>
              </a:spcBef>
              <a:spcAft>
                <a:spcPts val="0"/>
              </a:spcAft>
              <a:buClr>
                <a:srgbClr val="FF9900"/>
              </a:buClr>
              <a:buSzTx/>
              <a:buFontTx/>
              <a:buChar char="•"/>
              <a:tabLst>
                <a:tab pos="146685" algn="l"/>
              </a:tabLst>
              <a:defRPr/>
            </a:pPr>
            <a:r>
              <a:rPr kumimoji="0" sz="1600" b="0" i="0" u="none" strike="noStrike" kern="0" cap="none" spc="0" normalizeH="0" baseline="0" noProof="0">
                <a:ln>
                  <a:noFill/>
                </a:ln>
                <a:solidFill>
                  <a:srgbClr val="073762"/>
                </a:solidFill>
                <a:effectLst/>
                <a:uLnTx/>
                <a:uFillTx/>
                <a:latin typeface="Arial"/>
                <a:cs typeface="Arial"/>
              </a:rPr>
              <a:t>Longitudinal</a:t>
            </a:r>
            <a:r>
              <a:rPr kumimoji="0" sz="1600" b="0" i="0" u="none" strike="noStrike" kern="0" cap="none" spc="-7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research</a:t>
            </a:r>
            <a:r>
              <a:rPr kumimoji="0" sz="1600" b="0" i="0" u="none" strike="noStrike" kern="0" cap="none" spc="-35"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in</a:t>
            </a:r>
            <a:r>
              <a:rPr kumimoji="0" sz="1600" b="0" i="0" u="none" strike="noStrike" kern="0" cap="none" spc="-45"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patients</a:t>
            </a:r>
            <a:r>
              <a:rPr kumimoji="0" sz="1600" b="0" i="0" u="none" strike="noStrike" kern="0" cap="none" spc="-4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with</a:t>
            </a:r>
            <a:r>
              <a:rPr kumimoji="0" sz="1600" b="0" i="0" u="none" strike="noStrike" kern="0" cap="none" spc="-35"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less</a:t>
            </a:r>
            <a:r>
              <a:rPr kumimoji="0" sz="1600" b="0" i="0" u="none" strike="noStrike" kern="0" cap="none" spc="-55"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severe</a:t>
            </a:r>
            <a:r>
              <a:rPr kumimoji="0" sz="1600" b="0" i="0" u="none" strike="noStrike" kern="0" cap="none" spc="-4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asthma</a:t>
            </a:r>
            <a:r>
              <a:rPr kumimoji="0" sz="1600" b="0" i="0" u="none" strike="noStrike" kern="0" cap="none" spc="-35"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and</a:t>
            </a:r>
            <a:r>
              <a:rPr kumimoji="0" sz="1600" b="0" i="0" u="none" strike="noStrike" kern="0" cap="none" spc="-45"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the </a:t>
            </a:r>
            <a:r>
              <a:rPr kumimoji="0" sz="1600" b="1" i="0" u="none" strike="noStrike" kern="0" cap="none" spc="0" normalizeH="0" baseline="0" noProof="0">
                <a:ln>
                  <a:noFill/>
                </a:ln>
                <a:solidFill>
                  <a:srgbClr val="073762"/>
                </a:solidFill>
                <a:effectLst/>
                <a:uLnTx/>
                <a:uFillTx/>
                <a:latin typeface="Arial"/>
                <a:cs typeface="Arial"/>
              </a:rPr>
              <a:t>development</a:t>
            </a:r>
            <a:r>
              <a:rPr kumimoji="0" sz="1600" b="1" i="0" u="none" strike="noStrike" kern="0" cap="none" spc="5" normalizeH="0" baseline="0" noProof="0">
                <a:ln>
                  <a:noFill/>
                </a:ln>
                <a:solidFill>
                  <a:srgbClr val="073762"/>
                </a:solidFill>
                <a:effectLst/>
                <a:uLnTx/>
                <a:uFillTx/>
                <a:latin typeface="Arial"/>
                <a:cs typeface="Arial"/>
              </a:rPr>
              <a:t> </a:t>
            </a:r>
            <a:r>
              <a:rPr kumimoji="0" sz="1600" b="1" i="0" u="none" strike="noStrike" kern="0" cap="none" spc="0" normalizeH="0" baseline="0" noProof="0">
                <a:ln>
                  <a:noFill/>
                </a:ln>
                <a:solidFill>
                  <a:srgbClr val="073762"/>
                </a:solidFill>
                <a:effectLst/>
                <a:uLnTx/>
                <a:uFillTx/>
                <a:latin typeface="Arial"/>
                <a:cs typeface="Arial"/>
              </a:rPr>
              <a:t>of</a:t>
            </a:r>
            <a:r>
              <a:rPr kumimoji="0" sz="1600" b="1" i="0" u="none" strike="noStrike" kern="0" cap="none" spc="-30" normalizeH="0" baseline="0" noProof="0">
                <a:ln>
                  <a:noFill/>
                </a:ln>
                <a:solidFill>
                  <a:srgbClr val="073762"/>
                </a:solidFill>
                <a:effectLst/>
                <a:uLnTx/>
                <a:uFillTx/>
                <a:latin typeface="Arial"/>
                <a:cs typeface="Arial"/>
              </a:rPr>
              <a:t> </a:t>
            </a:r>
            <a:r>
              <a:rPr kumimoji="0" sz="1600" b="1" i="0" u="none" strike="noStrike" kern="0" cap="none" spc="-50" normalizeH="0" baseline="0" noProof="0">
                <a:ln>
                  <a:noFill/>
                </a:ln>
                <a:solidFill>
                  <a:srgbClr val="073762"/>
                </a:solidFill>
                <a:effectLst/>
                <a:uLnTx/>
                <a:uFillTx/>
                <a:latin typeface="Arial"/>
                <a:cs typeface="Arial"/>
              </a:rPr>
              <a:t>a </a:t>
            </a:r>
            <a:r>
              <a:rPr kumimoji="0" sz="1600" b="1" i="0" u="none" strike="noStrike" kern="0" cap="none" spc="0" normalizeH="0" baseline="0" noProof="0">
                <a:ln>
                  <a:noFill/>
                </a:ln>
                <a:solidFill>
                  <a:srgbClr val="073762"/>
                </a:solidFill>
                <a:effectLst/>
                <a:uLnTx/>
                <a:uFillTx/>
                <a:latin typeface="Arial"/>
                <a:cs typeface="Arial"/>
              </a:rPr>
              <a:t>paediatric</a:t>
            </a:r>
            <a:r>
              <a:rPr kumimoji="0" sz="1600" b="1" i="0" u="none" strike="noStrike" kern="0" cap="none" spc="-5" normalizeH="0" baseline="0" noProof="0">
                <a:ln>
                  <a:noFill/>
                </a:ln>
                <a:solidFill>
                  <a:srgbClr val="073762"/>
                </a:solidFill>
                <a:effectLst/>
                <a:uLnTx/>
                <a:uFillTx/>
                <a:latin typeface="Arial"/>
                <a:cs typeface="Arial"/>
              </a:rPr>
              <a:t> </a:t>
            </a:r>
            <a:r>
              <a:rPr kumimoji="0" sz="1600" b="1" i="0" u="none" strike="noStrike" kern="0" cap="none" spc="0" normalizeH="0" baseline="0" noProof="0">
                <a:ln>
                  <a:noFill/>
                </a:ln>
                <a:solidFill>
                  <a:srgbClr val="073762"/>
                </a:solidFill>
                <a:effectLst/>
                <a:uLnTx/>
                <a:uFillTx/>
                <a:latin typeface="Arial"/>
                <a:cs typeface="Arial"/>
              </a:rPr>
              <a:t>ISAR</a:t>
            </a:r>
            <a:r>
              <a:rPr kumimoji="0" sz="1600" b="1" i="0" u="none" strike="noStrike" kern="0" cap="none" spc="5"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in</a:t>
            </a:r>
            <a:r>
              <a:rPr kumimoji="0" sz="1600" b="0" i="0" u="none" strike="noStrike" kern="0" cap="none" spc="-4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order</a:t>
            </a:r>
            <a:r>
              <a:rPr kumimoji="0" sz="1600" b="0" i="0" u="none" strike="noStrike" kern="0" cap="none" spc="-25"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to</a:t>
            </a:r>
            <a:r>
              <a:rPr kumimoji="0" sz="1600" b="0" i="0" u="none" strike="noStrike" kern="0" cap="none" spc="-4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cover</a:t>
            </a:r>
            <a:r>
              <a:rPr kumimoji="0" sz="1600" b="0" i="0" u="none" strike="noStrike" kern="0" cap="none" spc="-3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the</a:t>
            </a:r>
            <a:r>
              <a:rPr kumimoji="0" sz="1600" b="0" i="0" u="none" strike="noStrike" kern="0" cap="none" spc="-3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entire</a:t>
            </a:r>
            <a:r>
              <a:rPr kumimoji="0" sz="1600" b="0" i="0" u="none" strike="noStrike" kern="0" cap="none" spc="-35"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severe</a:t>
            </a:r>
            <a:r>
              <a:rPr kumimoji="0" sz="1600" b="0" i="0" u="none" strike="noStrike" kern="0" cap="none" spc="-4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asthma</a:t>
            </a:r>
            <a:r>
              <a:rPr kumimoji="0" sz="1600" b="0" i="0" u="none" strike="noStrike" kern="0" cap="none" spc="-25"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life</a:t>
            </a:r>
            <a:r>
              <a:rPr kumimoji="0" sz="1600" b="0" i="0" u="none" strike="noStrike" kern="0" cap="none" spc="-45"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cycle</a:t>
            </a:r>
            <a:r>
              <a:rPr kumimoji="0" sz="1600" b="0" i="0" u="none" strike="noStrike" kern="0" cap="none" spc="-4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are</a:t>
            </a:r>
            <a:r>
              <a:rPr kumimoji="0" sz="1600" b="0" i="0" u="none" strike="noStrike" kern="0" cap="none" spc="-35"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also</a:t>
            </a:r>
            <a:r>
              <a:rPr kumimoji="0" sz="1600" b="0" i="0" u="none" strike="noStrike" kern="0" cap="none" spc="-40" normalizeH="0" baseline="0" noProof="0">
                <a:ln>
                  <a:noFill/>
                </a:ln>
                <a:solidFill>
                  <a:srgbClr val="073762"/>
                </a:solidFill>
                <a:effectLst/>
                <a:uLnTx/>
                <a:uFillTx/>
                <a:latin typeface="Arial"/>
                <a:cs typeface="Arial"/>
              </a:rPr>
              <a:t> </a:t>
            </a:r>
            <a:r>
              <a:rPr kumimoji="0" sz="1600" b="0" i="0" u="none" strike="noStrike" kern="0" cap="none" spc="-10" normalizeH="0" baseline="0" noProof="0">
                <a:ln>
                  <a:noFill/>
                </a:ln>
                <a:solidFill>
                  <a:srgbClr val="073762"/>
                </a:solidFill>
                <a:effectLst/>
                <a:uLnTx/>
                <a:uFillTx/>
                <a:latin typeface="Arial"/>
                <a:cs typeface="Arial"/>
              </a:rPr>
              <a:t>being considered.</a:t>
            </a:r>
            <a:endParaRPr kumimoji="0" sz="1600" b="0" i="0" u="none" strike="noStrike" kern="0" cap="none" spc="0" normalizeH="0" baseline="0" noProof="0">
              <a:ln>
                <a:noFill/>
              </a:ln>
              <a:solidFill>
                <a:sysClr val="windowText" lastClr="000000"/>
              </a:solidFill>
              <a:effectLst/>
              <a:uLnTx/>
              <a:uFillTx/>
              <a:latin typeface="Arial"/>
              <a:cs typeface="Arial"/>
            </a:endParaRPr>
          </a:p>
        </p:txBody>
      </p:sp>
      <p:sp>
        <p:nvSpPr>
          <p:cNvPr id="4" name="object 4"/>
          <p:cNvSpPr txBox="1"/>
          <p:nvPr/>
        </p:nvSpPr>
        <p:spPr>
          <a:xfrm>
            <a:off x="382320" y="4868895"/>
            <a:ext cx="2012314" cy="139700"/>
          </a:xfrm>
          <a:prstGeom prst="rect">
            <a:avLst/>
          </a:prstGeom>
        </p:spPr>
        <p:txBody>
          <a:bodyPr vert="horz" wrap="square" lIns="0" tIns="3175" rIns="0" bIns="0" rtlCol="0">
            <a:spAutoFit/>
          </a:bodyPr>
          <a:lstStyle/>
          <a:p>
            <a:pPr marL="12700" marR="0" lvl="0" indent="0" defTabSz="914400" eaLnBrk="1" fontAlgn="auto" latinLnBrk="0" hangingPunct="1">
              <a:lnSpc>
                <a:spcPct val="100000"/>
              </a:lnSpc>
              <a:spcBef>
                <a:spcPts val="25"/>
              </a:spcBef>
              <a:spcAft>
                <a:spcPts val="0"/>
              </a:spcAft>
              <a:buClrTx/>
              <a:buSzTx/>
              <a:buFontTx/>
              <a:buNone/>
              <a:tabLst/>
              <a:defRPr/>
            </a:pPr>
            <a:r>
              <a:rPr kumimoji="0" sz="800" b="0" i="0" u="none" strike="noStrike" kern="0" cap="none" spc="0" normalizeH="0" baseline="0" noProof="0">
                <a:ln>
                  <a:noFill/>
                </a:ln>
                <a:solidFill>
                  <a:srgbClr val="073762"/>
                </a:solidFill>
                <a:effectLst/>
                <a:uLnTx/>
                <a:uFillTx/>
                <a:latin typeface="Arial"/>
                <a:cs typeface="Arial"/>
              </a:rPr>
              <a:t>ISAR:</a:t>
            </a:r>
            <a:r>
              <a:rPr kumimoji="0" sz="800" b="0" i="0" u="none" strike="noStrike" kern="0" cap="none" spc="-10" normalizeH="0" baseline="0" noProof="0">
                <a:ln>
                  <a:noFill/>
                </a:ln>
                <a:solidFill>
                  <a:srgbClr val="073762"/>
                </a:solidFill>
                <a:effectLst/>
                <a:uLnTx/>
                <a:uFillTx/>
                <a:latin typeface="Arial"/>
                <a:cs typeface="Arial"/>
              </a:rPr>
              <a:t> International</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Severe</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Asthma</a:t>
            </a:r>
            <a:r>
              <a:rPr kumimoji="0" sz="800" b="0" i="0" u="none" strike="noStrike" kern="0" cap="none" spc="-40" normalizeH="0" baseline="0" noProof="0">
                <a:ln>
                  <a:noFill/>
                </a:ln>
                <a:solidFill>
                  <a:srgbClr val="073762"/>
                </a:solidFill>
                <a:effectLst/>
                <a:uLnTx/>
                <a:uFillTx/>
                <a:latin typeface="Arial"/>
                <a:cs typeface="Arial"/>
              </a:rPr>
              <a:t> </a:t>
            </a:r>
            <a:r>
              <a:rPr kumimoji="0" sz="800" b="0" i="0" u="none" strike="noStrike" kern="0" cap="none" spc="-10" normalizeH="0" baseline="0" noProof="0">
                <a:ln>
                  <a:noFill/>
                </a:ln>
                <a:solidFill>
                  <a:srgbClr val="073762"/>
                </a:solidFill>
                <a:effectLst/>
                <a:uLnTx/>
                <a:uFillTx/>
                <a:latin typeface="Arial"/>
                <a:cs typeface="Arial"/>
              </a:rPr>
              <a:t>Registry</a:t>
            </a:r>
            <a:endParaRPr kumimoji="0" sz="800" b="0" i="0" u="none" strike="noStrike" kern="0" cap="none" spc="0" normalizeH="0" baseline="0" noProof="0">
              <a:ln>
                <a:noFill/>
              </a:ln>
              <a:solidFill>
                <a:sysClr val="windowText" lastClr="000000"/>
              </a:solidFill>
              <a:effectLst/>
              <a:uLnTx/>
              <a:uFillTx/>
              <a:latin typeface="Arial"/>
              <a:cs typeface="Arial"/>
            </a:endParaRPr>
          </a:p>
        </p:txBody>
      </p:sp>
      <p:sp>
        <p:nvSpPr>
          <p:cNvPr id="3" name="object 3"/>
          <p:cNvSpPr txBox="1">
            <a:spLocks noGrp="1"/>
          </p:cNvSpPr>
          <p:nvPr>
            <p:ph type="title"/>
          </p:nvPr>
        </p:nvSpPr>
        <p:spPr>
          <a:prstGeom prst="rect">
            <a:avLst/>
          </a:prstGeom>
        </p:spPr>
        <p:txBody>
          <a:bodyPr vert="horz" wrap="square" lIns="0" tIns="12700" rIns="0" bIns="0" rtlCol="0">
            <a:spAutoFit/>
          </a:bodyPr>
          <a:lstStyle/>
          <a:p>
            <a:pPr marL="12700">
              <a:lnSpc>
                <a:spcPct val="100000"/>
              </a:lnSpc>
              <a:spcBef>
                <a:spcPts val="100"/>
              </a:spcBef>
            </a:pPr>
            <a:r>
              <a:t>Future</a:t>
            </a:r>
            <a:r>
              <a:rPr spc="-20"/>
              <a:t> </a:t>
            </a:r>
            <a:r>
              <a:t>direction</a:t>
            </a:r>
            <a:r>
              <a:rPr spc="-30"/>
              <a:t> </a:t>
            </a:r>
            <a:r>
              <a:t>of</a:t>
            </a:r>
            <a:r>
              <a:rPr spc="-5"/>
              <a:t> </a:t>
            </a:r>
            <a:r>
              <a:rPr spc="-20"/>
              <a:t>ISAR</a:t>
            </a:r>
          </a:p>
        </p:txBody>
      </p:sp>
      <p:pic>
        <p:nvPicPr>
          <p:cNvPr id="5" name="Graphic 4" descr="Beginning with solid fill">
            <a:hlinkClick r:id="rId2" action="ppaction://hlinksldjump"/>
            <a:extLst>
              <a:ext uri="{FF2B5EF4-FFF2-40B4-BE49-F238E27FC236}">
                <a16:creationId xmlns:a16="http://schemas.microsoft.com/office/drawing/2014/main" id="{CBC5B15D-E2E6-F8A9-4F83-3854F08EF10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310692" y="967816"/>
            <a:ext cx="8405495" cy="3714750"/>
          </a:xfrm>
          <a:prstGeom prst="rect">
            <a:avLst/>
          </a:prstGeom>
        </p:spPr>
        <p:txBody>
          <a:bodyPr vert="horz" wrap="square" lIns="0" tIns="12065" rIns="0" bIns="0" rtlCol="0">
            <a:spAutoFit/>
          </a:bodyPr>
          <a:lstStyle/>
          <a:p>
            <a:pPr marL="146685" marR="0" lvl="0" indent="-133985" defTabSz="914400" eaLnBrk="1" fontAlgn="auto" latinLnBrk="0" hangingPunct="1">
              <a:lnSpc>
                <a:spcPct val="100000"/>
              </a:lnSpc>
              <a:spcBef>
                <a:spcPts val="95"/>
              </a:spcBef>
              <a:spcAft>
                <a:spcPts val="0"/>
              </a:spcAft>
              <a:buClr>
                <a:srgbClr val="FF9900"/>
              </a:buClr>
              <a:buSzTx/>
              <a:buFont typeface="Arial"/>
              <a:buChar char="•"/>
              <a:tabLst>
                <a:tab pos="146685" algn="l"/>
              </a:tabLst>
              <a:defRPr/>
            </a:pPr>
            <a:r>
              <a:rPr kumimoji="0" sz="1600" b="0" i="0" u="none" strike="noStrike" kern="0" cap="none" spc="0" normalizeH="0" baseline="0" noProof="0">
                <a:ln>
                  <a:noFill/>
                </a:ln>
                <a:solidFill>
                  <a:srgbClr val="073762"/>
                </a:solidFill>
                <a:effectLst/>
                <a:uLnTx/>
                <a:uFillTx/>
                <a:latin typeface="Arial"/>
                <a:cs typeface="Arial"/>
              </a:rPr>
              <a:t>By</a:t>
            </a:r>
            <a:r>
              <a:rPr kumimoji="0" sz="1600" b="0" i="0" u="none" strike="noStrike" kern="0" cap="none" spc="-25"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acting</a:t>
            </a:r>
            <a:r>
              <a:rPr kumimoji="0" sz="1600" b="0" i="0" u="none" strike="noStrike" kern="0" cap="none" spc="-35"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as</a:t>
            </a:r>
            <a:r>
              <a:rPr kumimoji="0" sz="1600" b="0" i="0" u="none" strike="noStrike" kern="0" cap="none" spc="-15"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a</a:t>
            </a:r>
            <a:r>
              <a:rPr kumimoji="0" sz="1600" b="0" i="0" u="none" strike="noStrike" kern="0" cap="none" spc="-20" normalizeH="0" baseline="0" noProof="0">
                <a:ln>
                  <a:noFill/>
                </a:ln>
                <a:solidFill>
                  <a:srgbClr val="073762"/>
                </a:solidFill>
                <a:effectLst/>
                <a:uLnTx/>
                <a:uFillTx/>
                <a:latin typeface="Arial"/>
                <a:cs typeface="Arial"/>
              </a:rPr>
              <a:t> </a:t>
            </a:r>
            <a:r>
              <a:rPr kumimoji="0" sz="1600" b="1" i="0" u="none" strike="noStrike" kern="0" cap="none" spc="0" normalizeH="0" baseline="0" noProof="0">
                <a:ln>
                  <a:noFill/>
                </a:ln>
                <a:solidFill>
                  <a:srgbClr val="073762"/>
                </a:solidFill>
                <a:effectLst/>
                <a:uLnTx/>
                <a:uFillTx/>
                <a:latin typeface="Arial"/>
                <a:cs typeface="Arial"/>
              </a:rPr>
              <a:t>data</a:t>
            </a:r>
            <a:r>
              <a:rPr kumimoji="0" sz="1600" b="1" i="0" u="none" strike="noStrike" kern="0" cap="none" spc="-20" normalizeH="0" baseline="0" noProof="0">
                <a:ln>
                  <a:noFill/>
                </a:ln>
                <a:solidFill>
                  <a:srgbClr val="073762"/>
                </a:solidFill>
                <a:effectLst/>
                <a:uLnTx/>
                <a:uFillTx/>
                <a:latin typeface="Arial"/>
                <a:cs typeface="Arial"/>
              </a:rPr>
              <a:t> </a:t>
            </a:r>
            <a:r>
              <a:rPr kumimoji="0" sz="1600" b="1" i="0" u="none" strike="noStrike" kern="0" cap="none" spc="0" normalizeH="0" baseline="0" noProof="0">
                <a:ln>
                  <a:noFill/>
                </a:ln>
                <a:solidFill>
                  <a:srgbClr val="073762"/>
                </a:solidFill>
                <a:effectLst/>
                <a:uLnTx/>
                <a:uFillTx/>
                <a:latin typeface="Arial"/>
                <a:cs typeface="Arial"/>
              </a:rPr>
              <a:t>custodian</a:t>
            </a:r>
            <a:r>
              <a:rPr kumimoji="0" sz="1600" b="1" i="0" u="none" strike="noStrike" kern="0" cap="none" spc="5"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of</a:t>
            </a:r>
            <a:r>
              <a:rPr kumimoji="0" sz="1600" b="0" i="0" u="none" strike="noStrike" kern="0" cap="none" spc="-15"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international</a:t>
            </a:r>
            <a:r>
              <a:rPr kumimoji="0" sz="1600" b="0" i="0" u="none" strike="noStrike" kern="0" cap="none" spc="-25"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patient</a:t>
            </a:r>
            <a:r>
              <a:rPr kumimoji="0" sz="1600" b="0" i="0" u="none" strike="noStrike" kern="0" cap="none" spc="-2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data,</a:t>
            </a:r>
            <a:r>
              <a:rPr kumimoji="0" sz="1600" b="0" i="0" u="none" strike="noStrike" kern="0" cap="none" spc="-2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ISAR</a:t>
            </a:r>
            <a:r>
              <a:rPr kumimoji="0" sz="1600" b="0" i="0" u="none" strike="noStrike" kern="0" cap="none" spc="-25"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works as</a:t>
            </a:r>
            <a:r>
              <a:rPr kumimoji="0" sz="1600" b="0" i="0" u="none" strike="noStrike" kern="0" cap="none" spc="-25"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an</a:t>
            </a:r>
            <a:r>
              <a:rPr kumimoji="0" sz="1600" b="0" i="0" u="none" strike="noStrike" kern="0" cap="none" spc="-10" normalizeH="0" baseline="0" noProof="0">
                <a:ln>
                  <a:noFill/>
                </a:ln>
                <a:solidFill>
                  <a:srgbClr val="073762"/>
                </a:solidFill>
                <a:effectLst/>
                <a:uLnTx/>
                <a:uFillTx/>
                <a:latin typeface="Arial"/>
                <a:cs typeface="Arial"/>
              </a:rPr>
              <a:t> </a:t>
            </a:r>
            <a:r>
              <a:rPr kumimoji="0" sz="1600" b="1" i="0" u="none" strike="noStrike" kern="0" cap="none" spc="0" normalizeH="0" baseline="0" noProof="0">
                <a:ln>
                  <a:noFill/>
                </a:ln>
                <a:solidFill>
                  <a:srgbClr val="073762"/>
                </a:solidFill>
                <a:effectLst/>
                <a:uLnTx/>
                <a:uFillTx/>
                <a:latin typeface="Arial"/>
                <a:cs typeface="Arial"/>
              </a:rPr>
              <a:t>open</a:t>
            </a:r>
            <a:r>
              <a:rPr kumimoji="0" sz="1600" b="1" i="0" u="none" strike="noStrike" kern="0" cap="none" spc="-5" normalizeH="0" baseline="0" noProof="0">
                <a:ln>
                  <a:noFill/>
                </a:ln>
                <a:solidFill>
                  <a:srgbClr val="073762"/>
                </a:solidFill>
                <a:effectLst/>
                <a:uLnTx/>
                <a:uFillTx/>
                <a:latin typeface="Arial"/>
                <a:cs typeface="Arial"/>
              </a:rPr>
              <a:t> </a:t>
            </a:r>
            <a:r>
              <a:rPr kumimoji="0" sz="1600" b="1" i="0" u="none" strike="noStrike" kern="0" cap="none" spc="-10" normalizeH="0" baseline="0" noProof="0">
                <a:ln>
                  <a:noFill/>
                </a:ln>
                <a:solidFill>
                  <a:srgbClr val="073762"/>
                </a:solidFill>
                <a:effectLst/>
                <a:uLnTx/>
                <a:uFillTx/>
                <a:latin typeface="Arial"/>
                <a:cs typeface="Arial"/>
              </a:rPr>
              <a:t>border</a:t>
            </a:r>
            <a:endParaRPr kumimoji="0" sz="1600" b="0" i="0" u="none" strike="noStrike" kern="0" cap="none" spc="0" normalizeH="0" baseline="0" noProof="0">
              <a:ln>
                <a:noFill/>
              </a:ln>
              <a:solidFill>
                <a:sysClr val="windowText" lastClr="000000"/>
              </a:solidFill>
              <a:effectLst/>
              <a:uLnTx/>
              <a:uFillTx/>
              <a:latin typeface="Arial"/>
              <a:cs typeface="Arial"/>
            </a:endParaRPr>
          </a:p>
          <a:p>
            <a:pPr marL="146685" marR="0" lvl="0" indent="0" defTabSz="914400" eaLnBrk="1" fontAlgn="auto" latinLnBrk="0" hangingPunct="1">
              <a:lnSpc>
                <a:spcPct val="100000"/>
              </a:lnSpc>
              <a:spcBef>
                <a:spcPts val="5"/>
              </a:spcBef>
              <a:spcAft>
                <a:spcPts val="0"/>
              </a:spcAft>
              <a:buClrTx/>
              <a:buSzTx/>
              <a:buFontTx/>
              <a:buNone/>
              <a:tabLst/>
              <a:defRPr/>
            </a:pPr>
            <a:r>
              <a:rPr kumimoji="0" sz="1600" b="0" i="0" u="none" strike="noStrike" kern="0" cap="none" spc="0" normalizeH="0" baseline="0" noProof="0">
                <a:ln>
                  <a:noFill/>
                </a:ln>
                <a:solidFill>
                  <a:srgbClr val="073762"/>
                </a:solidFill>
                <a:effectLst/>
                <a:uLnTx/>
                <a:uFillTx/>
                <a:latin typeface="Arial"/>
                <a:cs typeface="Arial"/>
              </a:rPr>
              <a:t>initiative,</a:t>
            </a:r>
            <a:r>
              <a:rPr kumimoji="0" sz="1600" b="0" i="0" u="none" strike="noStrike" kern="0" cap="none" spc="-65"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providing</a:t>
            </a:r>
            <a:r>
              <a:rPr kumimoji="0" sz="1600" b="0" i="0" u="none" strike="noStrike" kern="0" cap="none" spc="-55"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a</a:t>
            </a:r>
            <a:r>
              <a:rPr kumimoji="0" sz="1600" b="0" i="0" u="none" strike="noStrike" kern="0" cap="none" spc="-3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platform</a:t>
            </a:r>
            <a:r>
              <a:rPr kumimoji="0" sz="1600" b="0" i="0" u="none" strike="noStrike" kern="0" cap="none" spc="-25"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to</a:t>
            </a:r>
            <a:r>
              <a:rPr kumimoji="0" sz="1600" b="0" i="0" u="none" strike="noStrike" kern="0" cap="none" spc="-15" normalizeH="0" baseline="0" noProof="0">
                <a:ln>
                  <a:noFill/>
                </a:ln>
                <a:solidFill>
                  <a:srgbClr val="073762"/>
                </a:solidFill>
                <a:effectLst/>
                <a:uLnTx/>
                <a:uFillTx/>
                <a:latin typeface="Arial"/>
                <a:cs typeface="Arial"/>
              </a:rPr>
              <a:t> </a:t>
            </a:r>
            <a:r>
              <a:rPr kumimoji="0" sz="1600" b="1" i="0" u="none" strike="noStrike" kern="0" cap="none" spc="0" normalizeH="0" baseline="0" noProof="0">
                <a:ln>
                  <a:noFill/>
                </a:ln>
                <a:solidFill>
                  <a:srgbClr val="073762"/>
                </a:solidFill>
                <a:effectLst/>
                <a:uLnTx/>
                <a:uFillTx/>
                <a:latin typeface="Arial"/>
                <a:cs typeface="Arial"/>
              </a:rPr>
              <a:t>facilitate</a:t>
            </a:r>
            <a:r>
              <a:rPr kumimoji="0" sz="1600" b="1" i="0" u="none" strike="noStrike" kern="0" cap="none" spc="5" normalizeH="0" baseline="0" noProof="0">
                <a:ln>
                  <a:noFill/>
                </a:ln>
                <a:solidFill>
                  <a:srgbClr val="073762"/>
                </a:solidFill>
                <a:effectLst/>
                <a:uLnTx/>
                <a:uFillTx/>
                <a:latin typeface="Arial"/>
                <a:cs typeface="Arial"/>
              </a:rPr>
              <a:t> </a:t>
            </a:r>
            <a:r>
              <a:rPr kumimoji="0" sz="1600" b="1" i="0" u="none" strike="noStrike" kern="0" cap="none" spc="0" normalizeH="0" baseline="0" noProof="0">
                <a:ln>
                  <a:noFill/>
                </a:ln>
                <a:solidFill>
                  <a:srgbClr val="073762"/>
                </a:solidFill>
                <a:effectLst/>
                <a:uLnTx/>
                <a:uFillTx/>
                <a:latin typeface="Arial"/>
                <a:cs typeface="Arial"/>
              </a:rPr>
              <a:t>data</a:t>
            </a:r>
            <a:r>
              <a:rPr kumimoji="0" sz="1600" b="1" i="0" u="none" strike="noStrike" kern="0" cap="none" spc="-35" normalizeH="0" baseline="0" noProof="0">
                <a:ln>
                  <a:noFill/>
                </a:ln>
                <a:solidFill>
                  <a:srgbClr val="073762"/>
                </a:solidFill>
                <a:effectLst/>
                <a:uLnTx/>
                <a:uFillTx/>
                <a:latin typeface="Arial"/>
                <a:cs typeface="Arial"/>
              </a:rPr>
              <a:t> </a:t>
            </a:r>
            <a:r>
              <a:rPr kumimoji="0" sz="1600" b="1" i="0" u="none" strike="noStrike" kern="0" cap="none" spc="-10" normalizeH="0" baseline="0" noProof="0">
                <a:ln>
                  <a:noFill/>
                </a:ln>
                <a:solidFill>
                  <a:srgbClr val="073762"/>
                </a:solidFill>
                <a:effectLst/>
                <a:uLnTx/>
                <a:uFillTx/>
                <a:latin typeface="Arial"/>
                <a:cs typeface="Arial"/>
              </a:rPr>
              <a:t>sharing</a:t>
            </a:r>
            <a:r>
              <a:rPr kumimoji="0" sz="1600" b="0" i="0" u="none" strike="noStrike" kern="0" cap="none" spc="-10" normalizeH="0" baseline="0" noProof="0">
                <a:ln>
                  <a:noFill/>
                </a:ln>
                <a:solidFill>
                  <a:srgbClr val="073762"/>
                </a:solidFill>
                <a:effectLst/>
                <a:uLnTx/>
                <a:uFillTx/>
                <a:latin typeface="Arial"/>
                <a:cs typeface="Arial"/>
              </a:rPr>
              <a:t>.</a:t>
            </a:r>
            <a:endParaRPr kumimoji="0" sz="1600" b="0" i="0" u="none" strike="noStrike" kern="0" cap="none" spc="0" normalizeH="0" baseline="0" noProof="0">
              <a:ln>
                <a:noFill/>
              </a:ln>
              <a:solidFill>
                <a:sysClr val="windowText" lastClr="000000"/>
              </a:solidFill>
              <a:effectLst/>
              <a:uLnTx/>
              <a:uFillTx/>
              <a:latin typeface="Arial"/>
              <a:cs typeface="Arial"/>
            </a:endParaRPr>
          </a:p>
          <a:p>
            <a:pPr marL="146685" marR="952500" lvl="0" indent="-134620" defTabSz="914400" eaLnBrk="1" fontAlgn="auto" latinLnBrk="0" hangingPunct="1">
              <a:lnSpc>
                <a:spcPct val="100000"/>
              </a:lnSpc>
              <a:spcBef>
                <a:spcPts val="1500"/>
              </a:spcBef>
              <a:spcAft>
                <a:spcPts val="0"/>
              </a:spcAft>
              <a:buClr>
                <a:srgbClr val="FF9900"/>
              </a:buClr>
              <a:buSzTx/>
              <a:buFontTx/>
              <a:buChar char="•"/>
              <a:tabLst>
                <a:tab pos="146685" algn="l"/>
              </a:tabLst>
              <a:defRPr/>
            </a:pPr>
            <a:r>
              <a:rPr kumimoji="0" sz="1600" b="0" i="0" u="none" strike="noStrike" kern="0" cap="none" spc="0" normalizeH="0" baseline="0" noProof="0">
                <a:ln>
                  <a:noFill/>
                </a:ln>
                <a:solidFill>
                  <a:srgbClr val="073762"/>
                </a:solidFill>
                <a:effectLst/>
                <a:uLnTx/>
                <a:uFillTx/>
                <a:latin typeface="Arial"/>
                <a:cs typeface="Arial"/>
              </a:rPr>
              <a:t>The</a:t>
            </a:r>
            <a:r>
              <a:rPr kumimoji="0" sz="1600" b="0" i="0" u="none" strike="noStrike" kern="0" cap="none" spc="-5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registry</a:t>
            </a:r>
            <a:r>
              <a:rPr kumimoji="0" sz="1600" b="0" i="0" u="none" strike="noStrike" kern="0" cap="none" spc="-4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provides</a:t>
            </a:r>
            <a:r>
              <a:rPr kumimoji="0" sz="1600" b="0" i="0" u="none" strike="noStrike" kern="0" cap="none" spc="-50" normalizeH="0" baseline="0" noProof="0">
                <a:ln>
                  <a:noFill/>
                </a:ln>
                <a:solidFill>
                  <a:srgbClr val="073762"/>
                </a:solidFill>
                <a:effectLst/>
                <a:uLnTx/>
                <a:uFillTx/>
                <a:latin typeface="Arial"/>
                <a:cs typeface="Arial"/>
              </a:rPr>
              <a:t> </a:t>
            </a:r>
            <a:r>
              <a:rPr kumimoji="0" sz="1600" b="1" i="0" u="none" strike="noStrike" kern="0" cap="none" spc="0" normalizeH="0" baseline="0" noProof="0">
                <a:ln>
                  <a:noFill/>
                </a:ln>
                <a:solidFill>
                  <a:srgbClr val="073762"/>
                </a:solidFill>
                <a:effectLst/>
                <a:uLnTx/>
                <a:uFillTx/>
                <a:latin typeface="Arial"/>
                <a:cs typeface="Arial"/>
              </a:rPr>
              <a:t>enough</a:t>
            </a:r>
            <a:r>
              <a:rPr kumimoji="0" sz="1600" b="1" i="0" u="none" strike="noStrike" kern="0" cap="none" spc="-35" normalizeH="0" baseline="0" noProof="0">
                <a:ln>
                  <a:noFill/>
                </a:ln>
                <a:solidFill>
                  <a:srgbClr val="073762"/>
                </a:solidFill>
                <a:effectLst/>
                <a:uLnTx/>
                <a:uFillTx/>
                <a:latin typeface="Arial"/>
                <a:cs typeface="Arial"/>
              </a:rPr>
              <a:t> </a:t>
            </a:r>
            <a:r>
              <a:rPr kumimoji="0" sz="1600" b="1" i="0" u="none" strike="noStrike" kern="0" cap="none" spc="0" normalizeH="0" baseline="0" noProof="0">
                <a:ln>
                  <a:noFill/>
                </a:ln>
                <a:solidFill>
                  <a:srgbClr val="073762"/>
                </a:solidFill>
                <a:effectLst/>
                <a:uLnTx/>
                <a:uFillTx/>
                <a:latin typeface="Arial"/>
                <a:cs typeface="Arial"/>
              </a:rPr>
              <a:t>statistical</a:t>
            </a:r>
            <a:r>
              <a:rPr kumimoji="0" sz="1600" b="1" i="0" u="none" strike="noStrike" kern="0" cap="none" spc="-10" normalizeH="0" baseline="0" noProof="0">
                <a:ln>
                  <a:noFill/>
                </a:ln>
                <a:solidFill>
                  <a:srgbClr val="073762"/>
                </a:solidFill>
                <a:effectLst/>
                <a:uLnTx/>
                <a:uFillTx/>
                <a:latin typeface="Arial"/>
                <a:cs typeface="Arial"/>
              </a:rPr>
              <a:t> </a:t>
            </a:r>
            <a:r>
              <a:rPr kumimoji="0" sz="1600" b="1" i="0" u="none" strike="noStrike" kern="0" cap="none" spc="0" normalizeH="0" baseline="0" noProof="0">
                <a:ln>
                  <a:noFill/>
                </a:ln>
                <a:solidFill>
                  <a:srgbClr val="073762"/>
                </a:solidFill>
                <a:effectLst/>
                <a:uLnTx/>
                <a:uFillTx/>
                <a:latin typeface="Arial"/>
                <a:cs typeface="Arial"/>
              </a:rPr>
              <a:t>power</a:t>
            </a:r>
            <a:r>
              <a:rPr kumimoji="0" sz="1600" b="1" i="0" u="none" strike="noStrike" kern="0" cap="none" spc="-65"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to</a:t>
            </a:r>
            <a:r>
              <a:rPr kumimoji="0" sz="1600" b="0" i="0" u="none" strike="noStrike" kern="0" cap="none" spc="-40" normalizeH="0" baseline="0" noProof="0">
                <a:ln>
                  <a:noFill/>
                </a:ln>
                <a:solidFill>
                  <a:srgbClr val="073762"/>
                </a:solidFill>
                <a:effectLst/>
                <a:uLnTx/>
                <a:uFillTx/>
                <a:latin typeface="Arial"/>
                <a:cs typeface="Arial"/>
              </a:rPr>
              <a:t> </a:t>
            </a:r>
            <a:r>
              <a:rPr kumimoji="0" sz="1600" b="1" i="0" u="none" strike="noStrike" kern="0" cap="none" spc="0" normalizeH="0" baseline="0" noProof="0">
                <a:ln>
                  <a:noFill/>
                </a:ln>
                <a:solidFill>
                  <a:srgbClr val="073762"/>
                </a:solidFill>
                <a:effectLst/>
                <a:uLnTx/>
                <a:uFillTx/>
                <a:latin typeface="Arial"/>
                <a:cs typeface="Arial"/>
              </a:rPr>
              <a:t>address</a:t>
            </a:r>
            <a:r>
              <a:rPr kumimoji="0" sz="1600" b="1" i="0" u="none" strike="noStrike" kern="0" cap="none" spc="-40" normalizeH="0" baseline="0" noProof="0">
                <a:ln>
                  <a:noFill/>
                </a:ln>
                <a:solidFill>
                  <a:srgbClr val="073762"/>
                </a:solidFill>
                <a:effectLst/>
                <a:uLnTx/>
                <a:uFillTx/>
                <a:latin typeface="Arial"/>
                <a:cs typeface="Arial"/>
              </a:rPr>
              <a:t> </a:t>
            </a:r>
            <a:r>
              <a:rPr kumimoji="0" sz="1600" b="1" i="0" u="none" strike="noStrike" kern="0" cap="none" spc="0" normalizeH="0" baseline="0" noProof="0">
                <a:ln>
                  <a:noFill/>
                </a:ln>
                <a:solidFill>
                  <a:srgbClr val="073762"/>
                </a:solidFill>
                <a:effectLst/>
                <a:uLnTx/>
                <a:uFillTx/>
                <a:latin typeface="Arial"/>
                <a:cs typeface="Arial"/>
              </a:rPr>
              <a:t>important</a:t>
            </a:r>
            <a:r>
              <a:rPr kumimoji="0" sz="1600" b="1" i="0" u="none" strike="noStrike" kern="0" cap="none" spc="-15" normalizeH="0" baseline="0" noProof="0">
                <a:ln>
                  <a:noFill/>
                </a:ln>
                <a:solidFill>
                  <a:srgbClr val="073762"/>
                </a:solidFill>
                <a:effectLst/>
                <a:uLnTx/>
                <a:uFillTx/>
                <a:latin typeface="Arial"/>
                <a:cs typeface="Arial"/>
              </a:rPr>
              <a:t> </a:t>
            </a:r>
            <a:r>
              <a:rPr kumimoji="0" sz="1600" b="1" i="0" u="none" strike="noStrike" kern="0" cap="none" spc="-10" normalizeH="0" baseline="0" noProof="0">
                <a:ln>
                  <a:noFill/>
                </a:ln>
                <a:solidFill>
                  <a:srgbClr val="073762"/>
                </a:solidFill>
                <a:effectLst/>
                <a:uLnTx/>
                <a:uFillTx/>
                <a:latin typeface="Arial"/>
                <a:cs typeface="Arial"/>
              </a:rPr>
              <a:t>research </a:t>
            </a:r>
            <a:r>
              <a:rPr kumimoji="0" sz="1600" b="1" i="0" u="none" strike="noStrike" kern="0" cap="none" spc="0" normalizeH="0" baseline="0" noProof="0">
                <a:ln>
                  <a:noFill/>
                </a:ln>
                <a:solidFill>
                  <a:srgbClr val="073762"/>
                </a:solidFill>
                <a:effectLst/>
                <a:uLnTx/>
                <a:uFillTx/>
                <a:latin typeface="Arial"/>
                <a:cs typeface="Arial"/>
              </a:rPr>
              <a:t>questions</a:t>
            </a:r>
            <a:r>
              <a:rPr kumimoji="0" sz="1600" b="1" i="0" u="none" strike="noStrike" kern="0" cap="none" spc="-1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in</a:t>
            </a:r>
            <a:r>
              <a:rPr kumimoji="0" sz="1600" b="0" i="0" u="none" strike="noStrike" kern="0" cap="none" spc="-5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severe</a:t>
            </a:r>
            <a:r>
              <a:rPr kumimoji="0" sz="1600" b="0" i="0" u="none" strike="noStrike" kern="0" cap="none" spc="-25"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asthma</a:t>
            </a:r>
            <a:r>
              <a:rPr kumimoji="0" sz="1600" b="0" i="0" u="none" strike="noStrike" kern="0" cap="none" spc="-3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aimed</a:t>
            </a:r>
            <a:r>
              <a:rPr kumimoji="0" sz="1600" b="0" i="0" u="none" strike="noStrike" kern="0" cap="none" spc="-35"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at</a:t>
            </a:r>
            <a:r>
              <a:rPr kumimoji="0" sz="1600" b="0" i="0" u="none" strike="noStrike" kern="0" cap="none" spc="-25"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a</a:t>
            </a:r>
            <a:r>
              <a:rPr kumimoji="0" sz="1600" b="0" i="0" u="none" strike="noStrike" kern="0" cap="none" spc="-4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wide</a:t>
            </a:r>
            <a:r>
              <a:rPr kumimoji="0" sz="1600" b="0" i="0" u="none" strike="noStrike" kern="0" cap="none" spc="-25"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range</a:t>
            </a:r>
            <a:r>
              <a:rPr kumimoji="0" sz="1600" b="0" i="0" u="none" strike="noStrike" kern="0" cap="none" spc="-3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of</a:t>
            </a:r>
            <a:r>
              <a:rPr kumimoji="0" sz="1600" b="0" i="0" u="none" strike="noStrike" kern="0" cap="none" spc="-25" normalizeH="0" baseline="0" noProof="0">
                <a:ln>
                  <a:noFill/>
                </a:ln>
                <a:solidFill>
                  <a:srgbClr val="073762"/>
                </a:solidFill>
                <a:effectLst/>
                <a:uLnTx/>
                <a:uFillTx/>
                <a:latin typeface="Arial"/>
                <a:cs typeface="Arial"/>
              </a:rPr>
              <a:t> </a:t>
            </a:r>
            <a:r>
              <a:rPr kumimoji="0" sz="1600" b="0" i="0" u="none" strike="noStrike" kern="0" cap="none" spc="-10" normalizeH="0" baseline="0" noProof="0">
                <a:ln>
                  <a:noFill/>
                </a:ln>
                <a:solidFill>
                  <a:srgbClr val="073762"/>
                </a:solidFill>
                <a:effectLst/>
                <a:uLnTx/>
                <a:uFillTx/>
                <a:latin typeface="Arial"/>
                <a:cs typeface="Arial"/>
              </a:rPr>
              <a:t>topics.</a:t>
            </a:r>
            <a:endParaRPr kumimoji="0" sz="1600" b="0" i="0" u="none" strike="noStrike" kern="0" cap="none" spc="0" normalizeH="0" baseline="0" noProof="0">
              <a:ln>
                <a:noFill/>
              </a:ln>
              <a:solidFill>
                <a:sysClr val="windowText" lastClr="000000"/>
              </a:solidFill>
              <a:effectLst/>
              <a:uLnTx/>
              <a:uFillTx/>
              <a:latin typeface="Arial"/>
              <a:cs typeface="Arial"/>
            </a:endParaRPr>
          </a:p>
          <a:p>
            <a:pPr marL="146685" marR="69215" lvl="0" indent="-134620" defTabSz="914400" eaLnBrk="1" fontAlgn="auto" latinLnBrk="0" hangingPunct="1">
              <a:lnSpc>
                <a:spcPct val="100000"/>
              </a:lnSpc>
              <a:spcBef>
                <a:spcPts val="1500"/>
              </a:spcBef>
              <a:spcAft>
                <a:spcPts val="0"/>
              </a:spcAft>
              <a:buClr>
                <a:srgbClr val="FF9900"/>
              </a:buClr>
              <a:buSzTx/>
              <a:buFontTx/>
              <a:buChar char="•"/>
              <a:tabLst>
                <a:tab pos="146685" algn="l"/>
              </a:tabLst>
              <a:defRPr/>
            </a:pPr>
            <a:r>
              <a:rPr kumimoji="0" sz="1600" b="0" i="0" u="none" strike="noStrike" kern="0" cap="none" spc="0" normalizeH="0" baseline="0" noProof="0">
                <a:ln>
                  <a:noFill/>
                </a:ln>
                <a:solidFill>
                  <a:srgbClr val="073762"/>
                </a:solidFill>
                <a:effectLst/>
                <a:uLnTx/>
                <a:uFillTx/>
                <a:latin typeface="Arial"/>
                <a:cs typeface="Arial"/>
              </a:rPr>
              <a:t>Through</a:t>
            </a:r>
            <a:r>
              <a:rPr kumimoji="0" sz="1600" b="0" i="0" u="none" strike="noStrike" kern="0" cap="none" spc="-4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ISAR,</a:t>
            </a:r>
            <a:r>
              <a:rPr kumimoji="0" sz="1600" b="0" i="0" u="none" strike="noStrike" kern="0" cap="none" spc="-4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it</a:t>
            </a:r>
            <a:r>
              <a:rPr kumimoji="0" sz="1600" b="0" i="0" u="none" strike="noStrike" kern="0" cap="none" spc="-5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is</a:t>
            </a:r>
            <a:r>
              <a:rPr kumimoji="0" sz="1600" b="0" i="0" u="none" strike="noStrike" kern="0" cap="none" spc="-55"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expected</a:t>
            </a:r>
            <a:r>
              <a:rPr kumimoji="0" sz="1600" b="0" i="0" u="none" strike="noStrike" kern="0" cap="none" spc="-4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that</a:t>
            </a:r>
            <a:r>
              <a:rPr kumimoji="0" sz="1600" b="0" i="0" u="none" strike="noStrike" kern="0" cap="none" spc="-3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the</a:t>
            </a:r>
            <a:r>
              <a:rPr kumimoji="0" sz="1600" b="0" i="0" u="none" strike="noStrike" kern="0" cap="none" spc="-25"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harmonised,</a:t>
            </a:r>
            <a:r>
              <a:rPr kumimoji="0" sz="1600" b="0" i="0" u="none" strike="noStrike" kern="0" cap="none" spc="-4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standardised</a:t>
            </a:r>
            <a:r>
              <a:rPr kumimoji="0" sz="1600" b="0" i="0" u="none" strike="noStrike" kern="0" cap="none" spc="-4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nature</a:t>
            </a:r>
            <a:r>
              <a:rPr kumimoji="0" sz="1600" b="0" i="0" u="none" strike="noStrike" kern="0" cap="none" spc="-45"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of</a:t>
            </a:r>
            <a:r>
              <a:rPr kumimoji="0" sz="1600" b="0" i="0" u="none" strike="noStrike" kern="0" cap="none" spc="-35"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data</a:t>
            </a:r>
            <a:r>
              <a:rPr kumimoji="0" sz="1600" b="0" i="0" u="none" strike="noStrike" kern="0" cap="none" spc="-40" normalizeH="0" baseline="0" noProof="0">
                <a:ln>
                  <a:noFill/>
                </a:ln>
                <a:solidFill>
                  <a:srgbClr val="073762"/>
                </a:solidFill>
                <a:effectLst/>
                <a:uLnTx/>
                <a:uFillTx/>
                <a:latin typeface="Arial"/>
                <a:cs typeface="Arial"/>
              </a:rPr>
              <a:t> </a:t>
            </a:r>
            <a:r>
              <a:rPr kumimoji="0" sz="1600" b="0" i="0" u="none" strike="noStrike" kern="0" cap="none" spc="-10" normalizeH="0" baseline="0" noProof="0">
                <a:ln>
                  <a:noFill/>
                </a:ln>
                <a:solidFill>
                  <a:srgbClr val="073762"/>
                </a:solidFill>
                <a:effectLst/>
                <a:uLnTx/>
                <a:uFillTx/>
                <a:latin typeface="Arial"/>
                <a:cs typeface="Arial"/>
              </a:rPr>
              <a:t>contained </a:t>
            </a:r>
            <a:r>
              <a:rPr kumimoji="0" sz="1600" b="0" i="0" u="none" strike="noStrike" kern="0" cap="none" spc="0" normalizeH="0" baseline="0" noProof="0">
                <a:ln>
                  <a:noFill/>
                </a:ln>
                <a:solidFill>
                  <a:srgbClr val="073762"/>
                </a:solidFill>
                <a:effectLst/>
                <a:uLnTx/>
                <a:uFillTx/>
                <a:latin typeface="Arial"/>
                <a:cs typeface="Arial"/>
              </a:rPr>
              <a:t>and</a:t>
            </a:r>
            <a:r>
              <a:rPr kumimoji="0" sz="1600" b="0" i="0" u="none" strike="noStrike" kern="0" cap="none" spc="-5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the</a:t>
            </a:r>
            <a:r>
              <a:rPr kumimoji="0" sz="1600" b="0" i="0" u="none" strike="noStrike" kern="0" cap="none" spc="-4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collaborative</a:t>
            </a:r>
            <a:r>
              <a:rPr kumimoji="0" sz="1600" b="0" i="0" u="none" strike="noStrike" kern="0" cap="none" spc="-65"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partnerships</a:t>
            </a:r>
            <a:r>
              <a:rPr kumimoji="0" sz="1600" b="0" i="0" u="none" strike="noStrike" kern="0" cap="none" spc="-35"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being</a:t>
            </a:r>
            <a:r>
              <a:rPr kumimoji="0" sz="1600" b="0" i="0" u="none" strike="noStrike" kern="0" cap="none" spc="-6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made</a:t>
            </a:r>
            <a:r>
              <a:rPr kumimoji="0" sz="1600" b="0" i="0" u="none" strike="noStrike" kern="0" cap="none" spc="-4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possible</a:t>
            </a:r>
            <a:r>
              <a:rPr kumimoji="0" sz="1600" b="0" i="0" u="none" strike="noStrike" kern="0" cap="none" spc="-7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may</a:t>
            </a:r>
            <a:r>
              <a:rPr kumimoji="0" sz="1600" b="0" i="0" u="none" strike="noStrike" kern="0" cap="none" spc="-10" normalizeH="0" baseline="0" noProof="0">
                <a:ln>
                  <a:noFill/>
                </a:ln>
                <a:solidFill>
                  <a:srgbClr val="073762"/>
                </a:solidFill>
                <a:effectLst/>
                <a:uLnTx/>
                <a:uFillTx/>
                <a:latin typeface="Arial"/>
                <a:cs typeface="Arial"/>
              </a:rPr>
              <a:t> </a:t>
            </a:r>
            <a:r>
              <a:rPr kumimoji="0" sz="1600" b="1" i="0" u="none" strike="noStrike" kern="0" cap="none" spc="0" normalizeH="0" baseline="0" noProof="0">
                <a:ln>
                  <a:noFill/>
                </a:ln>
                <a:solidFill>
                  <a:srgbClr val="073762"/>
                </a:solidFill>
                <a:effectLst/>
                <a:uLnTx/>
                <a:uFillTx/>
                <a:latin typeface="Arial"/>
                <a:cs typeface="Arial"/>
              </a:rPr>
              <a:t>reveal</a:t>
            </a:r>
            <a:r>
              <a:rPr kumimoji="0" sz="1600" b="1" i="0" u="none" strike="noStrike" kern="0" cap="none" spc="-5" normalizeH="0" baseline="0" noProof="0">
                <a:ln>
                  <a:noFill/>
                </a:ln>
                <a:solidFill>
                  <a:srgbClr val="073762"/>
                </a:solidFill>
                <a:effectLst/>
                <a:uLnTx/>
                <a:uFillTx/>
                <a:latin typeface="Arial"/>
                <a:cs typeface="Arial"/>
              </a:rPr>
              <a:t> </a:t>
            </a:r>
            <a:r>
              <a:rPr kumimoji="0" sz="1600" b="1" i="0" u="none" strike="noStrike" kern="0" cap="none" spc="0" normalizeH="0" baseline="0" noProof="0">
                <a:ln>
                  <a:noFill/>
                </a:ln>
                <a:solidFill>
                  <a:srgbClr val="073762"/>
                </a:solidFill>
                <a:effectLst/>
                <a:uLnTx/>
                <a:uFillTx/>
                <a:latin typeface="Arial"/>
                <a:cs typeface="Arial"/>
              </a:rPr>
              <a:t>previously </a:t>
            </a:r>
            <a:r>
              <a:rPr kumimoji="0" sz="1600" b="1" i="0" u="none" strike="noStrike" kern="0" cap="none" spc="-10" normalizeH="0" baseline="0" noProof="0">
                <a:ln>
                  <a:noFill/>
                </a:ln>
                <a:solidFill>
                  <a:srgbClr val="073762"/>
                </a:solidFill>
                <a:effectLst/>
                <a:uLnTx/>
                <a:uFillTx/>
                <a:latin typeface="Arial"/>
                <a:cs typeface="Arial"/>
              </a:rPr>
              <a:t>unthought </a:t>
            </a:r>
            <a:r>
              <a:rPr kumimoji="0" sz="1600" b="1" i="0" u="none" strike="noStrike" kern="0" cap="none" spc="0" normalizeH="0" baseline="0" noProof="0">
                <a:ln>
                  <a:noFill/>
                </a:ln>
                <a:solidFill>
                  <a:srgbClr val="073762"/>
                </a:solidFill>
                <a:effectLst/>
                <a:uLnTx/>
                <a:uFillTx/>
                <a:latin typeface="Arial"/>
                <a:cs typeface="Arial"/>
              </a:rPr>
              <a:t>of</a:t>
            </a:r>
            <a:r>
              <a:rPr kumimoji="0" sz="1600" b="1" i="0" u="none" strike="noStrike" kern="0" cap="none" spc="-30" normalizeH="0" baseline="0" noProof="0">
                <a:ln>
                  <a:noFill/>
                </a:ln>
                <a:solidFill>
                  <a:srgbClr val="073762"/>
                </a:solidFill>
                <a:effectLst/>
                <a:uLnTx/>
                <a:uFillTx/>
                <a:latin typeface="Arial"/>
                <a:cs typeface="Arial"/>
              </a:rPr>
              <a:t> </a:t>
            </a:r>
            <a:r>
              <a:rPr kumimoji="0" sz="1600" b="1" i="0" u="none" strike="noStrike" kern="0" cap="none" spc="0" normalizeH="0" baseline="0" noProof="0">
                <a:ln>
                  <a:noFill/>
                </a:ln>
                <a:solidFill>
                  <a:srgbClr val="073762"/>
                </a:solidFill>
                <a:effectLst/>
                <a:uLnTx/>
                <a:uFillTx/>
                <a:latin typeface="Arial"/>
                <a:cs typeface="Arial"/>
              </a:rPr>
              <a:t>or</a:t>
            </a:r>
            <a:r>
              <a:rPr kumimoji="0" sz="1600" b="1" i="0" u="none" strike="noStrike" kern="0" cap="none" spc="-45" normalizeH="0" baseline="0" noProof="0">
                <a:ln>
                  <a:noFill/>
                </a:ln>
                <a:solidFill>
                  <a:srgbClr val="073762"/>
                </a:solidFill>
                <a:effectLst/>
                <a:uLnTx/>
                <a:uFillTx/>
                <a:latin typeface="Arial"/>
                <a:cs typeface="Arial"/>
              </a:rPr>
              <a:t> </a:t>
            </a:r>
            <a:r>
              <a:rPr kumimoji="0" sz="1600" b="1" i="0" u="none" strike="noStrike" kern="0" cap="none" spc="0" normalizeH="0" baseline="0" noProof="0">
                <a:ln>
                  <a:noFill/>
                </a:ln>
                <a:solidFill>
                  <a:srgbClr val="073762"/>
                </a:solidFill>
                <a:effectLst/>
                <a:uLnTx/>
                <a:uFillTx/>
                <a:latin typeface="Arial"/>
                <a:cs typeface="Arial"/>
              </a:rPr>
              <a:t>neglected</a:t>
            </a:r>
            <a:r>
              <a:rPr kumimoji="0" sz="1600" b="1" i="0" u="none" strike="noStrike" kern="0" cap="none" spc="-20" normalizeH="0" baseline="0" noProof="0">
                <a:ln>
                  <a:noFill/>
                </a:ln>
                <a:solidFill>
                  <a:srgbClr val="073762"/>
                </a:solidFill>
                <a:effectLst/>
                <a:uLnTx/>
                <a:uFillTx/>
                <a:latin typeface="Arial"/>
                <a:cs typeface="Arial"/>
              </a:rPr>
              <a:t> </a:t>
            </a:r>
            <a:r>
              <a:rPr kumimoji="0" sz="1600" b="1" i="0" u="none" strike="noStrike" kern="0" cap="none" spc="0" normalizeH="0" baseline="0" noProof="0">
                <a:ln>
                  <a:noFill/>
                </a:ln>
                <a:solidFill>
                  <a:srgbClr val="073762"/>
                </a:solidFill>
                <a:effectLst/>
                <a:uLnTx/>
                <a:uFillTx/>
                <a:latin typeface="Arial"/>
                <a:cs typeface="Arial"/>
              </a:rPr>
              <a:t>research</a:t>
            </a:r>
            <a:r>
              <a:rPr kumimoji="0" sz="1600" b="1" i="0" u="none" strike="noStrike" kern="0" cap="none" spc="-35" normalizeH="0" baseline="0" noProof="0">
                <a:ln>
                  <a:noFill/>
                </a:ln>
                <a:solidFill>
                  <a:srgbClr val="073762"/>
                </a:solidFill>
                <a:effectLst/>
                <a:uLnTx/>
                <a:uFillTx/>
                <a:latin typeface="Arial"/>
                <a:cs typeface="Arial"/>
              </a:rPr>
              <a:t> </a:t>
            </a:r>
            <a:r>
              <a:rPr kumimoji="0" sz="1600" b="1" i="0" u="none" strike="noStrike" kern="0" cap="none" spc="-10" normalizeH="0" baseline="0" noProof="0">
                <a:ln>
                  <a:noFill/>
                </a:ln>
                <a:solidFill>
                  <a:srgbClr val="073762"/>
                </a:solidFill>
                <a:effectLst/>
                <a:uLnTx/>
                <a:uFillTx/>
                <a:latin typeface="Arial"/>
                <a:cs typeface="Arial"/>
              </a:rPr>
              <a:t>avenues</a:t>
            </a:r>
            <a:r>
              <a:rPr kumimoji="0" sz="1600" b="0" i="0" u="none" strike="noStrike" kern="0" cap="none" spc="-10" normalizeH="0" baseline="0" noProof="0">
                <a:ln>
                  <a:noFill/>
                </a:ln>
                <a:solidFill>
                  <a:srgbClr val="073762"/>
                </a:solidFill>
                <a:effectLst/>
                <a:uLnTx/>
                <a:uFillTx/>
                <a:latin typeface="Arial"/>
                <a:cs typeface="Arial"/>
              </a:rPr>
              <a:t>.</a:t>
            </a:r>
            <a:endParaRPr kumimoji="0" sz="1600" b="0" i="0" u="none" strike="noStrike" kern="0" cap="none" spc="0" normalizeH="0" baseline="0" noProof="0">
              <a:ln>
                <a:noFill/>
              </a:ln>
              <a:solidFill>
                <a:sysClr val="windowText" lastClr="000000"/>
              </a:solidFill>
              <a:effectLst/>
              <a:uLnTx/>
              <a:uFillTx/>
              <a:latin typeface="Arial"/>
              <a:cs typeface="Arial"/>
            </a:endParaRPr>
          </a:p>
          <a:p>
            <a:pPr marL="146685" marR="0" lvl="0" indent="-133985" defTabSz="914400" eaLnBrk="1" fontAlgn="auto" latinLnBrk="0" hangingPunct="1">
              <a:lnSpc>
                <a:spcPct val="100000"/>
              </a:lnSpc>
              <a:spcBef>
                <a:spcPts val="1500"/>
              </a:spcBef>
              <a:spcAft>
                <a:spcPts val="0"/>
              </a:spcAft>
              <a:buClr>
                <a:srgbClr val="FF9900"/>
              </a:buClr>
              <a:buSzTx/>
              <a:buFontTx/>
              <a:buChar char="•"/>
              <a:tabLst>
                <a:tab pos="146685" algn="l"/>
              </a:tabLst>
              <a:defRPr/>
            </a:pPr>
            <a:r>
              <a:rPr kumimoji="0" sz="1600" b="0" i="0" u="none" strike="noStrike" kern="0" cap="none" spc="0" normalizeH="0" baseline="0" noProof="0">
                <a:ln>
                  <a:noFill/>
                </a:ln>
                <a:solidFill>
                  <a:srgbClr val="073762"/>
                </a:solidFill>
                <a:effectLst/>
                <a:uLnTx/>
                <a:uFillTx/>
                <a:latin typeface="Arial"/>
                <a:cs typeface="Arial"/>
              </a:rPr>
              <a:t>In</a:t>
            </a:r>
            <a:r>
              <a:rPr kumimoji="0" sz="1600" b="0" i="0" u="none" strike="noStrike" kern="0" cap="none" spc="-30" normalizeH="0" baseline="0" noProof="0">
                <a:ln>
                  <a:noFill/>
                </a:ln>
                <a:solidFill>
                  <a:srgbClr val="073762"/>
                </a:solidFill>
                <a:effectLst/>
                <a:uLnTx/>
                <a:uFillTx/>
                <a:latin typeface="Arial"/>
                <a:cs typeface="Arial"/>
              </a:rPr>
              <a:t> </a:t>
            </a:r>
            <a:r>
              <a:rPr kumimoji="0" sz="1600" b="0" i="0" u="none" strike="noStrike" kern="0" cap="none" spc="-10" normalizeH="0" baseline="0" noProof="0">
                <a:ln>
                  <a:noFill/>
                </a:ln>
                <a:solidFill>
                  <a:srgbClr val="073762"/>
                </a:solidFill>
                <a:effectLst/>
                <a:uLnTx/>
                <a:uFillTx/>
                <a:latin typeface="Arial"/>
                <a:cs typeface="Arial"/>
              </a:rPr>
              <a:t>summary,</a:t>
            </a:r>
            <a:r>
              <a:rPr kumimoji="0" sz="1600" b="0" i="0" u="none" strike="noStrike" kern="0" cap="none" spc="1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ISAR</a:t>
            </a:r>
            <a:r>
              <a:rPr kumimoji="0" sz="1600" b="0" i="0" u="none" strike="noStrike" kern="0" cap="none" spc="-4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aims</a:t>
            </a:r>
            <a:r>
              <a:rPr kumimoji="0" sz="1600" b="0" i="0" u="none" strike="noStrike" kern="0" cap="none" spc="-3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to</a:t>
            </a:r>
            <a:r>
              <a:rPr kumimoji="0" sz="1600" b="0" i="0" u="none" strike="noStrike" kern="0" cap="none" spc="-15" normalizeH="0" baseline="0" noProof="0">
                <a:ln>
                  <a:noFill/>
                </a:ln>
                <a:solidFill>
                  <a:srgbClr val="073762"/>
                </a:solidFill>
                <a:effectLst/>
                <a:uLnTx/>
                <a:uFillTx/>
                <a:latin typeface="Arial"/>
                <a:cs typeface="Arial"/>
              </a:rPr>
              <a:t> </a:t>
            </a:r>
            <a:r>
              <a:rPr kumimoji="0" sz="1600" b="1" i="0" u="none" strike="noStrike" kern="0" cap="none" spc="0" normalizeH="0" baseline="0" noProof="0">
                <a:ln>
                  <a:noFill/>
                </a:ln>
                <a:solidFill>
                  <a:srgbClr val="073762"/>
                </a:solidFill>
                <a:effectLst/>
                <a:uLnTx/>
                <a:uFillTx/>
                <a:latin typeface="Arial"/>
                <a:cs typeface="Arial"/>
              </a:rPr>
              <a:t>offer</a:t>
            </a:r>
            <a:r>
              <a:rPr kumimoji="0" sz="1600" b="1" i="0" u="none" strike="noStrike" kern="0" cap="none" spc="-15" normalizeH="0" baseline="0" noProof="0">
                <a:ln>
                  <a:noFill/>
                </a:ln>
                <a:solidFill>
                  <a:srgbClr val="073762"/>
                </a:solidFill>
                <a:effectLst/>
                <a:uLnTx/>
                <a:uFillTx/>
                <a:latin typeface="Arial"/>
                <a:cs typeface="Arial"/>
              </a:rPr>
              <a:t> </a:t>
            </a:r>
            <a:r>
              <a:rPr kumimoji="0" sz="1600" b="1" i="0" u="none" strike="noStrike" kern="0" cap="none" spc="0" normalizeH="0" baseline="0" noProof="0">
                <a:ln>
                  <a:noFill/>
                </a:ln>
                <a:solidFill>
                  <a:srgbClr val="073762"/>
                </a:solidFill>
                <a:effectLst/>
                <a:uLnTx/>
                <a:uFillTx/>
                <a:latin typeface="Arial"/>
                <a:cs typeface="Arial"/>
              </a:rPr>
              <a:t>a</a:t>
            </a:r>
            <a:r>
              <a:rPr kumimoji="0" sz="1600" b="1" i="0" u="none" strike="noStrike" kern="0" cap="none" spc="-40" normalizeH="0" baseline="0" noProof="0">
                <a:ln>
                  <a:noFill/>
                </a:ln>
                <a:solidFill>
                  <a:srgbClr val="073762"/>
                </a:solidFill>
                <a:effectLst/>
                <a:uLnTx/>
                <a:uFillTx/>
                <a:latin typeface="Arial"/>
                <a:cs typeface="Arial"/>
              </a:rPr>
              <a:t> </a:t>
            </a:r>
            <a:r>
              <a:rPr kumimoji="0" sz="1600" b="1" i="0" u="none" strike="noStrike" kern="0" cap="none" spc="0" normalizeH="0" baseline="0" noProof="0">
                <a:ln>
                  <a:noFill/>
                </a:ln>
                <a:solidFill>
                  <a:srgbClr val="073762"/>
                </a:solidFill>
                <a:effectLst/>
                <a:uLnTx/>
                <a:uFillTx/>
                <a:latin typeface="Arial"/>
                <a:cs typeface="Arial"/>
              </a:rPr>
              <a:t>rich</a:t>
            </a:r>
            <a:r>
              <a:rPr kumimoji="0" sz="1600" b="1" i="0" u="none" strike="noStrike" kern="0" cap="none" spc="-15" normalizeH="0" baseline="0" noProof="0">
                <a:ln>
                  <a:noFill/>
                </a:ln>
                <a:solidFill>
                  <a:srgbClr val="073762"/>
                </a:solidFill>
                <a:effectLst/>
                <a:uLnTx/>
                <a:uFillTx/>
                <a:latin typeface="Arial"/>
                <a:cs typeface="Arial"/>
              </a:rPr>
              <a:t> </a:t>
            </a:r>
            <a:r>
              <a:rPr kumimoji="0" sz="1600" b="1" i="0" u="none" strike="noStrike" kern="0" cap="none" spc="0" normalizeH="0" baseline="0" noProof="0">
                <a:ln>
                  <a:noFill/>
                </a:ln>
                <a:solidFill>
                  <a:srgbClr val="073762"/>
                </a:solidFill>
                <a:effectLst/>
                <a:uLnTx/>
                <a:uFillTx/>
                <a:latin typeface="Arial"/>
                <a:cs typeface="Arial"/>
              </a:rPr>
              <a:t>source</a:t>
            </a:r>
            <a:r>
              <a:rPr kumimoji="0" sz="1600" b="1" i="0" u="none" strike="noStrike" kern="0" cap="none" spc="-30" normalizeH="0" baseline="0" noProof="0">
                <a:ln>
                  <a:noFill/>
                </a:ln>
                <a:solidFill>
                  <a:srgbClr val="073762"/>
                </a:solidFill>
                <a:effectLst/>
                <a:uLnTx/>
                <a:uFillTx/>
                <a:latin typeface="Arial"/>
                <a:cs typeface="Arial"/>
              </a:rPr>
              <a:t> </a:t>
            </a:r>
            <a:r>
              <a:rPr kumimoji="0" sz="1600" b="1" i="0" u="none" strike="noStrike" kern="0" cap="none" spc="0" normalizeH="0" baseline="0" noProof="0">
                <a:ln>
                  <a:noFill/>
                </a:ln>
                <a:solidFill>
                  <a:srgbClr val="073762"/>
                </a:solidFill>
                <a:effectLst/>
                <a:uLnTx/>
                <a:uFillTx/>
                <a:latin typeface="Arial"/>
                <a:cs typeface="Arial"/>
              </a:rPr>
              <a:t>of</a:t>
            </a:r>
            <a:r>
              <a:rPr kumimoji="0" sz="1600" b="1" i="0" u="none" strike="noStrike" kern="0" cap="none" spc="-40" normalizeH="0" baseline="0" noProof="0">
                <a:ln>
                  <a:noFill/>
                </a:ln>
                <a:solidFill>
                  <a:srgbClr val="073762"/>
                </a:solidFill>
                <a:effectLst/>
                <a:uLnTx/>
                <a:uFillTx/>
                <a:latin typeface="Arial"/>
                <a:cs typeface="Arial"/>
              </a:rPr>
              <a:t> </a:t>
            </a:r>
            <a:r>
              <a:rPr kumimoji="0" sz="1600" b="1" i="0" u="none" strike="noStrike" kern="0" cap="none" spc="-10" normalizeH="0" baseline="0" noProof="0">
                <a:ln>
                  <a:noFill/>
                </a:ln>
                <a:solidFill>
                  <a:srgbClr val="073762"/>
                </a:solidFill>
                <a:effectLst/>
                <a:uLnTx/>
                <a:uFillTx/>
                <a:latin typeface="Arial"/>
                <a:cs typeface="Arial"/>
              </a:rPr>
              <a:t>real-</a:t>
            </a:r>
            <a:r>
              <a:rPr kumimoji="0" sz="1600" b="1" i="0" u="none" strike="noStrike" kern="0" cap="none" spc="0" normalizeH="0" baseline="0" noProof="0">
                <a:ln>
                  <a:noFill/>
                </a:ln>
                <a:solidFill>
                  <a:srgbClr val="073762"/>
                </a:solidFill>
                <a:effectLst/>
                <a:uLnTx/>
                <a:uFillTx/>
                <a:latin typeface="Arial"/>
                <a:cs typeface="Arial"/>
              </a:rPr>
              <a:t>life</a:t>
            </a:r>
            <a:r>
              <a:rPr kumimoji="0" sz="1600" b="1" i="0" u="none" strike="noStrike" kern="0" cap="none" spc="5" normalizeH="0" baseline="0" noProof="0">
                <a:ln>
                  <a:noFill/>
                </a:ln>
                <a:solidFill>
                  <a:srgbClr val="073762"/>
                </a:solidFill>
                <a:effectLst/>
                <a:uLnTx/>
                <a:uFillTx/>
                <a:latin typeface="Arial"/>
                <a:cs typeface="Arial"/>
              </a:rPr>
              <a:t> </a:t>
            </a:r>
            <a:r>
              <a:rPr kumimoji="0" sz="1600" b="1" i="0" u="none" strike="noStrike" kern="0" cap="none" spc="0" normalizeH="0" baseline="0" noProof="0">
                <a:ln>
                  <a:noFill/>
                </a:ln>
                <a:solidFill>
                  <a:srgbClr val="073762"/>
                </a:solidFill>
                <a:effectLst/>
                <a:uLnTx/>
                <a:uFillTx/>
                <a:latin typeface="Arial"/>
                <a:cs typeface="Arial"/>
              </a:rPr>
              <a:t>data</a:t>
            </a:r>
            <a:r>
              <a:rPr kumimoji="0" sz="1600" b="1" i="0" u="none" strike="noStrike" kern="0" cap="none" spc="-2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for</a:t>
            </a:r>
            <a:r>
              <a:rPr kumimoji="0" sz="1600" b="0" i="0" u="none" strike="noStrike" kern="0" cap="none" spc="-2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scientific</a:t>
            </a:r>
            <a:r>
              <a:rPr kumimoji="0" sz="1600" b="0" i="0" u="none" strike="noStrike" kern="0" cap="none" spc="-55"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research</a:t>
            </a:r>
            <a:r>
              <a:rPr kumimoji="0" sz="1600" b="0" i="0" u="none" strike="noStrike" kern="0" cap="none" spc="-30" normalizeH="0" baseline="0" noProof="0">
                <a:ln>
                  <a:noFill/>
                </a:ln>
                <a:solidFill>
                  <a:srgbClr val="073762"/>
                </a:solidFill>
                <a:effectLst/>
                <a:uLnTx/>
                <a:uFillTx/>
                <a:latin typeface="Arial"/>
                <a:cs typeface="Arial"/>
              </a:rPr>
              <a:t> </a:t>
            </a:r>
            <a:r>
              <a:rPr kumimoji="0" sz="1600" b="0" i="0" u="none" strike="noStrike" kern="0" cap="none" spc="-25" normalizeH="0" baseline="0" noProof="0">
                <a:ln>
                  <a:noFill/>
                </a:ln>
                <a:solidFill>
                  <a:srgbClr val="073762"/>
                </a:solidFill>
                <a:effectLst/>
                <a:uLnTx/>
                <a:uFillTx/>
                <a:latin typeface="Arial"/>
                <a:cs typeface="Arial"/>
              </a:rPr>
              <a:t>to</a:t>
            </a:r>
            <a:endParaRPr kumimoji="0" sz="1600" b="0" i="0" u="none" strike="noStrike" kern="0" cap="none" spc="0" normalizeH="0" baseline="0" noProof="0">
              <a:ln>
                <a:noFill/>
              </a:ln>
              <a:solidFill>
                <a:sysClr val="windowText" lastClr="000000"/>
              </a:solidFill>
              <a:effectLst/>
              <a:uLnTx/>
              <a:uFillTx/>
              <a:latin typeface="Arial"/>
              <a:cs typeface="Arial"/>
            </a:endParaRPr>
          </a:p>
          <a:p>
            <a:pPr marL="146685" marR="0" lvl="0" indent="0" defTabSz="914400" eaLnBrk="1" fontAlgn="auto" latinLnBrk="0" hangingPunct="1">
              <a:lnSpc>
                <a:spcPct val="100000"/>
              </a:lnSpc>
              <a:spcBef>
                <a:spcPts val="5"/>
              </a:spcBef>
              <a:spcAft>
                <a:spcPts val="0"/>
              </a:spcAft>
              <a:buClrTx/>
              <a:buSzTx/>
              <a:buFontTx/>
              <a:buNone/>
              <a:tabLst/>
              <a:defRPr/>
            </a:pPr>
            <a:r>
              <a:rPr kumimoji="0" sz="1600" b="0" i="0" u="none" strike="noStrike" kern="0" cap="none" spc="0" normalizeH="0" baseline="0" noProof="0">
                <a:ln>
                  <a:noFill/>
                </a:ln>
                <a:solidFill>
                  <a:srgbClr val="073762"/>
                </a:solidFill>
                <a:effectLst/>
                <a:uLnTx/>
                <a:uFillTx/>
                <a:latin typeface="Arial"/>
                <a:cs typeface="Arial"/>
              </a:rPr>
              <a:t>understand</a:t>
            </a:r>
            <a:r>
              <a:rPr kumimoji="0" sz="1600" b="0" i="0" u="none" strike="noStrike" kern="0" cap="none" spc="-4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and</a:t>
            </a:r>
            <a:r>
              <a:rPr kumimoji="0" sz="1600" b="0" i="0" u="none" strike="noStrike" kern="0" cap="none" spc="-35"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improve</a:t>
            </a:r>
            <a:r>
              <a:rPr kumimoji="0" sz="1600" b="0" i="0" u="none" strike="noStrike" kern="0" cap="none" spc="-5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patient</a:t>
            </a:r>
            <a:r>
              <a:rPr kumimoji="0" sz="1600" b="0" i="0" u="none" strike="noStrike" kern="0" cap="none" spc="-4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outcomes</a:t>
            </a:r>
            <a:r>
              <a:rPr kumimoji="0" sz="1600" b="0" i="0" u="none" strike="noStrike" kern="0" cap="none" spc="-4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in</a:t>
            </a:r>
            <a:r>
              <a:rPr kumimoji="0" sz="1600" b="0" i="0" u="none" strike="noStrike" kern="0" cap="none" spc="-5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severe</a:t>
            </a:r>
            <a:r>
              <a:rPr kumimoji="0" sz="1600" b="0" i="0" u="none" strike="noStrike" kern="0" cap="none" spc="-50" normalizeH="0" baseline="0" noProof="0">
                <a:ln>
                  <a:noFill/>
                </a:ln>
                <a:solidFill>
                  <a:srgbClr val="073762"/>
                </a:solidFill>
                <a:effectLst/>
                <a:uLnTx/>
                <a:uFillTx/>
                <a:latin typeface="Arial"/>
                <a:cs typeface="Arial"/>
              </a:rPr>
              <a:t> </a:t>
            </a:r>
            <a:r>
              <a:rPr kumimoji="0" sz="1600" b="0" i="0" u="none" strike="noStrike" kern="0" cap="none" spc="-10" normalizeH="0" baseline="0" noProof="0">
                <a:ln>
                  <a:noFill/>
                </a:ln>
                <a:solidFill>
                  <a:srgbClr val="073762"/>
                </a:solidFill>
                <a:effectLst/>
                <a:uLnTx/>
                <a:uFillTx/>
                <a:latin typeface="Arial"/>
                <a:cs typeface="Arial"/>
              </a:rPr>
              <a:t>asthma.</a:t>
            </a:r>
            <a:endParaRPr kumimoji="0" sz="1600" b="0" i="0" u="none" strike="noStrike" kern="0" cap="none" spc="0" normalizeH="0" baseline="0" noProof="0">
              <a:ln>
                <a:noFill/>
              </a:ln>
              <a:solidFill>
                <a:sysClr val="windowText" lastClr="000000"/>
              </a:solidFill>
              <a:effectLst/>
              <a:uLnTx/>
              <a:uFillTx/>
              <a:latin typeface="Arial"/>
              <a:cs typeface="Arial"/>
            </a:endParaRPr>
          </a:p>
          <a:p>
            <a:pPr marL="146685" marR="72390" lvl="0" indent="-134620" defTabSz="914400" eaLnBrk="1" fontAlgn="auto" latinLnBrk="0" hangingPunct="1">
              <a:lnSpc>
                <a:spcPct val="100000"/>
              </a:lnSpc>
              <a:spcBef>
                <a:spcPts val="1500"/>
              </a:spcBef>
              <a:spcAft>
                <a:spcPts val="0"/>
              </a:spcAft>
              <a:buClr>
                <a:srgbClr val="FF9900"/>
              </a:buClr>
              <a:buSzTx/>
              <a:buFontTx/>
              <a:buChar char="•"/>
              <a:tabLst>
                <a:tab pos="146685" algn="l"/>
              </a:tabLst>
              <a:defRPr/>
            </a:pPr>
            <a:r>
              <a:rPr kumimoji="0" sz="1600" b="0" i="0" u="none" strike="noStrike" kern="0" cap="none" spc="0" normalizeH="0" baseline="0" noProof="0">
                <a:ln>
                  <a:noFill/>
                </a:ln>
                <a:solidFill>
                  <a:srgbClr val="073762"/>
                </a:solidFill>
                <a:effectLst/>
                <a:uLnTx/>
                <a:uFillTx/>
                <a:latin typeface="Arial"/>
                <a:cs typeface="Arial"/>
              </a:rPr>
              <a:t>Furthermore,</a:t>
            </a:r>
            <a:r>
              <a:rPr kumimoji="0" sz="1600" b="0" i="0" u="none" strike="noStrike" kern="0" cap="none" spc="-5"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the</a:t>
            </a:r>
            <a:r>
              <a:rPr kumimoji="0" sz="1600" b="0" i="0" u="none" strike="noStrike" kern="0" cap="none" spc="-3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registry</a:t>
            </a:r>
            <a:r>
              <a:rPr kumimoji="0" sz="1600" b="0" i="0" u="none" strike="noStrike" kern="0" cap="none" spc="-3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will</a:t>
            </a:r>
            <a:r>
              <a:rPr kumimoji="0" sz="1600" b="0" i="0" u="none" strike="noStrike" kern="0" cap="none" spc="-45"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provide</a:t>
            </a:r>
            <a:r>
              <a:rPr kumimoji="0" sz="1600" b="0" i="0" u="none" strike="noStrike" kern="0" cap="none" spc="-45"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an</a:t>
            </a:r>
            <a:r>
              <a:rPr kumimoji="0" sz="1600" b="0" i="0" u="none" strike="noStrike" kern="0" cap="none" spc="-3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international</a:t>
            </a:r>
            <a:r>
              <a:rPr kumimoji="0" sz="1600" b="0" i="0" u="none" strike="noStrike" kern="0" cap="none" spc="-5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platform</a:t>
            </a:r>
            <a:r>
              <a:rPr kumimoji="0" sz="1600" b="0" i="0" u="none" strike="noStrike" kern="0" cap="none" spc="-2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for</a:t>
            </a:r>
            <a:r>
              <a:rPr kumimoji="0" sz="1600" b="0" i="0" u="none" strike="noStrike" kern="0" cap="none" spc="-25"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research</a:t>
            </a:r>
            <a:r>
              <a:rPr kumimoji="0" sz="1600" b="0" i="0" u="none" strike="noStrike" kern="0" cap="none" spc="-30" normalizeH="0" baseline="0" noProof="0">
                <a:ln>
                  <a:noFill/>
                </a:ln>
                <a:solidFill>
                  <a:srgbClr val="073762"/>
                </a:solidFill>
                <a:effectLst/>
                <a:uLnTx/>
                <a:uFillTx/>
                <a:latin typeface="Arial"/>
                <a:cs typeface="Arial"/>
              </a:rPr>
              <a:t> </a:t>
            </a:r>
            <a:r>
              <a:rPr kumimoji="0" sz="1600" b="0" i="0" u="none" strike="noStrike" kern="0" cap="none" spc="-10" normalizeH="0" baseline="0" noProof="0">
                <a:ln>
                  <a:noFill/>
                </a:ln>
                <a:solidFill>
                  <a:srgbClr val="073762"/>
                </a:solidFill>
                <a:effectLst/>
                <a:uLnTx/>
                <a:uFillTx/>
                <a:latin typeface="Arial"/>
                <a:cs typeface="Arial"/>
              </a:rPr>
              <a:t>collaboration</a:t>
            </a:r>
            <a:r>
              <a:rPr kumimoji="0" sz="1600" b="0" i="0" u="none" strike="noStrike" kern="0" cap="none" spc="-60" normalizeH="0" baseline="0" noProof="0">
                <a:ln>
                  <a:noFill/>
                </a:ln>
                <a:solidFill>
                  <a:srgbClr val="073762"/>
                </a:solidFill>
                <a:effectLst/>
                <a:uLnTx/>
                <a:uFillTx/>
                <a:latin typeface="Arial"/>
                <a:cs typeface="Arial"/>
              </a:rPr>
              <a:t> </a:t>
            </a:r>
            <a:r>
              <a:rPr kumimoji="0" sz="1600" b="0" i="0" u="none" strike="noStrike" kern="0" cap="none" spc="-25" normalizeH="0" baseline="0" noProof="0">
                <a:ln>
                  <a:noFill/>
                </a:ln>
                <a:solidFill>
                  <a:srgbClr val="073762"/>
                </a:solidFill>
                <a:effectLst/>
                <a:uLnTx/>
                <a:uFillTx/>
                <a:latin typeface="Arial"/>
                <a:cs typeface="Arial"/>
              </a:rPr>
              <a:t>in </a:t>
            </a:r>
            <a:r>
              <a:rPr kumimoji="0" sz="1600" b="0" i="0" u="none" strike="noStrike" kern="0" cap="none" spc="0" normalizeH="0" baseline="0" noProof="0">
                <a:ln>
                  <a:noFill/>
                </a:ln>
                <a:solidFill>
                  <a:srgbClr val="073762"/>
                </a:solidFill>
                <a:effectLst/>
                <a:uLnTx/>
                <a:uFillTx/>
                <a:latin typeface="Arial"/>
                <a:cs typeface="Arial"/>
              </a:rPr>
              <a:t>respiratory</a:t>
            </a:r>
            <a:r>
              <a:rPr kumimoji="0" sz="1600" b="0" i="0" u="none" strike="noStrike" kern="0" cap="none" spc="-3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medicine,</a:t>
            </a:r>
            <a:r>
              <a:rPr kumimoji="0" sz="1600" b="0" i="0" u="none" strike="noStrike" kern="0" cap="none" spc="-65"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with</a:t>
            </a:r>
            <a:r>
              <a:rPr kumimoji="0" sz="1600" b="0" i="0" u="none" strike="noStrike" kern="0" cap="none" spc="-45"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the</a:t>
            </a:r>
            <a:r>
              <a:rPr kumimoji="0" sz="1600" b="0" i="0" u="none" strike="noStrike" kern="0" cap="none" spc="-4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overarching</a:t>
            </a:r>
            <a:r>
              <a:rPr kumimoji="0" sz="1600" b="0" i="0" u="none" strike="noStrike" kern="0" cap="none" spc="-60"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aim</a:t>
            </a:r>
            <a:r>
              <a:rPr kumimoji="0" sz="1600" b="0" i="0" u="none" strike="noStrike" kern="0" cap="none" spc="-55" normalizeH="0" baseline="0" noProof="0">
                <a:ln>
                  <a:noFill/>
                </a:ln>
                <a:solidFill>
                  <a:srgbClr val="073762"/>
                </a:solidFill>
                <a:effectLst/>
                <a:uLnTx/>
                <a:uFillTx/>
                <a:latin typeface="Arial"/>
                <a:cs typeface="Arial"/>
              </a:rPr>
              <a:t> </a:t>
            </a:r>
            <a:r>
              <a:rPr kumimoji="0" sz="1600" b="0" i="0" u="none" strike="noStrike" kern="0" cap="none" spc="0" normalizeH="0" baseline="0" noProof="0">
                <a:ln>
                  <a:noFill/>
                </a:ln>
                <a:solidFill>
                  <a:srgbClr val="073762"/>
                </a:solidFill>
                <a:effectLst/>
                <a:uLnTx/>
                <a:uFillTx/>
                <a:latin typeface="Arial"/>
                <a:cs typeface="Arial"/>
              </a:rPr>
              <a:t>of</a:t>
            </a:r>
            <a:r>
              <a:rPr kumimoji="0" sz="1600" b="0" i="0" u="none" strike="noStrike" kern="0" cap="none" spc="-20" normalizeH="0" baseline="0" noProof="0">
                <a:ln>
                  <a:noFill/>
                </a:ln>
                <a:solidFill>
                  <a:srgbClr val="073762"/>
                </a:solidFill>
                <a:effectLst/>
                <a:uLnTx/>
                <a:uFillTx/>
                <a:latin typeface="Arial"/>
                <a:cs typeface="Arial"/>
              </a:rPr>
              <a:t> </a:t>
            </a:r>
            <a:r>
              <a:rPr kumimoji="0" sz="1600" b="1" i="0" u="none" strike="noStrike" kern="0" cap="none" spc="0" normalizeH="0" baseline="0" noProof="0">
                <a:ln>
                  <a:noFill/>
                </a:ln>
                <a:solidFill>
                  <a:srgbClr val="073762"/>
                </a:solidFill>
                <a:effectLst/>
                <a:uLnTx/>
                <a:uFillTx/>
                <a:latin typeface="Arial"/>
                <a:cs typeface="Arial"/>
              </a:rPr>
              <a:t>improving primary</a:t>
            </a:r>
            <a:r>
              <a:rPr kumimoji="0" sz="1600" b="1" i="0" u="none" strike="noStrike" kern="0" cap="none" spc="-30" normalizeH="0" baseline="0" noProof="0">
                <a:ln>
                  <a:noFill/>
                </a:ln>
                <a:solidFill>
                  <a:srgbClr val="073762"/>
                </a:solidFill>
                <a:effectLst/>
                <a:uLnTx/>
                <a:uFillTx/>
                <a:latin typeface="Arial"/>
                <a:cs typeface="Arial"/>
              </a:rPr>
              <a:t> </a:t>
            </a:r>
            <a:r>
              <a:rPr kumimoji="0" sz="1600" b="1" i="0" u="none" strike="noStrike" kern="0" cap="none" spc="0" normalizeH="0" baseline="0" noProof="0">
                <a:ln>
                  <a:noFill/>
                </a:ln>
                <a:solidFill>
                  <a:srgbClr val="073762"/>
                </a:solidFill>
                <a:effectLst/>
                <a:uLnTx/>
                <a:uFillTx/>
                <a:latin typeface="Arial"/>
                <a:cs typeface="Arial"/>
              </a:rPr>
              <a:t>and</a:t>
            </a:r>
            <a:r>
              <a:rPr kumimoji="0" sz="1600" b="1" i="0" u="none" strike="noStrike" kern="0" cap="none" spc="-55" normalizeH="0" baseline="0" noProof="0">
                <a:ln>
                  <a:noFill/>
                </a:ln>
                <a:solidFill>
                  <a:srgbClr val="073762"/>
                </a:solidFill>
                <a:effectLst/>
                <a:uLnTx/>
                <a:uFillTx/>
                <a:latin typeface="Arial"/>
                <a:cs typeface="Arial"/>
              </a:rPr>
              <a:t> </a:t>
            </a:r>
            <a:r>
              <a:rPr kumimoji="0" sz="1600" b="1" i="0" u="none" strike="noStrike" kern="0" cap="none" spc="0" normalizeH="0" baseline="0" noProof="0">
                <a:ln>
                  <a:noFill/>
                </a:ln>
                <a:solidFill>
                  <a:srgbClr val="073762"/>
                </a:solidFill>
                <a:effectLst/>
                <a:uLnTx/>
                <a:uFillTx/>
                <a:latin typeface="Arial"/>
                <a:cs typeface="Arial"/>
              </a:rPr>
              <a:t>secondary</a:t>
            </a:r>
            <a:r>
              <a:rPr kumimoji="0" sz="1600" b="1" i="0" u="none" strike="noStrike" kern="0" cap="none" spc="-40" normalizeH="0" baseline="0" noProof="0">
                <a:ln>
                  <a:noFill/>
                </a:ln>
                <a:solidFill>
                  <a:srgbClr val="073762"/>
                </a:solidFill>
                <a:effectLst/>
                <a:uLnTx/>
                <a:uFillTx/>
                <a:latin typeface="Arial"/>
                <a:cs typeface="Arial"/>
              </a:rPr>
              <a:t> </a:t>
            </a:r>
            <a:r>
              <a:rPr kumimoji="0" sz="1600" b="1" i="0" u="none" strike="noStrike" kern="0" cap="none" spc="-20" normalizeH="0" baseline="0" noProof="0">
                <a:ln>
                  <a:noFill/>
                </a:ln>
                <a:solidFill>
                  <a:srgbClr val="073762"/>
                </a:solidFill>
                <a:effectLst/>
                <a:uLnTx/>
                <a:uFillTx/>
                <a:latin typeface="Arial"/>
                <a:cs typeface="Arial"/>
              </a:rPr>
              <a:t>care </a:t>
            </a:r>
            <a:r>
              <a:rPr kumimoji="0" sz="1600" b="1" i="0" u="none" strike="noStrike" kern="0" cap="none" spc="0" normalizeH="0" baseline="0" noProof="0">
                <a:ln>
                  <a:noFill/>
                </a:ln>
                <a:solidFill>
                  <a:srgbClr val="073762"/>
                </a:solidFill>
                <a:effectLst/>
                <a:uLnTx/>
                <a:uFillTx/>
                <a:latin typeface="Arial"/>
                <a:cs typeface="Arial"/>
              </a:rPr>
              <a:t>of</a:t>
            </a:r>
            <a:r>
              <a:rPr kumimoji="0" sz="1600" b="1" i="0" u="none" strike="noStrike" kern="0" cap="none" spc="-35" normalizeH="0" baseline="0" noProof="0">
                <a:ln>
                  <a:noFill/>
                </a:ln>
                <a:solidFill>
                  <a:srgbClr val="073762"/>
                </a:solidFill>
                <a:effectLst/>
                <a:uLnTx/>
                <a:uFillTx/>
                <a:latin typeface="Arial"/>
                <a:cs typeface="Arial"/>
              </a:rPr>
              <a:t> </a:t>
            </a:r>
            <a:r>
              <a:rPr kumimoji="0" sz="1600" b="1" i="0" u="none" strike="noStrike" kern="0" cap="none" spc="0" normalizeH="0" baseline="0" noProof="0">
                <a:ln>
                  <a:noFill/>
                </a:ln>
                <a:solidFill>
                  <a:srgbClr val="073762"/>
                </a:solidFill>
                <a:effectLst/>
                <a:uLnTx/>
                <a:uFillTx/>
                <a:latin typeface="Arial"/>
                <a:cs typeface="Arial"/>
              </a:rPr>
              <a:t>adults</a:t>
            </a:r>
            <a:r>
              <a:rPr kumimoji="0" sz="1600" b="1" i="0" u="none" strike="noStrike" kern="0" cap="none" spc="-25" normalizeH="0" baseline="0" noProof="0">
                <a:ln>
                  <a:noFill/>
                </a:ln>
                <a:solidFill>
                  <a:srgbClr val="073762"/>
                </a:solidFill>
                <a:effectLst/>
                <a:uLnTx/>
                <a:uFillTx/>
                <a:latin typeface="Arial"/>
                <a:cs typeface="Arial"/>
              </a:rPr>
              <a:t> </a:t>
            </a:r>
            <a:r>
              <a:rPr kumimoji="0" sz="1600" b="1" i="0" u="none" strike="noStrike" kern="0" cap="none" spc="0" normalizeH="0" baseline="0" noProof="0">
                <a:ln>
                  <a:noFill/>
                </a:ln>
                <a:solidFill>
                  <a:srgbClr val="073762"/>
                </a:solidFill>
                <a:effectLst/>
                <a:uLnTx/>
                <a:uFillTx/>
                <a:latin typeface="Arial"/>
                <a:cs typeface="Arial"/>
              </a:rPr>
              <a:t>with</a:t>
            </a:r>
            <a:r>
              <a:rPr kumimoji="0" sz="1600" b="1" i="0" u="none" strike="noStrike" kern="0" cap="none" spc="-65" normalizeH="0" baseline="0" noProof="0">
                <a:ln>
                  <a:noFill/>
                </a:ln>
                <a:solidFill>
                  <a:srgbClr val="073762"/>
                </a:solidFill>
                <a:effectLst/>
                <a:uLnTx/>
                <a:uFillTx/>
                <a:latin typeface="Arial"/>
                <a:cs typeface="Arial"/>
              </a:rPr>
              <a:t> </a:t>
            </a:r>
            <a:r>
              <a:rPr kumimoji="0" sz="1600" b="1" i="0" u="none" strike="noStrike" kern="0" cap="none" spc="0" normalizeH="0" baseline="0" noProof="0">
                <a:ln>
                  <a:noFill/>
                </a:ln>
                <a:solidFill>
                  <a:srgbClr val="073762"/>
                </a:solidFill>
                <a:effectLst/>
                <a:uLnTx/>
                <a:uFillTx/>
                <a:latin typeface="Arial"/>
                <a:cs typeface="Arial"/>
              </a:rPr>
              <a:t>severe</a:t>
            </a:r>
            <a:r>
              <a:rPr kumimoji="0" sz="1600" b="1" i="0" u="none" strike="noStrike" kern="0" cap="none" spc="-20" normalizeH="0" baseline="0" noProof="0">
                <a:ln>
                  <a:noFill/>
                </a:ln>
                <a:solidFill>
                  <a:srgbClr val="073762"/>
                </a:solidFill>
                <a:effectLst/>
                <a:uLnTx/>
                <a:uFillTx/>
                <a:latin typeface="Arial"/>
                <a:cs typeface="Arial"/>
              </a:rPr>
              <a:t> </a:t>
            </a:r>
            <a:r>
              <a:rPr kumimoji="0" sz="1600" b="1" i="0" u="none" strike="noStrike" kern="0" cap="none" spc="0" normalizeH="0" baseline="0" noProof="0">
                <a:ln>
                  <a:noFill/>
                </a:ln>
                <a:solidFill>
                  <a:srgbClr val="073762"/>
                </a:solidFill>
                <a:effectLst/>
                <a:uLnTx/>
                <a:uFillTx/>
                <a:latin typeface="Arial"/>
                <a:cs typeface="Arial"/>
              </a:rPr>
              <a:t>asthma</a:t>
            </a:r>
            <a:r>
              <a:rPr kumimoji="0" sz="1600" b="1" i="0" u="none" strike="noStrike" kern="0" cap="none" spc="-15" normalizeH="0" baseline="0" noProof="0">
                <a:ln>
                  <a:noFill/>
                </a:ln>
                <a:solidFill>
                  <a:srgbClr val="073762"/>
                </a:solidFill>
                <a:effectLst/>
                <a:uLnTx/>
                <a:uFillTx/>
                <a:latin typeface="Arial"/>
                <a:cs typeface="Arial"/>
              </a:rPr>
              <a:t> </a:t>
            </a:r>
            <a:r>
              <a:rPr kumimoji="0" sz="1600" b="1" i="0" u="none" strike="noStrike" kern="0" cap="none" spc="-10" normalizeH="0" baseline="0" noProof="0">
                <a:ln>
                  <a:noFill/>
                </a:ln>
                <a:solidFill>
                  <a:srgbClr val="073762"/>
                </a:solidFill>
                <a:effectLst/>
                <a:uLnTx/>
                <a:uFillTx/>
                <a:latin typeface="Arial"/>
                <a:cs typeface="Arial"/>
              </a:rPr>
              <a:t>globally</a:t>
            </a:r>
            <a:r>
              <a:rPr kumimoji="0" sz="1600" b="0" i="0" u="none" strike="noStrike" kern="0" cap="none" spc="-10" normalizeH="0" baseline="0" noProof="0">
                <a:ln>
                  <a:noFill/>
                </a:ln>
                <a:solidFill>
                  <a:srgbClr val="073762"/>
                </a:solidFill>
                <a:effectLst/>
                <a:uLnTx/>
                <a:uFillTx/>
                <a:latin typeface="Arial"/>
                <a:cs typeface="Arial"/>
              </a:rPr>
              <a:t>.</a:t>
            </a:r>
            <a:endParaRPr kumimoji="0" sz="1600" b="0" i="0" u="none" strike="noStrike" kern="0" cap="none" spc="0" normalizeH="0" baseline="0" noProof="0">
              <a:ln>
                <a:noFill/>
              </a:ln>
              <a:solidFill>
                <a:sysClr val="windowText" lastClr="000000"/>
              </a:solidFill>
              <a:effectLst/>
              <a:uLnTx/>
              <a:uFillTx/>
              <a:latin typeface="Arial"/>
              <a:cs typeface="Arial"/>
            </a:endParaRPr>
          </a:p>
        </p:txBody>
      </p:sp>
      <p:sp>
        <p:nvSpPr>
          <p:cNvPr id="4" name="object 4"/>
          <p:cNvSpPr txBox="1"/>
          <p:nvPr/>
        </p:nvSpPr>
        <p:spPr>
          <a:xfrm>
            <a:off x="382320" y="4868895"/>
            <a:ext cx="2012314" cy="139700"/>
          </a:xfrm>
          <a:prstGeom prst="rect">
            <a:avLst/>
          </a:prstGeom>
        </p:spPr>
        <p:txBody>
          <a:bodyPr vert="horz" wrap="square" lIns="0" tIns="3175" rIns="0" bIns="0" rtlCol="0">
            <a:spAutoFit/>
          </a:bodyPr>
          <a:lstStyle/>
          <a:p>
            <a:pPr marL="12700" marR="0" lvl="0" indent="0" defTabSz="914400" eaLnBrk="1" fontAlgn="auto" latinLnBrk="0" hangingPunct="1">
              <a:lnSpc>
                <a:spcPct val="100000"/>
              </a:lnSpc>
              <a:spcBef>
                <a:spcPts val="25"/>
              </a:spcBef>
              <a:spcAft>
                <a:spcPts val="0"/>
              </a:spcAft>
              <a:buClrTx/>
              <a:buSzTx/>
              <a:buFontTx/>
              <a:buNone/>
              <a:tabLst/>
              <a:defRPr/>
            </a:pPr>
            <a:r>
              <a:rPr kumimoji="0" sz="800" b="0" i="0" u="none" strike="noStrike" kern="0" cap="none" spc="0" normalizeH="0" baseline="0" noProof="0">
                <a:ln>
                  <a:noFill/>
                </a:ln>
                <a:solidFill>
                  <a:srgbClr val="073762"/>
                </a:solidFill>
                <a:effectLst/>
                <a:uLnTx/>
                <a:uFillTx/>
                <a:latin typeface="Arial"/>
                <a:cs typeface="Arial"/>
              </a:rPr>
              <a:t>ISAR:</a:t>
            </a:r>
            <a:r>
              <a:rPr kumimoji="0" sz="800" b="0" i="0" u="none" strike="noStrike" kern="0" cap="none" spc="-10" normalizeH="0" baseline="0" noProof="0">
                <a:ln>
                  <a:noFill/>
                </a:ln>
                <a:solidFill>
                  <a:srgbClr val="073762"/>
                </a:solidFill>
                <a:effectLst/>
                <a:uLnTx/>
                <a:uFillTx/>
                <a:latin typeface="Arial"/>
                <a:cs typeface="Arial"/>
              </a:rPr>
              <a:t> International</a:t>
            </a:r>
            <a:r>
              <a:rPr kumimoji="0" sz="800" b="0" i="0" u="none" strike="noStrike" kern="0" cap="none" spc="1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Severe</a:t>
            </a:r>
            <a:r>
              <a:rPr kumimoji="0" sz="800" b="0" i="0" u="none" strike="noStrike" kern="0" cap="none" spc="20" normalizeH="0" baseline="0" noProof="0">
                <a:ln>
                  <a:noFill/>
                </a:ln>
                <a:solidFill>
                  <a:srgbClr val="073762"/>
                </a:solidFill>
                <a:effectLst/>
                <a:uLnTx/>
                <a:uFillTx/>
                <a:latin typeface="Arial"/>
                <a:cs typeface="Arial"/>
              </a:rPr>
              <a:t> </a:t>
            </a:r>
            <a:r>
              <a:rPr kumimoji="0" sz="800" b="0" i="0" u="none" strike="noStrike" kern="0" cap="none" spc="0" normalizeH="0" baseline="0" noProof="0">
                <a:ln>
                  <a:noFill/>
                </a:ln>
                <a:solidFill>
                  <a:srgbClr val="073762"/>
                </a:solidFill>
                <a:effectLst/>
                <a:uLnTx/>
                <a:uFillTx/>
                <a:latin typeface="Arial"/>
                <a:cs typeface="Arial"/>
              </a:rPr>
              <a:t>Asthma</a:t>
            </a:r>
            <a:r>
              <a:rPr kumimoji="0" sz="800" b="0" i="0" u="none" strike="noStrike" kern="0" cap="none" spc="-40" normalizeH="0" baseline="0" noProof="0">
                <a:ln>
                  <a:noFill/>
                </a:ln>
                <a:solidFill>
                  <a:srgbClr val="073762"/>
                </a:solidFill>
                <a:effectLst/>
                <a:uLnTx/>
                <a:uFillTx/>
                <a:latin typeface="Arial"/>
                <a:cs typeface="Arial"/>
              </a:rPr>
              <a:t> </a:t>
            </a:r>
            <a:r>
              <a:rPr kumimoji="0" sz="800" b="0" i="0" u="none" strike="noStrike" kern="0" cap="none" spc="-10" normalizeH="0" baseline="0" noProof="0">
                <a:ln>
                  <a:noFill/>
                </a:ln>
                <a:solidFill>
                  <a:srgbClr val="073762"/>
                </a:solidFill>
                <a:effectLst/>
                <a:uLnTx/>
                <a:uFillTx/>
                <a:latin typeface="Arial"/>
                <a:cs typeface="Arial"/>
              </a:rPr>
              <a:t>Registry</a:t>
            </a:r>
            <a:endParaRPr kumimoji="0" sz="800" b="0" i="0" u="none" strike="noStrike" kern="0" cap="none" spc="0" normalizeH="0" baseline="0" noProof="0">
              <a:ln>
                <a:noFill/>
              </a:ln>
              <a:solidFill>
                <a:sysClr val="windowText" lastClr="000000"/>
              </a:solidFill>
              <a:effectLst/>
              <a:uLnTx/>
              <a:uFillTx/>
              <a:latin typeface="Arial"/>
              <a:cs typeface="Arial"/>
            </a:endParaRPr>
          </a:p>
        </p:txBody>
      </p:sp>
      <p:sp>
        <p:nvSpPr>
          <p:cNvPr id="3" name="object 3"/>
          <p:cNvSpPr txBox="1">
            <a:spLocks noGrp="1"/>
          </p:cNvSpPr>
          <p:nvPr>
            <p:ph type="title"/>
          </p:nvPr>
        </p:nvSpPr>
        <p:spPr>
          <a:prstGeom prst="rect">
            <a:avLst/>
          </a:prstGeom>
        </p:spPr>
        <p:txBody>
          <a:bodyPr vert="horz" wrap="square" lIns="0" tIns="12700" rIns="0" bIns="0" rtlCol="0">
            <a:spAutoFit/>
          </a:bodyPr>
          <a:lstStyle/>
          <a:p>
            <a:pPr marL="12700">
              <a:lnSpc>
                <a:spcPct val="100000"/>
              </a:lnSpc>
              <a:spcBef>
                <a:spcPts val="100"/>
              </a:spcBef>
            </a:pPr>
            <a:r>
              <a:t>Conclusions</a:t>
            </a:r>
            <a:r>
              <a:rPr spc="-65"/>
              <a:t> </a:t>
            </a:r>
            <a:r>
              <a:t>and</a:t>
            </a:r>
            <a:r>
              <a:rPr spc="-55"/>
              <a:t> </a:t>
            </a:r>
            <a:r>
              <a:rPr spc="-10"/>
              <a:t>Summary</a:t>
            </a:r>
          </a:p>
        </p:txBody>
      </p:sp>
      <p:pic>
        <p:nvPicPr>
          <p:cNvPr id="5" name="Graphic 4" descr="Beginning with solid fill">
            <a:hlinkClick r:id="rId2" action="ppaction://hlinksldjump"/>
            <a:extLst>
              <a:ext uri="{FF2B5EF4-FFF2-40B4-BE49-F238E27FC236}">
                <a16:creationId xmlns:a16="http://schemas.microsoft.com/office/drawing/2014/main" id="{54A177D6-640F-6522-755E-DBDAA732B10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A7293E32-F323-4880-8F82-E972886350C3}"/>
              </a:ext>
            </a:extLst>
          </p:cNvPr>
          <p:cNvSpPr>
            <a:spLocks noGrp="1"/>
          </p:cNvSpPr>
          <p:nvPr>
            <p:ph type="subTitle" idx="1"/>
          </p:nvPr>
        </p:nvSpPr>
        <p:spPr>
          <a:xfrm>
            <a:off x="204952" y="3283097"/>
            <a:ext cx="8734097" cy="890588"/>
          </a:xfrm>
        </p:spPr>
        <p:txBody>
          <a:bodyPr/>
          <a:lstStyle/>
          <a:p>
            <a:r>
              <a:rPr lang="en-SG" sz="1050">
                <a:solidFill>
                  <a:schemeClr val="accent3">
                    <a:lumMod val="75000"/>
                  </a:schemeClr>
                </a:solidFill>
                <a:latin typeface="BlinkMacSystemFont"/>
              </a:rPr>
              <a:t>Dermot Ryan, Heath Heatley, Liam G Heaney, David J Jackson, Paul E Pfeffer, John Busby, Andrew N Menzies-</a:t>
            </a:r>
            <a:r>
              <a:rPr lang="en-SG" sz="1050" err="1">
                <a:solidFill>
                  <a:schemeClr val="accent3">
                    <a:lumMod val="75000"/>
                  </a:schemeClr>
                </a:solidFill>
                <a:latin typeface="BlinkMacSystemFont"/>
              </a:rPr>
              <a:t>Gow</a:t>
            </a:r>
            <a:r>
              <a:rPr lang="en-SG" sz="1050">
                <a:solidFill>
                  <a:schemeClr val="accent3">
                    <a:lumMod val="75000"/>
                  </a:schemeClr>
                </a:solidFill>
                <a:latin typeface="BlinkMacSystemFont"/>
              </a:rPr>
              <a:t>, Rupert Jones, </a:t>
            </a:r>
            <a:r>
              <a:rPr lang="en-SG" sz="1050" err="1">
                <a:solidFill>
                  <a:schemeClr val="accent3">
                    <a:lumMod val="75000"/>
                  </a:schemeClr>
                </a:solidFill>
                <a:latin typeface="BlinkMacSystemFont"/>
              </a:rPr>
              <a:t>Trung</a:t>
            </a:r>
            <a:r>
              <a:rPr lang="en-SG" sz="1050">
                <a:solidFill>
                  <a:schemeClr val="accent3">
                    <a:lumMod val="75000"/>
                  </a:schemeClr>
                </a:solidFill>
                <a:latin typeface="BlinkMacSystemFont"/>
              </a:rPr>
              <a:t> N Tran, Mona Al-Ahmad, </a:t>
            </a:r>
            <a:r>
              <a:rPr lang="en-SG" sz="1050" err="1">
                <a:solidFill>
                  <a:schemeClr val="accent3">
                    <a:lumMod val="75000"/>
                  </a:schemeClr>
                </a:solidFill>
                <a:latin typeface="BlinkMacSystemFont"/>
              </a:rPr>
              <a:t>Vibeke</a:t>
            </a:r>
            <a:r>
              <a:rPr lang="en-SG" sz="1050">
                <a:solidFill>
                  <a:schemeClr val="accent3">
                    <a:lumMod val="75000"/>
                  </a:schemeClr>
                </a:solidFill>
                <a:latin typeface="BlinkMacSystemFont"/>
              </a:rPr>
              <a:t> Backer, Manon </a:t>
            </a:r>
            <a:r>
              <a:rPr lang="en-SG" sz="1050" err="1">
                <a:solidFill>
                  <a:schemeClr val="accent3">
                    <a:lumMod val="75000"/>
                  </a:schemeClr>
                </a:solidFill>
                <a:latin typeface="BlinkMacSystemFont"/>
              </a:rPr>
              <a:t>Belhassen</a:t>
            </a:r>
            <a:r>
              <a:rPr lang="en-SG" sz="1050">
                <a:solidFill>
                  <a:schemeClr val="accent3">
                    <a:lumMod val="75000"/>
                  </a:schemeClr>
                </a:solidFill>
                <a:latin typeface="BlinkMacSystemFont"/>
              </a:rPr>
              <a:t>, </a:t>
            </a:r>
            <a:r>
              <a:rPr lang="en-SG" sz="1050" err="1">
                <a:solidFill>
                  <a:schemeClr val="accent3">
                    <a:lumMod val="75000"/>
                  </a:schemeClr>
                </a:solidFill>
                <a:latin typeface="BlinkMacSystemFont"/>
              </a:rPr>
              <a:t>Sinthia</a:t>
            </a:r>
            <a:r>
              <a:rPr lang="en-SG" sz="1050">
                <a:solidFill>
                  <a:schemeClr val="accent3">
                    <a:lumMod val="75000"/>
                  </a:schemeClr>
                </a:solidFill>
                <a:latin typeface="BlinkMacSystemFont"/>
              </a:rPr>
              <a:t> </a:t>
            </a:r>
            <a:r>
              <a:rPr lang="en-SG" sz="1050" err="1">
                <a:solidFill>
                  <a:schemeClr val="accent3">
                    <a:lumMod val="75000"/>
                  </a:schemeClr>
                </a:solidFill>
                <a:latin typeface="BlinkMacSystemFont"/>
              </a:rPr>
              <a:t>Bosnic-Anticevich</a:t>
            </a:r>
            <a:r>
              <a:rPr lang="en-SG" sz="1050">
                <a:solidFill>
                  <a:schemeClr val="accent3">
                    <a:lumMod val="75000"/>
                  </a:schemeClr>
                </a:solidFill>
                <a:latin typeface="BlinkMacSystemFont"/>
              </a:rPr>
              <a:t>, Arnaud Bourdin, </a:t>
            </a:r>
            <a:r>
              <a:rPr lang="en-SG" sz="1050" err="1">
                <a:solidFill>
                  <a:schemeClr val="accent3">
                    <a:lumMod val="75000"/>
                  </a:schemeClr>
                </a:solidFill>
                <a:latin typeface="BlinkMacSystemFont"/>
              </a:rPr>
              <a:t>Lakmini</a:t>
            </a:r>
            <a:r>
              <a:rPr lang="en-SG" sz="1050">
                <a:solidFill>
                  <a:schemeClr val="accent3">
                    <a:lumMod val="75000"/>
                  </a:schemeClr>
                </a:solidFill>
                <a:latin typeface="BlinkMacSystemFont"/>
              </a:rPr>
              <a:t> </a:t>
            </a:r>
            <a:r>
              <a:rPr lang="en-SG" sz="1050" err="1">
                <a:solidFill>
                  <a:schemeClr val="accent3">
                    <a:lumMod val="75000"/>
                  </a:schemeClr>
                </a:solidFill>
                <a:latin typeface="BlinkMacSystemFont"/>
              </a:rPr>
              <a:t>Bulathsinhala</a:t>
            </a:r>
            <a:r>
              <a:rPr lang="en-SG" sz="1050">
                <a:solidFill>
                  <a:schemeClr val="accent3">
                    <a:lumMod val="75000"/>
                  </a:schemeClr>
                </a:solidFill>
                <a:latin typeface="BlinkMacSystemFont"/>
              </a:rPr>
              <a:t>, Victoria Carter, </a:t>
            </a:r>
            <a:r>
              <a:rPr lang="en-SG" sz="1050" err="1">
                <a:solidFill>
                  <a:schemeClr val="accent3">
                    <a:lumMod val="75000"/>
                  </a:schemeClr>
                </a:solidFill>
                <a:latin typeface="BlinkMacSystemFont"/>
              </a:rPr>
              <a:t>Isha</a:t>
            </a:r>
            <a:r>
              <a:rPr lang="en-SG" sz="1050">
                <a:solidFill>
                  <a:schemeClr val="accent3">
                    <a:lumMod val="75000"/>
                  </a:schemeClr>
                </a:solidFill>
                <a:latin typeface="BlinkMacSystemFont"/>
              </a:rPr>
              <a:t> Chaudhry, Neva </a:t>
            </a:r>
            <a:r>
              <a:rPr lang="en-SG" sz="1050" err="1">
                <a:solidFill>
                  <a:schemeClr val="accent3">
                    <a:lumMod val="75000"/>
                  </a:schemeClr>
                </a:solidFill>
                <a:latin typeface="BlinkMacSystemFont"/>
              </a:rPr>
              <a:t>Eleangovan</a:t>
            </a:r>
            <a:r>
              <a:rPr lang="en-SG" sz="1050">
                <a:solidFill>
                  <a:schemeClr val="accent3">
                    <a:lumMod val="75000"/>
                  </a:schemeClr>
                </a:solidFill>
                <a:latin typeface="BlinkMacSystemFont"/>
              </a:rPr>
              <a:t>, J Mark FitzGerald, Peter G Gibson, </a:t>
            </a:r>
            <a:r>
              <a:rPr lang="en-SG" sz="1050" err="1">
                <a:solidFill>
                  <a:schemeClr val="accent3">
                    <a:lumMod val="75000"/>
                  </a:schemeClr>
                </a:solidFill>
                <a:latin typeface="BlinkMacSystemFont"/>
              </a:rPr>
              <a:t>Naeimeh</a:t>
            </a:r>
            <a:r>
              <a:rPr lang="en-SG" sz="1050">
                <a:solidFill>
                  <a:schemeClr val="accent3">
                    <a:lumMod val="75000"/>
                  </a:schemeClr>
                </a:solidFill>
                <a:latin typeface="BlinkMacSystemFont"/>
              </a:rPr>
              <a:t> Hosseini, Alan Kaplan, Ruth B Murray, Chin Kook Rhee, Eric Van </a:t>
            </a:r>
            <a:r>
              <a:rPr lang="en-SG" sz="1050" err="1">
                <a:solidFill>
                  <a:schemeClr val="accent3">
                    <a:lumMod val="75000"/>
                  </a:schemeClr>
                </a:solidFill>
                <a:latin typeface="BlinkMacSystemFont"/>
              </a:rPr>
              <a:t>Ganse</a:t>
            </a:r>
            <a:r>
              <a:rPr lang="en-SG" sz="1050">
                <a:solidFill>
                  <a:schemeClr val="accent3">
                    <a:lumMod val="75000"/>
                  </a:schemeClr>
                </a:solidFill>
                <a:latin typeface="BlinkMacSystemFont"/>
              </a:rPr>
              <a:t>, David B Price</a:t>
            </a:r>
            <a:r>
              <a:rPr lang="en-SG" sz="1050" baseline="30000">
                <a:solidFill>
                  <a:schemeClr val="accent3">
                    <a:lumMod val="75000"/>
                  </a:schemeClr>
                </a:solidFill>
                <a:latin typeface="BlinkMacSystemFont"/>
              </a:rPr>
              <a:t> </a:t>
            </a:r>
          </a:p>
          <a:p>
            <a:r>
              <a:rPr lang="en-SG" sz="1500" baseline="30000">
                <a:solidFill>
                  <a:schemeClr val="accent3">
                    <a:lumMod val="75000"/>
                  </a:schemeClr>
                </a:solidFill>
                <a:latin typeface="BlinkMacSystemFont"/>
              </a:rPr>
              <a:t>The Journal of Allergy and Clinical Immunology: In Practice 2021;9(4):1612-1623.e9</a:t>
            </a:r>
            <a:endParaRPr lang="en-US" sz="1200">
              <a:solidFill>
                <a:schemeClr val="accent3">
                  <a:lumMod val="75000"/>
                </a:schemeClr>
              </a:solidFill>
            </a:endParaRPr>
          </a:p>
        </p:txBody>
      </p:sp>
      <p:sp>
        <p:nvSpPr>
          <p:cNvPr id="2" name="Title 1">
            <a:extLst>
              <a:ext uri="{FF2B5EF4-FFF2-40B4-BE49-F238E27FC236}">
                <a16:creationId xmlns:a16="http://schemas.microsoft.com/office/drawing/2014/main" id="{F66EEE5C-2031-48DC-BA17-41AA24BDD82E}"/>
              </a:ext>
            </a:extLst>
          </p:cNvPr>
          <p:cNvSpPr>
            <a:spLocks noGrp="1"/>
          </p:cNvSpPr>
          <p:nvPr>
            <p:ph type="ctrTitle"/>
          </p:nvPr>
        </p:nvSpPr>
        <p:spPr/>
        <p:txBody>
          <a:bodyPr/>
          <a:lstStyle/>
          <a:p>
            <a:r>
              <a:rPr lang="en-US"/>
              <a:t>Potential Severe Asthma Hidden in UK Primary Care</a:t>
            </a:r>
          </a:p>
        </p:txBody>
      </p:sp>
      <p:pic>
        <p:nvPicPr>
          <p:cNvPr id="10" name="Picture 9" descr="Text&#10;&#10;Description automatically generated">
            <a:extLst>
              <a:ext uri="{FF2B5EF4-FFF2-40B4-BE49-F238E27FC236}">
                <a16:creationId xmlns:a16="http://schemas.microsoft.com/office/drawing/2014/main" id="{119C4C70-8125-481D-8E32-50F3D2BA6798}"/>
              </a:ext>
            </a:extLst>
          </p:cNvPr>
          <p:cNvPicPr>
            <a:picLocks noChangeAspect="1"/>
          </p:cNvPicPr>
          <p:nvPr/>
        </p:nvPicPr>
        <p:blipFill rotWithShape="1">
          <a:blip r:embed="rId2">
            <a:extLst>
              <a:ext uri="{28A0092B-C50C-407E-A947-70E740481C1C}">
                <a14:useLocalDpi xmlns:a14="http://schemas.microsoft.com/office/drawing/2010/main" val="0"/>
              </a:ext>
            </a:extLst>
          </a:blip>
          <a:srcRect b="85990"/>
          <a:stretch/>
        </p:blipFill>
        <p:spPr>
          <a:xfrm>
            <a:off x="0" y="1285"/>
            <a:ext cx="9144000" cy="720233"/>
          </a:xfrm>
          <a:prstGeom prst="rect">
            <a:avLst/>
          </a:prstGeom>
        </p:spPr>
      </p:pic>
      <p:pic>
        <p:nvPicPr>
          <p:cNvPr id="4" name="Graphic 3" descr="Beginning with solid fill">
            <a:hlinkClick r:id="rId3" action="ppaction://hlinksldjump"/>
            <a:extLst>
              <a:ext uri="{FF2B5EF4-FFF2-40B4-BE49-F238E27FC236}">
                <a16:creationId xmlns:a16="http://schemas.microsoft.com/office/drawing/2014/main" id="{E600B1CC-2D27-4647-BD7F-8BDA023EB0C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3661634072"/>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B4DDCCBF-439C-4A49-B56F-CD5E6B1D987F}"/>
              </a:ext>
            </a:extLst>
          </p:cNvPr>
          <p:cNvSpPr>
            <a:spLocks noGrp="1"/>
          </p:cNvSpPr>
          <p:nvPr>
            <p:ph type="title"/>
          </p:nvPr>
        </p:nvSpPr>
        <p:spPr>
          <a:xfrm>
            <a:off x="166589" y="144703"/>
            <a:ext cx="5393289" cy="454420"/>
          </a:xfrm>
        </p:spPr>
        <p:txBody>
          <a:bodyPr/>
          <a:lstStyle/>
          <a:p>
            <a:r>
              <a:rPr lang="en-US"/>
              <a:t>Background</a:t>
            </a:r>
          </a:p>
        </p:txBody>
      </p:sp>
      <p:pic>
        <p:nvPicPr>
          <p:cNvPr id="11" name="Content Placeholder 10" descr="Text&#10;&#10;Description automatically generated">
            <a:extLst>
              <a:ext uri="{FF2B5EF4-FFF2-40B4-BE49-F238E27FC236}">
                <a16:creationId xmlns:a16="http://schemas.microsoft.com/office/drawing/2014/main" id="{1B268FDF-0F36-4670-BDB3-A786BAEB1B14}"/>
              </a:ext>
            </a:extLst>
          </p:cNvPr>
          <p:cNvPicPr>
            <a:picLocks noGrp="1" noChangeAspect="1"/>
          </p:cNvPicPr>
          <p:nvPr>
            <p:ph idx="1"/>
          </p:nvPr>
        </p:nvPicPr>
        <p:blipFill rotWithShape="1">
          <a:blip r:embed="rId3">
            <a:extLst>
              <a:ext uri="{28A0092B-C50C-407E-A947-70E740481C1C}">
                <a14:useLocalDpi xmlns:a14="http://schemas.microsoft.com/office/drawing/2010/main" val="0"/>
              </a:ext>
            </a:extLst>
          </a:blip>
          <a:srcRect t="7005" b="66761"/>
          <a:stretch/>
        </p:blipFill>
        <p:spPr>
          <a:xfrm>
            <a:off x="2396156" y="898075"/>
            <a:ext cx="4629516" cy="1645920"/>
          </a:xfrm>
          <a:effectLst>
            <a:outerShdw blurRad="50800" dist="38100" dir="10800000" algn="r" rotWithShape="0">
              <a:prstClr val="black">
                <a:alpha val="40000"/>
              </a:prstClr>
            </a:outerShdw>
          </a:effectLst>
        </p:spPr>
      </p:pic>
      <p:sp>
        <p:nvSpPr>
          <p:cNvPr id="18" name="TextBox 17">
            <a:extLst>
              <a:ext uri="{FF2B5EF4-FFF2-40B4-BE49-F238E27FC236}">
                <a16:creationId xmlns:a16="http://schemas.microsoft.com/office/drawing/2014/main" id="{D1048E27-3F1E-49FC-952A-B18751E34763}"/>
              </a:ext>
            </a:extLst>
          </p:cNvPr>
          <p:cNvSpPr txBox="1"/>
          <p:nvPr/>
        </p:nvSpPr>
        <p:spPr>
          <a:xfrm>
            <a:off x="1" y="4870967"/>
            <a:ext cx="8303078" cy="323165"/>
          </a:xfrm>
          <a:prstGeom prst="rect">
            <a:avLst/>
          </a:prstGeom>
          <a:noFill/>
        </p:spPr>
        <p:txBody>
          <a:bodyPr wrap="square" rtlCol="0">
            <a:spAutoFit/>
          </a:bodyPr>
          <a:lstStyle/>
          <a:p>
            <a:pPr algn="l" defTabSz="685800" rtl="0"/>
            <a:r>
              <a:rPr lang="en-US" sz="750" kern="1200">
                <a:solidFill>
                  <a:srgbClr val="404040"/>
                </a:solidFill>
                <a:latin typeface="Arial"/>
                <a:ea typeface="+mn-ea"/>
                <a:cs typeface="+mn-cs"/>
              </a:rPr>
              <a:t>1. Erickson S et al. </a:t>
            </a:r>
            <a:r>
              <a:rPr lang="en-US" sz="750" i="1" kern="1200">
                <a:solidFill>
                  <a:srgbClr val="404040"/>
                </a:solidFill>
                <a:latin typeface="Arial"/>
                <a:ea typeface="+mn-ea"/>
                <a:cs typeface="+mn-cs"/>
              </a:rPr>
              <a:t>Health Serv Res </a:t>
            </a:r>
            <a:r>
              <a:rPr lang="en-US" sz="750" kern="1200">
                <a:solidFill>
                  <a:srgbClr val="404040"/>
                </a:solidFill>
                <a:latin typeface="Arial"/>
                <a:ea typeface="+mn-ea"/>
                <a:cs typeface="+mn-cs"/>
              </a:rPr>
              <a:t>2005;40(5 Pt 1):1443-1465, 2. Royal College of Physicians. Accessed via: </a:t>
            </a:r>
            <a:r>
              <a:rPr lang="en-US" sz="750" kern="1200">
                <a:solidFill>
                  <a:srgbClr val="404040"/>
                </a:solidFill>
                <a:latin typeface="Arial"/>
                <a:ea typeface="+mn-ea"/>
                <a:cs typeface="+mn-cs"/>
                <a:hlinkClick r:id="rId4"/>
              </a:rPr>
              <a:t>https://www.rcplondon.ac.uk/projects/outputs/why-asthma-still-kills</a:t>
            </a:r>
            <a:r>
              <a:rPr lang="en-US" sz="750" kern="1200">
                <a:solidFill>
                  <a:srgbClr val="404040"/>
                </a:solidFill>
                <a:latin typeface="Arial"/>
                <a:ea typeface="+mn-ea"/>
                <a:cs typeface="+mn-cs"/>
              </a:rPr>
              <a:t>, 3. </a:t>
            </a:r>
            <a:r>
              <a:rPr lang="en-GB" sz="750">
                <a:solidFill>
                  <a:srgbClr val="404040"/>
                </a:solidFill>
                <a:latin typeface="Arial"/>
                <a:ea typeface="+mn-ea"/>
                <a:cs typeface="+mn-cs"/>
              </a:rPr>
              <a:t>Ryan D, Price D et al. J Allergy Clin Immunol </a:t>
            </a:r>
            <a:r>
              <a:rPr lang="en-GB" sz="750" err="1">
                <a:solidFill>
                  <a:srgbClr val="404040"/>
                </a:solidFill>
                <a:latin typeface="Arial"/>
                <a:ea typeface="+mn-ea"/>
                <a:cs typeface="+mn-cs"/>
              </a:rPr>
              <a:t>Pract</a:t>
            </a:r>
            <a:r>
              <a:rPr lang="en-GB" sz="750">
                <a:solidFill>
                  <a:srgbClr val="404040"/>
                </a:solidFill>
                <a:latin typeface="Arial"/>
                <a:ea typeface="+mn-ea"/>
                <a:cs typeface="+mn-cs"/>
              </a:rPr>
              <a:t> 2021;9(4):1612-1623.e9</a:t>
            </a:r>
            <a:endParaRPr lang="en-US" sz="750" kern="1200">
              <a:solidFill>
                <a:srgbClr val="404040"/>
              </a:solidFill>
              <a:latin typeface="Arial"/>
              <a:ea typeface="+mn-ea"/>
              <a:cs typeface="+mn-cs"/>
            </a:endParaRPr>
          </a:p>
        </p:txBody>
      </p:sp>
      <p:grpSp>
        <p:nvGrpSpPr>
          <p:cNvPr id="2" name="Group 1">
            <a:extLst>
              <a:ext uri="{FF2B5EF4-FFF2-40B4-BE49-F238E27FC236}">
                <a16:creationId xmlns:a16="http://schemas.microsoft.com/office/drawing/2014/main" id="{9298B547-293F-48BB-8D1D-17E7C65F5C22}"/>
              </a:ext>
            </a:extLst>
          </p:cNvPr>
          <p:cNvGrpSpPr/>
          <p:nvPr/>
        </p:nvGrpSpPr>
        <p:grpSpPr>
          <a:xfrm>
            <a:off x="163548" y="2842947"/>
            <a:ext cx="8637826" cy="1546577"/>
            <a:chOff x="393356" y="2895745"/>
            <a:chExt cx="11517101" cy="2062102"/>
          </a:xfrm>
        </p:grpSpPr>
        <p:sp>
          <p:nvSpPr>
            <p:cNvPr id="13" name="TextBox 12">
              <a:extLst>
                <a:ext uri="{FF2B5EF4-FFF2-40B4-BE49-F238E27FC236}">
                  <a16:creationId xmlns:a16="http://schemas.microsoft.com/office/drawing/2014/main" id="{7AF19D8F-0BFB-4545-93E9-DABFA201FECF}"/>
                </a:ext>
              </a:extLst>
            </p:cNvPr>
            <p:cNvSpPr txBox="1"/>
            <p:nvPr/>
          </p:nvSpPr>
          <p:spPr>
            <a:xfrm>
              <a:off x="393356" y="2895745"/>
              <a:ext cx="10702733" cy="2062102"/>
            </a:xfrm>
            <a:prstGeom prst="rect">
              <a:avLst/>
            </a:prstGeom>
            <a:noFill/>
          </p:spPr>
          <p:txBody>
            <a:bodyPr wrap="square">
              <a:spAutoFit/>
            </a:bodyPr>
            <a:lstStyle/>
            <a:p>
              <a:pPr marL="214313" indent="-214313" algn="l" defTabSz="685800" rtl="0">
                <a:buFont typeface="Wingdings" panose="05000000000000000000" pitchFamily="2" charset="2"/>
                <a:buChar char="Ø"/>
              </a:pPr>
              <a:r>
                <a:rPr lang="en-US" sz="1350" kern="1200">
                  <a:solidFill>
                    <a:srgbClr val="073763"/>
                  </a:solidFill>
                  <a:latin typeface="Arial"/>
                  <a:ea typeface="+mn-ea"/>
                  <a:cs typeface="+mn-cs"/>
                </a:rPr>
                <a:t>Referral of difficult-to-treat asthma to specialist care is associated with </a:t>
              </a:r>
              <a:r>
                <a:rPr lang="en-US" sz="1350" b="1" kern="1200">
                  <a:solidFill>
                    <a:srgbClr val="073763"/>
                  </a:solidFill>
                  <a:latin typeface="Arial"/>
                  <a:ea typeface="+mn-ea"/>
                  <a:cs typeface="+mn-cs"/>
                </a:rPr>
                <a:t>improved outcomes</a:t>
              </a:r>
              <a:r>
                <a:rPr lang="en-US" sz="1350" b="1" kern="1200" baseline="30000">
                  <a:solidFill>
                    <a:srgbClr val="073763"/>
                  </a:solidFill>
                  <a:latin typeface="Arial"/>
                  <a:ea typeface="+mn-ea"/>
                  <a:cs typeface="+mn-cs"/>
                </a:rPr>
                <a:t>1</a:t>
              </a:r>
              <a:r>
                <a:rPr lang="en-US" sz="1350" kern="1200">
                  <a:solidFill>
                    <a:srgbClr val="073763"/>
                  </a:solidFill>
                  <a:latin typeface="Arial"/>
                  <a:ea typeface="+mn-ea"/>
                  <a:cs typeface="+mn-cs"/>
                </a:rPr>
                <a:t>.</a:t>
              </a:r>
            </a:p>
            <a:p>
              <a:pPr marL="214313" indent="-214313" algn="l" defTabSz="685800" rtl="0">
                <a:buFont typeface="Wingdings" panose="05000000000000000000" pitchFamily="2" charset="2"/>
                <a:buChar char="Ø"/>
              </a:pPr>
              <a:endParaRPr lang="en-US" sz="1350" kern="1200">
                <a:solidFill>
                  <a:srgbClr val="073763"/>
                </a:solidFill>
                <a:latin typeface="Arial"/>
                <a:ea typeface="+mn-ea"/>
                <a:cs typeface="+mn-cs"/>
              </a:endParaRPr>
            </a:p>
            <a:p>
              <a:pPr marL="214313" indent="-214313" algn="l" defTabSz="685800" rtl="0">
                <a:buFont typeface="Wingdings" panose="05000000000000000000" pitchFamily="2" charset="2"/>
                <a:buChar char="Ø"/>
              </a:pPr>
              <a:r>
                <a:rPr lang="en-US" sz="1350" kern="1200">
                  <a:solidFill>
                    <a:srgbClr val="073763"/>
                  </a:solidFill>
                  <a:latin typeface="Arial"/>
                  <a:ea typeface="+mn-ea"/>
                  <a:cs typeface="+mn-cs"/>
                </a:rPr>
                <a:t>19% of asthma deaths in the UK were associated with </a:t>
              </a:r>
              <a:r>
                <a:rPr lang="en-US" sz="1350" b="1" kern="1200">
                  <a:solidFill>
                    <a:srgbClr val="073763"/>
                  </a:solidFill>
                  <a:latin typeface="Arial"/>
                  <a:ea typeface="+mn-ea"/>
                  <a:cs typeface="+mn-cs"/>
                </a:rPr>
                <a:t>potentially avoidable factors </a:t>
              </a:r>
              <a:r>
                <a:rPr lang="en-US" sz="1350" kern="1200">
                  <a:solidFill>
                    <a:srgbClr val="073763"/>
                  </a:solidFill>
                  <a:latin typeface="Arial"/>
                  <a:ea typeface="+mn-ea"/>
                  <a:cs typeface="+mn-cs"/>
                </a:rPr>
                <a:t>related to access to specialist care</a:t>
              </a:r>
              <a:r>
                <a:rPr lang="en-US" sz="1350" kern="1200" baseline="30000">
                  <a:solidFill>
                    <a:srgbClr val="073763"/>
                  </a:solidFill>
                  <a:latin typeface="Arial"/>
                  <a:ea typeface="+mn-ea"/>
                  <a:cs typeface="+mn-cs"/>
                </a:rPr>
                <a:t>2</a:t>
              </a:r>
              <a:r>
                <a:rPr lang="en-US" sz="1350" kern="1200">
                  <a:solidFill>
                    <a:srgbClr val="073763"/>
                  </a:solidFill>
                  <a:latin typeface="Arial"/>
                  <a:ea typeface="+mn-ea"/>
                  <a:cs typeface="+mn-cs"/>
                </a:rPr>
                <a:t>.</a:t>
              </a:r>
            </a:p>
            <a:p>
              <a:pPr marL="214313" indent="-214313" algn="l" defTabSz="685800" rtl="0">
                <a:buFont typeface="Wingdings" panose="05000000000000000000" pitchFamily="2" charset="2"/>
                <a:buChar char="Ø"/>
              </a:pPr>
              <a:endParaRPr lang="en-US" sz="1350" kern="1200">
                <a:solidFill>
                  <a:srgbClr val="073763"/>
                </a:solidFill>
                <a:latin typeface="Arial"/>
                <a:ea typeface="+mn-ea"/>
                <a:cs typeface="+mn-cs"/>
              </a:endParaRPr>
            </a:p>
            <a:p>
              <a:pPr marL="214313" indent="-214313" algn="l" defTabSz="685800" rtl="0">
                <a:buFont typeface="Wingdings" panose="05000000000000000000" pitchFamily="2" charset="2"/>
                <a:buChar char="Ø"/>
              </a:pPr>
              <a:r>
                <a:rPr lang="en-US" sz="1350" kern="1200">
                  <a:solidFill>
                    <a:srgbClr val="073763"/>
                  </a:solidFill>
                  <a:latin typeface="Arial"/>
                  <a:ea typeface="+mn-ea"/>
                  <a:cs typeface="+mn-cs"/>
                </a:rPr>
                <a:t>Identifying patients with potential severe asthma (PSA) who are hidden in primary care (i.e., not referred for specialist review) remains a challenge.</a:t>
              </a:r>
            </a:p>
          </p:txBody>
        </p:sp>
        <p:pic>
          <p:nvPicPr>
            <p:cNvPr id="6" name="Picture 5">
              <a:extLst>
                <a:ext uri="{FF2B5EF4-FFF2-40B4-BE49-F238E27FC236}">
                  <a16:creationId xmlns:a16="http://schemas.microsoft.com/office/drawing/2014/main" id="{FB225E9D-3D15-493F-9B7A-94A1B5C89D6B}"/>
                </a:ext>
              </a:extLst>
            </p:cNvPr>
            <p:cNvPicPr>
              <a:picLocks noChangeAspect="1" noChangeArrowheads="1"/>
            </p:cNvPicPr>
            <p:nvPr/>
          </p:nvPicPr>
          <p:blipFill rotWithShape="1">
            <a:blip r:embed="rId5" cstate="screen">
              <a:extLst>
                <a:ext uri="{28A0092B-C50C-407E-A947-70E740481C1C}">
                  <a14:useLocalDpi xmlns:a14="http://schemas.microsoft.com/office/drawing/2010/main"/>
                </a:ext>
              </a:extLst>
            </a:blip>
            <a:srcRect b="1586"/>
            <a:stretch/>
          </p:blipFill>
          <p:spPr bwMode="auto">
            <a:xfrm rot="1203393">
              <a:off x="10818567" y="3152515"/>
              <a:ext cx="1091890" cy="1643827"/>
            </a:xfrm>
            <a:prstGeom prst="rect">
              <a:avLst/>
            </a:prstGeom>
            <a:noFill/>
            <a:ln w="9525">
              <a:solidFill>
                <a:schemeClr val="tx2"/>
              </a:solidFill>
              <a:miter lim="800000"/>
              <a:headEnd/>
              <a:tailEnd/>
            </a:ln>
          </p:spPr>
        </p:pic>
      </p:grpSp>
      <p:pic>
        <p:nvPicPr>
          <p:cNvPr id="3" name="Graphic 2" descr="Beginning with solid fill">
            <a:hlinkClick r:id="rId6" action="ppaction://hlinksldjump"/>
            <a:extLst>
              <a:ext uri="{FF2B5EF4-FFF2-40B4-BE49-F238E27FC236}">
                <a16:creationId xmlns:a16="http://schemas.microsoft.com/office/drawing/2014/main" id="{BD0A049A-9DAF-AAC5-1B14-C5A111E091EA}"/>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4" name="bg object 17">
            <a:extLst>
              <a:ext uri="{FF2B5EF4-FFF2-40B4-BE49-F238E27FC236}">
                <a16:creationId xmlns:a16="http://schemas.microsoft.com/office/drawing/2014/main" id="{E8E952C7-82B3-3DB5-24FF-CB38718A5A86}"/>
              </a:ext>
            </a:extLst>
          </p:cNvPr>
          <p:cNvPicPr/>
          <p:nvPr/>
        </p:nvPicPr>
        <p:blipFill>
          <a:blip r:embed="rId9" cstate="print">
            <a:alphaModFix amt="10000"/>
            <a:extLst>
              <a:ext uri="{BEBA8EAE-BF5A-486C-A8C5-ECC9F3942E4B}">
                <a14:imgProps xmlns:a14="http://schemas.microsoft.com/office/drawing/2010/main">
                  <a14:imgLayer r:embed="rId10">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2960087721"/>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2F760B99-446C-4E90-B02A-5A39AA7D2982}"/>
              </a:ext>
            </a:extLst>
          </p:cNvPr>
          <p:cNvSpPr>
            <a:spLocks noGrp="1"/>
          </p:cNvSpPr>
          <p:nvPr>
            <p:ph type="title"/>
          </p:nvPr>
        </p:nvSpPr>
        <p:spPr/>
        <p:txBody>
          <a:bodyPr/>
          <a:lstStyle/>
          <a:p>
            <a:r>
              <a:rPr lang="en-US"/>
              <a:t>A Historical Cohort Study - Design</a:t>
            </a:r>
          </a:p>
        </p:txBody>
      </p:sp>
      <p:grpSp>
        <p:nvGrpSpPr>
          <p:cNvPr id="7" name="Group 6">
            <a:extLst>
              <a:ext uri="{FF2B5EF4-FFF2-40B4-BE49-F238E27FC236}">
                <a16:creationId xmlns:a16="http://schemas.microsoft.com/office/drawing/2014/main" id="{F59672D1-6B7A-4EF4-B163-4975F0B35A59}"/>
              </a:ext>
            </a:extLst>
          </p:cNvPr>
          <p:cNvGrpSpPr/>
          <p:nvPr/>
        </p:nvGrpSpPr>
        <p:grpSpPr>
          <a:xfrm>
            <a:off x="406833" y="3009371"/>
            <a:ext cx="8510609" cy="1618848"/>
            <a:chOff x="320647" y="4619176"/>
            <a:chExt cx="11347478" cy="2158464"/>
          </a:xfrm>
        </p:grpSpPr>
        <p:sp>
          <p:nvSpPr>
            <p:cNvPr id="28" name="TextBox 27">
              <a:extLst>
                <a:ext uri="{FF2B5EF4-FFF2-40B4-BE49-F238E27FC236}">
                  <a16:creationId xmlns:a16="http://schemas.microsoft.com/office/drawing/2014/main" id="{0DB84325-ABE9-4B15-ACA4-A6E14739CB54}"/>
                </a:ext>
              </a:extLst>
            </p:cNvPr>
            <p:cNvSpPr txBox="1"/>
            <p:nvPr/>
          </p:nvSpPr>
          <p:spPr>
            <a:xfrm>
              <a:off x="850955" y="4715537"/>
              <a:ext cx="10817170" cy="2062103"/>
            </a:xfrm>
            <a:prstGeom prst="rect">
              <a:avLst/>
            </a:prstGeom>
            <a:noFill/>
          </p:spPr>
          <p:txBody>
            <a:bodyPr wrap="square" rtlCol="0">
              <a:spAutoFit/>
            </a:bodyPr>
            <a:lstStyle/>
            <a:p>
              <a:pPr algn="l" defTabSz="685800" rtl="0"/>
              <a:r>
                <a:rPr lang="en-CA" sz="1350" b="1" kern="1200">
                  <a:solidFill>
                    <a:srgbClr val="FF9900"/>
                  </a:solidFill>
                  <a:latin typeface="Arial"/>
                  <a:ea typeface="+mn-ea"/>
                  <a:cs typeface="Calibri" panose="020F0502020204030204" pitchFamily="34" charset="0"/>
                </a:rPr>
                <a:t>Objective 1</a:t>
              </a:r>
              <a:r>
                <a:rPr lang="en-CA" sz="1350" kern="1200">
                  <a:solidFill>
                    <a:srgbClr val="404040"/>
                  </a:solidFill>
                  <a:latin typeface="Arial"/>
                  <a:ea typeface="+mn-ea"/>
                  <a:cs typeface="Calibri" panose="020F0502020204030204" pitchFamily="34" charset="0"/>
                </a:rPr>
                <a:t>: </a:t>
              </a:r>
              <a:r>
                <a:rPr lang="en-US" sz="1350" kern="1200">
                  <a:solidFill>
                    <a:srgbClr val="073763"/>
                  </a:solidFill>
                  <a:latin typeface="Arial"/>
                  <a:ea typeface="+mn-ea"/>
                  <a:cs typeface="+mn-cs"/>
                </a:rPr>
                <a:t>To identify patients with potential severe asthma (PSA)* managed in UK primary care</a:t>
              </a:r>
              <a:endParaRPr lang="en-CA" sz="1350" b="1" kern="1200">
                <a:solidFill>
                  <a:srgbClr val="FF9900"/>
                </a:solidFill>
                <a:latin typeface="Arial"/>
                <a:ea typeface="+mn-ea"/>
                <a:cs typeface="Calibri" panose="020F0502020204030204" pitchFamily="34" charset="0"/>
              </a:endParaRPr>
            </a:p>
            <a:p>
              <a:pPr algn="l" defTabSz="685800" rtl="0"/>
              <a:endParaRPr lang="en-CA" sz="1350" b="1" kern="1200">
                <a:solidFill>
                  <a:srgbClr val="FF9900"/>
                </a:solidFill>
                <a:latin typeface="Arial"/>
                <a:ea typeface="+mn-ea"/>
                <a:cs typeface="Calibri" panose="020F0502020204030204" pitchFamily="34" charset="0"/>
              </a:endParaRPr>
            </a:p>
            <a:p>
              <a:pPr algn="l" defTabSz="685800" rtl="0"/>
              <a:r>
                <a:rPr lang="en-CA" sz="1350" b="1" kern="1200">
                  <a:solidFill>
                    <a:srgbClr val="FF9900"/>
                  </a:solidFill>
                  <a:latin typeface="Arial"/>
                  <a:ea typeface="+mn-ea"/>
                  <a:cs typeface="Calibri" panose="020F0502020204030204" pitchFamily="34" charset="0"/>
                </a:rPr>
                <a:t>Objective 2</a:t>
              </a:r>
              <a:r>
                <a:rPr lang="en-CA" sz="1350" kern="1200">
                  <a:solidFill>
                    <a:srgbClr val="404040"/>
                  </a:solidFill>
                  <a:latin typeface="Arial"/>
                  <a:ea typeface="+mn-ea"/>
                  <a:cs typeface="Calibri" panose="020F0502020204030204" pitchFamily="34" charset="0"/>
                </a:rPr>
                <a:t>: </a:t>
              </a:r>
              <a:r>
                <a:rPr lang="en-US" sz="1350" kern="1200">
                  <a:solidFill>
                    <a:srgbClr val="073763"/>
                  </a:solidFill>
                  <a:latin typeface="Arial"/>
                  <a:ea typeface="+mn-ea"/>
                  <a:cs typeface="+mn-cs"/>
                </a:rPr>
                <a:t>To estimate how many are hidden</a:t>
              </a:r>
            </a:p>
            <a:p>
              <a:pPr algn="l" defTabSz="685800" rtl="0"/>
              <a:endParaRPr lang="en-US" sz="1350" b="1" kern="1200">
                <a:solidFill>
                  <a:srgbClr val="073763"/>
                </a:solidFill>
                <a:latin typeface="Arial"/>
                <a:ea typeface="+mn-ea"/>
                <a:cs typeface="+mn-cs"/>
              </a:endParaRPr>
            </a:p>
            <a:p>
              <a:pPr algn="l" defTabSz="685800" rtl="0"/>
              <a:r>
                <a:rPr lang="en-US" sz="1350" b="1" kern="1200">
                  <a:solidFill>
                    <a:srgbClr val="FF9900"/>
                  </a:solidFill>
                  <a:latin typeface="Arial"/>
                  <a:ea typeface="+mn-ea"/>
                  <a:cs typeface="+mn-cs"/>
                </a:rPr>
                <a:t>Objective 3: </a:t>
              </a:r>
              <a:r>
                <a:rPr lang="en-US" sz="1350" kern="1200">
                  <a:solidFill>
                    <a:srgbClr val="073763"/>
                  </a:solidFill>
                  <a:latin typeface="Arial"/>
                  <a:ea typeface="+mn-ea"/>
                  <a:cs typeface="+mn-cs"/>
                </a:rPr>
                <a:t>To compare the demographics and clinical characteristics of patients with PSA with those of patients with a confirmed severe diagnosis</a:t>
              </a:r>
            </a:p>
            <a:p>
              <a:pPr algn="l" defTabSz="685800" rtl="0"/>
              <a:endParaRPr lang="en-US" sz="1350" b="1" kern="1200">
                <a:solidFill>
                  <a:srgbClr val="073763"/>
                </a:solidFill>
                <a:latin typeface="Arial"/>
                <a:ea typeface="+mn-ea"/>
                <a:cs typeface="+mn-cs"/>
              </a:endParaRPr>
            </a:p>
          </p:txBody>
        </p:sp>
        <p:grpSp>
          <p:nvGrpSpPr>
            <p:cNvPr id="29" name="Group 28">
              <a:extLst>
                <a:ext uri="{FF2B5EF4-FFF2-40B4-BE49-F238E27FC236}">
                  <a16:creationId xmlns:a16="http://schemas.microsoft.com/office/drawing/2014/main" id="{7FD6B8D6-506A-47EC-B43E-DFE4D9512514}"/>
                </a:ext>
              </a:extLst>
            </p:cNvPr>
            <p:cNvGrpSpPr/>
            <p:nvPr/>
          </p:nvGrpSpPr>
          <p:grpSpPr>
            <a:xfrm>
              <a:off x="321047" y="4619176"/>
              <a:ext cx="539967" cy="539701"/>
              <a:chOff x="0" y="1853764"/>
              <a:chExt cx="539967" cy="539701"/>
            </a:xfrm>
          </p:grpSpPr>
          <p:sp>
            <p:nvSpPr>
              <p:cNvPr id="36" name="Oval 35">
                <a:extLst>
                  <a:ext uri="{FF2B5EF4-FFF2-40B4-BE49-F238E27FC236}">
                    <a16:creationId xmlns:a16="http://schemas.microsoft.com/office/drawing/2014/main" id="{8391BFEC-8020-47B3-B8AD-AA017A52AD0C}"/>
                  </a:ext>
                </a:extLst>
              </p:cNvPr>
              <p:cNvSpPr/>
              <p:nvPr/>
            </p:nvSpPr>
            <p:spPr>
              <a:xfrm>
                <a:off x="1" y="1855132"/>
                <a:ext cx="539966" cy="538333"/>
              </a:xfrm>
              <a:prstGeom prst="ellipse">
                <a:avLst/>
              </a:prstGeom>
              <a:solidFill>
                <a:srgbClr val="0737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4" rtl="0"/>
                <a:endParaRPr lang="en-US" sz="1350" kern="1200">
                  <a:solidFill>
                    <a:srgbClr val="FFFFFF"/>
                  </a:solidFill>
                  <a:latin typeface="Lato Light" panose="020F0502020204030203" pitchFamily="34" charset="0"/>
                </a:endParaRPr>
              </a:p>
            </p:txBody>
          </p:sp>
          <p:pic>
            <p:nvPicPr>
              <p:cNvPr id="37" name="Graphic 36" descr="Badge 1">
                <a:extLst>
                  <a:ext uri="{FF2B5EF4-FFF2-40B4-BE49-F238E27FC236}">
                    <a16:creationId xmlns:a16="http://schemas.microsoft.com/office/drawing/2014/main" id="{EF5B6CF3-0729-4391-A165-9259E281879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0" y="1853764"/>
                <a:ext cx="539700" cy="539700"/>
              </a:xfrm>
              <a:prstGeom prst="rect">
                <a:avLst/>
              </a:prstGeom>
            </p:spPr>
          </p:pic>
        </p:grpSp>
        <p:grpSp>
          <p:nvGrpSpPr>
            <p:cNvPr id="30" name="Group 29">
              <a:extLst>
                <a:ext uri="{FF2B5EF4-FFF2-40B4-BE49-F238E27FC236}">
                  <a16:creationId xmlns:a16="http://schemas.microsoft.com/office/drawing/2014/main" id="{1FF41356-31A8-481C-A5D3-98CA0E8CD533}"/>
                </a:ext>
              </a:extLst>
            </p:cNvPr>
            <p:cNvGrpSpPr/>
            <p:nvPr/>
          </p:nvGrpSpPr>
          <p:grpSpPr>
            <a:xfrm>
              <a:off x="320780" y="5218519"/>
              <a:ext cx="539967" cy="539700"/>
              <a:chOff x="311255" y="5199469"/>
              <a:chExt cx="539967" cy="539700"/>
            </a:xfrm>
          </p:grpSpPr>
          <p:sp>
            <p:nvSpPr>
              <p:cNvPr id="34" name="Oval 33">
                <a:extLst>
                  <a:ext uri="{FF2B5EF4-FFF2-40B4-BE49-F238E27FC236}">
                    <a16:creationId xmlns:a16="http://schemas.microsoft.com/office/drawing/2014/main" id="{E5801827-252F-4085-A6F5-03E8756ADB08}"/>
                  </a:ext>
                </a:extLst>
              </p:cNvPr>
              <p:cNvSpPr/>
              <p:nvPr/>
            </p:nvSpPr>
            <p:spPr>
              <a:xfrm>
                <a:off x="311256" y="5200154"/>
                <a:ext cx="539966" cy="538333"/>
              </a:xfrm>
              <a:prstGeom prst="ellipse">
                <a:avLst/>
              </a:prstGeom>
              <a:solidFill>
                <a:srgbClr val="0737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4" rtl="0"/>
                <a:endParaRPr lang="en-US" sz="1350" kern="1200">
                  <a:solidFill>
                    <a:srgbClr val="FFFFFF"/>
                  </a:solidFill>
                  <a:latin typeface="Lato Light" panose="020F0502020204030203" pitchFamily="34" charset="0"/>
                </a:endParaRPr>
              </a:p>
            </p:txBody>
          </p:sp>
          <p:pic>
            <p:nvPicPr>
              <p:cNvPr id="35" name="Graphic 34" descr="Badge">
                <a:extLst>
                  <a:ext uri="{FF2B5EF4-FFF2-40B4-BE49-F238E27FC236}">
                    <a16:creationId xmlns:a16="http://schemas.microsoft.com/office/drawing/2014/main" id="{5DA4E238-7544-41C7-B45E-5D42015E24B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11255" y="5199469"/>
                <a:ext cx="539700" cy="539700"/>
              </a:xfrm>
              <a:prstGeom prst="rect">
                <a:avLst/>
              </a:prstGeom>
            </p:spPr>
          </p:pic>
        </p:grpSp>
        <p:grpSp>
          <p:nvGrpSpPr>
            <p:cNvPr id="31" name="Group 30">
              <a:extLst>
                <a:ext uri="{FF2B5EF4-FFF2-40B4-BE49-F238E27FC236}">
                  <a16:creationId xmlns:a16="http://schemas.microsoft.com/office/drawing/2014/main" id="{B0F3DB0B-8DE1-4416-B59C-2BD83298A8FE}"/>
                </a:ext>
              </a:extLst>
            </p:cNvPr>
            <p:cNvGrpSpPr/>
            <p:nvPr/>
          </p:nvGrpSpPr>
          <p:grpSpPr>
            <a:xfrm>
              <a:off x="320647" y="5824615"/>
              <a:ext cx="539966" cy="539700"/>
              <a:chOff x="463656" y="5351368"/>
              <a:chExt cx="539966" cy="539700"/>
            </a:xfrm>
          </p:grpSpPr>
          <p:sp>
            <p:nvSpPr>
              <p:cNvPr id="32" name="Oval 31">
                <a:extLst>
                  <a:ext uri="{FF2B5EF4-FFF2-40B4-BE49-F238E27FC236}">
                    <a16:creationId xmlns:a16="http://schemas.microsoft.com/office/drawing/2014/main" id="{CBFD36F1-63AE-4DE4-B503-AD8B0483D688}"/>
                  </a:ext>
                </a:extLst>
              </p:cNvPr>
              <p:cNvSpPr/>
              <p:nvPr/>
            </p:nvSpPr>
            <p:spPr>
              <a:xfrm>
                <a:off x="463656" y="5352554"/>
                <a:ext cx="539966" cy="538333"/>
              </a:xfrm>
              <a:prstGeom prst="ellipse">
                <a:avLst/>
              </a:prstGeom>
              <a:solidFill>
                <a:srgbClr val="0737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4" rtl="0"/>
                <a:endParaRPr lang="en-US" sz="1350" kern="1200">
                  <a:solidFill>
                    <a:srgbClr val="FFFFFF"/>
                  </a:solidFill>
                  <a:latin typeface="Lato Light" panose="020F0502020204030203" pitchFamily="34" charset="0"/>
                </a:endParaRPr>
              </a:p>
            </p:txBody>
          </p:sp>
          <p:pic>
            <p:nvPicPr>
              <p:cNvPr id="33" name="Graphic 32" descr="Badge 3 outline">
                <a:extLst>
                  <a:ext uri="{FF2B5EF4-FFF2-40B4-BE49-F238E27FC236}">
                    <a16:creationId xmlns:a16="http://schemas.microsoft.com/office/drawing/2014/main" id="{231031F1-1359-4F96-B00D-4B30DB3071EC}"/>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p:blipFill>
            <p:spPr>
              <a:xfrm>
                <a:off x="463656" y="5351368"/>
                <a:ext cx="539700" cy="539700"/>
              </a:xfrm>
              <a:prstGeom prst="rect">
                <a:avLst/>
              </a:prstGeom>
            </p:spPr>
          </p:pic>
        </p:grpSp>
      </p:grpSp>
      <p:sp>
        <p:nvSpPr>
          <p:cNvPr id="8" name="TextBox 7">
            <a:extLst>
              <a:ext uri="{FF2B5EF4-FFF2-40B4-BE49-F238E27FC236}">
                <a16:creationId xmlns:a16="http://schemas.microsoft.com/office/drawing/2014/main" id="{0799A762-7BA3-4148-8BB9-9A6EB826F48C}"/>
              </a:ext>
            </a:extLst>
          </p:cNvPr>
          <p:cNvSpPr txBox="1"/>
          <p:nvPr/>
        </p:nvSpPr>
        <p:spPr>
          <a:xfrm>
            <a:off x="177140" y="4571731"/>
            <a:ext cx="4924812" cy="646331"/>
          </a:xfrm>
          <a:prstGeom prst="rect">
            <a:avLst/>
          </a:prstGeom>
          <a:noFill/>
        </p:spPr>
        <p:txBody>
          <a:bodyPr wrap="square" rtlCol="0">
            <a:spAutoFit/>
          </a:bodyPr>
          <a:lstStyle/>
          <a:p>
            <a:pPr algn="l" defTabSz="685800" rtl="0"/>
            <a:r>
              <a:rPr lang="en-US" sz="1200">
                <a:solidFill>
                  <a:srgbClr val="0B5191">
                    <a:lumMod val="75000"/>
                  </a:srgbClr>
                </a:solidFill>
                <a:latin typeface="Calibri"/>
                <a:ea typeface="+mn-ea"/>
                <a:cs typeface="+mn-cs"/>
              </a:rPr>
              <a:t>*Potential Severe Asthma Definition: Receiving treatment at GINA Step 4 &amp; experiencing ≥2 exacerbations/year OR receiving treatment at GINA Step 5</a:t>
            </a:r>
          </a:p>
          <a:p>
            <a:pPr algn="l" defTabSz="685800" rtl="0"/>
            <a:endParaRPr lang="en-US" sz="1200" kern="1200">
              <a:solidFill>
                <a:srgbClr val="404040"/>
              </a:solidFill>
              <a:latin typeface="Arial"/>
              <a:ea typeface="+mn-ea"/>
              <a:cs typeface="+mn-cs"/>
            </a:endParaRPr>
          </a:p>
        </p:txBody>
      </p:sp>
      <p:grpSp>
        <p:nvGrpSpPr>
          <p:cNvPr id="10" name="Group 9">
            <a:extLst>
              <a:ext uri="{FF2B5EF4-FFF2-40B4-BE49-F238E27FC236}">
                <a16:creationId xmlns:a16="http://schemas.microsoft.com/office/drawing/2014/main" id="{4F1A1D68-9CF5-4611-950A-AD5FDA3AA0DA}"/>
              </a:ext>
            </a:extLst>
          </p:cNvPr>
          <p:cNvGrpSpPr/>
          <p:nvPr/>
        </p:nvGrpSpPr>
        <p:grpSpPr>
          <a:xfrm>
            <a:off x="880714" y="925269"/>
            <a:ext cx="7382573" cy="1979668"/>
            <a:chOff x="351804" y="1530276"/>
            <a:chExt cx="9843431" cy="2639557"/>
          </a:xfrm>
        </p:grpSpPr>
        <p:grpSp>
          <p:nvGrpSpPr>
            <p:cNvPr id="14" name="Group 13">
              <a:extLst>
                <a:ext uri="{FF2B5EF4-FFF2-40B4-BE49-F238E27FC236}">
                  <a16:creationId xmlns:a16="http://schemas.microsoft.com/office/drawing/2014/main" id="{9BAEED19-9558-44A9-A7E6-149FF84DE556}"/>
                </a:ext>
              </a:extLst>
            </p:cNvPr>
            <p:cNvGrpSpPr/>
            <p:nvPr/>
          </p:nvGrpSpPr>
          <p:grpSpPr>
            <a:xfrm>
              <a:off x="351804" y="1530276"/>
              <a:ext cx="7195355" cy="2639557"/>
              <a:chOff x="-24075" y="1539996"/>
              <a:chExt cx="7195355" cy="2639557"/>
            </a:xfrm>
          </p:grpSpPr>
          <p:pic>
            <p:nvPicPr>
              <p:cNvPr id="20" name="Picture 19" descr="Icon&#10;&#10;Description automatically generated">
                <a:extLst>
                  <a:ext uri="{FF2B5EF4-FFF2-40B4-BE49-F238E27FC236}">
                    <a16:creationId xmlns:a16="http://schemas.microsoft.com/office/drawing/2014/main" id="{3EEA4AD3-D2B0-41E9-B344-3B68CA84E9CA}"/>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2129782" y="1539996"/>
                <a:ext cx="2505133" cy="605893"/>
              </a:xfrm>
              <a:prstGeom prst="rect">
                <a:avLst/>
              </a:prstGeom>
            </p:spPr>
          </p:pic>
          <p:cxnSp>
            <p:nvCxnSpPr>
              <p:cNvPr id="21" name="Straight Arrow Connector 20">
                <a:extLst>
                  <a:ext uri="{FF2B5EF4-FFF2-40B4-BE49-F238E27FC236}">
                    <a16:creationId xmlns:a16="http://schemas.microsoft.com/office/drawing/2014/main" id="{A25FF749-35F6-47F9-986F-54FE7652161C}"/>
                  </a:ext>
                </a:extLst>
              </p:cNvPr>
              <p:cNvCxnSpPr>
                <a:cxnSpLocks/>
                <a:stCxn id="24" idx="2"/>
                <a:endCxn id="22" idx="0"/>
              </p:cNvCxnSpPr>
              <p:nvPr/>
            </p:nvCxnSpPr>
            <p:spPr>
              <a:xfrm flipH="1">
                <a:off x="1625146" y="2593236"/>
                <a:ext cx="1581889" cy="882879"/>
              </a:xfrm>
              <a:prstGeom prst="straightConnector1">
                <a:avLst/>
              </a:prstGeom>
              <a:noFill/>
              <a:ln w="28575" cap="flat" cmpd="sng" algn="ctr">
                <a:solidFill>
                  <a:schemeClr val="accent1"/>
                </a:solidFill>
                <a:prstDash val="solid"/>
                <a:tailEnd type="triangle"/>
              </a:ln>
              <a:effectLst/>
            </p:spPr>
          </p:cxnSp>
          <p:sp>
            <p:nvSpPr>
              <p:cNvPr id="22" name="Rectangle: Rounded Corners 21">
                <a:extLst>
                  <a:ext uri="{FF2B5EF4-FFF2-40B4-BE49-F238E27FC236}">
                    <a16:creationId xmlns:a16="http://schemas.microsoft.com/office/drawing/2014/main" id="{7C24F340-8BA4-49B3-88C8-0E90CFB2DAC6}"/>
                  </a:ext>
                </a:extLst>
              </p:cNvPr>
              <p:cNvSpPr/>
              <p:nvPr/>
            </p:nvSpPr>
            <p:spPr>
              <a:xfrm>
                <a:off x="128810" y="3476115"/>
                <a:ext cx="2992672" cy="703438"/>
              </a:xfrm>
              <a:prstGeom prst="roundRect">
                <a:avLst/>
              </a:prstGeom>
              <a:solidFill>
                <a:srgbClr val="FFFF00"/>
              </a:solidFill>
              <a:ln w="38100" cap="flat" cmpd="sng" algn="ctr">
                <a:solidFill>
                  <a:srgbClr val="0E798E">
                    <a:lumMod val="50000"/>
                  </a:srgbClr>
                </a:solidFill>
                <a:prstDash val="solid"/>
              </a:ln>
              <a:effectLst/>
            </p:spPr>
            <p:txBody>
              <a:bodyPr rtlCol="0" anchor="ctr"/>
              <a:lstStyle/>
              <a:p>
                <a:pPr algn="ctr" defTabSz="685800" rtl="0">
                  <a:defRPr/>
                </a:pPr>
                <a:r>
                  <a:rPr lang="en-US" sz="1200" b="1">
                    <a:solidFill>
                      <a:prstClr val="black"/>
                    </a:solidFill>
                    <a:latin typeface="Calibri"/>
                    <a:ea typeface="+mn-ea"/>
                    <a:cs typeface="+mn-cs"/>
                  </a:rPr>
                  <a:t>Potential Severe Asthma* REFERRED</a:t>
                </a:r>
              </a:p>
            </p:txBody>
          </p:sp>
          <p:sp>
            <p:nvSpPr>
              <p:cNvPr id="23" name="Rectangle: Rounded Corners 22">
                <a:extLst>
                  <a:ext uri="{FF2B5EF4-FFF2-40B4-BE49-F238E27FC236}">
                    <a16:creationId xmlns:a16="http://schemas.microsoft.com/office/drawing/2014/main" id="{FBB2D677-12E2-44E9-A0CE-26AA3320608A}"/>
                  </a:ext>
                </a:extLst>
              </p:cNvPr>
              <p:cNvSpPr/>
              <p:nvPr/>
            </p:nvSpPr>
            <p:spPr>
              <a:xfrm>
                <a:off x="3250292" y="3466950"/>
                <a:ext cx="2992672" cy="712603"/>
              </a:xfrm>
              <a:prstGeom prst="roundRect">
                <a:avLst/>
              </a:prstGeom>
              <a:solidFill>
                <a:srgbClr val="FFC000"/>
              </a:solidFill>
              <a:ln w="38100" cap="flat" cmpd="sng" algn="ctr">
                <a:solidFill>
                  <a:srgbClr val="0E798E">
                    <a:lumMod val="50000"/>
                  </a:srgbClr>
                </a:solidFill>
                <a:prstDash val="solid"/>
              </a:ln>
              <a:effectLst/>
            </p:spPr>
            <p:txBody>
              <a:bodyPr rtlCol="0" anchor="ctr"/>
              <a:lstStyle/>
              <a:p>
                <a:pPr algn="ctr" defTabSz="685800" rtl="0">
                  <a:defRPr/>
                </a:pPr>
                <a:r>
                  <a:rPr lang="en-US" sz="1200" b="1">
                    <a:solidFill>
                      <a:prstClr val="black"/>
                    </a:solidFill>
                    <a:latin typeface="Calibri"/>
                    <a:ea typeface="+mn-ea"/>
                    <a:cs typeface="+mn-cs"/>
                  </a:rPr>
                  <a:t>Potential Severe Asthma NOT REFERRED (i.e. hidden)</a:t>
                </a:r>
              </a:p>
            </p:txBody>
          </p:sp>
          <p:sp>
            <p:nvSpPr>
              <p:cNvPr id="24" name="Rectangle: Rounded Corners 23">
                <a:extLst>
                  <a:ext uri="{FF2B5EF4-FFF2-40B4-BE49-F238E27FC236}">
                    <a16:creationId xmlns:a16="http://schemas.microsoft.com/office/drawing/2014/main" id="{925E5E26-27A1-49D3-8DF5-2FC5BB762190}"/>
                  </a:ext>
                </a:extLst>
              </p:cNvPr>
              <p:cNvSpPr/>
              <p:nvPr/>
            </p:nvSpPr>
            <p:spPr>
              <a:xfrm>
                <a:off x="1779154" y="1987343"/>
                <a:ext cx="2855761" cy="605893"/>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rtl="0"/>
                <a:r>
                  <a:rPr lang="en-US" sz="1200" b="1" kern="1200">
                    <a:solidFill>
                      <a:srgbClr val="073763"/>
                    </a:solidFill>
                    <a:latin typeface="Arial"/>
                  </a:rPr>
                  <a:t>Potential severe asthma*</a:t>
                </a:r>
              </a:p>
            </p:txBody>
          </p:sp>
          <p:cxnSp>
            <p:nvCxnSpPr>
              <p:cNvPr id="25" name="Straight Arrow Connector 24">
                <a:extLst>
                  <a:ext uri="{FF2B5EF4-FFF2-40B4-BE49-F238E27FC236}">
                    <a16:creationId xmlns:a16="http://schemas.microsoft.com/office/drawing/2014/main" id="{4DC5E4E1-67DE-41E1-9B7B-878271FB97DF}"/>
                  </a:ext>
                </a:extLst>
              </p:cNvPr>
              <p:cNvCxnSpPr>
                <a:cxnSpLocks/>
                <a:stCxn id="24" idx="2"/>
                <a:endCxn id="23" idx="0"/>
              </p:cNvCxnSpPr>
              <p:nvPr/>
            </p:nvCxnSpPr>
            <p:spPr>
              <a:xfrm>
                <a:off x="3207035" y="2593236"/>
                <a:ext cx="1539593" cy="873714"/>
              </a:xfrm>
              <a:prstGeom prst="straightConnector1">
                <a:avLst/>
              </a:prstGeom>
              <a:noFill/>
              <a:ln w="28575" cap="flat" cmpd="sng" algn="ctr">
                <a:solidFill>
                  <a:schemeClr val="accent1"/>
                </a:solidFill>
                <a:prstDash val="solid"/>
                <a:tailEnd type="triangle"/>
              </a:ln>
              <a:effectLst/>
            </p:spPr>
          </p:cxnSp>
          <p:sp>
            <p:nvSpPr>
              <p:cNvPr id="26" name="TextBox 25">
                <a:extLst>
                  <a:ext uri="{FF2B5EF4-FFF2-40B4-BE49-F238E27FC236}">
                    <a16:creationId xmlns:a16="http://schemas.microsoft.com/office/drawing/2014/main" id="{33CCBFAF-90D3-4148-AB8D-3C379B485CC4}"/>
                  </a:ext>
                </a:extLst>
              </p:cNvPr>
              <p:cNvSpPr txBox="1"/>
              <p:nvPr/>
            </p:nvSpPr>
            <p:spPr>
              <a:xfrm>
                <a:off x="-24075" y="2621253"/>
                <a:ext cx="2517169" cy="615553"/>
              </a:xfrm>
              <a:prstGeom prst="rect">
                <a:avLst/>
              </a:prstGeom>
              <a:noFill/>
            </p:spPr>
            <p:txBody>
              <a:bodyPr wrap="square">
                <a:spAutoFit/>
              </a:bodyPr>
              <a:lstStyle/>
              <a:p>
                <a:pPr algn="ctr" defTabSz="685800" rtl="0">
                  <a:defRPr/>
                </a:pPr>
                <a:r>
                  <a:rPr lang="en-US" sz="1200">
                    <a:solidFill>
                      <a:srgbClr val="073763"/>
                    </a:solidFill>
                    <a:latin typeface="Calibri"/>
                    <a:ea typeface="+mn-ea"/>
                    <a:cs typeface="+mn-cs"/>
                  </a:rPr>
                  <a:t>Was referred to a specialist in the previous year</a:t>
                </a:r>
              </a:p>
            </p:txBody>
          </p:sp>
          <p:sp>
            <p:nvSpPr>
              <p:cNvPr id="27" name="TextBox 26">
                <a:extLst>
                  <a:ext uri="{FF2B5EF4-FFF2-40B4-BE49-F238E27FC236}">
                    <a16:creationId xmlns:a16="http://schemas.microsoft.com/office/drawing/2014/main" id="{FFC46F56-E0E5-43C4-88D4-CAC461B2DB1D}"/>
                  </a:ext>
                </a:extLst>
              </p:cNvPr>
              <p:cNvSpPr txBox="1"/>
              <p:nvPr/>
            </p:nvSpPr>
            <p:spPr>
              <a:xfrm>
                <a:off x="4178607" y="2540287"/>
                <a:ext cx="2992673" cy="861775"/>
              </a:xfrm>
              <a:prstGeom prst="rect">
                <a:avLst/>
              </a:prstGeom>
              <a:noFill/>
            </p:spPr>
            <p:txBody>
              <a:bodyPr wrap="square">
                <a:spAutoFit/>
              </a:bodyPr>
              <a:lstStyle/>
              <a:p>
                <a:pPr algn="ctr" defTabSz="685800" rtl="0">
                  <a:defRPr/>
                </a:pPr>
                <a:r>
                  <a:rPr lang="en-US" sz="1200">
                    <a:solidFill>
                      <a:srgbClr val="073763"/>
                    </a:solidFill>
                    <a:latin typeface="Calibri"/>
                    <a:ea typeface="+mn-ea"/>
                    <a:cs typeface="+mn-cs"/>
                  </a:rPr>
                  <a:t>Was not referred to a specialist in the previous year or not receiving specialist care</a:t>
                </a:r>
              </a:p>
            </p:txBody>
          </p:sp>
        </p:grpSp>
        <p:grpSp>
          <p:nvGrpSpPr>
            <p:cNvPr id="15" name="Group 14">
              <a:extLst>
                <a:ext uri="{FF2B5EF4-FFF2-40B4-BE49-F238E27FC236}">
                  <a16:creationId xmlns:a16="http://schemas.microsoft.com/office/drawing/2014/main" id="{B75F117F-1255-4D64-B68F-62C13C00B2BB}"/>
                </a:ext>
              </a:extLst>
            </p:cNvPr>
            <p:cNvGrpSpPr/>
            <p:nvPr/>
          </p:nvGrpSpPr>
          <p:grpSpPr>
            <a:xfrm>
              <a:off x="7202563" y="1628407"/>
              <a:ext cx="2992672" cy="2519403"/>
              <a:chOff x="7705492" y="1650430"/>
              <a:chExt cx="2992672" cy="2519403"/>
            </a:xfrm>
          </p:grpSpPr>
          <p:pic>
            <p:nvPicPr>
              <p:cNvPr id="16" name="Picture 15">
                <a:extLst>
                  <a:ext uri="{FF2B5EF4-FFF2-40B4-BE49-F238E27FC236}">
                    <a16:creationId xmlns:a16="http://schemas.microsoft.com/office/drawing/2014/main" id="{202210D5-0B49-4ADB-9252-BEE513EBF969}"/>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8528377" y="1650430"/>
                <a:ext cx="1346901" cy="399630"/>
              </a:xfrm>
              <a:prstGeom prst="rect">
                <a:avLst/>
              </a:prstGeom>
            </p:spPr>
          </p:pic>
          <p:sp>
            <p:nvSpPr>
              <p:cNvPr id="17" name="Rectangle: Rounded Corners 16">
                <a:extLst>
                  <a:ext uri="{FF2B5EF4-FFF2-40B4-BE49-F238E27FC236}">
                    <a16:creationId xmlns:a16="http://schemas.microsoft.com/office/drawing/2014/main" id="{F929FAC4-D7D0-4B38-B010-CC73BCE3D730}"/>
                  </a:ext>
                </a:extLst>
              </p:cNvPr>
              <p:cNvSpPr/>
              <p:nvPr/>
            </p:nvSpPr>
            <p:spPr>
              <a:xfrm>
                <a:off x="7773948" y="2050113"/>
                <a:ext cx="2855761" cy="431373"/>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rtl="0"/>
                <a:r>
                  <a:rPr lang="en-US" sz="1200" b="1" kern="1200">
                    <a:solidFill>
                      <a:srgbClr val="073763"/>
                    </a:solidFill>
                    <a:latin typeface="Arial"/>
                  </a:rPr>
                  <a:t>UK-ISAR</a:t>
                </a:r>
              </a:p>
            </p:txBody>
          </p:sp>
          <p:cxnSp>
            <p:nvCxnSpPr>
              <p:cNvPr id="18" name="Straight Arrow Connector 17">
                <a:extLst>
                  <a:ext uri="{FF2B5EF4-FFF2-40B4-BE49-F238E27FC236}">
                    <a16:creationId xmlns:a16="http://schemas.microsoft.com/office/drawing/2014/main" id="{6AC98A8D-A13D-49E6-A3A2-DB72AC555823}"/>
                  </a:ext>
                </a:extLst>
              </p:cNvPr>
              <p:cNvCxnSpPr>
                <a:cxnSpLocks/>
                <a:stCxn id="17" idx="2"/>
                <a:endCxn id="19" idx="0"/>
              </p:cNvCxnSpPr>
              <p:nvPr/>
            </p:nvCxnSpPr>
            <p:spPr>
              <a:xfrm flipH="1">
                <a:off x="9201828" y="2481486"/>
                <a:ext cx="1" cy="947514"/>
              </a:xfrm>
              <a:prstGeom prst="straightConnector1">
                <a:avLst/>
              </a:prstGeom>
              <a:noFill/>
              <a:ln w="28575" cap="flat" cmpd="sng" algn="ctr">
                <a:solidFill>
                  <a:schemeClr val="accent1"/>
                </a:solidFill>
                <a:prstDash val="solid"/>
                <a:tailEnd type="triangle"/>
              </a:ln>
              <a:effectLst/>
            </p:spPr>
          </p:cxnSp>
          <p:sp>
            <p:nvSpPr>
              <p:cNvPr id="19" name="Rectangle: Rounded Corners 18">
                <a:extLst>
                  <a:ext uri="{FF2B5EF4-FFF2-40B4-BE49-F238E27FC236}">
                    <a16:creationId xmlns:a16="http://schemas.microsoft.com/office/drawing/2014/main" id="{B136842F-4373-49F7-8D84-76B39654901E}"/>
                  </a:ext>
                </a:extLst>
              </p:cNvPr>
              <p:cNvSpPr/>
              <p:nvPr/>
            </p:nvSpPr>
            <p:spPr>
              <a:xfrm>
                <a:off x="7705492" y="3429000"/>
                <a:ext cx="2992672" cy="740833"/>
              </a:xfrm>
              <a:prstGeom prst="roundRect">
                <a:avLst/>
              </a:prstGeom>
              <a:solidFill>
                <a:srgbClr val="4B701B">
                  <a:lumMod val="60000"/>
                  <a:lumOff val="40000"/>
                </a:srgbClr>
              </a:solidFill>
              <a:ln w="38100" cap="flat" cmpd="sng" algn="ctr">
                <a:solidFill>
                  <a:srgbClr val="0E798E">
                    <a:lumMod val="50000"/>
                  </a:srgbClr>
                </a:solidFill>
                <a:prstDash val="solid"/>
              </a:ln>
              <a:effectLst/>
            </p:spPr>
            <p:txBody>
              <a:bodyPr rtlCol="0" anchor="ctr"/>
              <a:lstStyle/>
              <a:p>
                <a:pPr algn="ctr" defTabSz="685800" rtl="0">
                  <a:defRPr/>
                </a:pPr>
                <a:r>
                  <a:rPr lang="en-US" sz="1275" b="1">
                    <a:solidFill>
                      <a:prstClr val="black"/>
                    </a:solidFill>
                    <a:latin typeface="Calibri"/>
                    <a:ea typeface="+mn-ea"/>
                    <a:cs typeface="+mn-cs"/>
                  </a:rPr>
                  <a:t>Confirmed severe asthma</a:t>
                </a:r>
              </a:p>
            </p:txBody>
          </p:sp>
        </p:grpSp>
      </p:grpSp>
      <p:grpSp>
        <p:nvGrpSpPr>
          <p:cNvPr id="11" name="Group 10">
            <a:extLst>
              <a:ext uri="{FF2B5EF4-FFF2-40B4-BE49-F238E27FC236}">
                <a16:creationId xmlns:a16="http://schemas.microsoft.com/office/drawing/2014/main" id="{FD0469F5-635A-4B8A-A5BC-C0181CD1045E}"/>
              </a:ext>
            </a:extLst>
          </p:cNvPr>
          <p:cNvGrpSpPr/>
          <p:nvPr/>
        </p:nvGrpSpPr>
        <p:grpSpPr>
          <a:xfrm>
            <a:off x="5662635" y="1546180"/>
            <a:ext cx="90450" cy="11610"/>
            <a:chOff x="7550180" y="2061573"/>
            <a:chExt cx="120600" cy="15480"/>
          </a:xfrm>
        </p:grpSpPr>
        <mc:AlternateContent xmlns:mc="http://schemas.openxmlformats.org/markup-compatibility/2006" xmlns:p14="http://schemas.microsoft.com/office/powerpoint/2010/main">
          <mc:Choice Requires="p14">
            <p:contentPart p14:bwMode="auto" r:id="rId10">
              <p14:nvContentPartPr>
                <p14:cNvPr id="12" name="Ink 11">
                  <a:extLst>
                    <a:ext uri="{FF2B5EF4-FFF2-40B4-BE49-F238E27FC236}">
                      <a16:creationId xmlns:a16="http://schemas.microsoft.com/office/drawing/2014/main" id="{46ACC8F7-018B-4160-81C1-73AC4CE01EC7}"/>
                    </a:ext>
                  </a:extLst>
                </p14:cNvPr>
                <p14:cNvContentPartPr/>
                <p14:nvPr/>
              </p14:nvContentPartPr>
              <p14:xfrm>
                <a:off x="7550180" y="2073813"/>
                <a:ext cx="5040" cy="3240"/>
              </p14:xfrm>
            </p:contentPart>
          </mc:Choice>
          <mc:Fallback xmlns="">
            <p:pic>
              <p:nvPicPr>
                <p:cNvPr id="12" name="Ink 11">
                  <a:extLst>
                    <a:ext uri="{FF2B5EF4-FFF2-40B4-BE49-F238E27FC236}">
                      <a16:creationId xmlns:a16="http://schemas.microsoft.com/office/drawing/2014/main" id="{46ACC8F7-018B-4160-81C1-73AC4CE01EC7}"/>
                    </a:ext>
                  </a:extLst>
                </p:cNvPr>
                <p:cNvPicPr/>
                <p:nvPr/>
              </p:nvPicPr>
              <p:blipFill>
                <a:blip r:embed="rId11"/>
                <a:stretch>
                  <a:fillRect/>
                </a:stretch>
              </p:blipFill>
              <p:spPr>
                <a:xfrm>
                  <a:off x="7538725" y="2062242"/>
                  <a:ext cx="27491"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3" name="Ink 12">
                  <a:extLst>
                    <a:ext uri="{FF2B5EF4-FFF2-40B4-BE49-F238E27FC236}">
                      <a16:creationId xmlns:a16="http://schemas.microsoft.com/office/drawing/2014/main" id="{6A2D4C0C-58A8-401F-883F-26359C0478D3}"/>
                    </a:ext>
                  </a:extLst>
                </p14:cNvPr>
                <p14:cNvContentPartPr/>
                <p14:nvPr/>
              </p14:nvContentPartPr>
              <p14:xfrm>
                <a:off x="7662500" y="2061573"/>
                <a:ext cx="8280" cy="5760"/>
              </p14:xfrm>
            </p:contentPart>
          </mc:Choice>
          <mc:Fallback xmlns="">
            <p:pic>
              <p:nvPicPr>
                <p:cNvPr id="13" name="Ink 12">
                  <a:extLst>
                    <a:ext uri="{FF2B5EF4-FFF2-40B4-BE49-F238E27FC236}">
                      <a16:creationId xmlns:a16="http://schemas.microsoft.com/office/drawing/2014/main" id="{6A2D4C0C-58A8-401F-883F-26359C0478D3}"/>
                    </a:ext>
                  </a:extLst>
                </p:cNvPr>
                <p:cNvPicPr/>
                <p:nvPr/>
              </p:nvPicPr>
              <p:blipFill>
                <a:blip r:embed="rId11"/>
                <a:stretch>
                  <a:fillRect/>
                </a:stretch>
              </p:blipFill>
              <p:spPr>
                <a:xfrm>
                  <a:off x="7651000" y="2050496"/>
                  <a:ext cx="30820" cy="27471"/>
                </a:xfrm>
                <a:prstGeom prst="rect">
                  <a:avLst/>
                </a:prstGeom>
              </p:spPr>
            </p:pic>
          </mc:Fallback>
        </mc:AlternateContent>
      </p:grpSp>
      <p:sp>
        <p:nvSpPr>
          <p:cNvPr id="38" name="TextBox 37">
            <a:extLst>
              <a:ext uri="{FF2B5EF4-FFF2-40B4-BE49-F238E27FC236}">
                <a16:creationId xmlns:a16="http://schemas.microsoft.com/office/drawing/2014/main" id="{6E0A5AC3-FDB4-406C-AE23-8EA0E5817F22}"/>
              </a:ext>
            </a:extLst>
          </p:cNvPr>
          <p:cNvSpPr txBox="1"/>
          <p:nvPr/>
        </p:nvSpPr>
        <p:spPr>
          <a:xfrm>
            <a:off x="5101952" y="4903243"/>
            <a:ext cx="3380454" cy="207749"/>
          </a:xfrm>
          <a:prstGeom prst="rect">
            <a:avLst/>
          </a:prstGeom>
          <a:noFill/>
        </p:spPr>
        <p:txBody>
          <a:bodyPr wrap="square" rtlCol="0">
            <a:spAutoFit/>
          </a:bodyPr>
          <a:lstStyle/>
          <a:p>
            <a:pPr algn="l" defTabSz="685800" rtl="0"/>
            <a:r>
              <a:rPr lang="en-GB" sz="750">
                <a:solidFill>
                  <a:srgbClr val="404040"/>
                </a:solidFill>
                <a:latin typeface="Arial"/>
                <a:ea typeface="+mn-ea"/>
                <a:cs typeface="+mn-cs"/>
              </a:rPr>
              <a:t>Ryan D, Price D et al. J Allergy Clin Immunol </a:t>
            </a:r>
            <a:r>
              <a:rPr lang="en-GB" sz="750" err="1">
                <a:solidFill>
                  <a:srgbClr val="404040"/>
                </a:solidFill>
                <a:latin typeface="Arial"/>
                <a:ea typeface="+mn-ea"/>
                <a:cs typeface="+mn-cs"/>
              </a:rPr>
              <a:t>Pract</a:t>
            </a:r>
            <a:r>
              <a:rPr lang="en-GB" sz="750">
                <a:solidFill>
                  <a:srgbClr val="404040"/>
                </a:solidFill>
                <a:latin typeface="Arial"/>
                <a:ea typeface="+mn-ea"/>
                <a:cs typeface="+mn-cs"/>
              </a:rPr>
              <a:t> 2021;9(4):1612-1623.e9</a:t>
            </a:r>
            <a:endParaRPr lang="en-US" sz="750" kern="1200">
              <a:solidFill>
                <a:srgbClr val="404040"/>
              </a:solidFill>
              <a:latin typeface="Arial"/>
              <a:ea typeface="+mn-ea"/>
              <a:cs typeface="+mn-cs"/>
            </a:endParaRPr>
          </a:p>
        </p:txBody>
      </p:sp>
      <p:pic>
        <p:nvPicPr>
          <p:cNvPr id="3" name="Graphic 2" descr="Beginning with solid fill">
            <a:hlinkClick r:id="rId13" action="ppaction://hlinksldjump"/>
            <a:extLst>
              <a:ext uri="{FF2B5EF4-FFF2-40B4-BE49-F238E27FC236}">
                <a16:creationId xmlns:a16="http://schemas.microsoft.com/office/drawing/2014/main" id="{990E3797-04DC-4354-FB11-66EE42653B70}"/>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1744087973"/>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4A98564-97A2-49CC-92B7-4A4EC6F3B934}"/>
              </a:ext>
            </a:extLst>
          </p:cNvPr>
          <p:cNvSpPr txBox="1">
            <a:spLocks/>
          </p:cNvSpPr>
          <p:nvPr/>
        </p:nvSpPr>
        <p:spPr>
          <a:xfrm>
            <a:off x="295502" y="23861"/>
            <a:ext cx="7940521" cy="581932"/>
          </a:xfrm>
          <a:prstGeom prst="rect">
            <a:avLst/>
          </a:prstGeom>
          <a:noFill/>
          <a:ln>
            <a:noFill/>
          </a:ln>
        </p:spPr>
        <p:txBody>
          <a:bodyPr spcFirstLastPara="1" wrap="square" lIns="0" tIns="34275" rIns="68569" bIns="0" anchor="b" anchorCtr="0">
            <a:noAutofit/>
          </a:bodyP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chemeClr val="accent1"/>
              </a:buClr>
              <a:buSzPts val="2400"/>
              <a:buFont typeface="Arial"/>
              <a:buNone/>
              <a:defRPr sz="2400" b="1" i="0" u="none" strike="noStrike" cap="none">
                <a:solidFill>
                  <a:schemeClr val="accent1"/>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pPr defTabSz="685800">
              <a:buClr>
                <a:srgbClr val="073763"/>
              </a:buClr>
            </a:pPr>
            <a:r>
              <a:rPr lang="en-SG" sz="1800">
                <a:solidFill>
                  <a:srgbClr val="073763"/>
                </a:solidFill>
              </a:rPr>
              <a:t>Many Patients Managed in Primary Care Experience Frequent Exacerbations – Regardless of GINA Step</a:t>
            </a:r>
            <a:endParaRPr lang="en-US" sz="1800">
              <a:solidFill>
                <a:srgbClr val="073763"/>
              </a:solidFill>
              <a:highlight>
                <a:srgbClr val="FFFF00"/>
              </a:highlight>
            </a:endParaRPr>
          </a:p>
        </p:txBody>
      </p:sp>
      <p:sp>
        <p:nvSpPr>
          <p:cNvPr id="28" name="Text Placeholder 3">
            <a:extLst>
              <a:ext uri="{FF2B5EF4-FFF2-40B4-BE49-F238E27FC236}">
                <a16:creationId xmlns:a16="http://schemas.microsoft.com/office/drawing/2014/main" id="{76760A6E-AC75-47FD-91D4-869F7D043773}"/>
              </a:ext>
            </a:extLst>
          </p:cNvPr>
          <p:cNvSpPr txBox="1">
            <a:spLocks/>
          </p:cNvSpPr>
          <p:nvPr/>
        </p:nvSpPr>
        <p:spPr>
          <a:xfrm>
            <a:off x="100546" y="4745713"/>
            <a:ext cx="4471454" cy="426243"/>
          </a:xfrm>
          <a:prstGeom prst="rect">
            <a:avLst/>
          </a:prstGeom>
        </p:spPr>
        <p:txBody>
          <a:bodyPr>
            <a:normAutofit fontScale="62500" lnSpcReduction="20000"/>
          </a:bodyP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pPr defTabSz="685800"/>
            <a:r>
              <a:rPr lang="en-GB" sz="1400"/>
              <a:t>GINA, Global Initiative for Asthma; ISAR, International Severe Asthma Registry; OPCRD, Optimum Patient Care Research Database</a:t>
            </a:r>
            <a:br>
              <a:rPr lang="en-GB" sz="1400"/>
            </a:br>
            <a:endParaRPr lang="en-GB" sz="1400"/>
          </a:p>
        </p:txBody>
      </p:sp>
      <p:graphicFrame>
        <p:nvGraphicFramePr>
          <p:cNvPr id="35" name="Chart 34">
            <a:extLst>
              <a:ext uri="{FF2B5EF4-FFF2-40B4-BE49-F238E27FC236}">
                <a16:creationId xmlns:a16="http://schemas.microsoft.com/office/drawing/2014/main" id="{C9F2E957-A7D9-47C1-8987-6FB9ABF2F763}"/>
              </a:ext>
            </a:extLst>
          </p:cNvPr>
          <p:cNvGraphicFramePr/>
          <p:nvPr/>
        </p:nvGraphicFramePr>
        <p:xfrm>
          <a:off x="588847" y="1268319"/>
          <a:ext cx="7647176" cy="3412757"/>
        </p:xfrm>
        <a:graphic>
          <a:graphicData uri="http://schemas.openxmlformats.org/drawingml/2006/chart">
            <c:chart xmlns:c="http://schemas.openxmlformats.org/drawingml/2006/chart" xmlns:r="http://schemas.openxmlformats.org/officeDocument/2006/relationships" r:id="rId2"/>
          </a:graphicData>
        </a:graphic>
      </p:graphicFrame>
      <p:sp>
        <p:nvSpPr>
          <p:cNvPr id="29" name="TextBox 28">
            <a:extLst>
              <a:ext uri="{FF2B5EF4-FFF2-40B4-BE49-F238E27FC236}">
                <a16:creationId xmlns:a16="http://schemas.microsoft.com/office/drawing/2014/main" id="{F70D54FA-E181-4B64-8D16-8EB2E26A09D2}"/>
              </a:ext>
            </a:extLst>
          </p:cNvPr>
          <p:cNvSpPr txBox="1"/>
          <p:nvPr/>
        </p:nvSpPr>
        <p:spPr>
          <a:xfrm>
            <a:off x="7875473" y="888411"/>
            <a:ext cx="1213866" cy="300082"/>
          </a:xfrm>
          <a:prstGeom prst="rect">
            <a:avLst/>
          </a:prstGeom>
          <a:noFill/>
        </p:spPr>
        <p:txBody>
          <a:bodyPr wrap="square">
            <a:spAutoFit/>
          </a:bodyPr>
          <a:lstStyle/>
          <a:p>
            <a:pPr algn="l" defTabSz="685800" rtl="0"/>
            <a:r>
              <a:rPr lang="en-GB" sz="1350" kern="1200">
                <a:solidFill>
                  <a:srgbClr val="0C5EA8"/>
                </a:solidFill>
                <a:latin typeface="Arial"/>
                <a:ea typeface="+mn-ea"/>
                <a:cs typeface="+mn-cs"/>
              </a:rPr>
              <a:t>N=207,557</a:t>
            </a:r>
            <a:endParaRPr lang="en-US" sz="1350" kern="1200">
              <a:solidFill>
                <a:srgbClr val="404040"/>
              </a:solidFill>
              <a:latin typeface="Arial"/>
              <a:ea typeface="+mn-ea"/>
              <a:cs typeface="+mn-cs"/>
            </a:endParaRPr>
          </a:p>
        </p:txBody>
      </p:sp>
      <p:sp>
        <p:nvSpPr>
          <p:cNvPr id="7" name="TextBox 6">
            <a:extLst>
              <a:ext uri="{FF2B5EF4-FFF2-40B4-BE49-F238E27FC236}">
                <a16:creationId xmlns:a16="http://schemas.microsoft.com/office/drawing/2014/main" id="{06D5FC58-A35F-4642-9EC7-F06D737F4039}"/>
              </a:ext>
            </a:extLst>
          </p:cNvPr>
          <p:cNvSpPr txBox="1"/>
          <p:nvPr/>
        </p:nvSpPr>
        <p:spPr>
          <a:xfrm>
            <a:off x="5101952" y="4903243"/>
            <a:ext cx="3380454" cy="207749"/>
          </a:xfrm>
          <a:prstGeom prst="rect">
            <a:avLst/>
          </a:prstGeom>
          <a:noFill/>
        </p:spPr>
        <p:txBody>
          <a:bodyPr wrap="square" rtlCol="0">
            <a:spAutoFit/>
          </a:bodyPr>
          <a:lstStyle/>
          <a:p>
            <a:pPr algn="l" defTabSz="685800" rtl="0"/>
            <a:r>
              <a:rPr lang="en-GB" sz="750">
                <a:solidFill>
                  <a:srgbClr val="404040"/>
                </a:solidFill>
                <a:latin typeface="Arial"/>
                <a:ea typeface="+mn-ea"/>
                <a:cs typeface="+mn-cs"/>
              </a:rPr>
              <a:t>Ryan D, Price D et al. J Allergy Clin Immunol </a:t>
            </a:r>
            <a:r>
              <a:rPr lang="en-GB" sz="750" err="1">
                <a:solidFill>
                  <a:srgbClr val="404040"/>
                </a:solidFill>
                <a:latin typeface="Arial"/>
                <a:ea typeface="+mn-ea"/>
                <a:cs typeface="+mn-cs"/>
              </a:rPr>
              <a:t>Pract</a:t>
            </a:r>
            <a:r>
              <a:rPr lang="en-GB" sz="750">
                <a:solidFill>
                  <a:srgbClr val="404040"/>
                </a:solidFill>
                <a:latin typeface="Arial"/>
                <a:ea typeface="+mn-ea"/>
                <a:cs typeface="+mn-cs"/>
              </a:rPr>
              <a:t> 2021;9(4):1612-1623.e9</a:t>
            </a:r>
            <a:endParaRPr lang="en-US" sz="750" kern="1200">
              <a:solidFill>
                <a:srgbClr val="404040"/>
              </a:solidFill>
              <a:latin typeface="Arial"/>
              <a:ea typeface="+mn-ea"/>
              <a:cs typeface="+mn-cs"/>
            </a:endParaRPr>
          </a:p>
        </p:txBody>
      </p:sp>
      <p:pic>
        <p:nvPicPr>
          <p:cNvPr id="2" name="Graphic 1" descr="Beginning with solid fill">
            <a:hlinkClick r:id="rId3" action="ppaction://hlinksldjump"/>
            <a:extLst>
              <a:ext uri="{FF2B5EF4-FFF2-40B4-BE49-F238E27FC236}">
                <a16:creationId xmlns:a16="http://schemas.microsoft.com/office/drawing/2014/main" id="{FD9E4396-47F8-9512-1192-AECA48945A2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4028824297"/>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3">
            <a:extLst>
              <a:ext uri="{FF2B5EF4-FFF2-40B4-BE49-F238E27FC236}">
                <a16:creationId xmlns:a16="http://schemas.microsoft.com/office/drawing/2014/main" id="{23CF7EBC-B287-4ADE-B8D4-010C93FED14E}"/>
              </a:ext>
            </a:extLst>
          </p:cNvPr>
          <p:cNvSpPr txBox="1">
            <a:spLocks/>
          </p:cNvSpPr>
          <p:nvPr/>
        </p:nvSpPr>
        <p:spPr>
          <a:xfrm>
            <a:off x="280721" y="234929"/>
            <a:ext cx="7886700" cy="400848"/>
          </a:xfrm>
          <a:prstGeom prst="rect">
            <a:avLst/>
          </a:prstGeom>
          <a:noFill/>
          <a:ln>
            <a:noFill/>
          </a:ln>
        </p:spPr>
        <p:txBody>
          <a:bodyPr spcFirstLastPara="1" wrap="square" lIns="0" tIns="34275" rIns="68569" bIns="0" anchor="b" anchorCtr="0">
            <a:noAutofit/>
          </a:bodyP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chemeClr val="accent1"/>
              </a:buClr>
              <a:buSzPts val="2400"/>
              <a:buFont typeface="Arial"/>
              <a:buNone/>
              <a:defRPr sz="2400" b="1" i="0" u="none" strike="noStrike" cap="none">
                <a:solidFill>
                  <a:schemeClr val="accent1"/>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pPr defTabSz="685800">
              <a:buClr>
                <a:srgbClr val="073763"/>
              </a:buClr>
            </a:pPr>
            <a:r>
              <a:rPr lang="en-US" sz="1800">
                <a:solidFill>
                  <a:srgbClr val="073763"/>
                </a:solidFill>
              </a:rPr>
              <a:t>An Estimated 8% of Asthma Patients In Primary Care Were Identified As Potential Severe Asthma Patients</a:t>
            </a:r>
          </a:p>
        </p:txBody>
      </p:sp>
      <p:grpSp>
        <p:nvGrpSpPr>
          <p:cNvPr id="30" name="Group 29">
            <a:extLst>
              <a:ext uri="{FF2B5EF4-FFF2-40B4-BE49-F238E27FC236}">
                <a16:creationId xmlns:a16="http://schemas.microsoft.com/office/drawing/2014/main" id="{59FA9E69-29DB-4801-A4D7-23BA3CF5D715}"/>
              </a:ext>
            </a:extLst>
          </p:cNvPr>
          <p:cNvGrpSpPr/>
          <p:nvPr/>
        </p:nvGrpSpPr>
        <p:grpSpPr>
          <a:xfrm>
            <a:off x="-702342" y="831495"/>
            <a:ext cx="5975909" cy="4100768"/>
            <a:chOff x="1346107" y="664841"/>
            <a:chExt cx="7622824" cy="5212787"/>
          </a:xfrm>
        </p:grpSpPr>
        <p:grpSp>
          <p:nvGrpSpPr>
            <p:cNvPr id="31" name="Group 30">
              <a:extLst>
                <a:ext uri="{FF2B5EF4-FFF2-40B4-BE49-F238E27FC236}">
                  <a16:creationId xmlns:a16="http://schemas.microsoft.com/office/drawing/2014/main" id="{39E38FDD-D056-4C3A-8F19-8BF5A7F72702}"/>
                </a:ext>
              </a:extLst>
            </p:cNvPr>
            <p:cNvGrpSpPr/>
            <p:nvPr/>
          </p:nvGrpSpPr>
          <p:grpSpPr>
            <a:xfrm>
              <a:off x="1346107" y="1251857"/>
              <a:ext cx="4572000" cy="4625771"/>
              <a:chOff x="2612572" y="1436914"/>
              <a:chExt cx="4572000" cy="4625771"/>
            </a:xfrm>
          </p:grpSpPr>
          <p:graphicFrame>
            <p:nvGraphicFramePr>
              <p:cNvPr id="35" name="Chart 34">
                <a:extLst>
                  <a:ext uri="{FF2B5EF4-FFF2-40B4-BE49-F238E27FC236}">
                    <a16:creationId xmlns:a16="http://schemas.microsoft.com/office/drawing/2014/main" id="{C5F9573C-C890-49AC-A70B-E7A0376854FC}"/>
                  </a:ext>
                </a:extLst>
              </p:cNvPr>
              <p:cNvGraphicFramePr>
                <a:graphicFrameLocks/>
              </p:cNvGraphicFramePr>
              <p:nvPr/>
            </p:nvGraphicFramePr>
            <p:xfrm>
              <a:off x="2612572" y="1436914"/>
              <a:ext cx="4572000" cy="4625771"/>
            </p:xfrm>
            <a:graphic>
              <a:graphicData uri="http://schemas.openxmlformats.org/drawingml/2006/chart">
                <c:chart xmlns:c="http://schemas.openxmlformats.org/drawingml/2006/chart" xmlns:r="http://schemas.openxmlformats.org/officeDocument/2006/relationships" r:id="rId3"/>
              </a:graphicData>
            </a:graphic>
          </p:graphicFrame>
          <p:pic>
            <p:nvPicPr>
              <p:cNvPr id="36" name="Picture 35" descr="Chart, pie chart&#10;&#10;Description automatically generated">
                <a:extLst>
                  <a:ext uri="{FF2B5EF4-FFF2-40B4-BE49-F238E27FC236}">
                    <a16:creationId xmlns:a16="http://schemas.microsoft.com/office/drawing/2014/main" id="{F924FFE7-3AA6-47E5-9815-BB6C698D9C05}"/>
                  </a:ext>
                </a:extLst>
              </p:cNvPr>
              <p:cNvPicPr>
                <a:picLocks noChangeAspect="1"/>
              </p:cNvPicPr>
              <p:nvPr/>
            </p:nvPicPr>
            <p:blipFill rotWithShape="1">
              <a:blip r:embed="rId4">
                <a:extLst>
                  <a:ext uri="{28A0092B-C50C-407E-A947-70E740481C1C}">
                    <a14:useLocalDpi xmlns:a14="http://schemas.microsoft.com/office/drawing/2010/main" val="0"/>
                  </a:ext>
                </a:extLst>
              </a:blip>
              <a:srcRect l="21832" t="22739" r="16477" b="18438"/>
              <a:stretch/>
            </p:blipFill>
            <p:spPr>
              <a:xfrm rot="4228478">
                <a:off x="3623787" y="2481467"/>
                <a:ext cx="2820455" cy="2689352"/>
              </a:xfrm>
              <a:prstGeom prst="rect">
                <a:avLst/>
              </a:prstGeom>
            </p:spPr>
          </p:pic>
        </p:grpSp>
        <p:graphicFrame>
          <p:nvGraphicFramePr>
            <p:cNvPr id="32" name="Chart 31">
              <a:extLst>
                <a:ext uri="{FF2B5EF4-FFF2-40B4-BE49-F238E27FC236}">
                  <a16:creationId xmlns:a16="http://schemas.microsoft.com/office/drawing/2014/main" id="{BFA66985-A419-43F2-BA07-EC1DAA201AD3}"/>
                </a:ext>
              </a:extLst>
            </p:cNvPr>
            <p:cNvGraphicFramePr>
              <a:graphicFrameLocks/>
            </p:cNvGraphicFramePr>
            <p:nvPr/>
          </p:nvGraphicFramePr>
          <p:xfrm>
            <a:off x="3578858" y="664841"/>
            <a:ext cx="5390073" cy="4080108"/>
          </p:xfrm>
          <a:graphic>
            <a:graphicData uri="http://schemas.openxmlformats.org/drawingml/2006/chart">
              <c:chart xmlns:c="http://schemas.openxmlformats.org/drawingml/2006/chart" xmlns:r="http://schemas.openxmlformats.org/officeDocument/2006/relationships" r:id="rId5"/>
            </a:graphicData>
          </a:graphic>
        </p:graphicFrame>
        <p:cxnSp>
          <p:nvCxnSpPr>
            <p:cNvPr id="33" name="Straight Connector 32">
              <a:extLst>
                <a:ext uri="{FF2B5EF4-FFF2-40B4-BE49-F238E27FC236}">
                  <a16:creationId xmlns:a16="http://schemas.microsoft.com/office/drawing/2014/main" id="{A77B7394-D0A6-4EAF-AB50-61A756FEEFFB}"/>
                </a:ext>
              </a:extLst>
            </p:cNvPr>
            <p:cNvCxnSpPr>
              <a:cxnSpLocks/>
            </p:cNvCxnSpPr>
            <p:nvPr/>
          </p:nvCxnSpPr>
          <p:spPr>
            <a:xfrm flipH="1">
              <a:off x="4880683" y="2492829"/>
              <a:ext cx="2097060" cy="771540"/>
            </a:xfrm>
            <a:prstGeom prst="line">
              <a:avLst/>
            </a:prstGeom>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6CC9D5DC-28E1-4E84-97C1-6848054F41E7}"/>
                </a:ext>
              </a:extLst>
            </p:cNvPr>
            <p:cNvCxnSpPr>
              <a:cxnSpLocks/>
            </p:cNvCxnSpPr>
            <p:nvPr/>
          </p:nvCxnSpPr>
          <p:spPr>
            <a:xfrm flipH="1" flipV="1">
              <a:off x="4880682" y="3831501"/>
              <a:ext cx="2423632" cy="381270"/>
            </a:xfrm>
            <a:prstGeom prst="line">
              <a:avLst/>
            </a:prstGeom>
          </p:spPr>
          <p:style>
            <a:lnRef idx="1">
              <a:schemeClr val="accent1"/>
            </a:lnRef>
            <a:fillRef idx="0">
              <a:schemeClr val="accent1"/>
            </a:fillRef>
            <a:effectRef idx="0">
              <a:schemeClr val="accent1"/>
            </a:effectRef>
            <a:fontRef idx="minor">
              <a:schemeClr val="tx1"/>
            </a:fontRef>
          </p:style>
        </p:cxnSp>
      </p:grpSp>
      <p:sp>
        <p:nvSpPr>
          <p:cNvPr id="26" name="TextBox 25">
            <a:extLst>
              <a:ext uri="{FF2B5EF4-FFF2-40B4-BE49-F238E27FC236}">
                <a16:creationId xmlns:a16="http://schemas.microsoft.com/office/drawing/2014/main" id="{ED0B82FB-423A-4204-95FF-96D9EAF4C821}"/>
              </a:ext>
            </a:extLst>
          </p:cNvPr>
          <p:cNvSpPr txBox="1"/>
          <p:nvPr/>
        </p:nvSpPr>
        <p:spPr>
          <a:xfrm>
            <a:off x="593487" y="3025229"/>
            <a:ext cx="602460" cy="276999"/>
          </a:xfrm>
          <a:prstGeom prst="rect">
            <a:avLst/>
          </a:prstGeom>
          <a:solidFill>
            <a:srgbClr val="00B0F0"/>
          </a:solidFill>
        </p:spPr>
        <p:txBody>
          <a:bodyPr wrap="square" rtlCol="0">
            <a:spAutoFit/>
          </a:bodyPr>
          <a:lstStyle/>
          <a:p>
            <a:pPr algn="ctr" defTabSz="685800" rtl="0"/>
            <a:r>
              <a:rPr lang="en-US" sz="1200" b="1" kern="1200">
                <a:solidFill>
                  <a:srgbClr val="000000"/>
                </a:solidFill>
                <a:latin typeface="Arial"/>
                <a:ea typeface="+mn-ea"/>
                <a:cs typeface="+mn-cs"/>
              </a:rPr>
              <a:t>92%</a:t>
            </a:r>
          </a:p>
        </p:txBody>
      </p:sp>
      <p:sp>
        <p:nvSpPr>
          <p:cNvPr id="39" name="Partial Circle 38">
            <a:extLst>
              <a:ext uri="{FF2B5EF4-FFF2-40B4-BE49-F238E27FC236}">
                <a16:creationId xmlns:a16="http://schemas.microsoft.com/office/drawing/2014/main" id="{66BD699B-FF52-4524-9234-EC1B92CA35F2}"/>
              </a:ext>
            </a:extLst>
          </p:cNvPr>
          <p:cNvSpPr/>
          <p:nvPr/>
        </p:nvSpPr>
        <p:spPr>
          <a:xfrm rot="8668597">
            <a:off x="3320406" y="2191327"/>
            <a:ext cx="1400267" cy="1419834"/>
          </a:xfrm>
          <a:prstGeom prst="pie">
            <a:avLst>
              <a:gd name="adj1" fmla="val 13650409"/>
              <a:gd name="adj2" fmla="val 7488239"/>
            </a:avLst>
          </a:pr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rtl="0"/>
            <a:endParaRPr lang="en-US" sz="1350" kern="1200">
              <a:solidFill>
                <a:srgbClr val="404040"/>
              </a:solidFill>
              <a:latin typeface="Arial"/>
            </a:endParaRPr>
          </a:p>
        </p:txBody>
      </p:sp>
      <p:grpSp>
        <p:nvGrpSpPr>
          <p:cNvPr id="24" name="Group 23">
            <a:extLst>
              <a:ext uri="{FF2B5EF4-FFF2-40B4-BE49-F238E27FC236}">
                <a16:creationId xmlns:a16="http://schemas.microsoft.com/office/drawing/2014/main" id="{FE4DB95E-D121-4449-AC9F-AC1DF547B454}"/>
              </a:ext>
            </a:extLst>
          </p:cNvPr>
          <p:cNvGrpSpPr/>
          <p:nvPr/>
        </p:nvGrpSpPr>
        <p:grpSpPr>
          <a:xfrm>
            <a:off x="5429921" y="1596523"/>
            <a:ext cx="3584219" cy="2540192"/>
            <a:chOff x="7172509" y="1514307"/>
            <a:chExt cx="4778958" cy="3386922"/>
          </a:xfrm>
        </p:grpSpPr>
        <p:sp>
          <p:nvSpPr>
            <p:cNvPr id="45" name="Rectangle: Rounded Corners 44">
              <a:extLst>
                <a:ext uri="{FF2B5EF4-FFF2-40B4-BE49-F238E27FC236}">
                  <a16:creationId xmlns:a16="http://schemas.microsoft.com/office/drawing/2014/main" id="{BF21AF5C-DF68-446C-BAA5-2CAFD33B4DF3}"/>
                </a:ext>
              </a:extLst>
            </p:cNvPr>
            <p:cNvSpPr/>
            <p:nvPr/>
          </p:nvSpPr>
          <p:spPr>
            <a:xfrm>
              <a:off x="7172509" y="1514307"/>
              <a:ext cx="4778956" cy="3253297"/>
            </a:xfrm>
            <a:prstGeom prst="roundRect">
              <a:avLst/>
            </a:prstGeom>
            <a:solidFill>
              <a:srgbClr val="C1DFFB"/>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lvl="1" algn="l" defTabSz="685800" rtl="0"/>
              <a:endParaRPr lang="en-US" sz="1350" b="1" kern="1200">
                <a:solidFill>
                  <a:srgbClr val="0C5EA8"/>
                </a:solidFill>
                <a:latin typeface="Arial"/>
              </a:endParaRPr>
            </a:p>
          </p:txBody>
        </p:sp>
        <p:sp>
          <p:nvSpPr>
            <p:cNvPr id="8" name="TextBox 7">
              <a:extLst>
                <a:ext uri="{FF2B5EF4-FFF2-40B4-BE49-F238E27FC236}">
                  <a16:creationId xmlns:a16="http://schemas.microsoft.com/office/drawing/2014/main" id="{AD451CB6-3150-49BB-ADDB-E7C7EBDEE126}"/>
                </a:ext>
              </a:extLst>
            </p:cNvPr>
            <p:cNvSpPr txBox="1"/>
            <p:nvPr/>
          </p:nvSpPr>
          <p:spPr>
            <a:xfrm>
              <a:off x="7250404" y="1669576"/>
              <a:ext cx="4701063" cy="3231653"/>
            </a:xfrm>
            <a:prstGeom prst="rect">
              <a:avLst/>
            </a:prstGeom>
            <a:noFill/>
          </p:spPr>
          <p:txBody>
            <a:bodyPr wrap="square" rtlCol="0">
              <a:spAutoFit/>
            </a:bodyPr>
            <a:lstStyle/>
            <a:p>
              <a:pPr marL="214313" indent="-214313" algn="l" defTabSz="685800" rtl="0">
                <a:buFont typeface="Wingdings" panose="05000000000000000000" pitchFamily="2" charset="2"/>
                <a:buChar char="Ø"/>
              </a:pPr>
              <a:r>
                <a:rPr lang="en-US" sz="1350" kern="1200">
                  <a:solidFill>
                    <a:srgbClr val="073763"/>
                  </a:solidFill>
                  <a:latin typeface="Arial"/>
                  <a:ea typeface="+mn-ea"/>
                  <a:cs typeface="+mn-cs"/>
                </a:rPr>
                <a:t>72% were unreferred</a:t>
              </a:r>
            </a:p>
            <a:p>
              <a:pPr marL="214313" indent="-214313" algn="l" defTabSz="685800" rtl="0">
                <a:buFont typeface="Wingdings" panose="05000000000000000000" pitchFamily="2" charset="2"/>
                <a:buChar char="Ø"/>
              </a:pPr>
              <a:endParaRPr lang="en-US" sz="1350" kern="1200">
                <a:solidFill>
                  <a:srgbClr val="073763"/>
                </a:solidFill>
                <a:latin typeface="Arial"/>
                <a:ea typeface="+mn-ea"/>
                <a:cs typeface="+mn-cs"/>
              </a:endParaRPr>
            </a:p>
            <a:p>
              <a:pPr marL="214313" indent="-214313" algn="l" defTabSz="685800" rtl="0">
                <a:buFont typeface="Wingdings" panose="05000000000000000000" pitchFamily="2" charset="2"/>
                <a:buChar char="Ø"/>
              </a:pPr>
              <a:r>
                <a:rPr lang="en-US" sz="1350" kern="1200">
                  <a:solidFill>
                    <a:srgbClr val="073763"/>
                  </a:solidFill>
                  <a:latin typeface="Arial"/>
                  <a:ea typeface="+mn-ea"/>
                  <a:cs typeface="+mn-cs"/>
                </a:rPr>
                <a:t>Common characteristics among these patients:</a:t>
              </a:r>
            </a:p>
            <a:p>
              <a:pPr marL="557213" lvl="1" indent="-214313" algn="l" defTabSz="685800" rtl="0">
                <a:buFont typeface="Wingdings" panose="05000000000000000000" pitchFamily="2" charset="2"/>
                <a:buChar char="Ø"/>
              </a:pPr>
              <a:r>
                <a:rPr lang="en-US" sz="1200" kern="1200">
                  <a:solidFill>
                    <a:srgbClr val="073763"/>
                  </a:solidFill>
                  <a:latin typeface="Arial"/>
                  <a:ea typeface="+mn-ea"/>
                  <a:cs typeface="+mn-cs"/>
                </a:rPr>
                <a:t>Poor lung function</a:t>
              </a:r>
            </a:p>
            <a:p>
              <a:pPr marL="557213" lvl="1" indent="-214313" algn="l" defTabSz="685800" rtl="0">
                <a:buFont typeface="Wingdings" panose="05000000000000000000" pitchFamily="2" charset="2"/>
                <a:buChar char="Ø"/>
              </a:pPr>
              <a:r>
                <a:rPr lang="en-US" sz="1200" kern="1200">
                  <a:solidFill>
                    <a:srgbClr val="073763"/>
                  </a:solidFill>
                  <a:latin typeface="Arial"/>
                  <a:ea typeface="+mn-ea"/>
                  <a:cs typeface="+mn-cs"/>
                </a:rPr>
                <a:t>Uncontrolled asthma</a:t>
              </a:r>
            </a:p>
            <a:p>
              <a:pPr marL="557213" lvl="1" indent="-214313" algn="l" defTabSz="685800" rtl="0">
                <a:buFont typeface="Wingdings" panose="05000000000000000000" pitchFamily="2" charset="2"/>
                <a:buChar char="Ø"/>
              </a:pPr>
              <a:r>
                <a:rPr lang="en-US" sz="1200" kern="1200" err="1">
                  <a:solidFill>
                    <a:srgbClr val="073763"/>
                  </a:solidFill>
                  <a:latin typeface="Arial"/>
                  <a:ea typeface="+mn-ea"/>
                  <a:cs typeface="+mn-cs"/>
                </a:rPr>
                <a:t>Comorbdities</a:t>
              </a:r>
              <a:r>
                <a:rPr lang="en-US" sz="1200" kern="1200">
                  <a:solidFill>
                    <a:srgbClr val="073763"/>
                  </a:solidFill>
                  <a:latin typeface="Arial"/>
                  <a:ea typeface="+mn-ea"/>
                  <a:cs typeface="+mn-cs"/>
                </a:rPr>
                <a:t>: allergic rhinitis &amp; eczema</a:t>
              </a:r>
            </a:p>
            <a:p>
              <a:pPr marL="557213" lvl="1" indent="-214313" algn="l" defTabSz="685800" rtl="0">
                <a:buFont typeface="Wingdings" panose="05000000000000000000" pitchFamily="2" charset="2"/>
                <a:buChar char="Ø"/>
              </a:pPr>
              <a:r>
                <a:rPr lang="en-US" sz="1200" kern="1200">
                  <a:solidFill>
                    <a:srgbClr val="073763"/>
                  </a:solidFill>
                  <a:latin typeface="Arial"/>
                  <a:ea typeface="+mn-ea"/>
                  <a:cs typeface="+mn-cs"/>
                </a:rPr>
                <a:t>Ex-smoker</a:t>
              </a:r>
            </a:p>
            <a:p>
              <a:pPr marL="557213" lvl="1" indent="-214313" algn="l" defTabSz="685800" rtl="0">
                <a:buFont typeface="Wingdings" panose="05000000000000000000" pitchFamily="2" charset="2"/>
                <a:buChar char="Ø"/>
              </a:pPr>
              <a:r>
                <a:rPr lang="en-US" sz="1200" kern="1200">
                  <a:solidFill>
                    <a:srgbClr val="073763"/>
                  </a:solidFill>
                  <a:latin typeface="Arial"/>
                  <a:ea typeface="+mn-ea"/>
                  <a:cs typeface="+mn-cs"/>
                </a:rPr>
                <a:t>Female</a:t>
              </a:r>
            </a:p>
            <a:p>
              <a:pPr marL="557213" lvl="1" indent="-214313" algn="l" defTabSz="685800" rtl="0">
                <a:buFont typeface="Wingdings" panose="05000000000000000000" pitchFamily="2" charset="2"/>
                <a:buChar char="Ø"/>
              </a:pPr>
              <a:r>
                <a:rPr lang="en-US" sz="1200" kern="1200">
                  <a:solidFill>
                    <a:srgbClr val="073763"/>
                  </a:solidFill>
                  <a:latin typeface="Arial"/>
                  <a:ea typeface="+mn-ea"/>
                  <a:cs typeface="+mn-cs"/>
                </a:rPr>
                <a:t>In their 60s</a:t>
              </a:r>
            </a:p>
            <a:p>
              <a:pPr marL="557213" lvl="1" indent="-214313" algn="l" defTabSz="685800" rtl="0">
                <a:buFont typeface="Wingdings" panose="05000000000000000000" pitchFamily="2" charset="2"/>
                <a:buChar char="Ø"/>
              </a:pPr>
              <a:r>
                <a:rPr lang="en-US" sz="1200" kern="1200">
                  <a:solidFill>
                    <a:srgbClr val="073763"/>
                  </a:solidFill>
                  <a:latin typeface="Arial"/>
                  <a:ea typeface="+mn-ea"/>
                  <a:cs typeface="+mn-cs"/>
                </a:rPr>
                <a:t>Overweight/obese</a:t>
              </a:r>
            </a:p>
            <a:p>
              <a:pPr marL="557213" lvl="1" indent="-214313" algn="l" defTabSz="685800" rtl="0">
                <a:buFont typeface="Wingdings" panose="05000000000000000000" pitchFamily="2" charset="2"/>
                <a:buChar char="Ø"/>
              </a:pPr>
              <a:endParaRPr lang="en-US" sz="1350" kern="1200">
                <a:solidFill>
                  <a:srgbClr val="073763"/>
                </a:solidFill>
                <a:latin typeface="Arial"/>
                <a:ea typeface="+mn-ea"/>
                <a:cs typeface="+mn-cs"/>
              </a:endParaRPr>
            </a:p>
          </p:txBody>
        </p:sp>
      </p:grpSp>
      <p:cxnSp>
        <p:nvCxnSpPr>
          <p:cNvPr id="46" name="Straight Arrow Connector 45">
            <a:extLst>
              <a:ext uri="{FF2B5EF4-FFF2-40B4-BE49-F238E27FC236}">
                <a16:creationId xmlns:a16="http://schemas.microsoft.com/office/drawing/2014/main" id="{E3A4F477-C161-456E-A0E8-D3B8FBBD626A}"/>
              </a:ext>
            </a:extLst>
          </p:cNvPr>
          <p:cNvCxnSpPr>
            <a:stCxn id="39" idx="3"/>
            <a:endCxn id="45" idx="1"/>
          </p:cNvCxnSpPr>
          <p:nvPr/>
        </p:nvCxnSpPr>
        <p:spPr>
          <a:xfrm flipV="1">
            <a:off x="4433025" y="2816510"/>
            <a:ext cx="996895" cy="662521"/>
          </a:xfrm>
          <a:prstGeom prst="straightConnector1">
            <a:avLst/>
          </a:prstGeom>
          <a:ln w="28575">
            <a:solidFill>
              <a:schemeClr val="bg2"/>
            </a:solidFill>
            <a:tailEnd type="triangle"/>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61467F5B-EEFB-4AF4-AF4F-4ADB47535CAC}"/>
              </a:ext>
            </a:extLst>
          </p:cNvPr>
          <p:cNvSpPr txBox="1"/>
          <p:nvPr/>
        </p:nvSpPr>
        <p:spPr>
          <a:xfrm>
            <a:off x="513510" y="2800108"/>
            <a:ext cx="912672" cy="253916"/>
          </a:xfrm>
          <a:prstGeom prst="rect">
            <a:avLst/>
          </a:prstGeom>
          <a:noFill/>
        </p:spPr>
        <p:txBody>
          <a:bodyPr wrap="square" rtlCol="0">
            <a:spAutoFit/>
          </a:bodyPr>
          <a:lstStyle/>
          <a:p>
            <a:pPr algn="l" defTabSz="685800" rtl="0"/>
            <a:r>
              <a:rPr lang="en-SG" sz="1050" b="1" kern="1200">
                <a:solidFill>
                  <a:srgbClr val="404040"/>
                </a:solidFill>
                <a:latin typeface="Arial"/>
                <a:ea typeface="+mn-ea"/>
                <a:cs typeface="+mn-cs"/>
              </a:rPr>
              <a:t>n=191,148</a:t>
            </a:r>
            <a:endParaRPr lang="en-US" sz="1050" b="1" kern="1200">
              <a:solidFill>
                <a:srgbClr val="404040"/>
              </a:solidFill>
              <a:latin typeface="Arial"/>
              <a:ea typeface="+mn-ea"/>
              <a:cs typeface="+mn-cs"/>
            </a:endParaRPr>
          </a:p>
        </p:txBody>
      </p:sp>
      <p:sp>
        <p:nvSpPr>
          <p:cNvPr id="27" name="TextBox 26">
            <a:extLst>
              <a:ext uri="{FF2B5EF4-FFF2-40B4-BE49-F238E27FC236}">
                <a16:creationId xmlns:a16="http://schemas.microsoft.com/office/drawing/2014/main" id="{FBB1D195-EAD5-4274-B64E-1B9883541981}"/>
              </a:ext>
            </a:extLst>
          </p:cNvPr>
          <p:cNvSpPr txBox="1"/>
          <p:nvPr/>
        </p:nvSpPr>
        <p:spPr>
          <a:xfrm>
            <a:off x="2018170" y="3830201"/>
            <a:ext cx="749341" cy="415498"/>
          </a:xfrm>
          <a:prstGeom prst="rect">
            <a:avLst/>
          </a:prstGeom>
          <a:noFill/>
        </p:spPr>
        <p:txBody>
          <a:bodyPr wrap="square" rtlCol="0">
            <a:spAutoFit/>
          </a:bodyPr>
          <a:lstStyle/>
          <a:p>
            <a:pPr algn="l" defTabSz="685800" rtl="0"/>
            <a:r>
              <a:rPr lang="en-SG" sz="1050" b="1" kern="1200">
                <a:solidFill>
                  <a:srgbClr val="404040"/>
                </a:solidFill>
                <a:latin typeface="Arial"/>
                <a:ea typeface="+mn-ea"/>
                <a:cs typeface="+mn-cs"/>
              </a:rPr>
              <a:t>n=16,409</a:t>
            </a:r>
            <a:endParaRPr lang="en-US" sz="1050" b="1" kern="1200">
              <a:solidFill>
                <a:srgbClr val="404040"/>
              </a:solidFill>
              <a:latin typeface="Arial"/>
              <a:ea typeface="+mn-ea"/>
              <a:cs typeface="+mn-cs"/>
            </a:endParaRPr>
          </a:p>
        </p:txBody>
      </p:sp>
      <p:cxnSp>
        <p:nvCxnSpPr>
          <p:cNvPr id="14" name="Straight Arrow Connector 13">
            <a:extLst>
              <a:ext uri="{FF2B5EF4-FFF2-40B4-BE49-F238E27FC236}">
                <a16:creationId xmlns:a16="http://schemas.microsoft.com/office/drawing/2014/main" id="{25C34C85-48D0-444B-ADDD-9859B140ACBA}"/>
              </a:ext>
            </a:extLst>
          </p:cNvPr>
          <p:cNvCxnSpPr>
            <a:cxnSpLocks/>
            <a:endCxn id="27" idx="0"/>
          </p:cNvCxnSpPr>
          <p:nvPr/>
        </p:nvCxnSpPr>
        <p:spPr>
          <a:xfrm>
            <a:off x="2018170" y="3231488"/>
            <a:ext cx="374671" cy="598713"/>
          </a:xfrm>
          <a:prstGeom prst="straightConnector1">
            <a:avLst/>
          </a:prstGeom>
          <a:ln w="19050">
            <a:tailEnd type="triangle"/>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141D9756-7A07-4A2A-8029-1954B2C90FAE}"/>
              </a:ext>
            </a:extLst>
          </p:cNvPr>
          <p:cNvSpPr txBox="1"/>
          <p:nvPr/>
        </p:nvSpPr>
        <p:spPr>
          <a:xfrm>
            <a:off x="5101952" y="4903243"/>
            <a:ext cx="3380454" cy="207749"/>
          </a:xfrm>
          <a:prstGeom prst="rect">
            <a:avLst/>
          </a:prstGeom>
          <a:noFill/>
        </p:spPr>
        <p:txBody>
          <a:bodyPr wrap="square" rtlCol="0">
            <a:spAutoFit/>
          </a:bodyPr>
          <a:lstStyle/>
          <a:p>
            <a:pPr algn="l" defTabSz="685800" rtl="0"/>
            <a:r>
              <a:rPr lang="en-GB" sz="750">
                <a:solidFill>
                  <a:srgbClr val="404040"/>
                </a:solidFill>
                <a:latin typeface="Arial"/>
                <a:ea typeface="+mn-ea"/>
                <a:cs typeface="+mn-cs"/>
              </a:rPr>
              <a:t>Ryan D, Price D et al. J Allergy Clin Immunol </a:t>
            </a:r>
            <a:r>
              <a:rPr lang="en-GB" sz="750" err="1">
                <a:solidFill>
                  <a:srgbClr val="404040"/>
                </a:solidFill>
                <a:latin typeface="Arial"/>
                <a:ea typeface="+mn-ea"/>
                <a:cs typeface="+mn-cs"/>
              </a:rPr>
              <a:t>Pract</a:t>
            </a:r>
            <a:r>
              <a:rPr lang="en-GB" sz="750">
                <a:solidFill>
                  <a:srgbClr val="404040"/>
                </a:solidFill>
                <a:latin typeface="Arial"/>
                <a:ea typeface="+mn-ea"/>
                <a:cs typeface="+mn-cs"/>
              </a:rPr>
              <a:t> 2021;9(4):1612-1623.e9</a:t>
            </a:r>
            <a:endParaRPr lang="en-US" sz="750" kern="1200">
              <a:solidFill>
                <a:srgbClr val="404040"/>
              </a:solidFill>
              <a:latin typeface="Arial"/>
              <a:ea typeface="+mn-ea"/>
              <a:cs typeface="+mn-cs"/>
            </a:endParaRPr>
          </a:p>
        </p:txBody>
      </p:sp>
      <p:pic>
        <p:nvPicPr>
          <p:cNvPr id="2" name="Graphic 1" descr="Beginning with solid fill">
            <a:hlinkClick r:id="rId6" action="ppaction://hlinksldjump"/>
            <a:extLst>
              <a:ext uri="{FF2B5EF4-FFF2-40B4-BE49-F238E27FC236}">
                <a16:creationId xmlns:a16="http://schemas.microsoft.com/office/drawing/2014/main" id="{E1BB7077-AB7A-869D-701F-B0E1906E907C}"/>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3" name="bg object 17">
            <a:extLst>
              <a:ext uri="{FF2B5EF4-FFF2-40B4-BE49-F238E27FC236}">
                <a16:creationId xmlns:a16="http://schemas.microsoft.com/office/drawing/2014/main" id="{2A67D788-812B-9497-AA4D-C6028C46DFE4}"/>
              </a:ext>
            </a:extLst>
          </p:cNvPr>
          <p:cNvPicPr/>
          <p:nvPr/>
        </p:nvPicPr>
        <p:blipFill>
          <a:blip r:embed="rId9" cstate="print">
            <a:alphaModFix amt="10000"/>
            <a:extLst>
              <a:ext uri="{BEBA8EAE-BF5A-486C-A8C5-ECC9F3942E4B}">
                <a14:imgProps xmlns:a14="http://schemas.microsoft.com/office/drawing/2010/main">
                  <a14:imgLayer r:embed="rId10">
                    <a14:imgEffect>
                      <a14:saturation sat="0"/>
                    </a14:imgEffect>
                  </a14:imgLayer>
                </a14:imgProps>
              </a:ext>
            </a:extLst>
          </a:blip>
          <a:stretch>
            <a:fillRect/>
          </a:stretch>
        </p:blipFill>
        <p:spPr>
          <a:xfrm>
            <a:off x="1524002" y="1682750"/>
            <a:ext cx="5849256" cy="1778000"/>
          </a:xfrm>
          <a:prstGeom prst="rect">
            <a:avLst/>
          </a:prstGeom>
          <a:noFill/>
        </p:spPr>
      </p:pic>
    </p:spTree>
    <p:extLst>
      <p:ext uri="{BB962C8B-B14F-4D97-AF65-F5344CB8AC3E}">
        <p14:creationId xmlns:p14="http://schemas.microsoft.com/office/powerpoint/2010/main" val="35273499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fade">
                                      <p:cBhvr>
                                        <p:cTn id="7" dur="500"/>
                                        <p:tgtEl>
                                          <p:spTgt spid="46"/>
                                        </p:tgtEl>
                                      </p:cBhvr>
                                    </p:animEffect>
                                  </p:childTnLst>
                                </p:cTn>
                              </p:par>
                              <p:par>
                                <p:cTn id="8" presetID="10" presetClass="entr" presetSubtype="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Effect transition="in" filter="fade">
                                      <p:cBhvr>
                                        <p:cTn id="10"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310692" y="966292"/>
            <a:ext cx="2506345" cy="880744"/>
          </a:xfrm>
          <a:prstGeom prst="rect">
            <a:avLst/>
          </a:prstGeom>
        </p:spPr>
        <p:txBody>
          <a:bodyPr vert="horz" wrap="square" lIns="0" tIns="13335" rIns="0" bIns="0" rtlCol="0">
            <a:spAutoFit/>
          </a:bodyPr>
          <a:lstStyle/>
          <a:p>
            <a:pPr marL="144780" marR="5080" indent="-132715">
              <a:lnSpc>
                <a:spcPct val="100000"/>
              </a:lnSpc>
              <a:spcBef>
                <a:spcPts val="105"/>
              </a:spcBef>
              <a:buClr>
                <a:srgbClr val="FF9900"/>
              </a:buClr>
              <a:buFont typeface="Arial"/>
              <a:buChar char="•"/>
              <a:tabLst>
                <a:tab pos="146685" algn="l"/>
              </a:tabLst>
            </a:pPr>
            <a:r>
              <a:rPr sz="1400">
                <a:solidFill>
                  <a:srgbClr val="073762"/>
                </a:solidFill>
                <a:latin typeface="Arial"/>
                <a:cs typeface="Arial"/>
              </a:rPr>
              <a:t>A</a:t>
            </a:r>
            <a:r>
              <a:rPr sz="1400" spc="-85">
                <a:solidFill>
                  <a:srgbClr val="073762"/>
                </a:solidFill>
                <a:latin typeface="Arial"/>
                <a:cs typeface="Arial"/>
              </a:rPr>
              <a:t> </a:t>
            </a:r>
            <a:r>
              <a:rPr sz="1400">
                <a:solidFill>
                  <a:srgbClr val="073762"/>
                </a:solidFill>
                <a:latin typeface="Arial"/>
                <a:cs typeface="Arial"/>
              </a:rPr>
              <a:t>total</a:t>
            </a:r>
            <a:r>
              <a:rPr sz="1400" spc="-35">
                <a:solidFill>
                  <a:srgbClr val="073762"/>
                </a:solidFill>
                <a:latin typeface="Arial"/>
                <a:cs typeface="Arial"/>
              </a:rPr>
              <a:t> </a:t>
            </a:r>
            <a:r>
              <a:rPr sz="1400">
                <a:solidFill>
                  <a:srgbClr val="073762"/>
                </a:solidFill>
                <a:latin typeface="Arial"/>
                <a:cs typeface="Arial"/>
              </a:rPr>
              <a:t>of</a:t>
            </a:r>
            <a:r>
              <a:rPr sz="1400" spc="-20">
                <a:solidFill>
                  <a:srgbClr val="073762"/>
                </a:solidFill>
                <a:latin typeface="Arial"/>
                <a:cs typeface="Arial"/>
              </a:rPr>
              <a:t> </a:t>
            </a:r>
            <a:r>
              <a:rPr sz="1400" b="1">
                <a:solidFill>
                  <a:srgbClr val="073762"/>
                </a:solidFill>
                <a:latin typeface="Arial"/>
                <a:cs typeface="Arial"/>
              </a:rPr>
              <a:t>747</a:t>
            </a:r>
            <a:r>
              <a:rPr sz="1400" b="1" spc="-30">
                <a:solidFill>
                  <a:srgbClr val="073762"/>
                </a:solidFill>
                <a:latin typeface="Arial"/>
                <a:cs typeface="Arial"/>
              </a:rPr>
              <a:t> </a:t>
            </a:r>
            <a:r>
              <a:rPr sz="1400" b="1">
                <a:solidFill>
                  <a:srgbClr val="073762"/>
                </a:solidFill>
                <a:latin typeface="Arial"/>
                <a:cs typeface="Arial"/>
              </a:rPr>
              <a:t>variables</a:t>
            </a:r>
            <a:r>
              <a:rPr sz="1400" b="1" spc="-40">
                <a:solidFill>
                  <a:srgbClr val="073762"/>
                </a:solidFill>
                <a:latin typeface="Arial"/>
                <a:cs typeface="Arial"/>
              </a:rPr>
              <a:t> </a:t>
            </a:r>
            <a:r>
              <a:rPr sz="1400" spc="-20">
                <a:solidFill>
                  <a:srgbClr val="073762"/>
                </a:solidFill>
                <a:latin typeface="Arial"/>
                <a:cs typeface="Arial"/>
              </a:rPr>
              <a:t>were 	</a:t>
            </a:r>
            <a:r>
              <a:rPr sz="1400">
                <a:solidFill>
                  <a:srgbClr val="073762"/>
                </a:solidFill>
                <a:latin typeface="Arial"/>
                <a:cs typeface="Arial"/>
              </a:rPr>
              <a:t>identified</a:t>
            </a:r>
            <a:r>
              <a:rPr sz="1400" spc="-70">
                <a:solidFill>
                  <a:srgbClr val="073762"/>
                </a:solidFill>
                <a:latin typeface="Arial"/>
                <a:cs typeface="Arial"/>
              </a:rPr>
              <a:t> </a:t>
            </a:r>
            <a:r>
              <a:rPr sz="1400">
                <a:solidFill>
                  <a:srgbClr val="073762"/>
                </a:solidFill>
                <a:latin typeface="Arial"/>
                <a:cs typeface="Arial"/>
              </a:rPr>
              <a:t>and</a:t>
            </a:r>
            <a:r>
              <a:rPr sz="1400" spc="-45">
                <a:solidFill>
                  <a:srgbClr val="073762"/>
                </a:solidFill>
                <a:latin typeface="Arial"/>
                <a:cs typeface="Arial"/>
              </a:rPr>
              <a:t> </a:t>
            </a:r>
            <a:r>
              <a:rPr sz="1400">
                <a:solidFill>
                  <a:srgbClr val="073762"/>
                </a:solidFill>
                <a:latin typeface="Arial"/>
                <a:cs typeface="Arial"/>
              </a:rPr>
              <a:t>compiled</a:t>
            </a:r>
            <a:r>
              <a:rPr sz="1400" spc="-55">
                <a:solidFill>
                  <a:srgbClr val="073762"/>
                </a:solidFill>
                <a:latin typeface="Arial"/>
                <a:cs typeface="Arial"/>
              </a:rPr>
              <a:t> </a:t>
            </a:r>
            <a:r>
              <a:rPr sz="1400" spc="-20">
                <a:solidFill>
                  <a:srgbClr val="073762"/>
                </a:solidFill>
                <a:latin typeface="Arial"/>
                <a:cs typeface="Arial"/>
              </a:rPr>
              <a:t>from 	</a:t>
            </a:r>
            <a:r>
              <a:rPr sz="1400">
                <a:solidFill>
                  <a:srgbClr val="073762"/>
                </a:solidFill>
                <a:latin typeface="Arial"/>
                <a:cs typeface="Arial"/>
              </a:rPr>
              <a:t>longstanding</a:t>
            </a:r>
            <a:r>
              <a:rPr sz="1400" spc="-80">
                <a:solidFill>
                  <a:srgbClr val="073762"/>
                </a:solidFill>
                <a:latin typeface="Arial"/>
                <a:cs typeface="Arial"/>
              </a:rPr>
              <a:t> </a:t>
            </a:r>
            <a:r>
              <a:rPr sz="1400">
                <a:solidFill>
                  <a:srgbClr val="073762"/>
                </a:solidFill>
                <a:latin typeface="Arial"/>
                <a:cs typeface="Arial"/>
              </a:rPr>
              <a:t>severe</a:t>
            </a:r>
            <a:r>
              <a:rPr sz="1400" spc="-50">
                <a:solidFill>
                  <a:srgbClr val="073762"/>
                </a:solidFill>
                <a:latin typeface="Arial"/>
                <a:cs typeface="Arial"/>
              </a:rPr>
              <a:t> </a:t>
            </a:r>
            <a:r>
              <a:rPr sz="1400" spc="-10">
                <a:solidFill>
                  <a:srgbClr val="073762"/>
                </a:solidFill>
                <a:latin typeface="Arial"/>
                <a:cs typeface="Arial"/>
              </a:rPr>
              <a:t>asthma 	</a:t>
            </a:r>
            <a:r>
              <a:rPr sz="1400">
                <a:solidFill>
                  <a:srgbClr val="073762"/>
                </a:solidFill>
                <a:latin typeface="Arial"/>
                <a:cs typeface="Arial"/>
              </a:rPr>
              <a:t>registries</a:t>
            </a:r>
            <a:r>
              <a:rPr sz="1400" spc="-55">
                <a:solidFill>
                  <a:srgbClr val="073762"/>
                </a:solidFill>
                <a:latin typeface="Arial"/>
                <a:cs typeface="Arial"/>
              </a:rPr>
              <a:t> </a:t>
            </a:r>
            <a:r>
              <a:rPr sz="1400">
                <a:solidFill>
                  <a:srgbClr val="073762"/>
                </a:solidFill>
                <a:latin typeface="Arial"/>
                <a:cs typeface="Arial"/>
              </a:rPr>
              <a:t>(</a:t>
            </a:r>
            <a:r>
              <a:rPr sz="1400" b="1">
                <a:solidFill>
                  <a:srgbClr val="073762"/>
                </a:solidFill>
                <a:latin typeface="Arial"/>
                <a:cs typeface="Arial"/>
              </a:rPr>
              <a:t>UK</a:t>
            </a:r>
            <a:r>
              <a:rPr sz="1400" b="1" spc="-10">
                <a:solidFill>
                  <a:srgbClr val="073762"/>
                </a:solidFill>
                <a:latin typeface="Arial"/>
                <a:cs typeface="Arial"/>
              </a:rPr>
              <a:t> </a:t>
            </a:r>
            <a:r>
              <a:rPr sz="1400">
                <a:solidFill>
                  <a:srgbClr val="073762"/>
                </a:solidFill>
                <a:latin typeface="Arial"/>
                <a:cs typeface="Arial"/>
              </a:rPr>
              <a:t>and</a:t>
            </a:r>
            <a:r>
              <a:rPr sz="1400" spc="-25">
                <a:solidFill>
                  <a:srgbClr val="073762"/>
                </a:solidFill>
                <a:latin typeface="Arial"/>
                <a:cs typeface="Arial"/>
              </a:rPr>
              <a:t> </a:t>
            </a:r>
            <a:r>
              <a:rPr sz="1400" b="1" spc="-10">
                <a:solidFill>
                  <a:srgbClr val="073762"/>
                </a:solidFill>
                <a:latin typeface="Arial"/>
                <a:cs typeface="Arial"/>
              </a:rPr>
              <a:t>Australia</a:t>
            </a:r>
            <a:r>
              <a:rPr sz="1400" spc="-10">
                <a:solidFill>
                  <a:srgbClr val="073762"/>
                </a:solidFill>
                <a:latin typeface="Arial"/>
                <a:cs typeface="Arial"/>
              </a:rPr>
              <a:t>).</a:t>
            </a:r>
            <a:endParaRPr sz="1400">
              <a:latin typeface="Arial"/>
              <a:cs typeface="Arial"/>
            </a:endParaRPr>
          </a:p>
        </p:txBody>
      </p:sp>
      <p:sp>
        <p:nvSpPr>
          <p:cNvPr id="3" name="object 3"/>
          <p:cNvSpPr txBox="1"/>
          <p:nvPr/>
        </p:nvSpPr>
        <p:spPr>
          <a:xfrm>
            <a:off x="310692" y="1964974"/>
            <a:ext cx="3033395" cy="1094740"/>
          </a:xfrm>
          <a:prstGeom prst="rect">
            <a:avLst/>
          </a:prstGeom>
        </p:spPr>
        <p:txBody>
          <a:bodyPr vert="horz" wrap="square" lIns="0" tIns="59055" rIns="0" bIns="0" rtlCol="0">
            <a:spAutoFit/>
          </a:bodyPr>
          <a:lstStyle/>
          <a:p>
            <a:pPr marL="146050" indent="-133350">
              <a:lnSpc>
                <a:spcPct val="100000"/>
              </a:lnSpc>
              <a:spcBef>
                <a:spcPts val="465"/>
              </a:spcBef>
              <a:buClr>
                <a:srgbClr val="FF9900"/>
              </a:buClr>
              <a:buChar char="•"/>
              <a:tabLst>
                <a:tab pos="146050" algn="l"/>
              </a:tabLst>
            </a:pPr>
            <a:r>
              <a:rPr sz="1400">
                <a:solidFill>
                  <a:srgbClr val="073762"/>
                </a:solidFill>
                <a:latin typeface="Arial"/>
                <a:cs typeface="Arial"/>
              </a:rPr>
              <a:t>The</a:t>
            </a:r>
            <a:r>
              <a:rPr sz="1400" spc="-50">
                <a:solidFill>
                  <a:srgbClr val="073762"/>
                </a:solidFill>
                <a:latin typeface="Arial"/>
                <a:cs typeface="Arial"/>
              </a:rPr>
              <a:t> </a:t>
            </a:r>
            <a:r>
              <a:rPr sz="1400" b="1">
                <a:solidFill>
                  <a:srgbClr val="073762"/>
                </a:solidFill>
                <a:latin typeface="Arial"/>
                <a:cs typeface="Arial"/>
              </a:rPr>
              <a:t>Delphi</a:t>
            </a:r>
            <a:r>
              <a:rPr sz="1400" b="1" spc="-40">
                <a:solidFill>
                  <a:srgbClr val="073762"/>
                </a:solidFill>
                <a:latin typeface="Arial"/>
                <a:cs typeface="Arial"/>
              </a:rPr>
              <a:t> </a:t>
            </a:r>
            <a:r>
              <a:rPr sz="1400" b="1">
                <a:solidFill>
                  <a:srgbClr val="073762"/>
                </a:solidFill>
                <a:latin typeface="Arial"/>
                <a:cs typeface="Arial"/>
              </a:rPr>
              <a:t>workbook</a:t>
            </a:r>
            <a:r>
              <a:rPr sz="1400" b="1" spc="-70">
                <a:solidFill>
                  <a:srgbClr val="073762"/>
                </a:solidFill>
                <a:latin typeface="Arial"/>
                <a:cs typeface="Arial"/>
              </a:rPr>
              <a:t> </a:t>
            </a:r>
            <a:r>
              <a:rPr sz="1400" spc="-10">
                <a:solidFill>
                  <a:srgbClr val="073762"/>
                </a:solidFill>
                <a:latin typeface="Arial"/>
                <a:cs typeface="Arial"/>
              </a:rPr>
              <a:t>comprises:</a:t>
            </a:r>
            <a:endParaRPr sz="1400">
              <a:latin typeface="Arial"/>
              <a:cs typeface="Arial"/>
            </a:endParaRPr>
          </a:p>
          <a:p>
            <a:pPr marL="281940" marR="5080" lvl="1" indent="-135890">
              <a:lnSpc>
                <a:spcPct val="100000"/>
              </a:lnSpc>
              <a:spcBef>
                <a:spcPts val="310"/>
              </a:spcBef>
              <a:buClr>
                <a:srgbClr val="FF9900"/>
              </a:buClr>
              <a:buFont typeface="Arial"/>
              <a:buChar char="–"/>
              <a:tabLst>
                <a:tab pos="281940" algn="l"/>
              </a:tabLst>
            </a:pPr>
            <a:r>
              <a:rPr sz="1200" b="1" spc="-10">
                <a:solidFill>
                  <a:srgbClr val="073762"/>
                </a:solidFill>
                <a:latin typeface="Arial"/>
                <a:cs typeface="Arial"/>
              </a:rPr>
              <a:t>115</a:t>
            </a:r>
            <a:r>
              <a:rPr sz="1200" b="1" spc="-60">
                <a:solidFill>
                  <a:srgbClr val="073762"/>
                </a:solidFill>
                <a:latin typeface="Arial"/>
                <a:cs typeface="Arial"/>
              </a:rPr>
              <a:t> </a:t>
            </a:r>
            <a:r>
              <a:rPr sz="1200">
                <a:solidFill>
                  <a:srgbClr val="073762"/>
                </a:solidFill>
                <a:latin typeface="Arial"/>
                <a:cs typeface="Arial"/>
              </a:rPr>
              <a:t>potential</a:t>
            </a:r>
            <a:r>
              <a:rPr sz="1200" spc="-60">
                <a:solidFill>
                  <a:srgbClr val="073762"/>
                </a:solidFill>
                <a:latin typeface="Arial"/>
                <a:cs typeface="Arial"/>
              </a:rPr>
              <a:t> </a:t>
            </a:r>
            <a:r>
              <a:rPr sz="1200">
                <a:solidFill>
                  <a:srgbClr val="073762"/>
                </a:solidFill>
                <a:latin typeface="Arial"/>
                <a:cs typeface="Arial"/>
              </a:rPr>
              <a:t>core</a:t>
            </a:r>
            <a:r>
              <a:rPr sz="1200" spc="-40">
                <a:solidFill>
                  <a:srgbClr val="073762"/>
                </a:solidFill>
                <a:latin typeface="Arial"/>
                <a:cs typeface="Arial"/>
              </a:rPr>
              <a:t> </a:t>
            </a:r>
            <a:r>
              <a:rPr sz="1200">
                <a:solidFill>
                  <a:srgbClr val="073762"/>
                </a:solidFill>
                <a:latin typeface="Arial"/>
                <a:cs typeface="Arial"/>
              </a:rPr>
              <a:t>variables,</a:t>
            </a:r>
            <a:r>
              <a:rPr sz="1200" spc="-30">
                <a:solidFill>
                  <a:srgbClr val="073762"/>
                </a:solidFill>
                <a:latin typeface="Arial"/>
                <a:cs typeface="Arial"/>
              </a:rPr>
              <a:t> </a:t>
            </a:r>
            <a:r>
              <a:rPr sz="1200" b="1">
                <a:solidFill>
                  <a:srgbClr val="073762"/>
                </a:solidFill>
                <a:latin typeface="Arial"/>
                <a:cs typeface="Arial"/>
              </a:rPr>
              <a:t>common</a:t>
            </a:r>
            <a:r>
              <a:rPr sz="1200" b="1" spc="-30">
                <a:solidFill>
                  <a:srgbClr val="073762"/>
                </a:solidFill>
                <a:latin typeface="Arial"/>
                <a:cs typeface="Arial"/>
              </a:rPr>
              <a:t> </a:t>
            </a:r>
            <a:r>
              <a:rPr sz="1200" spc="-25">
                <a:solidFill>
                  <a:srgbClr val="073762"/>
                </a:solidFill>
                <a:latin typeface="Arial"/>
                <a:cs typeface="Arial"/>
              </a:rPr>
              <a:t>to </a:t>
            </a:r>
            <a:r>
              <a:rPr sz="1200">
                <a:solidFill>
                  <a:srgbClr val="073762"/>
                </a:solidFill>
                <a:latin typeface="Arial"/>
                <a:cs typeface="Arial"/>
              </a:rPr>
              <a:t>UK</a:t>
            </a:r>
            <a:r>
              <a:rPr sz="1200" spc="-20">
                <a:solidFill>
                  <a:srgbClr val="073762"/>
                </a:solidFill>
                <a:latin typeface="Arial"/>
                <a:cs typeface="Arial"/>
              </a:rPr>
              <a:t> </a:t>
            </a:r>
            <a:r>
              <a:rPr sz="1200">
                <a:solidFill>
                  <a:srgbClr val="073762"/>
                </a:solidFill>
                <a:latin typeface="Arial"/>
                <a:cs typeface="Arial"/>
              </a:rPr>
              <a:t>and</a:t>
            </a:r>
            <a:r>
              <a:rPr sz="1200" spc="-90">
                <a:solidFill>
                  <a:srgbClr val="073762"/>
                </a:solidFill>
                <a:latin typeface="Arial"/>
                <a:cs typeface="Arial"/>
              </a:rPr>
              <a:t> </a:t>
            </a:r>
            <a:r>
              <a:rPr sz="1200">
                <a:solidFill>
                  <a:srgbClr val="073762"/>
                </a:solidFill>
                <a:latin typeface="Arial"/>
                <a:cs typeface="Arial"/>
              </a:rPr>
              <a:t>Australia,</a:t>
            </a:r>
            <a:r>
              <a:rPr sz="1200" spc="-30">
                <a:solidFill>
                  <a:srgbClr val="073762"/>
                </a:solidFill>
                <a:latin typeface="Arial"/>
                <a:cs typeface="Arial"/>
              </a:rPr>
              <a:t> </a:t>
            </a:r>
            <a:r>
              <a:rPr sz="1200" spc="-25">
                <a:solidFill>
                  <a:srgbClr val="073762"/>
                </a:solidFill>
                <a:latin typeface="Arial"/>
                <a:cs typeface="Arial"/>
              </a:rPr>
              <a:t>and</a:t>
            </a:r>
            <a:endParaRPr sz="1200">
              <a:latin typeface="Arial"/>
              <a:cs typeface="Arial"/>
            </a:endParaRPr>
          </a:p>
          <a:p>
            <a:pPr marL="281940" marR="329565" lvl="1" indent="-135890">
              <a:lnSpc>
                <a:spcPct val="100000"/>
              </a:lnSpc>
              <a:spcBef>
                <a:spcPts val="300"/>
              </a:spcBef>
              <a:buClr>
                <a:srgbClr val="FF9900"/>
              </a:buClr>
              <a:buFont typeface="Arial"/>
              <a:buChar char="–"/>
              <a:tabLst>
                <a:tab pos="281940" algn="l"/>
              </a:tabLst>
            </a:pPr>
            <a:r>
              <a:rPr sz="1200" b="1">
                <a:solidFill>
                  <a:srgbClr val="073762"/>
                </a:solidFill>
                <a:latin typeface="Arial"/>
                <a:cs typeface="Arial"/>
              </a:rPr>
              <a:t>632</a:t>
            </a:r>
            <a:r>
              <a:rPr sz="1200" b="1" spc="-50">
                <a:solidFill>
                  <a:srgbClr val="073762"/>
                </a:solidFill>
                <a:latin typeface="Arial"/>
                <a:cs typeface="Arial"/>
              </a:rPr>
              <a:t> </a:t>
            </a:r>
            <a:r>
              <a:rPr sz="1200">
                <a:solidFill>
                  <a:srgbClr val="073762"/>
                </a:solidFill>
                <a:latin typeface="Arial"/>
                <a:cs typeface="Arial"/>
              </a:rPr>
              <a:t>suggested</a:t>
            </a:r>
            <a:r>
              <a:rPr sz="1200" spc="-60">
                <a:solidFill>
                  <a:srgbClr val="073762"/>
                </a:solidFill>
                <a:latin typeface="Arial"/>
                <a:cs typeface="Arial"/>
              </a:rPr>
              <a:t> </a:t>
            </a:r>
            <a:r>
              <a:rPr sz="1200">
                <a:solidFill>
                  <a:srgbClr val="073762"/>
                </a:solidFill>
                <a:latin typeface="Arial"/>
                <a:cs typeface="Arial"/>
              </a:rPr>
              <a:t>variables</a:t>
            </a:r>
            <a:r>
              <a:rPr sz="1200" spc="-40">
                <a:solidFill>
                  <a:srgbClr val="073762"/>
                </a:solidFill>
                <a:latin typeface="Arial"/>
                <a:cs typeface="Arial"/>
              </a:rPr>
              <a:t> </a:t>
            </a:r>
            <a:r>
              <a:rPr sz="1200" b="1">
                <a:solidFill>
                  <a:srgbClr val="073762"/>
                </a:solidFill>
                <a:latin typeface="Arial"/>
                <a:cs typeface="Arial"/>
              </a:rPr>
              <a:t>unique</a:t>
            </a:r>
            <a:r>
              <a:rPr sz="1200" b="1" spc="-5">
                <a:solidFill>
                  <a:srgbClr val="073762"/>
                </a:solidFill>
                <a:latin typeface="Arial"/>
                <a:cs typeface="Arial"/>
              </a:rPr>
              <a:t> </a:t>
            </a:r>
            <a:r>
              <a:rPr sz="1200" spc="-25">
                <a:solidFill>
                  <a:srgbClr val="073762"/>
                </a:solidFill>
                <a:latin typeface="Arial"/>
                <a:cs typeface="Arial"/>
              </a:rPr>
              <a:t>for </a:t>
            </a:r>
            <a:r>
              <a:rPr sz="1200">
                <a:solidFill>
                  <a:srgbClr val="073762"/>
                </a:solidFill>
                <a:latin typeface="Arial"/>
                <a:cs typeface="Arial"/>
              </a:rPr>
              <a:t>either</a:t>
            </a:r>
            <a:r>
              <a:rPr sz="1200" spc="-40">
                <a:solidFill>
                  <a:srgbClr val="073762"/>
                </a:solidFill>
                <a:latin typeface="Arial"/>
                <a:cs typeface="Arial"/>
              </a:rPr>
              <a:t> </a:t>
            </a:r>
            <a:r>
              <a:rPr sz="1200" spc="-10">
                <a:solidFill>
                  <a:srgbClr val="073762"/>
                </a:solidFill>
                <a:latin typeface="Arial"/>
                <a:cs typeface="Arial"/>
              </a:rPr>
              <a:t>registry.</a:t>
            </a:r>
            <a:endParaRPr sz="1200">
              <a:latin typeface="Arial"/>
              <a:cs typeface="Arial"/>
            </a:endParaRPr>
          </a:p>
        </p:txBody>
      </p:sp>
      <p:sp>
        <p:nvSpPr>
          <p:cNvPr id="4" name="object 4"/>
          <p:cNvSpPr txBox="1"/>
          <p:nvPr/>
        </p:nvSpPr>
        <p:spPr>
          <a:xfrm>
            <a:off x="6322314" y="1917954"/>
            <a:ext cx="1616075" cy="391795"/>
          </a:xfrm>
          <a:prstGeom prst="rect">
            <a:avLst/>
          </a:prstGeom>
        </p:spPr>
        <p:txBody>
          <a:bodyPr vert="horz" wrap="square" lIns="0" tIns="12700" rIns="0" bIns="0" rtlCol="0">
            <a:spAutoFit/>
          </a:bodyPr>
          <a:lstStyle/>
          <a:p>
            <a:pPr marL="184785" indent="-172085">
              <a:lnSpc>
                <a:spcPct val="100000"/>
              </a:lnSpc>
              <a:spcBef>
                <a:spcPts val="100"/>
              </a:spcBef>
              <a:buClr>
                <a:srgbClr val="FF9900"/>
              </a:buClr>
              <a:buFont typeface="Arial"/>
              <a:buChar char="•"/>
              <a:tabLst>
                <a:tab pos="184785" algn="l"/>
              </a:tabLst>
            </a:pPr>
            <a:r>
              <a:rPr sz="800" b="1">
                <a:solidFill>
                  <a:srgbClr val="073762"/>
                </a:solidFill>
                <a:latin typeface="Arial"/>
                <a:cs typeface="Arial"/>
              </a:rPr>
              <a:t>28</a:t>
            </a:r>
            <a:r>
              <a:rPr sz="800" b="1" spc="-35">
                <a:solidFill>
                  <a:srgbClr val="073762"/>
                </a:solidFill>
                <a:latin typeface="Arial"/>
                <a:cs typeface="Arial"/>
              </a:rPr>
              <a:t> </a:t>
            </a:r>
            <a:r>
              <a:rPr sz="800">
                <a:solidFill>
                  <a:srgbClr val="073762"/>
                </a:solidFill>
                <a:latin typeface="Wingdings"/>
                <a:cs typeface="Wingdings"/>
              </a:rPr>
              <a:t></a:t>
            </a:r>
            <a:r>
              <a:rPr sz="800" spc="-15">
                <a:solidFill>
                  <a:srgbClr val="073762"/>
                </a:solidFill>
                <a:latin typeface="Times New Roman"/>
                <a:cs typeface="Times New Roman"/>
              </a:rPr>
              <a:t> </a:t>
            </a:r>
            <a:r>
              <a:rPr sz="800">
                <a:solidFill>
                  <a:srgbClr val="073762"/>
                </a:solidFill>
                <a:latin typeface="Arial"/>
                <a:cs typeface="Arial"/>
              </a:rPr>
              <a:t>100%</a:t>
            </a:r>
            <a:r>
              <a:rPr sz="800" spc="-25">
                <a:solidFill>
                  <a:srgbClr val="073762"/>
                </a:solidFill>
                <a:latin typeface="Arial"/>
                <a:cs typeface="Arial"/>
              </a:rPr>
              <a:t> </a:t>
            </a:r>
            <a:r>
              <a:rPr sz="800">
                <a:solidFill>
                  <a:srgbClr val="073762"/>
                </a:solidFill>
                <a:latin typeface="Arial"/>
                <a:cs typeface="Arial"/>
              </a:rPr>
              <a:t>consensus</a:t>
            </a:r>
            <a:r>
              <a:rPr sz="800" spc="-40">
                <a:solidFill>
                  <a:srgbClr val="073762"/>
                </a:solidFill>
                <a:latin typeface="Arial"/>
                <a:cs typeface="Arial"/>
              </a:rPr>
              <a:t> </a:t>
            </a:r>
            <a:r>
              <a:rPr sz="800" spc="-10">
                <a:solidFill>
                  <a:srgbClr val="073762"/>
                </a:solidFill>
                <a:latin typeface="Arial"/>
                <a:cs typeface="Arial"/>
              </a:rPr>
              <a:t>(</a:t>
            </a:r>
            <a:r>
              <a:rPr sz="800" b="1" spc="-10">
                <a:solidFill>
                  <a:srgbClr val="073762"/>
                </a:solidFill>
                <a:latin typeface="Arial"/>
                <a:cs typeface="Arial"/>
              </a:rPr>
              <a:t>Core*</a:t>
            </a:r>
            <a:r>
              <a:rPr sz="800" spc="-10">
                <a:solidFill>
                  <a:srgbClr val="073762"/>
                </a:solidFill>
                <a:latin typeface="Arial"/>
                <a:cs typeface="Arial"/>
              </a:rPr>
              <a:t>)</a:t>
            </a:r>
            <a:endParaRPr sz="800">
              <a:latin typeface="Arial"/>
              <a:cs typeface="Arial"/>
            </a:endParaRPr>
          </a:p>
          <a:p>
            <a:pPr marL="184785" indent="-172085">
              <a:lnSpc>
                <a:spcPct val="100000"/>
              </a:lnSpc>
              <a:spcBef>
                <a:spcPts val="5"/>
              </a:spcBef>
              <a:buClr>
                <a:srgbClr val="FF9900"/>
              </a:buClr>
              <a:buFont typeface="Arial"/>
              <a:buChar char="•"/>
              <a:tabLst>
                <a:tab pos="184785" algn="l"/>
              </a:tabLst>
            </a:pPr>
            <a:r>
              <a:rPr sz="800" b="1">
                <a:solidFill>
                  <a:srgbClr val="073762"/>
                </a:solidFill>
                <a:latin typeface="Arial"/>
                <a:cs typeface="Arial"/>
              </a:rPr>
              <a:t>86</a:t>
            </a:r>
            <a:r>
              <a:rPr sz="800" b="1" spc="-25">
                <a:solidFill>
                  <a:srgbClr val="073762"/>
                </a:solidFill>
                <a:latin typeface="Arial"/>
                <a:cs typeface="Arial"/>
              </a:rPr>
              <a:t> </a:t>
            </a:r>
            <a:r>
              <a:rPr sz="800">
                <a:solidFill>
                  <a:srgbClr val="073762"/>
                </a:solidFill>
                <a:latin typeface="Wingdings"/>
                <a:cs typeface="Wingdings"/>
              </a:rPr>
              <a:t></a:t>
            </a:r>
            <a:r>
              <a:rPr sz="800" spc="5">
                <a:solidFill>
                  <a:srgbClr val="073762"/>
                </a:solidFill>
                <a:latin typeface="Times New Roman"/>
                <a:cs typeface="Times New Roman"/>
              </a:rPr>
              <a:t> </a:t>
            </a:r>
            <a:r>
              <a:rPr sz="800" spc="-10">
                <a:solidFill>
                  <a:srgbClr val="073762"/>
                </a:solidFill>
                <a:latin typeface="Arial"/>
                <a:cs typeface="Arial"/>
              </a:rPr>
              <a:t>50-</a:t>
            </a:r>
            <a:r>
              <a:rPr sz="800">
                <a:solidFill>
                  <a:srgbClr val="073762"/>
                </a:solidFill>
                <a:latin typeface="Arial"/>
                <a:cs typeface="Arial"/>
              </a:rPr>
              <a:t>&lt;100%</a:t>
            </a:r>
            <a:r>
              <a:rPr sz="800" spc="-5">
                <a:solidFill>
                  <a:srgbClr val="073762"/>
                </a:solidFill>
                <a:latin typeface="Arial"/>
                <a:cs typeface="Arial"/>
              </a:rPr>
              <a:t> </a:t>
            </a:r>
            <a:r>
              <a:rPr sz="800">
                <a:solidFill>
                  <a:srgbClr val="073762"/>
                </a:solidFill>
                <a:latin typeface="Arial"/>
                <a:cs typeface="Arial"/>
              </a:rPr>
              <a:t>(fed</a:t>
            </a:r>
            <a:r>
              <a:rPr sz="800" spc="-5">
                <a:solidFill>
                  <a:srgbClr val="073762"/>
                </a:solidFill>
                <a:latin typeface="Arial"/>
                <a:cs typeface="Arial"/>
              </a:rPr>
              <a:t> </a:t>
            </a:r>
            <a:r>
              <a:rPr sz="800">
                <a:solidFill>
                  <a:srgbClr val="073762"/>
                </a:solidFill>
                <a:latin typeface="Arial"/>
                <a:cs typeface="Arial"/>
              </a:rPr>
              <a:t>into</a:t>
            </a:r>
            <a:r>
              <a:rPr sz="800" spc="-30">
                <a:solidFill>
                  <a:srgbClr val="073762"/>
                </a:solidFill>
                <a:latin typeface="Arial"/>
                <a:cs typeface="Arial"/>
              </a:rPr>
              <a:t> </a:t>
            </a:r>
            <a:r>
              <a:rPr sz="800" b="1" spc="-25">
                <a:solidFill>
                  <a:srgbClr val="073762"/>
                </a:solidFill>
                <a:latin typeface="Arial"/>
                <a:cs typeface="Arial"/>
              </a:rPr>
              <a:t>R2</a:t>
            </a:r>
            <a:r>
              <a:rPr sz="800" spc="-25">
                <a:solidFill>
                  <a:srgbClr val="073762"/>
                </a:solidFill>
                <a:latin typeface="Arial"/>
                <a:cs typeface="Arial"/>
              </a:rPr>
              <a:t>)</a:t>
            </a:r>
            <a:endParaRPr sz="800">
              <a:latin typeface="Arial"/>
              <a:cs typeface="Arial"/>
            </a:endParaRPr>
          </a:p>
          <a:p>
            <a:pPr marL="184785" indent="-172085">
              <a:lnSpc>
                <a:spcPct val="100000"/>
              </a:lnSpc>
              <a:buClr>
                <a:srgbClr val="FF9900"/>
              </a:buClr>
              <a:buChar char="•"/>
              <a:tabLst>
                <a:tab pos="184785" algn="l"/>
              </a:tabLst>
            </a:pPr>
            <a:r>
              <a:rPr sz="800">
                <a:solidFill>
                  <a:srgbClr val="073762"/>
                </a:solidFill>
                <a:latin typeface="Arial"/>
                <a:cs typeface="Arial"/>
              </a:rPr>
              <a:t>1</a:t>
            </a:r>
            <a:r>
              <a:rPr sz="800" spc="-30">
                <a:solidFill>
                  <a:srgbClr val="073762"/>
                </a:solidFill>
                <a:latin typeface="Arial"/>
                <a:cs typeface="Arial"/>
              </a:rPr>
              <a:t> </a:t>
            </a:r>
            <a:r>
              <a:rPr sz="800">
                <a:solidFill>
                  <a:srgbClr val="073762"/>
                </a:solidFill>
                <a:latin typeface="Wingdings"/>
                <a:cs typeface="Wingdings"/>
              </a:rPr>
              <a:t></a:t>
            </a:r>
            <a:r>
              <a:rPr sz="800">
                <a:solidFill>
                  <a:srgbClr val="073762"/>
                </a:solidFill>
                <a:latin typeface="Times New Roman"/>
                <a:cs typeface="Times New Roman"/>
              </a:rPr>
              <a:t> </a:t>
            </a:r>
            <a:r>
              <a:rPr sz="800">
                <a:solidFill>
                  <a:srgbClr val="073762"/>
                </a:solidFill>
                <a:latin typeface="Arial"/>
                <a:cs typeface="Arial"/>
              </a:rPr>
              <a:t>&lt;50%</a:t>
            </a:r>
            <a:r>
              <a:rPr sz="800" spc="-35">
                <a:solidFill>
                  <a:srgbClr val="073762"/>
                </a:solidFill>
                <a:latin typeface="Arial"/>
                <a:cs typeface="Arial"/>
              </a:rPr>
              <a:t> </a:t>
            </a:r>
            <a:r>
              <a:rPr sz="800" spc="-10">
                <a:solidFill>
                  <a:srgbClr val="073762"/>
                </a:solidFill>
                <a:latin typeface="Arial"/>
                <a:cs typeface="Arial"/>
              </a:rPr>
              <a:t>(removed)</a:t>
            </a:r>
            <a:endParaRPr sz="800">
              <a:latin typeface="Arial"/>
              <a:cs typeface="Arial"/>
            </a:endParaRPr>
          </a:p>
        </p:txBody>
      </p:sp>
      <p:sp>
        <p:nvSpPr>
          <p:cNvPr id="5" name="object 5"/>
          <p:cNvSpPr txBox="1">
            <a:spLocks noGrp="1"/>
          </p:cNvSpPr>
          <p:nvPr>
            <p:ph type="title"/>
          </p:nvPr>
        </p:nvSpPr>
        <p:spPr>
          <a:prstGeom prst="rect">
            <a:avLst/>
          </a:prstGeom>
        </p:spPr>
        <p:txBody>
          <a:bodyPr vert="horz" wrap="square" lIns="0" tIns="239521" rIns="0" bIns="0" rtlCol="0">
            <a:spAutoFit/>
          </a:bodyPr>
          <a:lstStyle/>
          <a:p>
            <a:pPr marL="12700">
              <a:lnSpc>
                <a:spcPct val="100000"/>
              </a:lnSpc>
              <a:spcBef>
                <a:spcPts val="100"/>
              </a:spcBef>
            </a:pPr>
            <a:r>
              <a:t>Results:</a:t>
            </a:r>
            <a:r>
              <a:rPr spc="-15"/>
              <a:t> </a:t>
            </a:r>
            <a:r>
              <a:t>Delphi</a:t>
            </a:r>
            <a:r>
              <a:rPr spc="-40"/>
              <a:t> </a:t>
            </a:r>
            <a:r>
              <a:t>R1</a:t>
            </a:r>
            <a:r>
              <a:rPr spc="-15"/>
              <a:t> </a:t>
            </a:r>
            <a:r>
              <a:t>and</a:t>
            </a:r>
            <a:r>
              <a:rPr spc="-30"/>
              <a:t> </a:t>
            </a:r>
            <a:r>
              <a:rPr spc="-25"/>
              <a:t>R2</a:t>
            </a:r>
          </a:p>
        </p:txBody>
      </p:sp>
      <p:sp>
        <p:nvSpPr>
          <p:cNvPr id="6" name="object 6"/>
          <p:cNvSpPr txBox="1"/>
          <p:nvPr/>
        </p:nvSpPr>
        <p:spPr>
          <a:xfrm>
            <a:off x="310692" y="4521809"/>
            <a:ext cx="3000375" cy="485775"/>
          </a:xfrm>
          <a:prstGeom prst="rect">
            <a:avLst/>
          </a:prstGeom>
        </p:spPr>
        <p:txBody>
          <a:bodyPr vert="horz" wrap="square" lIns="0" tIns="12700" rIns="0" bIns="0" rtlCol="0">
            <a:spAutoFit/>
          </a:bodyPr>
          <a:lstStyle/>
          <a:p>
            <a:pPr marL="12700" marR="5080">
              <a:lnSpc>
                <a:spcPct val="100000"/>
              </a:lnSpc>
              <a:spcBef>
                <a:spcPts val="100"/>
              </a:spcBef>
            </a:pPr>
            <a:r>
              <a:rPr sz="800">
                <a:solidFill>
                  <a:srgbClr val="073762"/>
                </a:solidFill>
                <a:latin typeface="Arial"/>
                <a:cs typeface="Arial"/>
              </a:rPr>
              <a:t>*Core</a:t>
            </a:r>
            <a:r>
              <a:rPr sz="800" spc="-25">
                <a:solidFill>
                  <a:srgbClr val="073762"/>
                </a:solidFill>
                <a:latin typeface="Arial"/>
                <a:cs typeface="Arial"/>
              </a:rPr>
              <a:t> </a:t>
            </a:r>
            <a:r>
              <a:rPr sz="800">
                <a:solidFill>
                  <a:srgbClr val="073762"/>
                </a:solidFill>
                <a:latin typeface="Arial"/>
                <a:cs typeface="Arial"/>
              </a:rPr>
              <a:t>Variable:</a:t>
            </a:r>
            <a:r>
              <a:rPr sz="800" spc="-25">
                <a:solidFill>
                  <a:srgbClr val="073762"/>
                </a:solidFill>
                <a:latin typeface="Arial"/>
                <a:cs typeface="Arial"/>
              </a:rPr>
              <a:t> </a:t>
            </a:r>
            <a:r>
              <a:rPr sz="800">
                <a:solidFill>
                  <a:srgbClr val="073762"/>
                </a:solidFill>
                <a:latin typeface="Arial"/>
                <a:cs typeface="Arial"/>
              </a:rPr>
              <a:t>Set</a:t>
            </a:r>
            <a:r>
              <a:rPr sz="800" spc="-25">
                <a:solidFill>
                  <a:srgbClr val="073762"/>
                </a:solidFill>
                <a:latin typeface="Arial"/>
                <a:cs typeface="Arial"/>
              </a:rPr>
              <a:t> </a:t>
            </a:r>
            <a:r>
              <a:rPr sz="800">
                <a:solidFill>
                  <a:srgbClr val="073762"/>
                </a:solidFill>
                <a:latin typeface="Arial"/>
                <a:cs typeface="Arial"/>
              </a:rPr>
              <a:t>of</a:t>
            </a:r>
            <a:r>
              <a:rPr sz="800" spc="-25">
                <a:solidFill>
                  <a:srgbClr val="073762"/>
                </a:solidFill>
                <a:latin typeface="Arial"/>
                <a:cs typeface="Arial"/>
              </a:rPr>
              <a:t> </a:t>
            </a:r>
            <a:r>
              <a:rPr sz="800">
                <a:solidFill>
                  <a:srgbClr val="073762"/>
                </a:solidFill>
                <a:latin typeface="Arial"/>
                <a:cs typeface="Arial"/>
              </a:rPr>
              <a:t>standardized</a:t>
            </a:r>
            <a:r>
              <a:rPr sz="800" spc="-5">
                <a:solidFill>
                  <a:srgbClr val="073762"/>
                </a:solidFill>
                <a:latin typeface="Arial"/>
                <a:cs typeface="Arial"/>
              </a:rPr>
              <a:t> </a:t>
            </a:r>
            <a:r>
              <a:rPr sz="800">
                <a:solidFill>
                  <a:srgbClr val="073762"/>
                </a:solidFill>
                <a:latin typeface="Arial"/>
                <a:cs typeface="Arial"/>
              </a:rPr>
              <a:t>variables</a:t>
            </a:r>
            <a:r>
              <a:rPr sz="800" spc="-30">
                <a:solidFill>
                  <a:srgbClr val="073762"/>
                </a:solidFill>
                <a:latin typeface="Arial"/>
                <a:cs typeface="Arial"/>
              </a:rPr>
              <a:t> </a:t>
            </a:r>
            <a:r>
              <a:rPr sz="800">
                <a:solidFill>
                  <a:srgbClr val="073762"/>
                </a:solidFill>
                <a:latin typeface="Arial"/>
                <a:cs typeface="Arial"/>
              </a:rPr>
              <a:t>that</a:t>
            </a:r>
            <a:r>
              <a:rPr sz="800" spc="-10">
                <a:solidFill>
                  <a:srgbClr val="073762"/>
                </a:solidFill>
                <a:latin typeface="Arial"/>
                <a:cs typeface="Arial"/>
              </a:rPr>
              <a:t> </a:t>
            </a:r>
            <a:r>
              <a:rPr sz="800">
                <a:solidFill>
                  <a:srgbClr val="073762"/>
                </a:solidFill>
                <a:latin typeface="Arial"/>
                <a:cs typeface="Arial"/>
              </a:rPr>
              <a:t>will</a:t>
            </a:r>
            <a:r>
              <a:rPr sz="800" spc="-35">
                <a:solidFill>
                  <a:srgbClr val="073762"/>
                </a:solidFill>
                <a:latin typeface="Arial"/>
                <a:cs typeface="Arial"/>
              </a:rPr>
              <a:t> </a:t>
            </a:r>
            <a:r>
              <a:rPr sz="800">
                <a:solidFill>
                  <a:srgbClr val="073762"/>
                </a:solidFill>
                <a:latin typeface="Arial"/>
                <a:cs typeface="Arial"/>
              </a:rPr>
              <a:t>be</a:t>
            </a:r>
            <a:r>
              <a:rPr sz="800" spc="-20">
                <a:solidFill>
                  <a:srgbClr val="073762"/>
                </a:solidFill>
                <a:latin typeface="Arial"/>
                <a:cs typeface="Arial"/>
              </a:rPr>
              <a:t> </a:t>
            </a:r>
            <a:r>
              <a:rPr sz="800" spc="-10">
                <a:solidFill>
                  <a:srgbClr val="073762"/>
                </a:solidFill>
                <a:latin typeface="Arial"/>
                <a:cs typeface="Arial"/>
              </a:rPr>
              <a:t>captured </a:t>
            </a:r>
            <a:r>
              <a:rPr sz="800">
                <a:solidFill>
                  <a:srgbClr val="073762"/>
                </a:solidFill>
                <a:latin typeface="Arial"/>
                <a:cs typeface="Arial"/>
              </a:rPr>
              <a:t>by</a:t>
            </a:r>
            <a:r>
              <a:rPr sz="800" spc="5">
                <a:solidFill>
                  <a:srgbClr val="073762"/>
                </a:solidFill>
                <a:latin typeface="Arial"/>
                <a:cs typeface="Arial"/>
              </a:rPr>
              <a:t> </a:t>
            </a:r>
            <a:r>
              <a:rPr sz="800">
                <a:solidFill>
                  <a:srgbClr val="073762"/>
                </a:solidFill>
                <a:latin typeface="Arial"/>
                <a:cs typeface="Arial"/>
              </a:rPr>
              <a:t>ALL</a:t>
            </a:r>
            <a:r>
              <a:rPr sz="800" spc="-5">
                <a:solidFill>
                  <a:srgbClr val="073762"/>
                </a:solidFill>
                <a:latin typeface="Arial"/>
                <a:cs typeface="Arial"/>
              </a:rPr>
              <a:t> </a:t>
            </a:r>
            <a:r>
              <a:rPr sz="800">
                <a:solidFill>
                  <a:srgbClr val="073762"/>
                </a:solidFill>
                <a:latin typeface="Arial"/>
                <a:cs typeface="Arial"/>
              </a:rPr>
              <a:t>countries </a:t>
            </a:r>
            <a:r>
              <a:rPr sz="800" spc="-10">
                <a:solidFill>
                  <a:srgbClr val="073762"/>
                </a:solidFill>
                <a:latin typeface="Arial"/>
                <a:cs typeface="Arial"/>
              </a:rPr>
              <a:t>participating</a:t>
            </a:r>
            <a:r>
              <a:rPr sz="800">
                <a:solidFill>
                  <a:srgbClr val="073762"/>
                </a:solidFill>
                <a:latin typeface="Arial"/>
                <a:cs typeface="Arial"/>
              </a:rPr>
              <a:t> in</a:t>
            </a:r>
            <a:r>
              <a:rPr sz="800" spc="-5">
                <a:solidFill>
                  <a:srgbClr val="073762"/>
                </a:solidFill>
                <a:latin typeface="Arial"/>
                <a:cs typeface="Arial"/>
              </a:rPr>
              <a:t> </a:t>
            </a:r>
            <a:r>
              <a:rPr sz="800">
                <a:solidFill>
                  <a:srgbClr val="073762"/>
                </a:solidFill>
                <a:latin typeface="Arial"/>
                <a:cs typeface="Arial"/>
              </a:rPr>
              <a:t>the</a:t>
            </a:r>
            <a:r>
              <a:rPr sz="800" spc="-5">
                <a:solidFill>
                  <a:srgbClr val="073762"/>
                </a:solidFill>
                <a:latin typeface="Arial"/>
                <a:cs typeface="Arial"/>
              </a:rPr>
              <a:t> </a:t>
            </a:r>
            <a:r>
              <a:rPr sz="800" spc="-20">
                <a:solidFill>
                  <a:srgbClr val="073762"/>
                </a:solidFill>
                <a:latin typeface="Arial"/>
                <a:cs typeface="Arial"/>
              </a:rPr>
              <a:t>ISAR.</a:t>
            </a:r>
            <a:endParaRPr sz="800">
              <a:latin typeface="Arial"/>
              <a:cs typeface="Arial"/>
            </a:endParaRPr>
          </a:p>
          <a:p>
            <a:pPr marL="12700">
              <a:lnSpc>
                <a:spcPct val="100000"/>
              </a:lnSpc>
              <a:spcBef>
                <a:spcPts val="740"/>
              </a:spcBef>
            </a:pPr>
            <a:r>
              <a:rPr sz="800">
                <a:solidFill>
                  <a:srgbClr val="073762"/>
                </a:solidFill>
                <a:latin typeface="Arial"/>
                <a:cs typeface="Arial"/>
              </a:rPr>
              <a:t>ISAR:</a:t>
            </a:r>
            <a:r>
              <a:rPr sz="800" spc="-10">
                <a:solidFill>
                  <a:srgbClr val="073762"/>
                </a:solidFill>
                <a:latin typeface="Arial"/>
                <a:cs typeface="Arial"/>
              </a:rPr>
              <a:t> International</a:t>
            </a:r>
            <a:r>
              <a:rPr sz="800" spc="10">
                <a:solidFill>
                  <a:srgbClr val="073762"/>
                </a:solidFill>
                <a:latin typeface="Arial"/>
                <a:cs typeface="Arial"/>
              </a:rPr>
              <a:t> </a:t>
            </a:r>
            <a:r>
              <a:rPr sz="800">
                <a:solidFill>
                  <a:srgbClr val="073762"/>
                </a:solidFill>
                <a:latin typeface="Arial"/>
                <a:cs typeface="Arial"/>
              </a:rPr>
              <a:t>Severe</a:t>
            </a:r>
            <a:r>
              <a:rPr sz="800" spc="20">
                <a:solidFill>
                  <a:srgbClr val="073762"/>
                </a:solidFill>
                <a:latin typeface="Arial"/>
                <a:cs typeface="Arial"/>
              </a:rPr>
              <a:t> </a:t>
            </a:r>
            <a:r>
              <a:rPr sz="800">
                <a:solidFill>
                  <a:srgbClr val="073762"/>
                </a:solidFill>
                <a:latin typeface="Arial"/>
                <a:cs typeface="Arial"/>
              </a:rPr>
              <a:t>Asthma</a:t>
            </a:r>
            <a:r>
              <a:rPr sz="800" spc="-40">
                <a:solidFill>
                  <a:srgbClr val="073762"/>
                </a:solidFill>
                <a:latin typeface="Arial"/>
                <a:cs typeface="Arial"/>
              </a:rPr>
              <a:t> </a:t>
            </a:r>
            <a:r>
              <a:rPr sz="800" spc="-10">
                <a:solidFill>
                  <a:srgbClr val="073762"/>
                </a:solidFill>
                <a:latin typeface="Arial"/>
                <a:cs typeface="Arial"/>
              </a:rPr>
              <a:t>Registry</a:t>
            </a:r>
            <a:endParaRPr sz="800">
              <a:latin typeface="Arial"/>
              <a:cs typeface="Arial"/>
            </a:endParaRPr>
          </a:p>
        </p:txBody>
      </p:sp>
      <p:sp>
        <p:nvSpPr>
          <p:cNvPr id="7" name="object 7"/>
          <p:cNvSpPr/>
          <p:nvPr/>
        </p:nvSpPr>
        <p:spPr>
          <a:xfrm>
            <a:off x="3896867" y="995172"/>
            <a:ext cx="1531620" cy="346075"/>
          </a:xfrm>
          <a:custGeom>
            <a:avLst/>
            <a:gdLst/>
            <a:ahLst/>
            <a:cxnLst/>
            <a:rect l="l" t="t" r="r" b="b"/>
            <a:pathLst>
              <a:path w="1531620" h="346075">
                <a:moveTo>
                  <a:pt x="1473962" y="0"/>
                </a:moveTo>
                <a:lnTo>
                  <a:pt x="57658" y="0"/>
                </a:lnTo>
                <a:lnTo>
                  <a:pt x="35200" y="4526"/>
                </a:lnTo>
                <a:lnTo>
                  <a:pt x="16875" y="16875"/>
                </a:lnTo>
                <a:lnTo>
                  <a:pt x="4526" y="35200"/>
                </a:lnTo>
                <a:lnTo>
                  <a:pt x="0" y="57657"/>
                </a:lnTo>
                <a:lnTo>
                  <a:pt x="0" y="288289"/>
                </a:lnTo>
                <a:lnTo>
                  <a:pt x="4526" y="310747"/>
                </a:lnTo>
                <a:lnTo>
                  <a:pt x="16875" y="329072"/>
                </a:lnTo>
                <a:lnTo>
                  <a:pt x="35200" y="341421"/>
                </a:lnTo>
                <a:lnTo>
                  <a:pt x="57658" y="345948"/>
                </a:lnTo>
                <a:lnTo>
                  <a:pt x="1473962" y="345948"/>
                </a:lnTo>
                <a:lnTo>
                  <a:pt x="1496419" y="341421"/>
                </a:lnTo>
                <a:lnTo>
                  <a:pt x="1514744" y="329072"/>
                </a:lnTo>
                <a:lnTo>
                  <a:pt x="1527093" y="310747"/>
                </a:lnTo>
                <a:lnTo>
                  <a:pt x="1531620" y="288289"/>
                </a:lnTo>
                <a:lnTo>
                  <a:pt x="1531620" y="57657"/>
                </a:lnTo>
                <a:lnTo>
                  <a:pt x="1527093" y="35200"/>
                </a:lnTo>
                <a:lnTo>
                  <a:pt x="1514744" y="16875"/>
                </a:lnTo>
                <a:lnTo>
                  <a:pt x="1496419" y="4526"/>
                </a:lnTo>
                <a:lnTo>
                  <a:pt x="1473962" y="0"/>
                </a:lnTo>
                <a:close/>
              </a:path>
            </a:pathLst>
          </a:custGeom>
          <a:solidFill>
            <a:srgbClr val="FF9900"/>
          </a:solidFill>
        </p:spPr>
        <p:txBody>
          <a:bodyPr wrap="square" lIns="0" tIns="0" rIns="0" bIns="0" rtlCol="0"/>
          <a:lstStyle/>
          <a:p>
            <a:endParaRPr/>
          </a:p>
        </p:txBody>
      </p:sp>
      <p:sp>
        <p:nvSpPr>
          <p:cNvPr id="8" name="object 8"/>
          <p:cNvSpPr txBox="1"/>
          <p:nvPr/>
        </p:nvSpPr>
        <p:spPr>
          <a:xfrm>
            <a:off x="4089019" y="991361"/>
            <a:ext cx="1146810" cy="347345"/>
          </a:xfrm>
          <a:prstGeom prst="rect">
            <a:avLst/>
          </a:prstGeom>
        </p:spPr>
        <p:txBody>
          <a:bodyPr vert="horz" wrap="square" lIns="0" tIns="12700" rIns="0" bIns="0" rtlCol="0">
            <a:spAutoFit/>
          </a:bodyPr>
          <a:lstStyle/>
          <a:p>
            <a:pPr marL="12700">
              <a:lnSpc>
                <a:spcPct val="100000"/>
              </a:lnSpc>
              <a:spcBef>
                <a:spcPts val="100"/>
              </a:spcBef>
            </a:pPr>
            <a:r>
              <a:rPr sz="1200" b="1">
                <a:solidFill>
                  <a:srgbClr val="073762"/>
                </a:solidFill>
                <a:latin typeface="Arial"/>
                <a:cs typeface="Arial"/>
              </a:rPr>
              <a:t>Delphi</a:t>
            </a:r>
            <a:r>
              <a:rPr sz="1200" b="1" spc="-30">
                <a:solidFill>
                  <a:srgbClr val="073762"/>
                </a:solidFill>
                <a:latin typeface="Arial"/>
                <a:cs typeface="Arial"/>
              </a:rPr>
              <a:t> </a:t>
            </a:r>
            <a:r>
              <a:rPr sz="1200" b="1">
                <a:solidFill>
                  <a:srgbClr val="073762"/>
                </a:solidFill>
                <a:latin typeface="Arial"/>
                <a:cs typeface="Arial"/>
              </a:rPr>
              <a:t>Round</a:t>
            </a:r>
            <a:r>
              <a:rPr sz="1200" b="1" spc="-10">
                <a:solidFill>
                  <a:srgbClr val="073762"/>
                </a:solidFill>
                <a:latin typeface="Arial"/>
                <a:cs typeface="Arial"/>
              </a:rPr>
              <a:t> </a:t>
            </a:r>
            <a:r>
              <a:rPr sz="1200" b="1" spc="-50">
                <a:solidFill>
                  <a:srgbClr val="073762"/>
                </a:solidFill>
                <a:latin typeface="Arial"/>
                <a:cs typeface="Arial"/>
              </a:rPr>
              <a:t>1</a:t>
            </a:r>
            <a:endParaRPr sz="1200">
              <a:latin typeface="Arial"/>
              <a:cs typeface="Arial"/>
            </a:endParaRPr>
          </a:p>
          <a:p>
            <a:pPr marL="73025">
              <a:lnSpc>
                <a:spcPct val="100000"/>
              </a:lnSpc>
              <a:spcBef>
                <a:spcPts val="10"/>
              </a:spcBef>
            </a:pPr>
            <a:r>
              <a:rPr sz="900" b="1">
                <a:solidFill>
                  <a:srgbClr val="073762"/>
                </a:solidFill>
                <a:latin typeface="Arial"/>
                <a:cs typeface="Arial"/>
              </a:rPr>
              <a:t>27</a:t>
            </a:r>
            <a:r>
              <a:rPr sz="900" b="1" spc="-25">
                <a:solidFill>
                  <a:srgbClr val="073762"/>
                </a:solidFill>
                <a:latin typeface="Arial"/>
                <a:cs typeface="Arial"/>
              </a:rPr>
              <a:t> </a:t>
            </a:r>
            <a:r>
              <a:rPr sz="900" b="1">
                <a:solidFill>
                  <a:srgbClr val="073762"/>
                </a:solidFill>
                <a:latin typeface="Arial"/>
                <a:cs typeface="Arial"/>
              </a:rPr>
              <a:t>panel</a:t>
            </a:r>
            <a:r>
              <a:rPr sz="900" b="1" spc="-15">
                <a:solidFill>
                  <a:srgbClr val="073762"/>
                </a:solidFill>
                <a:latin typeface="Arial"/>
                <a:cs typeface="Arial"/>
              </a:rPr>
              <a:t> </a:t>
            </a:r>
            <a:r>
              <a:rPr sz="900" b="1" spc="-10">
                <a:solidFill>
                  <a:srgbClr val="073762"/>
                </a:solidFill>
                <a:latin typeface="Arial"/>
                <a:cs typeface="Arial"/>
              </a:rPr>
              <a:t>members</a:t>
            </a:r>
            <a:endParaRPr sz="900">
              <a:latin typeface="Arial"/>
              <a:cs typeface="Arial"/>
            </a:endParaRPr>
          </a:p>
        </p:txBody>
      </p:sp>
      <p:sp>
        <p:nvSpPr>
          <p:cNvPr id="9" name="object 9"/>
          <p:cNvSpPr/>
          <p:nvPr/>
        </p:nvSpPr>
        <p:spPr>
          <a:xfrm>
            <a:off x="3896867" y="1432560"/>
            <a:ext cx="1531620" cy="238125"/>
          </a:xfrm>
          <a:custGeom>
            <a:avLst/>
            <a:gdLst/>
            <a:ahLst/>
            <a:cxnLst/>
            <a:rect l="l" t="t" r="r" b="b"/>
            <a:pathLst>
              <a:path w="1531620" h="238125">
                <a:moveTo>
                  <a:pt x="1491996" y="0"/>
                </a:moveTo>
                <a:lnTo>
                  <a:pt x="39624" y="0"/>
                </a:lnTo>
                <a:lnTo>
                  <a:pt x="24217" y="3119"/>
                </a:lnTo>
                <a:lnTo>
                  <a:pt x="11620" y="11620"/>
                </a:lnTo>
                <a:lnTo>
                  <a:pt x="3119" y="24217"/>
                </a:lnTo>
                <a:lnTo>
                  <a:pt x="0" y="39624"/>
                </a:lnTo>
                <a:lnTo>
                  <a:pt x="0" y="198119"/>
                </a:lnTo>
                <a:lnTo>
                  <a:pt x="3119" y="213526"/>
                </a:lnTo>
                <a:lnTo>
                  <a:pt x="11620" y="226123"/>
                </a:lnTo>
                <a:lnTo>
                  <a:pt x="24217" y="234624"/>
                </a:lnTo>
                <a:lnTo>
                  <a:pt x="39624" y="237743"/>
                </a:lnTo>
                <a:lnTo>
                  <a:pt x="1491996" y="237743"/>
                </a:lnTo>
                <a:lnTo>
                  <a:pt x="1507402" y="234624"/>
                </a:lnTo>
                <a:lnTo>
                  <a:pt x="1519999" y="226123"/>
                </a:lnTo>
                <a:lnTo>
                  <a:pt x="1528500" y="213526"/>
                </a:lnTo>
                <a:lnTo>
                  <a:pt x="1531620" y="198119"/>
                </a:lnTo>
                <a:lnTo>
                  <a:pt x="1531620" y="39624"/>
                </a:lnTo>
                <a:lnTo>
                  <a:pt x="1528500" y="24217"/>
                </a:lnTo>
                <a:lnTo>
                  <a:pt x="1519999" y="11620"/>
                </a:lnTo>
                <a:lnTo>
                  <a:pt x="1507402" y="3119"/>
                </a:lnTo>
                <a:lnTo>
                  <a:pt x="1491996" y="0"/>
                </a:lnTo>
                <a:close/>
              </a:path>
            </a:pathLst>
          </a:custGeom>
          <a:solidFill>
            <a:srgbClr val="073762"/>
          </a:solidFill>
        </p:spPr>
        <p:txBody>
          <a:bodyPr wrap="square" lIns="0" tIns="0" rIns="0" bIns="0" rtlCol="0"/>
          <a:lstStyle/>
          <a:p>
            <a:endParaRPr/>
          </a:p>
        </p:txBody>
      </p:sp>
      <p:sp>
        <p:nvSpPr>
          <p:cNvPr id="10" name="object 10"/>
          <p:cNvSpPr txBox="1"/>
          <p:nvPr/>
        </p:nvSpPr>
        <p:spPr>
          <a:xfrm>
            <a:off x="4055745" y="1450339"/>
            <a:ext cx="1216660" cy="193675"/>
          </a:xfrm>
          <a:prstGeom prst="rect">
            <a:avLst/>
          </a:prstGeom>
        </p:spPr>
        <p:txBody>
          <a:bodyPr vert="horz" wrap="square" lIns="0" tIns="13335" rIns="0" bIns="0" rtlCol="0">
            <a:spAutoFit/>
          </a:bodyPr>
          <a:lstStyle/>
          <a:p>
            <a:pPr marL="12700">
              <a:lnSpc>
                <a:spcPct val="100000"/>
              </a:lnSpc>
              <a:spcBef>
                <a:spcPts val="105"/>
              </a:spcBef>
            </a:pPr>
            <a:r>
              <a:rPr sz="1100">
                <a:solidFill>
                  <a:srgbClr val="FFFFFF"/>
                </a:solidFill>
                <a:latin typeface="Arial"/>
                <a:cs typeface="Arial"/>
              </a:rPr>
              <a:t>747</a:t>
            </a:r>
            <a:r>
              <a:rPr sz="1100" spc="-35">
                <a:solidFill>
                  <a:srgbClr val="FFFFFF"/>
                </a:solidFill>
                <a:latin typeface="Arial"/>
                <a:cs typeface="Arial"/>
              </a:rPr>
              <a:t> </a:t>
            </a:r>
            <a:r>
              <a:rPr sz="1100">
                <a:solidFill>
                  <a:srgbClr val="FFFFFF"/>
                </a:solidFill>
                <a:latin typeface="Arial"/>
                <a:cs typeface="Arial"/>
              </a:rPr>
              <a:t>initial</a:t>
            </a:r>
            <a:r>
              <a:rPr sz="1100" spc="-10">
                <a:solidFill>
                  <a:srgbClr val="FFFFFF"/>
                </a:solidFill>
                <a:latin typeface="Arial"/>
                <a:cs typeface="Arial"/>
              </a:rPr>
              <a:t> variables</a:t>
            </a:r>
            <a:endParaRPr sz="1100">
              <a:latin typeface="Arial"/>
              <a:cs typeface="Arial"/>
            </a:endParaRPr>
          </a:p>
        </p:txBody>
      </p:sp>
      <p:sp>
        <p:nvSpPr>
          <p:cNvPr id="11" name="object 11"/>
          <p:cNvSpPr/>
          <p:nvPr/>
        </p:nvSpPr>
        <p:spPr>
          <a:xfrm>
            <a:off x="4736591" y="1978151"/>
            <a:ext cx="1382395" cy="238125"/>
          </a:xfrm>
          <a:custGeom>
            <a:avLst/>
            <a:gdLst/>
            <a:ahLst/>
            <a:cxnLst/>
            <a:rect l="l" t="t" r="r" b="b"/>
            <a:pathLst>
              <a:path w="1382395" h="238125">
                <a:moveTo>
                  <a:pt x="1342644" y="0"/>
                </a:moveTo>
                <a:lnTo>
                  <a:pt x="39624" y="0"/>
                </a:lnTo>
                <a:lnTo>
                  <a:pt x="24217" y="3119"/>
                </a:lnTo>
                <a:lnTo>
                  <a:pt x="11620" y="11620"/>
                </a:lnTo>
                <a:lnTo>
                  <a:pt x="3119" y="24217"/>
                </a:lnTo>
                <a:lnTo>
                  <a:pt x="0" y="39624"/>
                </a:lnTo>
                <a:lnTo>
                  <a:pt x="0" y="198120"/>
                </a:lnTo>
                <a:lnTo>
                  <a:pt x="3119" y="213526"/>
                </a:lnTo>
                <a:lnTo>
                  <a:pt x="11620" y="226123"/>
                </a:lnTo>
                <a:lnTo>
                  <a:pt x="24217" y="234624"/>
                </a:lnTo>
                <a:lnTo>
                  <a:pt x="39624" y="237744"/>
                </a:lnTo>
                <a:lnTo>
                  <a:pt x="1342644" y="237744"/>
                </a:lnTo>
                <a:lnTo>
                  <a:pt x="1358050" y="234624"/>
                </a:lnTo>
                <a:lnTo>
                  <a:pt x="1370647" y="226123"/>
                </a:lnTo>
                <a:lnTo>
                  <a:pt x="1379148" y="213526"/>
                </a:lnTo>
                <a:lnTo>
                  <a:pt x="1382268" y="198120"/>
                </a:lnTo>
                <a:lnTo>
                  <a:pt x="1382268" y="39624"/>
                </a:lnTo>
                <a:lnTo>
                  <a:pt x="1379148" y="24217"/>
                </a:lnTo>
                <a:lnTo>
                  <a:pt x="1370647" y="11620"/>
                </a:lnTo>
                <a:lnTo>
                  <a:pt x="1358050" y="3119"/>
                </a:lnTo>
                <a:lnTo>
                  <a:pt x="1342644" y="0"/>
                </a:lnTo>
                <a:close/>
              </a:path>
            </a:pathLst>
          </a:custGeom>
          <a:solidFill>
            <a:srgbClr val="073762"/>
          </a:solidFill>
        </p:spPr>
        <p:txBody>
          <a:bodyPr wrap="square" lIns="0" tIns="0" rIns="0" bIns="0" rtlCol="0"/>
          <a:lstStyle/>
          <a:p>
            <a:endParaRPr/>
          </a:p>
        </p:txBody>
      </p:sp>
      <p:sp>
        <p:nvSpPr>
          <p:cNvPr id="12" name="object 12"/>
          <p:cNvSpPr txBox="1"/>
          <p:nvPr/>
        </p:nvSpPr>
        <p:spPr>
          <a:xfrm>
            <a:off x="4861052" y="1997202"/>
            <a:ext cx="1136650" cy="193675"/>
          </a:xfrm>
          <a:prstGeom prst="rect">
            <a:avLst/>
          </a:prstGeom>
        </p:spPr>
        <p:txBody>
          <a:bodyPr vert="horz" wrap="square" lIns="0" tIns="12700" rIns="0" bIns="0" rtlCol="0">
            <a:spAutoFit/>
          </a:bodyPr>
          <a:lstStyle/>
          <a:p>
            <a:pPr marL="12700">
              <a:lnSpc>
                <a:spcPct val="100000"/>
              </a:lnSpc>
              <a:spcBef>
                <a:spcPts val="100"/>
              </a:spcBef>
            </a:pPr>
            <a:r>
              <a:rPr sz="1100">
                <a:solidFill>
                  <a:srgbClr val="FFFFFF"/>
                </a:solidFill>
                <a:latin typeface="Arial"/>
                <a:cs typeface="Arial"/>
              </a:rPr>
              <a:t>115</a:t>
            </a:r>
            <a:r>
              <a:rPr sz="1100" spc="-35">
                <a:solidFill>
                  <a:srgbClr val="FFFFFF"/>
                </a:solidFill>
                <a:latin typeface="Arial"/>
                <a:cs typeface="Arial"/>
              </a:rPr>
              <a:t> </a:t>
            </a:r>
            <a:r>
              <a:rPr sz="1100">
                <a:solidFill>
                  <a:srgbClr val="FFFFFF"/>
                </a:solidFill>
                <a:latin typeface="Arial"/>
                <a:cs typeface="Arial"/>
              </a:rPr>
              <a:t>potential</a:t>
            </a:r>
            <a:r>
              <a:rPr sz="1100" spc="-35">
                <a:solidFill>
                  <a:srgbClr val="FFFFFF"/>
                </a:solidFill>
                <a:latin typeface="Arial"/>
                <a:cs typeface="Arial"/>
              </a:rPr>
              <a:t> </a:t>
            </a:r>
            <a:r>
              <a:rPr sz="1100" spc="-20">
                <a:solidFill>
                  <a:srgbClr val="FFFFFF"/>
                </a:solidFill>
                <a:latin typeface="Arial"/>
                <a:cs typeface="Arial"/>
              </a:rPr>
              <a:t>core</a:t>
            </a:r>
            <a:endParaRPr sz="1100">
              <a:latin typeface="Arial"/>
              <a:cs typeface="Arial"/>
            </a:endParaRPr>
          </a:p>
        </p:txBody>
      </p:sp>
      <p:sp>
        <p:nvSpPr>
          <p:cNvPr id="13" name="object 13"/>
          <p:cNvSpPr/>
          <p:nvPr/>
        </p:nvSpPr>
        <p:spPr>
          <a:xfrm>
            <a:off x="4736591" y="2478023"/>
            <a:ext cx="1382395" cy="238125"/>
          </a:xfrm>
          <a:custGeom>
            <a:avLst/>
            <a:gdLst/>
            <a:ahLst/>
            <a:cxnLst/>
            <a:rect l="l" t="t" r="r" b="b"/>
            <a:pathLst>
              <a:path w="1382395" h="238125">
                <a:moveTo>
                  <a:pt x="1342644" y="0"/>
                </a:moveTo>
                <a:lnTo>
                  <a:pt x="39624" y="0"/>
                </a:lnTo>
                <a:lnTo>
                  <a:pt x="24217" y="3119"/>
                </a:lnTo>
                <a:lnTo>
                  <a:pt x="11620" y="11620"/>
                </a:lnTo>
                <a:lnTo>
                  <a:pt x="3119" y="24217"/>
                </a:lnTo>
                <a:lnTo>
                  <a:pt x="0" y="39624"/>
                </a:lnTo>
                <a:lnTo>
                  <a:pt x="0" y="198119"/>
                </a:lnTo>
                <a:lnTo>
                  <a:pt x="3119" y="213526"/>
                </a:lnTo>
                <a:lnTo>
                  <a:pt x="11620" y="226123"/>
                </a:lnTo>
                <a:lnTo>
                  <a:pt x="24217" y="234624"/>
                </a:lnTo>
                <a:lnTo>
                  <a:pt x="39624" y="237744"/>
                </a:lnTo>
                <a:lnTo>
                  <a:pt x="1342644" y="237744"/>
                </a:lnTo>
                <a:lnTo>
                  <a:pt x="1358050" y="234624"/>
                </a:lnTo>
                <a:lnTo>
                  <a:pt x="1370647" y="226123"/>
                </a:lnTo>
                <a:lnTo>
                  <a:pt x="1379148" y="213526"/>
                </a:lnTo>
                <a:lnTo>
                  <a:pt x="1382268" y="198119"/>
                </a:lnTo>
                <a:lnTo>
                  <a:pt x="1382268" y="39624"/>
                </a:lnTo>
                <a:lnTo>
                  <a:pt x="1379148" y="24217"/>
                </a:lnTo>
                <a:lnTo>
                  <a:pt x="1370647" y="11620"/>
                </a:lnTo>
                <a:lnTo>
                  <a:pt x="1358050" y="3119"/>
                </a:lnTo>
                <a:lnTo>
                  <a:pt x="1342644" y="0"/>
                </a:lnTo>
                <a:close/>
              </a:path>
            </a:pathLst>
          </a:custGeom>
          <a:solidFill>
            <a:srgbClr val="073762"/>
          </a:solidFill>
        </p:spPr>
        <p:txBody>
          <a:bodyPr wrap="square" lIns="0" tIns="0" rIns="0" bIns="0" rtlCol="0"/>
          <a:lstStyle/>
          <a:p>
            <a:endParaRPr/>
          </a:p>
        </p:txBody>
      </p:sp>
      <p:sp>
        <p:nvSpPr>
          <p:cNvPr id="14" name="object 14"/>
          <p:cNvSpPr txBox="1"/>
          <p:nvPr/>
        </p:nvSpPr>
        <p:spPr>
          <a:xfrm>
            <a:off x="4955540" y="2497074"/>
            <a:ext cx="946150" cy="193675"/>
          </a:xfrm>
          <a:prstGeom prst="rect">
            <a:avLst/>
          </a:prstGeom>
        </p:spPr>
        <p:txBody>
          <a:bodyPr vert="horz" wrap="square" lIns="0" tIns="12700" rIns="0" bIns="0" rtlCol="0">
            <a:spAutoFit/>
          </a:bodyPr>
          <a:lstStyle/>
          <a:p>
            <a:pPr marL="12700">
              <a:lnSpc>
                <a:spcPct val="100000"/>
              </a:lnSpc>
              <a:spcBef>
                <a:spcPts val="100"/>
              </a:spcBef>
            </a:pPr>
            <a:r>
              <a:rPr sz="1100">
                <a:solidFill>
                  <a:srgbClr val="FFFFFF"/>
                </a:solidFill>
                <a:latin typeface="Arial"/>
                <a:cs typeface="Arial"/>
              </a:rPr>
              <a:t>632</a:t>
            </a:r>
            <a:r>
              <a:rPr sz="1100" spc="-25">
                <a:solidFill>
                  <a:srgbClr val="FFFFFF"/>
                </a:solidFill>
                <a:latin typeface="Arial"/>
                <a:cs typeface="Arial"/>
              </a:rPr>
              <a:t> </a:t>
            </a:r>
            <a:r>
              <a:rPr sz="1100" spc="-10">
                <a:solidFill>
                  <a:srgbClr val="FFFFFF"/>
                </a:solidFill>
                <a:latin typeface="Arial"/>
                <a:cs typeface="Arial"/>
              </a:rPr>
              <a:t>suggested</a:t>
            </a:r>
            <a:endParaRPr sz="1100">
              <a:latin typeface="Arial"/>
              <a:cs typeface="Arial"/>
            </a:endParaRPr>
          </a:p>
        </p:txBody>
      </p:sp>
      <p:sp>
        <p:nvSpPr>
          <p:cNvPr id="15" name="object 15"/>
          <p:cNvSpPr txBox="1"/>
          <p:nvPr/>
        </p:nvSpPr>
        <p:spPr>
          <a:xfrm>
            <a:off x="6322314" y="2469261"/>
            <a:ext cx="1032510" cy="269875"/>
          </a:xfrm>
          <a:prstGeom prst="rect">
            <a:avLst/>
          </a:prstGeom>
        </p:spPr>
        <p:txBody>
          <a:bodyPr vert="horz" wrap="square" lIns="0" tIns="12700" rIns="0" bIns="0" rtlCol="0">
            <a:spAutoFit/>
          </a:bodyPr>
          <a:lstStyle/>
          <a:p>
            <a:pPr marL="184785" indent="-172085">
              <a:lnSpc>
                <a:spcPct val="100000"/>
              </a:lnSpc>
              <a:spcBef>
                <a:spcPts val="100"/>
              </a:spcBef>
              <a:buClr>
                <a:srgbClr val="FF9900"/>
              </a:buClr>
              <a:buFont typeface="Arial"/>
              <a:buChar char="•"/>
              <a:tabLst>
                <a:tab pos="184785" algn="l"/>
              </a:tabLst>
            </a:pPr>
            <a:r>
              <a:rPr sz="800" b="1">
                <a:solidFill>
                  <a:srgbClr val="073762"/>
                </a:solidFill>
                <a:latin typeface="Arial"/>
                <a:cs typeface="Arial"/>
              </a:rPr>
              <a:t>54</a:t>
            </a:r>
            <a:r>
              <a:rPr sz="800" b="1" spc="-20">
                <a:solidFill>
                  <a:srgbClr val="073762"/>
                </a:solidFill>
                <a:latin typeface="Arial"/>
                <a:cs typeface="Arial"/>
              </a:rPr>
              <a:t> </a:t>
            </a:r>
            <a:r>
              <a:rPr sz="800">
                <a:solidFill>
                  <a:srgbClr val="073762"/>
                </a:solidFill>
                <a:latin typeface="Wingdings"/>
                <a:cs typeface="Wingdings"/>
              </a:rPr>
              <a:t></a:t>
            </a:r>
            <a:r>
              <a:rPr sz="800" spc="-10">
                <a:solidFill>
                  <a:srgbClr val="073762"/>
                </a:solidFill>
                <a:latin typeface="Times New Roman"/>
                <a:cs typeface="Times New Roman"/>
              </a:rPr>
              <a:t> </a:t>
            </a:r>
            <a:r>
              <a:rPr sz="800">
                <a:solidFill>
                  <a:srgbClr val="073762"/>
                </a:solidFill>
                <a:latin typeface="Arial"/>
                <a:cs typeface="Arial"/>
              </a:rPr>
              <a:t>(fed</a:t>
            </a:r>
            <a:r>
              <a:rPr sz="800" spc="-25">
                <a:solidFill>
                  <a:srgbClr val="073762"/>
                </a:solidFill>
                <a:latin typeface="Arial"/>
                <a:cs typeface="Arial"/>
              </a:rPr>
              <a:t> </a:t>
            </a:r>
            <a:r>
              <a:rPr sz="800">
                <a:solidFill>
                  <a:srgbClr val="073762"/>
                </a:solidFill>
                <a:latin typeface="Arial"/>
                <a:cs typeface="Arial"/>
              </a:rPr>
              <a:t>into</a:t>
            </a:r>
            <a:r>
              <a:rPr sz="800" spc="-15">
                <a:solidFill>
                  <a:srgbClr val="073762"/>
                </a:solidFill>
                <a:latin typeface="Arial"/>
                <a:cs typeface="Arial"/>
              </a:rPr>
              <a:t> </a:t>
            </a:r>
            <a:r>
              <a:rPr sz="800" b="1" spc="-25">
                <a:solidFill>
                  <a:srgbClr val="073762"/>
                </a:solidFill>
                <a:latin typeface="Arial"/>
                <a:cs typeface="Arial"/>
              </a:rPr>
              <a:t>R2</a:t>
            </a:r>
            <a:r>
              <a:rPr sz="800" spc="-25">
                <a:solidFill>
                  <a:srgbClr val="073762"/>
                </a:solidFill>
                <a:latin typeface="Arial"/>
                <a:cs typeface="Arial"/>
              </a:rPr>
              <a:t>)</a:t>
            </a:r>
            <a:endParaRPr sz="800">
              <a:latin typeface="Arial"/>
              <a:cs typeface="Arial"/>
            </a:endParaRPr>
          </a:p>
          <a:p>
            <a:pPr marL="184785" indent="-172085">
              <a:lnSpc>
                <a:spcPct val="100000"/>
              </a:lnSpc>
              <a:spcBef>
                <a:spcPts val="5"/>
              </a:spcBef>
              <a:buClr>
                <a:srgbClr val="FF9900"/>
              </a:buClr>
              <a:buChar char="•"/>
              <a:tabLst>
                <a:tab pos="184785" algn="l"/>
              </a:tabLst>
            </a:pPr>
            <a:r>
              <a:rPr sz="800">
                <a:solidFill>
                  <a:srgbClr val="073762"/>
                </a:solidFill>
                <a:latin typeface="Arial"/>
                <a:cs typeface="Arial"/>
              </a:rPr>
              <a:t>578</a:t>
            </a:r>
            <a:r>
              <a:rPr sz="800" spc="-40">
                <a:solidFill>
                  <a:srgbClr val="073762"/>
                </a:solidFill>
                <a:latin typeface="Arial"/>
                <a:cs typeface="Arial"/>
              </a:rPr>
              <a:t> </a:t>
            </a:r>
            <a:r>
              <a:rPr sz="800">
                <a:solidFill>
                  <a:srgbClr val="073762"/>
                </a:solidFill>
                <a:latin typeface="Wingdings"/>
                <a:cs typeface="Wingdings"/>
              </a:rPr>
              <a:t></a:t>
            </a:r>
            <a:r>
              <a:rPr sz="800" spc="-15">
                <a:solidFill>
                  <a:srgbClr val="073762"/>
                </a:solidFill>
                <a:latin typeface="Times New Roman"/>
                <a:cs typeface="Times New Roman"/>
              </a:rPr>
              <a:t> </a:t>
            </a:r>
            <a:r>
              <a:rPr sz="800" spc="-10">
                <a:solidFill>
                  <a:srgbClr val="073762"/>
                </a:solidFill>
                <a:latin typeface="Arial"/>
                <a:cs typeface="Arial"/>
              </a:rPr>
              <a:t>removed</a:t>
            </a:r>
            <a:endParaRPr sz="800">
              <a:latin typeface="Arial"/>
              <a:cs typeface="Arial"/>
            </a:endParaRPr>
          </a:p>
        </p:txBody>
      </p:sp>
      <p:grpSp>
        <p:nvGrpSpPr>
          <p:cNvPr id="16" name="object 16"/>
          <p:cNvGrpSpPr/>
          <p:nvPr/>
        </p:nvGrpSpPr>
        <p:grpSpPr>
          <a:xfrm>
            <a:off x="3896867" y="1787651"/>
            <a:ext cx="1851660" cy="1937385"/>
            <a:chOff x="3896867" y="1787651"/>
            <a:chExt cx="1851660" cy="1937385"/>
          </a:xfrm>
        </p:grpSpPr>
        <p:sp>
          <p:nvSpPr>
            <p:cNvPr id="17" name="object 17"/>
            <p:cNvSpPr/>
            <p:nvPr/>
          </p:nvSpPr>
          <p:spPr>
            <a:xfrm>
              <a:off x="4005072" y="1787651"/>
              <a:ext cx="626745" cy="905510"/>
            </a:xfrm>
            <a:custGeom>
              <a:avLst/>
              <a:gdLst/>
              <a:ahLst/>
              <a:cxnLst/>
              <a:rect l="l" t="t" r="r" b="b"/>
              <a:pathLst>
                <a:path w="626745" h="905510">
                  <a:moveTo>
                    <a:pt x="626364" y="313182"/>
                  </a:moveTo>
                  <a:lnTo>
                    <a:pt x="521970" y="208788"/>
                  </a:lnTo>
                  <a:lnTo>
                    <a:pt x="521970" y="260985"/>
                  </a:lnTo>
                  <a:lnTo>
                    <a:pt x="109728" y="260985"/>
                  </a:lnTo>
                  <a:lnTo>
                    <a:pt x="109728" y="236220"/>
                  </a:lnTo>
                  <a:lnTo>
                    <a:pt x="104394" y="236220"/>
                  </a:lnTo>
                  <a:lnTo>
                    <a:pt x="104394" y="0"/>
                  </a:lnTo>
                  <a:lnTo>
                    <a:pt x="0" y="0"/>
                  </a:lnTo>
                  <a:lnTo>
                    <a:pt x="0" y="236220"/>
                  </a:lnTo>
                  <a:lnTo>
                    <a:pt x="0" y="365379"/>
                  </a:lnTo>
                  <a:lnTo>
                    <a:pt x="0" y="489204"/>
                  </a:lnTo>
                  <a:lnTo>
                    <a:pt x="0" y="848868"/>
                  </a:lnTo>
                  <a:lnTo>
                    <a:pt x="0" y="853186"/>
                  </a:lnTo>
                  <a:lnTo>
                    <a:pt x="522351" y="853186"/>
                  </a:lnTo>
                  <a:lnTo>
                    <a:pt x="522351" y="905256"/>
                  </a:lnTo>
                  <a:lnTo>
                    <a:pt x="626364" y="801243"/>
                  </a:lnTo>
                  <a:lnTo>
                    <a:pt x="522351" y="697230"/>
                  </a:lnTo>
                  <a:lnTo>
                    <a:pt x="522351" y="749173"/>
                  </a:lnTo>
                  <a:lnTo>
                    <a:pt x="109728" y="749173"/>
                  </a:lnTo>
                  <a:lnTo>
                    <a:pt x="109728" y="365379"/>
                  </a:lnTo>
                  <a:lnTo>
                    <a:pt x="521970" y="365379"/>
                  </a:lnTo>
                  <a:lnTo>
                    <a:pt x="521970" y="417576"/>
                  </a:lnTo>
                  <a:lnTo>
                    <a:pt x="626364" y="313182"/>
                  </a:lnTo>
                  <a:close/>
                </a:path>
              </a:pathLst>
            </a:custGeom>
            <a:solidFill>
              <a:srgbClr val="BEBEBE"/>
            </a:solidFill>
          </p:spPr>
          <p:txBody>
            <a:bodyPr wrap="square" lIns="0" tIns="0" rIns="0" bIns="0" rtlCol="0"/>
            <a:lstStyle/>
            <a:p>
              <a:endParaRPr/>
            </a:p>
          </p:txBody>
        </p:sp>
        <p:sp>
          <p:nvSpPr>
            <p:cNvPr id="18" name="object 18"/>
            <p:cNvSpPr/>
            <p:nvPr/>
          </p:nvSpPr>
          <p:spPr>
            <a:xfrm>
              <a:off x="3896867" y="3108959"/>
              <a:ext cx="1531620" cy="346075"/>
            </a:xfrm>
            <a:custGeom>
              <a:avLst/>
              <a:gdLst/>
              <a:ahLst/>
              <a:cxnLst/>
              <a:rect l="l" t="t" r="r" b="b"/>
              <a:pathLst>
                <a:path w="1531620" h="346075">
                  <a:moveTo>
                    <a:pt x="1473962" y="0"/>
                  </a:moveTo>
                  <a:lnTo>
                    <a:pt x="57658" y="0"/>
                  </a:lnTo>
                  <a:lnTo>
                    <a:pt x="35200" y="4526"/>
                  </a:lnTo>
                  <a:lnTo>
                    <a:pt x="16875" y="16875"/>
                  </a:lnTo>
                  <a:lnTo>
                    <a:pt x="4526" y="35200"/>
                  </a:lnTo>
                  <a:lnTo>
                    <a:pt x="0" y="57657"/>
                  </a:lnTo>
                  <a:lnTo>
                    <a:pt x="0" y="288289"/>
                  </a:lnTo>
                  <a:lnTo>
                    <a:pt x="4526" y="310747"/>
                  </a:lnTo>
                  <a:lnTo>
                    <a:pt x="16875" y="329072"/>
                  </a:lnTo>
                  <a:lnTo>
                    <a:pt x="35200" y="341421"/>
                  </a:lnTo>
                  <a:lnTo>
                    <a:pt x="57658" y="345947"/>
                  </a:lnTo>
                  <a:lnTo>
                    <a:pt x="1473962" y="345947"/>
                  </a:lnTo>
                  <a:lnTo>
                    <a:pt x="1496419" y="341421"/>
                  </a:lnTo>
                  <a:lnTo>
                    <a:pt x="1514744" y="329072"/>
                  </a:lnTo>
                  <a:lnTo>
                    <a:pt x="1527093" y="310747"/>
                  </a:lnTo>
                  <a:lnTo>
                    <a:pt x="1531620" y="288289"/>
                  </a:lnTo>
                  <a:lnTo>
                    <a:pt x="1531620" y="57657"/>
                  </a:lnTo>
                  <a:lnTo>
                    <a:pt x="1527093" y="35200"/>
                  </a:lnTo>
                  <a:lnTo>
                    <a:pt x="1514744" y="16875"/>
                  </a:lnTo>
                  <a:lnTo>
                    <a:pt x="1496419" y="4526"/>
                  </a:lnTo>
                  <a:lnTo>
                    <a:pt x="1473962" y="0"/>
                  </a:lnTo>
                  <a:close/>
                </a:path>
              </a:pathLst>
            </a:custGeom>
            <a:solidFill>
              <a:srgbClr val="FF9900"/>
            </a:solidFill>
          </p:spPr>
          <p:txBody>
            <a:bodyPr wrap="square" lIns="0" tIns="0" rIns="0" bIns="0" rtlCol="0"/>
            <a:lstStyle/>
            <a:p>
              <a:endParaRPr/>
            </a:p>
          </p:txBody>
        </p:sp>
        <p:sp>
          <p:nvSpPr>
            <p:cNvPr id="19" name="object 19"/>
            <p:cNvSpPr/>
            <p:nvPr/>
          </p:nvSpPr>
          <p:spPr>
            <a:xfrm>
              <a:off x="3896867" y="3486911"/>
              <a:ext cx="1851660" cy="238125"/>
            </a:xfrm>
            <a:custGeom>
              <a:avLst/>
              <a:gdLst/>
              <a:ahLst/>
              <a:cxnLst/>
              <a:rect l="l" t="t" r="r" b="b"/>
              <a:pathLst>
                <a:path w="1851660" h="238125">
                  <a:moveTo>
                    <a:pt x="1812036" y="0"/>
                  </a:moveTo>
                  <a:lnTo>
                    <a:pt x="39624" y="0"/>
                  </a:lnTo>
                  <a:lnTo>
                    <a:pt x="24217" y="3119"/>
                  </a:lnTo>
                  <a:lnTo>
                    <a:pt x="11620" y="11620"/>
                  </a:lnTo>
                  <a:lnTo>
                    <a:pt x="3119" y="24217"/>
                  </a:lnTo>
                  <a:lnTo>
                    <a:pt x="0" y="39624"/>
                  </a:lnTo>
                  <a:lnTo>
                    <a:pt x="0" y="198119"/>
                  </a:lnTo>
                  <a:lnTo>
                    <a:pt x="3119" y="213526"/>
                  </a:lnTo>
                  <a:lnTo>
                    <a:pt x="11620" y="226123"/>
                  </a:lnTo>
                  <a:lnTo>
                    <a:pt x="24217" y="234624"/>
                  </a:lnTo>
                  <a:lnTo>
                    <a:pt x="39624" y="237744"/>
                  </a:lnTo>
                  <a:lnTo>
                    <a:pt x="1812036" y="237744"/>
                  </a:lnTo>
                  <a:lnTo>
                    <a:pt x="1827442" y="234624"/>
                  </a:lnTo>
                  <a:lnTo>
                    <a:pt x="1840039" y="226123"/>
                  </a:lnTo>
                  <a:lnTo>
                    <a:pt x="1848540" y="213526"/>
                  </a:lnTo>
                  <a:lnTo>
                    <a:pt x="1851660" y="198119"/>
                  </a:lnTo>
                  <a:lnTo>
                    <a:pt x="1851660" y="39624"/>
                  </a:lnTo>
                  <a:lnTo>
                    <a:pt x="1848540" y="24217"/>
                  </a:lnTo>
                  <a:lnTo>
                    <a:pt x="1840039" y="11620"/>
                  </a:lnTo>
                  <a:lnTo>
                    <a:pt x="1827442" y="3119"/>
                  </a:lnTo>
                  <a:lnTo>
                    <a:pt x="1812036" y="0"/>
                  </a:lnTo>
                  <a:close/>
                </a:path>
              </a:pathLst>
            </a:custGeom>
            <a:solidFill>
              <a:srgbClr val="073762"/>
            </a:solidFill>
          </p:spPr>
          <p:txBody>
            <a:bodyPr wrap="square" lIns="0" tIns="0" rIns="0" bIns="0" rtlCol="0"/>
            <a:lstStyle/>
            <a:p>
              <a:endParaRPr/>
            </a:p>
          </p:txBody>
        </p:sp>
      </p:grpSp>
      <p:sp>
        <p:nvSpPr>
          <p:cNvPr id="20" name="object 20"/>
          <p:cNvSpPr txBox="1"/>
          <p:nvPr/>
        </p:nvSpPr>
        <p:spPr>
          <a:xfrm>
            <a:off x="4026789" y="3105150"/>
            <a:ext cx="1593850" cy="594360"/>
          </a:xfrm>
          <a:prstGeom prst="rect">
            <a:avLst/>
          </a:prstGeom>
        </p:spPr>
        <p:txBody>
          <a:bodyPr vert="horz" wrap="square" lIns="0" tIns="12700" rIns="0" bIns="0" rtlCol="0">
            <a:spAutoFit/>
          </a:bodyPr>
          <a:lstStyle/>
          <a:p>
            <a:pPr marL="74930">
              <a:lnSpc>
                <a:spcPct val="100000"/>
              </a:lnSpc>
              <a:spcBef>
                <a:spcPts val="100"/>
              </a:spcBef>
            </a:pPr>
            <a:r>
              <a:rPr sz="1200" b="1">
                <a:solidFill>
                  <a:srgbClr val="073762"/>
                </a:solidFill>
                <a:latin typeface="Arial"/>
                <a:cs typeface="Arial"/>
              </a:rPr>
              <a:t>Delphi</a:t>
            </a:r>
            <a:r>
              <a:rPr sz="1200" b="1" spc="-30">
                <a:solidFill>
                  <a:srgbClr val="073762"/>
                </a:solidFill>
                <a:latin typeface="Arial"/>
                <a:cs typeface="Arial"/>
              </a:rPr>
              <a:t> </a:t>
            </a:r>
            <a:r>
              <a:rPr sz="1200" b="1">
                <a:solidFill>
                  <a:srgbClr val="073762"/>
                </a:solidFill>
                <a:latin typeface="Arial"/>
                <a:cs typeface="Arial"/>
              </a:rPr>
              <a:t>Round</a:t>
            </a:r>
            <a:r>
              <a:rPr sz="1200" b="1" spc="-10">
                <a:solidFill>
                  <a:srgbClr val="073762"/>
                </a:solidFill>
                <a:latin typeface="Arial"/>
                <a:cs typeface="Arial"/>
              </a:rPr>
              <a:t> </a:t>
            </a:r>
            <a:r>
              <a:rPr sz="1200" b="1" spc="-50">
                <a:solidFill>
                  <a:srgbClr val="073762"/>
                </a:solidFill>
                <a:latin typeface="Arial"/>
                <a:cs typeface="Arial"/>
              </a:rPr>
              <a:t>2</a:t>
            </a:r>
            <a:endParaRPr sz="1200">
              <a:latin typeface="Arial"/>
              <a:cs typeface="Arial"/>
            </a:endParaRPr>
          </a:p>
          <a:p>
            <a:pPr marL="135255">
              <a:lnSpc>
                <a:spcPct val="100000"/>
              </a:lnSpc>
              <a:spcBef>
                <a:spcPts val="10"/>
              </a:spcBef>
            </a:pPr>
            <a:r>
              <a:rPr sz="900" b="1">
                <a:solidFill>
                  <a:srgbClr val="073762"/>
                </a:solidFill>
                <a:latin typeface="Arial"/>
                <a:cs typeface="Arial"/>
              </a:rPr>
              <a:t>13</a:t>
            </a:r>
            <a:r>
              <a:rPr sz="900" b="1" spc="-15">
                <a:solidFill>
                  <a:srgbClr val="073762"/>
                </a:solidFill>
                <a:latin typeface="Arial"/>
                <a:cs typeface="Arial"/>
              </a:rPr>
              <a:t> </a:t>
            </a:r>
            <a:r>
              <a:rPr sz="900" b="1">
                <a:solidFill>
                  <a:srgbClr val="073762"/>
                </a:solidFill>
                <a:latin typeface="Arial"/>
                <a:cs typeface="Arial"/>
              </a:rPr>
              <a:t>panel</a:t>
            </a:r>
            <a:r>
              <a:rPr sz="900" b="1" spc="-15">
                <a:solidFill>
                  <a:srgbClr val="073762"/>
                </a:solidFill>
                <a:latin typeface="Arial"/>
                <a:cs typeface="Arial"/>
              </a:rPr>
              <a:t> </a:t>
            </a:r>
            <a:r>
              <a:rPr sz="900" b="1" spc="-10">
                <a:solidFill>
                  <a:srgbClr val="073762"/>
                </a:solidFill>
                <a:latin typeface="Arial"/>
                <a:cs typeface="Arial"/>
              </a:rPr>
              <a:t>members</a:t>
            </a:r>
            <a:endParaRPr sz="900">
              <a:latin typeface="Arial"/>
              <a:cs typeface="Arial"/>
            </a:endParaRPr>
          </a:p>
          <a:p>
            <a:pPr marL="12700">
              <a:lnSpc>
                <a:spcPct val="100000"/>
              </a:lnSpc>
              <a:spcBef>
                <a:spcPts val="625"/>
              </a:spcBef>
            </a:pPr>
            <a:r>
              <a:rPr sz="1100">
                <a:solidFill>
                  <a:srgbClr val="FFFFFF"/>
                </a:solidFill>
                <a:latin typeface="Arial"/>
                <a:cs typeface="Arial"/>
              </a:rPr>
              <a:t>140</a:t>
            </a:r>
            <a:r>
              <a:rPr sz="1100" spc="-40">
                <a:solidFill>
                  <a:srgbClr val="FFFFFF"/>
                </a:solidFill>
                <a:latin typeface="Arial"/>
                <a:cs typeface="Arial"/>
              </a:rPr>
              <a:t> </a:t>
            </a:r>
            <a:r>
              <a:rPr sz="1100">
                <a:solidFill>
                  <a:srgbClr val="FFFFFF"/>
                </a:solidFill>
                <a:latin typeface="Arial"/>
                <a:cs typeface="Arial"/>
              </a:rPr>
              <a:t>Nominated</a:t>
            </a:r>
            <a:r>
              <a:rPr sz="1100" spc="-40">
                <a:solidFill>
                  <a:srgbClr val="FFFFFF"/>
                </a:solidFill>
                <a:latin typeface="Arial"/>
                <a:cs typeface="Arial"/>
              </a:rPr>
              <a:t> </a:t>
            </a:r>
            <a:r>
              <a:rPr sz="1100" spc="-10">
                <a:solidFill>
                  <a:srgbClr val="FFFFFF"/>
                </a:solidFill>
                <a:latin typeface="Arial"/>
                <a:cs typeface="Arial"/>
              </a:rPr>
              <a:t>Variables</a:t>
            </a:r>
            <a:endParaRPr sz="1100">
              <a:latin typeface="Arial"/>
              <a:cs typeface="Arial"/>
            </a:endParaRPr>
          </a:p>
        </p:txBody>
      </p:sp>
      <p:sp>
        <p:nvSpPr>
          <p:cNvPr id="21" name="object 21"/>
          <p:cNvSpPr/>
          <p:nvPr/>
        </p:nvSpPr>
        <p:spPr>
          <a:xfrm>
            <a:off x="4783835" y="4052315"/>
            <a:ext cx="1287780" cy="236220"/>
          </a:xfrm>
          <a:custGeom>
            <a:avLst/>
            <a:gdLst/>
            <a:ahLst/>
            <a:cxnLst/>
            <a:rect l="l" t="t" r="r" b="b"/>
            <a:pathLst>
              <a:path w="1287779" h="236220">
                <a:moveTo>
                  <a:pt x="1248410" y="0"/>
                </a:moveTo>
                <a:lnTo>
                  <a:pt x="39369" y="0"/>
                </a:lnTo>
                <a:lnTo>
                  <a:pt x="24056" y="3094"/>
                </a:lnTo>
                <a:lnTo>
                  <a:pt x="11541" y="11531"/>
                </a:lnTo>
                <a:lnTo>
                  <a:pt x="3097" y="24045"/>
                </a:lnTo>
                <a:lnTo>
                  <a:pt x="0" y="39370"/>
                </a:lnTo>
                <a:lnTo>
                  <a:pt x="0" y="196850"/>
                </a:lnTo>
                <a:lnTo>
                  <a:pt x="3097" y="212174"/>
                </a:lnTo>
                <a:lnTo>
                  <a:pt x="11541" y="224688"/>
                </a:lnTo>
                <a:lnTo>
                  <a:pt x="24056" y="233125"/>
                </a:lnTo>
                <a:lnTo>
                  <a:pt x="39369" y="236220"/>
                </a:lnTo>
                <a:lnTo>
                  <a:pt x="1248410" y="236220"/>
                </a:lnTo>
                <a:lnTo>
                  <a:pt x="1263723" y="233125"/>
                </a:lnTo>
                <a:lnTo>
                  <a:pt x="1276238" y="224688"/>
                </a:lnTo>
                <a:lnTo>
                  <a:pt x="1284682" y="212174"/>
                </a:lnTo>
                <a:lnTo>
                  <a:pt x="1287779" y="196850"/>
                </a:lnTo>
                <a:lnTo>
                  <a:pt x="1287779" y="39370"/>
                </a:lnTo>
                <a:lnTo>
                  <a:pt x="1284682" y="24045"/>
                </a:lnTo>
                <a:lnTo>
                  <a:pt x="1276238" y="11531"/>
                </a:lnTo>
                <a:lnTo>
                  <a:pt x="1263723" y="3094"/>
                </a:lnTo>
                <a:lnTo>
                  <a:pt x="1248410" y="0"/>
                </a:lnTo>
                <a:close/>
              </a:path>
            </a:pathLst>
          </a:custGeom>
          <a:solidFill>
            <a:srgbClr val="073762"/>
          </a:solidFill>
        </p:spPr>
        <p:txBody>
          <a:bodyPr wrap="square" lIns="0" tIns="0" rIns="0" bIns="0" rtlCol="0"/>
          <a:lstStyle/>
          <a:p>
            <a:endParaRPr/>
          </a:p>
        </p:txBody>
      </p:sp>
      <p:sp>
        <p:nvSpPr>
          <p:cNvPr id="22" name="object 22"/>
          <p:cNvSpPr txBox="1"/>
          <p:nvPr/>
        </p:nvSpPr>
        <p:spPr>
          <a:xfrm>
            <a:off x="4876038" y="4070400"/>
            <a:ext cx="1104900" cy="193675"/>
          </a:xfrm>
          <a:prstGeom prst="rect">
            <a:avLst/>
          </a:prstGeom>
        </p:spPr>
        <p:txBody>
          <a:bodyPr vert="horz" wrap="square" lIns="0" tIns="12700" rIns="0" bIns="0" rtlCol="0">
            <a:spAutoFit/>
          </a:bodyPr>
          <a:lstStyle/>
          <a:p>
            <a:pPr marL="12700">
              <a:lnSpc>
                <a:spcPct val="100000"/>
              </a:lnSpc>
              <a:spcBef>
                <a:spcPts val="100"/>
              </a:spcBef>
            </a:pPr>
            <a:r>
              <a:rPr sz="1100">
                <a:solidFill>
                  <a:srgbClr val="FFFFFF"/>
                </a:solidFill>
                <a:latin typeface="Arial"/>
                <a:cs typeface="Arial"/>
              </a:rPr>
              <a:t>86</a:t>
            </a:r>
            <a:r>
              <a:rPr sz="1100" spc="-35">
                <a:solidFill>
                  <a:srgbClr val="FFFFFF"/>
                </a:solidFill>
                <a:latin typeface="Arial"/>
                <a:cs typeface="Arial"/>
              </a:rPr>
              <a:t> </a:t>
            </a:r>
            <a:r>
              <a:rPr sz="1100">
                <a:solidFill>
                  <a:srgbClr val="FFFFFF"/>
                </a:solidFill>
                <a:latin typeface="Arial"/>
                <a:cs typeface="Arial"/>
              </a:rPr>
              <a:t>Potential</a:t>
            </a:r>
            <a:r>
              <a:rPr sz="1100" spc="-35">
                <a:solidFill>
                  <a:srgbClr val="FFFFFF"/>
                </a:solidFill>
                <a:latin typeface="Arial"/>
                <a:cs typeface="Arial"/>
              </a:rPr>
              <a:t> </a:t>
            </a:r>
            <a:r>
              <a:rPr sz="1100" spc="-20">
                <a:solidFill>
                  <a:srgbClr val="FFFFFF"/>
                </a:solidFill>
                <a:latin typeface="Arial"/>
                <a:cs typeface="Arial"/>
              </a:rPr>
              <a:t>Core</a:t>
            </a:r>
            <a:endParaRPr sz="1100">
              <a:latin typeface="Arial"/>
              <a:cs typeface="Arial"/>
            </a:endParaRPr>
          </a:p>
        </p:txBody>
      </p:sp>
      <p:sp>
        <p:nvSpPr>
          <p:cNvPr id="23" name="object 23"/>
          <p:cNvSpPr/>
          <p:nvPr/>
        </p:nvSpPr>
        <p:spPr>
          <a:xfrm>
            <a:off x="4789932" y="4623815"/>
            <a:ext cx="1277620" cy="238125"/>
          </a:xfrm>
          <a:custGeom>
            <a:avLst/>
            <a:gdLst/>
            <a:ahLst/>
            <a:cxnLst/>
            <a:rect l="l" t="t" r="r" b="b"/>
            <a:pathLst>
              <a:path w="1277620" h="238125">
                <a:moveTo>
                  <a:pt x="1237488" y="0"/>
                </a:moveTo>
                <a:lnTo>
                  <a:pt x="39623" y="0"/>
                </a:lnTo>
                <a:lnTo>
                  <a:pt x="24217" y="3114"/>
                </a:lnTo>
                <a:lnTo>
                  <a:pt x="11620" y="11606"/>
                </a:lnTo>
                <a:lnTo>
                  <a:pt x="3119" y="24201"/>
                </a:lnTo>
                <a:lnTo>
                  <a:pt x="0" y="39624"/>
                </a:lnTo>
                <a:lnTo>
                  <a:pt x="0" y="198120"/>
                </a:lnTo>
                <a:lnTo>
                  <a:pt x="3119" y="213542"/>
                </a:lnTo>
                <a:lnTo>
                  <a:pt x="11620" y="226137"/>
                </a:lnTo>
                <a:lnTo>
                  <a:pt x="24217" y="234629"/>
                </a:lnTo>
                <a:lnTo>
                  <a:pt x="39623" y="237744"/>
                </a:lnTo>
                <a:lnTo>
                  <a:pt x="1237488" y="237744"/>
                </a:lnTo>
                <a:lnTo>
                  <a:pt x="1252894" y="234629"/>
                </a:lnTo>
                <a:lnTo>
                  <a:pt x="1265491" y="226137"/>
                </a:lnTo>
                <a:lnTo>
                  <a:pt x="1273992" y="213542"/>
                </a:lnTo>
                <a:lnTo>
                  <a:pt x="1277112" y="198120"/>
                </a:lnTo>
                <a:lnTo>
                  <a:pt x="1277112" y="39624"/>
                </a:lnTo>
                <a:lnTo>
                  <a:pt x="1273992" y="24201"/>
                </a:lnTo>
                <a:lnTo>
                  <a:pt x="1265491" y="11606"/>
                </a:lnTo>
                <a:lnTo>
                  <a:pt x="1252894" y="3114"/>
                </a:lnTo>
                <a:lnTo>
                  <a:pt x="1237488" y="0"/>
                </a:lnTo>
                <a:close/>
              </a:path>
            </a:pathLst>
          </a:custGeom>
          <a:solidFill>
            <a:srgbClr val="073762"/>
          </a:solidFill>
        </p:spPr>
        <p:txBody>
          <a:bodyPr wrap="square" lIns="0" tIns="0" rIns="0" bIns="0" rtlCol="0"/>
          <a:lstStyle/>
          <a:p>
            <a:endParaRPr/>
          </a:p>
        </p:txBody>
      </p:sp>
      <p:sp>
        <p:nvSpPr>
          <p:cNvPr id="24" name="object 24"/>
          <p:cNvSpPr txBox="1"/>
          <p:nvPr/>
        </p:nvSpPr>
        <p:spPr>
          <a:xfrm>
            <a:off x="4983607" y="4642815"/>
            <a:ext cx="890905" cy="193675"/>
          </a:xfrm>
          <a:prstGeom prst="rect">
            <a:avLst/>
          </a:prstGeom>
        </p:spPr>
        <p:txBody>
          <a:bodyPr vert="horz" wrap="square" lIns="0" tIns="12700" rIns="0" bIns="0" rtlCol="0">
            <a:spAutoFit/>
          </a:bodyPr>
          <a:lstStyle/>
          <a:p>
            <a:pPr marL="12700">
              <a:lnSpc>
                <a:spcPct val="100000"/>
              </a:lnSpc>
              <a:spcBef>
                <a:spcPts val="100"/>
              </a:spcBef>
            </a:pPr>
            <a:r>
              <a:rPr sz="1100">
                <a:solidFill>
                  <a:srgbClr val="FFFFFF"/>
                </a:solidFill>
                <a:latin typeface="Arial"/>
                <a:cs typeface="Arial"/>
              </a:rPr>
              <a:t>54</a:t>
            </a:r>
            <a:r>
              <a:rPr sz="1100" spc="-10">
                <a:solidFill>
                  <a:srgbClr val="FFFFFF"/>
                </a:solidFill>
                <a:latin typeface="Arial"/>
                <a:cs typeface="Arial"/>
              </a:rPr>
              <a:t> Suggested</a:t>
            </a:r>
            <a:endParaRPr sz="1100">
              <a:latin typeface="Arial"/>
              <a:cs typeface="Arial"/>
            </a:endParaRPr>
          </a:p>
        </p:txBody>
      </p:sp>
      <p:sp>
        <p:nvSpPr>
          <p:cNvPr id="25" name="object 25"/>
          <p:cNvSpPr txBox="1"/>
          <p:nvPr/>
        </p:nvSpPr>
        <p:spPr>
          <a:xfrm>
            <a:off x="6243573" y="3991152"/>
            <a:ext cx="1536065" cy="392430"/>
          </a:xfrm>
          <a:prstGeom prst="rect">
            <a:avLst/>
          </a:prstGeom>
        </p:spPr>
        <p:txBody>
          <a:bodyPr vert="horz" wrap="square" lIns="0" tIns="12700" rIns="0" bIns="0" rtlCol="0">
            <a:spAutoFit/>
          </a:bodyPr>
          <a:lstStyle/>
          <a:p>
            <a:pPr marL="184785" indent="-172085">
              <a:lnSpc>
                <a:spcPct val="100000"/>
              </a:lnSpc>
              <a:spcBef>
                <a:spcPts val="100"/>
              </a:spcBef>
              <a:buClr>
                <a:srgbClr val="FF9900"/>
              </a:buClr>
              <a:buFont typeface="Arial"/>
              <a:buChar char="•"/>
              <a:tabLst>
                <a:tab pos="184785" algn="l"/>
              </a:tabLst>
            </a:pPr>
            <a:r>
              <a:rPr sz="800" b="1">
                <a:solidFill>
                  <a:srgbClr val="073762"/>
                </a:solidFill>
                <a:latin typeface="Arial"/>
                <a:cs typeface="Arial"/>
              </a:rPr>
              <a:t>74</a:t>
            </a:r>
            <a:r>
              <a:rPr sz="800" b="1" spc="-30">
                <a:solidFill>
                  <a:srgbClr val="073762"/>
                </a:solidFill>
                <a:latin typeface="Arial"/>
                <a:cs typeface="Arial"/>
              </a:rPr>
              <a:t> </a:t>
            </a:r>
            <a:r>
              <a:rPr sz="800">
                <a:solidFill>
                  <a:srgbClr val="073762"/>
                </a:solidFill>
                <a:latin typeface="Wingdings"/>
                <a:cs typeface="Wingdings"/>
              </a:rPr>
              <a:t></a:t>
            </a:r>
            <a:r>
              <a:rPr sz="800" spc="-25">
                <a:solidFill>
                  <a:srgbClr val="073762"/>
                </a:solidFill>
                <a:latin typeface="Times New Roman"/>
                <a:cs typeface="Times New Roman"/>
              </a:rPr>
              <a:t> </a:t>
            </a:r>
            <a:r>
              <a:rPr sz="800">
                <a:solidFill>
                  <a:srgbClr val="073762"/>
                </a:solidFill>
                <a:latin typeface="Arial"/>
                <a:cs typeface="Arial"/>
              </a:rPr>
              <a:t>consensus</a:t>
            </a:r>
            <a:r>
              <a:rPr sz="800" spc="-30">
                <a:solidFill>
                  <a:srgbClr val="073762"/>
                </a:solidFill>
                <a:latin typeface="Arial"/>
                <a:cs typeface="Arial"/>
              </a:rPr>
              <a:t> </a:t>
            </a:r>
            <a:r>
              <a:rPr sz="800" spc="-10">
                <a:solidFill>
                  <a:srgbClr val="073762"/>
                </a:solidFill>
                <a:latin typeface="Arial"/>
                <a:cs typeface="Arial"/>
              </a:rPr>
              <a:t>(</a:t>
            </a:r>
            <a:r>
              <a:rPr sz="800" b="1" spc="-10">
                <a:solidFill>
                  <a:srgbClr val="073762"/>
                </a:solidFill>
                <a:latin typeface="Arial"/>
                <a:cs typeface="Arial"/>
              </a:rPr>
              <a:t>Core</a:t>
            </a:r>
            <a:r>
              <a:rPr sz="800" spc="-10">
                <a:solidFill>
                  <a:srgbClr val="073762"/>
                </a:solidFill>
                <a:latin typeface="Arial"/>
                <a:cs typeface="Arial"/>
              </a:rPr>
              <a:t>)</a:t>
            </a:r>
            <a:endParaRPr sz="800">
              <a:latin typeface="Arial"/>
              <a:cs typeface="Arial"/>
            </a:endParaRPr>
          </a:p>
          <a:p>
            <a:pPr marL="184785" indent="-172085">
              <a:lnSpc>
                <a:spcPct val="100000"/>
              </a:lnSpc>
              <a:buClr>
                <a:srgbClr val="FF9900"/>
              </a:buClr>
              <a:buFont typeface="Arial"/>
              <a:buChar char="•"/>
              <a:tabLst>
                <a:tab pos="184785" algn="l"/>
              </a:tabLst>
            </a:pPr>
            <a:r>
              <a:rPr sz="800" b="1">
                <a:solidFill>
                  <a:srgbClr val="073762"/>
                </a:solidFill>
                <a:latin typeface="Arial"/>
                <a:cs typeface="Arial"/>
              </a:rPr>
              <a:t>8</a:t>
            </a:r>
            <a:r>
              <a:rPr sz="800" b="1" spc="-45">
                <a:solidFill>
                  <a:srgbClr val="073762"/>
                </a:solidFill>
                <a:latin typeface="Arial"/>
                <a:cs typeface="Arial"/>
              </a:rPr>
              <a:t> </a:t>
            </a:r>
            <a:r>
              <a:rPr sz="800">
                <a:solidFill>
                  <a:srgbClr val="073762"/>
                </a:solidFill>
                <a:latin typeface="Wingdings"/>
                <a:cs typeface="Wingdings"/>
              </a:rPr>
              <a:t></a:t>
            </a:r>
            <a:r>
              <a:rPr sz="800" spc="-15">
                <a:solidFill>
                  <a:srgbClr val="073762"/>
                </a:solidFill>
                <a:latin typeface="Times New Roman"/>
                <a:cs typeface="Times New Roman"/>
              </a:rPr>
              <a:t> </a:t>
            </a:r>
            <a:r>
              <a:rPr sz="800">
                <a:solidFill>
                  <a:srgbClr val="073762"/>
                </a:solidFill>
                <a:latin typeface="Arial"/>
                <a:cs typeface="Arial"/>
              </a:rPr>
              <a:t>undecided</a:t>
            </a:r>
            <a:r>
              <a:rPr sz="800" spc="-20">
                <a:solidFill>
                  <a:srgbClr val="073762"/>
                </a:solidFill>
                <a:latin typeface="Arial"/>
                <a:cs typeface="Arial"/>
              </a:rPr>
              <a:t> (</a:t>
            </a:r>
            <a:r>
              <a:rPr sz="800" b="1" spc="-20">
                <a:solidFill>
                  <a:srgbClr val="073762"/>
                </a:solidFill>
                <a:latin typeface="Arial"/>
                <a:cs typeface="Arial"/>
              </a:rPr>
              <a:t>R3</a:t>
            </a:r>
            <a:r>
              <a:rPr sz="800" spc="-20">
                <a:solidFill>
                  <a:srgbClr val="073762"/>
                </a:solidFill>
                <a:latin typeface="Arial"/>
                <a:cs typeface="Arial"/>
              </a:rPr>
              <a:t>)</a:t>
            </a:r>
            <a:endParaRPr sz="800">
              <a:latin typeface="Arial"/>
              <a:cs typeface="Arial"/>
            </a:endParaRPr>
          </a:p>
          <a:p>
            <a:pPr marL="184785" indent="-172085">
              <a:lnSpc>
                <a:spcPct val="100000"/>
              </a:lnSpc>
              <a:spcBef>
                <a:spcPts val="5"/>
              </a:spcBef>
              <a:buClr>
                <a:srgbClr val="FF9900"/>
              </a:buClr>
              <a:buChar char="•"/>
              <a:tabLst>
                <a:tab pos="184785" algn="l"/>
              </a:tabLst>
            </a:pPr>
            <a:r>
              <a:rPr sz="800">
                <a:solidFill>
                  <a:srgbClr val="073762"/>
                </a:solidFill>
                <a:latin typeface="Arial"/>
                <a:cs typeface="Arial"/>
              </a:rPr>
              <a:t>4</a:t>
            </a:r>
            <a:r>
              <a:rPr sz="800" spc="-35">
                <a:solidFill>
                  <a:srgbClr val="073762"/>
                </a:solidFill>
                <a:latin typeface="Arial"/>
                <a:cs typeface="Arial"/>
              </a:rPr>
              <a:t> </a:t>
            </a:r>
            <a:r>
              <a:rPr sz="800">
                <a:solidFill>
                  <a:srgbClr val="073762"/>
                </a:solidFill>
                <a:latin typeface="Wingdings"/>
                <a:cs typeface="Wingdings"/>
              </a:rPr>
              <a:t></a:t>
            </a:r>
            <a:r>
              <a:rPr sz="800">
                <a:solidFill>
                  <a:srgbClr val="073762"/>
                </a:solidFill>
                <a:latin typeface="Times New Roman"/>
                <a:cs typeface="Times New Roman"/>
              </a:rPr>
              <a:t> </a:t>
            </a:r>
            <a:r>
              <a:rPr sz="800">
                <a:solidFill>
                  <a:srgbClr val="073762"/>
                </a:solidFill>
                <a:latin typeface="Arial"/>
                <a:cs typeface="Arial"/>
              </a:rPr>
              <a:t>no</a:t>
            </a:r>
            <a:r>
              <a:rPr sz="800" spc="-30">
                <a:solidFill>
                  <a:srgbClr val="073762"/>
                </a:solidFill>
                <a:latin typeface="Arial"/>
                <a:cs typeface="Arial"/>
              </a:rPr>
              <a:t> </a:t>
            </a:r>
            <a:r>
              <a:rPr sz="800">
                <a:solidFill>
                  <a:srgbClr val="073762"/>
                </a:solidFill>
                <a:latin typeface="Arial"/>
                <a:cs typeface="Arial"/>
              </a:rPr>
              <a:t>consensus</a:t>
            </a:r>
            <a:r>
              <a:rPr sz="800" spc="-25">
                <a:solidFill>
                  <a:srgbClr val="073762"/>
                </a:solidFill>
                <a:latin typeface="Arial"/>
                <a:cs typeface="Arial"/>
              </a:rPr>
              <a:t> </a:t>
            </a:r>
            <a:r>
              <a:rPr sz="800" spc="-10">
                <a:solidFill>
                  <a:srgbClr val="073762"/>
                </a:solidFill>
                <a:latin typeface="Arial"/>
                <a:cs typeface="Arial"/>
              </a:rPr>
              <a:t>(removed)</a:t>
            </a:r>
            <a:endParaRPr sz="800">
              <a:latin typeface="Arial"/>
              <a:cs typeface="Arial"/>
            </a:endParaRPr>
          </a:p>
        </p:txBody>
      </p:sp>
      <p:sp>
        <p:nvSpPr>
          <p:cNvPr id="26" name="object 26"/>
          <p:cNvSpPr txBox="1"/>
          <p:nvPr/>
        </p:nvSpPr>
        <p:spPr>
          <a:xfrm>
            <a:off x="6247257" y="4563567"/>
            <a:ext cx="1723389" cy="391795"/>
          </a:xfrm>
          <a:prstGeom prst="rect">
            <a:avLst/>
          </a:prstGeom>
        </p:spPr>
        <p:txBody>
          <a:bodyPr vert="horz" wrap="square" lIns="0" tIns="12700" rIns="0" bIns="0" rtlCol="0">
            <a:spAutoFit/>
          </a:bodyPr>
          <a:lstStyle/>
          <a:p>
            <a:pPr marL="184785" marR="5080" indent="-172720">
              <a:lnSpc>
                <a:spcPct val="100000"/>
              </a:lnSpc>
              <a:spcBef>
                <a:spcPts val="100"/>
              </a:spcBef>
              <a:buClr>
                <a:srgbClr val="FF9900"/>
              </a:buClr>
              <a:buChar char="•"/>
              <a:tabLst>
                <a:tab pos="184785" algn="l"/>
              </a:tabLst>
            </a:pPr>
            <a:r>
              <a:rPr sz="800">
                <a:solidFill>
                  <a:srgbClr val="073762"/>
                </a:solidFill>
                <a:latin typeface="Arial"/>
                <a:cs typeface="Arial"/>
              </a:rPr>
              <a:t>9</a:t>
            </a:r>
            <a:r>
              <a:rPr sz="800" spc="-35">
                <a:solidFill>
                  <a:srgbClr val="073762"/>
                </a:solidFill>
                <a:latin typeface="Arial"/>
                <a:cs typeface="Arial"/>
              </a:rPr>
              <a:t> </a:t>
            </a:r>
            <a:r>
              <a:rPr sz="800">
                <a:solidFill>
                  <a:srgbClr val="073762"/>
                </a:solidFill>
                <a:latin typeface="Wingdings"/>
                <a:cs typeface="Wingdings"/>
              </a:rPr>
              <a:t></a:t>
            </a:r>
            <a:r>
              <a:rPr sz="800" spc="-5">
                <a:solidFill>
                  <a:srgbClr val="073762"/>
                </a:solidFill>
                <a:latin typeface="Times New Roman"/>
                <a:cs typeface="Times New Roman"/>
              </a:rPr>
              <a:t> </a:t>
            </a:r>
            <a:r>
              <a:rPr sz="800">
                <a:solidFill>
                  <a:srgbClr val="073762"/>
                </a:solidFill>
                <a:latin typeface="Arial"/>
                <a:cs typeface="Arial"/>
              </a:rPr>
              <a:t>consensus</a:t>
            </a:r>
            <a:r>
              <a:rPr sz="800" spc="-35">
                <a:solidFill>
                  <a:srgbClr val="073762"/>
                </a:solidFill>
                <a:latin typeface="Arial"/>
                <a:cs typeface="Arial"/>
              </a:rPr>
              <a:t> </a:t>
            </a:r>
            <a:r>
              <a:rPr sz="800">
                <a:solidFill>
                  <a:srgbClr val="073762"/>
                </a:solidFill>
                <a:latin typeface="Arial"/>
                <a:cs typeface="Arial"/>
              </a:rPr>
              <a:t>(</a:t>
            </a:r>
            <a:r>
              <a:rPr sz="800" b="1">
                <a:solidFill>
                  <a:srgbClr val="073762"/>
                </a:solidFill>
                <a:latin typeface="Arial"/>
                <a:cs typeface="Arial"/>
              </a:rPr>
              <a:t>R3</a:t>
            </a:r>
            <a:r>
              <a:rPr sz="800">
                <a:solidFill>
                  <a:srgbClr val="073762"/>
                </a:solidFill>
                <a:latin typeface="Arial"/>
                <a:cs typeface="Arial"/>
              </a:rPr>
              <a:t>;</a:t>
            </a:r>
            <a:r>
              <a:rPr sz="800" spc="-25">
                <a:solidFill>
                  <a:srgbClr val="073762"/>
                </a:solidFill>
                <a:latin typeface="Arial"/>
                <a:cs typeface="Arial"/>
              </a:rPr>
              <a:t> </a:t>
            </a:r>
            <a:r>
              <a:rPr sz="800" spc="-10">
                <a:solidFill>
                  <a:srgbClr val="073762"/>
                </a:solidFill>
                <a:latin typeface="Arial"/>
                <a:cs typeface="Arial"/>
              </a:rPr>
              <a:t>consolidated </a:t>
            </a:r>
            <a:r>
              <a:rPr sz="800">
                <a:solidFill>
                  <a:srgbClr val="073762"/>
                </a:solidFill>
                <a:latin typeface="Arial"/>
                <a:cs typeface="Arial"/>
              </a:rPr>
              <a:t>into</a:t>
            </a:r>
            <a:r>
              <a:rPr sz="800" spc="-30">
                <a:solidFill>
                  <a:srgbClr val="073762"/>
                </a:solidFill>
                <a:latin typeface="Arial"/>
                <a:cs typeface="Arial"/>
              </a:rPr>
              <a:t> </a:t>
            </a:r>
            <a:r>
              <a:rPr sz="800" b="1">
                <a:solidFill>
                  <a:srgbClr val="073762"/>
                </a:solidFill>
                <a:latin typeface="Arial"/>
                <a:cs typeface="Arial"/>
              </a:rPr>
              <a:t>4</a:t>
            </a:r>
            <a:r>
              <a:rPr sz="800" b="1" spc="-25">
                <a:solidFill>
                  <a:srgbClr val="073762"/>
                </a:solidFill>
                <a:latin typeface="Arial"/>
                <a:cs typeface="Arial"/>
              </a:rPr>
              <a:t> </a:t>
            </a:r>
            <a:r>
              <a:rPr sz="800">
                <a:solidFill>
                  <a:srgbClr val="073762"/>
                </a:solidFill>
                <a:latin typeface="Arial"/>
                <a:cs typeface="Arial"/>
              </a:rPr>
              <a:t>“suggested”</a:t>
            </a:r>
            <a:r>
              <a:rPr sz="800" spc="-15">
                <a:solidFill>
                  <a:srgbClr val="073762"/>
                </a:solidFill>
                <a:latin typeface="Arial"/>
                <a:cs typeface="Arial"/>
              </a:rPr>
              <a:t> </a:t>
            </a:r>
            <a:r>
              <a:rPr sz="800" spc="-10">
                <a:solidFill>
                  <a:srgbClr val="073762"/>
                </a:solidFill>
                <a:latin typeface="Arial"/>
                <a:cs typeface="Arial"/>
              </a:rPr>
              <a:t>variables)</a:t>
            </a:r>
            <a:endParaRPr sz="800">
              <a:latin typeface="Arial"/>
              <a:cs typeface="Arial"/>
            </a:endParaRPr>
          </a:p>
          <a:p>
            <a:pPr marL="184785" indent="-172085">
              <a:lnSpc>
                <a:spcPct val="100000"/>
              </a:lnSpc>
              <a:spcBef>
                <a:spcPts val="5"/>
              </a:spcBef>
              <a:buClr>
                <a:srgbClr val="FF9900"/>
              </a:buClr>
              <a:buChar char="•"/>
              <a:tabLst>
                <a:tab pos="184785" algn="l"/>
              </a:tabLst>
            </a:pPr>
            <a:r>
              <a:rPr sz="800">
                <a:solidFill>
                  <a:srgbClr val="073762"/>
                </a:solidFill>
                <a:latin typeface="Arial"/>
                <a:cs typeface="Arial"/>
              </a:rPr>
              <a:t>45</a:t>
            </a:r>
            <a:r>
              <a:rPr sz="800" spc="-30">
                <a:solidFill>
                  <a:srgbClr val="073762"/>
                </a:solidFill>
                <a:latin typeface="Arial"/>
                <a:cs typeface="Arial"/>
              </a:rPr>
              <a:t> </a:t>
            </a:r>
            <a:r>
              <a:rPr sz="800">
                <a:solidFill>
                  <a:srgbClr val="073762"/>
                </a:solidFill>
                <a:latin typeface="Wingdings"/>
                <a:cs typeface="Wingdings"/>
              </a:rPr>
              <a:t></a:t>
            </a:r>
            <a:r>
              <a:rPr sz="800" spc="-15">
                <a:solidFill>
                  <a:srgbClr val="073762"/>
                </a:solidFill>
                <a:latin typeface="Times New Roman"/>
                <a:cs typeface="Times New Roman"/>
              </a:rPr>
              <a:t> </a:t>
            </a:r>
            <a:r>
              <a:rPr sz="800">
                <a:solidFill>
                  <a:srgbClr val="073762"/>
                </a:solidFill>
                <a:latin typeface="Arial"/>
                <a:cs typeface="Arial"/>
              </a:rPr>
              <a:t>no</a:t>
            </a:r>
            <a:r>
              <a:rPr sz="800" spc="-25">
                <a:solidFill>
                  <a:srgbClr val="073762"/>
                </a:solidFill>
                <a:latin typeface="Arial"/>
                <a:cs typeface="Arial"/>
              </a:rPr>
              <a:t> </a:t>
            </a:r>
            <a:r>
              <a:rPr sz="800">
                <a:solidFill>
                  <a:srgbClr val="073762"/>
                </a:solidFill>
                <a:latin typeface="Arial"/>
                <a:cs typeface="Arial"/>
              </a:rPr>
              <a:t>consensus</a:t>
            </a:r>
            <a:r>
              <a:rPr sz="800" spc="-40">
                <a:solidFill>
                  <a:srgbClr val="073762"/>
                </a:solidFill>
                <a:latin typeface="Arial"/>
                <a:cs typeface="Arial"/>
              </a:rPr>
              <a:t> </a:t>
            </a:r>
            <a:r>
              <a:rPr sz="800" spc="-10">
                <a:solidFill>
                  <a:srgbClr val="073762"/>
                </a:solidFill>
                <a:latin typeface="Arial"/>
                <a:cs typeface="Arial"/>
              </a:rPr>
              <a:t>(removed)</a:t>
            </a:r>
            <a:endParaRPr sz="800">
              <a:latin typeface="Arial"/>
              <a:cs typeface="Arial"/>
            </a:endParaRPr>
          </a:p>
        </p:txBody>
      </p:sp>
      <p:grpSp>
        <p:nvGrpSpPr>
          <p:cNvPr id="27" name="object 27"/>
          <p:cNvGrpSpPr/>
          <p:nvPr/>
        </p:nvGrpSpPr>
        <p:grpSpPr>
          <a:xfrm>
            <a:off x="3710876" y="938720"/>
            <a:ext cx="4325620" cy="4044950"/>
            <a:chOff x="3710876" y="938720"/>
            <a:chExt cx="4325620" cy="4044950"/>
          </a:xfrm>
        </p:grpSpPr>
        <p:sp>
          <p:nvSpPr>
            <p:cNvPr id="28" name="object 28"/>
            <p:cNvSpPr/>
            <p:nvPr/>
          </p:nvSpPr>
          <p:spPr>
            <a:xfrm>
              <a:off x="4005072" y="3843527"/>
              <a:ext cx="626745" cy="1018540"/>
            </a:xfrm>
            <a:custGeom>
              <a:avLst/>
              <a:gdLst/>
              <a:ahLst/>
              <a:cxnLst/>
              <a:rect l="l" t="t" r="r" b="b"/>
              <a:pathLst>
                <a:path w="626745" h="1018539">
                  <a:moveTo>
                    <a:pt x="626364" y="312039"/>
                  </a:moveTo>
                  <a:lnTo>
                    <a:pt x="522351" y="208026"/>
                  </a:lnTo>
                  <a:lnTo>
                    <a:pt x="522351" y="260032"/>
                  </a:lnTo>
                  <a:lnTo>
                    <a:pt x="104013" y="260032"/>
                  </a:lnTo>
                  <a:lnTo>
                    <a:pt x="104013" y="0"/>
                  </a:lnTo>
                  <a:lnTo>
                    <a:pt x="0" y="0"/>
                  </a:lnTo>
                  <a:lnTo>
                    <a:pt x="0" y="348996"/>
                  </a:lnTo>
                  <a:lnTo>
                    <a:pt x="0" y="364045"/>
                  </a:lnTo>
                  <a:lnTo>
                    <a:pt x="0" y="600456"/>
                  </a:lnTo>
                  <a:lnTo>
                    <a:pt x="0" y="960120"/>
                  </a:lnTo>
                  <a:lnTo>
                    <a:pt x="0" y="965835"/>
                  </a:lnTo>
                  <a:lnTo>
                    <a:pt x="521970" y="965835"/>
                  </a:lnTo>
                  <a:lnTo>
                    <a:pt x="521970" y="1018032"/>
                  </a:lnTo>
                  <a:lnTo>
                    <a:pt x="626364" y="913638"/>
                  </a:lnTo>
                  <a:lnTo>
                    <a:pt x="521970" y="809244"/>
                  </a:lnTo>
                  <a:lnTo>
                    <a:pt x="521970" y="861441"/>
                  </a:lnTo>
                  <a:lnTo>
                    <a:pt x="109728" y="861441"/>
                  </a:lnTo>
                  <a:lnTo>
                    <a:pt x="109728" y="364045"/>
                  </a:lnTo>
                  <a:lnTo>
                    <a:pt x="522351" y="364045"/>
                  </a:lnTo>
                  <a:lnTo>
                    <a:pt x="522351" y="416052"/>
                  </a:lnTo>
                  <a:lnTo>
                    <a:pt x="626364" y="312039"/>
                  </a:lnTo>
                  <a:close/>
                </a:path>
              </a:pathLst>
            </a:custGeom>
            <a:solidFill>
              <a:srgbClr val="BEBEBE"/>
            </a:solidFill>
          </p:spPr>
          <p:txBody>
            <a:bodyPr wrap="square" lIns="0" tIns="0" rIns="0" bIns="0" rtlCol="0"/>
            <a:lstStyle/>
            <a:p>
              <a:endParaRPr/>
            </a:p>
          </p:txBody>
        </p:sp>
        <p:sp>
          <p:nvSpPr>
            <p:cNvPr id="29" name="object 29"/>
            <p:cNvSpPr/>
            <p:nvPr/>
          </p:nvSpPr>
          <p:spPr>
            <a:xfrm>
              <a:off x="3712464" y="940308"/>
              <a:ext cx="4322445" cy="4041775"/>
            </a:xfrm>
            <a:custGeom>
              <a:avLst/>
              <a:gdLst/>
              <a:ahLst/>
              <a:cxnLst/>
              <a:rect l="l" t="t" r="r" b="b"/>
              <a:pathLst>
                <a:path w="4322445" h="4041775">
                  <a:moveTo>
                    <a:pt x="0" y="2416047"/>
                  </a:moveTo>
                  <a:lnTo>
                    <a:pt x="3524" y="2367999"/>
                  </a:lnTo>
                  <a:lnTo>
                    <a:pt x="13763" y="2322142"/>
                  </a:lnTo>
                  <a:lnTo>
                    <a:pt x="30214" y="2278977"/>
                  </a:lnTo>
                  <a:lnTo>
                    <a:pt x="52373" y="2239008"/>
                  </a:lnTo>
                  <a:lnTo>
                    <a:pt x="79739" y="2202737"/>
                  </a:lnTo>
                  <a:lnTo>
                    <a:pt x="111809" y="2170667"/>
                  </a:lnTo>
                  <a:lnTo>
                    <a:pt x="148080" y="2143301"/>
                  </a:lnTo>
                  <a:lnTo>
                    <a:pt x="188049" y="2121142"/>
                  </a:lnTo>
                  <a:lnTo>
                    <a:pt x="231214" y="2104691"/>
                  </a:lnTo>
                  <a:lnTo>
                    <a:pt x="277071" y="2094452"/>
                  </a:lnTo>
                  <a:lnTo>
                    <a:pt x="325120" y="2090927"/>
                  </a:lnTo>
                  <a:lnTo>
                    <a:pt x="3996943" y="2090927"/>
                  </a:lnTo>
                  <a:lnTo>
                    <a:pt x="4044992" y="2094452"/>
                  </a:lnTo>
                  <a:lnTo>
                    <a:pt x="4090849" y="2104691"/>
                  </a:lnTo>
                  <a:lnTo>
                    <a:pt x="4134014" y="2121142"/>
                  </a:lnTo>
                  <a:lnTo>
                    <a:pt x="4173983" y="2143301"/>
                  </a:lnTo>
                  <a:lnTo>
                    <a:pt x="4210254" y="2170667"/>
                  </a:lnTo>
                  <a:lnTo>
                    <a:pt x="4242324" y="2202737"/>
                  </a:lnTo>
                  <a:lnTo>
                    <a:pt x="4269690" y="2239008"/>
                  </a:lnTo>
                  <a:lnTo>
                    <a:pt x="4291849" y="2278977"/>
                  </a:lnTo>
                  <a:lnTo>
                    <a:pt x="4308300" y="2322142"/>
                  </a:lnTo>
                  <a:lnTo>
                    <a:pt x="4318539" y="2367999"/>
                  </a:lnTo>
                  <a:lnTo>
                    <a:pt x="4322064" y="2416047"/>
                  </a:lnTo>
                  <a:lnTo>
                    <a:pt x="4322064" y="3716515"/>
                  </a:lnTo>
                  <a:lnTo>
                    <a:pt x="4318539" y="3764560"/>
                  </a:lnTo>
                  <a:lnTo>
                    <a:pt x="4308300" y="3810417"/>
                  </a:lnTo>
                  <a:lnTo>
                    <a:pt x="4291849" y="3853582"/>
                  </a:lnTo>
                  <a:lnTo>
                    <a:pt x="4269690" y="3893553"/>
                  </a:lnTo>
                  <a:lnTo>
                    <a:pt x="4242324" y="3929826"/>
                  </a:lnTo>
                  <a:lnTo>
                    <a:pt x="4210254" y="3961898"/>
                  </a:lnTo>
                  <a:lnTo>
                    <a:pt x="4173983" y="3989266"/>
                  </a:lnTo>
                  <a:lnTo>
                    <a:pt x="4134014" y="4011429"/>
                  </a:lnTo>
                  <a:lnTo>
                    <a:pt x="4090849" y="4027882"/>
                  </a:lnTo>
                  <a:lnTo>
                    <a:pt x="4044992" y="4038122"/>
                  </a:lnTo>
                  <a:lnTo>
                    <a:pt x="3996943" y="4041647"/>
                  </a:lnTo>
                  <a:lnTo>
                    <a:pt x="325120" y="4041647"/>
                  </a:lnTo>
                  <a:lnTo>
                    <a:pt x="277071" y="4038122"/>
                  </a:lnTo>
                  <a:lnTo>
                    <a:pt x="231214" y="4027882"/>
                  </a:lnTo>
                  <a:lnTo>
                    <a:pt x="188049" y="4011429"/>
                  </a:lnTo>
                  <a:lnTo>
                    <a:pt x="148080" y="3989266"/>
                  </a:lnTo>
                  <a:lnTo>
                    <a:pt x="111809" y="3961898"/>
                  </a:lnTo>
                  <a:lnTo>
                    <a:pt x="79739" y="3929826"/>
                  </a:lnTo>
                  <a:lnTo>
                    <a:pt x="52373" y="3893553"/>
                  </a:lnTo>
                  <a:lnTo>
                    <a:pt x="30214" y="3853582"/>
                  </a:lnTo>
                  <a:lnTo>
                    <a:pt x="13763" y="3810417"/>
                  </a:lnTo>
                  <a:lnTo>
                    <a:pt x="3524" y="3764560"/>
                  </a:lnTo>
                  <a:lnTo>
                    <a:pt x="0" y="3716515"/>
                  </a:lnTo>
                  <a:lnTo>
                    <a:pt x="0" y="2416047"/>
                  </a:lnTo>
                  <a:close/>
                </a:path>
                <a:path w="4322445" h="4041775">
                  <a:moveTo>
                    <a:pt x="0" y="304800"/>
                  </a:moveTo>
                  <a:lnTo>
                    <a:pt x="3990" y="255374"/>
                  </a:lnTo>
                  <a:lnTo>
                    <a:pt x="15544" y="208483"/>
                  </a:lnTo>
                  <a:lnTo>
                    <a:pt x="34032" y="164753"/>
                  </a:lnTo>
                  <a:lnTo>
                    <a:pt x="58826" y="124815"/>
                  </a:lnTo>
                  <a:lnTo>
                    <a:pt x="89296" y="89296"/>
                  </a:lnTo>
                  <a:lnTo>
                    <a:pt x="124815" y="58826"/>
                  </a:lnTo>
                  <a:lnTo>
                    <a:pt x="164753" y="34032"/>
                  </a:lnTo>
                  <a:lnTo>
                    <a:pt x="208483" y="15544"/>
                  </a:lnTo>
                  <a:lnTo>
                    <a:pt x="255374" y="3990"/>
                  </a:lnTo>
                  <a:lnTo>
                    <a:pt x="304800" y="0"/>
                  </a:lnTo>
                  <a:lnTo>
                    <a:pt x="4017264" y="0"/>
                  </a:lnTo>
                  <a:lnTo>
                    <a:pt x="4066689" y="3990"/>
                  </a:lnTo>
                  <a:lnTo>
                    <a:pt x="4113580" y="15544"/>
                  </a:lnTo>
                  <a:lnTo>
                    <a:pt x="4157310" y="34032"/>
                  </a:lnTo>
                  <a:lnTo>
                    <a:pt x="4197248" y="58826"/>
                  </a:lnTo>
                  <a:lnTo>
                    <a:pt x="4232767" y="89296"/>
                  </a:lnTo>
                  <a:lnTo>
                    <a:pt x="4263237" y="124815"/>
                  </a:lnTo>
                  <a:lnTo>
                    <a:pt x="4288031" y="164753"/>
                  </a:lnTo>
                  <a:lnTo>
                    <a:pt x="4306519" y="208483"/>
                  </a:lnTo>
                  <a:lnTo>
                    <a:pt x="4318073" y="255374"/>
                  </a:lnTo>
                  <a:lnTo>
                    <a:pt x="4322064" y="304800"/>
                  </a:lnTo>
                  <a:lnTo>
                    <a:pt x="4322064" y="1523999"/>
                  </a:lnTo>
                  <a:lnTo>
                    <a:pt x="4318073" y="1573425"/>
                  </a:lnTo>
                  <a:lnTo>
                    <a:pt x="4306519" y="1620316"/>
                  </a:lnTo>
                  <a:lnTo>
                    <a:pt x="4288031" y="1664046"/>
                  </a:lnTo>
                  <a:lnTo>
                    <a:pt x="4263237" y="1703984"/>
                  </a:lnTo>
                  <a:lnTo>
                    <a:pt x="4232767" y="1739503"/>
                  </a:lnTo>
                  <a:lnTo>
                    <a:pt x="4197248" y="1769973"/>
                  </a:lnTo>
                  <a:lnTo>
                    <a:pt x="4157310" y="1794767"/>
                  </a:lnTo>
                  <a:lnTo>
                    <a:pt x="4113580" y="1813255"/>
                  </a:lnTo>
                  <a:lnTo>
                    <a:pt x="4066689" y="1824809"/>
                  </a:lnTo>
                  <a:lnTo>
                    <a:pt x="4017264" y="1828799"/>
                  </a:lnTo>
                  <a:lnTo>
                    <a:pt x="304800" y="1828799"/>
                  </a:lnTo>
                  <a:lnTo>
                    <a:pt x="255374" y="1824809"/>
                  </a:lnTo>
                  <a:lnTo>
                    <a:pt x="208483" y="1813255"/>
                  </a:lnTo>
                  <a:lnTo>
                    <a:pt x="164753" y="1794767"/>
                  </a:lnTo>
                  <a:lnTo>
                    <a:pt x="124815" y="1769973"/>
                  </a:lnTo>
                  <a:lnTo>
                    <a:pt x="89296" y="1739503"/>
                  </a:lnTo>
                  <a:lnTo>
                    <a:pt x="58826" y="1703984"/>
                  </a:lnTo>
                  <a:lnTo>
                    <a:pt x="34032" y="1664046"/>
                  </a:lnTo>
                  <a:lnTo>
                    <a:pt x="15544" y="1620316"/>
                  </a:lnTo>
                  <a:lnTo>
                    <a:pt x="3990" y="1573425"/>
                  </a:lnTo>
                  <a:lnTo>
                    <a:pt x="0" y="1523999"/>
                  </a:lnTo>
                  <a:lnTo>
                    <a:pt x="0" y="304800"/>
                  </a:lnTo>
                  <a:close/>
                </a:path>
              </a:pathLst>
            </a:custGeom>
            <a:ln w="3175">
              <a:solidFill>
                <a:srgbClr val="073762"/>
              </a:solidFill>
            </a:ln>
          </p:spPr>
          <p:txBody>
            <a:bodyPr wrap="square" lIns="0" tIns="0" rIns="0" bIns="0" rtlCol="0"/>
            <a:lstStyle/>
            <a:p>
              <a:endParaRPr/>
            </a:p>
          </p:txBody>
        </p:sp>
        <p:sp>
          <p:nvSpPr>
            <p:cNvPr id="30" name="object 30"/>
            <p:cNvSpPr/>
            <p:nvPr/>
          </p:nvSpPr>
          <p:spPr>
            <a:xfrm>
              <a:off x="5873496" y="2779775"/>
              <a:ext cx="0" cy="262890"/>
            </a:xfrm>
            <a:custGeom>
              <a:avLst/>
              <a:gdLst/>
              <a:ahLst/>
              <a:cxnLst/>
              <a:rect l="l" t="t" r="r" b="b"/>
              <a:pathLst>
                <a:path h="262889">
                  <a:moveTo>
                    <a:pt x="0" y="0"/>
                  </a:moveTo>
                  <a:lnTo>
                    <a:pt x="0" y="262509"/>
                  </a:lnTo>
                </a:path>
              </a:pathLst>
            </a:custGeom>
            <a:ln w="9525">
              <a:solidFill>
                <a:srgbClr val="073762"/>
              </a:solidFill>
              <a:prstDash val="sysDash"/>
            </a:ln>
          </p:spPr>
          <p:txBody>
            <a:bodyPr wrap="square" lIns="0" tIns="0" rIns="0" bIns="0" rtlCol="0"/>
            <a:lstStyle/>
            <a:p>
              <a:endParaRPr/>
            </a:p>
          </p:txBody>
        </p:sp>
      </p:grpSp>
      <p:pic>
        <p:nvPicPr>
          <p:cNvPr id="33" name="Graphic 32" descr="Return with solid fill">
            <a:hlinkClick r:id="rId2" action="ppaction://hlinksldjump"/>
            <a:extLst>
              <a:ext uri="{FF2B5EF4-FFF2-40B4-BE49-F238E27FC236}">
                <a16:creationId xmlns:a16="http://schemas.microsoft.com/office/drawing/2014/main" id="{ACA34E12-ADA3-3991-34D3-924291B6613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893319" y="4765576"/>
            <a:ext cx="319667" cy="319667"/>
          </a:xfrm>
          <a:prstGeom prst="rect">
            <a:avLst/>
          </a:prstGeom>
        </p:spPr>
      </p:pic>
      <p:pic>
        <p:nvPicPr>
          <p:cNvPr id="34" name="Graphic 33" descr="Beginning with solid fill">
            <a:hlinkClick r:id="rId2" action="ppaction://hlinksldjump"/>
            <a:extLst>
              <a:ext uri="{FF2B5EF4-FFF2-40B4-BE49-F238E27FC236}">
                <a16:creationId xmlns:a16="http://schemas.microsoft.com/office/drawing/2014/main" id="{D91587C4-71BD-7C2F-CE04-4642078BDD53}"/>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65B1B981-C23E-4E6D-A07A-BAC241A2C35B}"/>
              </a:ext>
            </a:extLst>
          </p:cNvPr>
          <p:cNvSpPr>
            <a:spLocks noGrp="1"/>
          </p:cNvSpPr>
          <p:nvPr>
            <p:ph idx="1"/>
          </p:nvPr>
        </p:nvSpPr>
        <p:spPr/>
        <p:txBody>
          <a:bodyPr/>
          <a:lstStyle/>
          <a:p>
            <a:pPr>
              <a:buFont typeface="Wingdings" panose="05000000000000000000" pitchFamily="2" charset="2"/>
              <a:buChar char="Ø"/>
            </a:pPr>
            <a:r>
              <a:rPr lang="en-SG" sz="1350"/>
              <a:t>A significant proportion of severe asthma patients remain hidden in primary care</a:t>
            </a:r>
          </a:p>
          <a:p>
            <a:pPr>
              <a:buFont typeface="Wingdings" panose="05000000000000000000" pitchFamily="2" charset="2"/>
              <a:buChar char="Ø"/>
            </a:pPr>
            <a:endParaRPr lang="en-SG" sz="1350"/>
          </a:p>
          <a:p>
            <a:pPr>
              <a:buFont typeface="Wingdings" panose="05000000000000000000" pitchFamily="2" charset="2"/>
              <a:buChar char="Ø"/>
            </a:pPr>
            <a:r>
              <a:rPr lang="en-SG" sz="1350"/>
              <a:t>The majority of these patients are never referred to a specialist and may be managed with long-term OCS</a:t>
            </a:r>
          </a:p>
          <a:p>
            <a:pPr>
              <a:buFont typeface="Wingdings" panose="05000000000000000000" pitchFamily="2" charset="2"/>
              <a:buChar char="Ø"/>
            </a:pPr>
            <a:endParaRPr lang="en-SG" sz="1350"/>
          </a:p>
          <a:p>
            <a:pPr>
              <a:buFont typeface="Wingdings" panose="05000000000000000000" pitchFamily="2" charset="2"/>
              <a:buChar char="Ø"/>
            </a:pPr>
            <a:r>
              <a:rPr lang="en-SG" sz="1350"/>
              <a:t>Understanding the characteristics associated with potential severe asthma may help with earlier identification</a:t>
            </a:r>
          </a:p>
        </p:txBody>
      </p:sp>
      <p:sp>
        <p:nvSpPr>
          <p:cNvPr id="3" name="Text Placeholder 2">
            <a:extLst>
              <a:ext uri="{FF2B5EF4-FFF2-40B4-BE49-F238E27FC236}">
                <a16:creationId xmlns:a16="http://schemas.microsoft.com/office/drawing/2014/main" id="{137CFF95-065D-44B4-B0A2-6F03BC37895C}"/>
              </a:ext>
            </a:extLst>
          </p:cNvPr>
          <p:cNvSpPr>
            <a:spLocks noGrp="1"/>
          </p:cNvSpPr>
          <p:nvPr>
            <p:ph type="body" sz="quarter" idx="13"/>
          </p:nvPr>
        </p:nvSpPr>
        <p:spPr/>
        <p:txBody>
          <a:bodyPr/>
          <a:lstStyle/>
          <a:p>
            <a:endParaRPr lang="en-US"/>
          </a:p>
        </p:txBody>
      </p:sp>
      <p:sp>
        <p:nvSpPr>
          <p:cNvPr id="4" name="Text Placeholder 3">
            <a:extLst>
              <a:ext uri="{FF2B5EF4-FFF2-40B4-BE49-F238E27FC236}">
                <a16:creationId xmlns:a16="http://schemas.microsoft.com/office/drawing/2014/main" id="{9092F8F0-BC39-4854-961F-211C644CD15B}"/>
              </a:ext>
            </a:extLst>
          </p:cNvPr>
          <p:cNvSpPr>
            <a:spLocks noGrp="1"/>
          </p:cNvSpPr>
          <p:nvPr>
            <p:ph type="body" sz="quarter" idx="14"/>
          </p:nvPr>
        </p:nvSpPr>
        <p:spPr/>
        <p:txBody>
          <a:bodyPr/>
          <a:lstStyle/>
          <a:p>
            <a:endParaRPr lang="en-US"/>
          </a:p>
        </p:txBody>
      </p:sp>
      <p:sp>
        <p:nvSpPr>
          <p:cNvPr id="5" name="Title 4">
            <a:extLst>
              <a:ext uri="{FF2B5EF4-FFF2-40B4-BE49-F238E27FC236}">
                <a16:creationId xmlns:a16="http://schemas.microsoft.com/office/drawing/2014/main" id="{DE07817F-6D4A-4255-833C-6053BA200287}"/>
              </a:ext>
            </a:extLst>
          </p:cNvPr>
          <p:cNvSpPr>
            <a:spLocks noGrp="1"/>
          </p:cNvSpPr>
          <p:nvPr>
            <p:ph type="title"/>
          </p:nvPr>
        </p:nvSpPr>
        <p:spPr/>
        <p:txBody>
          <a:bodyPr/>
          <a:lstStyle/>
          <a:p>
            <a:r>
              <a:rPr lang="en-SG"/>
              <a:t>Conclusion</a:t>
            </a:r>
            <a:endParaRPr lang="en-US"/>
          </a:p>
        </p:txBody>
      </p:sp>
      <p:sp>
        <p:nvSpPr>
          <p:cNvPr id="6" name="TextBox 5">
            <a:extLst>
              <a:ext uri="{FF2B5EF4-FFF2-40B4-BE49-F238E27FC236}">
                <a16:creationId xmlns:a16="http://schemas.microsoft.com/office/drawing/2014/main" id="{BF404AC8-7160-4615-B7ED-530612A56E9C}"/>
              </a:ext>
            </a:extLst>
          </p:cNvPr>
          <p:cNvSpPr txBox="1"/>
          <p:nvPr/>
        </p:nvSpPr>
        <p:spPr>
          <a:xfrm>
            <a:off x="5101952" y="4903243"/>
            <a:ext cx="3380454" cy="207749"/>
          </a:xfrm>
          <a:prstGeom prst="rect">
            <a:avLst/>
          </a:prstGeom>
          <a:noFill/>
        </p:spPr>
        <p:txBody>
          <a:bodyPr wrap="square" rtlCol="0">
            <a:spAutoFit/>
          </a:bodyPr>
          <a:lstStyle/>
          <a:p>
            <a:pPr algn="l" defTabSz="685800" rtl="0"/>
            <a:r>
              <a:rPr lang="en-GB" sz="750">
                <a:solidFill>
                  <a:srgbClr val="404040"/>
                </a:solidFill>
                <a:latin typeface="Arial"/>
                <a:ea typeface="+mn-ea"/>
                <a:cs typeface="+mn-cs"/>
              </a:rPr>
              <a:t>Ryan D, Price D et al. J Allergy Clin Immunol </a:t>
            </a:r>
            <a:r>
              <a:rPr lang="en-GB" sz="750" err="1">
                <a:solidFill>
                  <a:srgbClr val="404040"/>
                </a:solidFill>
                <a:latin typeface="Arial"/>
                <a:ea typeface="+mn-ea"/>
                <a:cs typeface="+mn-cs"/>
              </a:rPr>
              <a:t>Pract</a:t>
            </a:r>
            <a:r>
              <a:rPr lang="en-GB" sz="750">
                <a:solidFill>
                  <a:srgbClr val="404040"/>
                </a:solidFill>
                <a:latin typeface="Arial"/>
                <a:ea typeface="+mn-ea"/>
                <a:cs typeface="+mn-cs"/>
              </a:rPr>
              <a:t> 2021;9(4):1612-1623.e9</a:t>
            </a:r>
            <a:endParaRPr lang="en-US" sz="750" kern="1200">
              <a:solidFill>
                <a:srgbClr val="404040"/>
              </a:solidFill>
              <a:latin typeface="Arial"/>
              <a:ea typeface="+mn-ea"/>
              <a:cs typeface="+mn-cs"/>
            </a:endParaRPr>
          </a:p>
        </p:txBody>
      </p:sp>
      <p:pic>
        <p:nvPicPr>
          <p:cNvPr id="7" name="Graphic 6" descr="Beginning with solid fill">
            <a:hlinkClick r:id="rId2" action="ppaction://hlinksldjump"/>
            <a:extLst>
              <a:ext uri="{FF2B5EF4-FFF2-40B4-BE49-F238E27FC236}">
                <a16:creationId xmlns:a16="http://schemas.microsoft.com/office/drawing/2014/main" id="{07F4C302-4E52-29BC-276C-E34101D43B0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1336385978"/>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2041398"/>
            <a:ext cx="9144000" cy="1224439"/>
          </a:xfrm>
          <a:custGeom>
            <a:avLst/>
            <a:gdLst/>
            <a:ahLst/>
            <a:cxnLst/>
            <a:rect l="l" t="t" r="r" b="b"/>
            <a:pathLst>
              <a:path w="12192000" h="1632585">
                <a:moveTo>
                  <a:pt x="12192000" y="0"/>
                </a:moveTo>
                <a:lnTo>
                  <a:pt x="0" y="0"/>
                </a:lnTo>
                <a:lnTo>
                  <a:pt x="0" y="1632204"/>
                </a:lnTo>
                <a:lnTo>
                  <a:pt x="12192000" y="1632204"/>
                </a:lnTo>
                <a:lnTo>
                  <a:pt x="12192000" y="0"/>
                </a:lnTo>
                <a:close/>
              </a:path>
            </a:pathLst>
          </a:custGeom>
          <a:solidFill>
            <a:srgbClr val="073762"/>
          </a:solidFill>
        </p:spPr>
        <p:txBody>
          <a:bodyPr wrap="square" lIns="0" tIns="0" rIns="0" bIns="0" rtlCol="0"/>
          <a:lstStyle/>
          <a:p>
            <a:pPr defTabSz="685800"/>
            <a:endParaRPr sz="1350"/>
          </a:p>
        </p:txBody>
      </p:sp>
      <p:pic>
        <p:nvPicPr>
          <p:cNvPr id="3" name="object 3"/>
          <p:cNvPicPr/>
          <p:nvPr/>
        </p:nvPicPr>
        <p:blipFill>
          <a:blip r:embed="rId2" cstate="print"/>
          <a:stretch>
            <a:fillRect/>
          </a:stretch>
        </p:blipFill>
        <p:spPr>
          <a:xfrm>
            <a:off x="3319299" y="1045872"/>
            <a:ext cx="2433328" cy="730959"/>
          </a:xfrm>
          <a:prstGeom prst="rect">
            <a:avLst/>
          </a:prstGeom>
        </p:spPr>
      </p:pic>
      <p:pic>
        <p:nvPicPr>
          <p:cNvPr id="4" name="object 4"/>
          <p:cNvPicPr/>
          <p:nvPr/>
        </p:nvPicPr>
        <p:blipFill>
          <a:blip r:embed="rId3" cstate="print"/>
          <a:stretch>
            <a:fillRect/>
          </a:stretch>
        </p:blipFill>
        <p:spPr>
          <a:xfrm>
            <a:off x="3958209" y="4298823"/>
            <a:ext cx="1234439" cy="613791"/>
          </a:xfrm>
          <a:prstGeom prst="rect">
            <a:avLst/>
          </a:prstGeom>
        </p:spPr>
      </p:pic>
      <p:sp>
        <p:nvSpPr>
          <p:cNvPr id="5" name="object 5"/>
          <p:cNvSpPr txBox="1"/>
          <p:nvPr/>
        </p:nvSpPr>
        <p:spPr>
          <a:xfrm>
            <a:off x="263652" y="3481006"/>
            <a:ext cx="8823008" cy="563135"/>
          </a:xfrm>
          <a:prstGeom prst="rect">
            <a:avLst/>
          </a:prstGeom>
        </p:spPr>
        <p:txBody>
          <a:bodyPr vert="horz" wrap="square" lIns="0" tIns="9049" rIns="0" bIns="0" rtlCol="0">
            <a:spAutoFit/>
          </a:bodyPr>
          <a:lstStyle/>
          <a:p>
            <a:pPr marL="96203" marR="3810" indent="-87154" defTabSz="685800">
              <a:spcBef>
                <a:spcPts val="71"/>
              </a:spcBef>
            </a:pPr>
            <a:r>
              <a:rPr sz="1200">
                <a:solidFill>
                  <a:srgbClr val="B97504"/>
                </a:solidFill>
                <a:latin typeface="Calibri"/>
                <a:cs typeface="Calibri"/>
              </a:rPr>
              <a:t>Eve</a:t>
            </a:r>
            <a:r>
              <a:rPr sz="1200" spc="-15">
                <a:solidFill>
                  <a:srgbClr val="B97504"/>
                </a:solidFill>
                <a:latin typeface="Calibri"/>
                <a:cs typeface="Calibri"/>
              </a:rPr>
              <a:t> </a:t>
            </a:r>
            <a:r>
              <a:rPr sz="1200">
                <a:solidFill>
                  <a:srgbClr val="B97504"/>
                </a:solidFill>
                <a:latin typeface="Calibri"/>
                <a:cs typeface="Calibri"/>
              </a:rPr>
              <a:t>Denton,</a:t>
            </a:r>
            <a:r>
              <a:rPr sz="1200" spc="-11">
                <a:solidFill>
                  <a:srgbClr val="B97504"/>
                </a:solidFill>
                <a:latin typeface="Calibri"/>
                <a:cs typeface="Calibri"/>
              </a:rPr>
              <a:t> </a:t>
            </a:r>
            <a:r>
              <a:rPr sz="1200">
                <a:solidFill>
                  <a:srgbClr val="B97504"/>
                </a:solidFill>
                <a:latin typeface="Calibri"/>
                <a:cs typeface="Calibri"/>
              </a:rPr>
              <a:t>David</a:t>
            </a:r>
            <a:r>
              <a:rPr sz="1200" spc="-30">
                <a:solidFill>
                  <a:srgbClr val="B97504"/>
                </a:solidFill>
                <a:latin typeface="Calibri"/>
                <a:cs typeface="Calibri"/>
              </a:rPr>
              <a:t> </a:t>
            </a:r>
            <a:r>
              <a:rPr sz="1200">
                <a:solidFill>
                  <a:srgbClr val="B97504"/>
                </a:solidFill>
                <a:latin typeface="Calibri"/>
                <a:cs typeface="Calibri"/>
              </a:rPr>
              <a:t>B.</a:t>
            </a:r>
            <a:r>
              <a:rPr sz="1200" spc="-19">
                <a:solidFill>
                  <a:srgbClr val="B97504"/>
                </a:solidFill>
                <a:latin typeface="Calibri"/>
                <a:cs typeface="Calibri"/>
              </a:rPr>
              <a:t> </a:t>
            </a:r>
            <a:r>
              <a:rPr sz="1200">
                <a:solidFill>
                  <a:srgbClr val="B97504"/>
                </a:solidFill>
                <a:latin typeface="Calibri"/>
                <a:cs typeface="Calibri"/>
              </a:rPr>
              <a:t>Price,</a:t>
            </a:r>
            <a:r>
              <a:rPr sz="1200" spc="-15">
                <a:solidFill>
                  <a:srgbClr val="B97504"/>
                </a:solidFill>
                <a:latin typeface="Calibri"/>
                <a:cs typeface="Calibri"/>
              </a:rPr>
              <a:t> </a:t>
            </a:r>
            <a:r>
              <a:rPr sz="1200">
                <a:solidFill>
                  <a:srgbClr val="B97504"/>
                </a:solidFill>
                <a:latin typeface="Calibri"/>
                <a:cs typeface="Calibri"/>
              </a:rPr>
              <a:t>Trung</a:t>
            </a:r>
            <a:r>
              <a:rPr sz="1200" spc="-23">
                <a:solidFill>
                  <a:srgbClr val="B97504"/>
                </a:solidFill>
                <a:latin typeface="Calibri"/>
                <a:cs typeface="Calibri"/>
              </a:rPr>
              <a:t> </a:t>
            </a:r>
            <a:r>
              <a:rPr sz="1200">
                <a:solidFill>
                  <a:srgbClr val="B97504"/>
                </a:solidFill>
                <a:latin typeface="Calibri"/>
                <a:cs typeface="Calibri"/>
              </a:rPr>
              <a:t>N.</a:t>
            </a:r>
            <a:r>
              <a:rPr sz="1200" spc="-23">
                <a:solidFill>
                  <a:srgbClr val="B97504"/>
                </a:solidFill>
                <a:latin typeface="Calibri"/>
                <a:cs typeface="Calibri"/>
              </a:rPr>
              <a:t> </a:t>
            </a:r>
            <a:r>
              <a:rPr sz="1200">
                <a:solidFill>
                  <a:srgbClr val="B97504"/>
                </a:solidFill>
                <a:latin typeface="Calibri"/>
                <a:cs typeface="Calibri"/>
              </a:rPr>
              <a:t>Tran,</a:t>
            </a:r>
            <a:r>
              <a:rPr sz="1200" spc="-26">
                <a:solidFill>
                  <a:srgbClr val="B97504"/>
                </a:solidFill>
                <a:latin typeface="Calibri"/>
                <a:cs typeface="Calibri"/>
              </a:rPr>
              <a:t> </a:t>
            </a:r>
            <a:r>
              <a:rPr sz="1200">
                <a:solidFill>
                  <a:srgbClr val="B97504"/>
                </a:solidFill>
                <a:latin typeface="Calibri"/>
                <a:cs typeface="Calibri"/>
              </a:rPr>
              <a:t>G.</a:t>
            </a:r>
            <a:r>
              <a:rPr sz="1200" spc="-23">
                <a:solidFill>
                  <a:srgbClr val="B97504"/>
                </a:solidFill>
                <a:latin typeface="Calibri"/>
                <a:cs typeface="Calibri"/>
              </a:rPr>
              <a:t> </a:t>
            </a:r>
            <a:r>
              <a:rPr sz="1200">
                <a:solidFill>
                  <a:srgbClr val="B97504"/>
                </a:solidFill>
                <a:latin typeface="Calibri"/>
                <a:cs typeface="Calibri"/>
              </a:rPr>
              <a:t>Walter</a:t>
            </a:r>
            <a:r>
              <a:rPr sz="1200" spc="-19">
                <a:solidFill>
                  <a:srgbClr val="B97504"/>
                </a:solidFill>
                <a:latin typeface="Calibri"/>
                <a:cs typeface="Calibri"/>
              </a:rPr>
              <a:t> </a:t>
            </a:r>
            <a:r>
              <a:rPr sz="1200">
                <a:solidFill>
                  <a:srgbClr val="B97504"/>
                </a:solidFill>
                <a:latin typeface="Calibri"/>
                <a:cs typeface="Calibri"/>
              </a:rPr>
              <a:t>Canonica,</a:t>
            </a:r>
            <a:r>
              <a:rPr sz="1200" spc="-34">
                <a:solidFill>
                  <a:srgbClr val="B97504"/>
                </a:solidFill>
                <a:latin typeface="Calibri"/>
                <a:cs typeface="Calibri"/>
              </a:rPr>
              <a:t> </a:t>
            </a:r>
            <a:r>
              <a:rPr sz="1200">
                <a:solidFill>
                  <a:srgbClr val="B97504"/>
                </a:solidFill>
                <a:latin typeface="Calibri"/>
                <a:cs typeface="Calibri"/>
              </a:rPr>
              <a:t>Andrew</a:t>
            </a:r>
            <a:r>
              <a:rPr sz="1200" spc="-15">
                <a:solidFill>
                  <a:srgbClr val="B97504"/>
                </a:solidFill>
                <a:latin typeface="Calibri"/>
                <a:cs typeface="Calibri"/>
              </a:rPr>
              <a:t> </a:t>
            </a:r>
            <a:r>
              <a:rPr sz="1200" spc="-8">
                <a:solidFill>
                  <a:srgbClr val="B97504"/>
                </a:solidFill>
                <a:latin typeface="Calibri"/>
                <a:cs typeface="Calibri"/>
              </a:rPr>
              <a:t>Menzies-</a:t>
            </a:r>
            <a:r>
              <a:rPr sz="1200">
                <a:solidFill>
                  <a:srgbClr val="B97504"/>
                </a:solidFill>
                <a:latin typeface="Calibri"/>
                <a:cs typeface="Calibri"/>
              </a:rPr>
              <a:t>Gow, J.</a:t>
            </a:r>
            <a:r>
              <a:rPr sz="1200" spc="-23">
                <a:solidFill>
                  <a:srgbClr val="B97504"/>
                </a:solidFill>
                <a:latin typeface="Calibri"/>
                <a:cs typeface="Calibri"/>
              </a:rPr>
              <a:t> </a:t>
            </a:r>
            <a:r>
              <a:rPr sz="1200">
                <a:solidFill>
                  <a:srgbClr val="B97504"/>
                </a:solidFill>
                <a:latin typeface="Calibri"/>
                <a:cs typeface="Calibri"/>
              </a:rPr>
              <a:t>Mark</a:t>
            </a:r>
            <a:r>
              <a:rPr sz="1200" spc="-23">
                <a:solidFill>
                  <a:srgbClr val="B97504"/>
                </a:solidFill>
                <a:latin typeface="Calibri"/>
                <a:cs typeface="Calibri"/>
              </a:rPr>
              <a:t> </a:t>
            </a:r>
            <a:r>
              <a:rPr sz="1200">
                <a:solidFill>
                  <a:srgbClr val="B97504"/>
                </a:solidFill>
                <a:latin typeface="Calibri"/>
                <a:cs typeface="Calibri"/>
              </a:rPr>
              <a:t>FitzGerald,</a:t>
            </a:r>
            <a:r>
              <a:rPr sz="1200" spc="-26">
                <a:solidFill>
                  <a:srgbClr val="B97504"/>
                </a:solidFill>
                <a:latin typeface="Calibri"/>
                <a:cs typeface="Calibri"/>
              </a:rPr>
              <a:t> </a:t>
            </a:r>
            <a:r>
              <a:rPr sz="1200">
                <a:solidFill>
                  <a:srgbClr val="B97504"/>
                </a:solidFill>
                <a:latin typeface="Calibri"/>
                <a:cs typeface="Calibri"/>
              </a:rPr>
              <a:t>Mohsen</a:t>
            </a:r>
            <a:r>
              <a:rPr sz="1200" spc="-8">
                <a:solidFill>
                  <a:srgbClr val="B97504"/>
                </a:solidFill>
                <a:latin typeface="Calibri"/>
                <a:cs typeface="Calibri"/>
              </a:rPr>
              <a:t> </a:t>
            </a:r>
            <a:r>
              <a:rPr sz="1200">
                <a:solidFill>
                  <a:srgbClr val="B97504"/>
                </a:solidFill>
                <a:latin typeface="Calibri"/>
                <a:cs typeface="Calibri"/>
              </a:rPr>
              <a:t>Sadatsafavi,</a:t>
            </a:r>
            <a:r>
              <a:rPr sz="1200" spc="-41">
                <a:solidFill>
                  <a:srgbClr val="B97504"/>
                </a:solidFill>
                <a:latin typeface="Calibri"/>
                <a:cs typeface="Calibri"/>
              </a:rPr>
              <a:t> </a:t>
            </a:r>
            <a:r>
              <a:rPr sz="1200">
                <a:solidFill>
                  <a:srgbClr val="B97504"/>
                </a:solidFill>
                <a:latin typeface="Calibri"/>
                <a:cs typeface="Calibri"/>
              </a:rPr>
              <a:t>Luis</a:t>
            </a:r>
            <a:r>
              <a:rPr sz="1200" spc="-26">
                <a:solidFill>
                  <a:srgbClr val="B97504"/>
                </a:solidFill>
                <a:latin typeface="Calibri"/>
                <a:cs typeface="Calibri"/>
              </a:rPr>
              <a:t> </a:t>
            </a:r>
            <a:r>
              <a:rPr sz="1200">
                <a:solidFill>
                  <a:srgbClr val="B97504"/>
                </a:solidFill>
                <a:latin typeface="Calibri"/>
                <a:cs typeface="Calibri"/>
              </a:rPr>
              <a:t>Perez</a:t>
            </a:r>
            <a:r>
              <a:rPr sz="1200" spc="-8">
                <a:solidFill>
                  <a:srgbClr val="B97504"/>
                </a:solidFill>
                <a:latin typeface="Calibri"/>
                <a:cs typeface="Calibri"/>
              </a:rPr>
              <a:t> </a:t>
            </a:r>
            <a:r>
              <a:rPr sz="1200" spc="-19">
                <a:solidFill>
                  <a:srgbClr val="B97504"/>
                </a:solidFill>
                <a:latin typeface="Calibri"/>
                <a:cs typeface="Calibri"/>
              </a:rPr>
              <a:t>de </a:t>
            </a:r>
            <a:r>
              <a:rPr sz="1200">
                <a:solidFill>
                  <a:srgbClr val="B97504"/>
                </a:solidFill>
                <a:latin typeface="Calibri"/>
                <a:cs typeface="Calibri"/>
              </a:rPr>
              <a:t>Llano,</a:t>
            </a:r>
            <a:r>
              <a:rPr sz="1200" spc="-30">
                <a:solidFill>
                  <a:srgbClr val="B97504"/>
                </a:solidFill>
                <a:latin typeface="Calibri"/>
                <a:cs typeface="Calibri"/>
              </a:rPr>
              <a:t> </a:t>
            </a:r>
            <a:r>
              <a:rPr sz="1200">
                <a:solidFill>
                  <a:srgbClr val="B97504"/>
                </a:solidFill>
                <a:latin typeface="Calibri"/>
                <a:cs typeface="Calibri"/>
              </a:rPr>
              <a:t>George Christoff,</a:t>
            </a:r>
            <a:r>
              <a:rPr sz="1200" spc="-19">
                <a:solidFill>
                  <a:srgbClr val="B97504"/>
                </a:solidFill>
                <a:latin typeface="Calibri"/>
                <a:cs typeface="Calibri"/>
              </a:rPr>
              <a:t> </a:t>
            </a:r>
            <a:r>
              <a:rPr sz="1200">
                <a:solidFill>
                  <a:srgbClr val="B97504"/>
                </a:solidFill>
                <a:latin typeface="Calibri"/>
                <a:cs typeface="Calibri"/>
              </a:rPr>
              <a:t>Anna</a:t>
            </a:r>
            <a:r>
              <a:rPr sz="1200" spc="-30">
                <a:solidFill>
                  <a:srgbClr val="B97504"/>
                </a:solidFill>
                <a:latin typeface="Calibri"/>
                <a:cs typeface="Calibri"/>
              </a:rPr>
              <a:t> </a:t>
            </a:r>
            <a:r>
              <a:rPr sz="1200">
                <a:solidFill>
                  <a:srgbClr val="B97504"/>
                </a:solidFill>
                <a:latin typeface="Calibri"/>
                <a:cs typeface="Calibri"/>
              </a:rPr>
              <a:t>Quinton,</a:t>
            </a:r>
            <a:r>
              <a:rPr sz="1200" spc="-26">
                <a:solidFill>
                  <a:srgbClr val="B97504"/>
                </a:solidFill>
                <a:latin typeface="Calibri"/>
                <a:cs typeface="Calibri"/>
              </a:rPr>
              <a:t> </a:t>
            </a:r>
            <a:r>
              <a:rPr sz="1200">
                <a:solidFill>
                  <a:srgbClr val="B97504"/>
                </a:solidFill>
                <a:latin typeface="Calibri"/>
                <a:cs typeface="Calibri"/>
              </a:rPr>
              <a:t>Chin</a:t>
            </a:r>
            <a:r>
              <a:rPr sz="1200" spc="-34">
                <a:solidFill>
                  <a:srgbClr val="B97504"/>
                </a:solidFill>
                <a:latin typeface="Calibri"/>
                <a:cs typeface="Calibri"/>
              </a:rPr>
              <a:t> </a:t>
            </a:r>
            <a:r>
              <a:rPr sz="1200">
                <a:solidFill>
                  <a:srgbClr val="B97504"/>
                </a:solidFill>
                <a:latin typeface="Calibri"/>
                <a:cs typeface="Calibri"/>
              </a:rPr>
              <a:t>Kook</a:t>
            </a:r>
            <a:r>
              <a:rPr sz="1200" spc="-11">
                <a:solidFill>
                  <a:srgbClr val="B97504"/>
                </a:solidFill>
                <a:latin typeface="Calibri"/>
                <a:cs typeface="Calibri"/>
              </a:rPr>
              <a:t> </a:t>
            </a:r>
            <a:r>
              <a:rPr sz="1200">
                <a:solidFill>
                  <a:srgbClr val="B97504"/>
                </a:solidFill>
                <a:latin typeface="Calibri"/>
                <a:cs typeface="Calibri"/>
              </a:rPr>
              <a:t>Rhee, Guy</a:t>
            </a:r>
            <a:r>
              <a:rPr sz="1200" spc="-15">
                <a:solidFill>
                  <a:srgbClr val="B97504"/>
                </a:solidFill>
                <a:latin typeface="Calibri"/>
                <a:cs typeface="Calibri"/>
              </a:rPr>
              <a:t> </a:t>
            </a:r>
            <a:r>
              <a:rPr sz="1200">
                <a:solidFill>
                  <a:srgbClr val="B97504"/>
                </a:solidFill>
                <a:latin typeface="Calibri"/>
                <a:cs typeface="Calibri"/>
              </a:rPr>
              <a:t>Brusselle,</a:t>
            </a:r>
            <a:r>
              <a:rPr sz="1200" spc="-11">
                <a:solidFill>
                  <a:srgbClr val="B97504"/>
                </a:solidFill>
                <a:latin typeface="Calibri"/>
                <a:cs typeface="Calibri"/>
              </a:rPr>
              <a:t> </a:t>
            </a:r>
            <a:r>
              <a:rPr sz="1200">
                <a:solidFill>
                  <a:srgbClr val="B97504"/>
                </a:solidFill>
                <a:latin typeface="Calibri"/>
                <a:cs typeface="Calibri"/>
              </a:rPr>
              <a:t>Charlotte</a:t>
            </a:r>
            <a:r>
              <a:rPr sz="1200" spc="-23">
                <a:solidFill>
                  <a:srgbClr val="B97504"/>
                </a:solidFill>
                <a:latin typeface="Calibri"/>
                <a:cs typeface="Calibri"/>
              </a:rPr>
              <a:t> </a:t>
            </a:r>
            <a:r>
              <a:rPr sz="1200">
                <a:solidFill>
                  <a:srgbClr val="B97504"/>
                </a:solidFill>
                <a:latin typeface="Calibri"/>
                <a:cs typeface="Calibri"/>
              </a:rPr>
              <a:t>Ulrik,</a:t>
            </a:r>
            <a:r>
              <a:rPr sz="1200" spc="-19">
                <a:solidFill>
                  <a:srgbClr val="B97504"/>
                </a:solidFill>
                <a:latin typeface="Calibri"/>
                <a:cs typeface="Calibri"/>
              </a:rPr>
              <a:t> </a:t>
            </a:r>
            <a:r>
              <a:rPr sz="1200">
                <a:solidFill>
                  <a:srgbClr val="B97504"/>
                </a:solidFill>
                <a:latin typeface="Calibri"/>
                <a:cs typeface="Calibri"/>
              </a:rPr>
              <a:t>Njira</a:t>
            </a:r>
            <a:r>
              <a:rPr sz="1200" spc="-26">
                <a:solidFill>
                  <a:srgbClr val="B97504"/>
                </a:solidFill>
                <a:latin typeface="Calibri"/>
                <a:cs typeface="Calibri"/>
              </a:rPr>
              <a:t> </a:t>
            </a:r>
            <a:r>
              <a:rPr sz="1200">
                <a:solidFill>
                  <a:srgbClr val="B97504"/>
                </a:solidFill>
                <a:latin typeface="Calibri"/>
                <a:cs typeface="Calibri"/>
              </a:rPr>
              <a:t>Lugogo,</a:t>
            </a:r>
            <a:r>
              <a:rPr sz="1200" spc="-8">
                <a:solidFill>
                  <a:srgbClr val="B97504"/>
                </a:solidFill>
                <a:latin typeface="Calibri"/>
                <a:cs typeface="Calibri"/>
              </a:rPr>
              <a:t> </a:t>
            </a:r>
            <a:r>
              <a:rPr sz="1200">
                <a:solidFill>
                  <a:srgbClr val="B97504"/>
                </a:solidFill>
                <a:latin typeface="Calibri"/>
                <a:cs typeface="Calibri"/>
              </a:rPr>
              <a:t>Fiona</a:t>
            </a:r>
            <a:r>
              <a:rPr sz="1200" spc="-19">
                <a:solidFill>
                  <a:srgbClr val="B97504"/>
                </a:solidFill>
                <a:latin typeface="Calibri"/>
                <a:cs typeface="Calibri"/>
              </a:rPr>
              <a:t> </a:t>
            </a:r>
            <a:r>
              <a:rPr sz="1200" spc="-8">
                <a:solidFill>
                  <a:srgbClr val="B97504"/>
                </a:solidFill>
                <a:latin typeface="Calibri"/>
                <a:cs typeface="Calibri"/>
              </a:rPr>
              <a:t>Hore-</a:t>
            </a:r>
            <a:r>
              <a:rPr sz="1200">
                <a:solidFill>
                  <a:srgbClr val="B97504"/>
                </a:solidFill>
                <a:latin typeface="Calibri"/>
                <a:cs typeface="Calibri"/>
              </a:rPr>
              <a:t>Lacy,</a:t>
            </a:r>
            <a:r>
              <a:rPr sz="1200" spc="-4">
                <a:solidFill>
                  <a:srgbClr val="B97504"/>
                </a:solidFill>
                <a:latin typeface="Calibri"/>
                <a:cs typeface="Calibri"/>
              </a:rPr>
              <a:t> </a:t>
            </a:r>
            <a:r>
              <a:rPr sz="1200">
                <a:solidFill>
                  <a:srgbClr val="B97504"/>
                </a:solidFill>
                <a:latin typeface="Calibri"/>
                <a:cs typeface="Calibri"/>
              </a:rPr>
              <a:t>Isha</a:t>
            </a:r>
            <a:r>
              <a:rPr sz="1200" spc="-30">
                <a:solidFill>
                  <a:srgbClr val="B97504"/>
                </a:solidFill>
                <a:latin typeface="Calibri"/>
                <a:cs typeface="Calibri"/>
              </a:rPr>
              <a:t> </a:t>
            </a:r>
            <a:r>
              <a:rPr sz="1200">
                <a:solidFill>
                  <a:srgbClr val="B97504"/>
                </a:solidFill>
                <a:latin typeface="Calibri"/>
                <a:cs typeface="Calibri"/>
              </a:rPr>
              <a:t>Chaudhry,</a:t>
            </a:r>
            <a:r>
              <a:rPr sz="1200" spc="-26">
                <a:solidFill>
                  <a:srgbClr val="B97504"/>
                </a:solidFill>
                <a:latin typeface="Calibri"/>
                <a:cs typeface="Calibri"/>
              </a:rPr>
              <a:t> </a:t>
            </a:r>
            <a:r>
              <a:rPr sz="1200" spc="-8">
                <a:solidFill>
                  <a:srgbClr val="B97504"/>
                </a:solidFill>
                <a:latin typeface="Calibri"/>
                <a:cs typeface="Calibri"/>
              </a:rPr>
              <a:t>Lakmini</a:t>
            </a:r>
            <a:endParaRPr sz="1200">
              <a:latin typeface="Calibri"/>
              <a:cs typeface="Calibri"/>
            </a:endParaRPr>
          </a:p>
          <a:p>
            <a:pPr marL="2606516" defTabSz="685800">
              <a:spcBef>
                <a:spcPts val="8"/>
              </a:spcBef>
            </a:pPr>
            <a:r>
              <a:rPr sz="1200">
                <a:solidFill>
                  <a:srgbClr val="B97504"/>
                </a:solidFill>
                <a:latin typeface="Calibri"/>
                <a:cs typeface="Calibri"/>
              </a:rPr>
              <a:t>Bulathsinhala,</a:t>
            </a:r>
            <a:r>
              <a:rPr sz="1200" spc="-45">
                <a:solidFill>
                  <a:srgbClr val="B97504"/>
                </a:solidFill>
                <a:latin typeface="Calibri"/>
                <a:cs typeface="Calibri"/>
              </a:rPr>
              <a:t> </a:t>
            </a:r>
            <a:r>
              <a:rPr sz="1200">
                <a:solidFill>
                  <a:srgbClr val="B97504"/>
                </a:solidFill>
                <a:latin typeface="Calibri"/>
                <a:cs typeface="Calibri"/>
              </a:rPr>
              <a:t>Ruth</a:t>
            </a:r>
            <a:r>
              <a:rPr sz="1200" spc="-26">
                <a:solidFill>
                  <a:srgbClr val="B97504"/>
                </a:solidFill>
                <a:latin typeface="Calibri"/>
                <a:cs typeface="Calibri"/>
              </a:rPr>
              <a:t> </a:t>
            </a:r>
            <a:r>
              <a:rPr sz="1200">
                <a:solidFill>
                  <a:srgbClr val="B97504"/>
                </a:solidFill>
                <a:latin typeface="Calibri"/>
                <a:cs typeface="Calibri"/>
              </a:rPr>
              <a:t>B.</a:t>
            </a:r>
            <a:r>
              <a:rPr sz="1200" spc="-15">
                <a:solidFill>
                  <a:srgbClr val="B97504"/>
                </a:solidFill>
                <a:latin typeface="Calibri"/>
                <a:cs typeface="Calibri"/>
              </a:rPr>
              <a:t> </a:t>
            </a:r>
            <a:r>
              <a:rPr sz="1200">
                <a:solidFill>
                  <a:srgbClr val="B97504"/>
                </a:solidFill>
                <a:latin typeface="Calibri"/>
                <a:cs typeface="Calibri"/>
              </a:rPr>
              <a:t>Murray,</a:t>
            </a:r>
            <a:r>
              <a:rPr sz="1200" spc="-23">
                <a:solidFill>
                  <a:srgbClr val="B97504"/>
                </a:solidFill>
                <a:latin typeface="Calibri"/>
                <a:cs typeface="Calibri"/>
              </a:rPr>
              <a:t> </a:t>
            </a:r>
            <a:r>
              <a:rPr sz="1200">
                <a:solidFill>
                  <a:srgbClr val="B97504"/>
                </a:solidFill>
                <a:latin typeface="Calibri"/>
                <a:cs typeface="Calibri"/>
              </a:rPr>
              <a:t>Victoria</a:t>
            </a:r>
            <a:r>
              <a:rPr sz="1200" spc="-15">
                <a:solidFill>
                  <a:srgbClr val="B97504"/>
                </a:solidFill>
                <a:latin typeface="Calibri"/>
                <a:cs typeface="Calibri"/>
              </a:rPr>
              <a:t> </a:t>
            </a:r>
            <a:r>
              <a:rPr sz="1200">
                <a:solidFill>
                  <a:srgbClr val="B97504"/>
                </a:solidFill>
                <a:latin typeface="Calibri"/>
                <a:cs typeface="Calibri"/>
              </a:rPr>
              <a:t>A.</a:t>
            </a:r>
            <a:r>
              <a:rPr sz="1200" spc="-23">
                <a:solidFill>
                  <a:srgbClr val="B97504"/>
                </a:solidFill>
                <a:latin typeface="Calibri"/>
                <a:cs typeface="Calibri"/>
              </a:rPr>
              <a:t> </a:t>
            </a:r>
            <a:r>
              <a:rPr sz="1200">
                <a:solidFill>
                  <a:srgbClr val="B97504"/>
                </a:solidFill>
                <a:latin typeface="Calibri"/>
                <a:cs typeface="Calibri"/>
              </a:rPr>
              <a:t>Carter,</a:t>
            </a:r>
            <a:r>
              <a:rPr sz="1200" spc="-11">
                <a:solidFill>
                  <a:srgbClr val="B97504"/>
                </a:solidFill>
                <a:latin typeface="Calibri"/>
                <a:cs typeface="Calibri"/>
              </a:rPr>
              <a:t> </a:t>
            </a:r>
            <a:r>
              <a:rPr sz="1200">
                <a:solidFill>
                  <a:srgbClr val="B97504"/>
                </a:solidFill>
                <a:latin typeface="Calibri"/>
                <a:cs typeface="Calibri"/>
              </a:rPr>
              <a:t>Mark</a:t>
            </a:r>
            <a:r>
              <a:rPr sz="1200" spc="-23">
                <a:solidFill>
                  <a:srgbClr val="B97504"/>
                </a:solidFill>
                <a:latin typeface="Calibri"/>
                <a:cs typeface="Calibri"/>
              </a:rPr>
              <a:t> </a:t>
            </a:r>
            <a:r>
              <a:rPr sz="1200" spc="-19">
                <a:solidFill>
                  <a:srgbClr val="B97504"/>
                </a:solidFill>
                <a:latin typeface="Calibri"/>
                <a:cs typeface="Calibri"/>
              </a:rPr>
              <a:t>Hew</a:t>
            </a:r>
            <a:endParaRPr sz="1200">
              <a:latin typeface="Calibri"/>
              <a:cs typeface="Calibri"/>
            </a:endParaRPr>
          </a:p>
        </p:txBody>
      </p:sp>
      <p:sp>
        <p:nvSpPr>
          <p:cNvPr id="6" name="object 6"/>
          <p:cNvSpPr txBox="1"/>
          <p:nvPr/>
        </p:nvSpPr>
        <p:spPr>
          <a:xfrm>
            <a:off x="1373695" y="2329243"/>
            <a:ext cx="6344603" cy="563616"/>
          </a:xfrm>
          <a:prstGeom prst="rect">
            <a:avLst/>
          </a:prstGeom>
        </p:spPr>
        <p:txBody>
          <a:bodyPr vert="horz" wrap="square" lIns="0" tIns="9525" rIns="0" bIns="0" rtlCol="0">
            <a:spAutoFit/>
          </a:bodyPr>
          <a:lstStyle/>
          <a:p>
            <a:pPr marL="938689" marR="3810" indent="-929640" defTabSz="685800">
              <a:spcBef>
                <a:spcPts val="75"/>
              </a:spcBef>
            </a:pPr>
            <a:r>
              <a:rPr b="1">
                <a:solidFill>
                  <a:srgbClr val="FFFFFF"/>
                </a:solidFill>
                <a:latin typeface="Arial"/>
                <a:cs typeface="Arial"/>
              </a:rPr>
              <a:t>Cluster</a:t>
            </a:r>
            <a:r>
              <a:rPr b="1" spc="-64">
                <a:solidFill>
                  <a:srgbClr val="FFFFFF"/>
                </a:solidFill>
                <a:latin typeface="Arial"/>
                <a:cs typeface="Arial"/>
              </a:rPr>
              <a:t> </a:t>
            </a:r>
            <a:r>
              <a:rPr b="1">
                <a:solidFill>
                  <a:srgbClr val="FFFFFF"/>
                </a:solidFill>
                <a:latin typeface="Arial"/>
                <a:cs typeface="Arial"/>
              </a:rPr>
              <a:t>Analysis</a:t>
            </a:r>
            <a:r>
              <a:rPr b="1" spc="-45">
                <a:solidFill>
                  <a:srgbClr val="FFFFFF"/>
                </a:solidFill>
                <a:latin typeface="Arial"/>
                <a:cs typeface="Arial"/>
              </a:rPr>
              <a:t> </a:t>
            </a:r>
            <a:r>
              <a:rPr b="1">
                <a:solidFill>
                  <a:srgbClr val="FFFFFF"/>
                </a:solidFill>
                <a:latin typeface="Arial"/>
                <a:cs typeface="Arial"/>
              </a:rPr>
              <a:t>of</a:t>
            </a:r>
            <a:r>
              <a:rPr b="1" spc="-64">
                <a:solidFill>
                  <a:srgbClr val="FFFFFF"/>
                </a:solidFill>
                <a:latin typeface="Arial"/>
                <a:cs typeface="Arial"/>
              </a:rPr>
              <a:t> </a:t>
            </a:r>
            <a:r>
              <a:rPr b="1" spc="-8">
                <a:solidFill>
                  <a:srgbClr val="FFFFFF"/>
                </a:solidFill>
                <a:latin typeface="Arial"/>
                <a:cs typeface="Arial"/>
              </a:rPr>
              <a:t>Inflammatory</a:t>
            </a:r>
            <a:r>
              <a:rPr b="1" spc="-79">
                <a:solidFill>
                  <a:srgbClr val="FFFFFF"/>
                </a:solidFill>
                <a:latin typeface="Arial"/>
                <a:cs typeface="Arial"/>
              </a:rPr>
              <a:t> </a:t>
            </a:r>
            <a:r>
              <a:rPr b="1">
                <a:solidFill>
                  <a:srgbClr val="FFFFFF"/>
                </a:solidFill>
                <a:latin typeface="Arial"/>
                <a:cs typeface="Arial"/>
              </a:rPr>
              <a:t>Biomarker</a:t>
            </a:r>
            <a:r>
              <a:rPr b="1" spc="-53">
                <a:solidFill>
                  <a:srgbClr val="FFFFFF"/>
                </a:solidFill>
                <a:latin typeface="Arial"/>
                <a:cs typeface="Arial"/>
              </a:rPr>
              <a:t> </a:t>
            </a:r>
            <a:r>
              <a:rPr b="1">
                <a:solidFill>
                  <a:srgbClr val="FFFFFF"/>
                </a:solidFill>
                <a:latin typeface="Arial"/>
                <a:cs typeface="Arial"/>
              </a:rPr>
              <a:t>Expression</a:t>
            </a:r>
            <a:r>
              <a:rPr b="1" spc="-60">
                <a:solidFill>
                  <a:srgbClr val="FFFFFF"/>
                </a:solidFill>
                <a:latin typeface="Arial"/>
                <a:cs typeface="Arial"/>
              </a:rPr>
              <a:t> </a:t>
            </a:r>
            <a:r>
              <a:rPr b="1" spc="-19">
                <a:solidFill>
                  <a:srgbClr val="FFFFFF"/>
                </a:solidFill>
                <a:latin typeface="Arial"/>
                <a:cs typeface="Arial"/>
              </a:rPr>
              <a:t>in </a:t>
            </a:r>
            <a:r>
              <a:rPr b="1">
                <a:solidFill>
                  <a:srgbClr val="FFFFFF"/>
                </a:solidFill>
                <a:latin typeface="Arial"/>
                <a:cs typeface="Arial"/>
              </a:rPr>
              <a:t>the</a:t>
            </a:r>
            <a:r>
              <a:rPr b="1" spc="-53">
                <a:solidFill>
                  <a:srgbClr val="FFFFFF"/>
                </a:solidFill>
                <a:latin typeface="Arial"/>
                <a:cs typeface="Arial"/>
              </a:rPr>
              <a:t> </a:t>
            </a:r>
            <a:r>
              <a:rPr b="1">
                <a:solidFill>
                  <a:srgbClr val="FFFFFF"/>
                </a:solidFill>
                <a:latin typeface="Arial"/>
                <a:cs typeface="Arial"/>
              </a:rPr>
              <a:t>International</a:t>
            </a:r>
            <a:r>
              <a:rPr b="1" spc="-68">
                <a:solidFill>
                  <a:srgbClr val="FFFFFF"/>
                </a:solidFill>
                <a:latin typeface="Arial"/>
                <a:cs typeface="Arial"/>
              </a:rPr>
              <a:t> </a:t>
            </a:r>
            <a:r>
              <a:rPr b="1">
                <a:solidFill>
                  <a:srgbClr val="FFFFFF"/>
                </a:solidFill>
                <a:latin typeface="Arial"/>
                <a:cs typeface="Arial"/>
              </a:rPr>
              <a:t>Severe</a:t>
            </a:r>
            <a:r>
              <a:rPr b="1" spc="-30">
                <a:solidFill>
                  <a:srgbClr val="FFFFFF"/>
                </a:solidFill>
                <a:latin typeface="Arial"/>
                <a:cs typeface="Arial"/>
              </a:rPr>
              <a:t> </a:t>
            </a:r>
            <a:r>
              <a:rPr b="1">
                <a:solidFill>
                  <a:srgbClr val="FFFFFF"/>
                </a:solidFill>
                <a:latin typeface="Arial"/>
                <a:cs typeface="Arial"/>
              </a:rPr>
              <a:t>Asthma</a:t>
            </a:r>
            <a:r>
              <a:rPr b="1" spc="-45">
                <a:solidFill>
                  <a:srgbClr val="FFFFFF"/>
                </a:solidFill>
                <a:latin typeface="Arial"/>
                <a:cs typeface="Arial"/>
              </a:rPr>
              <a:t> </a:t>
            </a:r>
            <a:r>
              <a:rPr b="1" spc="-8">
                <a:solidFill>
                  <a:srgbClr val="FFFFFF"/>
                </a:solidFill>
                <a:latin typeface="Arial"/>
                <a:cs typeface="Arial"/>
              </a:rPr>
              <a:t>Registry</a:t>
            </a:r>
            <a:endParaRPr>
              <a:latin typeface="Arial"/>
              <a:cs typeface="Arial"/>
            </a:endParaRPr>
          </a:p>
        </p:txBody>
      </p:sp>
      <p:sp>
        <p:nvSpPr>
          <p:cNvPr id="7" name="object 7"/>
          <p:cNvSpPr txBox="1"/>
          <p:nvPr/>
        </p:nvSpPr>
        <p:spPr>
          <a:xfrm>
            <a:off x="6421660" y="4870857"/>
            <a:ext cx="2616518" cy="148117"/>
          </a:xfrm>
          <a:prstGeom prst="rect">
            <a:avLst/>
          </a:prstGeom>
        </p:spPr>
        <p:txBody>
          <a:bodyPr vert="horz" wrap="square" lIns="0" tIns="9525" rIns="0" bIns="0" rtlCol="0">
            <a:spAutoFit/>
          </a:bodyPr>
          <a:lstStyle/>
          <a:p>
            <a:pPr marL="9525" defTabSz="685800">
              <a:spcBef>
                <a:spcPts val="75"/>
              </a:spcBef>
            </a:pPr>
            <a:r>
              <a:rPr sz="900">
                <a:solidFill>
                  <a:srgbClr val="073762"/>
                </a:solidFill>
                <a:latin typeface="Arial"/>
                <a:cs typeface="Arial"/>
                <a:hlinkClick r:id="rId4"/>
              </a:rPr>
              <a:t>Denton</a:t>
            </a:r>
            <a:r>
              <a:rPr sz="900" spc="-23">
                <a:solidFill>
                  <a:srgbClr val="073762"/>
                </a:solidFill>
                <a:latin typeface="Arial"/>
                <a:cs typeface="Arial"/>
                <a:hlinkClick r:id="rId4"/>
              </a:rPr>
              <a:t> </a:t>
            </a:r>
            <a:r>
              <a:rPr sz="900">
                <a:solidFill>
                  <a:srgbClr val="073762"/>
                </a:solidFill>
                <a:latin typeface="Arial"/>
                <a:cs typeface="Arial"/>
                <a:hlinkClick r:id="rId4"/>
              </a:rPr>
              <a:t>E.,</a:t>
            </a:r>
            <a:r>
              <a:rPr sz="900" spc="4">
                <a:solidFill>
                  <a:srgbClr val="073762"/>
                </a:solidFill>
                <a:latin typeface="Arial"/>
                <a:cs typeface="Arial"/>
                <a:hlinkClick r:id="rId4"/>
              </a:rPr>
              <a:t> </a:t>
            </a:r>
            <a:r>
              <a:rPr sz="900">
                <a:solidFill>
                  <a:srgbClr val="073762"/>
                </a:solidFill>
                <a:latin typeface="Arial"/>
                <a:cs typeface="Arial"/>
                <a:hlinkClick r:id="rId4"/>
              </a:rPr>
              <a:t>et</a:t>
            </a:r>
            <a:r>
              <a:rPr sz="900" spc="-4">
                <a:solidFill>
                  <a:srgbClr val="073762"/>
                </a:solidFill>
                <a:latin typeface="Arial"/>
                <a:cs typeface="Arial"/>
                <a:hlinkClick r:id="rId4"/>
              </a:rPr>
              <a:t> </a:t>
            </a:r>
            <a:r>
              <a:rPr sz="900">
                <a:solidFill>
                  <a:srgbClr val="073762"/>
                </a:solidFill>
                <a:latin typeface="Arial"/>
                <a:cs typeface="Arial"/>
                <a:hlinkClick r:id="rId4"/>
              </a:rPr>
              <a:t>al.</a:t>
            </a:r>
            <a:r>
              <a:rPr sz="900" spc="8">
                <a:solidFill>
                  <a:srgbClr val="073762"/>
                </a:solidFill>
                <a:latin typeface="Arial"/>
                <a:cs typeface="Arial"/>
                <a:hlinkClick r:id="rId4"/>
              </a:rPr>
              <a:t> </a:t>
            </a:r>
            <a:r>
              <a:rPr sz="900" i="1">
                <a:solidFill>
                  <a:srgbClr val="073762"/>
                </a:solidFill>
                <a:latin typeface="Arial"/>
                <a:cs typeface="Arial"/>
                <a:hlinkClick r:id="rId4"/>
              </a:rPr>
              <a:t>JACI</a:t>
            </a:r>
            <a:r>
              <a:rPr sz="900" i="1" spc="4">
                <a:solidFill>
                  <a:srgbClr val="073762"/>
                </a:solidFill>
                <a:latin typeface="Arial"/>
                <a:cs typeface="Arial"/>
                <a:hlinkClick r:id="rId4"/>
              </a:rPr>
              <a:t> </a:t>
            </a:r>
            <a:r>
              <a:rPr sz="900" i="1">
                <a:solidFill>
                  <a:srgbClr val="073762"/>
                </a:solidFill>
                <a:latin typeface="Arial"/>
                <a:cs typeface="Arial"/>
                <a:hlinkClick r:id="rId4"/>
              </a:rPr>
              <a:t>In Pract</a:t>
            </a:r>
            <a:r>
              <a:rPr sz="900" i="1" spc="4">
                <a:solidFill>
                  <a:srgbClr val="073762"/>
                </a:solidFill>
                <a:latin typeface="Arial"/>
                <a:cs typeface="Arial"/>
                <a:hlinkClick r:id="rId4"/>
              </a:rPr>
              <a:t> </a:t>
            </a:r>
            <a:r>
              <a:rPr sz="900" spc="-8">
                <a:solidFill>
                  <a:srgbClr val="073762"/>
                </a:solidFill>
                <a:latin typeface="Arial"/>
                <a:cs typeface="Arial"/>
                <a:hlinkClick r:id="rId4"/>
              </a:rPr>
              <a:t>2021:Article</a:t>
            </a:r>
            <a:r>
              <a:rPr sz="900" spc="-23">
                <a:solidFill>
                  <a:srgbClr val="073762"/>
                </a:solidFill>
                <a:latin typeface="Arial"/>
                <a:cs typeface="Arial"/>
                <a:hlinkClick r:id="rId4"/>
              </a:rPr>
              <a:t> </a:t>
            </a:r>
            <a:r>
              <a:rPr sz="900">
                <a:solidFill>
                  <a:srgbClr val="073762"/>
                </a:solidFill>
                <a:latin typeface="Arial"/>
                <a:cs typeface="Arial"/>
                <a:hlinkClick r:id="rId4"/>
              </a:rPr>
              <a:t>In </a:t>
            </a:r>
            <a:r>
              <a:rPr sz="900" spc="-8">
                <a:solidFill>
                  <a:srgbClr val="073762"/>
                </a:solidFill>
                <a:latin typeface="Arial"/>
                <a:cs typeface="Arial"/>
                <a:hlinkClick r:id="rId4"/>
              </a:rPr>
              <a:t>press</a:t>
            </a:r>
            <a:endParaRPr sz="900">
              <a:latin typeface="Arial"/>
              <a:cs typeface="Arial"/>
            </a:endParaRPr>
          </a:p>
        </p:txBody>
      </p:sp>
      <p:pic>
        <p:nvPicPr>
          <p:cNvPr id="8" name="Graphic 7" descr="Beginning with solid fill">
            <a:hlinkClick r:id="rId5" action="ppaction://hlinksldjump"/>
            <a:extLst>
              <a:ext uri="{FF2B5EF4-FFF2-40B4-BE49-F238E27FC236}">
                <a16:creationId xmlns:a16="http://schemas.microsoft.com/office/drawing/2014/main" id="{20A3428D-70C8-94CC-CD80-DD4C1CBAF16C}"/>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9" name="bg object 17">
            <a:extLst>
              <a:ext uri="{FF2B5EF4-FFF2-40B4-BE49-F238E27FC236}">
                <a16:creationId xmlns:a16="http://schemas.microsoft.com/office/drawing/2014/main" id="{25BE93CE-B34E-3FA9-2EDA-AEECD8E1D2E2}"/>
              </a:ext>
            </a:extLst>
          </p:cNvPr>
          <p:cNvPicPr/>
          <p:nvPr/>
        </p:nvPicPr>
        <p:blipFill>
          <a:blip r:embed="rId8" cstate="print">
            <a:alphaModFix amt="10000"/>
            <a:extLst>
              <a:ext uri="{BEBA8EAE-BF5A-486C-A8C5-ECC9F3942E4B}">
                <a14:imgProps xmlns:a14="http://schemas.microsoft.com/office/drawing/2010/main">
                  <a14:imgLayer r:embed="rId9">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0" y="690372"/>
            <a:ext cx="9144000" cy="112395"/>
            <a:chOff x="0" y="920496"/>
            <a:chExt cx="12192000" cy="149860"/>
          </a:xfrm>
        </p:grpSpPr>
        <p:sp>
          <p:nvSpPr>
            <p:cNvPr id="3" name="object 3"/>
            <p:cNvSpPr/>
            <p:nvPr/>
          </p:nvSpPr>
          <p:spPr>
            <a:xfrm>
              <a:off x="0" y="920496"/>
              <a:ext cx="12192000" cy="60960"/>
            </a:xfrm>
            <a:custGeom>
              <a:avLst/>
              <a:gdLst/>
              <a:ahLst/>
              <a:cxnLst/>
              <a:rect l="l" t="t" r="r" b="b"/>
              <a:pathLst>
                <a:path w="12192000" h="60959">
                  <a:moveTo>
                    <a:pt x="12192000" y="0"/>
                  </a:moveTo>
                  <a:lnTo>
                    <a:pt x="0" y="0"/>
                  </a:lnTo>
                  <a:lnTo>
                    <a:pt x="0" y="60960"/>
                  </a:lnTo>
                  <a:lnTo>
                    <a:pt x="12192000" y="60960"/>
                  </a:lnTo>
                  <a:lnTo>
                    <a:pt x="12192000" y="0"/>
                  </a:lnTo>
                  <a:close/>
                </a:path>
              </a:pathLst>
            </a:custGeom>
            <a:solidFill>
              <a:srgbClr val="FF9900"/>
            </a:solidFill>
          </p:spPr>
          <p:txBody>
            <a:bodyPr wrap="square" lIns="0" tIns="0" rIns="0" bIns="0" rtlCol="0"/>
            <a:lstStyle/>
            <a:p>
              <a:pPr defTabSz="685800"/>
              <a:endParaRPr sz="1350"/>
            </a:p>
          </p:txBody>
        </p:sp>
        <p:sp>
          <p:nvSpPr>
            <p:cNvPr id="4" name="object 4"/>
            <p:cNvSpPr/>
            <p:nvPr/>
          </p:nvSpPr>
          <p:spPr>
            <a:xfrm>
              <a:off x="0" y="1008888"/>
              <a:ext cx="12192000" cy="60960"/>
            </a:xfrm>
            <a:custGeom>
              <a:avLst/>
              <a:gdLst/>
              <a:ahLst/>
              <a:cxnLst/>
              <a:rect l="l" t="t" r="r" b="b"/>
              <a:pathLst>
                <a:path w="12192000" h="60959">
                  <a:moveTo>
                    <a:pt x="12192000" y="0"/>
                  </a:moveTo>
                  <a:lnTo>
                    <a:pt x="0" y="0"/>
                  </a:lnTo>
                  <a:lnTo>
                    <a:pt x="0" y="60960"/>
                  </a:lnTo>
                  <a:lnTo>
                    <a:pt x="12192000" y="60960"/>
                  </a:lnTo>
                  <a:lnTo>
                    <a:pt x="12192000" y="0"/>
                  </a:lnTo>
                  <a:close/>
                </a:path>
              </a:pathLst>
            </a:custGeom>
            <a:solidFill>
              <a:srgbClr val="073762"/>
            </a:solidFill>
          </p:spPr>
          <p:txBody>
            <a:bodyPr wrap="square" lIns="0" tIns="0" rIns="0" bIns="0" rtlCol="0"/>
            <a:lstStyle/>
            <a:p>
              <a:pPr defTabSz="685800"/>
              <a:endParaRPr sz="1350"/>
            </a:p>
          </p:txBody>
        </p:sp>
      </p:grpSp>
      <p:pic>
        <p:nvPicPr>
          <p:cNvPr id="5" name="object 5"/>
          <p:cNvPicPr/>
          <p:nvPr/>
        </p:nvPicPr>
        <p:blipFill>
          <a:blip r:embed="rId2" cstate="print"/>
          <a:stretch>
            <a:fillRect/>
          </a:stretch>
        </p:blipFill>
        <p:spPr>
          <a:xfrm>
            <a:off x="8187332" y="134945"/>
            <a:ext cx="643393" cy="197489"/>
          </a:xfrm>
          <a:prstGeom prst="rect">
            <a:avLst/>
          </a:prstGeom>
        </p:spPr>
      </p:pic>
      <p:pic>
        <p:nvPicPr>
          <p:cNvPr id="6" name="object 6"/>
          <p:cNvPicPr/>
          <p:nvPr/>
        </p:nvPicPr>
        <p:blipFill>
          <a:blip r:embed="rId3" cstate="print"/>
          <a:stretch>
            <a:fillRect/>
          </a:stretch>
        </p:blipFill>
        <p:spPr>
          <a:xfrm>
            <a:off x="8325613" y="4752593"/>
            <a:ext cx="504062" cy="250317"/>
          </a:xfrm>
          <a:prstGeom prst="rect">
            <a:avLst/>
          </a:prstGeom>
        </p:spPr>
      </p:pic>
      <p:sp>
        <p:nvSpPr>
          <p:cNvPr id="7" name="object 7"/>
          <p:cNvSpPr txBox="1"/>
          <p:nvPr/>
        </p:nvSpPr>
        <p:spPr>
          <a:xfrm>
            <a:off x="357759" y="146272"/>
            <a:ext cx="2246948" cy="316498"/>
          </a:xfrm>
          <a:prstGeom prst="rect">
            <a:avLst/>
          </a:prstGeom>
        </p:spPr>
        <p:txBody>
          <a:bodyPr vert="horz" wrap="square" lIns="0" tIns="10478" rIns="0" bIns="0" rtlCol="0">
            <a:spAutoFit/>
          </a:bodyPr>
          <a:lstStyle/>
          <a:p>
            <a:pPr marL="9525" defTabSz="685800">
              <a:spcBef>
                <a:spcPts val="83"/>
              </a:spcBef>
            </a:pPr>
            <a:r>
              <a:rPr sz="1988" b="1">
                <a:solidFill>
                  <a:srgbClr val="073762"/>
                </a:solidFill>
                <a:latin typeface="Arial"/>
                <a:cs typeface="Arial"/>
              </a:rPr>
              <a:t>The</a:t>
            </a:r>
            <a:r>
              <a:rPr sz="1988" b="1" spc="-8">
                <a:solidFill>
                  <a:srgbClr val="073762"/>
                </a:solidFill>
                <a:latin typeface="Arial"/>
                <a:cs typeface="Arial"/>
              </a:rPr>
              <a:t> </a:t>
            </a:r>
            <a:r>
              <a:rPr sz="1988" b="1">
                <a:solidFill>
                  <a:srgbClr val="073762"/>
                </a:solidFill>
                <a:latin typeface="Arial"/>
                <a:cs typeface="Arial"/>
              </a:rPr>
              <a:t>ISAR</a:t>
            </a:r>
            <a:r>
              <a:rPr sz="1988" b="1" spc="4">
                <a:solidFill>
                  <a:srgbClr val="073762"/>
                </a:solidFill>
                <a:latin typeface="Arial"/>
                <a:cs typeface="Arial"/>
              </a:rPr>
              <a:t> </a:t>
            </a:r>
            <a:r>
              <a:rPr sz="1988" b="1" spc="-8">
                <a:solidFill>
                  <a:srgbClr val="073762"/>
                </a:solidFill>
                <a:latin typeface="Arial"/>
                <a:cs typeface="Arial"/>
              </a:rPr>
              <a:t>Initiative</a:t>
            </a:r>
            <a:endParaRPr sz="1988">
              <a:latin typeface="Arial"/>
              <a:cs typeface="Arial"/>
            </a:endParaRPr>
          </a:p>
        </p:txBody>
      </p:sp>
      <p:sp>
        <p:nvSpPr>
          <p:cNvPr id="8" name="object 8"/>
          <p:cNvSpPr txBox="1"/>
          <p:nvPr/>
        </p:nvSpPr>
        <p:spPr>
          <a:xfrm>
            <a:off x="3999453" y="1953959"/>
            <a:ext cx="1203484" cy="623728"/>
          </a:xfrm>
          <a:prstGeom prst="rect">
            <a:avLst/>
          </a:prstGeom>
        </p:spPr>
        <p:txBody>
          <a:bodyPr vert="horz" wrap="square" lIns="0" tIns="11906" rIns="0" bIns="0" rtlCol="0">
            <a:spAutoFit/>
          </a:bodyPr>
          <a:lstStyle/>
          <a:p>
            <a:pPr marL="9525" defTabSz="685800">
              <a:spcBef>
                <a:spcPts val="94"/>
              </a:spcBef>
            </a:pPr>
            <a:r>
              <a:rPr sz="3975" b="1" spc="-19">
                <a:solidFill>
                  <a:srgbClr val="073762"/>
                </a:solidFill>
                <a:latin typeface="Arial"/>
                <a:cs typeface="Arial"/>
              </a:rPr>
              <a:t>WHY</a:t>
            </a:r>
            <a:endParaRPr sz="3975">
              <a:latin typeface="Arial"/>
              <a:cs typeface="Arial"/>
            </a:endParaRPr>
          </a:p>
        </p:txBody>
      </p:sp>
      <p:sp>
        <p:nvSpPr>
          <p:cNvPr id="9" name="object 9"/>
          <p:cNvSpPr txBox="1"/>
          <p:nvPr/>
        </p:nvSpPr>
        <p:spPr>
          <a:xfrm>
            <a:off x="5283231" y="2562949"/>
            <a:ext cx="329565" cy="624210"/>
          </a:xfrm>
          <a:prstGeom prst="rect">
            <a:avLst/>
          </a:prstGeom>
        </p:spPr>
        <p:txBody>
          <a:bodyPr vert="horz" wrap="square" lIns="0" tIns="12383" rIns="0" bIns="0" rtlCol="0">
            <a:spAutoFit/>
          </a:bodyPr>
          <a:lstStyle/>
          <a:p>
            <a:pPr marL="9525" defTabSz="685800">
              <a:spcBef>
                <a:spcPts val="98"/>
              </a:spcBef>
            </a:pPr>
            <a:r>
              <a:rPr sz="3975" b="1" spc="-38">
                <a:solidFill>
                  <a:srgbClr val="073762"/>
                </a:solidFill>
                <a:latin typeface="Arial"/>
                <a:cs typeface="Arial"/>
              </a:rPr>
              <a:t>?</a:t>
            </a:r>
            <a:endParaRPr sz="3975">
              <a:latin typeface="Arial"/>
              <a:cs typeface="Arial"/>
            </a:endParaRPr>
          </a:p>
        </p:txBody>
      </p:sp>
      <p:pic>
        <p:nvPicPr>
          <p:cNvPr id="10" name="object 10"/>
          <p:cNvPicPr/>
          <p:nvPr/>
        </p:nvPicPr>
        <p:blipFill>
          <a:blip r:embed="rId4" cstate="print"/>
          <a:stretch>
            <a:fillRect/>
          </a:stretch>
        </p:blipFill>
        <p:spPr>
          <a:xfrm>
            <a:off x="3866783" y="2684999"/>
            <a:ext cx="1400150" cy="422801"/>
          </a:xfrm>
          <a:prstGeom prst="rect">
            <a:avLst/>
          </a:prstGeom>
        </p:spPr>
      </p:pic>
      <p:sp>
        <p:nvSpPr>
          <p:cNvPr id="11" name="object 11"/>
          <p:cNvSpPr/>
          <p:nvPr/>
        </p:nvSpPr>
        <p:spPr>
          <a:xfrm>
            <a:off x="5786818" y="2673477"/>
            <a:ext cx="2999422" cy="750094"/>
          </a:xfrm>
          <a:custGeom>
            <a:avLst/>
            <a:gdLst/>
            <a:ahLst/>
            <a:cxnLst/>
            <a:rect l="l" t="t" r="r" b="b"/>
            <a:pathLst>
              <a:path w="3999229" h="1000125">
                <a:moveTo>
                  <a:pt x="0" y="11429"/>
                </a:moveTo>
                <a:lnTo>
                  <a:pt x="651001" y="416559"/>
                </a:lnTo>
                <a:lnTo>
                  <a:pt x="651001" y="833119"/>
                </a:lnTo>
                <a:lnTo>
                  <a:pt x="656950" y="877433"/>
                </a:lnTo>
                <a:lnTo>
                  <a:pt x="673739" y="917241"/>
                </a:lnTo>
                <a:lnTo>
                  <a:pt x="699785" y="950960"/>
                </a:lnTo>
                <a:lnTo>
                  <a:pt x="733504" y="977006"/>
                </a:lnTo>
                <a:lnTo>
                  <a:pt x="773312" y="993795"/>
                </a:lnTo>
                <a:lnTo>
                  <a:pt x="817626" y="999744"/>
                </a:lnTo>
                <a:lnTo>
                  <a:pt x="3832606" y="999744"/>
                </a:lnTo>
                <a:lnTo>
                  <a:pt x="3876919" y="993795"/>
                </a:lnTo>
                <a:lnTo>
                  <a:pt x="3916727" y="977006"/>
                </a:lnTo>
                <a:lnTo>
                  <a:pt x="3950446" y="950960"/>
                </a:lnTo>
                <a:lnTo>
                  <a:pt x="3976492" y="917241"/>
                </a:lnTo>
                <a:lnTo>
                  <a:pt x="3993281" y="877433"/>
                </a:lnTo>
                <a:lnTo>
                  <a:pt x="3999230" y="833119"/>
                </a:lnTo>
                <a:lnTo>
                  <a:pt x="3999230" y="166624"/>
                </a:lnTo>
                <a:lnTo>
                  <a:pt x="651001" y="166624"/>
                </a:lnTo>
                <a:lnTo>
                  <a:pt x="0" y="11429"/>
                </a:lnTo>
                <a:close/>
              </a:path>
              <a:path w="3999229" h="1000125">
                <a:moveTo>
                  <a:pt x="3832606" y="0"/>
                </a:moveTo>
                <a:lnTo>
                  <a:pt x="817626" y="0"/>
                </a:lnTo>
                <a:lnTo>
                  <a:pt x="773312" y="5948"/>
                </a:lnTo>
                <a:lnTo>
                  <a:pt x="733504" y="22737"/>
                </a:lnTo>
                <a:lnTo>
                  <a:pt x="699785" y="48783"/>
                </a:lnTo>
                <a:lnTo>
                  <a:pt x="673739" y="82502"/>
                </a:lnTo>
                <a:lnTo>
                  <a:pt x="656950" y="122310"/>
                </a:lnTo>
                <a:lnTo>
                  <a:pt x="651001" y="166624"/>
                </a:lnTo>
                <a:lnTo>
                  <a:pt x="3999230" y="166624"/>
                </a:lnTo>
                <a:lnTo>
                  <a:pt x="3993281" y="122310"/>
                </a:lnTo>
                <a:lnTo>
                  <a:pt x="3976492" y="82502"/>
                </a:lnTo>
                <a:lnTo>
                  <a:pt x="3950446" y="48783"/>
                </a:lnTo>
                <a:lnTo>
                  <a:pt x="3916727" y="22737"/>
                </a:lnTo>
                <a:lnTo>
                  <a:pt x="3876919" y="5948"/>
                </a:lnTo>
                <a:lnTo>
                  <a:pt x="3832606" y="0"/>
                </a:lnTo>
                <a:close/>
              </a:path>
            </a:pathLst>
          </a:custGeom>
          <a:solidFill>
            <a:srgbClr val="073762"/>
          </a:solidFill>
        </p:spPr>
        <p:txBody>
          <a:bodyPr wrap="square" lIns="0" tIns="0" rIns="0" bIns="0" rtlCol="0"/>
          <a:lstStyle/>
          <a:p>
            <a:pPr defTabSz="685800"/>
            <a:endParaRPr sz="1350"/>
          </a:p>
        </p:txBody>
      </p:sp>
      <p:sp>
        <p:nvSpPr>
          <p:cNvPr id="12" name="object 12"/>
          <p:cNvSpPr txBox="1"/>
          <p:nvPr/>
        </p:nvSpPr>
        <p:spPr>
          <a:xfrm>
            <a:off x="6508051" y="2820542"/>
            <a:ext cx="2046923" cy="427137"/>
          </a:xfrm>
          <a:prstGeom prst="rect">
            <a:avLst/>
          </a:prstGeom>
        </p:spPr>
        <p:txBody>
          <a:bodyPr vert="horz" wrap="square" lIns="0" tIns="9049" rIns="0" bIns="0" rtlCol="0">
            <a:spAutoFit/>
          </a:bodyPr>
          <a:lstStyle/>
          <a:p>
            <a:pPr marL="661988" marR="3810" indent="-652939" defTabSz="685800">
              <a:lnSpc>
                <a:spcPct val="101200"/>
              </a:lnSpc>
              <a:spcBef>
                <a:spcPts val="71"/>
              </a:spcBef>
            </a:pPr>
            <a:r>
              <a:rPr sz="1388">
                <a:solidFill>
                  <a:srgbClr val="FFFFFF"/>
                </a:solidFill>
                <a:latin typeface="Arial"/>
                <a:cs typeface="Arial"/>
              </a:rPr>
              <a:t>Existing</a:t>
            </a:r>
            <a:r>
              <a:rPr sz="1388" spc="15">
                <a:solidFill>
                  <a:srgbClr val="FFFFFF"/>
                </a:solidFill>
                <a:latin typeface="Arial"/>
                <a:cs typeface="Arial"/>
              </a:rPr>
              <a:t> </a:t>
            </a:r>
            <a:r>
              <a:rPr sz="1388">
                <a:solidFill>
                  <a:srgbClr val="FFFFFF"/>
                </a:solidFill>
                <a:latin typeface="Arial"/>
                <a:cs typeface="Arial"/>
              </a:rPr>
              <a:t>country</a:t>
            </a:r>
            <a:r>
              <a:rPr sz="1388" spc="26">
                <a:solidFill>
                  <a:srgbClr val="FFFFFF"/>
                </a:solidFill>
                <a:latin typeface="Arial"/>
                <a:cs typeface="Arial"/>
              </a:rPr>
              <a:t> </a:t>
            </a:r>
            <a:r>
              <a:rPr sz="1388" spc="-8">
                <a:solidFill>
                  <a:srgbClr val="FFFFFF"/>
                </a:solidFill>
                <a:latin typeface="Arial"/>
                <a:cs typeface="Arial"/>
              </a:rPr>
              <a:t>registries </a:t>
            </a:r>
            <a:r>
              <a:rPr sz="1388">
                <a:solidFill>
                  <a:srgbClr val="FFFFFF"/>
                </a:solidFill>
                <a:latin typeface="Arial"/>
                <a:cs typeface="Arial"/>
              </a:rPr>
              <a:t>are</a:t>
            </a:r>
            <a:r>
              <a:rPr sz="1388" spc="4">
                <a:solidFill>
                  <a:srgbClr val="FFFFFF"/>
                </a:solidFill>
                <a:latin typeface="Arial"/>
                <a:cs typeface="Arial"/>
              </a:rPr>
              <a:t> </a:t>
            </a:r>
            <a:r>
              <a:rPr sz="1388" spc="-15">
                <a:solidFill>
                  <a:srgbClr val="FFFFFF"/>
                </a:solidFill>
                <a:latin typeface="Arial"/>
                <a:cs typeface="Arial"/>
              </a:rPr>
              <a:t>small</a:t>
            </a:r>
            <a:endParaRPr sz="1388">
              <a:latin typeface="Arial"/>
              <a:cs typeface="Arial"/>
            </a:endParaRPr>
          </a:p>
        </p:txBody>
      </p:sp>
      <p:sp>
        <p:nvSpPr>
          <p:cNvPr id="13" name="object 13"/>
          <p:cNvSpPr/>
          <p:nvPr/>
        </p:nvSpPr>
        <p:spPr>
          <a:xfrm>
            <a:off x="5351239" y="713231"/>
            <a:ext cx="3277553" cy="1382078"/>
          </a:xfrm>
          <a:custGeom>
            <a:avLst/>
            <a:gdLst/>
            <a:ahLst/>
            <a:cxnLst/>
            <a:rect l="l" t="t" r="r" b="b"/>
            <a:pathLst>
              <a:path w="4370070" h="1842770">
                <a:moveTo>
                  <a:pt x="4369689" y="1535429"/>
                </a:moveTo>
                <a:lnTo>
                  <a:pt x="684657" y="1535429"/>
                </a:lnTo>
                <a:lnTo>
                  <a:pt x="687987" y="1580796"/>
                </a:lnTo>
                <a:lnTo>
                  <a:pt x="697663" y="1624100"/>
                </a:lnTo>
                <a:lnTo>
                  <a:pt x="713207" y="1664866"/>
                </a:lnTo>
                <a:lnTo>
                  <a:pt x="734144" y="1702617"/>
                </a:lnTo>
                <a:lnTo>
                  <a:pt x="759998" y="1736879"/>
                </a:lnTo>
                <a:lnTo>
                  <a:pt x="790293" y="1767174"/>
                </a:lnTo>
                <a:lnTo>
                  <a:pt x="824555" y="1793028"/>
                </a:lnTo>
                <a:lnTo>
                  <a:pt x="862306" y="1813965"/>
                </a:lnTo>
                <a:lnTo>
                  <a:pt x="903072" y="1829509"/>
                </a:lnTo>
                <a:lnTo>
                  <a:pt x="946376" y="1839185"/>
                </a:lnTo>
                <a:lnTo>
                  <a:pt x="991743" y="1842515"/>
                </a:lnTo>
                <a:lnTo>
                  <a:pt x="4062603" y="1842515"/>
                </a:lnTo>
                <a:lnTo>
                  <a:pt x="4107969" y="1839185"/>
                </a:lnTo>
                <a:lnTo>
                  <a:pt x="4151273" y="1829509"/>
                </a:lnTo>
                <a:lnTo>
                  <a:pt x="4192039" y="1813965"/>
                </a:lnTo>
                <a:lnTo>
                  <a:pt x="4229790" y="1793028"/>
                </a:lnTo>
                <a:lnTo>
                  <a:pt x="4264052" y="1767174"/>
                </a:lnTo>
                <a:lnTo>
                  <a:pt x="4294347" y="1736879"/>
                </a:lnTo>
                <a:lnTo>
                  <a:pt x="4320201" y="1702617"/>
                </a:lnTo>
                <a:lnTo>
                  <a:pt x="4341138" y="1664866"/>
                </a:lnTo>
                <a:lnTo>
                  <a:pt x="4356682" y="1624100"/>
                </a:lnTo>
                <a:lnTo>
                  <a:pt x="4366358" y="1580796"/>
                </a:lnTo>
                <a:lnTo>
                  <a:pt x="4369689" y="1535429"/>
                </a:lnTo>
                <a:close/>
              </a:path>
              <a:path w="4370070" h="1842770">
                <a:moveTo>
                  <a:pt x="4062603" y="0"/>
                </a:moveTo>
                <a:lnTo>
                  <a:pt x="991743" y="0"/>
                </a:lnTo>
                <a:lnTo>
                  <a:pt x="946376" y="3330"/>
                </a:lnTo>
                <a:lnTo>
                  <a:pt x="903072" y="13006"/>
                </a:lnTo>
                <a:lnTo>
                  <a:pt x="862306" y="28550"/>
                </a:lnTo>
                <a:lnTo>
                  <a:pt x="824555" y="49487"/>
                </a:lnTo>
                <a:lnTo>
                  <a:pt x="790293" y="75341"/>
                </a:lnTo>
                <a:lnTo>
                  <a:pt x="759998" y="105636"/>
                </a:lnTo>
                <a:lnTo>
                  <a:pt x="734144" y="139898"/>
                </a:lnTo>
                <a:lnTo>
                  <a:pt x="713207" y="177649"/>
                </a:lnTo>
                <a:lnTo>
                  <a:pt x="697663" y="218415"/>
                </a:lnTo>
                <a:lnTo>
                  <a:pt x="687987" y="261719"/>
                </a:lnTo>
                <a:lnTo>
                  <a:pt x="684657" y="307086"/>
                </a:lnTo>
                <a:lnTo>
                  <a:pt x="684657" y="1074801"/>
                </a:lnTo>
                <a:lnTo>
                  <a:pt x="0" y="1816227"/>
                </a:lnTo>
                <a:lnTo>
                  <a:pt x="684657" y="1535429"/>
                </a:lnTo>
                <a:lnTo>
                  <a:pt x="4369689" y="1535429"/>
                </a:lnTo>
                <a:lnTo>
                  <a:pt x="4369689" y="307086"/>
                </a:lnTo>
                <a:lnTo>
                  <a:pt x="4366358" y="261719"/>
                </a:lnTo>
                <a:lnTo>
                  <a:pt x="4356682" y="218415"/>
                </a:lnTo>
                <a:lnTo>
                  <a:pt x="4341138" y="177649"/>
                </a:lnTo>
                <a:lnTo>
                  <a:pt x="4320201" y="139898"/>
                </a:lnTo>
                <a:lnTo>
                  <a:pt x="4294347" y="105636"/>
                </a:lnTo>
                <a:lnTo>
                  <a:pt x="4264052" y="75341"/>
                </a:lnTo>
                <a:lnTo>
                  <a:pt x="4229790" y="49487"/>
                </a:lnTo>
                <a:lnTo>
                  <a:pt x="4192039" y="28550"/>
                </a:lnTo>
                <a:lnTo>
                  <a:pt x="4151273" y="13006"/>
                </a:lnTo>
                <a:lnTo>
                  <a:pt x="4107969" y="3330"/>
                </a:lnTo>
                <a:lnTo>
                  <a:pt x="4062603" y="0"/>
                </a:lnTo>
                <a:close/>
              </a:path>
            </a:pathLst>
          </a:custGeom>
          <a:solidFill>
            <a:srgbClr val="073762"/>
          </a:solidFill>
        </p:spPr>
        <p:txBody>
          <a:bodyPr wrap="square" lIns="0" tIns="0" rIns="0" bIns="0" rtlCol="0"/>
          <a:lstStyle/>
          <a:p>
            <a:pPr defTabSz="685800"/>
            <a:endParaRPr sz="1350"/>
          </a:p>
        </p:txBody>
      </p:sp>
      <p:sp>
        <p:nvSpPr>
          <p:cNvPr id="14" name="object 14"/>
          <p:cNvSpPr txBox="1"/>
          <p:nvPr/>
        </p:nvSpPr>
        <p:spPr>
          <a:xfrm>
            <a:off x="6081521" y="962501"/>
            <a:ext cx="2330768" cy="859018"/>
          </a:xfrm>
          <a:prstGeom prst="rect">
            <a:avLst/>
          </a:prstGeom>
        </p:spPr>
        <p:txBody>
          <a:bodyPr vert="horz" wrap="square" lIns="0" tIns="9525" rIns="0" bIns="0" rtlCol="0">
            <a:spAutoFit/>
          </a:bodyPr>
          <a:lstStyle/>
          <a:p>
            <a:pPr marL="9049" marR="3810" indent="953" algn="ctr" defTabSz="685800">
              <a:lnSpc>
                <a:spcPct val="100899"/>
              </a:lnSpc>
              <a:spcBef>
                <a:spcPts val="75"/>
              </a:spcBef>
            </a:pPr>
            <a:r>
              <a:rPr sz="1388">
                <a:solidFill>
                  <a:srgbClr val="FFFFFF"/>
                </a:solidFill>
                <a:latin typeface="Arial"/>
                <a:cs typeface="Arial"/>
              </a:rPr>
              <a:t>Lack</a:t>
            </a:r>
            <a:r>
              <a:rPr sz="1388" spc="8">
                <a:solidFill>
                  <a:srgbClr val="FFFFFF"/>
                </a:solidFill>
                <a:latin typeface="Arial"/>
                <a:cs typeface="Arial"/>
              </a:rPr>
              <a:t> </a:t>
            </a:r>
            <a:r>
              <a:rPr sz="1388">
                <a:solidFill>
                  <a:srgbClr val="FFFFFF"/>
                </a:solidFill>
                <a:latin typeface="Arial"/>
                <a:cs typeface="Arial"/>
              </a:rPr>
              <a:t>of</a:t>
            </a:r>
            <a:r>
              <a:rPr sz="1388" spc="8">
                <a:solidFill>
                  <a:srgbClr val="FFFFFF"/>
                </a:solidFill>
                <a:latin typeface="Arial"/>
                <a:cs typeface="Arial"/>
              </a:rPr>
              <a:t> </a:t>
            </a:r>
            <a:r>
              <a:rPr sz="1388">
                <a:solidFill>
                  <a:srgbClr val="FFFFFF"/>
                </a:solidFill>
                <a:latin typeface="Arial"/>
                <a:cs typeface="Arial"/>
              </a:rPr>
              <a:t>data </a:t>
            </a:r>
            <a:r>
              <a:rPr sz="1388" spc="-8">
                <a:solidFill>
                  <a:srgbClr val="FFFFFF"/>
                </a:solidFill>
                <a:latin typeface="Arial"/>
                <a:cs typeface="Arial"/>
              </a:rPr>
              <a:t>interoperability </a:t>
            </a:r>
            <a:r>
              <a:rPr sz="1388">
                <a:solidFill>
                  <a:srgbClr val="FFFFFF"/>
                </a:solidFill>
                <a:latin typeface="Arial"/>
                <a:cs typeface="Arial"/>
              </a:rPr>
              <a:t>across</a:t>
            </a:r>
            <a:r>
              <a:rPr sz="1388" spc="15">
                <a:solidFill>
                  <a:srgbClr val="FFFFFF"/>
                </a:solidFill>
                <a:latin typeface="Arial"/>
                <a:cs typeface="Arial"/>
              </a:rPr>
              <a:t> </a:t>
            </a:r>
            <a:r>
              <a:rPr sz="1388">
                <a:solidFill>
                  <a:srgbClr val="FFFFFF"/>
                </a:solidFill>
                <a:latin typeface="Arial"/>
                <a:cs typeface="Arial"/>
              </a:rPr>
              <a:t>regional</a:t>
            </a:r>
            <a:r>
              <a:rPr sz="1388" spc="-8">
                <a:solidFill>
                  <a:srgbClr val="FFFFFF"/>
                </a:solidFill>
                <a:latin typeface="Arial"/>
                <a:cs typeface="Arial"/>
              </a:rPr>
              <a:t> </a:t>
            </a:r>
            <a:r>
              <a:rPr sz="1388">
                <a:solidFill>
                  <a:srgbClr val="FFFFFF"/>
                </a:solidFill>
                <a:latin typeface="Arial"/>
                <a:cs typeface="Arial"/>
              </a:rPr>
              <a:t>or</a:t>
            </a:r>
            <a:r>
              <a:rPr sz="1388" spc="23">
                <a:solidFill>
                  <a:srgbClr val="FFFFFF"/>
                </a:solidFill>
                <a:latin typeface="Arial"/>
                <a:cs typeface="Arial"/>
              </a:rPr>
              <a:t> </a:t>
            </a:r>
            <a:r>
              <a:rPr sz="1388" spc="-8">
                <a:solidFill>
                  <a:srgbClr val="FFFFFF"/>
                </a:solidFill>
                <a:latin typeface="Arial"/>
                <a:cs typeface="Arial"/>
              </a:rPr>
              <a:t>country- </a:t>
            </a:r>
            <a:r>
              <a:rPr sz="1388">
                <a:solidFill>
                  <a:srgbClr val="FFFFFF"/>
                </a:solidFill>
                <a:latin typeface="Arial"/>
                <a:cs typeface="Arial"/>
              </a:rPr>
              <a:t>specific registries due</a:t>
            </a:r>
            <a:r>
              <a:rPr sz="1388" spc="19">
                <a:solidFill>
                  <a:srgbClr val="FFFFFF"/>
                </a:solidFill>
                <a:latin typeface="Arial"/>
                <a:cs typeface="Arial"/>
              </a:rPr>
              <a:t> </a:t>
            </a:r>
            <a:r>
              <a:rPr sz="1388">
                <a:solidFill>
                  <a:srgbClr val="FFFFFF"/>
                </a:solidFill>
                <a:latin typeface="Arial"/>
                <a:cs typeface="Arial"/>
              </a:rPr>
              <a:t>to</a:t>
            </a:r>
            <a:r>
              <a:rPr sz="1388" spc="8">
                <a:solidFill>
                  <a:srgbClr val="FFFFFF"/>
                </a:solidFill>
                <a:latin typeface="Arial"/>
                <a:cs typeface="Arial"/>
              </a:rPr>
              <a:t> </a:t>
            </a:r>
            <a:r>
              <a:rPr sz="1388" spc="-15">
                <a:solidFill>
                  <a:srgbClr val="FFFFFF"/>
                </a:solidFill>
                <a:latin typeface="Arial"/>
                <a:cs typeface="Arial"/>
              </a:rPr>
              <a:t>non- </a:t>
            </a:r>
            <a:r>
              <a:rPr sz="1388">
                <a:solidFill>
                  <a:srgbClr val="FFFFFF"/>
                </a:solidFill>
                <a:latin typeface="Arial"/>
                <a:cs typeface="Arial"/>
              </a:rPr>
              <a:t>standardised</a:t>
            </a:r>
            <a:r>
              <a:rPr sz="1388" spc="-4">
                <a:solidFill>
                  <a:srgbClr val="FFFFFF"/>
                </a:solidFill>
                <a:latin typeface="Arial"/>
                <a:cs typeface="Arial"/>
              </a:rPr>
              <a:t> </a:t>
            </a:r>
            <a:r>
              <a:rPr sz="1388">
                <a:solidFill>
                  <a:srgbClr val="FFFFFF"/>
                </a:solidFill>
                <a:latin typeface="Arial"/>
                <a:cs typeface="Arial"/>
              </a:rPr>
              <a:t>data</a:t>
            </a:r>
            <a:r>
              <a:rPr sz="1388" spc="19">
                <a:solidFill>
                  <a:srgbClr val="FFFFFF"/>
                </a:solidFill>
                <a:latin typeface="Arial"/>
                <a:cs typeface="Arial"/>
              </a:rPr>
              <a:t> </a:t>
            </a:r>
            <a:r>
              <a:rPr sz="1388" spc="-8">
                <a:solidFill>
                  <a:srgbClr val="FFFFFF"/>
                </a:solidFill>
                <a:latin typeface="Arial"/>
                <a:cs typeface="Arial"/>
              </a:rPr>
              <a:t>collection</a:t>
            </a:r>
            <a:endParaRPr sz="1388">
              <a:latin typeface="Arial"/>
              <a:cs typeface="Arial"/>
            </a:endParaRPr>
          </a:p>
        </p:txBody>
      </p:sp>
      <p:sp>
        <p:nvSpPr>
          <p:cNvPr id="15" name="object 15"/>
          <p:cNvSpPr/>
          <p:nvPr/>
        </p:nvSpPr>
        <p:spPr>
          <a:xfrm>
            <a:off x="712089" y="806958"/>
            <a:ext cx="3226118" cy="1289209"/>
          </a:xfrm>
          <a:custGeom>
            <a:avLst/>
            <a:gdLst/>
            <a:ahLst/>
            <a:cxnLst/>
            <a:rect l="l" t="t" r="r" b="b"/>
            <a:pathLst>
              <a:path w="4301490" h="1718945">
                <a:moveTo>
                  <a:pt x="2790190" y="999743"/>
                </a:moveTo>
                <a:lnTo>
                  <a:pt x="1953133" y="999743"/>
                </a:lnTo>
                <a:lnTo>
                  <a:pt x="4301236" y="1718690"/>
                </a:lnTo>
                <a:lnTo>
                  <a:pt x="2790190" y="999743"/>
                </a:lnTo>
                <a:close/>
              </a:path>
              <a:path w="4301490" h="1718945">
                <a:moveTo>
                  <a:pt x="3181604" y="0"/>
                </a:moveTo>
                <a:lnTo>
                  <a:pt x="166623" y="0"/>
                </a:lnTo>
                <a:lnTo>
                  <a:pt x="122328" y="5948"/>
                </a:lnTo>
                <a:lnTo>
                  <a:pt x="82525" y="22737"/>
                </a:lnTo>
                <a:lnTo>
                  <a:pt x="48802" y="48783"/>
                </a:lnTo>
                <a:lnTo>
                  <a:pt x="22748" y="82502"/>
                </a:lnTo>
                <a:lnTo>
                  <a:pt x="5951" y="122310"/>
                </a:lnTo>
                <a:lnTo>
                  <a:pt x="0" y="166623"/>
                </a:lnTo>
                <a:lnTo>
                  <a:pt x="0" y="833119"/>
                </a:lnTo>
                <a:lnTo>
                  <a:pt x="5951" y="877433"/>
                </a:lnTo>
                <a:lnTo>
                  <a:pt x="22748" y="917241"/>
                </a:lnTo>
                <a:lnTo>
                  <a:pt x="48802" y="950960"/>
                </a:lnTo>
                <a:lnTo>
                  <a:pt x="82525" y="977006"/>
                </a:lnTo>
                <a:lnTo>
                  <a:pt x="122328" y="993795"/>
                </a:lnTo>
                <a:lnTo>
                  <a:pt x="166623" y="999743"/>
                </a:lnTo>
                <a:lnTo>
                  <a:pt x="3181604" y="999743"/>
                </a:lnTo>
                <a:lnTo>
                  <a:pt x="3225917" y="993795"/>
                </a:lnTo>
                <a:lnTo>
                  <a:pt x="3265725" y="977006"/>
                </a:lnTo>
                <a:lnTo>
                  <a:pt x="3299444" y="950960"/>
                </a:lnTo>
                <a:lnTo>
                  <a:pt x="3325490" y="917241"/>
                </a:lnTo>
                <a:lnTo>
                  <a:pt x="3342279" y="877433"/>
                </a:lnTo>
                <a:lnTo>
                  <a:pt x="3348228" y="833119"/>
                </a:lnTo>
                <a:lnTo>
                  <a:pt x="3348228" y="166623"/>
                </a:lnTo>
                <a:lnTo>
                  <a:pt x="3342279" y="122310"/>
                </a:lnTo>
                <a:lnTo>
                  <a:pt x="3325490" y="82502"/>
                </a:lnTo>
                <a:lnTo>
                  <a:pt x="3299444" y="48783"/>
                </a:lnTo>
                <a:lnTo>
                  <a:pt x="3265725" y="22737"/>
                </a:lnTo>
                <a:lnTo>
                  <a:pt x="3225917" y="5948"/>
                </a:lnTo>
                <a:lnTo>
                  <a:pt x="3181604" y="0"/>
                </a:lnTo>
                <a:close/>
              </a:path>
            </a:pathLst>
          </a:custGeom>
          <a:solidFill>
            <a:srgbClr val="073762"/>
          </a:solidFill>
        </p:spPr>
        <p:txBody>
          <a:bodyPr wrap="square" lIns="0" tIns="0" rIns="0" bIns="0" rtlCol="0"/>
          <a:lstStyle/>
          <a:p>
            <a:pPr defTabSz="685800"/>
            <a:endParaRPr sz="1350"/>
          </a:p>
        </p:txBody>
      </p:sp>
      <p:sp>
        <p:nvSpPr>
          <p:cNvPr id="16" name="object 16"/>
          <p:cNvSpPr txBox="1"/>
          <p:nvPr/>
        </p:nvSpPr>
        <p:spPr>
          <a:xfrm>
            <a:off x="969550" y="953547"/>
            <a:ext cx="1995964" cy="427137"/>
          </a:xfrm>
          <a:prstGeom prst="rect">
            <a:avLst/>
          </a:prstGeom>
        </p:spPr>
        <p:txBody>
          <a:bodyPr vert="horz" wrap="square" lIns="0" tIns="9049" rIns="0" bIns="0" rtlCol="0">
            <a:spAutoFit/>
          </a:bodyPr>
          <a:lstStyle/>
          <a:p>
            <a:pPr marL="635794" marR="3810" indent="-626745" defTabSz="685800">
              <a:lnSpc>
                <a:spcPct val="101099"/>
              </a:lnSpc>
              <a:spcBef>
                <a:spcPts val="71"/>
              </a:spcBef>
            </a:pPr>
            <a:r>
              <a:rPr sz="1388">
                <a:solidFill>
                  <a:srgbClr val="FFFFFF"/>
                </a:solidFill>
                <a:latin typeface="Arial"/>
                <a:cs typeface="Arial"/>
              </a:rPr>
              <a:t>Lack</a:t>
            </a:r>
            <a:r>
              <a:rPr sz="1388" spc="19">
                <a:solidFill>
                  <a:srgbClr val="FFFFFF"/>
                </a:solidFill>
                <a:latin typeface="Arial"/>
                <a:cs typeface="Arial"/>
              </a:rPr>
              <a:t> </a:t>
            </a:r>
            <a:r>
              <a:rPr sz="1388">
                <a:solidFill>
                  <a:srgbClr val="FFFFFF"/>
                </a:solidFill>
                <a:latin typeface="Arial"/>
                <a:cs typeface="Arial"/>
              </a:rPr>
              <a:t>of</a:t>
            </a:r>
            <a:r>
              <a:rPr sz="1388" spc="19">
                <a:solidFill>
                  <a:srgbClr val="FFFFFF"/>
                </a:solidFill>
                <a:latin typeface="Arial"/>
                <a:cs typeface="Arial"/>
              </a:rPr>
              <a:t> </a:t>
            </a:r>
            <a:r>
              <a:rPr sz="1388">
                <a:solidFill>
                  <a:srgbClr val="FFFFFF"/>
                </a:solidFill>
                <a:latin typeface="Arial"/>
                <a:cs typeface="Arial"/>
              </a:rPr>
              <a:t>non-drug</a:t>
            </a:r>
            <a:r>
              <a:rPr sz="1388" spc="-4">
                <a:solidFill>
                  <a:srgbClr val="FFFFFF"/>
                </a:solidFill>
                <a:latin typeface="Arial"/>
                <a:cs typeface="Arial"/>
              </a:rPr>
              <a:t> </a:t>
            </a:r>
            <a:r>
              <a:rPr sz="1388" spc="-8">
                <a:solidFill>
                  <a:srgbClr val="FFFFFF"/>
                </a:solidFill>
                <a:latin typeface="Arial"/>
                <a:cs typeface="Arial"/>
              </a:rPr>
              <a:t>specific registries</a:t>
            </a:r>
            <a:endParaRPr sz="1388">
              <a:latin typeface="Arial"/>
              <a:cs typeface="Arial"/>
            </a:endParaRPr>
          </a:p>
        </p:txBody>
      </p:sp>
      <p:sp>
        <p:nvSpPr>
          <p:cNvPr id="17" name="object 17"/>
          <p:cNvSpPr/>
          <p:nvPr/>
        </p:nvSpPr>
        <p:spPr>
          <a:xfrm>
            <a:off x="357759" y="2577465"/>
            <a:ext cx="3231833" cy="778669"/>
          </a:xfrm>
          <a:custGeom>
            <a:avLst/>
            <a:gdLst/>
            <a:ahLst/>
            <a:cxnLst/>
            <a:rect l="l" t="t" r="r" b="b"/>
            <a:pathLst>
              <a:path w="4309110" h="1038225">
                <a:moveTo>
                  <a:pt x="3180841" y="33527"/>
                </a:moveTo>
                <a:lnTo>
                  <a:pt x="167386" y="33527"/>
                </a:lnTo>
                <a:lnTo>
                  <a:pt x="122888" y="39506"/>
                </a:lnTo>
                <a:lnTo>
                  <a:pt x="82903" y="56378"/>
                </a:lnTo>
                <a:lnTo>
                  <a:pt x="49026" y="82550"/>
                </a:lnTo>
                <a:lnTo>
                  <a:pt x="22853" y="116426"/>
                </a:lnTo>
                <a:lnTo>
                  <a:pt x="5979" y="156412"/>
                </a:lnTo>
                <a:lnTo>
                  <a:pt x="0" y="200913"/>
                </a:lnTo>
                <a:lnTo>
                  <a:pt x="0" y="870457"/>
                </a:lnTo>
                <a:lnTo>
                  <a:pt x="5979" y="914959"/>
                </a:lnTo>
                <a:lnTo>
                  <a:pt x="22853" y="954945"/>
                </a:lnTo>
                <a:lnTo>
                  <a:pt x="49026" y="988821"/>
                </a:lnTo>
                <a:lnTo>
                  <a:pt x="82903" y="1014993"/>
                </a:lnTo>
                <a:lnTo>
                  <a:pt x="122888" y="1031865"/>
                </a:lnTo>
                <a:lnTo>
                  <a:pt x="167386" y="1037843"/>
                </a:lnTo>
                <a:lnTo>
                  <a:pt x="3180841" y="1037843"/>
                </a:lnTo>
                <a:lnTo>
                  <a:pt x="3225343" y="1031865"/>
                </a:lnTo>
                <a:lnTo>
                  <a:pt x="3265329" y="1014993"/>
                </a:lnTo>
                <a:lnTo>
                  <a:pt x="3299205" y="988821"/>
                </a:lnTo>
                <a:lnTo>
                  <a:pt x="3325377" y="954945"/>
                </a:lnTo>
                <a:lnTo>
                  <a:pt x="3342249" y="914959"/>
                </a:lnTo>
                <a:lnTo>
                  <a:pt x="3348228" y="870457"/>
                </a:lnTo>
                <a:lnTo>
                  <a:pt x="3348228" y="451992"/>
                </a:lnTo>
                <a:lnTo>
                  <a:pt x="3881991" y="200913"/>
                </a:lnTo>
                <a:lnTo>
                  <a:pt x="3348228" y="200913"/>
                </a:lnTo>
                <a:lnTo>
                  <a:pt x="3342249" y="156412"/>
                </a:lnTo>
                <a:lnTo>
                  <a:pt x="3325377" y="116426"/>
                </a:lnTo>
                <a:lnTo>
                  <a:pt x="3299205" y="82550"/>
                </a:lnTo>
                <a:lnTo>
                  <a:pt x="3265329" y="56378"/>
                </a:lnTo>
                <a:lnTo>
                  <a:pt x="3225343" y="39506"/>
                </a:lnTo>
                <a:lnTo>
                  <a:pt x="3180841" y="33527"/>
                </a:lnTo>
                <a:close/>
              </a:path>
              <a:path w="4309110" h="1038225">
                <a:moveTo>
                  <a:pt x="4309110" y="0"/>
                </a:moveTo>
                <a:lnTo>
                  <a:pt x="3348228" y="200913"/>
                </a:lnTo>
                <a:lnTo>
                  <a:pt x="3881991" y="200913"/>
                </a:lnTo>
                <a:lnTo>
                  <a:pt x="4309110" y="0"/>
                </a:lnTo>
                <a:close/>
              </a:path>
            </a:pathLst>
          </a:custGeom>
          <a:solidFill>
            <a:srgbClr val="073762"/>
          </a:solidFill>
        </p:spPr>
        <p:txBody>
          <a:bodyPr wrap="square" lIns="0" tIns="0" rIns="0" bIns="0" rtlCol="0"/>
          <a:lstStyle/>
          <a:p>
            <a:pPr defTabSz="685800"/>
            <a:endParaRPr sz="1350"/>
          </a:p>
        </p:txBody>
      </p:sp>
      <p:sp>
        <p:nvSpPr>
          <p:cNvPr id="18" name="object 18"/>
          <p:cNvSpPr txBox="1"/>
          <p:nvPr/>
        </p:nvSpPr>
        <p:spPr>
          <a:xfrm>
            <a:off x="627354" y="2750820"/>
            <a:ext cx="1982153" cy="427137"/>
          </a:xfrm>
          <a:prstGeom prst="rect">
            <a:avLst/>
          </a:prstGeom>
        </p:spPr>
        <p:txBody>
          <a:bodyPr vert="horz" wrap="square" lIns="0" tIns="9049" rIns="0" bIns="0" rtlCol="0">
            <a:spAutoFit/>
          </a:bodyPr>
          <a:lstStyle/>
          <a:p>
            <a:pPr marL="658654" marR="3810" indent="-649605" defTabSz="685800">
              <a:lnSpc>
                <a:spcPct val="101200"/>
              </a:lnSpc>
              <a:spcBef>
                <a:spcPts val="71"/>
              </a:spcBef>
            </a:pPr>
            <a:r>
              <a:rPr sz="1388">
                <a:solidFill>
                  <a:srgbClr val="FFFFFF"/>
                </a:solidFill>
                <a:latin typeface="Arial"/>
                <a:cs typeface="Arial"/>
              </a:rPr>
              <a:t>No</a:t>
            </a:r>
            <a:r>
              <a:rPr sz="1388" spc="15">
                <a:solidFill>
                  <a:srgbClr val="FFFFFF"/>
                </a:solidFill>
                <a:latin typeface="Arial"/>
                <a:cs typeface="Arial"/>
              </a:rPr>
              <a:t> </a:t>
            </a:r>
            <a:r>
              <a:rPr sz="1388">
                <a:solidFill>
                  <a:srgbClr val="FFFFFF"/>
                </a:solidFill>
                <a:latin typeface="Arial"/>
                <a:cs typeface="Arial"/>
              </a:rPr>
              <a:t>clear</a:t>
            </a:r>
            <a:r>
              <a:rPr sz="1388" spc="8">
                <a:solidFill>
                  <a:srgbClr val="FFFFFF"/>
                </a:solidFill>
                <a:latin typeface="Arial"/>
                <a:cs typeface="Arial"/>
              </a:rPr>
              <a:t> </a:t>
            </a:r>
            <a:r>
              <a:rPr sz="1388">
                <a:solidFill>
                  <a:srgbClr val="FFFFFF"/>
                </a:solidFill>
                <a:latin typeface="Arial"/>
                <a:cs typeface="Arial"/>
              </a:rPr>
              <a:t>guideline</a:t>
            </a:r>
            <a:r>
              <a:rPr sz="1388" spc="-15">
                <a:solidFill>
                  <a:srgbClr val="FFFFFF"/>
                </a:solidFill>
                <a:latin typeface="Arial"/>
                <a:cs typeface="Arial"/>
              </a:rPr>
              <a:t> </a:t>
            </a:r>
            <a:r>
              <a:rPr sz="1388">
                <a:solidFill>
                  <a:srgbClr val="FFFFFF"/>
                </a:solidFill>
                <a:latin typeface="Arial"/>
                <a:cs typeface="Arial"/>
              </a:rPr>
              <a:t>for</a:t>
            </a:r>
            <a:r>
              <a:rPr sz="1388" spc="11">
                <a:solidFill>
                  <a:srgbClr val="FFFFFF"/>
                </a:solidFill>
                <a:latin typeface="Arial"/>
                <a:cs typeface="Arial"/>
              </a:rPr>
              <a:t> </a:t>
            </a:r>
            <a:r>
              <a:rPr sz="1388" spc="-19">
                <a:solidFill>
                  <a:srgbClr val="FFFFFF"/>
                </a:solidFill>
                <a:latin typeface="Arial"/>
                <a:cs typeface="Arial"/>
              </a:rPr>
              <a:t>SA </a:t>
            </a:r>
            <a:r>
              <a:rPr sz="1388" spc="-8">
                <a:solidFill>
                  <a:srgbClr val="FFFFFF"/>
                </a:solidFill>
                <a:latin typeface="Arial"/>
                <a:cs typeface="Arial"/>
              </a:rPr>
              <a:t>referrals</a:t>
            </a:r>
            <a:endParaRPr sz="1388">
              <a:latin typeface="Arial"/>
              <a:cs typeface="Arial"/>
            </a:endParaRPr>
          </a:p>
        </p:txBody>
      </p:sp>
      <p:sp>
        <p:nvSpPr>
          <p:cNvPr id="19" name="object 19"/>
          <p:cNvSpPr txBox="1"/>
          <p:nvPr/>
        </p:nvSpPr>
        <p:spPr>
          <a:xfrm>
            <a:off x="226847" y="3801961"/>
            <a:ext cx="8483918" cy="936635"/>
          </a:xfrm>
          <a:prstGeom prst="rect">
            <a:avLst/>
          </a:prstGeom>
        </p:spPr>
        <p:txBody>
          <a:bodyPr vert="horz" wrap="square" lIns="0" tIns="9049" rIns="0" bIns="0" rtlCol="0">
            <a:spAutoFit/>
          </a:bodyPr>
          <a:lstStyle/>
          <a:p>
            <a:pPr marL="180975" marR="3810" indent="-171450" defTabSz="685800">
              <a:lnSpc>
                <a:spcPct val="151300"/>
              </a:lnSpc>
              <a:spcBef>
                <a:spcPts val="71"/>
              </a:spcBef>
              <a:buFont typeface="Arial"/>
              <a:buChar char="•"/>
              <a:tabLst>
                <a:tab pos="180975" algn="l"/>
              </a:tabLst>
            </a:pPr>
            <a:r>
              <a:rPr sz="1388" b="1">
                <a:solidFill>
                  <a:srgbClr val="073762"/>
                </a:solidFill>
                <a:latin typeface="Arial"/>
                <a:cs typeface="Arial"/>
              </a:rPr>
              <a:t>A</a:t>
            </a:r>
            <a:r>
              <a:rPr sz="1388" b="1" spc="-34">
                <a:solidFill>
                  <a:srgbClr val="073762"/>
                </a:solidFill>
                <a:latin typeface="Arial"/>
                <a:cs typeface="Arial"/>
              </a:rPr>
              <a:t> </a:t>
            </a:r>
            <a:r>
              <a:rPr sz="1388" b="1">
                <a:solidFill>
                  <a:srgbClr val="073762"/>
                </a:solidFill>
                <a:latin typeface="Arial"/>
                <a:cs typeface="Arial"/>
              </a:rPr>
              <a:t>large</a:t>
            </a:r>
            <a:r>
              <a:rPr sz="1388" b="1" spc="11">
                <a:solidFill>
                  <a:srgbClr val="073762"/>
                </a:solidFill>
                <a:latin typeface="Arial"/>
                <a:cs typeface="Arial"/>
              </a:rPr>
              <a:t> </a:t>
            </a:r>
            <a:r>
              <a:rPr sz="1388" b="1">
                <a:solidFill>
                  <a:srgbClr val="073762"/>
                </a:solidFill>
                <a:latin typeface="Arial"/>
                <a:cs typeface="Arial"/>
              </a:rPr>
              <a:t>observational</a:t>
            </a:r>
            <a:r>
              <a:rPr sz="1388" b="1" spc="11">
                <a:solidFill>
                  <a:srgbClr val="073762"/>
                </a:solidFill>
                <a:latin typeface="Arial"/>
                <a:cs typeface="Arial"/>
              </a:rPr>
              <a:t> </a:t>
            </a:r>
            <a:r>
              <a:rPr sz="1388" b="1">
                <a:solidFill>
                  <a:srgbClr val="073762"/>
                </a:solidFill>
                <a:latin typeface="Arial"/>
                <a:cs typeface="Arial"/>
              </a:rPr>
              <a:t>registry</a:t>
            </a:r>
            <a:r>
              <a:rPr sz="1388" b="1" spc="4">
                <a:solidFill>
                  <a:srgbClr val="073762"/>
                </a:solidFill>
                <a:latin typeface="Arial"/>
                <a:cs typeface="Arial"/>
              </a:rPr>
              <a:t> </a:t>
            </a:r>
            <a:r>
              <a:rPr sz="1388" b="1">
                <a:solidFill>
                  <a:srgbClr val="073762"/>
                </a:solidFill>
                <a:latin typeface="Arial"/>
                <a:cs typeface="Arial"/>
              </a:rPr>
              <a:t>with</a:t>
            </a:r>
            <a:r>
              <a:rPr sz="1388" b="1" spc="-4">
                <a:solidFill>
                  <a:srgbClr val="073762"/>
                </a:solidFill>
                <a:latin typeface="Arial"/>
                <a:cs typeface="Arial"/>
              </a:rPr>
              <a:t> </a:t>
            </a:r>
            <a:r>
              <a:rPr sz="1388" b="1">
                <a:solidFill>
                  <a:srgbClr val="073762"/>
                </a:solidFill>
                <a:latin typeface="Arial"/>
                <a:cs typeface="Arial"/>
              </a:rPr>
              <a:t>pooled</a:t>
            </a:r>
            <a:r>
              <a:rPr sz="1388" b="1" spc="11">
                <a:solidFill>
                  <a:srgbClr val="073762"/>
                </a:solidFill>
                <a:latin typeface="Arial"/>
                <a:cs typeface="Arial"/>
              </a:rPr>
              <a:t> </a:t>
            </a:r>
            <a:r>
              <a:rPr sz="1388" b="1">
                <a:solidFill>
                  <a:srgbClr val="073762"/>
                </a:solidFill>
                <a:latin typeface="Arial"/>
                <a:cs typeface="Arial"/>
              </a:rPr>
              <a:t>data</a:t>
            </a:r>
            <a:r>
              <a:rPr sz="1388" b="1" spc="19">
                <a:solidFill>
                  <a:srgbClr val="073762"/>
                </a:solidFill>
                <a:latin typeface="Arial"/>
                <a:cs typeface="Arial"/>
              </a:rPr>
              <a:t> </a:t>
            </a:r>
            <a:r>
              <a:rPr sz="1388" b="1">
                <a:solidFill>
                  <a:srgbClr val="073762"/>
                </a:solidFill>
                <a:latin typeface="Arial"/>
                <a:cs typeface="Arial"/>
              </a:rPr>
              <a:t>from</a:t>
            </a:r>
            <a:r>
              <a:rPr sz="1388" b="1" spc="23">
                <a:solidFill>
                  <a:srgbClr val="073762"/>
                </a:solidFill>
                <a:latin typeface="Arial"/>
                <a:cs typeface="Arial"/>
              </a:rPr>
              <a:t> </a:t>
            </a:r>
            <a:r>
              <a:rPr sz="1388" b="1">
                <a:solidFill>
                  <a:srgbClr val="073762"/>
                </a:solidFill>
                <a:latin typeface="Arial"/>
                <a:cs typeface="Arial"/>
              </a:rPr>
              <a:t>multiple</a:t>
            </a:r>
            <a:r>
              <a:rPr sz="1388" b="1" spc="4">
                <a:solidFill>
                  <a:srgbClr val="073762"/>
                </a:solidFill>
                <a:latin typeface="Arial"/>
                <a:cs typeface="Arial"/>
              </a:rPr>
              <a:t> </a:t>
            </a:r>
            <a:r>
              <a:rPr sz="1388" b="1">
                <a:solidFill>
                  <a:srgbClr val="073762"/>
                </a:solidFill>
                <a:latin typeface="Arial"/>
                <a:cs typeface="Arial"/>
              </a:rPr>
              <a:t>countries</a:t>
            </a:r>
            <a:r>
              <a:rPr sz="1388" b="1" spc="23">
                <a:solidFill>
                  <a:srgbClr val="073762"/>
                </a:solidFill>
                <a:latin typeface="Arial"/>
                <a:cs typeface="Arial"/>
              </a:rPr>
              <a:t> </a:t>
            </a:r>
            <a:r>
              <a:rPr sz="1388" b="1">
                <a:solidFill>
                  <a:srgbClr val="FF9900"/>
                </a:solidFill>
                <a:latin typeface="Arial"/>
                <a:cs typeface="Arial"/>
              </a:rPr>
              <a:t>has</a:t>
            </a:r>
            <a:r>
              <a:rPr sz="1388" b="1" spc="11">
                <a:solidFill>
                  <a:srgbClr val="FF9900"/>
                </a:solidFill>
                <a:latin typeface="Arial"/>
                <a:cs typeface="Arial"/>
              </a:rPr>
              <a:t> </a:t>
            </a:r>
            <a:r>
              <a:rPr sz="1388" b="1">
                <a:solidFill>
                  <a:srgbClr val="FF9900"/>
                </a:solidFill>
                <a:latin typeface="Arial"/>
                <a:cs typeface="Arial"/>
              </a:rPr>
              <a:t>the</a:t>
            </a:r>
            <a:r>
              <a:rPr sz="1388" b="1" spc="19">
                <a:solidFill>
                  <a:srgbClr val="FF9900"/>
                </a:solidFill>
                <a:latin typeface="Arial"/>
                <a:cs typeface="Arial"/>
              </a:rPr>
              <a:t> </a:t>
            </a:r>
            <a:r>
              <a:rPr sz="1388" b="1">
                <a:solidFill>
                  <a:srgbClr val="FF9900"/>
                </a:solidFill>
                <a:latin typeface="Arial"/>
                <a:cs typeface="Arial"/>
              </a:rPr>
              <a:t>statistical power </a:t>
            </a:r>
            <a:r>
              <a:rPr sz="1388" b="1" spc="-19">
                <a:solidFill>
                  <a:srgbClr val="FF9900"/>
                </a:solidFill>
                <a:latin typeface="Arial"/>
                <a:cs typeface="Arial"/>
              </a:rPr>
              <a:t>to </a:t>
            </a:r>
            <a:r>
              <a:rPr sz="1388" b="1">
                <a:solidFill>
                  <a:srgbClr val="FF9900"/>
                </a:solidFill>
                <a:latin typeface="Arial"/>
                <a:cs typeface="Arial"/>
              </a:rPr>
              <a:t>better</a:t>
            </a:r>
            <a:r>
              <a:rPr sz="1388" b="1" spc="11">
                <a:solidFill>
                  <a:srgbClr val="FF9900"/>
                </a:solidFill>
                <a:latin typeface="Arial"/>
                <a:cs typeface="Arial"/>
              </a:rPr>
              <a:t> </a:t>
            </a:r>
            <a:r>
              <a:rPr sz="1388" b="1">
                <a:solidFill>
                  <a:srgbClr val="FF9900"/>
                </a:solidFill>
                <a:latin typeface="Arial"/>
                <a:cs typeface="Arial"/>
              </a:rPr>
              <a:t>understand</a:t>
            </a:r>
            <a:r>
              <a:rPr sz="1388" b="1" spc="-4">
                <a:solidFill>
                  <a:srgbClr val="FF9900"/>
                </a:solidFill>
                <a:latin typeface="Arial"/>
                <a:cs typeface="Arial"/>
              </a:rPr>
              <a:t> </a:t>
            </a:r>
            <a:r>
              <a:rPr sz="1388" b="1">
                <a:solidFill>
                  <a:srgbClr val="FF9900"/>
                </a:solidFill>
                <a:latin typeface="Arial"/>
                <a:cs typeface="Arial"/>
              </a:rPr>
              <a:t>severe</a:t>
            </a:r>
            <a:r>
              <a:rPr sz="1388" b="1" spc="19">
                <a:solidFill>
                  <a:srgbClr val="FF9900"/>
                </a:solidFill>
                <a:latin typeface="Arial"/>
                <a:cs typeface="Arial"/>
              </a:rPr>
              <a:t> </a:t>
            </a:r>
            <a:r>
              <a:rPr sz="1388" b="1">
                <a:solidFill>
                  <a:srgbClr val="FF9900"/>
                </a:solidFill>
                <a:latin typeface="Arial"/>
                <a:cs typeface="Arial"/>
              </a:rPr>
              <a:t>asthma epidemiology</a:t>
            </a:r>
            <a:r>
              <a:rPr sz="1388" b="1">
                <a:solidFill>
                  <a:srgbClr val="073762"/>
                </a:solidFill>
                <a:latin typeface="Arial"/>
                <a:cs typeface="Arial"/>
              </a:rPr>
              <a:t>,</a:t>
            </a:r>
            <a:r>
              <a:rPr sz="1388" b="1" spc="-4">
                <a:solidFill>
                  <a:srgbClr val="073762"/>
                </a:solidFill>
                <a:latin typeface="Arial"/>
                <a:cs typeface="Arial"/>
              </a:rPr>
              <a:t> </a:t>
            </a:r>
            <a:r>
              <a:rPr sz="1388" b="1">
                <a:solidFill>
                  <a:srgbClr val="073762"/>
                </a:solidFill>
                <a:latin typeface="Arial"/>
                <a:cs typeface="Arial"/>
              </a:rPr>
              <a:t>clinical </a:t>
            </a:r>
            <a:r>
              <a:rPr sz="1388" b="1">
                <a:solidFill>
                  <a:srgbClr val="FF9900"/>
                </a:solidFill>
                <a:latin typeface="Arial"/>
                <a:cs typeface="Arial"/>
              </a:rPr>
              <a:t>management</a:t>
            </a:r>
            <a:r>
              <a:rPr sz="1388" b="1" spc="4">
                <a:solidFill>
                  <a:srgbClr val="FF9900"/>
                </a:solidFill>
                <a:latin typeface="Arial"/>
                <a:cs typeface="Arial"/>
              </a:rPr>
              <a:t> </a:t>
            </a:r>
            <a:r>
              <a:rPr sz="1388" b="1">
                <a:solidFill>
                  <a:srgbClr val="FF9900"/>
                </a:solidFill>
                <a:latin typeface="Arial"/>
                <a:cs typeface="Arial"/>
              </a:rPr>
              <a:t>and</a:t>
            </a:r>
            <a:r>
              <a:rPr sz="1388" b="1" spc="15">
                <a:solidFill>
                  <a:srgbClr val="FF9900"/>
                </a:solidFill>
                <a:latin typeface="Arial"/>
                <a:cs typeface="Arial"/>
              </a:rPr>
              <a:t> </a:t>
            </a:r>
            <a:r>
              <a:rPr sz="1388" b="1">
                <a:solidFill>
                  <a:srgbClr val="FF9900"/>
                </a:solidFill>
                <a:latin typeface="Arial"/>
                <a:cs typeface="Arial"/>
              </a:rPr>
              <a:t>outcomes</a:t>
            </a:r>
            <a:r>
              <a:rPr sz="1388" b="1" spc="8">
                <a:solidFill>
                  <a:srgbClr val="FF9900"/>
                </a:solidFill>
                <a:latin typeface="Arial"/>
                <a:cs typeface="Arial"/>
              </a:rPr>
              <a:t> </a:t>
            </a:r>
            <a:r>
              <a:rPr sz="1388" b="1" spc="-8">
                <a:solidFill>
                  <a:srgbClr val="073762"/>
                </a:solidFill>
                <a:latin typeface="Arial"/>
                <a:cs typeface="Arial"/>
              </a:rPr>
              <a:t>across </a:t>
            </a:r>
            <a:r>
              <a:rPr sz="1388" b="1">
                <a:solidFill>
                  <a:srgbClr val="073762"/>
                </a:solidFill>
                <a:latin typeface="Arial"/>
                <a:cs typeface="Arial"/>
              </a:rPr>
              <a:t>international</a:t>
            </a:r>
            <a:r>
              <a:rPr sz="1388" b="1" spc="23">
                <a:solidFill>
                  <a:srgbClr val="073762"/>
                </a:solidFill>
                <a:latin typeface="Arial"/>
                <a:cs typeface="Arial"/>
              </a:rPr>
              <a:t> </a:t>
            </a:r>
            <a:r>
              <a:rPr sz="1388" b="1" spc="-8">
                <a:solidFill>
                  <a:srgbClr val="073762"/>
                </a:solidFill>
                <a:latin typeface="Arial"/>
                <a:cs typeface="Arial"/>
              </a:rPr>
              <a:t>populations.</a:t>
            </a:r>
            <a:endParaRPr sz="1388">
              <a:latin typeface="Arial"/>
              <a:cs typeface="Arial"/>
            </a:endParaRPr>
          </a:p>
        </p:txBody>
      </p:sp>
      <p:pic>
        <p:nvPicPr>
          <p:cNvPr id="20" name="Graphic 19" descr="Beginning with solid fill">
            <a:hlinkClick r:id="rId5" action="ppaction://hlinksldjump"/>
            <a:extLst>
              <a:ext uri="{FF2B5EF4-FFF2-40B4-BE49-F238E27FC236}">
                <a16:creationId xmlns:a16="http://schemas.microsoft.com/office/drawing/2014/main" id="{5E73F797-D50F-CFA8-0088-7FF8E17C834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 y="16330"/>
            <a:ext cx="275061" cy="275061"/>
          </a:xfrm>
          <a:prstGeom prst="rect">
            <a:avLst/>
          </a:prstGeom>
          <a:effectLst>
            <a:outerShdw blurRad="50800" dist="38100" dir="5400000" algn="t" rotWithShape="0">
              <a:prstClr val="black">
                <a:alpha val="40000"/>
              </a:prstClr>
            </a:outerShdw>
          </a:effectLst>
        </p:spPr>
      </p:pic>
      <p:pic>
        <p:nvPicPr>
          <p:cNvPr id="21" name="Graphic 20" descr="Beginning with solid fill">
            <a:hlinkClick r:id="rId5" action="ppaction://hlinksldjump"/>
            <a:extLst>
              <a:ext uri="{FF2B5EF4-FFF2-40B4-BE49-F238E27FC236}">
                <a16:creationId xmlns:a16="http://schemas.microsoft.com/office/drawing/2014/main" id="{833DBDFF-9FFF-BABB-C993-0A22241DEA70}"/>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22" name="bg object 17">
            <a:extLst>
              <a:ext uri="{FF2B5EF4-FFF2-40B4-BE49-F238E27FC236}">
                <a16:creationId xmlns:a16="http://schemas.microsoft.com/office/drawing/2014/main" id="{3BE0C3FD-1BB7-1E53-B104-988E8B863802}"/>
              </a:ext>
            </a:extLst>
          </p:cNvPr>
          <p:cNvPicPr/>
          <p:nvPr/>
        </p:nvPicPr>
        <p:blipFill>
          <a:blip r:embed="rId10" cstate="print">
            <a:alphaModFix amt="10000"/>
            <a:extLst>
              <a:ext uri="{BEBA8EAE-BF5A-486C-A8C5-ECC9F3942E4B}">
                <a14:imgProps xmlns:a14="http://schemas.microsoft.com/office/drawing/2010/main">
                  <a14:imgLayer r:embed="rId11">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0" y="690372"/>
            <a:ext cx="9144000" cy="112395"/>
            <a:chOff x="0" y="920496"/>
            <a:chExt cx="12192000" cy="149860"/>
          </a:xfrm>
        </p:grpSpPr>
        <p:sp>
          <p:nvSpPr>
            <p:cNvPr id="3" name="object 3"/>
            <p:cNvSpPr/>
            <p:nvPr/>
          </p:nvSpPr>
          <p:spPr>
            <a:xfrm>
              <a:off x="0" y="920496"/>
              <a:ext cx="12192000" cy="60960"/>
            </a:xfrm>
            <a:custGeom>
              <a:avLst/>
              <a:gdLst/>
              <a:ahLst/>
              <a:cxnLst/>
              <a:rect l="l" t="t" r="r" b="b"/>
              <a:pathLst>
                <a:path w="12192000" h="60959">
                  <a:moveTo>
                    <a:pt x="12192000" y="0"/>
                  </a:moveTo>
                  <a:lnTo>
                    <a:pt x="0" y="0"/>
                  </a:lnTo>
                  <a:lnTo>
                    <a:pt x="0" y="60960"/>
                  </a:lnTo>
                  <a:lnTo>
                    <a:pt x="12192000" y="60960"/>
                  </a:lnTo>
                  <a:lnTo>
                    <a:pt x="12192000" y="0"/>
                  </a:lnTo>
                  <a:close/>
                </a:path>
              </a:pathLst>
            </a:custGeom>
            <a:solidFill>
              <a:srgbClr val="FF9900"/>
            </a:solidFill>
          </p:spPr>
          <p:txBody>
            <a:bodyPr wrap="square" lIns="0" tIns="0" rIns="0" bIns="0" rtlCol="0"/>
            <a:lstStyle/>
            <a:p>
              <a:pPr defTabSz="685800"/>
              <a:endParaRPr sz="1350"/>
            </a:p>
          </p:txBody>
        </p:sp>
        <p:sp>
          <p:nvSpPr>
            <p:cNvPr id="4" name="object 4"/>
            <p:cNvSpPr/>
            <p:nvPr/>
          </p:nvSpPr>
          <p:spPr>
            <a:xfrm>
              <a:off x="0" y="1008888"/>
              <a:ext cx="12192000" cy="60960"/>
            </a:xfrm>
            <a:custGeom>
              <a:avLst/>
              <a:gdLst/>
              <a:ahLst/>
              <a:cxnLst/>
              <a:rect l="l" t="t" r="r" b="b"/>
              <a:pathLst>
                <a:path w="12192000" h="60959">
                  <a:moveTo>
                    <a:pt x="12192000" y="0"/>
                  </a:moveTo>
                  <a:lnTo>
                    <a:pt x="0" y="0"/>
                  </a:lnTo>
                  <a:lnTo>
                    <a:pt x="0" y="60960"/>
                  </a:lnTo>
                  <a:lnTo>
                    <a:pt x="12192000" y="60960"/>
                  </a:lnTo>
                  <a:lnTo>
                    <a:pt x="12192000" y="0"/>
                  </a:lnTo>
                  <a:close/>
                </a:path>
              </a:pathLst>
            </a:custGeom>
            <a:solidFill>
              <a:srgbClr val="073762"/>
            </a:solidFill>
          </p:spPr>
          <p:txBody>
            <a:bodyPr wrap="square" lIns="0" tIns="0" rIns="0" bIns="0" rtlCol="0"/>
            <a:lstStyle/>
            <a:p>
              <a:pPr defTabSz="685800"/>
              <a:endParaRPr sz="1350"/>
            </a:p>
          </p:txBody>
        </p:sp>
      </p:grpSp>
      <p:sp>
        <p:nvSpPr>
          <p:cNvPr id="5" name="object 5"/>
          <p:cNvSpPr txBox="1">
            <a:spLocks noGrp="1"/>
          </p:cNvSpPr>
          <p:nvPr>
            <p:ph type="title"/>
          </p:nvPr>
        </p:nvSpPr>
        <p:spPr>
          <a:xfrm>
            <a:off x="164307" y="39648"/>
            <a:ext cx="9284493" cy="597888"/>
          </a:xfrm>
          <a:prstGeom prst="rect">
            <a:avLst/>
          </a:prstGeom>
        </p:spPr>
        <p:txBody>
          <a:bodyPr vert="horz" wrap="square" lIns="0" tIns="9049" rIns="0" bIns="0" rtlCol="0">
            <a:spAutoFit/>
          </a:bodyPr>
          <a:lstStyle/>
          <a:p>
            <a:pPr marL="2024539" marR="3810" indent="-1768793">
              <a:spcBef>
                <a:spcPts val="71"/>
              </a:spcBef>
            </a:pPr>
            <a:r>
              <a:rPr sz="1913">
                <a:solidFill>
                  <a:srgbClr val="09467D"/>
                </a:solidFill>
              </a:rPr>
              <a:t>The</a:t>
            </a:r>
            <a:r>
              <a:rPr sz="1913" spc="-45">
                <a:solidFill>
                  <a:srgbClr val="09467D"/>
                </a:solidFill>
              </a:rPr>
              <a:t> </a:t>
            </a:r>
            <a:r>
              <a:rPr sz="1913">
                <a:solidFill>
                  <a:srgbClr val="09467D"/>
                </a:solidFill>
              </a:rPr>
              <a:t>Broad</a:t>
            </a:r>
            <a:r>
              <a:rPr sz="1913" spc="-45">
                <a:solidFill>
                  <a:srgbClr val="09467D"/>
                </a:solidFill>
              </a:rPr>
              <a:t> </a:t>
            </a:r>
            <a:r>
              <a:rPr sz="1913">
                <a:solidFill>
                  <a:srgbClr val="09467D"/>
                </a:solidFill>
              </a:rPr>
              <a:t>Inclusion</a:t>
            </a:r>
            <a:r>
              <a:rPr sz="1913" spc="-19">
                <a:solidFill>
                  <a:srgbClr val="09467D"/>
                </a:solidFill>
              </a:rPr>
              <a:t> </a:t>
            </a:r>
            <a:r>
              <a:rPr sz="1913">
                <a:solidFill>
                  <a:srgbClr val="09467D"/>
                </a:solidFill>
              </a:rPr>
              <a:t>Criteria</a:t>
            </a:r>
            <a:r>
              <a:rPr sz="1913" spc="-68">
                <a:solidFill>
                  <a:srgbClr val="09467D"/>
                </a:solidFill>
              </a:rPr>
              <a:t> </a:t>
            </a:r>
            <a:r>
              <a:rPr sz="1913">
                <a:solidFill>
                  <a:srgbClr val="09467D"/>
                </a:solidFill>
              </a:rPr>
              <a:t>For</a:t>
            </a:r>
            <a:r>
              <a:rPr sz="1913" spc="-38">
                <a:solidFill>
                  <a:srgbClr val="09467D"/>
                </a:solidFill>
              </a:rPr>
              <a:t> </a:t>
            </a:r>
            <a:r>
              <a:rPr sz="1913">
                <a:solidFill>
                  <a:srgbClr val="09467D"/>
                </a:solidFill>
              </a:rPr>
              <a:t>Enrolment</a:t>
            </a:r>
            <a:r>
              <a:rPr sz="1913" spc="-26">
                <a:solidFill>
                  <a:srgbClr val="09467D"/>
                </a:solidFill>
              </a:rPr>
              <a:t> </a:t>
            </a:r>
            <a:r>
              <a:rPr sz="1913">
                <a:solidFill>
                  <a:srgbClr val="09467D"/>
                </a:solidFill>
              </a:rPr>
              <a:t>Captures</a:t>
            </a:r>
            <a:r>
              <a:rPr sz="1913" spc="-49">
                <a:solidFill>
                  <a:srgbClr val="09467D"/>
                </a:solidFill>
              </a:rPr>
              <a:t> </a:t>
            </a:r>
            <a:r>
              <a:rPr sz="1913">
                <a:solidFill>
                  <a:srgbClr val="09467D"/>
                </a:solidFill>
              </a:rPr>
              <a:t>a</a:t>
            </a:r>
            <a:r>
              <a:rPr sz="1913" spc="-60">
                <a:solidFill>
                  <a:srgbClr val="09467D"/>
                </a:solidFill>
              </a:rPr>
              <a:t> </a:t>
            </a:r>
            <a:r>
              <a:rPr sz="1913">
                <a:solidFill>
                  <a:srgbClr val="09467D"/>
                </a:solidFill>
              </a:rPr>
              <a:t>Diverse</a:t>
            </a:r>
            <a:r>
              <a:rPr sz="1913" spc="-60">
                <a:solidFill>
                  <a:srgbClr val="09467D"/>
                </a:solidFill>
              </a:rPr>
              <a:t> </a:t>
            </a:r>
            <a:r>
              <a:rPr sz="1913" spc="-8">
                <a:solidFill>
                  <a:srgbClr val="09467D"/>
                </a:solidFill>
              </a:rPr>
              <a:t>Patient </a:t>
            </a:r>
            <a:r>
              <a:rPr sz="1913">
                <a:solidFill>
                  <a:srgbClr val="09467D"/>
                </a:solidFill>
              </a:rPr>
              <a:t>Population</a:t>
            </a:r>
            <a:r>
              <a:rPr sz="1913" spc="-30">
                <a:solidFill>
                  <a:srgbClr val="09467D"/>
                </a:solidFill>
              </a:rPr>
              <a:t> </a:t>
            </a:r>
            <a:r>
              <a:rPr sz="1913">
                <a:solidFill>
                  <a:srgbClr val="09467D"/>
                </a:solidFill>
              </a:rPr>
              <a:t>Rarely</a:t>
            </a:r>
            <a:r>
              <a:rPr sz="1913" spc="-71">
                <a:solidFill>
                  <a:srgbClr val="09467D"/>
                </a:solidFill>
              </a:rPr>
              <a:t> </a:t>
            </a:r>
            <a:r>
              <a:rPr sz="1913">
                <a:solidFill>
                  <a:srgbClr val="09467D"/>
                </a:solidFill>
              </a:rPr>
              <a:t>Represented</a:t>
            </a:r>
            <a:r>
              <a:rPr sz="1913" spc="-64">
                <a:solidFill>
                  <a:srgbClr val="09467D"/>
                </a:solidFill>
              </a:rPr>
              <a:t> </a:t>
            </a:r>
            <a:r>
              <a:rPr sz="1913">
                <a:solidFill>
                  <a:srgbClr val="09467D"/>
                </a:solidFill>
              </a:rPr>
              <a:t>in</a:t>
            </a:r>
            <a:r>
              <a:rPr sz="1913" spc="-56">
                <a:solidFill>
                  <a:srgbClr val="09467D"/>
                </a:solidFill>
              </a:rPr>
              <a:t> </a:t>
            </a:r>
            <a:r>
              <a:rPr sz="1913" spc="-15">
                <a:solidFill>
                  <a:srgbClr val="09467D"/>
                </a:solidFill>
              </a:rPr>
              <a:t>RCTs</a:t>
            </a:r>
            <a:endParaRPr sz="1913"/>
          </a:p>
        </p:txBody>
      </p:sp>
      <p:grpSp>
        <p:nvGrpSpPr>
          <p:cNvPr id="6" name="object 6"/>
          <p:cNvGrpSpPr/>
          <p:nvPr/>
        </p:nvGrpSpPr>
        <p:grpSpPr>
          <a:xfrm>
            <a:off x="634507" y="1090613"/>
            <a:ext cx="7876223" cy="3442811"/>
            <a:chOff x="846010" y="1454150"/>
            <a:chExt cx="10501630" cy="4590415"/>
          </a:xfrm>
        </p:grpSpPr>
        <p:sp>
          <p:nvSpPr>
            <p:cNvPr id="7" name="object 7"/>
            <p:cNvSpPr/>
            <p:nvPr/>
          </p:nvSpPr>
          <p:spPr>
            <a:xfrm>
              <a:off x="860297" y="1466850"/>
              <a:ext cx="10473055" cy="466725"/>
            </a:xfrm>
            <a:custGeom>
              <a:avLst/>
              <a:gdLst/>
              <a:ahLst/>
              <a:cxnLst/>
              <a:rect l="l" t="t" r="r" b="b"/>
              <a:pathLst>
                <a:path w="10473055" h="466725">
                  <a:moveTo>
                    <a:pt x="10395204" y="0"/>
                  </a:moveTo>
                  <a:lnTo>
                    <a:pt x="77724" y="0"/>
                  </a:lnTo>
                  <a:lnTo>
                    <a:pt x="47470" y="6107"/>
                  </a:lnTo>
                  <a:lnTo>
                    <a:pt x="22764" y="22764"/>
                  </a:lnTo>
                  <a:lnTo>
                    <a:pt x="6107" y="47470"/>
                  </a:lnTo>
                  <a:lnTo>
                    <a:pt x="0" y="77724"/>
                  </a:lnTo>
                  <a:lnTo>
                    <a:pt x="0" y="388620"/>
                  </a:lnTo>
                  <a:lnTo>
                    <a:pt x="6107" y="418873"/>
                  </a:lnTo>
                  <a:lnTo>
                    <a:pt x="22764" y="443579"/>
                  </a:lnTo>
                  <a:lnTo>
                    <a:pt x="47470" y="460236"/>
                  </a:lnTo>
                  <a:lnTo>
                    <a:pt x="77724" y="466344"/>
                  </a:lnTo>
                  <a:lnTo>
                    <a:pt x="10395204" y="466344"/>
                  </a:lnTo>
                  <a:lnTo>
                    <a:pt x="10425457" y="460236"/>
                  </a:lnTo>
                  <a:lnTo>
                    <a:pt x="10450163" y="443579"/>
                  </a:lnTo>
                  <a:lnTo>
                    <a:pt x="10466820" y="418873"/>
                  </a:lnTo>
                  <a:lnTo>
                    <a:pt x="10472928" y="388620"/>
                  </a:lnTo>
                  <a:lnTo>
                    <a:pt x="10472928" y="77724"/>
                  </a:lnTo>
                  <a:lnTo>
                    <a:pt x="10466820" y="47470"/>
                  </a:lnTo>
                  <a:lnTo>
                    <a:pt x="10450163" y="22764"/>
                  </a:lnTo>
                  <a:lnTo>
                    <a:pt x="10425457" y="6107"/>
                  </a:lnTo>
                  <a:lnTo>
                    <a:pt x="10395204" y="0"/>
                  </a:lnTo>
                  <a:close/>
                </a:path>
              </a:pathLst>
            </a:custGeom>
            <a:solidFill>
              <a:srgbClr val="042949"/>
            </a:solidFill>
          </p:spPr>
          <p:txBody>
            <a:bodyPr wrap="square" lIns="0" tIns="0" rIns="0" bIns="0" rtlCol="0"/>
            <a:lstStyle/>
            <a:p>
              <a:pPr defTabSz="685800"/>
              <a:endParaRPr sz="1350"/>
            </a:p>
          </p:txBody>
        </p:sp>
        <p:sp>
          <p:nvSpPr>
            <p:cNvPr id="8" name="object 8"/>
            <p:cNvSpPr/>
            <p:nvPr/>
          </p:nvSpPr>
          <p:spPr>
            <a:xfrm>
              <a:off x="860297" y="1466850"/>
              <a:ext cx="10473055" cy="466725"/>
            </a:xfrm>
            <a:custGeom>
              <a:avLst/>
              <a:gdLst/>
              <a:ahLst/>
              <a:cxnLst/>
              <a:rect l="l" t="t" r="r" b="b"/>
              <a:pathLst>
                <a:path w="10473055" h="466725">
                  <a:moveTo>
                    <a:pt x="0" y="77724"/>
                  </a:moveTo>
                  <a:lnTo>
                    <a:pt x="6107" y="47470"/>
                  </a:lnTo>
                  <a:lnTo>
                    <a:pt x="22764" y="22764"/>
                  </a:lnTo>
                  <a:lnTo>
                    <a:pt x="47470" y="6107"/>
                  </a:lnTo>
                  <a:lnTo>
                    <a:pt x="77724" y="0"/>
                  </a:lnTo>
                  <a:lnTo>
                    <a:pt x="10395204" y="0"/>
                  </a:lnTo>
                  <a:lnTo>
                    <a:pt x="10425457" y="6107"/>
                  </a:lnTo>
                  <a:lnTo>
                    <a:pt x="10450163" y="22764"/>
                  </a:lnTo>
                  <a:lnTo>
                    <a:pt x="10466820" y="47470"/>
                  </a:lnTo>
                  <a:lnTo>
                    <a:pt x="10472928" y="77724"/>
                  </a:lnTo>
                  <a:lnTo>
                    <a:pt x="10472928" y="388620"/>
                  </a:lnTo>
                  <a:lnTo>
                    <a:pt x="10466820" y="418873"/>
                  </a:lnTo>
                  <a:lnTo>
                    <a:pt x="10450163" y="443579"/>
                  </a:lnTo>
                  <a:lnTo>
                    <a:pt x="10425457" y="460236"/>
                  </a:lnTo>
                  <a:lnTo>
                    <a:pt x="10395204" y="466344"/>
                  </a:lnTo>
                  <a:lnTo>
                    <a:pt x="77724" y="466344"/>
                  </a:lnTo>
                  <a:lnTo>
                    <a:pt x="47470" y="460236"/>
                  </a:lnTo>
                  <a:lnTo>
                    <a:pt x="22764" y="443579"/>
                  </a:lnTo>
                  <a:lnTo>
                    <a:pt x="6107" y="418873"/>
                  </a:lnTo>
                  <a:lnTo>
                    <a:pt x="0" y="388620"/>
                  </a:lnTo>
                  <a:lnTo>
                    <a:pt x="0" y="77724"/>
                  </a:lnTo>
                  <a:close/>
                </a:path>
              </a:pathLst>
            </a:custGeom>
            <a:ln w="25400">
              <a:solidFill>
                <a:srgbClr val="042949"/>
              </a:solidFill>
            </a:ln>
          </p:spPr>
          <p:txBody>
            <a:bodyPr wrap="square" lIns="0" tIns="0" rIns="0" bIns="0" rtlCol="0"/>
            <a:lstStyle/>
            <a:p>
              <a:pPr defTabSz="685800"/>
              <a:endParaRPr sz="1350"/>
            </a:p>
          </p:txBody>
        </p:sp>
        <p:sp>
          <p:nvSpPr>
            <p:cNvPr id="9" name="object 9"/>
            <p:cNvSpPr/>
            <p:nvPr/>
          </p:nvSpPr>
          <p:spPr>
            <a:xfrm>
              <a:off x="860297" y="1904237"/>
              <a:ext cx="10473055" cy="4125595"/>
            </a:xfrm>
            <a:custGeom>
              <a:avLst/>
              <a:gdLst/>
              <a:ahLst/>
              <a:cxnLst/>
              <a:rect l="l" t="t" r="r" b="b"/>
              <a:pathLst>
                <a:path w="10473055" h="4125595">
                  <a:moveTo>
                    <a:pt x="0" y="4125467"/>
                  </a:moveTo>
                  <a:lnTo>
                    <a:pt x="10472928" y="4125467"/>
                  </a:lnTo>
                  <a:lnTo>
                    <a:pt x="10472928" y="0"/>
                  </a:lnTo>
                  <a:lnTo>
                    <a:pt x="0" y="0"/>
                  </a:lnTo>
                  <a:lnTo>
                    <a:pt x="0" y="4125467"/>
                  </a:lnTo>
                  <a:close/>
                </a:path>
              </a:pathLst>
            </a:custGeom>
            <a:ln w="28575">
              <a:solidFill>
                <a:srgbClr val="042949"/>
              </a:solidFill>
            </a:ln>
          </p:spPr>
          <p:txBody>
            <a:bodyPr wrap="square" lIns="0" tIns="0" rIns="0" bIns="0" rtlCol="0"/>
            <a:lstStyle/>
            <a:p>
              <a:pPr defTabSz="685800"/>
              <a:endParaRPr sz="1350"/>
            </a:p>
          </p:txBody>
        </p:sp>
      </p:grpSp>
      <p:sp>
        <p:nvSpPr>
          <p:cNvPr id="10" name="object 10"/>
          <p:cNvSpPr txBox="1"/>
          <p:nvPr/>
        </p:nvSpPr>
        <p:spPr>
          <a:xfrm>
            <a:off x="703707" y="1073276"/>
            <a:ext cx="4255294" cy="600485"/>
          </a:xfrm>
          <a:prstGeom prst="rect">
            <a:avLst/>
          </a:prstGeom>
        </p:spPr>
        <p:txBody>
          <a:bodyPr vert="horz" wrap="square" lIns="0" tIns="94298" rIns="0" bIns="0" rtlCol="0">
            <a:spAutoFit/>
          </a:bodyPr>
          <a:lstStyle/>
          <a:p>
            <a:pPr marL="3491389" defTabSz="685800">
              <a:spcBef>
                <a:spcPts val="743"/>
              </a:spcBef>
            </a:pPr>
            <a:r>
              <a:rPr sz="1350" b="1" spc="-8">
                <a:solidFill>
                  <a:srgbClr val="FFFFFF"/>
                </a:solidFill>
                <a:latin typeface="Arial"/>
                <a:cs typeface="Arial"/>
              </a:rPr>
              <a:t>Inclusion</a:t>
            </a:r>
            <a:endParaRPr sz="1350">
              <a:latin typeface="Arial"/>
              <a:cs typeface="Arial"/>
            </a:endParaRPr>
          </a:p>
          <a:p>
            <a:pPr marL="224314" indent="-214789" defTabSz="685800">
              <a:spcBef>
                <a:spcPts val="668"/>
              </a:spcBef>
              <a:buFont typeface="Wingdings"/>
              <a:buChar char=""/>
              <a:tabLst>
                <a:tab pos="224314" algn="l"/>
              </a:tabLst>
            </a:pPr>
            <a:r>
              <a:rPr sz="1350">
                <a:solidFill>
                  <a:srgbClr val="404040"/>
                </a:solidFill>
                <a:latin typeface="Arial"/>
                <a:cs typeface="Arial"/>
              </a:rPr>
              <a:t>Adult</a:t>
            </a:r>
            <a:r>
              <a:rPr sz="1350" spc="-23">
                <a:solidFill>
                  <a:srgbClr val="404040"/>
                </a:solidFill>
                <a:latin typeface="Arial"/>
                <a:cs typeface="Arial"/>
              </a:rPr>
              <a:t> </a:t>
            </a:r>
            <a:r>
              <a:rPr sz="1350">
                <a:solidFill>
                  <a:srgbClr val="404040"/>
                </a:solidFill>
                <a:latin typeface="Arial"/>
                <a:cs typeface="Arial"/>
              </a:rPr>
              <a:t>≥18</a:t>
            </a:r>
            <a:r>
              <a:rPr sz="1350" spc="-19">
                <a:solidFill>
                  <a:srgbClr val="404040"/>
                </a:solidFill>
                <a:latin typeface="Arial"/>
                <a:cs typeface="Arial"/>
              </a:rPr>
              <a:t> </a:t>
            </a:r>
            <a:r>
              <a:rPr sz="1350">
                <a:solidFill>
                  <a:srgbClr val="404040"/>
                </a:solidFill>
                <a:latin typeface="Arial"/>
                <a:cs typeface="Arial"/>
              </a:rPr>
              <a:t>years</a:t>
            </a:r>
            <a:r>
              <a:rPr sz="1350" spc="-8">
                <a:solidFill>
                  <a:srgbClr val="404040"/>
                </a:solidFill>
                <a:latin typeface="Arial"/>
                <a:cs typeface="Arial"/>
              </a:rPr>
              <a:t> </a:t>
            </a:r>
            <a:r>
              <a:rPr sz="1350">
                <a:solidFill>
                  <a:srgbClr val="404040"/>
                </a:solidFill>
                <a:latin typeface="Arial"/>
                <a:cs typeface="Arial"/>
              </a:rPr>
              <a:t>old</a:t>
            </a:r>
            <a:r>
              <a:rPr sz="1350" spc="-19">
                <a:solidFill>
                  <a:srgbClr val="404040"/>
                </a:solidFill>
                <a:latin typeface="Arial"/>
                <a:cs typeface="Arial"/>
              </a:rPr>
              <a:t> </a:t>
            </a:r>
            <a:r>
              <a:rPr sz="1350">
                <a:solidFill>
                  <a:srgbClr val="404040"/>
                </a:solidFill>
                <a:latin typeface="Arial"/>
                <a:cs typeface="Arial"/>
              </a:rPr>
              <a:t>with</a:t>
            </a:r>
            <a:r>
              <a:rPr sz="1350" spc="-4">
                <a:solidFill>
                  <a:srgbClr val="404040"/>
                </a:solidFill>
                <a:latin typeface="Arial"/>
                <a:cs typeface="Arial"/>
              </a:rPr>
              <a:t> </a:t>
            </a:r>
            <a:r>
              <a:rPr sz="1350">
                <a:solidFill>
                  <a:srgbClr val="404040"/>
                </a:solidFill>
                <a:latin typeface="Arial"/>
                <a:cs typeface="Arial"/>
              </a:rPr>
              <a:t>severe</a:t>
            </a:r>
            <a:r>
              <a:rPr sz="1350" spc="-19">
                <a:solidFill>
                  <a:srgbClr val="404040"/>
                </a:solidFill>
                <a:latin typeface="Arial"/>
                <a:cs typeface="Arial"/>
              </a:rPr>
              <a:t> </a:t>
            </a:r>
            <a:r>
              <a:rPr sz="1350" spc="-8">
                <a:solidFill>
                  <a:srgbClr val="404040"/>
                </a:solidFill>
                <a:latin typeface="Arial"/>
                <a:cs typeface="Arial"/>
              </a:rPr>
              <a:t>asthma</a:t>
            </a:r>
            <a:endParaRPr sz="1350">
              <a:latin typeface="Arial"/>
              <a:cs typeface="Arial"/>
            </a:endParaRPr>
          </a:p>
        </p:txBody>
      </p:sp>
      <p:sp>
        <p:nvSpPr>
          <p:cNvPr id="11" name="object 11"/>
          <p:cNvSpPr txBox="1"/>
          <p:nvPr/>
        </p:nvSpPr>
        <p:spPr>
          <a:xfrm>
            <a:off x="703706" y="1860004"/>
            <a:ext cx="5415438" cy="586699"/>
          </a:xfrm>
          <a:prstGeom prst="rect">
            <a:avLst/>
          </a:prstGeom>
        </p:spPr>
        <p:txBody>
          <a:bodyPr vert="horz" wrap="square" lIns="0" tIns="9525" rIns="0" bIns="0" rtlCol="0">
            <a:spAutoFit/>
          </a:bodyPr>
          <a:lstStyle/>
          <a:p>
            <a:pPr marL="223838" indent="-214313" defTabSz="685800">
              <a:spcBef>
                <a:spcPts val="75"/>
              </a:spcBef>
              <a:buFont typeface="Wingdings"/>
              <a:buChar char=""/>
              <a:tabLst>
                <a:tab pos="223838" algn="l"/>
              </a:tabLst>
            </a:pPr>
            <a:r>
              <a:rPr sz="1350">
                <a:solidFill>
                  <a:srgbClr val="404040"/>
                </a:solidFill>
                <a:latin typeface="Arial"/>
                <a:cs typeface="Arial"/>
              </a:rPr>
              <a:t>Undergoing</a:t>
            </a:r>
            <a:r>
              <a:rPr sz="1350" spc="-15">
                <a:solidFill>
                  <a:srgbClr val="404040"/>
                </a:solidFill>
                <a:latin typeface="Arial"/>
                <a:cs typeface="Arial"/>
              </a:rPr>
              <a:t> </a:t>
            </a:r>
            <a:r>
              <a:rPr sz="1350">
                <a:solidFill>
                  <a:srgbClr val="404040"/>
                </a:solidFill>
                <a:latin typeface="Arial"/>
                <a:cs typeface="Arial"/>
              </a:rPr>
              <a:t>GINA</a:t>
            </a:r>
            <a:r>
              <a:rPr sz="1350" spc="-94">
                <a:solidFill>
                  <a:srgbClr val="404040"/>
                </a:solidFill>
                <a:latin typeface="Arial"/>
                <a:cs typeface="Arial"/>
              </a:rPr>
              <a:t> </a:t>
            </a:r>
            <a:r>
              <a:rPr sz="1350">
                <a:solidFill>
                  <a:srgbClr val="404040"/>
                </a:solidFill>
                <a:latin typeface="Arial"/>
                <a:cs typeface="Arial"/>
              </a:rPr>
              <a:t>Step</a:t>
            </a:r>
            <a:r>
              <a:rPr sz="1350" spc="-30">
                <a:solidFill>
                  <a:srgbClr val="404040"/>
                </a:solidFill>
                <a:latin typeface="Arial"/>
                <a:cs typeface="Arial"/>
              </a:rPr>
              <a:t> </a:t>
            </a:r>
            <a:r>
              <a:rPr sz="1350">
                <a:solidFill>
                  <a:srgbClr val="404040"/>
                </a:solidFill>
                <a:latin typeface="Arial"/>
                <a:cs typeface="Arial"/>
              </a:rPr>
              <a:t>5</a:t>
            </a:r>
            <a:r>
              <a:rPr sz="1350" spc="-23">
                <a:solidFill>
                  <a:srgbClr val="404040"/>
                </a:solidFill>
                <a:latin typeface="Arial"/>
                <a:cs typeface="Arial"/>
              </a:rPr>
              <a:t> </a:t>
            </a:r>
            <a:r>
              <a:rPr sz="1350">
                <a:solidFill>
                  <a:srgbClr val="404040"/>
                </a:solidFill>
                <a:latin typeface="Arial"/>
                <a:cs typeface="Arial"/>
              </a:rPr>
              <a:t>treatment</a:t>
            </a:r>
            <a:r>
              <a:rPr sz="1350" spc="-19">
                <a:solidFill>
                  <a:srgbClr val="404040"/>
                </a:solidFill>
                <a:latin typeface="Arial"/>
                <a:cs typeface="Arial"/>
              </a:rPr>
              <a:t> </a:t>
            </a:r>
            <a:r>
              <a:rPr sz="1350">
                <a:solidFill>
                  <a:srgbClr val="404040"/>
                </a:solidFill>
                <a:latin typeface="Arial"/>
                <a:cs typeface="Arial"/>
              </a:rPr>
              <a:t>OR</a:t>
            </a:r>
            <a:r>
              <a:rPr sz="1350" spc="-34">
                <a:solidFill>
                  <a:srgbClr val="404040"/>
                </a:solidFill>
                <a:latin typeface="Arial"/>
                <a:cs typeface="Arial"/>
              </a:rPr>
              <a:t> </a:t>
            </a:r>
            <a:r>
              <a:rPr sz="1350">
                <a:solidFill>
                  <a:srgbClr val="404040"/>
                </a:solidFill>
                <a:latin typeface="Arial"/>
                <a:cs typeface="Arial"/>
              </a:rPr>
              <a:t>uncontrolled on</a:t>
            </a:r>
            <a:r>
              <a:rPr sz="1350" spc="-23">
                <a:solidFill>
                  <a:srgbClr val="404040"/>
                </a:solidFill>
                <a:latin typeface="Arial"/>
                <a:cs typeface="Arial"/>
              </a:rPr>
              <a:t> </a:t>
            </a:r>
            <a:r>
              <a:rPr sz="1350">
                <a:solidFill>
                  <a:srgbClr val="404040"/>
                </a:solidFill>
                <a:latin typeface="Arial"/>
                <a:cs typeface="Arial"/>
              </a:rPr>
              <a:t>GINA</a:t>
            </a:r>
            <a:r>
              <a:rPr sz="1350" spc="-94">
                <a:solidFill>
                  <a:srgbClr val="404040"/>
                </a:solidFill>
                <a:latin typeface="Arial"/>
                <a:cs typeface="Arial"/>
              </a:rPr>
              <a:t> </a:t>
            </a:r>
            <a:r>
              <a:rPr sz="1350">
                <a:solidFill>
                  <a:srgbClr val="404040"/>
                </a:solidFill>
                <a:latin typeface="Arial"/>
                <a:cs typeface="Arial"/>
              </a:rPr>
              <a:t>Step</a:t>
            </a:r>
            <a:r>
              <a:rPr sz="1350" spc="-30">
                <a:solidFill>
                  <a:srgbClr val="404040"/>
                </a:solidFill>
                <a:latin typeface="Arial"/>
                <a:cs typeface="Arial"/>
              </a:rPr>
              <a:t> </a:t>
            </a:r>
            <a:r>
              <a:rPr sz="1350" spc="-38">
                <a:solidFill>
                  <a:srgbClr val="404040"/>
                </a:solidFill>
                <a:latin typeface="Arial"/>
                <a:cs typeface="Arial"/>
              </a:rPr>
              <a:t>4</a:t>
            </a:r>
            <a:endParaRPr sz="1350">
              <a:latin typeface="Arial"/>
              <a:cs typeface="Arial"/>
            </a:endParaRPr>
          </a:p>
          <a:p>
            <a:pPr marL="224314" defTabSz="685800">
              <a:spcBef>
                <a:spcPts val="4"/>
              </a:spcBef>
            </a:pPr>
            <a:r>
              <a:rPr sz="1350" spc="-8">
                <a:solidFill>
                  <a:srgbClr val="404040"/>
                </a:solidFill>
                <a:latin typeface="Arial"/>
                <a:cs typeface="Arial"/>
              </a:rPr>
              <a:t>treatment</a:t>
            </a:r>
            <a:endParaRPr sz="1350">
              <a:latin typeface="Arial"/>
              <a:cs typeface="Arial"/>
            </a:endParaRPr>
          </a:p>
          <a:p>
            <a:pPr marL="567214" lvl="1" indent="-214789" defTabSz="685800">
              <a:buFont typeface="Wingdings"/>
              <a:buChar char=""/>
              <a:tabLst>
                <a:tab pos="567214" algn="l"/>
              </a:tabLst>
            </a:pPr>
            <a:r>
              <a:rPr sz="1050">
                <a:solidFill>
                  <a:srgbClr val="404040"/>
                </a:solidFill>
                <a:latin typeface="Arial"/>
                <a:cs typeface="Arial"/>
              </a:rPr>
              <a:t>Uncontrolled</a:t>
            </a:r>
            <a:r>
              <a:rPr sz="1050" spc="-60">
                <a:solidFill>
                  <a:srgbClr val="404040"/>
                </a:solidFill>
                <a:latin typeface="Arial"/>
                <a:cs typeface="Arial"/>
              </a:rPr>
              <a:t> </a:t>
            </a:r>
            <a:r>
              <a:rPr sz="1050">
                <a:solidFill>
                  <a:srgbClr val="404040"/>
                </a:solidFill>
                <a:latin typeface="Arial"/>
                <a:cs typeface="Arial"/>
              </a:rPr>
              <a:t>as</a:t>
            </a:r>
            <a:r>
              <a:rPr sz="1050" spc="-26">
                <a:solidFill>
                  <a:srgbClr val="404040"/>
                </a:solidFill>
                <a:latin typeface="Arial"/>
                <a:cs typeface="Arial"/>
              </a:rPr>
              <a:t> </a:t>
            </a:r>
            <a:r>
              <a:rPr sz="1050">
                <a:solidFill>
                  <a:srgbClr val="404040"/>
                </a:solidFill>
                <a:latin typeface="Arial"/>
                <a:cs typeface="Arial"/>
              </a:rPr>
              <a:t>defined</a:t>
            </a:r>
            <a:r>
              <a:rPr sz="1050" spc="-49">
                <a:solidFill>
                  <a:srgbClr val="404040"/>
                </a:solidFill>
                <a:latin typeface="Arial"/>
                <a:cs typeface="Arial"/>
              </a:rPr>
              <a:t> </a:t>
            </a:r>
            <a:r>
              <a:rPr sz="1050">
                <a:solidFill>
                  <a:srgbClr val="404040"/>
                </a:solidFill>
                <a:latin typeface="Arial"/>
                <a:cs typeface="Arial"/>
              </a:rPr>
              <a:t>by</a:t>
            </a:r>
            <a:r>
              <a:rPr sz="1050" spc="-34">
                <a:solidFill>
                  <a:srgbClr val="404040"/>
                </a:solidFill>
                <a:latin typeface="Arial"/>
                <a:cs typeface="Arial"/>
              </a:rPr>
              <a:t> </a:t>
            </a:r>
            <a:r>
              <a:rPr sz="1050" spc="-8">
                <a:solidFill>
                  <a:srgbClr val="404040"/>
                </a:solidFill>
                <a:latin typeface="Arial"/>
                <a:cs typeface="Arial"/>
              </a:rPr>
              <a:t>ERS/ATS</a:t>
            </a:r>
            <a:r>
              <a:rPr sz="1050" spc="-15">
                <a:solidFill>
                  <a:srgbClr val="404040"/>
                </a:solidFill>
                <a:latin typeface="Arial"/>
                <a:cs typeface="Arial"/>
              </a:rPr>
              <a:t> </a:t>
            </a:r>
            <a:r>
              <a:rPr sz="1050" spc="-8">
                <a:solidFill>
                  <a:srgbClr val="404040"/>
                </a:solidFill>
                <a:latin typeface="Arial"/>
                <a:cs typeface="Arial"/>
              </a:rPr>
              <a:t>guidelines</a:t>
            </a:r>
            <a:endParaRPr sz="1050">
              <a:latin typeface="Arial"/>
              <a:cs typeface="Arial"/>
            </a:endParaRPr>
          </a:p>
        </p:txBody>
      </p:sp>
      <p:sp>
        <p:nvSpPr>
          <p:cNvPr id="12" name="object 12"/>
          <p:cNvSpPr txBox="1"/>
          <p:nvPr/>
        </p:nvSpPr>
        <p:spPr>
          <a:xfrm>
            <a:off x="656082" y="2591942"/>
            <a:ext cx="7564279" cy="1710084"/>
          </a:xfrm>
          <a:prstGeom prst="rect">
            <a:avLst/>
          </a:prstGeom>
        </p:spPr>
        <p:txBody>
          <a:bodyPr vert="horz" wrap="square" lIns="0" tIns="9525" rIns="0" bIns="0" rtlCol="0">
            <a:spAutoFit/>
          </a:bodyPr>
          <a:lstStyle/>
          <a:p>
            <a:pPr marL="271939" indent="-214789" defTabSz="685800">
              <a:spcBef>
                <a:spcPts val="75"/>
              </a:spcBef>
              <a:buFont typeface="Wingdings"/>
              <a:buChar char=""/>
              <a:tabLst>
                <a:tab pos="271939" algn="l"/>
              </a:tabLst>
            </a:pPr>
            <a:r>
              <a:rPr sz="1350">
                <a:solidFill>
                  <a:srgbClr val="404040"/>
                </a:solidFill>
                <a:latin typeface="Arial"/>
                <a:cs typeface="Arial"/>
              </a:rPr>
              <a:t>Poor</a:t>
            </a:r>
            <a:r>
              <a:rPr sz="1350" spc="-30">
                <a:solidFill>
                  <a:srgbClr val="404040"/>
                </a:solidFill>
                <a:latin typeface="Arial"/>
                <a:cs typeface="Arial"/>
              </a:rPr>
              <a:t> </a:t>
            </a:r>
            <a:r>
              <a:rPr sz="1350">
                <a:solidFill>
                  <a:srgbClr val="404040"/>
                </a:solidFill>
                <a:latin typeface="Arial"/>
                <a:cs typeface="Arial"/>
              </a:rPr>
              <a:t>symptom control</a:t>
            </a:r>
            <a:r>
              <a:rPr sz="1350" spc="-15">
                <a:solidFill>
                  <a:srgbClr val="404040"/>
                </a:solidFill>
                <a:latin typeface="Arial"/>
                <a:cs typeface="Arial"/>
              </a:rPr>
              <a:t> </a:t>
            </a:r>
            <a:r>
              <a:rPr sz="1350">
                <a:solidFill>
                  <a:srgbClr val="404040"/>
                </a:solidFill>
                <a:latin typeface="Arial"/>
                <a:cs typeface="Arial"/>
              </a:rPr>
              <a:t>where</a:t>
            </a:r>
            <a:r>
              <a:rPr sz="1350" spc="-56">
                <a:solidFill>
                  <a:srgbClr val="404040"/>
                </a:solidFill>
                <a:latin typeface="Arial"/>
                <a:cs typeface="Arial"/>
              </a:rPr>
              <a:t> </a:t>
            </a:r>
            <a:r>
              <a:rPr sz="1350">
                <a:solidFill>
                  <a:srgbClr val="404040"/>
                </a:solidFill>
                <a:latin typeface="Arial"/>
                <a:cs typeface="Arial"/>
              </a:rPr>
              <a:t>ACQ</a:t>
            </a:r>
            <a:r>
              <a:rPr sz="1350" spc="-23">
                <a:solidFill>
                  <a:srgbClr val="404040"/>
                </a:solidFill>
                <a:latin typeface="Arial"/>
                <a:cs typeface="Arial"/>
              </a:rPr>
              <a:t> </a:t>
            </a:r>
            <a:r>
              <a:rPr sz="1350">
                <a:solidFill>
                  <a:srgbClr val="404040"/>
                </a:solidFill>
                <a:latin typeface="Arial"/>
                <a:cs typeface="Arial"/>
              </a:rPr>
              <a:t>is</a:t>
            </a:r>
            <a:r>
              <a:rPr sz="1350" spc="-23">
                <a:solidFill>
                  <a:srgbClr val="404040"/>
                </a:solidFill>
                <a:latin typeface="Arial"/>
                <a:cs typeface="Arial"/>
              </a:rPr>
              <a:t> </a:t>
            </a:r>
            <a:r>
              <a:rPr sz="1350">
                <a:solidFill>
                  <a:srgbClr val="404040"/>
                </a:solidFill>
                <a:latin typeface="Arial"/>
                <a:cs typeface="Arial"/>
              </a:rPr>
              <a:t>consistently</a:t>
            </a:r>
            <a:r>
              <a:rPr sz="1350" spc="-11">
                <a:solidFill>
                  <a:srgbClr val="404040"/>
                </a:solidFill>
                <a:latin typeface="Arial"/>
                <a:cs typeface="Arial"/>
              </a:rPr>
              <a:t> </a:t>
            </a:r>
            <a:r>
              <a:rPr sz="1350">
                <a:solidFill>
                  <a:srgbClr val="404040"/>
                </a:solidFill>
                <a:latin typeface="Arial"/>
                <a:cs typeface="Arial"/>
              </a:rPr>
              <a:t>&gt;</a:t>
            </a:r>
            <a:r>
              <a:rPr sz="1350" spc="-15">
                <a:solidFill>
                  <a:srgbClr val="404040"/>
                </a:solidFill>
                <a:latin typeface="Arial"/>
                <a:cs typeface="Arial"/>
              </a:rPr>
              <a:t> </a:t>
            </a:r>
            <a:r>
              <a:rPr sz="1350">
                <a:solidFill>
                  <a:srgbClr val="404040"/>
                </a:solidFill>
                <a:latin typeface="Arial"/>
                <a:cs typeface="Arial"/>
              </a:rPr>
              <a:t>1.5,</a:t>
            </a:r>
            <a:r>
              <a:rPr sz="1350" spc="-94">
                <a:solidFill>
                  <a:srgbClr val="404040"/>
                </a:solidFill>
                <a:latin typeface="Arial"/>
                <a:cs typeface="Arial"/>
              </a:rPr>
              <a:t> </a:t>
            </a:r>
            <a:r>
              <a:rPr sz="1350">
                <a:solidFill>
                  <a:srgbClr val="404040"/>
                </a:solidFill>
                <a:latin typeface="Arial"/>
                <a:cs typeface="Arial"/>
              </a:rPr>
              <a:t>ACT</a:t>
            </a:r>
            <a:r>
              <a:rPr sz="1350" spc="-41">
                <a:solidFill>
                  <a:srgbClr val="404040"/>
                </a:solidFill>
                <a:latin typeface="Arial"/>
                <a:cs typeface="Arial"/>
              </a:rPr>
              <a:t> </a:t>
            </a:r>
            <a:r>
              <a:rPr sz="1350" spc="-19">
                <a:solidFill>
                  <a:srgbClr val="404040"/>
                </a:solidFill>
                <a:latin typeface="Arial"/>
                <a:cs typeface="Arial"/>
              </a:rPr>
              <a:t>&lt;20</a:t>
            </a:r>
            <a:endParaRPr sz="1350">
              <a:latin typeface="Arial"/>
              <a:cs typeface="Arial"/>
            </a:endParaRPr>
          </a:p>
          <a:p>
            <a:pPr defTabSz="685800">
              <a:spcBef>
                <a:spcPts val="68"/>
              </a:spcBef>
              <a:buClr>
                <a:srgbClr val="404040"/>
              </a:buClr>
              <a:buFont typeface="Wingdings"/>
              <a:buChar char=""/>
            </a:pPr>
            <a:endParaRPr sz="1350">
              <a:latin typeface="Arial"/>
              <a:cs typeface="Arial"/>
            </a:endParaRPr>
          </a:p>
          <a:p>
            <a:pPr marL="271463" indent="-214313" defTabSz="685800">
              <a:buFont typeface="Wingdings"/>
              <a:buChar char=""/>
              <a:tabLst>
                <a:tab pos="271463" algn="l"/>
              </a:tabLst>
            </a:pPr>
            <a:r>
              <a:rPr sz="1350">
                <a:solidFill>
                  <a:srgbClr val="404040"/>
                </a:solidFill>
                <a:latin typeface="Arial"/>
                <a:cs typeface="Arial"/>
              </a:rPr>
              <a:t>Airflow</a:t>
            </a:r>
            <a:r>
              <a:rPr sz="1350" spc="-41">
                <a:solidFill>
                  <a:srgbClr val="404040"/>
                </a:solidFill>
                <a:latin typeface="Arial"/>
                <a:cs typeface="Arial"/>
              </a:rPr>
              <a:t> </a:t>
            </a:r>
            <a:r>
              <a:rPr sz="1350">
                <a:solidFill>
                  <a:srgbClr val="404040"/>
                </a:solidFill>
                <a:latin typeface="Arial"/>
                <a:cs typeface="Arial"/>
              </a:rPr>
              <a:t>limitation</a:t>
            </a:r>
            <a:r>
              <a:rPr sz="1350" spc="-34">
                <a:solidFill>
                  <a:srgbClr val="404040"/>
                </a:solidFill>
                <a:latin typeface="Arial"/>
                <a:cs typeface="Arial"/>
              </a:rPr>
              <a:t> </a:t>
            </a:r>
            <a:r>
              <a:rPr sz="1350">
                <a:solidFill>
                  <a:srgbClr val="404040"/>
                </a:solidFill>
                <a:latin typeface="Arial"/>
                <a:cs typeface="Arial"/>
              </a:rPr>
              <a:t>where</a:t>
            </a:r>
            <a:r>
              <a:rPr sz="1350" spc="-8">
                <a:solidFill>
                  <a:srgbClr val="404040"/>
                </a:solidFill>
                <a:latin typeface="Arial"/>
                <a:cs typeface="Arial"/>
              </a:rPr>
              <a:t> pre-</a:t>
            </a:r>
            <a:r>
              <a:rPr sz="1350">
                <a:solidFill>
                  <a:srgbClr val="404040"/>
                </a:solidFill>
                <a:latin typeface="Arial"/>
                <a:cs typeface="Arial"/>
              </a:rPr>
              <a:t>bronchodilator</a:t>
            </a:r>
            <a:r>
              <a:rPr sz="1350" spc="-15">
                <a:solidFill>
                  <a:srgbClr val="404040"/>
                </a:solidFill>
                <a:latin typeface="Arial"/>
                <a:cs typeface="Arial"/>
              </a:rPr>
              <a:t> </a:t>
            </a:r>
            <a:r>
              <a:rPr sz="1350">
                <a:solidFill>
                  <a:srgbClr val="404040"/>
                </a:solidFill>
                <a:latin typeface="Arial"/>
                <a:cs typeface="Arial"/>
              </a:rPr>
              <a:t>FEV</a:t>
            </a:r>
            <a:r>
              <a:rPr sz="1350" baseline="-20833">
                <a:solidFill>
                  <a:srgbClr val="404040"/>
                </a:solidFill>
                <a:latin typeface="Arial"/>
                <a:cs typeface="Arial"/>
              </a:rPr>
              <a:t>1</a:t>
            </a:r>
            <a:r>
              <a:rPr sz="1350" spc="-39" baseline="-20833">
                <a:solidFill>
                  <a:srgbClr val="404040"/>
                </a:solidFill>
                <a:latin typeface="Arial"/>
                <a:cs typeface="Arial"/>
              </a:rPr>
              <a:t> </a:t>
            </a:r>
            <a:r>
              <a:rPr sz="1350">
                <a:solidFill>
                  <a:srgbClr val="404040"/>
                </a:solidFill>
                <a:latin typeface="Arial"/>
                <a:cs typeface="Arial"/>
              </a:rPr>
              <a:t>&lt;80%</a:t>
            </a:r>
            <a:r>
              <a:rPr sz="1350" spc="-34">
                <a:solidFill>
                  <a:srgbClr val="404040"/>
                </a:solidFill>
                <a:latin typeface="Arial"/>
                <a:cs typeface="Arial"/>
              </a:rPr>
              <a:t> </a:t>
            </a:r>
            <a:r>
              <a:rPr sz="1350">
                <a:solidFill>
                  <a:srgbClr val="404040"/>
                </a:solidFill>
                <a:latin typeface="Arial"/>
                <a:cs typeface="Arial"/>
              </a:rPr>
              <a:t>predicted,</a:t>
            </a:r>
            <a:r>
              <a:rPr sz="1350" spc="-26">
                <a:solidFill>
                  <a:srgbClr val="404040"/>
                </a:solidFill>
                <a:latin typeface="Arial"/>
                <a:cs typeface="Arial"/>
              </a:rPr>
              <a:t> </a:t>
            </a:r>
            <a:r>
              <a:rPr sz="1350">
                <a:solidFill>
                  <a:srgbClr val="404040"/>
                </a:solidFill>
                <a:latin typeface="Arial"/>
                <a:cs typeface="Arial"/>
              </a:rPr>
              <a:t>with</a:t>
            </a:r>
            <a:r>
              <a:rPr sz="1350" spc="-15">
                <a:solidFill>
                  <a:srgbClr val="404040"/>
                </a:solidFill>
                <a:latin typeface="Arial"/>
                <a:cs typeface="Arial"/>
              </a:rPr>
              <a:t> </a:t>
            </a:r>
            <a:r>
              <a:rPr sz="1350">
                <a:solidFill>
                  <a:srgbClr val="404040"/>
                </a:solidFill>
                <a:latin typeface="Arial"/>
                <a:cs typeface="Arial"/>
              </a:rPr>
              <a:t>reduced</a:t>
            </a:r>
            <a:r>
              <a:rPr sz="1350" spc="-30">
                <a:solidFill>
                  <a:srgbClr val="404040"/>
                </a:solidFill>
                <a:latin typeface="Arial"/>
                <a:cs typeface="Arial"/>
              </a:rPr>
              <a:t> </a:t>
            </a:r>
            <a:r>
              <a:rPr sz="1350" spc="-8">
                <a:solidFill>
                  <a:srgbClr val="404040"/>
                </a:solidFill>
                <a:latin typeface="Arial"/>
                <a:cs typeface="Arial"/>
              </a:rPr>
              <a:t>FEV</a:t>
            </a:r>
            <a:r>
              <a:rPr sz="1350" spc="-11" baseline="-20833">
                <a:solidFill>
                  <a:srgbClr val="404040"/>
                </a:solidFill>
                <a:latin typeface="Arial"/>
                <a:cs typeface="Arial"/>
              </a:rPr>
              <a:t>1</a:t>
            </a:r>
            <a:r>
              <a:rPr sz="1350" spc="-8">
                <a:solidFill>
                  <a:srgbClr val="404040"/>
                </a:solidFill>
                <a:latin typeface="Arial"/>
                <a:cs typeface="Arial"/>
              </a:rPr>
              <a:t>/FVC</a:t>
            </a:r>
            <a:endParaRPr sz="1350">
              <a:latin typeface="Arial"/>
              <a:cs typeface="Arial"/>
            </a:endParaRPr>
          </a:p>
          <a:p>
            <a:pPr defTabSz="685800">
              <a:spcBef>
                <a:spcPts val="68"/>
              </a:spcBef>
              <a:buClr>
                <a:srgbClr val="404040"/>
              </a:buClr>
              <a:buFont typeface="Wingdings"/>
              <a:buChar char=""/>
            </a:pPr>
            <a:endParaRPr sz="1350">
              <a:latin typeface="Arial"/>
              <a:cs typeface="Arial"/>
            </a:endParaRPr>
          </a:p>
          <a:p>
            <a:pPr marL="271939" marR="22860" indent="-215265" defTabSz="685800">
              <a:buFont typeface="Wingdings"/>
              <a:buChar char=""/>
              <a:tabLst>
                <a:tab pos="271939" algn="l"/>
              </a:tabLst>
            </a:pPr>
            <a:r>
              <a:rPr sz="1350">
                <a:solidFill>
                  <a:srgbClr val="404040"/>
                </a:solidFill>
                <a:latin typeface="Arial"/>
                <a:cs typeface="Arial"/>
              </a:rPr>
              <a:t>Serious</a:t>
            </a:r>
            <a:r>
              <a:rPr sz="1350" spc="-23">
                <a:solidFill>
                  <a:srgbClr val="404040"/>
                </a:solidFill>
                <a:latin typeface="Arial"/>
                <a:cs typeface="Arial"/>
              </a:rPr>
              <a:t> </a:t>
            </a:r>
            <a:r>
              <a:rPr sz="1350">
                <a:solidFill>
                  <a:srgbClr val="404040"/>
                </a:solidFill>
                <a:latin typeface="Arial"/>
                <a:cs typeface="Arial"/>
              </a:rPr>
              <a:t>exacerbations</a:t>
            </a:r>
            <a:r>
              <a:rPr sz="1350" spc="-4">
                <a:solidFill>
                  <a:srgbClr val="404040"/>
                </a:solidFill>
                <a:latin typeface="Arial"/>
                <a:cs typeface="Arial"/>
              </a:rPr>
              <a:t> </a:t>
            </a:r>
            <a:r>
              <a:rPr sz="1350">
                <a:solidFill>
                  <a:srgbClr val="404040"/>
                </a:solidFill>
                <a:latin typeface="Arial"/>
                <a:cs typeface="Arial"/>
              </a:rPr>
              <a:t>with</a:t>
            </a:r>
            <a:r>
              <a:rPr sz="1350" spc="-4">
                <a:solidFill>
                  <a:srgbClr val="404040"/>
                </a:solidFill>
                <a:latin typeface="Arial"/>
                <a:cs typeface="Arial"/>
              </a:rPr>
              <a:t> </a:t>
            </a:r>
            <a:r>
              <a:rPr sz="1350">
                <a:solidFill>
                  <a:srgbClr val="404040"/>
                </a:solidFill>
                <a:latin typeface="Arial"/>
                <a:cs typeface="Arial"/>
              </a:rPr>
              <a:t>≥1</a:t>
            </a:r>
            <a:r>
              <a:rPr sz="1350" spc="-23">
                <a:solidFill>
                  <a:srgbClr val="404040"/>
                </a:solidFill>
                <a:latin typeface="Arial"/>
                <a:cs typeface="Arial"/>
              </a:rPr>
              <a:t> </a:t>
            </a:r>
            <a:r>
              <a:rPr sz="1350">
                <a:solidFill>
                  <a:srgbClr val="404040"/>
                </a:solidFill>
                <a:latin typeface="Arial"/>
                <a:cs typeface="Arial"/>
              </a:rPr>
              <a:t>hospitalization,</a:t>
            </a:r>
            <a:r>
              <a:rPr sz="1350" spc="-8">
                <a:solidFill>
                  <a:srgbClr val="404040"/>
                </a:solidFill>
                <a:latin typeface="Arial"/>
                <a:cs typeface="Arial"/>
              </a:rPr>
              <a:t> </a:t>
            </a:r>
            <a:r>
              <a:rPr sz="1350">
                <a:solidFill>
                  <a:srgbClr val="404040"/>
                </a:solidFill>
                <a:latin typeface="Arial"/>
                <a:cs typeface="Arial"/>
              </a:rPr>
              <a:t>ICU</a:t>
            </a:r>
            <a:r>
              <a:rPr sz="1350" spc="-23">
                <a:solidFill>
                  <a:srgbClr val="404040"/>
                </a:solidFill>
                <a:latin typeface="Arial"/>
                <a:cs typeface="Arial"/>
              </a:rPr>
              <a:t> </a:t>
            </a:r>
            <a:r>
              <a:rPr sz="1350">
                <a:solidFill>
                  <a:srgbClr val="404040"/>
                </a:solidFill>
                <a:latin typeface="Arial"/>
                <a:cs typeface="Arial"/>
              </a:rPr>
              <a:t>stay</a:t>
            </a:r>
            <a:r>
              <a:rPr sz="1350" spc="-26">
                <a:solidFill>
                  <a:srgbClr val="404040"/>
                </a:solidFill>
                <a:latin typeface="Arial"/>
                <a:cs typeface="Arial"/>
              </a:rPr>
              <a:t> </a:t>
            </a:r>
            <a:r>
              <a:rPr sz="1350">
                <a:solidFill>
                  <a:srgbClr val="404040"/>
                </a:solidFill>
                <a:latin typeface="Arial"/>
                <a:cs typeface="Arial"/>
              </a:rPr>
              <a:t>or</a:t>
            </a:r>
            <a:r>
              <a:rPr sz="1350" spc="-26">
                <a:solidFill>
                  <a:srgbClr val="404040"/>
                </a:solidFill>
                <a:latin typeface="Arial"/>
                <a:cs typeface="Arial"/>
              </a:rPr>
              <a:t> </a:t>
            </a:r>
            <a:r>
              <a:rPr sz="1350">
                <a:solidFill>
                  <a:srgbClr val="404040"/>
                </a:solidFill>
                <a:latin typeface="Arial"/>
                <a:cs typeface="Arial"/>
              </a:rPr>
              <a:t>mechanical</a:t>
            </a:r>
            <a:r>
              <a:rPr sz="1350" spc="-11">
                <a:solidFill>
                  <a:srgbClr val="404040"/>
                </a:solidFill>
                <a:latin typeface="Arial"/>
                <a:cs typeface="Arial"/>
              </a:rPr>
              <a:t> </a:t>
            </a:r>
            <a:r>
              <a:rPr sz="1350">
                <a:solidFill>
                  <a:srgbClr val="404040"/>
                </a:solidFill>
                <a:latin typeface="Arial"/>
                <a:cs typeface="Arial"/>
              </a:rPr>
              <a:t>ventilation</a:t>
            </a:r>
            <a:r>
              <a:rPr sz="1350" spc="-23">
                <a:solidFill>
                  <a:srgbClr val="404040"/>
                </a:solidFill>
                <a:latin typeface="Arial"/>
                <a:cs typeface="Arial"/>
              </a:rPr>
              <a:t> </a:t>
            </a:r>
            <a:r>
              <a:rPr sz="1350">
                <a:solidFill>
                  <a:srgbClr val="404040"/>
                </a:solidFill>
                <a:latin typeface="Arial"/>
                <a:cs typeface="Arial"/>
              </a:rPr>
              <a:t>in</a:t>
            </a:r>
            <a:r>
              <a:rPr sz="1350" spc="-23">
                <a:solidFill>
                  <a:srgbClr val="404040"/>
                </a:solidFill>
                <a:latin typeface="Arial"/>
                <a:cs typeface="Arial"/>
              </a:rPr>
              <a:t> </a:t>
            </a:r>
            <a:r>
              <a:rPr sz="1350">
                <a:solidFill>
                  <a:srgbClr val="404040"/>
                </a:solidFill>
                <a:latin typeface="Arial"/>
                <a:cs typeface="Arial"/>
              </a:rPr>
              <a:t>the</a:t>
            </a:r>
            <a:r>
              <a:rPr sz="1350" spc="-30">
                <a:solidFill>
                  <a:srgbClr val="404040"/>
                </a:solidFill>
                <a:latin typeface="Arial"/>
                <a:cs typeface="Arial"/>
              </a:rPr>
              <a:t> </a:t>
            </a:r>
            <a:r>
              <a:rPr sz="1350" spc="-8">
                <a:solidFill>
                  <a:srgbClr val="404040"/>
                </a:solidFill>
                <a:latin typeface="Arial"/>
                <a:cs typeface="Arial"/>
              </a:rPr>
              <a:t>previous </a:t>
            </a:r>
            <a:r>
              <a:rPr sz="1350" spc="-15">
                <a:solidFill>
                  <a:srgbClr val="404040"/>
                </a:solidFill>
                <a:latin typeface="Arial"/>
                <a:cs typeface="Arial"/>
              </a:rPr>
              <a:t>year</a:t>
            </a:r>
            <a:endParaRPr sz="1350">
              <a:latin typeface="Arial"/>
              <a:cs typeface="Arial"/>
            </a:endParaRPr>
          </a:p>
          <a:p>
            <a:pPr defTabSz="685800">
              <a:spcBef>
                <a:spcPts val="68"/>
              </a:spcBef>
              <a:buClr>
                <a:srgbClr val="404040"/>
              </a:buClr>
              <a:buFont typeface="Wingdings"/>
              <a:buChar char=""/>
            </a:pPr>
            <a:endParaRPr sz="1350">
              <a:latin typeface="Arial"/>
              <a:cs typeface="Arial"/>
            </a:endParaRPr>
          </a:p>
          <a:p>
            <a:pPr marL="271463" indent="-214313" defTabSz="685800">
              <a:buFont typeface="Wingdings"/>
              <a:buChar char=""/>
              <a:tabLst>
                <a:tab pos="271463" algn="l"/>
              </a:tabLst>
            </a:pPr>
            <a:r>
              <a:rPr sz="1350">
                <a:solidFill>
                  <a:srgbClr val="404040"/>
                </a:solidFill>
                <a:latin typeface="Arial"/>
                <a:cs typeface="Arial"/>
              </a:rPr>
              <a:t>Frequent</a:t>
            </a:r>
            <a:r>
              <a:rPr sz="1350" spc="-19">
                <a:solidFill>
                  <a:srgbClr val="404040"/>
                </a:solidFill>
                <a:latin typeface="Arial"/>
                <a:cs typeface="Arial"/>
              </a:rPr>
              <a:t> </a:t>
            </a:r>
            <a:r>
              <a:rPr sz="1350">
                <a:solidFill>
                  <a:srgbClr val="404040"/>
                </a:solidFill>
                <a:latin typeface="Arial"/>
                <a:cs typeface="Arial"/>
              </a:rPr>
              <a:t>severe</a:t>
            </a:r>
            <a:r>
              <a:rPr sz="1350" spc="-30">
                <a:solidFill>
                  <a:srgbClr val="404040"/>
                </a:solidFill>
                <a:latin typeface="Arial"/>
                <a:cs typeface="Arial"/>
              </a:rPr>
              <a:t> </a:t>
            </a:r>
            <a:r>
              <a:rPr sz="1350">
                <a:solidFill>
                  <a:srgbClr val="404040"/>
                </a:solidFill>
                <a:latin typeface="Arial"/>
                <a:cs typeface="Arial"/>
              </a:rPr>
              <a:t>exacerbations</a:t>
            </a:r>
            <a:r>
              <a:rPr sz="1350" spc="4">
                <a:solidFill>
                  <a:srgbClr val="404040"/>
                </a:solidFill>
                <a:latin typeface="Arial"/>
                <a:cs typeface="Arial"/>
              </a:rPr>
              <a:t> </a:t>
            </a:r>
            <a:r>
              <a:rPr sz="1350">
                <a:solidFill>
                  <a:srgbClr val="404040"/>
                </a:solidFill>
                <a:latin typeface="Arial"/>
                <a:cs typeface="Arial"/>
              </a:rPr>
              <a:t>with</a:t>
            </a:r>
            <a:r>
              <a:rPr sz="1350" spc="8">
                <a:solidFill>
                  <a:srgbClr val="404040"/>
                </a:solidFill>
                <a:latin typeface="Arial"/>
                <a:cs typeface="Arial"/>
              </a:rPr>
              <a:t> </a:t>
            </a:r>
            <a:r>
              <a:rPr sz="1350">
                <a:solidFill>
                  <a:srgbClr val="404040"/>
                </a:solidFill>
                <a:latin typeface="Arial"/>
                <a:cs typeface="Arial"/>
              </a:rPr>
              <a:t>≥2</a:t>
            </a:r>
            <a:r>
              <a:rPr sz="1350" spc="-26">
                <a:solidFill>
                  <a:srgbClr val="404040"/>
                </a:solidFill>
                <a:latin typeface="Arial"/>
                <a:cs typeface="Arial"/>
              </a:rPr>
              <a:t> </a:t>
            </a:r>
            <a:r>
              <a:rPr sz="1350">
                <a:solidFill>
                  <a:srgbClr val="404040"/>
                </a:solidFill>
                <a:latin typeface="Arial"/>
                <a:cs typeface="Arial"/>
              </a:rPr>
              <a:t>bursts</a:t>
            </a:r>
            <a:r>
              <a:rPr sz="1350" spc="-23">
                <a:solidFill>
                  <a:srgbClr val="404040"/>
                </a:solidFill>
                <a:latin typeface="Arial"/>
                <a:cs typeface="Arial"/>
              </a:rPr>
              <a:t> </a:t>
            </a:r>
            <a:r>
              <a:rPr sz="1350">
                <a:solidFill>
                  <a:srgbClr val="404040"/>
                </a:solidFill>
                <a:latin typeface="Arial"/>
                <a:cs typeface="Arial"/>
              </a:rPr>
              <a:t>of</a:t>
            </a:r>
            <a:r>
              <a:rPr sz="1350" spc="-19">
                <a:solidFill>
                  <a:srgbClr val="404040"/>
                </a:solidFill>
                <a:latin typeface="Arial"/>
                <a:cs typeface="Arial"/>
              </a:rPr>
              <a:t> </a:t>
            </a:r>
            <a:r>
              <a:rPr sz="1350">
                <a:solidFill>
                  <a:srgbClr val="404040"/>
                </a:solidFill>
                <a:latin typeface="Arial"/>
                <a:cs typeface="Arial"/>
              </a:rPr>
              <a:t>SCS</a:t>
            </a:r>
            <a:r>
              <a:rPr sz="1350" spc="-30">
                <a:solidFill>
                  <a:srgbClr val="404040"/>
                </a:solidFill>
                <a:latin typeface="Arial"/>
                <a:cs typeface="Arial"/>
              </a:rPr>
              <a:t> </a:t>
            </a:r>
            <a:r>
              <a:rPr sz="1350">
                <a:solidFill>
                  <a:srgbClr val="404040"/>
                </a:solidFill>
                <a:latin typeface="Arial"/>
                <a:cs typeface="Arial"/>
              </a:rPr>
              <a:t>with each</a:t>
            </a:r>
            <a:r>
              <a:rPr sz="1350" spc="-19">
                <a:solidFill>
                  <a:srgbClr val="404040"/>
                </a:solidFill>
                <a:latin typeface="Arial"/>
                <a:cs typeface="Arial"/>
              </a:rPr>
              <a:t> </a:t>
            </a:r>
            <a:r>
              <a:rPr sz="1350">
                <a:solidFill>
                  <a:srgbClr val="404040"/>
                </a:solidFill>
                <a:latin typeface="Arial"/>
                <a:cs typeface="Arial"/>
              </a:rPr>
              <a:t>course</a:t>
            </a:r>
            <a:r>
              <a:rPr sz="1350" spc="-30">
                <a:solidFill>
                  <a:srgbClr val="404040"/>
                </a:solidFill>
                <a:latin typeface="Arial"/>
                <a:cs typeface="Arial"/>
              </a:rPr>
              <a:t> </a:t>
            </a:r>
            <a:r>
              <a:rPr sz="1350">
                <a:solidFill>
                  <a:srgbClr val="404040"/>
                </a:solidFill>
                <a:latin typeface="Arial"/>
                <a:cs typeface="Arial"/>
              </a:rPr>
              <a:t>&gt;3</a:t>
            </a:r>
            <a:r>
              <a:rPr sz="1350" spc="-23">
                <a:solidFill>
                  <a:srgbClr val="404040"/>
                </a:solidFill>
                <a:latin typeface="Arial"/>
                <a:cs typeface="Arial"/>
              </a:rPr>
              <a:t> </a:t>
            </a:r>
            <a:r>
              <a:rPr sz="1350">
                <a:solidFill>
                  <a:srgbClr val="404040"/>
                </a:solidFill>
                <a:latin typeface="Arial"/>
                <a:cs typeface="Arial"/>
              </a:rPr>
              <a:t>days</a:t>
            </a:r>
            <a:r>
              <a:rPr sz="1350" spc="-8">
                <a:solidFill>
                  <a:srgbClr val="404040"/>
                </a:solidFill>
                <a:latin typeface="Arial"/>
                <a:cs typeface="Arial"/>
              </a:rPr>
              <a:t> </a:t>
            </a:r>
            <a:r>
              <a:rPr sz="1350">
                <a:solidFill>
                  <a:srgbClr val="404040"/>
                </a:solidFill>
                <a:latin typeface="Arial"/>
                <a:cs typeface="Arial"/>
              </a:rPr>
              <a:t>in</a:t>
            </a:r>
            <a:r>
              <a:rPr sz="1350" spc="-34">
                <a:solidFill>
                  <a:srgbClr val="404040"/>
                </a:solidFill>
                <a:latin typeface="Arial"/>
                <a:cs typeface="Arial"/>
              </a:rPr>
              <a:t> </a:t>
            </a:r>
            <a:r>
              <a:rPr sz="1350">
                <a:solidFill>
                  <a:srgbClr val="404040"/>
                </a:solidFill>
                <a:latin typeface="Arial"/>
                <a:cs typeface="Arial"/>
              </a:rPr>
              <a:t>the</a:t>
            </a:r>
            <a:r>
              <a:rPr sz="1350" spc="-23">
                <a:solidFill>
                  <a:srgbClr val="404040"/>
                </a:solidFill>
                <a:latin typeface="Arial"/>
                <a:cs typeface="Arial"/>
              </a:rPr>
              <a:t> </a:t>
            </a:r>
            <a:r>
              <a:rPr sz="1350" spc="-8">
                <a:solidFill>
                  <a:srgbClr val="404040"/>
                </a:solidFill>
                <a:latin typeface="Arial"/>
                <a:cs typeface="Arial"/>
              </a:rPr>
              <a:t>previous</a:t>
            </a:r>
            <a:endParaRPr sz="1350">
              <a:latin typeface="Arial"/>
              <a:cs typeface="Arial"/>
            </a:endParaRPr>
          </a:p>
        </p:txBody>
      </p:sp>
      <p:sp>
        <p:nvSpPr>
          <p:cNvPr id="13" name="object 13"/>
          <p:cNvSpPr txBox="1"/>
          <p:nvPr/>
        </p:nvSpPr>
        <p:spPr>
          <a:xfrm>
            <a:off x="918591" y="4238320"/>
            <a:ext cx="349568" cy="217367"/>
          </a:xfrm>
          <a:prstGeom prst="rect">
            <a:avLst/>
          </a:prstGeom>
        </p:spPr>
        <p:txBody>
          <a:bodyPr vert="horz" wrap="square" lIns="0" tIns="9525" rIns="0" bIns="0" rtlCol="0">
            <a:spAutoFit/>
          </a:bodyPr>
          <a:lstStyle/>
          <a:p>
            <a:pPr marL="9525" defTabSz="685800">
              <a:spcBef>
                <a:spcPts val="75"/>
              </a:spcBef>
            </a:pPr>
            <a:r>
              <a:rPr sz="1350" spc="-15">
                <a:solidFill>
                  <a:srgbClr val="404040"/>
                </a:solidFill>
                <a:latin typeface="Arial"/>
                <a:cs typeface="Arial"/>
              </a:rPr>
              <a:t>year</a:t>
            </a:r>
            <a:endParaRPr sz="1350">
              <a:latin typeface="Arial"/>
              <a:cs typeface="Arial"/>
            </a:endParaRPr>
          </a:p>
        </p:txBody>
      </p:sp>
      <p:grpSp>
        <p:nvGrpSpPr>
          <p:cNvPr id="14" name="object 14"/>
          <p:cNvGrpSpPr/>
          <p:nvPr/>
        </p:nvGrpSpPr>
        <p:grpSpPr>
          <a:xfrm>
            <a:off x="635698" y="4270438"/>
            <a:ext cx="7873841" cy="436245"/>
            <a:chOff x="847597" y="5693917"/>
            <a:chExt cx="10498455" cy="581660"/>
          </a:xfrm>
        </p:grpSpPr>
        <p:sp>
          <p:nvSpPr>
            <p:cNvPr id="15" name="object 15"/>
            <p:cNvSpPr/>
            <p:nvPr/>
          </p:nvSpPr>
          <p:spPr>
            <a:xfrm>
              <a:off x="860297" y="5706617"/>
              <a:ext cx="10473055" cy="556260"/>
            </a:xfrm>
            <a:custGeom>
              <a:avLst/>
              <a:gdLst/>
              <a:ahLst/>
              <a:cxnLst/>
              <a:rect l="l" t="t" r="r" b="b"/>
              <a:pathLst>
                <a:path w="10473055" h="556260">
                  <a:moveTo>
                    <a:pt x="10380218" y="0"/>
                  </a:moveTo>
                  <a:lnTo>
                    <a:pt x="92710" y="0"/>
                  </a:lnTo>
                  <a:lnTo>
                    <a:pt x="56621" y="7285"/>
                  </a:lnTo>
                  <a:lnTo>
                    <a:pt x="27152" y="27152"/>
                  </a:lnTo>
                  <a:lnTo>
                    <a:pt x="7285" y="56621"/>
                  </a:lnTo>
                  <a:lnTo>
                    <a:pt x="0" y="92709"/>
                  </a:lnTo>
                  <a:lnTo>
                    <a:pt x="0" y="463549"/>
                  </a:lnTo>
                  <a:lnTo>
                    <a:pt x="7285" y="499633"/>
                  </a:lnTo>
                  <a:lnTo>
                    <a:pt x="27152" y="529102"/>
                  </a:lnTo>
                  <a:lnTo>
                    <a:pt x="56621" y="548973"/>
                  </a:lnTo>
                  <a:lnTo>
                    <a:pt x="92710" y="556259"/>
                  </a:lnTo>
                  <a:lnTo>
                    <a:pt x="10380218" y="556259"/>
                  </a:lnTo>
                  <a:lnTo>
                    <a:pt x="10416295" y="548973"/>
                  </a:lnTo>
                  <a:lnTo>
                    <a:pt x="10445765" y="529102"/>
                  </a:lnTo>
                  <a:lnTo>
                    <a:pt x="10465639" y="499633"/>
                  </a:lnTo>
                  <a:lnTo>
                    <a:pt x="10472928" y="463549"/>
                  </a:lnTo>
                  <a:lnTo>
                    <a:pt x="10472928" y="92709"/>
                  </a:lnTo>
                  <a:lnTo>
                    <a:pt x="10465639" y="56621"/>
                  </a:lnTo>
                  <a:lnTo>
                    <a:pt x="10445765" y="27152"/>
                  </a:lnTo>
                  <a:lnTo>
                    <a:pt x="10416295" y="7285"/>
                  </a:lnTo>
                  <a:lnTo>
                    <a:pt x="10380218" y="0"/>
                  </a:lnTo>
                  <a:close/>
                </a:path>
              </a:pathLst>
            </a:custGeom>
            <a:solidFill>
              <a:srgbClr val="C1DFFA"/>
            </a:solidFill>
          </p:spPr>
          <p:txBody>
            <a:bodyPr wrap="square" lIns="0" tIns="0" rIns="0" bIns="0" rtlCol="0"/>
            <a:lstStyle/>
            <a:p>
              <a:pPr defTabSz="685800"/>
              <a:endParaRPr sz="1350"/>
            </a:p>
          </p:txBody>
        </p:sp>
        <p:sp>
          <p:nvSpPr>
            <p:cNvPr id="16" name="object 16"/>
            <p:cNvSpPr/>
            <p:nvPr/>
          </p:nvSpPr>
          <p:spPr>
            <a:xfrm>
              <a:off x="860297" y="5706617"/>
              <a:ext cx="10473055" cy="556260"/>
            </a:xfrm>
            <a:custGeom>
              <a:avLst/>
              <a:gdLst/>
              <a:ahLst/>
              <a:cxnLst/>
              <a:rect l="l" t="t" r="r" b="b"/>
              <a:pathLst>
                <a:path w="10473055" h="556260">
                  <a:moveTo>
                    <a:pt x="0" y="92709"/>
                  </a:moveTo>
                  <a:lnTo>
                    <a:pt x="7285" y="56621"/>
                  </a:lnTo>
                  <a:lnTo>
                    <a:pt x="27152" y="27152"/>
                  </a:lnTo>
                  <a:lnTo>
                    <a:pt x="56621" y="7285"/>
                  </a:lnTo>
                  <a:lnTo>
                    <a:pt x="92710" y="0"/>
                  </a:lnTo>
                  <a:lnTo>
                    <a:pt x="10380218" y="0"/>
                  </a:lnTo>
                  <a:lnTo>
                    <a:pt x="10416295" y="7285"/>
                  </a:lnTo>
                  <a:lnTo>
                    <a:pt x="10445765" y="27152"/>
                  </a:lnTo>
                  <a:lnTo>
                    <a:pt x="10465639" y="56621"/>
                  </a:lnTo>
                  <a:lnTo>
                    <a:pt x="10472928" y="92709"/>
                  </a:lnTo>
                  <a:lnTo>
                    <a:pt x="10472928" y="463549"/>
                  </a:lnTo>
                  <a:lnTo>
                    <a:pt x="10465639" y="499633"/>
                  </a:lnTo>
                  <a:lnTo>
                    <a:pt x="10445765" y="529102"/>
                  </a:lnTo>
                  <a:lnTo>
                    <a:pt x="10416295" y="548973"/>
                  </a:lnTo>
                  <a:lnTo>
                    <a:pt x="10380218" y="556259"/>
                  </a:lnTo>
                  <a:lnTo>
                    <a:pt x="92710" y="556259"/>
                  </a:lnTo>
                  <a:lnTo>
                    <a:pt x="56621" y="548973"/>
                  </a:lnTo>
                  <a:lnTo>
                    <a:pt x="27152" y="529102"/>
                  </a:lnTo>
                  <a:lnTo>
                    <a:pt x="7285" y="499633"/>
                  </a:lnTo>
                  <a:lnTo>
                    <a:pt x="0" y="463549"/>
                  </a:lnTo>
                  <a:lnTo>
                    <a:pt x="0" y="92709"/>
                  </a:lnTo>
                  <a:close/>
                </a:path>
              </a:pathLst>
            </a:custGeom>
            <a:ln w="25400">
              <a:solidFill>
                <a:srgbClr val="838383"/>
              </a:solidFill>
            </a:ln>
          </p:spPr>
          <p:txBody>
            <a:bodyPr wrap="square" lIns="0" tIns="0" rIns="0" bIns="0" rtlCol="0"/>
            <a:lstStyle/>
            <a:p>
              <a:pPr defTabSz="685800"/>
              <a:endParaRPr sz="1350"/>
            </a:p>
          </p:txBody>
        </p:sp>
      </p:grpSp>
      <p:sp>
        <p:nvSpPr>
          <p:cNvPr id="17" name="object 17"/>
          <p:cNvSpPr txBox="1"/>
          <p:nvPr/>
        </p:nvSpPr>
        <p:spPr>
          <a:xfrm>
            <a:off x="4157377" y="4372280"/>
            <a:ext cx="829151" cy="217367"/>
          </a:xfrm>
          <a:prstGeom prst="rect">
            <a:avLst/>
          </a:prstGeom>
        </p:spPr>
        <p:txBody>
          <a:bodyPr vert="horz" wrap="square" lIns="0" tIns="9525" rIns="0" bIns="0" rtlCol="0">
            <a:spAutoFit/>
          </a:bodyPr>
          <a:lstStyle/>
          <a:p>
            <a:pPr marL="9525" defTabSz="685800">
              <a:spcBef>
                <a:spcPts val="75"/>
              </a:spcBef>
            </a:pPr>
            <a:r>
              <a:rPr sz="1350" b="1" spc="-8">
                <a:solidFill>
                  <a:srgbClr val="042949"/>
                </a:solidFill>
                <a:latin typeface="Arial"/>
                <a:cs typeface="Arial"/>
              </a:rPr>
              <a:t>Exclusion</a:t>
            </a:r>
            <a:endParaRPr sz="1350">
              <a:latin typeface="Arial"/>
              <a:cs typeface="Arial"/>
            </a:endParaRPr>
          </a:p>
        </p:txBody>
      </p:sp>
      <p:sp>
        <p:nvSpPr>
          <p:cNvPr id="18" name="object 18"/>
          <p:cNvSpPr/>
          <p:nvPr/>
        </p:nvSpPr>
        <p:spPr>
          <a:xfrm>
            <a:off x="645223" y="4669727"/>
            <a:ext cx="7854791" cy="276701"/>
          </a:xfrm>
          <a:custGeom>
            <a:avLst/>
            <a:gdLst/>
            <a:ahLst/>
            <a:cxnLst/>
            <a:rect l="l" t="t" r="r" b="b"/>
            <a:pathLst>
              <a:path w="10473055" h="368934">
                <a:moveTo>
                  <a:pt x="0" y="368808"/>
                </a:moveTo>
                <a:lnTo>
                  <a:pt x="10472928" y="368808"/>
                </a:lnTo>
                <a:lnTo>
                  <a:pt x="10472928" y="0"/>
                </a:lnTo>
                <a:lnTo>
                  <a:pt x="0" y="0"/>
                </a:lnTo>
                <a:lnTo>
                  <a:pt x="0" y="368808"/>
                </a:lnTo>
                <a:close/>
              </a:path>
            </a:pathLst>
          </a:custGeom>
          <a:ln w="28575">
            <a:solidFill>
              <a:srgbClr val="838383"/>
            </a:solidFill>
          </a:ln>
        </p:spPr>
        <p:txBody>
          <a:bodyPr wrap="square" lIns="0" tIns="0" rIns="0" bIns="0" rtlCol="0"/>
          <a:lstStyle/>
          <a:p>
            <a:pPr defTabSz="685800"/>
            <a:endParaRPr sz="1350"/>
          </a:p>
        </p:txBody>
      </p:sp>
      <p:sp>
        <p:nvSpPr>
          <p:cNvPr id="19" name="object 19"/>
          <p:cNvSpPr txBox="1"/>
          <p:nvPr/>
        </p:nvSpPr>
        <p:spPr>
          <a:xfrm>
            <a:off x="703707" y="4690034"/>
            <a:ext cx="3364706" cy="217367"/>
          </a:xfrm>
          <a:prstGeom prst="rect">
            <a:avLst/>
          </a:prstGeom>
        </p:spPr>
        <p:txBody>
          <a:bodyPr vert="horz" wrap="square" lIns="0" tIns="9525" rIns="0" bIns="0" rtlCol="0">
            <a:spAutoFit/>
          </a:bodyPr>
          <a:lstStyle/>
          <a:p>
            <a:pPr marL="224314" indent="-214789" defTabSz="685800">
              <a:spcBef>
                <a:spcPts val="75"/>
              </a:spcBef>
              <a:buFont typeface="Wingdings"/>
              <a:buChar char=""/>
              <a:tabLst>
                <a:tab pos="224314" algn="l"/>
              </a:tabLst>
            </a:pPr>
            <a:r>
              <a:rPr sz="1350">
                <a:solidFill>
                  <a:srgbClr val="404040"/>
                </a:solidFill>
                <a:latin typeface="Arial"/>
                <a:cs typeface="Arial"/>
              </a:rPr>
              <a:t>Lack</a:t>
            </a:r>
            <a:r>
              <a:rPr sz="1350" spc="-15">
                <a:solidFill>
                  <a:srgbClr val="404040"/>
                </a:solidFill>
                <a:latin typeface="Arial"/>
                <a:cs typeface="Arial"/>
              </a:rPr>
              <a:t> </a:t>
            </a:r>
            <a:r>
              <a:rPr sz="1350">
                <a:solidFill>
                  <a:srgbClr val="404040"/>
                </a:solidFill>
                <a:latin typeface="Arial"/>
                <a:cs typeface="Arial"/>
              </a:rPr>
              <a:t>of</a:t>
            </a:r>
            <a:r>
              <a:rPr sz="1350" spc="-15">
                <a:solidFill>
                  <a:srgbClr val="404040"/>
                </a:solidFill>
                <a:latin typeface="Arial"/>
                <a:cs typeface="Arial"/>
              </a:rPr>
              <a:t> </a:t>
            </a:r>
            <a:r>
              <a:rPr sz="1350">
                <a:solidFill>
                  <a:srgbClr val="404040"/>
                </a:solidFill>
                <a:latin typeface="Arial"/>
                <a:cs typeface="Arial"/>
              </a:rPr>
              <a:t>informed</a:t>
            </a:r>
            <a:r>
              <a:rPr sz="1350" spc="-11">
                <a:solidFill>
                  <a:srgbClr val="404040"/>
                </a:solidFill>
                <a:latin typeface="Arial"/>
                <a:cs typeface="Arial"/>
              </a:rPr>
              <a:t> </a:t>
            </a:r>
            <a:r>
              <a:rPr sz="1350">
                <a:solidFill>
                  <a:srgbClr val="404040"/>
                </a:solidFill>
                <a:latin typeface="Arial"/>
                <a:cs typeface="Arial"/>
              </a:rPr>
              <a:t>consent</a:t>
            </a:r>
            <a:r>
              <a:rPr sz="1350" spc="-4">
                <a:solidFill>
                  <a:srgbClr val="404040"/>
                </a:solidFill>
                <a:latin typeface="Arial"/>
                <a:cs typeface="Arial"/>
              </a:rPr>
              <a:t> </a:t>
            </a:r>
            <a:r>
              <a:rPr sz="1350">
                <a:solidFill>
                  <a:srgbClr val="404040"/>
                </a:solidFill>
                <a:latin typeface="Arial"/>
                <a:cs typeface="Arial"/>
              </a:rPr>
              <a:t>for</a:t>
            </a:r>
            <a:r>
              <a:rPr sz="1350" spc="-19">
                <a:solidFill>
                  <a:srgbClr val="404040"/>
                </a:solidFill>
                <a:latin typeface="Arial"/>
                <a:cs typeface="Arial"/>
              </a:rPr>
              <a:t> </a:t>
            </a:r>
            <a:r>
              <a:rPr sz="1350" spc="-8">
                <a:solidFill>
                  <a:srgbClr val="404040"/>
                </a:solidFill>
                <a:latin typeface="Arial"/>
                <a:cs typeface="Arial"/>
              </a:rPr>
              <a:t>participation</a:t>
            </a:r>
            <a:endParaRPr sz="1350">
              <a:latin typeface="Arial"/>
              <a:cs typeface="Arial"/>
            </a:endParaRPr>
          </a:p>
        </p:txBody>
      </p:sp>
      <p:grpSp>
        <p:nvGrpSpPr>
          <p:cNvPr id="20" name="object 20"/>
          <p:cNvGrpSpPr/>
          <p:nvPr/>
        </p:nvGrpSpPr>
        <p:grpSpPr>
          <a:xfrm>
            <a:off x="6587300" y="1540954"/>
            <a:ext cx="1807845" cy="1172528"/>
            <a:chOff x="8783066" y="2054605"/>
            <a:chExt cx="2410460" cy="1563370"/>
          </a:xfrm>
        </p:grpSpPr>
        <p:sp>
          <p:nvSpPr>
            <p:cNvPr id="21" name="object 21"/>
            <p:cNvSpPr/>
            <p:nvPr/>
          </p:nvSpPr>
          <p:spPr>
            <a:xfrm>
              <a:off x="8795766" y="2067305"/>
              <a:ext cx="2385060" cy="1537970"/>
            </a:xfrm>
            <a:custGeom>
              <a:avLst/>
              <a:gdLst/>
              <a:ahLst/>
              <a:cxnLst/>
              <a:rect l="l" t="t" r="r" b="b"/>
              <a:pathLst>
                <a:path w="2385059" h="1537970">
                  <a:moveTo>
                    <a:pt x="2128774" y="0"/>
                  </a:moveTo>
                  <a:lnTo>
                    <a:pt x="256285" y="0"/>
                  </a:lnTo>
                  <a:lnTo>
                    <a:pt x="210201" y="4127"/>
                  </a:lnTo>
                  <a:lnTo>
                    <a:pt x="166834" y="16026"/>
                  </a:lnTo>
                  <a:lnTo>
                    <a:pt x="126905" y="34976"/>
                  </a:lnTo>
                  <a:lnTo>
                    <a:pt x="91138" y="60254"/>
                  </a:lnTo>
                  <a:lnTo>
                    <a:pt x="60254" y="91138"/>
                  </a:lnTo>
                  <a:lnTo>
                    <a:pt x="34976" y="126905"/>
                  </a:lnTo>
                  <a:lnTo>
                    <a:pt x="16026" y="166834"/>
                  </a:lnTo>
                  <a:lnTo>
                    <a:pt x="4127" y="210201"/>
                  </a:lnTo>
                  <a:lnTo>
                    <a:pt x="0" y="256286"/>
                  </a:lnTo>
                  <a:lnTo>
                    <a:pt x="0" y="1281430"/>
                  </a:lnTo>
                  <a:lnTo>
                    <a:pt x="4127" y="1327480"/>
                  </a:lnTo>
                  <a:lnTo>
                    <a:pt x="16026" y="1370830"/>
                  </a:lnTo>
                  <a:lnTo>
                    <a:pt x="34976" y="1410753"/>
                  </a:lnTo>
                  <a:lnTo>
                    <a:pt x="60254" y="1446525"/>
                  </a:lnTo>
                  <a:lnTo>
                    <a:pt x="91138" y="1477419"/>
                  </a:lnTo>
                  <a:lnTo>
                    <a:pt x="126905" y="1502711"/>
                  </a:lnTo>
                  <a:lnTo>
                    <a:pt x="166834" y="1521674"/>
                  </a:lnTo>
                  <a:lnTo>
                    <a:pt x="210201" y="1533584"/>
                  </a:lnTo>
                  <a:lnTo>
                    <a:pt x="256285" y="1537716"/>
                  </a:lnTo>
                  <a:lnTo>
                    <a:pt x="2128774" y="1537716"/>
                  </a:lnTo>
                  <a:lnTo>
                    <a:pt x="2174824" y="1533584"/>
                  </a:lnTo>
                  <a:lnTo>
                    <a:pt x="2218174" y="1521674"/>
                  </a:lnTo>
                  <a:lnTo>
                    <a:pt x="2258097" y="1502711"/>
                  </a:lnTo>
                  <a:lnTo>
                    <a:pt x="2293869" y="1477419"/>
                  </a:lnTo>
                  <a:lnTo>
                    <a:pt x="2324763" y="1446525"/>
                  </a:lnTo>
                  <a:lnTo>
                    <a:pt x="2350055" y="1410753"/>
                  </a:lnTo>
                  <a:lnTo>
                    <a:pt x="2369018" y="1370830"/>
                  </a:lnTo>
                  <a:lnTo>
                    <a:pt x="2380928" y="1327480"/>
                  </a:lnTo>
                  <a:lnTo>
                    <a:pt x="2385059" y="1281430"/>
                  </a:lnTo>
                  <a:lnTo>
                    <a:pt x="2385059" y="256286"/>
                  </a:lnTo>
                  <a:lnTo>
                    <a:pt x="2380928" y="210201"/>
                  </a:lnTo>
                  <a:lnTo>
                    <a:pt x="2369018" y="166834"/>
                  </a:lnTo>
                  <a:lnTo>
                    <a:pt x="2350055" y="126905"/>
                  </a:lnTo>
                  <a:lnTo>
                    <a:pt x="2324763" y="91138"/>
                  </a:lnTo>
                  <a:lnTo>
                    <a:pt x="2293869" y="60254"/>
                  </a:lnTo>
                  <a:lnTo>
                    <a:pt x="2258097" y="34976"/>
                  </a:lnTo>
                  <a:lnTo>
                    <a:pt x="2218174" y="16026"/>
                  </a:lnTo>
                  <a:lnTo>
                    <a:pt x="2174824" y="4127"/>
                  </a:lnTo>
                  <a:lnTo>
                    <a:pt x="2128774" y="0"/>
                  </a:lnTo>
                  <a:close/>
                </a:path>
              </a:pathLst>
            </a:custGeom>
            <a:solidFill>
              <a:srgbClr val="09467D"/>
            </a:solidFill>
          </p:spPr>
          <p:txBody>
            <a:bodyPr wrap="square" lIns="0" tIns="0" rIns="0" bIns="0" rtlCol="0"/>
            <a:lstStyle/>
            <a:p>
              <a:pPr defTabSz="685800"/>
              <a:endParaRPr sz="1350"/>
            </a:p>
          </p:txBody>
        </p:sp>
        <p:sp>
          <p:nvSpPr>
            <p:cNvPr id="22" name="object 22"/>
            <p:cNvSpPr/>
            <p:nvPr/>
          </p:nvSpPr>
          <p:spPr>
            <a:xfrm>
              <a:off x="8795766" y="2067305"/>
              <a:ext cx="2385060" cy="1537970"/>
            </a:xfrm>
            <a:custGeom>
              <a:avLst/>
              <a:gdLst/>
              <a:ahLst/>
              <a:cxnLst/>
              <a:rect l="l" t="t" r="r" b="b"/>
              <a:pathLst>
                <a:path w="2385059" h="1537970">
                  <a:moveTo>
                    <a:pt x="0" y="256286"/>
                  </a:moveTo>
                  <a:lnTo>
                    <a:pt x="4127" y="210201"/>
                  </a:lnTo>
                  <a:lnTo>
                    <a:pt x="16026" y="166834"/>
                  </a:lnTo>
                  <a:lnTo>
                    <a:pt x="34976" y="126905"/>
                  </a:lnTo>
                  <a:lnTo>
                    <a:pt x="60254" y="91138"/>
                  </a:lnTo>
                  <a:lnTo>
                    <a:pt x="91138" y="60254"/>
                  </a:lnTo>
                  <a:lnTo>
                    <a:pt x="126905" y="34976"/>
                  </a:lnTo>
                  <a:lnTo>
                    <a:pt x="166834" y="16026"/>
                  </a:lnTo>
                  <a:lnTo>
                    <a:pt x="210201" y="4127"/>
                  </a:lnTo>
                  <a:lnTo>
                    <a:pt x="256285" y="0"/>
                  </a:lnTo>
                  <a:lnTo>
                    <a:pt x="2128774" y="0"/>
                  </a:lnTo>
                  <a:lnTo>
                    <a:pt x="2174824" y="4127"/>
                  </a:lnTo>
                  <a:lnTo>
                    <a:pt x="2218174" y="16026"/>
                  </a:lnTo>
                  <a:lnTo>
                    <a:pt x="2258097" y="34976"/>
                  </a:lnTo>
                  <a:lnTo>
                    <a:pt x="2293869" y="60254"/>
                  </a:lnTo>
                  <a:lnTo>
                    <a:pt x="2324763" y="91138"/>
                  </a:lnTo>
                  <a:lnTo>
                    <a:pt x="2350055" y="126905"/>
                  </a:lnTo>
                  <a:lnTo>
                    <a:pt x="2369018" y="166834"/>
                  </a:lnTo>
                  <a:lnTo>
                    <a:pt x="2380928" y="210201"/>
                  </a:lnTo>
                  <a:lnTo>
                    <a:pt x="2385059" y="256286"/>
                  </a:lnTo>
                  <a:lnTo>
                    <a:pt x="2385059" y="1281430"/>
                  </a:lnTo>
                  <a:lnTo>
                    <a:pt x="2380928" y="1327480"/>
                  </a:lnTo>
                  <a:lnTo>
                    <a:pt x="2369018" y="1370830"/>
                  </a:lnTo>
                  <a:lnTo>
                    <a:pt x="2350055" y="1410753"/>
                  </a:lnTo>
                  <a:lnTo>
                    <a:pt x="2324763" y="1446525"/>
                  </a:lnTo>
                  <a:lnTo>
                    <a:pt x="2293869" y="1477419"/>
                  </a:lnTo>
                  <a:lnTo>
                    <a:pt x="2258097" y="1502711"/>
                  </a:lnTo>
                  <a:lnTo>
                    <a:pt x="2218174" y="1521674"/>
                  </a:lnTo>
                  <a:lnTo>
                    <a:pt x="2174824" y="1533584"/>
                  </a:lnTo>
                  <a:lnTo>
                    <a:pt x="2128774" y="1537716"/>
                  </a:lnTo>
                  <a:lnTo>
                    <a:pt x="256285" y="1537716"/>
                  </a:lnTo>
                  <a:lnTo>
                    <a:pt x="210201" y="1533584"/>
                  </a:lnTo>
                  <a:lnTo>
                    <a:pt x="166834" y="1521674"/>
                  </a:lnTo>
                  <a:lnTo>
                    <a:pt x="126905" y="1502711"/>
                  </a:lnTo>
                  <a:lnTo>
                    <a:pt x="91138" y="1477419"/>
                  </a:lnTo>
                  <a:lnTo>
                    <a:pt x="60254" y="1446525"/>
                  </a:lnTo>
                  <a:lnTo>
                    <a:pt x="34976" y="1410753"/>
                  </a:lnTo>
                  <a:lnTo>
                    <a:pt x="16026" y="1370830"/>
                  </a:lnTo>
                  <a:lnTo>
                    <a:pt x="4127" y="1327480"/>
                  </a:lnTo>
                  <a:lnTo>
                    <a:pt x="0" y="1281430"/>
                  </a:lnTo>
                  <a:lnTo>
                    <a:pt x="0" y="256286"/>
                  </a:lnTo>
                  <a:close/>
                </a:path>
              </a:pathLst>
            </a:custGeom>
            <a:ln w="25400">
              <a:solidFill>
                <a:srgbClr val="A1A1A1"/>
              </a:solidFill>
            </a:ln>
          </p:spPr>
          <p:txBody>
            <a:bodyPr wrap="square" lIns="0" tIns="0" rIns="0" bIns="0" rtlCol="0"/>
            <a:lstStyle/>
            <a:p>
              <a:pPr defTabSz="685800"/>
              <a:endParaRPr sz="1350"/>
            </a:p>
          </p:txBody>
        </p:sp>
        <p:sp>
          <p:nvSpPr>
            <p:cNvPr id="23" name="object 23"/>
            <p:cNvSpPr/>
            <p:nvPr/>
          </p:nvSpPr>
          <p:spPr>
            <a:xfrm>
              <a:off x="9032291" y="2249196"/>
              <a:ext cx="376555" cy="262890"/>
            </a:xfrm>
            <a:custGeom>
              <a:avLst/>
              <a:gdLst/>
              <a:ahLst/>
              <a:cxnLst/>
              <a:rect l="l" t="t" r="r" b="b"/>
              <a:pathLst>
                <a:path w="376554" h="262889">
                  <a:moveTo>
                    <a:pt x="343037" y="0"/>
                  </a:moveTo>
                  <a:lnTo>
                    <a:pt x="134692" y="195925"/>
                  </a:lnTo>
                  <a:lnTo>
                    <a:pt x="34588" y="93914"/>
                  </a:lnTo>
                  <a:lnTo>
                    <a:pt x="0" y="126703"/>
                  </a:lnTo>
                  <a:lnTo>
                    <a:pt x="133065" y="262717"/>
                  </a:lnTo>
                  <a:lnTo>
                    <a:pt x="168061" y="230333"/>
                  </a:lnTo>
                  <a:lnTo>
                    <a:pt x="375998" y="34003"/>
                  </a:lnTo>
                  <a:lnTo>
                    <a:pt x="343037" y="0"/>
                  </a:lnTo>
                  <a:close/>
                </a:path>
              </a:pathLst>
            </a:custGeom>
            <a:solidFill>
              <a:srgbClr val="2EFF18"/>
            </a:solidFill>
          </p:spPr>
          <p:txBody>
            <a:bodyPr wrap="square" lIns="0" tIns="0" rIns="0" bIns="0" rtlCol="0"/>
            <a:lstStyle/>
            <a:p>
              <a:pPr defTabSz="685800"/>
              <a:endParaRPr sz="1350"/>
            </a:p>
          </p:txBody>
        </p:sp>
        <p:sp>
          <p:nvSpPr>
            <p:cNvPr id="24" name="object 24"/>
            <p:cNvSpPr/>
            <p:nvPr/>
          </p:nvSpPr>
          <p:spPr>
            <a:xfrm>
              <a:off x="9416796" y="2182367"/>
              <a:ext cx="1536700" cy="368935"/>
            </a:xfrm>
            <a:custGeom>
              <a:avLst/>
              <a:gdLst/>
              <a:ahLst/>
              <a:cxnLst/>
              <a:rect l="l" t="t" r="r" b="b"/>
              <a:pathLst>
                <a:path w="1536700" h="368935">
                  <a:moveTo>
                    <a:pt x="1536192" y="0"/>
                  </a:moveTo>
                  <a:lnTo>
                    <a:pt x="0" y="0"/>
                  </a:lnTo>
                  <a:lnTo>
                    <a:pt x="0" y="368808"/>
                  </a:lnTo>
                  <a:lnTo>
                    <a:pt x="1536192" y="368808"/>
                  </a:lnTo>
                  <a:lnTo>
                    <a:pt x="1536192" y="0"/>
                  </a:lnTo>
                  <a:close/>
                </a:path>
              </a:pathLst>
            </a:custGeom>
            <a:solidFill>
              <a:srgbClr val="09467D"/>
            </a:solidFill>
          </p:spPr>
          <p:txBody>
            <a:bodyPr wrap="square" lIns="0" tIns="0" rIns="0" bIns="0" rtlCol="0"/>
            <a:lstStyle/>
            <a:p>
              <a:pPr defTabSz="685800"/>
              <a:endParaRPr sz="1350"/>
            </a:p>
          </p:txBody>
        </p:sp>
        <p:sp>
          <p:nvSpPr>
            <p:cNvPr id="25" name="object 25"/>
            <p:cNvSpPr/>
            <p:nvPr/>
          </p:nvSpPr>
          <p:spPr>
            <a:xfrm>
              <a:off x="9032291" y="2607336"/>
              <a:ext cx="376555" cy="262890"/>
            </a:xfrm>
            <a:custGeom>
              <a:avLst/>
              <a:gdLst/>
              <a:ahLst/>
              <a:cxnLst/>
              <a:rect l="l" t="t" r="r" b="b"/>
              <a:pathLst>
                <a:path w="376554" h="262889">
                  <a:moveTo>
                    <a:pt x="343037" y="0"/>
                  </a:moveTo>
                  <a:lnTo>
                    <a:pt x="134692" y="195925"/>
                  </a:lnTo>
                  <a:lnTo>
                    <a:pt x="34588" y="93914"/>
                  </a:lnTo>
                  <a:lnTo>
                    <a:pt x="0" y="126703"/>
                  </a:lnTo>
                  <a:lnTo>
                    <a:pt x="133065" y="262717"/>
                  </a:lnTo>
                  <a:lnTo>
                    <a:pt x="168061" y="230333"/>
                  </a:lnTo>
                  <a:lnTo>
                    <a:pt x="375998" y="34003"/>
                  </a:lnTo>
                  <a:lnTo>
                    <a:pt x="343037" y="0"/>
                  </a:lnTo>
                  <a:close/>
                </a:path>
              </a:pathLst>
            </a:custGeom>
            <a:solidFill>
              <a:srgbClr val="2EFF18"/>
            </a:solidFill>
          </p:spPr>
          <p:txBody>
            <a:bodyPr wrap="square" lIns="0" tIns="0" rIns="0" bIns="0" rtlCol="0"/>
            <a:lstStyle/>
            <a:p>
              <a:pPr defTabSz="685800"/>
              <a:endParaRPr sz="1350"/>
            </a:p>
          </p:txBody>
        </p:sp>
        <p:sp>
          <p:nvSpPr>
            <p:cNvPr id="26" name="object 26"/>
            <p:cNvSpPr/>
            <p:nvPr/>
          </p:nvSpPr>
          <p:spPr>
            <a:xfrm>
              <a:off x="9416796" y="2540507"/>
              <a:ext cx="1536700" cy="368935"/>
            </a:xfrm>
            <a:custGeom>
              <a:avLst/>
              <a:gdLst/>
              <a:ahLst/>
              <a:cxnLst/>
              <a:rect l="l" t="t" r="r" b="b"/>
              <a:pathLst>
                <a:path w="1536700" h="368935">
                  <a:moveTo>
                    <a:pt x="1536192" y="0"/>
                  </a:moveTo>
                  <a:lnTo>
                    <a:pt x="0" y="0"/>
                  </a:lnTo>
                  <a:lnTo>
                    <a:pt x="0" y="368808"/>
                  </a:lnTo>
                  <a:lnTo>
                    <a:pt x="1536192" y="368808"/>
                  </a:lnTo>
                  <a:lnTo>
                    <a:pt x="1536192" y="0"/>
                  </a:lnTo>
                  <a:close/>
                </a:path>
              </a:pathLst>
            </a:custGeom>
            <a:solidFill>
              <a:srgbClr val="09467D"/>
            </a:solidFill>
          </p:spPr>
          <p:txBody>
            <a:bodyPr wrap="square" lIns="0" tIns="0" rIns="0" bIns="0" rtlCol="0"/>
            <a:lstStyle/>
            <a:p>
              <a:pPr defTabSz="685800"/>
              <a:endParaRPr sz="1350"/>
            </a:p>
          </p:txBody>
        </p:sp>
        <p:sp>
          <p:nvSpPr>
            <p:cNvPr id="27" name="object 27"/>
            <p:cNvSpPr/>
            <p:nvPr/>
          </p:nvSpPr>
          <p:spPr>
            <a:xfrm>
              <a:off x="9035339" y="3043200"/>
              <a:ext cx="376555" cy="262890"/>
            </a:xfrm>
            <a:custGeom>
              <a:avLst/>
              <a:gdLst/>
              <a:ahLst/>
              <a:cxnLst/>
              <a:rect l="l" t="t" r="r" b="b"/>
              <a:pathLst>
                <a:path w="376554" h="262889">
                  <a:moveTo>
                    <a:pt x="343037" y="0"/>
                  </a:moveTo>
                  <a:lnTo>
                    <a:pt x="134692" y="195925"/>
                  </a:lnTo>
                  <a:lnTo>
                    <a:pt x="34588" y="93914"/>
                  </a:lnTo>
                  <a:lnTo>
                    <a:pt x="0" y="126703"/>
                  </a:lnTo>
                  <a:lnTo>
                    <a:pt x="133065" y="262717"/>
                  </a:lnTo>
                  <a:lnTo>
                    <a:pt x="168061" y="230333"/>
                  </a:lnTo>
                  <a:lnTo>
                    <a:pt x="375998" y="34003"/>
                  </a:lnTo>
                  <a:lnTo>
                    <a:pt x="343037" y="0"/>
                  </a:lnTo>
                  <a:close/>
                </a:path>
              </a:pathLst>
            </a:custGeom>
            <a:solidFill>
              <a:srgbClr val="2EFF18"/>
            </a:solidFill>
          </p:spPr>
          <p:txBody>
            <a:bodyPr wrap="square" lIns="0" tIns="0" rIns="0" bIns="0" rtlCol="0"/>
            <a:lstStyle/>
            <a:p>
              <a:pPr defTabSz="685800"/>
              <a:endParaRPr sz="1350"/>
            </a:p>
          </p:txBody>
        </p:sp>
        <p:sp>
          <p:nvSpPr>
            <p:cNvPr id="28" name="object 28"/>
            <p:cNvSpPr/>
            <p:nvPr/>
          </p:nvSpPr>
          <p:spPr>
            <a:xfrm>
              <a:off x="9419844" y="2883408"/>
              <a:ext cx="1536700" cy="585470"/>
            </a:xfrm>
            <a:custGeom>
              <a:avLst/>
              <a:gdLst/>
              <a:ahLst/>
              <a:cxnLst/>
              <a:rect l="l" t="t" r="r" b="b"/>
              <a:pathLst>
                <a:path w="1536700" h="585470">
                  <a:moveTo>
                    <a:pt x="1536192" y="0"/>
                  </a:moveTo>
                  <a:lnTo>
                    <a:pt x="0" y="0"/>
                  </a:lnTo>
                  <a:lnTo>
                    <a:pt x="0" y="585215"/>
                  </a:lnTo>
                  <a:lnTo>
                    <a:pt x="1536192" y="585215"/>
                  </a:lnTo>
                  <a:lnTo>
                    <a:pt x="1536192" y="0"/>
                  </a:lnTo>
                  <a:close/>
                </a:path>
              </a:pathLst>
            </a:custGeom>
            <a:solidFill>
              <a:srgbClr val="09467D"/>
            </a:solidFill>
          </p:spPr>
          <p:txBody>
            <a:bodyPr wrap="square" lIns="0" tIns="0" rIns="0" bIns="0" rtlCol="0"/>
            <a:lstStyle/>
            <a:p>
              <a:pPr defTabSz="685800"/>
              <a:endParaRPr sz="1350"/>
            </a:p>
          </p:txBody>
        </p:sp>
      </p:grpSp>
      <p:sp>
        <p:nvSpPr>
          <p:cNvPr id="29" name="object 29"/>
          <p:cNvSpPr txBox="1"/>
          <p:nvPr/>
        </p:nvSpPr>
        <p:spPr>
          <a:xfrm>
            <a:off x="7122319" y="1594103"/>
            <a:ext cx="1019651" cy="974498"/>
          </a:xfrm>
          <a:prstGeom prst="rect">
            <a:avLst/>
          </a:prstGeom>
        </p:spPr>
        <p:txBody>
          <a:bodyPr vert="horz" wrap="square" lIns="0" tIns="9525" rIns="0" bIns="0" rtlCol="0">
            <a:spAutoFit/>
          </a:bodyPr>
          <a:lstStyle/>
          <a:p>
            <a:pPr marL="9525" marR="328613" defTabSz="685800">
              <a:lnSpc>
                <a:spcPct val="130600"/>
              </a:lnSpc>
              <a:spcBef>
                <a:spcPts val="75"/>
              </a:spcBef>
            </a:pPr>
            <a:r>
              <a:rPr sz="1350" spc="-8">
                <a:solidFill>
                  <a:srgbClr val="FFFFFF"/>
                </a:solidFill>
                <a:latin typeface="Arial"/>
                <a:cs typeface="Arial"/>
              </a:rPr>
              <a:t>Smokers </a:t>
            </a:r>
            <a:r>
              <a:rPr sz="1350" spc="-19">
                <a:solidFill>
                  <a:srgbClr val="FFFFFF"/>
                </a:solidFill>
                <a:latin typeface="Arial"/>
                <a:cs typeface="Arial"/>
              </a:rPr>
              <a:t>ACO</a:t>
            </a:r>
            <a:endParaRPr sz="1350">
              <a:latin typeface="Arial"/>
              <a:cs typeface="Arial"/>
            </a:endParaRPr>
          </a:p>
          <a:p>
            <a:pPr marL="11430" marR="3810" defTabSz="685800">
              <a:spcBef>
                <a:spcPts val="413"/>
              </a:spcBef>
            </a:pPr>
            <a:r>
              <a:rPr sz="1200" spc="-15">
                <a:solidFill>
                  <a:srgbClr val="FFFFFF"/>
                </a:solidFill>
                <a:latin typeface="Arial"/>
                <a:cs typeface="Arial"/>
              </a:rPr>
              <a:t>Moderate-</a:t>
            </a:r>
            <a:r>
              <a:rPr sz="1200" spc="-19">
                <a:solidFill>
                  <a:srgbClr val="FFFFFF"/>
                </a:solidFill>
                <a:latin typeface="Arial"/>
                <a:cs typeface="Arial"/>
              </a:rPr>
              <a:t>to- </a:t>
            </a:r>
            <a:r>
              <a:rPr sz="1200">
                <a:solidFill>
                  <a:srgbClr val="FFFFFF"/>
                </a:solidFill>
                <a:latin typeface="Arial"/>
                <a:cs typeface="Arial"/>
              </a:rPr>
              <a:t>severe</a:t>
            </a:r>
            <a:r>
              <a:rPr sz="1200" spc="-45">
                <a:solidFill>
                  <a:srgbClr val="FFFFFF"/>
                </a:solidFill>
                <a:latin typeface="Arial"/>
                <a:cs typeface="Arial"/>
              </a:rPr>
              <a:t> </a:t>
            </a:r>
            <a:r>
              <a:rPr sz="1200" spc="-8">
                <a:solidFill>
                  <a:srgbClr val="FFFFFF"/>
                </a:solidFill>
                <a:latin typeface="Arial"/>
                <a:cs typeface="Arial"/>
              </a:rPr>
              <a:t>asthma</a:t>
            </a:r>
            <a:endParaRPr sz="1200">
              <a:latin typeface="Arial"/>
              <a:cs typeface="Arial"/>
            </a:endParaRPr>
          </a:p>
        </p:txBody>
      </p:sp>
      <p:sp>
        <p:nvSpPr>
          <p:cNvPr id="30" name="object 30"/>
          <p:cNvSpPr txBox="1"/>
          <p:nvPr/>
        </p:nvSpPr>
        <p:spPr>
          <a:xfrm>
            <a:off x="5840159" y="4996587"/>
            <a:ext cx="2859881" cy="124554"/>
          </a:xfrm>
          <a:prstGeom prst="rect">
            <a:avLst/>
          </a:prstGeom>
        </p:spPr>
        <p:txBody>
          <a:bodyPr vert="horz" wrap="square" lIns="0" tIns="9049" rIns="0" bIns="0" rtlCol="0">
            <a:spAutoFit/>
          </a:bodyPr>
          <a:lstStyle/>
          <a:p>
            <a:pPr marL="9525" defTabSz="685800">
              <a:spcBef>
                <a:spcPts val="71"/>
              </a:spcBef>
            </a:pPr>
            <a:r>
              <a:rPr sz="750">
                <a:solidFill>
                  <a:srgbClr val="404040"/>
                </a:solidFill>
                <a:latin typeface="Arial"/>
                <a:cs typeface="Arial"/>
              </a:rPr>
              <a:t>Fitzgerald</a:t>
            </a:r>
            <a:r>
              <a:rPr sz="750" spc="-11">
                <a:solidFill>
                  <a:srgbClr val="404040"/>
                </a:solidFill>
                <a:latin typeface="Arial"/>
                <a:cs typeface="Arial"/>
              </a:rPr>
              <a:t> </a:t>
            </a:r>
            <a:r>
              <a:rPr sz="750">
                <a:solidFill>
                  <a:srgbClr val="404040"/>
                </a:solidFill>
                <a:latin typeface="Arial"/>
                <a:cs typeface="Arial"/>
              </a:rPr>
              <a:t>JM,</a:t>
            </a:r>
            <a:r>
              <a:rPr sz="750" spc="-15">
                <a:solidFill>
                  <a:srgbClr val="404040"/>
                </a:solidFill>
                <a:latin typeface="Arial"/>
                <a:cs typeface="Arial"/>
              </a:rPr>
              <a:t> </a:t>
            </a:r>
            <a:r>
              <a:rPr sz="750">
                <a:solidFill>
                  <a:srgbClr val="404040"/>
                </a:solidFill>
                <a:latin typeface="Arial"/>
                <a:cs typeface="Arial"/>
              </a:rPr>
              <a:t>Price</a:t>
            </a:r>
            <a:r>
              <a:rPr sz="750" spc="-19">
                <a:solidFill>
                  <a:srgbClr val="404040"/>
                </a:solidFill>
                <a:latin typeface="Arial"/>
                <a:cs typeface="Arial"/>
              </a:rPr>
              <a:t> </a:t>
            </a:r>
            <a:r>
              <a:rPr sz="750">
                <a:solidFill>
                  <a:srgbClr val="404040"/>
                </a:solidFill>
                <a:latin typeface="Arial"/>
                <a:cs typeface="Arial"/>
              </a:rPr>
              <a:t>DB</a:t>
            </a:r>
            <a:r>
              <a:rPr sz="750" spc="-19">
                <a:solidFill>
                  <a:srgbClr val="404040"/>
                </a:solidFill>
                <a:latin typeface="Arial"/>
                <a:cs typeface="Arial"/>
              </a:rPr>
              <a:t> </a:t>
            </a:r>
            <a:r>
              <a:rPr sz="750">
                <a:solidFill>
                  <a:srgbClr val="404040"/>
                </a:solidFill>
                <a:latin typeface="Arial"/>
                <a:cs typeface="Arial"/>
              </a:rPr>
              <a:t>et</a:t>
            </a:r>
            <a:r>
              <a:rPr sz="750" spc="-34">
                <a:solidFill>
                  <a:srgbClr val="404040"/>
                </a:solidFill>
                <a:latin typeface="Arial"/>
                <a:cs typeface="Arial"/>
              </a:rPr>
              <a:t> </a:t>
            </a:r>
            <a:r>
              <a:rPr sz="750">
                <a:solidFill>
                  <a:srgbClr val="404040"/>
                </a:solidFill>
                <a:latin typeface="Arial"/>
                <a:cs typeface="Arial"/>
              </a:rPr>
              <a:t>al.</a:t>
            </a:r>
            <a:r>
              <a:rPr sz="750" spc="-15">
                <a:solidFill>
                  <a:srgbClr val="404040"/>
                </a:solidFill>
                <a:latin typeface="Arial"/>
                <a:cs typeface="Arial"/>
              </a:rPr>
              <a:t> </a:t>
            </a:r>
            <a:r>
              <a:rPr sz="750">
                <a:solidFill>
                  <a:srgbClr val="404040"/>
                </a:solidFill>
                <a:latin typeface="Arial"/>
                <a:cs typeface="Arial"/>
              </a:rPr>
              <a:t>BMC</a:t>
            </a:r>
            <a:r>
              <a:rPr sz="750" spc="-11">
                <a:solidFill>
                  <a:srgbClr val="404040"/>
                </a:solidFill>
                <a:latin typeface="Arial"/>
                <a:cs typeface="Arial"/>
              </a:rPr>
              <a:t> </a:t>
            </a:r>
            <a:r>
              <a:rPr sz="750">
                <a:solidFill>
                  <a:srgbClr val="404040"/>
                </a:solidFill>
                <a:latin typeface="Arial"/>
                <a:cs typeface="Arial"/>
              </a:rPr>
              <a:t>Med</a:t>
            </a:r>
            <a:r>
              <a:rPr sz="750" spc="-15">
                <a:solidFill>
                  <a:srgbClr val="404040"/>
                </a:solidFill>
                <a:latin typeface="Arial"/>
                <a:cs typeface="Arial"/>
              </a:rPr>
              <a:t> </a:t>
            </a:r>
            <a:r>
              <a:rPr sz="750">
                <a:solidFill>
                  <a:srgbClr val="404040"/>
                </a:solidFill>
                <a:latin typeface="Arial"/>
                <a:cs typeface="Arial"/>
              </a:rPr>
              <a:t>Res</a:t>
            </a:r>
            <a:r>
              <a:rPr sz="750" spc="-15">
                <a:solidFill>
                  <a:srgbClr val="404040"/>
                </a:solidFill>
                <a:latin typeface="Arial"/>
                <a:cs typeface="Arial"/>
              </a:rPr>
              <a:t> </a:t>
            </a:r>
            <a:r>
              <a:rPr sz="750">
                <a:solidFill>
                  <a:srgbClr val="404040"/>
                </a:solidFill>
                <a:latin typeface="Arial"/>
                <a:cs typeface="Arial"/>
              </a:rPr>
              <a:t>Methodol</a:t>
            </a:r>
            <a:r>
              <a:rPr sz="750" spc="-15">
                <a:solidFill>
                  <a:srgbClr val="404040"/>
                </a:solidFill>
                <a:latin typeface="Arial"/>
                <a:cs typeface="Arial"/>
              </a:rPr>
              <a:t> </a:t>
            </a:r>
            <a:r>
              <a:rPr sz="750" spc="-8">
                <a:solidFill>
                  <a:srgbClr val="404040"/>
                </a:solidFill>
                <a:latin typeface="Arial"/>
                <a:cs typeface="Arial"/>
              </a:rPr>
              <a:t>2020;20:212</a:t>
            </a:r>
            <a:endParaRPr sz="750">
              <a:latin typeface="Arial"/>
              <a:cs typeface="Arial"/>
            </a:endParaRPr>
          </a:p>
        </p:txBody>
      </p:sp>
      <p:pic>
        <p:nvPicPr>
          <p:cNvPr id="31" name="Graphic 30" descr="Beginning with solid fill">
            <a:hlinkClick r:id="rId2" action="ppaction://hlinksldjump"/>
            <a:extLst>
              <a:ext uri="{FF2B5EF4-FFF2-40B4-BE49-F238E27FC236}">
                <a16:creationId xmlns:a16="http://schemas.microsoft.com/office/drawing/2014/main" id="{6C061584-454C-3C19-5BC9-185D3D982B6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32" name="bg object 17">
            <a:extLst>
              <a:ext uri="{FF2B5EF4-FFF2-40B4-BE49-F238E27FC236}">
                <a16:creationId xmlns:a16="http://schemas.microsoft.com/office/drawing/2014/main" id="{CA6A9CFF-91AF-BAC4-F0BE-20167C49900F}"/>
              </a:ext>
            </a:extLst>
          </p:cNvPr>
          <p:cNvPicPr/>
          <p:nvPr/>
        </p:nvPicPr>
        <p:blipFill>
          <a:blip r:embed="rId5" cstate="print">
            <a:alphaModFix amt="10000"/>
            <a:extLst>
              <a:ext uri="{BEBA8EAE-BF5A-486C-A8C5-ECC9F3942E4B}">
                <a14:imgProps xmlns:a14="http://schemas.microsoft.com/office/drawing/2010/main">
                  <a14:imgLayer r:embed="rId6">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164307" y="39648"/>
            <a:ext cx="7912893" cy="604685"/>
          </a:xfrm>
          <a:prstGeom prst="rect">
            <a:avLst/>
          </a:prstGeom>
        </p:spPr>
        <p:txBody>
          <a:bodyPr vert="horz" wrap="square" lIns="0" tIns="324517" rIns="0" bIns="0" rtlCol="0">
            <a:spAutoFit/>
          </a:bodyPr>
          <a:lstStyle/>
          <a:p>
            <a:pPr marL="3648551">
              <a:spcBef>
                <a:spcPts val="75"/>
              </a:spcBef>
            </a:pPr>
            <a:r>
              <a:t>BRISAR:</a:t>
            </a:r>
            <a:r>
              <a:rPr spc="-41"/>
              <a:t> </a:t>
            </a:r>
            <a:r>
              <a:t>Background</a:t>
            </a:r>
            <a:r>
              <a:rPr spc="-64"/>
              <a:t> </a:t>
            </a:r>
            <a:r>
              <a:t>&amp;</a:t>
            </a:r>
            <a:r>
              <a:rPr spc="-56"/>
              <a:t> </a:t>
            </a:r>
            <a:r>
              <a:rPr spc="-19"/>
              <a:t>Aim</a:t>
            </a:r>
          </a:p>
        </p:txBody>
      </p:sp>
      <p:sp>
        <p:nvSpPr>
          <p:cNvPr id="3" name="object 3"/>
          <p:cNvSpPr txBox="1"/>
          <p:nvPr/>
        </p:nvSpPr>
        <p:spPr>
          <a:xfrm>
            <a:off x="198958" y="2490406"/>
            <a:ext cx="8731091" cy="2636459"/>
          </a:xfrm>
          <a:prstGeom prst="rect">
            <a:avLst/>
          </a:prstGeom>
        </p:spPr>
        <p:txBody>
          <a:bodyPr vert="horz" wrap="square" lIns="0" tIns="10001" rIns="0" bIns="0" rtlCol="0">
            <a:spAutoFit/>
          </a:bodyPr>
          <a:lstStyle/>
          <a:p>
            <a:pPr marL="223361" marR="778193" indent="-214313" defTabSz="685800">
              <a:spcBef>
                <a:spcPts val="79"/>
              </a:spcBef>
              <a:buFont typeface="Wingdings"/>
              <a:buChar char=""/>
              <a:tabLst>
                <a:tab pos="224314" algn="l"/>
              </a:tabLst>
            </a:pPr>
            <a:r>
              <a:rPr sz="1500">
                <a:solidFill>
                  <a:srgbClr val="073762"/>
                </a:solidFill>
                <a:latin typeface="Arial"/>
                <a:cs typeface="Arial"/>
              </a:rPr>
              <a:t>Severe</a:t>
            </a:r>
            <a:r>
              <a:rPr sz="1500" spc="-23">
                <a:solidFill>
                  <a:srgbClr val="073762"/>
                </a:solidFill>
                <a:latin typeface="Arial"/>
                <a:cs typeface="Arial"/>
              </a:rPr>
              <a:t> </a:t>
            </a:r>
            <a:r>
              <a:rPr sz="1500">
                <a:solidFill>
                  <a:srgbClr val="073762"/>
                </a:solidFill>
                <a:latin typeface="Arial"/>
                <a:cs typeface="Arial"/>
              </a:rPr>
              <a:t>asthma</a:t>
            </a:r>
            <a:r>
              <a:rPr sz="1500" spc="-38">
                <a:solidFill>
                  <a:srgbClr val="073762"/>
                </a:solidFill>
                <a:latin typeface="Arial"/>
                <a:cs typeface="Arial"/>
              </a:rPr>
              <a:t> </a:t>
            </a:r>
            <a:r>
              <a:rPr sz="1500">
                <a:solidFill>
                  <a:srgbClr val="073762"/>
                </a:solidFill>
                <a:latin typeface="Arial"/>
                <a:cs typeface="Arial"/>
              </a:rPr>
              <a:t>is</a:t>
            </a:r>
            <a:r>
              <a:rPr sz="1500" spc="-23">
                <a:solidFill>
                  <a:srgbClr val="073762"/>
                </a:solidFill>
                <a:latin typeface="Arial"/>
                <a:cs typeface="Arial"/>
              </a:rPr>
              <a:t> </a:t>
            </a:r>
            <a:r>
              <a:rPr sz="1500">
                <a:solidFill>
                  <a:srgbClr val="073762"/>
                </a:solidFill>
                <a:latin typeface="Arial"/>
                <a:cs typeface="Arial"/>
              </a:rPr>
              <a:t>a</a:t>
            </a:r>
            <a:r>
              <a:rPr sz="1500" spc="-11">
                <a:solidFill>
                  <a:srgbClr val="073762"/>
                </a:solidFill>
                <a:latin typeface="Arial"/>
                <a:cs typeface="Arial"/>
              </a:rPr>
              <a:t> </a:t>
            </a:r>
            <a:r>
              <a:rPr sz="1500">
                <a:solidFill>
                  <a:srgbClr val="073762"/>
                </a:solidFill>
                <a:latin typeface="Arial"/>
                <a:cs typeface="Arial"/>
              </a:rPr>
              <a:t>heterogenous</a:t>
            </a:r>
            <a:r>
              <a:rPr sz="1500" spc="-45">
                <a:solidFill>
                  <a:srgbClr val="073762"/>
                </a:solidFill>
                <a:latin typeface="Arial"/>
                <a:cs typeface="Arial"/>
              </a:rPr>
              <a:t> </a:t>
            </a:r>
            <a:r>
              <a:rPr sz="1500">
                <a:solidFill>
                  <a:srgbClr val="073762"/>
                </a:solidFill>
                <a:latin typeface="Arial"/>
                <a:cs typeface="Arial"/>
              </a:rPr>
              <a:t>disease</a:t>
            </a:r>
            <a:r>
              <a:rPr sz="1500" spc="-19">
                <a:solidFill>
                  <a:srgbClr val="073762"/>
                </a:solidFill>
                <a:latin typeface="Arial"/>
                <a:cs typeface="Arial"/>
              </a:rPr>
              <a:t> </a:t>
            </a:r>
            <a:r>
              <a:rPr sz="1500">
                <a:solidFill>
                  <a:srgbClr val="073762"/>
                </a:solidFill>
                <a:latin typeface="Arial"/>
                <a:cs typeface="Arial"/>
              </a:rPr>
              <a:t>–</a:t>
            </a:r>
            <a:r>
              <a:rPr sz="1500" spc="-15">
                <a:solidFill>
                  <a:srgbClr val="073762"/>
                </a:solidFill>
                <a:latin typeface="Arial"/>
                <a:cs typeface="Arial"/>
              </a:rPr>
              <a:t> </a:t>
            </a:r>
            <a:r>
              <a:rPr sz="1500">
                <a:solidFill>
                  <a:srgbClr val="073762"/>
                </a:solidFill>
                <a:latin typeface="Arial"/>
                <a:cs typeface="Arial"/>
              </a:rPr>
              <a:t>a</a:t>
            </a:r>
            <a:r>
              <a:rPr sz="1500" spc="-23">
                <a:solidFill>
                  <a:srgbClr val="073762"/>
                </a:solidFill>
                <a:latin typeface="Arial"/>
                <a:cs typeface="Arial"/>
              </a:rPr>
              <a:t> </a:t>
            </a:r>
            <a:r>
              <a:rPr sz="1500">
                <a:solidFill>
                  <a:srgbClr val="073762"/>
                </a:solidFill>
                <a:latin typeface="Arial"/>
                <a:cs typeface="Arial"/>
              </a:rPr>
              <a:t>variety</a:t>
            </a:r>
            <a:r>
              <a:rPr sz="1500" spc="-19">
                <a:solidFill>
                  <a:srgbClr val="073762"/>
                </a:solidFill>
                <a:latin typeface="Arial"/>
                <a:cs typeface="Arial"/>
              </a:rPr>
              <a:t> </a:t>
            </a:r>
            <a:r>
              <a:rPr sz="1500">
                <a:solidFill>
                  <a:srgbClr val="073762"/>
                </a:solidFill>
                <a:latin typeface="Arial"/>
                <a:cs typeface="Arial"/>
              </a:rPr>
              <a:t>of</a:t>
            </a:r>
            <a:r>
              <a:rPr sz="1500" spc="-30">
                <a:solidFill>
                  <a:srgbClr val="073762"/>
                </a:solidFill>
                <a:latin typeface="Arial"/>
                <a:cs typeface="Arial"/>
              </a:rPr>
              <a:t> </a:t>
            </a:r>
            <a:r>
              <a:rPr sz="1500">
                <a:solidFill>
                  <a:srgbClr val="073762"/>
                </a:solidFill>
                <a:latin typeface="Arial"/>
                <a:cs typeface="Arial"/>
              </a:rPr>
              <a:t>cellular</a:t>
            </a:r>
            <a:r>
              <a:rPr sz="1500" spc="-23">
                <a:solidFill>
                  <a:srgbClr val="073762"/>
                </a:solidFill>
                <a:latin typeface="Arial"/>
                <a:cs typeface="Arial"/>
              </a:rPr>
              <a:t> </a:t>
            </a:r>
            <a:r>
              <a:rPr sz="1500">
                <a:solidFill>
                  <a:srgbClr val="073762"/>
                </a:solidFill>
                <a:latin typeface="Arial"/>
                <a:cs typeface="Arial"/>
              </a:rPr>
              <a:t>pathways</a:t>
            </a:r>
            <a:r>
              <a:rPr sz="1500" spc="-30">
                <a:solidFill>
                  <a:srgbClr val="073762"/>
                </a:solidFill>
                <a:latin typeface="Arial"/>
                <a:cs typeface="Arial"/>
              </a:rPr>
              <a:t> </a:t>
            </a:r>
            <a:r>
              <a:rPr sz="1500">
                <a:solidFill>
                  <a:srgbClr val="073762"/>
                </a:solidFill>
                <a:latin typeface="Arial"/>
                <a:cs typeface="Arial"/>
              </a:rPr>
              <a:t>are</a:t>
            </a:r>
            <a:r>
              <a:rPr sz="1500" spc="-23">
                <a:solidFill>
                  <a:srgbClr val="073762"/>
                </a:solidFill>
                <a:latin typeface="Arial"/>
                <a:cs typeface="Arial"/>
              </a:rPr>
              <a:t> </a:t>
            </a:r>
            <a:r>
              <a:rPr sz="1500">
                <a:solidFill>
                  <a:srgbClr val="073762"/>
                </a:solidFill>
                <a:latin typeface="Arial"/>
                <a:cs typeface="Arial"/>
              </a:rPr>
              <a:t>activated</a:t>
            </a:r>
            <a:r>
              <a:rPr sz="1500" spc="-34">
                <a:solidFill>
                  <a:srgbClr val="073762"/>
                </a:solidFill>
                <a:latin typeface="Arial"/>
                <a:cs typeface="Arial"/>
              </a:rPr>
              <a:t> </a:t>
            </a:r>
            <a:r>
              <a:rPr sz="1500" spc="-19">
                <a:solidFill>
                  <a:srgbClr val="073762"/>
                </a:solidFill>
                <a:latin typeface="Arial"/>
                <a:cs typeface="Arial"/>
              </a:rPr>
              <a:t>and 	</a:t>
            </a:r>
            <a:r>
              <a:rPr sz="1500">
                <a:solidFill>
                  <a:srgbClr val="073762"/>
                </a:solidFill>
                <a:latin typeface="Arial"/>
                <a:cs typeface="Arial"/>
              </a:rPr>
              <a:t>differentially</a:t>
            </a:r>
            <a:r>
              <a:rPr sz="1500" spc="-49">
                <a:solidFill>
                  <a:srgbClr val="073762"/>
                </a:solidFill>
                <a:latin typeface="Arial"/>
                <a:cs typeface="Arial"/>
              </a:rPr>
              <a:t> </a:t>
            </a:r>
            <a:r>
              <a:rPr sz="1500" spc="-8">
                <a:solidFill>
                  <a:srgbClr val="073762"/>
                </a:solidFill>
                <a:latin typeface="Arial"/>
                <a:cs typeface="Arial"/>
              </a:rPr>
              <a:t>expressed</a:t>
            </a:r>
            <a:endParaRPr sz="1500">
              <a:latin typeface="Arial"/>
              <a:cs typeface="Arial"/>
            </a:endParaRPr>
          </a:p>
          <a:p>
            <a:pPr defTabSz="685800">
              <a:spcBef>
                <a:spcPts val="75"/>
              </a:spcBef>
              <a:buClr>
                <a:srgbClr val="073762"/>
              </a:buClr>
              <a:buFont typeface="Wingdings"/>
              <a:buChar char=""/>
            </a:pPr>
            <a:endParaRPr sz="1500">
              <a:latin typeface="Arial"/>
              <a:cs typeface="Arial"/>
            </a:endParaRPr>
          </a:p>
          <a:p>
            <a:pPr marL="223361" marR="63818" indent="-214313" defTabSz="685800">
              <a:buFont typeface="Wingdings"/>
              <a:buChar char=""/>
              <a:tabLst>
                <a:tab pos="224314" algn="l"/>
              </a:tabLst>
            </a:pPr>
            <a:r>
              <a:rPr sz="1500">
                <a:solidFill>
                  <a:srgbClr val="073762"/>
                </a:solidFill>
                <a:latin typeface="Arial"/>
                <a:cs typeface="Arial"/>
              </a:rPr>
              <a:t>Inflammatory</a:t>
            </a:r>
            <a:r>
              <a:rPr sz="1500" spc="-45">
                <a:solidFill>
                  <a:srgbClr val="073762"/>
                </a:solidFill>
                <a:latin typeface="Arial"/>
                <a:cs typeface="Arial"/>
              </a:rPr>
              <a:t> </a:t>
            </a:r>
            <a:r>
              <a:rPr sz="1500">
                <a:solidFill>
                  <a:srgbClr val="073762"/>
                </a:solidFill>
                <a:latin typeface="Arial"/>
                <a:cs typeface="Arial"/>
              </a:rPr>
              <a:t>biomarkers</a:t>
            </a:r>
            <a:r>
              <a:rPr sz="1500" spc="-41">
                <a:solidFill>
                  <a:srgbClr val="073762"/>
                </a:solidFill>
                <a:latin typeface="Arial"/>
                <a:cs typeface="Arial"/>
              </a:rPr>
              <a:t> </a:t>
            </a:r>
            <a:r>
              <a:rPr sz="1500">
                <a:solidFill>
                  <a:srgbClr val="073762"/>
                </a:solidFill>
                <a:latin typeface="Arial"/>
                <a:cs typeface="Arial"/>
              </a:rPr>
              <a:t>are</a:t>
            </a:r>
            <a:r>
              <a:rPr sz="1500" spc="-19">
                <a:solidFill>
                  <a:srgbClr val="073762"/>
                </a:solidFill>
                <a:latin typeface="Arial"/>
                <a:cs typeface="Arial"/>
              </a:rPr>
              <a:t> </a:t>
            </a:r>
            <a:r>
              <a:rPr sz="1500">
                <a:solidFill>
                  <a:srgbClr val="073762"/>
                </a:solidFill>
                <a:latin typeface="Arial"/>
                <a:cs typeface="Arial"/>
              </a:rPr>
              <a:t>used</a:t>
            </a:r>
            <a:r>
              <a:rPr sz="1500" spc="-26">
                <a:solidFill>
                  <a:srgbClr val="073762"/>
                </a:solidFill>
                <a:latin typeface="Arial"/>
                <a:cs typeface="Arial"/>
              </a:rPr>
              <a:t> </a:t>
            </a:r>
            <a:r>
              <a:rPr sz="1500">
                <a:solidFill>
                  <a:srgbClr val="073762"/>
                </a:solidFill>
                <a:latin typeface="Arial"/>
                <a:cs typeface="Arial"/>
              </a:rPr>
              <a:t>to</a:t>
            </a:r>
            <a:r>
              <a:rPr sz="1500" spc="-26">
                <a:solidFill>
                  <a:srgbClr val="073762"/>
                </a:solidFill>
                <a:latin typeface="Arial"/>
                <a:cs typeface="Arial"/>
              </a:rPr>
              <a:t> </a:t>
            </a:r>
            <a:r>
              <a:rPr sz="1500">
                <a:solidFill>
                  <a:srgbClr val="073762"/>
                </a:solidFill>
                <a:latin typeface="Arial"/>
                <a:cs typeface="Arial"/>
              </a:rPr>
              <a:t>characterize</a:t>
            </a:r>
            <a:r>
              <a:rPr sz="1500" spc="-45">
                <a:solidFill>
                  <a:srgbClr val="073762"/>
                </a:solidFill>
                <a:latin typeface="Arial"/>
                <a:cs typeface="Arial"/>
              </a:rPr>
              <a:t> </a:t>
            </a:r>
            <a:r>
              <a:rPr sz="1500">
                <a:solidFill>
                  <a:srgbClr val="073762"/>
                </a:solidFill>
                <a:latin typeface="Arial"/>
                <a:cs typeface="Arial"/>
              </a:rPr>
              <a:t>severe</a:t>
            </a:r>
            <a:r>
              <a:rPr sz="1500" spc="-26">
                <a:solidFill>
                  <a:srgbClr val="073762"/>
                </a:solidFill>
                <a:latin typeface="Arial"/>
                <a:cs typeface="Arial"/>
              </a:rPr>
              <a:t> </a:t>
            </a:r>
            <a:r>
              <a:rPr sz="1500">
                <a:solidFill>
                  <a:srgbClr val="073762"/>
                </a:solidFill>
                <a:latin typeface="Arial"/>
                <a:cs typeface="Arial"/>
              </a:rPr>
              <a:t>asthma</a:t>
            </a:r>
            <a:r>
              <a:rPr sz="1500" spc="-34">
                <a:solidFill>
                  <a:srgbClr val="073762"/>
                </a:solidFill>
                <a:latin typeface="Arial"/>
                <a:cs typeface="Arial"/>
              </a:rPr>
              <a:t> </a:t>
            </a:r>
            <a:r>
              <a:rPr sz="1500">
                <a:solidFill>
                  <a:srgbClr val="073762"/>
                </a:solidFill>
                <a:latin typeface="Arial"/>
                <a:cs typeface="Arial"/>
              </a:rPr>
              <a:t>phenotypes</a:t>
            </a:r>
            <a:r>
              <a:rPr sz="1500" spc="-38">
                <a:solidFill>
                  <a:srgbClr val="073762"/>
                </a:solidFill>
                <a:latin typeface="Arial"/>
                <a:cs typeface="Arial"/>
              </a:rPr>
              <a:t> </a:t>
            </a:r>
            <a:r>
              <a:rPr sz="1500">
                <a:solidFill>
                  <a:srgbClr val="073762"/>
                </a:solidFill>
                <a:latin typeface="Arial"/>
                <a:cs typeface="Arial"/>
              </a:rPr>
              <a:t>and</a:t>
            </a:r>
            <a:r>
              <a:rPr sz="1500" spc="-19">
                <a:solidFill>
                  <a:srgbClr val="073762"/>
                </a:solidFill>
                <a:latin typeface="Arial"/>
                <a:cs typeface="Arial"/>
              </a:rPr>
              <a:t> </a:t>
            </a:r>
            <a:r>
              <a:rPr sz="1500">
                <a:solidFill>
                  <a:srgbClr val="073762"/>
                </a:solidFill>
                <a:latin typeface="Arial"/>
                <a:cs typeface="Arial"/>
              </a:rPr>
              <a:t>guide</a:t>
            </a:r>
            <a:r>
              <a:rPr sz="1500" spc="-19">
                <a:solidFill>
                  <a:srgbClr val="073762"/>
                </a:solidFill>
                <a:latin typeface="Arial"/>
                <a:cs typeface="Arial"/>
              </a:rPr>
              <a:t> </a:t>
            </a:r>
            <a:r>
              <a:rPr sz="1500">
                <a:solidFill>
                  <a:srgbClr val="073762"/>
                </a:solidFill>
                <a:latin typeface="Arial"/>
                <a:cs typeface="Arial"/>
              </a:rPr>
              <a:t>the</a:t>
            </a:r>
            <a:r>
              <a:rPr sz="1500" spc="-26">
                <a:solidFill>
                  <a:srgbClr val="073762"/>
                </a:solidFill>
                <a:latin typeface="Arial"/>
                <a:cs typeface="Arial"/>
              </a:rPr>
              <a:t> </a:t>
            </a:r>
            <a:r>
              <a:rPr sz="1500" spc="-8">
                <a:solidFill>
                  <a:srgbClr val="073762"/>
                </a:solidFill>
                <a:latin typeface="Arial"/>
                <a:cs typeface="Arial"/>
              </a:rPr>
              <a:t>delivery 	</a:t>
            </a:r>
            <a:r>
              <a:rPr sz="1500">
                <a:solidFill>
                  <a:srgbClr val="073762"/>
                </a:solidFill>
                <a:latin typeface="Arial"/>
                <a:cs typeface="Arial"/>
              </a:rPr>
              <a:t>of</a:t>
            </a:r>
            <a:r>
              <a:rPr sz="1500" spc="-30">
                <a:solidFill>
                  <a:srgbClr val="073762"/>
                </a:solidFill>
                <a:latin typeface="Arial"/>
                <a:cs typeface="Arial"/>
              </a:rPr>
              <a:t> </a:t>
            </a:r>
            <a:r>
              <a:rPr sz="1500">
                <a:solidFill>
                  <a:srgbClr val="073762"/>
                </a:solidFill>
                <a:latin typeface="Arial"/>
                <a:cs typeface="Arial"/>
              </a:rPr>
              <a:t>precision</a:t>
            </a:r>
            <a:r>
              <a:rPr sz="1500" spc="-34">
                <a:solidFill>
                  <a:srgbClr val="073762"/>
                </a:solidFill>
                <a:latin typeface="Arial"/>
                <a:cs typeface="Arial"/>
              </a:rPr>
              <a:t> </a:t>
            </a:r>
            <a:r>
              <a:rPr sz="1500">
                <a:solidFill>
                  <a:srgbClr val="073762"/>
                </a:solidFill>
                <a:latin typeface="Arial"/>
                <a:cs typeface="Arial"/>
              </a:rPr>
              <a:t>medicine;</a:t>
            </a:r>
            <a:r>
              <a:rPr sz="1500" spc="-38">
                <a:solidFill>
                  <a:srgbClr val="073762"/>
                </a:solidFill>
                <a:latin typeface="Arial"/>
                <a:cs typeface="Arial"/>
              </a:rPr>
              <a:t> </a:t>
            </a:r>
            <a:r>
              <a:rPr sz="1500" spc="-8">
                <a:solidFill>
                  <a:srgbClr val="073762"/>
                </a:solidFill>
                <a:latin typeface="Arial"/>
                <a:cs typeface="Arial"/>
              </a:rPr>
              <a:t>however,</a:t>
            </a:r>
            <a:r>
              <a:rPr sz="1500" spc="-41">
                <a:solidFill>
                  <a:srgbClr val="073762"/>
                </a:solidFill>
                <a:latin typeface="Arial"/>
                <a:cs typeface="Arial"/>
              </a:rPr>
              <a:t> </a:t>
            </a:r>
            <a:r>
              <a:rPr sz="1500">
                <a:solidFill>
                  <a:srgbClr val="073762"/>
                </a:solidFill>
                <a:latin typeface="Arial"/>
                <a:cs typeface="Arial"/>
              </a:rPr>
              <a:t>little</a:t>
            </a:r>
            <a:r>
              <a:rPr sz="1500" spc="-11">
                <a:solidFill>
                  <a:srgbClr val="073762"/>
                </a:solidFill>
                <a:latin typeface="Arial"/>
                <a:cs typeface="Arial"/>
              </a:rPr>
              <a:t> </a:t>
            </a:r>
            <a:r>
              <a:rPr sz="1500">
                <a:solidFill>
                  <a:srgbClr val="073762"/>
                </a:solidFill>
                <a:latin typeface="Arial"/>
                <a:cs typeface="Arial"/>
              </a:rPr>
              <a:t>is</a:t>
            </a:r>
            <a:r>
              <a:rPr sz="1500" spc="-26">
                <a:solidFill>
                  <a:srgbClr val="073762"/>
                </a:solidFill>
                <a:latin typeface="Arial"/>
                <a:cs typeface="Arial"/>
              </a:rPr>
              <a:t> </a:t>
            </a:r>
            <a:r>
              <a:rPr sz="1500">
                <a:solidFill>
                  <a:srgbClr val="073762"/>
                </a:solidFill>
                <a:latin typeface="Arial"/>
                <a:cs typeface="Arial"/>
              </a:rPr>
              <a:t>known</a:t>
            </a:r>
            <a:r>
              <a:rPr sz="1500" spc="-34">
                <a:solidFill>
                  <a:srgbClr val="073762"/>
                </a:solidFill>
                <a:latin typeface="Arial"/>
                <a:cs typeface="Arial"/>
              </a:rPr>
              <a:t> </a:t>
            </a:r>
            <a:r>
              <a:rPr sz="1500">
                <a:solidFill>
                  <a:srgbClr val="073762"/>
                </a:solidFill>
                <a:latin typeface="Arial"/>
                <a:cs typeface="Arial"/>
              </a:rPr>
              <a:t>about</a:t>
            </a:r>
            <a:r>
              <a:rPr sz="1500" spc="-34">
                <a:solidFill>
                  <a:srgbClr val="073762"/>
                </a:solidFill>
                <a:latin typeface="Arial"/>
                <a:cs typeface="Arial"/>
              </a:rPr>
              <a:t> </a:t>
            </a:r>
            <a:r>
              <a:rPr sz="1500">
                <a:solidFill>
                  <a:srgbClr val="073762"/>
                </a:solidFill>
                <a:latin typeface="Arial"/>
                <a:cs typeface="Arial"/>
              </a:rPr>
              <a:t>the</a:t>
            </a:r>
            <a:r>
              <a:rPr sz="1500" spc="-30">
                <a:solidFill>
                  <a:srgbClr val="073762"/>
                </a:solidFill>
                <a:latin typeface="Arial"/>
                <a:cs typeface="Arial"/>
              </a:rPr>
              <a:t> </a:t>
            </a:r>
            <a:r>
              <a:rPr sz="1500">
                <a:solidFill>
                  <a:srgbClr val="073762"/>
                </a:solidFill>
                <a:latin typeface="Arial"/>
                <a:cs typeface="Arial"/>
              </a:rPr>
              <a:t>overlap</a:t>
            </a:r>
            <a:r>
              <a:rPr sz="1500" spc="-23">
                <a:solidFill>
                  <a:srgbClr val="073762"/>
                </a:solidFill>
                <a:latin typeface="Arial"/>
                <a:cs typeface="Arial"/>
              </a:rPr>
              <a:t> </a:t>
            </a:r>
            <a:r>
              <a:rPr sz="1500">
                <a:solidFill>
                  <a:srgbClr val="073762"/>
                </a:solidFill>
                <a:latin typeface="Arial"/>
                <a:cs typeface="Arial"/>
              </a:rPr>
              <a:t>and</a:t>
            </a:r>
            <a:r>
              <a:rPr sz="1500" spc="-26">
                <a:solidFill>
                  <a:srgbClr val="073762"/>
                </a:solidFill>
                <a:latin typeface="Arial"/>
                <a:cs typeface="Arial"/>
              </a:rPr>
              <a:t> </a:t>
            </a:r>
            <a:r>
              <a:rPr sz="1500">
                <a:solidFill>
                  <a:srgbClr val="073762"/>
                </a:solidFill>
                <a:latin typeface="Arial"/>
                <a:cs typeface="Arial"/>
              </a:rPr>
              <a:t>relatability</a:t>
            </a:r>
            <a:r>
              <a:rPr sz="1500" spc="-23">
                <a:solidFill>
                  <a:srgbClr val="073762"/>
                </a:solidFill>
                <a:latin typeface="Arial"/>
                <a:cs typeface="Arial"/>
              </a:rPr>
              <a:t> </a:t>
            </a:r>
            <a:r>
              <a:rPr sz="1500">
                <a:solidFill>
                  <a:srgbClr val="073762"/>
                </a:solidFill>
                <a:latin typeface="Arial"/>
                <a:cs typeface="Arial"/>
              </a:rPr>
              <a:t>of</a:t>
            </a:r>
            <a:r>
              <a:rPr sz="1500" spc="-30">
                <a:solidFill>
                  <a:srgbClr val="073762"/>
                </a:solidFill>
                <a:latin typeface="Arial"/>
                <a:cs typeface="Arial"/>
              </a:rPr>
              <a:t> </a:t>
            </a:r>
            <a:r>
              <a:rPr sz="1500">
                <a:solidFill>
                  <a:srgbClr val="073762"/>
                </a:solidFill>
                <a:latin typeface="Arial"/>
                <a:cs typeface="Arial"/>
              </a:rPr>
              <a:t>these</a:t>
            </a:r>
            <a:r>
              <a:rPr sz="1500" spc="-30">
                <a:solidFill>
                  <a:srgbClr val="073762"/>
                </a:solidFill>
                <a:latin typeface="Arial"/>
                <a:cs typeface="Arial"/>
              </a:rPr>
              <a:t> </a:t>
            </a:r>
            <a:r>
              <a:rPr sz="1500" spc="-8">
                <a:solidFill>
                  <a:srgbClr val="073762"/>
                </a:solidFill>
                <a:latin typeface="Arial"/>
                <a:cs typeface="Arial"/>
              </a:rPr>
              <a:t>biomarkers 	</a:t>
            </a:r>
            <a:r>
              <a:rPr sz="1500">
                <a:solidFill>
                  <a:srgbClr val="073762"/>
                </a:solidFill>
                <a:latin typeface="Arial"/>
                <a:cs typeface="Arial"/>
              </a:rPr>
              <a:t>in</a:t>
            </a:r>
            <a:r>
              <a:rPr sz="1500" spc="-23">
                <a:solidFill>
                  <a:srgbClr val="073762"/>
                </a:solidFill>
                <a:latin typeface="Arial"/>
                <a:cs typeface="Arial"/>
              </a:rPr>
              <a:t> </a:t>
            </a:r>
            <a:r>
              <a:rPr sz="1500">
                <a:solidFill>
                  <a:srgbClr val="073762"/>
                </a:solidFill>
                <a:latin typeface="Arial"/>
                <a:cs typeface="Arial"/>
              </a:rPr>
              <a:t>severe</a:t>
            </a:r>
            <a:r>
              <a:rPr sz="1500" spc="-38">
                <a:solidFill>
                  <a:srgbClr val="073762"/>
                </a:solidFill>
                <a:latin typeface="Arial"/>
                <a:cs typeface="Arial"/>
              </a:rPr>
              <a:t> </a:t>
            </a:r>
            <a:r>
              <a:rPr sz="1500" spc="-8">
                <a:solidFill>
                  <a:srgbClr val="073762"/>
                </a:solidFill>
                <a:latin typeface="Arial"/>
                <a:cs typeface="Arial"/>
              </a:rPr>
              <a:t>asthma</a:t>
            </a:r>
            <a:endParaRPr sz="1500">
              <a:latin typeface="Arial"/>
              <a:cs typeface="Arial"/>
            </a:endParaRPr>
          </a:p>
          <a:p>
            <a:pPr defTabSz="685800">
              <a:spcBef>
                <a:spcPts val="75"/>
              </a:spcBef>
            </a:pPr>
            <a:endParaRPr sz="1500">
              <a:latin typeface="Arial"/>
              <a:cs typeface="Arial"/>
            </a:endParaRPr>
          </a:p>
          <a:p>
            <a:pPr marL="20479" marR="3810" indent="-953" algn="ctr" defTabSz="685800">
              <a:spcBef>
                <a:spcPts val="4"/>
              </a:spcBef>
            </a:pPr>
            <a:r>
              <a:rPr sz="1500" b="1">
                <a:solidFill>
                  <a:srgbClr val="7E4D00"/>
                </a:solidFill>
                <a:latin typeface="Arial"/>
                <a:cs typeface="Arial"/>
              </a:rPr>
              <a:t>The</a:t>
            </a:r>
            <a:r>
              <a:rPr sz="1500" b="1" spc="-19">
                <a:solidFill>
                  <a:srgbClr val="7E4D00"/>
                </a:solidFill>
                <a:latin typeface="Arial"/>
                <a:cs typeface="Arial"/>
              </a:rPr>
              <a:t> </a:t>
            </a:r>
            <a:r>
              <a:rPr sz="1500" b="1">
                <a:solidFill>
                  <a:srgbClr val="7E4D00"/>
                </a:solidFill>
                <a:latin typeface="Arial"/>
                <a:cs typeface="Arial"/>
              </a:rPr>
              <a:t>aim</a:t>
            </a:r>
            <a:r>
              <a:rPr sz="1500" b="1" spc="-30">
                <a:solidFill>
                  <a:srgbClr val="7E4D00"/>
                </a:solidFill>
                <a:latin typeface="Arial"/>
                <a:cs typeface="Arial"/>
              </a:rPr>
              <a:t> </a:t>
            </a:r>
            <a:r>
              <a:rPr sz="1500" b="1">
                <a:solidFill>
                  <a:srgbClr val="7E4D00"/>
                </a:solidFill>
                <a:latin typeface="Arial"/>
                <a:cs typeface="Arial"/>
              </a:rPr>
              <a:t>of</a:t>
            </a:r>
            <a:r>
              <a:rPr sz="1500" b="1" spc="-23">
                <a:solidFill>
                  <a:srgbClr val="7E4D00"/>
                </a:solidFill>
                <a:latin typeface="Arial"/>
                <a:cs typeface="Arial"/>
              </a:rPr>
              <a:t> </a:t>
            </a:r>
            <a:r>
              <a:rPr sz="1500" b="1">
                <a:solidFill>
                  <a:srgbClr val="7E4D00"/>
                </a:solidFill>
                <a:latin typeface="Arial"/>
                <a:cs typeface="Arial"/>
              </a:rPr>
              <a:t>this</a:t>
            </a:r>
            <a:r>
              <a:rPr sz="1500" b="1" spc="-23">
                <a:solidFill>
                  <a:srgbClr val="7E4D00"/>
                </a:solidFill>
                <a:latin typeface="Arial"/>
                <a:cs typeface="Arial"/>
              </a:rPr>
              <a:t> </a:t>
            </a:r>
            <a:r>
              <a:rPr sz="1500" b="1">
                <a:solidFill>
                  <a:srgbClr val="7E4D00"/>
                </a:solidFill>
                <a:latin typeface="Arial"/>
                <a:cs typeface="Arial"/>
              </a:rPr>
              <a:t>study</a:t>
            </a:r>
            <a:r>
              <a:rPr sz="1500" b="1" spc="-38">
                <a:solidFill>
                  <a:srgbClr val="7E4D00"/>
                </a:solidFill>
                <a:latin typeface="Arial"/>
                <a:cs typeface="Arial"/>
              </a:rPr>
              <a:t> </a:t>
            </a:r>
            <a:r>
              <a:rPr sz="1500" b="1">
                <a:solidFill>
                  <a:srgbClr val="7E4D00"/>
                </a:solidFill>
                <a:latin typeface="Arial"/>
                <a:cs typeface="Arial"/>
              </a:rPr>
              <a:t>is</a:t>
            </a:r>
            <a:r>
              <a:rPr sz="1500" b="1" spc="-19">
                <a:solidFill>
                  <a:srgbClr val="7E4D00"/>
                </a:solidFill>
                <a:latin typeface="Arial"/>
                <a:cs typeface="Arial"/>
              </a:rPr>
              <a:t> </a:t>
            </a:r>
            <a:r>
              <a:rPr sz="1500" b="1">
                <a:solidFill>
                  <a:srgbClr val="7E4D00"/>
                </a:solidFill>
                <a:latin typeface="Arial"/>
                <a:cs typeface="Arial"/>
              </a:rPr>
              <a:t>to</a:t>
            </a:r>
            <a:r>
              <a:rPr sz="1500" b="1" spc="-23">
                <a:solidFill>
                  <a:srgbClr val="7E4D00"/>
                </a:solidFill>
                <a:latin typeface="Arial"/>
                <a:cs typeface="Arial"/>
              </a:rPr>
              <a:t> </a:t>
            </a:r>
            <a:r>
              <a:rPr sz="1500" b="1">
                <a:solidFill>
                  <a:srgbClr val="7E4D00"/>
                </a:solidFill>
                <a:latin typeface="Arial"/>
                <a:cs typeface="Arial"/>
              </a:rPr>
              <a:t>therefore</a:t>
            </a:r>
            <a:r>
              <a:rPr sz="1500" b="1" spc="-41">
                <a:solidFill>
                  <a:srgbClr val="7E4D00"/>
                </a:solidFill>
                <a:latin typeface="Arial"/>
                <a:cs typeface="Arial"/>
              </a:rPr>
              <a:t> </a:t>
            </a:r>
            <a:r>
              <a:rPr sz="1500" b="1">
                <a:solidFill>
                  <a:srgbClr val="7E4D00"/>
                </a:solidFill>
                <a:latin typeface="Arial"/>
                <a:cs typeface="Arial"/>
              </a:rPr>
              <a:t>describe</a:t>
            </a:r>
            <a:r>
              <a:rPr sz="1500" b="1" spc="-30">
                <a:solidFill>
                  <a:srgbClr val="7E4D00"/>
                </a:solidFill>
                <a:latin typeface="Arial"/>
                <a:cs typeface="Arial"/>
              </a:rPr>
              <a:t> </a:t>
            </a:r>
            <a:r>
              <a:rPr sz="1500" b="1">
                <a:solidFill>
                  <a:srgbClr val="7E4D00"/>
                </a:solidFill>
                <a:latin typeface="Arial"/>
                <a:cs typeface="Arial"/>
              </a:rPr>
              <a:t>the</a:t>
            </a:r>
            <a:r>
              <a:rPr sz="1500" b="1" spc="-23">
                <a:solidFill>
                  <a:srgbClr val="7E4D00"/>
                </a:solidFill>
                <a:latin typeface="Arial"/>
                <a:cs typeface="Arial"/>
              </a:rPr>
              <a:t> </a:t>
            </a:r>
            <a:r>
              <a:rPr sz="1500" b="1">
                <a:solidFill>
                  <a:srgbClr val="7E4D00"/>
                </a:solidFill>
                <a:latin typeface="Arial"/>
                <a:cs typeface="Arial"/>
              </a:rPr>
              <a:t>interrelation</a:t>
            </a:r>
            <a:r>
              <a:rPr sz="1500" b="1" spc="-49">
                <a:solidFill>
                  <a:srgbClr val="7E4D00"/>
                </a:solidFill>
                <a:latin typeface="Arial"/>
                <a:cs typeface="Arial"/>
              </a:rPr>
              <a:t> </a:t>
            </a:r>
            <a:r>
              <a:rPr sz="1500" b="1">
                <a:solidFill>
                  <a:srgbClr val="7E4D00"/>
                </a:solidFill>
                <a:latin typeface="Arial"/>
                <a:cs typeface="Arial"/>
              </a:rPr>
              <a:t>between</a:t>
            </a:r>
            <a:r>
              <a:rPr sz="1500" b="1" spc="-41">
                <a:solidFill>
                  <a:srgbClr val="7E4D00"/>
                </a:solidFill>
                <a:latin typeface="Arial"/>
                <a:cs typeface="Arial"/>
              </a:rPr>
              <a:t> </a:t>
            </a:r>
            <a:r>
              <a:rPr sz="1500" b="1">
                <a:solidFill>
                  <a:srgbClr val="7E4D00"/>
                </a:solidFill>
                <a:latin typeface="Arial"/>
                <a:cs typeface="Arial"/>
              </a:rPr>
              <a:t>inflammatory</a:t>
            </a:r>
            <a:r>
              <a:rPr sz="1500" b="1" spc="-49">
                <a:solidFill>
                  <a:srgbClr val="7E4D00"/>
                </a:solidFill>
                <a:latin typeface="Arial"/>
                <a:cs typeface="Arial"/>
              </a:rPr>
              <a:t> </a:t>
            </a:r>
            <a:r>
              <a:rPr sz="1500" b="1" spc="-8">
                <a:solidFill>
                  <a:srgbClr val="7E4D00"/>
                </a:solidFill>
                <a:latin typeface="Arial"/>
                <a:cs typeface="Arial"/>
              </a:rPr>
              <a:t>biomarker </a:t>
            </a:r>
            <a:r>
              <a:rPr sz="1500" b="1">
                <a:solidFill>
                  <a:srgbClr val="7E4D00"/>
                </a:solidFill>
                <a:latin typeface="Arial"/>
                <a:cs typeface="Arial"/>
              </a:rPr>
              <a:t>expression</a:t>
            </a:r>
            <a:r>
              <a:rPr sz="1500" b="1" spc="-45">
                <a:solidFill>
                  <a:srgbClr val="7E4D00"/>
                </a:solidFill>
                <a:latin typeface="Arial"/>
                <a:cs typeface="Arial"/>
              </a:rPr>
              <a:t> </a:t>
            </a:r>
            <a:r>
              <a:rPr sz="1500" b="1">
                <a:solidFill>
                  <a:srgbClr val="7E4D00"/>
                </a:solidFill>
                <a:latin typeface="Arial"/>
                <a:cs typeface="Arial"/>
              </a:rPr>
              <a:t>in</a:t>
            </a:r>
            <a:r>
              <a:rPr sz="1500" b="1" spc="-26">
                <a:solidFill>
                  <a:srgbClr val="7E4D00"/>
                </a:solidFill>
                <a:latin typeface="Arial"/>
                <a:cs typeface="Arial"/>
              </a:rPr>
              <a:t> </a:t>
            </a:r>
            <a:r>
              <a:rPr sz="1500" b="1">
                <a:solidFill>
                  <a:srgbClr val="7E4D00"/>
                </a:solidFill>
                <a:latin typeface="Arial"/>
                <a:cs typeface="Arial"/>
              </a:rPr>
              <a:t>severe</a:t>
            </a:r>
            <a:r>
              <a:rPr sz="1500" b="1" spc="-23">
                <a:solidFill>
                  <a:srgbClr val="7E4D00"/>
                </a:solidFill>
                <a:latin typeface="Arial"/>
                <a:cs typeface="Arial"/>
              </a:rPr>
              <a:t> </a:t>
            </a:r>
            <a:r>
              <a:rPr sz="1500" b="1">
                <a:solidFill>
                  <a:srgbClr val="7E4D00"/>
                </a:solidFill>
                <a:latin typeface="Arial"/>
                <a:cs typeface="Arial"/>
              </a:rPr>
              <a:t>asthma</a:t>
            </a:r>
            <a:r>
              <a:rPr sz="1500" b="1" spc="-45">
                <a:solidFill>
                  <a:srgbClr val="7E4D00"/>
                </a:solidFill>
                <a:latin typeface="Arial"/>
                <a:cs typeface="Arial"/>
              </a:rPr>
              <a:t> </a:t>
            </a:r>
            <a:r>
              <a:rPr sz="1500" b="1">
                <a:solidFill>
                  <a:srgbClr val="7E4D00"/>
                </a:solidFill>
                <a:latin typeface="Arial"/>
                <a:cs typeface="Arial"/>
              </a:rPr>
              <a:t>to</a:t>
            </a:r>
            <a:r>
              <a:rPr sz="1500" b="1" spc="-30">
                <a:solidFill>
                  <a:srgbClr val="7E4D00"/>
                </a:solidFill>
                <a:latin typeface="Arial"/>
                <a:cs typeface="Arial"/>
              </a:rPr>
              <a:t> </a:t>
            </a:r>
            <a:r>
              <a:rPr sz="1500" b="1">
                <a:solidFill>
                  <a:srgbClr val="7E4D00"/>
                </a:solidFill>
                <a:latin typeface="Arial"/>
                <a:cs typeface="Arial"/>
              </a:rPr>
              <a:t>characterize</a:t>
            </a:r>
            <a:r>
              <a:rPr sz="1500" b="1" spc="-45">
                <a:solidFill>
                  <a:srgbClr val="7E4D00"/>
                </a:solidFill>
                <a:latin typeface="Arial"/>
                <a:cs typeface="Arial"/>
              </a:rPr>
              <a:t> </a:t>
            </a:r>
            <a:r>
              <a:rPr sz="1500" b="1">
                <a:solidFill>
                  <a:srgbClr val="7E4D00"/>
                </a:solidFill>
                <a:latin typeface="Arial"/>
                <a:cs typeface="Arial"/>
              </a:rPr>
              <a:t>the</a:t>
            </a:r>
            <a:r>
              <a:rPr sz="1500" b="1" spc="-30">
                <a:solidFill>
                  <a:srgbClr val="7E4D00"/>
                </a:solidFill>
                <a:latin typeface="Arial"/>
                <a:cs typeface="Arial"/>
              </a:rPr>
              <a:t> </a:t>
            </a:r>
            <a:r>
              <a:rPr sz="1500" b="1">
                <a:solidFill>
                  <a:srgbClr val="7E4D00"/>
                </a:solidFill>
                <a:latin typeface="Arial"/>
                <a:cs typeface="Arial"/>
              </a:rPr>
              <a:t>activation</a:t>
            </a:r>
            <a:r>
              <a:rPr sz="1500" b="1" spc="-38">
                <a:solidFill>
                  <a:srgbClr val="7E4D00"/>
                </a:solidFill>
                <a:latin typeface="Arial"/>
                <a:cs typeface="Arial"/>
              </a:rPr>
              <a:t> </a:t>
            </a:r>
            <a:r>
              <a:rPr sz="1500" b="1">
                <a:solidFill>
                  <a:srgbClr val="7E4D00"/>
                </a:solidFill>
                <a:latin typeface="Arial"/>
                <a:cs typeface="Arial"/>
              </a:rPr>
              <a:t>of</a:t>
            </a:r>
            <a:r>
              <a:rPr sz="1500" b="1" spc="-34">
                <a:solidFill>
                  <a:srgbClr val="7E4D00"/>
                </a:solidFill>
                <a:latin typeface="Arial"/>
                <a:cs typeface="Arial"/>
              </a:rPr>
              <a:t> </a:t>
            </a:r>
            <a:r>
              <a:rPr sz="1500" b="1">
                <a:solidFill>
                  <a:srgbClr val="7E4D00"/>
                </a:solidFill>
                <a:latin typeface="Arial"/>
                <a:cs typeface="Arial"/>
              </a:rPr>
              <a:t>underlying</a:t>
            </a:r>
            <a:r>
              <a:rPr sz="1500" b="1" spc="-11">
                <a:solidFill>
                  <a:srgbClr val="7E4D00"/>
                </a:solidFill>
                <a:latin typeface="Arial"/>
                <a:cs typeface="Arial"/>
              </a:rPr>
              <a:t> </a:t>
            </a:r>
            <a:r>
              <a:rPr sz="1500" b="1">
                <a:solidFill>
                  <a:srgbClr val="7E4D00"/>
                </a:solidFill>
                <a:latin typeface="Arial"/>
                <a:cs typeface="Arial"/>
              </a:rPr>
              <a:t>inflammatory</a:t>
            </a:r>
            <a:r>
              <a:rPr sz="1500" b="1" spc="-56">
                <a:solidFill>
                  <a:srgbClr val="7E4D00"/>
                </a:solidFill>
                <a:latin typeface="Arial"/>
                <a:cs typeface="Arial"/>
              </a:rPr>
              <a:t> </a:t>
            </a:r>
            <a:r>
              <a:rPr sz="1500" b="1" spc="-8">
                <a:solidFill>
                  <a:srgbClr val="7E4D00"/>
                </a:solidFill>
                <a:latin typeface="Arial"/>
                <a:cs typeface="Arial"/>
              </a:rPr>
              <a:t>pathways </a:t>
            </a:r>
            <a:r>
              <a:rPr sz="1500" b="1">
                <a:solidFill>
                  <a:srgbClr val="7E4D00"/>
                </a:solidFill>
                <a:latin typeface="Arial"/>
                <a:cs typeface="Arial"/>
              </a:rPr>
              <a:t>using</a:t>
            </a:r>
            <a:r>
              <a:rPr sz="1500" b="1" spc="-8">
                <a:solidFill>
                  <a:srgbClr val="7E4D00"/>
                </a:solidFill>
                <a:latin typeface="Arial"/>
                <a:cs typeface="Arial"/>
              </a:rPr>
              <a:t> </a:t>
            </a:r>
            <a:r>
              <a:rPr sz="1500" b="1">
                <a:solidFill>
                  <a:srgbClr val="7E4D00"/>
                </a:solidFill>
                <a:latin typeface="Arial"/>
                <a:cs typeface="Arial"/>
              </a:rPr>
              <a:t>a</a:t>
            </a:r>
            <a:r>
              <a:rPr sz="1500" b="1" spc="-11">
                <a:solidFill>
                  <a:srgbClr val="7E4D00"/>
                </a:solidFill>
                <a:latin typeface="Arial"/>
                <a:cs typeface="Arial"/>
              </a:rPr>
              <a:t> </a:t>
            </a:r>
            <a:r>
              <a:rPr sz="1500" b="1">
                <a:solidFill>
                  <a:srgbClr val="7E4D00"/>
                </a:solidFill>
                <a:latin typeface="Arial"/>
                <a:cs typeface="Arial"/>
              </a:rPr>
              <a:t>large,</a:t>
            </a:r>
            <a:r>
              <a:rPr sz="1500" b="1" spc="-19">
                <a:solidFill>
                  <a:srgbClr val="7E4D00"/>
                </a:solidFill>
                <a:latin typeface="Arial"/>
                <a:cs typeface="Arial"/>
              </a:rPr>
              <a:t> </a:t>
            </a:r>
            <a:r>
              <a:rPr sz="1500" b="1">
                <a:solidFill>
                  <a:srgbClr val="7E4D00"/>
                </a:solidFill>
                <a:latin typeface="Arial"/>
                <a:cs typeface="Arial"/>
              </a:rPr>
              <a:t>international</a:t>
            </a:r>
            <a:r>
              <a:rPr sz="1500" b="1" spc="-38">
                <a:solidFill>
                  <a:srgbClr val="7E4D00"/>
                </a:solidFill>
                <a:latin typeface="Arial"/>
                <a:cs typeface="Arial"/>
              </a:rPr>
              <a:t> </a:t>
            </a:r>
            <a:r>
              <a:rPr sz="1500" b="1" spc="-8">
                <a:solidFill>
                  <a:srgbClr val="7E4D00"/>
                </a:solidFill>
                <a:latin typeface="Arial"/>
                <a:cs typeface="Arial"/>
              </a:rPr>
              <a:t>cohort</a:t>
            </a:r>
            <a:endParaRPr sz="1500">
              <a:latin typeface="Arial"/>
              <a:cs typeface="Arial"/>
            </a:endParaRPr>
          </a:p>
          <a:p>
            <a:pPr marL="5472588" defTabSz="685800">
              <a:spcBef>
                <a:spcPts val="1155"/>
              </a:spcBef>
            </a:pPr>
            <a:r>
              <a:rPr sz="900">
                <a:solidFill>
                  <a:srgbClr val="073762"/>
                </a:solidFill>
                <a:latin typeface="Arial"/>
                <a:cs typeface="Arial"/>
                <a:hlinkClick r:id="rId2"/>
              </a:rPr>
              <a:t>Denton</a:t>
            </a:r>
            <a:r>
              <a:rPr sz="900" spc="-23">
                <a:solidFill>
                  <a:srgbClr val="073762"/>
                </a:solidFill>
                <a:latin typeface="Arial"/>
                <a:cs typeface="Arial"/>
                <a:hlinkClick r:id="rId2"/>
              </a:rPr>
              <a:t> </a:t>
            </a:r>
            <a:r>
              <a:rPr sz="900">
                <a:solidFill>
                  <a:srgbClr val="073762"/>
                </a:solidFill>
                <a:latin typeface="Arial"/>
                <a:cs typeface="Arial"/>
                <a:hlinkClick r:id="rId2"/>
              </a:rPr>
              <a:t>E.,</a:t>
            </a:r>
            <a:r>
              <a:rPr sz="900" spc="4">
                <a:solidFill>
                  <a:srgbClr val="073762"/>
                </a:solidFill>
                <a:latin typeface="Arial"/>
                <a:cs typeface="Arial"/>
                <a:hlinkClick r:id="rId2"/>
              </a:rPr>
              <a:t> </a:t>
            </a:r>
            <a:r>
              <a:rPr sz="900">
                <a:solidFill>
                  <a:srgbClr val="073762"/>
                </a:solidFill>
                <a:latin typeface="Arial"/>
                <a:cs typeface="Arial"/>
                <a:hlinkClick r:id="rId2"/>
              </a:rPr>
              <a:t>et</a:t>
            </a:r>
            <a:r>
              <a:rPr sz="900" spc="-4">
                <a:solidFill>
                  <a:srgbClr val="073762"/>
                </a:solidFill>
                <a:latin typeface="Arial"/>
                <a:cs typeface="Arial"/>
                <a:hlinkClick r:id="rId2"/>
              </a:rPr>
              <a:t> </a:t>
            </a:r>
            <a:r>
              <a:rPr sz="900">
                <a:solidFill>
                  <a:srgbClr val="073762"/>
                </a:solidFill>
                <a:latin typeface="Arial"/>
                <a:cs typeface="Arial"/>
                <a:hlinkClick r:id="rId2"/>
              </a:rPr>
              <a:t>al.</a:t>
            </a:r>
            <a:r>
              <a:rPr sz="900" spc="8">
                <a:solidFill>
                  <a:srgbClr val="073762"/>
                </a:solidFill>
                <a:latin typeface="Arial"/>
                <a:cs typeface="Arial"/>
                <a:hlinkClick r:id="rId2"/>
              </a:rPr>
              <a:t> </a:t>
            </a:r>
            <a:r>
              <a:rPr sz="900" i="1">
                <a:solidFill>
                  <a:srgbClr val="073762"/>
                </a:solidFill>
                <a:latin typeface="Arial"/>
                <a:cs typeface="Arial"/>
                <a:hlinkClick r:id="rId2"/>
              </a:rPr>
              <a:t>JACI</a:t>
            </a:r>
            <a:r>
              <a:rPr sz="900" i="1" spc="4">
                <a:solidFill>
                  <a:srgbClr val="073762"/>
                </a:solidFill>
                <a:latin typeface="Arial"/>
                <a:cs typeface="Arial"/>
                <a:hlinkClick r:id="rId2"/>
              </a:rPr>
              <a:t> </a:t>
            </a:r>
            <a:r>
              <a:rPr sz="900" i="1">
                <a:solidFill>
                  <a:srgbClr val="073762"/>
                </a:solidFill>
                <a:latin typeface="Arial"/>
                <a:cs typeface="Arial"/>
                <a:hlinkClick r:id="rId2"/>
              </a:rPr>
              <a:t>In </a:t>
            </a:r>
            <a:r>
              <a:rPr sz="900" i="1" err="1">
                <a:solidFill>
                  <a:srgbClr val="073762"/>
                </a:solidFill>
                <a:latin typeface="Arial"/>
                <a:cs typeface="Arial"/>
                <a:hlinkClick r:id="rId2"/>
              </a:rPr>
              <a:t>Pract</a:t>
            </a:r>
            <a:r>
              <a:rPr sz="900" i="1" spc="4">
                <a:solidFill>
                  <a:srgbClr val="073762"/>
                </a:solidFill>
                <a:latin typeface="Arial"/>
                <a:cs typeface="Arial"/>
                <a:hlinkClick r:id="rId2"/>
              </a:rPr>
              <a:t> </a:t>
            </a:r>
            <a:r>
              <a:rPr sz="900" spc="-8">
                <a:solidFill>
                  <a:srgbClr val="073762"/>
                </a:solidFill>
                <a:latin typeface="Arial"/>
                <a:cs typeface="Arial"/>
                <a:hlinkClick r:id="rId2"/>
              </a:rPr>
              <a:t>2021:Article</a:t>
            </a:r>
            <a:r>
              <a:rPr sz="900" spc="-23">
                <a:solidFill>
                  <a:srgbClr val="073762"/>
                </a:solidFill>
                <a:latin typeface="Arial"/>
                <a:cs typeface="Arial"/>
                <a:hlinkClick r:id="rId2"/>
              </a:rPr>
              <a:t> </a:t>
            </a:r>
            <a:r>
              <a:rPr sz="900">
                <a:solidFill>
                  <a:srgbClr val="073762"/>
                </a:solidFill>
                <a:latin typeface="Arial"/>
                <a:cs typeface="Arial"/>
                <a:hlinkClick r:id="rId2"/>
              </a:rPr>
              <a:t>In </a:t>
            </a:r>
            <a:r>
              <a:rPr sz="900" spc="-8">
                <a:solidFill>
                  <a:srgbClr val="073762"/>
                </a:solidFill>
                <a:latin typeface="Arial"/>
                <a:cs typeface="Arial"/>
                <a:hlinkClick r:id="rId2"/>
              </a:rPr>
              <a:t>press</a:t>
            </a:r>
            <a:endParaRPr sz="900">
              <a:latin typeface="Arial"/>
              <a:cs typeface="Arial"/>
            </a:endParaRPr>
          </a:p>
        </p:txBody>
      </p:sp>
      <p:graphicFrame>
        <p:nvGraphicFramePr>
          <p:cNvPr id="4" name="object 4"/>
          <p:cNvGraphicFramePr>
            <a:graphicFrameLocks noGrp="1"/>
          </p:cNvGraphicFramePr>
          <p:nvPr/>
        </p:nvGraphicFramePr>
        <p:xfrm>
          <a:off x="2922365" y="1224915"/>
          <a:ext cx="6076950" cy="1110616"/>
        </p:xfrm>
        <a:graphic>
          <a:graphicData uri="http://schemas.openxmlformats.org/drawingml/2006/table">
            <a:tbl>
              <a:tblPr firstRow="1" bandRow="1">
                <a:tableStyleId>{2D5ABB26-0587-4C30-8999-92F81FD0307C}</a:tableStyleId>
              </a:tblPr>
              <a:tblGrid>
                <a:gridCol w="3479959">
                  <a:extLst>
                    <a:ext uri="{9D8B030D-6E8A-4147-A177-3AD203B41FA5}">
                      <a16:colId xmlns:a16="http://schemas.microsoft.com/office/drawing/2014/main" val="20000"/>
                    </a:ext>
                  </a:extLst>
                </a:gridCol>
                <a:gridCol w="2596991">
                  <a:extLst>
                    <a:ext uri="{9D8B030D-6E8A-4147-A177-3AD203B41FA5}">
                      <a16:colId xmlns:a16="http://schemas.microsoft.com/office/drawing/2014/main" val="20001"/>
                    </a:ext>
                  </a:extLst>
                </a:gridCol>
              </a:tblGrid>
              <a:tr h="277654">
                <a:tc>
                  <a:txBody>
                    <a:bodyPr/>
                    <a:lstStyle/>
                    <a:p>
                      <a:pPr algn="ctr">
                        <a:lnSpc>
                          <a:spcPct val="100000"/>
                        </a:lnSpc>
                        <a:spcBef>
                          <a:spcPts val="315"/>
                        </a:spcBef>
                      </a:pPr>
                      <a:r>
                        <a:rPr sz="1400" b="1">
                          <a:solidFill>
                            <a:srgbClr val="FFFFFF"/>
                          </a:solidFill>
                          <a:latin typeface="Arial"/>
                          <a:cs typeface="Arial"/>
                        </a:rPr>
                        <a:t>Inflammatory</a:t>
                      </a:r>
                      <a:r>
                        <a:rPr sz="1400" b="1" spc="-40">
                          <a:solidFill>
                            <a:srgbClr val="FFFFFF"/>
                          </a:solidFill>
                          <a:latin typeface="Arial"/>
                          <a:cs typeface="Arial"/>
                        </a:rPr>
                        <a:t> </a:t>
                      </a:r>
                      <a:r>
                        <a:rPr sz="1400" b="1">
                          <a:solidFill>
                            <a:srgbClr val="FFFFFF"/>
                          </a:solidFill>
                          <a:latin typeface="Arial"/>
                          <a:cs typeface="Arial"/>
                        </a:rPr>
                        <a:t>pathway</a:t>
                      </a:r>
                      <a:r>
                        <a:rPr sz="1400" b="1" spc="-75">
                          <a:solidFill>
                            <a:srgbClr val="FFFFFF"/>
                          </a:solidFill>
                          <a:latin typeface="Arial"/>
                          <a:cs typeface="Arial"/>
                        </a:rPr>
                        <a:t> </a:t>
                      </a:r>
                      <a:r>
                        <a:rPr sz="1400" b="1">
                          <a:solidFill>
                            <a:srgbClr val="FFFFFF"/>
                          </a:solidFill>
                          <a:latin typeface="Arial"/>
                          <a:cs typeface="Arial"/>
                        </a:rPr>
                        <a:t>in</a:t>
                      </a:r>
                      <a:r>
                        <a:rPr sz="1400" b="1" spc="-30">
                          <a:solidFill>
                            <a:srgbClr val="FFFFFF"/>
                          </a:solidFill>
                          <a:latin typeface="Arial"/>
                          <a:cs typeface="Arial"/>
                        </a:rPr>
                        <a:t> </a:t>
                      </a:r>
                      <a:r>
                        <a:rPr sz="1400" b="1">
                          <a:solidFill>
                            <a:srgbClr val="FFFFFF"/>
                          </a:solidFill>
                          <a:latin typeface="Arial"/>
                          <a:cs typeface="Arial"/>
                        </a:rPr>
                        <a:t>severe</a:t>
                      </a:r>
                      <a:r>
                        <a:rPr sz="1400" b="1" spc="20">
                          <a:solidFill>
                            <a:srgbClr val="FFFFFF"/>
                          </a:solidFill>
                          <a:latin typeface="Arial"/>
                          <a:cs typeface="Arial"/>
                        </a:rPr>
                        <a:t> </a:t>
                      </a:r>
                      <a:r>
                        <a:rPr sz="1400" b="1" spc="-10">
                          <a:solidFill>
                            <a:srgbClr val="FFFFFF"/>
                          </a:solidFill>
                          <a:latin typeface="Arial"/>
                          <a:cs typeface="Arial"/>
                        </a:rPr>
                        <a:t>asthma</a:t>
                      </a:r>
                      <a:endParaRPr sz="1400">
                        <a:latin typeface="Arial"/>
                        <a:cs typeface="Arial"/>
                      </a:endParaRPr>
                    </a:p>
                  </a:txBody>
                  <a:tcPr marL="0" marR="0" marT="30004"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073762"/>
                    </a:solidFill>
                  </a:tcPr>
                </a:tc>
                <a:tc>
                  <a:txBody>
                    <a:bodyPr/>
                    <a:lstStyle/>
                    <a:p>
                      <a:pPr marL="1905" algn="ctr">
                        <a:lnSpc>
                          <a:spcPct val="100000"/>
                        </a:lnSpc>
                        <a:spcBef>
                          <a:spcPts val="315"/>
                        </a:spcBef>
                      </a:pPr>
                      <a:r>
                        <a:rPr sz="1400" b="1">
                          <a:solidFill>
                            <a:srgbClr val="FFFFFF"/>
                          </a:solidFill>
                          <a:latin typeface="Arial"/>
                          <a:cs typeface="Arial"/>
                        </a:rPr>
                        <a:t>Associated</a:t>
                      </a:r>
                      <a:r>
                        <a:rPr sz="1400" b="1" spc="-65">
                          <a:solidFill>
                            <a:srgbClr val="FFFFFF"/>
                          </a:solidFill>
                          <a:latin typeface="Arial"/>
                          <a:cs typeface="Arial"/>
                        </a:rPr>
                        <a:t> </a:t>
                      </a:r>
                      <a:r>
                        <a:rPr sz="1400" b="1" spc="-10">
                          <a:solidFill>
                            <a:srgbClr val="FFFFFF"/>
                          </a:solidFill>
                          <a:latin typeface="Arial"/>
                          <a:cs typeface="Arial"/>
                        </a:rPr>
                        <a:t>biomarker</a:t>
                      </a:r>
                      <a:endParaRPr sz="1400">
                        <a:latin typeface="Arial"/>
                        <a:cs typeface="Arial"/>
                      </a:endParaRPr>
                    </a:p>
                  </a:txBody>
                  <a:tcPr marL="0" marR="0" marT="30004"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073762"/>
                    </a:solidFill>
                  </a:tcPr>
                </a:tc>
                <a:extLst>
                  <a:ext uri="{0D108BD9-81ED-4DB2-BD59-A6C34878D82A}">
                    <a16:rowId xmlns:a16="http://schemas.microsoft.com/office/drawing/2014/main" val="10000"/>
                  </a:ext>
                </a:extLst>
              </a:tr>
              <a:tr h="277654">
                <a:tc>
                  <a:txBody>
                    <a:bodyPr/>
                    <a:lstStyle/>
                    <a:p>
                      <a:pPr marL="3175" algn="ctr">
                        <a:lnSpc>
                          <a:spcPct val="100000"/>
                        </a:lnSpc>
                        <a:spcBef>
                          <a:spcPts val="315"/>
                        </a:spcBef>
                      </a:pPr>
                      <a:r>
                        <a:rPr sz="1400" spc="-10">
                          <a:solidFill>
                            <a:srgbClr val="404040"/>
                          </a:solidFill>
                          <a:latin typeface="Arial"/>
                          <a:cs typeface="Arial"/>
                        </a:rPr>
                        <a:t>Allergy</a:t>
                      </a:r>
                      <a:endParaRPr sz="1400">
                        <a:latin typeface="Arial"/>
                        <a:cs typeface="Arial"/>
                      </a:endParaRPr>
                    </a:p>
                  </a:txBody>
                  <a:tcPr marL="0" marR="0" marT="30004"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CCED2"/>
                    </a:solidFill>
                  </a:tcPr>
                </a:tc>
                <a:tc>
                  <a:txBody>
                    <a:bodyPr/>
                    <a:lstStyle/>
                    <a:p>
                      <a:pPr marL="2540" algn="ctr">
                        <a:lnSpc>
                          <a:spcPct val="100000"/>
                        </a:lnSpc>
                        <a:spcBef>
                          <a:spcPts val="315"/>
                        </a:spcBef>
                      </a:pPr>
                      <a:r>
                        <a:rPr sz="1400">
                          <a:solidFill>
                            <a:srgbClr val="404040"/>
                          </a:solidFill>
                          <a:latin typeface="Arial"/>
                          <a:cs typeface="Arial"/>
                        </a:rPr>
                        <a:t>Serum</a:t>
                      </a:r>
                      <a:r>
                        <a:rPr sz="1400" spc="-55">
                          <a:solidFill>
                            <a:srgbClr val="404040"/>
                          </a:solidFill>
                          <a:latin typeface="Arial"/>
                          <a:cs typeface="Arial"/>
                        </a:rPr>
                        <a:t> </a:t>
                      </a:r>
                      <a:r>
                        <a:rPr sz="1400" spc="-25">
                          <a:solidFill>
                            <a:srgbClr val="404040"/>
                          </a:solidFill>
                          <a:latin typeface="Arial"/>
                          <a:cs typeface="Arial"/>
                        </a:rPr>
                        <a:t>IgE</a:t>
                      </a:r>
                      <a:endParaRPr sz="1400">
                        <a:latin typeface="Arial"/>
                        <a:cs typeface="Arial"/>
                      </a:endParaRPr>
                    </a:p>
                  </a:txBody>
                  <a:tcPr marL="0" marR="0" marT="30004"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CCED2"/>
                    </a:solidFill>
                  </a:tcPr>
                </a:tc>
                <a:extLst>
                  <a:ext uri="{0D108BD9-81ED-4DB2-BD59-A6C34878D82A}">
                    <a16:rowId xmlns:a16="http://schemas.microsoft.com/office/drawing/2014/main" val="10001"/>
                  </a:ext>
                </a:extLst>
              </a:tr>
              <a:tr h="277654">
                <a:tc>
                  <a:txBody>
                    <a:bodyPr/>
                    <a:lstStyle/>
                    <a:p>
                      <a:pPr marL="1270" algn="ctr">
                        <a:lnSpc>
                          <a:spcPct val="100000"/>
                        </a:lnSpc>
                        <a:spcBef>
                          <a:spcPts val="315"/>
                        </a:spcBef>
                      </a:pPr>
                      <a:r>
                        <a:rPr sz="1400">
                          <a:solidFill>
                            <a:srgbClr val="404040"/>
                          </a:solidFill>
                          <a:latin typeface="Arial"/>
                          <a:cs typeface="Arial"/>
                        </a:rPr>
                        <a:t>Eosinophilic</a:t>
                      </a:r>
                      <a:r>
                        <a:rPr sz="1400" spc="-55">
                          <a:solidFill>
                            <a:srgbClr val="404040"/>
                          </a:solidFill>
                          <a:latin typeface="Arial"/>
                          <a:cs typeface="Arial"/>
                        </a:rPr>
                        <a:t> </a:t>
                      </a:r>
                      <a:r>
                        <a:rPr sz="1400" spc="-10">
                          <a:solidFill>
                            <a:srgbClr val="404040"/>
                          </a:solidFill>
                          <a:latin typeface="Arial"/>
                          <a:cs typeface="Arial"/>
                        </a:rPr>
                        <a:t>inflammation</a:t>
                      </a:r>
                      <a:endParaRPr sz="1400">
                        <a:latin typeface="Arial"/>
                        <a:cs typeface="Arial"/>
                      </a:endParaRPr>
                    </a:p>
                  </a:txBody>
                  <a:tcPr marL="0" marR="0" marT="30004"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7E8EA"/>
                    </a:solidFill>
                  </a:tcPr>
                </a:tc>
                <a:tc>
                  <a:txBody>
                    <a:bodyPr/>
                    <a:lstStyle/>
                    <a:p>
                      <a:pPr marL="1905" algn="ctr">
                        <a:lnSpc>
                          <a:spcPct val="100000"/>
                        </a:lnSpc>
                        <a:spcBef>
                          <a:spcPts val="315"/>
                        </a:spcBef>
                      </a:pPr>
                      <a:r>
                        <a:rPr sz="1400">
                          <a:solidFill>
                            <a:srgbClr val="404040"/>
                          </a:solidFill>
                          <a:latin typeface="Arial"/>
                          <a:cs typeface="Arial"/>
                        </a:rPr>
                        <a:t>Blood</a:t>
                      </a:r>
                      <a:r>
                        <a:rPr sz="1400" spc="-45">
                          <a:solidFill>
                            <a:srgbClr val="404040"/>
                          </a:solidFill>
                          <a:latin typeface="Arial"/>
                          <a:cs typeface="Arial"/>
                        </a:rPr>
                        <a:t> </a:t>
                      </a:r>
                      <a:r>
                        <a:rPr sz="1400">
                          <a:solidFill>
                            <a:srgbClr val="404040"/>
                          </a:solidFill>
                          <a:latin typeface="Arial"/>
                          <a:cs typeface="Arial"/>
                        </a:rPr>
                        <a:t>eosinophil</a:t>
                      </a:r>
                      <a:r>
                        <a:rPr sz="1400" spc="-15">
                          <a:solidFill>
                            <a:srgbClr val="404040"/>
                          </a:solidFill>
                          <a:latin typeface="Arial"/>
                          <a:cs typeface="Arial"/>
                        </a:rPr>
                        <a:t> </a:t>
                      </a:r>
                      <a:r>
                        <a:rPr sz="1400" spc="-20">
                          <a:solidFill>
                            <a:srgbClr val="404040"/>
                          </a:solidFill>
                          <a:latin typeface="Arial"/>
                          <a:cs typeface="Arial"/>
                        </a:rPr>
                        <a:t>count</a:t>
                      </a:r>
                      <a:endParaRPr sz="1400">
                        <a:latin typeface="Arial"/>
                        <a:cs typeface="Arial"/>
                      </a:endParaRPr>
                    </a:p>
                  </a:txBody>
                  <a:tcPr marL="0" marR="0" marT="30004"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7E8EA"/>
                    </a:solidFill>
                  </a:tcPr>
                </a:tc>
                <a:extLst>
                  <a:ext uri="{0D108BD9-81ED-4DB2-BD59-A6C34878D82A}">
                    <a16:rowId xmlns:a16="http://schemas.microsoft.com/office/drawing/2014/main" val="10002"/>
                  </a:ext>
                </a:extLst>
              </a:tr>
              <a:tr h="277654">
                <a:tc>
                  <a:txBody>
                    <a:bodyPr/>
                    <a:lstStyle/>
                    <a:p>
                      <a:pPr marL="635" algn="ctr">
                        <a:lnSpc>
                          <a:spcPct val="100000"/>
                        </a:lnSpc>
                        <a:spcBef>
                          <a:spcPts val="320"/>
                        </a:spcBef>
                      </a:pPr>
                      <a:r>
                        <a:rPr sz="1400">
                          <a:solidFill>
                            <a:srgbClr val="404040"/>
                          </a:solidFill>
                          <a:latin typeface="Arial"/>
                          <a:cs typeface="Arial"/>
                        </a:rPr>
                        <a:t>Airway</a:t>
                      </a:r>
                      <a:r>
                        <a:rPr sz="1400" spc="-50">
                          <a:solidFill>
                            <a:srgbClr val="404040"/>
                          </a:solidFill>
                          <a:latin typeface="Arial"/>
                          <a:cs typeface="Arial"/>
                        </a:rPr>
                        <a:t> </a:t>
                      </a:r>
                      <a:r>
                        <a:rPr sz="1400">
                          <a:solidFill>
                            <a:srgbClr val="404040"/>
                          </a:solidFill>
                          <a:latin typeface="Arial"/>
                          <a:cs typeface="Arial"/>
                        </a:rPr>
                        <a:t>epithelial</a:t>
                      </a:r>
                      <a:r>
                        <a:rPr sz="1400" spc="-60">
                          <a:solidFill>
                            <a:srgbClr val="404040"/>
                          </a:solidFill>
                          <a:latin typeface="Arial"/>
                          <a:cs typeface="Arial"/>
                        </a:rPr>
                        <a:t> </a:t>
                      </a:r>
                      <a:r>
                        <a:rPr sz="1400" spc="-10">
                          <a:solidFill>
                            <a:srgbClr val="404040"/>
                          </a:solidFill>
                          <a:latin typeface="Arial"/>
                          <a:cs typeface="Arial"/>
                        </a:rPr>
                        <a:t>dysregulation</a:t>
                      </a:r>
                      <a:endParaRPr sz="1400">
                        <a:latin typeface="Arial"/>
                        <a:cs typeface="Arial"/>
                      </a:endParaRPr>
                    </a:p>
                  </a:txBody>
                  <a:tcPr marL="0" marR="0" marT="3048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CCED2"/>
                    </a:solidFill>
                  </a:tcPr>
                </a:tc>
                <a:tc>
                  <a:txBody>
                    <a:bodyPr/>
                    <a:lstStyle/>
                    <a:p>
                      <a:pPr marL="2540" algn="ctr">
                        <a:lnSpc>
                          <a:spcPct val="100000"/>
                        </a:lnSpc>
                        <a:spcBef>
                          <a:spcPts val="320"/>
                        </a:spcBef>
                      </a:pPr>
                      <a:r>
                        <a:rPr sz="1400" spc="-20">
                          <a:solidFill>
                            <a:srgbClr val="404040"/>
                          </a:solidFill>
                          <a:latin typeface="Arial"/>
                          <a:cs typeface="Arial"/>
                        </a:rPr>
                        <a:t>FeNO</a:t>
                      </a:r>
                      <a:endParaRPr sz="1400">
                        <a:latin typeface="Arial"/>
                        <a:cs typeface="Arial"/>
                      </a:endParaRPr>
                    </a:p>
                  </a:txBody>
                  <a:tcPr marL="0" marR="0" marT="3048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CCED2"/>
                    </a:solidFill>
                  </a:tcPr>
                </a:tc>
                <a:extLst>
                  <a:ext uri="{0D108BD9-81ED-4DB2-BD59-A6C34878D82A}">
                    <a16:rowId xmlns:a16="http://schemas.microsoft.com/office/drawing/2014/main" val="10003"/>
                  </a:ext>
                </a:extLst>
              </a:tr>
            </a:tbl>
          </a:graphicData>
        </a:graphic>
      </p:graphicFrame>
      <p:grpSp>
        <p:nvGrpSpPr>
          <p:cNvPr id="5" name="object 5"/>
          <p:cNvGrpSpPr/>
          <p:nvPr/>
        </p:nvGrpSpPr>
        <p:grpSpPr>
          <a:xfrm>
            <a:off x="87535" y="390330"/>
            <a:ext cx="2735580" cy="2085023"/>
            <a:chOff x="85343" y="16764"/>
            <a:chExt cx="3647440" cy="2780030"/>
          </a:xfrm>
        </p:grpSpPr>
        <p:pic>
          <p:nvPicPr>
            <p:cNvPr id="6" name="object 6"/>
            <p:cNvPicPr/>
            <p:nvPr/>
          </p:nvPicPr>
          <p:blipFill>
            <a:blip r:embed="rId3" cstate="print"/>
            <a:stretch>
              <a:fillRect/>
            </a:stretch>
          </p:blipFill>
          <p:spPr>
            <a:xfrm>
              <a:off x="85343" y="16764"/>
              <a:ext cx="3646932" cy="2779776"/>
            </a:xfrm>
            <a:prstGeom prst="rect">
              <a:avLst/>
            </a:prstGeom>
          </p:spPr>
        </p:pic>
        <p:pic>
          <p:nvPicPr>
            <p:cNvPr id="7" name="object 7"/>
            <p:cNvPicPr/>
            <p:nvPr/>
          </p:nvPicPr>
          <p:blipFill>
            <a:blip r:embed="rId4" cstate="print"/>
            <a:stretch>
              <a:fillRect/>
            </a:stretch>
          </p:blipFill>
          <p:spPr>
            <a:xfrm>
              <a:off x="185927" y="787908"/>
              <a:ext cx="3450336" cy="1921764"/>
            </a:xfrm>
            <a:prstGeom prst="rect">
              <a:avLst/>
            </a:prstGeom>
          </p:spPr>
        </p:pic>
        <p:pic>
          <p:nvPicPr>
            <p:cNvPr id="8" name="object 8"/>
            <p:cNvPicPr/>
            <p:nvPr/>
          </p:nvPicPr>
          <p:blipFill>
            <a:blip r:embed="rId5" cstate="print"/>
            <a:stretch>
              <a:fillRect/>
            </a:stretch>
          </p:blipFill>
          <p:spPr>
            <a:xfrm>
              <a:off x="185927" y="108203"/>
              <a:ext cx="2680716" cy="679704"/>
            </a:xfrm>
            <a:prstGeom prst="rect">
              <a:avLst/>
            </a:prstGeom>
          </p:spPr>
        </p:pic>
      </p:grpSp>
      <p:pic>
        <p:nvPicPr>
          <p:cNvPr id="9" name="Graphic 8" descr="Beginning with solid fill">
            <a:hlinkClick r:id="rId6" action="ppaction://hlinksldjump"/>
            <a:extLst>
              <a:ext uri="{FF2B5EF4-FFF2-40B4-BE49-F238E27FC236}">
                <a16:creationId xmlns:a16="http://schemas.microsoft.com/office/drawing/2014/main" id="{84BC6BBE-AC79-A374-2FB7-3EEEAEF9787D}"/>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10" name="bg object 17">
            <a:extLst>
              <a:ext uri="{FF2B5EF4-FFF2-40B4-BE49-F238E27FC236}">
                <a16:creationId xmlns:a16="http://schemas.microsoft.com/office/drawing/2014/main" id="{85814899-7F61-F2EB-6963-36FE5019CB62}"/>
              </a:ext>
            </a:extLst>
          </p:cNvPr>
          <p:cNvPicPr/>
          <p:nvPr/>
        </p:nvPicPr>
        <p:blipFill>
          <a:blip r:embed="rId9" cstate="print">
            <a:alphaModFix amt="10000"/>
            <a:extLst>
              <a:ext uri="{BEBA8EAE-BF5A-486C-A8C5-ECC9F3942E4B}">
                <a14:imgProps xmlns:a14="http://schemas.microsoft.com/office/drawing/2010/main">
                  <a14:imgLayer r:embed="rId10">
                    <a14:imgEffect>
                      <a14:saturation sat="0"/>
                    </a14:imgEffect>
                  </a14:imgLayer>
                </a14:imgProps>
              </a:ext>
            </a:extLst>
          </a:blip>
          <a:stretch>
            <a:fillRect/>
          </a:stretch>
        </p:blipFill>
        <p:spPr>
          <a:xfrm>
            <a:off x="1524002" y="1697740"/>
            <a:ext cx="5849256" cy="1778000"/>
          </a:xfrm>
          <a:prstGeom prst="rect">
            <a:avLst/>
          </a:prstGeom>
          <a:noFill/>
        </p:spPr>
      </p:pic>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5662231" y="4754956"/>
            <a:ext cx="2616518" cy="319959"/>
          </a:xfrm>
          <a:prstGeom prst="rect">
            <a:avLst/>
          </a:prstGeom>
        </p:spPr>
        <p:txBody>
          <a:bodyPr vert="horz" wrap="square" lIns="0" tIns="9525" rIns="0" bIns="0" rtlCol="0">
            <a:spAutoFit/>
          </a:bodyPr>
          <a:lstStyle/>
          <a:p>
            <a:pPr marL="840581" defTabSz="685800">
              <a:spcBef>
                <a:spcPts val="75"/>
              </a:spcBef>
            </a:pPr>
            <a:r>
              <a:rPr sz="600">
                <a:latin typeface="Calibri"/>
                <a:cs typeface="Calibri"/>
              </a:rPr>
              <a:t>Ortega</a:t>
            </a:r>
            <a:r>
              <a:rPr sz="600" spc="-15">
                <a:latin typeface="Calibri"/>
                <a:cs typeface="Calibri"/>
              </a:rPr>
              <a:t> </a:t>
            </a:r>
            <a:r>
              <a:rPr sz="600">
                <a:latin typeface="Calibri"/>
                <a:cs typeface="Calibri"/>
              </a:rPr>
              <a:t>HG,</a:t>
            </a:r>
            <a:r>
              <a:rPr sz="600" spc="-11">
                <a:latin typeface="Calibri"/>
                <a:cs typeface="Calibri"/>
              </a:rPr>
              <a:t> </a:t>
            </a:r>
            <a:r>
              <a:rPr sz="600">
                <a:latin typeface="Calibri"/>
                <a:cs typeface="Calibri"/>
              </a:rPr>
              <a:t>et</a:t>
            </a:r>
            <a:r>
              <a:rPr sz="600" spc="-19">
                <a:latin typeface="Calibri"/>
                <a:cs typeface="Calibri"/>
              </a:rPr>
              <a:t> </a:t>
            </a:r>
            <a:r>
              <a:rPr sz="600">
                <a:latin typeface="Calibri"/>
                <a:cs typeface="Calibri"/>
              </a:rPr>
              <a:t>al.</a:t>
            </a:r>
            <a:r>
              <a:rPr sz="600" spc="8">
                <a:latin typeface="Calibri"/>
                <a:cs typeface="Calibri"/>
              </a:rPr>
              <a:t> </a:t>
            </a:r>
            <a:r>
              <a:rPr sz="600">
                <a:latin typeface="Calibri"/>
                <a:cs typeface="Calibri"/>
              </a:rPr>
              <a:t>Lancet</a:t>
            </a:r>
            <a:r>
              <a:rPr sz="600" spc="-8">
                <a:latin typeface="Calibri"/>
                <a:cs typeface="Calibri"/>
              </a:rPr>
              <a:t> </a:t>
            </a:r>
            <a:r>
              <a:rPr sz="600">
                <a:latin typeface="Calibri"/>
                <a:cs typeface="Calibri"/>
              </a:rPr>
              <a:t>Respir</a:t>
            </a:r>
            <a:r>
              <a:rPr sz="600" spc="8">
                <a:latin typeface="Calibri"/>
                <a:cs typeface="Calibri"/>
              </a:rPr>
              <a:t> </a:t>
            </a:r>
            <a:r>
              <a:rPr sz="600">
                <a:latin typeface="Calibri"/>
                <a:cs typeface="Calibri"/>
              </a:rPr>
              <a:t>Med</a:t>
            </a:r>
            <a:r>
              <a:rPr sz="600" spc="-8">
                <a:latin typeface="Calibri"/>
                <a:cs typeface="Calibri"/>
              </a:rPr>
              <a:t> 2016;4(7):549-</a:t>
            </a:r>
            <a:r>
              <a:rPr sz="600" spc="-19">
                <a:latin typeface="Calibri"/>
                <a:cs typeface="Calibri"/>
              </a:rPr>
              <a:t>556</a:t>
            </a:r>
            <a:endParaRPr sz="600">
              <a:latin typeface="Calibri"/>
              <a:cs typeface="Calibri"/>
            </a:endParaRPr>
          </a:p>
          <a:p>
            <a:pPr marL="1157288" defTabSz="685800">
              <a:lnSpc>
                <a:spcPts val="656"/>
              </a:lnSpc>
              <a:spcBef>
                <a:spcPts val="19"/>
              </a:spcBef>
            </a:pPr>
            <a:r>
              <a:rPr sz="600">
                <a:solidFill>
                  <a:srgbClr val="073762"/>
                </a:solidFill>
                <a:latin typeface="Arial"/>
                <a:cs typeface="Arial"/>
              </a:rPr>
              <a:t>Pavord</a:t>
            </a:r>
            <a:r>
              <a:rPr sz="600" spc="-8">
                <a:solidFill>
                  <a:srgbClr val="073762"/>
                </a:solidFill>
                <a:latin typeface="Arial"/>
                <a:cs typeface="Arial"/>
              </a:rPr>
              <a:t> </a:t>
            </a:r>
            <a:r>
              <a:rPr sz="600">
                <a:solidFill>
                  <a:srgbClr val="073762"/>
                </a:solidFill>
                <a:latin typeface="Arial"/>
                <a:cs typeface="Arial"/>
              </a:rPr>
              <a:t>ID</a:t>
            </a:r>
            <a:r>
              <a:rPr sz="600" spc="-15">
                <a:solidFill>
                  <a:srgbClr val="073762"/>
                </a:solidFill>
                <a:latin typeface="Arial"/>
                <a:cs typeface="Arial"/>
              </a:rPr>
              <a:t> </a:t>
            </a:r>
            <a:r>
              <a:rPr sz="600">
                <a:solidFill>
                  <a:srgbClr val="073762"/>
                </a:solidFill>
                <a:latin typeface="Arial"/>
                <a:cs typeface="Arial"/>
              </a:rPr>
              <a:t>et</a:t>
            </a:r>
            <a:r>
              <a:rPr sz="600" spc="-11">
                <a:solidFill>
                  <a:srgbClr val="073762"/>
                </a:solidFill>
                <a:latin typeface="Arial"/>
                <a:cs typeface="Arial"/>
              </a:rPr>
              <a:t> </a:t>
            </a:r>
            <a:r>
              <a:rPr sz="600">
                <a:solidFill>
                  <a:srgbClr val="073762"/>
                </a:solidFill>
                <a:latin typeface="Arial"/>
                <a:cs typeface="Arial"/>
              </a:rPr>
              <a:t>al.</a:t>
            </a:r>
            <a:r>
              <a:rPr sz="600" spc="-19">
                <a:solidFill>
                  <a:srgbClr val="073762"/>
                </a:solidFill>
                <a:latin typeface="Arial"/>
                <a:cs typeface="Arial"/>
              </a:rPr>
              <a:t> </a:t>
            </a:r>
            <a:r>
              <a:rPr sz="600">
                <a:solidFill>
                  <a:srgbClr val="073762"/>
                </a:solidFill>
                <a:latin typeface="Arial"/>
                <a:cs typeface="Arial"/>
              </a:rPr>
              <a:t>Presented</a:t>
            </a:r>
            <a:r>
              <a:rPr sz="600" spc="-8">
                <a:solidFill>
                  <a:srgbClr val="073762"/>
                </a:solidFill>
                <a:latin typeface="Arial"/>
                <a:cs typeface="Arial"/>
              </a:rPr>
              <a:t> </a:t>
            </a:r>
            <a:r>
              <a:rPr sz="600">
                <a:solidFill>
                  <a:srgbClr val="073762"/>
                </a:solidFill>
                <a:latin typeface="Arial"/>
                <a:cs typeface="Arial"/>
              </a:rPr>
              <a:t>at</a:t>
            </a:r>
            <a:r>
              <a:rPr sz="600" spc="-15">
                <a:solidFill>
                  <a:srgbClr val="073762"/>
                </a:solidFill>
                <a:latin typeface="Arial"/>
                <a:cs typeface="Arial"/>
              </a:rPr>
              <a:t> </a:t>
            </a:r>
            <a:r>
              <a:rPr sz="600">
                <a:solidFill>
                  <a:srgbClr val="073762"/>
                </a:solidFill>
                <a:latin typeface="Arial"/>
                <a:cs typeface="Arial"/>
              </a:rPr>
              <a:t>AACI</a:t>
            </a:r>
            <a:r>
              <a:rPr sz="600" spc="-11">
                <a:solidFill>
                  <a:srgbClr val="073762"/>
                </a:solidFill>
                <a:latin typeface="Arial"/>
                <a:cs typeface="Arial"/>
              </a:rPr>
              <a:t> </a:t>
            </a:r>
            <a:r>
              <a:rPr sz="600" spc="-15">
                <a:solidFill>
                  <a:srgbClr val="073762"/>
                </a:solidFill>
                <a:latin typeface="Arial"/>
                <a:cs typeface="Arial"/>
              </a:rPr>
              <a:t>2020</a:t>
            </a:r>
            <a:endParaRPr sz="600">
              <a:latin typeface="Arial"/>
              <a:cs typeface="Arial"/>
            </a:endParaRPr>
          </a:p>
          <a:p>
            <a:pPr marL="9525" defTabSz="685800">
              <a:lnSpc>
                <a:spcPts val="1016"/>
              </a:lnSpc>
            </a:pPr>
            <a:r>
              <a:rPr sz="900">
                <a:solidFill>
                  <a:srgbClr val="073762"/>
                </a:solidFill>
                <a:latin typeface="Arial"/>
                <a:cs typeface="Arial"/>
                <a:hlinkClick r:id="rId2"/>
              </a:rPr>
              <a:t>Denton</a:t>
            </a:r>
            <a:r>
              <a:rPr sz="900" spc="-23">
                <a:solidFill>
                  <a:srgbClr val="073762"/>
                </a:solidFill>
                <a:latin typeface="Arial"/>
                <a:cs typeface="Arial"/>
                <a:hlinkClick r:id="rId2"/>
              </a:rPr>
              <a:t> </a:t>
            </a:r>
            <a:r>
              <a:rPr sz="900">
                <a:solidFill>
                  <a:srgbClr val="073762"/>
                </a:solidFill>
                <a:latin typeface="Arial"/>
                <a:cs typeface="Arial"/>
                <a:hlinkClick r:id="rId2"/>
              </a:rPr>
              <a:t>E.,</a:t>
            </a:r>
            <a:r>
              <a:rPr sz="900" spc="4">
                <a:solidFill>
                  <a:srgbClr val="073762"/>
                </a:solidFill>
                <a:latin typeface="Arial"/>
                <a:cs typeface="Arial"/>
                <a:hlinkClick r:id="rId2"/>
              </a:rPr>
              <a:t> </a:t>
            </a:r>
            <a:r>
              <a:rPr sz="900">
                <a:solidFill>
                  <a:srgbClr val="073762"/>
                </a:solidFill>
                <a:latin typeface="Arial"/>
                <a:cs typeface="Arial"/>
                <a:hlinkClick r:id="rId2"/>
              </a:rPr>
              <a:t>et</a:t>
            </a:r>
            <a:r>
              <a:rPr sz="900" spc="-4">
                <a:solidFill>
                  <a:srgbClr val="073762"/>
                </a:solidFill>
                <a:latin typeface="Arial"/>
                <a:cs typeface="Arial"/>
                <a:hlinkClick r:id="rId2"/>
              </a:rPr>
              <a:t> </a:t>
            </a:r>
            <a:r>
              <a:rPr sz="900">
                <a:solidFill>
                  <a:srgbClr val="073762"/>
                </a:solidFill>
                <a:latin typeface="Arial"/>
                <a:cs typeface="Arial"/>
                <a:hlinkClick r:id="rId2"/>
              </a:rPr>
              <a:t>al.</a:t>
            </a:r>
            <a:r>
              <a:rPr sz="900" spc="8">
                <a:solidFill>
                  <a:srgbClr val="073762"/>
                </a:solidFill>
                <a:latin typeface="Arial"/>
                <a:cs typeface="Arial"/>
                <a:hlinkClick r:id="rId2"/>
              </a:rPr>
              <a:t> </a:t>
            </a:r>
            <a:r>
              <a:rPr sz="900" i="1">
                <a:solidFill>
                  <a:srgbClr val="073762"/>
                </a:solidFill>
                <a:latin typeface="Arial"/>
                <a:cs typeface="Arial"/>
                <a:hlinkClick r:id="rId2"/>
              </a:rPr>
              <a:t>JACI</a:t>
            </a:r>
            <a:r>
              <a:rPr sz="900" i="1" spc="4">
                <a:solidFill>
                  <a:srgbClr val="073762"/>
                </a:solidFill>
                <a:latin typeface="Arial"/>
                <a:cs typeface="Arial"/>
                <a:hlinkClick r:id="rId2"/>
              </a:rPr>
              <a:t> </a:t>
            </a:r>
            <a:r>
              <a:rPr sz="900" i="1">
                <a:solidFill>
                  <a:srgbClr val="073762"/>
                </a:solidFill>
                <a:latin typeface="Arial"/>
                <a:cs typeface="Arial"/>
                <a:hlinkClick r:id="rId2"/>
              </a:rPr>
              <a:t>In Pract</a:t>
            </a:r>
            <a:r>
              <a:rPr sz="900" i="1" spc="4">
                <a:solidFill>
                  <a:srgbClr val="073762"/>
                </a:solidFill>
                <a:latin typeface="Arial"/>
                <a:cs typeface="Arial"/>
                <a:hlinkClick r:id="rId2"/>
              </a:rPr>
              <a:t> </a:t>
            </a:r>
            <a:r>
              <a:rPr sz="900" spc="-8">
                <a:solidFill>
                  <a:srgbClr val="073762"/>
                </a:solidFill>
                <a:latin typeface="Arial"/>
                <a:cs typeface="Arial"/>
                <a:hlinkClick r:id="rId2"/>
              </a:rPr>
              <a:t>2021:Article</a:t>
            </a:r>
            <a:r>
              <a:rPr sz="900" spc="-23">
                <a:solidFill>
                  <a:srgbClr val="073762"/>
                </a:solidFill>
                <a:latin typeface="Arial"/>
                <a:cs typeface="Arial"/>
                <a:hlinkClick r:id="rId2"/>
              </a:rPr>
              <a:t> </a:t>
            </a:r>
            <a:r>
              <a:rPr sz="900">
                <a:solidFill>
                  <a:srgbClr val="073762"/>
                </a:solidFill>
                <a:latin typeface="Arial"/>
                <a:cs typeface="Arial"/>
                <a:hlinkClick r:id="rId2"/>
              </a:rPr>
              <a:t>In </a:t>
            </a:r>
            <a:r>
              <a:rPr sz="900" spc="-8">
                <a:solidFill>
                  <a:srgbClr val="073762"/>
                </a:solidFill>
                <a:latin typeface="Arial"/>
                <a:cs typeface="Arial"/>
                <a:hlinkClick r:id="rId2"/>
              </a:rPr>
              <a:t>press</a:t>
            </a:r>
            <a:endParaRPr sz="900">
              <a:latin typeface="Arial"/>
              <a:cs typeface="Arial"/>
            </a:endParaRPr>
          </a:p>
        </p:txBody>
      </p:sp>
      <p:sp>
        <p:nvSpPr>
          <p:cNvPr id="3" name="object 3"/>
          <p:cNvSpPr txBox="1">
            <a:spLocks noGrp="1"/>
          </p:cNvSpPr>
          <p:nvPr>
            <p:ph type="title"/>
          </p:nvPr>
        </p:nvSpPr>
        <p:spPr>
          <a:xfrm>
            <a:off x="302323" y="81520"/>
            <a:ext cx="7766685" cy="563616"/>
          </a:xfrm>
          <a:prstGeom prst="rect">
            <a:avLst/>
          </a:prstGeom>
        </p:spPr>
        <p:txBody>
          <a:bodyPr vert="horz" wrap="square" lIns="0" tIns="9525" rIns="0" bIns="0" rtlCol="0">
            <a:spAutoFit/>
          </a:bodyPr>
          <a:lstStyle/>
          <a:p>
            <a:pPr marL="9525" marR="3810">
              <a:spcBef>
                <a:spcPts val="75"/>
              </a:spcBef>
            </a:pPr>
            <a:r>
              <a:t>Differential</a:t>
            </a:r>
            <a:r>
              <a:rPr spc="-71"/>
              <a:t> </a:t>
            </a:r>
            <a:r>
              <a:t>Expression</a:t>
            </a:r>
            <a:r>
              <a:rPr spc="-53"/>
              <a:t> </a:t>
            </a:r>
            <a:r>
              <a:t>of</a:t>
            </a:r>
            <a:r>
              <a:rPr spc="-53"/>
              <a:t> </a:t>
            </a:r>
            <a:r>
              <a:rPr spc="-8"/>
              <a:t>Biomarkers</a:t>
            </a:r>
            <a:r>
              <a:rPr spc="-45"/>
              <a:t> </a:t>
            </a:r>
            <a:r>
              <a:t>Can</a:t>
            </a:r>
            <a:r>
              <a:rPr spc="-45"/>
              <a:t> </a:t>
            </a:r>
            <a:r>
              <a:t>Predict</a:t>
            </a:r>
            <a:r>
              <a:rPr spc="-53"/>
              <a:t> </a:t>
            </a:r>
            <a:r>
              <a:t>Treatment</a:t>
            </a:r>
            <a:r>
              <a:rPr spc="-49"/>
              <a:t> </a:t>
            </a:r>
            <a:r>
              <a:rPr spc="-8"/>
              <a:t>Response </a:t>
            </a:r>
            <a:r>
              <a:t>to</a:t>
            </a:r>
            <a:r>
              <a:rPr spc="-8"/>
              <a:t> </a:t>
            </a:r>
            <a:r>
              <a:t>Different</a:t>
            </a:r>
            <a:r>
              <a:rPr spc="-8"/>
              <a:t> Therapies</a:t>
            </a:r>
          </a:p>
        </p:txBody>
      </p:sp>
      <p:pic>
        <p:nvPicPr>
          <p:cNvPr id="4" name="object 4"/>
          <p:cNvPicPr/>
          <p:nvPr/>
        </p:nvPicPr>
        <p:blipFill>
          <a:blip r:embed="rId3" cstate="print"/>
          <a:stretch>
            <a:fillRect/>
          </a:stretch>
        </p:blipFill>
        <p:spPr>
          <a:xfrm>
            <a:off x="330637" y="1399068"/>
            <a:ext cx="3855029" cy="2262122"/>
          </a:xfrm>
          <a:prstGeom prst="rect">
            <a:avLst/>
          </a:prstGeom>
        </p:spPr>
      </p:pic>
      <p:sp>
        <p:nvSpPr>
          <p:cNvPr id="5" name="object 5"/>
          <p:cNvSpPr txBox="1"/>
          <p:nvPr/>
        </p:nvSpPr>
        <p:spPr>
          <a:xfrm>
            <a:off x="689533" y="854583"/>
            <a:ext cx="7853363" cy="1048364"/>
          </a:xfrm>
          <a:prstGeom prst="rect">
            <a:avLst/>
          </a:prstGeom>
        </p:spPr>
        <p:txBody>
          <a:bodyPr vert="horz" wrap="square" lIns="0" tIns="9525" rIns="0" bIns="0" rtlCol="0">
            <a:spAutoFit/>
          </a:bodyPr>
          <a:lstStyle/>
          <a:p>
            <a:pPr marL="36671" marR="4322921" indent="-27623" defTabSz="685800">
              <a:spcBef>
                <a:spcPts val="75"/>
              </a:spcBef>
            </a:pPr>
            <a:r>
              <a:rPr sz="1350">
                <a:solidFill>
                  <a:srgbClr val="073762"/>
                </a:solidFill>
                <a:latin typeface="Calibri"/>
                <a:cs typeface="Calibri"/>
              </a:rPr>
              <a:t>DREAM/MENSA:</a:t>
            </a:r>
            <a:r>
              <a:rPr sz="1350" spc="-45">
                <a:solidFill>
                  <a:srgbClr val="073762"/>
                </a:solidFill>
                <a:latin typeface="Calibri"/>
                <a:cs typeface="Calibri"/>
              </a:rPr>
              <a:t> </a:t>
            </a:r>
            <a:r>
              <a:rPr sz="1350">
                <a:solidFill>
                  <a:srgbClr val="073762"/>
                </a:solidFill>
                <a:latin typeface="Calibri"/>
                <a:cs typeface="Calibri"/>
              </a:rPr>
              <a:t>Increased</a:t>
            </a:r>
            <a:r>
              <a:rPr sz="1350" spc="-53">
                <a:solidFill>
                  <a:srgbClr val="073762"/>
                </a:solidFill>
                <a:latin typeface="Calibri"/>
                <a:cs typeface="Calibri"/>
              </a:rPr>
              <a:t> </a:t>
            </a:r>
            <a:r>
              <a:rPr sz="1350">
                <a:solidFill>
                  <a:srgbClr val="073762"/>
                </a:solidFill>
                <a:latin typeface="Calibri"/>
                <a:cs typeface="Calibri"/>
              </a:rPr>
              <a:t>blood</a:t>
            </a:r>
            <a:r>
              <a:rPr sz="1350" spc="-41">
                <a:solidFill>
                  <a:srgbClr val="073762"/>
                </a:solidFill>
                <a:latin typeface="Calibri"/>
                <a:cs typeface="Calibri"/>
              </a:rPr>
              <a:t> </a:t>
            </a:r>
            <a:r>
              <a:rPr sz="1350">
                <a:solidFill>
                  <a:srgbClr val="073762"/>
                </a:solidFill>
                <a:latin typeface="Calibri"/>
                <a:cs typeface="Calibri"/>
              </a:rPr>
              <a:t>eosinophil</a:t>
            </a:r>
            <a:r>
              <a:rPr sz="1350" spc="-38">
                <a:solidFill>
                  <a:srgbClr val="073762"/>
                </a:solidFill>
                <a:latin typeface="Calibri"/>
                <a:cs typeface="Calibri"/>
              </a:rPr>
              <a:t> </a:t>
            </a:r>
            <a:r>
              <a:rPr sz="1350" spc="-8">
                <a:solidFill>
                  <a:srgbClr val="073762"/>
                </a:solidFill>
                <a:latin typeface="Calibri"/>
                <a:cs typeface="Calibri"/>
              </a:rPr>
              <a:t>count </a:t>
            </a:r>
            <a:r>
              <a:rPr sz="1350">
                <a:solidFill>
                  <a:srgbClr val="073762"/>
                </a:solidFill>
                <a:latin typeface="Calibri"/>
                <a:cs typeface="Calibri"/>
              </a:rPr>
              <a:t>associated</a:t>
            </a:r>
            <a:r>
              <a:rPr sz="1350" spc="-38">
                <a:solidFill>
                  <a:srgbClr val="073762"/>
                </a:solidFill>
                <a:latin typeface="Calibri"/>
                <a:cs typeface="Calibri"/>
              </a:rPr>
              <a:t> </a:t>
            </a:r>
            <a:r>
              <a:rPr sz="1350">
                <a:solidFill>
                  <a:srgbClr val="073762"/>
                </a:solidFill>
                <a:latin typeface="Calibri"/>
                <a:cs typeface="Calibri"/>
              </a:rPr>
              <a:t>with</a:t>
            </a:r>
            <a:r>
              <a:rPr sz="1350" spc="-30">
                <a:solidFill>
                  <a:srgbClr val="073762"/>
                </a:solidFill>
                <a:latin typeface="Calibri"/>
                <a:cs typeface="Calibri"/>
              </a:rPr>
              <a:t> </a:t>
            </a:r>
            <a:r>
              <a:rPr sz="1350">
                <a:solidFill>
                  <a:srgbClr val="073762"/>
                </a:solidFill>
                <a:latin typeface="Calibri"/>
                <a:cs typeface="Calibri"/>
              </a:rPr>
              <a:t>better</a:t>
            </a:r>
            <a:r>
              <a:rPr sz="1350" spc="-30">
                <a:solidFill>
                  <a:srgbClr val="073762"/>
                </a:solidFill>
                <a:latin typeface="Calibri"/>
                <a:cs typeface="Calibri"/>
              </a:rPr>
              <a:t> </a:t>
            </a:r>
            <a:r>
              <a:rPr sz="1350">
                <a:solidFill>
                  <a:srgbClr val="073762"/>
                </a:solidFill>
                <a:latin typeface="Calibri"/>
                <a:cs typeface="Calibri"/>
              </a:rPr>
              <a:t>response</a:t>
            </a:r>
            <a:r>
              <a:rPr sz="1350" spc="-34">
                <a:solidFill>
                  <a:srgbClr val="073762"/>
                </a:solidFill>
                <a:latin typeface="Calibri"/>
                <a:cs typeface="Calibri"/>
              </a:rPr>
              <a:t> </a:t>
            </a:r>
            <a:r>
              <a:rPr sz="1350">
                <a:solidFill>
                  <a:srgbClr val="073762"/>
                </a:solidFill>
                <a:latin typeface="Calibri"/>
                <a:cs typeface="Calibri"/>
              </a:rPr>
              <a:t>to</a:t>
            </a:r>
            <a:r>
              <a:rPr sz="1350" spc="-41">
                <a:solidFill>
                  <a:srgbClr val="073762"/>
                </a:solidFill>
                <a:latin typeface="Calibri"/>
                <a:cs typeface="Calibri"/>
              </a:rPr>
              <a:t> </a:t>
            </a:r>
            <a:r>
              <a:rPr sz="1350" spc="-8">
                <a:solidFill>
                  <a:srgbClr val="073762"/>
                </a:solidFill>
                <a:latin typeface="Calibri"/>
                <a:cs typeface="Calibri"/>
              </a:rPr>
              <a:t>Mepolizumab:</a:t>
            </a:r>
            <a:endParaRPr sz="1350">
              <a:latin typeface="Calibri"/>
              <a:cs typeface="Calibri"/>
            </a:endParaRPr>
          </a:p>
          <a:p>
            <a:pPr defTabSz="685800">
              <a:spcBef>
                <a:spcPts val="41"/>
              </a:spcBef>
            </a:pPr>
            <a:endParaRPr sz="1350">
              <a:latin typeface="Calibri"/>
              <a:cs typeface="Calibri"/>
            </a:endParaRPr>
          </a:p>
          <a:p>
            <a:pPr marL="5758338" marR="3810" indent="-1274445" defTabSz="685800"/>
            <a:r>
              <a:rPr sz="1350">
                <a:solidFill>
                  <a:srgbClr val="073762"/>
                </a:solidFill>
                <a:latin typeface="Calibri"/>
                <a:cs typeface="Calibri"/>
              </a:rPr>
              <a:t>Patients</a:t>
            </a:r>
            <a:r>
              <a:rPr sz="1350" spc="-38">
                <a:solidFill>
                  <a:srgbClr val="073762"/>
                </a:solidFill>
                <a:latin typeface="Calibri"/>
                <a:cs typeface="Calibri"/>
              </a:rPr>
              <a:t> </a:t>
            </a:r>
            <a:r>
              <a:rPr sz="1350">
                <a:solidFill>
                  <a:srgbClr val="073762"/>
                </a:solidFill>
                <a:latin typeface="Calibri"/>
                <a:cs typeface="Calibri"/>
              </a:rPr>
              <a:t>with</a:t>
            </a:r>
            <a:r>
              <a:rPr sz="1350" spc="-26">
                <a:solidFill>
                  <a:srgbClr val="073762"/>
                </a:solidFill>
                <a:latin typeface="Calibri"/>
                <a:cs typeface="Calibri"/>
              </a:rPr>
              <a:t> </a:t>
            </a:r>
            <a:r>
              <a:rPr sz="1350">
                <a:solidFill>
                  <a:srgbClr val="073762"/>
                </a:solidFill>
                <a:latin typeface="Calibri"/>
                <a:cs typeface="Calibri"/>
              </a:rPr>
              <a:t>low</a:t>
            </a:r>
            <a:r>
              <a:rPr sz="1350" spc="-15">
                <a:solidFill>
                  <a:srgbClr val="073762"/>
                </a:solidFill>
                <a:latin typeface="Calibri"/>
                <a:cs typeface="Calibri"/>
              </a:rPr>
              <a:t> </a:t>
            </a:r>
            <a:r>
              <a:rPr sz="1350">
                <a:solidFill>
                  <a:srgbClr val="073762"/>
                </a:solidFill>
                <a:latin typeface="Calibri"/>
                <a:cs typeface="Calibri"/>
              </a:rPr>
              <a:t>eos</a:t>
            </a:r>
            <a:r>
              <a:rPr sz="1350" spc="-26">
                <a:solidFill>
                  <a:srgbClr val="073762"/>
                </a:solidFill>
                <a:latin typeface="Calibri"/>
                <a:cs typeface="Calibri"/>
              </a:rPr>
              <a:t> </a:t>
            </a:r>
            <a:r>
              <a:rPr sz="1350">
                <a:solidFill>
                  <a:srgbClr val="073762"/>
                </a:solidFill>
                <a:latin typeface="Calibri"/>
                <a:cs typeface="Calibri"/>
              </a:rPr>
              <a:t>and</a:t>
            </a:r>
            <a:r>
              <a:rPr sz="1350" spc="-34">
                <a:solidFill>
                  <a:srgbClr val="073762"/>
                </a:solidFill>
                <a:latin typeface="Calibri"/>
                <a:cs typeface="Calibri"/>
              </a:rPr>
              <a:t> </a:t>
            </a:r>
            <a:r>
              <a:rPr sz="1350">
                <a:solidFill>
                  <a:srgbClr val="073762"/>
                </a:solidFill>
                <a:latin typeface="Calibri"/>
                <a:cs typeface="Calibri"/>
              </a:rPr>
              <a:t>high</a:t>
            </a:r>
            <a:r>
              <a:rPr sz="1350" spc="-19">
                <a:solidFill>
                  <a:srgbClr val="073762"/>
                </a:solidFill>
                <a:latin typeface="Calibri"/>
                <a:cs typeface="Calibri"/>
              </a:rPr>
              <a:t> </a:t>
            </a:r>
            <a:r>
              <a:rPr sz="1350">
                <a:solidFill>
                  <a:srgbClr val="073762"/>
                </a:solidFill>
                <a:latin typeface="Calibri"/>
                <a:cs typeface="Calibri"/>
              </a:rPr>
              <a:t>FeNO</a:t>
            </a:r>
            <a:r>
              <a:rPr sz="1350" spc="-34">
                <a:solidFill>
                  <a:srgbClr val="073762"/>
                </a:solidFill>
                <a:latin typeface="Calibri"/>
                <a:cs typeface="Calibri"/>
              </a:rPr>
              <a:t> </a:t>
            </a:r>
            <a:r>
              <a:rPr sz="1350">
                <a:solidFill>
                  <a:srgbClr val="073762"/>
                </a:solidFill>
                <a:latin typeface="Calibri"/>
                <a:cs typeface="Calibri"/>
              </a:rPr>
              <a:t>respond</a:t>
            </a:r>
            <a:r>
              <a:rPr sz="1350" spc="-34">
                <a:solidFill>
                  <a:srgbClr val="073762"/>
                </a:solidFill>
                <a:latin typeface="Calibri"/>
                <a:cs typeface="Calibri"/>
              </a:rPr>
              <a:t> </a:t>
            </a:r>
            <a:r>
              <a:rPr sz="1350" spc="-19">
                <a:solidFill>
                  <a:srgbClr val="073762"/>
                </a:solidFill>
                <a:latin typeface="Calibri"/>
                <a:cs typeface="Calibri"/>
              </a:rPr>
              <a:t>to </a:t>
            </a:r>
            <a:r>
              <a:rPr sz="1350" spc="-8">
                <a:solidFill>
                  <a:srgbClr val="073762"/>
                </a:solidFill>
                <a:latin typeface="Calibri"/>
                <a:cs typeface="Calibri"/>
              </a:rPr>
              <a:t>Dupilumab:</a:t>
            </a:r>
            <a:endParaRPr sz="1350">
              <a:latin typeface="Calibri"/>
              <a:cs typeface="Calibri"/>
            </a:endParaRPr>
          </a:p>
        </p:txBody>
      </p:sp>
      <p:graphicFrame>
        <p:nvGraphicFramePr>
          <p:cNvPr id="6" name="object 6"/>
          <p:cNvGraphicFramePr>
            <a:graphicFrameLocks noGrp="1"/>
          </p:cNvGraphicFramePr>
          <p:nvPr/>
        </p:nvGraphicFramePr>
        <p:xfrm>
          <a:off x="4567238" y="1964340"/>
          <a:ext cx="4464845" cy="1486853"/>
        </p:xfrm>
        <a:graphic>
          <a:graphicData uri="http://schemas.openxmlformats.org/drawingml/2006/table">
            <a:tbl>
              <a:tblPr firstRow="1" bandRow="1">
                <a:tableStyleId>{2D5ABB26-0587-4C30-8999-92F81FD0307C}</a:tableStyleId>
              </a:tblPr>
              <a:tblGrid>
                <a:gridCol w="892969">
                  <a:extLst>
                    <a:ext uri="{9D8B030D-6E8A-4147-A177-3AD203B41FA5}">
                      <a16:colId xmlns:a16="http://schemas.microsoft.com/office/drawing/2014/main" val="20000"/>
                    </a:ext>
                  </a:extLst>
                </a:gridCol>
                <a:gridCol w="892969">
                  <a:extLst>
                    <a:ext uri="{9D8B030D-6E8A-4147-A177-3AD203B41FA5}">
                      <a16:colId xmlns:a16="http://schemas.microsoft.com/office/drawing/2014/main" val="20001"/>
                    </a:ext>
                  </a:extLst>
                </a:gridCol>
                <a:gridCol w="892969">
                  <a:extLst>
                    <a:ext uri="{9D8B030D-6E8A-4147-A177-3AD203B41FA5}">
                      <a16:colId xmlns:a16="http://schemas.microsoft.com/office/drawing/2014/main" val="20002"/>
                    </a:ext>
                  </a:extLst>
                </a:gridCol>
                <a:gridCol w="892969">
                  <a:extLst>
                    <a:ext uri="{9D8B030D-6E8A-4147-A177-3AD203B41FA5}">
                      <a16:colId xmlns:a16="http://schemas.microsoft.com/office/drawing/2014/main" val="20003"/>
                    </a:ext>
                  </a:extLst>
                </a:gridCol>
                <a:gridCol w="892969">
                  <a:extLst>
                    <a:ext uri="{9D8B030D-6E8A-4147-A177-3AD203B41FA5}">
                      <a16:colId xmlns:a16="http://schemas.microsoft.com/office/drawing/2014/main" val="20004"/>
                    </a:ext>
                  </a:extLst>
                </a:gridCol>
              </a:tblGrid>
              <a:tr h="277654">
                <a:tc>
                  <a:txBody>
                    <a:bodyPr/>
                    <a:lstStyle/>
                    <a:p>
                      <a:pPr>
                        <a:lnSpc>
                          <a:spcPct val="100000"/>
                        </a:lnSpc>
                      </a:pPr>
                      <a:endParaRPr sz="12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073762"/>
                    </a:solidFill>
                  </a:tcPr>
                </a:tc>
                <a:tc gridSpan="4">
                  <a:txBody>
                    <a:bodyPr/>
                    <a:lstStyle/>
                    <a:p>
                      <a:pPr marL="1270" algn="ctr">
                        <a:lnSpc>
                          <a:spcPct val="100000"/>
                        </a:lnSpc>
                        <a:spcBef>
                          <a:spcPts val="580"/>
                        </a:spcBef>
                      </a:pPr>
                      <a:r>
                        <a:rPr sz="1100" b="1">
                          <a:solidFill>
                            <a:srgbClr val="FFFFFF"/>
                          </a:solidFill>
                          <a:latin typeface="Arial"/>
                          <a:cs typeface="Arial"/>
                        </a:rPr>
                        <a:t>AER</a:t>
                      </a:r>
                      <a:r>
                        <a:rPr sz="1100" b="1" spc="10">
                          <a:solidFill>
                            <a:srgbClr val="FFFFFF"/>
                          </a:solidFill>
                          <a:latin typeface="Arial"/>
                          <a:cs typeface="Arial"/>
                        </a:rPr>
                        <a:t> </a:t>
                      </a:r>
                      <a:r>
                        <a:rPr sz="1100" b="1">
                          <a:solidFill>
                            <a:srgbClr val="FFFFFF"/>
                          </a:solidFill>
                          <a:latin typeface="Arial"/>
                          <a:cs typeface="Arial"/>
                        </a:rPr>
                        <a:t>relative</a:t>
                      </a:r>
                      <a:r>
                        <a:rPr sz="1100" b="1" spc="-55">
                          <a:solidFill>
                            <a:srgbClr val="FFFFFF"/>
                          </a:solidFill>
                          <a:latin typeface="Arial"/>
                          <a:cs typeface="Arial"/>
                        </a:rPr>
                        <a:t> </a:t>
                      </a:r>
                      <a:r>
                        <a:rPr sz="1100" b="1">
                          <a:solidFill>
                            <a:srgbClr val="FFFFFF"/>
                          </a:solidFill>
                          <a:latin typeface="Arial"/>
                          <a:cs typeface="Arial"/>
                        </a:rPr>
                        <a:t>risk</a:t>
                      </a:r>
                      <a:r>
                        <a:rPr sz="1100" b="1" spc="-50">
                          <a:solidFill>
                            <a:srgbClr val="FFFFFF"/>
                          </a:solidFill>
                          <a:latin typeface="Arial"/>
                          <a:cs typeface="Arial"/>
                        </a:rPr>
                        <a:t> </a:t>
                      </a:r>
                      <a:r>
                        <a:rPr sz="1100" b="1">
                          <a:solidFill>
                            <a:srgbClr val="FFFFFF"/>
                          </a:solidFill>
                          <a:latin typeface="Arial"/>
                          <a:cs typeface="Arial"/>
                        </a:rPr>
                        <a:t>in</a:t>
                      </a:r>
                      <a:r>
                        <a:rPr sz="1100" b="1" spc="-30">
                          <a:solidFill>
                            <a:srgbClr val="FFFFFF"/>
                          </a:solidFill>
                          <a:latin typeface="Arial"/>
                          <a:cs typeface="Arial"/>
                        </a:rPr>
                        <a:t> </a:t>
                      </a:r>
                      <a:r>
                        <a:rPr sz="1100" b="1">
                          <a:solidFill>
                            <a:srgbClr val="FFFFFF"/>
                          </a:solidFill>
                          <a:latin typeface="Arial"/>
                          <a:cs typeface="Arial"/>
                        </a:rPr>
                        <a:t>dupilumab</a:t>
                      </a:r>
                      <a:r>
                        <a:rPr sz="1100" b="1" spc="-60">
                          <a:solidFill>
                            <a:srgbClr val="FFFFFF"/>
                          </a:solidFill>
                          <a:latin typeface="Arial"/>
                          <a:cs typeface="Arial"/>
                        </a:rPr>
                        <a:t> </a:t>
                      </a:r>
                      <a:r>
                        <a:rPr sz="1100" b="1">
                          <a:solidFill>
                            <a:srgbClr val="FFFFFF"/>
                          </a:solidFill>
                          <a:latin typeface="Arial"/>
                          <a:cs typeface="Arial"/>
                        </a:rPr>
                        <a:t>vs</a:t>
                      </a:r>
                      <a:r>
                        <a:rPr sz="1100" b="1" spc="-35">
                          <a:solidFill>
                            <a:srgbClr val="FFFFFF"/>
                          </a:solidFill>
                          <a:latin typeface="Arial"/>
                          <a:cs typeface="Arial"/>
                        </a:rPr>
                        <a:t> </a:t>
                      </a:r>
                      <a:r>
                        <a:rPr sz="1100" b="1" spc="-10">
                          <a:solidFill>
                            <a:srgbClr val="FFFFFF"/>
                          </a:solidFill>
                          <a:latin typeface="Arial"/>
                          <a:cs typeface="Arial"/>
                        </a:rPr>
                        <a:t>placebo</a:t>
                      </a:r>
                      <a:endParaRPr sz="1100">
                        <a:latin typeface="Arial"/>
                        <a:cs typeface="Arial"/>
                      </a:endParaRPr>
                    </a:p>
                  </a:txBody>
                  <a:tcPr marL="0" marR="0" marT="55245"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073762"/>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277654">
                <a:tc gridSpan="2">
                  <a:txBody>
                    <a:bodyPr/>
                    <a:lstStyle/>
                    <a:p>
                      <a:pPr marL="708025">
                        <a:lnSpc>
                          <a:spcPct val="100000"/>
                        </a:lnSpc>
                        <a:spcBef>
                          <a:spcPts val="580"/>
                        </a:spcBef>
                      </a:pPr>
                      <a:r>
                        <a:rPr sz="1100" b="1">
                          <a:solidFill>
                            <a:srgbClr val="404040"/>
                          </a:solidFill>
                          <a:latin typeface="Arial"/>
                          <a:cs typeface="Arial"/>
                        </a:rPr>
                        <a:t>FeNO</a:t>
                      </a:r>
                      <a:r>
                        <a:rPr sz="1100" b="1" spc="-40">
                          <a:solidFill>
                            <a:srgbClr val="404040"/>
                          </a:solidFill>
                          <a:latin typeface="Arial"/>
                          <a:cs typeface="Arial"/>
                        </a:rPr>
                        <a:t> </a:t>
                      </a:r>
                      <a:r>
                        <a:rPr sz="1100" b="1" spc="-10">
                          <a:solidFill>
                            <a:srgbClr val="404040"/>
                          </a:solidFill>
                          <a:latin typeface="Arial"/>
                          <a:cs typeface="Arial"/>
                        </a:rPr>
                        <a:t>(ppb)</a:t>
                      </a:r>
                      <a:endParaRPr sz="1100">
                        <a:latin typeface="Arial"/>
                        <a:cs typeface="Arial"/>
                      </a:endParaRPr>
                    </a:p>
                  </a:txBody>
                  <a:tcPr marL="0" marR="0" marT="55245"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CCED2"/>
                    </a:solidFill>
                  </a:tcPr>
                </a:tc>
                <a:tc hMerge="1">
                  <a:txBody>
                    <a:bodyPr/>
                    <a:lstStyle/>
                    <a:p>
                      <a:endParaRPr/>
                    </a:p>
                  </a:txBody>
                  <a:tcPr marL="0" marR="0" marT="0" marB="0"/>
                </a:tc>
                <a:tc>
                  <a:txBody>
                    <a:bodyPr/>
                    <a:lstStyle/>
                    <a:p>
                      <a:pPr marL="1270" algn="ctr">
                        <a:lnSpc>
                          <a:spcPct val="100000"/>
                        </a:lnSpc>
                        <a:spcBef>
                          <a:spcPts val="580"/>
                        </a:spcBef>
                      </a:pPr>
                      <a:r>
                        <a:rPr sz="1100" b="1" spc="-25">
                          <a:solidFill>
                            <a:srgbClr val="404040"/>
                          </a:solidFill>
                          <a:latin typeface="Arial"/>
                          <a:cs typeface="Arial"/>
                        </a:rPr>
                        <a:t>&lt;25</a:t>
                      </a:r>
                      <a:endParaRPr sz="1100">
                        <a:latin typeface="Arial"/>
                        <a:cs typeface="Arial"/>
                      </a:endParaRPr>
                    </a:p>
                  </a:txBody>
                  <a:tcPr marL="0" marR="0" marT="55245"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CCED2"/>
                    </a:solidFill>
                  </a:tcPr>
                </a:tc>
                <a:tc>
                  <a:txBody>
                    <a:bodyPr/>
                    <a:lstStyle/>
                    <a:p>
                      <a:pPr algn="ctr">
                        <a:lnSpc>
                          <a:spcPct val="100000"/>
                        </a:lnSpc>
                        <a:spcBef>
                          <a:spcPts val="580"/>
                        </a:spcBef>
                      </a:pPr>
                      <a:r>
                        <a:rPr sz="1100" b="1">
                          <a:solidFill>
                            <a:srgbClr val="404040"/>
                          </a:solidFill>
                          <a:latin typeface="Arial"/>
                          <a:cs typeface="Arial"/>
                        </a:rPr>
                        <a:t>25</a:t>
                      </a:r>
                      <a:r>
                        <a:rPr sz="1100" b="1" spc="-20">
                          <a:solidFill>
                            <a:srgbClr val="404040"/>
                          </a:solidFill>
                          <a:latin typeface="Arial"/>
                          <a:cs typeface="Arial"/>
                        </a:rPr>
                        <a:t> </a:t>
                      </a:r>
                      <a:r>
                        <a:rPr sz="1100" b="1">
                          <a:solidFill>
                            <a:srgbClr val="404040"/>
                          </a:solidFill>
                          <a:latin typeface="Arial"/>
                          <a:cs typeface="Arial"/>
                        </a:rPr>
                        <a:t>to</a:t>
                      </a:r>
                      <a:r>
                        <a:rPr sz="1100" b="1" spc="-10">
                          <a:solidFill>
                            <a:srgbClr val="404040"/>
                          </a:solidFill>
                          <a:latin typeface="Arial"/>
                          <a:cs typeface="Arial"/>
                        </a:rPr>
                        <a:t> </a:t>
                      </a:r>
                      <a:r>
                        <a:rPr sz="1100" b="1" spc="-25">
                          <a:solidFill>
                            <a:srgbClr val="404040"/>
                          </a:solidFill>
                          <a:latin typeface="Arial"/>
                          <a:cs typeface="Arial"/>
                        </a:rPr>
                        <a:t>&lt;50</a:t>
                      </a:r>
                      <a:endParaRPr sz="1100">
                        <a:latin typeface="Arial"/>
                        <a:cs typeface="Arial"/>
                      </a:endParaRPr>
                    </a:p>
                  </a:txBody>
                  <a:tcPr marL="0" marR="0" marT="55245"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CCED2"/>
                    </a:solidFill>
                  </a:tcPr>
                </a:tc>
                <a:tc>
                  <a:txBody>
                    <a:bodyPr/>
                    <a:lstStyle/>
                    <a:p>
                      <a:pPr marL="2540" algn="ctr">
                        <a:lnSpc>
                          <a:spcPct val="100000"/>
                        </a:lnSpc>
                        <a:spcBef>
                          <a:spcPts val="580"/>
                        </a:spcBef>
                      </a:pPr>
                      <a:r>
                        <a:rPr sz="1100" b="1" spc="-25">
                          <a:solidFill>
                            <a:srgbClr val="404040"/>
                          </a:solidFill>
                          <a:latin typeface="Arial"/>
                          <a:cs typeface="Arial"/>
                        </a:rPr>
                        <a:t>≥50</a:t>
                      </a:r>
                      <a:endParaRPr sz="1100">
                        <a:latin typeface="Arial"/>
                        <a:cs typeface="Arial"/>
                      </a:endParaRPr>
                    </a:p>
                  </a:txBody>
                  <a:tcPr marL="0" marR="0" marT="55245"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CCED2"/>
                    </a:solidFill>
                  </a:tcPr>
                </a:tc>
                <a:extLst>
                  <a:ext uri="{0D108BD9-81ED-4DB2-BD59-A6C34878D82A}">
                    <a16:rowId xmlns:a16="http://schemas.microsoft.com/office/drawing/2014/main" val="10001"/>
                  </a:ext>
                </a:extLst>
              </a:tr>
              <a:tr h="278130">
                <a:tc rowSpan="3">
                  <a:txBody>
                    <a:bodyPr/>
                    <a:lstStyle/>
                    <a:p>
                      <a:pPr marL="160020" marR="152400" algn="ctr">
                        <a:lnSpc>
                          <a:spcPct val="100000"/>
                        </a:lnSpc>
                        <a:spcBef>
                          <a:spcPts val="980"/>
                        </a:spcBef>
                      </a:pPr>
                      <a:r>
                        <a:rPr sz="1100" b="1" spc="-10">
                          <a:solidFill>
                            <a:srgbClr val="404040"/>
                          </a:solidFill>
                          <a:latin typeface="Arial"/>
                          <a:cs typeface="Arial"/>
                        </a:rPr>
                        <a:t>Baseline </a:t>
                      </a:r>
                      <a:r>
                        <a:rPr sz="1100" b="1">
                          <a:solidFill>
                            <a:srgbClr val="404040"/>
                          </a:solidFill>
                          <a:latin typeface="Arial"/>
                          <a:cs typeface="Arial"/>
                        </a:rPr>
                        <a:t>Eos</a:t>
                      </a:r>
                      <a:r>
                        <a:rPr sz="1100" b="1" spc="-20">
                          <a:solidFill>
                            <a:srgbClr val="404040"/>
                          </a:solidFill>
                          <a:latin typeface="Arial"/>
                          <a:cs typeface="Arial"/>
                        </a:rPr>
                        <a:t> </a:t>
                      </a:r>
                      <a:r>
                        <a:rPr sz="1100" b="1" spc="-10">
                          <a:solidFill>
                            <a:srgbClr val="404040"/>
                          </a:solidFill>
                          <a:latin typeface="Arial"/>
                          <a:cs typeface="Arial"/>
                        </a:rPr>
                        <a:t>levels (cells/µL)</a:t>
                      </a:r>
                      <a:endParaRPr sz="1100">
                        <a:latin typeface="Arial"/>
                        <a:cs typeface="Arial"/>
                      </a:endParaRPr>
                    </a:p>
                  </a:txBody>
                  <a:tcPr marL="0" marR="0" marT="933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7E8EA"/>
                    </a:solidFill>
                  </a:tcPr>
                </a:tc>
                <a:tc>
                  <a:txBody>
                    <a:bodyPr/>
                    <a:lstStyle/>
                    <a:p>
                      <a:pPr algn="ctr">
                        <a:lnSpc>
                          <a:spcPct val="100000"/>
                        </a:lnSpc>
                        <a:spcBef>
                          <a:spcPts val="580"/>
                        </a:spcBef>
                      </a:pPr>
                      <a:r>
                        <a:rPr sz="1100" b="1" spc="-20">
                          <a:solidFill>
                            <a:srgbClr val="404040"/>
                          </a:solidFill>
                          <a:latin typeface="Arial"/>
                          <a:cs typeface="Arial"/>
                        </a:rPr>
                        <a:t>&lt;150</a:t>
                      </a:r>
                      <a:endParaRPr sz="1100">
                        <a:latin typeface="Arial"/>
                        <a:cs typeface="Arial"/>
                      </a:endParaRPr>
                    </a:p>
                  </a:txBody>
                  <a:tcPr marL="0" marR="0" marT="552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7E8EA"/>
                    </a:solidFill>
                  </a:tcPr>
                </a:tc>
                <a:tc>
                  <a:txBody>
                    <a:bodyPr/>
                    <a:lstStyle/>
                    <a:p>
                      <a:pPr algn="ctr">
                        <a:lnSpc>
                          <a:spcPct val="100000"/>
                        </a:lnSpc>
                        <a:spcBef>
                          <a:spcPts val="580"/>
                        </a:spcBef>
                      </a:pPr>
                      <a:r>
                        <a:rPr sz="1100" spc="-10">
                          <a:solidFill>
                            <a:srgbClr val="404040"/>
                          </a:solidFill>
                          <a:latin typeface="Arial"/>
                          <a:cs typeface="Arial"/>
                        </a:rPr>
                        <a:t>1.154</a:t>
                      </a:r>
                      <a:endParaRPr sz="1100">
                        <a:latin typeface="Arial"/>
                        <a:cs typeface="Arial"/>
                      </a:endParaRPr>
                    </a:p>
                  </a:txBody>
                  <a:tcPr marL="0" marR="0" marT="552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7E8EA"/>
                    </a:solidFill>
                  </a:tcPr>
                </a:tc>
                <a:tc>
                  <a:txBody>
                    <a:bodyPr/>
                    <a:lstStyle/>
                    <a:p>
                      <a:pPr algn="ctr">
                        <a:lnSpc>
                          <a:spcPct val="100000"/>
                        </a:lnSpc>
                        <a:spcBef>
                          <a:spcPts val="580"/>
                        </a:spcBef>
                      </a:pPr>
                      <a:r>
                        <a:rPr sz="1100" spc="-10">
                          <a:solidFill>
                            <a:srgbClr val="404040"/>
                          </a:solidFill>
                          <a:latin typeface="Arial"/>
                          <a:cs typeface="Arial"/>
                        </a:rPr>
                        <a:t>0.643</a:t>
                      </a:r>
                      <a:endParaRPr sz="1100">
                        <a:latin typeface="Arial"/>
                        <a:cs typeface="Arial"/>
                      </a:endParaRPr>
                    </a:p>
                  </a:txBody>
                  <a:tcPr marL="0" marR="0" marT="552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84C0F6"/>
                    </a:solidFill>
                  </a:tcPr>
                </a:tc>
                <a:tc>
                  <a:txBody>
                    <a:bodyPr/>
                    <a:lstStyle/>
                    <a:p>
                      <a:pPr marL="635" algn="ctr">
                        <a:lnSpc>
                          <a:spcPct val="100000"/>
                        </a:lnSpc>
                        <a:spcBef>
                          <a:spcPts val="580"/>
                        </a:spcBef>
                      </a:pPr>
                      <a:r>
                        <a:rPr sz="1100" spc="-10">
                          <a:solidFill>
                            <a:srgbClr val="404040"/>
                          </a:solidFill>
                          <a:latin typeface="Arial"/>
                          <a:cs typeface="Arial"/>
                        </a:rPr>
                        <a:t>0.551</a:t>
                      </a:r>
                      <a:endParaRPr sz="1100">
                        <a:latin typeface="Arial"/>
                        <a:cs typeface="Arial"/>
                      </a:endParaRPr>
                    </a:p>
                  </a:txBody>
                  <a:tcPr marL="0" marR="0" marT="552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84C0F6"/>
                    </a:solidFill>
                  </a:tcPr>
                </a:tc>
                <a:extLst>
                  <a:ext uri="{0D108BD9-81ED-4DB2-BD59-A6C34878D82A}">
                    <a16:rowId xmlns:a16="http://schemas.microsoft.com/office/drawing/2014/main" val="10002"/>
                  </a:ext>
                </a:extLst>
              </a:tr>
              <a:tr h="277654">
                <a:tc vMerge="1">
                  <a:txBody>
                    <a:bodyPr/>
                    <a:lstStyle/>
                    <a:p>
                      <a:endParaRPr/>
                    </a:p>
                  </a:txBody>
                  <a:tcPr marL="0" marR="0" marT="12446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7E8EA"/>
                    </a:solidFill>
                  </a:tcPr>
                </a:tc>
                <a:tc>
                  <a:txBody>
                    <a:bodyPr/>
                    <a:lstStyle/>
                    <a:p>
                      <a:pPr algn="ctr">
                        <a:lnSpc>
                          <a:spcPct val="100000"/>
                        </a:lnSpc>
                        <a:spcBef>
                          <a:spcPts val="580"/>
                        </a:spcBef>
                      </a:pPr>
                      <a:r>
                        <a:rPr sz="1100" b="1">
                          <a:solidFill>
                            <a:srgbClr val="404040"/>
                          </a:solidFill>
                          <a:latin typeface="Arial"/>
                          <a:cs typeface="Arial"/>
                        </a:rPr>
                        <a:t>150</a:t>
                      </a:r>
                      <a:r>
                        <a:rPr sz="1100" b="1" spc="-30">
                          <a:solidFill>
                            <a:srgbClr val="404040"/>
                          </a:solidFill>
                          <a:latin typeface="Arial"/>
                          <a:cs typeface="Arial"/>
                        </a:rPr>
                        <a:t> </a:t>
                      </a:r>
                      <a:r>
                        <a:rPr sz="1100" b="1">
                          <a:solidFill>
                            <a:srgbClr val="404040"/>
                          </a:solidFill>
                          <a:latin typeface="Arial"/>
                          <a:cs typeface="Arial"/>
                        </a:rPr>
                        <a:t>to</a:t>
                      </a:r>
                      <a:r>
                        <a:rPr sz="1100" b="1" spc="-10">
                          <a:solidFill>
                            <a:srgbClr val="404040"/>
                          </a:solidFill>
                          <a:latin typeface="Arial"/>
                          <a:cs typeface="Arial"/>
                        </a:rPr>
                        <a:t> </a:t>
                      </a:r>
                      <a:r>
                        <a:rPr sz="1100" b="1" spc="-20">
                          <a:solidFill>
                            <a:srgbClr val="404040"/>
                          </a:solidFill>
                          <a:latin typeface="Arial"/>
                          <a:cs typeface="Arial"/>
                        </a:rPr>
                        <a:t>&lt;300</a:t>
                      </a:r>
                      <a:endParaRPr sz="1100">
                        <a:latin typeface="Arial"/>
                        <a:cs typeface="Arial"/>
                      </a:endParaRPr>
                    </a:p>
                  </a:txBody>
                  <a:tcPr marL="0" marR="0" marT="552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CCED2"/>
                    </a:solidFill>
                  </a:tcPr>
                </a:tc>
                <a:tc>
                  <a:txBody>
                    <a:bodyPr/>
                    <a:lstStyle/>
                    <a:p>
                      <a:pPr algn="ctr">
                        <a:lnSpc>
                          <a:spcPct val="100000"/>
                        </a:lnSpc>
                        <a:spcBef>
                          <a:spcPts val="580"/>
                        </a:spcBef>
                      </a:pPr>
                      <a:r>
                        <a:rPr sz="1100" spc="-10">
                          <a:solidFill>
                            <a:srgbClr val="404040"/>
                          </a:solidFill>
                          <a:latin typeface="Arial"/>
                          <a:cs typeface="Arial"/>
                        </a:rPr>
                        <a:t>0.601</a:t>
                      </a:r>
                      <a:endParaRPr sz="1100">
                        <a:latin typeface="Arial"/>
                        <a:cs typeface="Arial"/>
                      </a:endParaRPr>
                    </a:p>
                  </a:txBody>
                  <a:tcPr marL="0" marR="0" marT="552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CCED2"/>
                    </a:solidFill>
                  </a:tcPr>
                </a:tc>
                <a:tc>
                  <a:txBody>
                    <a:bodyPr/>
                    <a:lstStyle/>
                    <a:p>
                      <a:pPr algn="ctr">
                        <a:lnSpc>
                          <a:spcPct val="100000"/>
                        </a:lnSpc>
                        <a:spcBef>
                          <a:spcPts val="580"/>
                        </a:spcBef>
                      </a:pPr>
                      <a:r>
                        <a:rPr sz="1100" spc="-10">
                          <a:solidFill>
                            <a:srgbClr val="404040"/>
                          </a:solidFill>
                          <a:latin typeface="Arial"/>
                          <a:cs typeface="Arial"/>
                        </a:rPr>
                        <a:t>0.494</a:t>
                      </a:r>
                      <a:endParaRPr sz="1100">
                        <a:latin typeface="Arial"/>
                        <a:cs typeface="Arial"/>
                      </a:endParaRPr>
                    </a:p>
                  </a:txBody>
                  <a:tcPr marL="0" marR="0" marT="552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CCED2"/>
                    </a:solidFill>
                  </a:tcPr>
                </a:tc>
                <a:tc>
                  <a:txBody>
                    <a:bodyPr/>
                    <a:lstStyle/>
                    <a:p>
                      <a:pPr marL="635" algn="ctr">
                        <a:lnSpc>
                          <a:spcPct val="100000"/>
                        </a:lnSpc>
                        <a:spcBef>
                          <a:spcPts val="580"/>
                        </a:spcBef>
                      </a:pPr>
                      <a:r>
                        <a:rPr sz="1100" spc="-10">
                          <a:solidFill>
                            <a:srgbClr val="404040"/>
                          </a:solidFill>
                          <a:latin typeface="Arial"/>
                          <a:cs typeface="Arial"/>
                        </a:rPr>
                        <a:t>1.182</a:t>
                      </a:r>
                      <a:endParaRPr sz="1100">
                        <a:latin typeface="Arial"/>
                        <a:cs typeface="Arial"/>
                      </a:endParaRPr>
                    </a:p>
                  </a:txBody>
                  <a:tcPr marL="0" marR="0" marT="552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CCED2"/>
                    </a:solidFill>
                  </a:tcPr>
                </a:tc>
                <a:extLst>
                  <a:ext uri="{0D108BD9-81ED-4DB2-BD59-A6C34878D82A}">
                    <a16:rowId xmlns:a16="http://schemas.microsoft.com/office/drawing/2014/main" val="10003"/>
                  </a:ext>
                </a:extLst>
              </a:tr>
              <a:tr h="277654">
                <a:tc vMerge="1">
                  <a:txBody>
                    <a:bodyPr/>
                    <a:lstStyle/>
                    <a:p>
                      <a:endParaRPr/>
                    </a:p>
                  </a:txBody>
                  <a:tcPr marL="0" marR="0" marT="12446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7E8EA"/>
                    </a:solidFill>
                  </a:tcPr>
                </a:tc>
                <a:tc>
                  <a:txBody>
                    <a:bodyPr/>
                    <a:lstStyle/>
                    <a:p>
                      <a:pPr algn="ctr">
                        <a:lnSpc>
                          <a:spcPct val="100000"/>
                        </a:lnSpc>
                        <a:spcBef>
                          <a:spcPts val="580"/>
                        </a:spcBef>
                      </a:pPr>
                      <a:r>
                        <a:rPr sz="1100" b="1" spc="-20">
                          <a:solidFill>
                            <a:srgbClr val="404040"/>
                          </a:solidFill>
                          <a:latin typeface="Arial"/>
                          <a:cs typeface="Arial"/>
                        </a:rPr>
                        <a:t>≥300</a:t>
                      </a:r>
                      <a:endParaRPr sz="1100">
                        <a:latin typeface="Arial"/>
                        <a:cs typeface="Arial"/>
                      </a:endParaRPr>
                    </a:p>
                  </a:txBody>
                  <a:tcPr marL="0" marR="0" marT="552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7E8EA"/>
                    </a:solidFill>
                  </a:tcPr>
                </a:tc>
                <a:tc>
                  <a:txBody>
                    <a:bodyPr/>
                    <a:lstStyle/>
                    <a:p>
                      <a:pPr algn="ctr">
                        <a:lnSpc>
                          <a:spcPct val="100000"/>
                        </a:lnSpc>
                        <a:spcBef>
                          <a:spcPts val="580"/>
                        </a:spcBef>
                      </a:pPr>
                      <a:r>
                        <a:rPr sz="1100" spc="-10">
                          <a:solidFill>
                            <a:srgbClr val="404040"/>
                          </a:solidFill>
                          <a:latin typeface="Arial"/>
                          <a:cs typeface="Arial"/>
                        </a:rPr>
                        <a:t>0.564</a:t>
                      </a:r>
                      <a:endParaRPr sz="1100">
                        <a:latin typeface="Arial"/>
                        <a:cs typeface="Arial"/>
                      </a:endParaRPr>
                    </a:p>
                  </a:txBody>
                  <a:tcPr marL="0" marR="0" marT="552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7E8EA"/>
                    </a:solidFill>
                  </a:tcPr>
                </a:tc>
                <a:tc>
                  <a:txBody>
                    <a:bodyPr/>
                    <a:lstStyle/>
                    <a:p>
                      <a:pPr algn="ctr">
                        <a:lnSpc>
                          <a:spcPct val="100000"/>
                        </a:lnSpc>
                        <a:spcBef>
                          <a:spcPts val="580"/>
                        </a:spcBef>
                      </a:pPr>
                      <a:r>
                        <a:rPr sz="1100" spc="-10">
                          <a:solidFill>
                            <a:srgbClr val="404040"/>
                          </a:solidFill>
                          <a:latin typeface="Arial"/>
                          <a:cs typeface="Arial"/>
                        </a:rPr>
                        <a:t>0.347</a:t>
                      </a:r>
                      <a:endParaRPr sz="1100">
                        <a:latin typeface="Arial"/>
                        <a:cs typeface="Arial"/>
                      </a:endParaRPr>
                    </a:p>
                  </a:txBody>
                  <a:tcPr marL="0" marR="0" marT="552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7E8EA"/>
                    </a:solidFill>
                  </a:tcPr>
                </a:tc>
                <a:tc>
                  <a:txBody>
                    <a:bodyPr/>
                    <a:lstStyle/>
                    <a:p>
                      <a:pPr marL="635" algn="ctr">
                        <a:lnSpc>
                          <a:spcPct val="100000"/>
                        </a:lnSpc>
                        <a:spcBef>
                          <a:spcPts val="580"/>
                        </a:spcBef>
                      </a:pPr>
                      <a:r>
                        <a:rPr sz="1100" spc="-10">
                          <a:solidFill>
                            <a:srgbClr val="404040"/>
                          </a:solidFill>
                          <a:latin typeface="Arial"/>
                          <a:cs typeface="Arial"/>
                        </a:rPr>
                        <a:t>0.194</a:t>
                      </a:r>
                      <a:endParaRPr sz="1100">
                        <a:latin typeface="Arial"/>
                        <a:cs typeface="Arial"/>
                      </a:endParaRPr>
                    </a:p>
                  </a:txBody>
                  <a:tcPr marL="0" marR="0" marT="552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7E8EA"/>
                    </a:solidFill>
                  </a:tcPr>
                </a:tc>
                <a:extLst>
                  <a:ext uri="{0D108BD9-81ED-4DB2-BD59-A6C34878D82A}">
                    <a16:rowId xmlns:a16="http://schemas.microsoft.com/office/drawing/2014/main" val="10004"/>
                  </a:ext>
                </a:extLst>
              </a:tr>
            </a:tbl>
          </a:graphicData>
        </a:graphic>
      </p:graphicFrame>
      <p:grpSp>
        <p:nvGrpSpPr>
          <p:cNvPr id="7" name="object 7"/>
          <p:cNvGrpSpPr/>
          <p:nvPr/>
        </p:nvGrpSpPr>
        <p:grpSpPr>
          <a:xfrm>
            <a:off x="135065" y="4056697"/>
            <a:ext cx="2945130" cy="657225"/>
            <a:chOff x="180086" y="5408929"/>
            <a:chExt cx="3926840" cy="876300"/>
          </a:xfrm>
        </p:grpSpPr>
        <p:sp>
          <p:nvSpPr>
            <p:cNvPr id="8" name="object 8"/>
            <p:cNvSpPr/>
            <p:nvPr/>
          </p:nvSpPr>
          <p:spPr>
            <a:xfrm>
              <a:off x="192786" y="5421629"/>
              <a:ext cx="3901440" cy="850900"/>
            </a:xfrm>
            <a:custGeom>
              <a:avLst/>
              <a:gdLst/>
              <a:ahLst/>
              <a:cxnLst/>
              <a:rect l="l" t="t" r="r" b="b"/>
              <a:pathLst>
                <a:path w="3901440" h="850900">
                  <a:moveTo>
                    <a:pt x="3476243" y="0"/>
                  </a:moveTo>
                  <a:lnTo>
                    <a:pt x="0" y="0"/>
                  </a:lnTo>
                  <a:lnTo>
                    <a:pt x="0" y="850392"/>
                  </a:lnTo>
                  <a:lnTo>
                    <a:pt x="3476243" y="850392"/>
                  </a:lnTo>
                  <a:lnTo>
                    <a:pt x="3901440" y="425196"/>
                  </a:lnTo>
                  <a:lnTo>
                    <a:pt x="3476243" y="0"/>
                  </a:lnTo>
                  <a:close/>
                </a:path>
              </a:pathLst>
            </a:custGeom>
            <a:solidFill>
              <a:srgbClr val="B4D7F9"/>
            </a:solidFill>
          </p:spPr>
          <p:txBody>
            <a:bodyPr wrap="square" lIns="0" tIns="0" rIns="0" bIns="0" rtlCol="0"/>
            <a:lstStyle/>
            <a:p>
              <a:pPr defTabSz="685800"/>
              <a:endParaRPr sz="1350"/>
            </a:p>
          </p:txBody>
        </p:sp>
        <p:sp>
          <p:nvSpPr>
            <p:cNvPr id="9" name="object 9"/>
            <p:cNvSpPr/>
            <p:nvPr/>
          </p:nvSpPr>
          <p:spPr>
            <a:xfrm>
              <a:off x="192786" y="5421629"/>
              <a:ext cx="3901440" cy="850900"/>
            </a:xfrm>
            <a:custGeom>
              <a:avLst/>
              <a:gdLst/>
              <a:ahLst/>
              <a:cxnLst/>
              <a:rect l="l" t="t" r="r" b="b"/>
              <a:pathLst>
                <a:path w="3901440" h="850900">
                  <a:moveTo>
                    <a:pt x="0" y="0"/>
                  </a:moveTo>
                  <a:lnTo>
                    <a:pt x="3476243" y="0"/>
                  </a:lnTo>
                  <a:lnTo>
                    <a:pt x="3901440" y="425196"/>
                  </a:lnTo>
                  <a:lnTo>
                    <a:pt x="3476243" y="850392"/>
                  </a:lnTo>
                  <a:lnTo>
                    <a:pt x="0" y="850392"/>
                  </a:lnTo>
                  <a:lnTo>
                    <a:pt x="0" y="0"/>
                  </a:lnTo>
                  <a:close/>
                </a:path>
              </a:pathLst>
            </a:custGeom>
            <a:ln w="25400">
              <a:solidFill>
                <a:srgbClr val="032546"/>
              </a:solidFill>
            </a:ln>
          </p:spPr>
          <p:txBody>
            <a:bodyPr wrap="square" lIns="0" tIns="0" rIns="0" bIns="0" rtlCol="0"/>
            <a:lstStyle/>
            <a:p>
              <a:pPr defTabSz="685800"/>
              <a:endParaRPr sz="1350"/>
            </a:p>
          </p:txBody>
        </p:sp>
      </p:grpSp>
      <p:sp>
        <p:nvSpPr>
          <p:cNvPr id="10" name="object 10"/>
          <p:cNvSpPr txBox="1"/>
          <p:nvPr/>
        </p:nvSpPr>
        <p:spPr>
          <a:xfrm>
            <a:off x="540944" y="4165625"/>
            <a:ext cx="1971675" cy="425116"/>
          </a:xfrm>
          <a:prstGeom prst="rect">
            <a:avLst/>
          </a:prstGeom>
        </p:spPr>
        <p:txBody>
          <a:bodyPr vert="horz" wrap="square" lIns="0" tIns="9525" rIns="0" bIns="0" rtlCol="0">
            <a:spAutoFit/>
          </a:bodyPr>
          <a:lstStyle/>
          <a:p>
            <a:pPr marL="9525" defTabSz="685800">
              <a:spcBef>
                <a:spcPts val="75"/>
              </a:spcBef>
            </a:pPr>
            <a:r>
              <a:rPr sz="1350" b="1">
                <a:solidFill>
                  <a:srgbClr val="073762"/>
                </a:solidFill>
                <a:latin typeface="Arial"/>
                <a:cs typeface="Arial"/>
              </a:rPr>
              <a:t>Differential</a:t>
            </a:r>
            <a:r>
              <a:rPr sz="1350" b="1" spc="-53">
                <a:solidFill>
                  <a:srgbClr val="073762"/>
                </a:solidFill>
                <a:latin typeface="Arial"/>
                <a:cs typeface="Arial"/>
              </a:rPr>
              <a:t> </a:t>
            </a:r>
            <a:r>
              <a:rPr sz="1350" b="1">
                <a:solidFill>
                  <a:srgbClr val="073762"/>
                </a:solidFill>
                <a:latin typeface="Arial"/>
                <a:cs typeface="Arial"/>
              </a:rPr>
              <a:t>activation</a:t>
            </a:r>
            <a:r>
              <a:rPr sz="1350" b="1" spc="-23">
                <a:solidFill>
                  <a:srgbClr val="073762"/>
                </a:solidFill>
                <a:latin typeface="Arial"/>
                <a:cs typeface="Arial"/>
              </a:rPr>
              <a:t> </a:t>
            </a:r>
            <a:r>
              <a:rPr sz="1350" b="1" spc="-19">
                <a:solidFill>
                  <a:srgbClr val="073762"/>
                </a:solidFill>
                <a:latin typeface="Arial"/>
                <a:cs typeface="Arial"/>
              </a:rPr>
              <a:t>of</a:t>
            </a:r>
            <a:endParaRPr sz="1350">
              <a:latin typeface="Arial"/>
              <a:cs typeface="Arial"/>
            </a:endParaRPr>
          </a:p>
          <a:p>
            <a:pPr marL="31909" defTabSz="685800">
              <a:spcBef>
                <a:spcPts val="4"/>
              </a:spcBef>
            </a:pPr>
            <a:r>
              <a:rPr sz="1350" b="1">
                <a:solidFill>
                  <a:srgbClr val="073762"/>
                </a:solidFill>
                <a:latin typeface="Arial"/>
                <a:cs typeface="Arial"/>
              </a:rPr>
              <a:t>inflammatory</a:t>
            </a:r>
            <a:r>
              <a:rPr sz="1350" b="1" spc="-56">
                <a:solidFill>
                  <a:srgbClr val="073762"/>
                </a:solidFill>
                <a:latin typeface="Arial"/>
                <a:cs typeface="Arial"/>
              </a:rPr>
              <a:t> </a:t>
            </a:r>
            <a:r>
              <a:rPr sz="1350" b="1" spc="-8">
                <a:solidFill>
                  <a:srgbClr val="073762"/>
                </a:solidFill>
                <a:latin typeface="Arial"/>
                <a:cs typeface="Arial"/>
              </a:rPr>
              <a:t>pathways</a:t>
            </a:r>
            <a:endParaRPr sz="1350">
              <a:latin typeface="Arial"/>
              <a:cs typeface="Arial"/>
            </a:endParaRPr>
          </a:p>
        </p:txBody>
      </p:sp>
      <p:grpSp>
        <p:nvGrpSpPr>
          <p:cNvPr id="11" name="object 11"/>
          <p:cNvGrpSpPr/>
          <p:nvPr/>
        </p:nvGrpSpPr>
        <p:grpSpPr>
          <a:xfrm>
            <a:off x="3193732" y="4056697"/>
            <a:ext cx="2869883" cy="657225"/>
            <a:chOff x="4258309" y="5408929"/>
            <a:chExt cx="3826510" cy="876300"/>
          </a:xfrm>
        </p:grpSpPr>
        <p:sp>
          <p:nvSpPr>
            <p:cNvPr id="12" name="object 12"/>
            <p:cNvSpPr/>
            <p:nvPr/>
          </p:nvSpPr>
          <p:spPr>
            <a:xfrm>
              <a:off x="4271009" y="5421629"/>
              <a:ext cx="3801110" cy="850900"/>
            </a:xfrm>
            <a:custGeom>
              <a:avLst/>
              <a:gdLst/>
              <a:ahLst/>
              <a:cxnLst/>
              <a:rect l="l" t="t" r="r" b="b"/>
              <a:pathLst>
                <a:path w="3801109" h="850900">
                  <a:moveTo>
                    <a:pt x="3375660" y="0"/>
                  </a:moveTo>
                  <a:lnTo>
                    <a:pt x="0" y="0"/>
                  </a:lnTo>
                  <a:lnTo>
                    <a:pt x="0" y="850392"/>
                  </a:lnTo>
                  <a:lnTo>
                    <a:pt x="3375660" y="850392"/>
                  </a:lnTo>
                  <a:lnTo>
                    <a:pt x="3800856" y="425196"/>
                  </a:lnTo>
                  <a:lnTo>
                    <a:pt x="3375660" y="0"/>
                  </a:lnTo>
                  <a:close/>
                </a:path>
              </a:pathLst>
            </a:custGeom>
            <a:solidFill>
              <a:srgbClr val="B4D7F9"/>
            </a:solidFill>
          </p:spPr>
          <p:txBody>
            <a:bodyPr wrap="square" lIns="0" tIns="0" rIns="0" bIns="0" rtlCol="0"/>
            <a:lstStyle/>
            <a:p>
              <a:pPr defTabSz="685800"/>
              <a:endParaRPr sz="1350"/>
            </a:p>
          </p:txBody>
        </p:sp>
        <p:sp>
          <p:nvSpPr>
            <p:cNvPr id="13" name="object 13"/>
            <p:cNvSpPr/>
            <p:nvPr/>
          </p:nvSpPr>
          <p:spPr>
            <a:xfrm>
              <a:off x="4271009" y="5421629"/>
              <a:ext cx="3801110" cy="850900"/>
            </a:xfrm>
            <a:custGeom>
              <a:avLst/>
              <a:gdLst/>
              <a:ahLst/>
              <a:cxnLst/>
              <a:rect l="l" t="t" r="r" b="b"/>
              <a:pathLst>
                <a:path w="3801109" h="850900">
                  <a:moveTo>
                    <a:pt x="0" y="0"/>
                  </a:moveTo>
                  <a:lnTo>
                    <a:pt x="3375660" y="0"/>
                  </a:lnTo>
                  <a:lnTo>
                    <a:pt x="3800856" y="425196"/>
                  </a:lnTo>
                  <a:lnTo>
                    <a:pt x="3375660" y="850392"/>
                  </a:lnTo>
                  <a:lnTo>
                    <a:pt x="0" y="850392"/>
                  </a:lnTo>
                  <a:lnTo>
                    <a:pt x="0" y="0"/>
                  </a:lnTo>
                  <a:close/>
                </a:path>
              </a:pathLst>
            </a:custGeom>
            <a:ln w="25400">
              <a:solidFill>
                <a:srgbClr val="032546"/>
              </a:solidFill>
            </a:ln>
          </p:spPr>
          <p:txBody>
            <a:bodyPr wrap="square" lIns="0" tIns="0" rIns="0" bIns="0" rtlCol="0"/>
            <a:lstStyle/>
            <a:p>
              <a:pPr defTabSz="685800"/>
              <a:endParaRPr sz="1350"/>
            </a:p>
          </p:txBody>
        </p:sp>
      </p:grpSp>
      <p:sp>
        <p:nvSpPr>
          <p:cNvPr id="14" name="object 14"/>
          <p:cNvSpPr txBox="1"/>
          <p:nvPr/>
        </p:nvSpPr>
        <p:spPr>
          <a:xfrm>
            <a:off x="3509581" y="4165625"/>
            <a:ext cx="2075974" cy="425116"/>
          </a:xfrm>
          <a:prstGeom prst="rect">
            <a:avLst/>
          </a:prstGeom>
        </p:spPr>
        <p:txBody>
          <a:bodyPr vert="horz" wrap="square" lIns="0" tIns="9525" rIns="0" bIns="0" rtlCol="0">
            <a:spAutoFit/>
          </a:bodyPr>
          <a:lstStyle/>
          <a:p>
            <a:pPr algn="ctr" defTabSz="685800">
              <a:spcBef>
                <a:spcPts val="75"/>
              </a:spcBef>
            </a:pPr>
            <a:r>
              <a:rPr sz="1350" b="1">
                <a:solidFill>
                  <a:srgbClr val="073762"/>
                </a:solidFill>
                <a:latin typeface="Arial"/>
                <a:cs typeface="Arial"/>
              </a:rPr>
              <a:t>Differential</a:t>
            </a:r>
            <a:r>
              <a:rPr sz="1350" b="1" spc="-45">
                <a:solidFill>
                  <a:srgbClr val="073762"/>
                </a:solidFill>
                <a:latin typeface="Arial"/>
                <a:cs typeface="Arial"/>
              </a:rPr>
              <a:t> </a:t>
            </a:r>
            <a:r>
              <a:rPr sz="1350" b="1">
                <a:solidFill>
                  <a:srgbClr val="073762"/>
                </a:solidFill>
                <a:latin typeface="Arial"/>
                <a:cs typeface="Arial"/>
              </a:rPr>
              <a:t>expression</a:t>
            </a:r>
            <a:r>
              <a:rPr sz="1350" b="1" spc="-45">
                <a:solidFill>
                  <a:srgbClr val="073762"/>
                </a:solidFill>
                <a:latin typeface="Arial"/>
                <a:cs typeface="Arial"/>
              </a:rPr>
              <a:t> </a:t>
            </a:r>
            <a:r>
              <a:rPr sz="1350" b="1" spc="-19">
                <a:solidFill>
                  <a:srgbClr val="073762"/>
                </a:solidFill>
                <a:latin typeface="Arial"/>
                <a:cs typeface="Arial"/>
              </a:rPr>
              <a:t>of</a:t>
            </a:r>
            <a:endParaRPr sz="1350">
              <a:latin typeface="Arial"/>
              <a:cs typeface="Arial"/>
            </a:endParaRPr>
          </a:p>
          <a:p>
            <a:pPr marL="2858" algn="ctr" defTabSz="685800">
              <a:spcBef>
                <a:spcPts val="4"/>
              </a:spcBef>
            </a:pPr>
            <a:r>
              <a:rPr sz="1350" b="1" spc="-8">
                <a:solidFill>
                  <a:srgbClr val="073762"/>
                </a:solidFill>
                <a:latin typeface="Arial"/>
                <a:cs typeface="Arial"/>
              </a:rPr>
              <a:t>biomarkers</a:t>
            </a:r>
            <a:endParaRPr sz="1350">
              <a:latin typeface="Arial"/>
              <a:cs typeface="Arial"/>
            </a:endParaRPr>
          </a:p>
        </p:txBody>
      </p:sp>
      <p:grpSp>
        <p:nvGrpSpPr>
          <p:cNvPr id="15" name="object 15"/>
          <p:cNvGrpSpPr/>
          <p:nvPr/>
        </p:nvGrpSpPr>
        <p:grpSpPr>
          <a:xfrm>
            <a:off x="6176962" y="4056697"/>
            <a:ext cx="2869883" cy="657225"/>
            <a:chOff x="8235950" y="5408929"/>
            <a:chExt cx="3826510" cy="876300"/>
          </a:xfrm>
        </p:grpSpPr>
        <p:sp>
          <p:nvSpPr>
            <p:cNvPr id="16" name="object 16"/>
            <p:cNvSpPr/>
            <p:nvPr/>
          </p:nvSpPr>
          <p:spPr>
            <a:xfrm>
              <a:off x="8248650" y="5421629"/>
              <a:ext cx="3801110" cy="850900"/>
            </a:xfrm>
            <a:custGeom>
              <a:avLst/>
              <a:gdLst/>
              <a:ahLst/>
              <a:cxnLst/>
              <a:rect l="l" t="t" r="r" b="b"/>
              <a:pathLst>
                <a:path w="3801109" h="850900">
                  <a:moveTo>
                    <a:pt x="3375659" y="0"/>
                  </a:moveTo>
                  <a:lnTo>
                    <a:pt x="0" y="0"/>
                  </a:lnTo>
                  <a:lnTo>
                    <a:pt x="0" y="850392"/>
                  </a:lnTo>
                  <a:lnTo>
                    <a:pt x="3375659" y="850392"/>
                  </a:lnTo>
                  <a:lnTo>
                    <a:pt x="3800855" y="425196"/>
                  </a:lnTo>
                  <a:lnTo>
                    <a:pt x="3375659" y="0"/>
                  </a:lnTo>
                  <a:close/>
                </a:path>
              </a:pathLst>
            </a:custGeom>
            <a:solidFill>
              <a:srgbClr val="B4D7F9"/>
            </a:solidFill>
          </p:spPr>
          <p:txBody>
            <a:bodyPr wrap="square" lIns="0" tIns="0" rIns="0" bIns="0" rtlCol="0"/>
            <a:lstStyle/>
            <a:p>
              <a:pPr defTabSz="685800"/>
              <a:endParaRPr sz="1350"/>
            </a:p>
          </p:txBody>
        </p:sp>
        <p:sp>
          <p:nvSpPr>
            <p:cNvPr id="17" name="object 17"/>
            <p:cNvSpPr/>
            <p:nvPr/>
          </p:nvSpPr>
          <p:spPr>
            <a:xfrm>
              <a:off x="8248650" y="5421629"/>
              <a:ext cx="3801110" cy="850900"/>
            </a:xfrm>
            <a:custGeom>
              <a:avLst/>
              <a:gdLst/>
              <a:ahLst/>
              <a:cxnLst/>
              <a:rect l="l" t="t" r="r" b="b"/>
              <a:pathLst>
                <a:path w="3801109" h="850900">
                  <a:moveTo>
                    <a:pt x="0" y="0"/>
                  </a:moveTo>
                  <a:lnTo>
                    <a:pt x="3375659" y="0"/>
                  </a:lnTo>
                  <a:lnTo>
                    <a:pt x="3800855" y="425196"/>
                  </a:lnTo>
                  <a:lnTo>
                    <a:pt x="3375659" y="850392"/>
                  </a:lnTo>
                  <a:lnTo>
                    <a:pt x="0" y="850392"/>
                  </a:lnTo>
                  <a:lnTo>
                    <a:pt x="0" y="0"/>
                  </a:lnTo>
                  <a:close/>
                </a:path>
              </a:pathLst>
            </a:custGeom>
            <a:ln w="25400">
              <a:solidFill>
                <a:srgbClr val="032546"/>
              </a:solidFill>
            </a:ln>
          </p:spPr>
          <p:txBody>
            <a:bodyPr wrap="square" lIns="0" tIns="0" rIns="0" bIns="0" rtlCol="0"/>
            <a:lstStyle/>
            <a:p>
              <a:pPr defTabSz="685800"/>
              <a:endParaRPr sz="1350"/>
            </a:p>
          </p:txBody>
        </p:sp>
      </p:grpSp>
      <p:sp>
        <p:nvSpPr>
          <p:cNvPr id="18" name="object 18"/>
          <p:cNvSpPr txBox="1"/>
          <p:nvPr/>
        </p:nvSpPr>
        <p:spPr>
          <a:xfrm>
            <a:off x="6398610" y="4165625"/>
            <a:ext cx="2265521" cy="425116"/>
          </a:xfrm>
          <a:prstGeom prst="rect">
            <a:avLst/>
          </a:prstGeom>
        </p:spPr>
        <p:txBody>
          <a:bodyPr vert="horz" wrap="square" lIns="0" tIns="9525" rIns="0" bIns="0" rtlCol="0">
            <a:spAutoFit/>
          </a:bodyPr>
          <a:lstStyle/>
          <a:p>
            <a:pPr algn="ctr" defTabSz="685800">
              <a:spcBef>
                <a:spcPts val="75"/>
              </a:spcBef>
            </a:pPr>
            <a:r>
              <a:rPr sz="1350" b="1">
                <a:solidFill>
                  <a:srgbClr val="073762"/>
                </a:solidFill>
                <a:latin typeface="Arial"/>
                <a:cs typeface="Arial"/>
              </a:rPr>
              <a:t>Manifestation</a:t>
            </a:r>
            <a:r>
              <a:rPr sz="1350" b="1" spc="-30">
                <a:solidFill>
                  <a:srgbClr val="073762"/>
                </a:solidFill>
                <a:latin typeface="Arial"/>
                <a:cs typeface="Arial"/>
              </a:rPr>
              <a:t> </a:t>
            </a:r>
            <a:r>
              <a:rPr sz="1350" b="1">
                <a:solidFill>
                  <a:srgbClr val="073762"/>
                </a:solidFill>
                <a:latin typeface="Arial"/>
                <a:cs typeface="Arial"/>
              </a:rPr>
              <a:t>of</a:t>
            </a:r>
            <a:r>
              <a:rPr sz="1350" b="1" spc="-19">
                <a:solidFill>
                  <a:srgbClr val="073762"/>
                </a:solidFill>
                <a:latin typeface="Arial"/>
                <a:cs typeface="Arial"/>
              </a:rPr>
              <a:t> </a:t>
            </a:r>
            <a:r>
              <a:rPr sz="1350" b="1" spc="-8">
                <a:solidFill>
                  <a:srgbClr val="073762"/>
                </a:solidFill>
                <a:latin typeface="Arial"/>
                <a:cs typeface="Arial"/>
              </a:rPr>
              <a:t>associated</a:t>
            </a:r>
            <a:endParaRPr sz="1350">
              <a:latin typeface="Arial"/>
              <a:cs typeface="Arial"/>
            </a:endParaRPr>
          </a:p>
          <a:p>
            <a:pPr marL="1429" algn="ctr" defTabSz="685800">
              <a:spcBef>
                <a:spcPts val="4"/>
              </a:spcBef>
            </a:pPr>
            <a:r>
              <a:rPr sz="1350" b="1">
                <a:solidFill>
                  <a:srgbClr val="073762"/>
                </a:solidFill>
                <a:latin typeface="Arial"/>
                <a:cs typeface="Arial"/>
              </a:rPr>
              <a:t>clinical</a:t>
            </a:r>
            <a:r>
              <a:rPr sz="1350" b="1" spc="-11">
                <a:solidFill>
                  <a:srgbClr val="073762"/>
                </a:solidFill>
                <a:latin typeface="Arial"/>
                <a:cs typeface="Arial"/>
              </a:rPr>
              <a:t> </a:t>
            </a:r>
            <a:r>
              <a:rPr sz="1350" b="1" spc="-8">
                <a:solidFill>
                  <a:srgbClr val="073762"/>
                </a:solidFill>
                <a:latin typeface="Arial"/>
                <a:cs typeface="Arial"/>
              </a:rPr>
              <a:t>characteristics</a:t>
            </a:r>
            <a:endParaRPr sz="1350">
              <a:latin typeface="Arial"/>
              <a:cs typeface="Arial"/>
            </a:endParaRPr>
          </a:p>
        </p:txBody>
      </p:sp>
      <p:pic>
        <p:nvPicPr>
          <p:cNvPr id="20" name="Graphic 19" descr="Beginning with solid fill">
            <a:hlinkClick r:id="rId4" action="ppaction://hlinksldjump"/>
            <a:extLst>
              <a:ext uri="{FF2B5EF4-FFF2-40B4-BE49-F238E27FC236}">
                <a16:creationId xmlns:a16="http://schemas.microsoft.com/office/drawing/2014/main" id="{7445B898-9AC8-BF25-01E5-909BF79FFC80}"/>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19" name="bg object 17">
            <a:extLst>
              <a:ext uri="{FF2B5EF4-FFF2-40B4-BE49-F238E27FC236}">
                <a16:creationId xmlns:a16="http://schemas.microsoft.com/office/drawing/2014/main" id="{CFA1E317-3464-D8B1-D104-79DE519EAF7E}"/>
              </a:ext>
            </a:extLst>
          </p:cNvPr>
          <p:cNvPicPr/>
          <p:nvPr/>
        </p:nvPicPr>
        <p:blipFill>
          <a:blip r:embed="rId7" cstate="print">
            <a:alphaModFix amt="10000"/>
            <a:extLst>
              <a:ext uri="{BEBA8EAE-BF5A-486C-A8C5-ECC9F3942E4B}">
                <a14:imgProps xmlns:a14="http://schemas.microsoft.com/office/drawing/2010/main">
                  <a14:imgLayer r:embed="rId8">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485166" y="4710151"/>
            <a:ext cx="3619976" cy="239970"/>
          </a:xfrm>
          <a:prstGeom prst="rect">
            <a:avLst/>
          </a:prstGeom>
        </p:spPr>
        <p:txBody>
          <a:bodyPr vert="horz" wrap="square" lIns="0" tIns="9049" rIns="0" bIns="0" rtlCol="0">
            <a:spAutoFit/>
          </a:bodyPr>
          <a:lstStyle/>
          <a:p>
            <a:pPr marL="180975" marR="3810" indent="-171450" defTabSz="685800">
              <a:spcBef>
                <a:spcPts val="71"/>
              </a:spcBef>
            </a:pPr>
            <a:r>
              <a:rPr sz="750">
                <a:solidFill>
                  <a:srgbClr val="073762"/>
                </a:solidFill>
                <a:latin typeface="Arial"/>
                <a:cs typeface="Arial"/>
              </a:rPr>
              <a:t>*Biomarkers</a:t>
            </a:r>
            <a:r>
              <a:rPr sz="750" spc="-34">
                <a:solidFill>
                  <a:srgbClr val="073762"/>
                </a:solidFill>
                <a:latin typeface="Arial"/>
                <a:cs typeface="Arial"/>
              </a:rPr>
              <a:t> </a:t>
            </a:r>
            <a:r>
              <a:rPr sz="750">
                <a:solidFill>
                  <a:srgbClr val="073762"/>
                </a:solidFill>
                <a:latin typeface="Arial"/>
                <a:cs typeface="Arial"/>
              </a:rPr>
              <a:t>were</a:t>
            </a:r>
            <a:r>
              <a:rPr sz="750" spc="-11">
                <a:solidFill>
                  <a:srgbClr val="073762"/>
                </a:solidFill>
                <a:latin typeface="Arial"/>
                <a:cs typeface="Arial"/>
              </a:rPr>
              <a:t> </a:t>
            </a:r>
            <a:r>
              <a:rPr sz="750">
                <a:solidFill>
                  <a:srgbClr val="073762"/>
                </a:solidFill>
                <a:latin typeface="Arial"/>
                <a:cs typeface="Arial"/>
              </a:rPr>
              <a:t>measured</a:t>
            </a:r>
            <a:r>
              <a:rPr sz="750" spc="-38">
                <a:solidFill>
                  <a:srgbClr val="073762"/>
                </a:solidFill>
                <a:latin typeface="Arial"/>
                <a:cs typeface="Arial"/>
              </a:rPr>
              <a:t> </a:t>
            </a:r>
            <a:r>
              <a:rPr sz="750">
                <a:solidFill>
                  <a:srgbClr val="073762"/>
                </a:solidFill>
                <a:latin typeface="Arial"/>
                <a:cs typeface="Arial"/>
              </a:rPr>
              <a:t>at</a:t>
            </a:r>
            <a:r>
              <a:rPr sz="750" spc="-23">
                <a:solidFill>
                  <a:srgbClr val="073762"/>
                </a:solidFill>
                <a:latin typeface="Arial"/>
                <a:cs typeface="Arial"/>
              </a:rPr>
              <a:t> </a:t>
            </a:r>
            <a:r>
              <a:rPr sz="750">
                <a:solidFill>
                  <a:srgbClr val="073762"/>
                </a:solidFill>
                <a:latin typeface="Arial"/>
                <a:cs typeface="Arial"/>
              </a:rPr>
              <a:t>baseline;</a:t>
            </a:r>
            <a:r>
              <a:rPr sz="750" spc="-19">
                <a:solidFill>
                  <a:srgbClr val="073762"/>
                </a:solidFill>
                <a:latin typeface="Arial"/>
                <a:cs typeface="Arial"/>
              </a:rPr>
              <a:t> </a:t>
            </a:r>
            <a:r>
              <a:rPr sz="750">
                <a:solidFill>
                  <a:srgbClr val="073762"/>
                </a:solidFill>
                <a:latin typeface="Arial"/>
                <a:cs typeface="Arial"/>
              </a:rPr>
              <a:t>the</a:t>
            </a:r>
            <a:r>
              <a:rPr sz="750" spc="-30">
                <a:solidFill>
                  <a:srgbClr val="073762"/>
                </a:solidFill>
                <a:latin typeface="Arial"/>
                <a:cs typeface="Arial"/>
              </a:rPr>
              <a:t> </a:t>
            </a:r>
            <a:r>
              <a:rPr sz="750">
                <a:solidFill>
                  <a:srgbClr val="073762"/>
                </a:solidFill>
                <a:latin typeface="Arial"/>
                <a:cs typeface="Arial"/>
              </a:rPr>
              <a:t>highest</a:t>
            </a:r>
            <a:r>
              <a:rPr sz="750" spc="-23">
                <a:solidFill>
                  <a:srgbClr val="073762"/>
                </a:solidFill>
                <a:latin typeface="Arial"/>
                <a:cs typeface="Arial"/>
              </a:rPr>
              <a:t> </a:t>
            </a:r>
            <a:r>
              <a:rPr sz="750">
                <a:solidFill>
                  <a:srgbClr val="073762"/>
                </a:solidFill>
                <a:latin typeface="Arial"/>
                <a:cs typeface="Arial"/>
              </a:rPr>
              <a:t>measurement</a:t>
            </a:r>
            <a:r>
              <a:rPr sz="750" spc="-45">
                <a:solidFill>
                  <a:srgbClr val="073762"/>
                </a:solidFill>
                <a:latin typeface="Arial"/>
                <a:cs typeface="Arial"/>
              </a:rPr>
              <a:t> </a:t>
            </a:r>
            <a:r>
              <a:rPr sz="750">
                <a:solidFill>
                  <a:srgbClr val="073762"/>
                </a:solidFill>
                <a:latin typeface="Arial"/>
                <a:cs typeface="Arial"/>
              </a:rPr>
              <a:t>was</a:t>
            </a:r>
            <a:r>
              <a:rPr sz="750" spc="-8">
                <a:solidFill>
                  <a:srgbClr val="073762"/>
                </a:solidFill>
                <a:latin typeface="Arial"/>
                <a:cs typeface="Arial"/>
              </a:rPr>
              <a:t> </a:t>
            </a:r>
            <a:r>
              <a:rPr sz="750">
                <a:solidFill>
                  <a:srgbClr val="073762"/>
                </a:solidFill>
                <a:latin typeface="Arial"/>
                <a:cs typeface="Arial"/>
              </a:rPr>
              <a:t>used</a:t>
            </a:r>
            <a:r>
              <a:rPr sz="750" spc="-34">
                <a:solidFill>
                  <a:srgbClr val="073762"/>
                </a:solidFill>
                <a:latin typeface="Arial"/>
                <a:cs typeface="Arial"/>
              </a:rPr>
              <a:t> </a:t>
            </a:r>
            <a:r>
              <a:rPr sz="750">
                <a:solidFill>
                  <a:srgbClr val="073762"/>
                </a:solidFill>
                <a:latin typeface="Arial"/>
                <a:cs typeface="Arial"/>
              </a:rPr>
              <a:t>in</a:t>
            </a:r>
            <a:r>
              <a:rPr sz="750" spc="-19">
                <a:solidFill>
                  <a:srgbClr val="073762"/>
                </a:solidFill>
                <a:latin typeface="Arial"/>
                <a:cs typeface="Arial"/>
              </a:rPr>
              <a:t> </a:t>
            </a:r>
            <a:r>
              <a:rPr sz="750" spc="-8">
                <a:solidFill>
                  <a:srgbClr val="073762"/>
                </a:solidFill>
                <a:latin typeface="Arial"/>
                <a:cs typeface="Arial"/>
              </a:rPr>
              <a:t>cases </a:t>
            </a:r>
            <a:r>
              <a:rPr sz="750">
                <a:solidFill>
                  <a:srgbClr val="073762"/>
                </a:solidFill>
                <a:latin typeface="Arial"/>
                <a:cs typeface="Arial"/>
              </a:rPr>
              <a:t>of</a:t>
            </a:r>
            <a:r>
              <a:rPr sz="750" spc="-30">
                <a:solidFill>
                  <a:srgbClr val="073762"/>
                </a:solidFill>
                <a:latin typeface="Arial"/>
                <a:cs typeface="Arial"/>
              </a:rPr>
              <a:t> </a:t>
            </a:r>
            <a:r>
              <a:rPr sz="750">
                <a:solidFill>
                  <a:srgbClr val="073762"/>
                </a:solidFill>
                <a:latin typeface="Arial"/>
                <a:cs typeface="Arial"/>
              </a:rPr>
              <a:t>multiple</a:t>
            </a:r>
            <a:r>
              <a:rPr sz="750" spc="-23">
                <a:solidFill>
                  <a:srgbClr val="073762"/>
                </a:solidFill>
                <a:latin typeface="Arial"/>
                <a:cs typeface="Arial"/>
              </a:rPr>
              <a:t> </a:t>
            </a:r>
            <a:r>
              <a:rPr sz="750">
                <a:solidFill>
                  <a:srgbClr val="073762"/>
                </a:solidFill>
                <a:latin typeface="Arial"/>
                <a:cs typeface="Arial"/>
              </a:rPr>
              <a:t>baseline</a:t>
            </a:r>
            <a:r>
              <a:rPr sz="750" spc="-26">
                <a:solidFill>
                  <a:srgbClr val="073762"/>
                </a:solidFill>
                <a:latin typeface="Arial"/>
                <a:cs typeface="Arial"/>
              </a:rPr>
              <a:t> </a:t>
            </a:r>
            <a:r>
              <a:rPr sz="750" spc="-8">
                <a:solidFill>
                  <a:srgbClr val="073762"/>
                </a:solidFill>
                <a:latin typeface="Arial"/>
                <a:cs typeface="Arial"/>
              </a:rPr>
              <a:t>measurements</a:t>
            </a:r>
            <a:endParaRPr sz="750">
              <a:latin typeface="Arial"/>
              <a:cs typeface="Arial"/>
            </a:endParaRPr>
          </a:p>
        </p:txBody>
      </p:sp>
      <p:sp>
        <p:nvSpPr>
          <p:cNvPr id="3" name="object 3"/>
          <p:cNvSpPr txBox="1">
            <a:spLocks noGrp="1"/>
          </p:cNvSpPr>
          <p:nvPr>
            <p:ph type="title"/>
          </p:nvPr>
        </p:nvSpPr>
        <p:spPr>
          <a:xfrm>
            <a:off x="164307" y="39648"/>
            <a:ext cx="6290029" cy="595067"/>
          </a:xfrm>
          <a:prstGeom prst="rect">
            <a:avLst/>
          </a:prstGeom>
        </p:spPr>
        <p:txBody>
          <a:bodyPr vert="horz" wrap="square" lIns="0" tIns="314992" rIns="0" bIns="0" rtlCol="0">
            <a:spAutoFit/>
          </a:bodyPr>
          <a:lstStyle/>
          <a:p>
            <a:pPr marL="104775">
              <a:spcBef>
                <a:spcPts val="75"/>
              </a:spcBef>
            </a:pPr>
            <a:r>
              <a:t>A</a:t>
            </a:r>
            <a:r>
              <a:rPr spc="-23"/>
              <a:t> </a:t>
            </a:r>
            <a:r>
              <a:rPr spc="-19"/>
              <a:t>Cross-</a:t>
            </a:r>
            <a:r>
              <a:t>Sectional</a:t>
            </a:r>
            <a:r>
              <a:rPr spc="-15"/>
              <a:t> </a:t>
            </a:r>
            <a:r>
              <a:t>Study:</a:t>
            </a:r>
            <a:r>
              <a:rPr spc="-11"/>
              <a:t> </a:t>
            </a:r>
            <a:r>
              <a:rPr spc="-8"/>
              <a:t>Design</a:t>
            </a:r>
          </a:p>
        </p:txBody>
      </p:sp>
      <p:sp>
        <p:nvSpPr>
          <p:cNvPr id="4" name="object 4"/>
          <p:cNvSpPr/>
          <p:nvPr/>
        </p:nvSpPr>
        <p:spPr>
          <a:xfrm>
            <a:off x="533781" y="864108"/>
            <a:ext cx="3387090" cy="689610"/>
          </a:xfrm>
          <a:custGeom>
            <a:avLst/>
            <a:gdLst/>
            <a:ahLst/>
            <a:cxnLst/>
            <a:rect l="l" t="t" r="r" b="b"/>
            <a:pathLst>
              <a:path w="4516120" h="919480">
                <a:moveTo>
                  <a:pt x="4362450" y="0"/>
                </a:moveTo>
                <a:lnTo>
                  <a:pt x="153161" y="0"/>
                </a:lnTo>
                <a:lnTo>
                  <a:pt x="104748" y="7808"/>
                </a:lnTo>
                <a:lnTo>
                  <a:pt x="62704" y="29553"/>
                </a:lnTo>
                <a:lnTo>
                  <a:pt x="29549" y="62709"/>
                </a:lnTo>
                <a:lnTo>
                  <a:pt x="7807" y="104753"/>
                </a:lnTo>
                <a:lnTo>
                  <a:pt x="0" y="153161"/>
                </a:lnTo>
                <a:lnTo>
                  <a:pt x="0" y="765809"/>
                </a:lnTo>
                <a:lnTo>
                  <a:pt x="7807" y="814218"/>
                </a:lnTo>
                <a:lnTo>
                  <a:pt x="29549" y="856262"/>
                </a:lnTo>
                <a:lnTo>
                  <a:pt x="62704" y="889418"/>
                </a:lnTo>
                <a:lnTo>
                  <a:pt x="104748" y="911163"/>
                </a:lnTo>
                <a:lnTo>
                  <a:pt x="153161" y="918971"/>
                </a:lnTo>
                <a:lnTo>
                  <a:pt x="4362450" y="918971"/>
                </a:lnTo>
                <a:lnTo>
                  <a:pt x="4410858" y="911163"/>
                </a:lnTo>
                <a:lnTo>
                  <a:pt x="4452902" y="889418"/>
                </a:lnTo>
                <a:lnTo>
                  <a:pt x="4486058" y="856262"/>
                </a:lnTo>
                <a:lnTo>
                  <a:pt x="4507803" y="814218"/>
                </a:lnTo>
                <a:lnTo>
                  <a:pt x="4515612" y="765809"/>
                </a:lnTo>
                <a:lnTo>
                  <a:pt x="4515612" y="153161"/>
                </a:lnTo>
                <a:lnTo>
                  <a:pt x="4507803" y="104753"/>
                </a:lnTo>
                <a:lnTo>
                  <a:pt x="4486058" y="62709"/>
                </a:lnTo>
                <a:lnTo>
                  <a:pt x="4452902" y="29553"/>
                </a:lnTo>
                <a:lnTo>
                  <a:pt x="4410858" y="7808"/>
                </a:lnTo>
                <a:lnTo>
                  <a:pt x="4362450" y="0"/>
                </a:lnTo>
                <a:close/>
              </a:path>
            </a:pathLst>
          </a:custGeom>
          <a:solidFill>
            <a:srgbClr val="B4D7F9"/>
          </a:solidFill>
        </p:spPr>
        <p:txBody>
          <a:bodyPr wrap="square" lIns="0" tIns="0" rIns="0" bIns="0" rtlCol="0"/>
          <a:lstStyle/>
          <a:p>
            <a:pPr defTabSz="685800"/>
            <a:endParaRPr sz="1350"/>
          </a:p>
        </p:txBody>
      </p:sp>
      <p:sp>
        <p:nvSpPr>
          <p:cNvPr id="5" name="object 5"/>
          <p:cNvSpPr txBox="1"/>
          <p:nvPr/>
        </p:nvSpPr>
        <p:spPr>
          <a:xfrm>
            <a:off x="819836" y="919544"/>
            <a:ext cx="2851309" cy="563135"/>
          </a:xfrm>
          <a:prstGeom prst="rect">
            <a:avLst/>
          </a:prstGeom>
        </p:spPr>
        <p:txBody>
          <a:bodyPr vert="horz" wrap="square" lIns="0" tIns="9049" rIns="0" bIns="0" rtlCol="0">
            <a:spAutoFit/>
          </a:bodyPr>
          <a:lstStyle/>
          <a:p>
            <a:pPr marR="31433" algn="ctr" defTabSz="685800">
              <a:spcBef>
                <a:spcPts val="71"/>
              </a:spcBef>
            </a:pPr>
            <a:r>
              <a:rPr sz="1200" b="1">
                <a:solidFill>
                  <a:srgbClr val="073762"/>
                </a:solidFill>
                <a:latin typeface="Arial"/>
                <a:cs typeface="Arial"/>
              </a:rPr>
              <a:t>Objective</a:t>
            </a:r>
            <a:r>
              <a:rPr sz="1200" b="1" spc="-23">
                <a:solidFill>
                  <a:srgbClr val="073762"/>
                </a:solidFill>
                <a:latin typeface="Arial"/>
                <a:cs typeface="Arial"/>
              </a:rPr>
              <a:t> </a:t>
            </a:r>
            <a:r>
              <a:rPr sz="1200" b="1" spc="-38">
                <a:solidFill>
                  <a:srgbClr val="073762"/>
                </a:solidFill>
                <a:latin typeface="Arial"/>
                <a:cs typeface="Arial"/>
              </a:rPr>
              <a:t>1</a:t>
            </a:r>
            <a:endParaRPr sz="1200">
              <a:latin typeface="Arial"/>
              <a:cs typeface="Arial"/>
            </a:endParaRPr>
          </a:p>
          <a:p>
            <a:pPr marL="9525" marR="3810" algn="ctr" defTabSz="685800"/>
            <a:r>
              <a:rPr sz="1200" spc="-49">
                <a:solidFill>
                  <a:srgbClr val="073762"/>
                </a:solidFill>
                <a:latin typeface="Arial"/>
                <a:cs typeface="Arial"/>
              </a:rPr>
              <a:t>To</a:t>
            </a:r>
            <a:r>
              <a:rPr sz="1200" spc="-30">
                <a:solidFill>
                  <a:srgbClr val="073762"/>
                </a:solidFill>
                <a:latin typeface="Arial"/>
                <a:cs typeface="Arial"/>
              </a:rPr>
              <a:t> </a:t>
            </a:r>
            <a:r>
              <a:rPr sz="1200">
                <a:solidFill>
                  <a:srgbClr val="073762"/>
                </a:solidFill>
                <a:latin typeface="Arial"/>
                <a:cs typeface="Arial"/>
              </a:rPr>
              <a:t>distinguish</a:t>
            </a:r>
            <a:r>
              <a:rPr sz="1200" spc="-53">
                <a:solidFill>
                  <a:srgbClr val="073762"/>
                </a:solidFill>
                <a:latin typeface="Arial"/>
                <a:cs typeface="Arial"/>
              </a:rPr>
              <a:t> </a:t>
            </a:r>
            <a:r>
              <a:rPr sz="1200">
                <a:solidFill>
                  <a:srgbClr val="073762"/>
                </a:solidFill>
                <a:latin typeface="Arial"/>
                <a:cs typeface="Arial"/>
              </a:rPr>
              <a:t>patient</a:t>
            </a:r>
            <a:r>
              <a:rPr sz="1200" spc="-38">
                <a:solidFill>
                  <a:srgbClr val="073762"/>
                </a:solidFill>
                <a:latin typeface="Arial"/>
                <a:cs typeface="Arial"/>
              </a:rPr>
              <a:t> </a:t>
            </a:r>
            <a:r>
              <a:rPr sz="1200">
                <a:solidFill>
                  <a:srgbClr val="073762"/>
                </a:solidFill>
                <a:latin typeface="Arial"/>
                <a:cs typeface="Arial"/>
              </a:rPr>
              <a:t>groups</a:t>
            </a:r>
            <a:r>
              <a:rPr sz="1200" spc="-26">
                <a:solidFill>
                  <a:srgbClr val="073762"/>
                </a:solidFill>
                <a:latin typeface="Arial"/>
                <a:cs typeface="Arial"/>
              </a:rPr>
              <a:t> </a:t>
            </a:r>
            <a:r>
              <a:rPr sz="1200">
                <a:solidFill>
                  <a:srgbClr val="073762"/>
                </a:solidFill>
                <a:latin typeface="Arial"/>
                <a:cs typeface="Arial"/>
              </a:rPr>
              <a:t>with</a:t>
            </a:r>
            <a:r>
              <a:rPr sz="1200" spc="-30">
                <a:solidFill>
                  <a:srgbClr val="073762"/>
                </a:solidFill>
                <a:latin typeface="Arial"/>
                <a:cs typeface="Arial"/>
              </a:rPr>
              <a:t> </a:t>
            </a:r>
            <a:r>
              <a:rPr sz="1200" spc="-8">
                <a:solidFill>
                  <a:srgbClr val="073762"/>
                </a:solidFill>
                <a:latin typeface="Arial"/>
                <a:cs typeface="Arial"/>
              </a:rPr>
              <a:t>different </a:t>
            </a:r>
            <a:r>
              <a:rPr sz="1200">
                <a:solidFill>
                  <a:srgbClr val="073762"/>
                </a:solidFill>
                <a:latin typeface="Arial"/>
                <a:cs typeface="Arial"/>
              </a:rPr>
              <a:t>patterns</a:t>
            </a:r>
            <a:r>
              <a:rPr sz="1200" spc="-19">
                <a:solidFill>
                  <a:srgbClr val="073762"/>
                </a:solidFill>
                <a:latin typeface="Arial"/>
                <a:cs typeface="Arial"/>
              </a:rPr>
              <a:t> </a:t>
            </a:r>
            <a:r>
              <a:rPr sz="1200">
                <a:solidFill>
                  <a:srgbClr val="073762"/>
                </a:solidFill>
                <a:latin typeface="Arial"/>
                <a:cs typeface="Arial"/>
              </a:rPr>
              <a:t>of</a:t>
            </a:r>
            <a:r>
              <a:rPr sz="1200" spc="-26">
                <a:solidFill>
                  <a:srgbClr val="073762"/>
                </a:solidFill>
                <a:latin typeface="Arial"/>
                <a:cs typeface="Arial"/>
              </a:rPr>
              <a:t> </a:t>
            </a:r>
            <a:r>
              <a:rPr sz="1200">
                <a:solidFill>
                  <a:srgbClr val="073762"/>
                </a:solidFill>
                <a:latin typeface="Arial"/>
                <a:cs typeface="Arial"/>
              </a:rPr>
              <a:t>biomarker</a:t>
            </a:r>
            <a:r>
              <a:rPr sz="1200" spc="-26">
                <a:solidFill>
                  <a:srgbClr val="073762"/>
                </a:solidFill>
                <a:latin typeface="Arial"/>
                <a:cs typeface="Arial"/>
              </a:rPr>
              <a:t> </a:t>
            </a:r>
            <a:r>
              <a:rPr sz="1200" spc="-8">
                <a:solidFill>
                  <a:srgbClr val="073762"/>
                </a:solidFill>
                <a:latin typeface="Arial"/>
                <a:cs typeface="Arial"/>
              </a:rPr>
              <a:t>activation</a:t>
            </a:r>
            <a:endParaRPr sz="1200">
              <a:latin typeface="Arial"/>
              <a:cs typeface="Arial"/>
            </a:endParaRPr>
          </a:p>
        </p:txBody>
      </p:sp>
      <p:sp>
        <p:nvSpPr>
          <p:cNvPr id="6" name="object 6"/>
          <p:cNvSpPr/>
          <p:nvPr/>
        </p:nvSpPr>
        <p:spPr>
          <a:xfrm>
            <a:off x="5433821" y="865250"/>
            <a:ext cx="3387090" cy="689610"/>
          </a:xfrm>
          <a:custGeom>
            <a:avLst/>
            <a:gdLst/>
            <a:ahLst/>
            <a:cxnLst/>
            <a:rect l="l" t="t" r="r" b="b"/>
            <a:pathLst>
              <a:path w="4516120" h="919480">
                <a:moveTo>
                  <a:pt x="4362450" y="0"/>
                </a:moveTo>
                <a:lnTo>
                  <a:pt x="153161" y="0"/>
                </a:lnTo>
                <a:lnTo>
                  <a:pt x="104753" y="7808"/>
                </a:lnTo>
                <a:lnTo>
                  <a:pt x="62709" y="29553"/>
                </a:lnTo>
                <a:lnTo>
                  <a:pt x="29553" y="62709"/>
                </a:lnTo>
                <a:lnTo>
                  <a:pt x="7808" y="104753"/>
                </a:lnTo>
                <a:lnTo>
                  <a:pt x="0" y="153162"/>
                </a:lnTo>
                <a:lnTo>
                  <a:pt x="0" y="765810"/>
                </a:lnTo>
                <a:lnTo>
                  <a:pt x="7808" y="814218"/>
                </a:lnTo>
                <a:lnTo>
                  <a:pt x="29553" y="856262"/>
                </a:lnTo>
                <a:lnTo>
                  <a:pt x="62709" y="889418"/>
                </a:lnTo>
                <a:lnTo>
                  <a:pt x="104753" y="911163"/>
                </a:lnTo>
                <a:lnTo>
                  <a:pt x="153161" y="918972"/>
                </a:lnTo>
                <a:lnTo>
                  <a:pt x="4362450" y="918972"/>
                </a:lnTo>
                <a:lnTo>
                  <a:pt x="4410858" y="911163"/>
                </a:lnTo>
                <a:lnTo>
                  <a:pt x="4452902" y="889418"/>
                </a:lnTo>
                <a:lnTo>
                  <a:pt x="4486058" y="856262"/>
                </a:lnTo>
                <a:lnTo>
                  <a:pt x="4507803" y="814218"/>
                </a:lnTo>
                <a:lnTo>
                  <a:pt x="4515611" y="765810"/>
                </a:lnTo>
                <a:lnTo>
                  <a:pt x="4515611" y="153162"/>
                </a:lnTo>
                <a:lnTo>
                  <a:pt x="4507803" y="104753"/>
                </a:lnTo>
                <a:lnTo>
                  <a:pt x="4486058" y="62709"/>
                </a:lnTo>
                <a:lnTo>
                  <a:pt x="4452902" y="29553"/>
                </a:lnTo>
                <a:lnTo>
                  <a:pt x="4410858" y="7808"/>
                </a:lnTo>
                <a:lnTo>
                  <a:pt x="4362450" y="0"/>
                </a:lnTo>
                <a:close/>
              </a:path>
            </a:pathLst>
          </a:custGeom>
          <a:solidFill>
            <a:srgbClr val="B4D7F9"/>
          </a:solidFill>
        </p:spPr>
        <p:txBody>
          <a:bodyPr wrap="square" lIns="0" tIns="0" rIns="0" bIns="0" rtlCol="0"/>
          <a:lstStyle/>
          <a:p>
            <a:pPr defTabSz="685800"/>
            <a:endParaRPr sz="1350"/>
          </a:p>
        </p:txBody>
      </p:sp>
      <p:sp>
        <p:nvSpPr>
          <p:cNvPr id="7" name="object 7"/>
          <p:cNvSpPr txBox="1"/>
          <p:nvPr/>
        </p:nvSpPr>
        <p:spPr>
          <a:xfrm>
            <a:off x="5537645" y="920211"/>
            <a:ext cx="3178016" cy="563135"/>
          </a:xfrm>
          <a:prstGeom prst="rect">
            <a:avLst/>
          </a:prstGeom>
        </p:spPr>
        <p:txBody>
          <a:bodyPr vert="horz" wrap="square" lIns="0" tIns="9049" rIns="0" bIns="0" rtlCol="0">
            <a:spAutoFit/>
          </a:bodyPr>
          <a:lstStyle/>
          <a:p>
            <a:pPr marL="953" algn="ctr" defTabSz="685800">
              <a:spcBef>
                <a:spcPts val="71"/>
              </a:spcBef>
            </a:pPr>
            <a:r>
              <a:rPr sz="1200" b="1">
                <a:solidFill>
                  <a:srgbClr val="073762"/>
                </a:solidFill>
                <a:latin typeface="Arial"/>
                <a:cs typeface="Arial"/>
              </a:rPr>
              <a:t>Objective</a:t>
            </a:r>
            <a:r>
              <a:rPr sz="1200" b="1" spc="-26">
                <a:solidFill>
                  <a:srgbClr val="073762"/>
                </a:solidFill>
                <a:latin typeface="Arial"/>
                <a:cs typeface="Arial"/>
              </a:rPr>
              <a:t> </a:t>
            </a:r>
            <a:r>
              <a:rPr sz="1200" b="1" spc="-38">
                <a:solidFill>
                  <a:srgbClr val="073762"/>
                </a:solidFill>
                <a:latin typeface="Arial"/>
                <a:cs typeface="Arial"/>
              </a:rPr>
              <a:t>2</a:t>
            </a:r>
            <a:endParaRPr sz="1200">
              <a:latin typeface="Arial"/>
              <a:cs typeface="Arial"/>
            </a:endParaRPr>
          </a:p>
          <a:p>
            <a:pPr marL="9525" marR="3810" indent="39052" algn="ctr" defTabSz="685800"/>
            <a:r>
              <a:rPr sz="1200" spc="-49">
                <a:solidFill>
                  <a:srgbClr val="073762"/>
                </a:solidFill>
                <a:latin typeface="Arial"/>
                <a:cs typeface="Arial"/>
              </a:rPr>
              <a:t>To</a:t>
            </a:r>
            <a:r>
              <a:rPr sz="1200" spc="-19">
                <a:solidFill>
                  <a:srgbClr val="073762"/>
                </a:solidFill>
                <a:latin typeface="Arial"/>
                <a:cs typeface="Arial"/>
              </a:rPr>
              <a:t> </a:t>
            </a:r>
            <a:r>
              <a:rPr sz="1200">
                <a:solidFill>
                  <a:srgbClr val="073762"/>
                </a:solidFill>
                <a:latin typeface="Arial"/>
                <a:cs typeface="Arial"/>
              </a:rPr>
              <a:t>compare</a:t>
            </a:r>
            <a:r>
              <a:rPr sz="1200" spc="-15">
                <a:solidFill>
                  <a:srgbClr val="073762"/>
                </a:solidFill>
                <a:latin typeface="Arial"/>
                <a:cs typeface="Arial"/>
              </a:rPr>
              <a:t> </a:t>
            </a:r>
            <a:r>
              <a:rPr sz="1200">
                <a:solidFill>
                  <a:srgbClr val="073762"/>
                </a:solidFill>
                <a:latin typeface="Arial"/>
                <a:cs typeface="Arial"/>
              </a:rPr>
              <a:t>the</a:t>
            </a:r>
            <a:r>
              <a:rPr sz="1200" spc="-19">
                <a:solidFill>
                  <a:srgbClr val="073762"/>
                </a:solidFill>
                <a:latin typeface="Arial"/>
                <a:cs typeface="Arial"/>
              </a:rPr>
              <a:t> </a:t>
            </a:r>
            <a:r>
              <a:rPr sz="1200">
                <a:solidFill>
                  <a:srgbClr val="073762"/>
                </a:solidFill>
                <a:latin typeface="Arial"/>
                <a:cs typeface="Arial"/>
              </a:rPr>
              <a:t>clinical</a:t>
            </a:r>
            <a:r>
              <a:rPr sz="1200" spc="-30">
                <a:solidFill>
                  <a:srgbClr val="073762"/>
                </a:solidFill>
                <a:latin typeface="Arial"/>
                <a:cs typeface="Arial"/>
              </a:rPr>
              <a:t> </a:t>
            </a:r>
            <a:r>
              <a:rPr sz="1200" spc="-8">
                <a:solidFill>
                  <a:srgbClr val="073762"/>
                </a:solidFill>
                <a:latin typeface="Arial"/>
                <a:cs typeface="Arial"/>
              </a:rPr>
              <a:t>characteristics</a:t>
            </a:r>
            <a:r>
              <a:rPr sz="1200" spc="-49">
                <a:solidFill>
                  <a:srgbClr val="073762"/>
                </a:solidFill>
                <a:latin typeface="Arial"/>
                <a:cs typeface="Arial"/>
              </a:rPr>
              <a:t> </a:t>
            </a:r>
            <a:r>
              <a:rPr sz="1200">
                <a:solidFill>
                  <a:srgbClr val="073762"/>
                </a:solidFill>
                <a:latin typeface="Arial"/>
                <a:cs typeface="Arial"/>
              </a:rPr>
              <a:t>of</a:t>
            </a:r>
            <a:r>
              <a:rPr sz="1200" spc="-15">
                <a:solidFill>
                  <a:srgbClr val="073762"/>
                </a:solidFill>
                <a:latin typeface="Arial"/>
                <a:cs typeface="Arial"/>
              </a:rPr>
              <a:t> </a:t>
            </a:r>
            <a:r>
              <a:rPr sz="1200" spc="-19">
                <a:solidFill>
                  <a:srgbClr val="073762"/>
                </a:solidFill>
                <a:latin typeface="Arial"/>
                <a:cs typeface="Arial"/>
              </a:rPr>
              <a:t>the </a:t>
            </a:r>
            <a:r>
              <a:rPr sz="1200">
                <a:solidFill>
                  <a:srgbClr val="073762"/>
                </a:solidFill>
                <a:latin typeface="Arial"/>
                <a:cs typeface="Arial"/>
              </a:rPr>
              <a:t>patient</a:t>
            </a:r>
            <a:r>
              <a:rPr sz="1200" spc="-38">
                <a:solidFill>
                  <a:srgbClr val="073762"/>
                </a:solidFill>
                <a:latin typeface="Arial"/>
                <a:cs typeface="Arial"/>
              </a:rPr>
              <a:t> </a:t>
            </a:r>
            <a:r>
              <a:rPr sz="1200">
                <a:solidFill>
                  <a:srgbClr val="073762"/>
                </a:solidFill>
                <a:latin typeface="Arial"/>
                <a:cs typeface="Arial"/>
              </a:rPr>
              <a:t>subgroups</a:t>
            </a:r>
            <a:r>
              <a:rPr sz="1200" spc="-23">
                <a:solidFill>
                  <a:srgbClr val="073762"/>
                </a:solidFill>
                <a:latin typeface="Arial"/>
                <a:cs typeface="Arial"/>
              </a:rPr>
              <a:t> </a:t>
            </a:r>
            <a:r>
              <a:rPr sz="1200">
                <a:solidFill>
                  <a:srgbClr val="073762"/>
                </a:solidFill>
                <a:latin typeface="Arial"/>
                <a:cs typeface="Arial"/>
              </a:rPr>
              <a:t>derived</a:t>
            </a:r>
            <a:r>
              <a:rPr sz="1200" spc="-38">
                <a:solidFill>
                  <a:srgbClr val="073762"/>
                </a:solidFill>
                <a:latin typeface="Arial"/>
                <a:cs typeface="Arial"/>
              </a:rPr>
              <a:t> </a:t>
            </a:r>
            <a:r>
              <a:rPr sz="1200">
                <a:solidFill>
                  <a:srgbClr val="073762"/>
                </a:solidFill>
                <a:latin typeface="Arial"/>
                <a:cs typeface="Arial"/>
              </a:rPr>
              <a:t>from</a:t>
            </a:r>
            <a:r>
              <a:rPr sz="1200" spc="-19">
                <a:solidFill>
                  <a:srgbClr val="073762"/>
                </a:solidFill>
                <a:latin typeface="Arial"/>
                <a:cs typeface="Arial"/>
              </a:rPr>
              <a:t> </a:t>
            </a:r>
            <a:r>
              <a:rPr sz="1200">
                <a:solidFill>
                  <a:srgbClr val="073762"/>
                </a:solidFill>
                <a:latin typeface="Arial"/>
                <a:cs typeface="Arial"/>
              </a:rPr>
              <a:t>these</a:t>
            </a:r>
            <a:r>
              <a:rPr sz="1200" spc="-23">
                <a:solidFill>
                  <a:srgbClr val="073762"/>
                </a:solidFill>
                <a:latin typeface="Arial"/>
                <a:cs typeface="Arial"/>
              </a:rPr>
              <a:t> </a:t>
            </a:r>
            <a:r>
              <a:rPr sz="1200" spc="-8">
                <a:solidFill>
                  <a:srgbClr val="073762"/>
                </a:solidFill>
                <a:latin typeface="Arial"/>
                <a:cs typeface="Arial"/>
              </a:rPr>
              <a:t>analyses</a:t>
            </a:r>
            <a:endParaRPr sz="1200">
              <a:latin typeface="Arial"/>
              <a:cs typeface="Arial"/>
            </a:endParaRPr>
          </a:p>
        </p:txBody>
      </p:sp>
      <p:sp>
        <p:nvSpPr>
          <p:cNvPr id="8" name="object 8"/>
          <p:cNvSpPr/>
          <p:nvPr/>
        </p:nvSpPr>
        <p:spPr>
          <a:xfrm>
            <a:off x="310325" y="2243137"/>
            <a:ext cx="2225516" cy="1262063"/>
          </a:xfrm>
          <a:custGeom>
            <a:avLst/>
            <a:gdLst/>
            <a:ahLst/>
            <a:cxnLst/>
            <a:rect l="l" t="t" r="r" b="b"/>
            <a:pathLst>
              <a:path w="2967354" h="1682750">
                <a:moveTo>
                  <a:pt x="0" y="280415"/>
                </a:moveTo>
                <a:lnTo>
                  <a:pt x="3670" y="234944"/>
                </a:lnTo>
                <a:lnTo>
                  <a:pt x="14296" y="191804"/>
                </a:lnTo>
                <a:lnTo>
                  <a:pt x="31300" y="151573"/>
                </a:lnTo>
                <a:lnTo>
                  <a:pt x="54105" y="114830"/>
                </a:lnTo>
                <a:lnTo>
                  <a:pt x="82134" y="82153"/>
                </a:lnTo>
                <a:lnTo>
                  <a:pt x="114808" y="54120"/>
                </a:lnTo>
                <a:lnTo>
                  <a:pt x="151551" y="31310"/>
                </a:lnTo>
                <a:lnTo>
                  <a:pt x="191785" y="14301"/>
                </a:lnTo>
                <a:lnTo>
                  <a:pt x="234932" y="3671"/>
                </a:lnTo>
                <a:lnTo>
                  <a:pt x="280416" y="0"/>
                </a:lnTo>
                <a:lnTo>
                  <a:pt x="2686812" y="0"/>
                </a:lnTo>
                <a:lnTo>
                  <a:pt x="2732283" y="3671"/>
                </a:lnTo>
                <a:lnTo>
                  <a:pt x="2775423" y="14301"/>
                </a:lnTo>
                <a:lnTo>
                  <a:pt x="2815654" y="31310"/>
                </a:lnTo>
                <a:lnTo>
                  <a:pt x="2852397" y="54120"/>
                </a:lnTo>
                <a:lnTo>
                  <a:pt x="2885074" y="82153"/>
                </a:lnTo>
                <a:lnTo>
                  <a:pt x="2913107" y="114830"/>
                </a:lnTo>
                <a:lnTo>
                  <a:pt x="2935917" y="151573"/>
                </a:lnTo>
                <a:lnTo>
                  <a:pt x="2952926" y="191804"/>
                </a:lnTo>
                <a:lnTo>
                  <a:pt x="2963556" y="234944"/>
                </a:lnTo>
                <a:lnTo>
                  <a:pt x="2967228" y="280415"/>
                </a:lnTo>
                <a:lnTo>
                  <a:pt x="2967228" y="1402080"/>
                </a:lnTo>
                <a:lnTo>
                  <a:pt x="2963556" y="1447551"/>
                </a:lnTo>
                <a:lnTo>
                  <a:pt x="2952926" y="1490691"/>
                </a:lnTo>
                <a:lnTo>
                  <a:pt x="2935917" y="1530922"/>
                </a:lnTo>
                <a:lnTo>
                  <a:pt x="2913107" y="1567665"/>
                </a:lnTo>
                <a:lnTo>
                  <a:pt x="2885074" y="1600342"/>
                </a:lnTo>
                <a:lnTo>
                  <a:pt x="2852397" y="1628375"/>
                </a:lnTo>
                <a:lnTo>
                  <a:pt x="2815654" y="1651185"/>
                </a:lnTo>
                <a:lnTo>
                  <a:pt x="2775423" y="1668194"/>
                </a:lnTo>
                <a:lnTo>
                  <a:pt x="2732283" y="1678824"/>
                </a:lnTo>
                <a:lnTo>
                  <a:pt x="2686812" y="1682495"/>
                </a:lnTo>
                <a:lnTo>
                  <a:pt x="280416" y="1682495"/>
                </a:lnTo>
                <a:lnTo>
                  <a:pt x="234932" y="1678824"/>
                </a:lnTo>
                <a:lnTo>
                  <a:pt x="191785" y="1668194"/>
                </a:lnTo>
                <a:lnTo>
                  <a:pt x="151551" y="1651185"/>
                </a:lnTo>
                <a:lnTo>
                  <a:pt x="114808" y="1628375"/>
                </a:lnTo>
                <a:lnTo>
                  <a:pt x="82134" y="1600342"/>
                </a:lnTo>
                <a:lnTo>
                  <a:pt x="54105" y="1567665"/>
                </a:lnTo>
                <a:lnTo>
                  <a:pt x="31300" y="1530922"/>
                </a:lnTo>
                <a:lnTo>
                  <a:pt x="14296" y="1490691"/>
                </a:lnTo>
                <a:lnTo>
                  <a:pt x="3670" y="1447551"/>
                </a:lnTo>
                <a:lnTo>
                  <a:pt x="0" y="1402080"/>
                </a:lnTo>
                <a:lnTo>
                  <a:pt x="0" y="280415"/>
                </a:lnTo>
                <a:close/>
              </a:path>
            </a:pathLst>
          </a:custGeom>
          <a:ln w="28575">
            <a:solidFill>
              <a:srgbClr val="073762"/>
            </a:solidFill>
          </a:ln>
        </p:spPr>
        <p:txBody>
          <a:bodyPr wrap="square" lIns="0" tIns="0" rIns="0" bIns="0" rtlCol="0"/>
          <a:lstStyle/>
          <a:p>
            <a:pPr defTabSz="685800"/>
            <a:endParaRPr sz="1350"/>
          </a:p>
        </p:txBody>
      </p:sp>
      <p:sp>
        <p:nvSpPr>
          <p:cNvPr id="9" name="object 9"/>
          <p:cNvSpPr txBox="1"/>
          <p:nvPr/>
        </p:nvSpPr>
        <p:spPr>
          <a:xfrm>
            <a:off x="425272" y="2453372"/>
            <a:ext cx="1979771" cy="800700"/>
          </a:xfrm>
          <a:prstGeom prst="rect">
            <a:avLst/>
          </a:prstGeom>
        </p:spPr>
        <p:txBody>
          <a:bodyPr vert="horz" wrap="square" lIns="0" tIns="23336" rIns="0" bIns="0" rtlCol="0">
            <a:spAutoFit/>
          </a:bodyPr>
          <a:lstStyle/>
          <a:p>
            <a:pPr marL="638175" defTabSz="685800">
              <a:spcBef>
                <a:spcPts val="183"/>
              </a:spcBef>
            </a:pPr>
            <a:r>
              <a:rPr sz="1200" b="1" spc="-8">
                <a:solidFill>
                  <a:srgbClr val="7E4D00"/>
                </a:solidFill>
                <a:latin typeface="Arial"/>
                <a:cs typeface="Arial"/>
              </a:rPr>
              <a:t>Inclusion:</a:t>
            </a:r>
            <a:endParaRPr sz="1200">
              <a:latin typeface="Arial"/>
              <a:cs typeface="Arial"/>
            </a:endParaRPr>
          </a:p>
          <a:p>
            <a:pPr marL="73819" indent="-64294" defTabSz="685800">
              <a:spcBef>
                <a:spcPts val="105"/>
              </a:spcBef>
              <a:buClr>
                <a:srgbClr val="FF9900"/>
              </a:buClr>
              <a:buSzPct val="68750"/>
              <a:buFont typeface="Arial"/>
              <a:buChar char="•"/>
              <a:tabLst>
                <a:tab pos="73819" algn="l"/>
              </a:tabLst>
            </a:pPr>
            <a:r>
              <a:rPr sz="1200" b="1">
                <a:solidFill>
                  <a:srgbClr val="073762"/>
                </a:solidFill>
                <a:latin typeface="Arial"/>
                <a:cs typeface="Arial"/>
              </a:rPr>
              <a:t>ISAR</a:t>
            </a:r>
            <a:r>
              <a:rPr sz="1200" b="1" spc="-23">
                <a:solidFill>
                  <a:srgbClr val="073762"/>
                </a:solidFill>
                <a:latin typeface="Arial"/>
                <a:cs typeface="Arial"/>
              </a:rPr>
              <a:t> </a:t>
            </a:r>
            <a:r>
              <a:rPr sz="1200" b="1" spc="-8">
                <a:solidFill>
                  <a:srgbClr val="073762"/>
                </a:solidFill>
                <a:latin typeface="Arial"/>
                <a:cs typeface="Arial"/>
              </a:rPr>
              <a:t>population</a:t>
            </a:r>
            <a:endParaRPr sz="1200">
              <a:latin typeface="Arial"/>
              <a:cs typeface="Arial"/>
            </a:endParaRPr>
          </a:p>
          <a:p>
            <a:pPr marL="73819" indent="-64294" defTabSz="685800">
              <a:spcBef>
                <a:spcPts val="101"/>
              </a:spcBef>
              <a:buClr>
                <a:srgbClr val="FF9900"/>
              </a:buClr>
              <a:buSzPct val="68750"/>
              <a:buFont typeface="Arial"/>
              <a:buChar char="•"/>
              <a:tabLst>
                <a:tab pos="73819" algn="l"/>
              </a:tabLst>
            </a:pPr>
            <a:r>
              <a:rPr sz="1200" b="1">
                <a:solidFill>
                  <a:srgbClr val="073762"/>
                </a:solidFill>
                <a:latin typeface="Arial"/>
                <a:cs typeface="Arial"/>
              </a:rPr>
              <a:t>At</a:t>
            </a:r>
            <a:r>
              <a:rPr sz="1200" b="1" spc="8">
                <a:solidFill>
                  <a:srgbClr val="073762"/>
                </a:solidFill>
                <a:latin typeface="Arial"/>
                <a:cs typeface="Arial"/>
              </a:rPr>
              <a:t> </a:t>
            </a:r>
            <a:r>
              <a:rPr sz="1200" b="1">
                <a:solidFill>
                  <a:srgbClr val="073762"/>
                </a:solidFill>
                <a:latin typeface="Arial"/>
                <a:cs typeface="Arial"/>
              </a:rPr>
              <a:t>least</a:t>
            </a:r>
            <a:r>
              <a:rPr sz="1200" b="1" spc="-11">
                <a:solidFill>
                  <a:srgbClr val="073762"/>
                </a:solidFill>
                <a:latin typeface="Arial"/>
                <a:cs typeface="Arial"/>
              </a:rPr>
              <a:t> </a:t>
            </a:r>
            <a:r>
              <a:rPr sz="1200" b="1">
                <a:solidFill>
                  <a:srgbClr val="073762"/>
                </a:solidFill>
                <a:latin typeface="Arial"/>
                <a:cs typeface="Arial"/>
              </a:rPr>
              <a:t>one</a:t>
            </a:r>
            <a:r>
              <a:rPr sz="1200" b="1" spc="-23">
                <a:solidFill>
                  <a:srgbClr val="073762"/>
                </a:solidFill>
                <a:latin typeface="Arial"/>
                <a:cs typeface="Arial"/>
              </a:rPr>
              <a:t> </a:t>
            </a:r>
            <a:r>
              <a:rPr sz="1200" b="1" spc="-8">
                <a:solidFill>
                  <a:srgbClr val="073762"/>
                </a:solidFill>
                <a:latin typeface="Arial"/>
                <a:cs typeface="Arial"/>
              </a:rPr>
              <a:t>measurement</a:t>
            </a:r>
            <a:endParaRPr sz="1200">
              <a:latin typeface="Arial"/>
              <a:cs typeface="Arial"/>
            </a:endParaRPr>
          </a:p>
          <a:p>
            <a:pPr marL="74295" defTabSz="685800">
              <a:spcBef>
                <a:spcPts val="101"/>
              </a:spcBef>
            </a:pPr>
            <a:r>
              <a:rPr sz="1200" b="1">
                <a:solidFill>
                  <a:srgbClr val="073762"/>
                </a:solidFill>
                <a:latin typeface="Arial"/>
                <a:cs typeface="Arial"/>
              </a:rPr>
              <a:t>of</a:t>
            </a:r>
            <a:r>
              <a:rPr sz="1200" b="1" spc="4">
                <a:solidFill>
                  <a:srgbClr val="073762"/>
                </a:solidFill>
                <a:latin typeface="Arial"/>
                <a:cs typeface="Arial"/>
              </a:rPr>
              <a:t> </a:t>
            </a:r>
            <a:r>
              <a:rPr sz="1200" b="1">
                <a:solidFill>
                  <a:srgbClr val="073762"/>
                </a:solidFill>
                <a:latin typeface="Arial"/>
                <a:cs typeface="Arial"/>
              </a:rPr>
              <a:t>each</a:t>
            </a:r>
            <a:r>
              <a:rPr sz="1200" b="1" spc="-11">
                <a:solidFill>
                  <a:srgbClr val="073762"/>
                </a:solidFill>
                <a:latin typeface="Arial"/>
                <a:cs typeface="Arial"/>
              </a:rPr>
              <a:t> </a:t>
            </a:r>
            <a:r>
              <a:rPr sz="1200" b="1" spc="-8">
                <a:solidFill>
                  <a:srgbClr val="073762"/>
                </a:solidFill>
                <a:latin typeface="Arial"/>
                <a:cs typeface="Arial"/>
              </a:rPr>
              <a:t>biomarker</a:t>
            </a:r>
            <a:endParaRPr sz="1200">
              <a:latin typeface="Arial"/>
              <a:cs typeface="Arial"/>
            </a:endParaRPr>
          </a:p>
        </p:txBody>
      </p:sp>
      <p:grpSp>
        <p:nvGrpSpPr>
          <p:cNvPr id="10" name="object 10"/>
          <p:cNvGrpSpPr/>
          <p:nvPr/>
        </p:nvGrpSpPr>
        <p:grpSpPr>
          <a:xfrm>
            <a:off x="1628918" y="1543193"/>
            <a:ext cx="2245995" cy="2940844"/>
            <a:chOff x="2171890" y="2057590"/>
            <a:chExt cx="2994660" cy="3921125"/>
          </a:xfrm>
        </p:grpSpPr>
        <p:sp>
          <p:nvSpPr>
            <p:cNvPr id="11" name="object 11"/>
            <p:cNvSpPr/>
            <p:nvPr/>
          </p:nvSpPr>
          <p:spPr>
            <a:xfrm>
              <a:off x="3669030" y="2071877"/>
              <a:ext cx="0" cy="3491865"/>
            </a:xfrm>
            <a:custGeom>
              <a:avLst/>
              <a:gdLst/>
              <a:ahLst/>
              <a:cxnLst/>
              <a:rect l="l" t="t" r="r" b="b"/>
              <a:pathLst>
                <a:path h="3491865">
                  <a:moveTo>
                    <a:pt x="0" y="0"/>
                  </a:moveTo>
                  <a:lnTo>
                    <a:pt x="0" y="3491484"/>
                  </a:lnTo>
                </a:path>
              </a:pathLst>
            </a:custGeom>
            <a:ln w="28575">
              <a:solidFill>
                <a:srgbClr val="BE7300"/>
              </a:solidFill>
              <a:prstDash val="sysDash"/>
            </a:ln>
          </p:spPr>
          <p:txBody>
            <a:bodyPr wrap="square" lIns="0" tIns="0" rIns="0" bIns="0" rtlCol="0"/>
            <a:lstStyle/>
            <a:p>
              <a:pPr defTabSz="685800"/>
              <a:endParaRPr sz="1350"/>
            </a:p>
          </p:txBody>
        </p:sp>
        <p:sp>
          <p:nvSpPr>
            <p:cNvPr id="12" name="object 12"/>
            <p:cNvSpPr/>
            <p:nvPr/>
          </p:nvSpPr>
          <p:spPr>
            <a:xfrm>
              <a:off x="2186177" y="5563362"/>
              <a:ext cx="2966085" cy="401320"/>
            </a:xfrm>
            <a:custGeom>
              <a:avLst/>
              <a:gdLst/>
              <a:ahLst/>
              <a:cxnLst/>
              <a:rect l="l" t="t" r="r" b="b"/>
              <a:pathLst>
                <a:path w="2966085" h="401320">
                  <a:moveTo>
                    <a:pt x="0" y="66801"/>
                  </a:moveTo>
                  <a:lnTo>
                    <a:pt x="5258" y="40799"/>
                  </a:lnTo>
                  <a:lnTo>
                    <a:pt x="19589" y="19565"/>
                  </a:lnTo>
                  <a:lnTo>
                    <a:pt x="40826" y="5249"/>
                  </a:lnTo>
                  <a:lnTo>
                    <a:pt x="66802" y="0"/>
                  </a:lnTo>
                  <a:lnTo>
                    <a:pt x="2898902" y="0"/>
                  </a:lnTo>
                  <a:lnTo>
                    <a:pt x="2924877" y="5249"/>
                  </a:lnTo>
                  <a:lnTo>
                    <a:pt x="2946114" y="19565"/>
                  </a:lnTo>
                  <a:lnTo>
                    <a:pt x="2960445" y="40799"/>
                  </a:lnTo>
                  <a:lnTo>
                    <a:pt x="2965704" y="66801"/>
                  </a:lnTo>
                  <a:lnTo>
                    <a:pt x="2965704" y="334009"/>
                  </a:lnTo>
                  <a:lnTo>
                    <a:pt x="2960445" y="360012"/>
                  </a:lnTo>
                  <a:lnTo>
                    <a:pt x="2946114" y="381246"/>
                  </a:lnTo>
                  <a:lnTo>
                    <a:pt x="2924877" y="395562"/>
                  </a:lnTo>
                  <a:lnTo>
                    <a:pt x="2898902" y="400812"/>
                  </a:lnTo>
                  <a:lnTo>
                    <a:pt x="66802" y="400812"/>
                  </a:lnTo>
                  <a:lnTo>
                    <a:pt x="40826" y="395562"/>
                  </a:lnTo>
                  <a:lnTo>
                    <a:pt x="19589" y="381246"/>
                  </a:lnTo>
                  <a:lnTo>
                    <a:pt x="5258" y="360012"/>
                  </a:lnTo>
                  <a:lnTo>
                    <a:pt x="0" y="334009"/>
                  </a:lnTo>
                  <a:lnTo>
                    <a:pt x="0" y="66801"/>
                  </a:lnTo>
                  <a:close/>
                </a:path>
              </a:pathLst>
            </a:custGeom>
            <a:ln w="28574">
              <a:solidFill>
                <a:srgbClr val="073762"/>
              </a:solidFill>
            </a:ln>
          </p:spPr>
          <p:txBody>
            <a:bodyPr wrap="square" lIns="0" tIns="0" rIns="0" bIns="0" rtlCol="0"/>
            <a:lstStyle/>
            <a:p>
              <a:pPr defTabSz="685800"/>
              <a:endParaRPr sz="1350"/>
            </a:p>
          </p:txBody>
        </p:sp>
      </p:grpSp>
      <p:sp>
        <p:nvSpPr>
          <p:cNvPr id="13" name="object 13"/>
          <p:cNvSpPr txBox="1"/>
          <p:nvPr/>
        </p:nvSpPr>
        <p:spPr>
          <a:xfrm>
            <a:off x="1719834" y="4236034"/>
            <a:ext cx="2061686" cy="148117"/>
          </a:xfrm>
          <a:prstGeom prst="rect">
            <a:avLst/>
          </a:prstGeom>
        </p:spPr>
        <p:txBody>
          <a:bodyPr vert="horz" wrap="square" lIns="0" tIns="9525" rIns="0" bIns="0" rtlCol="0">
            <a:spAutoFit/>
          </a:bodyPr>
          <a:lstStyle/>
          <a:p>
            <a:pPr marL="9525" defTabSz="685800">
              <a:spcBef>
                <a:spcPts val="75"/>
              </a:spcBef>
            </a:pPr>
            <a:r>
              <a:rPr sz="900" b="1">
                <a:solidFill>
                  <a:srgbClr val="073762"/>
                </a:solidFill>
                <a:latin typeface="Arial"/>
                <a:cs typeface="Arial"/>
              </a:rPr>
              <a:t>Index</a:t>
            </a:r>
            <a:r>
              <a:rPr sz="900" b="1" spc="-15">
                <a:solidFill>
                  <a:srgbClr val="073762"/>
                </a:solidFill>
                <a:latin typeface="Arial"/>
                <a:cs typeface="Arial"/>
              </a:rPr>
              <a:t> </a:t>
            </a:r>
            <a:r>
              <a:rPr sz="900" b="1">
                <a:solidFill>
                  <a:srgbClr val="073762"/>
                </a:solidFill>
                <a:latin typeface="Arial"/>
                <a:cs typeface="Arial"/>
              </a:rPr>
              <a:t>date:</a:t>
            </a:r>
            <a:r>
              <a:rPr sz="900" b="1" spc="-26">
                <a:solidFill>
                  <a:srgbClr val="073762"/>
                </a:solidFill>
                <a:latin typeface="Arial"/>
                <a:cs typeface="Arial"/>
              </a:rPr>
              <a:t> </a:t>
            </a:r>
            <a:r>
              <a:rPr sz="900" b="1">
                <a:solidFill>
                  <a:srgbClr val="073762"/>
                </a:solidFill>
                <a:latin typeface="Arial"/>
                <a:cs typeface="Arial"/>
              </a:rPr>
              <a:t>Date</a:t>
            </a:r>
            <a:r>
              <a:rPr sz="900" b="1" spc="-23">
                <a:solidFill>
                  <a:srgbClr val="073762"/>
                </a:solidFill>
                <a:latin typeface="Arial"/>
                <a:cs typeface="Arial"/>
              </a:rPr>
              <a:t> </a:t>
            </a:r>
            <a:r>
              <a:rPr sz="900" b="1">
                <a:solidFill>
                  <a:srgbClr val="073762"/>
                </a:solidFill>
                <a:latin typeface="Arial"/>
                <a:cs typeface="Arial"/>
              </a:rPr>
              <a:t>of</a:t>
            </a:r>
            <a:r>
              <a:rPr sz="900" b="1" spc="-11">
                <a:solidFill>
                  <a:srgbClr val="073762"/>
                </a:solidFill>
                <a:latin typeface="Arial"/>
                <a:cs typeface="Arial"/>
              </a:rPr>
              <a:t> </a:t>
            </a:r>
            <a:r>
              <a:rPr sz="900" b="1">
                <a:solidFill>
                  <a:srgbClr val="073762"/>
                </a:solidFill>
                <a:latin typeface="Arial"/>
                <a:cs typeface="Arial"/>
              </a:rPr>
              <a:t>enrolment</a:t>
            </a:r>
            <a:r>
              <a:rPr sz="900" b="1" spc="-23">
                <a:solidFill>
                  <a:srgbClr val="073762"/>
                </a:solidFill>
                <a:latin typeface="Arial"/>
                <a:cs typeface="Arial"/>
              </a:rPr>
              <a:t> </a:t>
            </a:r>
            <a:r>
              <a:rPr sz="900" b="1">
                <a:solidFill>
                  <a:srgbClr val="073762"/>
                </a:solidFill>
                <a:latin typeface="Arial"/>
                <a:cs typeface="Arial"/>
              </a:rPr>
              <a:t>in</a:t>
            </a:r>
            <a:r>
              <a:rPr sz="900" b="1" spc="-8">
                <a:solidFill>
                  <a:srgbClr val="073762"/>
                </a:solidFill>
                <a:latin typeface="Arial"/>
                <a:cs typeface="Arial"/>
              </a:rPr>
              <a:t> </a:t>
            </a:r>
            <a:r>
              <a:rPr sz="900" b="1" spc="-15">
                <a:solidFill>
                  <a:srgbClr val="073762"/>
                </a:solidFill>
                <a:latin typeface="Arial"/>
                <a:cs typeface="Arial"/>
              </a:rPr>
              <a:t>ISAR</a:t>
            </a:r>
            <a:endParaRPr sz="900">
              <a:latin typeface="Arial"/>
              <a:cs typeface="Arial"/>
            </a:endParaRPr>
          </a:p>
        </p:txBody>
      </p:sp>
      <p:grpSp>
        <p:nvGrpSpPr>
          <p:cNvPr id="14" name="object 14"/>
          <p:cNvGrpSpPr/>
          <p:nvPr/>
        </p:nvGrpSpPr>
        <p:grpSpPr>
          <a:xfrm>
            <a:off x="3202877" y="2001583"/>
            <a:ext cx="2427446" cy="1830705"/>
            <a:chOff x="4270502" y="2668777"/>
            <a:chExt cx="3236595" cy="2440940"/>
          </a:xfrm>
        </p:grpSpPr>
        <p:sp>
          <p:nvSpPr>
            <p:cNvPr id="15" name="object 15"/>
            <p:cNvSpPr/>
            <p:nvPr/>
          </p:nvSpPr>
          <p:spPr>
            <a:xfrm>
              <a:off x="4958334" y="2681477"/>
              <a:ext cx="1784985" cy="1645920"/>
            </a:xfrm>
            <a:custGeom>
              <a:avLst/>
              <a:gdLst/>
              <a:ahLst/>
              <a:cxnLst/>
              <a:rect l="l" t="t" r="r" b="b"/>
              <a:pathLst>
                <a:path w="1784984" h="1645920">
                  <a:moveTo>
                    <a:pt x="892301" y="0"/>
                  </a:moveTo>
                  <a:lnTo>
                    <a:pt x="841671" y="1302"/>
                  </a:lnTo>
                  <a:lnTo>
                    <a:pt x="791782" y="5164"/>
                  </a:lnTo>
                  <a:lnTo>
                    <a:pt x="742708" y="11515"/>
                  </a:lnTo>
                  <a:lnTo>
                    <a:pt x="694525" y="20287"/>
                  </a:lnTo>
                  <a:lnTo>
                    <a:pt x="647309" y="31409"/>
                  </a:lnTo>
                  <a:lnTo>
                    <a:pt x="601134" y="44812"/>
                  </a:lnTo>
                  <a:lnTo>
                    <a:pt x="556077" y="60427"/>
                  </a:lnTo>
                  <a:lnTo>
                    <a:pt x="512212" y="78184"/>
                  </a:lnTo>
                  <a:lnTo>
                    <a:pt x="469616" y="98015"/>
                  </a:lnTo>
                  <a:lnTo>
                    <a:pt x="428362" y="119848"/>
                  </a:lnTo>
                  <a:lnTo>
                    <a:pt x="388527" y="143616"/>
                  </a:lnTo>
                  <a:lnTo>
                    <a:pt x="350187" y="169248"/>
                  </a:lnTo>
                  <a:lnTo>
                    <a:pt x="313415" y="196675"/>
                  </a:lnTo>
                  <a:lnTo>
                    <a:pt x="278289" y="225828"/>
                  </a:lnTo>
                  <a:lnTo>
                    <a:pt x="244882" y="256637"/>
                  </a:lnTo>
                  <a:lnTo>
                    <a:pt x="213271" y="289032"/>
                  </a:lnTo>
                  <a:lnTo>
                    <a:pt x="183530" y="322945"/>
                  </a:lnTo>
                  <a:lnTo>
                    <a:pt x="155736" y="358305"/>
                  </a:lnTo>
                  <a:lnTo>
                    <a:pt x="129963" y="395044"/>
                  </a:lnTo>
                  <a:lnTo>
                    <a:pt x="106288" y="433092"/>
                  </a:lnTo>
                  <a:lnTo>
                    <a:pt x="84784" y="472379"/>
                  </a:lnTo>
                  <a:lnTo>
                    <a:pt x="65528" y="512836"/>
                  </a:lnTo>
                  <a:lnTo>
                    <a:pt x="48595" y="554394"/>
                  </a:lnTo>
                  <a:lnTo>
                    <a:pt x="34060" y="596982"/>
                  </a:lnTo>
                  <a:lnTo>
                    <a:pt x="21999" y="640532"/>
                  </a:lnTo>
                  <a:lnTo>
                    <a:pt x="12488" y="684974"/>
                  </a:lnTo>
                  <a:lnTo>
                    <a:pt x="5600" y="730239"/>
                  </a:lnTo>
                  <a:lnTo>
                    <a:pt x="1412" y="776258"/>
                  </a:lnTo>
                  <a:lnTo>
                    <a:pt x="0" y="822960"/>
                  </a:lnTo>
                  <a:lnTo>
                    <a:pt x="1412" y="869661"/>
                  </a:lnTo>
                  <a:lnTo>
                    <a:pt x="5600" y="915680"/>
                  </a:lnTo>
                  <a:lnTo>
                    <a:pt x="12488" y="960945"/>
                  </a:lnTo>
                  <a:lnTo>
                    <a:pt x="21999" y="1005387"/>
                  </a:lnTo>
                  <a:lnTo>
                    <a:pt x="34060" y="1048937"/>
                  </a:lnTo>
                  <a:lnTo>
                    <a:pt x="48595" y="1091525"/>
                  </a:lnTo>
                  <a:lnTo>
                    <a:pt x="65528" y="1133083"/>
                  </a:lnTo>
                  <a:lnTo>
                    <a:pt x="84784" y="1173540"/>
                  </a:lnTo>
                  <a:lnTo>
                    <a:pt x="106288" y="1212827"/>
                  </a:lnTo>
                  <a:lnTo>
                    <a:pt x="129963" y="1250875"/>
                  </a:lnTo>
                  <a:lnTo>
                    <a:pt x="155736" y="1287614"/>
                  </a:lnTo>
                  <a:lnTo>
                    <a:pt x="183530" y="1322974"/>
                  </a:lnTo>
                  <a:lnTo>
                    <a:pt x="213271" y="1356887"/>
                  </a:lnTo>
                  <a:lnTo>
                    <a:pt x="244882" y="1389282"/>
                  </a:lnTo>
                  <a:lnTo>
                    <a:pt x="278289" y="1420091"/>
                  </a:lnTo>
                  <a:lnTo>
                    <a:pt x="313415" y="1449244"/>
                  </a:lnTo>
                  <a:lnTo>
                    <a:pt x="350187" y="1476671"/>
                  </a:lnTo>
                  <a:lnTo>
                    <a:pt x="388527" y="1502303"/>
                  </a:lnTo>
                  <a:lnTo>
                    <a:pt x="428362" y="1526071"/>
                  </a:lnTo>
                  <a:lnTo>
                    <a:pt x="469616" y="1547904"/>
                  </a:lnTo>
                  <a:lnTo>
                    <a:pt x="512212" y="1567735"/>
                  </a:lnTo>
                  <a:lnTo>
                    <a:pt x="556077" y="1585492"/>
                  </a:lnTo>
                  <a:lnTo>
                    <a:pt x="601134" y="1601107"/>
                  </a:lnTo>
                  <a:lnTo>
                    <a:pt x="647309" y="1614510"/>
                  </a:lnTo>
                  <a:lnTo>
                    <a:pt x="694525" y="1625632"/>
                  </a:lnTo>
                  <a:lnTo>
                    <a:pt x="742708" y="1634404"/>
                  </a:lnTo>
                  <a:lnTo>
                    <a:pt x="791782" y="1640755"/>
                  </a:lnTo>
                  <a:lnTo>
                    <a:pt x="841671" y="1644617"/>
                  </a:lnTo>
                  <a:lnTo>
                    <a:pt x="892301" y="1645920"/>
                  </a:lnTo>
                  <a:lnTo>
                    <a:pt x="942932" y="1644617"/>
                  </a:lnTo>
                  <a:lnTo>
                    <a:pt x="992821" y="1640755"/>
                  </a:lnTo>
                  <a:lnTo>
                    <a:pt x="1041895" y="1634404"/>
                  </a:lnTo>
                  <a:lnTo>
                    <a:pt x="1090078" y="1625632"/>
                  </a:lnTo>
                  <a:lnTo>
                    <a:pt x="1137294" y="1614510"/>
                  </a:lnTo>
                  <a:lnTo>
                    <a:pt x="1183469" y="1601107"/>
                  </a:lnTo>
                  <a:lnTo>
                    <a:pt x="1228526" y="1585492"/>
                  </a:lnTo>
                  <a:lnTo>
                    <a:pt x="1272391" y="1567735"/>
                  </a:lnTo>
                  <a:lnTo>
                    <a:pt x="1314987" y="1547904"/>
                  </a:lnTo>
                  <a:lnTo>
                    <a:pt x="1356241" y="1526071"/>
                  </a:lnTo>
                  <a:lnTo>
                    <a:pt x="1396076" y="1502303"/>
                  </a:lnTo>
                  <a:lnTo>
                    <a:pt x="1434416" y="1476671"/>
                  </a:lnTo>
                  <a:lnTo>
                    <a:pt x="1471188" y="1449244"/>
                  </a:lnTo>
                  <a:lnTo>
                    <a:pt x="1506314" y="1420091"/>
                  </a:lnTo>
                  <a:lnTo>
                    <a:pt x="1539721" y="1389282"/>
                  </a:lnTo>
                  <a:lnTo>
                    <a:pt x="1571332" y="1356887"/>
                  </a:lnTo>
                  <a:lnTo>
                    <a:pt x="1601073" y="1322974"/>
                  </a:lnTo>
                  <a:lnTo>
                    <a:pt x="1628867" y="1287614"/>
                  </a:lnTo>
                  <a:lnTo>
                    <a:pt x="1654640" y="1250875"/>
                  </a:lnTo>
                  <a:lnTo>
                    <a:pt x="1678315" y="1212827"/>
                  </a:lnTo>
                  <a:lnTo>
                    <a:pt x="1699819" y="1173540"/>
                  </a:lnTo>
                  <a:lnTo>
                    <a:pt x="1719075" y="1133083"/>
                  </a:lnTo>
                  <a:lnTo>
                    <a:pt x="1736008" y="1091525"/>
                  </a:lnTo>
                  <a:lnTo>
                    <a:pt x="1750543" y="1048937"/>
                  </a:lnTo>
                  <a:lnTo>
                    <a:pt x="1762604" y="1005387"/>
                  </a:lnTo>
                  <a:lnTo>
                    <a:pt x="1772115" y="960945"/>
                  </a:lnTo>
                  <a:lnTo>
                    <a:pt x="1779003" y="915680"/>
                  </a:lnTo>
                  <a:lnTo>
                    <a:pt x="1783191" y="869661"/>
                  </a:lnTo>
                  <a:lnTo>
                    <a:pt x="1784604" y="822960"/>
                  </a:lnTo>
                  <a:lnTo>
                    <a:pt x="1783191" y="776258"/>
                  </a:lnTo>
                  <a:lnTo>
                    <a:pt x="1779003" y="730239"/>
                  </a:lnTo>
                  <a:lnTo>
                    <a:pt x="1772115" y="684974"/>
                  </a:lnTo>
                  <a:lnTo>
                    <a:pt x="1762604" y="640532"/>
                  </a:lnTo>
                  <a:lnTo>
                    <a:pt x="1750543" y="596982"/>
                  </a:lnTo>
                  <a:lnTo>
                    <a:pt x="1736008" y="554394"/>
                  </a:lnTo>
                  <a:lnTo>
                    <a:pt x="1719075" y="512836"/>
                  </a:lnTo>
                  <a:lnTo>
                    <a:pt x="1699819" y="472379"/>
                  </a:lnTo>
                  <a:lnTo>
                    <a:pt x="1678315" y="433092"/>
                  </a:lnTo>
                  <a:lnTo>
                    <a:pt x="1654640" y="395044"/>
                  </a:lnTo>
                  <a:lnTo>
                    <a:pt x="1628867" y="358305"/>
                  </a:lnTo>
                  <a:lnTo>
                    <a:pt x="1601073" y="322945"/>
                  </a:lnTo>
                  <a:lnTo>
                    <a:pt x="1571332" y="289032"/>
                  </a:lnTo>
                  <a:lnTo>
                    <a:pt x="1539721" y="256637"/>
                  </a:lnTo>
                  <a:lnTo>
                    <a:pt x="1506314" y="225828"/>
                  </a:lnTo>
                  <a:lnTo>
                    <a:pt x="1471188" y="196675"/>
                  </a:lnTo>
                  <a:lnTo>
                    <a:pt x="1434416" y="169248"/>
                  </a:lnTo>
                  <a:lnTo>
                    <a:pt x="1396076" y="143616"/>
                  </a:lnTo>
                  <a:lnTo>
                    <a:pt x="1356241" y="119848"/>
                  </a:lnTo>
                  <a:lnTo>
                    <a:pt x="1314987" y="98015"/>
                  </a:lnTo>
                  <a:lnTo>
                    <a:pt x="1272391" y="78184"/>
                  </a:lnTo>
                  <a:lnTo>
                    <a:pt x="1228526" y="60427"/>
                  </a:lnTo>
                  <a:lnTo>
                    <a:pt x="1183469" y="44812"/>
                  </a:lnTo>
                  <a:lnTo>
                    <a:pt x="1137294" y="31409"/>
                  </a:lnTo>
                  <a:lnTo>
                    <a:pt x="1090078" y="20287"/>
                  </a:lnTo>
                  <a:lnTo>
                    <a:pt x="1041895" y="11515"/>
                  </a:lnTo>
                  <a:lnTo>
                    <a:pt x="992821" y="5164"/>
                  </a:lnTo>
                  <a:lnTo>
                    <a:pt x="942932" y="1302"/>
                  </a:lnTo>
                  <a:lnTo>
                    <a:pt x="892301" y="0"/>
                  </a:lnTo>
                  <a:close/>
                </a:path>
              </a:pathLst>
            </a:custGeom>
            <a:solidFill>
              <a:srgbClr val="FF8483">
                <a:alpha val="89802"/>
              </a:srgbClr>
            </a:solidFill>
          </p:spPr>
          <p:txBody>
            <a:bodyPr wrap="square" lIns="0" tIns="0" rIns="0" bIns="0" rtlCol="0"/>
            <a:lstStyle/>
            <a:p>
              <a:pPr defTabSz="685800"/>
              <a:endParaRPr sz="1350"/>
            </a:p>
          </p:txBody>
        </p:sp>
        <p:sp>
          <p:nvSpPr>
            <p:cNvPr id="16" name="object 16"/>
            <p:cNvSpPr/>
            <p:nvPr/>
          </p:nvSpPr>
          <p:spPr>
            <a:xfrm>
              <a:off x="4958334" y="2681477"/>
              <a:ext cx="1784985" cy="1645920"/>
            </a:xfrm>
            <a:custGeom>
              <a:avLst/>
              <a:gdLst/>
              <a:ahLst/>
              <a:cxnLst/>
              <a:rect l="l" t="t" r="r" b="b"/>
              <a:pathLst>
                <a:path w="1784984" h="1645920">
                  <a:moveTo>
                    <a:pt x="0" y="822960"/>
                  </a:moveTo>
                  <a:lnTo>
                    <a:pt x="1412" y="776258"/>
                  </a:lnTo>
                  <a:lnTo>
                    <a:pt x="5600" y="730239"/>
                  </a:lnTo>
                  <a:lnTo>
                    <a:pt x="12488" y="684974"/>
                  </a:lnTo>
                  <a:lnTo>
                    <a:pt x="21999" y="640532"/>
                  </a:lnTo>
                  <a:lnTo>
                    <a:pt x="34060" y="596982"/>
                  </a:lnTo>
                  <a:lnTo>
                    <a:pt x="48595" y="554394"/>
                  </a:lnTo>
                  <a:lnTo>
                    <a:pt x="65528" y="512836"/>
                  </a:lnTo>
                  <a:lnTo>
                    <a:pt x="84784" y="472379"/>
                  </a:lnTo>
                  <a:lnTo>
                    <a:pt x="106288" y="433092"/>
                  </a:lnTo>
                  <a:lnTo>
                    <a:pt x="129963" y="395044"/>
                  </a:lnTo>
                  <a:lnTo>
                    <a:pt x="155736" y="358305"/>
                  </a:lnTo>
                  <a:lnTo>
                    <a:pt x="183530" y="322945"/>
                  </a:lnTo>
                  <a:lnTo>
                    <a:pt x="213271" y="289032"/>
                  </a:lnTo>
                  <a:lnTo>
                    <a:pt x="244882" y="256637"/>
                  </a:lnTo>
                  <a:lnTo>
                    <a:pt x="278289" y="225828"/>
                  </a:lnTo>
                  <a:lnTo>
                    <a:pt x="313415" y="196675"/>
                  </a:lnTo>
                  <a:lnTo>
                    <a:pt x="350187" y="169248"/>
                  </a:lnTo>
                  <a:lnTo>
                    <a:pt x="388527" y="143616"/>
                  </a:lnTo>
                  <a:lnTo>
                    <a:pt x="428362" y="119848"/>
                  </a:lnTo>
                  <a:lnTo>
                    <a:pt x="469616" y="98015"/>
                  </a:lnTo>
                  <a:lnTo>
                    <a:pt x="512212" y="78184"/>
                  </a:lnTo>
                  <a:lnTo>
                    <a:pt x="556077" y="60427"/>
                  </a:lnTo>
                  <a:lnTo>
                    <a:pt x="601134" y="44812"/>
                  </a:lnTo>
                  <a:lnTo>
                    <a:pt x="647309" y="31409"/>
                  </a:lnTo>
                  <a:lnTo>
                    <a:pt x="694525" y="20287"/>
                  </a:lnTo>
                  <a:lnTo>
                    <a:pt x="742708" y="11515"/>
                  </a:lnTo>
                  <a:lnTo>
                    <a:pt x="791782" y="5164"/>
                  </a:lnTo>
                  <a:lnTo>
                    <a:pt x="841671" y="1302"/>
                  </a:lnTo>
                  <a:lnTo>
                    <a:pt x="892301" y="0"/>
                  </a:lnTo>
                  <a:lnTo>
                    <a:pt x="942932" y="1302"/>
                  </a:lnTo>
                  <a:lnTo>
                    <a:pt x="992821" y="5164"/>
                  </a:lnTo>
                  <a:lnTo>
                    <a:pt x="1041895" y="11515"/>
                  </a:lnTo>
                  <a:lnTo>
                    <a:pt x="1090078" y="20287"/>
                  </a:lnTo>
                  <a:lnTo>
                    <a:pt x="1137294" y="31409"/>
                  </a:lnTo>
                  <a:lnTo>
                    <a:pt x="1183469" y="44812"/>
                  </a:lnTo>
                  <a:lnTo>
                    <a:pt x="1228526" y="60427"/>
                  </a:lnTo>
                  <a:lnTo>
                    <a:pt x="1272391" y="78184"/>
                  </a:lnTo>
                  <a:lnTo>
                    <a:pt x="1314987" y="98015"/>
                  </a:lnTo>
                  <a:lnTo>
                    <a:pt x="1356241" y="119848"/>
                  </a:lnTo>
                  <a:lnTo>
                    <a:pt x="1396076" y="143616"/>
                  </a:lnTo>
                  <a:lnTo>
                    <a:pt x="1434416" y="169248"/>
                  </a:lnTo>
                  <a:lnTo>
                    <a:pt x="1471188" y="196675"/>
                  </a:lnTo>
                  <a:lnTo>
                    <a:pt x="1506314" y="225828"/>
                  </a:lnTo>
                  <a:lnTo>
                    <a:pt x="1539721" y="256637"/>
                  </a:lnTo>
                  <a:lnTo>
                    <a:pt x="1571332" y="289032"/>
                  </a:lnTo>
                  <a:lnTo>
                    <a:pt x="1601073" y="322945"/>
                  </a:lnTo>
                  <a:lnTo>
                    <a:pt x="1628867" y="358305"/>
                  </a:lnTo>
                  <a:lnTo>
                    <a:pt x="1654640" y="395044"/>
                  </a:lnTo>
                  <a:lnTo>
                    <a:pt x="1678315" y="433092"/>
                  </a:lnTo>
                  <a:lnTo>
                    <a:pt x="1699819" y="472379"/>
                  </a:lnTo>
                  <a:lnTo>
                    <a:pt x="1719075" y="512836"/>
                  </a:lnTo>
                  <a:lnTo>
                    <a:pt x="1736008" y="554394"/>
                  </a:lnTo>
                  <a:lnTo>
                    <a:pt x="1750543" y="596982"/>
                  </a:lnTo>
                  <a:lnTo>
                    <a:pt x="1762604" y="640532"/>
                  </a:lnTo>
                  <a:lnTo>
                    <a:pt x="1772115" y="684974"/>
                  </a:lnTo>
                  <a:lnTo>
                    <a:pt x="1779003" y="730239"/>
                  </a:lnTo>
                  <a:lnTo>
                    <a:pt x="1783191" y="776258"/>
                  </a:lnTo>
                  <a:lnTo>
                    <a:pt x="1784604" y="822960"/>
                  </a:lnTo>
                  <a:lnTo>
                    <a:pt x="1783191" y="869661"/>
                  </a:lnTo>
                  <a:lnTo>
                    <a:pt x="1779003" y="915680"/>
                  </a:lnTo>
                  <a:lnTo>
                    <a:pt x="1772115" y="960945"/>
                  </a:lnTo>
                  <a:lnTo>
                    <a:pt x="1762604" y="1005387"/>
                  </a:lnTo>
                  <a:lnTo>
                    <a:pt x="1750543" y="1048937"/>
                  </a:lnTo>
                  <a:lnTo>
                    <a:pt x="1736008" y="1091525"/>
                  </a:lnTo>
                  <a:lnTo>
                    <a:pt x="1719075" y="1133083"/>
                  </a:lnTo>
                  <a:lnTo>
                    <a:pt x="1699819" y="1173540"/>
                  </a:lnTo>
                  <a:lnTo>
                    <a:pt x="1678315" y="1212827"/>
                  </a:lnTo>
                  <a:lnTo>
                    <a:pt x="1654640" y="1250875"/>
                  </a:lnTo>
                  <a:lnTo>
                    <a:pt x="1628867" y="1287614"/>
                  </a:lnTo>
                  <a:lnTo>
                    <a:pt x="1601073" y="1322974"/>
                  </a:lnTo>
                  <a:lnTo>
                    <a:pt x="1571332" y="1356887"/>
                  </a:lnTo>
                  <a:lnTo>
                    <a:pt x="1539721" y="1389282"/>
                  </a:lnTo>
                  <a:lnTo>
                    <a:pt x="1506314" y="1420091"/>
                  </a:lnTo>
                  <a:lnTo>
                    <a:pt x="1471188" y="1449244"/>
                  </a:lnTo>
                  <a:lnTo>
                    <a:pt x="1434416" y="1476671"/>
                  </a:lnTo>
                  <a:lnTo>
                    <a:pt x="1396076" y="1502303"/>
                  </a:lnTo>
                  <a:lnTo>
                    <a:pt x="1356241" y="1526071"/>
                  </a:lnTo>
                  <a:lnTo>
                    <a:pt x="1314987" y="1547904"/>
                  </a:lnTo>
                  <a:lnTo>
                    <a:pt x="1272391" y="1567735"/>
                  </a:lnTo>
                  <a:lnTo>
                    <a:pt x="1228526" y="1585492"/>
                  </a:lnTo>
                  <a:lnTo>
                    <a:pt x="1183469" y="1601107"/>
                  </a:lnTo>
                  <a:lnTo>
                    <a:pt x="1137294" y="1614510"/>
                  </a:lnTo>
                  <a:lnTo>
                    <a:pt x="1090078" y="1625632"/>
                  </a:lnTo>
                  <a:lnTo>
                    <a:pt x="1041895" y="1634404"/>
                  </a:lnTo>
                  <a:lnTo>
                    <a:pt x="992821" y="1640755"/>
                  </a:lnTo>
                  <a:lnTo>
                    <a:pt x="942932" y="1644617"/>
                  </a:lnTo>
                  <a:lnTo>
                    <a:pt x="892301" y="1645920"/>
                  </a:lnTo>
                  <a:lnTo>
                    <a:pt x="841671" y="1644617"/>
                  </a:lnTo>
                  <a:lnTo>
                    <a:pt x="791782" y="1640755"/>
                  </a:lnTo>
                  <a:lnTo>
                    <a:pt x="742708" y="1634404"/>
                  </a:lnTo>
                  <a:lnTo>
                    <a:pt x="694525" y="1625632"/>
                  </a:lnTo>
                  <a:lnTo>
                    <a:pt x="647309" y="1614510"/>
                  </a:lnTo>
                  <a:lnTo>
                    <a:pt x="601134" y="1601107"/>
                  </a:lnTo>
                  <a:lnTo>
                    <a:pt x="556077" y="1585492"/>
                  </a:lnTo>
                  <a:lnTo>
                    <a:pt x="512212" y="1567735"/>
                  </a:lnTo>
                  <a:lnTo>
                    <a:pt x="469616" y="1547904"/>
                  </a:lnTo>
                  <a:lnTo>
                    <a:pt x="428362" y="1526071"/>
                  </a:lnTo>
                  <a:lnTo>
                    <a:pt x="388527" y="1502303"/>
                  </a:lnTo>
                  <a:lnTo>
                    <a:pt x="350187" y="1476671"/>
                  </a:lnTo>
                  <a:lnTo>
                    <a:pt x="313415" y="1449244"/>
                  </a:lnTo>
                  <a:lnTo>
                    <a:pt x="278289" y="1420091"/>
                  </a:lnTo>
                  <a:lnTo>
                    <a:pt x="244882" y="1389282"/>
                  </a:lnTo>
                  <a:lnTo>
                    <a:pt x="213271" y="1356887"/>
                  </a:lnTo>
                  <a:lnTo>
                    <a:pt x="183530" y="1322974"/>
                  </a:lnTo>
                  <a:lnTo>
                    <a:pt x="155736" y="1287614"/>
                  </a:lnTo>
                  <a:lnTo>
                    <a:pt x="129963" y="1250875"/>
                  </a:lnTo>
                  <a:lnTo>
                    <a:pt x="106288" y="1212827"/>
                  </a:lnTo>
                  <a:lnTo>
                    <a:pt x="84784" y="1173540"/>
                  </a:lnTo>
                  <a:lnTo>
                    <a:pt x="65528" y="1133083"/>
                  </a:lnTo>
                  <a:lnTo>
                    <a:pt x="48595" y="1091525"/>
                  </a:lnTo>
                  <a:lnTo>
                    <a:pt x="34060" y="1048937"/>
                  </a:lnTo>
                  <a:lnTo>
                    <a:pt x="21999" y="1005387"/>
                  </a:lnTo>
                  <a:lnTo>
                    <a:pt x="12488" y="960945"/>
                  </a:lnTo>
                  <a:lnTo>
                    <a:pt x="5600" y="915680"/>
                  </a:lnTo>
                  <a:lnTo>
                    <a:pt x="1412" y="869661"/>
                  </a:lnTo>
                  <a:lnTo>
                    <a:pt x="0" y="822960"/>
                  </a:lnTo>
                  <a:close/>
                </a:path>
              </a:pathLst>
            </a:custGeom>
            <a:ln w="25400">
              <a:solidFill>
                <a:srgbClr val="FF6060"/>
              </a:solidFill>
            </a:ln>
          </p:spPr>
          <p:txBody>
            <a:bodyPr wrap="square" lIns="0" tIns="0" rIns="0" bIns="0" rtlCol="0"/>
            <a:lstStyle/>
            <a:p>
              <a:pPr defTabSz="685800"/>
              <a:endParaRPr sz="1350"/>
            </a:p>
          </p:txBody>
        </p:sp>
        <p:sp>
          <p:nvSpPr>
            <p:cNvPr id="17" name="object 17"/>
            <p:cNvSpPr/>
            <p:nvPr/>
          </p:nvSpPr>
          <p:spPr>
            <a:xfrm>
              <a:off x="5709666" y="3449573"/>
              <a:ext cx="1784985" cy="1647825"/>
            </a:xfrm>
            <a:custGeom>
              <a:avLst/>
              <a:gdLst/>
              <a:ahLst/>
              <a:cxnLst/>
              <a:rect l="l" t="t" r="r" b="b"/>
              <a:pathLst>
                <a:path w="1784984" h="1647825">
                  <a:moveTo>
                    <a:pt x="892302" y="0"/>
                  </a:moveTo>
                  <a:lnTo>
                    <a:pt x="841671" y="1304"/>
                  </a:lnTo>
                  <a:lnTo>
                    <a:pt x="791782" y="5169"/>
                  </a:lnTo>
                  <a:lnTo>
                    <a:pt x="742708" y="11527"/>
                  </a:lnTo>
                  <a:lnTo>
                    <a:pt x="694525" y="20307"/>
                  </a:lnTo>
                  <a:lnTo>
                    <a:pt x="647309" y="31441"/>
                  </a:lnTo>
                  <a:lnTo>
                    <a:pt x="601134" y="44858"/>
                  </a:lnTo>
                  <a:lnTo>
                    <a:pt x="556077" y="60488"/>
                  </a:lnTo>
                  <a:lnTo>
                    <a:pt x="512212" y="78263"/>
                  </a:lnTo>
                  <a:lnTo>
                    <a:pt x="469616" y="98113"/>
                  </a:lnTo>
                  <a:lnTo>
                    <a:pt x="428362" y="119969"/>
                  </a:lnTo>
                  <a:lnTo>
                    <a:pt x="388527" y="143760"/>
                  </a:lnTo>
                  <a:lnTo>
                    <a:pt x="350187" y="169417"/>
                  </a:lnTo>
                  <a:lnTo>
                    <a:pt x="313415" y="196871"/>
                  </a:lnTo>
                  <a:lnTo>
                    <a:pt x="278289" y="226051"/>
                  </a:lnTo>
                  <a:lnTo>
                    <a:pt x="244882" y="256890"/>
                  </a:lnTo>
                  <a:lnTo>
                    <a:pt x="213271" y="289316"/>
                  </a:lnTo>
                  <a:lnTo>
                    <a:pt x="183530" y="323261"/>
                  </a:lnTo>
                  <a:lnTo>
                    <a:pt x="155736" y="358655"/>
                  </a:lnTo>
                  <a:lnTo>
                    <a:pt x="129963" y="395428"/>
                  </a:lnTo>
                  <a:lnTo>
                    <a:pt x="106288" y="433511"/>
                  </a:lnTo>
                  <a:lnTo>
                    <a:pt x="84784" y="472834"/>
                  </a:lnTo>
                  <a:lnTo>
                    <a:pt x="65528" y="513327"/>
                  </a:lnTo>
                  <a:lnTo>
                    <a:pt x="48595" y="554922"/>
                  </a:lnTo>
                  <a:lnTo>
                    <a:pt x="34060" y="597549"/>
                  </a:lnTo>
                  <a:lnTo>
                    <a:pt x="21999" y="641138"/>
                  </a:lnTo>
                  <a:lnTo>
                    <a:pt x="12488" y="685619"/>
                  </a:lnTo>
                  <a:lnTo>
                    <a:pt x="5600" y="730923"/>
                  </a:lnTo>
                  <a:lnTo>
                    <a:pt x="1412" y="776980"/>
                  </a:lnTo>
                  <a:lnTo>
                    <a:pt x="0" y="823721"/>
                  </a:lnTo>
                  <a:lnTo>
                    <a:pt x="1412" y="870463"/>
                  </a:lnTo>
                  <a:lnTo>
                    <a:pt x="5600" y="916520"/>
                  </a:lnTo>
                  <a:lnTo>
                    <a:pt x="12488" y="961824"/>
                  </a:lnTo>
                  <a:lnTo>
                    <a:pt x="21999" y="1006305"/>
                  </a:lnTo>
                  <a:lnTo>
                    <a:pt x="34060" y="1049894"/>
                  </a:lnTo>
                  <a:lnTo>
                    <a:pt x="48595" y="1092521"/>
                  </a:lnTo>
                  <a:lnTo>
                    <a:pt x="65528" y="1134116"/>
                  </a:lnTo>
                  <a:lnTo>
                    <a:pt x="84784" y="1174609"/>
                  </a:lnTo>
                  <a:lnTo>
                    <a:pt x="106288" y="1213932"/>
                  </a:lnTo>
                  <a:lnTo>
                    <a:pt x="129963" y="1252015"/>
                  </a:lnTo>
                  <a:lnTo>
                    <a:pt x="155736" y="1288788"/>
                  </a:lnTo>
                  <a:lnTo>
                    <a:pt x="183530" y="1324182"/>
                  </a:lnTo>
                  <a:lnTo>
                    <a:pt x="213271" y="1358127"/>
                  </a:lnTo>
                  <a:lnTo>
                    <a:pt x="244882" y="1390553"/>
                  </a:lnTo>
                  <a:lnTo>
                    <a:pt x="278289" y="1421392"/>
                  </a:lnTo>
                  <a:lnTo>
                    <a:pt x="313415" y="1450572"/>
                  </a:lnTo>
                  <a:lnTo>
                    <a:pt x="350187" y="1478026"/>
                  </a:lnTo>
                  <a:lnTo>
                    <a:pt x="388527" y="1503683"/>
                  </a:lnTo>
                  <a:lnTo>
                    <a:pt x="428362" y="1527474"/>
                  </a:lnTo>
                  <a:lnTo>
                    <a:pt x="469616" y="1549330"/>
                  </a:lnTo>
                  <a:lnTo>
                    <a:pt x="512212" y="1569180"/>
                  </a:lnTo>
                  <a:lnTo>
                    <a:pt x="556077" y="1586955"/>
                  </a:lnTo>
                  <a:lnTo>
                    <a:pt x="601134" y="1602585"/>
                  </a:lnTo>
                  <a:lnTo>
                    <a:pt x="647309" y="1616002"/>
                  </a:lnTo>
                  <a:lnTo>
                    <a:pt x="694525" y="1627136"/>
                  </a:lnTo>
                  <a:lnTo>
                    <a:pt x="742708" y="1635916"/>
                  </a:lnTo>
                  <a:lnTo>
                    <a:pt x="791782" y="1642274"/>
                  </a:lnTo>
                  <a:lnTo>
                    <a:pt x="841671" y="1646139"/>
                  </a:lnTo>
                  <a:lnTo>
                    <a:pt x="892302" y="1647444"/>
                  </a:lnTo>
                  <a:lnTo>
                    <a:pt x="942932" y="1646139"/>
                  </a:lnTo>
                  <a:lnTo>
                    <a:pt x="992821" y="1642274"/>
                  </a:lnTo>
                  <a:lnTo>
                    <a:pt x="1041895" y="1635916"/>
                  </a:lnTo>
                  <a:lnTo>
                    <a:pt x="1090078" y="1627136"/>
                  </a:lnTo>
                  <a:lnTo>
                    <a:pt x="1137294" y="1616002"/>
                  </a:lnTo>
                  <a:lnTo>
                    <a:pt x="1183469" y="1602585"/>
                  </a:lnTo>
                  <a:lnTo>
                    <a:pt x="1228526" y="1586955"/>
                  </a:lnTo>
                  <a:lnTo>
                    <a:pt x="1272391" y="1569180"/>
                  </a:lnTo>
                  <a:lnTo>
                    <a:pt x="1314987" y="1549330"/>
                  </a:lnTo>
                  <a:lnTo>
                    <a:pt x="1356241" y="1527474"/>
                  </a:lnTo>
                  <a:lnTo>
                    <a:pt x="1396076" y="1503683"/>
                  </a:lnTo>
                  <a:lnTo>
                    <a:pt x="1434416" y="1478026"/>
                  </a:lnTo>
                  <a:lnTo>
                    <a:pt x="1471188" y="1450572"/>
                  </a:lnTo>
                  <a:lnTo>
                    <a:pt x="1506314" y="1421392"/>
                  </a:lnTo>
                  <a:lnTo>
                    <a:pt x="1539721" y="1390553"/>
                  </a:lnTo>
                  <a:lnTo>
                    <a:pt x="1571332" y="1358127"/>
                  </a:lnTo>
                  <a:lnTo>
                    <a:pt x="1601073" y="1324182"/>
                  </a:lnTo>
                  <a:lnTo>
                    <a:pt x="1628867" y="1288788"/>
                  </a:lnTo>
                  <a:lnTo>
                    <a:pt x="1654640" y="1252015"/>
                  </a:lnTo>
                  <a:lnTo>
                    <a:pt x="1678315" y="1213932"/>
                  </a:lnTo>
                  <a:lnTo>
                    <a:pt x="1699819" y="1174609"/>
                  </a:lnTo>
                  <a:lnTo>
                    <a:pt x="1719075" y="1134116"/>
                  </a:lnTo>
                  <a:lnTo>
                    <a:pt x="1736008" y="1092521"/>
                  </a:lnTo>
                  <a:lnTo>
                    <a:pt x="1750543" y="1049894"/>
                  </a:lnTo>
                  <a:lnTo>
                    <a:pt x="1762604" y="1006305"/>
                  </a:lnTo>
                  <a:lnTo>
                    <a:pt x="1772115" y="961824"/>
                  </a:lnTo>
                  <a:lnTo>
                    <a:pt x="1779003" y="916520"/>
                  </a:lnTo>
                  <a:lnTo>
                    <a:pt x="1783191" y="870463"/>
                  </a:lnTo>
                  <a:lnTo>
                    <a:pt x="1784604" y="823721"/>
                  </a:lnTo>
                  <a:lnTo>
                    <a:pt x="1783191" y="776980"/>
                  </a:lnTo>
                  <a:lnTo>
                    <a:pt x="1779003" y="730923"/>
                  </a:lnTo>
                  <a:lnTo>
                    <a:pt x="1772115" y="685619"/>
                  </a:lnTo>
                  <a:lnTo>
                    <a:pt x="1762604" y="641138"/>
                  </a:lnTo>
                  <a:lnTo>
                    <a:pt x="1750543" y="597549"/>
                  </a:lnTo>
                  <a:lnTo>
                    <a:pt x="1736008" y="554922"/>
                  </a:lnTo>
                  <a:lnTo>
                    <a:pt x="1719075" y="513327"/>
                  </a:lnTo>
                  <a:lnTo>
                    <a:pt x="1699819" y="472834"/>
                  </a:lnTo>
                  <a:lnTo>
                    <a:pt x="1678315" y="433511"/>
                  </a:lnTo>
                  <a:lnTo>
                    <a:pt x="1654640" y="395428"/>
                  </a:lnTo>
                  <a:lnTo>
                    <a:pt x="1628867" y="358655"/>
                  </a:lnTo>
                  <a:lnTo>
                    <a:pt x="1601073" y="323261"/>
                  </a:lnTo>
                  <a:lnTo>
                    <a:pt x="1571332" y="289316"/>
                  </a:lnTo>
                  <a:lnTo>
                    <a:pt x="1539721" y="256890"/>
                  </a:lnTo>
                  <a:lnTo>
                    <a:pt x="1506314" y="226051"/>
                  </a:lnTo>
                  <a:lnTo>
                    <a:pt x="1471188" y="196871"/>
                  </a:lnTo>
                  <a:lnTo>
                    <a:pt x="1434416" y="169417"/>
                  </a:lnTo>
                  <a:lnTo>
                    <a:pt x="1396076" y="143760"/>
                  </a:lnTo>
                  <a:lnTo>
                    <a:pt x="1356241" y="119969"/>
                  </a:lnTo>
                  <a:lnTo>
                    <a:pt x="1314987" y="98113"/>
                  </a:lnTo>
                  <a:lnTo>
                    <a:pt x="1272391" y="78263"/>
                  </a:lnTo>
                  <a:lnTo>
                    <a:pt x="1228526" y="60488"/>
                  </a:lnTo>
                  <a:lnTo>
                    <a:pt x="1183469" y="44858"/>
                  </a:lnTo>
                  <a:lnTo>
                    <a:pt x="1137294" y="31441"/>
                  </a:lnTo>
                  <a:lnTo>
                    <a:pt x="1090078" y="20307"/>
                  </a:lnTo>
                  <a:lnTo>
                    <a:pt x="1041895" y="11527"/>
                  </a:lnTo>
                  <a:lnTo>
                    <a:pt x="992821" y="5169"/>
                  </a:lnTo>
                  <a:lnTo>
                    <a:pt x="942932" y="1304"/>
                  </a:lnTo>
                  <a:lnTo>
                    <a:pt x="892302" y="0"/>
                  </a:lnTo>
                  <a:close/>
                </a:path>
              </a:pathLst>
            </a:custGeom>
            <a:solidFill>
              <a:srgbClr val="7EB7DF">
                <a:alpha val="69802"/>
              </a:srgbClr>
            </a:solidFill>
          </p:spPr>
          <p:txBody>
            <a:bodyPr wrap="square" lIns="0" tIns="0" rIns="0" bIns="0" rtlCol="0"/>
            <a:lstStyle/>
            <a:p>
              <a:pPr defTabSz="685800"/>
              <a:endParaRPr sz="1350"/>
            </a:p>
          </p:txBody>
        </p:sp>
        <p:sp>
          <p:nvSpPr>
            <p:cNvPr id="18" name="object 18"/>
            <p:cNvSpPr/>
            <p:nvPr/>
          </p:nvSpPr>
          <p:spPr>
            <a:xfrm>
              <a:off x="5709666" y="3449573"/>
              <a:ext cx="1784985" cy="1647825"/>
            </a:xfrm>
            <a:custGeom>
              <a:avLst/>
              <a:gdLst/>
              <a:ahLst/>
              <a:cxnLst/>
              <a:rect l="l" t="t" r="r" b="b"/>
              <a:pathLst>
                <a:path w="1784984" h="1647825">
                  <a:moveTo>
                    <a:pt x="0" y="823721"/>
                  </a:moveTo>
                  <a:lnTo>
                    <a:pt x="1412" y="776980"/>
                  </a:lnTo>
                  <a:lnTo>
                    <a:pt x="5600" y="730923"/>
                  </a:lnTo>
                  <a:lnTo>
                    <a:pt x="12488" y="685619"/>
                  </a:lnTo>
                  <a:lnTo>
                    <a:pt x="21999" y="641138"/>
                  </a:lnTo>
                  <a:lnTo>
                    <a:pt x="34060" y="597549"/>
                  </a:lnTo>
                  <a:lnTo>
                    <a:pt x="48595" y="554922"/>
                  </a:lnTo>
                  <a:lnTo>
                    <a:pt x="65528" y="513327"/>
                  </a:lnTo>
                  <a:lnTo>
                    <a:pt x="84784" y="472834"/>
                  </a:lnTo>
                  <a:lnTo>
                    <a:pt x="106288" y="433511"/>
                  </a:lnTo>
                  <a:lnTo>
                    <a:pt x="129963" y="395428"/>
                  </a:lnTo>
                  <a:lnTo>
                    <a:pt x="155736" y="358655"/>
                  </a:lnTo>
                  <a:lnTo>
                    <a:pt x="183530" y="323261"/>
                  </a:lnTo>
                  <a:lnTo>
                    <a:pt x="213271" y="289316"/>
                  </a:lnTo>
                  <a:lnTo>
                    <a:pt x="244882" y="256890"/>
                  </a:lnTo>
                  <a:lnTo>
                    <a:pt x="278289" y="226051"/>
                  </a:lnTo>
                  <a:lnTo>
                    <a:pt x="313415" y="196871"/>
                  </a:lnTo>
                  <a:lnTo>
                    <a:pt x="350187" y="169417"/>
                  </a:lnTo>
                  <a:lnTo>
                    <a:pt x="388527" y="143760"/>
                  </a:lnTo>
                  <a:lnTo>
                    <a:pt x="428362" y="119969"/>
                  </a:lnTo>
                  <a:lnTo>
                    <a:pt x="469616" y="98113"/>
                  </a:lnTo>
                  <a:lnTo>
                    <a:pt x="512212" y="78263"/>
                  </a:lnTo>
                  <a:lnTo>
                    <a:pt x="556077" y="60488"/>
                  </a:lnTo>
                  <a:lnTo>
                    <a:pt x="601134" y="44858"/>
                  </a:lnTo>
                  <a:lnTo>
                    <a:pt x="647309" y="31441"/>
                  </a:lnTo>
                  <a:lnTo>
                    <a:pt x="694525" y="20307"/>
                  </a:lnTo>
                  <a:lnTo>
                    <a:pt x="742708" y="11527"/>
                  </a:lnTo>
                  <a:lnTo>
                    <a:pt x="791782" y="5169"/>
                  </a:lnTo>
                  <a:lnTo>
                    <a:pt x="841671" y="1304"/>
                  </a:lnTo>
                  <a:lnTo>
                    <a:pt x="892302" y="0"/>
                  </a:lnTo>
                  <a:lnTo>
                    <a:pt x="942932" y="1304"/>
                  </a:lnTo>
                  <a:lnTo>
                    <a:pt x="992821" y="5169"/>
                  </a:lnTo>
                  <a:lnTo>
                    <a:pt x="1041895" y="11527"/>
                  </a:lnTo>
                  <a:lnTo>
                    <a:pt x="1090078" y="20307"/>
                  </a:lnTo>
                  <a:lnTo>
                    <a:pt x="1137294" y="31441"/>
                  </a:lnTo>
                  <a:lnTo>
                    <a:pt x="1183469" y="44858"/>
                  </a:lnTo>
                  <a:lnTo>
                    <a:pt x="1228526" y="60488"/>
                  </a:lnTo>
                  <a:lnTo>
                    <a:pt x="1272391" y="78263"/>
                  </a:lnTo>
                  <a:lnTo>
                    <a:pt x="1314987" y="98113"/>
                  </a:lnTo>
                  <a:lnTo>
                    <a:pt x="1356241" y="119969"/>
                  </a:lnTo>
                  <a:lnTo>
                    <a:pt x="1396076" y="143760"/>
                  </a:lnTo>
                  <a:lnTo>
                    <a:pt x="1434416" y="169417"/>
                  </a:lnTo>
                  <a:lnTo>
                    <a:pt x="1471188" y="196871"/>
                  </a:lnTo>
                  <a:lnTo>
                    <a:pt x="1506314" y="226051"/>
                  </a:lnTo>
                  <a:lnTo>
                    <a:pt x="1539721" y="256890"/>
                  </a:lnTo>
                  <a:lnTo>
                    <a:pt x="1571332" y="289316"/>
                  </a:lnTo>
                  <a:lnTo>
                    <a:pt x="1601073" y="323261"/>
                  </a:lnTo>
                  <a:lnTo>
                    <a:pt x="1628867" y="358655"/>
                  </a:lnTo>
                  <a:lnTo>
                    <a:pt x="1654640" y="395428"/>
                  </a:lnTo>
                  <a:lnTo>
                    <a:pt x="1678315" y="433511"/>
                  </a:lnTo>
                  <a:lnTo>
                    <a:pt x="1699819" y="472834"/>
                  </a:lnTo>
                  <a:lnTo>
                    <a:pt x="1719075" y="513327"/>
                  </a:lnTo>
                  <a:lnTo>
                    <a:pt x="1736008" y="554922"/>
                  </a:lnTo>
                  <a:lnTo>
                    <a:pt x="1750543" y="597549"/>
                  </a:lnTo>
                  <a:lnTo>
                    <a:pt x="1762604" y="641138"/>
                  </a:lnTo>
                  <a:lnTo>
                    <a:pt x="1772115" y="685619"/>
                  </a:lnTo>
                  <a:lnTo>
                    <a:pt x="1779003" y="730923"/>
                  </a:lnTo>
                  <a:lnTo>
                    <a:pt x="1783191" y="776980"/>
                  </a:lnTo>
                  <a:lnTo>
                    <a:pt x="1784604" y="823721"/>
                  </a:lnTo>
                  <a:lnTo>
                    <a:pt x="1783191" y="870463"/>
                  </a:lnTo>
                  <a:lnTo>
                    <a:pt x="1779003" y="916520"/>
                  </a:lnTo>
                  <a:lnTo>
                    <a:pt x="1772115" y="961824"/>
                  </a:lnTo>
                  <a:lnTo>
                    <a:pt x="1762604" y="1006305"/>
                  </a:lnTo>
                  <a:lnTo>
                    <a:pt x="1750543" y="1049894"/>
                  </a:lnTo>
                  <a:lnTo>
                    <a:pt x="1736008" y="1092521"/>
                  </a:lnTo>
                  <a:lnTo>
                    <a:pt x="1719075" y="1134116"/>
                  </a:lnTo>
                  <a:lnTo>
                    <a:pt x="1699819" y="1174609"/>
                  </a:lnTo>
                  <a:lnTo>
                    <a:pt x="1678315" y="1213932"/>
                  </a:lnTo>
                  <a:lnTo>
                    <a:pt x="1654640" y="1252015"/>
                  </a:lnTo>
                  <a:lnTo>
                    <a:pt x="1628867" y="1288788"/>
                  </a:lnTo>
                  <a:lnTo>
                    <a:pt x="1601073" y="1324182"/>
                  </a:lnTo>
                  <a:lnTo>
                    <a:pt x="1571332" y="1358127"/>
                  </a:lnTo>
                  <a:lnTo>
                    <a:pt x="1539721" y="1390553"/>
                  </a:lnTo>
                  <a:lnTo>
                    <a:pt x="1506314" y="1421392"/>
                  </a:lnTo>
                  <a:lnTo>
                    <a:pt x="1471188" y="1450572"/>
                  </a:lnTo>
                  <a:lnTo>
                    <a:pt x="1434416" y="1478026"/>
                  </a:lnTo>
                  <a:lnTo>
                    <a:pt x="1396076" y="1503683"/>
                  </a:lnTo>
                  <a:lnTo>
                    <a:pt x="1356241" y="1527474"/>
                  </a:lnTo>
                  <a:lnTo>
                    <a:pt x="1314987" y="1549330"/>
                  </a:lnTo>
                  <a:lnTo>
                    <a:pt x="1272391" y="1569180"/>
                  </a:lnTo>
                  <a:lnTo>
                    <a:pt x="1228526" y="1586955"/>
                  </a:lnTo>
                  <a:lnTo>
                    <a:pt x="1183469" y="1602585"/>
                  </a:lnTo>
                  <a:lnTo>
                    <a:pt x="1137294" y="1616002"/>
                  </a:lnTo>
                  <a:lnTo>
                    <a:pt x="1090078" y="1627136"/>
                  </a:lnTo>
                  <a:lnTo>
                    <a:pt x="1041895" y="1635916"/>
                  </a:lnTo>
                  <a:lnTo>
                    <a:pt x="992821" y="1642274"/>
                  </a:lnTo>
                  <a:lnTo>
                    <a:pt x="942932" y="1646139"/>
                  </a:lnTo>
                  <a:lnTo>
                    <a:pt x="892302" y="1647444"/>
                  </a:lnTo>
                  <a:lnTo>
                    <a:pt x="841671" y="1646139"/>
                  </a:lnTo>
                  <a:lnTo>
                    <a:pt x="791782" y="1642274"/>
                  </a:lnTo>
                  <a:lnTo>
                    <a:pt x="742708" y="1635916"/>
                  </a:lnTo>
                  <a:lnTo>
                    <a:pt x="694525" y="1627136"/>
                  </a:lnTo>
                  <a:lnTo>
                    <a:pt x="647309" y="1616002"/>
                  </a:lnTo>
                  <a:lnTo>
                    <a:pt x="601134" y="1602585"/>
                  </a:lnTo>
                  <a:lnTo>
                    <a:pt x="556077" y="1586955"/>
                  </a:lnTo>
                  <a:lnTo>
                    <a:pt x="512212" y="1569180"/>
                  </a:lnTo>
                  <a:lnTo>
                    <a:pt x="469616" y="1549330"/>
                  </a:lnTo>
                  <a:lnTo>
                    <a:pt x="428362" y="1527474"/>
                  </a:lnTo>
                  <a:lnTo>
                    <a:pt x="388527" y="1503683"/>
                  </a:lnTo>
                  <a:lnTo>
                    <a:pt x="350187" y="1478026"/>
                  </a:lnTo>
                  <a:lnTo>
                    <a:pt x="313415" y="1450572"/>
                  </a:lnTo>
                  <a:lnTo>
                    <a:pt x="278289" y="1421392"/>
                  </a:lnTo>
                  <a:lnTo>
                    <a:pt x="244882" y="1390553"/>
                  </a:lnTo>
                  <a:lnTo>
                    <a:pt x="213271" y="1358127"/>
                  </a:lnTo>
                  <a:lnTo>
                    <a:pt x="183530" y="1324182"/>
                  </a:lnTo>
                  <a:lnTo>
                    <a:pt x="155736" y="1288788"/>
                  </a:lnTo>
                  <a:lnTo>
                    <a:pt x="129963" y="1252015"/>
                  </a:lnTo>
                  <a:lnTo>
                    <a:pt x="106288" y="1213932"/>
                  </a:lnTo>
                  <a:lnTo>
                    <a:pt x="84784" y="1174609"/>
                  </a:lnTo>
                  <a:lnTo>
                    <a:pt x="65528" y="1134116"/>
                  </a:lnTo>
                  <a:lnTo>
                    <a:pt x="48595" y="1092521"/>
                  </a:lnTo>
                  <a:lnTo>
                    <a:pt x="34060" y="1049894"/>
                  </a:lnTo>
                  <a:lnTo>
                    <a:pt x="21999" y="1006305"/>
                  </a:lnTo>
                  <a:lnTo>
                    <a:pt x="12488" y="961824"/>
                  </a:lnTo>
                  <a:lnTo>
                    <a:pt x="5600" y="916520"/>
                  </a:lnTo>
                  <a:lnTo>
                    <a:pt x="1412" y="870463"/>
                  </a:lnTo>
                  <a:lnTo>
                    <a:pt x="0" y="823721"/>
                  </a:lnTo>
                  <a:close/>
                </a:path>
              </a:pathLst>
            </a:custGeom>
            <a:ln w="25400">
              <a:solidFill>
                <a:srgbClr val="4D78AC"/>
              </a:solidFill>
            </a:ln>
          </p:spPr>
          <p:txBody>
            <a:bodyPr wrap="square" lIns="0" tIns="0" rIns="0" bIns="0" rtlCol="0"/>
            <a:lstStyle/>
            <a:p>
              <a:pPr defTabSz="685800"/>
              <a:endParaRPr sz="1350"/>
            </a:p>
          </p:txBody>
        </p:sp>
        <p:sp>
          <p:nvSpPr>
            <p:cNvPr id="19" name="object 19"/>
            <p:cNvSpPr/>
            <p:nvPr/>
          </p:nvSpPr>
          <p:spPr>
            <a:xfrm>
              <a:off x="4283202" y="3449573"/>
              <a:ext cx="1784985" cy="1647825"/>
            </a:xfrm>
            <a:custGeom>
              <a:avLst/>
              <a:gdLst/>
              <a:ahLst/>
              <a:cxnLst/>
              <a:rect l="l" t="t" r="r" b="b"/>
              <a:pathLst>
                <a:path w="1784985" h="1647825">
                  <a:moveTo>
                    <a:pt x="892301" y="0"/>
                  </a:moveTo>
                  <a:lnTo>
                    <a:pt x="841671" y="1304"/>
                  </a:lnTo>
                  <a:lnTo>
                    <a:pt x="791782" y="5169"/>
                  </a:lnTo>
                  <a:lnTo>
                    <a:pt x="742708" y="11527"/>
                  </a:lnTo>
                  <a:lnTo>
                    <a:pt x="694525" y="20307"/>
                  </a:lnTo>
                  <a:lnTo>
                    <a:pt x="647309" y="31441"/>
                  </a:lnTo>
                  <a:lnTo>
                    <a:pt x="601134" y="44858"/>
                  </a:lnTo>
                  <a:lnTo>
                    <a:pt x="556077" y="60488"/>
                  </a:lnTo>
                  <a:lnTo>
                    <a:pt x="512212" y="78263"/>
                  </a:lnTo>
                  <a:lnTo>
                    <a:pt x="469616" y="98113"/>
                  </a:lnTo>
                  <a:lnTo>
                    <a:pt x="428362" y="119969"/>
                  </a:lnTo>
                  <a:lnTo>
                    <a:pt x="388527" y="143760"/>
                  </a:lnTo>
                  <a:lnTo>
                    <a:pt x="350187" y="169417"/>
                  </a:lnTo>
                  <a:lnTo>
                    <a:pt x="313415" y="196871"/>
                  </a:lnTo>
                  <a:lnTo>
                    <a:pt x="278289" y="226051"/>
                  </a:lnTo>
                  <a:lnTo>
                    <a:pt x="244882" y="256890"/>
                  </a:lnTo>
                  <a:lnTo>
                    <a:pt x="213271" y="289316"/>
                  </a:lnTo>
                  <a:lnTo>
                    <a:pt x="183530" y="323261"/>
                  </a:lnTo>
                  <a:lnTo>
                    <a:pt x="155736" y="358655"/>
                  </a:lnTo>
                  <a:lnTo>
                    <a:pt x="129963" y="395428"/>
                  </a:lnTo>
                  <a:lnTo>
                    <a:pt x="106288" y="433511"/>
                  </a:lnTo>
                  <a:lnTo>
                    <a:pt x="84784" y="472834"/>
                  </a:lnTo>
                  <a:lnTo>
                    <a:pt x="65528" y="513327"/>
                  </a:lnTo>
                  <a:lnTo>
                    <a:pt x="48595" y="554922"/>
                  </a:lnTo>
                  <a:lnTo>
                    <a:pt x="34060" y="597549"/>
                  </a:lnTo>
                  <a:lnTo>
                    <a:pt x="21999" y="641138"/>
                  </a:lnTo>
                  <a:lnTo>
                    <a:pt x="12488" y="685619"/>
                  </a:lnTo>
                  <a:lnTo>
                    <a:pt x="5600" y="730923"/>
                  </a:lnTo>
                  <a:lnTo>
                    <a:pt x="1412" y="776980"/>
                  </a:lnTo>
                  <a:lnTo>
                    <a:pt x="0" y="823721"/>
                  </a:lnTo>
                  <a:lnTo>
                    <a:pt x="1412" y="870463"/>
                  </a:lnTo>
                  <a:lnTo>
                    <a:pt x="5600" y="916520"/>
                  </a:lnTo>
                  <a:lnTo>
                    <a:pt x="12488" y="961824"/>
                  </a:lnTo>
                  <a:lnTo>
                    <a:pt x="21999" y="1006305"/>
                  </a:lnTo>
                  <a:lnTo>
                    <a:pt x="34060" y="1049894"/>
                  </a:lnTo>
                  <a:lnTo>
                    <a:pt x="48595" y="1092521"/>
                  </a:lnTo>
                  <a:lnTo>
                    <a:pt x="65528" y="1134116"/>
                  </a:lnTo>
                  <a:lnTo>
                    <a:pt x="84784" y="1174609"/>
                  </a:lnTo>
                  <a:lnTo>
                    <a:pt x="106288" y="1213932"/>
                  </a:lnTo>
                  <a:lnTo>
                    <a:pt x="129963" y="1252015"/>
                  </a:lnTo>
                  <a:lnTo>
                    <a:pt x="155736" y="1288788"/>
                  </a:lnTo>
                  <a:lnTo>
                    <a:pt x="183530" y="1324182"/>
                  </a:lnTo>
                  <a:lnTo>
                    <a:pt x="213271" y="1358127"/>
                  </a:lnTo>
                  <a:lnTo>
                    <a:pt x="244882" y="1390553"/>
                  </a:lnTo>
                  <a:lnTo>
                    <a:pt x="278289" y="1421392"/>
                  </a:lnTo>
                  <a:lnTo>
                    <a:pt x="313415" y="1450572"/>
                  </a:lnTo>
                  <a:lnTo>
                    <a:pt x="350187" y="1478026"/>
                  </a:lnTo>
                  <a:lnTo>
                    <a:pt x="388527" y="1503683"/>
                  </a:lnTo>
                  <a:lnTo>
                    <a:pt x="428362" y="1527474"/>
                  </a:lnTo>
                  <a:lnTo>
                    <a:pt x="469616" y="1549330"/>
                  </a:lnTo>
                  <a:lnTo>
                    <a:pt x="512212" y="1569180"/>
                  </a:lnTo>
                  <a:lnTo>
                    <a:pt x="556077" y="1586955"/>
                  </a:lnTo>
                  <a:lnTo>
                    <a:pt x="601134" y="1602585"/>
                  </a:lnTo>
                  <a:lnTo>
                    <a:pt x="647309" y="1616002"/>
                  </a:lnTo>
                  <a:lnTo>
                    <a:pt x="694525" y="1627136"/>
                  </a:lnTo>
                  <a:lnTo>
                    <a:pt x="742708" y="1635916"/>
                  </a:lnTo>
                  <a:lnTo>
                    <a:pt x="791782" y="1642274"/>
                  </a:lnTo>
                  <a:lnTo>
                    <a:pt x="841671" y="1646139"/>
                  </a:lnTo>
                  <a:lnTo>
                    <a:pt x="892301" y="1647444"/>
                  </a:lnTo>
                  <a:lnTo>
                    <a:pt x="942932" y="1646139"/>
                  </a:lnTo>
                  <a:lnTo>
                    <a:pt x="992821" y="1642274"/>
                  </a:lnTo>
                  <a:lnTo>
                    <a:pt x="1041895" y="1635916"/>
                  </a:lnTo>
                  <a:lnTo>
                    <a:pt x="1090078" y="1627136"/>
                  </a:lnTo>
                  <a:lnTo>
                    <a:pt x="1137294" y="1616002"/>
                  </a:lnTo>
                  <a:lnTo>
                    <a:pt x="1183469" y="1602585"/>
                  </a:lnTo>
                  <a:lnTo>
                    <a:pt x="1228526" y="1586955"/>
                  </a:lnTo>
                  <a:lnTo>
                    <a:pt x="1272391" y="1569180"/>
                  </a:lnTo>
                  <a:lnTo>
                    <a:pt x="1314987" y="1549330"/>
                  </a:lnTo>
                  <a:lnTo>
                    <a:pt x="1356241" y="1527474"/>
                  </a:lnTo>
                  <a:lnTo>
                    <a:pt x="1396076" y="1503683"/>
                  </a:lnTo>
                  <a:lnTo>
                    <a:pt x="1434416" y="1478026"/>
                  </a:lnTo>
                  <a:lnTo>
                    <a:pt x="1471188" y="1450572"/>
                  </a:lnTo>
                  <a:lnTo>
                    <a:pt x="1506314" y="1421392"/>
                  </a:lnTo>
                  <a:lnTo>
                    <a:pt x="1539721" y="1390553"/>
                  </a:lnTo>
                  <a:lnTo>
                    <a:pt x="1571332" y="1358127"/>
                  </a:lnTo>
                  <a:lnTo>
                    <a:pt x="1601073" y="1324182"/>
                  </a:lnTo>
                  <a:lnTo>
                    <a:pt x="1628867" y="1288788"/>
                  </a:lnTo>
                  <a:lnTo>
                    <a:pt x="1654640" y="1252015"/>
                  </a:lnTo>
                  <a:lnTo>
                    <a:pt x="1678315" y="1213932"/>
                  </a:lnTo>
                  <a:lnTo>
                    <a:pt x="1699819" y="1174609"/>
                  </a:lnTo>
                  <a:lnTo>
                    <a:pt x="1719075" y="1134116"/>
                  </a:lnTo>
                  <a:lnTo>
                    <a:pt x="1736008" y="1092521"/>
                  </a:lnTo>
                  <a:lnTo>
                    <a:pt x="1750543" y="1049894"/>
                  </a:lnTo>
                  <a:lnTo>
                    <a:pt x="1762604" y="1006305"/>
                  </a:lnTo>
                  <a:lnTo>
                    <a:pt x="1772115" y="961824"/>
                  </a:lnTo>
                  <a:lnTo>
                    <a:pt x="1779003" y="916520"/>
                  </a:lnTo>
                  <a:lnTo>
                    <a:pt x="1783191" y="870463"/>
                  </a:lnTo>
                  <a:lnTo>
                    <a:pt x="1784603" y="823721"/>
                  </a:lnTo>
                  <a:lnTo>
                    <a:pt x="1783191" y="776980"/>
                  </a:lnTo>
                  <a:lnTo>
                    <a:pt x="1779003" y="730923"/>
                  </a:lnTo>
                  <a:lnTo>
                    <a:pt x="1772115" y="685619"/>
                  </a:lnTo>
                  <a:lnTo>
                    <a:pt x="1762604" y="641138"/>
                  </a:lnTo>
                  <a:lnTo>
                    <a:pt x="1750543" y="597549"/>
                  </a:lnTo>
                  <a:lnTo>
                    <a:pt x="1736008" y="554922"/>
                  </a:lnTo>
                  <a:lnTo>
                    <a:pt x="1719075" y="513327"/>
                  </a:lnTo>
                  <a:lnTo>
                    <a:pt x="1699819" y="472834"/>
                  </a:lnTo>
                  <a:lnTo>
                    <a:pt x="1678315" y="433511"/>
                  </a:lnTo>
                  <a:lnTo>
                    <a:pt x="1654640" y="395428"/>
                  </a:lnTo>
                  <a:lnTo>
                    <a:pt x="1628867" y="358655"/>
                  </a:lnTo>
                  <a:lnTo>
                    <a:pt x="1601073" y="323261"/>
                  </a:lnTo>
                  <a:lnTo>
                    <a:pt x="1571332" y="289316"/>
                  </a:lnTo>
                  <a:lnTo>
                    <a:pt x="1539721" y="256890"/>
                  </a:lnTo>
                  <a:lnTo>
                    <a:pt x="1506314" y="226051"/>
                  </a:lnTo>
                  <a:lnTo>
                    <a:pt x="1471188" y="196871"/>
                  </a:lnTo>
                  <a:lnTo>
                    <a:pt x="1434416" y="169417"/>
                  </a:lnTo>
                  <a:lnTo>
                    <a:pt x="1396076" y="143760"/>
                  </a:lnTo>
                  <a:lnTo>
                    <a:pt x="1356241" y="119969"/>
                  </a:lnTo>
                  <a:lnTo>
                    <a:pt x="1314987" y="98113"/>
                  </a:lnTo>
                  <a:lnTo>
                    <a:pt x="1272391" y="78263"/>
                  </a:lnTo>
                  <a:lnTo>
                    <a:pt x="1228526" y="60488"/>
                  </a:lnTo>
                  <a:lnTo>
                    <a:pt x="1183469" y="44858"/>
                  </a:lnTo>
                  <a:lnTo>
                    <a:pt x="1137294" y="31441"/>
                  </a:lnTo>
                  <a:lnTo>
                    <a:pt x="1090078" y="20307"/>
                  </a:lnTo>
                  <a:lnTo>
                    <a:pt x="1041895" y="11527"/>
                  </a:lnTo>
                  <a:lnTo>
                    <a:pt x="992821" y="5169"/>
                  </a:lnTo>
                  <a:lnTo>
                    <a:pt x="942932" y="1304"/>
                  </a:lnTo>
                  <a:lnTo>
                    <a:pt x="892301" y="0"/>
                  </a:lnTo>
                  <a:close/>
                </a:path>
              </a:pathLst>
            </a:custGeom>
            <a:solidFill>
              <a:srgbClr val="7ED6A7">
                <a:alpha val="69802"/>
              </a:srgbClr>
            </a:solidFill>
          </p:spPr>
          <p:txBody>
            <a:bodyPr wrap="square" lIns="0" tIns="0" rIns="0" bIns="0" rtlCol="0"/>
            <a:lstStyle/>
            <a:p>
              <a:pPr defTabSz="685800"/>
              <a:endParaRPr sz="1350"/>
            </a:p>
          </p:txBody>
        </p:sp>
        <p:sp>
          <p:nvSpPr>
            <p:cNvPr id="20" name="object 20"/>
            <p:cNvSpPr/>
            <p:nvPr/>
          </p:nvSpPr>
          <p:spPr>
            <a:xfrm>
              <a:off x="4283202" y="3449573"/>
              <a:ext cx="1784985" cy="1647825"/>
            </a:xfrm>
            <a:custGeom>
              <a:avLst/>
              <a:gdLst/>
              <a:ahLst/>
              <a:cxnLst/>
              <a:rect l="l" t="t" r="r" b="b"/>
              <a:pathLst>
                <a:path w="1784985" h="1647825">
                  <a:moveTo>
                    <a:pt x="0" y="823721"/>
                  </a:moveTo>
                  <a:lnTo>
                    <a:pt x="1412" y="776980"/>
                  </a:lnTo>
                  <a:lnTo>
                    <a:pt x="5600" y="730923"/>
                  </a:lnTo>
                  <a:lnTo>
                    <a:pt x="12488" y="685619"/>
                  </a:lnTo>
                  <a:lnTo>
                    <a:pt x="21999" y="641138"/>
                  </a:lnTo>
                  <a:lnTo>
                    <a:pt x="34060" y="597549"/>
                  </a:lnTo>
                  <a:lnTo>
                    <a:pt x="48595" y="554922"/>
                  </a:lnTo>
                  <a:lnTo>
                    <a:pt x="65528" y="513327"/>
                  </a:lnTo>
                  <a:lnTo>
                    <a:pt x="84784" y="472834"/>
                  </a:lnTo>
                  <a:lnTo>
                    <a:pt x="106288" y="433511"/>
                  </a:lnTo>
                  <a:lnTo>
                    <a:pt x="129963" y="395428"/>
                  </a:lnTo>
                  <a:lnTo>
                    <a:pt x="155736" y="358655"/>
                  </a:lnTo>
                  <a:lnTo>
                    <a:pt x="183530" y="323261"/>
                  </a:lnTo>
                  <a:lnTo>
                    <a:pt x="213271" y="289316"/>
                  </a:lnTo>
                  <a:lnTo>
                    <a:pt x="244882" y="256890"/>
                  </a:lnTo>
                  <a:lnTo>
                    <a:pt x="278289" y="226051"/>
                  </a:lnTo>
                  <a:lnTo>
                    <a:pt x="313415" y="196871"/>
                  </a:lnTo>
                  <a:lnTo>
                    <a:pt x="350187" y="169417"/>
                  </a:lnTo>
                  <a:lnTo>
                    <a:pt x="388527" y="143760"/>
                  </a:lnTo>
                  <a:lnTo>
                    <a:pt x="428362" y="119969"/>
                  </a:lnTo>
                  <a:lnTo>
                    <a:pt x="469616" y="98113"/>
                  </a:lnTo>
                  <a:lnTo>
                    <a:pt x="512212" y="78263"/>
                  </a:lnTo>
                  <a:lnTo>
                    <a:pt x="556077" y="60488"/>
                  </a:lnTo>
                  <a:lnTo>
                    <a:pt x="601134" y="44858"/>
                  </a:lnTo>
                  <a:lnTo>
                    <a:pt x="647309" y="31441"/>
                  </a:lnTo>
                  <a:lnTo>
                    <a:pt x="694525" y="20307"/>
                  </a:lnTo>
                  <a:lnTo>
                    <a:pt x="742708" y="11527"/>
                  </a:lnTo>
                  <a:lnTo>
                    <a:pt x="791782" y="5169"/>
                  </a:lnTo>
                  <a:lnTo>
                    <a:pt x="841671" y="1304"/>
                  </a:lnTo>
                  <a:lnTo>
                    <a:pt x="892301" y="0"/>
                  </a:lnTo>
                  <a:lnTo>
                    <a:pt x="942932" y="1304"/>
                  </a:lnTo>
                  <a:lnTo>
                    <a:pt x="992821" y="5169"/>
                  </a:lnTo>
                  <a:lnTo>
                    <a:pt x="1041895" y="11527"/>
                  </a:lnTo>
                  <a:lnTo>
                    <a:pt x="1090078" y="20307"/>
                  </a:lnTo>
                  <a:lnTo>
                    <a:pt x="1137294" y="31441"/>
                  </a:lnTo>
                  <a:lnTo>
                    <a:pt x="1183469" y="44858"/>
                  </a:lnTo>
                  <a:lnTo>
                    <a:pt x="1228526" y="60488"/>
                  </a:lnTo>
                  <a:lnTo>
                    <a:pt x="1272391" y="78263"/>
                  </a:lnTo>
                  <a:lnTo>
                    <a:pt x="1314987" y="98113"/>
                  </a:lnTo>
                  <a:lnTo>
                    <a:pt x="1356241" y="119969"/>
                  </a:lnTo>
                  <a:lnTo>
                    <a:pt x="1396076" y="143760"/>
                  </a:lnTo>
                  <a:lnTo>
                    <a:pt x="1434416" y="169417"/>
                  </a:lnTo>
                  <a:lnTo>
                    <a:pt x="1471188" y="196871"/>
                  </a:lnTo>
                  <a:lnTo>
                    <a:pt x="1506314" y="226051"/>
                  </a:lnTo>
                  <a:lnTo>
                    <a:pt x="1539721" y="256890"/>
                  </a:lnTo>
                  <a:lnTo>
                    <a:pt x="1571332" y="289316"/>
                  </a:lnTo>
                  <a:lnTo>
                    <a:pt x="1601073" y="323261"/>
                  </a:lnTo>
                  <a:lnTo>
                    <a:pt x="1628867" y="358655"/>
                  </a:lnTo>
                  <a:lnTo>
                    <a:pt x="1654640" y="395428"/>
                  </a:lnTo>
                  <a:lnTo>
                    <a:pt x="1678315" y="433511"/>
                  </a:lnTo>
                  <a:lnTo>
                    <a:pt x="1699819" y="472834"/>
                  </a:lnTo>
                  <a:lnTo>
                    <a:pt x="1719075" y="513327"/>
                  </a:lnTo>
                  <a:lnTo>
                    <a:pt x="1736008" y="554922"/>
                  </a:lnTo>
                  <a:lnTo>
                    <a:pt x="1750543" y="597549"/>
                  </a:lnTo>
                  <a:lnTo>
                    <a:pt x="1762604" y="641138"/>
                  </a:lnTo>
                  <a:lnTo>
                    <a:pt x="1772115" y="685619"/>
                  </a:lnTo>
                  <a:lnTo>
                    <a:pt x="1779003" y="730923"/>
                  </a:lnTo>
                  <a:lnTo>
                    <a:pt x="1783191" y="776980"/>
                  </a:lnTo>
                  <a:lnTo>
                    <a:pt x="1784603" y="823721"/>
                  </a:lnTo>
                  <a:lnTo>
                    <a:pt x="1783191" y="870463"/>
                  </a:lnTo>
                  <a:lnTo>
                    <a:pt x="1779003" y="916520"/>
                  </a:lnTo>
                  <a:lnTo>
                    <a:pt x="1772115" y="961824"/>
                  </a:lnTo>
                  <a:lnTo>
                    <a:pt x="1762604" y="1006305"/>
                  </a:lnTo>
                  <a:lnTo>
                    <a:pt x="1750543" y="1049894"/>
                  </a:lnTo>
                  <a:lnTo>
                    <a:pt x="1736008" y="1092521"/>
                  </a:lnTo>
                  <a:lnTo>
                    <a:pt x="1719075" y="1134116"/>
                  </a:lnTo>
                  <a:lnTo>
                    <a:pt x="1699819" y="1174609"/>
                  </a:lnTo>
                  <a:lnTo>
                    <a:pt x="1678315" y="1213932"/>
                  </a:lnTo>
                  <a:lnTo>
                    <a:pt x="1654640" y="1252015"/>
                  </a:lnTo>
                  <a:lnTo>
                    <a:pt x="1628867" y="1288788"/>
                  </a:lnTo>
                  <a:lnTo>
                    <a:pt x="1601073" y="1324182"/>
                  </a:lnTo>
                  <a:lnTo>
                    <a:pt x="1571332" y="1358127"/>
                  </a:lnTo>
                  <a:lnTo>
                    <a:pt x="1539721" y="1390553"/>
                  </a:lnTo>
                  <a:lnTo>
                    <a:pt x="1506314" y="1421392"/>
                  </a:lnTo>
                  <a:lnTo>
                    <a:pt x="1471188" y="1450572"/>
                  </a:lnTo>
                  <a:lnTo>
                    <a:pt x="1434416" y="1478026"/>
                  </a:lnTo>
                  <a:lnTo>
                    <a:pt x="1396076" y="1503683"/>
                  </a:lnTo>
                  <a:lnTo>
                    <a:pt x="1356241" y="1527474"/>
                  </a:lnTo>
                  <a:lnTo>
                    <a:pt x="1314987" y="1549330"/>
                  </a:lnTo>
                  <a:lnTo>
                    <a:pt x="1272391" y="1569180"/>
                  </a:lnTo>
                  <a:lnTo>
                    <a:pt x="1228526" y="1586955"/>
                  </a:lnTo>
                  <a:lnTo>
                    <a:pt x="1183469" y="1602585"/>
                  </a:lnTo>
                  <a:lnTo>
                    <a:pt x="1137294" y="1616002"/>
                  </a:lnTo>
                  <a:lnTo>
                    <a:pt x="1090078" y="1627136"/>
                  </a:lnTo>
                  <a:lnTo>
                    <a:pt x="1041895" y="1635916"/>
                  </a:lnTo>
                  <a:lnTo>
                    <a:pt x="992821" y="1642274"/>
                  </a:lnTo>
                  <a:lnTo>
                    <a:pt x="942932" y="1646139"/>
                  </a:lnTo>
                  <a:lnTo>
                    <a:pt x="892301" y="1647444"/>
                  </a:lnTo>
                  <a:lnTo>
                    <a:pt x="841671" y="1646139"/>
                  </a:lnTo>
                  <a:lnTo>
                    <a:pt x="791782" y="1642274"/>
                  </a:lnTo>
                  <a:lnTo>
                    <a:pt x="742708" y="1635916"/>
                  </a:lnTo>
                  <a:lnTo>
                    <a:pt x="694525" y="1627136"/>
                  </a:lnTo>
                  <a:lnTo>
                    <a:pt x="647309" y="1616002"/>
                  </a:lnTo>
                  <a:lnTo>
                    <a:pt x="601134" y="1602585"/>
                  </a:lnTo>
                  <a:lnTo>
                    <a:pt x="556077" y="1586955"/>
                  </a:lnTo>
                  <a:lnTo>
                    <a:pt x="512212" y="1569180"/>
                  </a:lnTo>
                  <a:lnTo>
                    <a:pt x="469616" y="1549330"/>
                  </a:lnTo>
                  <a:lnTo>
                    <a:pt x="428362" y="1527474"/>
                  </a:lnTo>
                  <a:lnTo>
                    <a:pt x="388527" y="1503683"/>
                  </a:lnTo>
                  <a:lnTo>
                    <a:pt x="350187" y="1478026"/>
                  </a:lnTo>
                  <a:lnTo>
                    <a:pt x="313415" y="1450572"/>
                  </a:lnTo>
                  <a:lnTo>
                    <a:pt x="278289" y="1421392"/>
                  </a:lnTo>
                  <a:lnTo>
                    <a:pt x="244882" y="1390553"/>
                  </a:lnTo>
                  <a:lnTo>
                    <a:pt x="213271" y="1358127"/>
                  </a:lnTo>
                  <a:lnTo>
                    <a:pt x="183530" y="1324182"/>
                  </a:lnTo>
                  <a:lnTo>
                    <a:pt x="155736" y="1288788"/>
                  </a:lnTo>
                  <a:lnTo>
                    <a:pt x="129963" y="1252015"/>
                  </a:lnTo>
                  <a:lnTo>
                    <a:pt x="106288" y="1213932"/>
                  </a:lnTo>
                  <a:lnTo>
                    <a:pt x="84784" y="1174609"/>
                  </a:lnTo>
                  <a:lnTo>
                    <a:pt x="65528" y="1134116"/>
                  </a:lnTo>
                  <a:lnTo>
                    <a:pt x="48595" y="1092521"/>
                  </a:lnTo>
                  <a:lnTo>
                    <a:pt x="34060" y="1049894"/>
                  </a:lnTo>
                  <a:lnTo>
                    <a:pt x="21999" y="1006305"/>
                  </a:lnTo>
                  <a:lnTo>
                    <a:pt x="12488" y="961824"/>
                  </a:lnTo>
                  <a:lnTo>
                    <a:pt x="5600" y="916520"/>
                  </a:lnTo>
                  <a:lnTo>
                    <a:pt x="1412" y="870463"/>
                  </a:lnTo>
                  <a:lnTo>
                    <a:pt x="0" y="823721"/>
                  </a:lnTo>
                  <a:close/>
                </a:path>
              </a:pathLst>
            </a:custGeom>
            <a:ln w="25400">
              <a:solidFill>
                <a:srgbClr val="22BA68"/>
              </a:solidFill>
            </a:ln>
          </p:spPr>
          <p:txBody>
            <a:bodyPr wrap="square" lIns="0" tIns="0" rIns="0" bIns="0" rtlCol="0"/>
            <a:lstStyle/>
            <a:p>
              <a:pPr defTabSz="685800"/>
              <a:endParaRPr sz="1350"/>
            </a:p>
          </p:txBody>
        </p:sp>
      </p:grpSp>
      <p:sp>
        <p:nvSpPr>
          <p:cNvPr id="21" name="object 21"/>
          <p:cNvSpPr txBox="1"/>
          <p:nvPr/>
        </p:nvSpPr>
        <p:spPr>
          <a:xfrm>
            <a:off x="2960464" y="1685067"/>
            <a:ext cx="3159443" cy="193803"/>
          </a:xfrm>
          <a:prstGeom prst="rect">
            <a:avLst/>
          </a:prstGeom>
        </p:spPr>
        <p:txBody>
          <a:bodyPr vert="horz" wrap="square" lIns="0" tIns="9049" rIns="0" bIns="0" rtlCol="0">
            <a:spAutoFit/>
          </a:bodyPr>
          <a:lstStyle/>
          <a:p>
            <a:pPr marL="9525" defTabSz="685800">
              <a:spcBef>
                <a:spcPts val="71"/>
              </a:spcBef>
            </a:pPr>
            <a:r>
              <a:rPr sz="1200">
                <a:solidFill>
                  <a:srgbClr val="073762"/>
                </a:solidFill>
                <a:latin typeface="Arial"/>
                <a:cs typeface="Arial"/>
              </a:rPr>
              <a:t>Categorized</a:t>
            </a:r>
            <a:r>
              <a:rPr sz="1200" spc="-49">
                <a:solidFill>
                  <a:srgbClr val="073762"/>
                </a:solidFill>
                <a:latin typeface="Arial"/>
                <a:cs typeface="Arial"/>
              </a:rPr>
              <a:t> </a:t>
            </a:r>
            <a:r>
              <a:rPr sz="1200">
                <a:solidFill>
                  <a:srgbClr val="073762"/>
                </a:solidFill>
                <a:latin typeface="Arial"/>
                <a:cs typeface="Arial"/>
              </a:rPr>
              <a:t>according</a:t>
            </a:r>
            <a:r>
              <a:rPr sz="1200" spc="-45">
                <a:solidFill>
                  <a:srgbClr val="073762"/>
                </a:solidFill>
                <a:latin typeface="Arial"/>
                <a:cs typeface="Arial"/>
              </a:rPr>
              <a:t> </a:t>
            </a:r>
            <a:r>
              <a:rPr sz="1200">
                <a:solidFill>
                  <a:srgbClr val="073762"/>
                </a:solidFill>
                <a:latin typeface="Arial"/>
                <a:cs typeface="Arial"/>
              </a:rPr>
              <a:t>to</a:t>
            </a:r>
            <a:r>
              <a:rPr sz="1200" spc="-38">
                <a:solidFill>
                  <a:srgbClr val="073762"/>
                </a:solidFill>
                <a:latin typeface="Arial"/>
                <a:cs typeface="Arial"/>
              </a:rPr>
              <a:t> </a:t>
            </a:r>
            <a:r>
              <a:rPr sz="1200">
                <a:solidFill>
                  <a:srgbClr val="073762"/>
                </a:solidFill>
                <a:latin typeface="Arial"/>
                <a:cs typeface="Arial"/>
              </a:rPr>
              <a:t>biomarker</a:t>
            </a:r>
            <a:r>
              <a:rPr sz="1200" spc="-41">
                <a:solidFill>
                  <a:srgbClr val="073762"/>
                </a:solidFill>
                <a:latin typeface="Arial"/>
                <a:cs typeface="Arial"/>
              </a:rPr>
              <a:t> </a:t>
            </a:r>
            <a:r>
              <a:rPr sz="1200" spc="-8">
                <a:solidFill>
                  <a:srgbClr val="073762"/>
                </a:solidFill>
                <a:latin typeface="Arial"/>
                <a:cs typeface="Arial"/>
              </a:rPr>
              <a:t>positivity*:</a:t>
            </a:r>
            <a:endParaRPr sz="1200">
              <a:latin typeface="Arial"/>
              <a:cs typeface="Arial"/>
            </a:endParaRPr>
          </a:p>
        </p:txBody>
      </p:sp>
      <p:sp>
        <p:nvSpPr>
          <p:cNvPr id="22" name="object 22"/>
          <p:cNvSpPr txBox="1"/>
          <p:nvPr/>
        </p:nvSpPr>
        <p:spPr>
          <a:xfrm>
            <a:off x="4017169" y="2052409"/>
            <a:ext cx="762000" cy="504145"/>
          </a:xfrm>
          <a:prstGeom prst="rect">
            <a:avLst/>
          </a:prstGeom>
        </p:spPr>
        <p:txBody>
          <a:bodyPr vert="horz" wrap="square" lIns="0" tIns="9049" rIns="0" bIns="0" rtlCol="0">
            <a:spAutoFit/>
          </a:bodyPr>
          <a:lstStyle/>
          <a:p>
            <a:pPr marL="355282" defTabSz="685800">
              <a:lnSpc>
                <a:spcPts val="1406"/>
              </a:lnSpc>
              <a:spcBef>
                <a:spcPts val="71"/>
              </a:spcBef>
            </a:pPr>
            <a:r>
              <a:rPr sz="1200" b="1" spc="-38">
                <a:solidFill>
                  <a:srgbClr val="404040"/>
                </a:solidFill>
                <a:latin typeface="Arial"/>
                <a:cs typeface="Arial"/>
              </a:rPr>
              <a:t>1</a:t>
            </a:r>
            <a:endParaRPr sz="1200">
              <a:latin typeface="Arial"/>
              <a:cs typeface="Arial"/>
            </a:endParaRPr>
          </a:p>
          <a:p>
            <a:pPr defTabSz="685800">
              <a:lnSpc>
                <a:spcPts val="1226"/>
              </a:lnSpc>
            </a:pPr>
            <a:r>
              <a:rPr sz="1050">
                <a:solidFill>
                  <a:srgbClr val="073762"/>
                </a:solidFill>
                <a:latin typeface="Arial"/>
                <a:cs typeface="Arial"/>
              </a:rPr>
              <a:t>Eos</a:t>
            </a:r>
            <a:r>
              <a:rPr sz="1050" spc="-11">
                <a:solidFill>
                  <a:srgbClr val="073762"/>
                </a:solidFill>
                <a:latin typeface="Arial"/>
                <a:cs typeface="Arial"/>
              </a:rPr>
              <a:t> </a:t>
            </a:r>
            <a:r>
              <a:rPr sz="1050" spc="-8">
                <a:solidFill>
                  <a:srgbClr val="073762"/>
                </a:solidFill>
                <a:latin typeface="Arial"/>
                <a:cs typeface="Arial"/>
              </a:rPr>
              <a:t>count:</a:t>
            </a:r>
            <a:endParaRPr sz="1050">
              <a:latin typeface="Arial"/>
              <a:cs typeface="Arial"/>
            </a:endParaRPr>
          </a:p>
          <a:p>
            <a:pPr defTabSz="685800"/>
            <a:r>
              <a:rPr sz="1050" spc="-8">
                <a:solidFill>
                  <a:srgbClr val="073762"/>
                </a:solidFill>
                <a:latin typeface="Arial"/>
                <a:cs typeface="Arial"/>
              </a:rPr>
              <a:t>≥300cells/µL</a:t>
            </a:r>
            <a:endParaRPr sz="1050">
              <a:latin typeface="Arial"/>
              <a:cs typeface="Arial"/>
            </a:endParaRPr>
          </a:p>
        </p:txBody>
      </p:sp>
      <p:sp>
        <p:nvSpPr>
          <p:cNvPr id="23" name="object 23"/>
          <p:cNvSpPr txBox="1"/>
          <p:nvPr/>
        </p:nvSpPr>
        <p:spPr>
          <a:xfrm>
            <a:off x="4794885" y="2910707"/>
            <a:ext cx="676751" cy="626454"/>
          </a:xfrm>
          <a:prstGeom prst="rect">
            <a:avLst/>
          </a:prstGeom>
        </p:spPr>
        <p:txBody>
          <a:bodyPr vert="horz" wrap="square" lIns="0" tIns="66675" rIns="0" bIns="0" rtlCol="0">
            <a:spAutoFit/>
          </a:bodyPr>
          <a:lstStyle/>
          <a:p>
            <a:pPr marR="10478" algn="ctr" defTabSz="685800">
              <a:spcBef>
                <a:spcPts val="525"/>
              </a:spcBef>
            </a:pPr>
            <a:r>
              <a:rPr sz="1200" b="1" spc="-38">
                <a:solidFill>
                  <a:srgbClr val="404040"/>
                </a:solidFill>
                <a:latin typeface="Arial"/>
                <a:cs typeface="Arial"/>
              </a:rPr>
              <a:t>2</a:t>
            </a:r>
            <a:endParaRPr sz="1200">
              <a:latin typeface="Arial"/>
              <a:cs typeface="Arial"/>
            </a:endParaRPr>
          </a:p>
          <a:p>
            <a:pPr marR="3810" algn="ctr" defTabSz="685800">
              <a:spcBef>
                <a:spcPts val="398"/>
              </a:spcBef>
            </a:pPr>
            <a:r>
              <a:rPr sz="1050">
                <a:solidFill>
                  <a:srgbClr val="073762"/>
                </a:solidFill>
                <a:latin typeface="Arial"/>
                <a:cs typeface="Arial"/>
              </a:rPr>
              <a:t>Serum</a:t>
            </a:r>
            <a:r>
              <a:rPr sz="1050" spc="-19">
                <a:solidFill>
                  <a:srgbClr val="073762"/>
                </a:solidFill>
                <a:latin typeface="Arial"/>
                <a:cs typeface="Arial"/>
              </a:rPr>
              <a:t> </a:t>
            </a:r>
            <a:r>
              <a:rPr sz="1050" spc="-15">
                <a:solidFill>
                  <a:srgbClr val="073762"/>
                </a:solidFill>
                <a:latin typeface="Arial"/>
                <a:cs typeface="Arial"/>
              </a:rPr>
              <a:t>IgE:</a:t>
            </a:r>
            <a:endParaRPr sz="1050">
              <a:latin typeface="Arial"/>
              <a:cs typeface="Arial"/>
            </a:endParaRPr>
          </a:p>
          <a:p>
            <a:pPr marL="36195" defTabSz="685800"/>
            <a:r>
              <a:rPr sz="1050">
                <a:solidFill>
                  <a:srgbClr val="073762"/>
                </a:solidFill>
                <a:latin typeface="Arial"/>
                <a:cs typeface="Arial"/>
              </a:rPr>
              <a:t>≥</a:t>
            </a:r>
            <a:r>
              <a:rPr sz="1050" spc="-4">
                <a:solidFill>
                  <a:srgbClr val="073762"/>
                </a:solidFill>
                <a:latin typeface="Arial"/>
                <a:cs typeface="Arial"/>
              </a:rPr>
              <a:t> </a:t>
            </a:r>
            <a:r>
              <a:rPr sz="1050" spc="-8">
                <a:solidFill>
                  <a:srgbClr val="073762"/>
                </a:solidFill>
                <a:latin typeface="Arial"/>
                <a:cs typeface="Arial"/>
              </a:rPr>
              <a:t>75kU/L</a:t>
            </a:r>
            <a:endParaRPr sz="1050">
              <a:latin typeface="Arial"/>
              <a:cs typeface="Arial"/>
            </a:endParaRPr>
          </a:p>
        </p:txBody>
      </p:sp>
      <p:sp>
        <p:nvSpPr>
          <p:cNvPr id="24" name="object 24"/>
          <p:cNvSpPr txBox="1"/>
          <p:nvPr/>
        </p:nvSpPr>
        <p:spPr>
          <a:xfrm>
            <a:off x="3517487" y="3026462"/>
            <a:ext cx="454343" cy="577242"/>
          </a:xfrm>
          <a:prstGeom prst="rect">
            <a:avLst/>
          </a:prstGeom>
        </p:spPr>
        <p:txBody>
          <a:bodyPr vert="horz" wrap="square" lIns="0" tIns="43339" rIns="0" bIns="0" rtlCol="0">
            <a:spAutoFit/>
          </a:bodyPr>
          <a:lstStyle/>
          <a:p>
            <a:pPr marL="127635" defTabSz="685800">
              <a:spcBef>
                <a:spcPts val="341"/>
              </a:spcBef>
            </a:pPr>
            <a:r>
              <a:rPr sz="1200" b="1" spc="-38">
                <a:solidFill>
                  <a:srgbClr val="404040"/>
                </a:solidFill>
                <a:latin typeface="Arial"/>
                <a:cs typeface="Arial"/>
              </a:rPr>
              <a:t>3</a:t>
            </a:r>
            <a:endParaRPr sz="1200">
              <a:latin typeface="Arial"/>
              <a:cs typeface="Arial"/>
            </a:endParaRPr>
          </a:p>
          <a:p>
            <a:pPr defTabSz="685800">
              <a:spcBef>
                <a:spcPts val="240"/>
              </a:spcBef>
            </a:pPr>
            <a:r>
              <a:rPr sz="1050" spc="-8">
                <a:solidFill>
                  <a:srgbClr val="073762"/>
                </a:solidFill>
                <a:latin typeface="Arial"/>
                <a:cs typeface="Arial"/>
              </a:rPr>
              <a:t>FeNO:</a:t>
            </a:r>
            <a:endParaRPr sz="1050">
              <a:latin typeface="Arial"/>
              <a:cs typeface="Arial"/>
            </a:endParaRPr>
          </a:p>
          <a:p>
            <a:pPr defTabSz="685800"/>
            <a:r>
              <a:rPr sz="1050" spc="-8">
                <a:solidFill>
                  <a:srgbClr val="073762"/>
                </a:solidFill>
                <a:latin typeface="Arial"/>
                <a:cs typeface="Arial"/>
              </a:rPr>
              <a:t>≥25ppb</a:t>
            </a:r>
            <a:endParaRPr sz="1050">
              <a:latin typeface="Arial"/>
              <a:cs typeface="Arial"/>
            </a:endParaRPr>
          </a:p>
        </p:txBody>
      </p:sp>
      <p:sp>
        <p:nvSpPr>
          <p:cNvPr id="25" name="object 25"/>
          <p:cNvSpPr txBox="1"/>
          <p:nvPr/>
        </p:nvSpPr>
        <p:spPr>
          <a:xfrm>
            <a:off x="3965542" y="2764308"/>
            <a:ext cx="94298" cy="193803"/>
          </a:xfrm>
          <a:prstGeom prst="rect">
            <a:avLst/>
          </a:prstGeom>
        </p:spPr>
        <p:txBody>
          <a:bodyPr vert="horz" wrap="square" lIns="0" tIns="9049" rIns="0" bIns="0" rtlCol="0">
            <a:spAutoFit/>
          </a:bodyPr>
          <a:lstStyle/>
          <a:p>
            <a:pPr defTabSz="685800">
              <a:spcBef>
                <a:spcPts val="71"/>
              </a:spcBef>
            </a:pPr>
            <a:r>
              <a:rPr sz="1200" b="1" spc="-38">
                <a:solidFill>
                  <a:srgbClr val="404040"/>
                </a:solidFill>
                <a:latin typeface="Arial"/>
                <a:cs typeface="Arial"/>
              </a:rPr>
              <a:t>4</a:t>
            </a:r>
            <a:endParaRPr sz="1200">
              <a:latin typeface="Arial"/>
              <a:cs typeface="Arial"/>
            </a:endParaRPr>
          </a:p>
        </p:txBody>
      </p:sp>
      <p:sp>
        <p:nvSpPr>
          <p:cNvPr id="26" name="object 26"/>
          <p:cNvSpPr txBox="1"/>
          <p:nvPr/>
        </p:nvSpPr>
        <p:spPr>
          <a:xfrm>
            <a:off x="4741354" y="2749011"/>
            <a:ext cx="94298" cy="193803"/>
          </a:xfrm>
          <a:prstGeom prst="rect">
            <a:avLst/>
          </a:prstGeom>
        </p:spPr>
        <p:txBody>
          <a:bodyPr vert="horz" wrap="square" lIns="0" tIns="9049" rIns="0" bIns="0" rtlCol="0">
            <a:spAutoFit/>
          </a:bodyPr>
          <a:lstStyle/>
          <a:p>
            <a:pPr defTabSz="685800">
              <a:spcBef>
                <a:spcPts val="71"/>
              </a:spcBef>
            </a:pPr>
            <a:r>
              <a:rPr sz="1200" b="1" spc="-38">
                <a:solidFill>
                  <a:srgbClr val="404040"/>
                </a:solidFill>
                <a:latin typeface="Arial"/>
                <a:cs typeface="Arial"/>
              </a:rPr>
              <a:t>5</a:t>
            </a:r>
            <a:endParaRPr sz="1200">
              <a:latin typeface="Arial"/>
              <a:cs typeface="Arial"/>
            </a:endParaRPr>
          </a:p>
        </p:txBody>
      </p:sp>
      <p:sp>
        <p:nvSpPr>
          <p:cNvPr id="27" name="object 27"/>
          <p:cNvSpPr txBox="1"/>
          <p:nvPr/>
        </p:nvSpPr>
        <p:spPr>
          <a:xfrm>
            <a:off x="4355782" y="2864951"/>
            <a:ext cx="111443" cy="585417"/>
          </a:xfrm>
          <a:prstGeom prst="rect">
            <a:avLst/>
          </a:prstGeom>
        </p:spPr>
        <p:txBody>
          <a:bodyPr vert="horz" wrap="square" lIns="0" tIns="112395" rIns="0" bIns="0" rtlCol="0">
            <a:spAutoFit/>
          </a:bodyPr>
          <a:lstStyle/>
          <a:p>
            <a:pPr defTabSz="685800">
              <a:spcBef>
                <a:spcPts val="885"/>
              </a:spcBef>
            </a:pPr>
            <a:r>
              <a:rPr sz="1200" b="1" spc="-38">
                <a:solidFill>
                  <a:srgbClr val="404040"/>
                </a:solidFill>
                <a:latin typeface="Arial"/>
                <a:cs typeface="Arial"/>
              </a:rPr>
              <a:t>7</a:t>
            </a:r>
            <a:endParaRPr sz="1200">
              <a:latin typeface="Arial"/>
              <a:cs typeface="Arial"/>
            </a:endParaRPr>
          </a:p>
          <a:p>
            <a:pPr marL="16669" defTabSz="685800">
              <a:spcBef>
                <a:spcPts val="810"/>
              </a:spcBef>
            </a:pPr>
            <a:r>
              <a:rPr sz="1200" b="1" spc="-38">
                <a:solidFill>
                  <a:srgbClr val="404040"/>
                </a:solidFill>
                <a:latin typeface="Arial"/>
                <a:cs typeface="Arial"/>
              </a:rPr>
              <a:t>6</a:t>
            </a:r>
            <a:endParaRPr sz="1200">
              <a:latin typeface="Arial"/>
              <a:cs typeface="Arial"/>
            </a:endParaRPr>
          </a:p>
        </p:txBody>
      </p:sp>
      <p:sp>
        <p:nvSpPr>
          <p:cNvPr id="28" name="object 28"/>
          <p:cNvSpPr txBox="1"/>
          <p:nvPr/>
        </p:nvSpPr>
        <p:spPr>
          <a:xfrm>
            <a:off x="4332636" y="3848290"/>
            <a:ext cx="94298" cy="193803"/>
          </a:xfrm>
          <a:prstGeom prst="rect">
            <a:avLst/>
          </a:prstGeom>
        </p:spPr>
        <p:txBody>
          <a:bodyPr vert="horz" wrap="square" lIns="0" tIns="9049" rIns="0" bIns="0" rtlCol="0">
            <a:spAutoFit/>
          </a:bodyPr>
          <a:lstStyle/>
          <a:p>
            <a:pPr defTabSz="685800">
              <a:spcBef>
                <a:spcPts val="71"/>
              </a:spcBef>
            </a:pPr>
            <a:r>
              <a:rPr sz="1200" b="1" spc="-38">
                <a:solidFill>
                  <a:srgbClr val="404040"/>
                </a:solidFill>
                <a:latin typeface="Arial"/>
                <a:cs typeface="Arial"/>
              </a:rPr>
              <a:t>8</a:t>
            </a:r>
            <a:endParaRPr sz="1200">
              <a:latin typeface="Arial"/>
              <a:cs typeface="Arial"/>
            </a:endParaRPr>
          </a:p>
        </p:txBody>
      </p:sp>
      <p:grpSp>
        <p:nvGrpSpPr>
          <p:cNvPr id="29" name="object 29"/>
          <p:cNvGrpSpPr/>
          <p:nvPr/>
        </p:nvGrpSpPr>
        <p:grpSpPr>
          <a:xfrm>
            <a:off x="3016568" y="1532906"/>
            <a:ext cx="5780246" cy="2640330"/>
            <a:chOff x="4022090" y="2043874"/>
            <a:chExt cx="7706995" cy="3520440"/>
          </a:xfrm>
        </p:grpSpPr>
        <p:sp>
          <p:nvSpPr>
            <p:cNvPr id="30" name="object 30"/>
            <p:cNvSpPr/>
            <p:nvPr/>
          </p:nvSpPr>
          <p:spPr>
            <a:xfrm>
              <a:off x="4034790" y="2545841"/>
              <a:ext cx="3697604" cy="2903220"/>
            </a:xfrm>
            <a:custGeom>
              <a:avLst/>
              <a:gdLst/>
              <a:ahLst/>
              <a:cxnLst/>
              <a:rect l="l" t="t" r="r" b="b"/>
              <a:pathLst>
                <a:path w="3697604" h="2903220">
                  <a:moveTo>
                    <a:pt x="0" y="2903219"/>
                  </a:moveTo>
                  <a:lnTo>
                    <a:pt x="3697223" y="2903219"/>
                  </a:lnTo>
                  <a:lnTo>
                    <a:pt x="3697223" y="0"/>
                  </a:lnTo>
                  <a:lnTo>
                    <a:pt x="0" y="0"/>
                  </a:lnTo>
                  <a:lnTo>
                    <a:pt x="0" y="2903219"/>
                  </a:lnTo>
                  <a:close/>
                </a:path>
              </a:pathLst>
            </a:custGeom>
            <a:ln w="25400">
              <a:solidFill>
                <a:srgbClr val="032546"/>
              </a:solidFill>
            </a:ln>
          </p:spPr>
          <p:txBody>
            <a:bodyPr wrap="square" lIns="0" tIns="0" rIns="0" bIns="0" rtlCol="0"/>
            <a:lstStyle/>
            <a:p>
              <a:pPr defTabSz="685800"/>
              <a:endParaRPr sz="1350"/>
            </a:p>
          </p:txBody>
        </p:sp>
        <p:sp>
          <p:nvSpPr>
            <p:cNvPr id="31" name="object 31"/>
            <p:cNvSpPr/>
            <p:nvPr/>
          </p:nvSpPr>
          <p:spPr>
            <a:xfrm>
              <a:off x="8241030" y="2058161"/>
              <a:ext cx="0" cy="3491865"/>
            </a:xfrm>
            <a:custGeom>
              <a:avLst/>
              <a:gdLst/>
              <a:ahLst/>
              <a:cxnLst/>
              <a:rect l="l" t="t" r="r" b="b"/>
              <a:pathLst>
                <a:path h="3491865">
                  <a:moveTo>
                    <a:pt x="0" y="0"/>
                  </a:moveTo>
                  <a:lnTo>
                    <a:pt x="0" y="3491484"/>
                  </a:lnTo>
                </a:path>
              </a:pathLst>
            </a:custGeom>
            <a:ln w="28575">
              <a:solidFill>
                <a:srgbClr val="BE7300"/>
              </a:solidFill>
              <a:prstDash val="sysDash"/>
            </a:ln>
          </p:spPr>
          <p:txBody>
            <a:bodyPr wrap="square" lIns="0" tIns="0" rIns="0" bIns="0" rtlCol="0"/>
            <a:lstStyle/>
            <a:p>
              <a:pPr defTabSz="685800"/>
              <a:endParaRPr sz="1350"/>
            </a:p>
          </p:txBody>
        </p:sp>
        <p:sp>
          <p:nvSpPr>
            <p:cNvPr id="32" name="object 32"/>
            <p:cNvSpPr/>
            <p:nvPr/>
          </p:nvSpPr>
          <p:spPr>
            <a:xfrm>
              <a:off x="8748522" y="2586989"/>
              <a:ext cx="2966085" cy="2578735"/>
            </a:xfrm>
            <a:custGeom>
              <a:avLst/>
              <a:gdLst/>
              <a:ahLst/>
              <a:cxnLst/>
              <a:rect l="l" t="t" r="r" b="b"/>
              <a:pathLst>
                <a:path w="2966084" h="2578735">
                  <a:moveTo>
                    <a:pt x="0" y="429768"/>
                  </a:moveTo>
                  <a:lnTo>
                    <a:pt x="2521" y="382938"/>
                  </a:lnTo>
                  <a:lnTo>
                    <a:pt x="9912" y="337570"/>
                  </a:lnTo>
                  <a:lnTo>
                    <a:pt x="21909" y="293924"/>
                  </a:lnTo>
                  <a:lnTo>
                    <a:pt x="38250" y="252264"/>
                  </a:lnTo>
                  <a:lnTo>
                    <a:pt x="58674" y="212851"/>
                  </a:lnTo>
                  <a:lnTo>
                    <a:pt x="82917" y="175948"/>
                  </a:lnTo>
                  <a:lnTo>
                    <a:pt x="110719" y="141817"/>
                  </a:lnTo>
                  <a:lnTo>
                    <a:pt x="141817" y="110719"/>
                  </a:lnTo>
                  <a:lnTo>
                    <a:pt x="175948" y="82917"/>
                  </a:lnTo>
                  <a:lnTo>
                    <a:pt x="212851" y="58674"/>
                  </a:lnTo>
                  <a:lnTo>
                    <a:pt x="252264" y="38250"/>
                  </a:lnTo>
                  <a:lnTo>
                    <a:pt x="293924" y="21909"/>
                  </a:lnTo>
                  <a:lnTo>
                    <a:pt x="337570" y="9912"/>
                  </a:lnTo>
                  <a:lnTo>
                    <a:pt x="382938" y="2521"/>
                  </a:lnTo>
                  <a:lnTo>
                    <a:pt x="429768" y="0"/>
                  </a:lnTo>
                  <a:lnTo>
                    <a:pt x="2535935" y="0"/>
                  </a:lnTo>
                  <a:lnTo>
                    <a:pt x="2582765" y="2521"/>
                  </a:lnTo>
                  <a:lnTo>
                    <a:pt x="2628133" y="9912"/>
                  </a:lnTo>
                  <a:lnTo>
                    <a:pt x="2671779" y="21909"/>
                  </a:lnTo>
                  <a:lnTo>
                    <a:pt x="2713439" y="38250"/>
                  </a:lnTo>
                  <a:lnTo>
                    <a:pt x="2752851" y="58674"/>
                  </a:lnTo>
                  <a:lnTo>
                    <a:pt x="2789755" y="82917"/>
                  </a:lnTo>
                  <a:lnTo>
                    <a:pt x="2823886" y="110719"/>
                  </a:lnTo>
                  <a:lnTo>
                    <a:pt x="2854984" y="141817"/>
                  </a:lnTo>
                  <a:lnTo>
                    <a:pt x="2882786" y="175948"/>
                  </a:lnTo>
                  <a:lnTo>
                    <a:pt x="2907029" y="212851"/>
                  </a:lnTo>
                  <a:lnTo>
                    <a:pt x="2927453" y="252264"/>
                  </a:lnTo>
                  <a:lnTo>
                    <a:pt x="2943794" y="293924"/>
                  </a:lnTo>
                  <a:lnTo>
                    <a:pt x="2955791" y="337570"/>
                  </a:lnTo>
                  <a:lnTo>
                    <a:pt x="2963182" y="382938"/>
                  </a:lnTo>
                  <a:lnTo>
                    <a:pt x="2965704" y="429768"/>
                  </a:lnTo>
                  <a:lnTo>
                    <a:pt x="2965704" y="2148840"/>
                  </a:lnTo>
                  <a:lnTo>
                    <a:pt x="2963182" y="2195669"/>
                  </a:lnTo>
                  <a:lnTo>
                    <a:pt x="2955791" y="2241037"/>
                  </a:lnTo>
                  <a:lnTo>
                    <a:pt x="2943794" y="2284683"/>
                  </a:lnTo>
                  <a:lnTo>
                    <a:pt x="2927453" y="2326343"/>
                  </a:lnTo>
                  <a:lnTo>
                    <a:pt x="2907029" y="2365756"/>
                  </a:lnTo>
                  <a:lnTo>
                    <a:pt x="2882786" y="2402659"/>
                  </a:lnTo>
                  <a:lnTo>
                    <a:pt x="2854984" y="2436790"/>
                  </a:lnTo>
                  <a:lnTo>
                    <a:pt x="2823886" y="2467888"/>
                  </a:lnTo>
                  <a:lnTo>
                    <a:pt x="2789755" y="2495690"/>
                  </a:lnTo>
                  <a:lnTo>
                    <a:pt x="2752852" y="2519934"/>
                  </a:lnTo>
                  <a:lnTo>
                    <a:pt x="2713439" y="2540357"/>
                  </a:lnTo>
                  <a:lnTo>
                    <a:pt x="2671779" y="2556698"/>
                  </a:lnTo>
                  <a:lnTo>
                    <a:pt x="2628133" y="2568695"/>
                  </a:lnTo>
                  <a:lnTo>
                    <a:pt x="2582765" y="2576086"/>
                  </a:lnTo>
                  <a:lnTo>
                    <a:pt x="2535935" y="2578608"/>
                  </a:lnTo>
                  <a:lnTo>
                    <a:pt x="429768" y="2578608"/>
                  </a:lnTo>
                  <a:lnTo>
                    <a:pt x="382938" y="2576086"/>
                  </a:lnTo>
                  <a:lnTo>
                    <a:pt x="337570" y="2568695"/>
                  </a:lnTo>
                  <a:lnTo>
                    <a:pt x="293924" y="2556698"/>
                  </a:lnTo>
                  <a:lnTo>
                    <a:pt x="252264" y="2540357"/>
                  </a:lnTo>
                  <a:lnTo>
                    <a:pt x="212852" y="2519934"/>
                  </a:lnTo>
                  <a:lnTo>
                    <a:pt x="175948" y="2495690"/>
                  </a:lnTo>
                  <a:lnTo>
                    <a:pt x="141817" y="2467888"/>
                  </a:lnTo>
                  <a:lnTo>
                    <a:pt x="110719" y="2436790"/>
                  </a:lnTo>
                  <a:lnTo>
                    <a:pt x="82917" y="2402659"/>
                  </a:lnTo>
                  <a:lnTo>
                    <a:pt x="58674" y="2365756"/>
                  </a:lnTo>
                  <a:lnTo>
                    <a:pt x="38250" y="2326343"/>
                  </a:lnTo>
                  <a:lnTo>
                    <a:pt x="21909" y="2284683"/>
                  </a:lnTo>
                  <a:lnTo>
                    <a:pt x="9912" y="2241037"/>
                  </a:lnTo>
                  <a:lnTo>
                    <a:pt x="2521" y="2195669"/>
                  </a:lnTo>
                  <a:lnTo>
                    <a:pt x="0" y="2148840"/>
                  </a:lnTo>
                  <a:lnTo>
                    <a:pt x="0" y="429768"/>
                  </a:lnTo>
                  <a:close/>
                </a:path>
              </a:pathLst>
            </a:custGeom>
            <a:ln w="28575">
              <a:solidFill>
                <a:srgbClr val="073762"/>
              </a:solidFill>
            </a:ln>
          </p:spPr>
          <p:txBody>
            <a:bodyPr wrap="square" lIns="0" tIns="0" rIns="0" bIns="0" rtlCol="0"/>
            <a:lstStyle/>
            <a:p>
              <a:pPr defTabSz="685800"/>
              <a:endParaRPr sz="1350"/>
            </a:p>
          </p:txBody>
        </p:sp>
      </p:grpSp>
      <p:sp>
        <p:nvSpPr>
          <p:cNvPr id="33" name="object 33"/>
          <p:cNvSpPr txBox="1"/>
          <p:nvPr/>
        </p:nvSpPr>
        <p:spPr>
          <a:xfrm>
            <a:off x="6709505" y="2180087"/>
            <a:ext cx="1787366" cy="1416253"/>
          </a:xfrm>
          <a:prstGeom prst="rect">
            <a:avLst/>
          </a:prstGeom>
        </p:spPr>
        <p:txBody>
          <a:bodyPr vert="horz" wrap="square" lIns="0" tIns="23336" rIns="0" bIns="0" rtlCol="0">
            <a:spAutoFit/>
          </a:bodyPr>
          <a:lstStyle/>
          <a:p>
            <a:pPr marL="567214" defTabSz="685800">
              <a:spcBef>
                <a:spcPts val="184"/>
              </a:spcBef>
            </a:pPr>
            <a:r>
              <a:rPr sz="1200" b="1" spc="-8">
                <a:solidFill>
                  <a:srgbClr val="7E4D00"/>
                </a:solidFill>
                <a:latin typeface="Arial"/>
                <a:cs typeface="Arial"/>
              </a:rPr>
              <a:t>Outcomes:</a:t>
            </a:r>
            <a:endParaRPr sz="1200">
              <a:latin typeface="Arial"/>
              <a:cs typeface="Arial"/>
            </a:endParaRPr>
          </a:p>
          <a:p>
            <a:pPr marL="73819" indent="-64294" defTabSz="685800">
              <a:spcBef>
                <a:spcPts val="113"/>
              </a:spcBef>
              <a:buClr>
                <a:srgbClr val="FF9900"/>
              </a:buClr>
              <a:buSzPct val="68750"/>
              <a:buFont typeface="Arial"/>
              <a:buChar char="•"/>
              <a:tabLst>
                <a:tab pos="73819" algn="l"/>
              </a:tabLst>
            </a:pPr>
            <a:r>
              <a:rPr sz="1200" b="1" spc="-8">
                <a:solidFill>
                  <a:srgbClr val="073762"/>
                </a:solidFill>
                <a:latin typeface="Arial"/>
                <a:cs typeface="Arial"/>
              </a:rPr>
              <a:t>Demographics</a:t>
            </a:r>
            <a:endParaRPr sz="1200">
              <a:latin typeface="Arial"/>
              <a:cs typeface="Arial"/>
            </a:endParaRPr>
          </a:p>
          <a:p>
            <a:pPr marL="73819" indent="-64294" defTabSz="685800">
              <a:spcBef>
                <a:spcPts val="98"/>
              </a:spcBef>
              <a:buClr>
                <a:srgbClr val="FF9900"/>
              </a:buClr>
              <a:buSzPct val="68750"/>
              <a:buFont typeface="Arial"/>
              <a:buChar char="•"/>
              <a:tabLst>
                <a:tab pos="73819" algn="l"/>
              </a:tabLst>
            </a:pPr>
            <a:r>
              <a:rPr sz="1200" b="1">
                <a:solidFill>
                  <a:srgbClr val="073762"/>
                </a:solidFill>
                <a:latin typeface="Arial"/>
                <a:cs typeface="Arial"/>
              </a:rPr>
              <a:t>Lung</a:t>
            </a:r>
            <a:r>
              <a:rPr sz="1200" b="1" spc="-23">
                <a:solidFill>
                  <a:srgbClr val="073762"/>
                </a:solidFill>
                <a:latin typeface="Arial"/>
                <a:cs typeface="Arial"/>
              </a:rPr>
              <a:t> </a:t>
            </a:r>
            <a:r>
              <a:rPr sz="1200" b="1" spc="-8">
                <a:solidFill>
                  <a:srgbClr val="073762"/>
                </a:solidFill>
                <a:latin typeface="Arial"/>
                <a:cs typeface="Arial"/>
              </a:rPr>
              <a:t>function</a:t>
            </a:r>
            <a:endParaRPr sz="1200">
              <a:latin typeface="Arial"/>
              <a:cs typeface="Arial"/>
            </a:endParaRPr>
          </a:p>
          <a:p>
            <a:pPr marL="73819" indent="-64294" defTabSz="685800">
              <a:spcBef>
                <a:spcPts val="98"/>
              </a:spcBef>
              <a:buClr>
                <a:srgbClr val="FF9900"/>
              </a:buClr>
              <a:buSzPct val="68750"/>
              <a:buFont typeface="Arial"/>
              <a:buChar char="•"/>
              <a:tabLst>
                <a:tab pos="73819" algn="l"/>
              </a:tabLst>
            </a:pPr>
            <a:r>
              <a:rPr sz="1200" b="1">
                <a:solidFill>
                  <a:srgbClr val="073762"/>
                </a:solidFill>
                <a:latin typeface="Arial"/>
                <a:cs typeface="Arial"/>
              </a:rPr>
              <a:t>Asthma</a:t>
            </a:r>
            <a:r>
              <a:rPr sz="1200" b="1" spc="-38">
                <a:solidFill>
                  <a:srgbClr val="073762"/>
                </a:solidFill>
                <a:latin typeface="Arial"/>
                <a:cs typeface="Arial"/>
              </a:rPr>
              <a:t> </a:t>
            </a:r>
            <a:r>
              <a:rPr sz="1200" b="1" spc="-8">
                <a:solidFill>
                  <a:srgbClr val="073762"/>
                </a:solidFill>
                <a:latin typeface="Arial"/>
                <a:cs typeface="Arial"/>
              </a:rPr>
              <a:t>symptoms</a:t>
            </a:r>
            <a:endParaRPr sz="1200">
              <a:latin typeface="Arial"/>
              <a:cs typeface="Arial"/>
            </a:endParaRPr>
          </a:p>
          <a:p>
            <a:pPr marL="73819" indent="-64294" defTabSz="685800">
              <a:spcBef>
                <a:spcPts val="101"/>
              </a:spcBef>
              <a:buClr>
                <a:srgbClr val="FF9900"/>
              </a:buClr>
              <a:buSzPct val="68750"/>
              <a:buFont typeface="Arial"/>
              <a:buChar char="•"/>
              <a:tabLst>
                <a:tab pos="73819" algn="l"/>
              </a:tabLst>
            </a:pPr>
            <a:r>
              <a:rPr sz="1200" b="1" spc="-8">
                <a:solidFill>
                  <a:srgbClr val="073762"/>
                </a:solidFill>
                <a:latin typeface="Arial"/>
                <a:cs typeface="Arial"/>
              </a:rPr>
              <a:t>Exacerbations</a:t>
            </a:r>
            <a:endParaRPr sz="1200">
              <a:latin typeface="Arial"/>
              <a:cs typeface="Arial"/>
            </a:endParaRPr>
          </a:p>
          <a:p>
            <a:pPr marL="73819" indent="-64294" defTabSz="685800">
              <a:spcBef>
                <a:spcPts val="105"/>
              </a:spcBef>
              <a:buClr>
                <a:srgbClr val="FF9900"/>
              </a:buClr>
              <a:buSzPct val="64705"/>
              <a:buFont typeface="Arial"/>
              <a:buChar char="•"/>
              <a:tabLst>
                <a:tab pos="73819" algn="l"/>
              </a:tabLst>
            </a:pPr>
            <a:r>
              <a:rPr sz="1275" b="1">
                <a:solidFill>
                  <a:srgbClr val="073762"/>
                </a:solidFill>
                <a:latin typeface="Arial"/>
                <a:cs typeface="Arial"/>
              </a:rPr>
              <a:t>Allergic</a:t>
            </a:r>
            <a:r>
              <a:rPr sz="1275" b="1" spc="-34">
                <a:solidFill>
                  <a:srgbClr val="073762"/>
                </a:solidFill>
                <a:latin typeface="Arial"/>
                <a:cs typeface="Arial"/>
              </a:rPr>
              <a:t> </a:t>
            </a:r>
            <a:r>
              <a:rPr sz="1275" b="1" spc="-8">
                <a:solidFill>
                  <a:srgbClr val="073762"/>
                </a:solidFill>
                <a:latin typeface="Arial"/>
                <a:cs typeface="Arial"/>
              </a:rPr>
              <a:t>comorbidities</a:t>
            </a:r>
            <a:endParaRPr sz="1275">
              <a:latin typeface="Arial"/>
              <a:cs typeface="Arial"/>
            </a:endParaRPr>
          </a:p>
          <a:p>
            <a:pPr marL="73819" indent="-64294" defTabSz="685800">
              <a:spcBef>
                <a:spcPts val="101"/>
              </a:spcBef>
              <a:buClr>
                <a:srgbClr val="FF9900"/>
              </a:buClr>
              <a:buSzPct val="64705"/>
              <a:buFont typeface="Arial"/>
              <a:buChar char="•"/>
              <a:tabLst>
                <a:tab pos="73819" algn="l"/>
              </a:tabLst>
            </a:pPr>
            <a:r>
              <a:rPr sz="1275" b="1">
                <a:solidFill>
                  <a:srgbClr val="073762"/>
                </a:solidFill>
                <a:latin typeface="Arial"/>
                <a:cs typeface="Arial"/>
              </a:rPr>
              <a:t>Asthma</a:t>
            </a:r>
            <a:r>
              <a:rPr sz="1275" b="1" spc="-34">
                <a:solidFill>
                  <a:srgbClr val="073762"/>
                </a:solidFill>
                <a:latin typeface="Arial"/>
                <a:cs typeface="Arial"/>
              </a:rPr>
              <a:t> </a:t>
            </a:r>
            <a:r>
              <a:rPr sz="1275" b="1" spc="-8">
                <a:solidFill>
                  <a:srgbClr val="073762"/>
                </a:solidFill>
                <a:latin typeface="Arial"/>
                <a:cs typeface="Arial"/>
              </a:rPr>
              <a:t>medications</a:t>
            </a:r>
            <a:endParaRPr sz="1275">
              <a:latin typeface="Arial"/>
              <a:cs typeface="Arial"/>
            </a:endParaRPr>
          </a:p>
        </p:txBody>
      </p:sp>
      <p:sp>
        <p:nvSpPr>
          <p:cNvPr id="34" name="object 34"/>
          <p:cNvSpPr/>
          <p:nvPr/>
        </p:nvSpPr>
        <p:spPr>
          <a:xfrm>
            <a:off x="4673155" y="4183952"/>
            <a:ext cx="2898934" cy="323850"/>
          </a:xfrm>
          <a:custGeom>
            <a:avLst/>
            <a:gdLst/>
            <a:ahLst/>
            <a:cxnLst/>
            <a:rect l="l" t="t" r="r" b="b"/>
            <a:pathLst>
              <a:path w="3865245" h="431800">
                <a:moveTo>
                  <a:pt x="0" y="71882"/>
                </a:moveTo>
                <a:lnTo>
                  <a:pt x="5641" y="43901"/>
                </a:lnTo>
                <a:lnTo>
                  <a:pt x="21034" y="21053"/>
                </a:lnTo>
                <a:lnTo>
                  <a:pt x="43880" y="5648"/>
                </a:lnTo>
                <a:lnTo>
                  <a:pt x="71881" y="0"/>
                </a:lnTo>
                <a:lnTo>
                  <a:pt x="3792981" y="0"/>
                </a:lnTo>
                <a:lnTo>
                  <a:pt x="3820983" y="5648"/>
                </a:lnTo>
                <a:lnTo>
                  <a:pt x="3843829" y="21053"/>
                </a:lnTo>
                <a:lnTo>
                  <a:pt x="3859222" y="43901"/>
                </a:lnTo>
                <a:lnTo>
                  <a:pt x="3864864" y="71882"/>
                </a:lnTo>
                <a:lnTo>
                  <a:pt x="3864864" y="359410"/>
                </a:lnTo>
                <a:lnTo>
                  <a:pt x="3859222" y="387390"/>
                </a:lnTo>
                <a:lnTo>
                  <a:pt x="3843829" y="410238"/>
                </a:lnTo>
                <a:lnTo>
                  <a:pt x="3820983" y="425643"/>
                </a:lnTo>
                <a:lnTo>
                  <a:pt x="3792981" y="431292"/>
                </a:lnTo>
                <a:lnTo>
                  <a:pt x="71881" y="431292"/>
                </a:lnTo>
                <a:lnTo>
                  <a:pt x="43880" y="425643"/>
                </a:lnTo>
                <a:lnTo>
                  <a:pt x="21034" y="410238"/>
                </a:lnTo>
                <a:lnTo>
                  <a:pt x="5641" y="387390"/>
                </a:lnTo>
                <a:lnTo>
                  <a:pt x="0" y="359410"/>
                </a:lnTo>
                <a:lnTo>
                  <a:pt x="0" y="71882"/>
                </a:lnTo>
                <a:close/>
              </a:path>
            </a:pathLst>
          </a:custGeom>
          <a:ln w="28575">
            <a:solidFill>
              <a:srgbClr val="073762"/>
            </a:solidFill>
          </a:ln>
        </p:spPr>
        <p:txBody>
          <a:bodyPr wrap="square" lIns="0" tIns="0" rIns="0" bIns="0" rtlCol="0"/>
          <a:lstStyle/>
          <a:p>
            <a:pPr defTabSz="685800"/>
            <a:endParaRPr sz="1350"/>
          </a:p>
        </p:txBody>
      </p:sp>
      <p:sp>
        <p:nvSpPr>
          <p:cNvPr id="35" name="object 35"/>
          <p:cNvSpPr txBox="1"/>
          <p:nvPr/>
        </p:nvSpPr>
        <p:spPr>
          <a:xfrm>
            <a:off x="4772786" y="4258438"/>
            <a:ext cx="2698433" cy="148117"/>
          </a:xfrm>
          <a:prstGeom prst="rect">
            <a:avLst/>
          </a:prstGeom>
        </p:spPr>
        <p:txBody>
          <a:bodyPr vert="horz" wrap="square" lIns="0" tIns="9525" rIns="0" bIns="0" rtlCol="0">
            <a:spAutoFit/>
          </a:bodyPr>
          <a:lstStyle/>
          <a:p>
            <a:pPr marL="9525" defTabSz="685800">
              <a:spcBef>
                <a:spcPts val="75"/>
              </a:spcBef>
            </a:pPr>
            <a:r>
              <a:rPr sz="900" b="1">
                <a:solidFill>
                  <a:srgbClr val="073762"/>
                </a:solidFill>
                <a:latin typeface="Arial"/>
                <a:cs typeface="Arial"/>
              </a:rPr>
              <a:t>Biomarker</a:t>
            </a:r>
            <a:r>
              <a:rPr sz="900" b="1" spc="-49">
                <a:solidFill>
                  <a:srgbClr val="073762"/>
                </a:solidFill>
                <a:latin typeface="Arial"/>
                <a:cs typeface="Arial"/>
              </a:rPr>
              <a:t> </a:t>
            </a:r>
            <a:r>
              <a:rPr sz="900" b="1">
                <a:solidFill>
                  <a:srgbClr val="073762"/>
                </a:solidFill>
                <a:latin typeface="Arial"/>
                <a:cs typeface="Arial"/>
              </a:rPr>
              <a:t>levels</a:t>
            </a:r>
            <a:r>
              <a:rPr sz="900" b="1" spc="-26">
                <a:solidFill>
                  <a:srgbClr val="073762"/>
                </a:solidFill>
                <a:latin typeface="Arial"/>
                <a:cs typeface="Arial"/>
              </a:rPr>
              <a:t> </a:t>
            </a:r>
            <a:r>
              <a:rPr sz="900" b="1">
                <a:solidFill>
                  <a:srgbClr val="073762"/>
                </a:solidFill>
                <a:latin typeface="Arial"/>
                <a:cs typeface="Arial"/>
              </a:rPr>
              <a:t>measured</a:t>
            </a:r>
            <a:r>
              <a:rPr sz="900" b="1" spc="-41">
                <a:solidFill>
                  <a:srgbClr val="073762"/>
                </a:solidFill>
                <a:latin typeface="Arial"/>
                <a:cs typeface="Arial"/>
              </a:rPr>
              <a:t> </a:t>
            </a:r>
            <a:r>
              <a:rPr sz="900" b="1" spc="-8">
                <a:solidFill>
                  <a:srgbClr val="073762"/>
                </a:solidFill>
                <a:latin typeface="Arial"/>
                <a:cs typeface="Arial"/>
              </a:rPr>
              <a:t>pre-</a:t>
            </a:r>
            <a:r>
              <a:rPr sz="900" b="1">
                <a:solidFill>
                  <a:srgbClr val="073762"/>
                </a:solidFill>
                <a:latin typeface="Arial"/>
                <a:cs typeface="Arial"/>
              </a:rPr>
              <a:t>biologic</a:t>
            </a:r>
            <a:r>
              <a:rPr sz="900" b="1" spc="-15">
                <a:solidFill>
                  <a:srgbClr val="073762"/>
                </a:solidFill>
                <a:latin typeface="Arial"/>
                <a:cs typeface="Arial"/>
              </a:rPr>
              <a:t> </a:t>
            </a:r>
            <a:r>
              <a:rPr sz="900" b="1" spc="-8">
                <a:solidFill>
                  <a:srgbClr val="073762"/>
                </a:solidFill>
                <a:latin typeface="Arial"/>
                <a:cs typeface="Arial"/>
              </a:rPr>
              <a:t>initiation</a:t>
            </a:r>
            <a:endParaRPr sz="900">
              <a:latin typeface="Arial"/>
              <a:cs typeface="Arial"/>
            </a:endParaRPr>
          </a:p>
        </p:txBody>
      </p:sp>
      <p:sp>
        <p:nvSpPr>
          <p:cNvPr id="36" name="object 36"/>
          <p:cNvSpPr txBox="1"/>
          <p:nvPr/>
        </p:nvSpPr>
        <p:spPr>
          <a:xfrm>
            <a:off x="5556218" y="4800448"/>
            <a:ext cx="2616518" cy="148117"/>
          </a:xfrm>
          <a:prstGeom prst="rect">
            <a:avLst/>
          </a:prstGeom>
        </p:spPr>
        <p:txBody>
          <a:bodyPr vert="horz" wrap="square" lIns="0" tIns="9525" rIns="0" bIns="0" rtlCol="0">
            <a:spAutoFit/>
          </a:bodyPr>
          <a:lstStyle/>
          <a:p>
            <a:pPr marL="9525" defTabSz="685800">
              <a:spcBef>
                <a:spcPts val="75"/>
              </a:spcBef>
            </a:pPr>
            <a:r>
              <a:rPr sz="900">
                <a:solidFill>
                  <a:srgbClr val="073762"/>
                </a:solidFill>
                <a:latin typeface="Arial"/>
                <a:cs typeface="Arial"/>
                <a:hlinkClick r:id="rId2"/>
              </a:rPr>
              <a:t>Denton</a:t>
            </a:r>
            <a:r>
              <a:rPr sz="900" spc="-23">
                <a:solidFill>
                  <a:srgbClr val="073762"/>
                </a:solidFill>
                <a:latin typeface="Arial"/>
                <a:cs typeface="Arial"/>
                <a:hlinkClick r:id="rId2"/>
              </a:rPr>
              <a:t> </a:t>
            </a:r>
            <a:r>
              <a:rPr sz="900">
                <a:solidFill>
                  <a:srgbClr val="073762"/>
                </a:solidFill>
                <a:latin typeface="Arial"/>
                <a:cs typeface="Arial"/>
                <a:hlinkClick r:id="rId2"/>
              </a:rPr>
              <a:t>E.,</a:t>
            </a:r>
            <a:r>
              <a:rPr sz="900" spc="4">
                <a:solidFill>
                  <a:srgbClr val="073762"/>
                </a:solidFill>
                <a:latin typeface="Arial"/>
                <a:cs typeface="Arial"/>
                <a:hlinkClick r:id="rId2"/>
              </a:rPr>
              <a:t> </a:t>
            </a:r>
            <a:r>
              <a:rPr sz="900">
                <a:solidFill>
                  <a:srgbClr val="073762"/>
                </a:solidFill>
                <a:latin typeface="Arial"/>
                <a:cs typeface="Arial"/>
                <a:hlinkClick r:id="rId2"/>
              </a:rPr>
              <a:t>et</a:t>
            </a:r>
            <a:r>
              <a:rPr sz="900" spc="-4">
                <a:solidFill>
                  <a:srgbClr val="073762"/>
                </a:solidFill>
                <a:latin typeface="Arial"/>
                <a:cs typeface="Arial"/>
                <a:hlinkClick r:id="rId2"/>
              </a:rPr>
              <a:t> </a:t>
            </a:r>
            <a:r>
              <a:rPr sz="900">
                <a:solidFill>
                  <a:srgbClr val="073762"/>
                </a:solidFill>
                <a:latin typeface="Arial"/>
                <a:cs typeface="Arial"/>
                <a:hlinkClick r:id="rId2"/>
              </a:rPr>
              <a:t>al.</a:t>
            </a:r>
            <a:r>
              <a:rPr sz="900" spc="8">
                <a:solidFill>
                  <a:srgbClr val="073762"/>
                </a:solidFill>
                <a:latin typeface="Arial"/>
                <a:cs typeface="Arial"/>
                <a:hlinkClick r:id="rId2"/>
              </a:rPr>
              <a:t> </a:t>
            </a:r>
            <a:r>
              <a:rPr sz="900" i="1">
                <a:solidFill>
                  <a:srgbClr val="073762"/>
                </a:solidFill>
                <a:latin typeface="Arial"/>
                <a:cs typeface="Arial"/>
                <a:hlinkClick r:id="rId2"/>
              </a:rPr>
              <a:t>JACI</a:t>
            </a:r>
            <a:r>
              <a:rPr sz="900" i="1" spc="4">
                <a:solidFill>
                  <a:srgbClr val="073762"/>
                </a:solidFill>
                <a:latin typeface="Arial"/>
                <a:cs typeface="Arial"/>
                <a:hlinkClick r:id="rId2"/>
              </a:rPr>
              <a:t> </a:t>
            </a:r>
            <a:r>
              <a:rPr sz="900" i="1">
                <a:solidFill>
                  <a:srgbClr val="073762"/>
                </a:solidFill>
                <a:latin typeface="Arial"/>
                <a:cs typeface="Arial"/>
                <a:hlinkClick r:id="rId2"/>
              </a:rPr>
              <a:t>In Pract</a:t>
            </a:r>
            <a:r>
              <a:rPr sz="900" i="1" spc="4">
                <a:solidFill>
                  <a:srgbClr val="073762"/>
                </a:solidFill>
                <a:latin typeface="Arial"/>
                <a:cs typeface="Arial"/>
                <a:hlinkClick r:id="rId2"/>
              </a:rPr>
              <a:t> </a:t>
            </a:r>
            <a:r>
              <a:rPr sz="900" spc="-8">
                <a:solidFill>
                  <a:srgbClr val="073762"/>
                </a:solidFill>
                <a:latin typeface="Arial"/>
                <a:cs typeface="Arial"/>
                <a:hlinkClick r:id="rId2"/>
              </a:rPr>
              <a:t>2021:Article</a:t>
            </a:r>
            <a:r>
              <a:rPr sz="900" spc="-23">
                <a:solidFill>
                  <a:srgbClr val="073762"/>
                </a:solidFill>
                <a:latin typeface="Arial"/>
                <a:cs typeface="Arial"/>
                <a:hlinkClick r:id="rId2"/>
              </a:rPr>
              <a:t> </a:t>
            </a:r>
            <a:r>
              <a:rPr sz="900">
                <a:solidFill>
                  <a:srgbClr val="073762"/>
                </a:solidFill>
                <a:latin typeface="Arial"/>
                <a:cs typeface="Arial"/>
                <a:hlinkClick r:id="rId2"/>
              </a:rPr>
              <a:t>In </a:t>
            </a:r>
            <a:r>
              <a:rPr sz="900" spc="-8">
                <a:solidFill>
                  <a:srgbClr val="073762"/>
                </a:solidFill>
                <a:latin typeface="Arial"/>
                <a:cs typeface="Arial"/>
                <a:hlinkClick r:id="rId2"/>
              </a:rPr>
              <a:t>press</a:t>
            </a:r>
            <a:endParaRPr sz="900">
              <a:latin typeface="Arial"/>
              <a:cs typeface="Arial"/>
            </a:endParaRPr>
          </a:p>
        </p:txBody>
      </p:sp>
      <p:pic>
        <p:nvPicPr>
          <p:cNvPr id="37" name="Graphic 36" descr="Beginning with solid fill">
            <a:hlinkClick r:id="rId3" action="ppaction://hlinksldjump"/>
            <a:extLst>
              <a:ext uri="{FF2B5EF4-FFF2-40B4-BE49-F238E27FC236}">
                <a16:creationId xmlns:a16="http://schemas.microsoft.com/office/drawing/2014/main" id="{6191AB3B-46C0-26A0-D427-E03264D1B98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4449699" y="851533"/>
            <a:ext cx="4694301" cy="4200524"/>
          </a:xfrm>
          <a:prstGeom prst="rect">
            <a:avLst/>
          </a:prstGeom>
        </p:spPr>
      </p:pic>
      <p:sp>
        <p:nvSpPr>
          <p:cNvPr id="3" name="object 3"/>
          <p:cNvSpPr txBox="1">
            <a:spLocks noGrp="1"/>
          </p:cNvSpPr>
          <p:nvPr>
            <p:ph type="title"/>
          </p:nvPr>
        </p:nvSpPr>
        <p:spPr>
          <a:xfrm>
            <a:off x="164307" y="39648"/>
            <a:ext cx="7684293" cy="555345"/>
          </a:xfrm>
          <a:prstGeom prst="rect">
            <a:avLst/>
          </a:prstGeom>
        </p:spPr>
        <p:txBody>
          <a:bodyPr vert="horz" wrap="square" lIns="0" tIns="275654" rIns="0" bIns="0" rtlCol="0">
            <a:spAutoFit/>
          </a:bodyPr>
          <a:lstStyle/>
          <a:p>
            <a:pPr marL="104775">
              <a:spcBef>
                <a:spcPts val="75"/>
              </a:spcBef>
            </a:pPr>
            <a:r>
              <a:t>Triple</a:t>
            </a:r>
            <a:r>
              <a:rPr spc="-56"/>
              <a:t> </a:t>
            </a:r>
            <a:r>
              <a:t>Positivity</a:t>
            </a:r>
            <a:r>
              <a:rPr spc="-56"/>
              <a:t> </a:t>
            </a:r>
            <a:r>
              <a:t>Was</a:t>
            </a:r>
            <a:r>
              <a:rPr spc="-49"/>
              <a:t> </a:t>
            </a:r>
            <a:r>
              <a:t>The</a:t>
            </a:r>
            <a:r>
              <a:rPr spc="-38"/>
              <a:t> </a:t>
            </a:r>
            <a:r>
              <a:t>Most</a:t>
            </a:r>
            <a:r>
              <a:rPr spc="-38"/>
              <a:t> </a:t>
            </a:r>
            <a:r>
              <a:t>Common</a:t>
            </a:r>
            <a:r>
              <a:rPr spc="-38"/>
              <a:t> </a:t>
            </a:r>
            <a:r>
              <a:t>Biomarker</a:t>
            </a:r>
            <a:r>
              <a:rPr spc="-38"/>
              <a:t> </a:t>
            </a:r>
            <a:r>
              <a:t>Overlap</a:t>
            </a:r>
            <a:r>
              <a:rPr spc="-41"/>
              <a:t> </a:t>
            </a:r>
            <a:r>
              <a:rPr spc="-8"/>
              <a:t>Group</a:t>
            </a:r>
          </a:p>
        </p:txBody>
      </p:sp>
      <p:sp>
        <p:nvSpPr>
          <p:cNvPr id="4" name="object 4"/>
          <p:cNvSpPr txBox="1"/>
          <p:nvPr/>
        </p:nvSpPr>
        <p:spPr>
          <a:xfrm>
            <a:off x="277825" y="1342644"/>
            <a:ext cx="3832384" cy="425116"/>
          </a:xfrm>
          <a:prstGeom prst="rect">
            <a:avLst/>
          </a:prstGeom>
        </p:spPr>
        <p:txBody>
          <a:bodyPr vert="horz" wrap="square" lIns="0" tIns="9525" rIns="0" bIns="0" rtlCol="0">
            <a:spAutoFit/>
          </a:bodyPr>
          <a:lstStyle/>
          <a:p>
            <a:pPr marL="224314" marR="3810" indent="-215265" defTabSz="685800">
              <a:spcBef>
                <a:spcPts val="75"/>
              </a:spcBef>
              <a:buFont typeface="Wingdings"/>
              <a:buChar char=""/>
              <a:tabLst>
                <a:tab pos="224314" algn="l"/>
              </a:tabLst>
            </a:pPr>
            <a:r>
              <a:rPr sz="1350">
                <a:solidFill>
                  <a:srgbClr val="073762"/>
                </a:solidFill>
                <a:latin typeface="Arial"/>
                <a:cs typeface="Arial"/>
              </a:rPr>
              <a:t>There</a:t>
            </a:r>
            <a:r>
              <a:rPr sz="1350" spc="-41">
                <a:solidFill>
                  <a:srgbClr val="073762"/>
                </a:solidFill>
                <a:latin typeface="Arial"/>
                <a:cs typeface="Arial"/>
              </a:rPr>
              <a:t> </a:t>
            </a:r>
            <a:r>
              <a:rPr sz="1350">
                <a:solidFill>
                  <a:srgbClr val="073762"/>
                </a:solidFill>
                <a:latin typeface="Arial"/>
                <a:cs typeface="Arial"/>
              </a:rPr>
              <a:t>is</a:t>
            </a:r>
            <a:r>
              <a:rPr sz="1350" spc="-30">
                <a:solidFill>
                  <a:srgbClr val="073762"/>
                </a:solidFill>
                <a:latin typeface="Arial"/>
                <a:cs typeface="Arial"/>
              </a:rPr>
              <a:t> </a:t>
            </a:r>
            <a:r>
              <a:rPr sz="1350">
                <a:solidFill>
                  <a:srgbClr val="073762"/>
                </a:solidFill>
                <a:latin typeface="Arial"/>
                <a:cs typeface="Arial"/>
              </a:rPr>
              <a:t>substantial</a:t>
            </a:r>
            <a:r>
              <a:rPr sz="1350" spc="-19">
                <a:solidFill>
                  <a:srgbClr val="073762"/>
                </a:solidFill>
                <a:latin typeface="Arial"/>
                <a:cs typeface="Arial"/>
              </a:rPr>
              <a:t> </a:t>
            </a:r>
            <a:r>
              <a:rPr sz="1350">
                <a:solidFill>
                  <a:srgbClr val="073762"/>
                </a:solidFill>
                <a:latin typeface="Arial"/>
                <a:cs typeface="Arial"/>
              </a:rPr>
              <a:t>overlap</a:t>
            </a:r>
            <a:r>
              <a:rPr sz="1350" spc="-23">
                <a:solidFill>
                  <a:srgbClr val="073762"/>
                </a:solidFill>
                <a:latin typeface="Arial"/>
                <a:cs typeface="Arial"/>
              </a:rPr>
              <a:t> </a:t>
            </a:r>
            <a:r>
              <a:rPr sz="1350">
                <a:solidFill>
                  <a:srgbClr val="073762"/>
                </a:solidFill>
                <a:latin typeface="Arial"/>
                <a:cs typeface="Arial"/>
              </a:rPr>
              <a:t>between </a:t>
            </a:r>
            <a:r>
              <a:rPr sz="1350" spc="-8">
                <a:solidFill>
                  <a:srgbClr val="073762"/>
                </a:solidFill>
                <a:latin typeface="Arial"/>
                <a:cs typeface="Arial"/>
              </a:rPr>
              <a:t>biomarker </a:t>
            </a:r>
            <a:r>
              <a:rPr sz="1350">
                <a:solidFill>
                  <a:srgbClr val="073762"/>
                </a:solidFill>
                <a:latin typeface="Arial"/>
                <a:cs typeface="Arial"/>
              </a:rPr>
              <a:t>positivity</a:t>
            </a:r>
            <a:r>
              <a:rPr sz="1350" spc="-53">
                <a:solidFill>
                  <a:srgbClr val="073762"/>
                </a:solidFill>
                <a:latin typeface="Arial"/>
                <a:cs typeface="Arial"/>
              </a:rPr>
              <a:t> </a:t>
            </a:r>
            <a:r>
              <a:rPr sz="1350" spc="-8">
                <a:solidFill>
                  <a:srgbClr val="073762"/>
                </a:solidFill>
                <a:latin typeface="Arial"/>
                <a:cs typeface="Arial"/>
              </a:rPr>
              <a:t>groups</a:t>
            </a:r>
            <a:endParaRPr sz="1350">
              <a:latin typeface="Arial"/>
              <a:cs typeface="Arial"/>
            </a:endParaRPr>
          </a:p>
        </p:txBody>
      </p:sp>
      <p:sp>
        <p:nvSpPr>
          <p:cNvPr id="5" name="object 5"/>
          <p:cNvSpPr txBox="1"/>
          <p:nvPr/>
        </p:nvSpPr>
        <p:spPr>
          <a:xfrm>
            <a:off x="277825" y="2111655"/>
            <a:ext cx="3897630" cy="1007327"/>
          </a:xfrm>
          <a:prstGeom prst="rect">
            <a:avLst/>
          </a:prstGeom>
        </p:spPr>
        <p:txBody>
          <a:bodyPr vert="horz" wrap="square" lIns="0" tIns="9525" rIns="0" bIns="0" rtlCol="0">
            <a:spAutoFit/>
          </a:bodyPr>
          <a:lstStyle/>
          <a:p>
            <a:pPr marL="224314" indent="-214789" defTabSz="685800">
              <a:spcBef>
                <a:spcPts val="75"/>
              </a:spcBef>
              <a:buFont typeface="Wingdings"/>
              <a:buChar char=""/>
              <a:tabLst>
                <a:tab pos="224314" algn="l"/>
              </a:tabLst>
            </a:pPr>
            <a:r>
              <a:rPr sz="1350">
                <a:solidFill>
                  <a:srgbClr val="073762"/>
                </a:solidFill>
                <a:latin typeface="Arial"/>
                <a:cs typeface="Arial"/>
              </a:rPr>
              <a:t>A</a:t>
            </a:r>
            <a:r>
              <a:rPr sz="1350" spc="-101">
                <a:solidFill>
                  <a:srgbClr val="073762"/>
                </a:solidFill>
                <a:latin typeface="Arial"/>
                <a:cs typeface="Arial"/>
              </a:rPr>
              <a:t> </a:t>
            </a:r>
            <a:r>
              <a:rPr sz="1350">
                <a:solidFill>
                  <a:srgbClr val="073762"/>
                </a:solidFill>
                <a:latin typeface="Arial"/>
                <a:cs typeface="Arial"/>
              </a:rPr>
              <a:t>greater</a:t>
            </a:r>
            <a:r>
              <a:rPr sz="1350" spc="-41">
                <a:solidFill>
                  <a:srgbClr val="073762"/>
                </a:solidFill>
                <a:latin typeface="Arial"/>
                <a:cs typeface="Arial"/>
              </a:rPr>
              <a:t> </a:t>
            </a:r>
            <a:r>
              <a:rPr sz="1350">
                <a:solidFill>
                  <a:srgbClr val="073762"/>
                </a:solidFill>
                <a:latin typeface="Arial"/>
                <a:cs typeface="Arial"/>
              </a:rPr>
              <a:t>overlap</a:t>
            </a:r>
            <a:r>
              <a:rPr sz="1350" spc="-26">
                <a:solidFill>
                  <a:srgbClr val="073762"/>
                </a:solidFill>
                <a:latin typeface="Arial"/>
                <a:cs typeface="Arial"/>
              </a:rPr>
              <a:t> </a:t>
            </a:r>
            <a:r>
              <a:rPr sz="1350">
                <a:solidFill>
                  <a:srgbClr val="073762"/>
                </a:solidFill>
                <a:latin typeface="Arial"/>
                <a:cs typeface="Arial"/>
              </a:rPr>
              <a:t>was observed</a:t>
            </a:r>
            <a:r>
              <a:rPr sz="1350" spc="-30">
                <a:solidFill>
                  <a:srgbClr val="073762"/>
                </a:solidFill>
                <a:latin typeface="Arial"/>
                <a:cs typeface="Arial"/>
              </a:rPr>
              <a:t> </a:t>
            </a:r>
            <a:r>
              <a:rPr sz="1350">
                <a:solidFill>
                  <a:srgbClr val="073762"/>
                </a:solidFill>
                <a:latin typeface="Arial"/>
                <a:cs typeface="Arial"/>
              </a:rPr>
              <a:t>with</a:t>
            </a:r>
            <a:r>
              <a:rPr sz="1350" spc="-8">
                <a:solidFill>
                  <a:srgbClr val="073762"/>
                </a:solidFill>
                <a:latin typeface="Arial"/>
                <a:cs typeface="Arial"/>
              </a:rPr>
              <a:t> eosinophils</a:t>
            </a:r>
            <a:endParaRPr sz="1350">
              <a:latin typeface="Arial"/>
              <a:cs typeface="Arial"/>
            </a:endParaRPr>
          </a:p>
          <a:p>
            <a:pPr marL="224314" defTabSz="685800">
              <a:spcBef>
                <a:spcPts val="4"/>
              </a:spcBef>
            </a:pPr>
            <a:r>
              <a:rPr sz="1350">
                <a:solidFill>
                  <a:srgbClr val="073762"/>
                </a:solidFill>
                <a:latin typeface="Arial"/>
                <a:cs typeface="Arial"/>
              </a:rPr>
              <a:t>and</a:t>
            </a:r>
            <a:r>
              <a:rPr sz="1350" spc="-11">
                <a:solidFill>
                  <a:srgbClr val="073762"/>
                </a:solidFill>
                <a:latin typeface="Arial"/>
                <a:cs typeface="Arial"/>
              </a:rPr>
              <a:t> </a:t>
            </a:r>
            <a:r>
              <a:rPr sz="1350">
                <a:solidFill>
                  <a:srgbClr val="073762"/>
                </a:solidFill>
                <a:latin typeface="Arial"/>
                <a:cs typeface="Arial"/>
              </a:rPr>
              <a:t>FeNO</a:t>
            </a:r>
            <a:r>
              <a:rPr sz="1350" spc="-23">
                <a:solidFill>
                  <a:srgbClr val="073762"/>
                </a:solidFill>
                <a:latin typeface="Arial"/>
                <a:cs typeface="Arial"/>
              </a:rPr>
              <a:t> </a:t>
            </a:r>
            <a:r>
              <a:rPr sz="1350">
                <a:solidFill>
                  <a:srgbClr val="073762"/>
                </a:solidFill>
                <a:latin typeface="Arial"/>
                <a:cs typeface="Arial"/>
              </a:rPr>
              <a:t>than</a:t>
            </a:r>
            <a:r>
              <a:rPr sz="1350" spc="-15">
                <a:solidFill>
                  <a:srgbClr val="073762"/>
                </a:solidFill>
                <a:latin typeface="Arial"/>
                <a:cs typeface="Arial"/>
              </a:rPr>
              <a:t> </a:t>
            </a:r>
            <a:r>
              <a:rPr sz="1350">
                <a:solidFill>
                  <a:srgbClr val="073762"/>
                </a:solidFill>
                <a:latin typeface="Arial"/>
                <a:cs typeface="Arial"/>
              </a:rPr>
              <a:t>with</a:t>
            </a:r>
            <a:r>
              <a:rPr sz="1350" spc="11">
                <a:solidFill>
                  <a:srgbClr val="073762"/>
                </a:solidFill>
                <a:latin typeface="Arial"/>
                <a:cs typeface="Arial"/>
              </a:rPr>
              <a:t> </a:t>
            </a:r>
            <a:r>
              <a:rPr sz="1350" spc="-19">
                <a:solidFill>
                  <a:srgbClr val="073762"/>
                </a:solidFill>
                <a:latin typeface="Arial"/>
                <a:cs typeface="Arial"/>
              </a:rPr>
              <a:t>IgE</a:t>
            </a:r>
            <a:endParaRPr sz="1350">
              <a:latin typeface="Arial"/>
              <a:cs typeface="Arial"/>
            </a:endParaRPr>
          </a:p>
          <a:p>
            <a:pPr defTabSz="685800">
              <a:spcBef>
                <a:spcPts val="1271"/>
              </a:spcBef>
            </a:pPr>
            <a:endParaRPr sz="1350">
              <a:latin typeface="Arial"/>
              <a:cs typeface="Arial"/>
            </a:endParaRPr>
          </a:p>
          <a:p>
            <a:pPr marL="224314" indent="-214789" defTabSz="685800">
              <a:buFont typeface="Wingdings"/>
              <a:buChar char=""/>
              <a:tabLst>
                <a:tab pos="224314" algn="l"/>
              </a:tabLst>
            </a:pPr>
            <a:r>
              <a:rPr sz="1350" spc="-8">
                <a:solidFill>
                  <a:srgbClr val="073762"/>
                </a:solidFill>
                <a:latin typeface="Arial"/>
                <a:cs typeface="Arial"/>
              </a:rPr>
              <a:t>Overall:</a:t>
            </a:r>
            <a:endParaRPr sz="1350">
              <a:latin typeface="Arial"/>
              <a:cs typeface="Arial"/>
            </a:endParaRPr>
          </a:p>
        </p:txBody>
      </p:sp>
      <p:sp>
        <p:nvSpPr>
          <p:cNvPr id="6" name="object 6"/>
          <p:cNvSpPr txBox="1"/>
          <p:nvPr/>
        </p:nvSpPr>
        <p:spPr>
          <a:xfrm>
            <a:off x="620954" y="3086481"/>
            <a:ext cx="2773680" cy="864660"/>
          </a:xfrm>
          <a:prstGeom prst="rect">
            <a:avLst/>
          </a:prstGeom>
        </p:spPr>
        <p:txBody>
          <a:bodyPr vert="horz" wrap="square" lIns="0" tIns="86678" rIns="0" bIns="0" rtlCol="0">
            <a:spAutoFit/>
          </a:bodyPr>
          <a:lstStyle/>
          <a:p>
            <a:pPr marL="223838" indent="-214313" defTabSz="685800">
              <a:spcBef>
                <a:spcPts val="683"/>
              </a:spcBef>
              <a:buFont typeface="Wingdings"/>
              <a:buChar char=""/>
              <a:tabLst>
                <a:tab pos="223838" algn="l"/>
              </a:tabLst>
            </a:pPr>
            <a:r>
              <a:rPr sz="1350">
                <a:solidFill>
                  <a:srgbClr val="073762"/>
                </a:solidFill>
                <a:latin typeface="Arial"/>
                <a:cs typeface="Arial"/>
              </a:rPr>
              <a:t>57%</a:t>
            </a:r>
            <a:r>
              <a:rPr sz="1350" spc="-23">
                <a:solidFill>
                  <a:srgbClr val="073762"/>
                </a:solidFill>
                <a:latin typeface="Arial"/>
                <a:cs typeface="Arial"/>
              </a:rPr>
              <a:t> </a:t>
            </a:r>
            <a:r>
              <a:rPr sz="1350">
                <a:solidFill>
                  <a:srgbClr val="073762"/>
                </a:solidFill>
                <a:latin typeface="Arial"/>
                <a:cs typeface="Arial"/>
              </a:rPr>
              <a:t>were</a:t>
            </a:r>
            <a:r>
              <a:rPr sz="1350" spc="-4">
                <a:solidFill>
                  <a:srgbClr val="073762"/>
                </a:solidFill>
                <a:latin typeface="Arial"/>
                <a:cs typeface="Arial"/>
              </a:rPr>
              <a:t> </a:t>
            </a:r>
            <a:r>
              <a:rPr sz="1350">
                <a:solidFill>
                  <a:srgbClr val="073762"/>
                </a:solidFill>
                <a:latin typeface="Arial"/>
                <a:cs typeface="Arial"/>
              </a:rPr>
              <a:t>positive</a:t>
            </a:r>
            <a:r>
              <a:rPr sz="1350" spc="-19">
                <a:solidFill>
                  <a:srgbClr val="073762"/>
                </a:solidFill>
                <a:latin typeface="Arial"/>
                <a:cs typeface="Arial"/>
              </a:rPr>
              <a:t> </a:t>
            </a:r>
            <a:r>
              <a:rPr sz="1350">
                <a:solidFill>
                  <a:srgbClr val="073762"/>
                </a:solidFill>
                <a:latin typeface="Arial"/>
                <a:cs typeface="Arial"/>
              </a:rPr>
              <a:t>for</a:t>
            </a:r>
            <a:r>
              <a:rPr sz="1350" spc="-23">
                <a:solidFill>
                  <a:srgbClr val="073762"/>
                </a:solidFill>
                <a:latin typeface="Arial"/>
                <a:cs typeface="Arial"/>
              </a:rPr>
              <a:t> </a:t>
            </a:r>
            <a:r>
              <a:rPr sz="1350" spc="-8">
                <a:solidFill>
                  <a:srgbClr val="073762"/>
                </a:solidFill>
                <a:latin typeface="Arial"/>
                <a:cs typeface="Arial"/>
              </a:rPr>
              <a:t>eosinophils</a:t>
            </a:r>
            <a:endParaRPr sz="1350">
              <a:latin typeface="Arial"/>
              <a:cs typeface="Arial"/>
            </a:endParaRPr>
          </a:p>
          <a:p>
            <a:pPr marL="224314" indent="-214789" defTabSz="685800">
              <a:spcBef>
                <a:spcPts val="604"/>
              </a:spcBef>
              <a:buFont typeface="Wingdings"/>
              <a:buChar char=""/>
              <a:tabLst>
                <a:tab pos="224314" algn="l"/>
              </a:tabLst>
            </a:pPr>
            <a:r>
              <a:rPr sz="1350">
                <a:solidFill>
                  <a:srgbClr val="073762"/>
                </a:solidFill>
                <a:latin typeface="Arial"/>
                <a:cs typeface="Arial"/>
              </a:rPr>
              <a:t>58%</a:t>
            </a:r>
            <a:r>
              <a:rPr sz="1350" spc="-23">
                <a:solidFill>
                  <a:srgbClr val="073762"/>
                </a:solidFill>
                <a:latin typeface="Arial"/>
                <a:cs typeface="Arial"/>
              </a:rPr>
              <a:t> </a:t>
            </a:r>
            <a:r>
              <a:rPr sz="1350">
                <a:solidFill>
                  <a:srgbClr val="073762"/>
                </a:solidFill>
                <a:latin typeface="Arial"/>
                <a:cs typeface="Arial"/>
              </a:rPr>
              <a:t>were</a:t>
            </a:r>
            <a:r>
              <a:rPr sz="1350" spc="-4">
                <a:solidFill>
                  <a:srgbClr val="073762"/>
                </a:solidFill>
                <a:latin typeface="Arial"/>
                <a:cs typeface="Arial"/>
              </a:rPr>
              <a:t> </a:t>
            </a:r>
            <a:r>
              <a:rPr sz="1350">
                <a:solidFill>
                  <a:srgbClr val="073762"/>
                </a:solidFill>
                <a:latin typeface="Arial"/>
                <a:cs typeface="Arial"/>
              </a:rPr>
              <a:t>positive</a:t>
            </a:r>
            <a:r>
              <a:rPr sz="1350" spc="-15">
                <a:solidFill>
                  <a:srgbClr val="073762"/>
                </a:solidFill>
                <a:latin typeface="Arial"/>
                <a:cs typeface="Arial"/>
              </a:rPr>
              <a:t> </a:t>
            </a:r>
            <a:r>
              <a:rPr sz="1350">
                <a:solidFill>
                  <a:srgbClr val="073762"/>
                </a:solidFill>
                <a:latin typeface="Arial"/>
                <a:cs typeface="Arial"/>
              </a:rPr>
              <a:t>for</a:t>
            </a:r>
            <a:r>
              <a:rPr sz="1350" spc="-8">
                <a:solidFill>
                  <a:srgbClr val="073762"/>
                </a:solidFill>
                <a:latin typeface="Arial"/>
                <a:cs typeface="Arial"/>
              </a:rPr>
              <a:t> </a:t>
            </a:r>
            <a:r>
              <a:rPr sz="1350" spc="-15">
                <a:solidFill>
                  <a:srgbClr val="073762"/>
                </a:solidFill>
                <a:latin typeface="Arial"/>
                <a:cs typeface="Arial"/>
              </a:rPr>
              <a:t>FeNO</a:t>
            </a:r>
            <a:endParaRPr sz="1350">
              <a:latin typeface="Arial"/>
              <a:cs typeface="Arial"/>
            </a:endParaRPr>
          </a:p>
          <a:p>
            <a:pPr marL="224314" indent="-214789" defTabSz="685800">
              <a:spcBef>
                <a:spcPts val="604"/>
              </a:spcBef>
              <a:buFont typeface="Wingdings"/>
              <a:buChar char=""/>
              <a:tabLst>
                <a:tab pos="224314" algn="l"/>
              </a:tabLst>
            </a:pPr>
            <a:r>
              <a:rPr sz="1350">
                <a:solidFill>
                  <a:srgbClr val="073762"/>
                </a:solidFill>
                <a:latin typeface="Arial"/>
                <a:cs typeface="Arial"/>
              </a:rPr>
              <a:t>59%</a:t>
            </a:r>
            <a:r>
              <a:rPr sz="1350" spc="-23">
                <a:solidFill>
                  <a:srgbClr val="073762"/>
                </a:solidFill>
                <a:latin typeface="Arial"/>
                <a:cs typeface="Arial"/>
              </a:rPr>
              <a:t> </a:t>
            </a:r>
            <a:r>
              <a:rPr sz="1350">
                <a:solidFill>
                  <a:srgbClr val="073762"/>
                </a:solidFill>
                <a:latin typeface="Arial"/>
                <a:cs typeface="Arial"/>
              </a:rPr>
              <a:t>were</a:t>
            </a:r>
            <a:r>
              <a:rPr sz="1350" spc="-4">
                <a:solidFill>
                  <a:srgbClr val="073762"/>
                </a:solidFill>
                <a:latin typeface="Arial"/>
                <a:cs typeface="Arial"/>
              </a:rPr>
              <a:t> </a:t>
            </a:r>
            <a:r>
              <a:rPr sz="1350">
                <a:solidFill>
                  <a:srgbClr val="073762"/>
                </a:solidFill>
                <a:latin typeface="Arial"/>
                <a:cs typeface="Arial"/>
              </a:rPr>
              <a:t>positive</a:t>
            </a:r>
            <a:r>
              <a:rPr sz="1350" spc="-15">
                <a:solidFill>
                  <a:srgbClr val="073762"/>
                </a:solidFill>
                <a:latin typeface="Arial"/>
                <a:cs typeface="Arial"/>
              </a:rPr>
              <a:t> </a:t>
            </a:r>
            <a:r>
              <a:rPr sz="1350">
                <a:solidFill>
                  <a:srgbClr val="073762"/>
                </a:solidFill>
                <a:latin typeface="Arial"/>
                <a:cs typeface="Arial"/>
              </a:rPr>
              <a:t>for</a:t>
            </a:r>
            <a:r>
              <a:rPr sz="1350" spc="-8">
                <a:solidFill>
                  <a:srgbClr val="073762"/>
                </a:solidFill>
                <a:latin typeface="Arial"/>
                <a:cs typeface="Arial"/>
              </a:rPr>
              <a:t> </a:t>
            </a:r>
            <a:r>
              <a:rPr sz="1350" spc="-19">
                <a:solidFill>
                  <a:srgbClr val="073762"/>
                </a:solidFill>
                <a:latin typeface="Arial"/>
                <a:cs typeface="Arial"/>
              </a:rPr>
              <a:t>IgE</a:t>
            </a:r>
            <a:endParaRPr sz="1350">
              <a:latin typeface="Arial"/>
              <a:cs typeface="Arial"/>
            </a:endParaRPr>
          </a:p>
        </p:txBody>
      </p:sp>
      <p:sp>
        <p:nvSpPr>
          <p:cNvPr id="7" name="object 7"/>
          <p:cNvSpPr txBox="1"/>
          <p:nvPr/>
        </p:nvSpPr>
        <p:spPr>
          <a:xfrm>
            <a:off x="4721543" y="3304508"/>
            <a:ext cx="525304" cy="193803"/>
          </a:xfrm>
          <a:prstGeom prst="rect">
            <a:avLst/>
          </a:prstGeom>
        </p:spPr>
        <p:txBody>
          <a:bodyPr vert="horz" wrap="square" lIns="0" tIns="9049" rIns="0" bIns="0" rtlCol="0">
            <a:spAutoFit/>
          </a:bodyPr>
          <a:lstStyle/>
          <a:p>
            <a:pPr marL="9525" defTabSz="685800">
              <a:spcBef>
                <a:spcPts val="71"/>
              </a:spcBef>
            </a:pPr>
            <a:r>
              <a:rPr sz="1200" spc="-8">
                <a:latin typeface="Arial"/>
                <a:cs typeface="Arial"/>
              </a:rPr>
              <a:t>≥25ppb</a:t>
            </a:r>
            <a:endParaRPr sz="1200">
              <a:latin typeface="Arial"/>
              <a:cs typeface="Arial"/>
            </a:endParaRPr>
          </a:p>
        </p:txBody>
      </p:sp>
      <p:sp>
        <p:nvSpPr>
          <p:cNvPr id="8" name="object 8"/>
          <p:cNvSpPr txBox="1"/>
          <p:nvPr/>
        </p:nvSpPr>
        <p:spPr>
          <a:xfrm>
            <a:off x="6136862" y="1392459"/>
            <a:ext cx="876776" cy="193803"/>
          </a:xfrm>
          <a:prstGeom prst="rect">
            <a:avLst/>
          </a:prstGeom>
        </p:spPr>
        <p:txBody>
          <a:bodyPr vert="horz" wrap="square" lIns="0" tIns="9049" rIns="0" bIns="0" rtlCol="0">
            <a:spAutoFit/>
          </a:bodyPr>
          <a:lstStyle/>
          <a:p>
            <a:pPr marL="9525" defTabSz="685800">
              <a:spcBef>
                <a:spcPts val="71"/>
              </a:spcBef>
            </a:pPr>
            <a:r>
              <a:rPr sz="1200" spc="-8">
                <a:latin typeface="Arial"/>
                <a:cs typeface="Arial"/>
              </a:rPr>
              <a:t>≥300cells/µL</a:t>
            </a:r>
            <a:endParaRPr sz="1200">
              <a:latin typeface="Arial"/>
              <a:cs typeface="Arial"/>
            </a:endParaRPr>
          </a:p>
        </p:txBody>
      </p:sp>
      <p:sp>
        <p:nvSpPr>
          <p:cNvPr id="9" name="object 9"/>
          <p:cNvSpPr txBox="1"/>
          <p:nvPr/>
        </p:nvSpPr>
        <p:spPr>
          <a:xfrm>
            <a:off x="7775923" y="3304508"/>
            <a:ext cx="627221" cy="193803"/>
          </a:xfrm>
          <a:prstGeom prst="rect">
            <a:avLst/>
          </a:prstGeom>
        </p:spPr>
        <p:txBody>
          <a:bodyPr vert="horz" wrap="square" lIns="0" tIns="9049" rIns="0" bIns="0" rtlCol="0">
            <a:spAutoFit/>
          </a:bodyPr>
          <a:lstStyle/>
          <a:p>
            <a:pPr marL="9525" defTabSz="685800">
              <a:spcBef>
                <a:spcPts val="71"/>
              </a:spcBef>
            </a:pPr>
            <a:r>
              <a:rPr sz="1200">
                <a:latin typeface="Arial"/>
                <a:cs typeface="Arial"/>
              </a:rPr>
              <a:t>≥</a:t>
            </a:r>
            <a:r>
              <a:rPr sz="1200" spc="-4">
                <a:latin typeface="Arial"/>
                <a:cs typeface="Arial"/>
              </a:rPr>
              <a:t> </a:t>
            </a:r>
            <a:r>
              <a:rPr sz="1200" spc="-8">
                <a:latin typeface="Arial"/>
                <a:cs typeface="Arial"/>
              </a:rPr>
              <a:t>75kU/L</a:t>
            </a:r>
            <a:endParaRPr sz="1200">
              <a:latin typeface="Arial"/>
              <a:cs typeface="Arial"/>
            </a:endParaRPr>
          </a:p>
        </p:txBody>
      </p:sp>
      <p:sp>
        <p:nvSpPr>
          <p:cNvPr id="10" name="object 10"/>
          <p:cNvSpPr/>
          <p:nvPr/>
        </p:nvSpPr>
        <p:spPr>
          <a:xfrm>
            <a:off x="6181915" y="2392871"/>
            <a:ext cx="627698" cy="718185"/>
          </a:xfrm>
          <a:custGeom>
            <a:avLst/>
            <a:gdLst/>
            <a:ahLst/>
            <a:cxnLst/>
            <a:rect l="l" t="t" r="r" b="b"/>
            <a:pathLst>
              <a:path w="836929" h="957579">
                <a:moveTo>
                  <a:pt x="0" y="478535"/>
                </a:moveTo>
                <a:lnTo>
                  <a:pt x="2455" y="426394"/>
                </a:lnTo>
                <a:lnTo>
                  <a:pt x="9650" y="375879"/>
                </a:lnTo>
                <a:lnTo>
                  <a:pt x="21329" y="327282"/>
                </a:lnTo>
                <a:lnTo>
                  <a:pt x="37238" y="280895"/>
                </a:lnTo>
                <a:lnTo>
                  <a:pt x="57121" y="237010"/>
                </a:lnTo>
                <a:lnTo>
                  <a:pt x="80723" y="195919"/>
                </a:lnTo>
                <a:lnTo>
                  <a:pt x="107787" y="157914"/>
                </a:lnTo>
                <a:lnTo>
                  <a:pt x="138060" y="123287"/>
                </a:lnTo>
                <a:lnTo>
                  <a:pt x="171285" y="92330"/>
                </a:lnTo>
                <a:lnTo>
                  <a:pt x="207207" y="65334"/>
                </a:lnTo>
                <a:lnTo>
                  <a:pt x="245571" y="42592"/>
                </a:lnTo>
                <a:lnTo>
                  <a:pt x="286121" y="24396"/>
                </a:lnTo>
                <a:lnTo>
                  <a:pt x="328603" y="11037"/>
                </a:lnTo>
                <a:lnTo>
                  <a:pt x="372760" y="2807"/>
                </a:lnTo>
                <a:lnTo>
                  <a:pt x="418338" y="0"/>
                </a:lnTo>
                <a:lnTo>
                  <a:pt x="463915" y="2807"/>
                </a:lnTo>
                <a:lnTo>
                  <a:pt x="508072" y="11037"/>
                </a:lnTo>
                <a:lnTo>
                  <a:pt x="550554" y="24396"/>
                </a:lnTo>
                <a:lnTo>
                  <a:pt x="591104" y="42592"/>
                </a:lnTo>
                <a:lnTo>
                  <a:pt x="629468" y="65334"/>
                </a:lnTo>
                <a:lnTo>
                  <a:pt x="665390" y="92330"/>
                </a:lnTo>
                <a:lnTo>
                  <a:pt x="698615" y="123287"/>
                </a:lnTo>
                <a:lnTo>
                  <a:pt x="728888" y="157914"/>
                </a:lnTo>
                <a:lnTo>
                  <a:pt x="755952" y="195919"/>
                </a:lnTo>
                <a:lnTo>
                  <a:pt x="779554" y="237010"/>
                </a:lnTo>
                <a:lnTo>
                  <a:pt x="799437" y="280895"/>
                </a:lnTo>
                <a:lnTo>
                  <a:pt x="815346" y="327282"/>
                </a:lnTo>
                <a:lnTo>
                  <a:pt x="827025" y="375879"/>
                </a:lnTo>
                <a:lnTo>
                  <a:pt x="834220" y="426394"/>
                </a:lnTo>
                <a:lnTo>
                  <a:pt x="836676" y="478535"/>
                </a:lnTo>
                <a:lnTo>
                  <a:pt x="834220" y="530677"/>
                </a:lnTo>
                <a:lnTo>
                  <a:pt x="827025" y="581192"/>
                </a:lnTo>
                <a:lnTo>
                  <a:pt x="815346" y="629789"/>
                </a:lnTo>
                <a:lnTo>
                  <a:pt x="799437" y="676176"/>
                </a:lnTo>
                <a:lnTo>
                  <a:pt x="779554" y="720061"/>
                </a:lnTo>
                <a:lnTo>
                  <a:pt x="755952" y="761152"/>
                </a:lnTo>
                <a:lnTo>
                  <a:pt x="728888" y="799157"/>
                </a:lnTo>
                <a:lnTo>
                  <a:pt x="698615" y="833784"/>
                </a:lnTo>
                <a:lnTo>
                  <a:pt x="665390" y="864741"/>
                </a:lnTo>
                <a:lnTo>
                  <a:pt x="629468" y="891737"/>
                </a:lnTo>
                <a:lnTo>
                  <a:pt x="591104" y="914479"/>
                </a:lnTo>
                <a:lnTo>
                  <a:pt x="550554" y="932675"/>
                </a:lnTo>
                <a:lnTo>
                  <a:pt x="508072" y="946034"/>
                </a:lnTo>
                <a:lnTo>
                  <a:pt x="463915" y="954264"/>
                </a:lnTo>
                <a:lnTo>
                  <a:pt x="418338" y="957071"/>
                </a:lnTo>
                <a:lnTo>
                  <a:pt x="372760" y="954264"/>
                </a:lnTo>
                <a:lnTo>
                  <a:pt x="328603" y="946034"/>
                </a:lnTo>
                <a:lnTo>
                  <a:pt x="286121" y="932675"/>
                </a:lnTo>
                <a:lnTo>
                  <a:pt x="245571" y="914479"/>
                </a:lnTo>
                <a:lnTo>
                  <a:pt x="207207" y="891737"/>
                </a:lnTo>
                <a:lnTo>
                  <a:pt x="171285" y="864741"/>
                </a:lnTo>
                <a:lnTo>
                  <a:pt x="138060" y="833784"/>
                </a:lnTo>
                <a:lnTo>
                  <a:pt x="107787" y="799157"/>
                </a:lnTo>
                <a:lnTo>
                  <a:pt x="80723" y="761152"/>
                </a:lnTo>
                <a:lnTo>
                  <a:pt x="57121" y="720061"/>
                </a:lnTo>
                <a:lnTo>
                  <a:pt x="37238" y="676176"/>
                </a:lnTo>
                <a:lnTo>
                  <a:pt x="21329" y="629789"/>
                </a:lnTo>
                <a:lnTo>
                  <a:pt x="9650" y="581192"/>
                </a:lnTo>
                <a:lnTo>
                  <a:pt x="2455" y="530677"/>
                </a:lnTo>
                <a:lnTo>
                  <a:pt x="0" y="478535"/>
                </a:lnTo>
                <a:close/>
              </a:path>
            </a:pathLst>
          </a:custGeom>
          <a:ln w="25400">
            <a:solidFill>
              <a:srgbClr val="FFFF00"/>
            </a:solidFill>
          </a:ln>
        </p:spPr>
        <p:txBody>
          <a:bodyPr wrap="square" lIns="0" tIns="0" rIns="0" bIns="0" rtlCol="0"/>
          <a:lstStyle/>
          <a:p>
            <a:pPr defTabSz="685800"/>
            <a:endParaRPr sz="1350"/>
          </a:p>
        </p:txBody>
      </p:sp>
      <p:sp>
        <p:nvSpPr>
          <p:cNvPr id="11" name="object 11"/>
          <p:cNvSpPr txBox="1"/>
          <p:nvPr/>
        </p:nvSpPr>
        <p:spPr>
          <a:xfrm>
            <a:off x="3750279" y="871500"/>
            <a:ext cx="582454" cy="217367"/>
          </a:xfrm>
          <a:prstGeom prst="rect">
            <a:avLst/>
          </a:prstGeom>
        </p:spPr>
        <p:txBody>
          <a:bodyPr vert="horz" wrap="square" lIns="0" tIns="9525" rIns="0" bIns="0" rtlCol="0">
            <a:spAutoFit/>
          </a:bodyPr>
          <a:lstStyle/>
          <a:p>
            <a:pPr marL="9525" defTabSz="685800">
              <a:spcBef>
                <a:spcPts val="75"/>
              </a:spcBef>
            </a:pPr>
            <a:r>
              <a:rPr sz="1350" spc="-15">
                <a:solidFill>
                  <a:srgbClr val="404040"/>
                </a:solidFill>
                <a:latin typeface="Arial"/>
                <a:cs typeface="Arial"/>
              </a:rPr>
              <a:t>n=1175</a:t>
            </a:r>
            <a:endParaRPr sz="1350">
              <a:latin typeface="Arial"/>
              <a:cs typeface="Arial"/>
            </a:endParaRPr>
          </a:p>
        </p:txBody>
      </p:sp>
      <p:sp>
        <p:nvSpPr>
          <p:cNvPr id="12" name="object 12"/>
          <p:cNvSpPr txBox="1"/>
          <p:nvPr/>
        </p:nvSpPr>
        <p:spPr>
          <a:xfrm>
            <a:off x="5662231" y="4924349"/>
            <a:ext cx="2616518" cy="148117"/>
          </a:xfrm>
          <a:prstGeom prst="rect">
            <a:avLst/>
          </a:prstGeom>
        </p:spPr>
        <p:txBody>
          <a:bodyPr vert="horz" wrap="square" lIns="0" tIns="9525" rIns="0" bIns="0" rtlCol="0">
            <a:spAutoFit/>
          </a:bodyPr>
          <a:lstStyle/>
          <a:p>
            <a:pPr marL="9525" defTabSz="685800">
              <a:spcBef>
                <a:spcPts val="75"/>
              </a:spcBef>
            </a:pPr>
            <a:r>
              <a:rPr sz="900">
                <a:solidFill>
                  <a:srgbClr val="073762"/>
                </a:solidFill>
                <a:latin typeface="Arial"/>
                <a:cs typeface="Arial"/>
                <a:hlinkClick r:id="rId3"/>
              </a:rPr>
              <a:t>Denton</a:t>
            </a:r>
            <a:r>
              <a:rPr sz="900" spc="-23">
                <a:solidFill>
                  <a:srgbClr val="073762"/>
                </a:solidFill>
                <a:latin typeface="Arial"/>
                <a:cs typeface="Arial"/>
                <a:hlinkClick r:id="rId3"/>
              </a:rPr>
              <a:t> </a:t>
            </a:r>
            <a:r>
              <a:rPr sz="900">
                <a:solidFill>
                  <a:srgbClr val="073762"/>
                </a:solidFill>
                <a:latin typeface="Arial"/>
                <a:cs typeface="Arial"/>
                <a:hlinkClick r:id="rId3"/>
              </a:rPr>
              <a:t>E.,</a:t>
            </a:r>
            <a:r>
              <a:rPr sz="900" spc="4">
                <a:solidFill>
                  <a:srgbClr val="073762"/>
                </a:solidFill>
                <a:latin typeface="Arial"/>
                <a:cs typeface="Arial"/>
                <a:hlinkClick r:id="rId3"/>
              </a:rPr>
              <a:t> </a:t>
            </a:r>
            <a:r>
              <a:rPr sz="900">
                <a:solidFill>
                  <a:srgbClr val="073762"/>
                </a:solidFill>
                <a:latin typeface="Arial"/>
                <a:cs typeface="Arial"/>
                <a:hlinkClick r:id="rId3"/>
              </a:rPr>
              <a:t>et</a:t>
            </a:r>
            <a:r>
              <a:rPr sz="900" spc="-4">
                <a:solidFill>
                  <a:srgbClr val="073762"/>
                </a:solidFill>
                <a:latin typeface="Arial"/>
                <a:cs typeface="Arial"/>
                <a:hlinkClick r:id="rId3"/>
              </a:rPr>
              <a:t> </a:t>
            </a:r>
            <a:r>
              <a:rPr sz="900">
                <a:solidFill>
                  <a:srgbClr val="073762"/>
                </a:solidFill>
                <a:latin typeface="Arial"/>
                <a:cs typeface="Arial"/>
                <a:hlinkClick r:id="rId3"/>
              </a:rPr>
              <a:t>al.</a:t>
            </a:r>
            <a:r>
              <a:rPr sz="900" spc="8">
                <a:solidFill>
                  <a:srgbClr val="073762"/>
                </a:solidFill>
                <a:latin typeface="Arial"/>
                <a:cs typeface="Arial"/>
                <a:hlinkClick r:id="rId3"/>
              </a:rPr>
              <a:t> </a:t>
            </a:r>
            <a:r>
              <a:rPr sz="900" i="1">
                <a:solidFill>
                  <a:srgbClr val="073762"/>
                </a:solidFill>
                <a:latin typeface="Arial"/>
                <a:cs typeface="Arial"/>
                <a:hlinkClick r:id="rId3"/>
              </a:rPr>
              <a:t>JACI</a:t>
            </a:r>
            <a:r>
              <a:rPr sz="900" i="1" spc="4">
                <a:solidFill>
                  <a:srgbClr val="073762"/>
                </a:solidFill>
                <a:latin typeface="Arial"/>
                <a:cs typeface="Arial"/>
                <a:hlinkClick r:id="rId3"/>
              </a:rPr>
              <a:t> </a:t>
            </a:r>
            <a:r>
              <a:rPr sz="900" i="1">
                <a:solidFill>
                  <a:srgbClr val="073762"/>
                </a:solidFill>
                <a:latin typeface="Arial"/>
                <a:cs typeface="Arial"/>
                <a:hlinkClick r:id="rId3"/>
              </a:rPr>
              <a:t>In Pract</a:t>
            </a:r>
            <a:r>
              <a:rPr sz="900" i="1" spc="4">
                <a:solidFill>
                  <a:srgbClr val="073762"/>
                </a:solidFill>
                <a:latin typeface="Arial"/>
                <a:cs typeface="Arial"/>
                <a:hlinkClick r:id="rId3"/>
              </a:rPr>
              <a:t> </a:t>
            </a:r>
            <a:r>
              <a:rPr sz="900" spc="-8">
                <a:solidFill>
                  <a:srgbClr val="073762"/>
                </a:solidFill>
                <a:latin typeface="Arial"/>
                <a:cs typeface="Arial"/>
                <a:hlinkClick r:id="rId3"/>
              </a:rPr>
              <a:t>2021:Article</a:t>
            </a:r>
            <a:r>
              <a:rPr sz="900" spc="-23">
                <a:solidFill>
                  <a:srgbClr val="073762"/>
                </a:solidFill>
                <a:latin typeface="Arial"/>
                <a:cs typeface="Arial"/>
                <a:hlinkClick r:id="rId3"/>
              </a:rPr>
              <a:t> </a:t>
            </a:r>
            <a:r>
              <a:rPr sz="900">
                <a:solidFill>
                  <a:srgbClr val="073762"/>
                </a:solidFill>
                <a:latin typeface="Arial"/>
                <a:cs typeface="Arial"/>
                <a:hlinkClick r:id="rId3"/>
              </a:rPr>
              <a:t>In </a:t>
            </a:r>
            <a:r>
              <a:rPr sz="900" spc="-8">
                <a:solidFill>
                  <a:srgbClr val="073762"/>
                </a:solidFill>
                <a:latin typeface="Arial"/>
                <a:cs typeface="Arial"/>
                <a:hlinkClick r:id="rId3"/>
              </a:rPr>
              <a:t>press</a:t>
            </a:r>
            <a:endParaRPr sz="900">
              <a:latin typeface="Arial"/>
              <a:cs typeface="Arial"/>
            </a:endParaRPr>
          </a:p>
        </p:txBody>
      </p:sp>
      <p:pic>
        <p:nvPicPr>
          <p:cNvPr id="13" name="Graphic 12" descr="Beginning with solid fill">
            <a:hlinkClick r:id="rId4" action="ppaction://hlinksldjump"/>
            <a:extLst>
              <a:ext uri="{FF2B5EF4-FFF2-40B4-BE49-F238E27FC236}">
                <a16:creationId xmlns:a16="http://schemas.microsoft.com/office/drawing/2014/main" id="{0B1E7642-34B0-D517-B4BA-B424F7C2A3FB}"/>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164307" y="39648"/>
            <a:ext cx="6290029" cy="567559"/>
          </a:xfrm>
          <a:prstGeom prst="rect">
            <a:avLst/>
          </a:prstGeom>
        </p:spPr>
        <p:txBody>
          <a:bodyPr vert="horz" wrap="square" lIns="0" tIns="287750" rIns="0" bIns="0" rtlCol="0">
            <a:spAutoFit/>
          </a:bodyPr>
          <a:lstStyle/>
          <a:p>
            <a:pPr marL="104775">
              <a:spcBef>
                <a:spcPts val="75"/>
              </a:spcBef>
            </a:pPr>
            <a:r>
              <a:t>Likelihood</a:t>
            </a:r>
            <a:r>
              <a:rPr spc="-83"/>
              <a:t> </a:t>
            </a:r>
            <a:r>
              <a:t>of</a:t>
            </a:r>
            <a:r>
              <a:rPr spc="-56"/>
              <a:t> </a:t>
            </a:r>
            <a:r>
              <a:t>alternate</a:t>
            </a:r>
            <a:r>
              <a:rPr spc="-64"/>
              <a:t> </a:t>
            </a:r>
            <a:r>
              <a:t>biomarker</a:t>
            </a:r>
            <a:r>
              <a:rPr spc="-56"/>
              <a:t> </a:t>
            </a:r>
            <a:r>
              <a:rPr spc="-8"/>
              <a:t>positivity</a:t>
            </a:r>
          </a:p>
        </p:txBody>
      </p:sp>
      <p:pic>
        <p:nvPicPr>
          <p:cNvPr id="3" name="object 3"/>
          <p:cNvPicPr/>
          <p:nvPr/>
        </p:nvPicPr>
        <p:blipFill>
          <a:blip r:embed="rId2" cstate="print"/>
          <a:stretch>
            <a:fillRect/>
          </a:stretch>
        </p:blipFill>
        <p:spPr>
          <a:xfrm>
            <a:off x="1452145" y="1334453"/>
            <a:ext cx="6061874" cy="2722054"/>
          </a:xfrm>
          <a:prstGeom prst="rect">
            <a:avLst/>
          </a:prstGeom>
        </p:spPr>
      </p:pic>
      <p:sp>
        <p:nvSpPr>
          <p:cNvPr id="4" name="object 4"/>
          <p:cNvSpPr txBox="1"/>
          <p:nvPr/>
        </p:nvSpPr>
        <p:spPr>
          <a:xfrm>
            <a:off x="5662231" y="4924349"/>
            <a:ext cx="2616518" cy="148117"/>
          </a:xfrm>
          <a:prstGeom prst="rect">
            <a:avLst/>
          </a:prstGeom>
        </p:spPr>
        <p:txBody>
          <a:bodyPr vert="horz" wrap="square" lIns="0" tIns="9525" rIns="0" bIns="0" rtlCol="0">
            <a:spAutoFit/>
          </a:bodyPr>
          <a:lstStyle/>
          <a:p>
            <a:pPr marL="9525" defTabSz="685800">
              <a:spcBef>
                <a:spcPts val="75"/>
              </a:spcBef>
            </a:pPr>
            <a:r>
              <a:rPr sz="900">
                <a:solidFill>
                  <a:srgbClr val="073762"/>
                </a:solidFill>
                <a:latin typeface="Arial"/>
                <a:cs typeface="Arial"/>
                <a:hlinkClick r:id="rId3"/>
              </a:rPr>
              <a:t>Denton</a:t>
            </a:r>
            <a:r>
              <a:rPr sz="900" spc="-23">
                <a:solidFill>
                  <a:srgbClr val="073762"/>
                </a:solidFill>
                <a:latin typeface="Arial"/>
                <a:cs typeface="Arial"/>
                <a:hlinkClick r:id="rId3"/>
              </a:rPr>
              <a:t> </a:t>
            </a:r>
            <a:r>
              <a:rPr sz="900">
                <a:solidFill>
                  <a:srgbClr val="073762"/>
                </a:solidFill>
                <a:latin typeface="Arial"/>
                <a:cs typeface="Arial"/>
                <a:hlinkClick r:id="rId3"/>
              </a:rPr>
              <a:t>E.,</a:t>
            </a:r>
            <a:r>
              <a:rPr sz="900" spc="4">
                <a:solidFill>
                  <a:srgbClr val="073762"/>
                </a:solidFill>
                <a:latin typeface="Arial"/>
                <a:cs typeface="Arial"/>
                <a:hlinkClick r:id="rId3"/>
              </a:rPr>
              <a:t> </a:t>
            </a:r>
            <a:r>
              <a:rPr sz="900">
                <a:solidFill>
                  <a:srgbClr val="073762"/>
                </a:solidFill>
                <a:latin typeface="Arial"/>
                <a:cs typeface="Arial"/>
                <a:hlinkClick r:id="rId3"/>
              </a:rPr>
              <a:t>et</a:t>
            </a:r>
            <a:r>
              <a:rPr sz="900" spc="-4">
                <a:solidFill>
                  <a:srgbClr val="073762"/>
                </a:solidFill>
                <a:latin typeface="Arial"/>
                <a:cs typeface="Arial"/>
                <a:hlinkClick r:id="rId3"/>
              </a:rPr>
              <a:t> </a:t>
            </a:r>
            <a:r>
              <a:rPr sz="900">
                <a:solidFill>
                  <a:srgbClr val="073762"/>
                </a:solidFill>
                <a:latin typeface="Arial"/>
                <a:cs typeface="Arial"/>
                <a:hlinkClick r:id="rId3"/>
              </a:rPr>
              <a:t>al.</a:t>
            </a:r>
            <a:r>
              <a:rPr sz="900" spc="8">
                <a:solidFill>
                  <a:srgbClr val="073762"/>
                </a:solidFill>
                <a:latin typeface="Arial"/>
                <a:cs typeface="Arial"/>
                <a:hlinkClick r:id="rId3"/>
              </a:rPr>
              <a:t> </a:t>
            </a:r>
            <a:r>
              <a:rPr sz="900" i="1">
                <a:solidFill>
                  <a:srgbClr val="073762"/>
                </a:solidFill>
                <a:latin typeface="Arial"/>
                <a:cs typeface="Arial"/>
                <a:hlinkClick r:id="rId3"/>
              </a:rPr>
              <a:t>JACI</a:t>
            </a:r>
            <a:r>
              <a:rPr sz="900" i="1" spc="4">
                <a:solidFill>
                  <a:srgbClr val="073762"/>
                </a:solidFill>
                <a:latin typeface="Arial"/>
                <a:cs typeface="Arial"/>
                <a:hlinkClick r:id="rId3"/>
              </a:rPr>
              <a:t> </a:t>
            </a:r>
            <a:r>
              <a:rPr sz="900" i="1">
                <a:solidFill>
                  <a:srgbClr val="073762"/>
                </a:solidFill>
                <a:latin typeface="Arial"/>
                <a:cs typeface="Arial"/>
                <a:hlinkClick r:id="rId3"/>
              </a:rPr>
              <a:t>In Pract</a:t>
            </a:r>
            <a:r>
              <a:rPr sz="900" i="1" spc="4">
                <a:solidFill>
                  <a:srgbClr val="073762"/>
                </a:solidFill>
                <a:latin typeface="Arial"/>
                <a:cs typeface="Arial"/>
                <a:hlinkClick r:id="rId3"/>
              </a:rPr>
              <a:t> </a:t>
            </a:r>
            <a:r>
              <a:rPr sz="900" spc="-8">
                <a:solidFill>
                  <a:srgbClr val="073762"/>
                </a:solidFill>
                <a:latin typeface="Arial"/>
                <a:cs typeface="Arial"/>
                <a:hlinkClick r:id="rId3"/>
              </a:rPr>
              <a:t>2021:Article</a:t>
            </a:r>
            <a:r>
              <a:rPr sz="900" spc="-23">
                <a:solidFill>
                  <a:srgbClr val="073762"/>
                </a:solidFill>
                <a:latin typeface="Arial"/>
                <a:cs typeface="Arial"/>
                <a:hlinkClick r:id="rId3"/>
              </a:rPr>
              <a:t> </a:t>
            </a:r>
            <a:r>
              <a:rPr sz="900">
                <a:solidFill>
                  <a:srgbClr val="073762"/>
                </a:solidFill>
                <a:latin typeface="Arial"/>
                <a:cs typeface="Arial"/>
                <a:hlinkClick r:id="rId3"/>
              </a:rPr>
              <a:t>In </a:t>
            </a:r>
            <a:r>
              <a:rPr sz="900" spc="-8">
                <a:solidFill>
                  <a:srgbClr val="073762"/>
                </a:solidFill>
                <a:latin typeface="Arial"/>
                <a:cs typeface="Arial"/>
                <a:hlinkClick r:id="rId3"/>
              </a:rPr>
              <a:t>press</a:t>
            </a:r>
            <a:endParaRPr sz="900">
              <a:latin typeface="Arial"/>
              <a:cs typeface="Arial"/>
            </a:endParaRPr>
          </a:p>
        </p:txBody>
      </p:sp>
      <p:pic>
        <p:nvPicPr>
          <p:cNvPr id="5" name="Graphic 4" descr="Beginning with solid fill">
            <a:hlinkClick r:id="rId4" action="ppaction://hlinksldjump"/>
            <a:extLst>
              <a:ext uri="{FF2B5EF4-FFF2-40B4-BE49-F238E27FC236}">
                <a16:creationId xmlns:a16="http://schemas.microsoft.com/office/drawing/2014/main" id="{54A20270-3CD9-BAED-9003-257258BDF2AE}"/>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6" name="bg object 17">
            <a:extLst>
              <a:ext uri="{FF2B5EF4-FFF2-40B4-BE49-F238E27FC236}">
                <a16:creationId xmlns:a16="http://schemas.microsoft.com/office/drawing/2014/main" id="{CD83CD3D-2AF6-E35C-3DDB-0A1E9BA449B7}"/>
              </a:ext>
            </a:extLst>
          </p:cNvPr>
          <p:cNvPicPr/>
          <p:nvPr/>
        </p:nvPicPr>
        <p:blipFill>
          <a:blip r:embed="rId7" cstate="print">
            <a:alphaModFix amt="10000"/>
            <a:extLst>
              <a:ext uri="{BEBA8EAE-BF5A-486C-A8C5-ECC9F3942E4B}">
                <a14:imgProps xmlns:a14="http://schemas.microsoft.com/office/drawing/2010/main">
                  <a14:imgLayer r:embed="rId8">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164307" y="39648"/>
            <a:ext cx="6290029" cy="596221"/>
          </a:xfrm>
          <a:prstGeom prst="rect">
            <a:avLst/>
          </a:prstGeom>
        </p:spPr>
        <p:txBody>
          <a:bodyPr vert="horz" wrap="square" lIns="0" tIns="316135" rIns="0" bIns="0" rtlCol="0">
            <a:spAutoFit/>
          </a:bodyPr>
          <a:lstStyle/>
          <a:p>
            <a:pPr marL="104775">
              <a:spcBef>
                <a:spcPts val="75"/>
              </a:spcBef>
            </a:pPr>
            <a:r>
              <a:t>Five</a:t>
            </a:r>
            <a:r>
              <a:rPr spc="-53"/>
              <a:t> </a:t>
            </a:r>
            <a:r>
              <a:t>Distinct</a:t>
            </a:r>
            <a:r>
              <a:rPr spc="-53"/>
              <a:t> </a:t>
            </a:r>
            <a:r>
              <a:t>Clusters</a:t>
            </a:r>
            <a:r>
              <a:rPr spc="-49"/>
              <a:t> </a:t>
            </a:r>
            <a:r>
              <a:t>Based</a:t>
            </a:r>
            <a:r>
              <a:rPr spc="-38"/>
              <a:t> </a:t>
            </a:r>
            <a:r>
              <a:t>on</a:t>
            </a:r>
            <a:r>
              <a:rPr spc="-56"/>
              <a:t> </a:t>
            </a:r>
            <a:r>
              <a:t>Biomarker</a:t>
            </a:r>
            <a:r>
              <a:rPr spc="-38"/>
              <a:t> </a:t>
            </a:r>
            <a:r>
              <a:rPr spc="-8"/>
              <a:t>Profiles</a:t>
            </a:r>
          </a:p>
        </p:txBody>
      </p:sp>
      <p:pic>
        <p:nvPicPr>
          <p:cNvPr id="3" name="object 3"/>
          <p:cNvPicPr/>
          <p:nvPr/>
        </p:nvPicPr>
        <p:blipFill>
          <a:blip r:embed="rId2" cstate="print"/>
          <a:stretch>
            <a:fillRect/>
          </a:stretch>
        </p:blipFill>
        <p:spPr>
          <a:xfrm>
            <a:off x="1860865" y="895963"/>
            <a:ext cx="5930599" cy="4019479"/>
          </a:xfrm>
          <a:prstGeom prst="rect">
            <a:avLst/>
          </a:prstGeom>
        </p:spPr>
      </p:pic>
      <p:sp>
        <p:nvSpPr>
          <p:cNvPr id="4" name="object 4"/>
          <p:cNvSpPr txBox="1"/>
          <p:nvPr/>
        </p:nvSpPr>
        <p:spPr>
          <a:xfrm>
            <a:off x="705536" y="1326641"/>
            <a:ext cx="1197769" cy="632866"/>
          </a:xfrm>
          <a:prstGeom prst="rect">
            <a:avLst/>
          </a:prstGeom>
        </p:spPr>
        <p:txBody>
          <a:bodyPr vert="horz" wrap="square" lIns="0" tIns="9525" rIns="0" bIns="0" rtlCol="0">
            <a:spAutoFit/>
          </a:bodyPr>
          <a:lstStyle/>
          <a:p>
            <a:pPr marL="140494" indent="-130969" defTabSz="685800">
              <a:spcBef>
                <a:spcPts val="75"/>
              </a:spcBef>
              <a:buFontTx/>
              <a:buChar char="•"/>
              <a:tabLst>
                <a:tab pos="140494" algn="l"/>
              </a:tabLst>
            </a:pPr>
            <a:r>
              <a:rPr sz="1350">
                <a:solidFill>
                  <a:srgbClr val="073762"/>
                </a:solidFill>
                <a:latin typeface="Arial"/>
                <a:cs typeface="Arial"/>
              </a:rPr>
              <a:t>High</a:t>
            </a:r>
            <a:r>
              <a:rPr sz="1350" spc="-26">
                <a:solidFill>
                  <a:srgbClr val="073762"/>
                </a:solidFill>
                <a:latin typeface="Arial"/>
                <a:cs typeface="Arial"/>
              </a:rPr>
              <a:t> </a:t>
            </a:r>
            <a:r>
              <a:rPr sz="1350" spc="-15">
                <a:solidFill>
                  <a:srgbClr val="073762"/>
                </a:solidFill>
                <a:latin typeface="Arial"/>
                <a:cs typeface="Arial"/>
              </a:rPr>
              <a:t>FeNO</a:t>
            </a:r>
            <a:endParaRPr sz="1350">
              <a:latin typeface="Arial"/>
              <a:cs typeface="Arial"/>
            </a:endParaRPr>
          </a:p>
          <a:p>
            <a:pPr marL="140494" indent="-130969" defTabSz="685800">
              <a:buFontTx/>
              <a:buChar char="•"/>
              <a:tabLst>
                <a:tab pos="140494" algn="l"/>
              </a:tabLst>
            </a:pPr>
            <a:r>
              <a:rPr sz="1350">
                <a:solidFill>
                  <a:srgbClr val="073762"/>
                </a:solidFill>
                <a:latin typeface="Arial"/>
                <a:cs typeface="Arial"/>
              </a:rPr>
              <a:t>Moderate</a:t>
            </a:r>
            <a:r>
              <a:rPr sz="1350" spc="-30">
                <a:solidFill>
                  <a:srgbClr val="073762"/>
                </a:solidFill>
                <a:latin typeface="Arial"/>
                <a:cs typeface="Arial"/>
              </a:rPr>
              <a:t> </a:t>
            </a:r>
            <a:r>
              <a:rPr sz="1350" spc="-19">
                <a:solidFill>
                  <a:srgbClr val="073762"/>
                </a:solidFill>
                <a:latin typeface="Arial"/>
                <a:cs typeface="Arial"/>
              </a:rPr>
              <a:t>IgE</a:t>
            </a:r>
            <a:endParaRPr sz="1350">
              <a:latin typeface="Arial"/>
              <a:cs typeface="Arial"/>
            </a:endParaRPr>
          </a:p>
          <a:p>
            <a:pPr marL="140494" indent="-130969" defTabSz="685800">
              <a:buFontTx/>
              <a:buChar char="•"/>
              <a:tabLst>
                <a:tab pos="140494" algn="l"/>
              </a:tabLst>
            </a:pPr>
            <a:r>
              <a:rPr sz="1350">
                <a:solidFill>
                  <a:srgbClr val="073762"/>
                </a:solidFill>
                <a:latin typeface="Arial"/>
                <a:cs typeface="Arial"/>
              </a:rPr>
              <a:t>Moderate</a:t>
            </a:r>
            <a:r>
              <a:rPr sz="1350" spc="-23">
                <a:solidFill>
                  <a:srgbClr val="073762"/>
                </a:solidFill>
                <a:latin typeface="Arial"/>
                <a:cs typeface="Arial"/>
              </a:rPr>
              <a:t> </a:t>
            </a:r>
            <a:r>
              <a:rPr sz="1350" spc="-19">
                <a:solidFill>
                  <a:srgbClr val="073762"/>
                </a:solidFill>
                <a:latin typeface="Arial"/>
                <a:cs typeface="Arial"/>
              </a:rPr>
              <a:t>eos</a:t>
            </a:r>
            <a:endParaRPr sz="1350">
              <a:latin typeface="Arial"/>
              <a:cs typeface="Arial"/>
            </a:endParaRPr>
          </a:p>
        </p:txBody>
      </p:sp>
      <p:sp>
        <p:nvSpPr>
          <p:cNvPr id="5" name="object 5"/>
          <p:cNvSpPr/>
          <p:nvPr/>
        </p:nvSpPr>
        <p:spPr>
          <a:xfrm>
            <a:off x="1670495" y="1621250"/>
            <a:ext cx="5769769" cy="2524125"/>
          </a:xfrm>
          <a:custGeom>
            <a:avLst/>
            <a:gdLst/>
            <a:ahLst/>
            <a:cxnLst/>
            <a:rect l="l" t="t" r="r" b="b"/>
            <a:pathLst>
              <a:path w="7693025" h="3365500">
                <a:moveTo>
                  <a:pt x="719455" y="3308096"/>
                </a:moveTo>
                <a:lnTo>
                  <a:pt x="382905" y="3308096"/>
                </a:lnTo>
                <a:lnTo>
                  <a:pt x="382905" y="3279521"/>
                </a:lnTo>
                <a:lnTo>
                  <a:pt x="297180" y="3322447"/>
                </a:lnTo>
                <a:lnTo>
                  <a:pt x="382905" y="3365246"/>
                </a:lnTo>
                <a:lnTo>
                  <a:pt x="382905" y="3336671"/>
                </a:lnTo>
                <a:lnTo>
                  <a:pt x="719455" y="3336671"/>
                </a:lnTo>
                <a:lnTo>
                  <a:pt x="719455" y="3308096"/>
                </a:lnTo>
                <a:close/>
              </a:path>
              <a:path w="7693025" h="3365500">
                <a:moveTo>
                  <a:pt x="1263650" y="2043176"/>
                </a:moveTo>
                <a:lnTo>
                  <a:pt x="85725" y="2043176"/>
                </a:lnTo>
                <a:lnTo>
                  <a:pt x="85725" y="2014601"/>
                </a:lnTo>
                <a:lnTo>
                  <a:pt x="0" y="2057527"/>
                </a:lnTo>
                <a:lnTo>
                  <a:pt x="85725" y="2100326"/>
                </a:lnTo>
                <a:lnTo>
                  <a:pt x="85725" y="2071751"/>
                </a:lnTo>
                <a:lnTo>
                  <a:pt x="1263650" y="2071751"/>
                </a:lnTo>
                <a:lnTo>
                  <a:pt x="1263650" y="2043176"/>
                </a:lnTo>
                <a:close/>
              </a:path>
              <a:path w="7693025" h="3365500">
                <a:moveTo>
                  <a:pt x="2103501" y="28575"/>
                </a:moveTo>
                <a:lnTo>
                  <a:pt x="510921" y="28575"/>
                </a:lnTo>
                <a:lnTo>
                  <a:pt x="510921" y="0"/>
                </a:lnTo>
                <a:lnTo>
                  <a:pt x="425196" y="42799"/>
                </a:lnTo>
                <a:lnTo>
                  <a:pt x="510921" y="85725"/>
                </a:lnTo>
                <a:lnTo>
                  <a:pt x="510921" y="57150"/>
                </a:lnTo>
                <a:lnTo>
                  <a:pt x="2103501" y="57150"/>
                </a:lnTo>
                <a:lnTo>
                  <a:pt x="2103501" y="28575"/>
                </a:lnTo>
                <a:close/>
              </a:path>
              <a:path w="7693025" h="3365500">
                <a:moveTo>
                  <a:pt x="7297801" y="652399"/>
                </a:moveTo>
                <a:lnTo>
                  <a:pt x="7269302" y="638175"/>
                </a:lnTo>
                <a:lnTo>
                  <a:pt x="7212076" y="609600"/>
                </a:lnTo>
                <a:lnTo>
                  <a:pt x="7212076" y="638175"/>
                </a:lnTo>
                <a:lnTo>
                  <a:pt x="6150864" y="638175"/>
                </a:lnTo>
                <a:lnTo>
                  <a:pt x="6150864" y="666750"/>
                </a:lnTo>
                <a:lnTo>
                  <a:pt x="7212076" y="666750"/>
                </a:lnTo>
                <a:lnTo>
                  <a:pt x="7212076" y="695325"/>
                </a:lnTo>
                <a:lnTo>
                  <a:pt x="7269137" y="666750"/>
                </a:lnTo>
                <a:lnTo>
                  <a:pt x="7297801" y="652399"/>
                </a:lnTo>
                <a:close/>
              </a:path>
              <a:path w="7693025" h="3365500">
                <a:moveTo>
                  <a:pt x="7692517" y="2356231"/>
                </a:moveTo>
                <a:lnTo>
                  <a:pt x="7663853" y="2341880"/>
                </a:lnTo>
                <a:lnTo>
                  <a:pt x="7606792" y="2313305"/>
                </a:lnTo>
                <a:lnTo>
                  <a:pt x="7606792" y="2341880"/>
                </a:lnTo>
                <a:lnTo>
                  <a:pt x="6545580" y="2341880"/>
                </a:lnTo>
                <a:lnTo>
                  <a:pt x="6545580" y="2370455"/>
                </a:lnTo>
                <a:lnTo>
                  <a:pt x="7606792" y="2370455"/>
                </a:lnTo>
                <a:lnTo>
                  <a:pt x="7606792" y="2399030"/>
                </a:lnTo>
                <a:lnTo>
                  <a:pt x="7664018" y="2370455"/>
                </a:lnTo>
                <a:lnTo>
                  <a:pt x="7692517" y="2356231"/>
                </a:lnTo>
                <a:close/>
              </a:path>
            </a:pathLst>
          </a:custGeom>
          <a:solidFill>
            <a:srgbClr val="043662"/>
          </a:solidFill>
        </p:spPr>
        <p:txBody>
          <a:bodyPr wrap="square" lIns="0" tIns="0" rIns="0" bIns="0" rtlCol="0"/>
          <a:lstStyle/>
          <a:p>
            <a:pPr defTabSz="685800"/>
            <a:endParaRPr sz="1350"/>
          </a:p>
        </p:txBody>
      </p:sp>
      <p:sp>
        <p:nvSpPr>
          <p:cNvPr id="6" name="object 6"/>
          <p:cNvSpPr txBox="1"/>
          <p:nvPr/>
        </p:nvSpPr>
        <p:spPr>
          <a:xfrm>
            <a:off x="7203282" y="1784032"/>
            <a:ext cx="1008221" cy="632866"/>
          </a:xfrm>
          <a:prstGeom prst="rect">
            <a:avLst/>
          </a:prstGeom>
        </p:spPr>
        <p:txBody>
          <a:bodyPr vert="horz" wrap="square" lIns="0" tIns="9525" rIns="0" bIns="0" rtlCol="0">
            <a:spAutoFit/>
          </a:bodyPr>
          <a:lstStyle/>
          <a:p>
            <a:pPr marL="140494" indent="-130969" defTabSz="685800">
              <a:spcBef>
                <a:spcPts val="75"/>
              </a:spcBef>
              <a:buFontTx/>
              <a:buChar char="•"/>
              <a:tabLst>
                <a:tab pos="140494" algn="l"/>
              </a:tabLst>
            </a:pPr>
            <a:r>
              <a:rPr sz="1350">
                <a:solidFill>
                  <a:srgbClr val="073762"/>
                </a:solidFill>
                <a:latin typeface="Arial"/>
                <a:cs typeface="Arial"/>
              </a:rPr>
              <a:t>High</a:t>
            </a:r>
            <a:r>
              <a:rPr sz="1350" spc="-26">
                <a:solidFill>
                  <a:srgbClr val="073762"/>
                </a:solidFill>
                <a:latin typeface="Arial"/>
                <a:cs typeface="Arial"/>
              </a:rPr>
              <a:t> </a:t>
            </a:r>
            <a:r>
              <a:rPr sz="1350" spc="-19">
                <a:solidFill>
                  <a:srgbClr val="073762"/>
                </a:solidFill>
                <a:latin typeface="Arial"/>
                <a:cs typeface="Arial"/>
              </a:rPr>
              <a:t>eos</a:t>
            </a:r>
            <a:endParaRPr sz="1350">
              <a:latin typeface="Arial"/>
              <a:cs typeface="Arial"/>
            </a:endParaRPr>
          </a:p>
          <a:p>
            <a:pPr marL="140494" indent="-130969" defTabSz="685800">
              <a:buFontTx/>
              <a:buChar char="•"/>
              <a:tabLst>
                <a:tab pos="140494" algn="l"/>
              </a:tabLst>
            </a:pPr>
            <a:r>
              <a:rPr sz="1350">
                <a:solidFill>
                  <a:srgbClr val="073762"/>
                </a:solidFill>
                <a:latin typeface="Arial"/>
                <a:cs typeface="Arial"/>
              </a:rPr>
              <a:t>High</a:t>
            </a:r>
            <a:r>
              <a:rPr sz="1350" spc="-26">
                <a:solidFill>
                  <a:srgbClr val="073762"/>
                </a:solidFill>
                <a:latin typeface="Arial"/>
                <a:cs typeface="Arial"/>
              </a:rPr>
              <a:t> </a:t>
            </a:r>
            <a:r>
              <a:rPr sz="1350" spc="-15">
                <a:solidFill>
                  <a:srgbClr val="073762"/>
                </a:solidFill>
                <a:latin typeface="Arial"/>
                <a:cs typeface="Arial"/>
              </a:rPr>
              <a:t>FeNO</a:t>
            </a:r>
            <a:endParaRPr sz="1350">
              <a:latin typeface="Arial"/>
              <a:cs typeface="Arial"/>
            </a:endParaRPr>
          </a:p>
          <a:p>
            <a:pPr marL="140494" indent="-130969" defTabSz="685800">
              <a:buFontTx/>
              <a:buChar char="•"/>
              <a:tabLst>
                <a:tab pos="140494" algn="l"/>
              </a:tabLst>
            </a:pPr>
            <a:r>
              <a:rPr sz="1350">
                <a:solidFill>
                  <a:srgbClr val="073762"/>
                </a:solidFill>
                <a:latin typeface="Arial"/>
                <a:cs typeface="Arial"/>
              </a:rPr>
              <a:t>Low</a:t>
            </a:r>
            <a:r>
              <a:rPr sz="1350" spc="-19">
                <a:solidFill>
                  <a:srgbClr val="073762"/>
                </a:solidFill>
                <a:latin typeface="Arial"/>
                <a:cs typeface="Arial"/>
              </a:rPr>
              <a:t> IgE</a:t>
            </a:r>
            <a:endParaRPr sz="1350">
              <a:latin typeface="Arial"/>
              <a:cs typeface="Arial"/>
            </a:endParaRPr>
          </a:p>
        </p:txBody>
      </p:sp>
      <p:sp>
        <p:nvSpPr>
          <p:cNvPr id="7" name="object 7"/>
          <p:cNvSpPr txBox="1"/>
          <p:nvPr/>
        </p:nvSpPr>
        <p:spPr>
          <a:xfrm>
            <a:off x="7498842" y="3062668"/>
            <a:ext cx="1188244" cy="632866"/>
          </a:xfrm>
          <a:prstGeom prst="rect">
            <a:avLst/>
          </a:prstGeom>
        </p:spPr>
        <p:txBody>
          <a:bodyPr vert="horz" wrap="square" lIns="0" tIns="9525" rIns="0" bIns="0" rtlCol="0">
            <a:spAutoFit/>
          </a:bodyPr>
          <a:lstStyle/>
          <a:p>
            <a:pPr marL="140494" indent="-130969" defTabSz="685800">
              <a:spcBef>
                <a:spcPts val="75"/>
              </a:spcBef>
              <a:buFontTx/>
              <a:buChar char="•"/>
              <a:tabLst>
                <a:tab pos="140494" algn="l"/>
              </a:tabLst>
            </a:pPr>
            <a:r>
              <a:rPr sz="1350">
                <a:solidFill>
                  <a:srgbClr val="073762"/>
                </a:solidFill>
                <a:latin typeface="Arial"/>
                <a:cs typeface="Arial"/>
              </a:rPr>
              <a:t>Very</a:t>
            </a:r>
            <a:r>
              <a:rPr sz="1350" spc="-49">
                <a:solidFill>
                  <a:srgbClr val="073762"/>
                </a:solidFill>
                <a:latin typeface="Arial"/>
                <a:cs typeface="Arial"/>
              </a:rPr>
              <a:t> </a:t>
            </a:r>
            <a:r>
              <a:rPr sz="1350">
                <a:solidFill>
                  <a:srgbClr val="073762"/>
                </a:solidFill>
                <a:latin typeface="Arial"/>
                <a:cs typeface="Arial"/>
              </a:rPr>
              <a:t>high</a:t>
            </a:r>
            <a:r>
              <a:rPr sz="1350" spc="-38">
                <a:solidFill>
                  <a:srgbClr val="073762"/>
                </a:solidFill>
                <a:latin typeface="Arial"/>
                <a:cs typeface="Arial"/>
              </a:rPr>
              <a:t> </a:t>
            </a:r>
            <a:r>
              <a:rPr sz="1350" spc="-19">
                <a:solidFill>
                  <a:srgbClr val="073762"/>
                </a:solidFill>
                <a:latin typeface="Arial"/>
                <a:cs typeface="Arial"/>
              </a:rPr>
              <a:t>eos</a:t>
            </a:r>
            <a:endParaRPr sz="1350">
              <a:latin typeface="Arial"/>
              <a:cs typeface="Arial"/>
            </a:endParaRPr>
          </a:p>
          <a:p>
            <a:pPr marL="140494" indent="-130969" defTabSz="685800">
              <a:buFontTx/>
              <a:buChar char="•"/>
              <a:tabLst>
                <a:tab pos="140494" algn="l"/>
              </a:tabLst>
            </a:pPr>
            <a:r>
              <a:rPr sz="1350">
                <a:solidFill>
                  <a:srgbClr val="073762"/>
                </a:solidFill>
                <a:latin typeface="Arial"/>
                <a:cs typeface="Arial"/>
              </a:rPr>
              <a:t>High</a:t>
            </a:r>
            <a:r>
              <a:rPr sz="1350" spc="-26">
                <a:solidFill>
                  <a:srgbClr val="073762"/>
                </a:solidFill>
                <a:latin typeface="Arial"/>
                <a:cs typeface="Arial"/>
              </a:rPr>
              <a:t> </a:t>
            </a:r>
            <a:r>
              <a:rPr sz="1350" spc="-15">
                <a:solidFill>
                  <a:srgbClr val="073762"/>
                </a:solidFill>
                <a:latin typeface="Arial"/>
                <a:cs typeface="Arial"/>
              </a:rPr>
              <a:t>FeNO</a:t>
            </a:r>
            <a:endParaRPr sz="1350">
              <a:latin typeface="Arial"/>
              <a:cs typeface="Arial"/>
            </a:endParaRPr>
          </a:p>
          <a:p>
            <a:pPr marL="140494" indent="-130969" defTabSz="685800">
              <a:buFontTx/>
              <a:buChar char="•"/>
              <a:tabLst>
                <a:tab pos="140494" algn="l"/>
              </a:tabLst>
            </a:pPr>
            <a:r>
              <a:rPr sz="1350">
                <a:solidFill>
                  <a:srgbClr val="073762"/>
                </a:solidFill>
                <a:latin typeface="Arial"/>
                <a:cs typeface="Arial"/>
              </a:rPr>
              <a:t>High</a:t>
            </a:r>
            <a:r>
              <a:rPr sz="1350" spc="-26">
                <a:solidFill>
                  <a:srgbClr val="073762"/>
                </a:solidFill>
                <a:latin typeface="Arial"/>
                <a:cs typeface="Arial"/>
              </a:rPr>
              <a:t> </a:t>
            </a:r>
            <a:r>
              <a:rPr sz="1350" spc="-19">
                <a:solidFill>
                  <a:srgbClr val="073762"/>
                </a:solidFill>
                <a:latin typeface="Arial"/>
                <a:cs typeface="Arial"/>
              </a:rPr>
              <a:t>eos</a:t>
            </a:r>
            <a:endParaRPr sz="1350">
              <a:latin typeface="Arial"/>
              <a:cs typeface="Arial"/>
            </a:endParaRPr>
          </a:p>
        </p:txBody>
      </p:sp>
      <p:sp>
        <p:nvSpPr>
          <p:cNvPr id="8" name="object 8"/>
          <p:cNvSpPr txBox="1"/>
          <p:nvPr/>
        </p:nvSpPr>
        <p:spPr>
          <a:xfrm>
            <a:off x="609295" y="2838830"/>
            <a:ext cx="970598" cy="632866"/>
          </a:xfrm>
          <a:prstGeom prst="rect">
            <a:avLst/>
          </a:prstGeom>
        </p:spPr>
        <p:txBody>
          <a:bodyPr vert="horz" wrap="square" lIns="0" tIns="9525" rIns="0" bIns="0" rtlCol="0">
            <a:spAutoFit/>
          </a:bodyPr>
          <a:lstStyle/>
          <a:p>
            <a:pPr marL="140494" indent="-130969" defTabSz="685800">
              <a:spcBef>
                <a:spcPts val="75"/>
              </a:spcBef>
              <a:buFontTx/>
              <a:buChar char="•"/>
              <a:tabLst>
                <a:tab pos="140494" algn="l"/>
              </a:tabLst>
            </a:pPr>
            <a:r>
              <a:rPr sz="1350">
                <a:solidFill>
                  <a:srgbClr val="073762"/>
                </a:solidFill>
                <a:latin typeface="Arial"/>
                <a:cs typeface="Arial"/>
              </a:rPr>
              <a:t>Low</a:t>
            </a:r>
            <a:r>
              <a:rPr sz="1350" spc="-19">
                <a:solidFill>
                  <a:srgbClr val="073762"/>
                </a:solidFill>
                <a:latin typeface="Arial"/>
                <a:cs typeface="Arial"/>
              </a:rPr>
              <a:t> eos</a:t>
            </a:r>
            <a:endParaRPr sz="1350">
              <a:latin typeface="Arial"/>
              <a:cs typeface="Arial"/>
            </a:endParaRPr>
          </a:p>
          <a:p>
            <a:pPr marL="140494" indent="-130969" defTabSz="685800">
              <a:buFontTx/>
              <a:buChar char="•"/>
              <a:tabLst>
                <a:tab pos="140494" algn="l"/>
              </a:tabLst>
            </a:pPr>
            <a:r>
              <a:rPr sz="1350">
                <a:solidFill>
                  <a:srgbClr val="073762"/>
                </a:solidFill>
                <a:latin typeface="Arial"/>
                <a:cs typeface="Arial"/>
              </a:rPr>
              <a:t>Low</a:t>
            </a:r>
            <a:r>
              <a:rPr sz="1350" spc="-19">
                <a:solidFill>
                  <a:srgbClr val="073762"/>
                </a:solidFill>
                <a:latin typeface="Arial"/>
                <a:cs typeface="Arial"/>
              </a:rPr>
              <a:t> </a:t>
            </a:r>
            <a:r>
              <a:rPr sz="1350" spc="-15">
                <a:solidFill>
                  <a:srgbClr val="073762"/>
                </a:solidFill>
                <a:latin typeface="Arial"/>
                <a:cs typeface="Arial"/>
              </a:rPr>
              <a:t>FeNO</a:t>
            </a:r>
            <a:endParaRPr sz="1350">
              <a:latin typeface="Arial"/>
              <a:cs typeface="Arial"/>
            </a:endParaRPr>
          </a:p>
          <a:p>
            <a:pPr marL="140494" indent="-130969" defTabSz="685800">
              <a:buFontTx/>
              <a:buChar char="•"/>
              <a:tabLst>
                <a:tab pos="140494" algn="l"/>
              </a:tabLst>
            </a:pPr>
            <a:r>
              <a:rPr sz="1350">
                <a:solidFill>
                  <a:srgbClr val="073762"/>
                </a:solidFill>
                <a:latin typeface="Arial"/>
                <a:cs typeface="Arial"/>
              </a:rPr>
              <a:t>Low</a:t>
            </a:r>
            <a:r>
              <a:rPr sz="1350" spc="-11">
                <a:solidFill>
                  <a:srgbClr val="073762"/>
                </a:solidFill>
                <a:latin typeface="Arial"/>
                <a:cs typeface="Arial"/>
              </a:rPr>
              <a:t> </a:t>
            </a:r>
            <a:r>
              <a:rPr sz="1350" spc="-19">
                <a:solidFill>
                  <a:srgbClr val="073762"/>
                </a:solidFill>
                <a:latin typeface="Arial"/>
                <a:cs typeface="Arial"/>
              </a:rPr>
              <a:t>IgE</a:t>
            </a:r>
            <a:endParaRPr sz="1350">
              <a:latin typeface="Arial"/>
              <a:cs typeface="Arial"/>
            </a:endParaRPr>
          </a:p>
        </p:txBody>
      </p:sp>
      <p:sp>
        <p:nvSpPr>
          <p:cNvPr id="9" name="object 9"/>
          <p:cNvSpPr txBox="1"/>
          <p:nvPr/>
        </p:nvSpPr>
        <p:spPr>
          <a:xfrm>
            <a:off x="382296" y="3787712"/>
            <a:ext cx="1379696" cy="632866"/>
          </a:xfrm>
          <a:prstGeom prst="rect">
            <a:avLst/>
          </a:prstGeom>
        </p:spPr>
        <p:txBody>
          <a:bodyPr vert="horz" wrap="square" lIns="0" tIns="9525" rIns="0" bIns="0" rtlCol="0">
            <a:spAutoFit/>
          </a:bodyPr>
          <a:lstStyle/>
          <a:p>
            <a:pPr marL="140494" indent="-130969" defTabSz="685800">
              <a:spcBef>
                <a:spcPts val="75"/>
              </a:spcBef>
              <a:buFontTx/>
              <a:buChar char="•"/>
              <a:tabLst>
                <a:tab pos="140494" algn="l"/>
              </a:tabLst>
            </a:pPr>
            <a:r>
              <a:rPr sz="1350">
                <a:solidFill>
                  <a:srgbClr val="073762"/>
                </a:solidFill>
                <a:latin typeface="Arial"/>
                <a:cs typeface="Arial"/>
              </a:rPr>
              <a:t>Very</a:t>
            </a:r>
            <a:r>
              <a:rPr sz="1350" spc="-49">
                <a:solidFill>
                  <a:srgbClr val="073762"/>
                </a:solidFill>
                <a:latin typeface="Arial"/>
                <a:cs typeface="Arial"/>
              </a:rPr>
              <a:t> </a:t>
            </a:r>
            <a:r>
              <a:rPr sz="1350">
                <a:solidFill>
                  <a:srgbClr val="073762"/>
                </a:solidFill>
                <a:latin typeface="Arial"/>
                <a:cs typeface="Arial"/>
              </a:rPr>
              <a:t>high</a:t>
            </a:r>
            <a:r>
              <a:rPr sz="1350" spc="-38">
                <a:solidFill>
                  <a:srgbClr val="073762"/>
                </a:solidFill>
                <a:latin typeface="Arial"/>
                <a:cs typeface="Arial"/>
              </a:rPr>
              <a:t> </a:t>
            </a:r>
            <a:r>
              <a:rPr sz="1350" spc="-19">
                <a:solidFill>
                  <a:srgbClr val="073762"/>
                </a:solidFill>
                <a:latin typeface="Arial"/>
                <a:cs typeface="Arial"/>
              </a:rPr>
              <a:t>IgE</a:t>
            </a:r>
            <a:endParaRPr sz="1350">
              <a:latin typeface="Arial"/>
              <a:cs typeface="Arial"/>
            </a:endParaRPr>
          </a:p>
          <a:p>
            <a:pPr marL="140494" indent="-130969" defTabSz="685800">
              <a:buFontTx/>
              <a:buChar char="•"/>
              <a:tabLst>
                <a:tab pos="140494" algn="l"/>
              </a:tabLst>
            </a:pPr>
            <a:r>
              <a:rPr sz="1350">
                <a:solidFill>
                  <a:srgbClr val="073762"/>
                </a:solidFill>
                <a:latin typeface="Arial"/>
                <a:cs typeface="Arial"/>
              </a:rPr>
              <a:t>Moderate</a:t>
            </a:r>
            <a:r>
              <a:rPr sz="1350" spc="-30">
                <a:solidFill>
                  <a:srgbClr val="073762"/>
                </a:solidFill>
                <a:latin typeface="Arial"/>
                <a:cs typeface="Arial"/>
              </a:rPr>
              <a:t> </a:t>
            </a:r>
            <a:r>
              <a:rPr sz="1350" spc="-19">
                <a:solidFill>
                  <a:srgbClr val="073762"/>
                </a:solidFill>
                <a:latin typeface="Arial"/>
                <a:cs typeface="Arial"/>
              </a:rPr>
              <a:t>eos</a:t>
            </a:r>
            <a:endParaRPr sz="1350">
              <a:latin typeface="Arial"/>
              <a:cs typeface="Arial"/>
            </a:endParaRPr>
          </a:p>
          <a:p>
            <a:pPr marL="140494" indent="-130969" defTabSz="685800">
              <a:buFontTx/>
              <a:buChar char="•"/>
              <a:tabLst>
                <a:tab pos="140494" algn="l"/>
              </a:tabLst>
            </a:pPr>
            <a:r>
              <a:rPr sz="1350">
                <a:solidFill>
                  <a:srgbClr val="073762"/>
                </a:solidFill>
                <a:latin typeface="Arial"/>
                <a:cs typeface="Arial"/>
              </a:rPr>
              <a:t>Moderate</a:t>
            </a:r>
            <a:r>
              <a:rPr sz="1350" spc="-23">
                <a:solidFill>
                  <a:srgbClr val="073762"/>
                </a:solidFill>
                <a:latin typeface="Arial"/>
                <a:cs typeface="Arial"/>
              </a:rPr>
              <a:t> </a:t>
            </a:r>
            <a:r>
              <a:rPr sz="1350" spc="-15">
                <a:solidFill>
                  <a:srgbClr val="073762"/>
                </a:solidFill>
                <a:latin typeface="Arial"/>
                <a:cs typeface="Arial"/>
              </a:rPr>
              <a:t>FeNO</a:t>
            </a:r>
            <a:endParaRPr sz="1350">
              <a:latin typeface="Arial"/>
              <a:cs typeface="Arial"/>
            </a:endParaRPr>
          </a:p>
        </p:txBody>
      </p:sp>
      <p:sp>
        <p:nvSpPr>
          <p:cNvPr id="10" name="object 10"/>
          <p:cNvSpPr txBox="1"/>
          <p:nvPr/>
        </p:nvSpPr>
        <p:spPr>
          <a:xfrm>
            <a:off x="5662231" y="4924349"/>
            <a:ext cx="2616518" cy="148117"/>
          </a:xfrm>
          <a:prstGeom prst="rect">
            <a:avLst/>
          </a:prstGeom>
        </p:spPr>
        <p:txBody>
          <a:bodyPr vert="horz" wrap="square" lIns="0" tIns="9525" rIns="0" bIns="0" rtlCol="0">
            <a:spAutoFit/>
          </a:bodyPr>
          <a:lstStyle/>
          <a:p>
            <a:pPr marL="9525" defTabSz="685800">
              <a:spcBef>
                <a:spcPts val="75"/>
              </a:spcBef>
            </a:pPr>
            <a:r>
              <a:rPr sz="900">
                <a:solidFill>
                  <a:srgbClr val="073762"/>
                </a:solidFill>
                <a:latin typeface="Arial"/>
                <a:cs typeface="Arial"/>
                <a:hlinkClick r:id="rId3"/>
              </a:rPr>
              <a:t>Denton</a:t>
            </a:r>
            <a:r>
              <a:rPr sz="900" spc="-23">
                <a:solidFill>
                  <a:srgbClr val="073762"/>
                </a:solidFill>
                <a:latin typeface="Arial"/>
                <a:cs typeface="Arial"/>
                <a:hlinkClick r:id="rId3"/>
              </a:rPr>
              <a:t> </a:t>
            </a:r>
            <a:r>
              <a:rPr sz="900">
                <a:solidFill>
                  <a:srgbClr val="073762"/>
                </a:solidFill>
                <a:latin typeface="Arial"/>
                <a:cs typeface="Arial"/>
                <a:hlinkClick r:id="rId3"/>
              </a:rPr>
              <a:t>E.,</a:t>
            </a:r>
            <a:r>
              <a:rPr sz="900" spc="4">
                <a:solidFill>
                  <a:srgbClr val="073762"/>
                </a:solidFill>
                <a:latin typeface="Arial"/>
                <a:cs typeface="Arial"/>
                <a:hlinkClick r:id="rId3"/>
              </a:rPr>
              <a:t> </a:t>
            </a:r>
            <a:r>
              <a:rPr sz="900">
                <a:solidFill>
                  <a:srgbClr val="073762"/>
                </a:solidFill>
                <a:latin typeface="Arial"/>
                <a:cs typeface="Arial"/>
                <a:hlinkClick r:id="rId3"/>
              </a:rPr>
              <a:t>et</a:t>
            </a:r>
            <a:r>
              <a:rPr sz="900" spc="-4">
                <a:solidFill>
                  <a:srgbClr val="073762"/>
                </a:solidFill>
                <a:latin typeface="Arial"/>
                <a:cs typeface="Arial"/>
                <a:hlinkClick r:id="rId3"/>
              </a:rPr>
              <a:t> </a:t>
            </a:r>
            <a:r>
              <a:rPr sz="900">
                <a:solidFill>
                  <a:srgbClr val="073762"/>
                </a:solidFill>
                <a:latin typeface="Arial"/>
                <a:cs typeface="Arial"/>
                <a:hlinkClick r:id="rId3"/>
              </a:rPr>
              <a:t>al.</a:t>
            </a:r>
            <a:r>
              <a:rPr sz="900" spc="8">
                <a:solidFill>
                  <a:srgbClr val="073762"/>
                </a:solidFill>
                <a:latin typeface="Arial"/>
                <a:cs typeface="Arial"/>
                <a:hlinkClick r:id="rId3"/>
              </a:rPr>
              <a:t> </a:t>
            </a:r>
            <a:r>
              <a:rPr sz="900" i="1">
                <a:solidFill>
                  <a:srgbClr val="073762"/>
                </a:solidFill>
                <a:latin typeface="Arial"/>
                <a:cs typeface="Arial"/>
                <a:hlinkClick r:id="rId3"/>
              </a:rPr>
              <a:t>JACI</a:t>
            </a:r>
            <a:r>
              <a:rPr sz="900" i="1" spc="4">
                <a:solidFill>
                  <a:srgbClr val="073762"/>
                </a:solidFill>
                <a:latin typeface="Arial"/>
                <a:cs typeface="Arial"/>
                <a:hlinkClick r:id="rId3"/>
              </a:rPr>
              <a:t> </a:t>
            </a:r>
            <a:r>
              <a:rPr sz="900" i="1">
                <a:solidFill>
                  <a:srgbClr val="073762"/>
                </a:solidFill>
                <a:latin typeface="Arial"/>
                <a:cs typeface="Arial"/>
                <a:hlinkClick r:id="rId3"/>
              </a:rPr>
              <a:t>In Pract</a:t>
            </a:r>
            <a:r>
              <a:rPr sz="900" i="1" spc="4">
                <a:solidFill>
                  <a:srgbClr val="073762"/>
                </a:solidFill>
                <a:latin typeface="Arial"/>
                <a:cs typeface="Arial"/>
                <a:hlinkClick r:id="rId3"/>
              </a:rPr>
              <a:t> </a:t>
            </a:r>
            <a:r>
              <a:rPr sz="900" spc="-8">
                <a:solidFill>
                  <a:srgbClr val="073762"/>
                </a:solidFill>
                <a:latin typeface="Arial"/>
                <a:cs typeface="Arial"/>
                <a:hlinkClick r:id="rId3"/>
              </a:rPr>
              <a:t>2021:Article</a:t>
            </a:r>
            <a:r>
              <a:rPr sz="900" spc="-23">
                <a:solidFill>
                  <a:srgbClr val="073762"/>
                </a:solidFill>
                <a:latin typeface="Arial"/>
                <a:cs typeface="Arial"/>
                <a:hlinkClick r:id="rId3"/>
              </a:rPr>
              <a:t> </a:t>
            </a:r>
            <a:r>
              <a:rPr sz="900">
                <a:solidFill>
                  <a:srgbClr val="073762"/>
                </a:solidFill>
                <a:latin typeface="Arial"/>
                <a:cs typeface="Arial"/>
                <a:hlinkClick r:id="rId3"/>
              </a:rPr>
              <a:t>In </a:t>
            </a:r>
            <a:r>
              <a:rPr sz="900" spc="-8">
                <a:solidFill>
                  <a:srgbClr val="073762"/>
                </a:solidFill>
                <a:latin typeface="Arial"/>
                <a:cs typeface="Arial"/>
                <a:hlinkClick r:id="rId3"/>
              </a:rPr>
              <a:t>press</a:t>
            </a:r>
            <a:endParaRPr sz="900">
              <a:latin typeface="Arial"/>
              <a:cs typeface="Arial"/>
            </a:endParaRPr>
          </a:p>
        </p:txBody>
      </p:sp>
      <p:pic>
        <p:nvPicPr>
          <p:cNvPr id="11" name="Graphic 10" descr="Beginning with solid fill">
            <a:hlinkClick r:id="rId4" action="ppaction://hlinksldjump"/>
            <a:extLst>
              <a:ext uri="{FF2B5EF4-FFF2-40B4-BE49-F238E27FC236}">
                <a16:creationId xmlns:a16="http://schemas.microsoft.com/office/drawing/2014/main" id="{8E6CAA4D-921B-E459-05DE-3B471369550C}"/>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12" name="bg object 17">
            <a:extLst>
              <a:ext uri="{FF2B5EF4-FFF2-40B4-BE49-F238E27FC236}">
                <a16:creationId xmlns:a16="http://schemas.microsoft.com/office/drawing/2014/main" id="{9D42DDC4-EE5D-D956-5C6A-991BCA4D8522}"/>
              </a:ext>
            </a:extLst>
          </p:cNvPr>
          <p:cNvPicPr/>
          <p:nvPr/>
        </p:nvPicPr>
        <p:blipFill>
          <a:blip r:embed="rId7" cstate="print">
            <a:alphaModFix amt="10000"/>
            <a:extLst>
              <a:ext uri="{BEBA8EAE-BF5A-486C-A8C5-ECC9F3942E4B}">
                <a14:imgProps xmlns:a14="http://schemas.microsoft.com/office/drawing/2010/main">
                  <a14:imgLayer r:embed="rId8">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prstGeom prst="rect">
            <a:avLst/>
          </a:prstGeom>
        </p:spPr>
        <p:txBody>
          <a:bodyPr vert="horz" wrap="square" lIns="0" tIns="239521" rIns="0" bIns="0" rtlCol="0">
            <a:spAutoFit/>
          </a:bodyPr>
          <a:lstStyle/>
          <a:p>
            <a:pPr marL="12700">
              <a:lnSpc>
                <a:spcPct val="100000"/>
              </a:lnSpc>
              <a:spcBef>
                <a:spcPts val="100"/>
              </a:spcBef>
            </a:pPr>
            <a:r>
              <a:t>Results:</a:t>
            </a:r>
            <a:r>
              <a:rPr spc="-15"/>
              <a:t> </a:t>
            </a:r>
            <a:r>
              <a:t>Delphi</a:t>
            </a:r>
            <a:r>
              <a:rPr spc="-40"/>
              <a:t> </a:t>
            </a:r>
            <a:r>
              <a:t>R2</a:t>
            </a:r>
            <a:r>
              <a:rPr spc="-15"/>
              <a:t> </a:t>
            </a:r>
            <a:r>
              <a:t>and</a:t>
            </a:r>
            <a:r>
              <a:rPr spc="-30"/>
              <a:t> </a:t>
            </a:r>
            <a:r>
              <a:rPr spc="-25"/>
              <a:t>R3</a:t>
            </a:r>
          </a:p>
        </p:txBody>
      </p:sp>
      <p:sp>
        <p:nvSpPr>
          <p:cNvPr id="3" name="object 3"/>
          <p:cNvSpPr/>
          <p:nvPr/>
        </p:nvSpPr>
        <p:spPr>
          <a:xfrm>
            <a:off x="2863596" y="2237231"/>
            <a:ext cx="3312160" cy="1490980"/>
          </a:xfrm>
          <a:custGeom>
            <a:avLst/>
            <a:gdLst/>
            <a:ahLst/>
            <a:cxnLst/>
            <a:rect l="l" t="t" r="r" b="b"/>
            <a:pathLst>
              <a:path w="3312160" h="1490979">
                <a:moveTo>
                  <a:pt x="2866644" y="43688"/>
                </a:moveTo>
                <a:lnTo>
                  <a:pt x="2863202" y="26682"/>
                </a:lnTo>
                <a:lnTo>
                  <a:pt x="2853842" y="12801"/>
                </a:lnTo>
                <a:lnTo>
                  <a:pt x="2839961" y="3441"/>
                </a:lnTo>
                <a:lnTo>
                  <a:pt x="2822956" y="0"/>
                </a:lnTo>
                <a:lnTo>
                  <a:pt x="488696" y="0"/>
                </a:lnTo>
                <a:lnTo>
                  <a:pt x="471678" y="3441"/>
                </a:lnTo>
                <a:lnTo>
                  <a:pt x="457796" y="12801"/>
                </a:lnTo>
                <a:lnTo>
                  <a:pt x="448437" y="26682"/>
                </a:lnTo>
                <a:lnTo>
                  <a:pt x="444995" y="43688"/>
                </a:lnTo>
                <a:lnTo>
                  <a:pt x="444995" y="218440"/>
                </a:lnTo>
                <a:lnTo>
                  <a:pt x="448437" y="235458"/>
                </a:lnTo>
                <a:lnTo>
                  <a:pt x="457796" y="249339"/>
                </a:lnTo>
                <a:lnTo>
                  <a:pt x="471678" y="258699"/>
                </a:lnTo>
                <a:lnTo>
                  <a:pt x="488696" y="262128"/>
                </a:lnTo>
                <a:lnTo>
                  <a:pt x="2822956" y="262128"/>
                </a:lnTo>
                <a:lnTo>
                  <a:pt x="2839961" y="258699"/>
                </a:lnTo>
                <a:lnTo>
                  <a:pt x="2853842" y="249339"/>
                </a:lnTo>
                <a:lnTo>
                  <a:pt x="2863202" y="235458"/>
                </a:lnTo>
                <a:lnTo>
                  <a:pt x="2866644" y="218440"/>
                </a:lnTo>
                <a:lnTo>
                  <a:pt x="2866644" y="43688"/>
                </a:lnTo>
                <a:close/>
              </a:path>
              <a:path w="3312160" h="1490979">
                <a:moveTo>
                  <a:pt x="3311652" y="587502"/>
                </a:moveTo>
                <a:lnTo>
                  <a:pt x="3305187" y="539508"/>
                </a:lnTo>
                <a:lnTo>
                  <a:pt x="3286976" y="496379"/>
                </a:lnTo>
                <a:lnTo>
                  <a:pt x="3258731" y="459828"/>
                </a:lnTo>
                <a:lnTo>
                  <a:pt x="3222180" y="431584"/>
                </a:lnTo>
                <a:lnTo>
                  <a:pt x="3179051" y="413372"/>
                </a:lnTo>
                <a:lnTo>
                  <a:pt x="3131058" y="406908"/>
                </a:lnTo>
                <a:lnTo>
                  <a:pt x="180594" y="406908"/>
                </a:lnTo>
                <a:lnTo>
                  <a:pt x="132588" y="413372"/>
                </a:lnTo>
                <a:lnTo>
                  <a:pt x="89458" y="431584"/>
                </a:lnTo>
                <a:lnTo>
                  <a:pt x="52908" y="459828"/>
                </a:lnTo>
                <a:lnTo>
                  <a:pt x="24663" y="496379"/>
                </a:lnTo>
                <a:lnTo>
                  <a:pt x="6451" y="539508"/>
                </a:lnTo>
                <a:lnTo>
                  <a:pt x="0" y="587502"/>
                </a:lnTo>
                <a:lnTo>
                  <a:pt x="0" y="1309878"/>
                </a:lnTo>
                <a:lnTo>
                  <a:pt x="6451" y="1357884"/>
                </a:lnTo>
                <a:lnTo>
                  <a:pt x="24663" y="1401013"/>
                </a:lnTo>
                <a:lnTo>
                  <a:pt x="52908" y="1437563"/>
                </a:lnTo>
                <a:lnTo>
                  <a:pt x="89458" y="1465808"/>
                </a:lnTo>
                <a:lnTo>
                  <a:pt x="132588" y="1484020"/>
                </a:lnTo>
                <a:lnTo>
                  <a:pt x="180594" y="1490472"/>
                </a:lnTo>
                <a:lnTo>
                  <a:pt x="3131058" y="1490472"/>
                </a:lnTo>
                <a:lnTo>
                  <a:pt x="3179051" y="1484020"/>
                </a:lnTo>
                <a:lnTo>
                  <a:pt x="3222180" y="1465808"/>
                </a:lnTo>
                <a:lnTo>
                  <a:pt x="3258731" y="1437563"/>
                </a:lnTo>
                <a:lnTo>
                  <a:pt x="3286976" y="1401013"/>
                </a:lnTo>
                <a:lnTo>
                  <a:pt x="3305187" y="1357884"/>
                </a:lnTo>
                <a:lnTo>
                  <a:pt x="3311652" y="1309878"/>
                </a:lnTo>
                <a:lnTo>
                  <a:pt x="3311652" y="587502"/>
                </a:lnTo>
                <a:close/>
              </a:path>
            </a:pathLst>
          </a:custGeom>
          <a:solidFill>
            <a:srgbClr val="073762"/>
          </a:solidFill>
        </p:spPr>
        <p:txBody>
          <a:bodyPr wrap="square" lIns="0" tIns="0" rIns="0" bIns="0" rtlCol="0"/>
          <a:lstStyle/>
          <a:p>
            <a:endParaRPr/>
          </a:p>
        </p:txBody>
      </p:sp>
      <p:sp>
        <p:nvSpPr>
          <p:cNvPr id="4" name="object 4"/>
          <p:cNvSpPr txBox="1"/>
          <p:nvPr/>
        </p:nvSpPr>
        <p:spPr>
          <a:xfrm>
            <a:off x="2995041" y="2268474"/>
            <a:ext cx="2973070" cy="1346200"/>
          </a:xfrm>
          <a:prstGeom prst="rect">
            <a:avLst/>
          </a:prstGeom>
        </p:spPr>
        <p:txBody>
          <a:bodyPr vert="horz" wrap="square" lIns="0" tIns="12700" rIns="0" bIns="0" rtlCol="0">
            <a:spAutoFit/>
          </a:bodyPr>
          <a:lstStyle/>
          <a:p>
            <a:pPr marL="692150">
              <a:lnSpc>
                <a:spcPct val="100000"/>
              </a:lnSpc>
              <a:spcBef>
                <a:spcPts val="100"/>
              </a:spcBef>
            </a:pPr>
            <a:r>
              <a:rPr sz="1100">
                <a:solidFill>
                  <a:srgbClr val="FFFFFF"/>
                </a:solidFill>
                <a:latin typeface="Arial"/>
                <a:cs typeface="Arial"/>
              </a:rPr>
              <a:t>106</a:t>
            </a:r>
            <a:r>
              <a:rPr sz="1100" spc="-45">
                <a:solidFill>
                  <a:srgbClr val="FFFFFF"/>
                </a:solidFill>
                <a:latin typeface="Arial"/>
                <a:cs typeface="Arial"/>
              </a:rPr>
              <a:t> </a:t>
            </a:r>
            <a:r>
              <a:rPr sz="1100">
                <a:solidFill>
                  <a:srgbClr val="FFFFFF"/>
                </a:solidFill>
                <a:latin typeface="Arial"/>
                <a:cs typeface="Arial"/>
              </a:rPr>
              <a:t>variables</a:t>
            </a:r>
            <a:r>
              <a:rPr sz="1100" spc="-20">
                <a:solidFill>
                  <a:srgbClr val="FFFFFF"/>
                </a:solidFill>
                <a:latin typeface="Arial"/>
                <a:cs typeface="Arial"/>
              </a:rPr>
              <a:t> </a:t>
            </a:r>
            <a:r>
              <a:rPr sz="1100">
                <a:solidFill>
                  <a:srgbClr val="FFFFFF"/>
                </a:solidFill>
                <a:latin typeface="Arial"/>
                <a:cs typeface="Arial"/>
              </a:rPr>
              <a:t>were</a:t>
            </a:r>
            <a:r>
              <a:rPr sz="1100" spc="-30">
                <a:solidFill>
                  <a:srgbClr val="FFFFFF"/>
                </a:solidFill>
                <a:latin typeface="Arial"/>
                <a:cs typeface="Arial"/>
              </a:rPr>
              <a:t> </a:t>
            </a:r>
            <a:r>
              <a:rPr sz="1100" spc="-10">
                <a:solidFill>
                  <a:srgbClr val="FFFFFF"/>
                </a:solidFill>
                <a:latin typeface="Arial"/>
                <a:cs typeface="Arial"/>
              </a:rPr>
              <a:t>chosen</a:t>
            </a:r>
            <a:endParaRPr sz="1100">
              <a:latin typeface="Arial"/>
              <a:cs typeface="Arial"/>
            </a:endParaRPr>
          </a:p>
          <a:p>
            <a:pPr>
              <a:lnSpc>
                <a:spcPct val="100000"/>
              </a:lnSpc>
              <a:spcBef>
                <a:spcPts val="1205"/>
              </a:spcBef>
            </a:pPr>
            <a:endParaRPr sz="1100">
              <a:latin typeface="Arial"/>
              <a:cs typeface="Arial"/>
            </a:endParaRPr>
          </a:p>
          <a:p>
            <a:pPr marL="12700" marR="5080">
              <a:lnSpc>
                <a:spcPct val="100000"/>
              </a:lnSpc>
            </a:pPr>
            <a:r>
              <a:rPr sz="1100">
                <a:solidFill>
                  <a:srgbClr val="FFFFFF"/>
                </a:solidFill>
                <a:latin typeface="Arial"/>
                <a:cs typeface="Arial"/>
              </a:rPr>
              <a:t>R3</a:t>
            </a:r>
            <a:r>
              <a:rPr sz="1100" spc="-30">
                <a:solidFill>
                  <a:srgbClr val="FFFFFF"/>
                </a:solidFill>
                <a:latin typeface="Arial"/>
                <a:cs typeface="Arial"/>
              </a:rPr>
              <a:t> </a:t>
            </a:r>
            <a:r>
              <a:rPr sz="1100">
                <a:solidFill>
                  <a:srgbClr val="FFFFFF"/>
                </a:solidFill>
                <a:latin typeface="Arial"/>
                <a:cs typeface="Arial"/>
              </a:rPr>
              <a:t>results</a:t>
            </a:r>
            <a:r>
              <a:rPr sz="1100" spc="-50">
                <a:solidFill>
                  <a:srgbClr val="FFFFFF"/>
                </a:solidFill>
                <a:latin typeface="Arial"/>
                <a:cs typeface="Arial"/>
              </a:rPr>
              <a:t> </a:t>
            </a:r>
            <a:r>
              <a:rPr sz="1100">
                <a:solidFill>
                  <a:srgbClr val="FFFFFF"/>
                </a:solidFill>
                <a:latin typeface="Arial"/>
                <a:cs typeface="Arial"/>
              </a:rPr>
              <a:t>were</a:t>
            </a:r>
            <a:r>
              <a:rPr sz="1100" spc="-25">
                <a:solidFill>
                  <a:srgbClr val="FFFFFF"/>
                </a:solidFill>
                <a:latin typeface="Arial"/>
                <a:cs typeface="Arial"/>
              </a:rPr>
              <a:t> </a:t>
            </a:r>
            <a:r>
              <a:rPr sz="1100">
                <a:solidFill>
                  <a:srgbClr val="FFFFFF"/>
                </a:solidFill>
                <a:latin typeface="Arial"/>
                <a:cs typeface="Arial"/>
              </a:rPr>
              <a:t>discussed</a:t>
            </a:r>
            <a:r>
              <a:rPr sz="1100" spc="-25">
                <a:solidFill>
                  <a:srgbClr val="FFFFFF"/>
                </a:solidFill>
                <a:latin typeface="Arial"/>
                <a:cs typeface="Arial"/>
              </a:rPr>
              <a:t> </a:t>
            </a:r>
            <a:r>
              <a:rPr sz="1100">
                <a:solidFill>
                  <a:srgbClr val="FFFFFF"/>
                </a:solidFill>
                <a:latin typeface="Arial"/>
                <a:cs typeface="Arial"/>
              </a:rPr>
              <a:t>and</a:t>
            </a:r>
            <a:r>
              <a:rPr sz="1100" spc="-35">
                <a:solidFill>
                  <a:srgbClr val="FFFFFF"/>
                </a:solidFill>
                <a:latin typeface="Arial"/>
                <a:cs typeface="Arial"/>
              </a:rPr>
              <a:t> </a:t>
            </a:r>
            <a:r>
              <a:rPr sz="1100">
                <a:solidFill>
                  <a:srgbClr val="FFFFFF"/>
                </a:solidFill>
                <a:latin typeface="Arial"/>
                <a:cs typeface="Arial"/>
              </a:rPr>
              <a:t>presented</a:t>
            </a:r>
            <a:r>
              <a:rPr sz="1100" spc="-60">
                <a:solidFill>
                  <a:srgbClr val="FFFFFF"/>
                </a:solidFill>
                <a:latin typeface="Arial"/>
                <a:cs typeface="Arial"/>
              </a:rPr>
              <a:t> </a:t>
            </a:r>
            <a:r>
              <a:rPr sz="1100">
                <a:solidFill>
                  <a:srgbClr val="FFFFFF"/>
                </a:solidFill>
                <a:latin typeface="Arial"/>
                <a:cs typeface="Arial"/>
              </a:rPr>
              <a:t>at</a:t>
            </a:r>
            <a:r>
              <a:rPr sz="1100" spc="-35">
                <a:solidFill>
                  <a:srgbClr val="FFFFFF"/>
                </a:solidFill>
                <a:latin typeface="Arial"/>
                <a:cs typeface="Arial"/>
              </a:rPr>
              <a:t> </a:t>
            </a:r>
            <a:r>
              <a:rPr sz="1100" spc="-25">
                <a:solidFill>
                  <a:srgbClr val="FFFFFF"/>
                </a:solidFill>
                <a:latin typeface="Arial"/>
                <a:cs typeface="Arial"/>
              </a:rPr>
              <a:t>the </a:t>
            </a:r>
            <a:r>
              <a:rPr sz="1100">
                <a:solidFill>
                  <a:srgbClr val="FFFFFF"/>
                </a:solidFill>
                <a:latin typeface="Arial"/>
                <a:cs typeface="Arial"/>
              </a:rPr>
              <a:t>second</a:t>
            </a:r>
            <a:r>
              <a:rPr sz="1100" spc="-30">
                <a:solidFill>
                  <a:srgbClr val="FFFFFF"/>
                </a:solidFill>
                <a:latin typeface="Arial"/>
                <a:cs typeface="Arial"/>
              </a:rPr>
              <a:t> </a:t>
            </a:r>
            <a:r>
              <a:rPr sz="1100">
                <a:solidFill>
                  <a:srgbClr val="FFFFFF"/>
                </a:solidFill>
                <a:latin typeface="Arial"/>
                <a:cs typeface="Arial"/>
              </a:rPr>
              <a:t>ISC</a:t>
            </a:r>
            <a:r>
              <a:rPr sz="1100" spc="-35">
                <a:solidFill>
                  <a:srgbClr val="FFFFFF"/>
                </a:solidFill>
                <a:latin typeface="Arial"/>
                <a:cs typeface="Arial"/>
              </a:rPr>
              <a:t> </a:t>
            </a:r>
            <a:r>
              <a:rPr sz="1100">
                <a:solidFill>
                  <a:srgbClr val="FFFFFF"/>
                </a:solidFill>
                <a:latin typeface="Arial"/>
                <a:cs typeface="Arial"/>
              </a:rPr>
              <a:t>meeting</a:t>
            </a:r>
            <a:r>
              <a:rPr sz="1100" spc="-45">
                <a:solidFill>
                  <a:srgbClr val="FFFFFF"/>
                </a:solidFill>
                <a:latin typeface="Arial"/>
                <a:cs typeface="Arial"/>
              </a:rPr>
              <a:t> </a:t>
            </a:r>
            <a:r>
              <a:rPr sz="1100">
                <a:solidFill>
                  <a:srgbClr val="FFFFFF"/>
                </a:solidFill>
                <a:latin typeface="Arial"/>
                <a:cs typeface="Arial"/>
              </a:rPr>
              <a:t>in</a:t>
            </a:r>
            <a:r>
              <a:rPr sz="1100" spc="-20">
                <a:solidFill>
                  <a:srgbClr val="FFFFFF"/>
                </a:solidFill>
                <a:latin typeface="Arial"/>
                <a:cs typeface="Arial"/>
              </a:rPr>
              <a:t> </a:t>
            </a:r>
            <a:r>
              <a:rPr sz="1100">
                <a:solidFill>
                  <a:srgbClr val="FFFFFF"/>
                </a:solidFill>
                <a:latin typeface="Arial"/>
                <a:cs typeface="Arial"/>
              </a:rPr>
              <a:t>May</a:t>
            </a:r>
            <a:r>
              <a:rPr sz="1100" spc="-20">
                <a:solidFill>
                  <a:srgbClr val="FFFFFF"/>
                </a:solidFill>
                <a:latin typeface="Arial"/>
                <a:cs typeface="Arial"/>
              </a:rPr>
              <a:t> 2017</a:t>
            </a:r>
            <a:endParaRPr sz="1100">
              <a:latin typeface="Arial"/>
              <a:cs typeface="Arial"/>
            </a:endParaRPr>
          </a:p>
          <a:p>
            <a:pPr marL="182245" indent="-169545">
              <a:lnSpc>
                <a:spcPct val="100000"/>
              </a:lnSpc>
              <a:buClr>
                <a:srgbClr val="FF9900"/>
              </a:buClr>
              <a:buFont typeface="Arial"/>
              <a:buChar char="•"/>
              <a:tabLst>
                <a:tab pos="182245" algn="l"/>
              </a:tabLst>
            </a:pPr>
            <a:r>
              <a:rPr sz="1100" b="1">
                <a:solidFill>
                  <a:srgbClr val="FFFFFF"/>
                </a:solidFill>
                <a:latin typeface="Arial"/>
                <a:cs typeface="Arial"/>
              </a:rPr>
              <a:t>1</a:t>
            </a:r>
            <a:r>
              <a:rPr sz="1100" b="1" spc="-30">
                <a:solidFill>
                  <a:srgbClr val="FFFFFF"/>
                </a:solidFill>
                <a:latin typeface="Arial"/>
                <a:cs typeface="Arial"/>
              </a:rPr>
              <a:t> </a:t>
            </a:r>
            <a:r>
              <a:rPr sz="1100">
                <a:solidFill>
                  <a:srgbClr val="FFFFFF"/>
                </a:solidFill>
                <a:latin typeface="Arial"/>
                <a:cs typeface="Arial"/>
              </a:rPr>
              <a:t>undecided</a:t>
            </a:r>
            <a:r>
              <a:rPr sz="1100" spc="-25">
                <a:solidFill>
                  <a:srgbClr val="FFFFFF"/>
                </a:solidFill>
                <a:latin typeface="Arial"/>
                <a:cs typeface="Arial"/>
              </a:rPr>
              <a:t> </a:t>
            </a:r>
            <a:r>
              <a:rPr sz="1100">
                <a:solidFill>
                  <a:srgbClr val="FFFFFF"/>
                </a:solidFill>
                <a:latin typeface="Arial"/>
                <a:cs typeface="Arial"/>
              </a:rPr>
              <a:t>variable</a:t>
            </a:r>
            <a:r>
              <a:rPr sz="1100" spc="-5">
                <a:solidFill>
                  <a:srgbClr val="FFFFFF"/>
                </a:solidFill>
                <a:latin typeface="Arial"/>
                <a:cs typeface="Arial"/>
              </a:rPr>
              <a:t> </a:t>
            </a:r>
            <a:r>
              <a:rPr sz="1100">
                <a:solidFill>
                  <a:srgbClr val="FFFFFF"/>
                </a:solidFill>
                <a:latin typeface="Arial"/>
                <a:cs typeface="Arial"/>
              </a:rPr>
              <a:t>added</a:t>
            </a:r>
            <a:r>
              <a:rPr sz="1100" spc="-30">
                <a:solidFill>
                  <a:srgbClr val="FFFFFF"/>
                </a:solidFill>
                <a:latin typeface="Arial"/>
                <a:cs typeface="Arial"/>
              </a:rPr>
              <a:t> </a:t>
            </a:r>
            <a:r>
              <a:rPr sz="1100">
                <a:solidFill>
                  <a:srgbClr val="FFFFFF"/>
                </a:solidFill>
                <a:latin typeface="Arial"/>
                <a:cs typeface="Arial"/>
              </a:rPr>
              <a:t>to</a:t>
            </a:r>
            <a:r>
              <a:rPr sz="1100" spc="-40">
                <a:solidFill>
                  <a:srgbClr val="FFFFFF"/>
                </a:solidFill>
                <a:latin typeface="Arial"/>
                <a:cs typeface="Arial"/>
              </a:rPr>
              <a:t> </a:t>
            </a:r>
            <a:r>
              <a:rPr sz="1100">
                <a:solidFill>
                  <a:srgbClr val="FFFFFF"/>
                </a:solidFill>
                <a:latin typeface="Arial"/>
                <a:cs typeface="Arial"/>
              </a:rPr>
              <a:t>the</a:t>
            </a:r>
            <a:r>
              <a:rPr sz="1100" spc="-40">
                <a:solidFill>
                  <a:srgbClr val="FFFFFF"/>
                </a:solidFill>
                <a:latin typeface="Arial"/>
                <a:cs typeface="Arial"/>
              </a:rPr>
              <a:t> </a:t>
            </a:r>
            <a:r>
              <a:rPr sz="1100" spc="-20">
                <a:solidFill>
                  <a:srgbClr val="FFFFFF"/>
                </a:solidFill>
                <a:latin typeface="Arial"/>
                <a:cs typeface="Arial"/>
              </a:rPr>
              <a:t>core</a:t>
            </a:r>
            <a:endParaRPr sz="1100">
              <a:latin typeface="Arial"/>
              <a:cs typeface="Arial"/>
            </a:endParaRPr>
          </a:p>
          <a:p>
            <a:pPr marL="184785">
              <a:lnSpc>
                <a:spcPct val="100000"/>
              </a:lnSpc>
            </a:pPr>
            <a:r>
              <a:rPr sz="1100">
                <a:solidFill>
                  <a:srgbClr val="FFFFFF"/>
                </a:solidFill>
                <a:latin typeface="Arial"/>
                <a:cs typeface="Arial"/>
              </a:rPr>
              <a:t>variable</a:t>
            </a:r>
            <a:r>
              <a:rPr sz="1100" spc="-20">
                <a:solidFill>
                  <a:srgbClr val="FFFFFF"/>
                </a:solidFill>
                <a:latin typeface="Arial"/>
                <a:cs typeface="Arial"/>
              </a:rPr>
              <a:t> </a:t>
            </a:r>
            <a:r>
              <a:rPr sz="1100">
                <a:solidFill>
                  <a:srgbClr val="FFFFFF"/>
                </a:solidFill>
                <a:latin typeface="Arial"/>
                <a:cs typeface="Arial"/>
              </a:rPr>
              <a:t>list</a:t>
            </a:r>
            <a:r>
              <a:rPr sz="1100" spc="-30">
                <a:solidFill>
                  <a:srgbClr val="FFFFFF"/>
                </a:solidFill>
                <a:latin typeface="Arial"/>
                <a:cs typeface="Arial"/>
              </a:rPr>
              <a:t> </a:t>
            </a:r>
            <a:r>
              <a:rPr sz="1100">
                <a:solidFill>
                  <a:srgbClr val="FFFFFF"/>
                </a:solidFill>
                <a:latin typeface="Arial"/>
                <a:cs typeface="Arial"/>
              </a:rPr>
              <a:t>(Date</a:t>
            </a:r>
            <a:r>
              <a:rPr sz="1100" spc="-45">
                <a:solidFill>
                  <a:srgbClr val="FFFFFF"/>
                </a:solidFill>
                <a:latin typeface="Arial"/>
                <a:cs typeface="Arial"/>
              </a:rPr>
              <a:t> </a:t>
            </a:r>
            <a:r>
              <a:rPr sz="1100">
                <a:solidFill>
                  <a:srgbClr val="FFFFFF"/>
                </a:solidFill>
                <a:latin typeface="Arial"/>
                <a:cs typeface="Arial"/>
              </a:rPr>
              <a:t>of</a:t>
            </a:r>
            <a:r>
              <a:rPr sz="1100" spc="-45">
                <a:solidFill>
                  <a:srgbClr val="FFFFFF"/>
                </a:solidFill>
                <a:latin typeface="Arial"/>
                <a:cs typeface="Arial"/>
              </a:rPr>
              <a:t> </a:t>
            </a:r>
            <a:r>
              <a:rPr sz="1100">
                <a:solidFill>
                  <a:srgbClr val="FFFFFF"/>
                </a:solidFill>
                <a:latin typeface="Arial"/>
                <a:cs typeface="Arial"/>
              </a:rPr>
              <a:t>Bone</a:t>
            </a:r>
            <a:r>
              <a:rPr sz="1100" spc="-25">
                <a:solidFill>
                  <a:srgbClr val="FFFFFF"/>
                </a:solidFill>
                <a:latin typeface="Arial"/>
                <a:cs typeface="Arial"/>
              </a:rPr>
              <a:t> </a:t>
            </a:r>
            <a:r>
              <a:rPr sz="1100" spc="-10">
                <a:solidFill>
                  <a:srgbClr val="FFFFFF"/>
                </a:solidFill>
                <a:latin typeface="Arial"/>
                <a:cs typeface="Arial"/>
              </a:rPr>
              <a:t>Densitometry)</a:t>
            </a:r>
            <a:endParaRPr sz="1100">
              <a:latin typeface="Arial"/>
              <a:cs typeface="Arial"/>
            </a:endParaRPr>
          </a:p>
          <a:p>
            <a:pPr marL="182245" indent="-169545">
              <a:lnSpc>
                <a:spcPct val="100000"/>
              </a:lnSpc>
              <a:spcBef>
                <a:spcPts val="5"/>
              </a:spcBef>
              <a:buClr>
                <a:srgbClr val="FF9900"/>
              </a:buClr>
              <a:buFont typeface="Arial"/>
              <a:buChar char="•"/>
              <a:tabLst>
                <a:tab pos="182245" algn="l"/>
              </a:tabLst>
            </a:pPr>
            <a:r>
              <a:rPr sz="1100" b="1">
                <a:solidFill>
                  <a:srgbClr val="FFFFFF"/>
                </a:solidFill>
                <a:latin typeface="Arial"/>
                <a:cs typeface="Arial"/>
              </a:rPr>
              <a:t>12</a:t>
            </a:r>
            <a:r>
              <a:rPr sz="1100" b="1" spc="-60">
                <a:solidFill>
                  <a:srgbClr val="FFFFFF"/>
                </a:solidFill>
                <a:latin typeface="Arial"/>
                <a:cs typeface="Arial"/>
              </a:rPr>
              <a:t> </a:t>
            </a:r>
            <a:r>
              <a:rPr sz="1100">
                <a:solidFill>
                  <a:srgbClr val="FFFFFF"/>
                </a:solidFill>
                <a:latin typeface="Arial"/>
                <a:cs typeface="Arial"/>
              </a:rPr>
              <a:t>inapplicable</a:t>
            </a:r>
            <a:r>
              <a:rPr sz="1100" spc="-25">
                <a:solidFill>
                  <a:srgbClr val="FFFFFF"/>
                </a:solidFill>
                <a:latin typeface="Arial"/>
                <a:cs typeface="Arial"/>
              </a:rPr>
              <a:t> </a:t>
            </a:r>
            <a:r>
              <a:rPr sz="1100">
                <a:solidFill>
                  <a:srgbClr val="FFFFFF"/>
                </a:solidFill>
                <a:latin typeface="Arial"/>
                <a:cs typeface="Arial"/>
              </a:rPr>
              <a:t>variables</a:t>
            </a:r>
            <a:r>
              <a:rPr sz="1100" spc="-50">
                <a:solidFill>
                  <a:srgbClr val="FFFFFF"/>
                </a:solidFill>
                <a:latin typeface="Arial"/>
                <a:cs typeface="Arial"/>
              </a:rPr>
              <a:t> </a:t>
            </a:r>
            <a:r>
              <a:rPr sz="1100" spc="-10">
                <a:solidFill>
                  <a:srgbClr val="FFFFFF"/>
                </a:solidFill>
                <a:latin typeface="Arial"/>
                <a:cs typeface="Arial"/>
              </a:rPr>
              <a:t>removed</a:t>
            </a:r>
            <a:endParaRPr sz="1100">
              <a:latin typeface="Arial"/>
              <a:cs typeface="Arial"/>
            </a:endParaRPr>
          </a:p>
        </p:txBody>
      </p:sp>
      <p:sp>
        <p:nvSpPr>
          <p:cNvPr id="5" name="object 5"/>
          <p:cNvSpPr/>
          <p:nvPr/>
        </p:nvSpPr>
        <p:spPr>
          <a:xfrm>
            <a:off x="3453384" y="4072128"/>
            <a:ext cx="2013585" cy="596265"/>
          </a:xfrm>
          <a:custGeom>
            <a:avLst/>
            <a:gdLst/>
            <a:ahLst/>
            <a:cxnLst/>
            <a:rect l="l" t="t" r="r" b="b"/>
            <a:pathLst>
              <a:path w="2013585" h="596264">
                <a:moveTo>
                  <a:pt x="1913889" y="0"/>
                </a:moveTo>
                <a:lnTo>
                  <a:pt x="99313" y="0"/>
                </a:lnTo>
                <a:lnTo>
                  <a:pt x="60650" y="7804"/>
                </a:lnTo>
                <a:lnTo>
                  <a:pt x="29083" y="29087"/>
                </a:lnTo>
                <a:lnTo>
                  <a:pt x="7802" y="60655"/>
                </a:lnTo>
                <a:lnTo>
                  <a:pt x="0" y="99314"/>
                </a:lnTo>
                <a:lnTo>
                  <a:pt x="0" y="496570"/>
                </a:lnTo>
                <a:lnTo>
                  <a:pt x="7802" y="535228"/>
                </a:lnTo>
                <a:lnTo>
                  <a:pt x="29083" y="566796"/>
                </a:lnTo>
                <a:lnTo>
                  <a:pt x="60650" y="588079"/>
                </a:lnTo>
                <a:lnTo>
                  <a:pt x="99313" y="595884"/>
                </a:lnTo>
                <a:lnTo>
                  <a:pt x="1913889" y="595884"/>
                </a:lnTo>
                <a:lnTo>
                  <a:pt x="1952553" y="588079"/>
                </a:lnTo>
                <a:lnTo>
                  <a:pt x="1984120" y="566796"/>
                </a:lnTo>
                <a:lnTo>
                  <a:pt x="2005401" y="535228"/>
                </a:lnTo>
                <a:lnTo>
                  <a:pt x="2013203" y="496570"/>
                </a:lnTo>
                <a:lnTo>
                  <a:pt x="2013203" y="99314"/>
                </a:lnTo>
                <a:lnTo>
                  <a:pt x="2005401" y="60655"/>
                </a:lnTo>
                <a:lnTo>
                  <a:pt x="1984120" y="29087"/>
                </a:lnTo>
                <a:lnTo>
                  <a:pt x="1952553" y="7804"/>
                </a:lnTo>
                <a:lnTo>
                  <a:pt x="1913889" y="0"/>
                </a:lnTo>
                <a:close/>
              </a:path>
            </a:pathLst>
          </a:custGeom>
          <a:solidFill>
            <a:srgbClr val="FF9900"/>
          </a:solidFill>
        </p:spPr>
        <p:txBody>
          <a:bodyPr wrap="square" lIns="0" tIns="0" rIns="0" bIns="0" rtlCol="0"/>
          <a:lstStyle/>
          <a:p>
            <a:endParaRPr/>
          </a:p>
        </p:txBody>
      </p:sp>
      <p:sp>
        <p:nvSpPr>
          <p:cNvPr id="6" name="object 6"/>
          <p:cNvSpPr txBox="1"/>
          <p:nvPr/>
        </p:nvSpPr>
        <p:spPr>
          <a:xfrm>
            <a:off x="3564382" y="4102709"/>
            <a:ext cx="1789430" cy="528955"/>
          </a:xfrm>
          <a:prstGeom prst="rect">
            <a:avLst/>
          </a:prstGeom>
        </p:spPr>
        <p:txBody>
          <a:bodyPr vert="horz" wrap="square" lIns="0" tIns="12700" rIns="0" bIns="0" rtlCol="0">
            <a:spAutoFit/>
          </a:bodyPr>
          <a:lstStyle/>
          <a:p>
            <a:pPr marL="12700" marR="5080" algn="ctr">
              <a:lnSpc>
                <a:spcPct val="100000"/>
              </a:lnSpc>
              <a:spcBef>
                <a:spcPts val="100"/>
              </a:spcBef>
            </a:pPr>
            <a:r>
              <a:rPr sz="1100" b="1">
                <a:solidFill>
                  <a:srgbClr val="073762"/>
                </a:solidFill>
                <a:latin typeface="Arial"/>
                <a:cs typeface="Arial"/>
              </a:rPr>
              <a:t>Final</a:t>
            </a:r>
            <a:r>
              <a:rPr sz="1100" b="1" spc="-45">
                <a:solidFill>
                  <a:srgbClr val="073762"/>
                </a:solidFill>
                <a:latin typeface="Arial"/>
                <a:cs typeface="Arial"/>
              </a:rPr>
              <a:t> </a:t>
            </a:r>
            <a:r>
              <a:rPr sz="1100" b="1">
                <a:solidFill>
                  <a:srgbClr val="073762"/>
                </a:solidFill>
                <a:latin typeface="Arial"/>
                <a:cs typeface="Arial"/>
              </a:rPr>
              <a:t>ISAR</a:t>
            </a:r>
            <a:r>
              <a:rPr sz="1100" b="1" spc="-15">
                <a:solidFill>
                  <a:srgbClr val="073762"/>
                </a:solidFill>
                <a:latin typeface="Arial"/>
                <a:cs typeface="Arial"/>
              </a:rPr>
              <a:t> </a:t>
            </a:r>
            <a:r>
              <a:rPr sz="1100" b="1">
                <a:solidFill>
                  <a:srgbClr val="073762"/>
                </a:solidFill>
                <a:latin typeface="Arial"/>
                <a:cs typeface="Arial"/>
              </a:rPr>
              <a:t>Core</a:t>
            </a:r>
            <a:r>
              <a:rPr sz="1100" b="1" spc="-35">
                <a:solidFill>
                  <a:srgbClr val="073762"/>
                </a:solidFill>
                <a:latin typeface="Arial"/>
                <a:cs typeface="Arial"/>
              </a:rPr>
              <a:t> </a:t>
            </a:r>
            <a:r>
              <a:rPr sz="1100" b="1" spc="-10">
                <a:solidFill>
                  <a:srgbClr val="073762"/>
                </a:solidFill>
                <a:latin typeface="Arial"/>
                <a:cs typeface="Arial"/>
              </a:rPr>
              <a:t>Variables: </a:t>
            </a:r>
            <a:r>
              <a:rPr sz="1100" b="1">
                <a:solidFill>
                  <a:srgbClr val="073762"/>
                </a:solidFill>
                <a:latin typeface="Arial"/>
                <a:cs typeface="Arial"/>
              </a:rPr>
              <a:t>95</a:t>
            </a:r>
            <a:r>
              <a:rPr sz="1100" b="1" spc="-15">
                <a:solidFill>
                  <a:srgbClr val="073762"/>
                </a:solidFill>
                <a:latin typeface="Arial"/>
                <a:cs typeface="Arial"/>
              </a:rPr>
              <a:t> </a:t>
            </a:r>
            <a:r>
              <a:rPr sz="1100" b="1">
                <a:solidFill>
                  <a:srgbClr val="073762"/>
                </a:solidFill>
                <a:latin typeface="Arial"/>
                <a:cs typeface="Arial"/>
              </a:rPr>
              <a:t>(86</a:t>
            </a:r>
            <a:r>
              <a:rPr sz="1100" b="1" spc="-25">
                <a:solidFill>
                  <a:srgbClr val="073762"/>
                </a:solidFill>
                <a:latin typeface="Arial"/>
                <a:cs typeface="Arial"/>
              </a:rPr>
              <a:t> </a:t>
            </a:r>
            <a:r>
              <a:rPr sz="1100" b="1">
                <a:solidFill>
                  <a:srgbClr val="073762"/>
                </a:solidFill>
                <a:latin typeface="Arial"/>
                <a:cs typeface="Arial"/>
              </a:rPr>
              <a:t>requiring</a:t>
            </a:r>
            <a:r>
              <a:rPr sz="1100" b="1" spc="-35">
                <a:solidFill>
                  <a:srgbClr val="073762"/>
                </a:solidFill>
                <a:latin typeface="Arial"/>
                <a:cs typeface="Arial"/>
              </a:rPr>
              <a:t> </a:t>
            </a:r>
            <a:r>
              <a:rPr sz="1100" b="1">
                <a:solidFill>
                  <a:srgbClr val="073762"/>
                </a:solidFill>
                <a:latin typeface="Arial"/>
                <a:cs typeface="Arial"/>
              </a:rPr>
              <a:t>data</a:t>
            </a:r>
            <a:r>
              <a:rPr sz="1100" b="1" spc="-10">
                <a:solidFill>
                  <a:srgbClr val="073762"/>
                </a:solidFill>
                <a:latin typeface="Arial"/>
                <a:cs typeface="Arial"/>
              </a:rPr>
              <a:t> </a:t>
            </a:r>
            <a:r>
              <a:rPr sz="1100" b="1" spc="-20">
                <a:solidFill>
                  <a:srgbClr val="073762"/>
                </a:solidFill>
                <a:latin typeface="Arial"/>
                <a:cs typeface="Arial"/>
              </a:rPr>
              <a:t>entry </a:t>
            </a:r>
            <a:r>
              <a:rPr sz="1100" b="1">
                <a:solidFill>
                  <a:srgbClr val="073762"/>
                </a:solidFill>
                <a:latin typeface="Arial"/>
                <a:cs typeface="Arial"/>
              </a:rPr>
              <a:t>and</a:t>
            </a:r>
            <a:r>
              <a:rPr sz="1100" b="1" spc="-10">
                <a:solidFill>
                  <a:srgbClr val="073762"/>
                </a:solidFill>
                <a:latin typeface="Arial"/>
                <a:cs typeface="Arial"/>
              </a:rPr>
              <a:t> </a:t>
            </a:r>
            <a:r>
              <a:rPr sz="1100" b="1">
                <a:solidFill>
                  <a:srgbClr val="073762"/>
                </a:solidFill>
                <a:latin typeface="Arial"/>
                <a:cs typeface="Arial"/>
              </a:rPr>
              <a:t>12</a:t>
            </a:r>
            <a:r>
              <a:rPr sz="1100" b="1" spc="-20">
                <a:solidFill>
                  <a:srgbClr val="073762"/>
                </a:solidFill>
                <a:latin typeface="Arial"/>
                <a:cs typeface="Arial"/>
              </a:rPr>
              <a:t> </a:t>
            </a:r>
            <a:r>
              <a:rPr sz="1100" b="1">
                <a:solidFill>
                  <a:srgbClr val="073762"/>
                </a:solidFill>
                <a:latin typeface="Arial"/>
                <a:cs typeface="Arial"/>
              </a:rPr>
              <a:t>do</a:t>
            </a:r>
            <a:r>
              <a:rPr sz="1100" b="1" spc="-25">
                <a:solidFill>
                  <a:srgbClr val="073762"/>
                </a:solidFill>
                <a:latin typeface="Arial"/>
                <a:cs typeface="Arial"/>
              </a:rPr>
              <a:t> </a:t>
            </a:r>
            <a:r>
              <a:rPr sz="1100" b="1" spc="-20">
                <a:solidFill>
                  <a:srgbClr val="073762"/>
                </a:solidFill>
                <a:latin typeface="Arial"/>
                <a:cs typeface="Arial"/>
              </a:rPr>
              <a:t>not)</a:t>
            </a:r>
            <a:endParaRPr sz="1100">
              <a:latin typeface="Arial"/>
              <a:cs typeface="Arial"/>
            </a:endParaRPr>
          </a:p>
        </p:txBody>
      </p:sp>
      <p:grpSp>
        <p:nvGrpSpPr>
          <p:cNvPr id="7" name="object 7"/>
          <p:cNvGrpSpPr/>
          <p:nvPr/>
        </p:nvGrpSpPr>
        <p:grpSpPr>
          <a:xfrm>
            <a:off x="2668523" y="996696"/>
            <a:ext cx="1850389" cy="615950"/>
            <a:chOff x="2668523" y="996696"/>
            <a:chExt cx="1850389" cy="615950"/>
          </a:xfrm>
        </p:grpSpPr>
        <p:sp>
          <p:nvSpPr>
            <p:cNvPr id="8" name="object 8"/>
            <p:cNvSpPr/>
            <p:nvPr/>
          </p:nvSpPr>
          <p:spPr>
            <a:xfrm>
              <a:off x="2668523" y="996696"/>
              <a:ext cx="1530350" cy="344805"/>
            </a:xfrm>
            <a:custGeom>
              <a:avLst/>
              <a:gdLst/>
              <a:ahLst/>
              <a:cxnLst/>
              <a:rect l="l" t="t" r="r" b="b"/>
              <a:pathLst>
                <a:path w="1530350" h="344805">
                  <a:moveTo>
                    <a:pt x="1472691" y="0"/>
                  </a:moveTo>
                  <a:lnTo>
                    <a:pt x="57403" y="0"/>
                  </a:lnTo>
                  <a:lnTo>
                    <a:pt x="35040" y="4504"/>
                  </a:lnTo>
                  <a:lnTo>
                    <a:pt x="16795" y="16795"/>
                  </a:lnTo>
                  <a:lnTo>
                    <a:pt x="4504" y="35040"/>
                  </a:lnTo>
                  <a:lnTo>
                    <a:pt x="0" y="57403"/>
                  </a:lnTo>
                  <a:lnTo>
                    <a:pt x="0" y="287019"/>
                  </a:lnTo>
                  <a:lnTo>
                    <a:pt x="4504" y="309383"/>
                  </a:lnTo>
                  <a:lnTo>
                    <a:pt x="16795" y="327628"/>
                  </a:lnTo>
                  <a:lnTo>
                    <a:pt x="35040" y="339919"/>
                  </a:lnTo>
                  <a:lnTo>
                    <a:pt x="57403" y="344424"/>
                  </a:lnTo>
                  <a:lnTo>
                    <a:pt x="1472691" y="344424"/>
                  </a:lnTo>
                  <a:lnTo>
                    <a:pt x="1495055" y="339919"/>
                  </a:lnTo>
                  <a:lnTo>
                    <a:pt x="1513300" y="327628"/>
                  </a:lnTo>
                  <a:lnTo>
                    <a:pt x="1525591" y="309383"/>
                  </a:lnTo>
                  <a:lnTo>
                    <a:pt x="1530096" y="287019"/>
                  </a:lnTo>
                  <a:lnTo>
                    <a:pt x="1530096" y="57403"/>
                  </a:lnTo>
                  <a:lnTo>
                    <a:pt x="1525591" y="35040"/>
                  </a:lnTo>
                  <a:lnTo>
                    <a:pt x="1513300" y="16795"/>
                  </a:lnTo>
                  <a:lnTo>
                    <a:pt x="1495055" y="4504"/>
                  </a:lnTo>
                  <a:lnTo>
                    <a:pt x="1472691" y="0"/>
                  </a:lnTo>
                  <a:close/>
                </a:path>
              </a:pathLst>
            </a:custGeom>
            <a:solidFill>
              <a:srgbClr val="FF9900"/>
            </a:solidFill>
          </p:spPr>
          <p:txBody>
            <a:bodyPr wrap="square" lIns="0" tIns="0" rIns="0" bIns="0" rtlCol="0"/>
            <a:lstStyle/>
            <a:p>
              <a:endParaRPr/>
            </a:p>
          </p:txBody>
        </p:sp>
        <p:sp>
          <p:nvSpPr>
            <p:cNvPr id="9" name="object 9"/>
            <p:cNvSpPr/>
            <p:nvPr/>
          </p:nvSpPr>
          <p:spPr>
            <a:xfrm>
              <a:off x="2668523" y="1374648"/>
              <a:ext cx="1850389" cy="238125"/>
            </a:xfrm>
            <a:custGeom>
              <a:avLst/>
              <a:gdLst/>
              <a:ahLst/>
              <a:cxnLst/>
              <a:rect l="l" t="t" r="r" b="b"/>
              <a:pathLst>
                <a:path w="1850389" h="238125">
                  <a:moveTo>
                    <a:pt x="1810512" y="0"/>
                  </a:moveTo>
                  <a:lnTo>
                    <a:pt x="39624" y="0"/>
                  </a:lnTo>
                  <a:lnTo>
                    <a:pt x="24217" y="3119"/>
                  </a:lnTo>
                  <a:lnTo>
                    <a:pt x="11620" y="11620"/>
                  </a:lnTo>
                  <a:lnTo>
                    <a:pt x="3119" y="24217"/>
                  </a:lnTo>
                  <a:lnTo>
                    <a:pt x="0" y="39624"/>
                  </a:lnTo>
                  <a:lnTo>
                    <a:pt x="0" y="198119"/>
                  </a:lnTo>
                  <a:lnTo>
                    <a:pt x="3119" y="213526"/>
                  </a:lnTo>
                  <a:lnTo>
                    <a:pt x="11620" y="226123"/>
                  </a:lnTo>
                  <a:lnTo>
                    <a:pt x="24217" y="234624"/>
                  </a:lnTo>
                  <a:lnTo>
                    <a:pt x="39624" y="237743"/>
                  </a:lnTo>
                  <a:lnTo>
                    <a:pt x="1810512" y="237743"/>
                  </a:lnTo>
                  <a:lnTo>
                    <a:pt x="1825918" y="234624"/>
                  </a:lnTo>
                  <a:lnTo>
                    <a:pt x="1838515" y="226123"/>
                  </a:lnTo>
                  <a:lnTo>
                    <a:pt x="1847016" y="213526"/>
                  </a:lnTo>
                  <a:lnTo>
                    <a:pt x="1850136" y="198119"/>
                  </a:lnTo>
                  <a:lnTo>
                    <a:pt x="1850136" y="39624"/>
                  </a:lnTo>
                  <a:lnTo>
                    <a:pt x="1847016" y="24217"/>
                  </a:lnTo>
                  <a:lnTo>
                    <a:pt x="1838515" y="11620"/>
                  </a:lnTo>
                  <a:lnTo>
                    <a:pt x="1825918" y="3119"/>
                  </a:lnTo>
                  <a:lnTo>
                    <a:pt x="1810512" y="0"/>
                  </a:lnTo>
                  <a:close/>
                </a:path>
              </a:pathLst>
            </a:custGeom>
            <a:solidFill>
              <a:srgbClr val="073762"/>
            </a:solidFill>
          </p:spPr>
          <p:txBody>
            <a:bodyPr wrap="square" lIns="0" tIns="0" rIns="0" bIns="0" rtlCol="0"/>
            <a:lstStyle/>
            <a:p>
              <a:endParaRPr/>
            </a:p>
          </p:txBody>
        </p:sp>
      </p:grpSp>
      <p:sp>
        <p:nvSpPr>
          <p:cNvPr id="10" name="object 10"/>
          <p:cNvSpPr txBox="1"/>
          <p:nvPr/>
        </p:nvSpPr>
        <p:spPr>
          <a:xfrm>
            <a:off x="2835401" y="992251"/>
            <a:ext cx="1516380" cy="594360"/>
          </a:xfrm>
          <a:prstGeom prst="rect">
            <a:avLst/>
          </a:prstGeom>
        </p:spPr>
        <p:txBody>
          <a:bodyPr vert="horz" wrap="square" lIns="0" tIns="12700" rIns="0" bIns="0" rtlCol="0">
            <a:spAutoFit/>
          </a:bodyPr>
          <a:lstStyle/>
          <a:p>
            <a:pPr marL="36195">
              <a:lnSpc>
                <a:spcPct val="100000"/>
              </a:lnSpc>
              <a:spcBef>
                <a:spcPts val="100"/>
              </a:spcBef>
            </a:pPr>
            <a:r>
              <a:rPr sz="1200" b="1">
                <a:solidFill>
                  <a:srgbClr val="073762"/>
                </a:solidFill>
                <a:latin typeface="Arial"/>
                <a:cs typeface="Arial"/>
              </a:rPr>
              <a:t>Delphi</a:t>
            </a:r>
            <a:r>
              <a:rPr sz="1200" b="1" spc="-30">
                <a:solidFill>
                  <a:srgbClr val="073762"/>
                </a:solidFill>
                <a:latin typeface="Arial"/>
                <a:cs typeface="Arial"/>
              </a:rPr>
              <a:t> </a:t>
            </a:r>
            <a:r>
              <a:rPr sz="1200" b="1">
                <a:solidFill>
                  <a:srgbClr val="073762"/>
                </a:solidFill>
                <a:latin typeface="Arial"/>
                <a:cs typeface="Arial"/>
              </a:rPr>
              <a:t>Round</a:t>
            </a:r>
            <a:r>
              <a:rPr sz="1200" b="1" spc="-10">
                <a:solidFill>
                  <a:srgbClr val="073762"/>
                </a:solidFill>
                <a:latin typeface="Arial"/>
                <a:cs typeface="Arial"/>
              </a:rPr>
              <a:t> </a:t>
            </a:r>
            <a:r>
              <a:rPr sz="1200" b="1" spc="-50">
                <a:solidFill>
                  <a:srgbClr val="073762"/>
                </a:solidFill>
                <a:latin typeface="Arial"/>
                <a:cs typeface="Arial"/>
              </a:rPr>
              <a:t>3</a:t>
            </a:r>
            <a:endParaRPr sz="1200">
              <a:latin typeface="Arial"/>
              <a:cs typeface="Arial"/>
            </a:endParaRPr>
          </a:p>
          <a:p>
            <a:pPr marL="97155">
              <a:lnSpc>
                <a:spcPct val="100000"/>
              </a:lnSpc>
              <a:spcBef>
                <a:spcPts val="10"/>
              </a:spcBef>
            </a:pPr>
            <a:r>
              <a:rPr sz="900" b="1">
                <a:solidFill>
                  <a:srgbClr val="073762"/>
                </a:solidFill>
                <a:latin typeface="Arial"/>
                <a:cs typeface="Arial"/>
              </a:rPr>
              <a:t>14</a:t>
            </a:r>
            <a:r>
              <a:rPr sz="900" b="1" spc="-25">
                <a:solidFill>
                  <a:srgbClr val="073762"/>
                </a:solidFill>
                <a:latin typeface="Arial"/>
                <a:cs typeface="Arial"/>
              </a:rPr>
              <a:t> </a:t>
            </a:r>
            <a:r>
              <a:rPr sz="900" b="1">
                <a:solidFill>
                  <a:srgbClr val="073762"/>
                </a:solidFill>
                <a:latin typeface="Arial"/>
                <a:cs typeface="Arial"/>
              </a:rPr>
              <a:t>panel</a:t>
            </a:r>
            <a:r>
              <a:rPr sz="900" b="1" spc="-15">
                <a:solidFill>
                  <a:srgbClr val="073762"/>
                </a:solidFill>
                <a:latin typeface="Arial"/>
                <a:cs typeface="Arial"/>
              </a:rPr>
              <a:t> </a:t>
            </a:r>
            <a:r>
              <a:rPr sz="900" b="1" spc="-10">
                <a:solidFill>
                  <a:srgbClr val="073762"/>
                </a:solidFill>
                <a:latin typeface="Arial"/>
                <a:cs typeface="Arial"/>
              </a:rPr>
              <a:t>members</a:t>
            </a:r>
            <a:endParaRPr sz="900">
              <a:latin typeface="Arial"/>
              <a:cs typeface="Arial"/>
            </a:endParaRPr>
          </a:p>
          <a:p>
            <a:pPr marL="12700">
              <a:lnSpc>
                <a:spcPct val="100000"/>
              </a:lnSpc>
              <a:spcBef>
                <a:spcPts val="625"/>
              </a:spcBef>
            </a:pPr>
            <a:r>
              <a:rPr sz="1100">
                <a:solidFill>
                  <a:srgbClr val="FFFFFF"/>
                </a:solidFill>
                <a:latin typeface="Arial"/>
                <a:cs typeface="Arial"/>
              </a:rPr>
              <a:t>12</a:t>
            </a:r>
            <a:r>
              <a:rPr sz="1100" spc="-40">
                <a:solidFill>
                  <a:srgbClr val="FFFFFF"/>
                </a:solidFill>
                <a:latin typeface="Arial"/>
                <a:cs typeface="Arial"/>
              </a:rPr>
              <a:t> </a:t>
            </a:r>
            <a:r>
              <a:rPr sz="1100">
                <a:solidFill>
                  <a:srgbClr val="FFFFFF"/>
                </a:solidFill>
                <a:latin typeface="Arial"/>
                <a:cs typeface="Arial"/>
              </a:rPr>
              <a:t>Nominated</a:t>
            </a:r>
            <a:r>
              <a:rPr sz="1100" spc="-35">
                <a:solidFill>
                  <a:srgbClr val="FFFFFF"/>
                </a:solidFill>
                <a:latin typeface="Arial"/>
                <a:cs typeface="Arial"/>
              </a:rPr>
              <a:t> </a:t>
            </a:r>
            <a:r>
              <a:rPr sz="1100" spc="-10">
                <a:solidFill>
                  <a:srgbClr val="FFFFFF"/>
                </a:solidFill>
                <a:latin typeface="Arial"/>
                <a:cs typeface="Arial"/>
              </a:rPr>
              <a:t>Variables</a:t>
            </a:r>
            <a:endParaRPr sz="1100">
              <a:latin typeface="Arial"/>
              <a:cs typeface="Arial"/>
            </a:endParaRPr>
          </a:p>
        </p:txBody>
      </p:sp>
      <p:sp>
        <p:nvSpPr>
          <p:cNvPr id="11" name="object 11"/>
          <p:cNvSpPr txBox="1"/>
          <p:nvPr/>
        </p:nvSpPr>
        <p:spPr>
          <a:xfrm>
            <a:off x="4682109" y="1314069"/>
            <a:ext cx="1535430" cy="552450"/>
          </a:xfrm>
          <a:prstGeom prst="rect">
            <a:avLst/>
          </a:prstGeom>
        </p:spPr>
        <p:txBody>
          <a:bodyPr vert="horz" wrap="square" lIns="0" tIns="13335" rIns="0" bIns="0" rtlCol="0">
            <a:spAutoFit/>
          </a:bodyPr>
          <a:lstStyle/>
          <a:p>
            <a:pPr marL="184785" indent="-172085">
              <a:lnSpc>
                <a:spcPct val="100000"/>
              </a:lnSpc>
              <a:spcBef>
                <a:spcPts val="105"/>
              </a:spcBef>
              <a:buClr>
                <a:srgbClr val="FF9900"/>
              </a:buClr>
              <a:buFont typeface="Arial"/>
              <a:buChar char="•"/>
              <a:tabLst>
                <a:tab pos="184785" algn="l"/>
              </a:tabLst>
            </a:pPr>
            <a:r>
              <a:rPr sz="800" b="1">
                <a:solidFill>
                  <a:srgbClr val="073762"/>
                </a:solidFill>
                <a:latin typeface="Arial"/>
                <a:cs typeface="Arial"/>
              </a:rPr>
              <a:t>4</a:t>
            </a:r>
            <a:r>
              <a:rPr sz="800" b="1" spc="-40">
                <a:solidFill>
                  <a:srgbClr val="073762"/>
                </a:solidFill>
                <a:latin typeface="Arial"/>
                <a:cs typeface="Arial"/>
              </a:rPr>
              <a:t> </a:t>
            </a:r>
            <a:r>
              <a:rPr sz="800">
                <a:solidFill>
                  <a:srgbClr val="073762"/>
                </a:solidFill>
                <a:latin typeface="Wingdings"/>
                <a:cs typeface="Wingdings"/>
              </a:rPr>
              <a:t></a:t>
            </a:r>
            <a:r>
              <a:rPr sz="800" spc="-15">
                <a:solidFill>
                  <a:srgbClr val="073762"/>
                </a:solidFill>
                <a:latin typeface="Times New Roman"/>
                <a:cs typeface="Times New Roman"/>
              </a:rPr>
              <a:t> </a:t>
            </a:r>
            <a:r>
              <a:rPr sz="800">
                <a:solidFill>
                  <a:srgbClr val="073762"/>
                </a:solidFill>
                <a:latin typeface="Arial"/>
                <a:cs typeface="Arial"/>
              </a:rPr>
              <a:t>consensus</a:t>
            </a:r>
            <a:r>
              <a:rPr sz="800" spc="-40">
                <a:solidFill>
                  <a:srgbClr val="073762"/>
                </a:solidFill>
                <a:latin typeface="Arial"/>
                <a:cs typeface="Arial"/>
              </a:rPr>
              <a:t> </a:t>
            </a:r>
            <a:r>
              <a:rPr sz="800" spc="-10">
                <a:solidFill>
                  <a:srgbClr val="073762"/>
                </a:solidFill>
                <a:latin typeface="Arial"/>
                <a:cs typeface="Arial"/>
              </a:rPr>
              <a:t>(</a:t>
            </a:r>
            <a:r>
              <a:rPr sz="800" b="1" spc="-10">
                <a:solidFill>
                  <a:srgbClr val="073762"/>
                </a:solidFill>
                <a:latin typeface="Arial"/>
                <a:cs typeface="Arial"/>
              </a:rPr>
              <a:t>Core</a:t>
            </a:r>
            <a:r>
              <a:rPr sz="800" spc="-10">
                <a:solidFill>
                  <a:srgbClr val="073762"/>
                </a:solidFill>
                <a:latin typeface="Arial"/>
                <a:cs typeface="Arial"/>
              </a:rPr>
              <a:t>)</a:t>
            </a:r>
            <a:endParaRPr sz="800">
              <a:latin typeface="Arial"/>
              <a:cs typeface="Arial"/>
            </a:endParaRPr>
          </a:p>
          <a:p>
            <a:pPr marL="184785" indent="-172085">
              <a:lnSpc>
                <a:spcPct val="100000"/>
              </a:lnSpc>
              <a:buClr>
                <a:srgbClr val="FF9900"/>
              </a:buClr>
              <a:buChar char="•"/>
              <a:tabLst>
                <a:tab pos="184785" algn="l"/>
              </a:tabLst>
            </a:pPr>
            <a:r>
              <a:rPr sz="800">
                <a:solidFill>
                  <a:srgbClr val="073762"/>
                </a:solidFill>
                <a:latin typeface="Arial"/>
                <a:cs typeface="Arial"/>
              </a:rPr>
              <a:t>5</a:t>
            </a:r>
            <a:r>
              <a:rPr sz="800" spc="-40">
                <a:solidFill>
                  <a:srgbClr val="073762"/>
                </a:solidFill>
                <a:latin typeface="Arial"/>
                <a:cs typeface="Arial"/>
              </a:rPr>
              <a:t> </a:t>
            </a:r>
            <a:r>
              <a:rPr sz="800">
                <a:solidFill>
                  <a:srgbClr val="073762"/>
                </a:solidFill>
                <a:latin typeface="Wingdings"/>
                <a:cs typeface="Wingdings"/>
              </a:rPr>
              <a:t></a:t>
            </a:r>
            <a:r>
              <a:rPr sz="800" spc="-5">
                <a:solidFill>
                  <a:srgbClr val="073762"/>
                </a:solidFill>
                <a:latin typeface="Times New Roman"/>
                <a:cs typeface="Times New Roman"/>
              </a:rPr>
              <a:t> </a:t>
            </a:r>
            <a:r>
              <a:rPr sz="800" spc="-10">
                <a:solidFill>
                  <a:srgbClr val="073762"/>
                </a:solidFill>
                <a:latin typeface="Arial"/>
                <a:cs typeface="Arial"/>
              </a:rPr>
              <a:t>undecided</a:t>
            </a:r>
            <a:endParaRPr sz="800">
              <a:latin typeface="Arial"/>
              <a:cs typeface="Arial"/>
            </a:endParaRPr>
          </a:p>
          <a:p>
            <a:pPr marL="316865" lvl="1" indent="-170180">
              <a:lnSpc>
                <a:spcPct val="100000"/>
              </a:lnSpc>
              <a:buClr>
                <a:srgbClr val="FF9900"/>
              </a:buClr>
              <a:buFont typeface="Arial"/>
              <a:buChar char="•"/>
              <a:tabLst>
                <a:tab pos="316865" algn="l"/>
              </a:tabLst>
            </a:pPr>
            <a:r>
              <a:rPr sz="800" b="1">
                <a:solidFill>
                  <a:srgbClr val="073762"/>
                </a:solidFill>
                <a:latin typeface="Arial"/>
                <a:cs typeface="Arial"/>
              </a:rPr>
              <a:t>1</a:t>
            </a:r>
            <a:r>
              <a:rPr sz="800" b="1" spc="-40">
                <a:solidFill>
                  <a:srgbClr val="073762"/>
                </a:solidFill>
                <a:latin typeface="Arial"/>
                <a:cs typeface="Arial"/>
              </a:rPr>
              <a:t> </a:t>
            </a:r>
            <a:r>
              <a:rPr sz="800">
                <a:solidFill>
                  <a:srgbClr val="073762"/>
                </a:solidFill>
                <a:latin typeface="Wingdings"/>
                <a:cs typeface="Wingdings"/>
              </a:rPr>
              <a:t></a:t>
            </a:r>
            <a:r>
              <a:rPr sz="800" spc="-15">
                <a:solidFill>
                  <a:srgbClr val="073762"/>
                </a:solidFill>
                <a:latin typeface="Times New Roman"/>
                <a:cs typeface="Times New Roman"/>
              </a:rPr>
              <a:t> </a:t>
            </a:r>
            <a:r>
              <a:rPr sz="800">
                <a:solidFill>
                  <a:srgbClr val="073762"/>
                </a:solidFill>
                <a:latin typeface="Arial"/>
                <a:cs typeface="Arial"/>
              </a:rPr>
              <a:t>consensus</a:t>
            </a:r>
            <a:r>
              <a:rPr sz="800" spc="-40">
                <a:solidFill>
                  <a:srgbClr val="073762"/>
                </a:solidFill>
                <a:latin typeface="Arial"/>
                <a:cs typeface="Arial"/>
              </a:rPr>
              <a:t> </a:t>
            </a:r>
            <a:r>
              <a:rPr sz="800" spc="-10">
                <a:solidFill>
                  <a:srgbClr val="073762"/>
                </a:solidFill>
                <a:latin typeface="Arial"/>
                <a:cs typeface="Arial"/>
              </a:rPr>
              <a:t>(</a:t>
            </a:r>
            <a:r>
              <a:rPr sz="800" b="1" spc="-10">
                <a:solidFill>
                  <a:srgbClr val="073762"/>
                </a:solidFill>
                <a:latin typeface="Arial"/>
                <a:cs typeface="Arial"/>
              </a:rPr>
              <a:t>Core</a:t>
            </a:r>
            <a:r>
              <a:rPr sz="800" spc="-10">
                <a:solidFill>
                  <a:srgbClr val="073762"/>
                </a:solidFill>
                <a:latin typeface="Arial"/>
                <a:cs typeface="Arial"/>
              </a:rPr>
              <a:t>)</a:t>
            </a:r>
            <a:endParaRPr sz="800">
              <a:latin typeface="Arial"/>
              <a:cs typeface="Arial"/>
            </a:endParaRPr>
          </a:p>
          <a:p>
            <a:pPr marL="184785" indent="-172085">
              <a:lnSpc>
                <a:spcPct val="100000"/>
              </a:lnSpc>
              <a:spcBef>
                <a:spcPts val="300"/>
              </a:spcBef>
              <a:buClr>
                <a:srgbClr val="FF9900"/>
              </a:buClr>
              <a:buChar char="•"/>
              <a:tabLst>
                <a:tab pos="184785" algn="l"/>
              </a:tabLst>
            </a:pPr>
            <a:r>
              <a:rPr sz="800">
                <a:solidFill>
                  <a:srgbClr val="073762"/>
                </a:solidFill>
                <a:latin typeface="Arial"/>
                <a:cs typeface="Arial"/>
              </a:rPr>
              <a:t>3</a:t>
            </a:r>
            <a:r>
              <a:rPr sz="800" spc="-35">
                <a:solidFill>
                  <a:srgbClr val="073762"/>
                </a:solidFill>
                <a:latin typeface="Arial"/>
                <a:cs typeface="Arial"/>
              </a:rPr>
              <a:t> </a:t>
            </a:r>
            <a:r>
              <a:rPr sz="800">
                <a:solidFill>
                  <a:srgbClr val="073762"/>
                </a:solidFill>
                <a:latin typeface="Wingdings"/>
                <a:cs typeface="Wingdings"/>
              </a:rPr>
              <a:t></a:t>
            </a:r>
            <a:r>
              <a:rPr sz="800" spc="-5">
                <a:solidFill>
                  <a:srgbClr val="073762"/>
                </a:solidFill>
                <a:latin typeface="Times New Roman"/>
                <a:cs typeface="Times New Roman"/>
              </a:rPr>
              <a:t> </a:t>
            </a:r>
            <a:r>
              <a:rPr sz="800">
                <a:solidFill>
                  <a:srgbClr val="073762"/>
                </a:solidFill>
                <a:latin typeface="Arial"/>
                <a:cs typeface="Arial"/>
              </a:rPr>
              <a:t>no</a:t>
            </a:r>
            <a:r>
              <a:rPr sz="800" spc="-30">
                <a:solidFill>
                  <a:srgbClr val="073762"/>
                </a:solidFill>
                <a:latin typeface="Arial"/>
                <a:cs typeface="Arial"/>
              </a:rPr>
              <a:t> </a:t>
            </a:r>
            <a:r>
              <a:rPr sz="800">
                <a:solidFill>
                  <a:srgbClr val="073762"/>
                </a:solidFill>
                <a:latin typeface="Arial"/>
                <a:cs typeface="Arial"/>
              </a:rPr>
              <a:t>consensus</a:t>
            </a:r>
            <a:r>
              <a:rPr sz="800" spc="-25">
                <a:solidFill>
                  <a:srgbClr val="073762"/>
                </a:solidFill>
                <a:latin typeface="Arial"/>
                <a:cs typeface="Arial"/>
              </a:rPr>
              <a:t> </a:t>
            </a:r>
            <a:r>
              <a:rPr sz="800" spc="-10">
                <a:solidFill>
                  <a:srgbClr val="073762"/>
                </a:solidFill>
                <a:latin typeface="Arial"/>
                <a:cs typeface="Arial"/>
              </a:rPr>
              <a:t>(removed)</a:t>
            </a:r>
            <a:endParaRPr sz="800">
              <a:latin typeface="Arial"/>
              <a:cs typeface="Arial"/>
            </a:endParaRPr>
          </a:p>
        </p:txBody>
      </p:sp>
      <p:grpSp>
        <p:nvGrpSpPr>
          <p:cNvPr id="12" name="object 12"/>
          <p:cNvGrpSpPr/>
          <p:nvPr/>
        </p:nvGrpSpPr>
        <p:grpSpPr>
          <a:xfrm>
            <a:off x="2596832" y="938720"/>
            <a:ext cx="3706495" cy="3132455"/>
            <a:chOff x="2596832" y="938720"/>
            <a:chExt cx="3706495" cy="3132455"/>
          </a:xfrm>
        </p:grpSpPr>
        <p:sp>
          <p:nvSpPr>
            <p:cNvPr id="13" name="object 13"/>
            <p:cNvSpPr/>
            <p:nvPr/>
          </p:nvSpPr>
          <p:spPr>
            <a:xfrm>
              <a:off x="2598420" y="940308"/>
              <a:ext cx="3703320" cy="2868295"/>
            </a:xfrm>
            <a:custGeom>
              <a:avLst/>
              <a:gdLst/>
              <a:ahLst/>
              <a:cxnLst/>
              <a:rect l="l" t="t" r="r" b="b"/>
              <a:pathLst>
                <a:path w="3703320" h="2868295">
                  <a:moveTo>
                    <a:pt x="0" y="162305"/>
                  </a:moveTo>
                  <a:lnTo>
                    <a:pt x="5796" y="119150"/>
                  </a:lnTo>
                  <a:lnTo>
                    <a:pt x="22154" y="80376"/>
                  </a:lnTo>
                  <a:lnTo>
                    <a:pt x="47529" y="47529"/>
                  </a:lnTo>
                  <a:lnTo>
                    <a:pt x="80376" y="22154"/>
                  </a:lnTo>
                  <a:lnTo>
                    <a:pt x="119150" y="5796"/>
                  </a:lnTo>
                  <a:lnTo>
                    <a:pt x="162306" y="0"/>
                  </a:lnTo>
                  <a:lnTo>
                    <a:pt x="3541014" y="0"/>
                  </a:lnTo>
                  <a:lnTo>
                    <a:pt x="3584169" y="5796"/>
                  </a:lnTo>
                  <a:lnTo>
                    <a:pt x="3622943" y="22154"/>
                  </a:lnTo>
                  <a:lnTo>
                    <a:pt x="3655790" y="47529"/>
                  </a:lnTo>
                  <a:lnTo>
                    <a:pt x="3681165" y="80376"/>
                  </a:lnTo>
                  <a:lnTo>
                    <a:pt x="3697523" y="119150"/>
                  </a:lnTo>
                  <a:lnTo>
                    <a:pt x="3703320" y="162305"/>
                  </a:lnTo>
                  <a:lnTo>
                    <a:pt x="3703320" y="811529"/>
                  </a:lnTo>
                  <a:lnTo>
                    <a:pt x="3697523" y="854685"/>
                  </a:lnTo>
                  <a:lnTo>
                    <a:pt x="3681165" y="893459"/>
                  </a:lnTo>
                  <a:lnTo>
                    <a:pt x="3655790" y="926306"/>
                  </a:lnTo>
                  <a:lnTo>
                    <a:pt x="3622943" y="951681"/>
                  </a:lnTo>
                  <a:lnTo>
                    <a:pt x="3584169" y="968039"/>
                  </a:lnTo>
                  <a:lnTo>
                    <a:pt x="3541014" y="973835"/>
                  </a:lnTo>
                  <a:lnTo>
                    <a:pt x="162306" y="973835"/>
                  </a:lnTo>
                  <a:lnTo>
                    <a:pt x="119150" y="968039"/>
                  </a:lnTo>
                  <a:lnTo>
                    <a:pt x="80376" y="951681"/>
                  </a:lnTo>
                  <a:lnTo>
                    <a:pt x="47529" y="926306"/>
                  </a:lnTo>
                  <a:lnTo>
                    <a:pt x="22154" y="893459"/>
                  </a:lnTo>
                  <a:lnTo>
                    <a:pt x="5796" y="854685"/>
                  </a:lnTo>
                  <a:lnTo>
                    <a:pt x="0" y="811529"/>
                  </a:lnTo>
                  <a:lnTo>
                    <a:pt x="0" y="162305"/>
                  </a:lnTo>
                  <a:close/>
                </a:path>
                <a:path w="3703320" h="2868295">
                  <a:moveTo>
                    <a:pt x="0" y="1500377"/>
                  </a:moveTo>
                  <a:lnTo>
                    <a:pt x="4405" y="1451192"/>
                  </a:lnTo>
                  <a:lnTo>
                    <a:pt x="17108" y="1404905"/>
                  </a:lnTo>
                  <a:lnTo>
                    <a:pt x="37337" y="1362286"/>
                  </a:lnTo>
                  <a:lnTo>
                    <a:pt x="64321" y="1324108"/>
                  </a:lnTo>
                  <a:lnTo>
                    <a:pt x="97288" y="1291141"/>
                  </a:lnTo>
                  <a:lnTo>
                    <a:pt x="135466" y="1264157"/>
                  </a:lnTo>
                  <a:lnTo>
                    <a:pt x="178085" y="1243928"/>
                  </a:lnTo>
                  <a:lnTo>
                    <a:pt x="224372" y="1231225"/>
                  </a:lnTo>
                  <a:lnTo>
                    <a:pt x="273557" y="1226819"/>
                  </a:lnTo>
                  <a:lnTo>
                    <a:pt x="3429762" y="1226819"/>
                  </a:lnTo>
                  <a:lnTo>
                    <a:pt x="3478947" y="1231225"/>
                  </a:lnTo>
                  <a:lnTo>
                    <a:pt x="3525234" y="1243928"/>
                  </a:lnTo>
                  <a:lnTo>
                    <a:pt x="3567853" y="1264157"/>
                  </a:lnTo>
                  <a:lnTo>
                    <a:pt x="3606031" y="1291141"/>
                  </a:lnTo>
                  <a:lnTo>
                    <a:pt x="3638998" y="1324108"/>
                  </a:lnTo>
                  <a:lnTo>
                    <a:pt x="3665981" y="1362286"/>
                  </a:lnTo>
                  <a:lnTo>
                    <a:pt x="3686211" y="1404905"/>
                  </a:lnTo>
                  <a:lnTo>
                    <a:pt x="3698914" y="1451192"/>
                  </a:lnTo>
                  <a:lnTo>
                    <a:pt x="3703320" y="1500377"/>
                  </a:lnTo>
                  <a:lnTo>
                    <a:pt x="3703320" y="2594610"/>
                  </a:lnTo>
                  <a:lnTo>
                    <a:pt x="3698914" y="2643795"/>
                  </a:lnTo>
                  <a:lnTo>
                    <a:pt x="3686211" y="2690082"/>
                  </a:lnTo>
                  <a:lnTo>
                    <a:pt x="3665981" y="2732701"/>
                  </a:lnTo>
                  <a:lnTo>
                    <a:pt x="3638998" y="2770879"/>
                  </a:lnTo>
                  <a:lnTo>
                    <a:pt x="3606031" y="2803846"/>
                  </a:lnTo>
                  <a:lnTo>
                    <a:pt x="3567853" y="2830829"/>
                  </a:lnTo>
                  <a:lnTo>
                    <a:pt x="3525234" y="2851059"/>
                  </a:lnTo>
                  <a:lnTo>
                    <a:pt x="3478947" y="2863762"/>
                  </a:lnTo>
                  <a:lnTo>
                    <a:pt x="3429762" y="2868167"/>
                  </a:lnTo>
                  <a:lnTo>
                    <a:pt x="273557" y="2868167"/>
                  </a:lnTo>
                  <a:lnTo>
                    <a:pt x="224372" y="2863762"/>
                  </a:lnTo>
                  <a:lnTo>
                    <a:pt x="178085" y="2851059"/>
                  </a:lnTo>
                  <a:lnTo>
                    <a:pt x="135466" y="2830829"/>
                  </a:lnTo>
                  <a:lnTo>
                    <a:pt x="97288" y="2803846"/>
                  </a:lnTo>
                  <a:lnTo>
                    <a:pt x="64321" y="2770879"/>
                  </a:lnTo>
                  <a:lnTo>
                    <a:pt x="37337" y="2732701"/>
                  </a:lnTo>
                  <a:lnTo>
                    <a:pt x="17108" y="2690082"/>
                  </a:lnTo>
                  <a:lnTo>
                    <a:pt x="4405" y="2643795"/>
                  </a:lnTo>
                  <a:lnTo>
                    <a:pt x="0" y="2594610"/>
                  </a:lnTo>
                  <a:lnTo>
                    <a:pt x="0" y="1500377"/>
                  </a:lnTo>
                  <a:close/>
                </a:path>
              </a:pathLst>
            </a:custGeom>
            <a:ln w="3175">
              <a:solidFill>
                <a:srgbClr val="073762"/>
              </a:solidFill>
            </a:ln>
          </p:spPr>
          <p:txBody>
            <a:bodyPr wrap="square" lIns="0" tIns="0" rIns="0" bIns="0" rtlCol="0"/>
            <a:lstStyle/>
            <a:p>
              <a:endParaRPr/>
            </a:p>
          </p:txBody>
        </p:sp>
        <p:sp>
          <p:nvSpPr>
            <p:cNvPr id="14" name="object 14"/>
            <p:cNvSpPr/>
            <p:nvPr/>
          </p:nvSpPr>
          <p:spPr>
            <a:xfrm>
              <a:off x="4459224" y="1914144"/>
              <a:ext cx="6350" cy="2157095"/>
            </a:xfrm>
            <a:custGeom>
              <a:avLst/>
              <a:gdLst/>
              <a:ahLst/>
              <a:cxnLst/>
              <a:rect l="l" t="t" r="r" b="b"/>
              <a:pathLst>
                <a:path w="6350" h="2157095">
                  <a:moveTo>
                    <a:pt x="0" y="0"/>
                  </a:moveTo>
                  <a:lnTo>
                    <a:pt x="0" y="262508"/>
                  </a:lnTo>
                </a:path>
                <a:path w="6350" h="2157095">
                  <a:moveTo>
                    <a:pt x="6096" y="1894332"/>
                  </a:moveTo>
                  <a:lnTo>
                    <a:pt x="6096" y="2156828"/>
                  </a:lnTo>
                </a:path>
              </a:pathLst>
            </a:custGeom>
            <a:ln w="9525">
              <a:solidFill>
                <a:srgbClr val="073762"/>
              </a:solidFill>
              <a:prstDash val="sysDash"/>
            </a:ln>
          </p:spPr>
          <p:txBody>
            <a:bodyPr wrap="square" lIns="0" tIns="0" rIns="0" bIns="0" rtlCol="0"/>
            <a:lstStyle/>
            <a:p>
              <a:endParaRPr/>
            </a:p>
          </p:txBody>
        </p:sp>
      </p:grpSp>
      <p:sp>
        <p:nvSpPr>
          <p:cNvPr id="15" name="object 15"/>
          <p:cNvSpPr txBox="1">
            <a:spLocks noGrp="1"/>
          </p:cNvSpPr>
          <p:nvPr>
            <p:ph type="ftr" sz="quarter" idx="5"/>
          </p:nvPr>
        </p:nvSpPr>
        <p:spPr>
          <a:prstGeom prst="rect">
            <a:avLst/>
          </a:prstGeom>
        </p:spPr>
        <p:txBody>
          <a:bodyPr vert="horz" wrap="square" lIns="0" tIns="3175" rIns="0" bIns="0" rtlCol="0">
            <a:spAutoFit/>
          </a:bodyPr>
          <a:lstStyle/>
          <a:p>
            <a:pPr marL="12700">
              <a:lnSpc>
                <a:spcPct val="100000"/>
              </a:lnSpc>
              <a:spcBef>
                <a:spcPts val="25"/>
              </a:spcBef>
            </a:pPr>
            <a:r>
              <a:t>ISAR:</a:t>
            </a:r>
            <a:r>
              <a:rPr spc="-10"/>
              <a:t> International</a:t>
            </a:r>
            <a:r>
              <a:rPr spc="10"/>
              <a:t> </a:t>
            </a:r>
            <a:r>
              <a:t>Severe</a:t>
            </a:r>
            <a:r>
              <a:rPr spc="20"/>
              <a:t> </a:t>
            </a:r>
            <a:r>
              <a:t>Asthma</a:t>
            </a:r>
            <a:r>
              <a:rPr spc="-40"/>
              <a:t> </a:t>
            </a:r>
            <a:r>
              <a:rPr spc="-10"/>
              <a:t>Registry</a:t>
            </a:r>
          </a:p>
        </p:txBody>
      </p:sp>
      <p:pic>
        <p:nvPicPr>
          <p:cNvPr id="19" name="Graphic 18" descr="Beginning with solid fill">
            <a:hlinkClick r:id="rId2" action="ppaction://hlinksldjump"/>
            <a:extLst>
              <a:ext uri="{FF2B5EF4-FFF2-40B4-BE49-F238E27FC236}">
                <a16:creationId xmlns:a16="http://schemas.microsoft.com/office/drawing/2014/main" id="{29C87CB2-2A22-E0A8-E6E7-DA68C2B742F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323555" y="840296"/>
            <a:ext cx="8506301" cy="4162901"/>
            <a:chOff x="431406" y="1120394"/>
            <a:chExt cx="11341735" cy="5550535"/>
          </a:xfrm>
        </p:grpSpPr>
        <p:pic>
          <p:nvPicPr>
            <p:cNvPr id="3" name="object 3"/>
            <p:cNvPicPr/>
            <p:nvPr/>
          </p:nvPicPr>
          <p:blipFill>
            <a:blip r:embed="rId2" cstate="print"/>
            <a:stretch>
              <a:fillRect/>
            </a:stretch>
          </p:blipFill>
          <p:spPr>
            <a:xfrm>
              <a:off x="431406" y="2101710"/>
              <a:ext cx="10795889" cy="4519930"/>
            </a:xfrm>
            <a:prstGeom prst="rect">
              <a:avLst/>
            </a:prstGeom>
          </p:spPr>
        </p:pic>
        <p:sp>
          <p:nvSpPr>
            <p:cNvPr id="4" name="object 4"/>
            <p:cNvSpPr/>
            <p:nvPr/>
          </p:nvSpPr>
          <p:spPr>
            <a:xfrm>
              <a:off x="715518" y="1133094"/>
              <a:ext cx="1793875" cy="935990"/>
            </a:xfrm>
            <a:custGeom>
              <a:avLst/>
              <a:gdLst/>
              <a:ahLst/>
              <a:cxnLst/>
              <a:rect l="l" t="t" r="r" b="b"/>
              <a:pathLst>
                <a:path w="1793875" h="935989">
                  <a:moveTo>
                    <a:pt x="1637792" y="0"/>
                  </a:moveTo>
                  <a:lnTo>
                    <a:pt x="155956" y="0"/>
                  </a:lnTo>
                  <a:lnTo>
                    <a:pt x="106662" y="7953"/>
                  </a:lnTo>
                  <a:lnTo>
                    <a:pt x="63850" y="30097"/>
                  </a:lnTo>
                  <a:lnTo>
                    <a:pt x="30090" y="63861"/>
                  </a:lnTo>
                  <a:lnTo>
                    <a:pt x="7950" y="106671"/>
                  </a:lnTo>
                  <a:lnTo>
                    <a:pt x="0" y="155955"/>
                  </a:lnTo>
                  <a:lnTo>
                    <a:pt x="0" y="779779"/>
                  </a:lnTo>
                  <a:lnTo>
                    <a:pt x="7950" y="829064"/>
                  </a:lnTo>
                  <a:lnTo>
                    <a:pt x="30090" y="871874"/>
                  </a:lnTo>
                  <a:lnTo>
                    <a:pt x="63850" y="905638"/>
                  </a:lnTo>
                  <a:lnTo>
                    <a:pt x="106662" y="927782"/>
                  </a:lnTo>
                  <a:lnTo>
                    <a:pt x="155956" y="935735"/>
                  </a:lnTo>
                  <a:lnTo>
                    <a:pt x="1637792" y="935735"/>
                  </a:lnTo>
                  <a:lnTo>
                    <a:pt x="1687076" y="927782"/>
                  </a:lnTo>
                  <a:lnTo>
                    <a:pt x="1729886" y="905638"/>
                  </a:lnTo>
                  <a:lnTo>
                    <a:pt x="1763650" y="871874"/>
                  </a:lnTo>
                  <a:lnTo>
                    <a:pt x="1785794" y="829064"/>
                  </a:lnTo>
                  <a:lnTo>
                    <a:pt x="1793748" y="779779"/>
                  </a:lnTo>
                  <a:lnTo>
                    <a:pt x="1793748" y="155955"/>
                  </a:lnTo>
                  <a:lnTo>
                    <a:pt x="1785794" y="106671"/>
                  </a:lnTo>
                  <a:lnTo>
                    <a:pt x="1763650" y="63861"/>
                  </a:lnTo>
                  <a:lnTo>
                    <a:pt x="1729886" y="30097"/>
                  </a:lnTo>
                  <a:lnTo>
                    <a:pt x="1687076" y="7953"/>
                  </a:lnTo>
                  <a:lnTo>
                    <a:pt x="1637792" y="0"/>
                  </a:lnTo>
                  <a:close/>
                </a:path>
              </a:pathLst>
            </a:custGeom>
            <a:solidFill>
              <a:srgbClr val="F74242"/>
            </a:solidFill>
          </p:spPr>
          <p:txBody>
            <a:bodyPr wrap="square" lIns="0" tIns="0" rIns="0" bIns="0" rtlCol="0"/>
            <a:lstStyle/>
            <a:p>
              <a:pPr defTabSz="685800"/>
              <a:endParaRPr sz="1350"/>
            </a:p>
          </p:txBody>
        </p:sp>
        <p:sp>
          <p:nvSpPr>
            <p:cNvPr id="5" name="object 5"/>
            <p:cNvSpPr/>
            <p:nvPr/>
          </p:nvSpPr>
          <p:spPr>
            <a:xfrm>
              <a:off x="715518" y="1133094"/>
              <a:ext cx="1793875" cy="935990"/>
            </a:xfrm>
            <a:custGeom>
              <a:avLst/>
              <a:gdLst/>
              <a:ahLst/>
              <a:cxnLst/>
              <a:rect l="l" t="t" r="r" b="b"/>
              <a:pathLst>
                <a:path w="1793875" h="935989">
                  <a:moveTo>
                    <a:pt x="0" y="155955"/>
                  </a:moveTo>
                  <a:lnTo>
                    <a:pt x="7950" y="106671"/>
                  </a:lnTo>
                  <a:lnTo>
                    <a:pt x="30090" y="63861"/>
                  </a:lnTo>
                  <a:lnTo>
                    <a:pt x="63850" y="30097"/>
                  </a:lnTo>
                  <a:lnTo>
                    <a:pt x="106662" y="7953"/>
                  </a:lnTo>
                  <a:lnTo>
                    <a:pt x="155956" y="0"/>
                  </a:lnTo>
                  <a:lnTo>
                    <a:pt x="1637792" y="0"/>
                  </a:lnTo>
                  <a:lnTo>
                    <a:pt x="1687076" y="7953"/>
                  </a:lnTo>
                  <a:lnTo>
                    <a:pt x="1729886" y="30097"/>
                  </a:lnTo>
                  <a:lnTo>
                    <a:pt x="1763650" y="63861"/>
                  </a:lnTo>
                  <a:lnTo>
                    <a:pt x="1785794" y="106671"/>
                  </a:lnTo>
                  <a:lnTo>
                    <a:pt x="1793748" y="155955"/>
                  </a:lnTo>
                  <a:lnTo>
                    <a:pt x="1793748" y="779779"/>
                  </a:lnTo>
                  <a:lnTo>
                    <a:pt x="1785794" y="829064"/>
                  </a:lnTo>
                  <a:lnTo>
                    <a:pt x="1763650" y="871874"/>
                  </a:lnTo>
                  <a:lnTo>
                    <a:pt x="1729886" y="905638"/>
                  </a:lnTo>
                  <a:lnTo>
                    <a:pt x="1687076" y="927782"/>
                  </a:lnTo>
                  <a:lnTo>
                    <a:pt x="1637792" y="935735"/>
                  </a:lnTo>
                  <a:lnTo>
                    <a:pt x="155956" y="935735"/>
                  </a:lnTo>
                  <a:lnTo>
                    <a:pt x="106662" y="927782"/>
                  </a:lnTo>
                  <a:lnTo>
                    <a:pt x="63850" y="905638"/>
                  </a:lnTo>
                  <a:lnTo>
                    <a:pt x="30090" y="871874"/>
                  </a:lnTo>
                  <a:lnTo>
                    <a:pt x="7950" y="829064"/>
                  </a:lnTo>
                  <a:lnTo>
                    <a:pt x="0" y="779779"/>
                  </a:lnTo>
                  <a:lnTo>
                    <a:pt x="0" y="155955"/>
                  </a:lnTo>
                  <a:close/>
                </a:path>
              </a:pathLst>
            </a:custGeom>
            <a:ln w="25400">
              <a:solidFill>
                <a:srgbClr val="032546"/>
              </a:solidFill>
            </a:ln>
          </p:spPr>
          <p:txBody>
            <a:bodyPr wrap="square" lIns="0" tIns="0" rIns="0" bIns="0" rtlCol="0"/>
            <a:lstStyle/>
            <a:p>
              <a:pPr defTabSz="685800"/>
              <a:endParaRPr sz="1350"/>
            </a:p>
          </p:txBody>
        </p:sp>
      </p:grpSp>
      <p:sp>
        <p:nvSpPr>
          <p:cNvPr id="6" name="object 6"/>
          <p:cNvSpPr txBox="1">
            <a:spLocks noGrp="1"/>
          </p:cNvSpPr>
          <p:nvPr>
            <p:ph type="title"/>
          </p:nvPr>
        </p:nvSpPr>
        <p:spPr>
          <a:xfrm>
            <a:off x="164307" y="57150"/>
            <a:ext cx="7684293" cy="555345"/>
          </a:xfrm>
          <a:prstGeom prst="rect">
            <a:avLst/>
          </a:prstGeom>
        </p:spPr>
        <p:txBody>
          <a:bodyPr vert="horz" wrap="square" lIns="0" tIns="275654" rIns="0" bIns="0" rtlCol="0">
            <a:spAutoFit/>
          </a:bodyPr>
          <a:lstStyle/>
          <a:p>
            <a:pPr marL="104775">
              <a:spcBef>
                <a:spcPts val="75"/>
              </a:spcBef>
            </a:pPr>
            <a:r>
              <a:t>Clinical</a:t>
            </a:r>
            <a:r>
              <a:rPr spc="-49"/>
              <a:t> </a:t>
            </a:r>
            <a:r>
              <a:rPr spc="-8"/>
              <a:t>Characteristics</a:t>
            </a:r>
            <a:r>
              <a:rPr spc="-26"/>
              <a:t> </a:t>
            </a:r>
            <a:r>
              <a:t>Associated</a:t>
            </a:r>
            <a:r>
              <a:rPr spc="-26"/>
              <a:t> </a:t>
            </a:r>
            <a:r>
              <a:t>With</a:t>
            </a:r>
            <a:r>
              <a:rPr spc="-53"/>
              <a:t> </a:t>
            </a:r>
            <a:r>
              <a:t>Each</a:t>
            </a:r>
            <a:r>
              <a:rPr spc="-34"/>
              <a:t> </a:t>
            </a:r>
            <a:r>
              <a:t>Patient</a:t>
            </a:r>
            <a:r>
              <a:rPr spc="-38"/>
              <a:t> </a:t>
            </a:r>
            <a:r>
              <a:rPr spc="-8"/>
              <a:t>Subgroup</a:t>
            </a:r>
          </a:p>
        </p:txBody>
      </p:sp>
      <p:sp>
        <p:nvSpPr>
          <p:cNvPr id="7" name="object 7"/>
          <p:cNvSpPr txBox="1"/>
          <p:nvPr/>
        </p:nvSpPr>
        <p:spPr>
          <a:xfrm>
            <a:off x="629412" y="866204"/>
            <a:ext cx="873443" cy="656429"/>
          </a:xfrm>
          <a:prstGeom prst="rect">
            <a:avLst/>
          </a:prstGeom>
        </p:spPr>
        <p:txBody>
          <a:bodyPr vert="horz" wrap="square" lIns="0" tIns="10001" rIns="0" bIns="0" rtlCol="0">
            <a:spAutoFit/>
          </a:bodyPr>
          <a:lstStyle/>
          <a:p>
            <a:pPr marL="293846" defTabSz="685800">
              <a:spcBef>
                <a:spcPts val="79"/>
              </a:spcBef>
            </a:pPr>
            <a:r>
              <a:rPr sz="1050">
                <a:solidFill>
                  <a:srgbClr val="FFFFFF"/>
                </a:solidFill>
                <a:latin typeface="Arial"/>
                <a:cs typeface="Arial"/>
              </a:rPr>
              <a:t>Cluster</a:t>
            </a:r>
            <a:r>
              <a:rPr sz="1050" spc="-30">
                <a:solidFill>
                  <a:srgbClr val="FFFFFF"/>
                </a:solidFill>
                <a:latin typeface="Arial"/>
                <a:cs typeface="Arial"/>
              </a:rPr>
              <a:t> </a:t>
            </a:r>
            <a:r>
              <a:rPr sz="1050" spc="-19">
                <a:solidFill>
                  <a:srgbClr val="FFFFFF"/>
                </a:solidFill>
                <a:latin typeface="Arial"/>
                <a:cs typeface="Arial"/>
              </a:rPr>
              <a:t>1:</a:t>
            </a:r>
            <a:endParaRPr sz="1050">
              <a:latin typeface="Arial"/>
              <a:cs typeface="Arial"/>
            </a:endParaRPr>
          </a:p>
          <a:p>
            <a:pPr marL="140494" indent="-130969" defTabSz="685800">
              <a:buFontTx/>
              <a:buChar char="•"/>
              <a:tabLst>
                <a:tab pos="140494" algn="l"/>
              </a:tabLst>
            </a:pPr>
            <a:r>
              <a:rPr sz="1050">
                <a:solidFill>
                  <a:srgbClr val="FFFFFF"/>
                </a:solidFill>
                <a:latin typeface="Arial"/>
                <a:cs typeface="Arial"/>
              </a:rPr>
              <a:t>Low</a:t>
            </a:r>
            <a:r>
              <a:rPr sz="1050" spc="-19">
                <a:solidFill>
                  <a:srgbClr val="FFFFFF"/>
                </a:solidFill>
                <a:latin typeface="Arial"/>
                <a:cs typeface="Arial"/>
              </a:rPr>
              <a:t> eos</a:t>
            </a:r>
            <a:endParaRPr sz="1050">
              <a:latin typeface="Arial"/>
              <a:cs typeface="Arial"/>
            </a:endParaRPr>
          </a:p>
          <a:p>
            <a:pPr marL="140494" indent="-130969" defTabSz="685800">
              <a:buFontTx/>
              <a:buChar char="•"/>
              <a:tabLst>
                <a:tab pos="140494" algn="l"/>
              </a:tabLst>
            </a:pPr>
            <a:r>
              <a:rPr sz="1050">
                <a:solidFill>
                  <a:srgbClr val="FFFFFF"/>
                </a:solidFill>
                <a:latin typeface="Arial"/>
                <a:cs typeface="Arial"/>
              </a:rPr>
              <a:t>Low</a:t>
            </a:r>
            <a:r>
              <a:rPr sz="1050" spc="-26">
                <a:solidFill>
                  <a:srgbClr val="FFFFFF"/>
                </a:solidFill>
                <a:latin typeface="Arial"/>
                <a:cs typeface="Arial"/>
              </a:rPr>
              <a:t> </a:t>
            </a:r>
            <a:r>
              <a:rPr sz="1050" spc="-15">
                <a:solidFill>
                  <a:srgbClr val="FFFFFF"/>
                </a:solidFill>
                <a:latin typeface="Arial"/>
                <a:cs typeface="Arial"/>
              </a:rPr>
              <a:t>FeNO</a:t>
            </a:r>
            <a:endParaRPr sz="1050">
              <a:latin typeface="Arial"/>
              <a:cs typeface="Arial"/>
            </a:endParaRPr>
          </a:p>
          <a:p>
            <a:pPr marL="140018" indent="-130493" defTabSz="685800">
              <a:buFontTx/>
              <a:buChar char="•"/>
              <a:tabLst>
                <a:tab pos="140018" algn="l"/>
              </a:tabLst>
            </a:pPr>
            <a:r>
              <a:rPr sz="1050">
                <a:solidFill>
                  <a:srgbClr val="FFFFFF"/>
                </a:solidFill>
                <a:latin typeface="Arial"/>
                <a:cs typeface="Arial"/>
              </a:rPr>
              <a:t>Low</a:t>
            </a:r>
            <a:r>
              <a:rPr sz="1050" spc="-23">
                <a:solidFill>
                  <a:srgbClr val="FFFFFF"/>
                </a:solidFill>
                <a:latin typeface="Arial"/>
                <a:cs typeface="Arial"/>
              </a:rPr>
              <a:t> </a:t>
            </a:r>
            <a:r>
              <a:rPr sz="1050" spc="-19">
                <a:solidFill>
                  <a:srgbClr val="FFFFFF"/>
                </a:solidFill>
                <a:latin typeface="Arial"/>
                <a:cs typeface="Arial"/>
              </a:rPr>
              <a:t>IgE</a:t>
            </a:r>
            <a:endParaRPr sz="1050">
              <a:latin typeface="Arial"/>
              <a:cs typeface="Arial"/>
            </a:endParaRPr>
          </a:p>
        </p:txBody>
      </p:sp>
      <p:grpSp>
        <p:nvGrpSpPr>
          <p:cNvPr id="8" name="object 8"/>
          <p:cNvGrpSpPr/>
          <p:nvPr/>
        </p:nvGrpSpPr>
        <p:grpSpPr>
          <a:xfrm>
            <a:off x="2120455" y="848296"/>
            <a:ext cx="1285875" cy="721043"/>
            <a:chOff x="2827273" y="1131061"/>
            <a:chExt cx="1714500" cy="961390"/>
          </a:xfrm>
        </p:grpSpPr>
        <p:sp>
          <p:nvSpPr>
            <p:cNvPr id="9" name="object 9"/>
            <p:cNvSpPr/>
            <p:nvPr/>
          </p:nvSpPr>
          <p:spPr>
            <a:xfrm>
              <a:off x="2839973" y="1143761"/>
              <a:ext cx="1689100" cy="935990"/>
            </a:xfrm>
            <a:custGeom>
              <a:avLst/>
              <a:gdLst/>
              <a:ahLst/>
              <a:cxnLst/>
              <a:rect l="l" t="t" r="r" b="b"/>
              <a:pathLst>
                <a:path w="1689100" h="935989">
                  <a:moveTo>
                    <a:pt x="1532636" y="0"/>
                  </a:moveTo>
                  <a:lnTo>
                    <a:pt x="155956" y="0"/>
                  </a:lnTo>
                  <a:lnTo>
                    <a:pt x="106671" y="7953"/>
                  </a:lnTo>
                  <a:lnTo>
                    <a:pt x="63861" y="30097"/>
                  </a:lnTo>
                  <a:lnTo>
                    <a:pt x="30097" y="63861"/>
                  </a:lnTo>
                  <a:lnTo>
                    <a:pt x="7953" y="106671"/>
                  </a:lnTo>
                  <a:lnTo>
                    <a:pt x="0" y="155955"/>
                  </a:lnTo>
                  <a:lnTo>
                    <a:pt x="0" y="779779"/>
                  </a:lnTo>
                  <a:lnTo>
                    <a:pt x="7953" y="829064"/>
                  </a:lnTo>
                  <a:lnTo>
                    <a:pt x="30097" y="871874"/>
                  </a:lnTo>
                  <a:lnTo>
                    <a:pt x="63861" y="905638"/>
                  </a:lnTo>
                  <a:lnTo>
                    <a:pt x="106671" y="927782"/>
                  </a:lnTo>
                  <a:lnTo>
                    <a:pt x="155956" y="935736"/>
                  </a:lnTo>
                  <a:lnTo>
                    <a:pt x="1532636" y="935736"/>
                  </a:lnTo>
                  <a:lnTo>
                    <a:pt x="1581920" y="927782"/>
                  </a:lnTo>
                  <a:lnTo>
                    <a:pt x="1624730" y="905638"/>
                  </a:lnTo>
                  <a:lnTo>
                    <a:pt x="1658494" y="871874"/>
                  </a:lnTo>
                  <a:lnTo>
                    <a:pt x="1680638" y="829064"/>
                  </a:lnTo>
                  <a:lnTo>
                    <a:pt x="1688591" y="779779"/>
                  </a:lnTo>
                  <a:lnTo>
                    <a:pt x="1688591" y="155955"/>
                  </a:lnTo>
                  <a:lnTo>
                    <a:pt x="1680638" y="106671"/>
                  </a:lnTo>
                  <a:lnTo>
                    <a:pt x="1658494" y="63861"/>
                  </a:lnTo>
                  <a:lnTo>
                    <a:pt x="1624730" y="30097"/>
                  </a:lnTo>
                  <a:lnTo>
                    <a:pt x="1581920" y="7953"/>
                  </a:lnTo>
                  <a:lnTo>
                    <a:pt x="1532636" y="0"/>
                  </a:lnTo>
                  <a:close/>
                </a:path>
              </a:pathLst>
            </a:custGeom>
            <a:solidFill>
              <a:srgbClr val="EEBA1C"/>
            </a:solidFill>
          </p:spPr>
          <p:txBody>
            <a:bodyPr wrap="square" lIns="0" tIns="0" rIns="0" bIns="0" rtlCol="0"/>
            <a:lstStyle/>
            <a:p>
              <a:pPr defTabSz="685800"/>
              <a:endParaRPr sz="1350"/>
            </a:p>
          </p:txBody>
        </p:sp>
        <p:sp>
          <p:nvSpPr>
            <p:cNvPr id="10" name="object 10"/>
            <p:cNvSpPr/>
            <p:nvPr/>
          </p:nvSpPr>
          <p:spPr>
            <a:xfrm>
              <a:off x="2839973" y="1143761"/>
              <a:ext cx="1689100" cy="935990"/>
            </a:xfrm>
            <a:custGeom>
              <a:avLst/>
              <a:gdLst/>
              <a:ahLst/>
              <a:cxnLst/>
              <a:rect l="l" t="t" r="r" b="b"/>
              <a:pathLst>
                <a:path w="1689100" h="935989">
                  <a:moveTo>
                    <a:pt x="0" y="155955"/>
                  </a:moveTo>
                  <a:lnTo>
                    <a:pt x="7953" y="106671"/>
                  </a:lnTo>
                  <a:lnTo>
                    <a:pt x="30097" y="63861"/>
                  </a:lnTo>
                  <a:lnTo>
                    <a:pt x="63861" y="30097"/>
                  </a:lnTo>
                  <a:lnTo>
                    <a:pt x="106671" y="7953"/>
                  </a:lnTo>
                  <a:lnTo>
                    <a:pt x="155956" y="0"/>
                  </a:lnTo>
                  <a:lnTo>
                    <a:pt x="1532636" y="0"/>
                  </a:lnTo>
                  <a:lnTo>
                    <a:pt x="1581920" y="7953"/>
                  </a:lnTo>
                  <a:lnTo>
                    <a:pt x="1624730" y="30097"/>
                  </a:lnTo>
                  <a:lnTo>
                    <a:pt x="1658494" y="63861"/>
                  </a:lnTo>
                  <a:lnTo>
                    <a:pt x="1680638" y="106671"/>
                  </a:lnTo>
                  <a:lnTo>
                    <a:pt x="1688591" y="155955"/>
                  </a:lnTo>
                  <a:lnTo>
                    <a:pt x="1688591" y="779779"/>
                  </a:lnTo>
                  <a:lnTo>
                    <a:pt x="1680638" y="829064"/>
                  </a:lnTo>
                  <a:lnTo>
                    <a:pt x="1658494" y="871874"/>
                  </a:lnTo>
                  <a:lnTo>
                    <a:pt x="1624730" y="905638"/>
                  </a:lnTo>
                  <a:lnTo>
                    <a:pt x="1581920" y="927782"/>
                  </a:lnTo>
                  <a:lnTo>
                    <a:pt x="1532636" y="935736"/>
                  </a:lnTo>
                  <a:lnTo>
                    <a:pt x="155956" y="935736"/>
                  </a:lnTo>
                  <a:lnTo>
                    <a:pt x="106671" y="927782"/>
                  </a:lnTo>
                  <a:lnTo>
                    <a:pt x="63861" y="905638"/>
                  </a:lnTo>
                  <a:lnTo>
                    <a:pt x="30097" y="871874"/>
                  </a:lnTo>
                  <a:lnTo>
                    <a:pt x="7953" y="829064"/>
                  </a:lnTo>
                  <a:lnTo>
                    <a:pt x="0" y="779779"/>
                  </a:lnTo>
                  <a:lnTo>
                    <a:pt x="0" y="155955"/>
                  </a:lnTo>
                  <a:close/>
                </a:path>
              </a:pathLst>
            </a:custGeom>
            <a:ln w="25400">
              <a:solidFill>
                <a:srgbClr val="032546"/>
              </a:solidFill>
            </a:ln>
          </p:spPr>
          <p:txBody>
            <a:bodyPr wrap="square" lIns="0" tIns="0" rIns="0" bIns="0" rtlCol="0"/>
            <a:lstStyle/>
            <a:p>
              <a:pPr defTabSz="685800"/>
              <a:endParaRPr sz="1350"/>
            </a:p>
          </p:txBody>
        </p:sp>
      </p:grpSp>
      <p:sp>
        <p:nvSpPr>
          <p:cNvPr id="11" name="object 11"/>
          <p:cNvSpPr txBox="1"/>
          <p:nvPr/>
        </p:nvSpPr>
        <p:spPr>
          <a:xfrm>
            <a:off x="2223706" y="874490"/>
            <a:ext cx="833438" cy="656429"/>
          </a:xfrm>
          <a:prstGeom prst="rect">
            <a:avLst/>
          </a:prstGeom>
        </p:spPr>
        <p:txBody>
          <a:bodyPr vert="horz" wrap="square" lIns="0" tIns="10001" rIns="0" bIns="0" rtlCol="0">
            <a:spAutoFit/>
          </a:bodyPr>
          <a:lstStyle/>
          <a:p>
            <a:pPr marL="253841" defTabSz="685800">
              <a:spcBef>
                <a:spcPts val="79"/>
              </a:spcBef>
            </a:pPr>
            <a:r>
              <a:rPr sz="1050">
                <a:solidFill>
                  <a:srgbClr val="073762"/>
                </a:solidFill>
                <a:latin typeface="Arial"/>
                <a:cs typeface="Arial"/>
              </a:rPr>
              <a:t>Cluster</a:t>
            </a:r>
            <a:r>
              <a:rPr sz="1050" spc="-30">
                <a:solidFill>
                  <a:srgbClr val="073762"/>
                </a:solidFill>
                <a:latin typeface="Arial"/>
                <a:cs typeface="Arial"/>
              </a:rPr>
              <a:t> </a:t>
            </a:r>
            <a:r>
              <a:rPr sz="1050" spc="-19">
                <a:solidFill>
                  <a:srgbClr val="073762"/>
                </a:solidFill>
                <a:latin typeface="Arial"/>
                <a:cs typeface="Arial"/>
              </a:rPr>
              <a:t>2:</a:t>
            </a:r>
            <a:endParaRPr sz="1050">
              <a:latin typeface="Arial"/>
              <a:cs typeface="Arial"/>
            </a:endParaRPr>
          </a:p>
          <a:p>
            <a:pPr marL="140018" indent="-130493" defTabSz="685800">
              <a:buFontTx/>
              <a:buChar char="•"/>
              <a:tabLst>
                <a:tab pos="140018" algn="l"/>
              </a:tabLst>
            </a:pPr>
            <a:r>
              <a:rPr sz="1050">
                <a:solidFill>
                  <a:srgbClr val="073762"/>
                </a:solidFill>
                <a:latin typeface="Arial"/>
                <a:cs typeface="Arial"/>
              </a:rPr>
              <a:t>High</a:t>
            </a:r>
            <a:r>
              <a:rPr sz="1050" spc="-23">
                <a:solidFill>
                  <a:srgbClr val="073762"/>
                </a:solidFill>
                <a:latin typeface="Arial"/>
                <a:cs typeface="Arial"/>
              </a:rPr>
              <a:t> </a:t>
            </a:r>
            <a:r>
              <a:rPr sz="1050" spc="-19">
                <a:solidFill>
                  <a:srgbClr val="073762"/>
                </a:solidFill>
                <a:latin typeface="Arial"/>
                <a:cs typeface="Arial"/>
              </a:rPr>
              <a:t>eos</a:t>
            </a:r>
            <a:endParaRPr sz="1050">
              <a:latin typeface="Arial"/>
              <a:cs typeface="Arial"/>
            </a:endParaRPr>
          </a:p>
          <a:p>
            <a:pPr marL="140494" indent="-130969" defTabSz="685800">
              <a:buFontTx/>
              <a:buChar char="•"/>
              <a:tabLst>
                <a:tab pos="140494" algn="l"/>
              </a:tabLst>
            </a:pPr>
            <a:r>
              <a:rPr sz="1050">
                <a:solidFill>
                  <a:srgbClr val="073762"/>
                </a:solidFill>
                <a:latin typeface="Arial"/>
                <a:cs typeface="Arial"/>
              </a:rPr>
              <a:t>High</a:t>
            </a:r>
            <a:r>
              <a:rPr sz="1050" spc="-30">
                <a:solidFill>
                  <a:srgbClr val="073762"/>
                </a:solidFill>
                <a:latin typeface="Arial"/>
                <a:cs typeface="Arial"/>
              </a:rPr>
              <a:t> </a:t>
            </a:r>
            <a:r>
              <a:rPr sz="1050" spc="-15">
                <a:solidFill>
                  <a:srgbClr val="073762"/>
                </a:solidFill>
                <a:latin typeface="Arial"/>
                <a:cs typeface="Arial"/>
              </a:rPr>
              <a:t>FeNO</a:t>
            </a:r>
            <a:endParaRPr sz="1050">
              <a:latin typeface="Arial"/>
              <a:cs typeface="Arial"/>
            </a:endParaRPr>
          </a:p>
          <a:p>
            <a:pPr marL="140494" indent="-130969" defTabSz="685800">
              <a:buFontTx/>
              <a:buChar char="•"/>
              <a:tabLst>
                <a:tab pos="140494" algn="l"/>
              </a:tabLst>
            </a:pPr>
            <a:r>
              <a:rPr sz="1050">
                <a:solidFill>
                  <a:srgbClr val="073762"/>
                </a:solidFill>
                <a:latin typeface="Arial"/>
                <a:cs typeface="Arial"/>
              </a:rPr>
              <a:t>Low</a:t>
            </a:r>
            <a:r>
              <a:rPr sz="1050" spc="-19">
                <a:solidFill>
                  <a:srgbClr val="073762"/>
                </a:solidFill>
                <a:latin typeface="Arial"/>
                <a:cs typeface="Arial"/>
              </a:rPr>
              <a:t> IgE</a:t>
            </a:r>
            <a:endParaRPr sz="1050">
              <a:latin typeface="Arial"/>
              <a:cs typeface="Arial"/>
            </a:endParaRPr>
          </a:p>
        </p:txBody>
      </p:sp>
      <p:grpSp>
        <p:nvGrpSpPr>
          <p:cNvPr id="12" name="object 12"/>
          <p:cNvGrpSpPr/>
          <p:nvPr/>
        </p:nvGrpSpPr>
        <p:grpSpPr>
          <a:xfrm>
            <a:off x="3634930" y="848296"/>
            <a:ext cx="1364456" cy="721043"/>
            <a:chOff x="4846573" y="1131061"/>
            <a:chExt cx="1819275" cy="961390"/>
          </a:xfrm>
        </p:grpSpPr>
        <p:sp>
          <p:nvSpPr>
            <p:cNvPr id="13" name="object 13"/>
            <p:cNvSpPr/>
            <p:nvPr/>
          </p:nvSpPr>
          <p:spPr>
            <a:xfrm>
              <a:off x="4859273" y="1143761"/>
              <a:ext cx="1793875" cy="935990"/>
            </a:xfrm>
            <a:custGeom>
              <a:avLst/>
              <a:gdLst/>
              <a:ahLst/>
              <a:cxnLst/>
              <a:rect l="l" t="t" r="r" b="b"/>
              <a:pathLst>
                <a:path w="1793875" h="935989">
                  <a:moveTo>
                    <a:pt x="1637791" y="0"/>
                  </a:moveTo>
                  <a:lnTo>
                    <a:pt x="155955" y="0"/>
                  </a:lnTo>
                  <a:lnTo>
                    <a:pt x="106671" y="7953"/>
                  </a:lnTo>
                  <a:lnTo>
                    <a:pt x="63861" y="30097"/>
                  </a:lnTo>
                  <a:lnTo>
                    <a:pt x="30097" y="63861"/>
                  </a:lnTo>
                  <a:lnTo>
                    <a:pt x="7953" y="106671"/>
                  </a:lnTo>
                  <a:lnTo>
                    <a:pt x="0" y="155955"/>
                  </a:lnTo>
                  <a:lnTo>
                    <a:pt x="0" y="779779"/>
                  </a:lnTo>
                  <a:lnTo>
                    <a:pt x="7953" y="829064"/>
                  </a:lnTo>
                  <a:lnTo>
                    <a:pt x="30097" y="871874"/>
                  </a:lnTo>
                  <a:lnTo>
                    <a:pt x="63861" y="905638"/>
                  </a:lnTo>
                  <a:lnTo>
                    <a:pt x="106671" y="927782"/>
                  </a:lnTo>
                  <a:lnTo>
                    <a:pt x="155955" y="935736"/>
                  </a:lnTo>
                  <a:lnTo>
                    <a:pt x="1637791" y="935736"/>
                  </a:lnTo>
                  <a:lnTo>
                    <a:pt x="1687076" y="927782"/>
                  </a:lnTo>
                  <a:lnTo>
                    <a:pt x="1729886" y="905638"/>
                  </a:lnTo>
                  <a:lnTo>
                    <a:pt x="1763650" y="871874"/>
                  </a:lnTo>
                  <a:lnTo>
                    <a:pt x="1785794" y="829064"/>
                  </a:lnTo>
                  <a:lnTo>
                    <a:pt x="1793748" y="779779"/>
                  </a:lnTo>
                  <a:lnTo>
                    <a:pt x="1793748" y="155955"/>
                  </a:lnTo>
                  <a:lnTo>
                    <a:pt x="1785794" y="106671"/>
                  </a:lnTo>
                  <a:lnTo>
                    <a:pt x="1763650" y="63861"/>
                  </a:lnTo>
                  <a:lnTo>
                    <a:pt x="1729886" y="30097"/>
                  </a:lnTo>
                  <a:lnTo>
                    <a:pt x="1687076" y="7953"/>
                  </a:lnTo>
                  <a:lnTo>
                    <a:pt x="1637791" y="0"/>
                  </a:lnTo>
                  <a:close/>
                </a:path>
              </a:pathLst>
            </a:custGeom>
            <a:solidFill>
              <a:srgbClr val="82B846"/>
            </a:solidFill>
          </p:spPr>
          <p:txBody>
            <a:bodyPr wrap="square" lIns="0" tIns="0" rIns="0" bIns="0" rtlCol="0"/>
            <a:lstStyle/>
            <a:p>
              <a:pPr defTabSz="685800"/>
              <a:endParaRPr sz="1350"/>
            </a:p>
          </p:txBody>
        </p:sp>
        <p:sp>
          <p:nvSpPr>
            <p:cNvPr id="14" name="object 14"/>
            <p:cNvSpPr/>
            <p:nvPr/>
          </p:nvSpPr>
          <p:spPr>
            <a:xfrm>
              <a:off x="4859273" y="1143761"/>
              <a:ext cx="1793875" cy="935990"/>
            </a:xfrm>
            <a:custGeom>
              <a:avLst/>
              <a:gdLst/>
              <a:ahLst/>
              <a:cxnLst/>
              <a:rect l="l" t="t" r="r" b="b"/>
              <a:pathLst>
                <a:path w="1793875" h="935989">
                  <a:moveTo>
                    <a:pt x="0" y="155955"/>
                  </a:moveTo>
                  <a:lnTo>
                    <a:pt x="7953" y="106671"/>
                  </a:lnTo>
                  <a:lnTo>
                    <a:pt x="30097" y="63861"/>
                  </a:lnTo>
                  <a:lnTo>
                    <a:pt x="63861" y="30097"/>
                  </a:lnTo>
                  <a:lnTo>
                    <a:pt x="106671" y="7953"/>
                  </a:lnTo>
                  <a:lnTo>
                    <a:pt x="155955" y="0"/>
                  </a:lnTo>
                  <a:lnTo>
                    <a:pt x="1637791" y="0"/>
                  </a:lnTo>
                  <a:lnTo>
                    <a:pt x="1687076" y="7953"/>
                  </a:lnTo>
                  <a:lnTo>
                    <a:pt x="1729886" y="30097"/>
                  </a:lnTo>
                  <a:lnTo>
                    <a:pt x="1763650" y="63861"/>
                  </a:lnTo>
                  <a:lnTo>
                    <a:pt x="1785794" y="106671"/>
                  </a:lnTo>
                  <a:lnTo>
                    <a:pt x="1793748" y="155955"/>
                  </a:lnTo>
                  <a:lnTo>
                    <a:pt x="1793748" y="779779"/>
                  </a:lnTo>
                  <a:lnTo>
                    <a:pt x="1785794" y="829064"/>
                  </a:lnTo>
                  <a:lnTo>
                    <a:pt x="1763650" y="871874"/>
                  </a:lnTo>
                  <a:lnTo>
                    <a:pt x="1729886" y="905638"/>
                  </a:lnTo>
                  <a:lnTo>
                    <a:pt x="1687076" y="927782"/>
                  </a:lnTo>
                  <a:lnTo>
                    <a:pt x="1637791" y="935736"/>
                  </a:lnTo>
                  <a:lnTo>
                    <a:pt x="155955" y="935736"/>
                  </a:lnTo>
                  <a:lnTo>
                    <a:pt x="106671" y="927782"/>
                  </a:lnTo>
                  <a:lnTo>
                    <a:pt x="63861" y="905638"/>
                  </a:lnTo>
                  <a:lnTo>
                    <a:pt x="30097" y="871874"/>
                  </a:lnTo>
                  <a:lnTo>
                    <a:pt x="7953" y="829064"/>
                  </a:lnTo>
                  <a:lnTo>
                    <a:pt x="0" y="779779"/>
                  </a:lnTo>
                  <a:lnTo>
                    <a:pt x="0" y="155955"/>
                  </a:lnTo>
                  <a:close/>
                </a:path>
              </a:pathLst>
            </a:custGeom>
            <a:ln w="25400">
              <a:solidFill>
                <a:srgbClr val="032546"/>
              </a:solidFill>
            </a:ln>
          </p:spPr>
          <p:txBody>
            <a:bodyPr wrap="square" lIns="0" tIns="0" rIns="0" bIns="0" rtlCol="0"/>
            <a:lstStyle/>
            <a:p>
              <a:pPr defTabSz="685800"/>
              <a:endParaRPr sz="1350"/>
            </a:p>
          </p:txBody>
        </p:sp>
      </p:grpSp>
      <p:sp>
        <p:nvSpPr>
          <p:cNvPr id="15" name="object 15"/>
          <p:cNvSpPr txBox="1"/>
          <p:nvPr/>
        </p:nvSpPr>
        <p:spPr>
          <a:xfrm>
            <a:off x="3737895" y="874490"/>
            <a:ext cx="963930" cy="656429"/>
          </a:xfrm>
          <a:prstGeom prst="rect">
            <a:avLst/>
          </a:prstGeom>
        </p:spPr>
        <p:txBody>
          <a:bodyPr vert="horz" wrap="square" lIns="0" tIns="10001" rIns="0" bIns="0" rtlCol="0">
            <a:spAutoFit/>
          </a:bodyPr>
          <a:lstStyle/>
          <a:p>
            <a:pPr marL="293846" defTabSz="685800">
              <a:spcBef>
                <a:spcPts val="79"/>
              </a:spcBef>
            </a:pPr>
            <a:r>
              <a:rPr sz="1050">
                <a:solidFill>
                  <a:srgbClr val="073762"/>
                </a:solidFill>
                <a:latin typeface="Arial"/>
                <a:cs typeface="Arial"/>
              </a:rPr>
              <a:t>Cluster</a:t>
            </a:r>
            <a:r>
              <a:rPr sz="1050" spc="-30">
                <a:solidFill>
                  <a:srgbClr val="073762"/>
                </a:solidFill>
                <a:latin typeface="Arial"/>
                <a:cs typeface="Arial"/>
              </a:rPr>
              <a:t> </a:t>
            </a:r>
            <a:r>
              <a:rPr sz="1050" spc="-19">
                <a:solidFill>
                  <a:srgbClr val="073762"/>
                </a:solidFill>
                <a:latin typeface="Arial"/>
                <a:cs typeface="Arial"/>
              </a:rPr>
              <a:t>3:</a:t>
            </a:r>
            <a:endParaRPr sz="1050">
              <a:latin typeface="Arial"/>
              <a:cs typeface="Arial"/>
            </a:endParaRPr>
          </a:p>
          <a:p>
            <a:pPr marL="140018" indent="-130493" defTabSz="685800">
              <a:buFontTx/>
              <a:buChar char="•"/>
              <a:tabLst>
                <a:tab pos="140018" algn="l"/>
              </a:tabLst>
            </a:pPr>
            <a:r>
              <a:rPr sz="1050">
                <a:solidFill>
                  <a:srgbClr val="073762"/>
                </a:solidFill>
                <a:latin typeface="Arial"/>
                <a:cs typeface="Arial"/>
              </a:rPr>
              <a:t>High</a:t>
            </a:r>
            <a:r>
              <a:rPr sz="1050" spc="-30">
                <a:solidFill>
                  <a:srgbClr val="073762"/>
                </a:solidFill>
                <a:latin typeface="Arial"/>
                <a:cs typeface="Arial"/>
              </a:rPr>
              <a:t> </a:t>
            </a:r>
            <a:r>
              <a:rPr sz="1050" spc="-15">
                <a:solidFill>
                  <a:srgbClr val="073762"/>
                </a:solidFill>
                <a:latin typeface="Arial"/>
                <a:cs typeface="Arial"/>
              </a:rPr>
              <a:t>FeNO</a:t>
            </a:r>
            <a:endParaRPr sz="1050">
              <a:latin typeface="Arial"/>
              <a:cs typeface="Arial"/>
            </a:endParaRPr>
          </a:p>
          <a:p>
            <a:pPr marL="140494" indent="-130969" defTabSz="685800">
              <a:buFontTx/>
              <a:buChar char="•"/>
              <a:tabLst>
                <a:tab pos="140494" algn="l"/>
              </a:tabLst>
            </a:pPr>
            <a:r>
              <a:rPr sz="1050">
                <a:solidFill>
                  <a:srgbClr val="073762"/>
                </a:solidFill>
                <a:latin typeface="Arial"/>
                <a:cs typeface="Arial"/>
              </a:rPr>
              <a:t>Moderate</a:t>
            </a:r>
            <a:r>
              <a:rPr sz="1050" spc="-60">
                <a:solidFill>
                  <a:srgbClr val="073762"/>
                </a:solidFill>
                <a:latin typeface="Arial"/>
                <a:cs typeface="Arial"/>
              </a:rPr>
              <a:t> </a:t>
            </a:r>
            <a:r>
              <a:rPr sz="1050" spc="-19">
                <a:solidFill>
                  <a:srgbClr val="073762"/>
                </a:solidFill>
                <a:latin typeface="Arial"/>
                <a:cs typeface="Arial"/>
              </a:rPr>
              <a:t>IgE</a:t>
            </a:r>
            <a:endParaRPr sz="1050">
              <a:latin typeface="Arial"/>
              <a:cs typeface="Arial"/>
            </a:endParaRPr>
          </a:p>
          <a:p>
            <a:pPr marL="140494" indent="-130969" defTabSz="685800">
              <a:buFontTx/>
              <a:buChar char="•"/>
              <a:tabLst>
                <a:tab pos="140494" algn="l"/>
              </a:tabLst>
            </a:pPr>
            <a:r>
              <a:rPr sz="1050">
                <a:solidFill>
                  <a:srgbClr val="073762"/>
                </a:solidFill>
                <a:latin typeface="Arial"/>
                <a:cs typeface="Arial"/>
              </a:rPr>
              <a:t>Moderate</a:t>
            </a:r>
            <a:r>
              <a:rPr sz="1050" spc="-60">
                <a:solidFill>
                  <a:srgbClr val="073762"/>
                </a:solidFill>
                <a:latin typeface="Arial"/>
                <a:cs typeface="Arial"/>
              </a:rPr>
              <a:t> </a:t>
            </a:r>
            <a:r>
              <a:rPr sz="1050" spc="-19">
                <a:solidFill>
                  <a:srgbClr val="073762"/>
                </a:solidFill>
                <a:latin typeface="Arial"/>
                <a:cs typeface="Arial"/>
              </a:rPr>
              <a:t>eos</a:t>
            </a:r>
            <a:endParaRPr sz="1050">
              <a:latin typeface="Arial"/>
              <a:cs typeface="Arial"/>
            </a:endParaRPr>
          </a:p>
        </p:txBody>
      </p:sp>
      <p:grpSp>
        <p:nvGrpSpPr>
          <p:cNvPr id="16" name="object 16"/>
          <p:cNvGrpSpPr/>
          <p:nvPr/>
        </p:nvGrpSpPr>
        <p:grpSpPr>
          <a:xfrm>
            <a:off x="5184838" y="840295"/>
            <a:ext cx="1526858" cy="721043"/>
            <a:chOff x="6913118" y="1120394"/>
            <a:chExt cx="2035810" cy="961390"/>
          </a:xfrm>
        </p:grpSpPr>
        <p:sp>
          <p:nvSpPr>
            <p:cNvPr id="17" name="object 17"/>
            <p:cNvSpPr/>
            <p:nvPr/>
          </p:nvSpPr>
          <p:spPr>
            <a:xfrm>
              <a:off x="6925818" y="1133094"/>
              <a:ext cx="2010410" cy="935990"/>
            </a:xfrm>
            <a:custGeom>
              <a:avLst/>
              <a:gdLst/>
              <a:ahLst/>
              <a:cxnLst/>
              <a:rect l="l" t="t" r="r" b="b"/>
              <a:pathLst>
                <a:path w="2010409" h="935989">
                  <a:moveTo>
                    <a:pt x="1854200" y="0"/>
                  </a:moveTo>
                  <a:lnTo>
                    <a:pt x="155955" y="0"/>
                  </a:lnTo>
                  <a:lnTo>
                    <a:pt x="106671" y="7953"/>
                  </a:lnTo>
                  <a:lnTo>
                    <a:pt x="63861" y="30097"/>
                  </a:lnTo>
                  <a:lnTo>
                    <a:pt x="30097" y="63861"/>
                  </a:lnTo>
                  <a:lnTo>
                    <a:pt x="7953" y="106671"/>
                  </a:lnTo>
                  <a:lnTo>
                    <a:pt x="0" y="155955"/>
                  </a:lnTo>
                  <a:lnTo>
                    <a:pt x="0" y="779779"/>
                  </a:lnTo>
                  <a:lnTo>
                    <a:pt x="7953" y="829064"/>
                  </a:lnTo>
                  <a:lnTo>
                    <a:pt x="30097" y="871874"/>
                  </a:lnTo>
                  <a:lnTo>
                    <a:pt x="63861" y="905638"/>
                  </a:lnTo>
                  <a:lnTo>
                    <a:pt x="106671" y="927782"/>
                  </a:lnTo>
                  <a:lnTo>
                    <a:pt x="155955" y="935735"/>
                  </a:lnTo>
                  <a:lnTo>
                    <a:pt x="1854200" y="935735"/>
                  </a:lnTo>
                  <a:lnTo>
                    <a:pt x="1903484" y="927782"/>
                  </a:lnTo>
                  <a:lnTo>
                    <a:pt x="1946294" y="905638"/>
                  </a:lnTo>
                  <a:lnTo>
                    <a:pt x="1980058" y="871874"/>
                  </a:lnTo>
                  <a:lnTo>
                    <a:pt x="2002202" y="829064"/>
                  </a:lnTo>
                  <a:lnTo>
                    <a:pt x="2010155" y="779779"/>
                  </a:lnTo>
                  <a:lnTo>
                    <a:pt x="2010155" y="155955"/>
                  </a:lnTo>
                  <a:lnTo>
                    <a:pt x="2002202" y="106671"/>
                  </a:lnTo>
                  <a:lnTo>
                    <a:pt x="1980058" y="63861"/>
                  </a:lnTo>
                  <a:lnTo>
                    <a:pt x="1946294" y="30097"/>
                  </a:lnTo>
                  <a:lnTo>
                    <a:pt x="1903484" y="7953"/>
                  </a:lnTo>
                  <a:lnTo>
                    <a:pt x="1854200" y="0"/>
                  </a:lnTo>
                  <a:close/>
                </a:path>
              </a:pathLst>
            </a:custGeom>
            <a:solidFill>
              <a:srgbClr val="2185CD"/>
            </a:solidFill>
          </p:spPr>
          <p:txBody>
            <a:bodyPr wrap="square" lIns="0" tIns="0" rIns="0" bIns="0" rtlCol="0"/>
            <a:lstStyle/>
            <a:p>
              <a:pPr defTabSz="685800"/>
              <a:endParaRPr sz="1350"/>
            </a:p>
          </p:txBody>
        </p:sp>
        <p:sp>
          <p:nvSpPr>
            <p:cNvPr id="18" name="object 18"/>
            <p:cNvSpPr/>
            <p:nvPr/>
          </p:nvSpPr>
          <p:spPr>
            <a:xfrm>
              <a:off x="6925818" y="1133094"/>
              <a:ext cx="2010410" cy="935990"/>
            </a:xfrm>
            <a:custGeom>
              <a:avLst/>
              <a:gdLst/>
              <a:ahLst/>
              <a:cxnLst/>
              <a:rect l="l" t="t" r="r" b="b"/>
              <a:pathLst>
                <a:path w="2010409" h="935989">
                  <a:moveTo>
                    <a:pt x="0" y="155955"/>
                  </a:moveTo>
                  <a:lnTo>
                    <a:pt x="7953" y="106671"/>
                  </a:lnTo>
                  <a:lnTo>
                    <a:pt x="30097" y="63861"/>
                  </a:lnTo>
                  <a:lnTo>
                    <a:pt x="63861" y="30097"/>
                  </a:lnTo>
                  <a:lnTo>
                    <a:pt x="106671" y="7953"/>
                  </a:lnTo>
                  <a:lnTo>
                    <a:pt x="155955" y="0"/>
                  </a:lnTo>
                  <a:lnTo>
                    <a:pt x="1854200" y="0"/>
                  </a:lnTo>
                  <a:lnTo>
                    <a:pt x="1903484" y="7953"/>
                  </a:lnTo>
                  <a:lnTo>
                    <a:pt x="1946294" y="30097"/>
                  </a:lnTo>
                  <a:lnTo>
                    <a:pt x="1980058" y="63861"/>
                  </a:lnTo>
                  <a:lnTo>
                    <a:pt x="2002202" y="106671"/>
                  </a:lnTo>
                  <a:lnTo>
                    <a:pt x="2010155" y="155955"/>
                  </a:lnTo>
                  <a:lnTo>
                    <a:pt x="2010155" y="779779"/>
                  </a:lnTo>
                  <a:lnTo>
                    <a:pt x="2002202" y="829064"/>
                  </a:lnTo>
                  <a:lnTo>
                    <a:pt x="1980058" y="871874"/>
                  </a:lnTo>
                  <a:lnTo>
                    <a:pt x="1946294" y="905638"/>
                  </a:lnTo>
                  <a:lnTo>
                    <a:pt x="1903484" y="927782"/>
                  </a:lnTo>
                  <a:lnTo>
                    <a:pt x="1854200" y="935735"/>
                  </a:lnTo>
                  <a:lnTo>
                    <a:pt x="155955" y="935735"/>
                  </a:lnTo>
                  <a:lnTo>
                    <a:pt x="106671" y="927782"/>
                  </a:lnTo>
                  <a:lnTo>
                    <a:pt x="63861" y="905638"/>
                  </a:lnTo>
                  <a:lnTo>
                    <a:pt x="30097" y="871874"/>
                  </a:lnTo>
                  <a:lnTo>
                    <a:pt x="7953" y="829064"/>
                  </a:lnTo>
                  <a:lnTo>
                    <a:pt x="0" y="779779"/>
                  </a:lnTo>
                  <a:lnTo>
                    <a:pt x="0" y="155955"/>
                  </a:lnTo>
                  <a:close/>
                </a:path>
              </a:pathLst>
            </a:custGeom>
            <a:ln w="25400">
              <a:solidFill>
                <a:srgbClr val="032546"/>
              </a:solidFill>
            </a:ln>
          </p:spPr>
          <p:txBody>
            <a:bodyPr wrap="square" lIns="0" tIns="0" rIns="0" bIns="0" rtlCol="0"/>
            <a:lstStyle/>
            <a:p>
              <a:pPr defTabSz="685800"/>
              <a:endParaRPr sz="1350"/>
            </a:p>
          </p:txBody>
        </p:sp>
      </p:grpSp>
      <p:sp>
        <p:nvSpPr>
          <p:cNvPr id="19" name="object 19"/>
          <p:cNvSpPr txBox="1"/>
          <p:nvPr/>
        </p:nvSpPr>
        <p:spPr>
          <a:xfrm>
            <a:off x="5287327" y="866204"/>
            <a:ext cx="1104424" cy="656429"/>
          </a:xfrm>
          <a:prstGeom prst="rect">
            <a:avLst/>
          </a:prstGeom>
        </p:spPr>
        <p:txBody>
          <a:bodyPr vert="horz" wrap="square" lIns="0" tIns="10001" rIns="0" bIns="0" rtlCol="0">
            <a:spAutoFit/>
          </a:bodyPr>
          <a:lstStyle/>
          <a:p>
            <a:pPr marR="152876" algn="r" defTabSz="685800">
              <a:spcBef>
                <a:spcPts val="79"/>
              </a:spcBef>
            </a:pPr>
            <a:r>
              <a:rPr sz="1050">
                <a:solidFill>
                  <a:srgbClr val="FFFFFF"/>
                </a:solidFill>
                <a:latin typeface="Arial"/>
                <a:cs typeface="Arial"/>
              </a:rPr>
              <a:t>Cluster</a:t>
            </a:r>
            <a:r>
              <a:rPr sz="1050" spc="-30">
                <a:solidFill>
                  <a:srgbClr val="FFFFFF"/>
                </a:solidFill>
                <a:latin typeface="Arial"/>
                <a:cs typeface="Arial"/>
              </a:rPr>
              <a:t> </a:t>
            </a:r>
            <a:r>
              <a:rPr sz="1050" spc="-19">
                <a:solidFill>
                  <a:srgbClr val="FFFFFF"/>
                </a:solidFill>
                <a:latin typeface="Arial"/>
                <a:cs typeface="Arial"/>
              </a:rPr>
              <a:t>4:</a:t>
            </a:r>
            <a:endParaRPr sz="1050">
              <a:latin typeface="Arial"/>
              <a:cs typeface="Arial"/>
            </a:endParaRPr>
          </a:p>
          <a:p>
            <a:pPr marL="130969" marR="163830" indent="-130969" algn="r" defTabSz="685800">
              <a:buFontTx/>
              <a:buChar char="•"/>
              <a:tabLst>
                <a:tab pos="130969" algn="l"/>
              </a:tabLst>
            </a:pPr>
            <a:r>
              <a:rPr sz="1050" spc="-8">
                <a:solidFill>
                  <a:srgbClr val="FFFFFF"/>
                </a:solidFill>
                <a:latin typeface="Arial"/>
                <a:cs typeface="Arial"/>
              </a:rPr>
              <a:t>Very</a:t>
            </a:r>
            <a:r>
              <a:rPr sz="1050" spc="-41">
                <a:solidFill>
                  <a:srgbClr val="FFFFFF"/>
                </a:solidFill>
                <a:latin typeface="Arial"/>
                <a:cs typeface="Arial"/>
              </a:rPr>
              <a:t> </a:t>
            </a:r>
            <a:r>
              <a:rPr sz="1050">
                <a:solidFill>
                  <a:srgbClr val="FFFFFF"/>
                </a:solidFill>
                <a:latin typeface="Arial"/>
                <a:cs typeface="Arial"/>
              </a:rPr>
              <a:t>high</a:t>
            </a:r>
            <a:r>
              <a:rPr sz="1050" spc="-26">
                <a:solidFill>
                  <a:srgbClr val="FFFFFF"/>
                </a:solidFill>
                <a:latin typeface="Arial"/>
                <a:cs typeface="Arial"/>
              </a:rPr>
              <a:t> </a:t>
            </a:r>
            <a:r>
              <a:rPr sz="1050" spc="-19">
                <a:solidFill>
                  <a:srgbClr val="FFFFFF"/>
                </a:solidFill>
                <a:latin typeface="Arial"/>
                <a:cs typeface="Arial"/>
              </a:rPr>
              <a:t>IgE</a:t>
            </a:r>
            <a:endParaRPr sz="1050">
              <a:latin typeface="Arial"/>
              <a:cs typeface="Arial"/>
            </a:endParaRPr>
          </a:p>
          <a:p>
            <a:pPr marL="130969" marR="143828" indent="-130969" algn="r" defTabSz="685800">
              <a:buFontTx/>
              <a:buChar char="•"/>
              <a:tabLst>
                <a:tab pos="130969" algn="l"/>
              </a:tabLst>
            </a:pPr>
            <a:r>
              <a:rPr sz="1050">
                <a:solidFill>
                  <a:srgbClr val="FFFFFF"/>
                </a:solidFill>
                <a:latin typeface="Arial"/>
                <a:cs typeface="Arial"/>
              </a:rPr>
              <a:t>Moderate</a:t>
            </a:r>
            <a:r>
              <a:rPr sz="1050" spc="-56">
                <a:solidFill>
                  <a:srgbClr val="FFFFFF"/>
                </a:solidFill>
                <a:latin typeface="Arial"/>
                <a:cs typeface="Arial"/>
              </a:rPr>
              <a:t> </a:t>
            </a:r>
            <a:r>
              <a:rPr sz="1050" spc="-19">
                <a:solidFill>
                  <a:srgbClr val="FFFFFF"/>
                </a:solidFill>
                <a:latin typeface="Arial"/>
                <a:cs typeface="Arial"/>
              </a:rPr>
              <a:t>eos</a:t>
            </a:r>
            <a:endParaRPr sz="1050">
              <a:latin typeface="Arial"/>
              <a:cs typeface="Arial"/>
            </a:endParaRPr>
          </a:p>
          <a:p>
            <a:pPr marL="140018" indent="-130493" defTabSz="685800">
              <a:buFontTx/>
              <a:buChar char="•"/>
              <a:tabLst>
                <a:tab pos="140018" algn="l"/>
              </a:tabLst>
            </a:pPr>
            <a:r>
              <a:rPr sz="1050">
                <a:solidFill>
                  <a:srgbClr val="FFFFFF"/>
                </a:solidFill>
                <a:latin typeface="Arial"/>
                <a:cs typeface="Arial"/>
              </a:rPr>
              <a:t>Moderate</a:t>
            </a:r>
            <a:r>
              <a:rPr sz="1050" spc="-64">
                <a:solidFill>
                  <a:srgbClr val="FFFFFF"/>
                </a:solidFill>
                <a:latin typeface="Arial"/>
                <a:cs typeface="Arial"/>
              </a:rPr>
              <a:t> </a:t>
            </a:r>
            <a:r>
              <a:rPr sz="1050" spc="-15">
                <a:solidFill>
                  <a:srgbClr val="FFFFFF"/>
                </a:solidFill>
                <a:latin typeface="Arial"/>
                <a:cs typeface="Arial"/>
              </a:rPr>
              <a:t>FeNO</a:t>
            </a:r>
            <a:endParaRPr sz="1050">
              <a:latin typeface="Arial"/>
              <a:cs typeface="Arial"/>
            </a:endParaRPr>
          </a:p>
        </p:txBody>
      </p:sp>
      <p:grpSp>
        <p:nvGrpSpPr>
          <p:cNvPr id="20" name="object 20"/>
          <p:cNvGrpSpPr/>
          <p:nvPr/>
        </p:nvGrpSpPr>
        <p:grpSpPr>
          <a:xfrm>
            <a:off x="6862763" y="840295"/>
            <a:ext cx="1467326" cy="721043"/>
            <a:chOff x="9150350" y="1120394"/>
            <a:chExt cx="1956435" cy="961390"/>
          </a:xfrm>
        </p:grpSpPr>
        <p:sp>
          <p:nvSpPr>
            <p:cNvPr id="21" name="object 21"/>
            <p:cNvSpPr/>
            <p:nvPr/>
          </p:nvSpPr>
          <p:spPr>
            <a:xfrm>
              <a:off x="9163050" y="1133094"/>
              <a:ext cx="1931035" cy="935990"/>
            </a:xfrm>
            <a:custGeom>
              <a:avLst/>
              <a:gdLst/>
              <a:ahLst/>
              <a:cxnLst/>
              <a:rect l="l" t="t" r="r" b="b"/>
              <a:pathLst>
                <a:path w="1931034" h="935989">
                  <a:moveTo>
                    <a:pt x="1774952" y="0"/>
                  </a:moveTo>
                  <a:lnTo>
                    <a:pt x="155955" y="0"/>
                  </a:lnTo>
                  <a:lnTo>
                    <a:pt x="106671" y="7953"/>
                  </a:lnTo>
                  <a:lnTo>
                    <a:pt x="63861" y="30097"/>
                  </a:lnTo>
                  <a:lnTo>
                    <a:pt x="30097" y="63861"/>
                  </a:lnTo>
                  <a:lnTo>
                    <a:pt x="7953" y="106671"/>
                  </a:lnTo>
                  <a:lnTo>
                    <a:pt x="0" y="155955"/>
                  </a:lnTo>
                  <a:lnTo>
                    <a:pt x="0" y="779779"/>
                  </a:lnTo>
                  <a:lnTo>
                    <a:pt x="7953" y="829064"/>
                  </a:lnTo>
                  <a:lnTo>
                    <a:pt x="30097" y="871874"/>
                  </a:lnTo>
                  <a:lnTo>
                    <a:pt x="63861" y="905638"/>
                  </a:lnTo>
                  <a:lnTo>
                    <a:pt x="106671" y="927782"/>
                  </a:lnTo>
                  <a:lnTo>
                    <a:pt x="155955" y="935735"/>
                  </a:lnTo>
                  <a:lnTo>
                    <a:pt x="1774952" y="935735"/>
                  </a:lnTo>
                  <a:lnTo>
                    <a:pt x="1824236" y="927782"/>
                  </a:lnTo>
                  <a:lnTo>
                    <a:pt x="1867046" y="905638"/>
                  </a:lnTo>
                  <a:lnTo>
                    <a:pt x="1900810" y="871874"/>
                  </a:lnTo>
                  <a:lnTo>
                    <a:pt x="1922954" y="829064"/>
                  </a:lnTo>
                  <a:lnTo>
                    <a:pt x="1930907" y="779779"/>
                  </a:lnTo>
                  <a:lnTo>
                    <a:pt x="1930907" y="155955"/>
                  </a:lnTo>
                  <a:lnTo>
                    <a:pt x="1922954" y="106671"/>
                  </a:lnTo>
                  <a:lnTo>
                    <a:pt x="1900810" y="63861"/>
                  </a:lnTo>
                  <a:lnTo>
                    <a:pt x="1867046" y="30097"/>
                  </a:lnTo>
                  <a:lnTo>
                    <a:pt x="1824236" y="7953"/>
                  </a:lnTo>
                  <a:lnTo>
                    <a:pt x="1774952" y="0"/>
                  </a:lnTo>
                  <a:close/>
                </a:path>
              </a:pathLst>
            </a:custGeom>
            <a:solidFill>
              <a:srgbClr val="662D90"/>
            </a:solidFill>
          </p:spPr>
          <p:txBody>
            <a:bodyPr wrap="square" lIns="0" tIns="0" rIns="0" bIns="0" rtlCol="0"/>
            <a:lstStyle/>
            <a:p>
              <a:pPr defTabSz="685800"/>
              <a:endParaRPr sz="1350"/>
            </a:p>
          </p:txBody>
        </p:sp>
        <p:sp>
          <p:nvSpPr>
            <p:cNvPr id="22" name="object 22"/>
            <p:cNvSpPr/>
            <p:nvPr/>
          </p:nvSpPr>
          <p:spPr>
            <a:xfrm>
              <a:off x="9163050" y="1133094"/>
              <a:ext cx="1931035" cy="935990"/>
            </a:xfrm>
            <a:custGeom>
              <a:avLst/>
              <a:gdLst/>
              <a:ahLst/>
              <a:cxnLst/>
              <a:rect l="l" t="t" r="r" b="b"/>
              <a:pathLst>
                <a:path w="1931034" h="935989">
                  <a:moveTo>
                    <a:pt x="0" y="155955"/>
                  </a:moveTo>
                  <a:lnTo>
                    <a:pt x="7953" y="106671"/>
                  </a:lnTo>
                  <a:lnTo>
                    <a:pt x="30097" y="63861"/>
                  </a:lnTo>
                  <a:lnTo>
                    <a:pt x="63861" y="30097"/>
                  </a:lnTo>
                  <a:lnTo>
                    <a:pt x="106671" y="7953"/>
                  </a:lnTo>
                  <a:lnTo>
                    <a:pt x="155955" y="0"/>
                  </a:lnTo>
                  <a:lnTo>
                    <a:pt x="1774952" y="0"/>
                  </a:lnTo>
                  <a:lnTo>
                    <a:pt x="1824236" y="7953"/>
                  </a:lnTo>
                  <a:lnTo>
                    <a:pt x="1867046" y="30097"/>
                  </a:lnTo>
                  <a:lnTo>
                    <a:pt x="1900810" y="63861"/>
                  </a:lnTo>
                  <a:lnTo>
                    <a:pt x="1922954" y="106671"/>
                  </a:lnTo>
                  <a:lnTo>
                    <a:pt x="1930907" y="155955"/>
                  </a:lnTo>
                  <a:lnTo>
                    <a:pt x="1930907" y="779779"/>
                  </a:lnTo>
                  <a:lnTo>
                    <a:pt x="1922954" y="829064"/>
                  </a:lnTo>
                  <a:lnTo>
                    <a:pt x="1900810" y="871874"/>
                  </a:lnTo>
                  <a:lnTo>
                    <a:pt x="1867046" y="905638"/>
                  </a:lnTo>
                  <a:lnTo>
                    <a:pt x="1824236" y="927782"/>
                  </a:lnTo>
                  <a:lnTo>
                    <a:pt x="1774952" y="935735"/>
                  </a:lnTo>
                  <a:lnTo>
                    <a:pt x="155955" y="935735"/>
                  </a:lnTo>
                  <a:lnTo>
                    <a:pt x="106671" y="927782"/>
                  </a:lnTo>
                  <a:lnTo>
                    <a:pt x="63861" y="905638"/>
                  </a:lnTo>
                  <a:lnTo>
                    <a:pt x="30097" y="871874"/>
                  </a:lnTo>
                  <a:lnTo>
                    <a:pt x="7953" y="829064"/>
                  </a:lnTo>
                  <a:lnTo>
                    <a:pt x="0" y="779779"/>
                  </a:lnTo>
                  <a:lnTo>
                    <a:pt x="0" y="155955"/>
                  </a:lnTo>
                  <a:close/>
                </a:path>
              </a:pathLst>
            </a:custGeom>
            <a:ln w="25400">
              <a:solidFill>
                <a:srgbClr val="032546"/>
              </a:solidFill>
            </a:ln>
          </p:spPr>
          <p:txBody>
            <a:bodyPr wrap="square" lIns="0" tIns="0" rIns="0" bIns="0" rtlCol="0"/>
            <a:lstStyle/>
            <a:p>
              <a:pPr defTabSz="685800"/>
              <a:endParaRPr sz="1350"/>
            </a:p>
          </p:txBody>
        </p:sp>
      </p:grpSp>
      <p:sp>
        <p:nvSpPr>
          <p:cNvPr id="23" name="object 23"/>
          <p:cNvSpPr txBox="1"/>
          <p:nvPr/>
        </p:nvSpPr>
        <p:spPr>
          <a:xfrm>
            <a:off x="6966014" y="866204"/>
            <a:ext cx="958215" cy="656429"/>
          </a:xfrm>
          <a:prstGeom prst="rect">
            <a:avLst/>
          </a:prstGeom>
        </p:spPr>
        <p:txBody>
          <a:bodyPr vert="horz" wrap="square" lIns="0" tIns="10001" rIns="0" bIns="0" rtlCol="0">
            <a:spAutoFit/>
          </a:bodyPr>
          <a:lstStyle/>
          <a:p>
            <a:pPr marR="38100" algn="r" defTabSz="685800">
              <a:spcBef>
                <a:spcPts val="79"/>
              </a:spcBef>
            </a:pPr>
            <a:r>
              <a:rPr sz="1050">
                <a:solidFill>
                  <a:srgbClr val="FFFFFF"/>
                </a:solidFill>
                <a:latin typeface="Arial"/>
                <a:cs typeface="Arial"/>
              </a:rPr>
              <a:t>Cluster</a:t>
            </a:r>
            <a:r>
              <a:rPr sz="1050" spc="-30">
                <a:solidFill>
                  <a:srgbClr val="FFFFFF"/>
                </a:solidFill>
                <a:latin typeface="Arial"/>
                <a:cs typeface="Arial"/>
              </a:rPr>
              <a:t> </a:t>
            </a:r>
            <a:r>
              <a:rPr sz="1050" spc="-19">
                <a:solidFill>
                  <a:srgbClr val="FFFFFF"/>
                </a:solidFill>
                <a:latin typeface="Arial"/>
                <a:cs typeface="Arial"/>
              </a:rPr>
              <a:t>5:</a:t>
            </a:r>
            <a:endParaRPr sz="1050">
              <a:latin typeface="Arial"/>
              <a:cs typeface="Arial"/>
            </a:endParaRPr>
          </a:p>
          <a:p>
            <a:pPr marL="130969" marR="3810" indent="-130969" algn="r" defTabSz="685800">
              <a:buFontTx/>
              <a:buChar char="•"/>
              <a:tabLst>
                <a:tab pos="130969" algn="l"/>
              </a:tabLst>
            </a:pPr>
            <a:r>
              <a:rPr sz="1050" spc="-8">
                <a:solidFill>
                  <a:srgbClr val="FFFFFF"/>
                </a:solidFill>
                <a:latin typeface="Arial"/>
                <a:cs typeface="Arial"/>
              </a:rPr>
              <a:t>Very</a:t>
            </a:r>
            <a:r>
              <a:rPr sz="1050" spc="-41">
                <a:solidFill>
                  <a:srgbClr val="FFFFFF"/>
                </a:solidFill>
                <a:latin typeface="Arial"/>
                <a:cs typeface="Arial"/>
              </a:rPr>
              <a:t> </a:t>
            </a:r>
            <a:r>
              <a:rPr sz="1050">
                <a:solidFill>
                  <a:srgbClr val="FFFFFF"/>
                </a:solidFill>
                <a:latin typeface="Arial"/>
                <a:cs typeface="Arial"/>
              </a:rPr>
              <a:t>high</a:t>
            </a:r>
            <a:r>
              <a:rPr sz="1050" spc="-26">
                <a:solidFill>
                  <a:srgbClr val="FFFFFF"/>
                </a:solidFill>
                <a:latin typeface="Arial"/>
                <a:cs typeface="Arial"/>
              </a:rPr>
              <a:t> </a:t>
            </a:r>
            <a:r>
              <a:rPr sz="1050" spc="-19">
                <a:solidFill>
                  <a:srgbClr val="FFFFFF"/>
                </a:solidFill>
                <a:latin typeface="Arial"/>
                <a:cs typeface="Arial"/>
              </a:rPr>
              <a:t>eos</a:t>
            </a:r>
            <a:endParaRPr sz="1050">
              <a:latin typeface="Arial"/>
              <a:cs typeface="Arial"/>
            </a:endParaRPr>
          </a:p>
          <a:p>
            <a:pPr marL="140494" indent="-130969" defTabSz="685800">
              <a:buFontTx/>
              <a:buChar char="•"/>
              <a:tabLst>
                <a:tab pos="140494" algn="l"/>
              </a:tabLst>
            </a:pPr>
            <a:r>
              <a:rPr sz="1050">
                <a:solidFill>
                  <a:srgbClr val="FFFFFF"/>
                </a:solidFill>
                <a:latin typeface="Arial"/>
                <a:cs typeface="Arial"/>
              </a:rPr>
              <a:t>High</a:t>
            </a:r>
            <a:r>
              <a:rPr sz="1050" spc="-26">
                <a:solidFill>
                  <a:srgbClr val="FFFFFF"/>
                </a:solidFill>
                <a:latin typeface="Arial"/>
                <a:cs typeface="Arial"/>
              </a:rPr>
              <a:t> </a:t>
            </a:r>
            <a:r>
              <a:rPr sz="1050" spc="-15">
                <a:solidFill>
                  <a:srgbClr val="FFFFFF"/>
                </a:solidFill>
                <a:latin typeface="Arial"/>
                <a:cs typeface="Arial"/>
              </a:rPr>
              <a:t>FeNO</a:t>
            </a:r>
            <a:endParaRPr sz="1050">
              <a:latin typeface="Arial"/>
              <a:cs typeface="Arial"/>
            </a:endParaRPr>
          </a:p>
          <a:p>
            <a:pPr marL="140018" indent="-130493" defTabSz="685800">
              <a:buFontTx/>
              <a:buChar char="•"/>
              <a:tabLst>
                <a:tab pos="140018" algn="l"/>
              </a:tabLst>
            </a:pPr>
            <a:r>
              <a:rPr sz="1050">
                <a:solidFill>
                  <a:srgbClr val="FFFFFF"/>
                </a:solidFill>
                <a:latin typeface="Arial"/>
                <a:cs typeface="Arial"/>
              </a:rPr>
              <a:t>High</a:t>
            </a:r>
            <a:r>
              <a:rPr sz="1050" spc="-23">
                <a:solidFill>
                  <a:srgbClr val="FFFFFF"/>
                </a:solidFill>
                <a:latin typeface="Arial"/>
                <a:cs typeface="Arial"/>
              </a:rPr>
              <a:t> </a:t>
            </a:r>
            <a:r>
              <a:rPr sz="1050" spc="-19">
                <a:solidFill>
                  <a:srgbClr val="FFFFFF"/>
                </a:solidFill>
                <a:latin typeface="Arial"/>
                <a:cs typeface="Arial"/>
              </a:rPr>
              <a:t>eos</a:t>
            </a:r>
            <a:endParaRPr sz="1050">
              <a:latin typeface="Arial"/>
              <a:cs typeface="Arial"/>
            </a:endParaRPr>
          </a:p>
        </p:txBody>
      </p:sp>
      <p:sp>
        <p:nvSpPr>
          <p:cNvPr id="24" name="object 24"/>
          <p:cNvSpPr txBox="1"/>
          <p:nvPr/>
        </p:nvSpPr>
        <p:spPr>
          <a:xfrm>
            <a:off x="5596889" y="4965268"/>
            <a:ext cx="2616518" cy="148117"/>
          </a:xfrm>
          <a:prstGeom prst="rect">
            <a:avLst/>
          </a:prstGeom>
        </p:spPr>
        <p:txBody>
          <a:bodyPr vert="horz" wrap="square" lIns="0" tIns="9525" rIns="0" bIns="0" rtlCol="0">
            <a:spAutoFit/>
          </a:bodyPr>
          <a:lstStyle/>
          <a:p>
            <a:pPr marL="9525" defTabSz="685800">
              <a:spcBef>
                <a:spcPts val="75"/>
              </a:spcBef>
            </a:pPr>
            <a:r>
              <a:rPr sz="900">
                <a:solidFill>
                  <a:srgbClr val="073762"/>
                </a:solidFill>
                <a:latin typeface="Arial"/>
                <a:cs typeface="Arial"/>
                <a:hlinkClick r:id="rId3"/>
              </a:rPr>
              <a:t>Denton</a:t>
            </a:r>
            <a:r>
              <a:rPr sz="900" spc="-23">
                <a:solidFill>
                  <a:srgbClr val="073762"/>
                </a:solidFill>
                <a:latin typeface="Arial"/>
                <a:cs typeface="Arial"/>
                <a:hlinkClick r:id="rId3"/>
              </a:rPr>
              <a:t> </a:t>
            </a:r>
            <a:r>
              <a:rPr sz="900">
                <a:solidFill>
                  <a:srgbClr val="073762"/>
                </a:solidFill>
                <a:latin typeface="Arial"/>
                <a:cs typeface="Arial"/>
                <a:hlinkClick r:id="rId3"/>
              </a:rPr>
              <a:t>E.,</a:t>
            </a:r>
            <a:r>
              <a:rPr sz="900" spc="4">
                <a:solidFill>
                  <a:srgbClr val="073762"/>
                </a:solidFill>
                <a:latin typeface="Arial"/>
                <a:cs typeface="Arial"/>
                <a:hlinkClick r:id="rId3"/>
              </a:rPr>
              <a:t> </a:t>
            </a:r>
            <a:r>
              <a:rPr sz="900">
                <a:solidFill>
                  <a:srgbClr val="073762"/>
                </a:solidFill>
                <a:latin typeface="Arial"/>
                <a:cs typeface="Arial"/>
                <a:hlinkClick r:id="rId3"/>
              </a:rPr>
              <a:t>et</a:t>
            </a:r>
            <a:r>
              <a:rPr sz="900" spc="-4">
                <a:solidFill>
                  <a:srgbClr val="073762"/>
                </a:solidFill>
                <a:latin typeface="Arial"/>
                <a:cs typeface="Arial"/>
                <a:hlinkClick r:id="rId3"/>
              </a:rPr>
              <a:t> </a:t>
            </a:r>
            <a:r>
              <a:rPr sz="900">
                <a:solidFill>
                  <a:srgbClr val="073762"/>
                </a:solidFill>
                <a:latin typeface="Arial"/>
                <a:cs typeface="Arial"/>
                <a:hlinkClick r:id="rId3"/>
              </a:rPr>
              <a:t>al.</a:t>
            </a:r>
            <a:r>
              <a:rPr sz="900" spc="8">
                <a:solidFill>
                  <a:srgbClr val="073762"/>
                </a:solidFill>
                <a:latin typeface="Arial"/>
                <a:cs typeface="Arial"/>
                <a:hlinkClick r:id="rId3"/>
              </a:rPr>
              <a:t> </a:t>
            </a:r>
            <a:r>
              <a:rPr sz="900" i="1">
                <a:solidFill>
                  <a:srgbClr val="073762"/>
                </a:solidFill>
                <a:latin typeface="Arial"/>
                <a:cs typeface="Arial"/>
                <a:hlinkClick r:id="rId3"/>
              </a:rPr>
              <a:t>JACI</a:t>
            </a:r>
            <a:r>
              <a:rPr sz="900" i="1" spc="4">
                <a:solidFill>
                  <a:srgbClr val="073762"/>
                </a:solidFill>
                <a:latin typeface="Arial"/>
                <a:cs typeface="Arial"/>
                <a:hlinkClick r:id="rId3"/>
              </a:rPr>
              <a:t> </a:t>
            </a:r>
            <a:r>
              <a:rPr sz="900" i="1">
                <a:solidFill>
                  <a:srgbClr val="073762"/>
                </a:solidFill>
                <a:latin typeface="Arial"/>
                <a:cs typeface="Arial"/>
                <a:hlinkClick r:id="rId3"/>
              </a:rPr>
              <a:t>In Pract</a:t>
            </a:r>
            <a:r>
              <a:rPr sz="900" i="1" spc="4">
                <a:solidFill>
                  <a:srgbClr val="073762"/>
                </a:solidFill>
                <a:latin typeface="Arial"/>
                <a:cs typeface="Arial"/>
                <a:hlinkClick r:id="rId3"/>
              </a:rPr>
              <a:t> </a:t>
            </a:r>
            <a:r>
              <a:rPr sz="900" spc="-8">
                <a:solidFill>
                  <a:srgbClr val="073762"/>
                </a:solidFill>
                <a:latin typeface="Arial"/>
                <a:cs typeface="Arial"/>
                <a:hlinkClick r:id="rId3"/>
              </a:rPr>
              <a:t>2021:Article</a:t>
            </a:r>
            <a:r>
              <a:rPr sz="900" spc="-23">
                <a:solidFill>
                  <a:srgbClr val="073762"/>
                </a:solidFill>
                <a:latin typeface="Arial"/>
                <a:cs typeface="Arial"/>
                <a:hlinkClick r:id="rId3"/>
              </a:rPr>
              <a:t> </a:t>
            </a:r>
            <a:r>
              <a:rPr sz="900">
                <a:solidFill>
                  <a:srgbClr val="073762"/>
                </a:solidFill>
                <a:latin typeface="Arial"/>
                <a:cs typeface="Arial"/>
                <a:hlinkClick r:id="rId3"/>
              </a:rPr>
              <a:t>In </a:t>
            </a:r>
            <a:r>
              <a:rPr sz="900" spc="-8">
                <a:solidFill>
                  <a:srgbClr val="073762"/>
                </a:solidFill>
                <a:latin typeface="Arial"/>
                <a:cs typeface="Arial"/>
                <a:hlinkClick r:id="rId3"/>
              </a:rPr>
              <a:t>press</a:t>
            </a:r>
            <a:endParaRPr sz="900">
              <a:latin typeface="Arial"/>
              <a:cs typeface="Arial"/>
            </a:endParaRPr>
          </a:p>
        </p:txBody>
      </p:sp>
      <p:sp>
        <p:nvSpPr>
          <p:cNvPr id="25" name="object 25"/>
          <p:cNvSpPr/>
          <p:nvPr/>
        </p:nvSpPr>
        <p:spPr>
          <a:xfrm>
            <a:off x="324041" y="1617916"/>
            <a:ext cx="6047899" cy="1084898"/>
          </a:xfrm>
          <a:custGeom>
            <a:avLst/>
            <a:gdLst/>
            <a:ahLst/>
            <a:cxnLst/>
            <a:rect l="l" t="t" r="r" b="b"/>
            <a:pathLst>
              <a:path w="8063865" h="1446529">
                <a:moveTo>
                  <a:pt x="0" y="1446276"/>
                </a:moveTo>
                <a:lnTo>
                  <a:pt x="8063483" y="1446276"/>
                </a:lnTo>
                <a:lnTo>
                  <a:pt x="8063483" y="0"/>
                </a:lnTo>
                <a:lnTo>
                  <a:pt x="0" y="0"/>
                </a:lnTo>
                <a:lnTo>
                  <a:pt x="0" y="1446276"/>
                </a:lnTo>
                <a:close/>
              </a:path>
            </a:pathLst>
          </a:custGeom>
          <a:ln w="38100">
            <a:solidFill>
              <a:srgbClr val="CC00CC"/>
            </a:solidFill>
          </a:ln>
        </p:spPr>
        <p:txBody>
          <a:bodyPr wrap="square" lIns="0" tIns="0" rIns="0" bIns="0" rtlCol="0"/>
          <a:lstStyle/>
          <a:p>
            <a:pPr defTabSz="685800"/>
            <a:endParaRPr sz="1350"/>
          </a:p>
        </p:txBody>
      </p:sp>
      <p:sp>
        <p:nvSpPr>
          <p:cNvPr id="26" name="object 26"/>
          <p:cNvSpPr txBox="1"/>
          <p:nvPr/>
        </p:nvSpPr>
        <p:spPr>
          <a:xfrm>
            <a:off x="1903761" y="1809654"/>
            <a:ext cx="319563" cy="131350"/>
          </a:xfrm>
          <a:prstGeom prst="rect">
            <a:avLst/>
          </a:prstGeom>
        </p:spPr>
        <p:txBody>
          <a:bodyPr vert="horz" wrap="square" lIns="0" tIns="10001" rIns="0" bIns="0" rtlCol="0">
            <a:spAutoFit/>
          </a:bodyPr>
          <a:lstStyle/>
          <a:p>
            <a:pPr defTabSz="685800">
              <a:spcBef>
                <a:spcPts val="79"/>
              </a:spcBef>
            </a:pPr>
            <a:r>
              <a:rPr sz="788" spc="-8">
                <a:solidFill>
                  <a:srgbClr val="404040"/>
                </a:solidFill>
                <a:latin typeface="Arial"/>
                <a:cs typeface="Arial"/>
              </a:rPr>
              <a:t>p=0.01</a:t>
            </a:r>
            <a:endParaRPr sz="788">
              <a:latin typeface="Arial"/>
              <a:cs typeface="Arial"/>
            </a:endParaRPr>
          </a:p>
        </p:txBody>
      </p:sp>
      <p:sp>
        <p:nvSpPr>
          <p:cNvPr id="27" name="object 27"/>
          <p:cNvSpPr txBox="1"/>
          <p:nvPr/>
        </p:nvSpPr>
        <p:spPr>
          <a:xfrm>
            <a:off x="3942207" y="1809654"/>
            <a:ext cx="319563" cy="131350"/>
          </a:xfrm>
          <a:prstGeom prst="rect">
            <a:avLst/>
          </a:prstGeom>
        </p:spPr>
        <p:txBody>
          <a:bodyPr vert="horz" wrap="square" lIns="0" tIns="10001" rIns="0" bIns="0" rtlCol="0">
            <a:spAutoFit/>
          </a:bodyPr>
          <a:lstStyle/>
          <a:p>
            <a:pPr defTabSz="685800">
              <a:spcBef>
                <a:spcPts val="79"/>
              </a:spcBef>
            </a:pPr>
            <a:r>
              <a:rPr sz="788" spc="-8">
                <a:solidFill>
                  <a:srgbClr val="404040"/>
                </a:solidFill>
                <a:latin typeface="Arial"/>
                <a:cs typeface="Arial"/>
              </a:rPr>
              <a:t>p=0.03</a:t>
            </a:r>
            <a:endParaRPr sz="788">
              <a:latin typeface="Arial"/>
              <a:cs typeface="Arial"/>
            </a:endParaRPr>
          </a:p>
        </p:txBody>
      </p:sp>
      <p:sp>
        <p:nvSpPr>
          <p:cNvPr id="28" name="object 28"/>
          <p:cNvSpPr txBox="1"/>
          <p:nvPr/>
        </p:nvSpPr>
        <p:spPr>
          <a:xfrm>
            <a:off x="5920074" y="1795938"/>
            <a:ext cx="433864" cy="131350"/>
          </a:xfrm>
          <a:prstGeom prst="rect">
            <a:avLst/>
          </a:prstGeom>
        </p:spPr>
        <p:txBody>
          <a:bodyPr vert="horz" wrap="square" lIns="0" tIns="10001" rIns="0" bIns="0" rtlCol="0">
            <a:spAutoFit/>
          </a:bodyPr>
          <a:lstStyle/>
          <a:p>
            <a:pPr defTabSz="685800">
              <a:spcBef>
                <a:spcPts val="79"/>
              </a:spcBef>
            </a:pPr>
            <a:r>
              <a:rPr sz="788" spc="-8">
                <a:solidFill>
                  <a:srgbClr val="404040"/>
                </a:solidFill>
                <a:latin typeface="Arial"/>
                <a:cs typeface="Arial"/>
              </a:rPr>
              <a:t>p=&lt;0.001</a:t>
            </a:r>
            <a:endParaRPr sz="788">
              <a:latin typeface="Arial"/>
              <a:cs typeface="Arial"/>
            </a:endParaRPr>
          </a:p>
        </p:txBody>
      </p:sp>
      <p:sp>
        <p:nvSpPr>
          <p:cNvPr id="29" name="object 29"/>
          <p:cNvSpPr/>
          <p:nvPr/>
        </p:nvSpPr>
        <p:spPr>
          <a:xfrm>
            <a:off x="6360223" y="2710624"/>
            <a:ext cx="2061210" cy="1085850"/>
          </a:xfrm>
          <a:custGeom>
            <a:avLst/>
            <a:gdLst/>
            <a:ahLst/>
            <a:cxnLst/>
            <a:rect l="l" t="t" r="r" b="b"/>
            <a:pathLst>
              <a:path w="2748279" h="1447800">
                <a:moveTo>
                  <a:pt x="0" y="1447799"/>
                </a:moveTo>
                <a:lnTo>
                  <a:pt x="2747772" y="1447799"/>
                </a:lnTo>
                <a:lnTo>
                  <a:pt x="2747772" y="0"/>
                </a:lnTo>
                <a:lnTo>
                  <a:pt x="0" y="0"/>
                </a:lnTo>
                <a:lnTo>
                  <a:pt x="0" y="1447799"/>
                </a:lnTo>
                <a:close/>
              </a:path>
            </a:pathLst>
          </a:custGeom>
          <a:ln w="38100">
            <a:solidFill>
              <a:srgbClr val="CC00CC"/>
            </a:solidFill>
          </a:ln>
        </p:spPr>
        <p:txBody>
          <a:bodyPr wrap="square" lIns="0" tIns="0" rIns="0" bIns="0" rtlCol="0"/>
          <a:lstStyle/>
          <a:p>
            <a:pPr defTabSz="685800"/>
            <a:endParaRPr sz="1350"/>
          </a:p>
        </p:txBody>
      </p:sp>
      <p:sp>
        <p:nvSpPr>
          <p:cNvPr id="30" name="object 30"/>
          <p:cNvSpPr txBox="1"/>
          <p:nvPr/>
        </p:nvSpPr>
        <p:spPr>
          <a:xfrm>
            <a:off x="8003952" y="2810732"/>
            <a:ext cx="375285" cy="131350"/>
          </a:xfrm>
          <a:prstGeom prst="rect">
            <a:avLst/>
          </a:prstGeom>
        </p:spPr>
        <p:txBody>
          <a:bodyPr vert="horz" wrap="square" lIns="0" tIns="10001" rIns="0" bIns="0" rtlCol="0">
            <a:spAutoFit/>
          </a:bodyPr>
          <a:lstStyle/>
          <a:p>
            <a:pPr defTabSz="685800">
              <a:spcBef>
                <a:spcPts val="79"/>
              </a:spcBef>
            </a:pPr>
            <a:r>
              <a:rPr sz="788" spc="-8">
                <a:solidFill>
                  <a:srgbClr val="404040"/>
                </a:solidFill>
                <a:latin typeface="Arial"/>
                <a:cs typeface="Arial"/>
              </a:rPr>
              <a:t>p=0.003</a:t>
            </a:r>
            <a:endParaRPr sz="788">
              <a:latin typeface="Arial"/>
              <a:cs typeface="Arial"/>
            </a:endParaRPr>
          </a:p>
        </p:txBody>
      </p:sp>
      <p:sp>
        <p:nvSpPr>
          <p:cNvPr id="31" name="object 31"/>
          <p:cNvSpPr/>
          <p:nvPr/>
        </p:nvSpPr>
        <p:spPr>
          <a:xfrm>
            <a:off x="4310824" y="3827336"/>
            <a:ext cx="2061210" cy="1085850"/>
          </a:xfrm>
          <a:custGeom>
            <a:avLst/>
            <a:gdLst/>
            <a:ahLst/>
            <a:cxnLst/>
            <a:rect l="l" t="t" r="r" b="b"/>
            <a:pathLst>
              <a:path w="2748279" h="1447800">
                <a:moveTo>
                  <a:pt x="0" y="1447800"/>
                </a:moveTo>
                <a:lnTo>
                  <a:pt x="2747772" y="1447800"/>
                </a:lnTo>
                <a:lnTo>
                  <a:pt x="2747772" y="0"/>
                </a:lnTo>
                <a:lnTo>
                  <a:pt x="0" y="0"/>
                </a:lnTo>
                <a:lnTo>
                  <a:pt x="0" y="1447800"/>
                </a:lnTo>
                <a:close/>
              </a:path>
            </a:pathLst>
          </a:custGeom>
          <a:ln w="38100">
            <a:solidFill>
              <a:srgbClr val="CC00CC"/>
            </a:solidFill>
          </a:ln>
        </p:spPr>
        <p:txBody>
          <a:bodyPr wrap="square" lIns="0" tIns="0" rIns="0" bIns="0" rtlCol="0"/>
          <a:lstStyle/>
          <a:p>
            <a:pPr defTabSz="685800"/>
            <a:endParaRPr sz="1350"/>
          </a:p>
        </p:txBody>
      </p:sp>
      <p:sp>
        <p:nvSpPr>
          <p:cNvPr id="32" name="object 32"/>
          <p:cNvSpPr txBox="1"/>
          <p:nvPr/>
        </p:nvSpPr>
        <p:spPr>
          <a:xfrm>
            <a:off x="6003702" y="3849966"/>
            <a:ext cx="319563" cy="131350"/>
          </a:xfrm>
          <a:prstGeom prst="rect">
            <a:avLst/>
          </a:prstGeom>
        </p:spPr>
        <p:txBody>
          <a:bodyPr vert="horz" wrap="square" lIns="0" tIns="10001" rIns="0" bIns="0" rtlCol="0">
            <a:spAutoFit/>
          </a:bodyPr>
          <a:lstStyle/>
          <a:p>
            <a:pPr defTabSz="685800">
              <a:spcBef>
                <a:spcPts val="79"/>
              </a:spcBef>
            </a:pPr>
            <a:r>
              <a:rPr sz="788" spc="-8">
                <a:solidFill>
                  <a:srgbClr val="404040"/>
                </a:solidFill>
                <a:latin typeface="Arial"/>
                <a:cs typeface="Arial"/>
              </a:rPr>
              <a:t>p=0.01</a:t>
            </a:r>
            <a:endParaRPr sz="788">
              <a:latin typeface="Arial"/>
              <a:cs typeface="Arial"/>
            </a:endParaRPr>
          </a:p>
        </p:txBody>
      </p:sp>
      <p:pic>
        <p:nvPicPr>
          <p:cNvPr id="33" name="Graphic 32" descr="Beginning with solid fill">
            <a:hlinkClick r:id="rId4" action="ppaction://hlinksldjump"/>
            <a:extLst>
              <a:ext uri="{FF2B5EF4-FFF2-40B4-BE49-F238E27FC236}">
                <a16:creationId xmlns:a16="http://schemas.microsoft.com/office/drawing/2014/main" id="{669FE777-7380-7666-6CAA-BC0CE0E8720E}"/>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409270" y="1348359"/>
            <a:ext cx="8191024" cy="2472311"/>
          </a:xfrm>
          <a:prstGeom prst="rect">
            <a:avLst/>
          </a:prstGeom>
        </p:spPr>
        <p:txBody>
          <a:bodyPr vert="horz" wrap="square" lIns="0" tIns="10001" rIns="0" bIns="0" rtlCol="0">
            <a:spAutoFit/>
          </a:bodyPr>
          <a:lstStyle/>
          <a:p>
            <a:pPr marL="257175" marR="192405" indent="-248126" defTabSz="685800">
              <a:spcBef>
                <a:spcPts val="79"/>
              </a:spcBef>
              <a:buClr>
                <a:srgbClr val="FF9900"/>
              </a:buClr>
              <a:buSzPct val="80000"/>
              <a:buFontTx/>
              <a:buChar char="•"/>
              <a:tabLst>
                <a:tab pos="257175" algn="l"/>
              </a:tabLst>
            </a:pPr>
            <a:r>
              <a:rPr sz="1500">
                <a:solidFill>
                  <a:srgbClr val="073762"/>
                </a:solidFill>
                <a:latin typeface="Arial"/>
                <a:cs typeface="Arial"/>
              </a:rPr>
              <a:t>New</a:t>
            </a:r>
            <a:r>
              <a:rPr sz="1500" spc="-23">
                <a:solidFill>
                  <a:srgbClr val="073762"/>
                </a:solidFill>
                <a:latin typeface="Arial"/>
                <a:cs typeface="Arial"/>
              </a:rPr>
              <a:t> </a:t>
            </a:r>
            <a:r>
              <a:rPr sz="1500">
                <a:solidFill>
                  <a:srgbClr val="073762"/>
                </a:solidFill>
                <a:latin typeface="Arial"/>
                <a:cs typeface="Arial"/>
              </a:rPr>
              <a:t>methods</a:t>
            </a:r>
            <a:r>
              <a:rPr sz="1500" spc="-30">
                <a:solidFill>
                  <a:srgbClr val="073762"/>
                </a:solidFill>
                <a:latin typeface="Arial"/>
                <a:cs typeface="Arial"/>
              </a:rPr>
              <a:t> </a:t>
            </a:r>
            <a:r>
              <a:rPr sz="1500">
                <a:solidFill>
                  <a:srgbClr val="073762"/>
                </a:solidFill>
                <a:latin typeface="Arial"/>
                <a:cs typeface="Arial"/>
              </a:rPr>
              <a:t>are</a:t>
            </a:r>
            <a:r>
              <a:rPr sz="1500" spc="-34">
                <a:solidFill>
                  <a:srgbClr val="073762"/>
                </a:solidFill>
                <a:latin typeface="Arial"/>
                <a:cs typeface="Arial"/>
              </a:rPr>
              <a:t> </a:t>
            </a:r>
            <a:r>
              <a:rPr sz="1500">
                <a:solidFill>
                  <a:srgbClr val="073762"/>
                </a:solidFill>
                <a:latin typeface="Arial"/>
                <a:cs typeface="Arial"/>
              </a:rPr>
              <a:t>required</a:t>
            </a:r>
            <a:r>
              <a:rPr sz="1500" spc="-41">
                <a:solidFill>
                  <a:srgbClr val="073762"/>
                </a:solidFill>
                <a:latin typeface="Arial"/>
                <a:cs typeface="Arial"/>
              </a:rPr>
              <a:t> </a:t>
            </a:r>
            <a:r>
              <a:rPr sz="1500">
                <a:solidFill>
                  <a:srgbClr val="073762"/>
                </a:solidFill>
                <a:latin typeface="Arial"/>
                <a:cs typeface="Arial"/>
              </a:rPr>
              <a:t>to</a:t>
            </a:r>
            <a:r>
              <a:rPr sz="1500" spc="-19">
                <a:solidFill>
                  <a:srgbClr val="073762"/>
                </a:solidFill>
                <a:latin typeface="Arial"/>
                <a:cs typeface="Arial"/>
              </a:rPr>
              <a:t> </a:t>
            </a:r>
            <a:r>
              <a:rPr sz="1500">
                <a:solidFill>
                  <a:srgbClr val="073762"/>
                </a:solidFill>
                <a:latin typeface="Arial"/>
                <a:cs typeface="Arial"/>
              </a:rPr>
              <a:t>determine</a:t>
            </a:r>
            <a:r>
              <a:rPr sz="1500" spc="-41">
                <a:solidFill>
                  <a:srgbClr val="073762"/>
                </a:solidFill>
                <a:latin typeface="Arial"/>
                <a:cs typeface="Arial"/>
              </a:rPr>
              <a:t> </a:t>
            </a:r>
            <a:r>
              <a:rPr sz="1500">
                <a:solidFill>
                  <a:srgbClr val="073762"/>
                </a:solidFill>
                <a:latin typeface="Arial"/>
                <a:cs typeface="Arial"/>
              </a:rPr>
              <a:t>the</a:t>
            </a:r>
            <a:r>
              <a:rPr sz="1500" spc="-26">
                <a:solidFill>
                  <a:srgbClr val="073762"/>
                </a:solidFill>
                <a:latin typeface="Arial"/>
                <a:cs typeface="Arial"/>
              </a:rPr>
              <a:t> </a:t>
            </a:r>
            <a:r>
              <a:rPr sz="1500">
                <a:solidFill>
                  <a:srgbClr val="073762"/>
                </a:solidFill>
                <a:latin typeface="Arial"/>
                <a:cs typeface="Arial"/>
              </a:rPr>
              <a:t>most</a:t>
            </a:r>
            <a:r>
              <a:rPr sz="1500" spc="-30">
                <a:solidFill>
                  <a:srgbClr val="073762"/>
                </a:solidFill>
                <a:latin typeface="Arial"/>
                <a:cs typeface="Arial"/>
              </a:rPr>
              <a:t> </a:t>
            </a:r>
            <a:r>
              <a:rPr sz="1500">
                <a:solidFill>
                  <a:srgbClr val="073762"/>
                </a:solidFill>
                <a:latin typeface="Arial"/>
                <a:cs typeface="Arial"/>
              </a:rPr>
              <a:t>appropriate</a:t>
            </a:r>
            <a:r>
              <a:rPr sz="1500" spc="-41">
                <a:solidFill>
                  <a:srgbClr val="073762"/>
                </a:solidFill>
                <a:latin typeface="Arial"/>
                <a:cs typeface="Arial"/>
              </a:rPr>
              <a:t> </a:t>
            </a:r>
            <a:r>
              <a:rPr sz="1500">
                <a:solidFill>
                  <a:srgbClr val="073762"/>
                </a:solidFill>
                <a:latin typeface="Arial"/>
                <a:cs typeface="Arial"/>
              </a:rPr>
              <a:t>choice</a:t>
            </a:r>
            <a:r>
              <a:rPr sz="1500" spc="-34">
                <a:solidFill>
                  <a:srgbClr val="073762"/>
                </a:solidFill>
                <a:latin typeface="Arial"/>
                <a:cs typeface="Arial"/>
              </a:rPr>
              <a:t> </a:t>
            </a:r>
            <a:r>
              <a:rPr sz="1500">
                <a:solidFill>
                  <a:srgbClr val="073762"/>
                </a:solidFill>
                <a:latin typeface="Arial"/>
                <a:cs typeface="Arial"/>
              </a:rPr>
              <a:t>of</a:t>
            </a:r>
            <a:r>
              <a:rPr sz="1500" spc="-19">
                <a:solidFill>
                  <a:srgbClr val="073762"/>
                </a:solidFill>
                <a:latin typeface="Arial"/>
                <a:cs typeface="Arial"/>
              </a:rPr>
              <a:t> </a:t>
            </a:r>
            <a:r>
              <a:rPr sz="1500">
                <a:solidFill>
                  <a:srgbClr val="073762"/>
                </a:solidFill>
                <a:latin typeface="Arial"/>
                <a:cs typeface="Arial"/>
              </a:rPr>
              <a:t>targeted</a:t>
            </a:r>
            <a:r>
              <a:rPr sz="1500" spc="-38">
                <a:solidFill>
                  <a:srgbClr val="073762"/>
                </a:solidFill>
                <a:latin typeface="Arial"/>
                <a:cs typeface="Arial"/>
              </a:rPr>
              <a:t> </a:t>
            </a:r>
            <a:r>
              <a:rPr sz="1500">
                <a:solidFill>
                  <a:srgbClr val="073762"/>
                </a:solidFill>
                <a:latin typeface="Arial"/>
                <a:cs typeface="Arial"/>
              </a:rPr>
              <a:t>therapy</a:t>
            </a:r>
            <a:r>
              <a:rPr sz="1500" spc="-15">
                <a:solidFill>
                  <a:srgbClr val="073762"/>
                </a:solidFill>
                <a:latin typeface="Arial"/>
                <a:cs typeface="Arial"/>
              </a:rPr>
              <a:t> </a:t>
            </a:r>
            <a:r>
              <a:rPr sz="1500" spc="-38">
                <a:solidFill>
                  <a:srgbClr val="073762"/>
                </a:solidFill>
                <a:latin typeface="Arial"/>
                <a:cs typeface="Arial"/>
              </a:rPr>
              <a:t>– </a:t>
            </a:r>
            <a:r>
              <a:rPr sz="1500">
                <a:solidFill>
                  <a:srgbClr val="073762"/>
                </a:solidFill>
                <a:latin typeface="Arial"/>
                <a:cs typeface="Arial"/>
              </a:rPr>
              <a:t>simply</a:t>
            </a:r>
            <a:r>
              <a:rPr sz="1500" spc="-19">
                <a:solidFill>
                  <a:srgbClr val="073762"/>
                </a:solidFill>
                <a:latin typeface="Arial"/>
                <a:cs typeface="Arial"/>
              </a:rPr>
              <a:t> </a:t>
            </a:r>
            <a:r>
              <a:rPr sz="1500">
                <a:solidFill>
                  <a:srgbClr val="073762"/>
                </a:solidFill>
                <a:latin typeface="Arial"/>
                <a:cs typeface="Arial"/>
              </a:rPr>
              <a:t>relying</a:t>
            </a:r>
            <a:r>
              <a:rPr sz="1500" spc="-26">
                <a:solidFill>
                  <a:srgbClr val="073762"/>
                </a:solidFill>
                <a:latin typeface="Arial"/>
                <a:cs typeface="Arial"/>
              </a:rPr>
              <a:t> </a:t>
            </a:r>
            <a:r>
              <a:rPr sz="1500">
                <a:solidFill>
                  <a:srgbClr val="073762"/>
                </a:solidFill>
                <a:latin typeface="Arial"/>
                <a:cs typeface="Arial"/>
              </a:rPr>
              <a:t>on</a:t>
            </a:r>
            <a:r>
              <a:rPr sz="1500" spc="-15">
                <a:solidFill>
                  <a:srgbClr val="073762"/>
                </a:solidFill>
                <a:latin typeface="Arial"/>
                <a:cs typeface="Arial"/>
              </a:rPr>
              <a:t> </a:t>
            </a:r>
            <a:r>
              <a:rPr sz="1500">
                <a:solidFill>
                  <a:srgbClr val="073762"/>
                </a:solidFill>
                <a:latin typeface="Arial"/>
                <a:cs typeface="Arial"/>
              </a:rPr>
              <a:t>biomarker</a:t>
            </a:r>
            <a:r>
              <a:rPr sz="1500" spc="-49">
                <a:solidFill>
                  <a:srgbClr val="073762"/>
                </a:solidFill>
                <a:latin typeface="Arial"/>
                <a:cs typeface="Arial"/>
              </a:rPr>
              <a:t> </a:t>
            </a:r>
            <a:r>
              <a:rPr sz="1500">
                <a:solidFill>
                  <a:srgbClr val="073762"/>
                </a:solidFill>
                <a:latin typeface="Arial"/>
                <a:cs typeface="Arial"/>
              </a:rPr>
              <a:t>positivity</a:t>
            </a:r>
            <a:r>
              <a:rPr sz="1500" spc="-26">
                <a:solidFill>
                  <a:srgbClr val="073762"/>
                </a:solidFill>
                <a:latin typeface="Arial"/>
                <a:cs typeface="Arial"/>
              </a:rPr>
              <a:t> </a:t>
            </a:r>
            <a:r>
              <a:rPr sz="1500">
                <a:solidFill>
                  <a:srgbClr val="073762"/>
                </a:solidFill>
                <a:latin typeface="Arial"/>
                <a:cs typeface="Arial"/>
              </a:rPr>
              <a:t>is</a:t>
            </a:r>
            <a:r>
              <a:rPr sz="1500" spc="-15">
                <a:solidFill>
                  <a:srgbClr val="073762"/>
                </a:solidFill>
                <a:latin typeface="Arial"/>
                <a:cs typeface="Arial"/>
              </a:rPr>
              <a:t> </a:t>
            </a:r>
            <a:r>
              <a:rPr sz="1500">
                <a:solidFill>
                  <a:srgbClr val="073762"/>
                </a:solidFill>
                <a:latin typeface="Arial"/>
                <a:cs typeface="Arial"/>
              </a:rPr>
              <a:t>not</a:t>
            </a:r>
            <a:r>
              <a:rPr sz="1500" spc="-34">
                <a:solidFill>
                  <a:srgbClr val="073762"/>
                </a:solidFill>
                <a:latin typeface="Arial"/>
                <a:cs typeface="Arial"/>
              </a:rPr>
              <a:t> </a:t>
            </a:r>
            <a:r>
              <a:rPr sz="1500">
                <a:solidFill>
                  <a:srgbClr val="073762"/>
                </a:solidFill>
                <a:latin typeface="Arial"/>
                <a:cs typeface="Arial"/>
              </a:rPr>
              <a:t>appropriate</a:t>
            </a:r>
            <a:r>
              <a:rPr sz="1500" spc="-45">
                <a:solidFill>
                  <a:srgbClr val="073762"/>
                </a:solidFill>
                <a:latin typeface="Arial"/>
                <a:cs typeface="Arial"/>
              </a:rPr>
              <a:t> </a:t>
            </a:r>
            <a:r>
              <a:rPr sz="1500">
                <a:solidFill>
                  <a:srgbClr val="073762"/>
                </a:solidFill>
                <a:latin typeface="Arial"/>
                <a:cs typeface="Arial"/>
              </a:rPr>
              <a:t>due</a:t>
            </a:r>
            <a:r>
              <a:rPr sz="1500" spc="-26">
                <a:solidFill>
                  <a:srgbClr val="073762"/>
                </a:solidFill>
                <a:latin typeface="Arial"/>
                <a:cs typeface="Arial"/>
              </a:rPr>
              <a:t> </a:t>
            </a:r>
            <a:r>
              <a:rPr sz="1500">
                <a:solidFill>
                  <a:srgbClr val="073762"/>
                </a:solidFill>
                <a:latin typeface="Arial"/>
                <a:cs typeface="Arial"/>
              </a:rPr>
              <a:t>to</a:t>
            </a:r>
            <a:r>
              <a:rPr sz="1500" spc="-30">
                <a:solidFill>
                  <a:srgbClr val="073762"/>
                </a:solidFill>
                <a:latin typeface="Arial"/>
                <a:cs typeface="Arial"/>
              </a:rPr>
              <a:t> </a:t>
            </a:r>
            <a:r>
              <a:rPr sz="1500">
                <a:solidFill>
                  <a:srgbClr val="073762"/>
                </a:solidFill>
                <a:latin typeface="Arial"/>
                <a:cs typeface="Arial"/>
              </a:rPr>
              <a:t>the</a:t>
            </a:r>
            <a:r>
              <a:rPr sz="1500" spc="-26">
                <a:solidFill>
                  <a:srgbClr val="073762"/>
                </a:solidFill>
                <a:latin typeface="Arial"/>
                <a:cs typeface="Arial"/>
              </a:rPr>
              <a:t> </a:t>
            </a:r>
            <a:r>
              <a:rPr sz="1500">
                <a:solidFill>
                  <a:srgbClr val="073762"/>
                </a:solidFill>
                <a:latin typeface="Arial"/>
                <a:cs typeface="Arial"/>
              </a:rPr>
              <a:t>significant</a:t>
            </a:r>
            <a:r>
              <a:rPr sz="1500" spc="-30">
                <a:solidFill>
                  <a:srgbClr val="073762"/>
                </a:solidFill>
                <a:latin typeface="Arial"/>
                <a:cs typeface="Arial"/>
              </a:rPr>
              <a:t> </a:t>
            </a:r>
            <a:r>
              <a:rPr sz="1500">
                <a:solidFill>
                  <a:srgbClr val="073762"/>
                </a:solidFill>
                <a:latin typeface="Arial"/>
                <a:cs typeface="Arial"/>
              </a:rPr>
              <a:t>overlap</a:t>
            </a:r>
            <a:r>
              <a:rPr sz="1500" spc="-34">
                <a:solidFill>
                  <a:srgbClr val="073762"/>
                </a:solidFill>
                <a:latin typeface="Arial"/>
                <a:cs typeface="Arial"/>
              </a:rPr>
              <a:t> </a:t>
            </a:r>
            <a:r>
              <a:rPr sz="1500" spc="-8">
                <a:solidFill>
                  <a:srgbClr val="073762"/>
                </a:solidFill>
                <a:latin typeface="Arial"/>
                <a:cs typeface="Arial"/>
              </a:rPr>
              <a:t>groups</a:t>
            </a:r>
            <a:endParaRPr sz="1500">
              <a:latin typeface="Arial"/>
              <a:cs typeface="Arial"/>
            </a:endParaRPr>
          </a:p>
          <a:p>
            <a:pPr defTabSz="685800">
              <a:spcBef>
                <a:spcPts val="1020"/>
              </a:spcBef>
              <a:buClr>
                <a:srgbClr val="FF9900"/>
              </a:buClr>
              <a:buFont typeface="Arial"/>
              <a:buChar char="•"/>
            </a:pPr>
            <a:endParaRPr sz="1500">
              <a:latin typeface="Arial"/>
              <a:cs typeface="Arial"/>
            </a:endParaRPr>
          </a:p>
          <a:p>
            <a:pPr marL="257175" marR="704374" indent="-248126" defTabSz="685800">
              <a:buClr>
                <a:srgbClr val="FF9900"/>
              </a:buClr>
              <a:buSzPct val="80000"/>
              <a:buFontTx/>
              <a:buChar char="•"/>
              <a:tabLst>
                <a:tab pos="257175" algn="l"/>
              </a:tabLst>
            </a:pPr>
            <a:r>
              <a:rPr sz="1500">
                <a:solidFill>
                  <a:srgbClr val="073762"/>
                </a:solidFill>
                <a:latin typeface="Arial"/>
                <a:cs typeface="Arial"/>
              </a:rPr>
              <a:t>There</a:t>
            </a:r>
            <a:r>
              <a:rPr sz="1500" spc="-34">
                <a:solidFill>
                  <a:srgbClr val="073762"/>
                </a:solidFill>
                <a:latin typeface="Arial"/>
                <a:cs typeface="Arial"/>
              </a:rPr>
              <a:t> </a:t>
            </a:r>
            <a:r>
              <a:rPr sz="1500">
                <a:solidFill>
                  <a:srgbClr val="073762"/>
                </a:solidFill>
                <a:latin typeface="Arial"/>
                <a:cs typeface="Arial"/>
              </a:rPr>
              <a:t>is</a:t>
            </a:r>
            <a:r>
              <a:rPr sz="1500" spc="-8">
                <a:solidFill>
                  <a:srgbClr val="073762"/>
                </a:solidFill>
                <a:latin typeface="Arial"/>
                <a:cs typeface="Arial"/>
              </a:rPr>
              <a:t> </a:t>
            </a:r>
            <a:r>
              <a:rPr sz="1500">
                <a:solidFill>
                  <a:srgbClr val="073762"/>
                </a:solidFill>
                <a:latin typeface="Arial"/>
                <a:cs typeface="Arial"/>
              </a:rPr>
              <a:t>an</a:t>
            </a:r>
            <a:r>
              <a:rPr sz="1500" spc="-19">
                <a:solidFill>
                  <a:srgbClr val="073762"/>
                </a:solidFill>
                <a:latin typeface="Arial"/>
                <a:cs typeface="Arial"/>
              </a:rPr>
              <a:t> </a:t>
            </a:r>
            <a:r>
              <a:rPr sz="1500">
                <a:solidFill>
                  <a:srgbClr val="073762"/>
                </a:solidFill>
                <a:latin typeface="Arial"/>
                <a:cs typeface="Arial"/>
              </a:rPr>
              <a:t>urgent</a:t>
            </a:r>
            <a:r>
              <a:rPr sz="1500" spc="-30">
                <a:solidFill>
                  <a:srgbClr val="073762"/>
                </a:solidFill>
                <a:latin typeface="Arial"/>
                <a:cs typeface="Arial"/>
              </a:rPr>
              <a:t> </a:t>
            </a:r>
            <a:r>
              <a:rPr sz="1500">
                <a:solidFill>
                  <a:srgbClr val="073762"/>
                </a:solidFill>
                <a:latin typeface="Arial"/>
                <a:cs typeface="Arial"/>
              </a:rPr>
              <a:t>unmet</a:t>
            </a:r>
            <a:r>
              <a:rPr sz="1500" spc="-34">
                <a:solidFill>
                  <a:srgbClr val="073762"/>
                </a:solidFill>
                <a:latin typeface="Arial"/>
                <a:cs typeface="Arial"/>
              </a:rPr>
              <a:t> </a:t>
            </a:r>
            <a:r>
              <a:rPr sz="1500">
                <a:solidFill>
                  <a:srgbClr val="073762"/>
                </a:solidFill>
                <a:latin typeface="Arial"/>
                <a:cs typeface="Arial"/>
              </a:rPr>
              <a:t>need</a:t>
            </a:r>
            <a:r>
              <a:rPr sz="1500" spc="-19">
                <a:solidFill>
                  <a:srgbClr val="073762"/>
                </a:solidFill>
                <a:latin typeface="Arial"/>
                <a:cs typeface="Arial"/>
              </a:rPr>
              <a:t> </a:t>
            </a:r>
            <a:r>
              <a:rPr sz="1500">
                <a:solidFill>
                  <a:srgbClr val="073762"/>
                </a:solidFill>
                <a:latin typeface="Arial"/>
                <a:cs typeface="Arial"/>
              </a:rPr>
              <a:t>in</a:t>
            </a:r>
            <a:r>
              <a:rPr sz="1500" spc="-8">
                <a:solidFill>
                  <a:srgbClr val="073762"/>
                </a:solidFill>
                <a:latin typeface="Arial"/>
                <a:cs typeface="Arial"/>
              </a:rPr>
              <a:t> </a:t>
            </a:r>
            <a:r>
              <a:rPr sz="1500">
                <a:solidFill>
                  <a:srgbClr val="073762"/>
                </a:solidFill>
                <a:latin typeface="Arial"/>
                <a:cs typeface="Arial"/>
              </a:rPr>
              <a:t>severe</a:t>
            </a:r>
            <a:r>
              <a:rPr sz="1500" spc="-26">
                <a:solidFill>
                  <a:srgbClr val="073762"/>
                </a:solidFill>
                <a:latin typeface="Arial"/>
                <a:cs typeface="Arial"/>
              </a:rPr>
              <a:t> </a:t>
            </a:r>
            <a:r>
              <a:rPr sz="1500">
                <a:solidFill>
                  <a:srgbClr val="073762"/>
                </a:solidFill>
                <a:latin typeface="Arial"/>
                <a:cs typeface="Arial"/>
              </a:rPr>
              <a:t>asthma,</a:t>
            </a:r>
            <a:r>
              <a:rPr sz="1500" spc="-45">
                <a:solidFill>
                  <a:srgbClr val="073762"/>
                </a:solidFill>
                <a:latin typeface="Arial"/>
                <a:cs typeface="Arial"/>
              </a:rPr>
              <a:t> </a:t>
            </a:r>
            <a:r>
              <a:rPr sz="1500">
                <a:solidFill>
                  <a:srgbClr val="073762"/>
                </a:solidFill>
                <a:latin typeface="Arial"/>
                <a:cs typeface="Arial"/>
              </a:rPr>
              <a:t>where</a:t>
            </a:r>
            <a:r>
              <a:rPr sz="1500" spc="-34">
                <a:solidFill>
                  <a:srgbClr val="073762"/>
                </a:solidFill>
                <a:latin typeface="Arial"/>
                <a:cs typeface="Arial"/>
              </a:rPr>
              <a:t> </a:t>
            </a:r>
            <a:r>
              <a:rPr sz="1500">
                <a:solidFill>
                  <a:srgbClr val="073762"/>
                </a:solidFill>
                <a:latin typeface="Arial"/>
                <a:cs typeface="Arial"/>
              </a:rPr>
              <a:t>patients</a:t>
            </a:r>
            <a:r>
              <a:rPr sz="1500" spc="-30">
                <a:solidFill>
                  <a:srgbClr val="073762"/>
                </a:solidFill>
                <a:latin typeface="Arial"/>
                <a:cs typeface="Arial"/>
              </a:rPr>
              <a:t> </a:t>
            </a:r>
            <a:r>
              <a:rPr sz="1500">
                <a:solidFill>
                  <a:srgbClr val="073762"/>
                </a:solidFill>
                <a:latin typeface="Arial"/>
                <a:cs typeface="Arial"/>
              </a:rPr>
              <a:t>negative</a:t>
            </a:r>
            <a:r>
              <a:rPr sz="1500" spc="-19">
                <a:solidFill>
                  <a:srgbClr val="073762"/>
                </a:solidFill>
                <a:latin typeface="Arial"/>
                <a:cs typeface="Arial"/>
              </a:rPr>
              <a:t> </a:t>
            </a:r>
            <a:r>
              <a:rPr sz="1500">
                <a:solidFill>
                  <a:srgbClr val="073762"/>
                </a:solidFill>
                <a:latin typeface="Arial"/>
                <a:cs typeface="Arial"/>
              </a:rPr>
              <a:t>for</a:t>
            </a:r>
            <a:r>
              <a:rPr sz="1500" spc="-19">
                <a:solidFill>
                  <a:srgbClr val="073762"/>
                </a:solidFill>
                <a:latin typeface="Arial"/>
                <a:cs typeface="Arial"/>
              </a:rPr>
              <a:t> </a:t>
            </a:r>
            <a:r>
              <a:rPr sz="1500">
                <a:solidFill>
                  <a:srgbClr val="073762"/>
                </a:solidFill>
                <a:latin typeface="Arial"/>
                <a:cs typeface="Arial"/>
              </a:rPr>
              <a:t>all</a:t>
            </a:r>
            <a:r>
              <a:rPr sz="1500" spc="-8">
                <a:solidFill>
                  <a:srgbClr val="073762"/>
                </a:solidFill>
                <a:latin typeface="Arial"/>
                <a:cs typeface="Arial"/>
              </a:rPr>
              <a:t> three </a:t>
            </a:r>
            <a:r>
              <a:rPr sz="1500">
                <a:solidFill>
                  <a:srgbClr val="073762"/>
                </a:solidFill>
                <a:latin typeface="Arial"/>
                <a:cs typeface="Arial"/>
              </a:rPr>
              <a:t>biomarkers</a:t>
            </a:r>
            <a:r>
              <a:rPr sz="1500" spc="-49">
                <a:solidFill>
                  <a:srgbClr val="073762"/>
                </a:solidFill>
                <a:latin typeface="Arial"/>
                <a:cs typeface="Arial"/>
              </a:rPr>
              <a:t> </a:t>
            </a:r>
            <a:r>
              <a:rPr sz="1500">
                <a:solidFill>
                  <a:srgbClr val="073762"/>
                </a:solidFill>
                <a:latin typeface="Arial"/>
                <a:cs typeface="Arial"/>
              </a:rPr>
              <a:t>cannot</a:t>
            </a:r>
            <a:r>
              <a:rPr sz="1500" spc="-41">
                <a:solidFill>
                  <a:srgbClr val="073762"/>
                </a:solidFill>
                <a:latin typeface="Arial"/>
                <a:cs typeface="Arial"/>
              </a:rPr>
              <a:t> </a:t>
            </a:r>
            <a:r>
              <a:rPr sz="1500">
                <a:solidFill>
                  <a:srgbClr val="073762"/>
                </a:solidFill>
                <a:latin typeface="Arial"/>
                <a:cs typeface="Arial"/>
              </a:rPr>
              <a:t>be</a:t>
            </a:r>
            <a:r>
              <a:rPr sz="1500" spc="-26">
                <a:solidFill>
                  <a:srgbClr val="073762"/>
                </a:solidFill>
                <a:latin typeface="Arial"/>
                <a:cs typeface="Arial"/>
              </a:rPr>
              <a:t> </a:t>
            </a:r>
            <a:r>
              <a:rPr sz="1500">
                <a:solidFill>
                  <a:srgbClr val="073762"/>
                </a:solidFill>
                <a:latin typeface="Arial"/>
                <a:cs typeface="Arial"/>
              </a:rPr>
              <a:t>appropriately</a:t>
            </a:r>
            <a:r>
              <a:rPr sz="1500" spc="-56">
                <a:solidFill>
                  <a:srgbClr val="073762"/>
                </a:solidFill>
                <a:latin typeface="Arial"/>
                <a:cs typeface="Arial"/>
              </a:rPr>
              <a:t> </a:t>
            </a:r>
            <a:r>
              <a:rPr sz="1500">
                <a:solidFill>
                  <a:srgbClr val="073762"/>
                </a:solidFill>
                <a:latin typeface="Arial"/>
                <a:cs typeface="Arial"/>
              </a:rPr>
              <a:t>treated</a:t>
            </a:r>
            <a:r>
              <a:rPr sz="1500" spc="-38">
                <a:solidFill>
                  <a:srgbClr val="073762"/>
                </a:solidFill>
                <a:latin typeface="Arial"/>
                <a:cs typeface="Arial"/>
              </a:rPr>
              <a:t> </a:t>
            </a:r>
            <a:r>
              <a:rPr sz="1500">
                <a:solidFill>
                  <a:srgbClr val="073762"/>
                </a:solidFill>
                <a:latin typeface="Arial"/>
                <a:cs typeface="Arial"/>
              </a:rPr>
              <a:t>by</a:t>
            </a:r>
            <a:r>
              <a:rPr sz="1500" spc="-23">
                <a:solidFill>
                  <a:srgbClr val="073762"/>
                </a:solidFill>
                <a:latin typeface="Arial"/>
                <a:cs typeface="Arial"/>
              </a:rPr>
              <a:t> </a:t>
            </a:r>
            <a:r>
              <a:rPr sz="1500">
                <a:solidFill>
                  <a:srgbClr val="073762"/>
                </a:solidFill>
                <a:latin typeface="Arial"/>
                <a:cs typeface="Arial"/>
              </a:rPr>
              <a:t>currently</a:t>
            </a:r>
            <a:r>
              <a:rPr sz="1500" spc="-41">
                <a:solidFill>
                  <a:srgbClr val="073762"/>
                </a:solidFill>
                <a:latin typeface="Arial"/>
                <a:cs typeface="Arial"/>
              </a:rPr>
              <a:t> </a:t>
            </a:r>
            <a:r>
              <a:rPr sz="1500">
                <a:solidFill>
                  <a:srgbClr val="073762"/>
                </a:solidFill>
                <a:latin typeface="Arial"/>
                <a:cs typeface="Arial"/>
              </a:rPr>
              <a:t>available</a:t>
            </a:r>
            <a:r>
              <a:rPr sz="1500" spc="-15">
                <a:solidFill>
                  <a:srgbClr val="073762"/>
                </a:solidFill>
                <a:latin typeface="Arial"/>
                <a:cs typeface="Arial"/>
              </a:rPr>
              <a:t> </a:t>
            </a:r>
            <a:r>
              <a:rPr sz="1500" spc="-8">
                <a:solidFill>
                  <a:srgbClr val="073762"/>
                </a:solidFill>
                <a:latin typeface="Arial"/>
                <a:cs typeface="Arial"/>
              </a:rPr>
              <a:t>biologics</a:t>
            </a:r>
            <a:endParaRPr sz="1500">
              <a:latin typeface="Arial"/>
              <a:cs typeface="Arial"/>
            </a:endParaRPr>
          </a:p>
          <a:p>
            <a:pPr defTabSz="685800">
              <a:buClr>
                <a:srgbClr val="FF9900"/>
              </a:buClr>
              <a:buFont typeface="Arial"/>
              <a:buChar char="•"/>
            </a:pPr>
            <a:endParaRPr sz="1500">
              <a:latin typeface="Arial"/>
              <a:cs typeface="Arial"/>
            </a:endParaRPr>
          </a:p>
          <a:p>
            <a:pPr defTabSz="685800">
              <a:spcBef>
                <a:spcPts val="150"/>
              </a:spcBef>
              <a:buClr>
                <a:srgbClr val="FF9900"/>
              </a:buClr>
              <a:buFont typeface="Arial"/>
              <a:buChar char="•"/>
            </a:pPr>
            <a:endParaRPr sz="1500">
              <a:latin typeface="Arial"/>
              <a:cs typeface="Arial"/>
            </a:endParaRPr>
          </a:p>
          <a:p>
            <a:pPr marL="257175" marR="3810" indent="-248126" defTabSz="685800">
              <a:spcBef>
                <a:spcPts val="4"/>
              </a:spcBef>
              <a:buClr>
                <a:srgbClr val="FF9900"/>
              </a:buClr>
              <a:buSzPct val="80000"/>
              <a:buFontTx/>
              <a:buChar char="•"/>
              <a:tabLst>
                <a:tab pos="257175" algn="l"/>
              </a:tabLst>
            </a:pPr>
            <a:r>
              <a:rPr sz="1500">
                <a:solidFill>
                  <a:srgbClr val="073762"/>
                </a:solidFill>
                <a:latin typeface="Arial"/>
                <a:cs typeface="Arial"/>
              </a:rPr>
              <a:t>Discrete</a:t>
            </a:r>
            <a:r>
              <a:rPr sz="1500" spc="-45">
                <a:solidFill>
                  <a:srgbClr val="073762"/>
                </a:solidFill>
                <a:latin typeface="Arial"/>
                <a:cs typeface="Arial"/>
              </a:rPr>
              <a:t> </a:t>
            </a:r>
            <a:r>
              <a:rPr sz="1500">
                <a:solidFill>
                  <a:srgbClr val="073762"/>
                </a:solidFill>
                <a:latin typeface="Arial"/>
                <a:cs typeface="Arial"/>
              </a:rPr>
              <a:t>clusters</a:t>
            </a:r>
            <a:r>
              <a:rPr sz="1500" spc="-38">
                <a:solidFill>
                  <a:srgbClr val="073762"/>
                </a:solidFill>
                <a:latin typeface="Arial"/>
                <a:cs typeface="Arial"/>
              </a:rPr>
              <a:t> </a:t>
            </a:r>
            <a:r>
              <a:rPr sz="1500">
                <a:solidFill>
                  <a:srgbClr val="073762"/>
                </a:solidFill>
                <a:latin typeface="Arial"/>
                <a:cs typeface="Arial"/>
              </a:rPr>
              <a:t>of</a:t>
            </a:r>
            <a:r>
              <a:rPr sz="1500" spc="-23">
                <a:solidFill>
                  <a:srgbClr val="073762"/>
                </a:solidFill>
                <a:latin typeface="Arial"/>
                <a:cs typeface="Arial"/>
              </a:rPr>
              <a:t> </a:t>
            </a:r>
            <a:r>
              <a:rPr sz="1500">
                <a:solidFill>
                  <a:srgbClr val="073762"/>
                </a:solidFill>
                <a:latin typeface="Arial"/>
                <a:cs typeface="Arial"/>
              </a:rPr>
              <a:t>severe</a:t>
            </a:r>
            <a:r>
              <a:rPr sz="1500" spc="-30">
                <a:solidFill>
                  <a:srgbClr val="073762"/>
                </a:solidFill>
                <a:latin typeface="Arial"/>
                <a:cs typeface="Arial"/>
              </a:rPr>
              <a:t> </a:t>
            </a:r>
            <a:r>
              <a:rPr sz="1500">
                <a:solidFill>
                  <a:srgbClr val="073762"/>
                </a:solidFill>
                <a:latin typeface="Arial"/>
                <a:cs typeface="Arial"/>
              </a:rPr>
              <a:t>asthma</a:t>
            </a:r>
            <a:r>
              <a:rPr sz="1500" spc="-34">
                <a:solidFill>
                  <a:srgbClr val="073762"/>
                </a:solidFill>
                <a:latin typeface="Arial"/>
                <a:cs typeface="Arial"/>
              </a:rPr>
              <a:t> </a:t>
            </a:r>
            <a:r>
              <a:rPr sz="1500">
                <a:solidFill>
                  <a:srgbClr val="073762"/>
                </a:solidFill>
                <a:latin typeface="Arial"/>
                <a:cs typeface="Arial"/>
              </a:rPr>
              <a:t>phenotypes</a:t>
            </a:r>
            <a:r>
              <a:rPr sz="1500" spc="-38">
                <a:solidFill>
                  <a:srgbClr val="073762"/>
                </a:solidFill>
                <a:latin typeface="Arial"/>
                <a:cs typeface="Arial"/>
              </a:rPr>
              <a:t> </a:t>
            </a:r>
            <a:r>
              <a:rPr sz="1500">
                <a:solidFill>
                  <a:srgbClr val="073762"/>
                </a:solidFill>
                <a:latin typeface="Arial"/>
                <a:cs typeface="Arial"/>
              </a:rPr>
              <a:t>based</a:t>
            </a:r>
            <a:r>
              <a:rPr sz="1500" spc="-30">
                <a:solidFill>
                  <a:srgbClr val="073762"/>
                </a:solidFill>
                <a:latin typeface="Arial"/>
                <a:cs typeface="Arial"/>
              </a:rPr>
              <a:t> </a:t>
            </a:r>
            <a:r>
              <a:rPr sz="1500">
                <a:solidFill>
                  <a:srgbClr val="073762"/>
                </a:solidFill>
                <a:latin typeface="Arial"/>
                <a:cs typeface="Arial"/>
              </a:rPr>
              <a:t>on</a:t>
            </a:r>
            <a:r>
              <a:rPr sz="1500" spc="-8">
                <a:solidFill>
                  <a:srgbClr val="073762"/>
                </a:solidFill>
                <a:latin typeface="Arial"/>
                <a:cs typeface="Arial"/>
              </a:rPr>
              <a:t> </a:t>
            </a:r>
            <a:r>
              <a:rPr sz="1500">
                <a:solidFill>
                  <a:srgbClr val="073762"/>
                </a:solidFill>
                <a:latin typeface="Arial"/>
                <a:cs typeface="Arial"/>
              </a:rPr>
              <a:t>specific</a:t>
            </a:r>
            <a:r>
              <a:rPr sz="1500" spc="-30">
                <a:solidFill>
                  <a:srgbClr val="073762"/>
                </a:solidFill>
                <a:latin typeface="Arial"/>
                <a:cs typeface="Arial"/>
              </a:rPr>
              <a:t> </a:t>
            </a:r>
            <a:r>
              <a:rPr sz="1500">
                <a:solidFill>
                  <a:srgbClr val="073762"/>
                </a:solidFill>
                <a:latin typeface="Arial"/>
                <a:cs typeface="Arial"/>
              </a:rPr>
              <a:t>combinations</a:t>
            </a:r>
            <a:r>
              <a:rPr sz="1500" spc="-41">
                <a:solidFill>
                  <a:srgbClr val="073762"/>
                </a:solidFill>
                <a:latin typeface="Arial"/>
                <a:cs typeface="Arial"/>
              </a:rPr>
              <a:t> </a:t>
            </a:r>
            <a:r>
              <a:rPr sz="1500">
                <a:solidFill>
                  <a:srgbClr val="073762"/>
                </a:solidFill>
                <a:latin typeface="Arial"/>
                <a:cs typeface="Arial"/>
              </a:rPr>
              <a:t>of</a:t>
            </a:r>
            <a:r>
              <a:rPr sz="1500" spc="-23">
                <a:solidFill>
                  <a:srgbClr val="073762"/>
                </a:solidFill>
                <a:latin typeface="Arial"/>
                <a:cs typeface="Arial"/>
              </a:rPr>
              <a:t> </a:t>
            </a:r>
            <a:r>
              <a:rPr sz="1500" spc="-8">
                <a:solidFill>
                  <a:srgbClr val="073762"/>
                </a:solidFill>
                <a:latin typeface="Arial"/>
                <a:cs typeface="Arial"/>
              </a:rPr>
              <a:t>biomarker </a:t>
            </a:r>
            <a:r>
              <a:rPr sz="1500">
                <a:solidFill>
                  <a:srgbClr val="073762"/>
                </a:solidFill>
                <a:latin typeface="Arial"/>
                <a:cs typeface="Arial"/>
              </a:rPr>
              <a:t>profiles</a:t>
            </a:r>
            <a:r>
              <a:rPr sz="1500" spc="-26">
                <a:solidFill>
                  <a:srgbClr val="073762"/>
                </a:solidFill>
                <a:latin typeface="Arial"/>
                <a:cs typeface="Arial"/>
              </a:rPr>
              <a:t> </a:t>
            </a:r>
            <a:r>
              <a:rPr sz="1500">
                <a:solidFill>
                  <a:srgbClr val="073762"/>
                </a:solidFill>
                <a:latin typeface="Arial"/>
                <a:cs typeface="Arial"/>
              </a:rPr>
              <a:t>can</a:t>
            </a:r>
            <a:r>
              <a:rPr sz="1500" spc="-15">
                <a:solidFill>
                  <a:srgbClr val="073762"/>
                </a:solidFill>
                <a:latin typeface="Arial"/>
                <a:cs typeface="Arial"/>
              </a:rPr>
              <a:t> </a:t>
            </a:r>
            <a:r>
              <a:rPr sz="1500">
                <a:solidFill>
                  <a:srgbClr val="073762"/>
                </a:solidFill>
                <a:latin typeface="Arial"/>
                <a:cs typeface="Arial"/>
              </a:rPr>
              <a:t>be</a:t>
            </a:r>
            <a:r>
              <a:rPr sz="1500" spc="-15">
                <a:solidFill>
                  <a:srgbClr val="073762"/>
                </a:solidFill>
                <a:latin typeface="Arial"/>
                <a:cs typeface="Arial"/>
              </a:rPr>
              <a:t> </a:t>
            </a:r>
            <a:r>
              <a:rPr sz="1500">
                <a:solidFill>
                  <a:srgbClr val="073762"/>
                </a:solidFill>
                <a:latin typeface="Arial"/>
                <a:cs typeface="Arial"/>
              </a:rPr>
              <a:t>identified</a:t>
            </a:r>
            <a:r>
              <a:rPr sz="1500" spc="-4">
                <a:solidFill>
                  <a:srgbClr val="073762"/>
                </a:solidFill>
                <a:latin typeface="Arial"/>
                <a:cs typeface="Arial"/>
              </a:rPr>
              <a:t> </a:t>
            </a:r>
            <a:r>
              <a:rPr sz="1500">
                <a:solidFill>
                  <a:srgbClr val="073762"/>
                </a:solidFill>
                <a:latin typeface="Arial"/>
                <a:cs typeface="Arial"/>
              </a:rPr>
              <a:t>–</a:t>
            </a:r>
            <a:r>
              <a:rPr sz="1500" spc="-15">
                <a:solidFill>
                  <a:srgbClr val="073762"/>
                </a:solidFill>
                <a:latin typeface="Arial"/>
                <a:cs typeface="Arial"/>
              </a:rPr>
              <a:t> </a:t>
            </a:r>
            <a:r>
              <a:rPr sz="1500">
                <a:solidFill>
                  <a:srgbClr val="073762"/>
                </a:solidFill>
                <a:latin typeface="Arial"/>
                <a:cs typeface="Arial"/>
              </a:rPr>
              <a:t>future</a:t>
            </a:r>
            <a:r>
              <a:rPr sz="1500" spc="-26">
                <a:solidFill>
                  <a:srgbClr val="073762"/>
                </a:solidFill>
                <a:latin typeface="Arial"/>
                <a:cs typeface="Arial"/>
              </a:rPr>
              <a:t> </a:t>
            </a:r>
            <a:r>
              <a:rPr sz="1500">
                <a:solidFill>
                  <a:srgbClr val="073762"/>
                </a:solidFill>
                <a:latin typeface="Arial"/>
                <a:cs typeface="Arial"/>
              </a:rPr>
              <a:t>research</a:t>
            </a:r>
            <a:r>
              <a:rPr sz="1500" spc="-38">
                <a:solidFill>
                  <a:srgbClr val="073762"/>
                </a:solidFill>
                <a:latin typeface="Arial"/>
                <a:cs typeface="Arial"/>
              </a:rPr>
              <a:t> </a:t>
            </a:r>
            <a:r>
              <a:rPr sz="1500">
                <a:solidFill>
                  <a:srgbClr val="073762"/>
                </a:solidFill>
                <a:latin typeface="Arial"/>
                <a:cs typeface="Arial"/>
              </a:rPr>
              <a:t>can</a:t>
            </a:r>
            <a:r>
              <a:rPr sz="1500" spc="-26">
                <a:solidFill>
                  <a:srgbClr val="073762"/>
                </a:solidFill>
                <a:latin typeface="Arial"/>
                <a:cs typeface="Arial"/>
              </a:rPr>
              <a:t> </a:t>
            </a:r>
            <a:r>
              <a:rPr sz="1500">
                <a:solidFill>
                  <a:srgbClr val="073762"/>
                </a:solidFill>
                <a:latin typeface="Arial"/>
                <a:cs typeface="Arial"/>
              </a:rPr>
              <a:t>use</a:t>
            </a:r>
            <a:r>
              <a:rPr sz="1500" spc="-15">
                <a:solidFill>
                  <a:srgbClr val="073762"/>
                </a:solidFill>
                <a:latin typeface="Arial"/>
                <a:cs typeface="Arial"/>
              </a:rPr>
              <a:t> </a:t>
            </a:r>
            <a:r>
              <a:rPr sz="1500">
                <a:solidFill>
                  <a:srgbClr val="073762"/>
                </a:solidFill>
                <a:latin typeface="Arial"/>
                <a:cs typeface="Arial"/>
              </a:rPr>
              <a:t>these</a:t>
            </a:r>
            <a:r>
              <a:rPr sz="1500" spc="-23">
                <a:solidFill>
                  <a:srgbClr val="073762"/>
                </a:solidFill>
                <a:latin typeface="Arial"/>
                <a:cs typeface="Arial"/>
              </a:rPr>
              <a:t> </a:t>
            </a:r>
            <a:r>
              <a:rPr sz="1500">
                <a:solidFill>
                  <a:srgbClr val="073762"/>
                </a:solidFill>
                <a:latin typeface="Arial"/>
                <a:cs typeface="Arial"/>
              </a:rPr>
              <a:t>patient</a:t>
            </a:r>
            <a:r>
              <a:rPr sz="1500" spc="-23">
                <a:solidFill>
                  <a:srgbClr val="073762"/>
                </a:solidFill>
                <a:latin typeface="Arial"/>
                <a:cs typeface="Arial"/>
              </a:rPr>
              <a:t> </a:t>
            </a:r>
            <a:r>
              <a:rPr sz="1500">
                <a:solidFill>
                  <a:srgbClr val="073762"/>
                </a:solidFill>
                <a:latin typeface="Arial"/>
                <a:cs typeface="Arial"/>
              </a:rPr>
              <a:t>sub-populations</a:t>
            </a:r>
            <a:r>
              <a:rPr sz="1500" spc="-41">
                <a:solidFill>
                  <a:srgbClr val="073762"/>
                </a:solidFill>
                <a:latin typeface="Arial"/>
                <a:cs typeface="Arial"/>
              </a:rPr>
              <a:t> </a:t>
            </a:r>
            <a:r>
              <a:rPr sz="1500">
                <a:solidFill>
                  <a:srgbClr val="073762"/>
                </a:solidFill>
                <a:latin typeface="Arial"/>
                <a:cs typeface="Arial"/>
              </a:rPr>
              <a:t>as</a:t>
            </a:r>
            <a:r>
              <a:rPr sz="1500" spc="-19">
                <a:solidFill>
                  <a:srgbClr val="073762"/>
                </a:solidFill>
                <a:latin typeface="Arial"/>
                <a:cs typeface="Arial"/>
              </a:rPr>
              <a:t> </a:t>
            </a:r>
            <a:r>
              <a:rPr sz="1500">
                <a:solidFill>
                  <a:srgbClr val="073762"/>
                </a:solidFill>
                <a:latin typeface="Arial"/>
                <a:cs typeface="Arial"/>
              </a:rPr>
              <a:t>a</a:t>
            </a:r>
            <a:r>
              <a:rPr sz="1500" spc="-15">
                <a:solidFill>
                  <a:srgbClr val="073762"/>
                </a:solidFill>
                <a:latin typeface="Arial"/>
                <a:cs typeface="Arial"/>
              </a:rPr>
              <a:t> </a:t>
            </a:r>
            <a:r>
              <a:rPr sz="1500">
                <a:solidFill>
                  <a:srgbClr val="073762"/>
                </a:solidFill>
                <a:latin typeface="Arial"/>
                <a:cs typeface="Arial"/>
              </a:rPr>
              <a:t>basis</a:t>
            </a:r>
            <a:r>
              <a:rPr sz="1500" spc="-15">
                <a:solidFill>
                  <a:srgbClr val="073762"/>
                </a:solidFill>
                <a:latin typeface="Arial"/>
                <a:cs typeface="Arial"/>
              </a:rPr>
              <a:t> </a:t>
            </a:r>
            <a:r>
              <a:rPr sz="1500" spc="-19">
                <a:solidFill>
                  <a:srgbClr val="073762"/>
                </a:solidFill>
                <a:latin typeface="Arial"/>
                <a:cs typeface="Arial"/>
              </a:rPr>
              <a:t>to </a:t>
            </a:r>
            <a:r>
              <a:rPr sz="1500">
                <a:solidFill>
                  <a:srgbClr val="073762"/>
                </a:solidFill>
                <a:latin typeface="Arial"/>
                <a:cs typeface="Arial"/>
              </a:rPr>
              <a:t>better</a:t>
            </a:r>
            <a:r>
              <a:rPr sz="1500" spc="-34">
                <a:solidFill>
                  <a:srgbClr val="073762"/>
                </a:solidFill>
                <a:latin typeface="Arial"/>
                <a:cs typeface="Arial"/>
              </a:rPr>
              <a:t> </a:t>
            </a:r>
            <a:r>
              <a:rPr sz="1500">
                <a:solidFill>
                  <a:srgbClr val="073762"/>
                </a:solidFill>
                <a:latin typeface="Arial"/>
                <a:cs typeface="Arial"/>
              </a:rPr>
              <a:t>understand</a:t>
            </a:r>
            <a:r>
              <a:rPr sz="1500" spc="-41">
                <a:solidFill>
                  <a:srgbClr val="073762"/>
                </a:solidFill>
                <a:latin typeface="Arial"/>
                <a:cs typeface="Arial"/>
              </a:rPr>
              <a:t> </a:t>
            </a:r>
            <a:r>
              <a:rPr sz="1500">
                <a:solidFill>
                  <a:srgbClr val="073762"/>
                </a:solidFill>
                <a:latin typeface="Arial"/>
                <a:cs typeface="Arial"/>
              </a:rPr>
              <a:t>severe</a:t>
            </a:r>
            <a:r>
              <a:rPr sz="1500" spc="-34">
                <a:solidFill>
                  <a:srgbClr val="073762"/>
                </a:solidFill>
                <a:latin typeface="Arial"/>
                <a:cs typeface="Arial"/>
              </a:rPr>
              <a:t> </a:t>
            </a:r>
            <a:r>
              <a:rPr sz="1500">
                <a:solidFill>
                  <a:srgbClr val="073762"/>
                </a:solidFill>
                <a:latin typeface="Arial"/>
                <a:cs typeface="Arial"/>
              </a:rPr>
              <a:t>asthma</a:t>
            </a:r>
            <a:r>
              <a:rPr sz="1500" spc="-38">
                <a:solidFill>
                  <a:srgbClr val="073762"/>
                </a:solidFill>
                <a:latin typeface="Arial"/>
                <a:cs typeface="Arial"/>
              </a:rPr>
              <a:t> </a:t>
            </a:r>
            <a:r>
              <a:rPr sz="1500">
                <a:solidFill>
                  <a:srgbClr val="073762"/>
                </a:solidFill>
                <a:latin typeface="Arial"/>
                <a:cs typeface="Arial"/>
              </a:rPr>
              <a:t>disease</a:t>
            </a:r>
            <a:r>
              <a:rPr sz="1500" spc="-45">
                <a:solidFill>
                  <a:srgbClr val="073762"/>
                </a:solidFill>
                <a:latin typeface="Arial"/>
                <a:cs typeface="Arial"/>
              </a:rPr>
              <a:t> </a:t>
            </a:r>
            <a:r>
              <a:rPr sz="1500" spc="-8">
                <a:solidFill>
                  <a:srgbClr val="073762"/>
                </a:solidFill>
                <a:latin typeface="Arial"/>
                <a:cs typeface="Arial"/>
              </a:rPr>
              <a:t>mechanisms</a:t>
            </a:r>
            <a:endParaRPr sz="1500">
              <a:latin typeface="Arial"/>
              <a:cs typeface="Arial"/>
            </a:endParaRPr>
          </a:p>
        </p:txBody>
      </p:sp>
      <p:sp>
        <p:nvSpPr>
          <p:cNvPr id="3" name="object 3"/>
          <p:cNvSpPr txBox="1">
            <a:spLocks noGrp="1"/>
          </p:cNvSpPr>
          <p:nvPr>
            <p:ph type="title"/>
          </p:nvPr>
        </p:nvSpPr>
        <p:spPr>
          <a:xfrm>
            <a:off x="164307" y="39649"/>
            <a:ext cx="6290029" cy="579582"/>
          </a:xfrm>
          <a:prstGeom prst="rect">
            <a:avLst/>
          </a:prstGeom>
        </p:spPr>
        <p:txBody>
          <a:bodyPr vert="horz" wrap="square" lIns="0" tIns="299657" rIns="0" bIns="0" rtlCol="0">
            <a:spAutoFit/>
          </a:bodyPr>
          <a:lstStyle/>
          <a:p>
            <a:pPr marL="104775">
              <a:spcBef>
                <a:spcPts val="75"/>
              </a:spcBef>
            </a:pPr>
            <a:r>
              <a:t>Implications</a:t>
            </a:r>
            <a:r>
              <a:rPr spc="-49"/>
              <a:t> </a:t>
            </a:r>
            <a:r>
              <a:t>for</a:t>
            </a:r>
            <a:r>
              <a:rPr spc="-15"/>
              <a:t> </a:t>
            </a:r>
            <a:r>
              <a:t>Clinical</a:t>
            </a:r>
            <a:r>
              <a:rPr spc="-38"/>
              <a:t> </a:t>
            </a:r>
            <a:r>
              <a:rPr spc="-8"/>
              <a:t>Practice</a:t>
            </a:r>
          </a:p>
        </p:txBody>
      </p:sp>
      <p:pic>
        <p:nvPicPr>
          <p:cNvPr id="4" name="Graphic 3" descr="Beginning with solid fill">
            <a:hlinkClick r:id="rId2" action="ppaction://hlinksldjump"/>
            <a:extLst>
              <a:ext uri="{FF2B5EF4-FFF2-40B4-BE49-F238E27FC236}">
                <a16:creationId xmlns:a16="http://schemas.microsoft.com/office/drawing/2014/main" id="{13FDC30B-0CDF-AE99-70A2-8131D4A6891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164307" y="39648"/>
            <a:ext cx="6290029" cy="593624"/>
          </a:xfrm>
          <a:prstGeom prst="rect">
            <a:avLst/>
          </a:prstGeom>
        </p:spPr>
        <p:txBody>
          <a:bodyPr vert="horz" wrap="square" lIns="0" tIns="313563" rIns="0" bIns="0" rtlCol="0">
            <a:spAutoFit/>
          </a:bodyPr>
          <a:lstStyle/>
          <a:p>
            <a:pPr marL="104775">
              <a:spcBef>
                <a:spcPts val="75"/>
              </a:spcBef>
            </a:pPr>
            <a:r>
              <a:rPr spc="-8"/>
              <a:t>Conclusion</a:t>
            </a:r>
          </a:p>
        </p:txBody>
      </p:sp>
      <p:sp>
        <p:nvSpPr>
          <p:cNvPr id="3" name="object 3"/>
          <p:cNvSpPr txBox="1"/>
          <p:nvPr/>
        </p:nvSpPr>
        <p:spPr>
          <a:xfrm>
            <a:off x="508025" y="1268350"/>
            <a:ext cx="7309485" cy="1651574"/>
          </a:xfrm>
          <a:prstGeom prst="rect">
            <a:avLst/>
          </a:prstGeom>
        </p:spPr>
        <p:txBody>
          <a:bodyPr vert="horz" wrap="square" lIns="0" tIns="10001" rIns="0" bIns="0" rtlCol="0">
            <a:spAutoFit/>
          </a:bodyPr>
          <a:lstStyle/>
          <a:p>
            <a:pPr marL="223361" marR="3810" indent="-214313" defTabSz="685800">
              <a:spcBef>
                <a:spcPts val="79"/>
              </a:spcBef>
              <a:buFont typeface="Wingdings"/>
              <a:buChar char=""/>
              <a:tabLst>
                <a:tab pos="224314" algn="l"/>
              </a:tabLst>
            </a:pPr>
            <a:r>
              <a:rPr sz="1500">
                <a:solidFill>
                  <a:srgbClr val="073762"/>
                </a:solidFill>
                <a:latin typeface="Arial"/>
                <a:cs typeface="Arial"/>
              </a:rPr>
              <a:t>Many</a:t>
            </a:r>
            <a:r>
              <a:rPr sz="1500" spc="-34">
                <a:solidFill>
                  <a:srgbClr val="073762"/>
                </a:solidFill>
                <a:latin typeface="Arial"/>
                <a:cs typeface="Arial"/>
              </a:rPr>
              <a:t> </a:t>
            </a:r>
            <a:r>
              <a:rPr sz="1500">
                <a:solidFill>
                  <a:srgbClr val="073762"/>
                </a:solidFill>
                <a:latin typeface="Arial"/>
                <a:cs typeface="Arial"/>
              </a:rPr>
              <a:t>patients</a:t>
            </a:r>
            <a:r>
              <a:rPr sz="1500" spc="-38">
                <a:solidFill>
                  <a:srgbClr val="073762"/>
                </a:solidFill>
                <a:latin typeface="Arial"/>
                <a:cs typeface="Arial"/>
              </a:rPr>
              <a:t> </a:t>
            </a:r>
            <a:r>
              <a:rPr sz="1500">
                <a:solidFill>
                  <a:srgbClr val="073762"/>
                </a:solidFill>
                <a:latin typeface="Arial"/>
                <a:cs typeface="Arial"/>
              </a:rPr>
              <a:t>have</a:t>
            </a:r>
            <a:r>
              <a:rPr sz="1500" spc="-15">
                <a:solidFill>
                  <a:srgbClr val="073762"/>
                </a:solidFill>
                <a:latin typeface="Arial"/>
                <a:cs typeface="Arial"/>
              </a:rPr>
              <a:t> </a:t>
            </a:r>
            <a:r>
              <a:rPr sz="1500">
                <a:solidFill>
                  <a:srgbClr val="073762"/>
                </a:solidFill>
                <a:latin typeface="Arial"/>
                <a:cs typeface="Arial"/>
              </a:rPr>
              <a:t>an</a:t>
            </a:r>
            <a:r>
              <a:rPr sz="1500" spc="-30">
                <a:solidFill>
                  <a:srgbClr val="073762"/>
                </a:solidFill>
                <a:latin typeface="Arial"/>
                <a:cs typeface="Arial"/>
              </a:rPr>
              <a:t> </a:t>
            </a:r>
            <a:r>
              <a:rPr sz="1500">
                <a:solidFill>
                  <a:srgbClr val="073762"/>
                </a:solidFill>
                <a:latin typeface="Arial"/>
                <a:cs typeface="Arial"/>
              </a:rPr>
              <a:t>overlap</a:t>
            </a:r>
            <a:r>
              <a:rPr sz="1500" spc="-26">
                <a:solidFill>
                  <a:srgbClr val="073762"/>
                </a:solidFill>
                <a:latin typeface="Arial"/>
                <a:cs typeface="Arial"/>
              </a:rPr>
              <a:t> </a:t>
            </a:r>
            <a:r>
              <a:rPr sz="1500">
                <a:solidFill>
                  <a:srgbClr val="073762"/>
                </a:solidFill>
                <a:latin typeface="Arial"/>
                <a:cs typeface="Arial"/>
              </a:rPr>
              <a:t>in</a:t>
            </a:r>
            <a:r>
              <a:rPr sz="1500" spc="-19">
                <a:solidFill>
                  <a:srgbClr val="073762"/>
                </a:solidFill>
                <a:latin typeface="Arial"/>
                <a:cs typeface="Arial"/>
              </a:rPr>
              <a:t> </a:t>
            </a:r>
            <a:r>
              <a:rPr sz="1500">
                <a:solidFill>
                  <a:srgbClr val="073762"/>
                </a:solidFill>
                <a:latin typeface="Arial"/>
                <a:cs typeface="Arial"/>
              </a:rPr>
              <a:t>biomarker</a:t>
            </a:r>
            <a:r>
              <a:rPr sz="1500" spc="-49">
                <a:solidFill>
                  <a:srgbClr val="073762"/>
                </a:solidFill>
                <a:latin typeface="Arial"/>
                <a:cs typeface="Arial"/>
              </a:rPr>
              <a:t> </a:t>
            </a:r>
            <a:r>
              <a:rPr sz="1500" spc="-8">
                <a:solidFill>
                  <a:srgbClr val="073762"/>
                </a:solidFill>
                <a:latin typeface="Arial"/>
                <a:cs typeface="Arial"/>
              </a:rPr>
              <a:t>positivity,</a:t>
            </a:r>
            <a:r>
              <a:rPr sz="1500" spc="-23">
                <a:solidFill>
                  <a:srgbClr val="073762"/>
                </a:solidFill>
                <a:latin typeface="Arial"/>
                <a:cs typeface="Arial"/>
              </a:rPr>
              <a:t> </a:t>
            </a:r>
            <a:r>
              <a:rPr sz="1500">
                <a:solidFill>
                  <a:srgbClr val="073762"/>
                </a:solidFill>
                <a:latin typeface="Arial"/>
                <a:cs typeface="Arial"/>
              </a:rPr>
              <a:t>which</a:t>
            </a:r>
            <a:r>
              <a:rPr sz="1500" spc="-26">
                <a:solidFill>
                  <a:srgbClr val="073762"/>
                </a:solidFill>
                <a:latin typeface="Arial"/>
                <a:cs typeface="Arial"/>
              </a:rPr>
              <a:t> </a:t>
            </a:r>
            <a:r>
              <a:rPr sz="1500">
                <a:solidFill>
                  <a:srgbClr val="073762"/>
                </a:solidFill>
                <a:latin typeface="Arial"/>
                <a:cs typeface="Arial"/>
              </a:rPr>
              <a:t>may</a:t>
            </a:r>
            <a:r>
              <a:rPr sz="1500" spc="-34">
                <a:solidFill>
                  <a:srgbClr val="073762"/>
                </a:solidFill>
                <a:latin typeface="Arial"/>
                <a:cs typeface="Arial"/>
              </a:rPr>
              <a:t> </a:t>
            </a:r>
            <a:r>
              <a:rPr sz="1500">
                <a:solidFill>
                  <a:srgbClr val="073762"/>
                </a:solidFill>
                <a:latin typeface="Arial"/>
                <a:cs typeface="Arial"/>
              </a:rPr>
              <a:t>assist</a:t>
            </a:r>
            <a:r>
              <a:rPr sz="1500" spc="-41">
                <a:solidFill>
                  <a:srgbClr val="073762"/>
                </a:solidFill>
                <a:latin typeface="Arial"/>
                <a:cs typeface="Arial"/>
              </a:rPr>
              <a:t> </a:t>
            </a:r>
            <a:r>
              <a:rPr sz="1500">
                <a:solidFill>
                  <a:srgbClr val="073762"/>
                </a:solidFill>
                <a:latin typeface="Arial"/>
                <a:cs typeface="Arial"/>
              </a:rPr>
              <a:t>in</a:t>
            </a:r>
            <a:r>
              <a:rPr sz="1500" spc="-15">
                <a:solidFill>
                  <a:srgbClr val="073762"/>
                </a:solidFill>
                <a:latin typeface="Arial"/>
                <a:cs typeface="Arial"/>
              </a:rPr>
              <a:t> </a:t>
            </a:r>
            <a:r>
              <a:rPr sz="1500" spc="-8">
                <a:solidFill>
                  <a:srgbClr val="073762"/>
                </a:solidFill>
                <a:latin typeface="Arial"/>
                <a:cs typeface="Arial"/>
              </a:rPr>
              <a:t>delivering 	</a:t>
            </a:r>
            <a:r>
              <a:rPr sz="1500">
                <a:solidFill>
                  <a:srgbClr val="073762"/>
                </a:solidFill>
                <a:latin typeface="Arial"/>
                <a:cs typeface="Arial"/>
              </a:rPr>
              <a:t>precision</a:t>
            </a:r>
            <a:r>
              <a:rPr sz="1500" spc="-64">
                <a:solidFill>
                  <a:srgbClr val="073762"/>
                </a:solidFill>
                <a:latin typeface="Arial"/>
                <a:cs typeface="Arial"/>
              </a:rPr>
              <a:t> </a:t>
            </a:r>
            <a:r>
              <a:rPr sz="1500" spc="-8">
                <a:solidFill>
                  <a:srgbClr val="073762"/>
                </a:solidFill>
                <a:latin typeface="Arial"/>
                <a:cs typeface="Arial"/>
              </a:rPr>
              <a:t>medicine</a:t>
            </a:r>
            <a:endParaRPr sz="1500">
              <a:latin typeface="Arial"/>
              <a:cs typeface="Arial"/>
            </a:endParaRPr>
          </a:p>
          <a:p>
            <a:pPr defTabSz="685800">
              <a:spcBef>
                <a:spcPts val="75"/>
              </a:spcBef>
              <a:buClr>
                <a:srgbClr val="073762"/>
              </a:buClr>
              <a:buFont typeface="Wingdings"/>
              <a:buChar char=""/>
            </a:pPr>
            <a:endParaRPr sz="1500">
              <a:latin typeface="Arial"/>
              <a:cs typeface="Arial"/>
            </a:endParaRPr>
          </a:p>
          <a:p>
            <a:pPr marL="223361" marR="328136" indent="-214313" defTabSz="685800">
              <a:buFont typeface="Wingdings"/>
              <a:buChar char=""/>
              <a:tabLst>
                <a:tab pos="224314" algn="l"/>
              </a:tabLst>
            </a:pPr>
            <a:r>
              <a:rPr sz="1500">
                <a:solidFill>
                  <a:srgbClr val="073762"/>
                </a:solidFill>
                <a:latin typeface="Arial"/>
                <a:cs typeface="Arial"/>
              </a:rPr>
              <a:t>Specific</a:t>
            </a:r>
            <a:r>
              <a:rPr sz="1500" spc="-30">
                <a:solidFill>
                  <a:srgbClr val="073762"/>
                </a:solidFill>
                <a:latin typeface="Arial"/>
                <a:cs typeface="Arial"/>
              </a:rPr>
              <a:t> </a:t>
            </a:r>
            <a:r>
              <a:rPr sz="1500">
                <a:solidFill>
                  <a:srgbClr val="073762"/>
                </a:solidFill>
                <a:latin typeface="Arial"/>
                <a:cs typeface="Arial"/>
              </a:rPr>
              <a:t>combinations</a:t>
            </a:r>
            <a:r>
              <a:rPr sz="1500" spc="-45">
                <a:solidFill>
                  <a:srgbClr val="073762"/>
                </a:solidFill>
                <a:latin typeface="Arial"/>
                <a:cs typeface="Arial"/>
              </a:rPr>
              <a:t> </a:t>
            </a:r>
            <a:r>
              <a:rPr sz="1500">
                <a:solidFill>
                  <a:srgbClr val="073762"/>
                </a:solidFill>
                <a:latin typeface="Arial"/>
                <a:cs typeface="Arial"/>
              </a:rPr>
              <a:t>of</a:t>
            </a:r>
            <a:r>
              <a:rPr sz="1500" spc="-23">
                <a:solidFill>
                  <a:srgbClr val="073762"/>
                </a:solidFill>
                <a:latin typeface="Arial"/>
                <a:cs typeface="Arial"/>
              </a:rPr>
              <a:t> </a:t>
            </a:r>
            <a:r>
              <a:rPr sz="1500">
                <a:solidFill>
                  <a:srgbClr val="073762"/>
                </a:solidFill>
                <a:latin typeface="Arial"/>
                <a:cs typeface="Arial"/>
              </a:rPr>
              <a:t>inflammatory</a:t>
            </a:r>
            <a:r>
              <a:rPr sz="1500" spc="-41">
                <a:solidFill>
                  <a:srgbClr val="073762"/>
                </a:solidFill>
                <a:latin typeface="Arial"/>
                <a:cs typeface="Arial"/>
              </a:rPr>
              <a:t> </a:t>
            </a:r>
            <a:r>
              <a:rPr sz="1500">
                <a:solidFill>
                  <a:srgbClr val="073762"/>
                </a:solidFill>
                <a:latin typeface="Arial"/>
                <a:cs typeface="Arial"/>
              </a:rPr>
              <a:t>pathway</a:t>
            </a:r>
            <a:r>
              <a:rPr sz="1500" spc="-41">
                <a:solidFill>
                  <a:srgbClr val="073762"/>
                </a:solidFill>
                <a:latin typeface="Arial"/>
                <a:cs typeface="Arial"/>
              </a:rPr>
              <a:t> </a:t>
            </a:r>
            <a:r>
              <a:rPr sz="1500">
                <a:solidFill>
                  <a:srgbClr val="073762"/>
                </a:solidFill>
                <a:latin typeface="Arial"/>
                <a:cs typeface="Arial"/>
              </a:rPr>
              <a:t>activation</a:t>
            </a:r>
            <a:r>
              <a:rPr sz="1500" spc="-30">
                <a:solidFill>
                  <a:srgbClr val="073762"/>
                </a:solidFill>
                <a:latin typeface="Arial"/>
                <a:cs typeface="Arial"/>
              </a:rPr>
              <a:t> </a:t>
            </a:r>
            <a:r>
              <a:rPr sz="1500">
                <a:solidFill>
                  <a:srgbClr val="073762"/>
                </a:solidFill>
                <a:latin typeface="Arial"/>
                <a:cs typeface="Arial"/>
              </a:rPr>
              <a:t>predominate</a:t>
            </a:r>
            <a:r>
              <a:rPr sz="1500" spc="-49">
                <a:solidFill>
                  <a:srgbClr val="073762"/>
                </a:solidFill>
                <a:latin typeface="Arial"/>
                <a:cs typeface="Arial"/>
              </a:rPr>
              <a:t> </a:t>
            </a:r>
            <a:r>
              <a:rPr sz="1500">
                <a:solidFill>
                  <a:srgbClr val="073762"/>
                </a:solidFill>
                <a:latin typeface="Arial"/>
                <a:cs typeface="Arial"/>
              </a:rPr>
              <a:t>in</a:t>
            </a:r>
            <a:r>
              <a:rPr sz="1500" spc="-15">
                <a:solidFill>
                  <a:srgbClr val="073762"/>
                </a:solidFill>
                <a:latin typeface="Arial"/>
                <a:cs typeface="Arial"/>
              </a:rPr>
              <a:t> </a:t>
            </a:r>
            <a:r>
              <a:rPr sz="1500" spc="-8">
                <a:solidFill>
                  <a:srgbClr val="073762"/>
                </a:solidFill>
                <a:latin typeface="Arial"/>
                <a:cs typeface="Arial"/>
              </a:rPr>
              <a:t>severe 	asthma</a:t>
            </a:r>
            <a:endParaRPr sz="1500">
              <a:latin typeface="Arial"/>
              <a:cs typeface="Arial"/>
            </a:endParaRPr>
          </a:p>
          <a:p>
            <a:pPr defTabSz="685800">
              <a:spcBef>
                <a:spcPts val="75"/>
              </a:spcBef>
              <a:buClr>
                <a:srgbClr val="073762"/>
              </a:buClr>
              <a:buFont typeface="Wingdings"/>
              <a:buChar char=""/>
            </a:pPr>
            <a:endParaRPr sz="1500">
              <a:latin typeface="Arial"/>
              <a:cs typeface="Arial"/>
            </a:endParaRPr>
          </a:p>
          <a:p>
            <a:pPr marL="223838" indent="-214313" defTabSz="685800">
              <a:buFont typeface="Wingdings"/>
              <a:buChar char=""/>
              <a:tabLst>
                <a:tab pos="223838" algn="l"/>
              </a:tabLst>
            </a:pPr>
            <a:r>
              <a:rPr sz="1500">
                <a:solidFill>
                  <a:srgbClr val="073762"/>
                </a:solidFill>
                <a:latin typeface="Arial"/>
                <a:cs typeface="Arial"/>
              </a:rPr>
              <a:t>Distinct</a:t>
            </a:r>
            <a:r>
              <a:rPr sz="1500" spc="-41">
                <a:solidFill>
                  <a:srgbClr val="073762"/>
                </a:solidFill>
                <a:latin typeface="Arial"/>
                <a:cs typeface="Arial"/>
              </a:rPr>
              <a:t> </a:t>
            </a:r>
            <a:r>
              <a:rPr sz="1500">
                <a:solidFill>
                  <a:srgbClr val="073762"/>
                </a:solidFill>
                <a:latin typeface="Arial"/>
                <a:cs typeface="Arial"/>
              </a:rPr>
              <a:t>inflammatory</a:t>
            </a:r>
            <a:r>
              <a:rPr sz="1500" spc="-49">
                <a:solidFill>
                  <a:srgbClr val="073762"/>
                </a:solidFill>
                <a:latin typeface="Arial"/>
                <a:cs typeface="Arial"/>
              </a:rPr>
              <a:t> </a:t>
            </a:r>
            <a:r>
              <a:rPr sz="1500">
                <a:solidFill>
                  <a:srgbClr val="073762"/>
                </a:solidFill>
                <a:latin typeface="Arial"/>
                <a:cs typeface="Arial"/>
              </a:rPr>
              <a:t>endotypes</a:t>
            </a:r>
            <a:r>
              <a:rPr sz="1500" spc="-45">
                <a:solidFill>
                  <a:srgbClr val="073762"/>
                </a:solidFill>
                <a:latin typeface="Arial"/>
                <a:cs typeface="Arial"/>
              </a:rPr>
              <a:t> </a:t>
            </a:r>
            <a:r>
              <a:rPr sz="1500">
                <a:solidFill>
                  <a:srgbClr val="073762"/>
                </a:solidFill>
                <a:latin typeface="Arial"/>
                <a:cs typeface="Arial"/>
              </a:rPr>
              <a:t>underpin</a:t>
            </a:r>
            <a:r>
              <a:rPr sz="1500" spc="-45">
                <a:solidFill>
                  <a:srgbClr val="073762"/>
                </a:solidFill>
                <a:latin typeface="Arial"/>
                <a:cs typeface="Arial"/>
              </a:rPr>
              <a:t> </a:t>
            </a:r>
            <a:r>
              <a:rPr sz="1500">
                <a:solidFill>
                  <a:srgbClr val="073762"/>
                </a:solidFill>
                <a:latin typeface="Arial"/>
                <a:cs typeface="Arial"/>
              </a:rPr>
              <a:t>clinically</a:t>
            </a:r>
            <a:r>
              <a:rPr sz="1500" spc="-23">
                <a:solidFill>
                  <a:srgbClr val="073762"/>
                </a:solidFill>
                <a:latin typeface="Arial"/>
                <a:cs typeface="Arial"/>
              </a:rPr>
              <a:t> </a:t>
            </a:r>
            <a:r>
              <a:rPr sz="1500">
                <a:solidFill>
                  <a:srgbClr val="073762"/>
                </a:solidFill>
                <a:latin typeface="Arial"/>
                <a:cs typeface="Arial"/>
              </a:rPr>
              <a:t>recognizable</a:t>
            </a:r>
            <a:r>
              <a:rPr sz="1500" spc="-49">
                <a:solidFill>
                  <a:srgbClr val="073762"/>
                </a:solidFill>
                <a:latin typeface="Arial"/>
                <a:cs typeface="Arial"/>
              </a:rPr>
              <a:t> </a:t>
            </a:r>
            <a:r>
              <a:rPr sz="1500" spc="-8">
                <a:solidFill>
                  <a:srgbClr val="073762"/>
                </a:solidFill>
                <a:latin typeface="Arial"/>
                <a:cs typeface="Arial"/>
              </a:rPr>
              <a:t>phenotypes</a:t>
            </a:r>
            <a:endParaRPr sz="1500">
              <a:latin typeface="Arial"/>
              <a:cs typeface="Arial"/>
            </a:endParaRPr>
          </a:p>
        </p:txBody>
      </p:sp>
      <p:pic>
        <p:nvPicPr>
          <p:cNvPr id="4" name="Graphic 3" descr="Beginning with solid fill">
            <a:hlinkClick r:id="rId2" action="ppaction://hlinksldjump"/>
            <a:extLst>
              <a:ext uri="{FF2B5EF4-FFF2-40B4-BE49-F238E27FC236}">
                <a16:creationId xmlns:a16="http://schemas.microsoft.com/office/drawing/2014/main" id="{DCBA718A-58BE-0D67-FD96-0B93E377CEF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2042160"/>
            <a:ext cx="9144000" cy="1224280"/>
          </a:xfrm>
          <a:custGeom>
            <a:avLst/>
            <a:gdLst/>
            <a:ahLst/>
            <a:cxnLst/>
            <a:rect l="l" t="t" r="r" b="b"/>
            <a:pathLst>
              <a:path w="9144000" h="1224279">
                <a:moveTo>
                  <a:pt x="9144000" y="0"/>
                </a:moveTo>
                <a:lnTo>
                  <a:pt x="0" y="0"/>
                </a:lnTo>
                <a:lnTo>
                  <a:pt x="0" y="1223771"/>
                </a:lnTo>
                <a:lnTo>
                  <a:pt x="9144000" y="1223771"/>
                </a:lnTo>
                <a:lnTo>
                  <a:pt x="9144000"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3" name="object 3"/>
          <p:cNvPicPr/>
          <p:nvPr/>
        </p:nvPicPr>
        <p:blipFill>
          <a:blip r:embed="rId2" cstate="print"/>
          <a:stretch>
            <a:fillRect/>
          </a:stretch>
        </p:blipFill>
        <p:spPr>
          <a:xfrm>
            <a:off x="7929371" y="4521708"/>
            <a:ext cx="786383" cy="390143"/>
          </a:xfrm>
          <a:prstGeom prst="rect">
            <a:avLst/>
          </a:prstGeom>
        </p:spPr>
      </p:pic>
      <p:sp>
        <p:nvSpPr>
          <p:cNvPr id="4" name="object 4"/>
          <p:cNvSpPr txBox="1">
            <a:spLocks noGrp="1"/>
          </p:cNvSpPr>
          <p:nvPr>
            <p:ph type="title"/>
          </p:nvPr>
        </p:nvSpPr>
        <p:spPr>
          <a:xfrm>
            <a:off x="235711" y="2146757"/>
            <a:ext cx="8603615" cy="941705"/>
          </a:xfrm>
          <a:prstGeom prst="rect">
            <a:avLst/>
          </a:prstGeom>
        </p:spPr>
        <p:txBody>
          <a:bodyPr vert="horz" wrap="square" lIns="0" tIns="13335" rIns="0" bIns="0" rtlCol="0">
            <a:spAutoFit/>
          </a:bodyPr>
          <a:lstStyle/>
          <a:p>
            <a:pPr marL="12065" marR="5080" indent="3175" algn="ctr">
              <a:lnSpc>
                <a:spcPct val="100000"/>
              </a:lnSpc>
              <a:spcBef>
                <a:spcPts val="105"/>
              </a:spcBef>
            </a:pPr>
            <a:r>
              <a:rPr sz="2000">
                <a:solidFill>
                  <a:srgbClr val="FFFFFF"/>
                </a:solidFill>
              </a:rPr>
              <a:t>Characterization</a:t>
            </a:r>
            <a:r>
              <a:rPr sz="2000" spc="-70">
                <a:solidFill>
                  <a:srgbClr val="FFFFFF"/>
                </a:solidFill>
              </a:rPr>
              <a:t> </a:t>
            </a:r>
            <a:r>
              <a:rPr sz="2000">
                <a:solidFill>
                  <a:srgbClr val="FFFFFF"/>
                </a:solidFill>
              </a:rPr>
              <a:t>of</a:t>
            </a:r>
            <a:r>
              <a:rPr sz="2000" spc="-40">
                <a:solidFill>
                  <a:srgbClr val="FFFFFF"/>
                </a:solidFill>
              </a:rPr>
              <a:t> </a:t>
            </a:r>
            <a:r>
              <a:rPr sz="2000">
                <a:solidFill>
                  <a:srgbClr val="FFFFFF"/>
                </a:solidFill>
              </a:rPr>
              <a:t>the</a:t>
            </a:r>
            <a:r>
              <a:rPr sz="2000" spc="-40">
                <a:solidFill>
                  <a:srgbClr val="FFFFFF"/>
                </a:solidFill>
              </a:rPr>
              <a:t> </a:t>
            </a:r>
            <a:r>
              <a:rPr sz="2000">
                <a:solidFill>
                  <a:srgbClr val="FFFFFF"/>
                </a:solidFill>
              </a:rPr>
              <a:t>Eosinophilic</a:t>
            </a:r>
            <a:r>
              <a:rPr sz="2000" spc="-105">
                <a:solidFill>
                  <a:srgbClr val="FFFFFF"/>
                </a:solidFill>
              </a:rPr>
              <a:t> </a:t>
            </a:r>
            <a:r>
              <a:rPr sz="2000">
                <a:solidFill>
                  <a:srgbClr val="FFFFFF"/>
                </a:solidFill>
              </a:rPr>
              <a:t>Asthma</a:t>
            </a:r>
            <a:r>
              <a:rPr sz="2000" spc="-45">
                <a:solidFill>
                  <a:srgbClr val="FFFFFF"/>
                </a:solidFill>
              </a:rPr>
              <a:t> </a:t>
            </a:r>
            <a:r>
              <a:rPr sz="2000">
                <a:solidFill>
                  <a:srgbClr val="FFFFFF"/>
                </a:solidFill>
              </a:rPr>
              <a:t>Phenotype</a:t>
            </a:r>
            <a:r>
              <a:rPr sz="2000" spc="-10">
                <a:solidFill>
                  <a:srgbClr val="FFFFFF"/>
                </a:solidFill>
              </a:rPr>
              <a:t> </a:t>
            </a:r>
            <a:r>
              <a:rPr sz="2000">
                <a:solidFill>
                  <a:srgbClr val="FFFFFF"/>
                </a:solidFill>
              </a:rPr>
              <a:t>in</a:t>
            </a:r>
            <a:r>
              <a:rPr sz="2000" spc="-50">
                <a:solidFill>
                  <a:srgbClr val="FFFFFF"/>
                </a:solidFill>
              </a:rPr>
              <a:t> </a:t>
            </a:r>
            <a:r>
              <a:rPr sz="2000">
                <a:solidFill>
                  <a:srgbClr val="FFFFFF"/>
                </a:solidFill>
              </a:rPr>
              <a:t>a</a:t>
            </a:r>
            <a:r>
              <a:rPr sz="2000" spc="-25">
                <a:solidFill>
                  <a:srgbClr val="FFFFFF"/>
                </a:solidFill>
              </a:rPr>
              <a:t> </a:t>
            </a:r>
            <a:r>
              <a:rPr sz="2000" spc="-10">
                <a:solidFill>
                  <a:srgbClr val="FFFFFF"/>
                </a:solidFill>
              </a:rPr>
              <a:t>Global Real-</a:t>
            </a:r>
            <a:r>
              <a:rPr sz="2000">
                <a:solidFill>
                  <a:srgbClr val="FFFFFF"/>
                </a:solidFill>
              </a:rPr>
              <a:t>Life</a:t>
            </a:r>
            <a:r>
              <a:rPr sz="2000" spc="-70">
                <a:solidFill>
                  <a:srgbClr val="FFFFFF"/>
                </a:solidFill>
              </a:rPr>
              <a:t> </a:t>
            </a:r>
            <a:r>
              <a:rPr sz="2000">
                <a:solidFill>
                  <a:srgbClr val="FFFFFF"/>
                </a:solidFill>
              </a:rPr>
              <a:t>Severe</a:t>
            </a:r>
            <a:r>
              <a:rPr sz="2000" spc="-95">
                <a:solidFill>
                  <a:srgbClr val="FFFFFF"/>
                </a:solidFill>
              </a:rPr>
              <a:t> </a:t>
            </a:r>
            <a:r>
              <a:rPr sz="2000">
                <a:solidFill>
                  <a:srgbClr val="FFFFFF"/>
                </a:solidFill>
              </a:rPr>
              <a:t>Asthma</a:t>
            </a:r>
            <a:r>
              <a:rPr sz="2000" spc="-60">
                <a:solidFill>
                  <a:srgbClr val="FFFFFF"/>
                </a:solidFill>
              </a:rPr>
              <a:t> </a:t>
            </a:r>
            <a:r>
              <a:rPr sz="2000">
                <a:solidFill>
                  <a:srgbClr val="FFFFFF"/>
                </a:solidFill>
              </a:rPr>
              <a:t>Cohort</a:t>
            </a:r>
            <a:r>
              <a:rPr sz="2000" spc="-50">
                <a:solidFill>
                  <a:srgbClr val="FFFFFF"/>
                </a:solidFill>
              </a:rPr>
              <a:t> </a:t>
            </a:r>
            <a:r>
              <a:rPr sz="2000">
                <a:solidFill>
                  <a:srgbClr val="FFFFFF"/>
                </a:solidFill>
              </a:rPr>
              <a:t>(International</a:t>
            </a:r>
            <a:r>
              <a:rPr sz="2000" spc="-80">
                <a:solidFill>
                  <a:srgbClr val="FFFFFF"/>
                </a:solidFill>
              </a:rPr>
              <a:t> </a:t>
            </a:r>
            <a:r>
              <a:rPr sz="2000">
                <a:solidFill>
                  <a:srgbClr val="FFFFFF"/>
                </a:solidFill>
              </a:rPr>
              <a:t>Severe</a:t>
            </a:r>
            <a:r>
              <a:rPr sz="2000" spc="-105">
                <a:solidFill>
                  <a:srgbClr val="FFFFFF"/>
                </a:solidFill>
              </a:rPr>
              <a:t> </a:t>
            </a:r>
            <a:r>
              <a:rPr sz="2000">
                <a:solidFill>
                  <a:srgbClr val="FFFFFF"/>
                </a:solidFill>
              </a:rPr>
              <a:t>Asthma</a:t>
            </a:r>
            <a:r>
              <a:rPr sz="2000" spc="-60">
                <a:solidFill>
                  <a:srgbClr val="FFFFFF"/>
                </a:solidFill>
              </a:rPr>
              <a:t> </a:t>
            </a:r>
            <a:r>
              <a:rPr sz="2000" spc="-10">
                <a:solidFill>
                  <a:srgbClr val="FFFFFF"/>
                </a:solidFill>
              </a:rPr>
              <a:t>Registry, </a:t>
            </a:r>
            <a:r>
              <a:rPr sz="2000">
                <a:solidFill>
                  <a:srgbClr val="FFFFFF"/>
                </a:solidFill>
              </a:rPr>
              <a:t>ISAR)</a:t>
            </a:r>
            <a:r>
              <a:rPr sz="2000" spc="-50">
                <a:solidFill>
                  <a:srgbClr val="FFFFFF"/>
                </a:solidFill>
              </a:rPr>
              <a:t> </a:t>
            </a:r>
            <a:r>
              <a:rPr sz="2000">
                <a:solidFill>
                  <a:srgbClr val="FFFFFF"/>
                </a:solidFill>
              </a:rPr>
              <a:t>and</a:t>
            </a:r>
            <a:r>
              <a:rPr sz="2000" spc="-100">
                <a:solidFill>
                  <a:srgbClr val="FFFFFF"/>
                </a:solidFill>
              </a:rPr>
              <a:t> </a:t>
            </a:r>
            <a:r>
              <a:rPr sz="2000">
                <a:solidFill>
                  <a:srgbClr val="FFFFFF"/>
                </a:solidFill>
              </a:rPr>
              <a:t>Across</a:t>
            </a:r>
            <a:r>
              <a:rPr sz="2000" spc="-125">
                <a:solidFill>
                  <a:srgbClr val="FFFFFF"/>
                </a:solidFill>
              </a:rPr>
              <a:t> </a:t>
            </a:r>
            <a:r>
              <a:rPr sz="2000">
                <a:solidFill>
                  <a:srgbClr val="FFFFFF"/>
                </a:solidFill>
              </a:rPr>
              <a:t>All</a:t>
            </a:r>
            <a:r>
              <a:rPr sz="2000" spc="-120">
                <a:solidFill>
                  <a:srgbClr val="FFFFFF"/>
                </a:solidFill>
              </a:rPr>
              <a:t> </a:t>
            </a:r>
            <a:r>
              <a:rPr sz="2000">
                <a:solidFill>
                  <a:srgbClr val="FFFFFF"/>
                </a:solidFill>
              </a:rPr>
              <a:t>Asthma</a:t>
            </a:r>
            <a:r>
              <a:rPr sz="2000" spc="-60">
                <a:solidFill>
                  <a:srgbClr val="FFFFFF"/>
                </a:solidFill>
              </a:rPr>
              <a:t> </a:t>
            </a:r>
            <a:r>
              <a:rPr sz="2000">
                <a:solidFill>
                  <a:srgbClr val="FFFFFF"/>
                </a:solidFill>
              </a:rPr>
              <a:t>Severities</a:t>
            </a:r>
            <a:r>
              <a:rPr sz="2000" spc="-30">
                <a:solidFill>
                  <a:srgbClr val="FFFFFF"/>
                </a:solidFill>
              </a:rPr>
              <a:t> </a:t>
            </a:r>
            <a:r>
              <a:rPr sz="2000">
                <a:solidFill>
                  <a:srgbClr val="FFFFFF"/>
                </a:solidFill>
              </a:rPr>
              <a:t>in</a:t>
            </a:r>
            <a:r>
              <a:rPr sz="2000" spc="-55">
                <a:solidFill>
                  <a:srgbClr val="FFFFFF"/>
                </a:solidFill>
              </a:rPr>
              <a:t> </a:t>
            </a:r>
            <a:r>
              <a:rPr sz="2000">
                <a:solidFill>
                  <a:srgbClr val="FFFFFF"/>
                </a:solidFill>
              </a:rPr>
              <a:t>UK</a:t>
            </a:r>
            <a:r>
              <a:rPr sz="2000" spc="-25">
                <a:solidFill>
                  <a:srgbClr val="FFFFFF"/>
                </a:solidFill>
              </a:rPr>
              <a:t> </a:t>
            </a:r>
            <a:r>
              <a:rPr sz="2000">
                <a:solidFill>
                  <a:srgbClr val="FFFFFF"/>
                </a:solidFill>
              </a:rPr>
              <a:t>Primary</a:t>
            </a:r>
            <a:r>
              <a:rPr sz="2000" spc="-60">
                <a:solidFill>
                  <a:srgbClr val="FFFFFF"/>
                </a:solidFill>
              </a:rPr>
              <a:t> </a:t>
            </a:r>
            <a:r>
              <a:rPr sz="2000" spc="-20">
                <a:solidFill>
                  <a:srgbClr val="FFFFFF"/>
                </a:solidFill>
              </a:rPr>
              <a:t>Care</a:t>
            </a:r>
            <a:endParaRPr sz="2000"/>
          </a:p>
        </p:txBody>
      </p:sp>
      <p:pic>
        <p:nvPicPr>
          <p:cNvPr id="5" name="object 5"/>
          <p:cNvPicPr/>
          <p:nvPr/>
        </p:nvPicPr>
        <p:blipFill>
          <a:blip r:embed="rId3" cstate="print"/>
          <a:stretch>
            <a:fillRect/>
          </a:stretch>
        </p:blipFill>
        <p:spPr>
          <a:xfrm>
            <a:off x="5067300" y="3416808"/>
            <a:ext cx="2601468" cy="1248009"/>
          </a:xfrm>
          <a:prstGeom prst="rect">
            <a:avLst/>
          </a:prstGeom>
        </p:spPr>
      </p:pic>
      <p:pic>
        <p:nvPicPr>
          <p:cNvPr id="6" name="object 6"/>
          <p:cNvPicPr/>
          <p:nvPr/>
        </p:nvPicPr>
        <p:blipFill>
          <a:blip r:embed="rId4" cstate="print"/>
          <a:stretch>
            <a:fillRect/>
          </a:stretch>
        </p:blipFill>
        <p:spPr>
          <a:xfrm>
            <a:off x="1054608" y="3470147"/>
            <a:ext cx="3442716" cy="1235964"/>
          </a:xfrm>
          <a:prstGeom prst="rect">
            <a:avLst/>
          </a:prstGeom>
        </p:spPr>
      </p:pic>
      <p:pic>
        <p:nvPicPr>
          <p:cNvPr id="7" name="object 7"/>
          <p:cNvPicPr/>
          <p:nvPr/>
        </p:nvPicPr>
        <p:blipFill>
          <a:blip r:embed="rId5" cstate="print"/>
          <a:stretch>
            <a:fillRect/>
          </a:stretch>
        </p:blipFill>
        <p:spPr>
          <a:xfrm>
            <a:off x="3406158" y="1071774"/>
            <a:ext cx="2186905" cy="653307"/>
          </a:xfrm>
          <a:prstGeom prst="rect">
            <a:avLst/>
          </a:prstGeom>
        </p:spPr>
      </p:pic>
      <p:pic>
        <p:nvPicPr>
          <p:cNvPr id="8" name="Graphic 7" descr="Beginning with solid fill">
            <a:hlinkClick r:id="rId6" action="ppaction://hlinksldjump"/>
            <a:extLst>
              <a:ext uri="{FF2B5EF4-FFF2-40B4-BE49-F238E27FC236}">
                <a16:creationId xmlns:a16="http://schemas.microsoft.com/office/drawing/2014/main" id="{97F7D526-BD73-EAB6-D497-17339C44F43E}"/>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9" name="bg object 17">
            <a:extLst>
              <a:ext uri="{FF2B5EF4-FFF2-40B4-BE49-F238E27FC236}">
                <a16:creationId xmlns:a16="http://schemas.microsoft.com/office/drawing/2014/main" id="{034B4AAD-B26E-7D9B-D09E-07CB211DF6E4}"/>
              </a:ext>
            </a:extLst>
          </p:cNvPr>
          <p:cNvPicPr/>
          <p:nvPr/>
        </p:nvPicPr>
        <p:blipFill>
          <a:blip r:embed="rId9" cstate="print">
            <a:alphaModFix amt="10000"/>
            <a:extLst>
              <a:ext uri="{BEBA8EAE-BF5A-486C-A8C5-ECC9F3942E4B}">
                <a14:imgProps xmlns:a14="http://schemas.microsoft.com/office/drawing/2010/main">
                  <a14:imgLayer r:embed="rId10">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313417" y="140443"/>
            <a:ext cx="6217920" cy="269240"/>
          </a:xfrm>
          <a:prstGeom prst="rect">
            <a:avLst/>
          </a:prstGeom>
        </p:spPr>
        <p:txBody>
          <a:bodyPr vert="horz" wrap="square" lIns="0" tIns="12065" rIns="0" bIns="0" rtlCol="0">
            <a:spAutoFit/>
          </a:bodyPr>
          <a:lstStyle/>
          <a:p>
            <a:pPr marL="12700" marR="0" lvl="0" indent="0" defTabSz="914400" eaLnBrk="1" fontAlgn="auto" latinLnBrk="0" hangingPunct="1">
              <a:lnSpc>
                <a:spcPct val="100000"/>
              </a:lnSpc>
              <a:spcBef>
                <a:spcPts val="95"/>
              </a:spcBef>
              <a:spcAft>
                <a:spcPts val="0"/>
              </a:spcAft>
              <a:buClrTx/>
              <a:buSzTx/>
              <a:buFontTx/>
              <a:buNone/>
              <a:tabLst/>
              <a:defRPr/>
            </a:pPr>
            <a:r>
              <a:rPr kumimoji="0" sz="1600" b="1" i="0" u="none" strike="noStrike" kern="0" cap="none" spc="0" normalizeH="0" baseline="0" noProof="0">
                <a:ln>
                  <a:noFill/>
                </a:ln>
                <a:solidFill>
                  <a:srgbClr val="073762"/>
                </a:solidFill>
                <a:effectLst/>
                <a:uLnTx/>
                <a:uFillTx/>
                <a:latin typeface="Arial"/>
                <a:cs typeface="Arial"/>
              </a:rPr>
              <a:t>ISAR’s</a:t>
            </a:r>
            <a:r>
              <a:rPr kumimoji="0" sz="1600" b="1" i="0" u="none" strike="noStrike" kern="0" cap="none" spc="-25" normalizeH="0" baseline="0" noProof="0">
                <a:ln>
                  <a:noFill/>
                </a:ln>
                <a:solidFill>
                  <a:srgbClr val="073762"/>
                </a:solidFill>
                <a:effectLst/>
                <a:uLnTx/>
                <a:uFillTx/>
                <a:latin typeface="Arial"/>
                <a:cs typeface="Arial"/>
              </a:rPr>
              <a:t> </a:t>
            </a:r>
            <a:r>
              <a:rPr kumimoji="0" sz="1600" b="1" i="0" u="none" strike="noStrike" kern="0" cap="none" spc="0" normalizeH="0" baseline="0" noProof="0">
                <a:ln>
                  <a:noFill/>
                </a:ln>
                <a:solidFill>
                  <a:srgbClr val="073762"/>
                </a:solidFill>
                <a:effectLst/>
                <a:uLnTx/>
                <a:uFillTx/>
                <a:latin typeface="Arial"/>
                <a:cs typeface="Arial"/>
              </a:rPr>
              <a:t>overarching</a:t>
            </a:r>
            <a:r>
              <a:rPr kumimoji="0" sz="1600" b="1" i="0" u="none" strike="noStrike" kern="0" cap="none" spc="-10" normalizeH="0" baseline="0" noProof="0">
                <a:ln>
                  <a:noFill/>
                </a:ln>
                <a:solidFill>
                  <a:srgbClr val="073762"/>
                </a:solidFill>
                <a:effectLst/>
                <a:uLnTx/>
                <a:uFillTx/>
                <a:latin typeface="Arial"/>
                <a:cs typeface="Arial"/>
              </a:rPr>
              <a:t> </a:t>
            </a:r>
            <a:r>
              <a:rPr kumimoji="0" sz="1600" b="1" i="0" u="none" strike="noStrike" kern="0" cap="none" spc="0" normalizeH="0" baseline="0" noProof="0">
                <a:ln>
                  <a:noFill/>
                </a:ln>
                <a:solidFill>
                  <a:srgbClr val="073762"/>
                </a:solidFill>
                <a:effectLst/>
                <a:uLnTx/>
                <a:uFillTx/>
                <a:latin typeface="Arial"/>
                <a:cs typeface="Arial"/>
              </a:rPr>
              <a:t>aim</a:t>
            </a:r>
            <a:r>
              <a:rPr kumimoji="0" sz="1600" b="1" i="0" u="none" strike="noStrike" kern="0" cap="none" spc="-50" normalizeH="0" baseline="0" noProof="0">
                <a:ln>
                  <a:noFill/>
                </a:ln>
                <a:solidFill>
                  <a:srgbClr val="073762"/>
                </a:solidFill>
                <a:effectLst/>
                <a:uLnTx/>
                <a:uFillTx/>
                <a:latin typeface="Arial"/>
                <a:cs typeface="Arial"/>
              </a:rPr>
              <a:t> </a:t>
            </a:r>
            <a:r>
              <a:rPr kumimoji="0" sz="1600" b="1" i="0" u="none" strike="noStrike" kern="0" cap="none" spc="0" normalizeH="0" baseline="0" noProof="0">
                <a:ln>
                  <a:noFill/>
                </a:ln>
                <a:solidFill>
                  <a:srgbClr val="073762"/>
                </a:solidFill>
                <a:effectLst/>
                <a:uLnTx/>
                <a:uFillTx/>
                <a:latin typeface="Arial"/>
                <a:cs typeface="Arial"/>
              </a:rPr>
              <a:t>as</a:t>
            </a:r>
            <a:r>
              <a:rPr kumimoji="0" sz="1600" b="1" i="0" u="none" strike="noStrike" kern="0" cap="none" spc="-55" normalizeH="0" baseline="0" noProof="0">
                <a:ln>
                  <a:noFill/>
                </a:ln>
                <a:solidFill>
                  <a:srgbClr val="073762"/>
                </a:solidFill>
                <a:effectLst/>
                <a:uLnTx/>
                <a:uFillTx/>
                <a:latin typeface="Arial"/>
                <a:cs typeface="Arial"/>
              </a:rPr>
              <a:t> </a:t>
            </a:r>
            <a:r>
              <a:rPr kumimoji="0" sz="1600" b="1" i="0" u="none" strike="noStrike" kern="0" cap="none" spc="0" normalizeH="0" baseline="0" noProof="0">
                <a:ln>
                  <a:noFill/>
                </a:ln>
                <a:solidFill>
                  <a:srgbClr val="073762"/>
                </a:solidFill>
                <a:effectLst/>
                <a:uLnTx/>
                <a:uFillTx/>
                <a:latin typeface="Arial"/>
                <a:cs typeface="Arial"/>
              </a:rPr>
              <a:t>a</a:t>
            </a:r>
            <a:r>
              <a:rPr kumimoji="0" sz="1600" b="1" i="0" u="none" strike="noStrike" kern="0" cap="none" spc="-60" normalizeH="0" baseline="0" noProof="0">
                <a:ln>
                  <a:noFill/>
                </a:ln>
                <a:solidFill>
                  <a:srgbClr val="073762"/>
                </a:solidFill>
                <a:effectLst/>
                <a:uLnTx/>
                <a:uFillTx/>
                <a:latin typeface="Arial"/>
                <a:cs typeface="Arial"/>
              </a:rPr>
              <a:t> </a:t>
            </a:r>
            <a:r>
              <a:rPr kumimoji="0" sz="1600" b="1" i="0" u="none" strike="noStrike" kern="0" cap="none" spc="0" normalizeH="0" baseline="0" noProof="0">
                <a:ln>
                  <a:noFill/>
                </a:ln>
                <a:solidFill>
                  <a:srgbClr val="073762"/>
                </a:solidFill>
                <a:effectLst/>
                <a:uLnTx/>
                <a:uFillTx/>
                <a:latin typeface="Arial"/>
                <a:cs typeface="Arial"/>
              </a:rPr>
              <a:t>global</a:t>
            </a:r>
            <a:r>
              <a:rPr kumimoji="0" sz="1600" b="1" i="0" u="none" strike="noStrike" kern="0" cap="none" spc="-35" normalizeH="0" baseline="0" noProof="0">
                <a:ln>
                  <a:noFill/>
                </a:ln>
                <a:solidFill>
                  <a:srgbClr val="073762"/>
                </a:solidFill>
                <a:effectLst/>
                <a:uLnTx/>
                <a:uFillTx/>
                <a:latin typeface="Arial"/>
                <a:cs typeface="Arial"/>
              </a:rPr>
              <a:t> </a:t>
            </a:r>
            <a:r>
              <a:rPr kumimoji="0" sz="1600" b="1" i="0" u="none" strike="noStrike" kern="0" cap="none" spc="0" normalizeH="0" baseline="0" noProof="0">
                <a:ln>
                  <a:noFill/>
                </a:ln>
                <a:solidFill>
                  <a:srgbClr val="073762"/>
                </a:solidFill>
                <a:effectLst/>
                <a:uLnTx/>
                <a:uFillTx/>
                <a:latin typeface="Arial"/>
                <a:cs typeface="Arial"/>
              </a:rPr>
              <a:t>adult</a:t>
            </a:r>
            <a:r>
              <a:rPr kumimoji="0" sz="1600" b="1" i="0" u="none" strike="noStrike" kern="0" cap="none" spc="-45" normalizeH="0" baseline="0" noProof="0">
                <a:ln>
                  <a:noFill/>
                </a:ln>
                <a:solidFill>
                  <a:srgbClr val="073762"/>
                </a:solidFill>
                <a:effectLst/>
                <a:uLnTx/>
                <a:uFillTx/>
                <a:latin typeface="Arial"/>
                <a:cs typeface="Arial"/>
              </a:rPr>
              <a:t> </a:t>
            </a:r>
            <a:r>
              <a:rPr kumimoji="0" sz="1600" b="1" i="0" u="none" strike="noStrike" kern="0" cap="none" spc="0" normalizeH="0" baseline="0" noProof="0">
                <a:ln>
                  <a:noFill/>
                </a:ln>
                <a:solidFill>
                  <a:srgbClr val="073762"/>
                </a:solidFill>
                <a:effectLst/>
                <a:uLnTx/>
                <a:uFillTx/>
                <a:latin typeface="Arial"/>
                <a:cs typeface="Arial"/>
              </a:rPr>
              <a:t>severe</a:t>
            </a:r>
            <a:r>
              <a:rPr kumimoji="0" sz="1600" b="1" i="0" u="none" strike="noStrike" kern="0" cap="none" spc="-30" normalizeH="0" baseline="0" noProof="0">
                <a:ln>
                  <a:noFill/>
                </a:ln>
                <a:solidFill>
                  <a:srgbClr val="073762"/>
                </a:solidFill>
                <a:effectLst/>
                <a:uLnTx/>
                <a:uFillTx/>
                <a:latin typeface="Arial"/>
                <a:cs typeface="Arial"/>
              </a:rPr>
              <a:t> </a:t>
            </a:r>
            <a:r>
              <a:rPr kumimoji="0" sz="1600" b="1" i="0" u="none" strike="noStrike" kern="0" cap="none" spc="0" normalizeH="0" baseline="0" noProof="0">
                <a:ln>
                  <a:noFill/>
                </a:ln>
                <a:solidFill>
                  <a:srgbClr val="073762"/>
                </a:solidFill>
                <a:effectLst/>
                <a:uLnTx/>
                <a:uFillTx/>
                <a:latin typeface="Arial"/>
                <a:cs typeface="Arial"/>
              </a:rPr>
              <a:t>asthma</a:t>
            </a:r>
            <a:r>
              <a:rPr kumimoji="0" sz="1600" b="1" i="0" u="none" strike="noStrike" kern="0" cap="none" spc="-40" normalizeH="0" baseline="0" noProof="0">
                <a:ln>
                  <a:noFill/>
                </a:ln>
                <a:solidFill>
                  <a:srgbClr val="073762"/>
                </a:solidFill>
                <a:effectLst/>
                <a:uLnTx/>
                <a:uFillTx/>
                <a:latin typeface="Arial"/>
                <a:cs typeface="Arial"/>
              </a:rPr>
              <a:t> </a:t>
            </a:r>
            <a:r>
              <a:rPr kumimoji="0" sz="1600" b="1" i="0" u="none" strike="noStrike" kern="0" cap="none" spc="-10" normalizeH="0" baseline="0" noProof="0">
                <a:ln>
                  <a:noFill/>
                </a:ln>
                <a:solidFill>
                  <a:srgbClr val="073762"/>
                </a:solidFill>
                <a:effectLst/>
                <a:uLnTx/>
                <a:uFillTx/>
                <a:latin typeface="Arial"/>
                <a:cs typeface="Arial"/>
              </a:rPr>
              <a:t>registry</a:t>
            </a:r>
            <a:endParaRPr kumimoji="0" sz="1600" b="0" i="0" u="none" strike="noStrike" kern="0" cap="none" spc="0" normalizeH="0" baseline="0" noProof="0">
              <a:ln>
                <a:noFill/>
              </a:ln>
              <a:solidFill>
                <a:sysClr val="windowText" lastClr="000000"/>
              </a:solidFill>
              <a:effectLst/>
              <a:uLnTx/>
              <a:uFillTx/>
              <a:latin typeface="Arial"/>
              <a:cs typeface="Arial"/>
            </a:endParaRPr>
          </a:p>
        </p:txBody>
      </p:sp>
      <p:sp>
        <p:nvSpPr>
          <p:cNvPr id="3" name="object 3"/>
          <p:cNvSpPr txBox="1"/>
          <p:nvPr/>
        </p:nvSpPr>
        <p:spPr>
          <a:xfrm>
            <a:off x="3894201" y="1960321"/>
            <a:ext cx="1209040" cy="635000"/>
          </a:xfrm>
          <a:prstGeom prst="rect">
            <a:avLst/>
          </a:prstGeom>
        </p:spPr>
        <p:txBody>
          <a:bodyPr vert="horz" wrap="square" lIns="0" tIns="12065" rIns="0" bIns="0" rtlCol="0">
            <a:spAutoFit/>
          </a:bodyPr>
          <a:lstStyle/>
          <a:p>
            <a:pPr marL="12700" marR="0" lvl="0" indent="0" defTabSz="914400" eaLnBrk="1" fontAlgn="auto" latinLnBrk="0" hangingPunct="1">
              <a:lnSpc>
                <a:spcPct val="100000"/>
              </a:lnSpc>
              <a:spcBef>
                <a:spcPts val="95"/>
              </a:spcBef>
              <a:spcAft>
                <a:spcPts val="0"/>
              </a:spcAft>
              <a:buClrTx/>
              <a:buSzTx/>
              <a:buFontTx/>
              <a:buNone/>
              <a:tabLst/>
              <a:defRPr/>
            </a:pPr>
            <a:r>
              <a:rPr kumimoji="0" sz="4000" b="1" i="0" u="none" strike="noStrike" kern="0" cap="none" spc="-25" normalizeH="0" baseline="0" noProof="0">
                <a:ln>
                  <a:noFill/>
                </a:ln>
                <a:solidFill>
                  <a:srgbClr val="073762"/>
                </a:solidFill>
                <a:effectLst/>
                <a:uLnTx/>
                <a:uFillTx/>
                <a:latin typeface="Arial"/>
                <a:cs typeface="Arial"/>
              </a:rPr>
              <a:t>WHY</a:t>
            </a:r>
            <a:endParaRPr kumimoji="0" sz="4000" b="0" i="0" u="none" strike="noStrike" kern="0" cap="none" spc="0" normalizeH="0" baseline="0" noProof="0">
              <a:ln>
                <a:noFill/>
              </a:ln>
              <a:solidFill>
                <a:sysClr val="windowText" lastClr="000000"/>
              </a:solidFill>
              <a:effectLst/>
              <a:uLnTx/>
              <a:uFillTx/>
              <a:latin typeface="Arial"/>
              <a:cs typeface="Arial"/>
            </a:endParaRPr>
          </a:p>
        </p:txBody>
      </p:sp>
      <p:sp>
        <p:nvSpPr>
          <p:cNvPr id="4" name="object 4"/>
          <p:cNvSpPr txBox="1"/>
          <p:nvPr/>
        </p:nvSpPr>
        <p:spPr>
          <a:xfrm>
            <a:off x="5174741" y="2570479"/>
            <a:ext cx="335915" cy="635000"/>
          </a:xfrm>
          <a:prstGeom prst="rect">
            <a:avLst/>
          </a:prstGeom>
        </p:spPr>
        <p:txBody>
          <a:bodyPr vert="horz" wrap="square" lIns="0" tIns="12065" rIns="0" bIns="0" rtlCol="0">
            <a:spAutoFit/>
          </a:bodyPr>
          <a:lstStyle/>
          <a:p>
            <a:pPr marL="12700" marR="0" lvl="0" indent="0" defTabSz="914400" eaLnBrk="1" fontAlgn="auto" latinLnBrk="0" hangingPunct="1">
              <a:lnSpc>
                <a:spcPct val="100000"/>
              </a:lnSpc>
              <a:spcBef>
                <a:spcPts val="95"/>
              </a:spcBef>
              <a:spcAft>
                <a:spcPts val="0"/>
              </a:spcAft>
              <a:buClrTx/>
              <a:buSzTx/>
              <a:buFontTx/>
              <a:buNone/>
              <a:tabLst/>
              <a:defRPr/>
            </a:pPr>
            <a:r>
              <a:rPr kumimoji="0" sz="4000" b="1" i="0" u="none" strike="noStrike" kern="0" cap="none" spc="-50" normalizeH="0" baseline="0" noProof="0">
                <a:ln>
                  <a:noFill/>
                </a:ln>
                <a:solidFill>
                  <a:srgbClr val="073762"/>
                </a:solidFill>
                <a:effectLst/>
                <a:uLnTx/>
                <a:uFillTx/>
                <a:latin typeface="Arial"/>
                <a:cs typeface="Arial"/>
              </a:rPr>
              <a:t>?</a:t>
            </a:r>
            <a:endParaRPr kumimoji="0" sz="4000" b="0" i="0" u="none" strike="noStrike" kern="0" cap="none" spc="0" normalizeH="0" baseline="0" noProof="0">
              <a:ln>
                <a:noFill/>
              </a:ln>
              <a:solidFill>
                <a:sysClr val="windowText" lastClr="000000"/>
              </a:solidFill>
              <a:effectLst/>
              <a:uLnTx/>
              <a:uFillTx/>
              <a:latin typeface="Arial"/>
              <a:cs typeface="Arial"/>
            </a:endParaRPr>
          </a:p>
        </p:txBody>
      </p:sp>
      <p:pic>
        <p:nvPicPr>
          <p:cNvPr id="5" name="object 5"/>
          <p:cNvPicPr/>
          <p:nvPr/>
        </p:nvPicPr>
        <p:blipFill>
          <a:blip r:embed="rId2" cstate="print"/>
          <a:stretch>
            <a:fillRect/>
          </a:stretch>
        </p:blipFill>
        <p:spPr>
          <a:xfrm>
            <a:off x="3777996" y="2633472"/>
            <a:ext cx="1431036" cy="467868"/>
          </a:xfrm>
          <a:prstGeom prst="rect">
            <a:avLst/>
          </a:prstGeom>
        </p:spPr>
      </p:pic>
      <p:grpSp>
        <p:nvGrpSpPr>
          <p:cNvPr id="6" name="object 6"/>
          <p:cNvGrpSpPr/>
          <p:nvPr/>
        </p:nvGrpSpPr>
        <p:grpSpPr>
          <a:xfrm>
            <a:off x="5559425" y="2601293"/>
            <a:ext cx="3118485" cy="824865"/>
            <a:chOff x="5559425" y="2601293"/>
            <a:chExt cx="3118485" cy="824865"/>
          </a:xfrm>
        </p:grpSpPr>
        <p:pic>
          <p:nvPicPr>
            <p:cNvPr id="7" name="object 7"/>
            <p:cNvPicPr/>
            <p:nvPr/>
          </p:nvPicPr>
          <p:blipFill>
            <a:blip r:embed="rId3" cstate="print"/>
            <a:stretch>
              <a:fillRect/>
            </a:stretch>
          </p:blipFill>
          <p:spPr>
            <a:xfrm>
              <a:off x="5561062" y="2601293"/>
              <a:ext cx="3116597" cy="824739"/>
            </a:xfrm>
            <a:prstGeom prst="rect">
              <a:avLst/>
            </a:prstGeom>
          </p:spPr>
        </p:pic>
        <p:pic>
          <p:nvPicPr>
            <p:cNvPr id="8" name="object 8"/>
            <p:cNvPicPr/>
            <p:nvPr/>
          </p:nvPicPr>
          <p:blipFill>
            <a:blip r:embed="rId4" cstate="print"/>
            <a:stretch>
              <a:fillRect/>
            </a:stretch>
          </p:blipFill>
          <p:spPr>
            <a:xfrm>
              <a:off x="6210300" y="2691371"/>
              <a:ext cx="2385059" cy="688860"/>
            </a:xfrm>
            <a:prstGeom prst="rect">
              <a:avLst/>
            </a:prstGeom>
          </p:spPr>
        </p:pic>
        <p:sp>
          <p:nvSpPr>
            <p:cNvPr id="9" name="object 9"/>
            <p:cNvSpPr/>
            <p:nvPr/>
          </p:nvSpPr>
          <p:spPr>
            <a:xfrm>
              <a:off x="5559425" y="2609087"/>
              <a:ext cx="3051175" cy="749935"/>
            </a:xfrm>
            <a:custGeom>
              <a:avLst/>
              <a:gdLst/>
              <a:ahLst/>
              <a:cxnLst/>
              <a:rect l="l" t="t" r="r" b="b"/>
              <a:pathLst>
                <a:path w="3051175" h="749935">
                  <a:moveTo>
                    <a:pt x="2926206" y="0"/>
                  </a:moveTo>
                  <a:lnTo>
                    <a:pt x="666114" y="0"/>
                  </a:lnTo>
                  <a:lnTo>
                    <a:pt x="617495" y="9828"/>
                  </a:lnTo>
                  <a:lnTo>
                    <a:pt x="577770" y="36623"/>
                  </a:lnTo>
                  <a:lnTo>
                    <a:pt x="550975" y="76348"/>
                  </a:lnTo>
                  <a:lnTo>
                    <a:pt x="541147" y="124968"/>
                  </a:lnTo>
                  <a:lnTo>
                    <a:pt x="0" y="252984"/>
                  </a:lnTo>
                  <a:lnTo>
                    <a:pt x="541147" y="312419"/>
                  </a:lnTo>
                  <a:lnTo>
                    <a:pt x="541147" y="624839"/>
                  </a:lnTo>
                  <a:lnTo>
                    <a:pt x="550975" y="673459"/>
                  </a:lnTo>
                  <a:lnTo>
                    <a:pt x="577770" y="713184"/>
                  </a:lnTo>
                  <a:lnTo>
                    <a:pt x="617495" y="739979"/>
                  </a:lnTo>
                  <a:lnTo>
                    <a:pt x="666114" y="749807"/>
                  </a:lnTo>
                  <a:lnTo>
                    <a:pt x="2926206" y="749807"/>
                  </a:lnTo>
                  <a:lnTo>
                    <a:pt x="2974826" y="739979"/>
                  </a:lnTo>
                  <a:lnTo>
                    <a:pt x="3014551" y="713184"/>
                  </a:lnTo>
                  <a:lnTo>
                    <a:pt x="3041346" y="673459"/>
                  </a:lnTo>
                  <a:lnTo>
                    <a:pt x="3051175" y="624839"/>
                  </a:lnTo>
                  <a:lnTo>
                    <a:pt x="3051175" y="124968"/>
                  </a:lnTo>
                  <a:lnTo>
                    <a:pt x="3041346" y="76348"/>
                  </a:lnTo>
                  <a:lnTo>
                    <a:pt x="3014551" y="36623"/>
                  </a:lnTo>
                  <a:lnTo>
                    <a:pt x="2974826" y="9828"/>
                  </a:lnTo>
                  <a:lnTo>
                    <a:pt x="2926206"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0" name="object 10"/>
          <p:cNvSpPr txBox="1"/>
          <p:nvPr/>
        </p:nvSpPr>
        <p:spPr>
          <a:xfrm>
            <a:off x="6331077" y="2752471"/>
            <a:ext cx="2055495" cy="452755"/>
          </a:xfrm>
          <a:prstGeom prst="rect">
            <a:avLst/>
          </a:prstGeom>
        </p:spPr>
        <p:txBody>
          <a:bodyPr vert="horz" wrap="square" lIns="0" tIns="12700" rIns="0" bIns="0" rtlCol="0">
            <a:spAutoFit/>
          </a:bodyPr>
          <a:lstStyle/>
          <a:p>
            <a:pPr marL="210820" marR="5080" lvl="0" indent="-198755" defTabSz="914400" eaLnBrk="1" fontAlgn="auto" latinLnBrk="0" hangingPunct="1">
              <a:lnSpc>
                <a:spcPct val="100000"/>
              </a:lnSpc>
              <a:spcBef>
                <a:spcPts val="100"/>
              </a:spcBef>
              <a:spcAft>
                <a:spcPts val="0"/>
              </a:spcAft>
              <a:buClrTx/>
              <a:buSzTx/>
              <a:buFontTx/>
              <a:buNone/>
              <a:tabLst/>
              <a:defRPr/>
            </a:pPr>
            <a:r>
              <a:rPr kumimoji="0" sz="1400" b="0" i="0" u="none" strike="noStrike" kern="0" cap="none" spc="0" normalizeH="0" baseline="0" noProof="0">
                <a:ln>
                  <a:noFill/>
                </a:ln>
                <a:solidFill>
                  <a:srgbClr val="FFFFFF"/>
                </a:solidFill>
                <a:effectLst/>
                <a:uLnTx/>
                <a:uFillTx/>
                <a:latin typeface="Arial"/>
                <a:cs typeface="Arial"/>
              </a:rPr>
              <a:t>Existing</a:t>
            </a:r>
            <a:r>
              <a:rPr kumimoji="0" sz="1400" b="0" i="0" u="none" strike="noStrike" kern="0" cap="none" spc="-20" normalizeH="0" baseline="0" noProof="0">
                <a:ln>
                  <a:noFill/>
                </a:ln>
                <a:solidFill>
                  <a:srgbClr val="FFFFFF"/>
                </a:solidFill>
                <a:effectLst/>
                <a:uLnTx/>
                <a:uFillTx/>
                <a:latin typeface="Arial"/>
                <a:cs typeface="Arial"/>
              </a:rPr>
              <a:t> </a:t>
            </a:r>
            <a:r>
              <a:rPr kumimoji="0" sz="1400" b="0" i="0" u="none" strike="noStrike" kern="0" cap="none" spc="0" normalizeH="0" baseline="0" noProof="0">
                <a:ln>
                  <a:noFill/>
                </a:ln>
                <a:solidFill>
                  <a:srgbClr val="FFFFFF"/>
                </a:solidFill>
                <a:effectLst/>
                <a:uLnTx/>
                <a:uFillTx/>
                <a:latin typeface="Arial"/>
                <a:cs typeface="Arial"/>
              </a:rPr>
              <a:t>country</a:t>
            </a:r>
            <a:r>
              <a:rPr kumimoji="0" sz="1400" b="0" i="0" u="none" strike="noStrike" kern="0" cap="none" spc="-55" normalizeH="0" baseline="0" noProof="0">
                <a:ln>
                  <a:noFill/>
                </a:ln>
                <a:solidFill>
                  <a:srgbClr val="FFFFFF"/>
                </a:solidFill>
                <a:effectLst/>
                <a:uLnTx/>
                <a:uFillTx/>
                <a:latin typeface="Arial"/>
                <a:cs typeface="Arial"/>
              </a:rPr>
              <a:t> </a:t>
            </a:r>
            <a:r>
              <a:rPr kumimoji="0" sz="1400" b="0" i="0" u="none" strike="noStrike" kern="0" cap="none" spc="-10" normalizeH="0" baseline="0" noProof="0">
                <a:ln>
                  <a:noFill/>
                </a:ln>
                <a:solidFill>
                  <a:srgbClr val="FFFFFF"/>
                </a:solidFill>
                <a:effectLst/>
                <a:uLnTx/>
                <a:uFillTx/>
                <a:latin typeface="Arial"/>
                <a:cs typeface="Arial"/>
              </a:rPr>
              <a:t>registries </a:t>
            </a:r>
            <a:r>
              <a:rPr kumimoji="0" sz="1400" b="0" i="0" u="none" strike="noStrike" kern="0" cap="none" spc="0" normalizeH="0" baseline="0" noProof="0">
                <a:ln>
                  <a:noFill/>
                </a:ln>
                <a:solidFill>
                  <a:srgbClr val="FFFFFF"/>
                </a:solidFill>
                <a:effectLst/>
                <a:uLnTx/>
                <a:uFillTx/>
                <a:latin typeface="Arial"/>
                <a:cs typeface="Arial"/>
              </a:rPr>
              <a:t>are</a:t>
            </a:r>
            <a:r>
              <a:rPr kumimoji="0" sz="1400" b="0" i="0" u="none" strike="noStrike" kern="0" cap="none" spc="-45" normalizeH="0" baseline="0" noProof="0">
                <a:ln>
                  <a:noFill/>
                </a:ln>
                <a:solidFill>
                  <a:srgbClr val="FFFFFF"/>
                </a:solidFill>
                <a:effectLst/>
                <a:uLnTx/>
                <a:uFillTx/>
                <a:latin typeface="Arial"/>
                <a:cs typeface="Arial"/>
              </a:rPr>
              <a:t> </a:t>
            </a:r>
            <a:r>
              <a:rPr kumimoji="0" sz="1400" b="0" i="0" u="none" strike="noStrike" kern="0" cap="none" spc="0" normalizeH="0" baseline="0" noProof="0">
                <a:ln>
                  <a:noFill/>
                </a:ln>
                <a:solidFill>
                  <a:srgbClr val="FFFFFF"/>
                </a:solidFill>
                <a:effectLst/>
                <a:uLnTx/>
                <a:uFillTx/>
                <a:latin typeface="Arial"/>
                <a:cs typeface="Arial"/>
              </a:rPr>
              <a:t>small</a:t>
            </a:r>
            <a:r>
              <a:rPr kumimoji="0" sz="1400" b="0" i="0" u="none" strike="noStrike" kern="0" cap="none" spc="-35" normalizeH="0" baseline="0" noProof="0">
                <a:ln>
                  <a:noFill/>
                </a:ln>
                <a:solidFill>
                  <a:srgbClr val="FFFFFF"/>
                </a:solidFill>
                <a:effectLst/>
                <a:uLnTx/>
                <a:uFillTx/>
                <a:latin typeface="Arial"/>
                <a:cs typeface="Arial"/>
              </a:rPr>
              <a:t> </a:t>
            </a:r>
            <a:r>
              <a:rPr kumimoji="0" sz="1400" b="0" i="0" u="none" strike="noStrike" kern="0" cap="none" spc="0" normalizeH="0" baseline="0" noProof="0">
                <a:ln>
                  <a:noFill/>
                </a:ln>
                <a:solidFill>
                  <a:srgbClr val="FFFFFF"/>
                </a:solidFill>
                <a:effectLst/>
                <a:uLnTx/>
                <a:uFillTx/>
                <a:latin typeface="Arial"/>
                <a:cs typeface="Arial"/>
              </a:rPr>
              <a:t>and</a:t>
            </a:r>
            <a:r>
              <a:rPr kumimoji="0" sz="1400" b="0" i="0" u="none" strike="noStrike" kern="0" cap="none" spc="-30" normalizeH="0" baseline="0" noProof="0">
                <a:ln>
                  <a:noFill/>
                </a:ln>
                <a:solidFill>
                  <a:srgbClr val="FFFFFF"/>
                </a:solidFill>
                <a:effectLst/>
                <a:uLnTx/>
                <a:uFillTx/>
                <a:latin typeface="Arial"/>
                <a:cs typeface="Arial"/>
              </a:rPr>
              <a:t> </a:t>
            </a:r>
            <a:r>
              <a:rPr kumimoji="0" sz="1400" b="0" i="0" u="none" strike="noStrike" kern="0" cap="none" spc="-10" normalizeH="0" baseline="0" noProof="0">
                <a:ln>
                  <a:noFill/>
                </a:ln>
                <a:solidFill>
                  <a:srgbClr val="FFFFFF"/>
                </a:solidFill>
                <a:effectLst/>
                <a:uLnTx/>
                <a:uFillTx/>
                <a:latin typeface="Arial"/>
                <a:cs typeface="Arial"/>
              </a:rPr>
              <a:t>limited</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grpSp>
        <p:nvGrpSpPr>
          <p:cNvPr id="11" name="object 11"/>
          <p:cNvGrpSpPr/>
          <p:nvPr/>
        </p:nvGrpSpPr>
        <p:grpSpPr>
          <a:xfrm>
            <a:off x="5148960" y="705545"/>
            <a:ext cx="3545840" cy="1631314"/>
            <a:chOff x="5148960" y="705545"/>
            <a:chExt cx="3545840" cy="1631314"/>
          </a:xfrm>
        </p:grpSpPr>
        <p:pic>
          <p:nvPicPr>
            <p:cNvPr id="12" name="object 12"/>
            <p:cNvPicPr/>
            <p:nvPr/>
          </p:nvPicPr>
          <p:blipFill>
            <a:blip r:embed="rId5" cstate="print"/>
            <a:stretch>
              <a:fillRect/>
            </a:stretch>
          </p:blipFill>
          <p:spPr>
            <a:xfrm>
              <a:off x="5149572" y="705545"/>
              <a:ext cx="3544855" cy="1630845"/>
            </a:xfrm>
            <a:prstGeom prst="rect">
              <a:avLst/>
            </a:prstGeom>
          </p:spPr>
        </p:pic>
        <p:pic>
          <p:nvPicPr>
            <p:cNvPr id="13" name="object 13"/>
            <p:cNvPicPr/>
            <p:nvPr/>
          </p:nvPicPr>
          <p:blipFill>
            <a:blip r:embed="rId6" cstate="print"/>
            <a:stretch>
              <a:fillRect/>
            </a:stretch>
          </p:blipFill>
          <p:spPr>
            <a:xfrm>
              <a:off x="5958839" y="897623"/>
              <a:ext cx="2622804" cy="1115580"/>
            </a:xfrm>
            <a:prstGeom prst="rect">
              <a:avLst/>
            </a:prstGeom>
          </p:spPr>
        </p:pic>
        <p:sp>
          <p:nvSpPr>
            <p:cNvPr id="14" name="object 14"/>
            <p:cNvSpPr/>
            <p:nvPr/>
          </p:nvSpPr>
          <p:spPr>
            <a:xfrm>
              <a:off x="5148960" y="713232"/>
              <a:ext cx="3478529" cy="1575435"/>
            </a:xfrm>
            <a:custGeom>
              <a:avLst/>
              <a:gdLst/>
              <a:ahLst/>
              <a:cxnLst/>
              <a:rect l="l" t="t" r="r" b="b"/>
              <a:pathLst>
                <a:path w="3478529" h="1575435">
                  <a:moveTo>
                    <a:pt x="3248024" y="0"/>
                  </a:moveTo>
                  <a:lnTo>
                    <a:pt x="945768" y="0"/>
                  </a:lnTo>
                  <a:lnTo>
                    <a:pt x="899334" y="4679"/>
                  </a:lnTo>
                  <a:lnTo>
                    <a:pt x="856087" y="18101"/>
                  </a:lnTo>
                  <a:lnTo>
                    <a:pt x="816953" y="39339"/>
                  </a:lnTo>
                  <a:lnTo>
                    <a:pt x="782859" y="67468"/>
                  </a:lnTo>
                  <a:lnTo>
                    <a:pt x="754730" y="101562"/>
                  </a:lnTo>
                  <a:lnTo>
                    <a:pt x="733492" y="140696"/>
                  </a:lnTo>
                  <a:lnTo>
                    <a:pt x="720070" y="183943"/>
                  </a:lnTo>
                  <a:lnTo>
                    <a:pt x="715390" y="230377"/>
                  </a:lnTo>
                  <a:lnTo>
                    <a:pt x="715390" y="806322"/>
                  </a:lnTo>
                  <a:lnTo>
                    <a:pt x="0" y="1575307"/>
                  </a:lnTo>
                  <a:lnTo>
                    <a:pt x="715390" y="1151889"/>
                  </a:lnTo>
                  <a:lnTo>
                    <a:pt x="3478403" y="1151889"/>
                  </a:lnTo>
                  <a:lnTo>
                    <a:pt x="3478403" y="230377"/>
                  </a:lnTo>
                  <a:lnTo>
                    <a:pt x="3473723" y="183943"/>
                  </a:lnTo>
                  <a:lnTo>
                    <a:pt x="3460301" y="140696"/>
                  </a:lnTo>
                  <a:lnTo>
                    <a:pt x="3439063" y="101562"/>
                  </a:lnTo>
                  <a:lnTo>
                    <a:pt x="3410934" y="67468"/>
                  </a:lnTo>
                  <a:lnTo>
                    <a:pt x="3376840" y="39339"/>
                  </a:lnTo>
                  <a:lnTo>
                    <a:pt x="3337706" y="18101"/>
                  </a:lnTo>
                  <a:lnTo>
                    <a:pt x="3294459" y="4679"/>
                  </a:lnTo>
                  <a:lnTo>
                    <a:pt x="3248024" y="0"/>
                  </a:lnTo>
                  <a:close/>
                </a:path>
                <a:path w="3478529" h="1575435">
                  <a:moveTo>
                    <a:pt x="3478403" y="1151889"/>
                  </a:moveTo>
                  <a:lnTo>
                    <a:pt x="715390" y="1151889"/>
                  </a:lnTo>
                  <a:lnTo>
                    <a:pt x="720070" y="1198324"/>
                  </a:lnTo>
                  <a:lnTo>
                    <a:pt x="733492" y="1241571"/>
                  </a:lnTo>
                  <a:lnTo>
                    <a:pt x="754730" y="1280705"/>
                  </a:lnTo>
                  <a:lnTo>
                    <a:pt x="782859" y="1314799"/>
                  </a:lnTo>
                  <a:lnTo>
                    <a:pt x="816953" y="1342928"/>
                  </a:lnTo>
                  <a:lnTo>
                    <a:pt x="856087" y="1364166"/>
                  </a:lnTo>
                  <a:lnTo>
                    <a:pt x="899334" y="1377588"/>
                  </a:lnTo>
                  <a:lnTo>
                    <a:pt x="945768" y="1382267"/>
                  </a:lnTo>
                  <a:lnTo>
                    <a:pt x="3248024" y="1382267"/>
                  </a:lnTo>
                  <a:lnTo>
                    <a:pt x="3294459" y="1377588"/>
                  </a:lnTo>
                  <a:lnTo>
                    <a:pt x="3337706" y="1364166"/>
                  </a:lnTo>
                  <a:lnTo>
                    <a:pt x="3376840" y="1342928"/>
                  </a:lnTo>
                  <a:lnTo>
                    <a:pt x="3410934" y="1314799"/>
                  </a:lnTo>
                  <a:lnTo>
                    <a:pt x="3439063" y="1280705"/>
                  </a:lnTo>
                  <a:lnTo>
                    <a:pt x="3460301" y="1241571"/>
                  </a:lnTo>
                  <a:lnTo>
                    <a:pt x="3473723" y="1198324"/>
                  </a:lnTo>
                  <a:lnTo>
                    <a:pt x="3478403" y="1151889"/>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5" name="object 15"/>
          <p:cNvSpPr txBox="1"/>
          <p:nvPr/>
        </p:nvSpPr>
        <p:spPr>
          <a:xfrm>
            <a:off x="6080886" y="958976"/>
            <a:ext cx="2332990" cy="880110"/>
          </a:xfrm>
          <a:prstGeom prst="rect">
            <a:avLst/>
          </a:prstGeom>
        </p:spPr>
        <p:txBody>
          <a:bodyPr vert="horz" wrap="square" lIns="0" tIns="13335" rIns="0" bIns="0" rtlCol="0">
            <a:spAutoFit/>
          </a:bodyPr>
          <a:lstStyle/>
          <a:p>
            <a:pPr marL="12700" marR="5080" lvl="0" indent="1270" algn="ctr" defTabSz="914400" eaLnBrk="1" fontAlgn="auto" latinLnBrk="0" hangingPunct="1">
              <a:lnSpc>
                <a:spcPct val="100000"/>
              </a:lnSpc>
              <a:spcBef>
                <a:spcPts val="105"/>
              </a:spcBef>
              <a:spcAft>
                <a:spcPts val="0"/>
              </a:spcAft>
              <a:buClrTx/>
              <a:buSzTx/>
              <a:buFontTx/>
              <a:buNone/>
              <a:tabLst/>
              <a:defRPr/>
            </a:pPr>
            <a:r>
              <a:rPr kumimoji="0" sz="1400" b="0" i="0" u="none" strike="noStrike" kern="0" cap="none" spc="0" normalizeH="0" baseline="0" noProof="0">
                <a:ln>
                  <a:noFill/>
                </a:ln>
                <a:solidFill>
                  <a:srgbClr val="FFFFFF"/>
                </a:solidFill>
                <a:effectLst/>
                <a:uLnTx/>
                <a:uFillTx/>
                <a:latin typeface="Arial"/>
                <a:cs typeface="Arial"/>
              </a:rPr>
              <a:t>Lack</a:t>
            </a:r>
            <a:r>
              <a:rPr kumimoji="0" sz="1400" b="0" i="0" u="none" strike="noStrike" kern="0" cap="none" spc="-30" normalizeH="0" baseline="0" noProof="0">
                <a:ln>
                  <a:noFill/>
                </a:ln>
                <a:solidFill>
                  <a:srgbClr val="FFFFFF"/>
                </a:solidFill>
                <a:effectLst/>
                <a:uLnTx/>
                <a:uFillTx/>
                <a:latin typeface="Arial"/>
                <a:cs typeface="Arial"/>
              </a:rPr>
              <a:t> </a:t>
            </a:r>
            <a:r>
              <a:rPr kumimoji="0" sz="1400" b="0" i="0" u="none" strike="noStrike" kern="0" cap="none" spc="0" normalizeH="0" baseline="0" noProof="0">
                <a:ln>
                  <a:noFill/>
                </a:ln>
                <a:solidFill>
                  <a:srgbClr val="FFFFFF"/>
                </a:solidFill>
                <a:effectLst/>
                <a:uLnTx/>
                <a:uFillTx/>
                <a:latin typeface="Arial"/>
                <a:cs typeface="Arial"/>
              </a:rPr>
              <a:t>of</a:t>
            </a:r>
            <a:r>
              <a:rPr kumimoji="0" sz="1400" b="0" i="0" u="none" strike="noStrike" kern="0" cap="none" spc="-15" normalizeH="0" baseline="0" noProof="0">
                <a:ln>
                  <a:noFill/>
                </a:ln>
                <a:solidFill>
                  <a:srgbClr val="FFFFFF"/>
                </a:solidFill>
                <a:effectLst/>
                <a:uLnTx/>
                <a:uFillTx/>
                <a:latin typeface="Arial"/>
                <a:cs typeface="Arial"/>
              </a:rPr>
              <a:t> </a:t>
            </a:r>
            <a:r>
              <a:rPr kumimoji="0" sz="1400" b="0" i="0" u="none" strike="noStrike" kern="0" cap="none" spc="0" normalizeH="0" baseline="0" noProof="0">
                <a:ln>
                  <a:noFill/>
                </a:ln>
                <a:solidFill>
                  <a:srgbClr val="FFFFFF"/>
                </a:solidFill>
                <a:effectLst/>
                <a:uLnTx/>
                <a:uFillTx/>
                <a:latin typeface="Arial"/>
                <a:cs typeface="Arial"/>
              </a:rPr>
              <a:t>data</a:t>
            </a:r>
            <a:r>
              <a:rPr kumimoji="0" sz="1400" b="0" i="0" u="none" strike="noStrike" kern="0" cap="none" spc="-20" normalizeH="0" baseline="0" noProof="0">
                <a:ln>
                  <a:noFill/>
                </a:ln>
                <a:solidFill>
                  <a:srgbClr val="FFFFFF"/>
                </a:solidFill>
                <a:effectLst/>
                <a:uLnTx/>
                <a:uFillTx/>
                <a:latin typeface="Arial"/>
                <a:cs typeface="Arial"/>
              </a:rPr>
              <a:t> </a:t>
            </a:r>
            <a:r>
              <a:rPr kumimoji="0" sz="1400" b="0" i="0" u="none" strike="noStrike" kern="0" cap="none" spc="-10" normalizeH="0" baseline="0" noProof="0">
                <a:ln>
                  <a:noFill/>
                </a:ln>
                <a:solidFill>
                  <a:srgbClr val="FFFFFF"/>
                </a:solidFill>
                <a:effectLst/>
                <a:uLnTx/>
                <a:uFillTx/>
                <a:latin typeface="Arial"/>
                <a:cs typeface="Arial"/>
              </a:rPr>
              <a:t>interoperability </a:t>
            </a:r>
            <a:r>
              <a:rPr kumimoji="0" sz="1400" b="0" i="0" u="none" strike="noStrike" kern="0" cap="none" spc="0" normalizeH="0" baseline="0" noProof="0">
                <a:ln>
                  <a:noFill/>
                </a:ln>
                <a:solidFill>
                  <a:srgbClr val="FFFFFF"/>
                </a:solidFill>
                <a:effectLst/>
                <a:uLnTx/>
                <a:uFillTx/>
                <a:latin typeface="Arial"/>
                <a:cs typeface="Arial"/>
              </a:rPr>
              <a:t>across</a:t>
            </a:r>
            <a:r>
              <a:rPr kumimoji="0" sz="1400" b="0" i="0" u="none" strike="noStrike" kern="0" cap="none" spc="-55" normalizeH="0" baseline="0" noProof="0">
                <a:ln>
                  <a:noFill/>
                </a:ln>
                <a:solidFill>
                  <a:srgbClr val="FFFFFF"/>
                </a:solidFill>
                <a:effectLst/>
                <a:uLnTx/>
                <a:uFillTx/>
                <a:latin typeface="Arial"/>
                <a:cs typeface="Arial"/>
              </a:rPr>
              <a:t> </a:t>
            </a:r>
            <a:r>
              <a:rPr kumimoji="0" sz="1400" b="0" i="0" u="none" strike="noStrike" kern="0" cap="none" spc="0" normalizeH="0" baseline="0" noProof="0">
                <a:ln>
                  <a:noFill/>
                </a:ln>
                <a:solidFill>
                  <a:srgbClr val="FFFFFF"/>
                </a:solidFill>
                <a:effectLst/>
                <a:uLnTx/>
                <a:uFillTx/>
                <a:latin typeface="Arial"/>
                <a:cs typeface="Arial"/>
              </a:rPr>
              <a:t>regional</a:t>
            </a:r>
            <a:r>
              <a:rPr kumimoji="0" sz="1400" b="0" i="0" u="none" strike="noStrike" kern="0" cap="none" spc="-45" normalizeH="0" baseline="0" noProof="0">
                <a:ln>
                  <a:noFill/>
                </a:ln>
                <a:solidFill>
                  <a:srgbClr val="FFFFFF"/>
                </a:solidFill>
                <a:effectLst/>
                <a:uLnTx/>
                <a:uFillTx/>
                <a:latin typeface="Arial"/>
                <a:cs typeface="Arial"/>
              </a:rPr>
              <a:t> </a:t>
            </a:r>
            <a:r>
              <a:rPr kumimoji="0" sz="1400" b="0" i="0" u="none" strike="noStrike" kern="0" cap="none" spc="0" normalizeH="0" baseline="0" noProof="0">
                <a:ln>
                  <a:noFill/>
                </a:ln>
                <a:solidFill>
                  <a:srgbClr val="FFFFFF"/>
                </a:solidFill>
                <a:effectLst/>
                <a:uLnTx/>
                <a:uFillTx/>
                <a:latin typeface="Arial"/>
                <a:cs typeface="Arial"/>
              </a:rPr>
              <a:t>or</a:t>
            </a:r>
            <a:r>
              <a:rPr kumimoji="0" sz="1400" b="0" i="0" u="none" strike="noStrike" kern="0" cap="none" spc="-30" normalizeH="0" baseline="0" noProof="0">
                <a:ln>
                  <a:noFill/>
                </a:ln>
                <a:solidFill>
                  <a:srgbClr val="FFFFFF"/>
                </a:solidFill>
                <a:effectLst/>
                <a:uLnTx/>
                <a:uFillTx/>
                <a:latin typeface="Arial"/>
                <a:cs typeface="Arial"/>
              </a:rPr>
              <a:t> </a:t>
            </a:r>
            <a:r>
              <a:rPr kumimoji="0" sz="1400" b="0" i="0" u="none" strike="noStrike" kern="0" cap="none" spc="-10" normalizeH="0" baseline="0" noProof="0">
                <a:ln>
                  <a:noFill/>
                </a:ln>
                <a:solidFill>
                  <a:srgbClr val="FFFFFF"/>
                </a:solidFill>
                <a:effectLst/>
                <a:uLnTx/>
                <a:uFillTx/>
                <a:latin typeface="Arial"/>
                <a:cs typeface="Arial"/>
              </a:rPr>
              <a:t>country- </a:t>
            </a:r>
            <a:r>
              <a:rPr kumimoji="0" sz="1400" b="0" i="0" u="none" strike="noStrike" kern="0" cap="none" spc="0" normalizeH="0" baseline="0" noProof="0">
                <a:ln>
                  <a:noFill/>
                </a:ln>
                <a:solidFill>
                  <a:srgbClr val="FFFFFF"/>
                </a:solidFill>
                <a:effectLst/>
                <a:uLnTx/>
                <a:uFillTx/>
                <a:latin typeface="Arial"/>
                <a:cs typeface="Arial"/>
              </a:rPr>
              <a:t>specific</a:t>
            </a:r>
            <a:r>
              <a:rPr kumimoji="0" sz="1400" b="0" i="0" u="none" strike="noStrike" kern="0" cap="none" spc="-50" normalizeH="0" baseline="0" noProof="0">
                <a:ln>
                  <a:noFill/>
                </a:ln>
                <a:solidFill>
                  <a:srgbClr val="FFFFFF"/>
                </a:solidFill>
                <a:effectLst/>
                <a:uLnTx/>
                <a:uFillTx/>
                <a:latin typeface="Arial"/>
                <a:cs typeface="Arial"/>
              </a:rPr>
              <a:t> </a:t>
            </a:r>
            <a:r>
              <a:rPr kumimoji="0" sz="1400" b="0" i="0" u="none" strike="noStrike" kern="0" cap="none" spc="0" normalizeH="0" baseline="0" noProof="0">
                <a:ln>
                  <a:noFill/>
                </a:ln>
                <a:solidFill>
                  <a:srgbClr val="FFFFFF"/>
                </a:solidFill>
                <a:effectLst/>
                <a:uLnTx/>
                <a:uFillTx/>
                <a:latin typeface="Arial"/>
                <a:cs typeface="Arial"/>
              </a:rPr>
              <a:t>registries</a:t>
            </a:r>
            <a:r>
              <a:rPr kumimoji="0" sz="1400" b="0" i="0" u="none" strike="noStrike" kern="0" cap="none" spc="-50" normalizeH="0" baseline="0" noProof="0">
                <a:ln>
                  <a:noFill/>
                </a:ln>
                <a:solidFill>
                  <a:srgbClr val="FFFFFF"/>
                </a:solidFill>
                <a:effectLst/>
                <a:uLnTx/>
                <a:uFillTx/>
                <a:latin typeface="Arial"/>
                <a:cs typeface="Arial"/>
              </a:rPr>
              <a:t> </a:t>
            </a:r>
            <a:r>
              <a:rPr kumimoji="0" sz="1400" b="0" i="0" u="none" strike="noStrike" kern="0" cap="none" spc="0" normalizeH="0" baseline="0" noProof="0">
                <a:ln>
                  <a:noFill/>
                </a:ln>
                <a:solidFill>
                  <a:srgbClr val="FFFFFF"/>
                </a:solidFill>
                <a:effectLst/>
                <a:uLnTx/>
                <a:uFillTx/>
                <a:latin typeface="Arial"/>
                <a:cs typeface="Arial"/>
              </a:rPr>
              <a:t>due</a:t>
            </a:r>
            <a:r>
              <a:rPr kumimoji="0" sz="1400" b="0" i="0" u="none" strike="noStrike" kern="0" cap="none" spc="-30" normalizeH="0" baseline="0" noProof="0">
                <a:ln>
                  <a:noFill/>
                </a:ln>
                <a:solidFill>
                  <a:srgbClr val="FFFFFF"/>
                </a:solidFill>
                <a:effectLst/>
                <a:uLnTx/>
                <a:uFillTx/>
                <a:latin typeface="Arial"/>
                <a:cs typeface="Arial"/>
              </a:rPr>
              <a:t> </a:t>
            </a:r>
            <a:r>
              <a:rPr kumimoji="0" sz="1400" b="0" i="0" u="none" strike="noStrike" kern="0" cap="none" spc="0" normalizeH="0" baseline="0" noProof="0">
                <a:ln>
                  <a:noFill/>
                </a:ln>
                <a:solidFill>
                  <a:srgbClr val="FFFFFF"/>
                </a:solidFill>
                <a:effectLst/>
                <a:uLnTx/>
                <a:uFillTx/>
                <a:latin typeface="Arial"/>
                <a:cs typeface="Arial"/>
              </a:rPr>
              <a:t>to</a:t>
            </a:r>
            <a:r>
              <a:rPr kumimoji="0" sz="1400" b="0" i="0" u="none" strike="noStrike" kern="0" cap="none" spc="-25" normalizeH="0" baseline="0" noProof="0">
                <a:ln>
                  <a:noFill/>
                </a:ln>
                <a:solidFill>
                  <a:srgbClr val="FFFFFF"/>
                </a:solidFill>
                <a:effectLst/>
                <a:uLnTx/>
                <a:uFillTx/>
                <a:latin typeface="Arial"/>
                <a:cs typeface="Arial"/>
              </a:rPr>
              <a:t> </a:t>
            </a:r>
            <a:r>
              <a:rPr kumimoji="0" sz="1400" b="0" i="0" u="none" strike="noStrike" kern="0" cap="none" spc="-20" normalizeH="0" baseline="0" noProof="0">
                <a:ln>
                  <a:noFill/>
                </a:ln>
                <a:solidFill>
                  <a:srgbClr val="FFFFFF"/>
                </a:solidFill>
                <a:effectLst/>
                <a:uLnTx/>
                <a:uFillTx/>
                <a:latin typeface="Arial"/>
                <a:cs typeface="Arial"/>
              </a:rPr>
              <a:t>non- </a:t>
            </a:r>
            <a:r>
              <a:rPr kumimoji="0" sz="1400" b="0" i="0" u="none" strike="noStrike" kern="0" cap="none" spc="0" normalizeH="0" baseline="0" noProof="0">
                <a:ln>
                  <a:noFill/>
                </a:ln>
                <a:solidFill>
                  <a:srgbClr val="FFFFFF"/>
                </a:solidFill>
                <a:effectLst/>
                <a:uLnTx/>
                <a:uFillTx/>
                <a:latin typeface="Arial"/>
                <a:cs typeface="Arial"/>
              </a:rPr>
              <a:t>standardised</a:t>
            </a:r>
            <a:r>
              <a:rPr kumimoji="0" sz="1400" b="0" i="0" u="none" strike="noStrike" kern="0" cap="none" spc="-60" normalizeH="0" baseline="0" noProof="0">
                <a:ln>
                  <a:noFill/>
                </a:ln>
                <a:solidFill>
                  <a:srgbClr val="FFFFFF"/>
                </a:solidFill>
                <a:effectLst/>
                <a:uLnTx/>
                <a:uFillTx/>
                <a:latin typeface="Arial"/>
                <a:cs typeface="Arial"/>
              </a:rPr>
              <a:t> </a:t>
            </a:r>
            <a:r>
              <a:rPr kumimoji="0" sz="1400" b="0" i="0" u="none" strike="noStrike" kern="0" cap="none" spc="0" normalizeH="0" baseline="0" noProof="0">
                <a:ln>
                  <a:noFill/>
                </a:ln>
                <a:solidFill>
                  <a:srgbClr val="FFFFFF"/>
                </a:solidFill>
                <a:effectLst/>
                <a:uLnTx/>
                <a:uFillTx/>
                <a:latin typeface="Arial"/>
                <a:cs typeface="Arial"/>
              </a:rPr>
              <a:t>data</a:t>
            </a:r>
            <a:r>
              <a:rPr kumimoji="0" sz="1400" b="0" i="0" u="none" strike="noStrike" kern="0" cap="none" spc="-45" normalizeH="0" baseline="0" noProof="0">
                <a:ln>
                  <a:noFill/>
                </a:ln>
                <a:solidFill>
                  <a:srgbClr val="FFFFFF"/>
                </a:solidFill>
                <a:effectLst/>
                <a:uLnTx/>
                <a:uFillTx/>
                <a:latin typeface="Arial"/>
                <a:cs typeface="Arial"/>
              </a:rPr>
              <a:t> </a:t>
            </a:r>
            <a:r>
              <a:rPr kumimoji="0" sz="1400" b="0" i="0" u="none" strike="noStrike" kern="0" cap="none" spc="-10" normalizeH="0" baseline="0" noProof="0">
                <a:ln>
                  <a:noFill/>
                </a:ln>
                <a:solidFill>
                  <a:srgbClr val="FFFFFF"/>
                </a:solidFill>
                <a:effectLst/>
                <a:uLnTx/>
                <a:uFillTx/>
                <a:latin typeface="Arial"/>
                <a:cs typeface="Arial"/>
              </a:rPr>
              <a:t>collection</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grpSp>
        <p:nvGrpSpPr>
          <p:cNvPr id="16" name="object 16"/>
          <p:cNvGrpSpPr/>
          <p:nvPr/>
        </p:nvGrpSpPr>
        <p:grpSpPr>
          <a:xfrm>
            <a:off x="694930" y="798558"/>
            <a:ext cx="3122930" cy="1507490"/>
            <a:chOff x="694930" y="798558"/>
            <a:chExt cx="3122930" cy="1507490"/>
          </a:xfrm>
        </p:grpSpPr>
        <p:pic>
          <p:nvPicPr>
            <p:cNvPr id="17" name="object 17"/>
            <p:cNvPicPr/>
            <p:nvPr/>
          </p:nvPicPr>
          <p:blipFill>
            <a:blip r:embed="rId7" cstate="print"/>
            <a:stretch>
              <a:fillRect/>
            </a:stretch>
          </p:blipFill>
          <p:spPr>
            <a:xfrm>
              <a:off x="694930" y="798558"/>
              <a:ext cx="3122741" cy="1507280"/>
            </a:xfrm>
            <a:prstGeom prst="rect">
              <a:avLst/>
            </a:prstGeom>
          </p:spPr>
        </p:pic>
        <p:pic>
          <p:nvPicPr>
            <p:cNvPr id="18" name="object 18"/>
            <p:cNvPicPr/>
            <p:nvPr/>
          </p:nvPicPr>
          <p:blipFill>
            <a:blip r:embed="rId8" cstate="print"/>
            <a:stretch>
              <a:fillRect/>
            </a:stretch>
          </p:blipFill>
          <p:spPr>
            <a:xfrm>
              <a:off x="845820" y="888479"/>
              <a:ext cx="2334768" cy="688860"/>
            </a:xfrm>
            <a:prstGeom prst="rect">
              <a:avLst/>
            </a:prstGeom>
          </p:spPr>
        </p:pic>
        <p:sp>
          <p:nvSpPr>
            <p:cNvPr id="19" name="object 19"/>
            <p:cNvSpPr/>
            <p:nvPr/>
          </p:nvSpPr>
          <p:spPr>
            <a:xfrm>
              <a:off x="711708" y="806196"/>
              <a:ext cx="3067050" cy="1451610"/>
            </a:xfrm>
            <a:custGeom>
              <a:avLst/>
              <a:gdLst/>
              <a:ahLst/>
              <a:cxnLst/>
              <a:rect l="l" t="t" r="r" b="b"/>
              <a:pathLst>
                <a:path w="3067050" h="1451610">
                  <a:moveTo>
                    <a:pt x="2092960" y="751331"/>
                  </a:moveTo>
                  <a:lnTo>
                    <a:pt x="1465072" y="751331"/>
                  </a:lnTo>
                  <a:lnTo>
                    <a:pt x="3066922" y="1451355"/>
                  </a:lnTo>
                  <a:lnTo>
                    <a:pt x="2092960" y="751331"/>
                  </a:lnTo>
                  <a:close/>
                </a:path>
                <a:path w="3067050" h="1451610">
                  <a:moveTo>
                    <a:pt x="2386330" y="0"/>
                  </a:moveTo>
                  <a:lnTo>
                    <a:pt x="125222" y="0"/>
                  </a:lnTo>
                  <a:lnTo>
                    <a:pt x="76482" y="9832"/>
                  </a:lnTo>
                  <a:lnTo>
                    <a:pt x="36679" y="36655"/>
                  </a:lnTo>
                  <a:lnTo>
                    <a:pt x="9841" y="76455"/>
                  </a:lnTo>
                  <a:lnTo>
                    <a:pt x="0" y="125221"/>
                  </a:lnTo>
                  <a:lnTo>
                    <a:pt x="0" y="626109"/>
                  </a:lnTo>
                  <a:lnTo>
                    <a:pt x="9841" y="674876"/>
                  </a:lnTo>
                  <a:lnTo>
                    <a:pt x="36679" y="714676"/>
                  </a:lnTo>
                  <a:lnTo>
                    <a:pt x="76482" y="741499"/>
                  </a:lnTo>
                  <a:lnTo>
                    <a:pt x="125222" y="751331"/>
                  </a:lnTo>
                  <a:lnTo>
                    <a:pt x="2386330" y="751331"/>
                  </a:lnTo>
                  <a:lnTo>
                    <a:pt x="2435096" y="741499"/>
                  </a:lnTo>
                  <a:lnTo>
                    <a:pt x="2474896" y="714676"/>
                  </a:lnTo>
                  <a:lnTo>
                    <a:pt x="2501719" y="674876"/>
                  </a:lnTo>
                  <a:lnTo>
                    <a:pt x="2511552" y="626109"/>
                  </a:lnTo>
                  <a:lnTo>
                    <a:pt x="2511552" y="125221"/>
                  </a:lnTo>
                  <a:lnTo>
                    <a:pt x="2501719" y="76455"/>
                  </a:lnTo>
                  <a:lnTo>
                    <a:pt x="2474896" y="36655"/>
                  </a:lnTo>
                  <a:lnTo>
                    <a:pt x="2435096" y="9832"/>
                  </a:lnTo>
                  <a:lnTo>
                    <a:pt x="2386330"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0" name="object 20"/>
          <p:cNvSpPr txBox="1"/>
          <p:nvPr/>
        </p:nvSpPr>
        <p:spPr>
          <a:xfrm>
            <a:off x="966927" y="950213"/>
            <a:ext cx="1999614" cy="452755"/>
          </a:xfrm>
          <a:prstGeom prst="rect">
            <a:avLst/>
          </a:prstGeom>
        </p:spPr>
        <p:txBody>
          <a:bodyPr vert="horz" wrap="square" lIns="0" tIns="13335" rIns="0" bIns="0" rtlCol="0">
            <a:spAutoFit/>
          </a:bodyPr>
          <a:lstStyle/>
          <a:p>
            <a:pPr marL="638810" marR="5080" lvl="0" indent="-626745" defTabSz="914400" eaLnBrk="1" fontAlgn="auto" latinLnBrk="0" hangingPunct="1">
              <a:lnSpc>
                <a:spcPct val="100000"/>
              </a:lnSpc>
              <a:spcBef>
                <a:spcPts val="105"/>
              </a:spcBef>
              <a:spcAft>
                <a:spcPts val="0"/>
              </a:spcAft>
              <a:buClrTx/>
              <a:buSzTx/>
              <a:buFontTx/>
              <a:buNone/>
              <a:tabLst/>
              <a:defRPr/>
            </a:pPr>
            <a:r>
              <a:rPr kumimoji="0" sz="1400" b="0" i="0" u="none" strike="noStrike" kern="0" cap="none" spc="0" normalizeH="0" baseline="0" noProof="0">
                <a:ln>
                  <a:noFill/>
                </a:ln>
                <a:solidFill>
                  <a:srgbClr val="FFFFFF"/>
                </a:solidFill>
                <a:effectLst/>
                <a:uLnTx/>
                <a:uFillTx/>
                <a:latin typeface="Arial"/>
                <a:cs typeface="Arial"/>
              </a:rPr>
              <a:t>Lack</a:t>
            </a:r>
            <a:r>
              <a:rPr kumimoji="0" sz="1400" b="0" i="0" u="none" strike="noStrike" kern="0" cap="none" spc="-25" normalizeH="0" baseline="0" noProof="0">
                <a:ln>
                  <a:noFill/>
                </a:ln>
                <a:solidFill>
                  <a:srgbClr val="FFFFFF"/>
                </a:solidFill>
                <a:effectLst/>
                <a:uLnTx/>
                <a:uFillTx/>
                <a:latin typeface="Arial"/>
                <a:cs typeface="Arial"/>
              </a:rPr>
              <a:t> </a:t>
            </a:r>
            <a:r>
              <a:rPr kumimoji="0" sz="1400" b="0" i="0" u="none" strike="noStrike" kern="0" cap="none" spc="0" normalizeH="0" baseline="0" noProof="0">
                <a:ln>
                  <a:noFill/>
                </a:ln>
                <a:solidFill>
                  <a:srgbClr val="FFFFFF"/>
                </a:solidFill>
                <a:effectLst/>
                <a:uLnTx/>
                <a:uFillTx/>
                <a:latin typeface="Arial"/>
                <a:cs typeface="Arial"/>
              </a:rPr>
              <a:t>of</a:t>
            </a:r>
            <a:r>
              <a:rPr kumimoji="0" sz="1400" b="0" i="0" u="none" strike="noStrike" kern="0" cap="none" spc="-10" normalizeH="0" baseline="0" noProof="0">
                <a:ln>
                  <a:noFill/>
                </a:ln>
                <a:solidFill>
                  <a:srgbClr val="FFFFFF"/>
                </a:solidFill>
                <a:effectLst/>
                <a:uLnTx/>
                <a:uFillTx/>
                <a:latin typeface="Arial"/>
                <a:cs typeface="Arial"/>
              </a:rPr>
              <a:t> non-</a:t>
            </a:r>
            <a:r>
              <a:rPr kumimoji="0" sz="1400" b="0" i="0" u="none" strike="noStrike" kern="0" cap="none" spc="0" normalizeH="0" baseline="0" noProof="0">
                <a:ln>
                  <a:noFill/>
                </a:ln>
                <a:solidFill>
                  <a:srgbClr val="FFFFFF"/>
                </a:solidFill>
                <a:effectLst/>
                <a:uLnTx/>
                <a:uFillTx/>
                <a:latin typeface="Arial"/>
                <a:cs typeface="Arial"/>
              </a:rPr>
              <a:t>drug</a:t>
            </a:r>
            <a:r>
              <a:rPr kumimoji="0" sz="1400" b="0" i="0" u="none" strike="noStrike" kern="0" cap="none" spc="-40" normalizeH="0" baseline="0" noProof="0">
                <a:ln>
                  <a:noFill/>
                </a:ln>
                <a:solidFill>
                  <a:srgbClr val="FFFFFF"/>
                </a:solidFill>
                <a:effectLst/>
                <a:uLnTx/>
                <a:uFillTx/>
                <a:latin typeface="Arial"/>
                <a:cs typeface="Arial"/>
              </a:rPr>
              <a:t> </a:t>
            </a:r>
            <a:r>
              <a:rPr kumimoji="0" sz="1400" b="0" i="0" u="none" strike="noStrike" kern="0" cap="none" spc="-10" normalizeH="0" baseline="0" noProof="0">
                <a:ln>
                  <a:noFill/>
                </a:ln>
                <a:solidFill>
                  <a:srgbClr val="FFFFFF"/>
                </a:solidFill>
                <a:effectLst/>
                <a:uLnTx/>
                <a:uFillTx/>
                <a:latin typeface="Arial"/>
                <a:cs typeface="Arial"/>
              </a:rPr>
              <a:t>specific registries</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grpSp>
        <p:nvGrpSpPr>
          <p:cNvPr id="21" name="object 21"/>
          <p:cNvGrpSpPr/>
          <p:nvPr/>
        </p:nvGrpSpPr>
        <p:grpSpPr>
          <a:xfrm>
            <a:off x="341355" y="2595274"/>
            <a:ext cx="3339465" cy="828040"/>
            <a:chOff x="341355" y="2595274"/>
            <a:chExt cx="3339465" cy="828040"/>
          </a:xfrm>
        </p:grpSpPr>
        <p:pic>
          <p:nvPicPr>
            <p:cNvPr id="22" name="object 22"/>
            <p:cNvPicPr/>
            <p:nvPr/>
          </p:nvPicPr>
          <p:blipFill>
            <a:blip r:embed="rId9" cstate="print"/>
            <a:stretch>
              <a:fillRect/>
            </a:stretch>
          </p:blipFill>
          <p:spPr>
            <a:xfrm>
              <a:off x="341355" y="2595274"/>
              <a:ext cx="3339186" cy="827677"/>
            </a:xfrm>
            <a:prstGeom prst="rect">
              <a:avLst/>
            </a:prstGeom>
          </p:spPr>
        </p:pic>
        <p:pic>
          <p:nvPicPr>
            <p:cNvPr id="23" name="object 23"/>
            <p:cNvPicPr/>
            <p:nvPr/>
          </p:nvPicPr>
          <p:blipFill>
            <a:blip r:embed="rId10" cstate="print"/>
            <a:stretch>
              <a:fillRect/>
            </a:stretch>
          </p:blipFill>
          <p:spPr>
            <a:xfrm>
              <a:off x="547116" y="2685275"/>
              <a:ext cx="2180844" cy="688860"/>
            </a:xfrm>
            <a:prstGeom prst="rect">
              <a:avLst/>
            </a:prstGeom>
          </p:spPr>
        </p:pic>
        <p:sp>
          <p:nvSpPr>
            <p:cNvPr id="24" name="object 24"/>
            <p:cNvSpPr/>
            <p:nvPr/>
          </p:nvSpPr>
          <p:spPr>
            <a:xfrm>
              <a:off x="358140" y="2602992"/>
              <a:ext cx="3283585" cy="753110"/>
            </a:xfrm>
            <a:custGeom>
              <a:avLst/>
              <a:gdLst/>
              <a:ahLst/>
              <a:cxnLst/>
              <a:rect l="l" t="t" r="r" b="b"/>
              <a:pathLst>
                <a:path w="3283585" h="753110">
                  <a:moveTo>
                    <a:pt x="2384552" y="0"/>
                  </a:moveTo>
                  <a:lnTo>
                    <a:pt x="125475" y="0"/>
                  </a:lnTo>
                  <a:lnTo>
                    <a:pt x="76638" y="9854"/>
                  </a:lnTo>
                  <a:lnTo>
                    <a:pt x="36753" y="36734"/>
                  </a:lnTo>
                  <a:lnTo>
                    <a:pt x="9861" y="76616"/>
                  </a:lnTo>
                  <a:lnTo>
                    <a:pt x="0" y="125475"/>
                  </a:lnTo>
                  <a:lnTo>
                    <a:pt x="0" y="627380"/>
                  </a:lnTo>
                  <a:lnTo>
                    <a:pt x="9861" y="676239"/>
                  </a:lnTo>
                  <a:lnTo>
                    <a:pt x="36753" y="716121"/>
                  </a:lnTo>
                  <a:lnTo>
                    <a:pt x="76638" y="743001"/>
                  </a:lnTo>
                  <a:lnTo>
                    <a:pt x="125475" y="752856"/>
                  </a:lnTo>
                  <a:lnTo>
                    <a:pt x="2384552" y="752856"/>
                  </a:lnTo>
                  <a:lnTo>
                    <a:pt x="2433411" y="743001"/>
                  </a:lnTo>
                  <a:lnTo>
                    <a:pt x="2473293" y="716121"/>
                  </a:lnTo>
                  <a:lnTo>
                    <a:pt x="2500173" y="676239"/>
                  </a:lnTo>
                  <a:lnTo>
                    <a:pt x="2510028" y="627380"/>
                  </a:lnTo>
                  <a:lnTo>
                    <a:pt x="2510028" y="313689"/>
                  </a:lnTo>
                  <a:lnTo>
                    <a:pt x="3283458" y="187451"/>
                  </a:lnTo>
                  <a:lnTo>
                    <a:pt x="2510028" y="125475"/>
                  </a:lnTo>
                  <a:lnTo>
                    <a:pt x="2500173" y="76616"/>
                  </a:lnTo>
                  <a:lnTo>
                    <a:pt x="2473293" y="36734"/>
                  </a:lnTo>
                  <a:lnTo>
                    <a:pt x="2433411" y="9854"/>
                  </a:lnTo>
                  <a:lnTo>
                    <a:pt x="2384552"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5" name="object 25"/>
          <p:cNvSpPr txBox="1"/>
          <p:nvPr/>
        </p:nvSpPr>
        <p:spPr>
          <a:xfrm>
            <a:off x="667004" y="2747518"/>
            <a:ext cx="1889760" cy="452755"/>
          </a:xfrm>
          <a:prstGeom prst="rect">
            <a:avLst/>
          </a:prstGeom>
        </p:spPr>
        <p:txBody>
          <a:bodyPr vert="horz" wrap="square" lIns="0" tIns="12700" rIns="0" bIns="0" rtlCol="0">
            <a:spAutoFit/>
          </a:bodyPr>
          <a:lstStyle/>
          <a:p>
            <a:pPr marL="12700" marR="5080" lvl="0" indent="93980" defTabSz="914400" eaLnBrk="1" fontAlgn="auto" latinLnBrk="0" hangingPunct="1">
              <a:lnSpc>
                <a:spcPct val="100000"/>
              </a:lnSpc>
              <a:spcBef>
                <a:spcPts val="100"/>
              </a:spcBef>
              <a:spcAft>
                <a:spcPts val="0"/>
              </a:spcAft>
              <a:buClrTx/>
              <a:buSzTx/>
              <a:buFontTx/>
              <a:buNone/>
              <a:tabLst/>
              <a:defRPr/>
            </a:pPr>
            <a:r>
              <a:rPr kumimoji="0" sz="1400" b="0" i="0" u="none" strike="noStrike" kern="0" cap="none" spc="0" normalizeH="0" baseline="0" noProof="0">
                <a:ln>
                  <a:noFill/>
                </a:ln>
                <a:solidFill>
                  <a:srgbClr val="FFFFFF"/>
                </a:solidFill>
                <a:effectLst/>
                <a:uLnTx/>
                <a:uFillTx/>
                <a:latin typeface="Arial"/>
                <a:cs typeface="Arial"/>
              </a:rPr>
              <a:t>No</a:t>
            </a:r>
            <a:r>
              <a:rPr kumimoji="0" sz="1400" b="0" i="0" u="none" strike="noStrike" kern="0" cap="none" spc="-30" normalizeH="0" baseline="0" noProof="0">
                <a:ln>
                  <a:noFill/>
                </a:ln>
                <a:solidFill>
                  <a:srgbClr val="FFFFFF"/>
                </a:solidFill>
                <a:effectLst/>
                <a:uLnTx/>
                <a:uFillTx/>
                <a:latin typeface="Arial"/>
                <a:cs typeface="Arial"/>
              </a:rPr>
              <a:t> </a:t>
            </a:r>
            <a:r>
              <a:rPr kumimoji="0" sz="1400" b="0" i="0" u="none" strike="noStrike" kern="0" cap="none" spc="0" normalizeH="0" baseline="0" noProof="0">
                <a:ln>
                  <a:noFill/>
                </a:ln>
                <a:solidFill>
                  <a:srgbClr val="FFFFFF"/>
                </a:solidFill>
                <a:effectLst/>
                <a:uLnTx/>
                <a:uFillTx/>
                <a:latin typeface="Arial"/>
                <a:cs typeface="Arial"/>
              </a:rPr>
              <a:t>clear</a:t>
            </a:r>
            <a:r>
              <a:rPr kumimoji="0" sz="1400" b="0" i="0" u="none" strike="noStrike" kern="0" cap="none" spc="-35" normalizeH="0" baseline="0" noProof="0">
                <a:ln>
                  <a:noFill/>
                </a:ln>
                <a:solidFill>
                  <a:srgbClr val="FFFFFF"/>
                </a:solidFill>
                <a:effectLst/>
                <a:uLnTx/>
                <a:uFillTx/>
                <a:latin typeface="Arial"/>
                <a:cs typeface="Arial"/>
              </a:rPr>
              <a:t> </a:t>
            </a:r>
            <a:r>
              <a:rPr kumimoji="0" sz="1400" b="0" i="0" u="none" strike="noStrike" kern="0" cap="none" spc="0" normalizeH="0" baseline="0" noProof="0">
                <a:ln>
                  <a:noFill/>
                </a:ln>
                <a:solidFill>
                  <a:srgbClr val="FFFFFF"/>
                </a:solidFill>
                <a:effectLst/>
                <a:uLnTx/>
                <a:uFillTx/>
                <a:latin typeface="Arial"/>
                <a:cs typeface="Arial"/>
              </a:rPr>
              <a:t>guideline</a:t>
            </a:r>
            <a:r>
              <a:rPr kumimoji="0" sz="1400" b="0" i="0" u="none" strike="noStrike" kern="0" cap="none" spc="-50" normalizeH="0" baseline="0" noProof="0">
                <a:ln>
                  <a:noFill/>
                </a:ln>
                <a:solidFill>
                  <a:srgbClr val="FFFFFF"/>
                </a:solidFill>
                <a:effectLst/>
                <a:uLnTx/>
                <a:uFillTx/>
                <a:latin typeface="Arial"/>
                <a:cs typeface="Arial"/>
              </a:rPr>
              <a:t> </a:t>
            </a:r>
            <a:r>
              <a:rPr kumimoji="0" sz="1400" b="0" i="0" u="none" strike="noStrike" kern="0" cap="none" spc="-25" normalizeH="0" baseline="0" noProof="0">
                <a:ln>
                  <a:noFill/>
                </a:ln>
                <a:solidFill>
                  <a:srgbClr val="FFFFFF"/>
                </a:solidFill>
                <a:effectLst/>
                <a:uLnTx/>
                <a:uFillTx/>
                <a:latin typeface="Arial"/>
                <a:cs typeface="Arial"/>
              </a:rPr>
              <a:t>for </a:t>
            </a:r>
            <a:r>
              <a:rPr kumimoji="0" sz="1400" b="0" i="0" u="none" strike="noStrike" kern="0" cap="none" spc="0" normalizeH="0" baseline="0" noProof="0">
                <a:ln>
                  <a:noFill/>
                </a:ln>
                <a:solidFill>
                  <a:srgbClr val="FFFFFF"/>
                </a:solidFill>
                <a:effectLst/>
                <a:uLnTx/>
                <a:uFillTx/>
                <a:latin typeface="Arial"/>
                <a:cs typeface="Arial"/>
              </a:rPr>
              <a:t>severe</a:t>
            </a:r>
            <a:r>
              <a:rPr kumimoji="0" sz="1400" b="0" i="0" u="none" strike="noStrike" kern="0" cap="none" spc="-45" normalizeH="0" baseline="0" noProof="0">
                <a:ln>
                  <a:noFill/>
                </a:ln>
                <a:solidFill>
                  <a:srgbClr val="FFFFFF"/>
                </a:solidFill>
                <a:effectLst/>
                <a:uLnTx/>
                <a:uFillTx/>
                <a:latin typeface="Arial"/>
                <a:cs typeface="Arial"/>
              </a:rPr>
              <a:t> </a:t>
            </a:r>
            <a:r>
              <a:rPr kumimoji="0" sz="1400" b="0" i="0" u="none" strike="noStrike" kern="0" cap="none" spc="0" normalizeH="0" baseline="0" noProof="0">
                <a:ln>
                  <a:noFill/>
                </a:ln>
                <a:solidFill>
                  <a:srgbClr val="FFFFFF"/>
                </a:solidFill>
                <a:effectLst/>
                <a:uLnTx/>
                <a:uFillTx/>
                <a:latin typeface="Arial"/>
                <a:cs typeface="Arial"/>
              </a:rPr>
              <a:t>asthma</a:t>
            </a:r>
            <a:r>
              <a:rPr kumimoji="0" sz="1400" b="0" i="0" u="none" strike="noStrike" kern="0" cap="none" spc="-45" normalizeH="0" baseline="0" noProof="0">
                <a:ln>
                  <a:noFill/>
                </a:ln>
                <a:solidFill>
                  <a:srgbClr val="FFFFFF"/>
                </a:solidFill>
                <a:effectLst/>
                <a:uLnTx/>
                <a:uFillTx/>
                <a:latin typeface="Arial"/>
                <a:cs typeface="Arial"/>
              </a:rPr>
              <a:t> </a:t>
            </a:r>
            <a:r>
              <a:rPr kumimoji="0" sz="1400" b="0" i="0" u="none" strike="noStrike" kern="0" cap="none" spc="-10" normalizeH="0" baseline="0" noProof="0">
                <a:ln>
                  <a:noFill/>
                </a:ln>
                <a:solidFill>
                  <a:srgbClr val="FFFFFF"/>
                </a:solidFill>
                <a:effectLst/>
                <a:uLnTx/>
                <a:uFillTx/>
                <a:latin typeface="Arial"/>
                <a:cs typeface="Arial"/>
              </a:rPr>
              <a:t>referrals</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sp>
        <p:nvSpPr>
          <p:cNvPr id="26" name="object 26"/>
          <p:cNvSpPr txBox="1"/>
          <p:nvPr/>
        </p:nvSpPr>
        <p:spPr>
          <a:xfrm>
            <a:off x="1629282" y="3783279"/>
            <a:ext cx="5727700" cy="666115"/>
          </a:xfrm>
          <a:prstGeom prst="rect">
            <a:avLst/>
          </a:prstGeom>
        </p:spPr>
        <p:txBody>
          <a:bodyPr vert="horz" wrap="square" lIns="0" tIns="12700" rIns="0" bIns="0" rtlCol="0">
            <a:spAutoFit/>
          </a:bodyPr>
          <a:lstStyle/>
          <a:p>
            <a:pPr marL="125095" marR="5080" lvl="0" indent="-113030" defTabSz="914400" eaLnBrk="1" fontAlgn="auto" latinLnBrk="0" hangingPunct="1">
              <a:lnSpc>
                <a:spcPct val="150100"/>
              </a:lnSpc>
              <a:spcBef>
                <a:spcPts val="100"/>
              </a:spcBef>
              <a:spcAft>
                <a:spcPts val="0"/>
              </a:spcAft>
              <a:buClrTx/>
              <a:buSzTx/>
              <a:buFontTx/>
              <a:buNone/>
              <a:tabLst/>
              <a:defRPr/>
            </a:pPr>
            <a:r>
              <a:rPr kumimoji="0" sz="1400" b="1" i="0" u="none" strike="noStrike" kern="0" cap="none" spc="0" normalizeH="0" baseline="0" noProof="0">
                <a:ln>
                  <a:noFill/>
                </a:ln>
                <a:solidFill>
                  <a:srgbClr val="073762"/>
                </a:solidFill>
                <a:effectLst/>
                <a:uLnTx/>
                <a:uFillTx/>
                <a:latin typeface="Arial"/>
                <a:cs typeface="Arial"/>
              </a:rPr>
              <a:t>ISAR</a:t>
            </a:r>
            <a:r>
              <a:rPr kumimoji="0" sz="1400" b="1" i="0" u="none" strike="noStrike" kern="0" cap="none" spc="-1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provides</a:t>
            </a:r>
            <a:r>
              <a:rPr kumimoji="0" sz="1400" b="1" i="0" u="none" strike="noStrike" kern="0" cap="none" spc="-5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statistical</a:t>
            </a:r>
            <a:r>
              <a:rPr kumimoji="0" sz="1400" b="1" i="0" u="none" strike="noStrike" kern="0" cap="none" spc="-7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power</a:t>
            </a:r>
            <a:r>
              <a:rPr kumimoji="0" sz="1400" b="1" i="0" u="none" strike="noStrike" kern="0" cap="none" spc="-7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to</a:t>
            </a:r>
            <a:r>
              <a:rPr kumimoji="0" sz="1400" b="1" i="0" u="none" strike="noStrike" kern="0" cap="none" spc="-4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better</a:t>
            </a:r>
            <a:r>
              <a:rPr kumimoji="0" sz="1400" b="1" i="0" u="none" strike="noStrike" kern="0" cap="none" spc="-6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understand</a:t>
            </a:r>
            <a:r>
              <a:rPr kumimoji="0" sz="1400" b="1" i="0" u="none" strike="noStrike" kern="0" cap="none" spc="-8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severe</a:t>
            </a:r>
            <a:r>
              <a:rPr kumimoji="0" sz="1400" b="1" i="0" u="none" strike="noStrike" kern="0" cap="none" spc="-50"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asthma epidemiology,</a:t>
            </a:r>
            <a:r>
              <a:rPr kumimoji="0" sz="1400" b="1" i="0" u="none" strike="noStrike" kern="0" cap="none" spc="-4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clinical</a:t>
            </a:r>
            <a:r>
              <a:rPr kumimoji="0" sz="1400" b="1" i="0" u="none" strike="noStrike" kern="0" cap="none" spc="-7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management</a:t>
            </a:r>
            <a:r>
              <a:rPr kumimoji="0" sz="1400" b="1" i="0" u="none" strike="noStrike" kern="0" cap="none" spc="-7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and</a:t>
            </a:r>
            <a:r>
              <a:rPr kumimoji="0" sz="1400" b="1" i="0" u="none" strike="noStrike" kern="0" cap="none" spc="-6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outcomes</a:t>
            </a:r>
            <a:r>
              <a:rPr kumimoji="0" sz="1400" b="1" i="0" u="none" strike="noStrike" kern="0" cap="none" spc="-60"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internationally</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sp>
        <p:nvSpPr>
          <p:cNvPr id="27" name="object 27"/>
          <p:cNvSpPr txBox="1"/>
          <p:nvPr/>
        </p:nvSpPr>
        <p:spPr>
          <a:xfrm>
            <a:off x="23266" y="4914696"/>
            <a:ext cx="2048510" cy="20891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600" b="0" i="0" u="none" strike="noStrike" kern="0" cap="none" spc="0" normalizeH="0" baseline="0" noProof="0">
                <a:ln>
                  <a:noFill/>
                </a:ln>
                <a:solidFill>
                  <a:sysClr val="windowText" lastClr="000000"/>
                </a:solidFill>
                <a:effectLst/>
                <a:uLnTx/>
                <a:uFillTx/>
                <a:latin typeface="Arial"/>
                <a:cs typeface="Arial"/>
              </a:rPr>
              <a:t>ISAR</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International </a:t>
            </a:r>
            <a:r>
              <a:rPr kumimoji="0" sz="600" b="0" i="0" u="none" strike="noStrike" kern="0" cap="none" spc="0" normalizeH="0" baseline="0" noProof="0">
                <a:ln>
                  <a:noFill/>
                </a:ln>
                <a:solidFill>
                  <a:sysClr val="windowText" lastClr="000000"/>
                </a:solidFill>
                <a:effectLst/>
                <a:uLnTx/>
                <a:uFillTx/>
                <a:latin typeface="Arial"/>
                <a:cs typeface="Arial"/>
              </a:rPr>
              <a:t>Severe</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Asthma</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Registry</a:t>
            </a:r>
            <a:endParaRPr kumimoji="0" sz="600" b="0" i="0" u="none" strike="noStrike" kern="0" cap="none" spc="0" normalizeH="0" baseline="0" noProof="0">
              <a:ln>
                <a:noFill/>
              </a:ln>
              <a:solidFill>
                <a:sysClr val="windowText" lastClr="000000"/>
              </a:solidFill>
              <a:effectLst/>
              <a:uLnTx/>
              <a:uFillTx/>
              <a:latin typeface="Arial"/>
              <a:cs typeface="Arial"/>
            </a:endParaRPr>
          </a:p>
          <a:p>
            <a:pPr marL="12700" marR="0" lvl="0" indent="0" defTabSz="914400" eaLnBrk="1" fontAlgn="auto" latinLnBrk="0" hangingPunct="1">
              <a:lnSpc>
                <a:spcPct val="100000"/>
              </a:lnSpc>
              <a:spcBef>
                <a:spcPts val="5"/>
              </a:spcBef>
              <a:spcAft>
                <a:spcPts val="0"/>
              </a:spcAft>
              <a:buClrTx/>
              <a:buSzTx/>
              <a:buFontTx/>
              <a:buNone/>
              <a:tabLst/>
              <a:defRPr/>
            </a:pPr>
            <a:r>
              <a:rPr kumimoji="0" sz="600" b="0" i="0" u="none" strike="noStrike" kern="0" cap="none" spc="-10" normalizeH="0" baseline="0" noProof="0">
                <a:ln>
                  <a:noFill/>
                </a:ln>
                <a:solidFill>
                  <a:sysClr val="windowText" lastClr="000000"/>
                </a:solidFill>
                <a:effectLst/>
                <a:uLnTx/>
                <a:uFillTx/>
                <a:latin typeface="Arial"/>
                <a:cs typeface="Arial"/>
              </a:rPr>
              <a:t>Canonica</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GW,</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Price</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DB</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et</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al.</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CHEST</a:t>
            </a:r>
            <a:r>
              <a:rPr kumimoji="0" sz="600" b="0" i="1"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2020;157(4):805-</a:t>
            </a:r>
            <a:r>
              <a:rPr kumimoji="0" sz="600" b="0" i="0" u="none" strike="noStrike" kern="0" cap="none" spc="-25" normalizeH="0" baseline="0" noProof="0">
                <a:ln>
                  <a:noFill/>
                </a:ln>
                <a:solidFill>
                  <a:sysClr val="windowText" lastClr="000000"/>
                </a:solidFill>
                <a:effectLst/>
                <a:uLnTx/>
                <a:uFillTx/>
                <a:latin typeface="Arial"/>
                <a:cs typeface="Arial"/>
              </a:rPr>
              <a:t>814</a:t>
            </a:r>
            <a:endParaRPr kumimoji="0" sz="600" b="0" i="0" u="none" strike="noStrike" kern="0" cap="none" spc="0" normalizeH="0" baseline="0" noProof="0">
              <a:ln>
                <a:noFill/>
              </a:ln>
              <a:solidFill>
                <a:sysClr val="windowText" lastClr="000000"/>
              </a:solidFill>
              <a:effectLst/>
              <a:uLnTx/>
              <a:uFillTx/>
              <a:latin typeface="Arial"/>
              <a:cs typeface="Arial"/>
            </a:endParaRPr>
          </a:p>
        </p:txBody>
      </p:sp>
      <p:pic>
        <p:nvPicPr>
          <p:cNvPr id="28" name="Graphic 27" descr="Beginning with solid fill">
            <a:hlinkClick r:id="rId11" action="ppaction://hlinksldjump"/>
            <a:extLst>
              <a:ext uri="{FF2B5EF4-FFF2-40B4-BE49-F238E27FC236}">
                <a16:creationId xmlns:a16="http://schemas.microsoft.com/office/drawing/2014/main" id="{AF71F8A0-82C7-8F2C-6DEA-C56C75CBBBF2}"/>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307720" y="38005"/>
            <a:ext cx="7684770" cy="525525"/>
          </a:xfrm>
          <a:prstGeom prst="rect">
            <a:avLst/>
          </a:prstGeom>
        </p:spPr>
        <p:txBody>
          <a:bodyPr vert="horz" wrap="square" lIns="0" tIns="163448" rIns="0" bIns="0" rtlCol="0">
            <a:spAutoFit/>
          </a:bodyPr>
          <a:lstStyle/>
          <a:p>
            <a:pPr marL="25400">
              <a:lnSpc>
                <a:spcPct val="100000"/>
              </a:lnSpc>
              <a:spcBef>
                <a:spcPts val="95"/>
              </a:spcBef>
            </a:pPr>
            <a:r>
              <a:t>Why</a:t>
            </a:r>
            <a:r>
              <a:rPr spc="-60"/>
              <a:t> </a:t>
            </a:r>
            <a:r>
              <a:t>is</a:t>
            </a:r>
            <a:r>
              <a:rPr spc="-55"/>
              <a:t> </a:t>
            </a:r>
            <a:r>
              <a:t>characterization</a:t>
            </a:r>
            <a:r>
              <a:rPr spc="-40"/>
              <a:t> </a:t>
            </a:r>
            <a:r>
              <a:t>of</a:t>
            </a:r>
            <a:r>
              <a:rPr spc="-50"/>
              <a:t> </a:t>
            </a:r>
            <a:r>
              <a:t>the</a:t>
            </a:r>
            <a:r>
              <a:rPr spc="-55"/>
              <a:t> </a:t>
            </a:r>
            <a:r>
              <a:t>eosinophilic</a:t>
            </a:r>
            <a:r>
              <a:rPr spc="-25"/>
              <a:t> </a:t>
            </a:r>
            <a:r>
              <a:t>asthma</a:t>
            </a:r>
            <a:r>
              <a:rPr spc="-50"/>
              <a:t> </a:t>
            </a:r>
            <a:r>
              <a:t>phenotype</a:t>
            </a:r>
            <a:r>
              <a:rPr spc="-20"/>
              <a:t> </a:t>
            </a:r>
            <a:r>
              <a:rPr spc="-10"/>
              <a:t>important?</a:t>
            </a:r>
          </a:p>
        </p:txBody>
      </p:sp>
      <p:sp>
        <p:nvSpPr>
          <p:cNvPr id="3" name="object 3"/>
          <p:cNvSpPr txBox="1"/>
          <p:nvPr/>
        </p:nvSpPr>
        <p:spPr>
          <a:xfrm>
            <a:off x="78739" y="4917440"/>
            <a:ext cx="4853940" cy="208279"/>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600" b="0" i="0" u="none" strike="noStrike" kern="0" cap="none" spc="0" normalizeH="0" baseline="0" noProof="0" err="1">
                <a:ln>
                  <a:noFill/>
                </a:ln>
                <a:solidFill>
                  <a:sysClr val="windowText" lastClr="000000"/>
                </a:solidFill>
                <a:effectLst/>
                <a:uLnTx/>
                <a:uFillTx/>
                <a:latin typeface="Arial"/>
                <a:cs typeface="Arial"/>
              </a:rPr>
              <a:t>FeNO</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Fractional</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exhaled</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nitric</a:t>
            </a:r>
            <a:r>
              <a:rPr kumimoji="0" sz="600" b="0" i="0" u="none" strike="noStrike" kern="0" cap="none" spc="-3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oxide;</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GINA =</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Global</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Initiative</a:t>
            </a:r>
            <a:r>
              <a:rPr kumimoji="0" sz="600" b="0" i="0" u="none" strike="noStrike" kern="0" cap="none" spc="-3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for </a:t>
            </a:r>
            <a:r>
              <a:rPr kumimoji="0" sz="600" b="0" i="0" u="none" strike="noStrike" kern="0" cap="none" spc="-10" normalizeH="0" baseline="0" noProof="0">
                <a:ln>
                  <a:noFill/>
                </a:ln>
                <a:solidFill>
                  <a:sysClr val="windowText" lastClr="000000"/>
                </a:solidFill>
                <a:effectLst/>
                <a:uLnTx/>
                <a:uFillTx/>
                <a:latin typeface="Arial"/>
                <a:cs typeface="Arial"/>
              </a:rPr>
              <a:t>Asthma;</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ICS</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Inhaled </a:t>
            </a:r>
            <a:r>
              <a:rPr kumimoji="0" sz="600" b="0" i="0" u="none" strike="noStrike" kern="0" cap="none" spc="-10" normalizeH="0" baseline="0" noProof="0">
                <a:ln>
                  <a:noFill/>
                </a:ln>
                <a:solidFill>
                  <a:sysClr val="windowText" lastClr="000000"/>
                </a:solidFill>
                <a:effectLst/>
                <a:uLnTx/>
                <a:uFillTx/>
                <a:latin typeface="Arial"/>
                <a:cs typeface="Arial"/>
              </a:rPr>
              <a:t>corticosteroids;</a:t>
            </a:r>
            <a:r>
              <a:rPr kumimoji="0" sz="600" b="0" i="0" u="none" strike="noStrike" kern="0" cap="none" spc="-3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OCS</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Oral</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corticosteroids</a:t>
            </a:r>
            <a:endParaRPr kumimoji="0" sz="600" b="0" i="0" u="none" strike="noStrike" kern="0" cap="none" spc="0" normalizeH="0" baseline="0" noProof="0">
              <a:ln>
                <a:noFill/>
              </a:ln>
              <a:solidFill>
                <a:sysClr val="windowText" lastClr="000000"/>
              </a:solidFill>
              <a:effectLst/>
              <a:uLnTx/>
              <a:uFillTx/>
              <a:latin typeface="Arial"/>
              <a:cs typeface="Arial"/>
            </a:endParaRPr>
          </a:p>
          <a:p>
            <a:pPr marL="12700" marR="0" lvl="0" indent="0" defTabSz="914400" eaLnBrk="1" fontAlgn="auto" latinLnBrk="0" hangingPunct="1">
              <a:lnSpc>
                <a:spcPct val="100000"/>
              </a:lnSpc>
              <a:spcBef>
                <a:spcPts val="0"/>
              </a:spcBef>
              <a:spcAft>
                <a:spcPts val="0"/>
              </a:spcAft>
              <a:buClrTx/>
              <a:buSzTx/>
              <a:buFontTx/>
              <a:buNone/>
              <a:tabLst/>
              <a:defRPr/>
            </a:pPr>
            <a:r>
              <a:rPr kumimoji="0" sz="600" b="0" i="0" u="none" strike="noStrike" kern="0" cap="none" spc="0" normalizeH="0" baseline="0" noProof="0">
                <a:ln>
                  <a:noFill/>
                </a:ln>
                <a:solidFill>
                  <a:sysClr val="windowText" lastClr="000000"/>
                </a:solidFill>
                <a:effectLst/>
                <a:uLnTx/>
                <a:uFillTx/>
                <a:latin typeface="Arial"/>
                <a:cs typeface="Arial"/>
              </a:rPr>
              <a:t>GINA. </a:t>
            </a:r>
            <a:r>
              <a:rPr kumimoji="0" sz="600" b="0" i="0" u="none" strike="noStrike" kern="0" cap="none" spc="-10" normalizeH="0" baseline="0" noProof="0">
                <a:ln>
                  <a:noFill/>
                </a:ln>
                <a:solidFill>
                  <a:sysClr val="windowText" lastClr="000000"/>
                </a:solidFill>
                <a:effectLst/>
                <a:uLnTx/>
                <a:uFillTx/>
                <a:latin typeface="Arial"/>
                <a:cs typeface="Arial"/>
              </a:rPr>
              <a:t>Diagnosis</a:t>
            </a:r>
            <a:r>
              <a:rPr kumimoji="0" sz="600" b="0" i="0" u="none" strike="noStrike" kern="0" cap="none" spc="0" normalizeH="0" baseline="0" noProof="0">
                <a:ln>
                  <a:noFill/>
                </a:ln>
                <a:solidFill>
                  <a:sysClr val="windowText" lastClr="000000"/>
                </a:solidFill>
                <a:effectLst/>
                <a:uLnTx/>
                <a:uFillTx/>
                <a:latin typeface="Arial"/>
                <a:cs typeface="Arial"/>
              </a:rPr>
              <a:t> and</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management</a:t>
            </a:r>
            <a:r>
              <a:rPr kumimoji="0" sz="600" b="0" i="0" u="none" strike="noStrike" kern="0" cap="none" spc="7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of</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difficult-</a:t>
            </a:r>
            <a:r>
              <a:rPr kumimoji="0" sz="600" b="0" i="0" u="none" strike="noStrike" kern="0" cap="none" spc="-10" normalizeH="0" baseline="0" noProof="0">
                <a:ln>
                  <a:noFill/>
                </a:ln>
                <a:solidFill>
                  <a:sysClr val="windowText" lastClr="000000"/>
                </a:solidFill>
                <a:effectLst/>
                <a:uLnTx/>
                <a:uFillTx/>
                <a:latin typeface="Arial"/>
                <a:cs typeface="Arial"/>
              </a:rPr>
              <a:t>to-treat</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and</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severe</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asthma.</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https://ginasthma.org/severeasthma/.</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Accessed</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30</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September</a:t>
            </a:r>
            <a:r>
              <a:rPr kumimoji="0" sz="600" b="0" i="0" u="none" strike="noStrike" kern="0" cap="none" spc="4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2021.</a:t>
            </a:r>
            <a:endParaRPr kumimoji="0" sz="600" b="0" i="0" u="none" strike="noStrike" kern="0" cap="none" spc="0" normalizeH="0" baseline="0" noProof="0">
              <a:ln>
                <a:noFill/>
              </a:ln>
              <a:solidFill>
                <a:sysClr val="windowText" lastClr="000000"/>
              </a:solidFill>
              <a:effectLst/>
              <a:uLnTx/>
              <a:uFillTx/>
              <a:latin typeface="Arial"/>
              <a:cs typeface="Arial"/>
            </a:endParaRPr>
          </a:p>
        </p:txBody>
      </p:sp>
      <p:sp>
        <p:nvSpPr>
          <p:cNvPr id="4" name="object 4"/>
          <p:cNvSpPr txBox="1"/>
          <p:nvPr/>
        </p:nvSpPr>
        <p:spPr>
          <a:xfrm>
            <a:off x="3791203" y="3297173"/>
            <a:ext cx="1294130" cy="635000"/>
          </a:xfrm>
          <a:prstGeom prst="rect">
            <a:avLst/>
          </a:prstGeom>
        </p:spPr>
        <p:txBody>
          <a:bodyPr vert="horz" wrap="square" lIns="0" tIns="12065" rIns="0" bIns="0" rtlCol="0">
            <a:spAutoFit/>
          </a:bodyPr>
          <a:lstStyle/>
          <a:p>
            <a:pPr marL="12700" marR="0" lvl="0" indent="0" defTabSz="914400" eaLnBrk="1" fontAlgn="auto" latinLnBrk="0" hangingPunct="1">
              <a:lnSpc>
                <a:spcPct val="100000"/>
              </a:lnSpc>
              <a:spcBef>
                <a:spcPts val="95"/>
              </a:spcBef>
              <a:spcAft>
                <a:spcPts val="0"/>
              </a:spcAft>
              <a:buClrTx/>
              <a:buSzTx/>
              <a:buFontTx/>
              <a:buNone/>
              <a:tabLst/>
              <a:defRPr/>
            </a:pPr>
            <a:r>
              <a:rPr kumimoji="0" sz="4000" b="1" i="0" u="none" strike="noStrike" kern="0" cap="none" spc="-20" normalizeH="0" baseline="0" noProof="0">
                <a:ln>
                  <a:noFill/>
                </a:ln>
                <a:solidFill>
                  <a:srgbClr val="073762"/>
                </a:solidFill>
                <a:effectLst/>
                <a:uLnTx/>
                <a:uFillTx/>
                <a:latin typeface="Arial"/>
                <a:cs typeface="Arial"/>
              </a:rPr>
              <a:t>GINA</a:t>
            </a:r>
            <a:endParaRPr kumimoji="0" sz="4000" b="0" i="0" u="none" strike="noStrike" kern="0" cap="none" spc="0" normalizeH="0" baseline="0" noProof="0">
              <a:ln>
                <a:noFill/>
              </a:ln>
              <a:solidFill>
                <a:sysClr val="windowText" lastClr="000000"/>
              </a:solidFill>
              <a:effectLst/>
              <a:uLnTx/>
              <a:uFillTx/>
              <a:latin typeface="Arial"/>
              <a:cs typeface="Arial"/>
            </a:endParaRPr>
          </a:p>
        </p:txBody>
      </p:sp>
      <p:grpSp>
        <p:nvGrpSpPr>
          <p:cNvPr id="5" name="object 5"/>
          <p:cNvGrpSpPr/>
          <p:nvPr/>
        </p:nvGrpSpPr>
        <p:grpSpPr>
          <a:xfrm>
            <a:off x="5306821" y="2930651"/>
            <a:ext cx="3488690" cy="1229995"/>
            <a:chOff x="5306821" y="2930651"/>
            <a:chExt cx="3488690" cy="1229995"/>
          </a:xfrm>
        </p:grpSpPr>
        <p:pic>
          <p:nvPicPr>
            <p:cNvPr id="6" name="object 6"/>
            <p:cNvPicPr/>
            <p:nvPr/>
          </p:nvPicPr>
          <p:blipFill>
            <a:blip r:embed="rId2" cstate="print"/>
            <a:stretch>
              <a:fillRect/>
            </a:stretch>
          </p:blipFill>
          <p:spPr>
            <a:xfrm>
              <a:off x="5308044" y="2932108"/>
              <a:ext cx="3486975" cy="1194906"/>
            </a:xfrm>
            <a:prstGeom prst="rect">
              <a:avLst/>
            </a:prstGeom>
          </p:spPr>
        </p:pic>
        <p:pic>
          <p:nvPicPr>
            <p:cNvPr id="7" name="object 7"/>
            <p:cNvPicPr/>
            <p:nvPr/>
          </p:nvPicPr>
          <p:blipFill>
            <a:blip r:embed="rId3" cstate="print"/>
            <a:stretch>
              <a:fillRect/>
            </a:stretch>
          </p:blipFill>
          <p:spPr>
            <a:xfrm>
              <a:off x="5833871" y="3044951"/>
              <a:ext cx="2956560" cy="1115580"/>
            </a:xfrm>
            <a:prstGeom prst="rect">
              <a:avLst/>
            </a:prstGeom>
          </p:spPr>
        </p:pic>
        <p:sp>
          <p:nvSpPr>
            <p:cNvPr id="8" name="object 8"/>
            <p:cNvSpPr/>
            <p:nvPr/>
          </p:nvSpPr>
          <p:spPr>
            <a:xfrm>
              <a:off x="5306821" y="2930651"/>
              <a:ext cx="3421379" cy="1129665"/>
            </a:xfrm>
            <a:custGeom>
              <a:avLst/>
              <a:gdLst/>
              <a:ahLst/>
              <a:cxnLst/>
              <a:rect l="l" t="t" r="r" b="b"/>
              <a:pathLst>
                <a:path w="3421379" h="1129664">
                  <a:moveTo>
                    <a:pt x="0" y="0"/>
                  </a:moveTo>
                  <a:lnTo>
                    <a:pt x="496569" y="536321"/>
                  </a:lnTo>
                  <a:lnTo>
                    <a:pt x="496569" y="959866"/>
                  </a:lnTo>
                  <a:lnTo>
                    <a:pt x="502619" y="1004901"/>
                  </a:lnTo>
                  <a:lnTo>
                    <a:pt x="519693" y="1045371"/>
                  </a:lnTo>
                  <a:lnTo>
                    <a:pt x="546179" y="1079660"/>
                  </a:lnTo>
                  <a:lnTo>
                    <a:pt x="580465" y="1106152"/>
                  </a:lnTo>
                  <a:lnTo>
                    <a:pt x="620938" y="1123231"/>
                  </a:lnTo>
                  <a:lnTo>
                    <a:pt x="665988" y="1129284"/>
                  </a:lnTo>
                  <a:lnTo>
                    <a:pt x="3251707" y="1129284"/>
                  </a:lnTo>
                  <a:lnTo>
                    <a:pt x="3296757" y="1123231"/>
                  </a:lnTo>
                  <a:lnTo>
                    <a:pt x="3337230" y="1106152"/>
                  </a:lnTo>
                  <a:lnTo>
                    <a:pt x="3371516" y="1079660"/>
                  </a:lnTo>
                  <a:lnTo>
                    <a:pt x="3398002" y="1045371"/>
                  </a:lnTo>
                  <a:lnTo>
                    <a:pt x="3415076" y="1004901"/>
                  </a:lnTo>
                  <a:lnTo>
                    <a:pt x="3421126" y="959866"/>
                  </a:lnTo>
                  <a:lnTo>
                    <a:pt x="3421126" y="282194"/>
                  </a:lnTo>
                  <a:lnTo>
                    <a:pt x="496569" y="282194"/>
                  </a:lnTo>
                  <a:lnTo>
                    <a:pt x="0" y="0"/>
                  </a:lnTo>
                  <a:close/>
                </a:path>
                <a:path w="3421379" h="1129664">
                  <a:moveTo>
                    <a:pt x="3251707" y="112775"/>
                  </a:moveTo>
                  <a:lnTo>
                    <a:pt x="665988" y="112775"/>
                  </a:lnTo>
                  <a:lnTo>
                    <a:pt x="620938" y="118825"/>
                  </a:lnTo>
                  <a:lnTo>
                    <a:pt x="580465" y="135899"/>
                  </a:lnTo>
                  <a:lnTo>
                    <a:pt x="546179" y="162385"/>
                  </a:lnTo>
                  <a:lnTo>
                    <a:pt x="519693" y="196671"/>
                  </a:lnTo>
                  <a:lnTo>
                    <a:pt x="502619" y="237144"/>
                  </a:lnTo>
                  <a:lnTo>
                    <a:pt x="496569" y="282194"/>
                  </a:lnTo>
                  <a:lnTo>
                    <a:pt x="3421126" y="282194"/>
                  </a:lnTo>
                  <a:lnTo>
                    <a:pt x="3415076" y="237144"/>
                  </a:lnTo>
                  <a:lnTo>
                    <a:pt x="3398002" y="196671"/>
                  </a:lnTo>
                  <a:lnTo>
                    <a:pt x="3371516" y="162385"/>
                  </a:lnTo>
                  <a:lnTo>
                    <a:pt x="3337230" y="135899"/>
                  </a:lnTo>
                  <a:lnTo>
                    <a:pt x="3296757" y="118825"/>
                  </a:lnTo>
                  <a:lnTo>
                    <a:pt x="3251707" y="112775"/>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9" name="object 9"/>
          <p:cNvSpPr txBox="1"/>
          <p:nvPr/>
        </p:nvSpPr>
        <p:spPr>
          <a:xfrm>
            <a:off x="5955029" y="3107563"/>
            <a:ext cx="2623185" cy="879475"/>
          </a:xfrm>
          <a:prstGeom prst="rect">
            <a:avLst/>
          </a:prstGeom>
        </p:spPr>
        <p:txBody>
          <a:bodyPr vert="horz" wrap="square" lIns="0" tIns="12700" rIns="0" bIns="0" rtlCol="0">
            <a:spAutoFit/>
          </a:bodyPr>
          <a:lstStyle/>
          <a:p>
            <a:pPr marL="12700" marR="5080" lvl="0" indent="-1270" algn="ctr" defTabSz="914400" eaLnBrk="1" fontAlgn="auto" latinLnBrk="0" hangingPunct="1">
              <a:lnSpc>
                <a:spcPct val="100000"/>
              </a:lnSpc>
              <a:spcBef>
                <a:spcPts val="100"/>
              </a:spcBef>
              <a:spcAft>
                <a:spcPts val="0"/>
              </a:spcAft>
              <a:buClrTx/>
              <a:buSzTx/>
              <a:buFontTx/>
              <a:buNone/>
              <a:tabLst/>
              <a:defRPr/>
            </a:pPr>
            <a:r>
              <a:rPr kumimoji="0" sz="1400" b="0" i="0" u="none" strike="noStrike" kern="0" cap="none" spc="-10" normalizeH="0" baseline="0" noProof="0">
                <a:ln>
                  <a:noFill/>
                </a:ln>
                <a:solidFill>
                  <a:srgbClr val="FFFFFF"/>
                </a:solidFill>
                <a:effectLst/>
                <a:uLnTx/>
                <a:uFillTx/>
                <a:latin typeface="Arial"/>
                <a:cs typeface="Arial"/>
              </a:rPr>
              <a:t>Type</a:t>
            </a:r>
            <a:r>
              <a:rPr kumimoji="0" sz="1400" b="0" i="0" u="none" strike="noStrike" kern="0" cap="none" spc="-35" normalizeH="0" baseline="0" noProof="0">
                <a:ln>
                  <a:noFill/>
                </a:ln>
                <a:solidFill>
                  <a:srgbClr val="FFFFFF"/>
                </a:solidFill>
                <a:effectLst/>
                <a:uLnTx/>
                <a:uFillTx/>
                <a:latin typeface="Arial"/>
                <a:cs typeface="Arial"/>
              </a:rPr>
              <a:t> </a:t>
            </a:r>
            <a:r>
              <a:rPr kumimoji="0" sz="1400" b="0" i="0" u="none" strike="noStrike" kern="0" cap="none" spc="0" normalizeH="0" baseline="0" noProof="0">
                <a:ln>
                  <a:noFill/>
                </a:ln>
                <a:solidFill>
                  <a:srgbClr val="FFFFFF"/>
                </a:solidFill>
                <a:effectLst/>
                <a:uLnTx/>
                <a:uFillTx/>
                <a:latin typeface="Arial"/>
                <a:cs typeface="Arial"/>
              </a:rPr>
              <a:t>2</a:t>
            </a:r>
            <a:r>
              <a:rPr kumimoji="0" sz="1400" b="0" i="0" u="none" strike="noStrike" kern="0" cap="none" spc="-35" normalizeH="0" baseline="0" noProof="0">
                <a:ln>
                  <a:noFill/>
                </a:ln>
                <a:solidFill>
                  <a:srgbClr val="FFFFFF"/>
                </a:solidFill>
                <a:effectLst/>
                <a:uLnTx/>
                <a:uFillTx/>
                <a:latin typeface="Arial"/>
                <a:cs typeface="Arial"/>
              </a:rPr>
              <a:t> </a:t>
            </a:r>
            <a:r>
              <a:rPr kumimoji="0" sz="1400" b="0" i="0" u="none" strike="noStrike" kern="0" cap="none" spc="0" normalizeH="0" baseline="0" noProof="0">
                <a:ln>
                  <a:noFill/>
                </a:ln>
                <a:solidFill>
                  <a:srgbClr val="FFFFFF"/>
                </a:solidFill>
                <a:effectLst/>
                <a:uLnTx/>
                <a:uFillTx/>
                <a:latin typeface="Arial"/>
                <a:cs typeface="Arial"/>
              </a:rPr>
              <a:t>targeted</a:t>
            </a:r>
            <a:r>
              <a:rPr kumimoji="0" sz="1400" b="0" i="0" u="none" strike="noStrike" kern="0" cap="none" spc="-75" normalizeH="0" baseline="0" noProof="0">
                <a:ln>
                  <a:noFill/>
                </a:ln>
                <a:solidFill>
                  <a:srgbClr val="FFFFFF"/>
                </a:solidFill>
                <a:effectLst/>
                <a:uLnTx/>
                <a:uFillTx/>
                <a:latin typeface="Arial"/>
                <a:cs typeface="Arial"/>
              </a:rPr>
              <a:t> </a:t>
            </a:r>
            <a:r>
              <a:rPr kumimoji="0" sz="1400" b="0" i="0" u="none" strike="noStrike" kern="0" cap="none" spc="0" normalizeH="0" baseline="0" noProof="0">
                <a:ln>
                  <a:noFill/>
                </a:ln>
                <a:solidFill>
                  <a:srgbClr val="FFFFFF"/>
                </a:solidFill>
                <a:effectLst/>
                <a:uLnTx/>
                <a:uFillTx/>
                <a:latin typeface="Arial"/>
                <a:cs typeface="Arial"/>
              </a:rPr>
              <a:t>treatments</a:t>
            </a:r>
            <a:r>
              <a:rPr kumimoji="0" sz="1400" b="0" i="0" u="none" strike="noStrike" kern="0" cap="none" spc="-60" normalizeH="0" baseline="0" noProof="0">
                <a:ln>
                  <a:noFill/>
                </a:ln>
                <a:solidFill>
                  <a:srgbClr val="FFFFFF"/>
                </a:solidFill>
                <a:effectLst/>
                <a:uLnTx/>
                <a:uFillTx/>
                <a:latin typeface="Arial"/>
                <a:cs typeface="Arial"/>
              </a:rPr>
              <a:t> </a:t>
            </a:r>
            <a:r>
              <a:rPr kumimoji="0" sz="1400" b="0" i="0" u="none" strike="noStrike" kern="0" cap="none" spc="-25" normalizeH="0" baseline="0" noProof="0">
                <a:ln>
                  <a:noFill/>
                </a:ln>
                <a:solidFill>
                  <a:srgbClr val="FFFFFF"/>
                </a:solidFill>
                <a:effectLst/>
                <a:uLnTx/>
                <a:uFillTx/>
                <a:latin typeface="Arial"/>
                <a:cs typeface="Arial"/>
              </a:rPr>
              <a:t>are </a:t>
            </a:r>
            <a:r>
              <a:rPr kumimoji="0" sz="1400" b="0" i="0" u="none" strike="noStrike" kern="0" cap="none" spc="0" normalizeH="0" baseline="0" noProof="0">
                <a:ln>
                  <a:noFill/>
                </a:ln>
                <a:solidFill>
                  <a:srgbClr val="FFFFFF"/>
                </a:solidFill>
                <a:effectLst/>
                <a:uLnTx/>
                <a:uFillTx/>
                <a:latin typeface="Arial"/>
                <a:cs typeface="Arial"/>
              </a:rPr>
              <a:t>available,</a:t>
            </a:r>
            <a:r>
              <a:rPr kumimoji="0" sz="1400" b="0" i="0" u="none" strike="noStrike" kern="0" cap="none" spc="-25" normalizeH="0" baseline="0" noProof="0">
                <a:ln>
                  <a:noFill/>
                </a:ln>
                <a:solidFill>
                  <a:srgbClr val="FFFFFF"/>
                </a:solidFill>
                <a:effectLst/>
                <a:uLnTx/>
                <a:uFillTx/>
                <a:latin typeface="Arial"/>
                <a:cs typeface="Arial"/>
              </a:rPr>
              <a:t> </a:t>
            </a:r>
            <a:r>
              <a:rPr kumimoji="0" sz="1400" b="0" i="0" u="none" strike="noStrike" kern="0" cap="none" spc="0" normalizeH="0" baseline="0" noProof="0">
                <a:ln>
                  <a:noFill/>
                </a:ln>
                <a:solidFill>
                  <a:srgbClr val="FFFFFF"/>
                </a:solidFill>
                <a:effectLst/>
                <a:uLnTx/>
                <a:uFillTx/>
                <a:latin typeface="Arial"/>
                <a:cs typeface="Arial"/>
              </a:rPr>
              <a:t>including</a:t>
            </a:r>
            <a:r>
              <a:rPr kumimoji="0" sz="1400" b="0" i="0" u="none" strike="noStrike" kern="0" cap="none" spc="-45" normalizeH="0" baseline="0" noProof="0">
                <a:ln>
                  <a:noFill/>
                </a:ln>
                <a:solidFill>
                  <a:srgbClr val="FFFFFF"/>
                </a:solidFill>
                <a:effectLst/>
                <a:uLnTx/>
                <a:uFillTx/>
                <a:latin typeface="Arial"/>
                <a:cs typeface="Arial"/>
              </a:rPr>
              <a:t> </a:t>
            </a:r>
            <a:r>
              <a:rPr kumimoji="0" sz="1400" b="0" i="0" u="none" strike="noStrike" kern="0" cap="none" spc="-10" normalizeH="0" baseline="0" noProof="0">
                <a:ln>
                  <a:noFill/>
                </a:ln>
                <a:solidFill>
                  <a:srgbClr val="FFFFFF"/>
                </a:solidFill>
                <a:effectLst/>
                <a:uLnTx/>
                <a:uFillTx/>
                <a:latin typeface="Arial"/>
                <a:cs typeface="Arial"/>
              </a:rPr>
              <a:t>non-biologics </a:t>
            </a:r>
            <a:r>
              <a:rPr kumimoji="0" sz="1400" b="0" i="0" u="none" strike="noStrike" kern="0" cap="none" spc="0" normalizeH="0" baseline="0" noProof="0">
                <a:ln>
                  <a:noFill/>
                </a:ln>
                <a:solidFill>
                  <a:srgbClr val="FFFFFF"/>
                </a:solidFill>
                <a:effectLst/>
                <a:uLnTx/>
                <a:uFillTx/>
                <a:latin typeface="Arial"/>
                <a:cs typeface="Arial"/>
              </a:rPr>
              <a:t>(ICS</a:t>
            </a:r>
            <a:r>
              <a:rPr kumimoji="0" sz="1400" b="0" i="0" u="none" strike="noStrike" kern="0" cap="none" spc="-10" normalizeH="0" baseline="0" noProof="0">
                <a:ln>
                  <a:noFill/>
                </a:ln>
                <a:solidFill>
                  <a:srgbClr val="FFFFFF"/>
                </a:solidFill>
                <a:effectLst/>
                <a:uLnTx/>
                <a:uFillTx/>
                <a:latin typeface="Arial"/>
                <a:cs typeface="Arial"/>
              </a:rPr>
              <a:t> </a:t>
            </a:r>
            <a:r>
              <a:rPr kumimoji="0" sz="1400" b="0" i="0" u="none" strike="noStrike" kern="0" cap="none" spc="0" normalizeH="0" baseline="0" noProof="0">
                <a:ln>
                  <a:noFill/>
                </a:ln>
                <a:solidFill>
                  <a:srgbClr val="FFFFFF"/>
                </a:solidFill>
                <a:effectLst/>
                <a:uLnTx/>
                <a:uFillTx/>
                <a:latin typeface="Arial"/>
                <a:cs typeface="Arial"/>
              </a:rPr>
              <a:t>and</a:t>
            </a:r>
            <a:r>
              <a:rPr kumimoji="0" sz="1400" b="0" i="0" u="none" strike="noStrike" kern="0" cap="none" spc="-20" normalizeH="0" baseline="0" noProof="0">
                <a:ln>
                  <a:noFill/>
                </a:ln>
                <a:solidFill>
                  <a:srgbClr val="FFFFFF"/>
                </a:solidFill>
                <a:effectLst/>
                <a:uLnTx/>
                <a:uFillTx/>
                <a:latin typeface="Arial"/>
                <a:cs typeface="Arial"/>
              </a:rPr>
              <a:t> </a:t>
            </a:r>
            <a:r>
              <a:rPr kumimoji="0" sz="1400" b="0" i="0" u="none" strike="noStrike" kern="0" cap="none" spc="-10" normalizeH="0" baseline="0" noProof="0">
                <a:ln>
                  <a:noFill/>
                </a:ln>
                <a:solidFill>
                  <a:srgbClr val="FFFFFF"/>
                </a:solidFill>
                <a:effectLst/>
                <a:uLnTx/>
                <a:uFillTx/>
                <a:latin typeface="Arial"/>
                <a:cs typeface="Arial"/>
              </a:rPr>
              <a:t>add-</a:t>
            </a:r>
            <a:r>
              <a:rPr kumimoji="0" sz="1400" b="0" i="0" u="none" strike="noStrike" kern="0" cap="none" spc="0" normalizeH="0" baseline="0" noProof="0">
                <a:ln>
                  <a:noFill/>
                </a:ln>
                <a:solidFill>
                  <a:srgbClr val="FFFFFF"/>
                </a:solidFill>
                <a:effectLst/>
                <a:uLnTx/>
                <a:uFillTx/>
                <a:latin typeface="Arial"/>
                <a:cs typeface="Arial"/>
              </a:rPr>
              <a:t>on</a:t>
            </a:r>
            <a:r>
              <a:rPr kumimoji="0" sz="1400" b="0" i="0" u="none" strike="noStrike" kern="0" cap="none" spc="-45" normalizeH="0" baseline="0" noProof="0">
                <a:ln>
                  <a:noFill/>
                </a:ln>
                <a:solidFill>
                  <a:srgbClr val="FFFFFF"/>
                </a:solidFill>
                <a:effectLst/>
                <a:uLnTx/>
                <a:uFillTx/>
                <a:latin typeface="Arial"/>
                <a:cs typeface="Arial"/>
              </a:rPr>
              <a:t> </a:t>
            </a:r>
            <a:r>
              <a:rPr kumimoji="0" sz="1400" b="0" i="0" u="none" strike="noStrike" kern="0" cap="none" spc="0" normalizeH="0" baseline="0" noProof="0">
                <a:ln>
                  <a:noFill/>
                </a:ln>
                <a:solidFill>
                  <a:srgbClr val="FFFFFF"/>
                </a:solidFill>
                <a:effectLst/>
                <a:uLnTx/>
                <a:uFillTx/>
                <a:latin typeface="Arial"/>
                <a:cs typeface="Arial"/>
              </a:rPr>
              <a:t>therapies</a:t>
            </a:r>
            <a:r>
              <a:rPr kumimoji="0" sz="1400" b="0" i="0" u="none" strike="noStrike" kern="0" cap="none" spc="-40" normalizeH="0" baseline="0" noProof="0">
                <a:ln>
                  <a:noFill/>
                </a:ln>
                <a:solidFill>
                  <a:srgbClr val="FFFFFF"/>
                </a:solidFill>
                <a:effectLst/>
                <a:uLnTx/>
                <a:uFillTx/>
                <a:latin typeface="Arial"/>
                <a:cs typeface="Arial"/>
              </a:rPr>
              <a:t> </a:t>
            </a:r>
            <a:r>
              <a:rPr kumimoji="0" sz="1400" b="0" i="0" u="none" strike="noStrike" kern="0" cap="none" spc="-20" normalizeH="0" baseline="0" noProof="0">
                <a:ln>
                  <a:noFill/>
                </a:ln>
                <a:solidFill>
                  <a:srgbClr val="FFFFFF"/>
                </a:solidFill>
                <a:effectLst/>
                <a:uLnTx/>
                <a:uFillTx/>
                <a:latin typeface="Arial"/>
                <a:cs typeface="Arial"/>
              </a:rPr>
              <a:t>like </a:t>
            </a:r>
            <a:r>
              <a:rPr kumimoji="0" sz="1400" b="0" i="0" u="none" strike="noStrike" kern="0" cap="none" spc="0" normalizeH="0" baseline="0" noProof="0">
                <a:ln>
                  <a:noFill/>
                </a:ln>
                <a:solidFill>
                  <a:srgbClr val="FFFFFF"/>
                </a:solidFill>
                <a:effectLst/>
                <a:uLnTx/>
                <a:uFillTx/>
                <a:latin typeface="Arial"/>
                <a:cs typeface="Arial"/>
              </a:rPr>
              <a:t>OCS)</a:t>
            </a:r>
            <a:r>
              <a:rPr kumimoji="0" sz="1400" b="0" i="0" u="none" strike="noStrike" kern="0" cap="none" spc="-20" normalizeH="0" baseline="0" noProof="0">
                <a:ln>
                  <a:noFill/>
                </a:ln>
                <a:solidFill>
                  <a:srgbClr val="FFFFFF"/>
                </a:solidFill>
                <a:effectLst/>
                <a:uLnTx/>
                <a:uFillTx/>
                <a:latin typeface="Arial"/>
                <a:cs typeface="Arial"/>
              </a:rPr>
              <a:t> </a:t>
            </a:r>
            <a:r>
              <a:rPr kumimoji="0" sz="1400" b="0" i="0" u="none" strike="noStrike" kern="0" cap="none" spc="0" normalizeH="0" baseline="0" noProof="0">
                <a:ln>
                  <a:noFill/>
                </a:ln>
                <a:solidFill>
                  <a:srgbClr val="FFFFFF"/>
                </a:solidFill>
                <a:effectLst/>
                <a:uLnTx/>
                <a:uFillTx/>
                <a:latin typeface="Arial"/>
                <a:cs typeface="Arial"/>
              </a:rPr>
              <a:t>and</a:t>
            </a:r>
            <a:r>
              <a:rPr kumimoji="0" sz="1400" b="0" i="0" u="none" strike="noStrike" kern="0" cap="none" spc="-25" normalizeH="0" baseline="0" noProof="0">
                <a:ln>
                  <a:noFill/>
                </a:ln>
                <a:solidFill>
                  <a:srgbClr val="FFFFFF"/>
                </a:solidFill>
                <a:effectLst/>
                <a:uLnTx/>
                <a:uFillTx/>
                <a:latin typeface="Arial"/>
                <a:cs typeface="Arial"/>
              </a:rPr>
              <a:t> </a:t>
            </a:r>
            <a:r>
              <a:rPr kumimoji="0" sz="1400" b="0" i="0" u="none" strike="noStrike" kern="0" cap="none" spc="-10" normalizeH="0" baseline="0" noProof="0">
                <a:ln>
                  <a:noFill/>
                </a:ln>
                <a:solidFill>
                  <a:srgbClr val="FFFFFF"/>
                </a:solidFill>
                <a:effectLst/>
                <a:uLnTx/>
                <a:uFillTx/>
                <a:latin typeface="Arial"/>
                <a:cs typeface="Arial"/>
              </a:rPr>
              <a:t>biologics</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grpSp>
        <p:nvGrpSpPr>
          <p:cNvPr id="10" name="object 10"/>
          <p:cNvGrpSpPr/>
          <p:nvPr/>
        </p:nvGrpSpPr>
        <p:grpSpPr>
          <a:xfrm>
            <a:off x="527288" y="1504200"/>
            <a:ext cx="2702560" cy="1164590"/>
            <a:chOff x="527288" y="1504200"/>
            <a:chExt cx="2702560" cy="1164590"/>
          </a:xfrm>
        </p:grpSpPr>
        <p:pic>
          <p:nvPicPr>
            <p:cNvPr id="11" name="object 11"/>
            <p:cNvPicPr/>
            <p:nvPr/>
          </p:nvPicPr>
          <p:blipFill>
            <a:blip r:embed="rId4" cstate="print"/>
            <a:stretch>
              <a:fillRect/>
            </a:stretch>
          </p:blipFill>
          <p:spPr>
            <a:xfrm>
              <a:off x="527288" y="1522382"/>
              <a:ext cx="2702127" cy="1146235"/>
            </a:xfrm>
            <a:prstGeom prst="rect">
              <a:avLst/>
            </a:prstGeom>
          </p:spPr>
        </p:pic>
        <p:pic>
          <p:nvPicPr>
            <p:cNvPr id="12" name="object 12"/>
            <p:cNvPicPr/>
            <p:nvPr/>
          </p:nvPicPr>
          <p:blipFill>
            <a:blip r:embed="rId5" cstate="print"/>
            <a:stretch>
              <a:fillRect/>
            </a:stretch>
          </p:blipFill>
          <p:spPr>
            <a:xfrm>
              <a:off x="707135" y="1504200"/>
              <a:ext cx="2281428" cy="902195"/>
            </a:xfrm>
            <a:prstGeom prst="rect">
              <a:avLst/>
            </a:prstGeom>
          </p:spPr>
        </p:pic>
        <p:sp>
          <p:nvSpPr>
            <p:cNvPr id="13" name="object 13"/>
            <p:cNvSpPr/>
            <p:nvPr/>
          </p:nvSpPr>
          <p:spPr>
            <a:xfrm>
              <a:off x="544067" y="1530096"/>
              <a:ext cx="2646680" cy="1082040"/>
            </a:xfrm>
            <a:custGeom>
              <a:avLst/>
              <a:gdLst/>
              <a:ahLst/>
              <a:cxnLst/>
              <a:rect l="l" t="t" r="r" b="b"/>
              <a:pathLst>
                <a:path w="2646680" h="1082039">
                  <a:moveTo>
                    <a:pt x="2092959" y="749807"/>
                  </a:moveTo>
                  <a:lnTo>
                    <a:pt x="1465071" y="749807"/>
                  </a:lnTo>
                  <a:lnTo>
                    <a:pt x="2646299" y="1081531"/>
                  </a:lnTo>
                  <a:lnTo>
                    <a:pt x="2092959" y="749807"/>
                  </a:lnTo>
                  <a:close/>
                </a:path>
                <a:path w="2646680" h="1082039">
                  <a:moveTo>
                    <a:pt x="2386584" y="0"/>
                  </a:moveTo>
                  <a:lnTo>
                    <a:pt x="124967" y="0"/>
                  </a:lnTo>
                  <a:lnTo>
                    <a:pt x="76327" y="9828"/>
                  </a:lnTo>
                  <a:lnTo>
                    <a:pt x="36604" y="36623"/>
                  </a:lnTo>
                  <a:lnTo>
                    <a:pt x="9821" y="76348"/>
                  </a:lnTo>
                  <a:lnTo>
                    <a:pt x="0" y="124967"/>
                  </a:lnTo>
                  <a:lnTo>
                    <a:pt x="0" y="624839"/>
                  </a:lnTo>
                  <a:lnTo>
                    <a:pt x="9821" y="673459"/>
                  </a:lnTo>
                  <a:lnTo>
                    <a:pt x="36604" y="713184"/>
                  </a:lnTo>
                  <a:lnTo>
                    <a:pt x="76327" y="739979"/>
                  </a:lnTo>
                  <a:lnTo>
                    <a:pt x="124967" y="749807"/>
                  </a:lnTo>
                  <a:lnTo>
                    <a:pt x="2386584" y="749807"/>
                  </a:lnTo>
                  <a:lnTo>
                    <a:pt x="2435203" y="739979"/>
                  </a:lnTo>
                  <a:lnTo>
                    <a:pt x="2474928" y="713184"/>
                  </a:lnTo>
                  <a:lnTo>
                    <a:pt x="2501723" y="673459"/>
                  </a:lnTo>
                  <a:lnTo>
                    <a:pt x="2511552" y="624839"/>
                  </a:lnTo>
                  <a:lnTo>
                    <a:pt x="2511552" y="124967"/>
                  </a:lnTo>
                  <a:lnTo>
                    <a:pt x="2501723" y="76348"/>
                  </a:lnTo>
                  <a:lnTo>
                    <a:pt x="2474928" y="36623"/>
                  </a:lnTo>
                  <a:lnTo>
                    <a:pt x="2435203" y="9828"/>
                  </a:lnTo>
                  <a:lnTo>
                    <a:pt x="2386584"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4" name="object 14"/>
          <p:cNvSpPr txBox="1"/>
          <p:nvPr/>
        </p:nvSpPr>
        <p:spPr>
          <a:xfrm>
            <a:off x="827633" y="1566163"/>
            <a:ext cx="1945005" cy="666750"/>
          </a:xfrm>
          <a:prstGeom prst="rect">
            <a:avLst/>
          </a:prstGeom>
        </p:spPr>
        <p:txBody>
          <a:bodyPr vert="horz" wrap="square" lIns="0" tIns="13335" rIns="0" bIns="0" rtlCol="0">
            <a:spAutoFit/>
          </a:bodyPr>
          <a:lstStyle/>
          <a:p>
            <a:pPr marL="12700" marR="5080" lvl="0" indent="-3175" algn="ctr" defTabSz="914400" eaLnBrk="1" fontAlgn="auto" latinLnBrk="0" hangingPunct="1">
              <a:lnSpc>
                <a:spcPct val="100000"/>
              </a:lnSpc>
              <a:spcBef>
                <a:spcPts val="105"/>
              </a:spcBef>
              <a:spcAft>
                <a:spcPts val="0"/>
              </a:spcAft>
              <a:buClrTx/>
              <a:buSzTx/>
              <a:buFontTx/>
              <a:buNone/>
              <a:tabLst/>
              <a:defRPr/>
            </a:pPr>
            <a:r>
              <a:rPr kumimoji="0" sz="1400" b="0" i="0" u="none" strike="noStrike" kern="0" cap="none" spc="-10" normalizeH="0" baseline="0" noProof="0">
                <a:ln>
                  <a:noFill/>
                </a:ln>
                <a:solidFill>
                  <a:srgbClr val="FFFFFF"/>
                </a:solidFill>
                <a:effectLst/>
                <a:uLnTx/>
                <a:uFillTx/>
                <a:latin typeface="Arial"/>
                <a:cs typeface="Arial"/>
              </a:rPr>
              <a:t>Type</a:t>
            </a:r>
            <a:r>
              <a:rPr kumimoji="0" sz="1400" b="0" i="0" u="none" strike="noStrike" kern="0" cap="none" spc="-45" normalizeH="0" baseline="0" noProof="0">
                <a:ln>
                  <a:noFill/>
                </a:ln>
                <a:solidFill>
                  <a:srgbClr val="FFFFFF"/>
                </a:solidFill>
                <a:effectLst/>
                <a:uLnTx/>
                <a:uFillTx/>
                <a:latin typeface="Arial"/>
                <a:cs typeface="Arial"/>
              </a:rPr>
              <a:t> </a:t>
            </a:r>
            <a:r>
              <a:rPr kumimoji="0" sz="1400" b="0" i="0" u="none" strike="noStrike" kern="0" cap="none" spc="0" normalizeH="0" baseline="0" noProof="0">
                <a:ln>
                  <a:noFill/>
                </a:ln>
                <a:solidFill>
                  <a:srgbClr val="FFFFFF"/>
                </a:solidFill>
                <a:effectLst/>
                <a:uLnTx/>
                <a:uFillTx/>
                <a:latin typeface="Arial"/>
                <a:cs typeface="Arial"/>
              </a:rPr>
              <a:t>2</a:t>
            </a:r>
            <a:r>
              <a:rPr kumimoji="0" sz="1400" b="0" i="0" u="none" strike="noStrike" kern="0" cap="none" spc="-45" normalizeH="0" baseline="0" noProof="0">
                <a:ln>
                  <a:noFill/>
                </a:ln>
                <a:solidFill>
                  <a:srgbClr val="FFFFFF"/>
                </a:solidFill>
                <a:effectLst/>
                <a:uLnTx/>
                <a:uFillTx/>
                <a:latin typeface="Arial"/>
                <a:cs typeface="Arial"/>
              </a:rPr>
              <a:t> </a:t>
            </a:r>
            <a:r>
              <a:rPr kumimoji="0" sz="1400" b="0" i="0" u="none" strike="noStrike" kern="0" cap="none" spc="0" normalizeH="0" baseline="0" noProof="0">
                <a:ln>
                  <a:noFill/>
                </a:ln>
                <a:solidFill>
                  <a:srgbClr val="FFFFFF"/>
                </a:solidFill>
                <a:effectLst/>
                <a:uLnTx/>
                <a:uFillTx/>
                <a:latin typeface="Arial"/>
                <a:cs typeface="Arial"/>
              </a:rPr>
              <a:t>inflammation</a:t>
            </a:r>
            <a:r>
              <a:rPr kumimoji="0" sz="1400" b="0" i="0" u="none" strike="noStrike" kern="0" cap="none" spc="-70" normalizeH="0" baseline="0" noProof="0">
                <a:ln>
                  <a:noFill/>
                </a:ln>
                <a:solidFill>
                  <a:srgbClr val="FFFFFF"/>
                </a:solidFill>
                <a:effectLst/>
                <a:uLnTx/>
                <a:uFillTx/>
                <a:latin typeface="Arial"/>
                <a:cs typeface="Arial"/>
              </a:rPr>
              <a:t> </a:t>
            </a:r>
            <a:r>
              <a:rPr kumimoji="0" sz="1400" b="0" i="0" u="none" strike="noStrike" kern="0" cap="none" spc="-25" normalizeH="0" baseline="0" noProof="0">
                <a:ln>
                  <a:noFill/>
                </a:ln>
                <a:solidFill>
                  <a:srgbClr val="FFFFFF"/>
                </a:solidFill>
                <a:effectLst/>
                <a:uLnTx/>
                <a:uFillTx/>
                <a:latin typeface="Arial"/>
                <a:cs typeface="Arial"/>
              </a:rPr>
              <a:t>is </a:t>
            </a:r>
            <a:r>
              <a:rPr kumimoji="0" sz="1400" b="0" i="0" u="none" strike="noStrike" kern="0" cap="none" spc="0" normalizeH="0" baseline="0" noProof="0">
                <a:ln>
                  <a:noFill/>
                </a:ln>
                <a:solidFill>
                  <a:srgbClr val="FFFFFF"/>
                </a:solidFill>
                <a:effectLst/>
                <a:uLnTx/>
                <a:uFillTx/>
                <a:latin typeface="Arial"/>
                <a:cs typeface="Arial"/>
              </a:rPr>
              <a:t>found</a:t>
            </a:r>
            <a:r>
              <a:rPr kumimoji="0" sz="1400" b="0" i="0" u="none" strike="noStrike" kern="0" cap="none" spc="-45" normalizeH="0" baseline="0" noProof="0">
                <a:ln>
                  <a:noFill/>
                </a:ln>
                <a:solidFill>
                  <a:srgbClr val="FFFFFF"/>
                </a:solidFill>
                <a:effectLst/>
                <a:uLnTx/>
                <a:uFillTx/>
                <a:latin typeface="Arial"/>
                <a:cs typeface="Arial"/>
              </a:rPr>
              <a:t> </a:t>
            </a:r>
            <a:r>
              <a:rPr kumimoji="0" sz="1400" b="0" i="0" u="none" strike="noStrike" kern="0" cap="none" spc="0" normalizeH="0" baseline="0" noProof="0">
                <a:ln>
                  <a:noFill/>
                </a:ln>
                <a:solidFill>
                  <a:srgbClr val="FFFFFF"/>
                </a:solidFill>
                <a:effectLst/>
                <a:uLnTx/>
                <a:uFillTx/>
                <a:latin typeface="Arial"/>
                <a:cs typeface="Arial"/>
              </a:rPr>
              <a:t>in</a:t>
            </a:r>
            <a:r>
              <a:rPr kumimoji="0" sz="1400" b="0" i="0" u="none" strike="noStrike" kern="0" cap="none" spc="-15" normalizeH="0" baseline="0" noProof="0">
                <a:ln>
                  <a:noFill/>
                </a:ln>
                <a:solidFill>
                  <a:srgbClr val="FFFFFF"/>
                </a:solidFill>
                <a:effectLst/>
                <a:uLnTx/>
                <a:uFillTx/>
                <a:latin typeface="Arial"/>
                <a:cs typeface="Arial"/>
              </a:rPr>
              <a:t> </a:t>
            </a:r>
            <a:r>
              <a:rPr kumimoji="0" sz="1400" b="0" i="0" u="none" strike="noStrike" kern="0" cap="none" spc="0" normalizeH="0" baseline="0" noProof="0">
                <a:ln>
                  <a:noFill/>
                </a:ln>
                <a:solidFill>
                  <a:srgbClr val="FFFFFF"/>
                </a:solidFill>
                <a:effectLst/>
                <a:uLnTx/>
                <a:uFillTx/>
                <a:latin typeface="Arial"/>
                <a:cs typeface="Arial"/>
              </a:rPr>
              <a:t>~50%</a:t>
            </a:r>
            <a:r>
              <a:rPr kumimoji="0" sz="1400" b="0" i="0" u="none" strike="noStrike" kern="0" cap="none" spc="-30" normalizeH="0" baseline="0" noProof="0">
                <a:ln>
                  <a:noFill/>
                </a:ln>
                <a:solidFill>
                  <a:srgbClr val="FFFFFF"/>
                </a:solidFill>
                <a:effectLst/>
                <a:uLnTx/>
                <a:uFillTx/>
                <a:latin typeface="Arial"/>
                <a:cs typeface="Arial"/>
              </a:rPr>
              <a:t> </a:t>
            </a:r>
            <a:r>
              <a:rPr kumimoji="0" sz="1400" b="0" i="0" u="none" strike="noStrike" kern="0" cap="none" spc="0" normalizeH="0" baseline="0" noProof="0">
                <a:ln>
                  <a:noFill/>
                </a:ln>
                <a:solidFill>
                  <a:srgbClr val="FFFFFF"/>
                </a:solidFill>
                <a:effectLst/>
                <a:uLnTx/>
                <a:uFillTx/>
                <a:latin typeface="Arial"/>
                <a:cs typeface="Arial"/>
              </a:rPr>
              <a:t>of</a:t>
            </a:r>
            <a:r>
              <a:rPr kumimoji="0" sz="1400" b="0" i="0" u="none" strike="noStrike" kern="0" cap="none" spc="-25" normalizeH="0" baseline="0" noProof="0">
                <a:ln>
                  <a:noFill/>
                </a:ln>
                <a:solidFill>
                  <a:srgbClr val="FFFFFF"/>
                </a:solidFill>
                <a:effectLst/>
                <a:uLnTx/>
                <a:uFillTx/>
                <a:latin typeface="Arial"/>
                <a:cs typeface="Arial"/>
              </a:rPr>
              <a:t> </a:t>
            </a:r>
            <a:r>
              <a:rPr kumimoji="0" sz="1400" b="0" i="0" u="none" strike="noStrike" kern="0" cap="none" spc="-10" normalizeH="0" baseline="0" noProof="0">
                <a:ln>
                  <a:noFill/>
                </a:ln>
                <a:solidFill>
                  <a:srgbClr val="FFFFFF"/>
                </a:solidFill>
                <a:effectLst/>
                <a:uLnTx/>
                <a:uFillTx/>
                <a:latin typeface="Arial"/>
                <a:cs typeface="Arial"/>
              </a:rPr>
              <a:t>people </a:t>
            </a:r>
            <a:r>
              <a:rPr kumimoji="0" sz="1400" b="0" i="0" u="none" strike="noStrike" kern="0" cap="none" spc="0" normalizeH="0" baseline="0" noProof="0">
                <a:ln>
                  <a:noFill/>
                </a:ln>
                <a:solidFill>
                  <a:srgbClr val="FFFFFF"/>
                </a:solidFill>
                <a:effectLst/>
                <a:uLnTx/>
                <a:uFillTx/>
                <a:latin typeface="Arial"/>
                <a:cs typeface="Arial"/>
              </a:rPr>
              <a:t>with</a:t>
            </a:r>
            <a:r>
              <a:rPr kumimoji="0" sz="1400" b="0" i="0" u="none" strike="noStrike" kern="0" cap="none" spc="-25" normalizeH="0" baseline="0" noProof="0">
                <a:ln>
                  <a:noFill/>
                </a:ln>
                <a:solidFill>
                  <a:srgbClr val="FFFFFF"/>
                </a:solidFill>
                <a:effectLst/>
                <a:uLnTx/>
                <a:uFillTx/>
                <a:latin typeface="Arial"/>
                <a:cs typeface="Arial"/>
              </a:rPr>
              <a:t> </a:t>
            </a:r>
            <a:r>
              <a:rPr kumimoji="0" sz="1400" b="0" i="0" u="none" strike="noStrike" kern="0" cap="none" spc="0" normalizeH="0" baseline="0" noProof="0">
                <a:ln>
                  <a:noFill/>
                </a:ln>
                <a:solidFill>
                  <a:srgbClr val="FFFFFF"/>
                </a:solidFill>
                <a:effectLst/>
                <a:uLnTx/>
                <a:uFillTx/>
                <a:latin typeface="Arial"/>
                <a:cs typeface="Arial"/>
              </a:rPr>
              <a:t>severe</a:t>
            </a:r>
            <a:r>
              <a:rPr kumimoji="0" sz="1400" b="0" i="0" u="none" strike="noStrike" kern="0" cap="none" spc="-40" normalizeH="0" baseline="0" noProof="0">
                <a:ln>
                  <a:noFill/>
                </a:ln>
                <a:solidFill>
                  <a:srgbClr val="FFFFFF"/>
                </a:solidFill>
                <a:effectLst/>
                <a:uLnTx/>
                <a:uFillTx/>
                <a:latin typeface="Arial"/>
                <a:cs typeface="Arial"/>
              </a:rPr>
              <a:t> </a:t>
            </a:r>
            <a:r>
              <a:rPr kumimoji="0" sz="1400" b="0" i="0" u="none" strike="noStrike" kern="0" cap="none" spc="-10" normalizeH="0" baseline="0" noProof="0">
                <a:ln>
                  <a:noFill/>
                </a:ln>
                <a:solidFill>
                  <a:srgbClr val="FFFFFF"/>
                </a:solidFill>
                <a:effectLst/>
                <a:uLnTx/>
                <a:uFillTx/>
                <a:latin typeface="Arial"/>
                <a:cs typeface="Arial"/>
              </a:rPr>
              <a:t>asthma</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pic>
        <p:nvPicPr>
          <p:cNvPr id="15" name="object 15"/>
          <p:cNvPicPr/>
          <p:nvPr/>
        </p:nvPicPr>
        <p:blipFill>
          <a:blip r:embed="rId6" cstate="print"/>
          <a:stretch>
            <a:fillRect/>
          </a:stretch>
        </p:blipFill>
        <p:spPr>
          <a:xfrm>
            <a:off x="3684847" y="1892961"/>
            <a:ext cx="1284962" cy="1305319"/>
          </a:xfrm>
          <a:prstGeom prst="rect">
            <a:avLst/>
          </a:prstGeom>
        </p:spPr>
      </p:pic>
      <p:sp>
        <p:nvSpPr>
          <p:cNvPr id="16" name="object 16"/>
          <p:cNvSpPr txBox="1"/>
          <p:nvPr/>
        </p:nvSpPr>
        <p:spPr>
          <a:xfrm>
            <a:off x="6365240" y="1110488"/>
            <a:ext cx="1379220" cy="239395"/>
          </a:xfrm>
          <a:prstGeom prst="rect">
            <a:avLst/>
          </a:prstGeom>
        </p:spPr>
        <p:txBody>
          <a:bodyPr vert="horz" wrap="square" lIns="0" tIns="13335" rIns="0" bIns="0" rtlCol="0">
            <a:spAutoFit/>
          </a:bodyPr>
          <a:lstStyle/>
          <a:p>
            <a:pPr marL="12700" marR="0" lvl="0" indent="0" defTabSz="914400" eaLnBrk="1" fontAlgn="auto" latinLnBrk="0" hangingPunct="1">
              <a:lnSpc>
                <a:spcPct val="100000"/>
              </a:lnSpc>
              <a:spcBef>
                <a:spcPts val="105"/>
              </a:spcBef>
              <a:spcAft>
                <a:spcPts val="0"/>
              </a:spcAft>
              <a:buClrTx/>
              <a:buSzTx/>
              <a:buFontTx/>
              <a:buNone/>
              <a:tabLst/>
              <a:defRPr/>
            </a:pPr>
            <a:r>
              <a:rPr kumimoji="0" sz="1400" b="1" i="0" u="none" strike="noStrike" kern="0" cap="none" spc="0" normalizeH="0" baseline="0" noProof="0">
                <a:ln>
                  <a:noFill/>
                </a:ln>
                <a:solidFill>
                  <a:srgbClr val="FF9900"/>
                </a:solidFill>
                <a:effectLst/>
                <a:uLnTx/>
                <a:uFillTx/>
                <a:latin typeface="Arial"/>
                <a:cs typeface="Arial"/>
              </a:rPr>
              <a:t>2021</a:t>
            </a:r>
            <a:r>
              <a:rPr kumimoji="0" sz="1400" b="1" i="0" u="none" strike="noStrike" kern="0" cap="none" spc="-35" normalizeH="0" baseline="0" noProof="0">
                <a:ln>
                  <a:noFill/>
                </a:ln>
                <a:solidFill>
                  <a:srgbClr val="FF9900"/>
                </a:solidFill>
                <a:effectLst/>
                <a:uLnTx/>
                <a:uFillTx/>
                <a:latin typeface="Arial"/>
                <a:cs typeface="Arial"/>
              </a:rPr>
              <a:t> </a:t>
            </a:r>
            <a:r>
              <a:rPr kumimoji="0" sz="1400" b="1" i="0" u="none" strike="noStrike" kern="0" cap="none" spc="-10" normalizeH="0" baseline="0" noProof="0">
                <a:ln>
                  <a:noFill/>
                </a:ln>
                <a:solidFill>
                  <a:srgbClr val="001F5F"/>
                </a:solidFill>
                <a:effectLst/>
                <a:uLnTx/>
                <a:uFillTx/>
                <a:latin typeface="Arial"/>
                <a:cs typeface="Arial"/>
              </a:rPr>
              <a:t>Guidelines</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sp>
        <p:nvSpPr>
          <p:cNvPr id="17" name="object 17"/>
          <p:cNvSpPr txBox="1"/>
          <p:nvPr/>
        </p:nvSpPr>
        <p:spPr>
          <a:xfrm>
            <a:off x="1116888" y="1111376"/>
            <a:ext cx="1379220" cy="239395"/>
          </a:xfrm>
          <a:prstGeom prst="rect">
            <a:avLst/>
          </a:prstGeom>
        </p:spPr>
        <p:txBody>
          <a:bodyPr vert="horz" wrap="square" lIns="0" tIns="13335" rIns="0" bIns="0" rtlCol="0">
            <a:spAutoFit/>
          </a:bodyPr>
          <a:lstStyle/>
          <a:p>
            <a:pPr marL="12700" marR="0" lvl="0" indent="0" defTabSz="914400" eaLnBrk="1" fontAlgn="auto" latinLnBrk="0" hangingPunct="1">
              <a:lnSpc>
                <a:spcPct val="100000"/>
              </a:lnSpc>
              <a:spcBef>
                <a:spcPts val="105"/>
              </a:spcBef>
              <a:spcAft>
                <a:spcPts val="0"/>
              </a:spcAft>
              <a:buClrTx/>
              <a:buSzTx/>
              <a:buFontTx/>
              <a:buNone/>
              <a:tabLst/>
              <a:defRPr/>
            </a:pPr>
            <a:r>
              <a:rPr kumimoji="0" sz="1400" b="1" i="0" u="none" strike="noStrike" kern="0" cap="none" spc="0" normalizeH="0" baseline="0" noProof="0">
                <a:ln>
                  <a:noFill/>
                </a:ln>
                <a:solidFill>
                  <a:srgbClr val="FF9900"/>
                </a:solidFill>
                <a:effectLst/>
                <a:uLnTx/>
                <a:uFillTx/>
                <a:latin typeface="Arial"/>
                <a:cs typeface="Arial"/>
              </a:rPr>
              <a:t>2020</a:t>
            </a:r>
            <a:r>
              <a:rPr kumimoji="0" sz="1400" b="1" i="0" u="none" strike="noStrike" kern="0" cap="none" spc="-35" normalizeH="0" baseline="0" noProof="0">
                <a:ln>
                  <a:noFill/>
                </a:ln>
                <a:solidFill>
                  <a:srgbClr val="FF9900"/>
                </a:solidFill>
                <a:effectLst/>
                <a:uLnTx/>
                <a:uFillTx/>
                <a:latin typeface="Arial"/>
                <a:cs typeface="Arial"/>
              </a:rPr>
              <a:t> </a:t>
            </a:r>
            <a:r>
              <a:rPr kumimoji="0" sz="1400" b="1" i="0" u="none" strike="noStrike" kern="0" cap="none" spc="-10" normalizeH="0" baseline="0" noProof="0">
                <a:ln>
                  <a:noFill/>
                </a:ln>
                <a:solidFill>
                  <a:srgbClr val="001F5F"/>
                </a:solidFill>
                <a:effectLst/>
                <a:uLnTx/>
                <a:uFillTx/>
                <a:latin typeface="Arial"/>
                <a:cs typeface="Arial"/>
              </a:rPr>
              <a:t>Guidelines</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grpSp>
        <p:nvGrpSpPr>
          <p:cNvPr id="18" name="object 18"/>
          <p:cNvGrpSpPr/>
          <p:nvPr/>
        </p:nvGrpSpPr>
        <p:grpSpPr>
          <a:xfrm>
            <a:off x="5308219" y="1450860"/>
            <a:ext cx="3096895" cy="911860"/>
            <a:chOff x="5308219" y="1450860"/>
            <a:chExt cx="3096895" cy="911860"/>
          </a:xfrm>
        </p:grpSpPr>
        <p:pic>
          <p:nvPicPr>
            <p:cNvPr id="19" name="object 19"/>
            <p:cNvPicPr/>
            <p:nvPr/>
          </p:nvPicPr>
          <p:blipFill>
            <a:blip r:embed="rId7" cstate="print"/>
            <a:stretch>
              <a:fillRect/>
            </a:stretch>
          </p:blipFill>
          <p:spPr>
            <a:xfrm>
              <a:off x="5309576" y="1469088"/>
              <a:ext cx="3095297" cy="893171"/>
            </a:xfrm>
            <a:prstGeom prst="rect">
              <a:avLst/>
            </a:prstGeom>
          </p:spPr>
        </p:pic>
        <p:pic>
          <p:nvPicPr>
            <p:cNvPr id="20" name="object 20"/>
            <p:cNvPicPr/>
            <p:nvPr/>
          </p:nvPicPr>
          <p:blipFill>
            <a:blip r:embed="rId8" cstate="print"/>
            <a:stretch>
              <a:fillRect/>
            </a:stretch>
          </p:blipFill>
          <p:spPr>
            <a:xfrm>
              <a:off x="6051804" y="1450860"/>
              <a:ext cx="2156459" cy="902195"/>
            </a:xfrm>
            <a:prstGeom prst="rect">
              <a:avLst/>
            </a:prstGeom>
          </p:spPr>
        </p:pic>
        <p:sp>
          <p:nvSpPr>
            <p:cNvPr id="21" name="object 21"/>
            <p:cNvSpPr/>
            <p:nvPr/>
          </p:nvSpPr>
          <p:spPr>
            <a:xfrm>
              <a:off x="5308219" y="1476755"/>
              <a:ext cx="3029585" cy="828040"/>
            </a:xfrm>
            <a:custGeom>
              <a:avLst/>
              <a:gdLst/>
              <a:ahLst/>
              <a:cxnLst/>
              <a:rect l="l" t="t" r="r" b="b"/>
              <a:pathLst>
                <a:path w="3029584" h="828039">
                  <a:moveTo>
                    <a:pt x="2904616" y="0"/>
                  </a:moveTo>
                  <a:lnTo>
                    <a:pt x="643001" y="0"/>
                  </a:lnTo>
                  <a:lnTo>
                    <a:pt x="594381" y="9828"/>
                  </a:lnTo>
                  <a:lnTo>
                    <a:pt x="554656" y="36623"/>
                  </a:lnTo>
                  <a:lnTo>
                    <a:pt x="527861" y="76348"/>
                  </a:lnTo>
                  <a:lnTo>
                    <a:pt x="518032" y="124968"/>
                  </a:lnTo>
                  <a:lnTo>
                    <a:pt x="518032" y="437388"/>
                  </a:lnTo>
                  <a:lnTo>
                    <a:pt x="0" y="827913"/>
                  </a:lnTo>
                  <a:lnTo>
                    <a:pt x="518032" y="624840"/>
                  </a:lnTo>
                  <a:lnTo>
                    <a:pt x="3029584" y="624840"/>
                  </a:lnTo>
                  <a:lnTo>
                    <a:pt x="3029584" y="124968"/>
                  </a:lnTo>
                  <a:lnTo>
                    <a:pt x="3019756" y="76348"/>
                  </a:lnTo>
                  <a:lnTo>
                    <a:pt x="2992961" y="36623"/>
                  </a:lnTo>
                  <a:lnTo>
                    <a:pt x="2953236" y="9828"/>
                  </a:lnTo>
                  <a:lnTo>
                    <a:pt x="2904616" y="0"/>
                  </a:lnTo>
                  <a:close/>
                </a:path>
                <a:path w="3029584" h="828039">
                  <a:moveTo>
                    <a:pt x="3029584" y="624840"/>
                  </a:moveTo>
                  <a:lnTo>
                    <a:pt x="518032" y="624840"/>
                  </a:lnTo>
                  <a:lnTo>
                    <a:pt x="527861" y="673459"/>
                  </a:lnTo>
                  <a:lnTo>
                    <a:pt x="554656" y="713184"/>
                  </a:lnTo>
                  <a:lnTo>
                    <a:pt x="594381" y="739979"/>
                  </a:lnTo>
                  <a:lnTo>
                    <a:pt x="643001" y="749808"/>
                  </a:lnTo>
                  <a:lnTo>
                    <a:pt x="2904616" y="749808"/>
                  </a:lnTo>
                  <a:lnTo>
                    <a:pt x="2953236" y="739979"/>
                  </a:lnTo>
                  <a:lnTo>
                    <a:pt x="2992961" y="713184"/>
                  </a:lnTo>
                  <a:lnTo>
                    <a:pt x="3019756" y="673459"/>
                  </a:lnTo>
                  <a:lnTo>
                    <a:pt x="3029584" y="62484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2" name="object 22"/>
          <p:cNvSpPr txBox="1"/>
          <p:nvPr/>
        </p:nvSpPr>
        <p:spPr>
          <a:xfrm>
            <a:off x="6173215" y="1512824"/>
            <a:ext cx="1819275" cy="666750"/>
          </a:xfrm>
          <a:prstGeom prst="rect">
            <a:avLst/>
          </a:prstGeom>
        </p:spPr>
        <p:txBody>
          <a:bodyPr vert="horz" wrap="square" lIns="0" tIns="13335" rIns="0" bIns="0" rtlCol="0">
            <a:spAutoFit/>
          </a:bodyPr>
          <a:lstStyle/>
          <a:p>
            <a:pPr marL="12065" marR="5080" lvl="0" indent="-1905" algn="ctr" defTabSz="914400" eaLnBrk="1" fontAlgn="auto" latinLnBrk="0" hangingPunct="1">
              <a:lnSpc>
                <a:spcPct val="100000"/>
              </a:lnSpc>
              <a:spcBef>
                <a:spcPts val="105"/>
              </a:spcBef>
              <a:spcAft>
                <a:spcPts val="0"/>
              </a:spcAft>
              <a:buClrTx/>
              <a:buSzTx/>
              <a:buFontTx/>
              <a:buNone/>
              <a:tabLst/>
              <a:defRPr/>
            </a:pPr>
            <a:r>
              <a:rPr kumimoji="0" sz="1400" b="0" i="0" u="none" strike="noStrike" kern="0" cap="none" spc="-10" normalizeH="0" baseline="0" noProof="0">
                <a:ln>
                  <a:noFill/>
                </a:ln>
                <a:solidFill>
                  <a:srgbClr val="FFFFFF"/>
                </a:solidFill>
                <a:effectLst/>
                <a:uLnTx/>
                <a:uFillTx/>
                <a:latin typeface="Arial"/>
                <a:cs typeface="Arial"/>
              </a:rPr>
              <a:t>Type</a:t>
            </a:r>
            <a:r>
              <a:rPr kumimoji="0" sz="1400" b="0" i="0" u="none" strike="noStrike" kern="0" cap="none" spc="-45" normalizeH="0" baseline="0" noProof="0">
                <a:ln>
                  <a:noFill/>
                </a:ln>
                <a:solidFill>
                  <a:srgbClr val="FFFFFF"/>
                </a:solidFill>
                <a:effectLst/>
                <a:uLnTx/>
                <a:uFillTx/>
                <a:latin typeface="Arial"/>
                <a:cs typeface="Arial"/>
              </a:rPr>
              <a:t> </a:t>
            </a:r>
            <a:r>
              <a:rPr kumimoji="0" sz="1400" b="0" i="0" u="none" strike="noStrike" kern="0" cap="none" spc="0" normalizeH="0" baseline="0" noProof="0">
                <a:ln>
                  <a:noFill/>
                </a:ln>
                <a:solidFill>
                  <a:srgbClr val="FFFFFF"/>
                </a:solidFill>
                <a:effectLst/>
                <a:uLnTx/>
                <a:uFillTx/>
                <a:latin typeface="Arial"/>
                <a:cs typeface="Arial"/>
              </a:rPr>
              <a:t>2</a:t>
            </a:r>
            <a:r>
              <a:rPr kumimoji="0" sz="1400" b="0" i="0" u="none" strike="noStrike" kern="0" cap="none" spc="-45" normalizeH="0" baseline="0" noProof="0">
                <a:ln>
                  <a:noFill/>
                </a:ln>
                <a:solidFill>
                  <a:srgbClr val="FFFFFF"/>
                </a:solidFill>
                <a:effectLst/>
                <a:uLnTx/>
                <a:uFillTx/>
                <a:latin typeface="Arial"/>
                <a:cs typeface="Arial"/>
              </a:rPr>
              <a:t> </a:t>
            </a:r>
            <a:r>
              <a:rPr kumimoji="0" sz="1400" b="0" i="0" u="none" strike="noStrike" kern="0" cap="none" spc="0" normalizeH="0" baseline="0" noProof="0">
                <a:ln>
                  <a:noFill/>
                </a:ln>
                <a:solidFill>
                  <a:srgbClr val="FFFFFF"/>
                </a:solidFill>
                <a:effectLst/>
                <a:uLnTx/>
                <a:uFillTx/>
                <a:latin typeface="Arial"/>
                <a:cs typeface="Arial"/>
              </a:rPr>
              <a:t>inflammation</a:t>
            </a:r>
            <a:r>
              <a:rPr kumimoji="0" sz="1400" b="0" i="0" u="none" strike="noStrike" kern="0" cap="none" spc="-70" normalizeH="0" baseline="0" noProof="0">
                <a:ln>
                  <a:noFill/>
                </a:ln>
                <a:solidFill>
                  <a:srgbClr val="FFFFFF"/>
                </a:solidFill>
                <a:effectLst/>
                <a:uLnTx/>
                <a:uFillTx/>
                <a:latin typeface="Arial"/>
                <a:cs typeface="Arial"/>
              </a:rPr>
              <a:t> </a:t>
            </a:r>
            <a:r>
              <a:rPr kumimoji="0" sz="1400" b="0" i="0" u="none" strike="noStrike" kern="0" cap="none" spc="-25" normalizeH="0" baseline="0" noProof="0">
                <a:ln>
                  <a:noFill/>
                </a:ln>
                <a:solidFill>
                  <a:srgbClr val="FFFFFF"/>
                </a:solidFill>
                <a:effectLst/>
                <a:uLnTx/>
                <a:uFillTx/>
                <a:latin typeface="Arial"/>
                <a:cs typeface="Arial"/>
              </a:rPr>
              <a:t>is </a:t>
            </a:r>
            <a:r>
              <a:rPr kumimoji="0" sz="1400" b="0" i="0" u="none" strike="noStrike" kern="0" cap="none" spc="0" normalizeH="0" baseline="0" noProof="0">
                <a:ln>
                  <a:noFill/>
                </a:ln>
                <a:solidFill>
                  <a:srgbClr val="FFFFFF"/>
                </a:solidFill>
                <a:effectLst/>
                <a:uLnTx/>
                <a:uFillTx/>
                <a:latin typeface="Arial"/>
                <a:cs typeface="Arial"/>
              </a:rPr>
              <a:t>found</a:t>
            </a:r>
            <a:r>
              <a:rPr kumimoji="0" sz="1400" b="0" i="0" u="none" strike="noStrike" kern="0" cap="none" spc="-50" normalizeH="0" baseline="0" noProof="0">
                <a:ln>
                  <a:noFill/>
                </a:ln>
                <a:solidFill>
                  <a:srgbClr val="FFFFFF"/>
                </a:solidFill>
                <a:effectLst/>
                <a:uLnTx/>
                <a:uFillTx/>
                <a:latin typeface="Arial"/>
                <a:cs typeface="Arial"/>
              </a:rPr>
              <a:t> </a:t>
            </a:r>
            <a:r>
              <a:rPr kumimoji="0" sz="1400" b="0" i="0" u="none" strike="noStrike" kern="0" cap="none" spc="0" normalizeH="0" baseline="0" noProof="0">
                <a:ln>
                  <a:noFill/>
                </a:ln>
                <a:solidFill>
                  <a:srgbClr val="FFFFFF"/>
                </a:solidFill>
                <a:effectLst/>
                <a:uLnTx/>
                <a:uFillTx/>
                <a:latin typeface="Arial"/>
                <a:cs typeface="Arial"/>
              </a:rPr>
              <a:t>in</a:t>
            </a:r>
            <a:r>
              <a:rPr kumimoji="0" sz="1400" b="0" i="0" u="none" strike="noStrike" kern="0" cap="none" spc="-20" normalizeH="0" baseline="0" noProof="0">
                <a:ln>
                  <a:noFill/>
                </a:ln>
                <a:solidFill>
                  <a:srgbClr val="FFFFFF"/>
                </a:solidFill>
                <a:effectLst/>
                <a:uLnTx/>
                <a:uFillTx/>
                <a:latin typeface="Arial"/>
                <a:cs typeface="Arial"/>
              </a:rPr>
              <a:t> </a:t>
            </a:r>
            <a:r>
              <a:rPr kumimoji="0" sz="1400" b="0" i="0" u="none" strike="noStrike" kern="0" cap="none" spc="0" normalizeH="0" baseline="0" noProof="0">
                <a:ln>
                  <a:noFill/>
                </a:ln>
                <a:solidFill>
                  <a:srgbClr val="FFFFFF"/>
                </a:solidFill>
                <a:effectLst/>
                <a:uLnTx/>
                <a:uFillTx/>
                <a:latin typeface="Arial"/>
                <a:cs typeface="Arial"/>
              </a:rPr>
              <a:t>the</a:t>
            </a:r>
            <a:r>
              <a:rPr kumimoji="0" sz="1400" b="0" i="0" u="none" strike="noStrike" kern="0" cap="none" spc="-35" normalizeH="0" baseline="0" noProof="0">
                <a:ln>
                  <a:noFill/>
                </a:ln>
                <a:solidFill>
                  <a:srgbClr val="FFFFFF"/>
                </a:solidFill>
                <a:effectLst/>
                <a:uLnTx/>
                <a:uFillTx/>
                <a:latin typeface="Arial"/>
                <a:cs typeface="Arial"/>
              </a:rPr>
              <a:t> </a:t>
            </a:r>
            <a:r>
              <a:rPr kumimoji="0" sz="1400" b="0" i="0" u="none" strike="noStrike" kern="0" cap="none" spc="0" normalizeH="0" baseline="0" noProof="0">
                <a:ln>
                  <a:noFill/>
                </a:ln>
                <a:solidFill>
                  <a:srgbClr val="FFFFFF"/>
                </a:solidFill>
                <a:effectLst/>
                <a:uLnTx/>
                <a:uFillTx/>
                <a:latin typeface="Arial"/>
                <a:cs typeface="Arial"/>
              </a:rPr>
              <a:t>majority</a:t>
            </a:r>
            <a:r>
              <a:rPr kumimoji="0" sz="1400" b="0" i="0" u="none" strike="noStrike" kern="0" cap="none" spc="-50" normalizeH="0" baseline="0" noProof="0">
                <a:ln>
                  <a:noFill/>
                </a:ln>
                <a:solidFill>
                  <a:srgbClr val="FFFFFF"/>
                </a:solidFill>
                <a:effectLst/>
                <a:uLnTx/>
                <a:uFillTx/>
                <a:latin typeface="Arial"/>
                <a:cs typeface="Arial"/>
              </a:rPr>
              <a:t> </a:t>
            </a:r>
            <a:r>
              <a:rPr kumimoji="0" sz="1400" b="0" i="0" u="none" strike="noStrike" kern="0" cap="none" spc="-25" normalizeH="0" baseline="0" noProof="0">
                <a:ln>
                  <a:noFill/>
                </a:ln>
                <a:solidFill>
                  <a:srgbClr val="FFFFFF"/>
                </a:solidFill>
                <a:effectLst/>
                <a:uLnTx/>
                <a:uFillTx/>
                <a:latin typeface="Arial"/>
                <a:cs typeface="Arial"/>
              </a:rPr>
              <a:t>of </a:t>
            </a:r>
            <a:r>
              <a:rPr kumimoji="0" sz="1400" b="0" i="0" u="none" strike="noStrike" kern="0" cap="none" spc="0" normalizeH="0" baseline="0" noProof="0">
                <a:ln>
                  <a:noFill/>
                </a:ln>
                <a:solidFill>
                  <a:srgbClr val="FFFFFF"/>
                </a:solidFill>
                <a:effectLst/>
                <a:uLnTx/>
                <a:uFillTx/>
                <a:latin typeface="Arial"/>
                <a:cs typeface="Arial"/>
              </a:rPr>
              <a:t>people</a:t>
            </a:r>
            <a:r>
              <a:rPr kumimoji="0" sz="1400" b="0" i="0" u="none" strike="noStrike" kern="0" cap="none" spc="-70" normalizeH="0" baseline="0" noProof="0">
                <a:ln>
                  <a:noFill/>
                </a:ln>
                <a:solidFill>
                  <a:srgbClr val="FFFFFF"/>
                </a:solidFill>
                <a:effectLst/>
                <a:uLnTx/>
                <a:uFillTx/>
                <a:latin typeface="Arial"/>
                <a:cs typeface="Arial"/>
              </a:rPr>
              <a:t> </a:t>
            </a:r>
            <a:r>
              <a:rPr kumimoji="0" sz="1400" b="0" i="0" u="none" strike="noStrike" kern="0" cap="none" spc="0" normalizeH="0" baseline="0" noProof="0">
                <a:ln>
                  <a:noFill/>
                </a:ln>
                <a:solidFill>
                  <a:srgbClr val="FFFFFF"/>
                </a:solidFill>
                <a:effectLst/>
                <a:uLnTx/>
                <a:uFillTx/>
                <a:latin typeface="Arial"/>
                <a:cs typeface="Arial"/>
              </a:rPr>
              <a:t>with</a:t>
            </a:r>
            <a:r>
              <a:rPr kumimoji="0" sz="1400" b="0" i="0" u="none" strike="noStrike" kern="0" cap="none" spc="-15" normalizeH="0" baseline="0" noProof="0">
                <a:ln>
                  <a:noFill/>
                </a:ln>
                <a:solidFill>
                  <a:srgbClr val="FFFFFF"/>
                </a:solidFill>
                <a:effectLst/>
                <a:uLnTx/>
                <a:uFillTx/>
                <a:latin typeface="Arial"/>
                <a:cs typeface="Arial"/>
              </a:rPr>
              <a:t> </a:t>
            </a:r>
            <a:r>
              <a:rPr kumimoji="0" sz="1400" b="0" i="0" u="none" strike="noStrike" kern="0" cap="none" spc="-10" normalizeH="0" baseline="0" noProof="0">
                <a:ln>
                  <a:noFill/>
                </a:ln>
                <a:solidFill>
                  <a:srgbClr val="FFFFFF"/>
                </a:solidFill>
                <a:effectLst/>
                <a:uLnTx/>
                <a:uFillTx/>
                <a:latin typeface="Arial"/>
                <a:cs typeface="Arial"/>
              </a:rPr>
              <a:t>asthma</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grpSp>
        <p:nvGrpSpPr>
          <p:cNvPr id="23" name="object 23"/>
          <p:cNvGrpSpPr/>
          <p:nvPr/>
        </p:nvGrpSpPr>
        <p:grpSpPr>
          <a:xfrm>
            <a:off x="440422" y="2877692"/>
            <a:ext cx="3104515" cy="1223645"/>
            <a:chOff x="440422" y="2877692"/>
            <a:chExt cx="3104515" cy="1223645"/>
          </a:xfrm>
        </p:grpSpPr>
        <p:pic>
          <p:nvPicPr>
            <p:cNvPr id="24" name="object 24"/>
            <p:cNvPicPr/>
            <p:nvPr/>
          </p:nvPicPr>
          <p:blipFill>
            <a:blip r:embed="rId9" cstate="print"/>
            <a:stretch>
              <a:fillRect/>
            </a:stretch>
          </p:blipFill>
          <p:spPr>
            <a:xfrm>
              <a:off x="440422" y="2878769"/>
              <a:ext cx="3104441" cy="1222336"/>
            </a:xfrm>
            <a:prstGeom prst="rect">
              <a:avLst/>
            </a:prstGeom>
          </p:spPr>
        </p:pic>
        <p:pic>
          <p:nvPicPr>
            <p:cNvPr id="25" name="object 25"/>
            <p:cNvPicPr/>
            <p:nvPr/>
          </p:nvPicPr>
          <p:blipFill>
            <a:blip r:embed="rId10" cstate="print"/>
            <a:stretch>
              <a:fillRect/>
            </a:stretch>
          </p:blipFill>
          <p:spPr>
            <a:xfrm>
              <a:off x="486156" y="2982467"/>
              <a:ext cx="2639568" cy="1115580"/>
            </a:xfrm>
            <a:prstGeom prst="rect">
              <a:avLst/>
            </a:prstGeom>
          </p:spPr>
        </p:pic>
        <p:sp>
          <p:nvSpPr>
            <p:cNvPr id="26" name="object 26"/>
            <p:cNvSpPr/>
            <p:nvPr/>
          </p:nvSpPr>
          <p:spPr>
            <a:xfrm>
              <a:off x="457200" y="2877692"/>
              <a:ext cx="3040380" cy="1156335"/>
            </a:xfrm>
            <a:custGeom>
              <a:avLst/>
              <a:gdLst/>
              <a:ahLst/>
              <a:cxnLst/>
              <a:rect l="l" t="t" r="r" b="b"/>
              <a:pathLst>
                <a:path w="3040379" h="1156335">
                  <a:moveTo>
                    <a:pt x="2416810" y="66675"/>
                  </a:moveTo>
                  <a:lnTo>
                    <a:pt x="181609" y="66675"/>
                  </a:lnTo>
                  <a:lnTo>
                    <a:pt x="133329" y="73160"/>
                  </a:lnTo>
                  <a:lnTo>
                    <a:pt x="89946" y="91463"/>
                  </a:lnTo>
                  <a:lnTo>
                    <a:pt x="53190" y="119856"/>
                  </a:lnTo>
                  <a:lnTo>
                    <a:pt x="24794" y="156609"/>
                  </a:lnTo>
                  <a:lnTo>
                    <a:pt x="6486" y="199995"/>
                  </a:lnTo>
                  <a:lnTo>
                    <a:pt x="0" y="248284"/>
                  </a:lnTo>
                  <a:lnTo>
                    <a:pt x="0" y="974725"/>
                  </a:lnTo>
                  <a:lnTo>
                    <a:pt x="6486" y="1023005"/>
                  </a:lnTo>
                  <a:lnTo>
                    <a:pt x="24794" y="1066388"/>
                  </a:lnTo>
                  <a:lnTo>
                    <a:pt x="53190" y="1103144"/>
                  </a:lnTo>
                  <a:lnTo>
                    <a:pt x="89946" y="1131540"/>
                  </a:lnTo>
                  <a:lnTo>
                    <a:pt x="133329" y="1149848"/>
                  </a:lnTo>
                  <a:lnTo>
                    <a:pt x="181609" y="1156335"/>
                  </a:lnTo>
                  <a:lnTo>
                    <a:pt x="2416810" y="1156335"/>
                  </a:lnTo>
                  <a:lnTo>
                    <a:pt x="2465099" y="1149848"/>
                  </a:lnTo>
                  <a:lnTo>
                    <a:pt x="2508485" y="1131540"/>
                  </a:lnTo>
                  <a:lnTo>
                    <a:pt x="2545238" y="1103144"/>
                  </a:lnTo>
                  <a:lnTo>
                    <a:pt x="2573631" y="1066388"/>
                  </a:lnTo>
                  <a:lnTo>
                    <a:pt x="2591934" y="1023005"/>
                  </a:lnTo>
                  <a:lnTo>
                    <a:pt x="2598420" y="974725"/>
                  </a:lnTo>
                  <a:lnTo>
                    <a:pt x="2598420" y="520700"/>
                  </a:lnTo>
                  <a:lnTo>
                    <a:pt x="2829441" y="248284"/>
                  </a:lnTo>
                  <a:lnTo>
                    <a:pt x="2598420" y="248284"/>
                  </a:lnTo>
                  <a:lnTo>
                    <a:pt x="2591934" y="199995"/>
                  </a:lnTo>
                  <a:lnTo>
                    <a:pt x="2573631" y="156609"/>
                  </a:lnTo>
                  <a:lnTo>
                    <a:pt x="2545238" y="119856"/>
                  </a:lnTo>
                  <a:lnTo>
                    <a:pt x="2508485" y="91463"/>
                  </a:lnTo>
                  <a:lnTo>
                    <a:pt x="2465099" y="73160"/>
                  </a:lnTo>
                  <a:lnTo>
                    <a:pt x="2416810" y="66675"/>
                  </a:lnTo>
                  <a:close/>
                </a:path>
                <a:path w="3040379" h="1156335">
                  <a:moveTo>
                    <a:pt x="3039999" y="0"/>
                  </a:moveTo>
                  <a:lnTo>
                    <a:pt x="2598420" y="248284"/>
                  </a:lnTo>
                  <a:lnTo>
                    <a:pt x="2829441" y="248284"/>
                  </a:lnTo>
                  <a:lnTo>
                    <a:pt x="3039999"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7" name="object 27"/>
          <p:cNvSpPr txBox="1"/>
          <p:nvPr/>
        </p:nvSpPr>
        <p:spPr>
          <a:xfrm>
            <a:off x="607263" y="3045079"/>
            <a:ext cx="2301875" cy="879475"/>
          </a:xfrm>
          <a:prstGeom prst="rect">
            <a:avLst/>
          </a:prstGeom>
        </p:spPr>
        <p:txBody>
          <a:bodyPr vert="horz" wrap="square" lIns="0" tIns="12700" rIns="0" bIns="0" rtlCol="0">
            <a:spAutoFit/>
          </a:bodyPr>
          <a:lstStyle/>
          <a:p>
            <a:pPr marL="12065" marR="5080" lvl="0" indent="-3175" algn="ctr" defTabSz="914400" eaLnBrk="1" fontAlgn="auto" latinLnBrk="0" hangingPunct="1">
              <a:lnSpc>
                <a:spcPct val="100000"/>
              </a:lnSpc>
              <a:spcBef>
                <a:spcPts val="100"/>
              </a:spcBef>
              <a:spcAft>
                <a:spcPts val="0"/>
              </a:spcAft>
              <a:buClrTx/>
              <a:buSzTx/>
              <a:buFontTx/>
              <a:buNone/>
              <a:tabLst/>
              <a:defRPr/>
            </a:pPr>
            <a:r>
              <a:rPr kumimoji="0" sz="1400" b="0" i="0" u="none" strike="noStrike" kern="0" cap="none" spc="-10" normalizeH="0" baseline="0" noProof="0">
                <a:ln>
                  <a:noFill/>
                </a:ln>
                <a:solidFill>
                  <a:srgbClr val="FFFFFF"/>
                </a:solidFill>
                <a:effectLst/>
                <a:uLnTx/>
                <a:uFillTx/>
                <a:latin typeface="Arial"/>
                <a:cs typeface="Arial"/>
              </a:rPr>
              <a:t>Type</a:t>
            </a:r>
            <a:r>
              <a:rPr kumimoji="0" sz="1400" b="0" i="0" u="none" strike="noStrike" kern="0" cap="none" spc="-35" normalizeH="0" baseline="0" noProof="0">
                <a:ln>
                  <a:noFill/>
                </a:ln>
                <a:solidFill>
                  <a:srgbClr val="FFFFFF"/>
                </a:solidFill>
                <a:effectLst/>
                <a:uLnTx/>
                <a:uFillTx/>
                <a:latin typeface="Arial"/>
                <a:cs typeface="Arial"/>
              </a:rPr>
              <a:t> </a:t>
            </a:r>
            <a:r>
              <a:rPr kumimoji="0" sz="1400" b="0" i="0" u="none" strike="noStrike" kern="0" cap="none" spc="0" normalizeH="0" baseline="0" noProof="0">
                <a:ln>
                  <a:noFill/>
                </a:ln>
                <a:solidFill>
                  <a:srgbClr val="FFFFFF"/>
                </a:solidFill>
                <a:effectLst/>
                <a:uLnTx/>
                <a:uFillTx/>
                <a:latin typeface="Arial"/>
                <a:cs typeface="Arial"/>
              </a:rPr>
              <a:t>2</a:t>
            </a:r>
            <a:r>
              <a:rPr kumimoji="0" sz="1400" b="0" i="0" u="none" strike="noStrike" kern="0" cap="none" spc="-35" normalizeH="0" baseline="0" noProof="0">
                <a:ln>
                  <a:noFill/>
                </a:ln>
                <a:solidFill>
                  <a:srgbClr val="FFFFFF"/>
                </a:solidFill>
                <a:effectLst/>
                <a:uLnTx/>
                <a:uFillTx/>
                <a:latin typeface="Arial"/>
                <a:cs typeface="Arial"/>
              </a:rPr>
              <a:t> </a:t>
            </a:r>
            <a:r>
              <a:rPr kumimoji="0" sz="1400" b="0" i="0" u="none" strike="noStrike" kern="0" cap="none" spc="0" normalizeH="0" baseline="0" noProof="0">
                <a:ln>
                  <a:noFill/>
                </a:ln>
                <a:solidFill>
                  <a:srgbClr val="FFFFFF"/>
                </a:solidFill>
                <a:effectLst/>
                <a:uLnTx/>
                <a:uFillTx/>
                <a:latin typeface="Arial"/>
                <a:cs typeface="Arial"/>
              </a:rPr>
              <a:t>inflammation</a:t>
            </a:r>
            <a:r>
              <a:rPr kumimoji="0" sz="1400" b="0" i="0" u="none" strike="noStrike" kern="0" cap="none" spc="-70" normalizeH="0" baseline="0" noProof="0">
                <a:ln>
                  <a:noFill/>
                </a:ln>
                <a:solidFill>
                  <a:srgbClr val="FFFFFF"/>
                </a:solidFill>
                <a:effectLst/>
                <a:uLnTx/>
                <a:uFillTx/>
                <a:latin typeface="Arial"/>
                <a:cs typeface="Arial"/>
              </a:rPr>
              <a:t> </a:t>
            </a:r>
            <a:r>
              <a:rPr kumimoji="0" sz="1400" b="0" i="0" u="none" strike="noStrike" kern="0" cap="none" spc="0" normalizeH="0" baseline="0" noProof="0">
                <a:ln>
                  <a:noFill/>
                </a:ln>
                <a:solidFill>
                  <a:srgbClr val="FFFFFF"/>
                </a:solidFill>
                <a:effectLst/>
                <a:uLnTx/>
                <a:uFillTx/>
                <a:latin typeface="Arial"/>
                <a:cs typeface="Arial"/>
              </a:rPr>
              <a:t>is</a:t>
            </a:r>
            <a:r>
              <a:rPr kumimoji="0" sz="1400" b="0" i="0" u="none" strike="noStrike" kern="0" cap="none" spc="-35" normalizeH="0" baseline="0" noProof="0">
                <a:ln>
                  <a:noFill/>
                </a:ln>
                <a:solidFill>
                  <a:srgbClr val="FFFFFF"/>
                </a:solidFill>
                <a:effectLst/>
                <a:uLnTx/>
                <a:uFillTx/>
                <a:latin typeface="Arial"/>
                <a:cs typeface="Arial"/>
              </a:rPr>
              <a:t> </a:t>
            </a:r>
            <a:r>
              <a:rPr kumimoji="0" sz="1400" b="0" i="0" u="none" strike="noStrike" kern="0" cap="none" spc="-20" normalizeH="0" baseline="0" noProof="0">
                <a:ln>
                  <a:noFill/>
                </a:ln>
                <a:solidFill>
                  <a:srgbClr val="FFFFFF"/>
                </a:solidFill>
                <a:effectLst/>
                <a:uLnTx/>
                <a:uFillTx/>
                <a:latin typeface="Arial"/>
                <a:cs typeface="Arial"/>
              </a:rPr>
              <a:t>often </a:t>
            </a:r>
            <a:r>
              <a:rPr kumimoji="0" sz="1400" b="0" i="0" u="none" strike="noStrike" kern="0" cap="none" spc="0" normalizeH="0" baseline="0" noProof="0">
                <a:ln>
                  <a:noFill/>
                </a:ln>
                <a:solidFill>
                  <a:srgbClr val="FFFFFF"/>
                </a:solidFill>
                <a:effectLst/>
                <a:uLnTx/>
                <a:uFillTx/>
                <a:latin typeface="Arial"/>
                <a:cs typeface="Arial"/>
              </a:rPr>
              <a:t>characterized</a:t>
            </a:r>
            <a:r>
              <a:rPr kumimoji="0" sz="1400" b="0" i="0" u="none" strike="noStrike" kern="0" cap="none" spc="-75" normalizeH="0" baseline="0" noProof="0">
                <a:ln>
                  <a:noFill/>
                </a:ln>
                <a:solidFill>
                  <a:srgbClr val="FFFFFF"/>
                </a:solidFill>
                <a:effectLst/>
                <a:uLnTx/>
                <a:uFillTx/>
                <a:latin typeface="Arial"/>
                <a:cs typeface="Arial"/>
              </a:rPr>
              <a:t> </a:t>
            </a:r>
            <a:r>
              <a:rPr kumimoji="0" sz="1400" b="0" i="0" u="none" strike="noStrike" kern="0" cap="none" spc="0" normalizeH="0" baseline="0" noProof="0">
                <a:ln>
                  <a:noFill/>
                </a:ln>
                <a:solidFill>
                  <a:srgbClr val="FFFFFF"/>
                </a:solidFill>
                <a:effectLst/>
                <a:uLnTx/>
                <a:uFillTx/>
                <a:latin typeface="Arial"/>
                <a:cs typeface="Arial"/>
              </a:rPr>
              <a:t>by</a:t>
            </a:r>
            <a:r>
              <a:rPr kumimoji="0" sz="1400" b="0" i="0" u="none" strike="noStrike" kern="0" cap="none" spc="-35" normalizeH="0" baseline="0" noProof="0">
                <a:ln>
                  <a:noFill/>
                </a:ln>
                <a:solidFill>
                  <a:srgbClr val="FFFFFF"/>
                </a:solidFill>
                <a:effectLst/>
                <a:uLnTx/>
                <a:uFillTx/>
                <a:latin typeface="Arial"/>
                <a:cs typeface="Arial"/>
              </a:rPr>
              <a:t> </a:t>
            </a:r>
            <a:r>
              <a:rPr kumimoji="0" sz="1400" b="0" i="0" u="none" strike="noStrike" kern="0" cap="none" spc="-10" normalizeH="0" baseline="0" noProof="0">
                <a:ln>
                  <a:noFill/>
                </a:ln>
                <a:solidFill>
                  <a:srgbClr val="FFFFFF"/>
                </a:solidFill>
                <a:effectLst/>
                <a:uLnTx/>
                <a:uFillTx/>
                <a:latin typeface="Arial"/>
                <a:cs typeface="Arial"/>
              </a:rPr>
              <a:t>eosinophils </a:t>
            </a:r>
            <a:r>
              <a:rPr kumimoji="0" sz="1400" b="0" i="0" u="none" strike="noStrike" kern="0" cap="none" spc="0" normalizeH="0" baseline="0" noProof="0">
                <a:ln>
                  <a:noFill/>
                </a:ln>
                <a:solidFill>
                  <a:srgbClr val="FFFFFF"/>
                </a:solidFill>
                <a:effectLst/>
                <a:uLnTx/>
                <a:uFillTx/>
                <a:latin typeface="Arial"/>
                <a:cs typeface="Arial"/>
              </a:rPr>
              <a:t>or</a:t>
            </a:r>
            <a:r>
              <a:rPr kumimoji="0" sz="1400" b="0" i="0" u="none" strike="noStrike" kern="0" cap="none" spc="-30" normalizeH="0" baseline="0" noProof="0">
                <a:ln>
                  <a:noFill/>
                </a:ln>
                <a:solidFill>
                  <a:srgbClr val="FFFFFF"/>
                </a:solidFill>
                <a:effectLst/>
                <a:uLnTx/>
                <a:uFillTx/>
                <a:latin typeface="Arial"/>
                <a:cs typeface="Arial"/>
              </a:rPr>
              <a:t> </a:t>
            </a:r>
            <a:r>
              <a:rPr kumimoji="0" sz="1400" b="0" i="0" u="none" strike="noStrike" kern="0" cap="none" spc="0" normalizeH="0" baseline="0" noProof="0">
                <a:ln>
                  <a:noFill/>
                </a:ln>
                <a:solidFill>
                  <a:srgbClr val="FFFFFF"/>
                </a:solidFill>
                <a:effectLst/>
                <a:uLnTx/>
                <a:uFillTx/>
                <a:latin typeface="Arial"/>
                <a:cs typeface="Arial"/>
              </a:rPr>
              <a:t>increased</a:t>
            </a:r>
            <a:r>
              <a:rPr kumimoji="0" sz="1400" b="0" i="0" u="none" strike="noStrike" kern="0" cap="none" spc="-55" normalizeH="0" baseline="0" noProof="0">
                <a:ln>
                  <a:noFill/>
                </a:ln>
                <a:solidFill>
                  <a:srgbClr val="FFFFFF"/>
                </a:solidFill>
                <a:effectLst/>
                <a:uLnTx/>
                <a:uFillTx/>
                <a:latin typeface="Arial"/>
                <a:cs typeface="Arial"/>
              </a:rPr>
              <a:t> </a:t>
            </a:r>
            <a:r>
              <a:rPr kumimoji="0" sz="1400" b="0" i="0" u="none" strike="noStrike" kern="0" cap="none" spc="0" normalizeH="0" baseline="0" noProof="0">
                <a:ln>
                  <a:noFill/>
                </a:ln>
                <a:solidFill>
                  <a:srgbClr val="FFFFFF"/>
                </a:solidFill>
                <a:effectLst/>
                <a:uLnTx/>
                <a:uFillTx/>
                <a:latin typeface="Arial"/>
                <a:cs typeface="Arial"/>
              </a:rPr>
              <a:t>FeNO,</a:t>
            </a:r>
            <a:r>
              <a:rPr kumimoji="0" sz="1400" b="0" i="0" u="none" strike="noStrike" kern="0" cap="none" spc="-25" normalizeH="0" baseline="0" noProof="0">
                <a:ln>
                  <a:noFill/>
                </a:ln>
                <a:solidFill>
                  <a:srgbClr val="FFFFFF"/>
                </a:solidFill>
                <a:effectLst/>
                <a:uLnTx/>
                <a:uFillTx/>
                <a:latin typeface="Arial"/>
                <a:cs typeface="Arial"/>
              </a:rPr>
              <a:t> </a:t>
            </a:r>
            <a:r>
              <a:rPr kumimoji="0" sz="1400" b="0" i="0" u="none" strike="noStrike" kern="0" cap="none" spc="0" normalizeH="0" baseline="0" noProof="0">
                <a:ln>
                  <a:noFill/>
                </a:ln>
                <a:solidFill>
                  <a:srgbClr val="FFFFFF"/>
                </a:solidFill>
                <a:effectLst/>
                <a:uLnTx/>
                <a:uFillTx/>
                <a:latin typeface="Arial"/>
                <a:cs typeface="Arial"/>
              </a:rPr>
              <a:t>and</a:t>
            </a:r>
            <a:r>
              <a:rPr kumimoji="0" sz="1400" b="0" i="0" u="none" strike="noStrike" kern="0" cap="none" spc="-25" normalizeH="0" baseline="0" noProof="0">
                <a:ln>
                  <a:noFill/>
                </a:ln>
                <a:solidFill>
                  <a:srgbClr val="FFFFFF"/>
                </a:solidFill>
                <a:effectLst/>
                <a:uLnTx/>
                <a:uFillTx/>
                <a:latin typeface="Arial"/>
                <a:cs typeface="Arial"/>
              </a:rPr>
              <a:t> may </a:t>
            </a:r>
            <a:r>
              <a:rPr kumimoji="0" sz="1400" b="0" i="0" u="none" strike="noStrike" kern="0" cap="none" spc="0" normalizeH="0" baseline="0" noProof="0">
                <a:ln>
                  <a:noFill/>
                </a:ln>
                <a:solidFill>
                  <a:srgbClr val="FFFFFF"/>
                </a:solidFill>
                <a:effectLst/>
                <a:uLnTx/>
                <a:uFillTx/>
                <a:latin typeface="Arial"/>
                <a:cs typeface="Arial"/>
              </a:rPr>
              <a:t>be</a:t>
            </a:r>
            <a:r>
              <a:rPr kumimoji="0" sz="1400" b="0" i="0" u="none" strike="noStrike" kern="0" cap="none" spc="-35" normalizeH="0" baseline="0" noProof="0">
                <a:ln>
                  <a:noFill/>
                </a:ln>
                <a:solidFill>
                  <a:srgbClr val="FFFFFF"/>
                </a:solidFill>
                <a:effectLst/>
                <a:uLnTx/>
                <a:uFillTx/>
                <a:latin typeface="Arial"/>
                <a:cs typeface="Arial"/>
              </a:rPr>
              <a:t> </a:t>
            </a:r>
            <a:r>
              <a:rPr kumimoji="0" sz="1400" b="0" i="0" u="none" strike="noStrike" kern="0" cap="none" spc="0" normalizeH="0" baseline="0" noProof="0">
                <a:ln>
                  <a:noFill/>
                </a:ln>
                <a:solidFill>
                  <a:srgbClr val="FFFFFF"/>
                </a:solidFill>
                <a:effectLst/>
                <a:uLnTx/>
                <a:uFillTx/>
                <a:latin typeface="Arial"/>
                <a:cs typeface="Arial"/>
              </a:rPr>
              <a:t>accompanied</a:t>
            </a:r>
            <a:r>
              <a:rPr kumimoji="0" sz="1400" b="0" i="0" u="none" strike="noStrike" kern="0" cap="none" spc="-75" normalizeH="0" baseline="0" noProof="0">
                <a:ln>
                  <a:noFill/>
                </a:ln>
                <a:solidFill>
                  <a:srgbClr val="FFFFFF"/>
                </a:solidFill>
                <a:effectLst/>
                <a:uLnTx/>
                <a:uFillTx/>
                <a:latin typeface="Arial"/>
                <a:cs typeface="Arial"/>
              </a:rPr>
              <a:t> </a:t>
            </a:r>
            <a:r>
              <a:rPr kumimoji="0" sz="1400" b="0" i="0" u="none" strike="noStrike" kern="0" cap="none" spc="0" normalizeH="0" baseline="0" noProof="0">
                <a:ln>
                  <a:noFill/>
                </a:ln>
                <a:solidFill>
                  <a:srgbClr val="FFFFFF"/>
                </a:solidFill>
                <a:effectLst/>
                <a:uLnTx/>
                <a:uFillTx/>
                <a:latin typeface="Arial"/>
                <a:cs typeface="Arial"/>
              </a:rPr>
              <a:t>by</a:t>
            </a:r>
            <a:r>
              <a:rPr kumimoji="0" sz="1400" b="0" i="0" u="none" strike="noStrike" kern="0" cap="none" spc="-15" normalizeH="0" baseline="0" noProof="0">
                <a:ln>
                  <a:noFill/>
                </a:ln>
                <a:solidFill>
                  <a:srgbClr val="FFFFFF"/>
                </a:solidFill>
                <a:effectLst/>
                <a:uLnTx/>
                <a:uFillTx/>
                <a:latin typeface="Arial"/>
                <a:cs typeface="Arial"/>
              </a:rPr>
              <a:t> </a:t>
            </a:r>
            <a:r>
              <a:rPr kumimoji="0" sz="1400" b="0" i="0" u="none" strike="noStrike" kern="0" cap="none" spc="-10" normalizeH="0" baseline="0" noProof="0">
                <a:ln>
                  <a:noFill/>
                </a:ln>
                <a:solidFill>
                  <a:srgbClr val="FFFFFF"/>
                </a:solidFill>
                <a:effectLst/>
                <a:uLnTx/>
                <a:uFillTx/>
                <a:latin typeface="Arial"/>
                <a:cs typeface="Arial"/>
              </a:rPr>
              <a:t>atopy</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pic>
        <p:nvPicPr>
          <p:cNvPr id="28" name="Graphic 27" descr="Beginning with solid fill">
            <a:hlinkClick r:id="rId11" action="ppaction://hlinksldjump"/>
            <a:extLst>
              <a:ext uri="{FF2B5EF4-FFF2-40B4-BE49-F238E27FC236}">
                <a16:creationId xmlns:a16="http://schemas.microsoft.com/office/drawing/2014/main" id="{8D4239B1-8AA5-9918-74EA-E8C0B222B437}"/>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7929371" y="4521708"/>
            <a:ext cx="786383" cy="390143"/>
          </a:xfrm>
          <a:prstGeom prst="rect">
            <a:avLst/>
          </a:prstGeom>
        </p:spPr>
      </p:pic>
      <p:sp>
        <p:nvSpPr>
          <p:cNvPr id="3" name="object 3"/>
          <p:cNvSpPr txBox="1"/>
          <p:nvPr/>
        </p:nvSpPr>
        <p:spPr>
          <a:xfrm>
            <a:off x="0" y="1537716"/>
            <a:ext cx="7134225" cy="1224280"/>
          </a:xfrm>
          <a:prstGeom prst="rect">
            <a:avLst/>
          </a:prstGeom>
          <a:solidFill>
            <a:srgbClr val="073762"/>
          </a:solidFill>
        </p:spPr>
        <p:txBody>
          <a:bodyPr vert="horz" wrap="square" lIns="0" tIns="120014" rIns="0" bIns="0" rtlCol="0">
            <a:spAutoFit/>
          </a:bodyPr>
          <a:lstStyle/>
          <a:p>
            <a:pPr marL="391160" marR="0" lvl="0" indent="0" defTabSz="914400" eaLnBrk="1" fontAlgn="auto" latinLnBrk="0" hangingPunct="1">
              <a:lnSpc>
                <a:spcPct val="100000"/>
              </a:lnSpc>
              <a:spcBef>
                <a:spcPts val="944"/>
              </a:spcBef>
              <a:spcAft>
                <a:spcPts val="0"/>
              </a:spcAft>
              <a:buClrTx/>
              <a:buSzTx/>
              <a:buFontTx/>
              <a:buNone/>
              <a:tabLst/>
              <a:defRPr/>
            </a:pPr>
            <a:r>
              <a:rPr kumimoji="0" sz="2400" b="0" i="0" u="none" strike="noStrike" kern="0" cap="none" spc="0" normalizeH="0" baseline="0" noProof="0">
                <a:ln>
                  <a:noFill/>
                </a:ln>
                <a:solidFill>
                  <a:srgbClr val="FFFFFF"/>
                </a:solidFill>
                <a:effectLst/>
                <a:uLnTx/>
                <a:uFillTx/>
                <a:latin typeface="Arial"/>
                <a:cs typeface="Arial"/>
              </a:rPr>
              <a:t>Eosinophilic</a:t>
            </a:r>
            <a:r>
              <a:rPr kumimoji="0" sz="2400" b="0" i="0" u="none" strike="noStrike" kern="0" cap="none" spc="-10" normalizeH="0" baseline="0" noProof="0">
                <a:ln>
                  <a:noFill/>
                </a:ln>
                <a:solidFill>
                  <a:srgbClr val="FFFFFF"/>
                </a:solidFill>
                <a:effectLst/>
                <a:uLnTx/>
                <a:uFillTx/>
                <a:latin typeface="Arial"/>
                <a:cs typeface="Arial"/>
              </a:rPr>
              <a:t> </a:t>
            </a:r>
            <a:r>
              <a:rPr kumimoji="0" sz="2400" b="0" i="0" u="none" strike="noStrike" kern="0" cap="none" spc="0" normalizeH="0" baseline="0" noProof="0">
                <a:ln>
                  <a:noFill/>
                </a:ln>
                <a:solidFill>
                  <a:srgbClr val="FFFFFF"/>
                </a:solidFill>
                <a:effectLst/>
                <a:uLnTx/>
                <a:uFillTx/>
                <a:latin typeface="Arial"/>
                <a:cs typeface="Arial"/>
              </a:rPr>
              <a:t>and</a:t>
            </a:r>
            <a:r>
              <a:rPr kumimoji="0" sz="2400" b="0" i="0" u="none" strike="noStrike" kern="0" cap="none" spc="-40" normalizeH="0" baseline="0" noProof="0">
                <a:ln>
                  <a:noFill/>
                </a:ln>
                <a:solidFill>
                  <a:srgbClr val="FFFFFF"/>
                </a:solidFill>
                <a:effectLst/>
                <a:uLnTx/>
                <a:uFillTx/>
                <a:latin typeface="Arial"/>
                <a:cs typeface="Arial"/>
              </a:rPr>
              <a:t> </a:t>
            </a:r>
            <a:r>
              <a:rPr kumimoji="0" sz="2400" b="0" i="0" u="none" strike="noStrike" kern="0" cap="none" spc="-20" normalizeH="0" baseline="0" noProof="0">
                <a:ln>
                  <a:noFill/>
                </a:ln>
                <a:solidFill>
                  <a:srgbClr val="FFFFFF"/>
                </a:solidFill>
                <a:effectLst/>
                <a:uLnTx/>
                <a:uFillTx/>
                <a:latin typeface="Arial"/>
                <a:cs typeface="Arial"/>
              </a:rPr>
              <a:t>Noneosinophilic</a:t>
            </a:r>
            <a:r>
              <a:rPr kumimoji="0" sz="2400" b="0" i="0" u="none" strike="noStrike" kern="0" cap="none" spc="-130" normalizeH="0" baseline="0" noProof="0">
                <a:ln>
                  <a:noFill/>
                </a:ln>
                <a:solidFill>
                  <a:srgbClr val="FFFFFF"/>
                </a:solidFill>
                <a:effectLst/>
                <a:uLnTx/>
                <a:uFillTx/>
                <a:latin typeface="Arial"/>
                <a:cs typeface="Arial"/>
              </a:rPr>
              <a:t> </a:t>
            </a:r>
            <a:r>
              <a:rPr kumimoji="0" sz="2400" b="0" i="0" u="none" strike="noStrike" kern="0" cap="none" spc="-10" normalizeH="0" baseline="0" noProof="0">
                <a:ln>
                  <a:noFill/>
                </a:ln>
                <a:solidFill>
                  <a:srgbClr val="FFFFFF"/>
                </a:solidFill>
                <a:effectLst/>
                <a:uLnTx/>
                <a:uFillTx/>
                <a:latin typeface="Arial"/>
                <a:cs typeface="Arial"/>
              </a:rPr>
              <a:t>Asthma:</a:t>
            </a:r>
            <a:endParaRPr kumimoji="0" sz="2400" b="0" i="0" u="none" strike="noStrike" kern="0" cap="none" spc="0" normalizeH="0" baseline="0" noProof="0">
              <a:ln>
                <a:noFill/>
              </a:ln>
              <a:solidFill>
                <a:sysClr val="windowText" lastClr="000000"/>
              </a:solidFill>
              <a:effectLst/>
              <a:uLnTx/>
              <a:uFillTx/>
              <a:latin typeface="Arial"/>
              <a:cs typeface="Arial"/>
            </a:endParaRPr>
          </a:p>
          <a:p>
            <a:pPr marL="391160" marR="1026794" lvl="0" indent="0" defTabSz="914400" eaLnBrk="1" fontAlgn="auto" latinLnBrk="0" hangingPunct="1">
              <a:lnSpc>
                <a:spcPct val="100000"/>
              </a:lnSpc>
              <a:spcBef>
                <a:spcPts val="15"/>
              </a:spcBef>
              <a:spcAft>
                <a:spcPts val="0"/>
              </a:spcAft>
              <a:buClrTx/>
              <a:buSzTx/>
              <a:buFontTx/>
              <a:buNone/>
              <a:tabLst/>
              <a:defRPr/>
            </a:pPr>
            <a:r>
              <a:rPr kumimoji="0" sz="1800" b="0" i="0" u="none" strike="noStrike" kern="0" cap="none" spc="0" normalizeH="0" baseline="0" noProof="0">
                <a:ln>
                  <a:noFill/>
                </a:ln>
                <a:solidFill>
                  <a:srgbClr val="FFFFFF"/>
                </a:solidFill>
                <a:effectLst/>
                <a:uLnTx/>
                <a:uFillTx/>
                <a:latin typeface="Arial"/>
                <a:cs typeface="Arial"/>
              </a:rPr>
              <a:t>An</a:t>
            </a:r>
            <a:r>
              <a:rPr kumimoji="0" sz="1800" b="0" i="0" u="none" strike="noStrike" kern="0" cap="none" spc="-45" normalizeH="0" baseline="0" noProof="0">
                <a:ln>
                  <a:noFill/>
                </a:ln>
                <a:solidFill>
                  <a:srgbClr val="FFFFFF"/>
                </a:solidFill>
                <a:effectLst/>
                <a:uLnTx/>
                <a:uFillTx/>
                <a:latin typeface="Arial"/>
                <a:cs typeface="Arial"/>
              </a:rPr>
              <a:t> </a:t>
            </a:r>
            <a:r>
              <a:rPr kumimoji="0" sz="1800" b="0" i="0" u="none" strike="noStrike" kern="0" cap="none" spc="0" normalizeH="0" baseline="0" noProof="0">
                <a:ln>
                  <a:noFill/>
                </a:ln>
                <a:solidFill>
                  <a:srgbClr val="FFFFFF"/>
                </a:solidFill>
                <a:effectLst/>
                <a:uLnTx/>
                <a:uFillTx/>
                <a:latin typeface="Arial"/>
                <a:cs typeface="Arial"/>
              </a:rPr>
              <a:t>Expert</a:t>
            </a:r>
            <a:r>
              <a:rPr kumimoji="0" sz="1800" b="0" i="0" u="none" strike="noStrike" kern="0" cap="none" spc="-20" normalizeH="0" baseline="0" noProof="0">
                <a:ln>
                  <a:noFill/>
                </a:ln>
                <a:solidFill>
                  <a:srgbClr val="FFFFFF"/>
                </a:solidFill>
                <a:effectLst/>
                <a:uLnTx/>
                <a:uFillTx/>
                <a:latin typeface="Arial"/>
                <a:cs typeface="Arial"/>
              </a:rPr>
              <a:t> </a:t>
            </a:r>
            <a:r>
              <a:rPr kumimoji="0" sz="1800" b="0" i="0" u="none" strike="noStrike" kern="0" cap="none" spc="0" normalizeH="0" baseline="0" noProof="0">
                <a:ln>
                  <a:noFill/>
                </a:ln>
                <a:solidFill>
                  <a:srgbClr val="FFFFFF"/>
                </a:solidFill>
                <a:effectLst/>
                <a:uLnTx/>
                <a:uFillTx/>
                <a:latin typeface="Arial"/>
                <a:cs typeface="Arial"/>
              </a:rPr>
              <a:t>Consensus</a:t>
            </a:r>
            <a:r>
              <a:rPr kumimoji="0" sz="1800" b="0" i="0" u="none" strike="noStrike" kern="0" cap="none" spc="-10" normalizeH="0" baseline="0" noProof="0">
                <a:ln>
                  <a:noFill/>
                </a:ln>
                <a:solidFill>
                  <a:srgbClr val="FFFFFF"/>
                </a:solidFill>
                <a:effectLst/>
                <a:uLnTx/>
                <a:uFillTx/>
                <a:latin typeface="Arial"/>
                <a:cs typeface="Arial"/>
              </a:rPr>
              <a:t> </a:t>
            </a:r>
            <a:r>
              <a:rPr kumimoji="0" sz="1800" b="0" i="0" u="none" strike="noStrike" kern="0" cap="none" spc="0" normalizeH="0" baseline="0" noProof="0">
                <a:ln>
                  <a:noFill/>
                </a:ln>
                <a:solidFill>
                  <a:srgbClr val="FFFFFF"/>
                </a:solidFill>
                <a:effectLst/>
                <a:uLnTx/>
                <a:uFillTx/>
                <a:latin typeface="Arial"/>
                <a:cs typeface="Arial"/>
              </a:rPr>
              <a:t>Framework</a:t>
            </a:r>
            <a:r>
              <a:rPr kumimoji="0" sz="1800" b="0" i="0" u="none" strike="noStrike" kern="0" cap="none" spc="-5" normalizeH="0" baseline="0" noProof="0">
                <a:ln>
                  <a:noFill/>
                </a:ln>
                <a:solidFill>
                  <a:srgbClr val="FFFFFF"/>
                </a:solidFill>
                <a:effectLst/>
                <a:uLnTx/>
                <a:uFillTx/>
                <a:latin typeface="Arial"/>
                <a:cs typeface="Arial"/>
              </a:rPr>
              <a:t> </a:t>
            </a:r>
            <a:r>
              <a:rPr kumimoji="0" sz="1800" b="0" i="0" u="none" strike="noStrike" kern="0" cap="none" spc="0" normalizeH="0" baseline="0" noProof="0">
                <a:ln>
                  <a:noFill/>
                </a:ln>
                <a:solidFill>
                  <a:srgbClr val="FFFFFF"/>
                </a:solidFill>
                <a:effectLst/>
                <a:uLnTx/>
                <a:uFillTx/>
                <a:latin typeface="Arial"/>
                <a:cs typeface="Arial"/>
              </a:rPr>
              <a:t>to</a:t>
            </a:r>
            <a:r>
              <a:rPr kumimoji="0" sz="1800" b="0" i="0" u="none" strike="noStrike" kern="0" cap="none" spc="-35" normalizeH="0" baseline="0" noProof="0">
                <a:ln>
                  <a:noFill/>
                </a:ln>
                <a:solidFill>
                  <a:srgbClr val="FFFFFF"/>
                </a:solidFill>
                <a:effectLst/>
                <a:uLnTx/>
                <a:uFillTx/>
                <a:latin typeface="Arial"/>
                <a:cs typeface="Arial"/>
              </a:rPr>
              <a:t> </a:t>
            </a:r>
            <a:r>
              <a:rPr kumimoji="0" sz="1800" b="0" i="0" u="none" strike="noStrike" kern="0" cap="none" spc="-10" normalizeH="0" baseline="0" noProof="0">
                <a:ln>
                  <a:noFill/>
                </a:ln>
                <a:solidFill>
                  <a:srgbClr val="FFFFFF"/>
                </a:solidFill>
                <a:effectLst/>
                <a:uLnTx/>
                <a:uFillTx/>
                <a:latin typeface="Arial"/>
                <a:cs typeface="Arial"/>
              </a:rPr>
              <a:t>Characterize </a:t>
            </a:r>
            <a:r>
              <a:rPr kumimoji="0" sz="1800" b="0" i="0" u="none" strike="noStrike" kern="0" cap="none" spc="0" normalizeH="0" baseline="0" noProof="0">
                <a:ln>
                  <a:noFill/>
                </a:ln>
                <a:solidFill>
                  <a:srgbClr val="FFFFFF"/>
                </a:solidFill>
                <a:effectLst/>
                <a:uLnTx/>
                <a:uFillTx/>
                <a:latin typeface="Arial"/>
                <a:cs typeface="Arial"/>
              </a:rPr>
              <a:t>Phenotypes</a:t>
            </a:r>
            <a:r>
              <a:rPr kumimoji="0" sz="1800" b="0" i="0" u="none" strike="noStrike" kern="0" cap="none" spc="10" normalizeH="0" baseline="0" noProof="0">
                <a:ln>
                  <a:noFill/>
                </a:ln>
                <a:solidFill>
                  <a:srgbClr val="FFFFFF"/>
                </a:solidFill>
                <a:effectLst/>
                <a:uLnTx/>
                <a:uFillTx/>
                <a:latin typeface="Arial"/>
                <a:cs typeface="Arial"/>
              </a:rPr>
              <a:t> </a:t>
            </a:r>
            <a:r>
              <a:rPr kumimoji="0" sz="1800" b="0" i="0" u="none" strike="noStrike" kern="0" cap="none" spc="0" normalizeH="0" baseline="0" noProof="0">
                <a:ln>
                  <a:noFill/>
                </a:ln>
                <a:solidFill>
                  <a:srgbClr val="FFFFFF"/>
                </a:solidFill>
                <a:effectLst/>
                <a:uLnTx/>
                <a:uFillTx/>
                <a:latin typeface="Arial"/>
                <a:cs typeface="Arial"/>
              </a:rPr>
              <a:t>in</a:t>
            </a:r>
            <a:r>
              <a:rPr kumimoji="0" sz="1800" b="0" i="0" u="none" strike="noStrike" kern="0" cap="none" spc="-15" normalizeH="0" baseline="0" noProof="0">
                <a:ln>
                  <a:noFill/>
                </a:ln>
                <a:solidFill>
                  <a:srgbClr val="FFFFFF"/>
                </a:solidFill>
                <a:effectLst/>
                <a:uLnTx/>
                <a:uFillTx/>
                <a:latin typeface="Arial"/>
                <a:cs typeface="Arial"/>
              </a:rPr>
              <a:t> </a:t>
            </a:r>
            <a:r>
              <a:rPr kumimoji="0" sz="1800" b="0" i="0" u="none" strike="noStrike" kern="0" cap="none" spc="0" normalizeH="0" baseline="0" noProof="0">
                <a:ln>
                  <a:noFill/>
                </a:ln>
                <a:solidFill>
                  <a:srgbClr val="FFFFFF"/>
                </a:solidFill>
                <a:effectLst/>
                <a:uLnTx/>
                <a:uFillTx/>
                <a:latin typeface="Arial"/>
                <a:cs typeface="Arial"/>
              </a:rPr>
              <a:t>a</a:t>
            </a:r>
            <a:r>
              <a:rPr kumimoji="0" sz="1800" b="0" i="0" u="none" strike="noStrike" kern="0" cap="none" spc="-20" normalizeH="0" baseline="0" noProof="0">
                <a:ln>
                  <a:noFill/>
                </a:ln>
                <a:solidFill>
                  <a:srgbClr val="FFFFFF"/>
                </a:solidFill>
                <a:effectLst/>
                <a:uLnTx/>
                <a:uFillTx/>
                <a:latin typeface="Arial"/>
                <a:cs typeface="Arial"/>
              </a:rPr>
              <a:t> </a:t>
            </a:r>
            <a:r>
              <a:rPr kumimoji="0" sz="1800" b="0" i="0" u="none" strike="noStrike" kern="0" cap="none" spc="0" normalizeH="0" baseline="0" noProof="0">
                <a:ln>
                  <a:noFill/>
                </a:ln>
                <a:solidFill>
                  <a:srgbClr val="FFFFFF"/>
                </a:solidFill>
                <a:effectLst/>
                <a:uLnTx/>
                <a:uFillTx/>
                <a:latin typeface="Arial"/>
                <a:cs typeface="Arial"/>
              </a:rPr>
              <a:t>Global</a:t>
            </a:r>
            <a:r>
              <a:rPr kumimoji="0" sz="1800" b="0" i="0" u="none" strike="noStrike" kern="0" cap="none" spc="-15" normalizeH="0" baseline="0" noProof="0">
                <a:ln>
                  <a:noFill/>
                </a:ln>
                <a:solidFill>
                  <a:srgbClr val="FFFFFF"/>
                </a:solidFill>
                <a:effectLst/>
                <a:uLnTx/>
                <a:uFillTx/>
                <a:latin typeface="Arial"/>
                <a:cs typeface="Arial"/>
              </a:rPr>
              <a:t> </a:t>
            </a:r>
            <a:r>
              <a:rPr kumimoji="0" sz="1800" b="0" i="0" u="none" strike="noStrike" kern="0" cap="none" spc="-10" normalizeH="0" baseline="0" noProof="0">
                <a:ln>
                  <a:noFill/>
                </a:ln>
                <a:solidFill>
                  <a:srgbClr val="FFFFFF"/>
                </a:solidFill>
                <a:effectLst/>
                <a:uLnTx/>
                <a:uFillTx/>
                <a:latin typeface="Arial"/>
                <a:cs typeface="Arial"/>
              </a:rPr>
              <a:t>Real-</a:t>
            </a:r>
            <a:r>
              <a:rPr kumimoji="0" sz="1800" b="0" i="0" u="none" strike="noStrike" kern="0" cap="none" spc="0" normalizeH="0" baseline="0" noProof="0">
                <a:ln>
                  <a:noFill/>
                </a:ln>
                <a:solidFill>
                  <a:srgbClr val="FFFFFF"/>
                </a:solidFill>
                <a:effectLst/>
                <a:uLnTx/>
                <a:uFillTx/>
                <a:latin typeface="Arial"/>
                <a:cs typeface="Arial"/>
              </a:rPr>
              <a:t>Life</a:t>
            </a:r>
            <a:r>
              <a:rPr kumimoji="0" sz="1800" b="0" i="0" u="none" strike="noStrike" kern="0" cap="none" spc="-10" normalizeH="0" baseline="0" noProof="0">
                <a:ln>
                  <a:noFill/>
                </a:ln>
                <a:solidFill>
                  <a:srgbClr val="FFFFFF"/>
                </a:solidFill>
                <a:effectLst/>
                <a:uLnTx/>
                <a:uFillTx/>
                <a:latin typeface="Arial"/>
                <a:cs typeface="Arial"/>
              </a:rPr>
              <a:t> </a:t>
            </a:r>
            <a:r>
              <a:rPr kumimoji="0" sz="1800" b="0" i="0" u="none" strike="noStrike" kern="0" cap="none" spc="0" normalizeH="0" baseline="0" noProof="0">
                <a:ln>
                  <a:noFill/>
                </a:ln>
                <a:solidFill>
                  <a:srgbClr val="FFFFFF"/>
                </a:solidFill>
                <a:effectLst/>
                <a:uLnTx/>
                <a:uFillTx/>
                <a:latin typeface="Arial"/>
                <a:cs typeface="Arial"/>
              </a:rPr>
              <a:t>Severe</a:t>
            </a:r>
            <a:r>
              <a:rPr kumimoji="0" sz="1800" b="0" i="0" u="none" strike="noStrike" kern="0" cap="none" spc="-100" normalizeH="0" baseline="0" noProof="0">
                <a:ln>
                  <a:noFill/>
                </a:ln>
                <a:solidFill>
                  <a:srgbClr val="FFFFFF"/>
                </a:solidFill>
                <a:effectLst/>
                <a:uLnTx/>
                <a:uFillTx/>
                <a:latin typeface="Arial"/>
                <a:cs typeface="Arial"/>
              </a:rPr>
              <a:t> </a:t>
            </a:r>
            <a:r>
              <a:rPr kumimoji="0" sz="1800" b="0" i="0" u="none" strike="noStrike" kern="0" cap="none" spc="0" normalizeH="0" baseline="0" noProof="0">
                <a:ln>
                  <a:noFill/>
                </a:ln>
                <a:solidFill>
                  <a:srgbClr val="FFFFFF"/>
                </a:solidFill>
                <a:effectLst/>
                <a:uLnTx/>
                <a:uFillTx/>
                <a:latin typeface="Arial"/>
                <a:cs typeface="Arial"/>
              </a:rPr>
              <a:t>Asthma</a:t>
            </a:r>
            <a:r>
              <a:rPr kumimoji="0" sz="1800" b="0" i="0" u="none" strike="noStrike" kern="0" cap="none" spc="-20" normalizeH="0" baseline="0" noProof="0">
                <a:ln>
                  <a:noFill/>
                </a:ln>
                <a:solidFill>
                  <a:srgbClr val="FFFFFF"/>
                </a:solidFill>
                <a:effectLst/>
                <a:uLnTx/>
                <a:uFillTx/>
                <a:latin typeface="Arial"/>
                <a:cs typeface="Arial"/>
              </a:rPr>
              <a:t> </a:t>
            </a:r>
            <a:r>
              <a:rPr kumimoji="0" sz="1800" b="0" i="0" u="none" strike="noStrike" kern="0" cap="none" spc="-10" normalizeH="0" baseline="0" noProof="0">
                <a:ln>
                  <a:noFill/>
                </a:ln>
                <a:solidFill>
                  <a:srgbClr val="FFFFFF"/>
                </a:solidFill>
                <a:effectLst/>
                <a:uLnTx/>
                <a:uFillTx/>
                <a:latin typeface="Arial"/>
                <a:cs typeface="Arial"/>
              </a:rPr>
              <a:t>Cohort</a:t>
            </a:r>
            <a:endParaRPr kumimoji="0" sz="1800" b="0" i="0" u="none" strike="noStrike" kern="0" cap="none" spc="0" normalizeH="0" baseline="0" noProof="0">
              <a:ln>
                <a:noFill/>
              </a:ln>
              <a:solidFill>
                <a:sysClr val="windowText" lastClr="000000"/>
              </a:solidFill>
              <a:effectLst/>
              <a:uLnTx/>
              <a:uFillTx/>
              <a:latin typeface="Arial"/>
              <a:cs typeface="Arial"/>
            </a:endParaRPr>
          </a:p>
        </p:txBody>
      </p:sp>
      <p:pic>
        <p:nvPicPr>
          <p:cNvPr id="4" name="object 4"/>
          <p:cNvPicPr/>
          <p:nvPr/>
        </p:nvPicPr>
        <p:blipFill>
          <a:blip r:embed="rId3" cstate="print"/>
          <a:stretch>
            <a:fillRect/>
          </a:stretch>
        </p:blipFill>
        <p:spPr>
          <a:xfrm>
            <a:off x="391668" y="2990088"/>
            <a:ext cx="2706624" cy="970788"/>
          </a:xfrm>
          <a:prstGeom prst="rect">
            <a:avLst/>
          </a:prstGeom>
        </p:spPr>
      </p:pic>
      <p:sp>
        <p:nvSpPr>
          <p:cNvPr id="5" name="object 5"/>
          <p:cNvSpPr txBox="1"/>
          <p:nvPr/>
        </p:nvSpPr>
        <p:spPr>
          <a:xfrm>
            <a:off x="1200099" y="4090517"/>
            <a:ext cx="1188720" cy="14795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800" b="1" i="0" u="none" strike="noStrike" kern="0" cap="none" spc="0" normalizeH="0" baseline="0" noProof="0">
                <a:ln>
                  <a:noFill/>
                </a:ln>
                <a:solidFill>
                  <a:srgbClr val="073762"/>
                </a:solidFill>
                <a:effectLst/>
                <a:uLnTx/>
                <a:uFillTx/>
                <a:latin typeface="Arial"/>
                <a:cs typeface="Arial"/>
              </a:rPr>
              <a:t>Click</a:t>
            </a:r>
            <a:r>
              <a:rPr kumimoji="0" sz="800" b="1" i="0" u="none" strike="noStrike" kern="0" cap="none" spc="-15" normalizeH="0" baseline="0" noProof="0">
                <a:ln>
                  <a:noFill/>
                </a:ln>
                <a:solidFill>
                  <a:srgbClr val="073762"/>
                </a:solidFill>
                <a:effectLst/>
                <a:uLnTx/>
                <a:uFillTx/>
                <a:latin typeface="Arial"/>
                <a:cs typeface="Arial"/>
              </a:rPr>
              <a:t> </a:t>
            </a:r>
            <a:r>
              <a:rPr kumimoji="0" sz="800" b="1" i="0" u="sng" strike="noStrike" kern="0" cap="none" spc="0" normalizeH="0" baseline="0" noProof="0">
                <a:ln>
                  <a:noFill/>
                </a:ln>
                <a:solidFill>
                  <a:srgbClr val="0C5EA8"/>
                </a:solidFill>
                <a:effectLst/>
                <a:uLnTx/>
                <a:uFill>
                  <a:solidFill>
                    <a:srgbClr val="0C5EA8"/>
                  </a:solidFill>
                </a:uFill>
                <a:latin typeface="Arial"/>
                <a:cs typeface="Arial"/>
                <a:hlinkClick r:id="rId4"/>
              </a:rPr>
              <a:t>here</a:t>
            </a:r>
            <a:r>
              <a:rPr kumimoji="0" sz="800" b="1" i="0" u="none" strike="noStrike" kern="0" cap="none" spc="5" normalizeH="0" baseline="0" noProof="0">
                <a:ln>
                  <a:noFill/>
                </a:ln>
                <a:solidFill>
                  <a:srgbClr val="0C5EA8"/>
                </a:solidFill>
                <a:effectLst/>
                <a:uLnTx/>
                <a:uFillTx/>
                <a:latin typeface="Arial"/>
                <a:cs typeface="Arial"/>
              </a:rPr>
              <a:t> </a:t>
            </a:r>
            <a:r>
              <a:rPr kumimoji="0" sz="800" b="1" i="0" u="none" strike="noStrike" kern="0" cap="none" spc="0" normalizeH="0" baseline="0" noProof="0">
                <a:ln>
                  <a:noFill/>
                </a:ln>
                <a:solidFill>
                  <a:srgbClr val="073762"/>
                </a:solidFill>
                <a:effectLst/>
                <a:uLnTx/>
                <a:uFillTx/>
                <a:latin typeface="Arial"/>
                <a:cs typeface="Arial"/>
              </a:rPr>
              <a:t>for</a:t>
            </a:r>
            <a:r>
              <a:rPr kumimoji="0" sz="800" b="1" i="0" u="none" strike="noStrike" kern="0" cap="none" spc="-20" normalizeH="0" baseline="0" noProof="0">
                <a:ln>
                  <a:noFill/>
                </a:ln>
                <a:solidFill>
                  <a:srgbClr val="073762"/>
                </a:solidFill>
                <a:effectLst/>
                <a:uLnTx/>
                <a:uFillTx/>
                <a:latin typeface="Arial"/>
                <a:cs typeface="Arial"/>
              </a:rPr>
              <a:t> </a:t>
            </a:r>
            <a:r>
              <a:rPr kumimoji="0" sz="800" b="1" i="0" u="none" strike="noStrike" kern="0" cap="none" spc="0" normalizeH="0" baseline="0" noProof="0">
                <a:ln>
                  <a:noFill/>
                </a:ln>
                <a:solidFill>
                  <a:srgbClr val="073762"/>
                </a:solidFill>
                <a:effectLst/>
                <a:uLnTx/>
                <a:uFillTx/>
                <a:latin typeface="Arial"/>
                <a:cs typeface="Arial"/>
              </a:rPr>
              <a:t>the</a:t>
            </a:r>
            <a:r>
              <a:rPr kumimoji="0" sz="800" b="1" i="0" u="none" strike="noStrike" kern="0" cap="none" spc="-10" normalizeH="0" baseline="0" noProof="0">
                <a:ln>
                  <a:noFill/>
                </a:ln>
                <a:solidFill>
                  <a:srgbClr val="073762"/>
                </a:solidFill>
                <a:effectLst/>
                <a:uLnTx/>
                <a:uFillTx/>
                <a:latin typeface="Arial"/>
                <a:cs typeface="Arial"/>
              </a:rPr>
              <a:t> article</a:t>
            </a:r>
            <a:endParaRPr kumimoji="0" sz="800" b="0" i="0" u="none" strike="noStrike" kern="0" cap="none" spc="0" normalizeH="0" baseline="0" noProof="0">
              <a:ln>
                <a:noFill/>
              </a:ln>
              <a:solidFill>
                <a:sysClr val="windowText" lastClr="000000"/>
              </a:solidFill>
              <a:effectLst/>
              <a:uLnTx/>
              <a:uFillTx/>
              <a:latin typeface="Arial"/>
              <a:cs typeface="Arial"/>
            </a:endParaRPr>
          </a:p>
        </p:txBody>
      </p:sp>
      <p:sp>
        <p:nvSpPr>
          <p:cNvPr id="6" name="object 6"/>
          <p:cNvSpPr txBox="1"/>
          <p:nvPr/>
        </p:nvSpPr>
        <p:spPr>
          <a:xfrm>
            <a:off x="3334892" y="3030981"/>
            <a:ext cx="4717415" cy="878840"/>
          </a:xfrm>
          <a:prstGeom prst="rect">
            <a:avLst/>
          </a:prstGeom>
        </p:spPr>
        <p:txBody>
          <a:bodyPr vert="horz" wrap="square" lIns="0" tIns="12065" rIns="0" bIns="0" rtlCol="0">
            <a:spAutoFit/>
          </a:bodyPr>
          <a:lstStyle/>
          <a:p>
            <a:pPr marL="12700" marR="5080" lvl="0" indent="0" defTabSz="914400" eaLnBrk="1" fontAlgn="auto" latinLnBrk="0" hangingPunct="1">
              <a:lnSpc>
                <a:spcPct val="100000"/>
              </a:lnSpc>
              <a:spcBef>
                <a:spcPts val="95"/>
              </a:spcBef>
              <a:spcAft>
                <a:spcPts val="0"/>
              </a:spcAft>
              <a:buClrTx/>
              <a:buSzTx/>
              <a:buFontTx/>
              <a:buNone/>
              <a:tabLst/>
              <a:defRPr/>
            </a:pPr>
            <a:r>
              <a:rPr kumimoji="0" sz="700" b="1" i="0" u="none" strike="noStrike" kern="0" cap="none" spc="0" normalizeH="0" baseline="0" noProof="0">
                <a:ln>
                  <a:noFill/>
                </a:ln>
                <a:solidFill>
                  <a:srgbClr val="2F2F2F"/>
                </a:solidFill>
                <a:effectLst/>
                <a:uLnTx/>
                <a:uFillTx/>
                <a:latin typeface="Arial"/>
                <a:cs typeface="Arial"/>
              </a:rPr>
              <a:t>Liam</a:t>
            </a:r>
            <a:r>
              <a:rPr kumimoji="0" sz="700" b="1" i="0" u="none" strike="noStrike" kern="0" cap="none" spc="-20"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G.</a:t>
            </a:r>
            <a:r>
              <a:rPr kumimoji="0" sz="700" b="1" i="0" u="none" strike="noStrike" kern="0" cap="none" spc="-30"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Heaney,</a:t>
            </a:r>
            <a:r>
              <a:rPr kumimoji="0" sz="700" b="1" i="0" u="none" strike="noStrike" kern="0" cap="none" spc="10"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Luis</a:t>
            </a:r>
            <a:r>
              <a:rPr kumimoji="0" sz="700" b="1" i="0" u="none" strike="noStrike" kern="0" cap="none" spc="-30"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Perez</a:t>
            </a:r>
            <a:r>
              <a:rPr kumimoji="0" sz="700" b="1" i="0" u="none" strike="noStrike" kern="0" cap="none" spc="-35"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de</a:t>
            </a:r>
            <a:r>
              <a:rPr kumimoji="0" sz="700" b="1" i="0" u="none" strike="noStrike" kern="0" cap="none" spc="-25"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Llano,</a:t>
            </a:r>
            <a:r>
              <a:rPr kumimoji="0" sz="700" b="1" i="0" u="none" strike="noStrike" kern="0" cap="none" spc="-15"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Mona</a:t>
            </a:r>
            <a:r>
              <a:rPr kumimoji="0" sz="700" b="1" i="0" u="none" strike="noStrike" kern="0" cap="none" spc="-25" normalizeH="0" baseline="0" noProof="0">
                <a:ln>
                  <a:noFill/>
                </a:ln>
                <a:solidFill>
                  <a:srgbClr val="2F2F2F"/>
                </a:solidFill>
                <a:effectLst/>
                <a:uLnTx/>
                <a:uFillTx/>
                <a:latin typeface="Arial"/>
                <a:cs typeface="Arial"/>
              </a:rPr>
              <a:t> </a:t>
            </a:r>
            <a:r>
              <a:rPr kumimoji="0" sz="700" b="1" i="0" u="none" strike="noStrike" kern="0" cap="none" spc="-10" normalizeH="0" baseline="0" noProof="0">
                <a:ln>
                  <a:noFill/>
                </a:ln>
                <a:solidFill>
                  <a:srgbClr val="2F2F2F"/>
                </a:solidFill>
                <a:effectLst/>
                <a:uLnTx/>
                <a:uFillTx/>
                <a:latin typeface="Arial"/>
                <a:cs typeface="Arial"/>
              </a:rPr>
              <a:t>Al-</a:t>
            </a:r>
            <a:r>
              <a:rPr kumimoji="0" sz="700" b="1" i="0" u="none" strike="noStrike" kern="0" cap="none" spc="0" normalizeH="0" baseline="0" noProof="0">
                <a:ln>
                  <a:noFill/>
                </a:ln>
                <a:solidFill>
                  <a:srgbClr val="2F2F2F"/>
                </a:solidFill>
                <a:effectLst/>
                <a:uLnTx/>
                <a:uFillTx/>
                <a:latin typeface="Arial"/>
                <a:cs typeface="Arial"/>
              </a:rPr>
              <a:t>Ahmad,</a:t>
            </a:r>
            <a:r>
              <a:rPr kumimoji="0" sz="700" b="1" i="0" u="none" strike="noStrike" kern="0" cap="none" spc="5"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Vibeke</a:t>
            </a:r>
            <a:r>
              <a:rPr kumimoji="0" sz="700" b="1" i="0" u="none" strike="noStrike" kern="0" cap="none" spc="-30"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Backer,</a:t>
            </a:r>
            <a:r>
              <a:rPr kumimoji="0" sz="700" b="1" i="0" u="none" strike="noStrike" kern="0" cap="none" spc="-25"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John</a:t>
            </a:r>
            <a:r>
              <a:rPr kumimoji="0" sz="700" b="1" i="0" u="none" strike="noStrike" kern="0" cap="none" spc="-20"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Busby,</a:t>
            </a:r>
            <a:r>
              <a:rPr kumimoji="0" sz="700" b="1" i="0" u="none" strike="noStrike" kern="0" cap="none" spc="-5"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Giorgio</a:t>
            </a:r>
            <a:r>
              <a:rPr kumimoji="0" sz="700" b="1" i="0" u="none" strike="noStrike" kern="0" cap="none" spc="-10"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Walter</a:t>
            </a:r>
            <a:r>
              <a:rPr kumimoji="0" sz="700" b="1" i="0" u="none" strike="noStrike" kern="0" cap="none" spc="-5" normalizeH="0" baseline="0" noProof="0">
                <a:ln>
                  <a:noFill/>
                </a:ln>
                <a:solidFill>
                  <a:srgbClr val="2F2F2F"/>
                </a:solidFill>
                <a:effectLst/>
                <a:uLnTx/>
                <a:uFillTx/>
                <a:latin typeface="Arial"/>
                <a:cs typeface="Arial"/>
              </a:rPr>
              <a:t> </a:t>
            </a:r>
            <a:r>
              <a:rPr kumimoji="0" sz="700" b="1" i="0" u="none" strike="noStrike" kern="0" cap="none" spc="-10" normalizeH="0" baseline="0" noProof="0">
                <a:ln>
                  <a:noFill/>
                </a:ln>
                <a:solidFill>
                  <a:srgbClr val="2F2F2F"/>
                </a:solidFill>
                <a:effectLst/>
                <a:uLnTx/>
                <a:uFillTx/>
                <a:latin typeface="Arial"/>
                <a:cs typeface="Arial"/>
              </a:rPr>
              <a:t>Canonica,</a:t>
            </a:r>
            <a:r>
              <a:rPr kumimoji="0" sz="700" b="1" i="0" u="none" strike="noStrike" kern="0" cap="none" spc="500"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George</a:t>
            </a:r>
            <a:r>
              <a:rPr kumimoji="0" sz="700" b="1" i="0" u="none" strike="noStrike" kern="0" cap="none" spc="-10"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C.</a:t>
            </a:r>
            <a:r>
              <a:rPr kumimoji="0" sz="700" b="1" i="0" u="none" strike="noStrike" kern="0" cap="none" spc="-30"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Christoff,</a:t>
            </a:r>
            <a:r>
              <a:rPr kumimoji="0" sz="700" b="1" i="0" u="none" strike="noStrike" kern="0" cap="none" spc="10"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Borja</a:t>
            </a:r>
            <a:r>
              <a:rPr kumimoji="0" sz="700" b="1" i="0" u="none" strike="noStrike" kern="0" cap="none" spc="-20"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G.</a:t>
            </a:r>
            <a:r>
              <a:rPr kumimoji="0" sz="700" b="1" i="0" u="none" strike="noStrike" kern="0" cap="none" spc="-20"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Cosio,</a:t>
            </a:r>
            <a:r>
              <a:rPr kumimoji="0" sz="700" b="1" i="0" u="none" strike="noStrike" kern="0" cap="none" spc="-20"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J.</a:t>
            </a:r>
            <a:r>
              <a:rPr kumimoji="0" sz="700" b="1" i="0" u="none" strike="noStrike" kern="0" cap="none" spc="-20"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Mark</a:t>
            </a:r>
            <a:r>
              <a:rPr kumimoji="0" sz="700" b="1" i="0" u="none" strike="noStrike" kern="0" cap="none" spc="-30" normalizeH="0" baseline="0" noProof="0">
                <a:ln>
                  <a:noFill/>
                </a:ln>
                <a:solidFill>
                  <a:srgbClr val="2F2F2F"/>
                </a:solidFill>
                <a:effectLst/>
                <a:uLnTx/>
                <a:uFillTx/>
                <a:latin typeface="Arial"/>
                <a:cs typeface="Arial"/>
              </a:rPr>
              <a:t> </a:t>
            </a:r>
            <a:r>
              <a:rPr kumimoji="0" sz="700" b="1" i="0" u="none" strike="noStrike" kern="0" cap="none" spc="-10" normalizeH="0" baseline="0" noProof="0">
                <a:ln>
                  <a:noFill/>
                </a:ln>
                <a:solidFill>
                  <a:srgbClr val="2F2F2F"/>
                </a:solidFill>
                <a:effectLst/>
                <a:uLnTx/>
                <a:uFillTx/>
                <a:latin typeface="Arial"/>
                <a:cs typeface="Arial"/>
              </a:rPr>
              <a:t>FitzGerald,</a:t>
            </a:r>
            <a:r>
              <a:rPr kumimoji="0" sz="700" b="1" i="0" u="none" strike="noStrike" kern="0" cap="none" spc="20"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Enrico</a:t>
            </a:r>
            <a:r>
              <a:rPr kumimoji="0" sz="700" b="1" i="0" u="none" strike="noStrike" kern="0" cap="none" spc="-15"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Heffler,</a:t>
            </a:r>
            <a:r>
              <a:rPr kumimoji="0" sz="700" b="1" i="0" u="none" strike="noStrike" kern="0" cap="none" spc="-5"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Takashi</a:t>
            </a:r>
            <a:r>
              <a:rPr kumimoji="0" sz="700" b="1" i="0" u="none" strike="noStrike" kern="0" cap="none" spc="-5"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Iwanaga,</a:t>
            </a:r>
            <a:r>
              <a:rPr kumimoji="0" sz="700" b="1" i="0" u="none" strike="noStrike" kern="0" cap="none" spc="10"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David</a:t>
            </a:r>
            <a:r>
              <a:rPr kumimoji="0" sz="700" b="1" i="0" u="none" strike="noStrike" kern="0" cap="none" spc="-15"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J.</a:t>
            </a:r>
            <a:r>
              <a:rPr kumimoji="0" sz="700" b="1" i="0" u="none" strike="noStrike" kern="0" cap="none" spc="-30" normalizeH="0" baseline="0" noProof="0">
                <a:ln>
                  <a:noFill/>
                </a:ln>
                <a:solidFill>
                  <a:srgbClr val="2F2F2F"/>
                </a:solidFill>
                <a:effectLst/>
                <a:uLnTx/>
                <a:uFillTx/>
                <a:latin typeface="Arial"/>
                <a:cs typeface="Arial"/>
              </a:rPr>
              <a:t> </a:t>
            </a:r>
            <a:r>
              <a:rPr kumimoji="0" sz="700" b="1" i="0" u="none" strike="noStrike" kern="0" cap="none" spc="-10" normalizeH="0" baseline="0" noProof="0">
                <a:ln>
                  <a:noFill/>
                </a:ln>
                <a:solidFill>
                  <a:srgbClr val="2F2F2F"/>
                </a:solidFill>
                <a:effectLst/>
                <a:uLnTx/>
                <a:uFillTx/>
                <a:latin typeface="Arial"/>
                <a:cs typeface="Arial"/>
              </a:rPr>
              <a:t>Jackson,</a:t>
            </a:r>
            <a:r>
              <a:rPr kumimoji="0" sz="700" b="1" i="0" u="none" strike="noStrike" kern="0" cap="none" spc="500"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Andrew N.</a:t>
            </a:r>
            <a:r>
              <a:rPr kumimoji="0" sz="700" b="1" i="0" u="none" strike="noStrike" kern="0" cap="none" spc="-25" normalizeH="0" baseline="0" noProof="0">
                <a:ln>
                  <a:noFill/>
                </a:ln>
                <a:solidFill>
                  <a:srgbClr val="2F2F2F"/>
                </a:solidFill>
                <a:effectLst/>
                <a:uLnTx/>
                <a:uFillTx/>
                <a:latin typeface="Arial"/>
                <a:cs typeface="Arial"/>
              </a:rPr>
              <a:t> </a:t>
            </a:r>
            <a:r>
              <a:rPr kumimoji="0" sz="700" b="1" i="0" u="none" strike="noStrike" kern="0" cap="none" spc="-10" normalizeH="0" baseline="0" noProof="0">
                <a:ln>
                  <a:noFill/>
                </a:ln>
                <a:solidFill>
                  <a:srgbClr val="2F2F2F"/>
                </a:solidFill>
                <a:effectLst/>
                <a:uLnTx/>
                <a:uFillTx/>
                <a:latin typeface="Arial"/>
                <a:cs typeface="Arial"/>
              </a:rPr>
              <a:t>Menzies-</a:t>
            </a:r>
            <a:r>
              <a:rPr kumimoji="0" sz="700" b="1" i="0" u="none" strike="noStrike" kern="0" cap="none" spc="0" normalizeH="0" baseline="0" noProof="0">
                <a:ln>
                  <a:noFill/>
                </a:ln>
                <a:solidFill>
                  <a:srgbClr val="2F2F2F"/>
                </a:solidFill>
                <a:effectLst/>
                <a:uLnTx/>
                <a:uFillTx/>
                <a:latin typeface="Arial"/>
                <a:cs typeface="Arial"/>
              </a:rPr>
              <a:t>Gow,</a:t>
            </a:r>
            <a:r>
              <a:rPr kumimoji="0" sz="700" b="1" i="0" u="none" strike="noStrike" kern="0" cap="none" spc="25"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Nikolaos</a:t>
            </a:r>
            <a:r>
              <a:rPr kumimoji="0" sz="700" b="1" i="0" u="none" strike="noStrike" kern="0" cap="none" spc="10"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G.</a:t>
            </a:r>
            <a:r>
              <a:rPr kumimoji="0" sz="700" b="1" i="0" u="none" strike="noStrike" kern="0" cap="none" spc="-15" normalizeH="0" baseline="0" noProof="0">
                <a:ln>
                  <a:noFill/>
                </a:ln>
                <a:solidFill>
                  <a:srgbClr val="2F2F2F"/>
                </a:solidFill>
                <a:effectLst/>
                <a:uLnTx/>
                <a:uFillTx/>
                <a:latin typeface="Arial"/>
                <a:cs typeface="Arial"/>
              </a:rPr>
              <a:t> </a:t>
            </a:r>
            <a:r>
              <a:rPr kumimoji="0" sz="700" b="1" i="0" u="none" strike="noStrike" kern="0" cap="none" spc="-10" normalizeH="0" baseline="0" noProof="0">
                <a:ln>
                  <a:noFill/>
                </a:ln>
                <a:solidFill>
                  <a:srgbClr val="2F2F2F"/>
                </a:solidFill>
                <a:effectLst/>
                <a:uLnTx/>
                <a:uFillTx/>
                <a:latin typeface="Arial"/>
                <a:cs typeface="Arial"/>
              </a:rPr>
              <a:t>Papadopoulos,</a:t>
            </a:r>
            <a:r>
              <a:rPr kumimoji="0" sz="700" b="1" i="0" u="none" strike="noStrike" kern="0" cap="none" spc="25"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Andriana</a:t>
            </a:r>
            <a:r>
              <a:rPr kumimoji="0" sz="700" b="1" i="0" u="none" strike="noStrike" kern="0" cap="none" spc="10"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I.</a:t>
            </a:r>
            <a:r>
              <a:rPr kumimoji="0" sz="700" b="1" i="0" u="none" strike="noStrike" kern="0" cap="none" spc="-5" normalizeH="0" baseline="0" noProof="0">
                <a:ln>
                  <a:noFill/>
                </a:ln>
                <a:solidFill>
                  <a:srgbClr val="2F2F2F"/>
                </a:solidFill>
                <a:effectLst/>
                <a:uLnTx/>
                <a:uFillTx/>
                <a:latin typeface="Arial"/>
                <a:cs typeface="Arial"/>
              </a:rPr>
              <a:t> </a:t>
            </a:r>
            <a:r>
              <a:rPr kumimoji="0" sz="700" b="1" i="0" u="none" strike="noStrike" kern="0" cap="none" spc="-10" normalizeH="0" baseline="0" noProof="0">
                <a:ln>
                  <a:noFill/>
                </a:ln>
                <a:solidFill>
                  <a:srgbClr val="2F2F2F"/>
                </a:solidFill>
                <a:effectLst/>
                <a:uLnTx/>
                <a:uFillTx/>
                <a:latin typeface="Arial"/>
                <a:cs typeface="Arial"/>
              </a:rPr>
              <a:t>Papaioannou,</a:t>
            </a:r>
            <a:r>
              <a:rPr kumimoji="0" sz="700" b="1" i="0" u="none" strike="noStrike" kern="0" cap="none" spc="25"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Paul</a:t>
            </a:r>
            <a:r>
              <a:rPr kumimoji="0" sz="700" b="1" i="0" u="none" strike="noStrike" kern="0" cap="none" spc="-15"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E.</a:t>
            </a:r>
            <a:r>
              <a:rPr kumimoji="0" sz="700" b="1" i="0" u="none" strike="noStrike" kern="0" cap="none" spc="-20"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Pfeffer, Todor</a:t>
            </a:r>
            <a:r>
              <a:rPr kumimoji="0" sz="700" b="1" i="0" u="none" strike="noStrike" kern="0" cap="none" spc="5"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A.</a:t>
            </a:r>
            <a:r>
              <a:rPr kumimoji="0" sz="700" b="1" i="0" u="none" strike="noStrike" kern="0" cap="none" spc="-10" normalizeH="0" baseline="0" noProof="0">
                <a:ln>
                  <a:noFill/>
                </a:ln>
                <a:solidFill>
                  <a:srgbClr val="2F2F2F"/>
                </a:solidFill>
                <a:effectLst/>
                <a:uLnTx/>
                <a:uFillTx/>
                <a:latin typeface="Arial"/>
                <a:cs typeface="Arial"/>
              </a:rPr>
              <a:t> Popov,</a:t>
            </a:r>
            <a:r>
              <a:rPr kumimoji="0" sz="700" b="1" i="0" u="none" strike="noStrike" kern="0" cap="none" spc="500"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Celeste</a:t>
            </a:r>
            <a:r>
              <a:rPr kumimoji="0" sz="700" b="1" i="0" u="none" strike="noStrike" kern="0" cap="none" spc="-10"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M.</a:t>
            </a:r>
            <a:r>
              <a:rPr kumimoji="0" sz="700" b="1" i="0" u="none" strike="noStrike" kern="0" cap="none" spc="-25"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Porsbjerg,</a:t>
            </a:r>
            <a:r>
              <a:rPr kumimoji="0" sz="700" b="1" i="0" u="none" strike="noStrike" kern="0" cap="none" spc="-5"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Chin</a:t>
            </a:r>
            <a:r>
              <a:rPr kumimoji="0" sz="700" b="1" i="0" u="none" strike="noStrike" kern="0" cap="none" spc="-25"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Kook</a:t>
            </a:r>
            <a:r>
              <a:rPr kumimoji="0" sz="700" b="1" i="0" u="none" strike="noStrike" kern="0" cap="none" spc="-15"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Rhee,</a:t>
            </a:r>
            <a:r>
              <a:rPr kumimoji="0" sz="700" b="1" i="0" u="none" strike="noStrike" kern="0" cap="none" spc="-20"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Mohsen</a:t>
            </a:r>
            <a:r>
              <a:rPr kumimoji="0" sz="700" b="1" i="0" u="none" strike="noStrike" kern="0" cap="none" spc="-15" normalizeH="0" baseline="0" noProof="0">
                <a:ln>
                  <a:noFill/>
                </a:ln>
                <a:solidFill>
                  <a:srgbClr val="2F2F2F"/>
                </a:solidFill>
                <a:effectLst/>
                <a:uLnTx/>
                <a:uFillTx/>
                <a:latin typeface="Arial"/>
                <a:cs typeface="Arial"/>
              </a:rPr>
              <a:t> </a:t>
            </a:r>
            <a:r>
              <a:rPr kumimoji="0" sz="700" b="1" i="0" u="none" strike="noStrike" kern="0" cap="none" spc="-10" normalizeH="0" baseline="0" noProof="0">
                <a:ln>
                  <a:noFill/>
                </a:ln>
                <a:solidFill>
                  <a:srgbClr val="2F2F2F"/>
                </a:solidFill>
                <a:effectLst/>
                <a:uLnTx/>
                <a:uFillTx/>
                <a:latin typeface="Arial"/>
                <a:cs typeface="Arial"/>
              </a:rPr>
              <a:t>Sadatsafavi,</a:t>
            </a:r>
            <a:r>
              <a:rPr kumimoji="0" sz="700" b="1" i="0" u="none" strike="noStrike" kern="0" cap="none" spc="25"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Yuji</a:t>
            </a:r>
            <a:r>
              <a:rPr kumimoji="0" sz="700" b="1" i="0" u="none" strike="noStrike" kern="0" cap="none" spc="-15"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Tohda, Eileen</a:t>
            </a:r>
            <a:r>
              <a:rPr kumimoji="0" sz="700" b="1" i="0" u="none" strike="noStrike" kern="0" cap="none" spc="-15"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Wang,</a:t>
            </a:r>
            <a:r>
              <a:rPr kumimoji="0" sz="700" b="1" i="0" u="none" strike="noStrike" kern="0" cap="none" spc="-10"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Michael</a:t>
            </a:r>
            <a:r>
              <a:rPr kumimoji="0" sz="700" b="1" i="0" u="none" strike="noStrike" kern="0" cap="none" spc="-5"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E.</a:t>
            </a:r>
            <a:r>
              <a:rPr kumimoji="0" sz="700" b="1" i="0" u="none" strike="noStrike" kern="0" cap="none" spc="-25" normalizeH="0" baseline="0" noProof="0">
                <a:ln>
                  <a:noFill/>
                </a:ln>
                <a:solidFill>
                  <a:srgbClr val="2F2F2F"/>
                </a:solidFill>
                <a:effectLst/>
                <a:uLnTx/>
                <a:uFillTx/>
                <a:latin typeface="Arial"/>
                <a:cs typeface="Arial"/>
              </a:rPr>
              <a:t> </a:t>
            </a:r>
            <a:r>
              <a:rPr kumimoji="0" sz="700" b="1" i="0" u="none" strike="noStrike" kern="0" cap="none" spc="-10" normalizeH="0" baseline="0" noProof="0">
                <a:ln>
                  <a:noFill/>
                </a:ln>
                <a:solidFill>
                  <a:srgbClr val="2F2F2F"/>
                </a:solidFill>
                <a:effectLst/>
                <a:uLnTx/>
                <a:uFillTx/>
                <a:latin typeface="Arial"/>
                <a:cs typeface="Arial"/>
              </a:rPr>
              <a:t>Wechsler,</a:t>
            </a:r>
            <a:r>
              <a:rPr kumimoji="0" sz="700" b="1" i="0" u="none" strike="noStrike" kern="0" cap="none" spc="500"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Marianna</a:t>
            </a:r>
            <a:r>
              <a:rPr kumimoji="0" sz="700" b="1" i="0" u="none" strike="noStrike" kern="0" cap="none" spc="-15"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Alacqua,</a:t>
            </a:r>
            <a:r>
              <a:rPr kumimoji="0" sz="700" b="1" i="0" u="none" strike="noStrike" kern="0" cap="none" spc="-10"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Alan</a:t>
            </a:r>
            <a:r>
              <a:rPr kumimoji="0" sz="700" b="1" i="0" u="none" strike="noStrike" kern="0" cap="none" spc="-15"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Altraja,</a:t>
            </a:r>
            <a:r>
              <a:rPr kumimoji="0" sz="700" b="1" i="0" u="none" strike="noStrike" kern="0" cap="none" spc="5"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Leif</a:t>
            </a:r>
            <a:r>
              <a:rPr kumimoji="0" sz="700" b="1" i="0" u="none" strike="noStrike" kern="0" cap="none" spc="-25"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Bjermer,</a:t>
            </a:r>
            <a:r>
              <a:rPr kumimoji="0" sz="700" b="1" i="0" u="none" strike="noStrike" kern="0" cap="none" spc="-10"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Unnur</a:t>
            </a:r>
            <a:r>
              <a:rPr kumimoji="0" sz="700" b="1" i="0" u="none" strike="noStrike" kern="0" cap="none" spc="-35"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S.</a:t>
            </a:r>
            <a:r>
              <a:rPr kumimoji="0" sz="700" b="1" i="0" u="none" strike="noStrike" kern="0" cap="none" spc="-30" normalizeH="0" baseline="0" noProof="0">
                <a:ln>
                  <a:noFill/>
                </a:ln>
                <a:solidFill>
                  <a:srgbClr val="2F2F2F"/>
                </a:solidFill>
                <a:effectLst/>
                <a:uLnTx/>
                <a:uFillTx/>
                <a:latin typeface="Arial"/>
                <a:cs typeface="Arial"/>
              </a:rPr>
              <a:t> </a:t>
            </a:r>
            <a:r>
              <a:rPr kumimoji="0" sz="700" b="1" i="0" u="none" strike="noStrike" kern="0" cap="none" spc="-10" normalizeH="0" baseline="0" noProof="0">
                <a:ln>
                  <a:noFill/>
                </a:ln>
                <a:solidFill>
                  <a:srgbClr val="2F2F2F"/>
                </a:solidFill>
                <a:effectLst/>
                <a:uLnTx/>
                <a:uFillTx/>
                <a:latin typeface="Arial"/>
                <a:cs typeface="Arial"/>
              </a:rPr>
              <a:t>Björnsdóttir,</a:t>
            </a:r>
            <a:r>
              <a:rPr kumimoji="0" sz="700" b="1" i="0" u="none" strike="noStrike" kern="0" cap="none" spc="10"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Arnaud</a:t>
            </a:r>
            <a:r>
              <a:rPr kumimoji="0" sz="700" b="1" i="0" u="none" strike="noStrike" kern="0" cap="none" spc="-15"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Bourdin,</a:t>
            </a:r>
            <a:r>
              <a:rPr kumimoji="0" sz="700" b="1" i="0" u="none" strike="noStrike" kern="0" cap="none" spc="-15"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Guy</a:t>
            </a:r>
            <a:r>
              <a:rPr kumimoji="0" sz="700" b="1" i="0" u="none" strike="noStrike" kern="0" cap="none" spc="-25"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G.</a:t>
            </a:r>
            <a:r>
              <a:rPr kumimoji="0" sz="700" b="1" i="0" u="none" strike="noStrike" kern="0" cap="none" spc="-20"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Brusselle,</a:t>
            </a:r>
            <a:r>
              <a:rPr kumimoji="0" sz="700" b="1" i="0" u="none" strike="noStrike" kern="0" cap="none" spc="-5" normalizeH="0" baseline="0" noProof="0">
                <a:ln>
                  <a:noFill/>
                </a:ln>
                <a:solidFill>
                  <a:srgbClr val="2F2F2F"/>
                </a:solidFill>
                <a:effectLst/>
                <a:uLnTx/>
                <a:uFillTx/>
                <a:latin typeface="Arial"/>
                <a:cs typeface="Arial"/>
              </a:rPr>
              <a:t> </a:t>
            </a:r>
            <a:r>
              <a:rPr kumimoji="0" sz="700" b="1" i="0" u="none" strike="noStrike" kern="0" cap="none" spc="-10" normalizeH="0" baseline="0" noProof="0">
                <a:ln>
                  <a:noFill/>
                </a:ln>
                <a:solidFill>
                  <a:srgbClr val="2F2F2F"/>
                </a:solidFill>
                <a:effectLst/>
                <a:uLnTx/>
                <a:uFillTx/>
                <a:latin typeface="Arial"/>
                <a:cs typeface="Arial"/>
              </a:rPr>
              <a:t>Roland</a:t>
            </a:r>
            <a:r>
              <a:rPr kumimoji="0" sz="700" b="1" i="0" u="none" strike="noStrike" kern="0" cap="none" spc="500"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Buhl,</a:t>
            </a:r>
            <a:r>
              <a:rPr kumimoji="0" sz="700" b="1" i="0" u="none" strike="noStrike" kern="0" cap="none" spc="-25"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Richard</a:t>
            </a:r>
            <a:r>
              <a:rPr kumimoji="0" sz="700" b="1" i="0" u="none" strike="noStrike" kern="0" cap="none" spc="-20"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W.</a:t>
            </a:r>
            <a:r>
              <a:rPr kumimoji="0" sz="700" b="1" i="0" u="none" strike="noStrike" kern="0" cap="none" spc="-30"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Costello,</a:t>
            </a:r>
            <a:r>
              <a:rPr kumimoji="0" sz="700" b="1" i="0" u="none" strike="noStrike" kern="0" cap="none" spc="10"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Mark</a:t>
            </a:r>
            <a:r>
              <a:rPr kumimoji="0" sz="700" b="1" i="0" u="none" strike="noStrike" kern="0" cap="none" spc="-35"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Hew,</a:t>
            </a:r>
            <a:r>
              <a:rPr kumimoji="0" sz="700" b="1" i="0" u="none" strike="noStrike" kern="0" cap="none" spc="-25"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Mariko</a:t>
            </a:r>
            <a:r>
              <a:rPr kumimoji="0" sz="700" b="1" i="0" u="none" strike="noStrike" kern="0" cap="none" spc="-15"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Siyue</a:t>
            </a:r>
            <a:r>
              <a:rPr kumimoji="0" sz="700" b="1" i="0" u="none" strike="noStrike" kern="0" cap="none" spc="-5"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Koh,</a:t>
            </a:r>
            <a:r>
              <a:rPr kumimoji="0" sz="700" b="1" i="0" u="none" strike="noStrike" kern="0" cap="none" spc="-25"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Sverre</a:t>
            </a:r>
            <a:r>
              <a:rPr kumimoji="0" sz="700" b="1" i="0" u="none" strike="noStrike" kern="0" cap="none" spc="-20"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Lehmann,</a:t>
            </a:r>
            <a:r>
              <a:rPr kumimoji="0" sz="700" b="1" i="0" u="none" strike="noStrike" kern="0" cap="none" spc="-5"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Lauri</a:t>
            </a:r>
            <a:r>
              <a:rPr kumimoji="0" sz="700" b="1" i="0" u="none" strike="noStrike" kern="0" cap="none" spc="-20" normalizeH="0" baseline="0" noProof="0">
                <a:ln>
                  <a:noFill/>
                </a:ln>
                <a:solidFill>
                  <a:srgbClr val="2F2F2F"/>
                </a:solidFill>
                <a:effectLst/>
                <a:uLnTx/>
                <a:uFillTx/>
                <a:latin typeface="Arial"/>
                <a:cs typeface="Arial"/>
              </a:rPr>
              <a:t> </a:t>
            </a:r>
            <a:r>
              <a:rPr kumimoji="0" sz="700" b="1" i="0" u="none" strike="noStrike" kern="0" cap="none" spc="-10" normalizeH="0" baseline="0" noProof="0">
                <a:ln>
                  <a:noFill/>
                </a:ln>
                <a:solidFill>
                  <a:srgbClr val="2F2F2F"/>
                </a:solidFill>
                <a:effectLst/>
                <a:uLnTx/>
                <a:uFillTx/>
                <a:latin typeface="Arial"/>
                <a:cs typeface="Arial"/>
              </a:rPr>
              <a:t>Lehtimäki,</a:t>
            </a:r>
            <a:r>
              <a:rPr kumimoji="0" sz="700" b="1" i="0" u="none" strike="noStrike" kern="0" cap="none" spc="10"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Matthew</a:t>
            </a:r>
            <a:r>
              <a:rPr kumimoji="0" sz="700" b="1" i="0" u="none" strike="noStrike" kern="0" cap="none" spc="-5" normalizeH="0" baseline="0" noProof="0">
                <a:ln>
                  <a:noFill/>
                </a:ln>
                <a:solidFill>
                  <a:srgbClr val="2F2F2F"/>
                </a:solidFill>
                <a:effectLst/>
                <a:uLnTx/>
                <a:uFillTx/>
                <a:latin typeface="Arial"/>
                <a:cs typeface="Arial"/>
              </a:rPr>
              <a:t> </a:t>
            </a:r>
            <a:r>
              <a:rPr kumimoji="0" sz="700" b="1" i="0" u="none" strike="noStrike" kern="0" cap="none" spc="-10" normalizeH="0" baseline="0" noProof="0">
                <a:ln>
                  <a:noFill/>
                </a:ln>
                <a:solidFill>
                  <a:srgbClr val="2F2F2F"/>
                </a:solidFill>
                <a:effectLst/>
                <a:uLnTx/>
                <a:uFillTx/>
                <a:latin typeface="Arial"/>
                <a:cs typeface="Arial"/>
              </a:rPr>
              <a:t>Peters,</a:t>
            </a:r>
            <a:r>
              <a:rPr kumimoji="0" sz="700" b="1" i="0" u="none" strike="noStrike" kern="0" cap="none" spc="500"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Camille</a:t>
            </a:r>
            <a:r>
              <a:rPr kumimoji="0" sz="700" b="1" i="0" u="none" strike="noStrike" kern="0" cap="none" spc="-10"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Taillé,</a:t>
            </a:r>
            <a:r>
              <a:rPr kumimoji="0" sz="700" b="1" i="0" u="none" strike="noStrike" kern="0" cap="none" spc="-5"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Christian</a:t>
            </a:r>
            <a:r>
              <a:rPr kumimoji="0" sz="700" b="1" i="0" u="none" strike="noStrike" kern="0" cap="none" spc="-5"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Taube,</a:t>
            </a:r>
            <a:r>
              <a:rPr kumimoji="0" sz="700" b="1" i="0" u="none" strike="noStrike" kern="0" cap="none" spc="-10"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Trung</a:t>
            </a:r>
            <a:r>
              <a:rPr kumimoji="0" sz="700" b="1" i="0" u="none" strike="noStrike" kern="0" cap="none" spc="-10"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N.</a:t>
            </a:r>
            <a:r>
              <a:rPr kumimoji="0" sz="700" b="1" i="0" u="none" strike="noStrike" kern="0" cap="none" spc="-30"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Tran,</a:t>
            </a:r>
            <a:r>
              <a:rPr kumimoji="0" sz="700" b="1" i="0" u="none" strike="noStrike" kern="0" cap="none" spc="-20"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James</a:t>
            </a:r>
            <a:r>
              <a:rPr kumimoji="0" sz="700" b="1" i="0" u="none" strike="noStrike" kern="0" cap="none" spc="-20" normalizeH="0" baseline="0" noProof="0">
                <a:ln>
                  <a:noFill/>
                </a:ln>
                <a:solidFill>
                  <a:srgbClr val="2F2F2F"/>
                </a:solidFill>
                <a:effectLst/>
                <a:uLnTx/>
                <a:uFillTx/>
                <a:latin typeface="Arial"/>
                <a:cs typeface="Arial"/>
              </a:rPr>
              <a:t> </a:t>
            </a:r>
            <a:r>
              <a:rPr kumimoji="0" sz="700" b="1" i="0" u="none" strike="noStrike" kern="0" cap="none" spc="-10" normalizeH="0" baseline="0" noProof="0">
                <a:ln>
                  <a:noFill/>
                </a:ln>
                <a:solidFill>
                  <a:srgbClr val="2F2F2F"/>
                </a:solidFill>
                <a:effectLst/>
                <a:uLnTx/>
                <a:uFillTx/>
                <a:latin typeface="Arial"/>
                <a:cs typeface="Arial"/>
              </a:rPr>
              <a:t>Zangrilli,</a:t>
            </a:r>
            <a:r>
              <a:rPr kumimoji="0" sz="700" b="1" i="0" u="none" strike="noStrike" kern="0" cap="none" spc="10"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Lakmini </a:t>
            </a:r>
            <a:r>
              <a:rPr kumimoji="0" sz="700" b="1" i="0" u="none" strike="noStrike" kern="0" cap="none" spc="-10" normalizeH="0" baseline="0" noProof="0">
                <a:ln>
                  <a:noFill/>
                </a:ln>
                <a:solidFill>
                  <a:srgbClr val="2F2F2F"/>
                </a:solidFill>
                <a:effectLst/>
                <a:uLnTx/>
                <a:uFillTx/>
                <a:latin typeface="Arial"/>
                <a:cs typeface="Arial"/>
              </a:rPr>
              <a:t>Bulathsinhala,</a:t>
            </a:r>
            <a:r>
              <a:rPr kumimoji="0" sz="700" b="1" i="0" u="none" strike="noStrike" kern="0" cap="none" spc="10"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Victoria A.</a:t>
            </a:r>
            <a:r>
              <a:rPr kumimoji="0" sz="700" b="1" i="0" u="none" strike="noStrike" kern="0" cap="none" spc="-25"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Carter,</a:t>
            </a:r>
            <a:r>
              <a:rPr kumimoji="0" sz="700" b="1" i="0" u="none" strike="noStrike" kern="0" cap="none" spc="-15" normalizeH="0" baseline="0" noProof="0">
                <a:ln>
                  <a:noFill/>
                </a:ln>
                <a:solidFill>
                  <a:srgbClr val="2F2F2F"/>
                </a:solidFill>
                <a:effectLst/>
                <a:uLnTx/>
                <a:uFillTx/>
                <a:latin typeface="Arial"/>
                <a:cs typeface="Arial"/>
              </a:rPr>
              <a:t> </a:t>
            </a:r>
            <a:r>
              <a:rPr kumimoji="0" sz="700" b="1" i="0" u="none" strike="noStrike" kern="0" cap="none" spc="-20" normalizeH="0" baseline="0" noProof="0">
                <a:ln>
                  <a:noFill/>
                </a:ln>
                <a:solidFill>
                  <a:srgbClr val="2F2F2F"/>
                </a:solidFill>
                <a:effectLst/>
                <a:uLnTx/>
                <a:uFillTx/>
                <a:latin typeface="Arial"/>
                <a:cs typeface="Arial"/>
              </a:rPr>
              <a:t>Isha</a:t>
            </a:r>
            <a:r>
              <a:rPr kumimoji="0" sz="700" b="1" i="0" u="none" strike="noStrike" kern="0" cap="none" spc="500" normalizeH="0" baseline="0" noProof="0">
                <a:ln>
                  <a:noFill/>
                </a:ln>
                <a:solidFill>
                  <a:srgbClr val="2F2F2F"/>
                </a:solidFill>
                <a:effectLst/>
                <a:uLnTx/>
                <a:uFillTx/>
                <a:latin typeface="Arial"/>
                <a:cs typeface="Arial"/>
              </a:rPr>
              <a:t> </a:t>
            </a:r>
            <a:r>
              <a:rPr kumimoji="0" sz="700" b="1" i="0" u="none" strike="noStrike" kern="0" cap="none" spc="-10" normalizeH="0" baseline="0" noProof="0">
                <a:ln>
                  <a:noFill/>
                </a:ln>
                <a:solidFill>
                  <a:srgbClr val="2F2F2F"/>
                </a:solidFill>
                <a:effectLst/>
                <a:uLnTx/>
                <a:uFillTx/>
                <a:latin typeface="Arial"/>
                <a:cs typeface="Arial"/>
              </a:rPr>
              <a:t>Chaudhry,</a:t>
            </a:r>
            <a:r>
              <a:rPr kumimoji="0" sz="700" b="1" i="0" u="none" strike="noStrike" kern="0" cap="none" spc="15"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Neva</a:t>
            </a:r>
            <a:r>
              <a:rPr kumimoji="0" sz="700" b="1" i="0" u="none" strike="noStrike" kern="0" cap="none" spc="-15" normalizeH="0" baseline="0" noProof="0">
                <a:ln>
                  <a:noFill/>
                </a:ln>
                <a:solidFill>
                  <a:srgbClr val="2F2F2F"/>
                </a:solidFill>
                <a:effectLst/>
                <a:uLnTx/>
                <a:uFillTx/>
                <a:latin typeface="Arial"/>
                <a:cs typeface="Arial"/>
              </a:rPr>
              <a:t> </a:t>
            </a:r>
            <a:r>
              <a:rPr kumimoji="0" sz="700" b="1" i="0" u="none" strike="noStrike" kern="0" cap="none" spc="-10" normalizeH="0" baseline="0" noProof="0">
                <a:ln>
                  <a:noFill/>
                </a:ln>
                <a:solidFill>
                  <a:srgbClr val="2F2F2F"/>
                </a:solidFill>
                <a:effectLst/>
                <a:uLnTx/>
                <a:uFillTx/>
                <a:latin typeface="Arial"/>
                <a:cs typeface="Arial"/>
              </a:rPr>
              <a:t>Eleangovan,</a:t>
            </a:r>
            <a:r>
              <a:rPr kumimoji="0" sz="700" b="1" i="0" u="none" strike="noStrike" kern="0" cap="none" spc="25"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Naeimeh</a:t>
            </a:r>
            <a:r>
              <a:rPr kumimoji="0" sz="700" b="1" i="0" u="none" strike="noStrike" kern="0" cap="none" spc="-10"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Hosseini, Marjan</a:t>
            </a:r>
            <a:r>
              <a:rPr kumimoji="0" sz="700" b="1" i="0" u="none" strike="noStrike" kern="0" cap="none" spc="-15"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Kerkhof,</a:t>
            </a:r>
            <a:r>
              <a:rPr kumimoji="0" sz="700" b="1" i="0" u="none" strike="noStrike" kern="0" cap="none" spc="5"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Ruth</a:t>
            </a:r>
            <a:r>
              <a:rPr kumimoji="0" sz="700" b="1" i="0" u="none" strike="noStrike" kern="0" cap="none" spc="-30"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B.</a:t>
            </a:r>
            <a:r>
              <a:rPr kumimoji="0" sz="700" b="1" i="0" u="none" strike="noStrike" kern="0" cap="none" spc="-25"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Murray,</a:t>
            </a:r>
            <a:r>
              <a:rPr kumimoji="0" sz="700" b="1" i="0" u="none" strike="noStrike" kern="0" cap="none" spc="15"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Chris</a:t>
            </a:r>
            <a:r>
              <a:rPr kumimoji="0" sz="700" b="1" i="0" u="none" strike="noStrike" kern="0" cap="none" spc="-30"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A.</a:t>
            </a:r>
            <a:r>
              <a:rPr kumimoji="0" sz="700" b="1" i="0" u="none" strike="noStrike" kern="0" cap="none" spc="-20"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Price,</a:t>
            </a:r>
            <a:r>
              <a:rPr kumimoji="0" sz="700" b="1" i="0" u="none" strike="noStrike" kern="0" cap="none" spc="-15"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David</a:t>
            </a:r>
            <a:r>
              <a:rPr kumimoji="0" sz="700" b="1" i="0" u="none" strike="noStrike" kern="0" cap="none" spc="-10"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B.</a:t>
            </a:r>
            <a:r>
              <a:rPr kumimoji="0" sz="700" b="1" i="0" u="none" strike="noStrike" kern="0" cap="none" spc="-25" normalizeH="0" baseline="0" noProof="0">
                <a:ln>
                  <a:noFill/>
                </a:ln>
                <a:solidFill>
                  <a:srgbClr val="2F2F2F"/>
                </a:solidFill>
                <a:effectLst/>
                <a:uLnTx/>
                <a:uFillTx/>
                <a:latin typeface="Arial"/>
                <a:cs typeface="Arial"/>
              </a:rPr>
              <a:t> </a:t>
            </a:r>
            <a:r>
              <a:rPr kumimoji="0" sz="700" b="1" i="0" u="none" strike="noStrike" kern="0" cap="none" spc="-10" normalizeH="0" baseline="0" noProof="0">
                <a:ln>
                  <a:noFill/>
                </a:ln>
                <a:solidFill>
                  <a:srgbClr val="2F2F2F"/>
                </a:solidFill>
                <a:effectLst/>
                <a:uLnTx/>
                <a:uFillTx/>
                <a:latin typeface="Arial"/>
                <a:cs typeface="Arial"/>
              </a:rPr>
              <a:t>Price</a:t>
            </a:r>
            <a:endParaRPr kumimoji="0" sz="700" b="0" i="0" u="none" strike="noStrike" kern="0" cap="none" spc="0" normalizeH="0" baseline="0" noProof="0">
              <a:ln>
                <a:noFill/>
              </a:ln>
              <a:solidFill>
                <a:sysClr val="windowText" lastClr="000000"/>
              </a:solidFill>
              <a:effectLst/>
              <a:uLnTx/>
              <a:uFillTx/>
              <a:latin typeface="Arial"/>
              <a:cs typeface="Arial"/>
            </a:endParaRPr>
          </a:p>
        </p:txBody>
      </p:sp>
      <p:pic>
        <p:nvPicPr>
          <p:cNvPr id="7" name="Graphic 6" descr="Beginning with solid fill">
            <a:hlinkClick r:id="rId5" action="ppaction://hlinksldjump"/>
            <a:extLst>
              <a:ext uri="{FF2B5EF4-FFF2-40B4-BE49-F238E27FC236}">
                <a16:creationId xmlns:a16="http://schemas.microsoft.com/office/drawing/2014/main" id="{1377937F-96F4-0EDA-F517-7AAAF4BE83D8}"/>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8" name="bg object 17">
            <a:extLst>
              <a:ext uri="{FF2B5EF4-FFF2-40B4-BE49-F238E27FC236}">
                <a16:creationId xmlns:a16="http://schemas.microsoft.com/office/drawing/2014/main" id="{68338E45-5591-90A7-23B9-06EB096FDF18}"/>
              </a:ext>
            </a:extLst>
          </p:cNvPr>
          <p:cNvPicPr/>
          <p:nvPr/>
        </p:nvPicPr>
        <p:blipFill>
          <a:blip r:embed="rId8" cstate="print">
            <a:alphaModFix amt="10000"/>
            <a:extLst>
              <a:ext uri="{BEBA8EAE-BF5A-486C-A8C5-ECC9F3942E4B}">
                <a14:imgProps xmlns:a14="http://schemas.microsoft.com/office/drawing/2010/main">
                  <a14:imgLayer r:embed="rId9">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prstGeom prst="rect">
            <a:avLst/>
          </a:prstGeom>
        </p:spPr>
        <p:txBody>
          <a:bodyPr vert="horz" wrap="square" lIns="0" tIns="257682" rIns="0" bIns="0" rtlCol="0">
            <a:spAutoFit/>
          </a:bodyPr>
          <a:lstStyle/>
          <a:p>
            <a:pPr marL="168910">
              <a:lnSpc>
                <a:spcPct val="100000"/>
              </a:lnSpc>
              <a:spcBef>
                <a:spcPts val="95"/>
              </a:spcBef>
            </a:pPr>
            <a:r>
              <a:t>Background</a:t>
            </a:r>
            <a:r>
              <a:rPr spc="-40"/>
              <a:t> </a:t>
            </a:r>
            <a:r>
              <a:t>and</a:t>
            </a:r>
            <a:r>
              <a:rPr spc="-50"/>
              <a:t> </a:t>
            </a:r>
            <a:r>
              <a:rPr spc="-10"/>
              <a:t>Objectives</a:t>
            </a:r>
            <a:r>
              <a:rPr sz="1575" spc="-15" baseline="26455"/>
              <a:t>1</a:t>
            </a:r>
            <a:endParaRPr sz="1575" baseline="26455"/>
          </a:p>
        </p:txBody>
      </p:sp>
      <p:sp>
        <p:nvSpPr>
          <p:cNvPr id="3" name="object 3"/>
          <p:cNvSpPr txBox="1"/>
          <p:nvPr/>
        </p:nvSpPr>
        <p:spPr>
          <a:xfrm>
            <a:off x="573430" y="1602994"/>
            <a:ext cx="3258185" cy="2350770"/>
          </a:xfrm>
          <a:prstGeom prst="rect">
            <a:avLst/>
          </a:prstGeom>
        </p:spPr>
        <p:txBody>
          <a:bodyPr vert="horz" wrap="square" lIns="0" tIns="13335" rIns="0" bIns="0" rtlCol="0">
            <a:spAutoFit/>
          </a:bodyPr>
          <a:lstStyle/>
          <a:p>
            <a:pPr marL="183515" marR="67945" lvl="0" indent="-133350" defTabSz="914400" eaLnBrk="1" fontAlgn="auto" latinLnBrk="0" hangingPunct="1">
              <a:lnSpc>
                <a:spcPct val="100000"/>
              </a:lnSpc>
              <a:spcBef>
                <a:spcPts val="105"/>
              </a:spcBef>
              <a:spcAft>
                <a:spcPts val="0"/>
              </a:spcAft>
              <a:buClr>
                <a:srgbClr val="FF9900"/>
              </a:buClr>
              <a:buSzTx/>
              <a:buFont typeface="Arial"/>
              <a:buChar char="•"/>
              <a:tabLst>
                <a:tab pos="184785" algn="l"/>
              </a:tabLst>
              <a:defRPr/>
            </a:pPr>
            <a:r>
              <a:rPr kumimoji="0" sz="1400" b="1" i="0" u="none" strike="noStrike" kern="0" cap="none" spc="0" normalizeH="0" baseline="0" noProof="0">
                <a:ln>
                  <a:noFill/>
                </a:ln>
                <a:solidFill>
                  <a:srgbClr val="073762"/>
                </a:solidFill>
                <a:effectLst/>
                <a:uLnTx/>
                <a:uFillTx/>
                <a:latin typeface="Arial"/>
                <a:cs typeface="Arial"/>
              </a:rPr>
              <a:t>Severe</a:t>
            </a:r>
            <a:r>
              <a:rPr kumimoji="0" sz="1400" b="1" i="0" u="none" strike="noStrike" kern="0" cap="none" spc="-3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asthma</a:t>
            </a:r>
            <a:r>
              <a:rPr kumimoji="0" sz="1400" b="1" i="0" u="none" strike="noStrike" kern="0" cap="none" spc="-5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consists</a:t>
            </a:r>
            <a:r>
              <a:rPr kumimoji="0" sz="1400" b="1" i="0" u="none" strike="noStrike" kern="0" cap="none" spc="-6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of</a:t>
            </a:r>
            <a:r>
              <a:rPr kumimoji="0" sz="1400" b="1" i="0" u="none" strike="noStrike" kern="0" cap="none" spc="-30"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different 	phenotypes</a:t>
            </a:r>
            <a:r>
              <a:rPr kumimoji="0" sz="1400" b="1" i="0" u="none" strike="noStrike" kern="0" cap="none" spc="-1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and</a:t>
            </a:r>
            <a:r>
              <a:rPr kumimoji="0" sz="1400" b="1" i="0" u="none" strike="noStrike" kern="0" cap="none" spc="-15"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endotypes </a:t>
            </a:r>
            <a:r>
              <a:rPr kumimoji="0" sz="1400" b="1" i="0" u="none" strike="noStrike" kern="0" cap="none" spc="-20" normalizeH="0" baseline="0" noProof="0">
                <a:ln>
                  <a:noFill/>
                </a:ln>
                <a:solidFill>
                  <a:srgbClr val="073762"/>
                </a:solidFill>
                <a:effectLst/>
                <a:uLnTx/>
                <a:uFillTx/>
                <a:latin typeface="Arial"/>
                <a:cs typeface="Arial"/>
              </a:rPr>
              <a:t>that 	</a:t>
            </a:r>
            <a:r>
              <a:rPr kumimoji="0" sz="1400" b="1" i="0" u="none" strike="noStrike" kern="0" cap="none" spc="0" normalizeH="0" baseline="0" noProof="0">
                <a:ln>
                  <a:noFill/>
                </a:ln>
                <a:solidFill>
                  <a:srgbClr val="073762"/>
                </a:solidFill>
                <a:effectLst/>
                <a:uLnTx/>
                <a:uFillTx/>
                <a:latin typeface="Arial"/>
                <a:cs typeface="Arial"/>
              </a:rPr>
              <a:t>differ</a:t>
            </a:r>
            <a:r>
              <a:rPr kumimoji="0" sz="1400" b="1" i="0" u="none" strike="noStrike" kern="0" cap="none" spc="-4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in</a:t>
            </a:r>
            <a:r>
              <a:rPr kumimoji="0" sz="1400" b="1" i="0" u="none" strike="noStrike" kern="0" cap="none" spc="-3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their</a:t>
            </a:r>
            <a:r>
              <a:rPr kumimoji="0" sz="1400" b="1" i="0" u="none" strike="noStrike" kern="0" cap="none" spc="-2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clinical</a:t>
            </a:r>
            <a:r>
              <a:rPr kumimoji="0" sz="1400" b="1" i="0" u="none" strike="noStrike" kern="0" cap="none" spc="-50"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presentation, 	</a:t>
            </a:r>
            <a:r>
              <a:rPr kumimoji="0" sz="1400" b="1" i="0" u="none" strike="noStrike" kern="0" cap="none" spc="0" normalizeH="0" baseline="0" noProof="0">
                <a:ln>
                  <a:noFill/>
                </a:ln>
                <a:solidFill>
                  <a:srgbClr val="073762"/>
                </a:solidFill>
                <a:effectLst/>
                <a:uLnTx/>
                <a:uFillTx/>
                <a:latin typeface="Arial"/>
                <a:cs typeface="Arial"/>
              </a:rPr>
              <a:t>underlying</a:t>
            </a:r>
            <a:r>
              <a:rPr kumimoji="0" sz="1400" b="1" i="0" u="none" strike="noStrike" kern="0" cap="none" spc="-6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pathways</a:t>
            </a:r>
            <a:r>
              <a:rPr kumimoji="0" sz="1400" b="1" i="0" u="none" strike="noStrike" kern="0" cap="none" spc="-5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and</a:t>
            </a:r>
            <a:r>
              <a:rPr kumimoji="0" sz="1400" b="1" i="0" u="none" strike="noStrike" kern="0" cap="none" spc="-75"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response 	</a:t>
            </a:r>
            <a:r>
              <a:rPr kumimoji="0" sz="1400" b="1" i="0" u="none" strike="noStrike" kern="0" cap="none" spc="0" normalizeH="0" baseline="0" noProof="0">
                <a:ln>
                  <a:noFill/>
                </a:ln>
                <a:solidFill>
                  <a:srgbClr val="073762"/>
                </a:solidFill>
                <a:effectLst/>
                <a:uLnTx/>
                <a:uFillTx/>
                <a:latin typeface="Arial"/>
                <a:cs typeface="Arial"/>
              </a:rPr>
              <a:t>to</a:t>
            </a:r>
            <a:r>
              <a:rPr kumimoji="0" sz="1400" b="1" i="0" u="none" strike="noStrike" kern="0" cap="none" spc="-10" normalizeH="0" baseline="0" noProof="0">
                <a:ln>
                  <a:noFill/>
                </a:ln>
                <a:solidFill>
                  <a:srgbClr val="073762"/>
                </a:solidFill>
                <a:effectLst/>
                <a:uLnTx/>
                <a:uFillTx/>
                <a:latin typeface="Arial"/>
                <a:cs typeface="Arial"/>
              </a:rPr>
              <a:t> treatment</a:t>
            </a:r>
            <a:r>
              <a:rPr kumimoji="0" sz="1350" b="1" i="0" u="none" strike="noStrike" kern="0" cap="none" spc="-15" normalizeH="0" baseline="24691" noProof="0">
                <a:ln>
                  <a:noFill/>
                </a:ln>
                <a:solidFill>
                  <a:srgbClr val="073762"/>
                </a:solidFill>
                <a:effectLst/>
                <a:uLnTx/>
                <a:uFillTx/>
                <a:latin typeface="Arial"/>
                <a:cs typeface="Arial"/>
              </a:rPr>
              <a:t>2</a:t>
            </a:r>
            <a:endParaRPr kumimoji="0" sz="1350" b="0" i="0" u="none" strike="noStrike" kern="0" cap="none" spc="0" normalizeH="0" baseline="24691" noProof="0">
              <a:ln>
                <a:noFill/>
              </a:ln>
              <a:solidFill>
                <a:sysClr val="windowText" lastClr="000000"/>
              </a:solidFill>
              <a:effectLst/>
              <a:uLnTx/>
              <a:uFillTx/>
              <a:latin typeface="Arial"/>
              <a:cs typeface="Arial"/>
            </a:endParaRPr>
          </a:p>
          <a:p>
            <a:pPr marL="183515" marR="17780" lvl="0" indent="-133350" defTabSz="914400" eaLnBrk="1" fontAlgn="auto" latinLnBrk="0" hangingPunct="1">
              <a:lnSpc>
                <a:spcPct val="100000"/>
              </a:lnSpc>
              <a:spcBef>
                <a:spcPts val="1500"/>
              </a:spcBef>
              <a:spcAft>
                <a:spcPts val="0"/>
              </a:spcAft>
              <a:buClr>
                <a:srgbClr val="FF9900"/>
              </a:buClr>
              <a:buSzTx/>
              <a:buFontTx/>
              <a:buChar char="•"/>
              <a:tabLst>
                <a:tab pos="184785" algn="l"/>
              </a:tabLst>
              <a:defRPr/>
            </a:pPr>
            <a:r>
              <a:rPr kumimoji="0" sz="1400" b="0" i="0" u="none" strike="noStrike" kern="0" cap="none" spc="-10" normalizeH="0" baseline="0" noProof="0">
                <a:ln>
                  <a:noFill/>
                </a:ln>
                <a:solidFill>
                  <a:srgbClr val="073762"/>
                </a:solidFill>
                <a:effectLst/>
                <a:uLnTx/>
                <a:uFillTx/>
                <a:latin typeface="Arial"/>
                <a:cs typeface="Arial"/>
              </a:rPr>
              <a:t>Various</a:t>
            </a:r>
            <a:r>
              <a:rPr kumimoji="0" sz="1400" b="0" i="0" u="none" strike="noStrike" kern="0" cap="none" spc="-6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classifications</a:t>
            </a:r>
            <a:r>
              <a:rPr kumimoji="0" sz="1400" b="0" i="0" u="none" strike="noStrike" kern="0" cap="none" spc="-8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for</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25" normalizeH="0" baseline="0" noProof="0">
                <a:ln>
                  <a:noFill/>
                </a:ln>
                <a:solidFill>
                  <a:srgbClr val="073762"/>
                </a:solidFill>
                <a:effectLst/>
                <a:uLnTx/>
                <a:uFillTx/>
                <a:latin typeface="Arial"/>
                <a:cs typeface="Arial"/>
              </a:rPr>
              <a:t>the 	</a:t>
            </a:r>
            <a:r>
              <a:rPr kumimoji="0" sz="1400" b="0" i="0" u="none" strike="noStrike" kern="0" cap="none" spc="0" normalizeH="0" baseline="0" noProof="0">
                <a:ln>
                  <a:noFill/>
                </a:ln>
                <a:solidFill>
                  <a:srgbClr val="073762"/>
                </a:solidFill>
                <a:effectLst/>
                <a:uLnTx/>
                <a:uFillTx/>
                <a:latin typeface="Arial"/>
                <a:cs typeface="Arial"/>
              </a:rPr>
              <a:t>eosinophilic</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and</a:t>
            </a:r>
            <a:r>
              <a:rPr kumimoji="0" sz="1400" b="0" i="0" u="none" strike="noStrike" kern="0" cap="none" spc="-10" normalizeH="0" baseline="0" noProof="0">
                <a:ln>
                  <a:noFill/>
                </a:ln>
                <a:solidFill>
                  <a:srgbClr val="073762"/>
                </a:solidFill>
                <a:effectLst/>
                <a:uLnTx/>
                <a:uFillTx/>
                <a:latin typeface="Arial"/>
                <a:cs typeface="Arial"/>
              </a:rPr>
              <a:t> non-eosinophilic 	</a:t>
            </a:r>
            <a:r>
              <a:rPr kumimoji="0" sz="1400" b="0" i="0" u="none" strike="noStrike" kern="0" cap="none" spc="0" normalizeH="0" baseline="0" noProof="0">
                <a:ln>
                  <a:noFill/>
                </a:ln>
                <a:solidFill>
                  <a:srgbClr val="073762"/>
                </a:solidFill>
                <a:effectLst/>
                <a:uLnTx/>
                <a:uFillTx/>
                <a:latin typeface="Arial"/>
                <a:cs typeface="Arial"/>
              </a:rPr>
              <a:t>phenotypes</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of</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severe</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asthma</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20" normalizeH="0" baseline="0" noProof="0">
                <a:ln>
                  <a:noFill/>
                </a:ln>
                <a:solidFill>
                  <a:srgbClr val="073762"/>
                </a:solidFill>
                <a:effectLst/>
                <a:uLnTx/>
                <a:uFillTx/>
                <a:latin typeface="Arial"/>
                <a:cs typeface="Arial"/>
              </a:rPr>
              <a:t>have 	</a:t>
            </a:r>
            <a:r>
              <a:rPr kumimoji="0" sz="1400" b="0" i="0" u="none" strike="noStrike" kern="0" cap="none" spc="0" normalizeH="0" baseline="0" noProof="0">
                <a:ln>
                  <a:noFill/>
                </a:ln>
                <a:solidFill>
                  <a:srgbClr val="073762"/>
                </a:solidFill>
                <a:effectLst/>
                <a:uLnTx/>
                <a:uFillTx/>
                <a:latin typeface="Arial"/>
                <a:cs typeface="Arial"/>
              </a:rPr>
              <a:t>been</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suggested;</a:t>
            </a:r>
            <a:r>
              <a:rPr kumimoji="0" sz="1400" b="0" i="0" u="none" strike="noStrike" kern="0" cap="none" spc="-65"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however,</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their</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clinical 	</a:t>
            </a:r>
            <a:r>
              <a:rPr kumimoji="0" sz="1400" b="0" i="0" u="none" strike="noStrike" kern="0" cap="none" spc="0" normalizeH="0" baseline="0" noProof="0">
                <a:ln>
                  <a:noFill/>
                </a:ln>
                <a:solidFill>
                  <a:srgbClr val="073762"/>
                </a:solidFill>
                <a:effectLst/>
                <a:uLnTx/>
                <a:uFillTx/>
                <a:latin typeface="Arial"/>
                <a:cs typeface="Arial"/>
              </a:rPr>
              <a:t>applicability</a:t>
            </a:r>
            <a:r>
              <a:rPr kumimoji="0" sz="1400" b="0" i="0" u="none" strike="noStrike" kern="0" cap="none" spc="-6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in</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real</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world</a:t>
            </a:r>
            <a:r>
              <a:rPr kumimoji="0" sz="1400" b="0" i="0" u="none" strike="noStrike" kern="0" cap="none" spc="-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is</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limited</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sp>
        <p:nvSpPr>
          <p:cNvPr id="4" name="object 4"/>
          <p:cNvSpPr txBox="1"/>
          <p:nvPr/>
        </p:nvSpPr>
        <p:spPr>
          <a:xfrm>
            <a:off x="53339" y="4899456"/>
            <a:ext cx="3279775" cy="208279"/>
          </a:xfrm>
          <a:prstGeom prst="rect">
            <a:avLst/>
          </a:prstGeom>
        </p:spPr>
        <p:txBody>
          <a:bodyPr vert="horz" wrap="square" lIns="0" tIns="12700" rIns="0" bIns="0" rtlCol="0">
            <a:spAutoFit/>
          </a:bodyPr>
          <a:lstStyle/>
          <a:p>
            <a:pPr marL="38100" marR="0" lvl="0" indent="0" defTabSz="914400" eaLnBrk="1" fontAlgn="auto" latinLnBrk="0" hangingPunct="1">
              <a:lnSpc>
                <a:spcPct val="100000"/>
              </a:lnSpc>
              <a:spcBef>
                <a:spcPts val="100"/>
              </a:spcBef>
              <a:spcAft>
                <a:spcPts val="0"/>
              </a:spcAft>
              <a:buClrTx/>
              <a:buSzTx/>
              <a:buFontTx/>
              <a:buNone/>
              <a:tabLst/>
              <a:defRPr/>
            </a:pPr>
            <a:r>
              <a:rPr kumimoji="0" sz="600" b="0" i="0" u="none" strike="noStrike" kern="0" cap="none" spc="0" normalizeH="0" baseline="0" noProof="0">
                <a:ln>
                  <a:noFill/>
                </a:ln>
                <a:solidFill>
                  <a:sysClr val="windowText" lastClr="000000"/>
                </a:solidFill>
                <a:effectLst/>
                <a:uLnTx/>
                <a:uFillTx/>
                <a:latin typeface="Arial"/>
                <a:cs typeface="Arial"/>
              </a:rPr>
              <a:t>ISAR</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International</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Severe</a:t>
            </a:r>
            <a:r>
              <a:rPr kumimoji="0" sz="600" b="0" i="0" u="none" strike="noStrike" kern="0" cap="none" spc="0" normalizeH="0" baseline="0" noProof="0">
                <a:ln>
                  <a:noFill/>
                </a:ln>
                <a:solidFill>
                  <a:sysClr val="windowText" lastClr="000000"/>
                </a:solidFill>
                <a:effectLst/>
                <a:uLnTx/>
                <a:uFillTx/>
                <a:latin typeface="Arial"/>
                <a:cs typeface="Arial"/>
              </a:rPr>
              <a:t> Asthma</a:t>
            </a:r>
            <a:r>
              <a:rPr kumimoji="0" sz="600" b="0" i="0" u="none" strike="noStrike" kern="0" cap="none" spc="3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Registry</a:t>
            </a:r>
            <a:endParaRPr kumimoji="0" sz="600" b="0" i="0" u="none" strike="noStrike" kern="0" cap="none" spc="0" normalizeH="0" baseline="0" noProof="0">
              <a:ln>
                <a:noFill/>
              </a:ln>
              <a:solidFill>
                <a:sysClr val="windowText" lastClr="000000"/>
              </a:solidFill>
              <a:effectLst/>
              <a:uLnTx/>
              <a:uFillTx/>
              <a:latin typeface="Arial"/>
              <a:cs typeface="Arial"/>
            </a:endParaRPr>
          </a:p>
          <a:p>
            <a:pPr marL="38100" marR="0" lvl="0" indent="0" defTabSz="914400" eaLnBrk="1" fontAlgn="auto" latinLnBrk="0" hangingPunct="1">
              <a:lnSpc>
                <a:spcPct val="100000"/>
              </a:lnSpc>
              <a:spcBef>
                <a:spcPts val="0"/>
              </a:spcBef>
              <a:spcAft>
                <a:spcPts val="0"/>
              </a:spcAft>
              <a:buClrTx/>
              <a:buSzTx/>
              <a:buFontTx/>
              <a:buNone/>
              <a:tabLst/>
              <a:defRPr/>
            </a:pPr>
            <a:r>
              <a:rPr kumimoji="0" sz="600" b="0" i="0" u="none" strike="noStrike" kern="0" cap="none" spc="-15" normalizeH="0" baseline="27777" noProof="0">
                <a:ln>
                  <a:noFill/>
                </a:ln>
                <a:solidFill>
                  <a:sysClr val="windowText" lastClr="000000"/>
                </a:solidFill>
                <a:effectLst/>
                <a:uLnTx/>
                <a:uFillTx/>
                <a:latin typeface="Arial"/>
                <a:cs typeface="Arial"/>
              </a:rPr>
              <a:t>1</a:t>
            </a:r>
            <a:r>
              <a:rPr kumimoji="0" sz="600" b="0" i="0" u="none" strike="noStrike" kern="0" cap="none" spc="-10" normalizeH="0" baseline="0" noProof="0">
                <a:ln>
                  <a:noFill/>
                </a:ln>
                <a:solidFill>
                  <a:sysClr val="windowText" lastClr="000000"/>
                </a:solidFill>
                <a:effectLst/>
                <a:uLnTx/>
                <a:uFillTx/>
                <a:latin typeface="Arial"/>
                <a:cs typeface="Arial"/>
              </a:rPr>
              <a:t>Heaney</a:t>
            </a:r>
            <a:r>
              <a:rPr kumimoji="0" sz="600" b="0" i="0" u="none" strike="noStrike" kern="0" cap="none" spc="0" normalizeH="0" baseline="0" noProof="0">
                <a:ln>
                  <a:noFill/>
                </a:ln>
                <a:solidFill>
                  <a:sysClr val="windowText" lastClr="000000"/>
                </a:solidFill>
                <a:effectLst/>
                <a:uLnTx/>
                <a:uFillTx/>
                <a:latin typeface="Arial"/>
                <a:cs typeface="Arial"/>
              </a:rPr>
              <a:t> LG,</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Price</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D</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et</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al.</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CHEST </a:t>
            </a:r>
            <a:r>
              <a:rPr kumimoji="0" sz="600" b="0" i="0" u="none" strike="noStrike" kern="0" cap="none" spc="-10" normalizeH="0" baseline="0" noProof="0">
                <a:ln>
                  <a:noFill/>
                </a:ln>
                <a:solidFill>
                  <a:sysClr val="windowText" lastClr="000000"/>
                </a:solidFill>
                <a:effectLst/>
                <a:uLnTx/>
                <a:uFillTx/>
                <a:latin typeface="Arial"/>
                <a:cs typeface="Arial"/>
              </a:rPr>
              <a:t>2021;3:814-</a:t>
            </a:r>
            <a:r>
              <a:rPr kumimoji="0" sz="600" b="0" i="0" u="none" strike="noStrike" kern="0" cap="none" spc="0" normalizeH="0" baseline="0" noProof="0">
                <a:ln>
                  <a:noFill/>
                </a:ln>
                <a:solidFill>
                  <a:sysClr val="windowText" lastClr="000000"/>
                </a:solidFill>
                <a:effectLst/>
                <a:uLnTx/>
                <a:uFillTx/>
                <a:latin typeface="Arial"/>
                <a:cs typeface="Arial"/>
              </a:rPr>
              <a:t>830;</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27777" noProof="0">
                <a:ln>
                  <a:noFill/>
                </a:ln>
                <a:solidFill>
                  <a:sysClr val="windowText" lastClr="000000"/>
                </a:solidFill>
                <a:effectLst/>
                <a:uLnTx/>
                <a:uFillTx/>
                <a:latin typeface="Arial"/>
                <a:cs typeface="Arial"/>
              </a:rPr>
              <a:t>2</a:t>
            </a:r>
            <a:r>
              <a:rPr kumimoji="0" sz="600" b="0" i="0" u="none" strike="noStrike" kern="0" cap="none" spc="0" normalizeH="0" baseline="0" noProof="0">
                <a:ln>
                  <a:noFill/>
                </a:ln>
                <a:solidFill>
                  <a:sysClr val="windowText" lastClr="000000"/>
                </a:solidFill>
                <a:effectLst/>
                <a:uLnTx/>
                <a:uFillTx/>
                <a:latin typeface="Arial"/>
                <a:cs typeface="Arial"/>
              </a:rPr>
              <a:t>Bakakos</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et</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al.</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J</a:t>
            </a:r>
            <a:r>
              <a:rPr kumimoji="0" sz="600" b="0" i="1" u="none" strike="noStrike" kern="0" cap="none" spc="-20"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Clin</a:t>
            </a:r>
            <a:r>
              <a:rPr kumimoji="0" sz="600" b="0" i="1" u="none" strike="noStrike" kern="0" cap="none" spc="20"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Med</a:t>
            </a:r>
            <a:r>
              <a:rPr kumimoji="0" sz="600" b="0" i="1"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2019;8:1375</a:t>
            </a:r>
            <a:endParaRPr kumimoji="0" sz="600" b="0" i="0" u="none" strike="noStrike" kern="0" cap="none" spc="0" normalizeH="0" baseline="0" noProof="0">
              <a:ln>
                <a:noFill/>
              </a:ln>
              <a:solidFill>
                <a:sysClr val="windowText" lastClr="000000"/>
              </a:solidFill>
              <a:effectLst/>
              <a:uLnTx/>
              <a:uFillTx/>
              <a:latin typeface="Arial"/>
              <a:cs typeface="Arial"/>
            </a:endParaRPr>
          </a:p>
        </p:txBody>
      </p:sp>
      <p:sp>
        <p:nvSpPr>
          <p:cNvPr id="5" name="object 5"/>
          <p:cNvSpPr/>
          <p:nvPr/>
        </p:nvSpPr>
        <p:spPr>
          <a:xfrm>
            <a:off x="1034796" y="923544"/>
            <a:ext cx="2308860" cy="297180"/>
          </a:xfrm>
          <a:custGeom>
            <a:avLst/>
            <a:gdLst/>
            <a:ahLst/>
            <a:cxnLst/>
            <a:rect l="l" t="t" r="r" b="b"/>
            <a:pathLst>
              <a:path w="2308860" h="297180">
                <a:moveTo>
                  <a:pt x="2259329" y="0"/>
                </a:moveTo>
                <a:lnTo>
                  <a:pt x="49529" y="0"/>
                </a:lnTo>
                <a:lnTo>
                  <a:pt x="30250" y="3899"/>
                </a:lnTo>
                <a:lnTo>
                  <a:pt x="14506" y="14525"/>
                </a:lnTo>
                <a:lnTo>
                  <a:pt x="3892" y="30271"/>
                </a:lnTo>
                <a:lnTo>
                  <a:pt x="0" y="49529"/>
                </a:lnTo>
                <a:lnTo>
                  <a:pt x="0" y="247650"/>
                </a:lnTo>
                <a:lnTo>
                  <a:pt x="3892" y="266908"/>
                </a:lnTo>
                <a:lnTo>
                  <a:pt x="14506" y="282654"/>
                </a:lnTo>
                <a:lnTo>
                  <a:pt x="30250" y="293280"/>
                </a:lnTo>
                <a:lnTo>
                  <a:pt x="49529" y="297179"/>
                </a:lnTo>
                <a:lnTo>
                  <a:pt x="2259329" y="297179"/>
                </a:lnTo>
                <a:lnTo>
                  <a:pt x="2278588" y="293280"/>
                </a:lnTo>
                <a:lnTo>
                  <a:pt x="2294334" y="282654"/>
                </a:lnTo>
                <a:lnTo>
                  <a:pt x="2304960" y="266908"/>
                </a:lnTo>
                <a:lnTo>
                  <a:pt x="2308859" y="247650"/>
                </a:lnTo>
                <a:lnTo>
                  <a:pt x="2308859" y="49529"/>
                </a:lnTo>
                <a:lnTo>
                  <a:pt x="2304960" y="30271"/>
                </a:lnTo>
                <a:lnTo>
                  <a:pt x="2294334" y="14525"/>
                </a:lnTo>
                <a:lnTo>
                  <a:pt x="2278588" y="3899"/>
                </a:lnTo>
                <a:lnTo>
                  <a:pt x="2259329"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object 6"/>
          <p:cNvSpPr txBox="1"/>
          <p:nvPr/>
        </p:nvSpPr>
        <p:spPr>
          <a:xfrm>
            <a:off x="1768601" y="964184"/>
            <a:ext cx="839469" cy="208279"/>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10" normalizeH="0" baseline="0" noProof="0">
                <a:ln>
                  <a:noFill/>
                </a:ln>
                <a:solidFill>
                  <a:srgbClr val="FFFFFF"/>
                </a:solidFill>
                <a:effectLst/>
                <a:uLnTx/>
                <a:uFillTx/>
                <a:latin typeface="Arial"/>
                <a:cs typeface="Arial"/>
              </a:rPr>
              <a:t>Background</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sp>
        <p:nvSpPr>
          <p:cNvPr id="7" name="object 7"/>
          <p:cNvSpPr/>
          <p:nvPr/>
        </p:nvSpPr>
        <p:spPr>
          <a:xfrm>
            <a:off x="5734811" y="947927"/>
            <a:ext cx="2308860" cy="297180"/>
          </a:xfrm>
          <a:custGeom>
            <a:avLst/>
            <a:gdLst/>
            <a:ahLst/>
            <a:cxnLst/>
            <a:rect l="l" t="t" r="r" b="b"/>
            <a:pathLst>
              <a:path w="2308859" h="297180">
                <a:moveTo>
                  <a:pt x="2259330" y="0"/>
                </a:moveTo>
                <a:lnTo>
                  <a:pt x="49529" y="0"/>
                </a:lnTo>
                <a:lnTo>
                  <a:pt x="30271" y="3899"/>
                </a:lnTo>
                <a:lnTo>
                  <a:pt x="14525" y="14525"/>
                </a:lnTo>
                <a:lnTo>
                  <a:pt x="3899" y="30271"/>
                </a:lnTo>
                <a:lnTo>
                  <a:pt x="0" y="49530"/>
                </a:lnTo>
                <a:lnTo>
                  <a:pt x="0" y="247650"/>
                </a:lnTo>
                <a:lnTo>
                  <a:pt x="3899" y="266908"/>
                </a:lnTo>
                <a:lnTo>
                  <a:pt x="14525" y="282654"/>
                </a:lnTo>
                <a:lnTo>
                  <a:pt x="30271" y="293280"/>
                </a:lnTo>
                <a:lnTo>
                  <a:pt x="49529" y="297180"/>
                </a:lnTo>
                <a:lnTo>
                  <a:pt x="2259330" y="297180"/>
                </a:lnTo>
                <a:lnTo>
                  <a:pt x="2278588" y="293280"/>
                </a:lnTo>
                <a:lnTo>
                  <a:pt x="2294334" y="282654"/>
                </a:lnTo>
                <a:lnTo>
                  <a:pt x="2304960" y="266908"/>
                </a:lnTo>
                <a:lnTo>
                  <a:pt x="2308860" y="247650"/>
                </a:lnTo>
                <a:lnTo>
                  <a:pt x="2308860" y="49530"/>
                </a:lnTo>
                <a:lnTo>
                  <a:pt x="2304960" y="30271"/>
                </a:lnTo>
                <a:lnTo>
                  <a:pt x="2294334" y="14525"/>
                </a:lnTo>
                <a:lnTo>
                  <a:pt x="2278588" y="3899"/>
                </a:lnTo>
                <a:lnTo>
                  <a:pt x="2259330"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object 8"/>
          <p:cNvSpPr txBox="1"/>
          <p:nvPr/>
        </p:nvSpPr>
        <p:spPr>
          <a:xfrm>
            <a:off x="6521577" y="988009"/>
            <a:ext cx="736600" cy="20891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10" normalizeH="0" baseline="0" noProof="0">
                <a:ln>
                  <a:noFill/>
                </a:ln>
                <a:solidFill>
                  <a:srgbClr val="FFFFFF"/>
                </a:solidFill>
                <a:effectLst/>
                <a:uLnTx/>
                <a:uFillTx/>
                <a:latin typeface="Arial"/>
                <a:cs typeface="Arial"/>
              </a:rPr>
              <a:t>Objectives</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sp>
        <p:nvSpPr>
          <p:cNvPr id="9" name="object 9"/>
          <p:cNvSpPr txBox="1"/>
          <p:nvPr/>
        </p:nvSpPr>
        <p:spPr>
          <a:xfrm>
            <a:off x="5318505" y="1640205"/>
            <a:ext cx="3442335" cy="2327910"/>
          </a:xfrm>
          <a:prstGeom prst="rect">
            <a:avLst/>
          </a:prstGeom>
        </p:spPr>
        <p:txBody>
          <a:bodyPr vert="horz" wrap="square" lIns="0" tIns="13335" rIns="0" bIns="0" rtlCol="0">
            <a:spAutoFit/>
          </a:bodyPr>
          <a:lstStyle/>
          <a:p>
            <a:pPr marL="239395" marR="5080" lvl="0" indent="-227329" defTabSz="914400" eaLnBrk="1" fontAlgn="auto" latinLnBrk="0" hangingPunct="1">
              <a:lnSpc>
                <a:spcPct val="100000"/>
              </a:lnSpc>
              <a:spcBef>
                <a:spcPts val="105"/>
              </a:spcBef>
              <a:spcAft>
                <a:spcPts val="0"/>
              </a:spcAft>
              <a:buClr>
                <a:srgbClr val="FF9900"/>
              </a:buClr>
              <a:buSzTx/>
              <a:buFontTx/>
              <a:buAutoNum type="arabicPeriod"/>
              <a:tabLst>
                <a:tab pos="241300" algn="l"/>
              </a:tabLst>
              <a:defRPr/>
            </a:pPr>
            <a:r>
              <a:rPr kumimoji="0" sz="1400" b="0" i="0" u="none" strike="noStrike" kern="0" cap="none" spc="0" normalizeH="0" baseline="0" noProof="0">
                <a:ln>
                  <a:noFill/>
                </a:ln>
                <a:solidFill>
                  <a:srgbClr val="073762"/>
                </a:solidFill>
                <a:effectLst/>
                <a:uLnTx/>
                <a:uFillTx/>
                <a:latin typeface="Arial"/>
                <a:cs typeface="Arial"/>
              </a:rPr>
              <a:t>Develop</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an</a:t>
            </a:r>
            <a:r>
              <a:rPr kumimoji="0" sz="1400" b="0" i="0" u="none" strike="noStrike" kern="0" cap="none" spc="-3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algorithm</a:t>
            </a:r>
            <a:r>
              <a:rPr kumimoji="0" sz="1400" b="1" i="0" u="none" strike="noStrike" kern="0" cap="none" spc="-6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to</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characterize 	</a:t>
            </a:r>
            <a:r>
              <a:rPr kumimoji="0" sz="1400" b="0" i="0" u="none" strike="noStrike" kern="0" cap="none" spc="0" normalizeH="0" baseline="0" noProof="0">
                <a:ln>
                  <a:noFill/>
                </a:ln>
                <a:solidFill>
                  <a:srgbClr val="073762"/>
                </a:solidFill>
                <a:effectLst/>
                <a:uLnTx/>
                <a:uFillTx/>
                <a:latin typeface="Arial"/>
                <a:cs typeface="Arial"/>
              </a:rPr>
              <a:t>severe</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eosinophilic</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and</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non-eosinophilic 	</a:t>
            </a:r>
            <a:r>
              <a:rPr kumimoji="0" sz="1400" b="0" i="0" u="none" strike="noStrike" kern="0" cap="none" spc="0" normalizeH="0" baseline="0" noProof="0">
                <a:ln>
                  <a:noFill/>
                </a:ln>
                <a:solidFill>
                  <a:srgbClr val="073762"/>
                </a:solidFill>
                <a:effectLst/>
                <a:uLnTx/>
                <a:uFillTx/>
                <a:latin typeface="Arial"/>
                <a:cs typeface="Arial"/>
              </a:rPr>
              <a:t>asthma</a:t>
            </a:r>
            <a:r>
              <a:rPr kumimoji="0" sz="1400" b="0" i="0" u="none" strike="noStrike" kern="0" cap="none" spc="-6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using</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both</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phenotypic 	</a:t>
            </a:r>
            <a:r>
              <a:rPr kumimoji="0" sz="1400" b="0" i="0" u="none" strike="noStrike" kern="0" cap="none" spc="0" normalizeH="0" baseline="0" noProof="0">
                <a:ln>
                  <a:noFill/>
                </a:ln>
                <a:solidFill>
                  <a:srgbClr val="073762"/>
                </a:solidFill>
                <a:effectLst/>
                <a:uLnTx/>
                <a:uFillTx/>
                <a:latin typeface="Arial"/>
                <a:cs typeface="Arial"/>
              </a:rPr>
              <a:t>characteristics</a:t>
            </a:r>
            <a:r>
              <a:rPr kumimoji="0" sz="1400" b="0" i="0" u="none" strike="noStrike" kern="0" cap="none" spc="-7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and</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biomarkers</a:t>
            </a:r>
            <a:endParaRPr kumimoji="0" sz="1400" b="0" i="0" u="none" strike="noStrike" kern="0" cap="none" spc="0" normalizeH="0" baseline="0" noProof="0">
              <a:ln>
                <a:noFill/>
              </a:ln>
              <a:solidFill>
                <a:sysClr val="windowText" lastClr="000000"/>
              </a:solidFill>
              <a:effectLst/>
              <a:uLnTx/>
              <a:uFillTx/>
              <a:latin typeface="Arial"/>
              <a:cs typeface="Arial"/>
            </a:endParaRPr>
          </a:p>
          <a:p>
            <a:pPr marL="239395" marR="321945" lvl="0" indent="-227329" defTabSz="914400" eaLnBrk="1" fontAlgn="auto" latinLnBrk="0" hangingPunct="1">
              <a:lnSpc>
                <a:spcPct val="100000"/>
              </a:lnSpc>
              <a:spcBef>
                <a:spcPts val="1500"/>
              </a:spcBef>
              <a:spcAft>
                <a:spcPts val="0"/>
              </a:spcAft>
              <a:buClr>
                <a:srgbClr val="FF9900"/>
              </a:buClr>
              <a:buSzTx/>
              <a:buFontTx/>
              <a:buAutoNum type="arabicPeriod"/>
              <a:tabLst>
                <a:tab pos="241300" algn="l"/>
              </a:tabLst>
              <a:defRPr/>
            </a:pPr>
            <a:r>
              <a:rPr kumimoji="0" sz="1400" b="0" i="0" u="none" strike="noStrike" kern="0" cap="none" spc="0" normalizeH="0" baseline="0" noProof="0">
                <a:ln>
                  <a:noFill/>
                </a:ln>
                <a:solidFill>
                  <a:srgbClr val="073762"/>
                </a:solidFill>
                <a:effectLst/>
                <a:uLnTx/>
                <a:uFillTx/>
                <a:latin typeface="Arial"/>
                <a:cs typeface="Arial"/>
              </a:rPr>
              <a:t>Quantify</a:t>
            </a:r>
            <a:r>
              <a:rPr kumimoji="0" sz="1400" b="0" i="0" u="none" strike="noStrike" kern="0" cap="none" spc="-6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4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proportions</a:t>
            </a:r>
            <a:r>
              <a:rPr kumimoji="0" sz="1400" b="1"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of</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patients 	</a:t>
            </a:r>
            <a:r>
              <a:rPr kumimoji="0" sz="1400" b="0" i="0" u="none" strike="noStrike" kern="0" cap="none" spc="0" normalizeH="0" baseline="0" noProof="0">
                <a:ln>
                  <a:noFill/>
                </a:ln>
                <a:solidFill>
                  <a:srgbClr val="073762"/>
                </a:solidFill>
                <a:effectLst/>
                <a:uLnTx/>
                <a:uFillTx/>
                <a:latin typeface="Arial"/>
                <a:cs typeface="Arial"/>
              </a:rPr>
              <a:t>with</a:t>
            </a:r>
            <a:r>
              <a:rPr kumimoji="0" sz="1400" b="0" i="0" u="none" strike="noStrike" kern="0" cap="none" spc="-1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these</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phenotypes</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in</a:t>
            </a:r>
            <a:r>
              <a:rPr kumimoji="0" sz="1400" b="0" i="0" u="none" strike="noStrike" kern="0" cap="none" spc="-20" normalizeH="0" baseline="0" noProof="0">
                <a:ln>
                  <a:noFill/>
                </a:ln>
                <a:solidFill>
                  <a:srgbClr val="073762"/>
                </a:solidFill>
                <a:effectLst/>
                <a:uLnTx/>
                <a:uFillTx/>
                <a:latin typeface="Arial"/>
                <a:cs typeface="Arial"/>
              </a:rPr>
              <a:t> ISAR</a:t>
            </a:r>
            <a:endParaRPr kumimoji="0" sz="1400" b="0" i="0" u="none" strike="noStrike" kern="0" cap="none" spc="0" normalizeH="0" baseline="0" noProof="0">
              <a:ln>
                <a:noFill/>
              </a:ln>
              <a:solidFill>
                <a:sysClr val="windowText" lastClr="000000"/>
              </a:solidFill>
              <a:effectLst/>
              <a:uLnTx/>
              <a:uFillTx/>
              <a:latin typeface="Arial"/>
              <a:cs typeface="Arial"/>
            </a:endParaRPr>
          </a:p>
          <a:p>
            <a:pPr marL="239395" marR="981710" lvl="0" indent="-227329" algn="just" defTabSz="914400" eaLnBrk="1" fontAlgn="auto" latinLnBrk="0" hangingPunct="1">
              <a:lnSpc>
                <a:spcPct val="100000"/>
              </a:lnSpc>
              <a:spcBef>
                <a:spcPts val="1500"/>
              </a:spcBef>
              <a:spcAft>
                <a:spcPts val="0"/>
              </a:spcAft>
              <a:buClr>
                <a:srgbClr val="FF9900"/>
              </a:buClr>
              <a:buSzTx/>
              <a:buFontTx/>
              <a:buAutoNum type="arabicPeriod"/>
              <a:tabLst>
                <a:tab pos="241300" algn="l"/>
              </a:tabLst>
              <a:defRPr/>
            </a:pPr>
            <a:r>
              <a:rPr kumimoji="0" sz="1400" b="0" i="0" u="none" strike="noStrike" kern="0" cap="none" spc="0" normalizeH="0" baseline="0" noProof="0">
                <a:ln>
                  <a:noFill/>
                </a:ln>
                <a:solidFill>
                  <a:srgbClr val="073762"/>
                </a:solidFill>
                <a:effectLst/>
                <a:uLnTx/>
                <a:uFillTx/>
                <a:latin typeface="Arial"/>
                <a:cs typeface="Arial"/>
              </a:rPr>
              <a:t>Describe</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and</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compare</a:t>
            </a:r>
            <a:r>
              <a:rPr kumimoji="0" sz="1400" b="0" i="0" u="none" strike="noStrike" kern="0" cap="none" spc="-6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their 	</a:t>
            </a:r>
            <a:r>
              <a:rPr kumimoji="0" sz="1400" b="1" i="0" u="none" strike="noStrike" kern="0" cap="none" spc="-10" normalizeH="0" baseline="0" noProof="0">
                <a:ln>
                  <a:noFill/>
                </a:ln>
                <a:solidFill>
                  <a:srgbClr val="073762"/>
                </a:solidFill>
                <a:effectLst/>
                <a:uLnTx/>
                <a:uFillTx/>
                <a:latin typeface="Arial"/>
                <a:cs typeface="Arial"/>
              </a:rPr>
              <a:t>demographics</a:t>
            </a:r>
            <a:r>
              <a:rPr kumimoji="0" sz="1400" b="1"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and</a:t>
            </a:r>
            <a:r>
              <a:rPr kumimoji="0" sz="1400" b="0" i="0" u="none" strike="noStrike" kern="0" cap="none" spc="5"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clinical 	characteristics</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sp>
        <p:nvSpPr>
          <p:cNvPr id="10" name="object 10"/>
          <p:cNvSpPr/>
          <p:nvPr/>
        </p:nvSpPr>
        <p:spPr>
          <a:xfrm>
            <a:off x="4189476" y="2452116"/>
            <a:ext cx="881380" cy="239395"/>
          </a:xfrm>
          <a:custGeom>
            <a:avLst/>
            <a:gdLst/>
            <a:ahLst/>
            <a:cxnLst/>
            <a:rect l="l" t="t" r="r" b="b"/>
            <a:pathLst>
              <a:path w="881379" h="239394">
                <a:moveTo>
                  <a:pt x="761238" y="0"/>
                </a:moveTo>
                <a:lnTo>
                  <a:pt x="761238" y="59816"/>
                </a:lnTo>
                <a:lnTo>
                  <a:pt x="0" y="59816"/>
                </a:lnTo>
                <a:lnTo>
                  <a:pt x="0" y="179450"/>
                </a:lnTo>
                <a:lnTo>
                  <a:pt x="761238" y="179450"/>
                </a:lnTo>
                <a:lnTo>
                  <a:pt x="761238" y="239267"/>
                </a:lnTo>
                <a:lnTo>
                  <a:pt x="880872" y="119633"/>
                </a:lnTo>
                <a:lnTo>
                  <a:pt x="761238"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11" name="Graphic 10" descr="Beginning with solid fill">
            <a:hlinkClick r:id="rId2" action="ppaction://hlinksldjump"/>
            <a:extLst>
              <a:ext uri="{FF2B5EF4-FFF2-40B4-BE49-F238E27FC236}">
                <a16:creationId xmlns:a16="http://schemas.microsoft.com/office/drawing/2014/main" id="{078A909D-6F55-4A01-023A-D4D4A5BBB73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324039" y="0"/>
            <a:ext cx="7684770" cy="525525"/>
          </a:xfrm>
          <a:prstGeom prst="rect">
            <a:avLst/>
          </a:prstGeom>
        </p:spPr>
        <p:txBody>
          <a:bodyPr vert="horz" wrap="square" lIns="0" tIns="146430" rIns="0" bIns="0" rtlCol="0">
            <a:spAutoFit/>
          </a:bodyPr>
          <a:lstStyle/>
          <a:p>
            <a:pPr marL="12700">
              <a:lnSpc>
                <a:spcPct val="100000"/>
              </a:lnSpc>
              <a:spcBef>
                <a:spcPts val="95"/>
              </a:spcBef>
            </a:pPr>
            <a:r>
              <a:t>Study</a:t>
            </a:r>
            <a:r>
              <a:rPr spc="-40"/>
              <a:t> </a:t>
            </a:r>
            <a:r>
              <a:rPr spc="-10"/>
              <a:t>design</a:t>
            </a:r>
          </a:p>
        </p:txBody>
      </p:sp>
      <p:sp>
        <p:nvSpPr>
          <p:cNvPr id="3" name="object 3"/>
          <p:cNvSpPr txBox="1"/>
          <p:nvPr/>
        </p:nvSpPr>
        <p:spPr>
          <a:xfrm>
            <a:off x="32105" y="4900371"/>
            <a:ext cx="2611755" cy="116839"/>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600" b="0" i="0" u="none" strike="noStrike" kern="0" cap="none" spc="0" normalizeH="0" baseline="0" noProof="0">
                <a:ln>
                  <a:noFill/>
                </a:ln>
                <a:solidFill>
                  <a:sysClr val="windowText" lastClr="000000"/>
                </a:solidFill>
                <a:effectLst/>
                <a:uLnTx/>
                <a:uFillTx/>
                <a:latin typeface="Arial"/>
                <a:cs typeface="Arial"/>
              </a:rPr>
              <a:t>BEC</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Blood </a:t>
            </a:r>
            <a:r>
              <a:rPr kumimoji="0" sz="600" b="0" i="0" u="none" strike="noStrike" kern="0" cap="none" spc="-10" normalizeH="0" baseline="0" noProof="0">
                <a:ln>
                  <a:noFill/>
                </a:ln>
                <a:solidFill>
                  <a:sysClr val="windowText" lastClr="000000"/>
                </a:solidFill>
                <a:effectLst/>
                <a:uLnTx/>
                <a:uFillTx/>
                <a:latin typeface="Arial"/>
                <a:cs typeface="Arial"/>
              </a:rPr>
              <a:t>eosinophil</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count;</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ISAR =</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International</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Severe Asthma</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Registry</a:t>
            </a:r>
            <a:endParaRPr kumimoji="0" sz="600" b="0" i="0" u="none" strike="noStrike" kern="0" cap="none" spc="0" normalizeH="0" baseline="0" noProof="0">
              <a:ln>
                <a:noFill/>
              </a:ln>
              <a:solidFill>
                <a:sysClr val="windowText" lastClr="000000"/>
              </a:solidFill>
              <a:effectLst/>
              <a:uLnTx/>
              <a:uFillTx/>
              <a:latin typeface="Arial"/>
              <a:cs typeface="Arial"/>
            </a:endParaRPr>
          </a:p>
        </p:txBody>
      </p:sp>
      <p:grpSp>
        <p:nvGrpSpPr>
          <p:cNvPr id="4" name="object 4"/>
          <p:cNvGrpSpPr/>
          <p:nvPr/>
        </p:nvGrpSpPr>
        <p:grpSpPr>
          <a:xfrm>
            <a:off x="2517838" y="1175766"/>
            <a:ext cx="2916555" cy="2416175"/>
            <a:chOff x="2517838" y="1175766"/>
            <a:chExt cx="2916555" cy="2416175"/>
          </a:xfrm>
        </p:grpSpPr>
        <p:sp>
          <p:nvSpPr>
            <p:cNvPr id="5" name="object 5"/>
            <p:cNvSpPr/>
            <p:nvPr/>
          </p:nvSpPr>
          <p:spPr>
            <a:xfrm>
              <a:off x="2532126" y="1806702"/>
              <a:ext cx="605155" cy="1771014"/>
            </a:xfrm>
            <a:custGeom>
              <a:avLst/>
              <a:gdLst/>
              <a:ahLst/>
              <a:cxnLst/>
              <a:rect l="l" t="t" r="r" b="b"/>
              <a:pathLst>
                <a:path w="605155" h="1771014">
                  <a:moveTo>
                    <a:pt x="605028" y="1770888"/>
                  </a:moveTo>
                  <a:lnTo>
                    <a:pt x="522931" y="1770427"/>
                  </a:lnTo>
                  <a:lnTo>
                    <a:pt x="444191" y="1769084"/>
                  </a:lnTo>
                  <a:lnTo>
                    <a:pt x="369528" y="1766921"/>
                  </a:lnTo>
                  <a:lnTo>
                    <a:pt x="299663" y="1763997"/>
                  </a:lnTo>
                  <a:lnTo>
                    <a:pt x="235317" y="1760372"/>
                  </a:lnTo>
                  <a:lnTo>
                    <a:pt x="177212" y="1756108"/>
                  </a:lnTo>
                  <a:lnTo>
                    <a:pt x="126068" y="1751264"/>
                  </a:lnTo>
                  <a:lnTo>
                    <a:pt x="82606" y="1745901"/>
                  </a:lnTo>
                  <a:lnTo>
                    <a:pt x="21612" y="1733861"/>
                  </a:lnTo>
                  <a:lnTo>
                    <a:pt x="0" y="1720469"/>
                  </a:lnTo>
                  <a:lnTo>
                    <a:pt x="0" y="50419"/>
                  </a:lnTo>
                  <a:lnTo>
                    <a:pt x="47547" y="30807"/>
                  </a:lnTo>
                  <a:lnTo>
                    <a:pt x="126068" y="19623"/>
                  </a:lnTo>
                  <a:lnTo>
                    <a:pt x="177212" y="14779"/>
                  </a:lnTo>
                  <a:lnTo>
                    <a:pt x="235317" y="10515"/>
                  </a:lnTo>
                  <a:lnTo>
                    <a:pt x="299663" y="6890"/>
                  </a:lnTo>
                  <a:lnTo>
                    <a:pt x="369528" y="3966"/>
                  </a:lnTo>
                  <a:lnTo>
                    <a:pt x="444191" y="1803"/>
                  </a:lnTo>
                  <a:lnTo>
                    <a:pt x="522931" y="460"/>
                  </a:lnTo>
                  <a:lnTo>
                    <a:pt x="605028" y="0"/>
                  </a:lnTo>
                </a:path>
              </a:pathLst>
            </a:custGeom>
            <a:ln w="28574">
              <a:solidFill>
                <a:srgbClr val="043662"/>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object 6"/>
            <p:cNvSpPr/>
            <p:nvPr/>
          </p:nvSpPr>
          <p:spPr>
            <a:xfrm>
              <a:off x="3067050" y="1175766"/>
              <a:ext cx="2367280" cy="1254760"/>
            </a:xfrm>
            <a:custGeom>
              <a:avLst/>
              <a:gdLst/>
              <a:ahLst/>
              <a:cxnLst/>
              <a:rect l="l" t="t" r="r" b="b"/>
              <a:pathLst>
                <a:path w="2367279" h="1254760">
                  <a:moveTo>
                    <a:pt x="2366772" y="0"/>
                  </a:moveTo>
                  <a:lnTo>
                    <a:pt x="0" y="0"/>
                  </a:lnTo>
                  <a:lnTo>
                    <a:pt x="0" y="1254252"/>
                  </a:lnTo>
                  <a:lnTo>
                    <a:pt x="2366772" y="1254252"/>
                  </a:lnTo>
                  <a:lnTo>
                    <a:pt x="2366772" y="0"/>
                  </a:lnTo>
                  <a:close/>
                </a:path>
              </a:pathLst>
            </a:custGeom>
            <a:solidFill>
              <a:srgbClr val="FFFFFF"/>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7" name="object 7"/>
          <p:cNvSpPr txBox="1"/>
          <p:nvPr/>
        </p:nvSpPr>
        <p:spPr>
          <a:xfrm>
            <a:off x="3067050" y="1175766"/>
            <a:ext cx="2367280" cy="1254760"/>
          </a:xfrm>
          <a:prstGeom prst="rect">
            <a:avLst/>
          </a:prstGeom>
          <a:ln w="25400">
            <a:solidFill>
              <a:srgbClr val="073762"/>
            </a:solidFill>
          </a:ln>
        </p:spPr>
        <p:txBody>
          <a:bodyPr vert="horz" wrap="square" lIns="0" tIns="157480" rIns="0" bIns="0" rtlCol="0">
            <a:spAutoFit/>
          </a:bodyPr>
          <a:lstStyle/>
          <a:p>
            <a:pPr marL="224790" marR="0" lvl="0" indent="-134620" defTabSz="914400" eaLnBrk="1" fontAlgn="auto" latinLnBrk="0" hangingPunct="1">
              <a:lnSpc>
                <a:spcPct val="100000"/>
              </a:lnSpc>
              <a:spcBef>
                <a:spcPts val="1240"/>
              </a:spcBef>
              <a:spcAft>
                <a:spcPts val="0"/>
              </a:spcAft>
              <a:buClr>
                <a:srgbClr val="FF9900"/>
              </a:buClr>
              <a:buSzTx/>
              <a:buFontTx/>
              <a:buChar char="•"/>
              <a:tabLst>
                <a:tab pos="224790" algn="l"/>
              </a:tabLst>
              <a:defRPr/>
            </a:pPr>
            <a:r>
              <a:rPr kumimoji="0" sz="1200" b="0" i="0" u="none" strike="noStrike" kern="0" cap="none" spc="0" normalizeH="0" baseline="0" noProof="0">
                <a:ln>
                  <a:noFill/>
                </a:ln>
                <a:solidFill>
                  <a:srgbClr val="073762"/>
                </a:solidFill>
                <a:effectLst/>
                <a:uLnTx/>
                <a:uFillTx/>
                <a:latin typeface="Arial"/>
                <a:cs typeface="Arial"/>
              </a:rPr>
              <a:t>Aged</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≥18</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years</a:t>
            </a:r>
            <a:r>
              <a:rPr kumimoji="0" sz="1200" b="0" i="0" u="none" strike="noStrike" kern="0" cap="none" spc="-10" normalizeH="0" baseline="0" noProof="0">
                <a:ln>
                  <a:noFill/>
                </a:ln>
                <a:solidFill>
                  <a:srgbClr val="073762"/>
                </a:solidFill>
                <a:effectLst/>
                <a:uLnTx/>
                <a:uFillTx/>
                <a:latin typeface="Arial"/>
                <a:cs typeface="Arial"/>
              </a:rPr>
              <a:t> </a:t>
            </a:r>
            <a:r>
              <a:rPr kumimoji="0" sz="1200" b="0" i="0" u="none" strike="noStrike" kern="0" cap="none" spc="-25" normalizeH="0" baseline="0" noProof="0">
                <a:ln>
                  <a:noFill/>
                </a:ln>
                <a:solidFill>
                  <a:srgbClr val="073762"/>
                </a:solidFill>
                <a:effectLst/>
                <a:uLnTx/>
                <a:uFillTx/>
                <a:latin typeface="Arial"/>
                <a:cs typeface="Arial"/>
              </a:rPr>
              <a:t>old</a:t>
            </a:r>
            <a:endParaRPr kumimoji="0" sz="1200" b="0" i="0" u="none" strike="noStrike" kern="0" cap="none" spc="0" normalizeH="0" baseline="0" noProof="0">
              <a:ln>
                <a:noFill/>
              </a:ln>
              <a:solidFill>
                <a:sysClr val="windowText" lastClr="000000"/>
              </a:solidFill>
              <a:effectLst/>
              <a:uLnTx/>
              <a:uFillTx/>
              <a:latin typeface="Arial"/>
              <a:cs typeface="Arial"/>
            </a:endParaRPr>
          </a:p>
          <a:p>
            <a:pPr marL="0" marR="0" lvl="0" indent="0" defTabSz="914400" eaLnBrk="1" fontAlgn="auto" latinLnBrk="0" hangingPunct="1">
              <a:lnSpc>
                <a:spcPct val="100000"/>
              </a:lnSpc>
              <a:spcBef>
                <a:spcPts val="120"/>
              </a:spcBef>
              <a:spcAft>
                <a:spcPts val="0"/>
              </a:spcAft>
              <a:buClr>
                <a:srgbClr val="FF9900"/>
              </a:buClr>
              <a:buSzTx/>
              <a:buFont typeface="Arial"/>
              <a:buChar char="•"/>
              <a:tabLst/>
              <a:defRPr/>
            </a:pPr>
            <a:endParaRPr kumimoji="0" sz="1200" b="0" i="0" u="none" strike="noStrike" kern="0" cap="none" spc="0" normalizeH="0" baseline="0" noProof="0">
              <a:ln>
                <a:noFill/>
              </a:ln>
              <a:solidFill>
                <a:sysClr val="windowText" lastClr="000000"/>
              </a:solidFill>
              <a:effectLst/>
              <a:uLnTx/>
              <a:uFillTx/>
              <a:latin typeface="Arial"/>
              <a:cs typeface="Arial"/>
            </a:endParaRPr>
          </a:p>
          <a:p>
            <a:pPr marL="224790" marR="0" lvl="0" indent="-134620" defTabSz="914400" eaLnBrk="1" fontAlgn="auto" latinLnBrk="0" hangingPunct="1">
              <a:lnSpc>
                <a:spcPct val="100000"/>
              </a:lnSpc>
              <a:spcBef>
                <a:spcPts val="0"/>
              </a:spcBef>
              <a:spcAft>
                <a:spcPts val="0"/>
              </a:spcAft>
              <a:buClr>
                <a:srgbClr val="FF9900"/>
              </a:buClr>
              <a:buSzTx/>
              <a:buFontTx/>
              <a:buChar char="•"/>
              <a:tabLst>
                <a:tab pos="224790" algn="l"/>
              </a:tabLst>
              <a:defRPr/>
            </a:pPr>
            <a:r>
              <a:rPr kumimoji="0" sz="1200" b="0" i="0" u="none" strike="noStrike" kern="0" cap="none" spc="0" normalizeH="0" baseline="0" noProof="0">
                <a:ln>
                  <a:noFill/>
                </a:ln>
                <a:solidFill>
                  <a:srgbClr val="073762"/>
                </a:solidFill>
                <a:effectLst/>
                <a:uLnTx/>
                <a:uFillTx/>
                <a:latin typeface="Arial"/>
                <a:cs typeface="Arial"/>
              </a:rPr>
              <a:t>Severe</a:t>
            </a:r>
            <a:r>
              <a:rPr kumimoji="0" sz="1200" b="0" i="0" u="none" strike="noStrike" kern="0" cap="none" spc="-4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asthma</a:t>
            </a:r>
            <a:r>
              <a:rPr kumimoji="0" sz="1200" b="0" i="0" u="none" strike="noStrike" kern="0" cap="none" spc="-40"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diagnosis</a:t>
            </a:r>
            <a:endParaRPr kumimoji="0" sz="1200" b="0" i="0" u="none" strike="noStrike" kern="0" cap="none" spc="0" normalizeH="0" baseline="0" noProof="0">
              <a:ln>
                <a:noFill/>
              </a:ln>
              <a:solidFill>
                <a:sysClr val="windowText" lastClr="000000"/>
              </a:solidFill>
              <a:effectLst/>
              <a:uLnTx/>
              <a:uFillTx/>
              <a:latin typeface="Arial"/>
              <a:cs typeface="Arial"/>
            </a:endParaRPr>
          </a:p>
          <a:p>
            <a:pPr marL="0" marR="0" lvl="0" indent="0" defTabSz="914400" eaLnBrk="1" fontAlgn="auto" latinLnBrk="0" hangingPunct="1">
              <a:lnSpc>
                <a:spcPct val="100000"/>
              </a:lnSpc>
              <a:spcBef>
                <a:spcPts val="120"/>
              </a:spcBef>
              <a:spcAft>
                <a:spcPts val="0"/>
              </a:spcAft>
              <a:buClr>
                <a:srgbClr val="FF9900"/>
              </a:buClr>
              <a:buSzTx/>
              <a:buFont typeface="Arial"/>
              <a:buChar char="•"/>
              <a:tabLst/>
              <a:defRPr/>
            </a:pPr>
            <a:endParaRPr kumimoji="0" sz="1200" b="0" i="0" u="none" strike="noStrike" kern="0" cap="none" spc="0" normalizeH="0" baseline="0" noProof="0">
              <a:ln>
                <a:noFill/>
              </a:ln>
              <a:solidFill>
                <a:sysClr val="windowText" lastClr="000000"/>
              </a:solidFill>
              <a:effectLst/>
              <a:uLnTx/>
              <a:uFillTx/>
              <a:latin typeface="Arial"/>
              <a:cs typeface="Arial"/>
            </a:endParaRPr>
          </a:p>
          <a:p>
            <a:pPr marL="224790" marR="0" lvl="0" indent="-134620" defTabSz="914400" eaLnBrk="1" fontAlgn="auto" latinLnBrk="0" hangingPunct="1">
              <a:lnSpc>
                <a:spcPct val="100000"/>
              </a:lnSpc>
              <a:spcBef>
                <a:spcPts val="0"/>
              </a:spcBef>
              <a:spcAft>
                <a:spcPts val="0"/>
              </a:spcAft>
              <a:buClr>
                <a:srgbClr val="FF9900"/>
              </a:buClr>
              <a:buSzTx/>
              <a:buFontTx/>
              <a:buChar char="•"/>
              <a:tabLst>
                <a:tab pos="224790" algn="l"/>
              </a:tabLst>
              <a:defRPr/>
            </a:pPr>
            <a:r>
              <a:rPr kumimoji="0" sz="1200" b="0" i="0" u="none" strike="noStrike" kern="0" cap="none" spc="0" normalizeH="0" baseline="0" noProof="0">
                <a:ln>
                  <a:noFill/>
                </a:ln>
                <a:solidFill>
                  <a:srgbClr val="073762"/>
                </a:solidFill>
                <a:effectLst/>
                <a:uLnTx/>
                <a:uFillTx/>
                <a:latin typeface="Arial"/>
                <a:cs typeface="Arial"/>
              </a:rPr>
              <a:t>≥1</a:t>
            </a:r>
            <a:r>
              <a:rPr kumimoji="0" sz="1200" b="0" i="0" u="none" strike="noStrike" kern="0" cap="none" spc="-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BEC</a:t>
            </a:r>
            <a:r>
              <a:rPr kumimoji="0" sz="1200" b="0" i="0" u="none" strike="noStrike" kern="0" cap="none" spc="-15"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recorded</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sp>
        <p:nvSpPr>
          <p:cNvPr id="8" name="object 8"/>
          <p:cNvSpPr/>
          <p:nvPr/>
        </p:nvSpPr>
        <p:spPr>
          <a:xfrm>
            <a:off x="3067050" y="3254502"/>
            <a:ext cx="2359660" cy="1254760"/>
          </a:xfrm>
          <a:custGeom>
            <a:avLst/>
            <a:gdLst/>
            <a:ahLst/>
            <a:cxnLst/>
            <a:rect l="l" t="t" r="r" b="b"/>
            <a:pathLst>
              <a:path w="2359660" h="1254760">
                <a:moveTo>
                  <a:pt x="2359152" y="0"/>
                </a:moveTo>
                <a:lnTo>
                  <a:pt x="0" y="0"/>
                </a:lnTo>
                <a:lnTo>
                  <a:pt x="0" y="1254252"/>
                </a:lnTo>
                <a:lnTo>
                  <a:pt x="2359152" y="1254252"/>
                </a:lnTo>
                <a:lnTo>
                  <a:pt x="2359152" y="0"/>
                </a:lnTo>
                <a:close/>
              </a:path>
            </a:pathLst>
          </a:custGeom>
          <a:solidFill>
            <a:srgbClr val="FFFFFF"/>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object 9"/>
          <p:cNvSpPr txBox="1"/>
          <p:nvPr/>
        </p:nvSpPr>
        <p:spPr>
          <a:xfrm>
            <a:off x="3067050" y="3254502"/>
            <a:ext cx="2359660" cy="1254760"/>
          </a:xfrm>
          <a:prstGeom prst="rect">
            <a:avLst/>
          </a:prstGeom>
          <a:ln w="25400">
            <a:solidFill>
              <a:srgbClr val="073762"/>
            </a:solidFill>
          </a:ln>
        </p:spPr>
        <p:txBody>
          <a:bodyPr vert="horz" wrap="square" lIns="0" tIns="41275" rIns="0" bIns="0" rtlCol="0">
            <a:spAutoFit/>
          </a:bodyPr>
          <a:lstStyle/>
          <a:p>
            <a:pPr marL="224154" marR="209550" lvl="0" indent="-134620" defTabSz="914400" eaLnBrk="1" fontAlgn="auto" latinLnBrk="0" hangingPunct="1">
              <a:lnSpc>
                <a:spcPct val="100000"/>
              </a:lnSpc>
              <a:spcBef>
                <a:spcPts val="325"/>
              </a:spcBef>
              <a:spcAft>
                <a:spcPts val="0"/>
              </a:spcAft>
              <a:buClr>
                <a:srgbClr val="FF9900"/>
              </a:buClr>
              <a:buSzTx/>
              <a:buFontTx/>
              <a:buChar char="•"/>
              <a:tabLst>
                <a:tab pos="224154" algn="l"/>
              </a:tabLst>
              <a:defRPr/>
            </a:pPr>
            <a:r>
              <a:rPr kumimoji="0" sz="1200" b="0" i="0" u="none" strike="noStrike" kern="0" cap="none" spc="0" normalizeH="0" baseline="0" noProof="0">
                <a:ln>
                  <a:noFill/>
                </a:ln>
                <a:solidFill>
                  <a:srgbClr val="073762"/>
                </a:solidFill>
                <a:effectLst/>
                <a:uLnTx/>
                <a:uFillTx/>
                <a:latin typeface="Arial"/>
                <a:cs typeface="Arial"/>
              </a:rPr>
              <a:t>Phenotypes</a:t>
            </a:r>
            <a:r>
              <a:rPr kumimoji="0" sz="1200" b="0" i="0" u="none" strike="noStrike" kern="0" cap="none" spc="-6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of</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patients</a:t>
            </a:r>
            <a:r>
              <a:rPr kumimoji="0" sz="1200" b="0" i="0" u="none" strike="noStrike" kern="0" cap="none" spc="-45" normalizeH="0" baseline="0" noProof="0">
                <a:ln>
                  <a:noFill/>
                </a:ln>
                <a:solidFill>
                  <a:srgbClr val="073762"/>
                </a:solidFill>
                <a:effectLst/>
                <a:uLnTx/>
                <a:uFillTx/>
                <a:latin typeface="Arial"/>
                <a:cs typeface="Arial"/>
              </a:rPr>
              <a:t> </a:t>
            </a:r>
            <a:r>
              <a:rPr kumimoji="0" sz="1200" b="0" i="0" u="none" strike="noStrike" kern="0" cap="none" spc="-20" normalizeH="0" baseline="0" noProof="0">
                <a:ln>
                  <a:noFill/>
                </a:ln>
                <a:solidFill>
                  <a:srgbClr val="073762"/>
                </a:solidFill>
                <a:effectLst/>
                <a:uLnTx/>
                <a:uFillTx/>
                <a:latin typeface="Arial"/>
                <a:cs typeface="Arial"/>
              </a:rPr>
              <a:t>were </a:t>
            </a:r>
            <a:r>
              <a:rPr kumimoji="0" sz="1200" b="0" i="0" u="none" strike="noStrike" kern="0" cap="none" spc="0" normalizeH="0" baseline="0" noProof="0">
                <a:ln>
                  <a:noFill/>
                </a:ln>
                <a:solidFill>
                  <a:srgbClr val="073762"/>
                </a:solidFill>
                <a:effectLst/>
                <a:uLnTx/>
                <a:uFillTx/>
                <a:latin typeface="Arial"/>
                <a:cs typeface="Arial"/>
              </a:rPr>
              <a:t>classified</a:t>
            </a:r>
            <a:r>
              <a:rPr kumimoji="0" sz="1200" b="0" i="0" u="none" strike="noStrike" kern="0" cap="none" spc="-40" normalizeH="0" baseline="0" noProof="0">
                <a:ln>
                  <a:noFill/>
                </a:ln>
                <a:solidFill>
                  <a:srgbClr val="073762"/>
                </a:solidFill>
                <a:effectLst/>
                <a:uLnTx/>
                <a:uFillTx/>
                <a:latin typeface="Arial"/>
                <a:cs typeface="Arial"/>
              </a:rPr>
              <a:t> </a:t>
            </a:r>
            <a:r>
              <a:rPr kumimoji="0" sz="1200" b="0" i="0" u="none" strike="noStrike" kern="0" cap="none" spc="-25" normalizeH="0" baseline="0" noProof="0">
                <a:ln>
                  <a:noFill/>
                </a:ln>
                <a:solidFill>
                  <a:srgbClr val="073762"/>
                </a:solidFill>
                <a:effectLst/>
                <a:uLnTx/>
                <a:uFillTx/>
                <a:latin typeface="Arial"/>
                <a:cs typeface="Arial"/>
              </a:rPr>
              <a:t>as:</a:t>
            </a:r>
            <a:endParaRPr kumimoji="0" sz="1200" b="0" i="0" u="none" strike="noStrike" kern="0" cap="none" spc="0" normalizeH="0" baseline="0" noProof="0">
              <a:ln>
                <a:noFill/>
              </a:ln>
              <a:solidFill>
                <a:sysClr val="windowText" lastClr="000000"/>
              </a:solidFill>
              <a:effectLst/>
              <a:uLnTx/>
              <a:uFillTx/>
              <a:latin typeface="Arial"/>
              <a:cs typeface="Arial"/>
            </a:endParaRPr>
          </a:p>
          <a:p>
            <a:pPr marL="358140" marR="0" lvl="1" indent="-133985" defTabSz="914400" eaLnBrk="1" fontAlgn="auto" latinLnBrk="0" hangingPunct="1">
              <a:lnSpc>
                <a:spcPct val="100000"/>
              </a:lnSpc>
              <a:spcBef>
                <a:spcPts val="310"/>
              </a:spcBef>
              <a:spcAft>
                <a:spcPts val="0"/>
              </a:spcAft>
              <a:buClr>
                <a:srgbClr val="FF9900"/>
              </a:buClr>
              <a:buSzTx/>
              <a:buFont typeface="Arial"/>
              <a:buChar char="–"/>
              <a:tabLst>
                <a:tab pos="358140" algn="l"/>
              </a:tabLst>
              <a:defRPr/>
            </a:pPr>
            <a:r>
              <a:rPr kumimoji="0" sz="1000" b="1" i="0" u="none" strike="noStrike" kern="0" cap="none" spc="0" normalizeH="0" baseline="0" noProof="0">
                <a:ln>
                  <a:noFill/>
                </a:ln>
                <a:solidFill>
                  <a:srgbClr val="073762"/>
                </a:solidFill>
                <a:effectLst/>
                <a:uLnTx/>
                <a:uFillTx/>
                <a:latin typeface="Arial"/>
                <a:cs typeface="Arial"/>
              </a:rPr>
              <a:t>Grade</a:t>
            </a:r>
            <a:r>
              <a:rPr kumimoji="0" sz="1000" b="1" i="0" u="none" strike="noStrike" kern="0" cap="none" spc="-30" normalizeH="0" baseline="0" noProof="0">
                <a:ln>
                  <a:noFill/>
                </a:ln>
                <a:solidFill>
                  <a:srgbClr val="073762"/>
                </a:solidFill>
                <a:effectLst/>
                <a:uLnTx/>
                <a:uFillTx/>
                <a:latin typeface="Arial"/>
                <a:cs typeface="Arial"/>
              </a:rPr>
              <a:t> </a:t>
            </a:r>
            <a:r>
              <a:rPr kumimoji="0" sz="1000" b="1" i="0" u="none" strike="noStrike" kern="0" cap="none" spc="0" normalizeH="0" baseline="0" noProof="0">
                <a:ln>
                  <a:noFill/>
                </a:ln>
                <a:solidFill>
                  <a:srgbClr val="073762"/>
                </a:solidFill>
                <a:effectLst/>
                <a:uLnTx/>
                <a:uFillTx/>
                <a:latin typeface="Arial"/>
                <a:cs typeface="Arial"/>
              </a:rPr>
              <a:t>3</a:t>
            </a:r>
            <a:r>
              <a:rPr kumimoji="0" sz="1000" b="0" i="0" u="none" strike="noStrike" kern="0" cap="none" spc="0" normalizeH="0" baseline="0" noProof="0">
                <a:ln>
                  <a:noFill/>
                </a:ln>
                <a:solidFill>
                  <a:srgbClr val="073762"/>
                </a:solidFill>
                <a:effectLst/>
                <a:uLnTx/>
                <a:uFillTx/>
                <a:latin typeface="Arial"/>
                <a:cs typeface="Arial"/>
              </a:rPr>
              <a:t>:</a:t>
            </a:r>
            <a:r>
              <a:rPr kumimoji="0" sz="1000" b="0" i="0" u="none" strike="noStrike" kern="0" cap="none" spc="-20" normalizeH="0" baseline="0" noProof="0">
                <a:ln>
                  <a:noFill/>
                </a:ln>
                <a:solidFill>
                  <a:srgbClr val="073762"/>
                </a:solidFill>
                <a:effectLst/>
                <a:uLnTx/>
                <a:uFillTx/>
                <a:latin typeface="Arial"/>
                <a:cs typeface="Arial"/>
              </a:rPr>
              <a:t> </a:t>
            </a:r>
            <a:r>
              <a:rPr kumimoji="0" sz="1000" b="0" i="0" u="none" strike="noStrike" kern="0" cap="none" spc="0" normalizeH="0" baseline="0" noProof="0">
                <a:ln>
                  <a:noFill/>
                </a:ln>
                <a:solidFill>
                  <a:srgbClr val="073762"/>
                </a:solidFill>
                <a:effectLst/>
                <a:uLnTx/>
                <a:uFillTx/>
                <a:latin typeface="Arial"/>
                <a:cs typeface="Arial"/>
              </a:rPr>
              <a:t>most</a:t>
            </a:r>
            <a:r>
              <a:rPr kumimoji="0" sz="1000" b="0" i="0" u="none" strike="noStrike" kern="0" cap="none" spc="-45" normalizeH="0" baseline="0" noProof="0">
                <a:ln>
                  <a:noFill/>
                </a:ln>
                <a:solidFill>
                  <a:srgbClr val="073762"/>
                </a:solidFill>
                <a:effectLst/>
                <a:uLnTx/>
                <a:uFillTx/>
                <a:latin typeface="Arial"/>
                <a:cs typeface="Arial"/>
              </a:rPr>
              <a:t> </a:t>
            </a:r>
            <a:r>
              <a:rPr kumimoji="0" sz="1000" b="0" i="0" u="none" strike="noStrike" kern="0" cap="none" spc="0" normalizeH="0" baseline="0" noProof="0">
                <a:ln>
                  <a:noFill/>
                </a:ln>
                <a:solidFill>
                  <a:srgbClr val="073762"/>
                </a:solidFill>
                <a:effectLst/>
                <a:uLnTx/>
                <a:uFillTx/>
                <a:latin typeface="Arial"/>
                <a:cs typeface="Arial"/>
              </a:rPr>
              <a:t>likely</a:t>
            </a:r>
            <a:r>
              <a:rPr kumimoji="0" sz="1000" b="0" i="0" u="none" strike="noStrike" kern="0" cap="none" spc="-5" normalizeH="0" baseline="0" noProof="0">
                <a:ln>
                  <a:noFill/>
                </a:ln>
                <a:solidFill>
                  <a:srgbClr val="073762"/>
                </a:solidFill>
                <a:effectLst/>
                <a:uLnTx/>
                <a:uFillTx/>
                <a:latin typeface="Arial"/>
                <a:cs typeface="Arial"/>
              </a:rPr>
              <a:t> </a:t>
            </a:r>
            <a:r>
              <a:rPr kumimoji="0" sz="1000" b="0" i="0" u="none" strike="noStrike" kern="0" cap="none" spc="-10" normalizeH="0" baseline="0" noProof="0">
                <a:ln>
                  <a:noFill/>
                </a:ln>
                <a:solidFill>
                  <a:srgbClr val="073762"/>
                </a:solidFill>
                <a:effectLst/>
                <a:uLnTx/>
                <a:uFillTx/>
                <a:latin typeface="Arial"/>
                <a:cs typeface="Arial"/>
              </a:rPr>
              <a:t>eosinophilic</a:t>
            </a:r>
            <a:endParaRPr kumimoji="0" sz="1000" b="0" i="0" u="none" strike="noStrike" kern="0" cap="none" spc="0" normalizeH="0" baseline="0" noProof="0">
              <a:ln>
                <a:noFill/>
              </a:ln>
              <a:solidFill>
                <a:sysClr val="windowText" lastClr="000000"/>
              </a:solidFill>
              <a:effectLst/>
              <a:uLnTx/>
              <a:uFillTx/>
              <a:latin typeface="Arial"/>
              <a:cs typeface="Arial"/>
            </a:endParaRPr>
          </a:p>
          <a:p>
            <a:pPr marL="358140" marR="0" lvl="1" indent="-133985" defTabSz="914400" eaLnBrk="1" fontAlgn="auto" latinLnBrk="0" hangingPunct="1">
              <a:lnSpc>
                <a:spcPct val="100000"/>
              </a:lnSpc>
              <a:spcBef>
                <a:spcPts val="300"/>
              </a:spcBef>
              <a:spcAft>
                <a:spcPts val="0"/>
              </a:spcAft>
              <a:buClr>
                <a:srgbClr val="FF9900"/>
              </a:buClr>
              <a:buSzTx/>
              <a:buFont typeface="Arial"/>
              <a:buChar char="–"/>
              <a:tabLst>
                <a:tab pos="358140" algn="l"/>
              </a:tabLst>
              <a:defRPr/>
            </a:pPr>
            <a:r>
              <a:rPr kumimoji="0" sz="1000" b="1" i="0" u="none" strike="noStrike" kern="0" cap="none" spc="0" normalizeH="0" baseline="0" noProof="0">
                <a:ln>
                  <a:noFill/>
                </a:ln>
                <a:solidFill>
                  <a:srgbClr val="073762"/>
                </a:solidFill>
                <a:effectLst/>
                <a:uLnTx/>
                <a:uFillTx/>
                <a:latin typeface="Arial"/>
                <a:cs typeface="Arial"/>
              </a:rPr>
              <a:t>Grade</a:t>
            </a:r>
            <a:r>
              <a:rPr kumimoji="0" sz="1000" b="1" i="0" u="none" strike="noStrike" kern="0" cap="none" spc="-40" normalizeH="0" baseline="0" noProof="0">
                <a:ln>
                  <a:noFill/>
                </a:ln>
                <a:solidFill>
                  <a:srgbClr val="073762"/>
                </a:solidFill>
                <a:effectLst/>
                <a:uLnTx/>
                <a:uFillTx/>
                <a:latin typeface="Arial"/>
                <a:cs typeface="Arial"/>
              </a:rPr>
              <a:t> </a:t>
            </a:r>
            <a:r>
              <a:rPr kumimoji="0" sz="1000" b="1" i="0" u="none" strike="noStrike" kern="0" cap="none" spc="0" normalizeH="0" baseline="0" noProof="0">
                <a:ln>
                  <a:noFill/>
                </a:ln>
                <a:solidFill>
                  <a:srgbClr val="073762"/>
                </a:solidFill>
                <a:effectLst/>
                <a:uLnTx/>
                <a:uFillTx/>
                <a:latin typeface="Arial"/>
                <a:cs typeface="Arial"/>
              </a:rPr>
              <a:t>2</a:t>
            </a:r>
            <a:r>
              <a:rPr kumimoji="0" sz="1000" b="0" i="0" u="none" strike="noStrike" kern="0" cap="none" spc="0" normalizeH="0" baseline="0" noProof="0">
                <a:ln>
                  <a:noFill/>
                </a:ln>
                <a:solidFill>
                  <a:srgbClr val="073762"/>
                </a:solidFill>
                <a:effectLst/>
                <a:uLnTx/>
                <a:uFillTx/>
                <a:latin typeface="Arial"/>
                <a:cs typeface="Arial"/>
              </a:rPr>
              <a:t>:</a:t>
            </a:r>
            <a:r>
              <a:rPr kumimoji="0" sz="1000" b="0" i="0" u="none" strike="noStrike" kern="0" cap="none" spc="-25" normalizeH="0" baseline="0" noProof="0">
                <a:ln>
                  <a:noFill/>
                </a:ln>
                <a:solidFill>
                  <a:srgbClr val="073762"/>
                </a:solidFill>
                <a:effectLst/>
                <a:uLnTx/>
                <a:uFillTx/>
                <a:latin typeface="Arial"/>
                <a:cs typeface="Arial"/>
              </a:rPr>
              <a:t> </a:t>
            </a:r>
            <a:r>
              <a:rPr kumimoji="0" sz="1000" b="0" i="0" u="none" strike="noStrike" kern="0" cap="none" spc="0" normalizeH="0" baseline="0" noProof="0">
                <a:ln>
                  <a:noFill/>
                </a:ln>
                <a:solidFill>
                  <a:srgbClr val="073762"/>
                </a:solidFill>
                <a:effectLst/>
                <a:uLnTx/>
                <a:uFillTx/>
                <a:latin typeface="Arial"/>
                <a:cs typeface="Arial"/>
              </a:rPr>
              <a:t>likely</a:t>
            </a:r>
            <a:r>
              <a:rPr kumimoji="0" sz="1000" b="0" i="0" u="none" strike="noStrike" kern="0" cap="none" spc="-25" normalizeH="0" baseline="0" noProof="0">
                <a:ln>
                  <a:noFill/>
                </a:ln>
                <a:solidFill>
                  <a:srgbClr val="073762"/>
                </a:solidFill>
                <a:effectLst/>
                <a:uLnTx/>
                <a:uFillTx/>
                <a:latin typeface="Arial"/>
                <a:cs typeface="Arial"/>
              </a:rPr>
              <a:t> </a:t>
            </a:r>
            <a:r>
              <a:rPr kumimoji="0" sz="1000" b="0" i="0" u="none" strike="noStrike" kern="0" cap="none" spc="-10" normalizeH="0" baseline="0" noProof="0">
                <a:ln>
                  <a:noFill/>
                </a:ln>
                <a:solidFill>
                  <a:srgbClr val="073762"/>
                </a:solidFill>
                <a:effectLst/>
                <a:uLnTx/>
                <a:uFillTx/>
                <a:latin typeface="Arial"/>
                <a:cs typeface="Arial"/>
              </a:rPr>
              <a:t>eosinophilic</a:t>
            </a:r>
            <a:endParaRPr kumimoji="0" sz="1000" b="0" i="0" u="none" strike="noStrike" kern="0" cap="none" spc="0" normalizeH="0" baseline="0" noProof="0">
              <a:ln>
                <a:noFill/>
              </a:ln>
              <a:solidFill>
                <a:sysClr val="windowText" lastClr="000000"/>
              </a:solidFill>
              <a:effectLst/>
              <a:uLnTx/>
              <a:uFillTx/>
              <a:latin typeface="Arial"/>
              <a:cs typeface="Arial"/>
            </a:endParaRPr>
          </a:p>
          <a:p>
            <a:pPr marL="358775" marR="0" lvl="1" indent="-134620" defTabSz="914400" eaLnBrk="1" fontAlgn="auto" latinLnBrk="0" hangingPunct="1">
              <a:lnSpc>
                <a:spcPct val="100000"/>
              </a:lnSpc>
              <a:spcBef>
                <a:spcPts val="300"/>
              </a:spcBef>
              <a:spcAft>
                <a:spcPts val="0"/>
              </a:spcAft>
              <a:buClr>
                <a:srgbClr val="FF9900"/>
              </a:buClr>
              <a:buSzTx/>
              <a:buFont typeface="Arial"/>
              <a:buChar char="–"/>
              <a:tabLst>
                <a:tab pos="358775" algn="l"/>
              </a:tabLst>
              <a:defRPr/>
            </a:pPr>
            <a:r>
              <a:rPr kumimoji="0" sz="1000" b="1" i="0" u="none" strike="noStrike" kern="0" cap="none" spc="0" normalizeH="0" baseline="0" noProof="0">
                <a:ln>
                  <a:noFill/>
                </a:ln>
                <a:solidFill>
                  <a:srgbClr val="073762"/>
                </a:solidFill>
                <a:effectLst/>
                <a:uLnTx/>
                <a:uFillTx/>
                <a:latin typeface="Arial"/>
                <a:cs typeface="Arial"/>
              </a:rPr>
              <a:t>Grade</a:t>
            </a:r>
            <a:r>
              <a:rPr kumimoji="0" sz="1000" b="1" i="0" u="none" strike="noStrike" kern="0" cap="none" spc="-45" normalizeH="0" baseline="0" noProof="0">
                <a:ln>
                  <a:noFill/>
                </a:ln>
                <a:solidFill>
                  <a:srgbClr val="073762"/>
                </a:solidFill>
                <a:effectLst/>
                <a:uLnTx/>
                <a:uFillTx/>
                <a:latin typeface="Arial"/>
                <a:cs typeface="Arial"/>
              </a:rPr>
              <a:t> </a:t>
            </a:r>
            <a:r>
              <a:rPr kumimoji="0" sz="1000" b="1" i="0" u="none" strike="noStrike" kern="0" cap="none" spc="0" normalizeH="0" baseline="0" noProof="0">
                <a:ln>
                  <a:noFill/>
                </a:ln>
                <a:solidFill>
                  <a:srgbClr val="073762"/>
                </a:solidFill>
                <a:effectLst/>
                <a:uLnTx/>
                <a:uFillTx/>
                <a:latin typeface="Arial"/>
                <a:cs typeface="Arial"/>
              </a:rPr>
              <a:t>1</a:t>
            </a:r>
            <a:r>
              <a:rPr kumimoji="0" sz="1000" b="0" i="0" u="none" strike="noStrike" kern="0" cap="none" spc="0" normalizeH="0" baseline="0" noProof="0">
                <a:ln>
                  <a:noFill/>
                </a:ln>
                <a:solidFill>
                  <a:srgbClr val="073762"/>
                </a:solidFill>
                <a:effectLst/>
                <a:uLnTx/>
                <a:uFillTx/>
                <a:latin typeface="Arial"/>
                <a:cs typeface="Arial"/>
              </a:rPr>
              <a:t>:</a:t>
            </a:r>
            <a:r>
              <a:rPr kumimoji="0" sz="1000" b="0" i="0" u="none" strike="noStrike" kern="0" cap="none" spc="-30" normalizeH="0" baseline="0" noProof="0">
                <a:ln>
                  <a:noFill/>
                </a:ln>
                <a:solidFill>
                  <a:srgbClr val="073762"/>
                </a:solidFill>
                <a:effectLst/>
                <a:uLnTx/>
                <a:uFillTx/>
                <a:latin typeface="Arial"/>
                <a:cs typeface="Arial"/>
              </a:rPr>
              <a:t> </a:t>
            </a:r>
            <a:r>
              <a:rPr kumimoji="0" sz="1000" b="0" i="0" u="none" strike="noStrike" kern="0" cap="none" spc="0" normalizeH="0" baseline="0" noProof="0">
                <a:ln>
                  <a:noFill/>
                </a:ln>
                <a:solidFill>
                  <a:srgbClr val="073762"/>
                </a:solidFill>
                <a:effectLst/>
                <a:uLnTx/>
                <a:uFillTx/>
                <a:latin typeface="Arial"/>
                <a:cs typeface="Arial"/>
              </a:rPr>
              <a:t>least</a:t>
            </a:r>
            <a:r>
              <a:rPr kumimoji="0" sz="1000" b="0" i="0" u="none" strike="noStrike" kern="0" cap="none" spc="-25" normalizeH="0" baseline="0" noProof="0">
                <a:ln>
                  <a:noFill/>
                </a:ln>
                <a:solidFill>
                  <a:srgbClr val="073762"/>
                </a:solidFill>
                <a:effectLst/>
                <a:uLnTx/>
                <a:uFillTx/>
                <a:latin typeface="Arial"/>
                <a:cs typeface="Arial"/>
              </a:rPr>
              <a:t> </a:t>
            </a:r>
            <a:r>
              <a:rPr kumimoji="0" sz="1000" b="0" i="0" u="none" strike="noStrike" kern="0" cap="none" spc="0" normalizeH="0" baseline="0" noProof="0">
                <a:ln>
                  <a:noFill/>
                </a:ln>
                <a:solidFill>
                  <a:srgbClr val="073762"/>
                </a:solidFill>
                <a:effectLst/>
                <a:uLnTx/>
                <a:uFillTx/>
                <a:latin typeface="Arial"/>
                <a:cs typeface="Arial"/>
              </a:rPr>
              <a:t>likely</a:t>
            </a:r>
            <a:r>
              <a:rPr kumimoji="0" sz="1000" b="0" i="0" u="none" strike="noStrike" kern="0" cap="none" spc="-25" normalizeH="0" baseline="0" noProof="0">
                <a:ln>
                  <a:noFill/>
                </a:ln>
                <a:solidFill>
                  <a:srgbClr val="073762"/>
                </a:solidFill>
                <a:effectLst/>
                <a:uLnTx/>
                <a:uFillTx/>
                <a:latin typeface="Arial"/>
                <a:cs typeface="Arial"/>
              </a:rPr>
              <a:t> </a:t>
            </a:r>
            <a:r>
              <a:rPr kumimoji="0" sz="1000" b="0" i="0" u="none" strike="noStrike" kern="0" cap="none" spc="-10" normalizeH="0" baseline="0" noProof="0">
                <a:ln>
                  <a:noFill/>
                </a:ln>
                <a:solidFill>
                  <a:srgbClr val="073762"/>
                </a:solidFill>
                <a:effectLst/>
                <a:uLnTx/>
                <a:uFillTx/>
                <a:latin typeface="Arial"/>
                <a:cs typeface="Arial"/>
              </a:rPr>
              <a:t>eosinophilic</a:t>
            </a:r>
            <a:endParaRPr kumimoji="0" sz="1000" b="0" i="0" u="none" strike="noStrike" kern="0" cap="none" spc="0" normalizeH="0" baseline="0" noProof="0">
              <a:ln>
                <a:noFill/>
              </a:ln>
              <a:solidFill>
                <a:sysClr val="windowText" lastClr="000000"/>
              </a:solidFill>
              <a:effectLst/>
              <a:uLnTx/>
              <a:uFillTx/>
              <a:latin typeface="Arial"/>
              <a:cs typeface="Arial"/>
            </a:endParaRPr>
          </a:p>
          <a:p>
            <a:pPr marL="358140" marR="0" lvl="1" indent="-133985" defTabSz="914400" eaLnBrk="1" fontAlgn="auto" latinLnBrk="0" hangingPunct="1">
              <a:lnSpc>
                <a:spcPct val="100000"/>
              </a:lnSpc>
              <a:spcBef>
                <a:spcPts val="300"/>
              </a:spcBef>
              <a:spcAft>
                <a:spcPts val="0"/>
              </a:spcAft>
              <a:buClr>
                <a:srgbClr val="FF9900"/>
              </a:buClr>
              <a:buSzTx/>
              <a:buFont typeface="Arial"/>
              <a:buChar char="–"/>
              <a:tabLst>
                <a:tab pos="358140" algn="l"/>
              </a:tabLst>
              <a:defRPr/>
            </a:pPr>
            <a:r>
              <a:rPr kumimoji="0" sz="1000" b="1" i="0" u="none" strike="noStrike" kern="0" cap="none" spc="0" normalizeH="0" baseline="0" noProof="0">
                <a:ln>
                  <a:noFill/>
                </a:ln>
                <a:solidFill>
                  <a:srgbClr val="073762"/>
                </a:solidFill>
                <a:effectLst/>
                <a:uLnTx/>
                <a:uFillTx/>
                <a:latin typeface="Arial"/>
                <a:cs typeface="Arial"/>
              </a:rPr>
              <a:t>Grade</a:t>
            </a:r>
            <a:r>
              <a:rPr kumimoji="0" sz="1000" b="1" i="0" u="none" strike="noStrike" kern="0" cap="none" spc="-20" normalizeH="0" baseline="0" noProof="0">
                <a:ln>
                  <a:noFill/>
                </a:ln>
                <a:solidFill>
                  <a:srgbClr val="073762"/>
                </a:solidFill>
                <a:effectLst/>
                <a:uLnTx/>
                <a:uFillTx/>
                <a:latin typeface="Arial"/>
                <a:cs typeface="Arial"/>
              </a:rPr>
              <a:t> </a:t>
            </a:r>
            <a:r>
              <a:rPr kumimoji="0" sz="1000" b="1" i="0" u="none" strike="noStrike" kern="0" cap="none" spc="0" normalizeH="0" baseline="0" noProof="0">
                <a:ln>
                  <a:noFill/>
                </a:ln>
                <a:solidFill>
                  <a:srgbClr val="073762"/>
                </a:solidFill>
                <a:effectLst/>
                <a:uLnTx/>
                <a:uFillTx/>
                <a:latin typeface="Arial"/>
                <a:cs typeface="Arial"/>
              </a:rPr>
              <a:t>0</a:t>
            </a:r>
            <a:r>
              <a:rPr kumimoji="0" sz="1000" b="0" i="0" u="none" strike="noStrike" kern="0" cap="none" spc="0" normalizeH="0" baseline="0" noProof="0">
                <a:ln>
                  <a:noFill/>
                </a:ln>
                <a:solidFill>
                  <a:srgbClr val="073762"/>
                </a:solidFill>
                <a:effectLst/>
                <a:uLnTx/>
                <a:uFillTx/>
                <a:latin typeface="Arial"/>
                <a:cs typeface="Arial"/>
              </a:rPr>
              <a:t>:</a:t>
            </a:r>
            <a:r>
              <a:rPr kumimoji="0" sz="1000" b="0" i="0" u="none" strike="noStrike" kern="0" cap="none" spc="-10" normalizeH="0" baseline="0" noProof="0">
                <a:ln>
                  <a:noFill/>
                </a:ln>
                <a:solidFill>
                  <a:srgbClr val="073762"/>
                </a:solidFill>
                <a:effectLst/>
                <a:uLnTx/>
                <a:uFillTx/>
                <a:latin typeface="Arial"/>
                <a:cs typeface="Arial"/>
              </a:rPr>
              <a:t> non-eosinophilic</a:t>
            </a:r>
            <a:endParaRPr kumimoji="0" sz="1000" b="0" i="0" u="none" strike="noStrike" kern="0" cap="none" spc="0" normalizeH="0" baseline="0" noProof="0">
              <a:ln>
                <a:noFill/>
              </a:ln>
              <a:solidFill>
                <a:sysClr val="windowText" lastClr="000000"/>
              </a:solidFill>
              <a:effectLst/>
              <a:uLnTx/>
              <a:uFillTx/>
              <a:latin typeface="Arial"/>
              <a:cs typeface="Arial"/>
            </a:endParaRPr>
          </a:p>
        </p:txBody>
      </p:sp>
      <p:sp>
        <p:nvSpPr>
          <p:cNvPr id="10" name="object 10"/>
          <p:cNvSpPr/>
          <p:nvPr/>
        </p:nvSpPr>
        <p:spPr>
          <a:xfrm>
            <a:off x="566927" y="2622804"/>
            <a:ext cx="1816735" cy="297180"/>
          </a:xfrm>
          <a:custGeom>
            <a:avLst/>
            <a:gdLst/>
            <a:ahLst/>
            <a:cxnLst/>
            <a:rect l="l" t="t" r="r" b="b"/>
            <a:pathLst>
              <a:path w="1816735" h="297180">
                <a:moveTo>
                  <a:pt x="1767077" y="0"/>
                </a:moveTo>
                <a:lnTo>
                  <a:pt x="49529" y="0"/>
                </a:lnTo>
                <a:lnTo>
                  <a:pt x="30250" y="3899"/>
                </a:lnTo>
                <a:lnTo>
                  <a:pt x="14506" y="14525"/>
                </a:lnTo>
                <a:lnTo>
                  <a:pt x="3892" y="30271"/>
                </a:lnTo>
                <a:lnTo>
                  <a:pt x="0" y="49529"/>
                </a:lnTo>
                <a:lnTo>
                  <a:pt x="0" y="247650"/>
                </a:lnTo>
                <a:lnTo>
                  <a:pt x="3892" y="266908"/>
                </a:lnTo>
                <a:lnTo>
                  <a:pt x="14506" y="282654"/>
                </a:lnTo>
                <a:lnTo>
                  <a:pt x="30250" y="293280"/>
                </a:lnTo>
                <a:lnTo>
                  <a:pt x="49529" y="297179"/>
                </a:lnTo>
                <a:lnTo>
                  <a:pt x="1767077" y="297179"/>
                </a:lnTo>
                <a:lnTo>
                  <a:pt x="1786336" y="293280"/>
                </a:lnTo>
                <a:lnTo>
                  <a:pt x="1802082" y="282654"/>
                </a:lnTo>
                <a:lnTo>
                  <a:pt x="1812708" y="266908"/>
                </a:lnTo>
                <a:lnTo>
                  <a:pt x="1816608" y="247650"/>
                </a:lnTo>
                <a:lnTo>
                  <a:pt x="1816608" y="49529"/>
                </a:lnTo>
                <a:lnTo>
                  <a:pt x="1812708" y="30271"/>
                </a:lnTo>
                <a:lnTo>
                  <a:pt x="1802082" y="14525"/>
                </a:lnTo>
                <a:lnTo>
                  <a:pt x="1786336" y="3899"/>
                </a:lnTo>
                <a:lnTo>
                  <a:pt x="1767077"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object 11"/>
          <p:cNvSpPr txBox="1"/>
          <p:nvPr/>
        </p:nvSpPr>
        <p:spPr>
          <a:xfrm>
            <a:off x="675233" y="2663698"/>
            <a:ext cx="1598930" cy="208279"/>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0" normalizeH="0" baseline="0" noProof="0">
                <a:ln>
                  <a:noFill/>
                </a:ln>
                <a:solidFill>
                  <a:srgbClr val="FF9900"/>
                </a:solidFill>
                <a:effectLst/>
                <a:uLnTx/>
                <a:uFillTx/>
                <a:latin typeface="Arial"/>
                <a:cs typeface="Arial"/>
              </a:rPr>
              <a:t>Historical</a:t>
            </a:r>
            <a:r>
              <a:rPr kumimoji="0" sz="1200" b="0" i="0" u="none" strike="noStrike" kern="0" cap="none" spc="-65" normalizeH="0" baseline="0" noProof="0">
                <a:ln>
                  <a:noFill/>
                </a:ln>
                <a:solidFill>
                  <a:srgbClr val="FF9900"/>
                </a:solidFill>
                <a:effectLst/>
                <a:uLnTx/>
                <a:uFillTx/>
                <a:latin typeface="Arial"/>
                <a:cs typeface="Arial"/>
              </a:rPr>
              <a:t> </a:t>
            </a:r>
            <a:r>
              <a:rPr kumimoji="0" sz="1200" b="0" i="0" u="none" strike="noStrike" kern="0" cap="none" spc="0" normalizeH="0" baseline="0" noProof="0">
                <a:ln>
                  <a:noFill/>
                </a:ln>
                <a:solidFill>
                  <a:srgbClr val="FF9900"/>
                </a:solidFill>
                <a:effectLst/>
                <a:uLnTx/>
                <a:uFillTx/>
                <a:latin typeface="Arial"/>
                <a:cs typeface="Arial"/>
              </a:rPr>
              <a:t>registry</a:t>
            </a:r>
            <a:r>
              <a:rPr kumimoji="0" sz="1200" b="0" i="0" u="none" strike="noStrike" kern="0" cap="none" spc="-30" normalizeH="0" baseline="0" noProof="0">
                <a:ln>
                  <a:noFill/>
                </a:ln>
                <a:solidFill>
                  <a:srgbClr val="FF9900"/>
                </a:solidFill>
                <a:effectLst/>
                <a:uLnTx/>
                <a:uFillTx/>
                <a:latin typeface="Arial"/>
                <a:cs typeface="Arial"/>
              </a:rPr>
              <a:t> </a:t>
            </a:r>
            <a:r>
              <a:rPr kumimoji="0" sz="1200" b="0" i="0" u="none" strike="noStrike" kern="0" cap="none" spc="-20" normalizeH="0" baseline="0" noProof="0">
                <a:ln>
                  <a:noFill/>
                </a:ln>
                <a:solidFill>
                  <a:srgbClr val="FF9900"/>
                </a:solidFill>
                <a:effectLst/>
                <a:uLnTx/>
                <a:uFillTx/>
                <a:latin typeface="Arial"/>
                <a:cs typeface="Arial"/>
              </a:rPr>
              <a:t>study</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sp>
        <p:nvSpPr>
          <p:cNvPr id="12" name="object 12"/>
          <p:cNvSpPr txBox="1"/>
          <p:nvPr/>
        </p:nvSpPr>
        <p:spPr>
          <a:xfrm>
            <a:off x="3422396" y="827277"/>
            <a:ext cx="1451610" cy="239395"/>
          </a:xfrm>
          <a:prstGeom prst="rect">
            <a:avLst/>
          </a:prstGeom>
        </p:spPr>
        <p:txBody>
          <a:bodyPr vert="horz" wrap="square" lIns="0" tIns="13335" rIns="0" bIns="0" rtlCol="0">
            <a:spAutoFit/>
          </a:bodyPr>
          <a:lstStyle/>
          <a:p>
            <a:pPr marL="12700" marR="0" lvl="0" indent="0" defTabSz="914400" eaLnBrk="1" fontAlgn="auto" latinLnBrk="0" hangingPunct="1">
              <a:lnSpc>
                <a:spcPct val="100000"/>
              </a:lnSpc>
              <a:spcBef>
                <a:spcPts val="105"/>
              </a:spcBef>
              <a:spcAft>
                <a:spcPts val="0"/>
              </a:spcAft>
              <a:buClrTx/>
              <a:buSzTx/>
              <a:buFontTx/>
              <a:buNone/>
              <a:tabLst/>
              <a:defRPr/>
            </a:pPr>
            <a:r>
              <a:rPr kumimoji="0" sz="1400" b="1" i="0" u="none" strike="noStrike" kern="0" cap="none" spc="0" normalizeH="0" baseline="0" noProof="0">
                <a:ln>
                  <a:noFill/>
                </a:ln>
                <a:solidFill>
                  <a:srgbClr val="001F5F"/>
                </a:solidFill>
                <a:effectLst/>
                <a:uLnTx/>
                <a:uFillTx/>
                <a:latin typeface="Arial"/>
                <a:cs typeface="Arial"/>
              </a:rPr>
              <a:t>Inclusion</a:t>
            </a:r>
            <a:r>
              <a:rPr kumimoji="0" sz="1400" b="1" i="0" u="none" strike="noStrike" kern="0" cap="none" spc="-45" normalizeH="0" baseline="0" noProof="0">
                <a:ln>
                  <a:noFill/>
                </a:ln>
                <a:solidFill>
                  <a:srgbClr val="001F5F"/>
                </a:solidFill>
                <a:effectLst/>
                <a:uLnTx/>
                <a:uFillTx/>
                <a:latin typeface="Arial"/>
                <a:cs typeface="Arial"/>
              </a:rPr>
              <a:t> </a:t>
            </a:r>
            <a:r>
              <a:rPr kumimoji="0" sz="1400" b="1" i="0" u="none" strike="noStrike" kern="0" cap="none" spc="-10" normalizeH="0" baseline="0" noProof="0">
                <a:ln>
                  <a:noFill/>
                </a:ln>
                <a:solidFill>
                  <a:srgbClr val="001F5F"/>
                </a:solidFill>
                <a:effectLst/>
                <a:uLnTx/>
                <a:uFillTx/>
                <a:latin typeface="Arial"/>
                <a:cs typeface="Arial"/>
              </a:rPr>
              <a:t>criteria</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sp>
        <p:nvSpPr>
          <p:cNvPr id="13" name="object 13"/>
          <p:cNvSpPr txBox="1"/>
          <p:nvPr/>
        </p:nvSpPr>
        <p:spPr>
          <a:xfrm>
            <a:off x="3207257" y="2631694"/>
            <a:ext cx="1918335" cy="452755"/>
          </a:xfrm>
          <a:prstGeom prst="rect">
            <a:avLst/>
          </a:prstGeom>
        </p:spPr>
        <p:txBody>
          <a:bodyPr vert="horz" wrap="square" lIns="0" tIns="12700" rIns="0" bIns="0" rtlCol="0">
            <a:spAutoFit/>
          </a:bodyPr>
          <a:lstStyle/>
          <a:p>
            <a:pPr marL="12700" marR="5080" lvl="0" indent="358140" defTabSz="914400" eaLnBrk="1" fontAlgn="auto" latinLnBrk="0" hangingPunct="1">
              <a:lnSpc>
                <a:spcPct val="100000"/>
              </a:lnSpc>
              <a:spcBef>
                <a:spcPts val="100"/>
              </a:spcBef>
              <a:spcAft>
                <a:spcPts val="0"/>
              </a:spcAft>
              <a:buClrTx/>
              <a:buSzTx/>
              <a:buFontTx/>
              <a:buNone/>
              <a:tabLst/>
              <a:defRPr/>
            </a:pPr>
            <a:r>
              <a:rPr kumimoji="0" sz="1400" b="1" i="0" u="none" strike="noStrike" kern="0" cap="none" spc="0" normalizeH="0" baseline="0" noProof="0">
                <a:ln>
                  <a:noFill/>
                </a:ln>
                <a:solidFill>
                  <a:srgbClr val="001F5F"/>
                </a:solidFill>
                <a:effectLst/>
                <a:uLnTx/>
                <a:uFillTx/>
                <a:latin typeface="Arial"/>
                <a:cs typeface="Arial"/>
              </a:rPr>
              <a:t>ISAR</a:t>
            </a:r>
            <a:r>
              <a:rPr kumimoji="0" sz="1400" b="1" i="0" u="none" strike="noStrike" kern="0" cap="none" spc="-25" normalizeH="0" baseline="0" noProof="0">
                <a:ln>
                  <a:noFill/>
                </a:ln>
                <a:solidFill>
                  <a:srgbClr val="001F5F"/>
                </a:solidFill>
                <a:effectLst/>
                <a:uLnTx/>
                <a:uFillTx/>
                <a:latin typeface="Arial"/>
                <a:cs typeface="Arial"/>
              </a:rPr>
              <a:t> </a:t>
            </a:r>
            <a:r>
              <a:rPr kumimoji="0" sz="1400" b="1" i="0" u="none" strike="noStrike" kern="0" cap="none" spc="-10" normalizeH="0" baseline="0" noProof="0">
                <a:ln>
                  <a:noFill/>
                </a:ln>
                <a:solidFill>
                  <a:srgbClr val="001F5F"/>
                </a:solidFill>
                <a:effectLst/>
                <a:uLnTx/>
                <a:uFillTx/>
                <a:latin typeface="Arial"/>
                <a:cs typeface="Arial"/>
              </a:rPr>
              <a:t>gradient eosinophilic</a:t>
            </a:r>
            <a:r>
              <a:rPr kumimoji="0" sz="1400" b="1" i="0" u="none" strike="noStrike" kern="0" cap="none" spc="5" normalizeH="0" baseline="0" noProof="0">
                <a:ln>
                  <a:noFill/>
                </a:ln>
                <a:solidFill>
                  <a:srgbClr val="001F5F"/>
                </a:solidFill>
                <a:effectLst/>
                <a:uLnTx/>
                <a:uFillTx/>
                <a:latin typeface="Arial"/>
                <a:cs typeface="Arial"/>
              </a:rPr>
              <a:t> </a:t>
            </a:r>
            <a:r>
              <a:rPr kumimoji="0" sz="1400" b="1" i="0" u="none" strike="noStrike" kern="0" cap="none" spc="-10" normalizeH="0" baseline="0" noProof="0">
                <a:ln>
                  <a:noFill/>
                </a:ln>
                <a:solidFill>
                  <a:srgbClr val="001F5F"/>
                </a:solidFill>
                <a:effectLst/>
                <a:uLnTx/>
                <a:uFillTx/>
                <a:latin typeface="Arial"/>
                <a:cs typeface="Arial"/>
              </a:rPr>
              <a:t>algorithm</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sp>
        <p:nvSpPr>
          <p:cNvPr id="14" name="object 14"/>
          <p:cNvSpPr/>
          <p:nvPr/>
        </p:nvSpPr>
        <p:spPr>
          <a:xfrm>
            <a:off x="6114288" y="2132076"/>
            <a:ext cx="2308860" cy="297180"/>
          </a:xfrm>
          <a:custGeom>
            <a:avLst/>
            <a:gdLst/>
            <a:ahLst/>
            <a:cxnLst/>
            <a:rect l="l" t="t" r="r" b="b"/>
            <a:pathLst>
              <a:path w="2308859" h="297180">
                <a:moveTo>
                  <a:pt x="2259330" y="0"/>
                </a:moveTo>
                <a:lnTo>
                  <a:pt x="49529" y="0"/>
                </a:lnTo>
                <a:lnTo>
                  <a:pt x="30271" y="3899"/>
                </a:lnTo>
                <a:lnTo>
                  <a:pt x="14525" y="14525"/>
                </a:lnTo>
                <a:lnTo>
                  <a:pt x="3899" y="30271"/>
                </a:lnTo>
                <a:lnTo>
                  <a:pt x="0" y="49530"/>
                </a:lnTo>
                <a:lnTo>
                  <a:pt x="0" y="247650"/>
                </a:lnTo>
                <a:lnTo>
                  <a:pt x="3899" y="266908"/>
                </a:lnTo>
                <a:lnTo>
                  <a:pt x="14525" y="282654"/>
                </a:lnTo>
                <a:lnTo>
                  <a:pt x="30271" y="293280"/>
                </a:lnTo>
                <a:lnTo>
                  <a:pt x="49529" y="297180"/>
                </a:lnTo>
                <a:lnTo>
                  <a:pt x="2259330" y="297180"/>
                </a:lnTo>
                <a:lnTo>
                  <a:pt x="2278588" y="293280"/>
                </a:lnTo>
                <a:lnTo>
                  <a:pt x="2294334" y="282654"/>
                </a:lnTo>
                <a:lnTo>
                  <a:pt x="2304960" y="266908"/>
                </a:lnTo>
                <a:lnTo>
                  <a:pt x="2308860" y="247650"/>
                </a:lnTo>
                <a:lnTo>
                  <a:pt x="2308860" y="49530"/>
                </a:lnTo>
                <a:lnTo>
                  <a:pt x="2304960" y="30271"/>
                </a:lnTo>
                <a:lnTo>
                  <a:pt x="2294334" y="14525"/>
                </a:lnTo>
                <a:lnTo>
                  <a:pt x="2278588" y="3899"/>
                </a:lnTo>
                <a:lnTo>
                  <a:pt x="2259330"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object 15"/>
          <p:cNvSpPr txBox="1"/>
          <p:nvPr/>
        </p:nvSpPr>
        <p:spPr>
          <a:xfrm>
            <a:off x="6275070" y="2172970"/>
            <a:ext cx="1987550" cy="208279"/>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0" normalizeH="0" baseline="0" noProof="0">
                <a:ln>
                  <a:noFill/>
                </a:ln>
                <a:solidFill>
                  <a:srgbClr val="FFFFFF"/>
                </a:solidFill>
                <a:effectLst/>
                <a:uLnTx/>
                <a:uFillTx/>
                <a:latin typeface="Arial"/>
                <a:cs typeface="Arial"/>
              </a:rPr>
              <a:t>Analyses</a:t>
            </a:r>
            <a:r>
              <a:rPr kumimoji="0" sz="1200" b="0" i="0" u="none" strike="noStrike" kern="0" cap="none" spc="-35" normalizeH="0" baseline="0" noProof="0">
                <a:ln>
                  <a:noFill/>
                </a:ln>
                <a:solidFill>
                  <a:srgbClr val="FFFFFF"/>
                </a:solidFill>
                <a:effectLst/>
                <a:uLnTx/>
                <a:uFillTx/>
                <a:latin typeface="Arial"/>
                <a:cs typeface="Arial"/>
              </a:rPr>
              <a:t> </a:t>
            </a:r>
            <a:r>
              <a:rPr kumimoji="0" sz="1200" b="0" i="0" u="none" strike="noStrike" kern="0" cap="none" spc="0" normalizeH="0" baseline="0" noProof="0">
                <a:ln>
                  <a:noFill/>
                </a:ln>
                <a:solidFill>
                  <a:srgbClr val="FFFFFF"/>
                </a:solidFill>
                <a:effectLst/>
                <a:uLnTx/>
                <a:uFillTx/>
                <a:latin typeface="Arial"/>
                <a:cs typeface="Arial"/>
              </a:rPr>
              <a:t>for</a:t>
            </a:r>
            <a:r>
              <a:rPr kumimoji="0" sz="1200" b="0" i="0" u="none" strike="noStrike" kern="0" cap="none" spc="-25" normalizeH="0" baseline="0" noProof="0">
                <a:ln>
                  <a:noFill/>
                </a:ln>
                <a:solidFill>
                  <a:srgbClr val="FFFFFF"/>
                </a:solidFill>
                <a:effectLst/>
                <a:uLnTx/>
                <a:uFillTx/>
                <a:latin typeface="Arial"/>
                <a:cs typeface="Arial"/>
              </a:rPr>
              <a:t> </a:t>
            </a:r>
            <a:r>
              <a:rPr kumimoji="0" sz="1200" b="0" i="0" u="none" strike="noStrike" kern="0" cap="none" spc="0" normalizeH="0" baseline="0" noProof="0">
                <a:ln>
                  <a:noFill/>
                </a:ln>
                <a:solidFill>
                  <a:srgbClr val="FFFFFF"/>
                </a:solidFill>
                <a:effectLst/>
                <a:uLnTx/>
                <a:uFillTx/>
                <a:latin typeface="Arial"/>
                <a:cs typeface="Arial"/>
              </a:rPr>
              <a:t>each</a:t>
            </a:r>
            <a:r>
              <a:rPr kumimoji="0" sz="1200" b="0" i="0" u="none" strike="noStrike" kern="0" cap="none" spc="-30" normalizeH="0" baseline="0" noProof="0">
                <a:ln>
                  <a:noFill/>
                </a:ln>
                <a:solidFill>
                  <a:srgbClr val="FFFFFF"/>
                </a:solidFill>
                <a:effectLst/>
                <a:uLnTx/>
                <a:uFillTx/>
                <a:latin typeface="Arial"/>
                <a:cs typeface="Arial"/>
              </a:rPr>
              <a:t> </a:t>
            </a:r>
            <a:r>
              <a:rPr kumimoji="0" sz="1200" b="0" i="0" u="none" strike="noStrike" kern="0" cap="none" spc="-10" normalizeH="0" baseline="0" noProof="0">
                <a:ln>
                  <a:noFill/>
                </a:ln>
                <a:solidFill>
                  <a:srgbClr val="FFFFFF"/>
                </a:solidFill>
                <a:effectLst/>
                <a:uLnTx/>
                <a:uFillTx/>
                <a:latin typeface="Arial"/>
                <a:cs typeface="Arial"/>
              </a:rPr>
              <a:t>phenotype</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sp>
        <p:nvSpPr>
          <p:cNvPr id="16" name="object 16"/>
          <p:cNvSpPr txBox="1"/>
          <p:nvPr/>
        </p:nvSpPr>
        <p:spPr>
          <a:xfrm>
            <a:off x="6194297" y="2534792"/>
            <a:ext cx="2078989" cy="208279"/>
          </a:xfrm>
          <a:prstGeom prst="rect">
            <a:avLst/>
          </a:prstGeom>
        </p:spPr>
        <p:txBody>
          <a:bodyPr vert="horz" wrap="square" lIns="0" tIns="12700" rIns="0" bIns="0" rtlCol="0">
            <a:spAutoFit/>
          </a:bodyPr>
          <a:lstStyle/>
          <a:p>
            <a:pPr marL="147320" marR="0" lvl="0" indent="-134620" defTabSz="914400" eaLnBrk="1" fontAlgn="auto" latinLnBrk="0" hangingPunct="1">
              <a:lnSpc>
                <a:spcPct val="100000"/>
              </a:lnSpc>
              <a:spcBef>
                <a:spcPts val="100"/>
              </a:spcBef>
              <a:spcAft>
                <a:spcPts val="0"/>
              </a:spcAft>
              <a:buClr>
                <a:srgbClr val="FF9900"/>
              </a:buClr>
              <a:buSzTx/>
              <a:buFontTx/>
              <a:buChar char="•"/>
              <a:tabLst>
                <a:tab pos="147320" algn="l"/>
              </a:tabLst>
              <a:defRPr/>
            </a:pPr>
            <a:r>
              <a:rPr kumimoji="0" sz="1200" b="0" i="0" u="none" strike="noStrike" kern="0" cap="none" spc="0" normalizeH="0" baseline="0" noProof="0">
                <a:ln>
                  <a:noFill/>
                </a:ln>
                <a:solidFill>
                  <a:srgbClr val="073762"/>
                </a:solidFill>
                <a:effectLst/>
                <a:uLnTx/>
                <a:uFillTx/>
                <a:latin typeface="Arial"/>
                <a:cs typeface="Arial"/>
              </a:rPr>
              <a:t>Demographic</a:t>
            </a:r>
            <a:r>
              <a:rPr kumimoji="0" sz="1200" b="0" i="0" u="none" strike="noStrike" kern="0" cap="none" spc="-65"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characteristics</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sp>
        <p:nvSpPr>
          <p:cNvPr id="17" name="object 17"/>
          <p:cNvSpPr txBox="1"/>
          <p:nvPr/>
        </p:nvSpPr>
        <p:spPr>
          <a:xfrm>
            <a:off x="6194297" y="2908554"/>
            <a:ext cx="1242695" cy="208279"/>
          </a:xfrm>
          <a:prstGeom prst="rect">
            <a:avLst/>
          </a:prstGeom>
        </p:spPr>
        <p:txBody>
          <a:bodyPr vert="horz" wrap="square" lIns="0" tIns="12700" rIns="0" bIns="0" rtlCol="0">
            <a:spAutoFit/>
          </a:bodyPr>
          <a:lstStyle/>
          <a:p>
            <a:pPr marL="147320" marR="0" lvl="0" indent="-134620" defTabSz="914400" eaLnBrk="1" fontAlgn="auto" latinLnBrk="0" hangingPunct="1">
              <a:lnSpc>
                <a:spcPct val="100000"/>
              </a:lnSpc>
              <a:spcBef>
                <a:spcPts val="100"/>
              </a:spcBef>
              <a:spcAft>
                <a:spcPts val="0"/>
              </a:spcAft>
              <a:buClr>
                <a:srgbClr val="FF9900"/>
              </a:buClr>
              <a:buSzTx/>
              <a:buFontTx/>
              <a:buChar char="•"/>
              <a:tabLst>
                <a:tab pos="147320" algn="l"/>
              </a:tabLst>
              <a:defRPr/>
            </a:pPr>
            <a:r>
              <a:rPr kumimoji="0" sz="1200" b="0" i="0" u="none" strike="noStrike" kern="0" cap="none" spc="0" normalizeH="0" baseline="0" noProof="0">
                <a:ln>
                  <a:noFill/>
                </a:ln>
                <a:solidFill>
                  <a:srgbClr val="073762"/>
                </a:solidFill>
                <a:effectLst/>
                <a:uLnTx/>
                <a:uFillTx/>
                <a:latin typeface="Arial"/>
                <a:cs typeface="Arial"/>
              </a:rPr>
              <a:t>Clinical</a:t>
            </a:r>
            <a:r>
              <a:rPr kumimoji="0" sz="1200" b="0" i="0" u="none" strike="noStrike" kern="0" cap="none" spc="-55"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features</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sp>
        <p:nvSpPr>
          <p:cNvPr id="18" name="object 18"/>
          <p:cNvSpPr txBox="1"/>
          <p:nvPr/>
        </p:nvSpPr>
        <p:spPr>
          <a:xfrm>
            <a:off x="6194297" y="3281933"/>
            <a:ext cx="2202815" cy="208279"/>
          </a:xfrm>
          <a:prstGeom prst="rect">
            <a:avLst/>
          </a:prstGeom>
        </p:spPr>
        <p:txBody>
          <a:bodyPr vert="horz" wrap="square" lIns="0" tIns="12700" rIns="0" bIns="0" rtlCol="0">
            <a:spAutoFit/>
          </a:bodyPr>
          <a:lstStyle/>
          <a:p>
            <a:pPr marL="147320" marR="0" lvl="0" indent="-134620" defTabSz="914400" eaLnBrk="1" fontAlgn="auto" latinLnBrk="0" hangingPunct="1">
              <a:lnSpc>
                <a:spcPct val="100000"/>
              </a:lnSpc>
              <a:spcBef>
                <a:spcPts val="100"/>
              </a:spcBef>
              <a:spcAft>
                <a:spcPts val="0"/>
              </a:spcAft>
              <a:buClr>
                <a:srgbClr val="FF9900"/>
              </a:buClr>
              <a:buSzTx/>
              <a:buFontTx/>
              <a:buChar char="•"/>
              <a:tabLst>
                <a:tab pos="147320" algn="l"/>
              </a:tabLst>
              <a:defRPr/>
            </a:pPr>
            <a:r>
              <a:rPr kumimoji="0" sz="1200" b="0" i="0" u="none" strike="noStrike" kern="0" cap="none" spc="0" normalizeH="0" baseline="0" noProof="0">
                <a:ln>
                  <a:noFill/>
                </a:ln>
                <a:solidFill>
                  <a:srgbClr val="073762"/>
                </a:solidFill>
                <a:effectLst/>
                <a:uLnTx/>
                <a:uFillTx/>
                <a:latin typeface="Arial"/>
                <a:cs typeface="Arial"/>
              </a:rPr>
              <a:t>Healthcare</a:t>
            </a:r>
            <a:r>
              <a:rPr kumimoji="0" sz="1200" b="0" i="0" u="none" strike="noStrike" kern="0" cap="none" spc="-7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resource</a:t>
            </a:r>
            <a:r>
              <a:rPr kumimoji="0" sz="1200" b="0" i="0" u="none" strike="noStrike" kern="0" cap="none" spc="-50"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utilization</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sp>
        <p:nvSpPr>
          <p:cNvPr id="19" name="object 19"/>
          <p:cNvSpPr/>
          <p:nvPr/>
        </p:nvSpPr>
        <p:spPr>
          <a:xfrm>
            <a:off x="5543550" y="2736214"/>
            <a:ext cx="324485" cy="85725"/>
          </a:xfrm>
          <a:custGeom>
            <a:avLst/>
            <a:gdLst/>
            <a:ahLst/>
            <a:cxnLst/>
            <a:rect l="l" t="t" r="r" b="b"/>
            <a:pathLst>
              <a:path w="324485" h="85725">
                <a:moveTo>
                  <a:pt x="238760" y="0"/>
                </a:moveTo>
                <a:lnTo>
                  <a:pt x="238760" y="85725"/>
                </a:lnTo>
                <a:lnTo>
                  <a:pt x="295825" y="57150"/>
                </a:lnTo>
                <a:lnTo>
                  <a:pt x="253111" y="57150"/>
                </a:lnTo>
                <a:lnTo>
                  <a:pt x="253111" y="28575"/>
                </a:lnTo>
                <a:lnTo>
                  <a:pt x="295994" y="28575"/>
                </a:lnTo>
                <a:lnTo>
                  <a:pt x="238760" y="0"/>
                </a:lnTo>
                <a:close/>
              </a:path>
              <a:path w="324485" h="85725">
                <a:moveTo>
                  <a:pt x="238760" y="28575"/>
                </a:moveTo>
                <a:lnTo>
                  <a:pt x="0" y="28575"/>
                </a:lnTo>
                <a:lnTo>
                  <a:pt x="0" y="57150"/>
                </a:lnTo>
                <a:lnTo>
                  <a:pt x="238760" y="57150"/>
                </a:lnTo>
                <a:lnTo>
                  <a:pt x="238760" y="28575"/>
                </a:lnTo>
                <a:close/>
              </a:path>
              <a:path w="324485" h="85725">
                <a:moveTo>
                  <a:pt x="295994" y="28575"/>
                </a:moveTo>
                <a:lnTo>
                  <a:pt x="253111" y="28575"/>
                </a:lnTo>
                <a:lnTo>
                  <a:pt x="253111" y="57150"/>
                </a:lnTo>
                <a:lnTo>
                  <a:pt x="295825" y="57150"/>
                </a:lnTo>
                <a:lnTo>
                  <a:pt x="324485" y="42799"/>
                </a:lnTo>
                <a:lnTo>
                  <a:pt x="295994" y="28575"/>
                </a:lnTo>
                <a:close/>
              </a:path>
            </a:pathLst>
          </a:custGeom>
          <a:solidFill>
            <a:srgbClr val="0436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20" name="object 20"/>
          <p:cNvPicPr/>
          <p:nvPr/>
        </p:nvPicPr>
        <p:blipFill>
          <a:blip r:embed="rId2" cstate="print"/>
          <a:stretch>
            <a:fillRect/>
          </a:stretch>
        </p:blipFill>
        <p:spPr>
          <a:xfrm>
            <a:off x="776529" y="2087927"/>
            <a:ext cx="1400334" cy="417844"/>
          </a:xfrm>
          <a:prstGeom prst="rect">
            <a:avLst/>
          </a:prstGeom>
        </p:spPr>
      </p:pic>
      <p:sp>
        <p:nvSpPr>
          <p:cNvPr id="21" name="object 21"/>
          <p:cNvSpPr txBox="1"/>
          <p:nvPr/>
        </p:nvSpPr>
        <p:spPr>
          <a:xfrm>
            <a:off x="29667" y="5033471"/>
            <a:ext cx="1729739" cy="111125"/>
          </a:xfrm>
          <a:prstGeom prst="rect">
            <a:avLst/>
          </a:prstGeom>
        </p:spPr>
        <p:txBody>
          <a:bodyPr vert="horz" wrap="square" lIns="0" tIns="5080" rIns="0" bIns="0" rtlCol="0">
            <a:spAutoFit/>
          </a:bodyPr>
          <a:lstStyle/>
          <a:p>
            <a:pPr marL="12700" marR="0" lvl="0" indent="0" defTabSz="914400" eaLnBrk="1" fontAlgn="auto" latinLnBrk="0" hangingPunct="1">
              <a:lnSpc>
                <a:spcPct val="100000"/>
              </a:lnSpc>
              <a:spcBef>
                <a:spcPts val="40"/>
              </a:spcBef>
              <a:spcAft>
                <a:spcPts val="0"/>
              </a:spcAft>
              <a:buClrTx/>
              <a:buSzTx/>
              <a:buFontTx/>
              <a:buNone/>
              <a:tabLst/>
              <a:defRPr/>
            </a:pPr>
            <a:r>
              <a:rPr kumimoji="0" sz="600" b="0" i="0" u="none" strike="noStrike" kern="0" cap="none" spc="-10" normalizeH="0" baseline="0" noProof="0">
                <a:ln>
                  <a:noFill/>
                </a:ln>
                <a:solidFill>
                  <a:sysClr val="windowText" lastClr="000000"/>
                </a:solidFill>
                <a:effectLst/>
                <a:uLnTx/>
                <a:uFillTx/>
                <a:latin typeface="Arial"/>
                <a:cs typeface="Arial"/>
              </a:rPr>
              <a:t>Heaney</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LG,</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Price</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D</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et</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al.</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CHEST</a:t>
            </a:r>
            <a:r>
              <a:rPr kumimoji="0" sz="600" b="0" i="1"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2021;3:814-</a:t>
            </a:r>
            <a:r>
              <a:rPr kumimoji="0" sz="600" b="0" i="0" u="none" strike="noStrike" kern="0" cap="none" spc="-25" normalizeH="0" baseline="0" noProof="0">
                <a:ln>
                  <a:noFill/>
                </a:ln>
                <a:solidFill>
                  <a:sysClr val="windowText" lastClr="000000"/>
                </a:solidFill>
                <a:effectLst/>
                <a:uLnTx/>
                <a:uFillTx/>
                <a:latin typeface="Arial"/>
                <a:cs typeface="Arial"/>
              </a:rPr>
              <a:t>830</a:t>
            </a:r>
            <a:endParaRPr kumimoji="0" sz="600" b="0" i="0" u="none" strike="noStrike" kern="0" cap="none" spc="0" normalizeH="0" baseline="0" noProof="0">
              <a:ln>
                <a:noFill/>
              </a:ln>
              <a:solidFill>
                <a:sysClr val="windowText" lastClr="000000"/>
              </a:solidFill>
              <a:effectLst/>
              <a:uLnTx/>
              <a:uFillTx/>
              <a:latin typeface="Arial"/>
              <a:cs typeface="Arial"/>
            </a:endParaRPr>
          </a:p>
        </p:txBody>
      </p:sp>
      <p:pic>
        <p:nvPicPr>
          <p:cNvPr id="22" name="Graphic 21" descr="Beginning with solid fill">
            <a:hlinkClick r:id="rId3" action="ppaction://hlinksldjump"/>
            <a:extLst>
              <a:ext uri="{FF2B5EF4-FFF2-40B4-BE49-F238E27FC236}">
                <a16:creationId xmlns:a16="http://schemas.microsoft.com/office/drawing/2014/main" id="{7A3E9321-776E-5FE8-960C-CAD04BDB10A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367210" y="12447"/>
            <a:ext cx="7684770" cy="525525"/>
          </a:xfrm>
          <a:prstGeom prst="rect">
            <a:avLst/>
          </a:prstGeom>
        </p:spPr>
        <p:txBody>
          <a:bodyPr vert="horz" wrap="square" lIns="0" tIns="170560" rIns="0" bIns="0" rtlCol="0">
            <a:spAutoFit/>
          </a:bodyPr>
          <a:lstStyle/>
          <a:p>
            <a:pPr marL="27940">
              <a:lnSpc>
                <a:spcPct val="100000"/>
              </a:lnSpc>
              <a:spcBef>
                <a:spcPts val="95"/>
              </a:spcBef>
            </a:pPr>
            <a:r>
              <a:t>ISAR</a:t>
            </a:r>
            <a:r>
              <a:rPr spc="-55"/>
              <a:t> </a:t>
            </a:r>
            <a:r>
              <a:t>eosinophilic</a:t>
            </a:r>
            <a:r>
              <a:rPr spc="-50"/>
              <a:t> </a:t>
            </a:r>
            <a:r>
              <a:t>severe</a:t>
            </a:r>
            <a:r>
              <a:rPr spc="-60"/>
              <a:t> </a:t>
            </a:r>
            <a:r>
              <a:t>asthma</a:t>
            </a:r>
            <a:r>
              <a:rPr spc="-75"/>
              <a:t> </a:t>
            </a:r>
            <a:r>
              <a:t>phenotype</a:t>
            </a:r>
            <a:r>
              <a:rPr spc="-35"/>
              <a:t> </a:t>
            </a:r>
            <a:r>
              <a:rPr spc="-10"/>
              <a:t>algorithm</a:t>
            </a:r>
          </a:p>
        </p:txBody>
      </p:sp>
      <p:sp>
        <p:nvSpPr>
          <p:cNvPr id="3" name="object 3"/>
          <p:cNvSpPr txBox="1"/>
          <p:nvPr/>
        </p:nvSpPr>
        <p:spPr>
          <a:xfrm>
            <a:off x="78739" y="4872634"/>
            <a:ext cx="5868670" cy="116839"/>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600" b="0" i="0" u="none" strike="noStrike" kern="0" cap="none" spc="-10" normalizeH="0" baseline="0" noProof="0">
                <a:ln>
                  <a:noFill/>
                </a:ln>
                <a:solidFill>
                  <a:sysClr val="windowText" lastClr="000000"/>
                </a:solidFill>
                <a:effectLst/>
                <a:uLnTx/>
                <a:uFillTx/>
                <a:latin typeface="Arial"/>
                <a:cs typeface="Arial"/>
              </a:rPr>
              <a:t>Anti-</a:t>
            </a:r>
            <a:r>
              <a:rPr kumimoji="0" sz="600" b="0" i="0" u="none" strike="noStrike" kern="0" cap="none" spc="0" normalizeH="0" baseline="0" noProof="0">
                <a:ln>
                  <a:noFill/>
                </a:ln>
                <a:solidFill>
                  <a:sysClr val="windowText" lastClr="000000"/>
                </a:solidFill>
                <a:effectLst/>
                <a:uLnTx/>
                <a:uFillTx/>
                <a:latin typeface="Arial"/>
                <a:cs typeface="Arial"/>
              </a:rPr>
              <a:t>IL5</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Anti-interleukin</a:t>
            </a:r>
            <a:r>
              <a:rPr kumimoji="0" sz="600" b="0" i="0" u="none" strike="noStrike" kern="0" cap="none" spc="-3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5;</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BEC</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 Blood</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eosinophil</a:t>
            </a:r>
            <a:r>
              <a:rPr kumimoji="0" sz="600" b="0" i="0" u="none" strike="noStrike" kern="0" cap="none" spc="0" normalizeH="0" baseline="0" noProof="0">
                <a:ln>
                  <a:noFill/>
                </a:ln>
                <a:solidFill>
                  <a:sysClr val="windowText" lastClr="000000"/>
                </a:solidFill>
                <a:effectLst/>
                <a:uLnTx/>
                <a:uFillTx/>
                <a:latin typeface="Arial"/>
                <a:cs typeface="Arial"/>
              </a:rPr>
              <a:t> count;</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FeNO</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Fractional</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exhaled</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nitric</a:t>
            </a:r>
            <a:r>
              <a:rPr kumimoji="0" sz="600" b="0" i="0" u="none" strike="noStrike" kern="0" cap="none" spc="-3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oxide;</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ISAR</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10" normalizeH="0" baseline="0" noProof="0">
                <a:ln>
                  <a:noFill/>
                </a:ln>
                <a:solidFill>
                  <a:sysClr val="windowText" lastClr="000000"/>
                </a:solidFill>
                <a:effectLst/>
                <a:uLnTx/>
                <a:uFillTx/>
                <a:latin typeface="Arial"/>
                <a:cs typeface="Arial"/>
              </a:rPr>
              <a:t> International </a:t>
            </a:r>
            <a:r>
              <a:rPr kumimoji="0" sz="600" b="0" i="0" u="none" strike="noStrike" kern="0" cap="none" spc="0" normalizeH="0" baseline="0" noProof="0">
                <a:ln>
                  <a:noFill/>
                </a:ln>
                <a:solidFill>
                  <a:sysClr val="windowText" lastClr="000000"/>
                </a:solidFill>
                <a:effectLst/>
                <a:uLnTx/>
                <a:uFillTx/>
                <a:latin typeface="Arial"/>
                <a:cs typeface="Arial"/>
              </a:rPr>
              <a:t>Severe</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Asthma</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Registry;</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OCS</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 Oral</a:t>
            </a:r>
            <a:r>
              <a:rPr kumimoji="0" sz="600" b="0" i="0" u="none" strike="noStrike" kern="0" cap="none" spc="-10" normalizeH="0" baseline="0" noProof="0">
                <a:ln>
                  <a:noFill/>
                </a:ln>
                <a:solidFill>
                  <a:sysClr val="windowText" lastClr="000000"/>
                </a:solidFill>
                <a:effectLst/>
                <a:uLnTx/>
                <a:uFillTx/>
                <a:latin typeface="Arial"/>
                <a:cs typeface="Arial"/>
              </a:rPr>
              <a:t> corticosteroids</a:t>
            </a:r>
            <a:endParaRPr kumimoji="0" sz="600" b="0" i="0" u="none" strike="noStrike" kern="0" cap="none" spc="0" normalizeH="0" baseline="0" noProof="0">
              <a:ln>
                <a:noFill/>
              </a:ln>
              <a:solidFill>
                <a:sysClr val="windowText" lastClr="000000"/>
              </a:solidFill>
              <a:effectLst/>
              <a:uLnTx/>
              <a:uFillTx/>
              <a:latin typeface="Arial"/>
              <a:cs typeface="Arial"/>
            </a:endParaRPr>
          </a:p>
        </p:txBody>
      </p:sp>
      <p:pic>
        <p:nvPicPr>
          <p:cNvPr id="4" name="object 4"/>
          <p:cNvPicPr/>
          <p:nvPr/>
        </p:nvPicPr>
        <p:blipFill>
          <a:blip r:embed="rId2" cstate="print"/>
          <a:stretch>
            <a:fillRect/>
          </a:stretch>
        </p:blipFill>
        <p:spPr>
          <a:xfrm>
            <a:off x="2575560" y="961644"/>
            <a:ext cx="4242816" cy="3643884"/>
          </a:xfrm>
          <a:prstGeom prst="rect">
            <a:avLst/>
          </a:prstGeom>
        </p:spPr>
      </p:pic>
      <p:sp>
        <p:nvSpPr>
          <p:cNvPr id="5" name="object 5"/>
          <p:cNvSpPr txBox="1"/>
          <p:nvPr/>
        </p:nvSpPr>
        <p:spPr>
          <a:xfrm>
            <a:off x="78739" y="4999029"/>
            <a:ext cx="1729739" cy="111125"/>
          </a:xfrm>
          <a:prstGeom prst="rect">
            <a:avLst/>
          </a:prstGeom>
        </p:spPr>
        <p:txBody>
          <a:bodyPr vert="horz" wrap="square" lIns="0" tIns="5080" rIns="0" bIns="0" rtlCol="0">
            <a:spAutoFit/>
          </a:bodyPr>
          <a:lstStyle/>
          <a:p>
            <a:pPr marL="12700" marR="0" lvl="0" indent="0" defTabSz="914400" eaLnBrk="1" fontAlgn="auto" latinLnBrk="0" hangingPunct="1">
              <a:lnSpc>
                <a:spcPct val="100000"/>
              </a:lnSpc>
              <a:spcBef>
                <a:spcPts val="40"/>
              </a:spcBef>
              <a:spcAft>
                <a:spcPts val="0"/>
              </a:spcAft>
              <a:buClrTx/>
              <a:buSzTx/>
              <a:buFontTx/>
              <a:buNone/>
              <a:tabLst/>
              <a:defRPr/>
            </a:pPr>
            <a:r>
              <a:rPr kumimoji="0" sz="600" b="0" i="0" u="none" strike="noStrike" kern="0" cap="none" spc="-10" normalizeH="0" baseline="0" noProof="0">
                <a:ln>
                  <a:noFill/>
                </a:ln>
                <a:solidFill>
                  <a:sysClr val="windowText" lastClr="000000"/>
                </a:solidFill>
                <a:effectLst/>
                <a:uLnTx/>
                <a:uFillTx/>
                <a:latin typeface="Arial"/>
                <a:cs typeface="Arial"/>
              </a:rPr>
              <a:t>Heaney</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LG,</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Price</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D</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et</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al.</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CHEST</a:t>
            </a:r>
            <a:r>
              <a:rPr kumimoji="0" sz="600" b="0" i="1"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2021;3:814-</a:t>
            </a:r>
            <a:r>
              <a:rPr kumimoji="0" sz="600" b="0" i="0" u="none" strike="noStrike" kern="0" cap="none" spc="-25" normalizeH="0" baseline="0" noProof="0">
                <a:ln>
                  <a:noFill/>
                </a:ln>
                <a:solidFill>
                  <a:sysClr val="windowText" lastClr="000000"/>
                </a:solidFill>
                <a:effectLst/>
                <a:uLnTx/>
                <a:uFillTx/>
                <a:latin typeface="Arial"/>
                <a:cs typeface="Arial"/>
              </a:rPr>
              <a:t>830</a:t>
            </a:r>
            <a:endParaRPr kumimoji="0" sz="600" b="0" i="0" u="none" strike="noStrike" kern="0" cap="none" spc="0" normalizeH="0" baseline="0" noProof="0">
              <a:ln>
                <a:noFill/>
              </a:ln>
              <a:solidFill>
                <a:sysClr val="windowText" lastClr="000000"/>
              </a:solidFill>
              <a:effectLst/>
              <a:uLnTx/>
              <a:uFillTx/>
              <a:latin typeface="Arial"/>
              <a:cs typeface="Arial"/>
            </a:endParaRPr>
          </a:p>
        </p:txBody>
      </p:sp>
      <p:pic>
        <p:nvPicPr>
          <p:cNvPr id="6" name="Graphic 5" descr="Beginning with solid fill">
            <a:hlinkClick r:id="rId3" action="ppaction://hlinksldjump"/>
            <a:extLst>
              <a:ext uri="{FF2B5EF4-FFF2-40B4-BE49-F238E27FC236}">
                <a16:creationId xmlns:a16="http://schemas.microsoft.com/office/drawing/2014/main" id="{3A35C3F0-F381-0A95-CE4B-22EC0048A57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body" idx="1"/>
          </p:nvPr>
        </p:nvSpPr>
        <p:spPr>
          <a:prstGeom prst="rect">
            <a:avLst/>
          </a:prstGeom>
        </p:spPr>
        <p:txBody>
          <a:bodyPr vert="horz" wrap="square" lIns="0" tIns="13335" rIns="0" bIns="0" rtlCol="0">
            <a:spAutoFit/>
          </a:bodyPr>
          <a:lstStyle/>
          <a:p>
            <a:pPr marL="145415" indent="-132715">
              <a:lnSpc>
                <a:spcPct val="100000"/>
              </a:lnSpc>
              <a:spcBef>
                <a:spcPts val="105"/>
              </a:spcBef>
              <a:buClr>
                <a:srgbClr val="FF9900"/>
              </a:buClr>
              <a:buFont typeface="Arial"/>
              <a:buChar char="•"/>
              <a:tabLst>
                <a:tab pos="145415" algn="l"/>
              </a:tabLst>
            </a:pPr>
            <a:r>
              <a:rPr b="0">
                <a:latin typeface="Arial"/>
                <a:cs typeface="Arial"/>
              </a:rPr>
              <a:t>Of</a:t>
            </a:r>
            <a:r>
              <a:rPr b="0" spc="-30">
                <a:latin typeface="Arial"/>
                <a:cs typeface="Arial"/>
              </a:rPr>
              <a:t> </a:t>
            </a:r>
            <a:r>
              <a:rPr b="0">
                <a:latin typeface="Arial"/>
                <a:cs typeface="Arial"/>
              </a:rPr>
              <a:t>the</a:t>
            </a:r>
            <a:r>
              <a:rPr b="0" spc="-35">
                <a:latin typeface="Arial"/>
                <a:cs typeface="Arial"/>
              </a:rPr>
              <a:t> </a:t>
            </a:r>
            <a:r>
              <a:rPr b="0">
                <a:latin typeface="Arial"/>
                <a:cs typeface="Arial"/>
              </a:rPr>
              <a:t>initial</a:t>
            </a:r>
            <a:r>
              <a:rPr b="0" spc="-35">
                <a:latin typeface="Arial"/>
                <a:cs typeface="Arial"/>
              </a:rPr>
              <a:t> </a:t>
            </a:r>
            <a:r>
              <a:rPr b="0">
                <a:latin typeface="Arial"/>
                <a:cs typeface="Arial"/>
              </a:rPr>
              <a:t>747</a:t>
            </a:r>
            <a:r>
              <a:rPr b="0" spc="-35">
                <a:latin typeface="Arial"/>
                <a:cs typeface="Arial"/>
              </a:rPr>
              <a:t> </a:t>
            </a:r>
            <a:r>
              <a:rPr b="0">
                <a:latin typeface="Arial"/>
                <a:cs typeface="Arial"/>
              </a:rPr>
              <a:t>selected</a:t>
            </a:r>
            <a:r>
              <a:rPr b="0" spc="-55">
                <a:latin typeface="Arial"/>
                <a:cs typeface="Arial"/>
              </a:rPr>
              <a:t> </a:t>
            </a:r>
            <a:r>
              <a:rPr b="0">
                <a:latin typeface="Arial"/>
                <a:cs typeface="Arial"/>
              </a:rPr>
              <a:t>variables,</a:t>
            </a:r>
            <a:r>
              <a:rPr b="0" spc="-40">
                <a:latin typeface="Arial"/>
                <a:cs typeface="Arial"/>
              </a:rPr>
              <a:t> </a:t>
            </a:r>
            <a:r>
              <a:rPr b="0">
                <a:latin typeface="Arial"/>
                <a:cs typeface="Arial"/>
              </a:rPr>
              <a:t>the</a:t>
            </a:r>
            <a:r>
              <a:rPr b="0" spc="-35">
                <a:latin typeface="Arial"/>
                <a:cs typeface="Arial"/>
              </a:rPr>
              <a:t> </a:t>
            </a:r>
            <a:r>
              <a:rPr b="0">
                <a:latin typeface="Arial"/>
                <a:cs typeface="Arial"/>
              </a:rPr>
              <a:t>Delphi</a:t>
            </a:r>
            <a:r>
              <a:rPr b="0" spc="-35">
                <a:latin typeface="Arial"/>
                <a:cs typeface="Arial"/>
              </a:rPr>
              <a:t> </a:t>
            </a:r>
            <a:r>
              <a:rPr b="0">
                <a:latin typeface="Arial"/>
                <a:cs typeface="Arial"/>
              </a:rPr>
              <a:t>panel</a:t>
            </a:r>
            <a:r>
              <a:rPr b="0" spc="-25">
                <a:latin typeface="Arial"/>
                <a:cs typeface="Arial"/>
              </a:rPr>
              <a:t> </a:t>
            </a:r>
            <a:r>
              <a:t>reached</a:t>
            </a:r>
            <a:r>
              <a:rPr spc="-50"/>
              <a:t> </a:t>
            </a:r>
            <a:r>
              <a:t>a</a:t>
            </a:r>
            <a:r>
              <a:rPr spc="-25"/>
              <a:t> </a:t>
            </a:r>
            <a:r>
              <a:t>consensus</a:t>
            </a:r>
            <a:r>
              <a:rPr spc="-55"/>
              <a:t> </a:t>
            </a:r>
            <a:r>
              <a:t>on</a:t>
            </a:r>
            <a:r>
              <a:rPr spc="-30"/>
              <a:t> </a:t>
            </a:r>
            <a:r>
              <a:rPr spc="-25"/>
              <a:t>95</a:t>
            </a:r>
            <a:r>
              <a:rPr b="0" spc="-25">
                <a:latin typeface="Arial"/>
                <a:cs typeface="Arial"/>
              </a:rPr>
              <a:t>.</a:t>
            </a:r>
          </a:p>
          <a:p>
            <a:pPr marL="146050" indent="-133350">
              <a:lnSpc>
                <a:spcPct val="100000"/>
              </a:lnSpc>
              <a:spcBef>
                <a:spcPts val="1505"/>
              </a:spcBef>
              <a:buClr>
                <a:srgbClr val="FF9900"/>
              </a:buClr>
              <a:buChar char="•"/>
              <a:tabLst>
                <a:tab pos="146050" algn="l"/>
              </a:tabLst>
            </a:pPr>
            <a:r>
              <a:rPr b="0">
                <a:latin typeface="Arial"/>
                <a:cs typeface="Arial"/>
              </a:rPr>
              <a:t>The</a:t>
            </a:r>
            <a:r>
              <a:rPr b="0" spc="-40">
                <a:latin typeface="Arial"/>
                <a:cs typeface="Arial"/>
              </a:rPr>
              <a:t> </a:t>
            </a:r>
            <a:r>
              <a:rPr b="0">
                <a:latin typeface="Arial"/>
                <a:cs typeface="Arial"/>
              </a:rPr>
              <a:t>chosen</a:t>
            </a:r>
            <a:r>
              <a:rPr b="0" spc="-45">
                <a:latin typeface="Arial"/>
                <a:cs typeface="Arial"/>
              </a:rPr>
              <a:t> </a:t>
            </a:r>
            <a:r>
              <a:rPr b="0">
                <a:latin typeface="Arial"/>
                <a:cs typeface="Arial"/>
              </a:rPr>
              <a:t>variables</a:t>
            </a:r>
            <a:r>
              <a:rPr b="0" spc="-30">
                <a:latin typeface="Arial"/>
                <a:cs typeface="Arial"/>
              </a:rPr>
              <a:t> </a:t>
            </a:r>
            <a:r>
              <a:rPr b="0">
                <a:latin typeface="Arial"/>
                <a:cs typeface="Arial"/>
              </a:rPr>
              <a:t>will</a:t>
            </a:r>
            <a:r>
              <a:rPr b="0" spc="-10">
                <a:latin typeface="Arial"/>
                <a:cs typeface="Arial"/>
              </a:rPr>
              <a:t> </a:t>
            </a:r>
            <a:r>
              <a:rPr b="0">
                <a:latin typeface="Arial"/>
                <a:cs typeface="Arial"/>
              </a:rPr>
              <a:t>allow</a:t>
            </a:r>
            <a:r>
              <a:rPr b="0" spc="-35">
                <a:latin typeface="Arial"/>
                <a:cs typeface="Arial"/>
              </a:rPr>
              <a:t> </a:t>
            </a:r>
            <a:r>
              <a:rPr b="0">
                <a:latin typeface="Arial"/>
                <a:cs typeface="Arial"/>
              </a:rPr>
              <a:t>severe</a:t>
            </a:r>
            <a:r>
              <a:rPr b="0" spc="-35">
                <a:latin typeface="Arial"/>
                <a:cs typeface="Arial"/>
              </a:rPr>
              <a:t> </a:t>
            </a:r>
            <a:r>
              <a:rPr b="0">
                <a:latin typeface="Arial"/>
                <a:cs typeface="Arial"/>
              </a:rPr>
              <a:t>asthma</a:t>
            </a:r>
            <a:r>
              <a:rPr b="0" spc="-45">
                <a:latin typeface="Arial"/>
                <a:cs typeface="Arial"/>
              </a:rPr>
              <a:t> </a:t>
            </a:r>
            <a:r>
              <a:rPr b="0">
                <a:latin typeface="Arial"/>
                <a:cs typeface="Arial"/>
              </a:rPr>
              <a:t>to</a:t>
            </a:r>
            <a:r>
              <a:rPr b="0" spc="-35">
                <a:latin typeface="Arial"/>
                <a:cs typeface="Arial"/>
              </a:rPr>
              <a:t> </a:t>
            </a:r>
            <a:r>
              <a:rPr b="0">
                <a:latin typeface="Arial"/>
                <a:cs typeface="Arial"/>
              </a:rPr>
              <a:t>be</a:t>
            </a:r>
            <a:r>
              <a:rPr b="0" spc="-25">
                <a:latin typeface="Arial"/>
                <a:cs typeface="Arial"/>
              </a:rPr>
              <a:t> </a:t>
            </a:r>
            <a:r>
              <a:rPr b="0">
                <a:latin typeface="Arial"/>
                <a:cs typeface="Arial"/>
              </a:rPr>
              <a:t>assessed</a:t>
            </a:r>
            <a:r>
              <a:rPr b="0" spc="-60">
                <a:latin typeface="Arial"/>
                <a:cs typeface="Arial"/>
              </a:rPr>
              <a:t> </a:t>
            </a:r>
            <a:r>
              <a:rPr b="0" spc="-10">
                <a:latin typeface="Arial"/>
                <a:cs typeface="Arial"/>
              </a:rPr>
              <a:t>against:</a:t>
            </a:r>
          </a:p>
          <a:p>
            <a:pPr marL="281940" lvl="1" indent="-135255">
              <a:lnSpc>
                <a:spcPct val="100000"/>
              </a:lnSpc>
              <a:spcBef>
                <a:spcPts val="305"/>
              </a:spcBef>
              <a:buClr>
                <a:srgbClr val="FF9900"/>
              </a:buClr>
              <a:buChar char="–"/>
              <a:tabLst>
                <a:tab pos="281940" algn="l"/>
              </a:tabLst>
            </a:pPr>
            <a:r>
              <a:rPr sz="1200">
                <a:solidFill>
                  <a:srgbClr val="073762"/>
                </a:solidFill>
                <a:latin typeface="Arial"/>
                <a:cs typeface="Arial"/>
              </a:rPr>
              <a:t>Patient</a:t>
            </a:r>
            <a:r>
              <a:rPr sz="1200" spc="-40">
                <a:solidFill>
                  <a:srgbClr val="073762"/>
                </a:solidFill>
                <a:latin typeface="Arial"/>
                <a:cs typeface="Arial"/>
              </a:rPr>
              <a:t> </a:t>
            </a:r>
            <a:r>
              <a:rPr sz="1200" spc="-10">
                <a:solidFill>
                  <a:srgbClr val="073762"/>
                </a:solidFill>
                <a:latin typeface="Arial"/>
                <a:cs typeface="Arial"/>
              </a:rPr>
              <a:t>demographics</a:t>
            </a:r>
            <a:endParaRPr sz="1200">
              <a:latin typeface="Arial"/>
              <a:cs typeface="Arial"/>
            </a:endParaRPr>
          </a:p>
          <a:p>
            <a:pPr marL="281940" lvl="1" indent="-135255">
              <a:lnSpc>
                <a:spcPct val="100000"/>
              </a:lnSpc>
              <a:spcBef>
                <a:spcPts val="300"/>
              </a:spcBef>
              <a:buClr>
                <a:srgbClr val="FF9900"/>
              </a:buClr>
              <a:buChar char="–"/>
              <a:tabLst>
                <a:tab pos="281940" algn="l"/>
              </a:tabLst>
            </a:pPr>
            <a:r>
              <a:rPr sz="1200">
                <a:solidFill>
                  <a:srgbClr val="073762"/>
                </a:solidFill>
                <a:latin typeface="Arial"/>
                <a:cs typeface="Arial"/>
              </a:rPr>
              <a:t>Medical</a:t>
            </a:r>
            <a:r>
              <a:rPr sz="1200" spc="-45">
                <a:solidFill>
                  <a:srgbClr val="073762"/>
                </a:solidFill>
                <a:latin typeface="Arial"/>
                <a:cs typeface="Arial"/>
              </a:rPr>
              <a:t> </a:t>
            </a:r>
            <a:r>
              <a:rPr sz="1200">
                <a:solidFill>
                  <a:srgbClr val="073762"/>
                </a:solidFill>
                <a:latin typeface="Arial"/>
                <a:cs typeface="Arial"/>
              </a:rPr>
              <a:t>history</a:t>
            </a:r>
            <a:r>
              <a:rPr sz="1200" spc="-35">
                <a:solidFill>
                  <a:srgbClr val="073762"/>
                </a:solidFill>
                <a:latin typeface="Arial"/>
                <a:cs typeface="Arial"/>
              </a:rPr>
              <a:t> </a:t>
            </a:r>
            <a:r>
              <a:rPr sz="1200">
                <a:solidFill>
                  <a:srgbClr val="073762"/>
                </a:solidFill>
                <a:latin typeface="Arial"/>
                <a:cs typeface="Arial"/>
              </a:rPr>
              <a:t>and</a:t>
            </a:r>
            <a:r>
              <a:rPr sz="1200" spc="-45">
                <a:solidFill>
                  <a:srgbClr val="073762"/>
                </a:solidFill>
                <a:latin typeface="Arial"/>
                <a:cs typeface="Arial"/>
              </a:rPr>
              <a:t> </a:t>
            </a:r>
            <a:r>
              <a:rPr sz="1200" spc="-10">
                <a:solidFill>
                  <a:srgbClr val="073762"/>
                </a:solidFill>
                <a:latin typeface="Arial"/>
                <a:cs typeface="Arial"/>
              </a:rPr>
              <a:t>diagnostics</a:t>
            </a:r>
            <a:endParaRPr sz="1200">
              <a:latin typeface="Arial"/>
              <a:cs typeface="Arial"/>
            </a:endParaRPr>
          </a:p>
          <a:p>
            <a:pPr marL="282575" lvl="1" indent="-135890">
              <a:lnSpc>
                <a:spcPct val="100000"/>
              </a:lnSpc>
              <a:spcBef>
                <a:spcPts val="300"/>
              </a:spcBef>
              <a:buClr>
                <a:srgbClr val="FF9900"/>
              </a:buClr>
              <a:buChar char="–"/>
              <a:tabLst>
                <a:tab pos="282575" algn="l"/>
              </a:tabLst>
            </a:pPr>
            <a:r>
              <a:rPr sz="1200">
                <a:solidFill>
                  <a:srgbClr val="073762"/>
                </a:solidFill>
                <a:latin typeface="Arial"/>
                <a:cs typeface="Arial"/>
              </a:rPr>
              <a:t>Clinical</a:t>
            </a:r>
            <a:r>
              <a:rPr sz="1200" spc="-60">
                <a:solidFill>
                  <a:srgbClr val="073762"/>
                </a:solidFill>
                <a:latin typeface="Arial"/>
                <a:cs typeface="Arial"/>
              </a:rPr>
              <a:t> </a:t>
            </a:r>
            <a:r>
              <a:rPr sz="1200" spc="-10">
                <a:solidFill>
                  <a:srgbClr val="073762"/>
                </a:solidFill>
                <a:latin typeface="Arial"/>
                <a:cs typeface="Arial"/>
              </a:rPr>
              <a:t>characteristics</a:t>
            </a:r>
            <a:endParaRPr sz="1200">
              <a:latin typeface="Arial"/>
              <a:cs typeface="Arial"/>
            </a:endParaRPr>
          </a:p>
          <a:p>
            <a:pPr marL="281940" lvl="1" indent="-135255">
              <a:lnSpc>
                <a:spcPct val="100000"/>
              </a:lnSpc>
              <a:spcBef>
                <a:spcPts val="305"/>
              </a:spcBef>
              <a:buClr>
                <a:srgbClr val="FF9900"/>
              </a:buClr>
              <a:buChar char="–"/>
              <a:tabLst>
                <a:tab pos="281940" algn="l"/>
              </a:tabLst>
            </a:pPr>
            <a:r>
              <a:rPr sz="1200" spc="-10">
                <a:solidFill>
                  <a:srgbClr val="073762"/>
                </a:solidFill>
                <a:latin typeface="Arial"/>
                <a:cs typeface="Arial"/>
              </a:rPr>
              <a:t>Patient-</a:t>
            </a:r>
            <a:r>
              <a:rPr sz="1200">
                <a:solidFill>
                  <a:srgbClr val="073762"/>
                </a:solidFill>
                <a:latin typeface="Arial"/>
                <a:cs typeface="Arial"/>
              </a:rPr>
              <a:t>reported</a:t>
            </a:r>
            <a:r>
              <a:rPr sz="1200" spc="-15">
                <a:solidFill>
                  <a:srgbClr val="073762"/>
                </a:solidFill>
                <a:latin typeface="Arial"/>
                <a:cs typeface="Arial"/>
              </a:rPr>
              <a:t> </a:t>
            </a:r>
            <a:r>
              <a:rPr sz="1200" spc="-10">
                <a:solidFill>
                  <a:srgbClr val="073762"/>
                </a:solidFill>
                <a:latin typeface="Arial"/>
                <a:cs typeface="Arial"/>
              </a:rPr>
              <a:t>outcomes</a:t>
            </a:r>
            <a:endParaRPr sz="1200">
              <a:latin typeface="Arial"/>
              <a:cs typeface="Arial"/>
            </a:endParaRPr>
          </a:p>
          <a:p>
            <a:pPr lvl="1">
              <a:lnSpc>
                <a:spcPct val="100000"/>
              </a:lnSpc>
              <a:spcBef>
                <a:spcPts val="114"/>
              </a:spcBef>
              <a:buClr>
                <a:srgbClr val="FF9900"/>
              </a:buClr>
              <a:buFont typeface="Arial"/>
              <a:buChar char="–"/>
            </a:pPr>
            <a:endParaRPr sz="1200">
              <a:latin typeface="Arial"/>
              <a:cs typeface="Arial"/>
            </a:endParaRPr>
          </a:p>
          <a:p>
            <a:pPr marL="146685" marR="5080" indent="-134620">
              <a:lnSpc>
                <a:spcPct val="100000"/>
              </a:lnSpc>
              <a:buClr>
                <a:srgbClr val="FF9900"/>
              </a:buClr>
              <a:buChar char="•"/>
              <a:tabLst>
                <a:tab pos="146685" algn="l"/>
              </a:tabLst>
            </a:pPr>
            <a:r>
              <a:rPr sz="1600" b="0" spc="-10">
                <a:latin typeface="Arial"/>
                <a:cs typeface="Arial"/>
              </a:rPr>
              <a:t>Physician-</a:t>
            </a:r>
            <a:r>
              <a:rPr sz="1600" b="0">
                <a:latin typeface="Arial"/>
                <a:cs typeface="Arial"/>
              </a:rPr>
              <a:t>reported</a:t>
            </a:r>
            <a:r>
              <a:rPr sz="1600" b="0" spc="-25">
                <a:latin typeface="Arial"/>
                <a:cs typeface="Arial"/>
              </a:rPr>
              <a:t> </a:t>
            </a:r>
            <a:r>
              <a:rPr sz="1600" b="0">
                <a:latin typeface="Arial"/>
                <a:cs typeface="Arial"/>
              </a:rPr>
              <a:t>outcomes</a:t>
            </a:r>
            <a:r>
              <a:rPr sz="1600" b="0" spc="-25">
                <a:latin typeface="Arial"/>
                <a:cs typeface="Arial"/>
              </a:rPr>
              <a:t> </a:t>
            </a:r>
            <a:r>
              <a:rPr sz="1600" b="0">
                <a:latin typeface="Arial"/>
                <a:cs typeface="Arial"/>
              </a:rPr>
              <a:t>such</a:t>
            </a:r>
            <a:r>
              <a:rPr sz="1600" b="0" spc="-55">
                <a:latin typeface="Arial"/>
                <a:cs typeface="Arial"/>
              </a:rPr>
              <a:t> </a:t>
            </a:r>
            <a:r>
              <a:rPr sz="1600" b="0">
                <a:latin typeface="Arial"/>
                <a:cs typeface="Arial"/>
              </a:rPr>
              <a:t>as</a:t>
            </a:r>
            <a:r>
              <a:rPr sz="1600" b="0" spc="-30">
                <a:latin typeface="Arial"/>
                <a:cs typeface="Arial"/>
              </a:rPr>
              <a:t> </a:t>
            </a:r>
            <a:r>
              <a:rPr sz="1600" spc="-10"/>
              <a:t>nonadherence</a:t>
            </a:r>
            <a:r>
              <a:rPr sz="1600" spc="-20"/>
              <a:t> </a:t>
            </a:r>
            <a:r>
              <a:rPr sz="1600" b="0">
                <a:latin typeface="Arial"/>
                <a:cs typeface="Arial"/>
              </a:rPr>
              <a:t>and</a:t>
            </a:r>
            <a:r>
              <a:rPr sz="1600" b="0" spc="-30">
                <a:latin typeface="Arial"/>
                <a:cs typeface="Arial"/>
              </a:rPr>
              <a:t> </a:t>
            </a:r>
            <a:r>
              <a:rPr sz="1600" b="0">
                <a:latin typeface="Arial"/>
                <a:cs typeface="Arial"/>
              </a:rPr>
              <a:t>information</a:t>
            </a:r>
            <a:r>
              <a:rPr sz="1600" b="0" spc="-35">
                <a:latin typeface="Arial"/>
                <a:cs typeface="Arial"/>
              </a:rPr>
              <a:t> </a:t>
            </a:r>
            <a:r>
              <a:rPr sz="1600" b="0">
                <a:latin typeface="Arial"/>
                <a:cs typeface="Arial"/>
              </a:rPr>
              <a:t>about</a:t>
            </a:r>
            <a:r>
              <a:rPr sz="1600" b="0" spc="-30">
                <a:latin typeface="Arial"/>
                <a:cs typeface="Arial"/>
              </a:rPr>
              <a:t> </a:t>
            </a:r>
            <a:r>
              <a:rPr sz="1600"/>
              <a:t>treatment</a:t>
            </a:r>
            <a:r>
              <a:rPr sz="1600" spc="5"/>
              <a:t> </a:t>
            </a:r>
            <a:r>
              <a:rPr sz="1600" spc="-25"/>
              <a:t>and </a:t>
            </a:r>
            <a:r>
              <a:rPr sz="1600"/>
              <a:t>management</a:t>
            </a:r>
            <a:r>
              <a:rPr sz="1600" spc="-20"/>
              <a:t> </a:t>
            </a:r>
            <a:r>
              <a:rPr sz="1600"/>
              <a:t>strategies</a:t>
            </a:r>
            <a:r>
              <a:rPr sz="1600" spc="-15"/>
              <a:t> </a:t>
            </a:r>
            <a:r>
              <a:rPr sz="1600" b="0">
                <a:latin typeface="Arial"/>
                <a:cs typeface="Arial"/>
              </a:rPr>
              <a:t>will</a:t>
            </a:r>
            <a:r>
              <a:rPr sz="1600" b="0" spc="-55">
                <a:latin typeface="Arial"/>
                <a:cs typeface="Arial"/>
              </a:rPr>
              <a:t> </a:t>
            </a:r>
            <a:r>
              <a:rPr sz="1600" b="0">
                <a:latin typeface="Arial"/>
                <a:cs typeface="Arial"/>
              </a:rPr>
              <a:t>also</a:t>
            </a:r>
            <a:r>
              <a:rPr sz="1600" b="0" spc="-60">
                <a:latin typeface="Arial"/>
                <a:cs typeface="Arial"/>
              </a:rPr>
              <a:t> </a:t>
            </a:r>
            <a:r>
              <a:rPr sz="1600" b="0">
                <a:latin typeface="Arial"/>
                <a:cs typeface="Arial"/>
              </a:rPr>
              <a:t>be</a:t>
            </a:r>
            <a:r>
              <a:rPr sz="1600" b="0" spc="-35">
                <a:latin typeface="Arial"/>
                <a:cs typeface="Arial"/>
              </a:rPr>
              <a:t> </a:t>
            </a:r>
            <a:r>
              <a:rPr sz="1600" b="0" spc="-10">
                <a:latin typeface="Arial"/>
                <a:cs typeface="Arial"/>
              </a:rPr>
              <a:t>recorded.</a:t>
            </a:r>
            <a:endParaRPr sz="1600">
              <a:latin typeface="Arial"/>
              <a:cs typeface="Arial"/>
            </a:endParaRPr>
          </a:p>
        </p:txBody>
      </p:sp>
      <p:sp>
        <p:nvSpPr>
          <p:cNvPr id="4" name="object 4"/>
          <p:cNvSpPr txBox="1">
            <a:spLocks noGrp="1"/>
          </p:cNvSpPr>
          <p:nvPr>
            <p:ph type="ftr" sz="quarter" idx="5"/>
          </p:nvPr>
        </p:nvSpPr>
        <p:spPr>
          <a:prstGeom prst="rect">
            <a:avLst/>
          </a:prstGeom>
        </p:spPr>
        <p:txBody>
          <a:bodyPr vert="horz" wrap="square" lIns="0" tIns="3175" rIns="0" bIns="0" rtlCol="0">
            <a:spAutoFit/>
          </a:bodyPr>
          <a:lstStyle/>
          <a:p>
            <a:pPr marL="12700">
              <a:lnSpc>
                <a:spcPct val="100000"/>
              </a:lnSpc>
              <a:spcBef>
                <a:spcPts val="25"/>
              </a:spcBef>
            </a:pPr>
            <a:r>
              <a:t>ISAR:</a:t>
            </a:r>
            <a:r>
              <a:rPr spc="-10"/>
              <a:t> International</a:t>
            </a:r>
            <a:r>
              <a:rPr spc="10"/>
              <a:t> </a:t>
            </a:r>
            <a:r>
              <a:t>Severe</a:t>
            </a:r>
            <a:r>
              <a:rPr spc="20"/>
              <a:t> </a:t>
            </a:r>
            <a:r>
              <a:t>Asthma</a:t>
            </a:r>
            <a:r>
              <a:rPr spc="-40"/>
              <a:t> </a:t>
            </a:r>
            <a:r>
              <a:rPr spc="-10"/>
              <a:t>Registry</a:t>
            </a:r>
          </a:p>
        </p:txBody>
      </p:sp>
      <p:sp>
        <p:nvSpPr>
          <p:cNvPr id="3" name="object 3"/>
          <p:cNvSpPr txBox="1">
            <a:spLocks noGrp="1"/>
          </p:cNvSpPr>
          <p:nvPr>
            <p:ph type="title"/>
          </p:nvPr>
        </p:nvSpPr>
        <p:spPr>
          <a:prstGeom prst="rect">
            <a:avLst/>
          </a:prstGeom>
        </p:spPr>
        <p:txBody>
          <a:bodyPr vert="horz" wrap="square" lIns="0" tIns="239521" rIns="0" bIns="0" rtlCol="0">
            <a:spAutoFit/>
          </a:bodyPr>
          <a:lstStyle/>
          <a:p>
            <a:pPr marL="12700">
              <a:lnSpc>
                <a:spcPct val="100000"/>
              </a:lnSpc>
              <a:spcBef>
                <a:spcPts val="100"/>
              </a:spcBef>
            </a:pPr>
            <a:r>
              <a:t>Results:</a:t>
            </a:r>
            <a:r>
              <a:rPr spc="-45"/>
              <a:t> </a:t>
            </a:r>
            <a:r>
              <a:t>Consensus</a:t>
            </a:r>
            <a:r>
              <a:rPr spc="-40"/>
              <a:t> </a:t>
            </a:r>
            <a:r>
              <a:t>on</a:t>
            </a:r>
            <a:r>
              <a:rPr spc="-60"/>
              <a:t> </a:t>
            </a:r>
            <a:r>
              <a:t>95</a:t>
            </a:r>
            <a:r>
              <a:rPr spc="-45"/>
              <a:t> </a:t>
            </a:r>
            <a:r>
              <a:t>core</a:t>
            </a:r>
            <a:r>
              <a:rPr spc="-45"/>
              <a:t> </a:t>
            </a:r>
            <a:r>
              <a:rPr spc="-10"/>
              <a:t>variables</a:t>
            </a:r>
          </a:p>
        </p:txBody>
      </p:sp>
      <p:pic>
        <p:nvPicPr>
          <p:cNvPr id="8" name="Graphic 7" descr="Beginning with solid fill">
            <a:hlinkClick r:id="rId2" action="ppaction://hlinksldjump"/>
            <a:extLst>
              <a:ext uri="{FF2B5EF4-FFF2-40B4-BE49-F238E27FC236}">
                <a16:creationId xmlns:a16="http://schemas.microsoft.com/office/drawing/2014/main" id="{B373CB8F-1617-3E8D-EF78-6B41CB5AC65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294766" y="21856"/>
            <a:ext cx="7684770" cy="525525"/>
          </a:xfrm>
          <a:prstGeom prst="rect">
            <a:avLst/>
          </a:prstGeom>
        </p:spPr>
        <p:txBody>
          <a:bodyPr vert="horz" wrap="square" lIns="0" tIns="203784" rIns="0" bIns="0" rtlCol="0">
            <a:spAutoFit/>
          </a:bodyPr>
          <a:lstStyle/>
          <a:p>
            <a:pPr marL="48260">
              <a:lnSpc>
                <a:spcPct val="100000"/>
              </a:lnSpc>
              <a:spcBef>
                <a:spcPts val="95"/>
              </a:spcBef>
            </a:pPr>
            <a:r>
              <a:t>Prevalence</a:t>
            </a:r>
            <a:r>
              <a:rPr spc="-10"/>
              <a:t> </a:t>
            </a:r>
            <a:r>
              <a:t>of</a:t>
            </a:r>
            <a:r>
              <a:rPr spc="-50"/>
              <a:t> </a:t>
            </a:r>
            <a:r>
              <a:t>eosinophilic</a:t>
            </a:r>
            <a:r>
              <a:rPr spc="-10"/>
              <a:t> </a:t>
            </a:r>
            <a:r>
              <a:t>severe</a:t>
            </a:r>
            <a:r>
              <a:rPr spc="-20"/>
              <a:t> </a:t>
            </a:r>
            <a:r>
              <a:t>asthma</a:t>
            </a:r>
            <a:r>
              <a:rPr spc="-35"/>
              <a:t> </a:t>
            </a:r>
            <a:r>
              <a:t>phenotypes</a:t>
            </a:r>
            <a:r>
              <a:rPr spc="10"/>
              <a:t> </a:t>
            </a:r>
            <a:r>
              <a:t>in</a:t>
            </a:r>
            <a:r>
              <a:rPr spc="-50"/>
              <a:t> </a:t>
            </a:r>
            <a:r>
              <a:rPr spc="-20"/>
              <a:t>ISAR</a:t>
            </a:r>
          </a:p>
        </p:txBody>
      </p:sp>
      <p:pic>
        <p:nvPicPr>
          <p:cNvPr id="3" name="object 3"/>
          <p:cNvPicPr/>
          <p:nvPr/>
        </p:nvPicPr>
        <p:blipFill>
          <a:blip r:embed="rId2" cstate="print"/>
          <a:stretch>
            <a:fillRect/>
          </a:stretch>
        </p:blipFill>
        <p:spPr>
          <a:xfrm>
            <a:off x="547741" y="847491"/>
            <a:ext cx="6724089" cy="3843233"/>
          </a:xfrm>
          <a:prstGeom prst="rect">
            <a:avLst/>
          </a:prstGeom>
        </p:spPr>
      </p:pic>
      <p:sp>
        <p:nvSpPr>
          <p:cNvPr id="4" name="object 4"/>
          <p:cNvSpPr/>
          <p:nvPr/>
        </p:nvSpPr>
        <p:spPr>
          <a:xfrm>
            <a:off x="7879080" y="2033016"/>
            <a:ext cx="125095" cy="2273935"/>
          </a:xfrm>
          <a:custGeom>
            <a:avLst/>
            <a:gdLst/>
            <a:ahLst/>
            <a:cxnLst/>
            <a:rect l="l" t="t" r="r" b="b"/>
            <a:pathLst>
              <a:path w="125095" h="2273935">
                <a:moveTo>
                  <a:pt x="62484" y="0"/>
                </a:moveTo>
                <a:lnTo>
                  <a:pt x="0" y="188213"/>
                </a:lnTo>
                <a:lnTo>
                  <a:pt x="31242" y="188213"/>
                </a:lnTo>
                <a:lnTo>
                  <a:pt x="31242" y="2085568"/>
                </a:lnTo>
                <a:lnTo>
                  <a:pt x="0" y="2085568"/>
                </a:lnTo>
                <a:lnTo>
                  <a:pt x="62484" y="2273808"/>
                </a:lnTo>
                <a:lnTo>
                  <a:pt x="124968" y="2085568"/>
                </a:lnTo>
                <a:lnTo>
                  <a:pt x="93725" y="2085568"/>
                </a:lnTo>
                <a:lnTo>
                  <a:pt x="93725" y="188213"/>
                </a:lnTo>
                <a:lnTo>
                  <a:pt x="124968" y="188213"/>
                </a:lnTo>
                <a:lnTo>
                  <a:pt x="62484"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object 5"/>
          <p:cNvSpPr txBox="1"/>
          <p:nvPr/>
        </p:nvSpPr>
        <p:spPr>
          <a:xfrm>
            <a:off x="7432675" y="1764919"/>
            <a:ext cx="1172845" cy="147955"/>
          </a:xfrm>
          <a:prstGeom prst="rect">
            <a:avLst/>
          </a:prstGeom>
        </p:spPr>
        <p:txBody>
          <a:bodyPr vert="horz" wrap="square" lIns="0" tIns="13335" rIns="0" bIns="0" rtlCol="0">
            <a:spAutoFit/>
          </a:bodyPr>
          <a:lstStyle/>
          <a:p>
            <a:pPr marL="12700" marR="0" lvl="0" indent="0" defTabSz="914400" eaLnBrk="1" fontAlgn="auto" latinLnBrk="0" hangingPunct="1">
              <a:lnSpc>
                <a:spcPct val="100000"/>
              </a:lnSpc>
              <a:spcBef>
                <a:spcPts val="105"/>
              </a:spcBef>
              <a:spcAft>
                <a:spcPts val="0"/>
              </a:spcAft>
              <a:buClrTx/>
              <a:buSzTx/>
              <a:buFontTx/>
              <a:buNone/>
              <a:tabLst/>
              <a:defRPr/>
            </a:pPr>
            <a:r>
              <a:rPr kumimoji="0" sz="800" b="1" i="0" u="none" strike="noStrike" kern="0" cap="none" spc="0" normalizeH="0" baseline="0" noProof="0">
                <a:ln>
                  <a:noFill/>
                </a:ln>
                <a:solidFill>
                  <a:srgbClr val="AC004D"/>
                </a:solidFill>
                <a:effectLst/>
                <a:uLnTx/>
                <a:uFillTx/>
                <a:latin typeface="Arial"/>
                <a:cs typeface="Arial"/>
              </a:rPr>
              <a:t>Most</a:t>
            </a:r>
            <a:r>
              <a:rPr kumimoji="0" sz="800" b="1" i="0" u="none" strike="noStrike" kern="0" cap="none" spc="-35" normalizeH="0" baseline="0" noProof="0">
                <a:ln>
                  <a:noFill/>
                </a:ln>
                <a:solidFill>
                  <a:srgbClr val="AC004D"/>
                </a:solidFill>
                <a:effectLst/>
                <a:uLnTx/>
                <a:uFillTx/>
                <a:latin typeface="Arial"/>
                <a:cs typeface="Arial"/>
              </a:rPr>
              <a:t> </a:t>
            </a:r>
            <a:r>
              <a:rPr kumimoji="0" sz="800" b="1" i="0" u="none" strike="noStrike" kern="0" cap="none" spc="0" normalizeH="0" baseline="0" noProof="0">
                <a:ln>
                  <a:noFill/>
                </a:ln>
                <a:solidFill>
                  <a:srgbClr val="AC004D"/>
                </a:solidFill>
                <a:effectLst/>
                <a:uLnTx/>
                <a:uFillTx/>
                <a:latin typeface="Arial"/>
                <a:cs typeface="Arial"/>
              </a:rPr>
              <a:t>likely</a:t>
            </a:r>
            <a:r>
              <a:rPr kumimoji="0" sz="800" b="1" i="0" u="none" strike="noStrike" kern="0" cap="none" spc="-5" normalizeH="0" baseline="0" noProof="0">
                <a:ln>
                  <a:noFill/>
                </a:ln>
                <a:solidFill>
                  <a:srgbClr val="AC004D"/>
                </a:solidFill>
                <a:effectLst/>
                <a:uLnTx/>
                <a:uFillTx/>
                <a:latin typeface="Arial"/>
                <a:cs typeface="Arial"/>
              </a:rPr>
              <a:t> </a:t>
            </a:r>
            <a:r>
              <a:rPr kumimoji="0" sz="800" b="1" i="0" u="none" strike="noStrike" kern="0" cap="none" spc="-10" normalizeH="0" baseline="0" noProof="0">
                <a:ln>
                  <a:noFill/>
                </a:ln>
                <a:solidFill>
                  <a:srgbClr val="AC004D"/>
                </a:solidFill>
                <a:effectLst/>
                <a:uLnTx/>
                <a:uFillTx/>
                <a:latin typeface="Arial"/>
                <a:cs typeface="Arial"/>
              </a:rPr>
              <a:t>eosinophilic</a:t>
            </a:r>
            <a:endParaRPr kumimoji="0" sz="800" b="0" i="0" u="none" strike="noStrike" kern="0" cap="none" spc="0" normalizeH="0" baseline="0" noProof="0">
              <a:ln>
                <a:noFill/>
              </a:ln>
              <a:solidFill>
                <a:sysClr val="windowText" lastClr="000000"/>
              </a:solidFill>
              <a:effectLst/>
              <a:uLnTx/>
              <a:uFillTx/>
              <a:latin typeface="Arial"/>
              <a:cs typeface="Arial"/>
            </a:endParaRPr>
          </a:p>
        </p:txBody>
      </p:sp>
      <p:sp>
        <p:nvSpPr>
          <p:cNvPr id="8" name="object 8"/>
          <p:cNvSpPr txBox="1"/>
          <p:nvPr/>
        </p:nvSpPr>
        <p:spPr>
          <a:xfrm>
            <a:off x="78739" y="4999029"/>
            <a:ext cx="1729739" cy="111125"/>
          </a:xfrm>
          <a:prstGeom prst="rect">
            <a:avLst/>
          </a:prstGeom>
        </p:spPr>
        <p:txBody>
          <a:bodyPr vert="horz" wrap="square" lIns="0" tIns="5080" rIns="0" bIns="0" rtlCol="0">
            <a:spAutoFit/>
          </a:bodyPr>
          <a:lstStyle/>
          <a:p>
            <a:pPr marL="12700" marR="0" lvl="0" indent="0" defTabSz="914400" eaLnBrk="1" fontAlgn="auto" latinLnBrk="0" hangingPunct="1">
              <a:lnSpc>
                <a:spcPct val="100000"/>
              </a:lnSpc>
              <a:spcBef>
                <a:spcPts val="40"/>
              </a:spcBef>
              <a:spcAft>
                <a:spcPts val="0"/>
              </a:spcAft>
              <a:buClrTx/>
              <a:buSzTx/>
              <a:buFontTx/>
              <a:buNone/>
              <a:tabLst/>
              <a:defRPr/>
            </a:pPr>
            <a:r>
              <a:rPr kumimoji="0" sz="600" b="0" i="0" u="none" strike="noStrike" kern="0" cap="none" spc="-10" normalizeH="0" baseline="0" noProof="0">
                <a:ln>
                  <a:noFill/>
                </a:ln>
                <a:solidFill>
                  <a:sysClr val="windowText" lastClr="000000"/>
                </a:solidFill>
                <a:effectLst/>
                <a:uLnTx/>
                <a:uFillTx/>
                <a:latin typeface="Arial"/>
                <a:cs typeface="Arial"/>
              </a:rPr>
              <a:t>Heaney</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LG,</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Price</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D</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et</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al.</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CHEST</a:t>
            </a:r>
            <a:r>
              <a:rPr kumimoji="0" sz="600" b="0" i="1"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2021;3:814-</a:t>
            </a:r>
            <a:r>
              <a:rPr kumimoji="0" sz="600" b="0" i="0" u="none" strike="noStrike" kern="0" cap="none" spc="-25" normalizeH="0" baseline="0" noProof="0">
                <a:ln>
                  <a:noFill/>
                </a:ln>
                <a:solidFill>
                  <a:sysClr val="windowText" lastClr="000000"/>
                </a:solidFill>
                <a:effectLst/>
                <a:uLnTx/>
                <a:uFillTx/>
                <a:latin typeface="Arial"/>
                <a:cs typeface="Arial"/>
              </a:rPr>
              <a:t>830</a:t>
            </a:r>
            <a:endParaRPr kumimoji="0" sz="600" b="0" i="0" u="none" strike="noStrike" kern="0" cap="none" spc="0" normalizeH="0" baseline="0" noProof="0">
              <a:ln>
                <a:noFill/>
              </a:ln>
              <a:solidFill>
                <a:sysClr val="windowText" lastClr="000000"/>
              </a:solidFill>
              <a:effectLst/>
              <a:uLnTx/>
              <a:uFillTx/>
              <a:latin typeface="Arial"/>
              <a:cs typeface="Arial"/>
            </a:endParaRPr>
          </a:p>
        </p:txBody>
      </p:sp>
      <p:sp>
        <p:nvSpPr>
          <p:cNvPr id="6" name="object 6"/>
          <p:cNvSpPr txBox="1"/>
          <p:nvPr/>
        </p:nvSpPr>
        <p:spPr>
          <a:xfrm>
            <a:off x="7551546" y="4359961"/>
            <a:ext cx="855980" cy="14795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800" b="1" i="0" u="none" strike="noStrike" kern="0" cap="none" spc="-10" normalizeH="0" baseline="0" noProof="0">
                <a:ln>
                  <a:noFill/>
                </a:ln>
                <a:solidFill>
                  <a:srgbClr val="EA8901"/>
                </a:solidFill>
                <a:effectLst/>
                <a:uLnTx/>
                <a:uFillTx/>
                <a:latin typeface="Arial"/>
                <a:cs typeface="Arial"/>
              </a:rPr>
              <a:t>Non-eosinophilic</a:t>
            </a:r>
            <a:endParaRPr kumimoji="0" sz="800" b="0" i="0" u="none" strike="noStrike" kern="0" cap="none" spc="0" normalizeH="0" baseline="0" noProof="0">
              <a:ln>
                <a:noFill/>
              </a:ln>
              <a:solidFill>
                <a:sysClr val="windowText" lastClr="000000"/>
              </a:solidFill>
              <a:effectLst/>
              <a:uLnTx/>
              <a:uFillTx/>
              <a:latin typeface="Arial"/>
              <a:cs typeface="Arial"/>
            </a:endParaRPr>
          </a:p>
        </p:txBody>
      </p:sp>
      <p:sp>
        <p:nvSpPr>
          <p:cNvPr id="7" name="object 7"/>
          <p:cNvSpPr txBox="1"/>
          <p:nvPr/>
        </p:nvSpPr>
        <p:spPr>
          <a:xfrm>
            <a:off x="78739" y="4872634"/>
            <a:ext cx="7324090" cy="116839"/>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600" b="0" i="0" u="none" strike="noStrike" kern="0" cap="none" spc="-10" normalizeH="0" baseline="0" noProof="0">
                <a:ln>
                  <a:noFill/>
                </a:ln>
                <a:solidFill>
                  <a:sysClr val="windowText" lastClr="000000"/>
                </a:solidFill>
                <a:effectLst/>
                <a:uLnTx/>
                <a:uFillTx/>
                <a:latin typeface="Arial"/>
                <a:cs typeface="Arial"/>
              </a:rPr>
              <a:t>Anti-</a:t>
            </a:r>
            <a:r>
              <a:rPr kumimoji="0" sz="600" b="0" i="0" u="none" strike="noStrike" kern="0" cap="none" spc="0" normalizeH="0" baseline="0" noProof="0">
                <a:ln>
                  <a:noFill/>
                </a:ln>
                <a:solidFill>
                  <a:sysClr val="windowText" lastClr="000000"/>
                </a:solidFill>
                <a:effectLst/>
                <a:uLnTx/>
                <a:uFillTx/>
                <a:latin typeface="Arial"/>
                <a:cs typeface="Arial"/>
              </a:rPr>
              <a:t>IL5</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Anti-interleukin</a:t>
            </a:r>
            <a:r>
              <a:rPr kumimoji="0" sz="600" b="0" i="0" u="none" strike="noStrike" kern="0" cap="none" spc="-3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5;</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BEC</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Blood</a:t>
            </a:r>
            <a:r>
              <a:rPr kumimoji="0" sz="600" b="0" i="0" u="none" strike="noStrike" kern="0" cap="none" spc="-10" normalizeH="0" baseline="0" noProof="0">
                <a:ln>
                  <a:noFill/>
                </a:ln>
                <a:solidFill>
                  <a:sysClr val="windowText" lastClr="000000"/>
                </a:solidFill>
                <a:effectLst/>
                <a:uLnTx/>
                <a:uFillTx/>
                <a:latin typeface="Arial"/>
                <a:cs typeface="Arial"/>
              </a:rPr>
              <a:t> eosinophil</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count;</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FeNO</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Fractional</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exhaled</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nitric</a:t>
            </a:r>
            <a:r>
              <a:rPr kumimoji="0" sz="600" b="0" i="0" u="none" strike="noStrike" kern="0" cap="none" spc="-3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oxide; ISAR</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10" normalizeH="0" baseline="0" noProof="0">
                <a:ln>
                  <a:noFill/>
                </a:ln>
                <a:solidFill>
                  <a:sysClr val="windowText" lastClr="000000"/>
                </a:solidFill>
                <a:effectLst/>
                <a:uLnTx/>
                <a:uFillTx/>
                <a:latin typeface="Arial"/>
                <a:cs typeface="Arial"/>
              </a:rPr>
              <a:t> International</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Severe Asthma</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Registry;</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NP</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 Nasal</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polyps;</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ppb = parts</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per</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billion;</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OCS</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Oral </a:t>
            </a:r>
            <a:r>
              <a:rPr kumimoji="0" sz="600" b="0" i="0" u="none" strike="noStrike" kern="0" cap="none" spc="-10" normalizeH="0" baseline="0" noProof="0">
                <a:ln>
                  <a:noFill/>
                </a:ln>
                <a:solidFill>
                  <a:sysClr val="windowText" lastClr="000000"/>
                </a:solidFill>
                <a:effectLst/>
                <a:uLnTx/>
                <a:uFillTx/>
                <a:latin typeface="Arial"/>
                <a:cs typeface="Arial"/>
              </a:rPr>
              <a:t>corticosteroids</a:t>
            </a:r>
            <a:endParaRPr kumimoji="0" sz="600" b="0" i="0" u="none" strike="noStrike" kern="0" cap="none" spc="0" normalizeH="0" baseline="0" noProof="0">
              <a:ln>
                <a:noFill/>
              </a:ln>
              <a:solidFill>
                <a:sysClr val="windowText" lastClr="000000"/>
              </a:solidFill>
              <a:effectLst/>
              <a:uLnTx/>
              <a:uFillTx/>
              <a:latin typeface="Arial"/>
              <a:cs typeface="Arial"/>
            </a:endParaRPr>
          </a:p>
        </p:txBody>
      </p:sp>
      <p:pic>
        <p:nvPicPr>
          <p:cNvPr id="9" name="Graphic 8" descr="Beginning with solid fill">
            <a:hlinkClick r:id="rId3" action="ppaction://hlinksldjump"/>
            <a:extLst>
              <a:ext uri="{FF2B5EF4-FFF2-40B4-BE49-F238E27FC236}">
                <a16:creationId xmlns:a16="http://schemas.microsoft.com/office/drawing/2014/main" id="{BC4890E5-326F-FAEE-A63D-7FF520203ED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10" name="bg object 17">
            <a:extLst>
              <a:ext uri="{FF2B5EF4-FFF2-40B4-BE49-F238E27FC236}">
                <a16:creationId xmlns:a16="http://schemas.microsoft.com/office/drawing/2014/main" id="{BD180C53-FA88-5126-5460-38DB70EFC963}"/>
              </a:ext>
            </a:extLst>
          </p:cNvPr>
          <p:cNvPicPr/>
          <p:nvPr/>
        </p:nvPicPr>
        <p:blipFill>
          <a:blip r:embed="rId6" cstate="print">
            <a:alphaModFix amt="30000"/>
            <a:extLst>
              <a:ext uri="{BEBA8EAE-BF5A-486C-A8C5-ECC9F3942E4B}">
                <a14:imgProps xmlns:a14="http://schemas.microsoft.com/office/drawing/2010/main">
                  <a14:imgLayer r:embed="rId7">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395014" y="140443"/>
            <a:ext cx="6871334" cy="269240"/>
          </a:xfrm>
          <a:prstGeom prst="rect">
            <a:avLst/>
          </a:prstGeom>
        </p:spPr>
        <p:txBody>
          <a:bodyPr vert="horz" wrap="square" lIns="0" tIns="12065" rIns="0" bIns="0" rtlCol="0">
            <a:spAutoFit/>
          </a:bodyPr>
          <a:lstStyle/>
          <a:p>
            <a:pPr marL="12700" marR="0" lvl="0" indent="0" defTabSz="914400" eaLnBrk="1" fontAlgn="auto" latinLnBrk="0" hangingPunct="1">
              <a:lnSpc>
                <a:spcPct val="100000"/>
              </a:lnSpc>
              <a:spcBef>
                <a:spcPts val="95"/>
              </a:spcBef>
              <a:spcAft>
                <a:spcPts val="0"/>
              </a:spcAft>
              <a:buClrTx/>
              <a:buSzTx/>
              <a:buFontTx/>
              <a:buNone/>
              <a:tabLst/>
              <a:defRPr/>
            </a:pPr>
            <a:r>
              <a:rPr kumimoji="0" sz="1600" b="1" i="0" u="none" strike="noStrike" kern="0" cap="none" spc="0" normalizeH="0" baseline="0" noProof="0">
                <a:ln>
                  <a:noFill/>
                </a:ln>
                <a:solidFill>
                  <a:srgbClr val="073762"/>
                </a:solidFill>
                <a:effectLst/>
                <a:uLnTx/>
                <a:uFillTx/>
                <a:latin typeface="Arial"/>
                <a:cs typeface="Arial"/>
              </a:rPr>
              <a:t>Eosinophilic</a:t>
            </a:r>
            <a:r>
              <a:rPr kumimoji="0" sz="1600" b="1" i="0" u="none" strike="noStrike" kern="0" cap="none" spc="-20" normalizeH="0" baseline="0" noProof="0">
                <a:ln>
                  <a:noFill/>
                </a:ln>
                <a:solidFill>
                  <a:srgbClr val="073762"/>
                </a:solidFill>
                <a:effectLst/>
                <a:uLnTx/>
                <a:uFillTx/>
                <a:latin typeface="Arial"/>
                <a:cs typeface="Arial"/>
              </a:rPr>
              <a:t> </a:t>
            </a:r>
            <a:r>
              <a:rPr kumimoji="0" sz="1600" b="1" i="0" u="none" strike="noStrike" kern="0" cap="none" spc="0" normalizeH="0" baseline="0" noProof="0">
                <a:ln>
                  <a:noFill/>
                </a:ln>
                <a:solidFill>
                  <a:srgbClr val="073762"/>
                </a:solidFill>
                <a:effectLst/>
                <a:uLnTx/>
                <a:uFillTx/>
                <a:latin typeface="Arial"/>
                <a:cs typeface="Arial"/>
              </a:rPr>
              <a:t>severe</a:t>
            </a:r>
            <a:r>
              <a:rPr kumimoji="0" sz="1600" b="1" i="0" u="none" strike="noStrike" kern="0" cap="none" spc="-5" normalizeH="0" baseline="0" noProof="0">
                <a:ln>
                  <a:noFill/>
                </a:ln>
                <a:solidFill>
                  <a:srgbClr val="073762"/>
                </a:solidFill>
                <a:effectLst/>
                <a:uLnTx/>
                <a:uFillTx/>
                <a:latin typeface="Arial"/>
                <a:cs typeface="Arial"/>
              </a:rPr>
              <a:t> </a:t>
            </a:r>
            <a:r>
              <a:rPr kumimoji="0" sz="1600" b="1" i="0" u="none" strike="noStrike" kern="0" cap="none" spc="0" normalizeH="0" baseline="0" noProof="0">
                <a:ln>
                  <a:noFill/>
                </a:ln>
                <a:solidFill>
                  <a:srgbClr val="073762"/>
                </a:solidFill>
                <a:effectLst/>
                <a:uLnTx/>
                <a:uFillTx/>
                <a:latin typeface="Arial"/>
                <a:cs typeface="Arial"/>
              </a:rPr>
              <a:t>asthma</a:t>
            </a:r>
            <a:r>
              <a:rPr kumimoji="0" sz="1600" b="1" i="0" u="none" strike="noStrike" kern="0" cap="none" spc="-30" normalizeH="0" baseline="0" noProof="0">
                <a:ln>
                  <a:noFill/>
                </a:ln>
                <a:solidFill>
                  <a:srgbClr val="073762"/>
                </a:solidFill>
                <a:effectLst/>
                <a:uLnTx/>
                <a:uFillTx/>
                <a:latin typeface="Arial"/>
                <a:cs typeface="Arial"/>
              </a:rPr>
              <a:t> </a:t>
            </a:r>
            <a:r>
              <a:rPr kumimoji="0" sz="1600" b="1" i="0" u="none" strike="noStrike" kern="0" cap="none" spc="0" normalizeH="0" baseline="0" noProof="0">
                <a:ln>
                  <a:noFill/>
                </a:ln>
                <a:solidFill>
                  <a:srgbClr val="073762"/>
                </a:solidFill>
                <a:effectLst/>
                <a:uLnTx/>
                <a:uFillTx/>
                <a:latin typeface="Arial"/>
                <a:cs typeface="Arial"/>
              </a:rPr>
              <a:t>was</a:t>
            </a:r>
            <a:r>
              <a:rPr kumimoji="0" sz="1600" b="1" i="0" u="none" strike="noStrike" kern="0" cap="none" spc="-80" normalizeH="0" baseline="0" noProof="0">
                <a:ln>
                  <a:noFill/>
                </a:ln>
                <a:solidFill>
                  <a:srgbClr val="073762"/>
                </a:solidFill>
                <a:effectLst/>
                <a:uLnTx/>
                <a:uFillTx/>
                <a:latin typeface="Arial"/>
                <a:cs typeface="Arial"/>
              </a:rPr>
              <a:t> </a:t>
            </a:r>
            <a:r>
              <a:rPr kumimoji="0" sz="1600" b="1" i="0" u="none" strike="noStrike" kern="0" cap="none" spc="0" normalizeH="0" baseline="0" noProof="0">
                <a:ln>
                  <a:noFill/>
                </a:ln>
                <a:solidFill>
                  <a:srgbClr val="073762"/>
                </a:solidFill>
                <a:effectLst/>
                <a:uLnTx/>
                <a:uFillTx/>
                <a:latin typeface="Arial"/>
                <a:cs typeface="Arial"/>
              </a:rPr>
              <a:t>the</a:t>
            </a:r>
            <a:r>
              <a:rPr kumimoji="0" sz="1600" b="1" i="0" u="none" strike="noStrike" kern="0" cap="none" spc="-30" normalizeH="0" baseline="0" noProof="0">
                <a:ln>
                  <a:noFill/>
                </a:ln>
                <a:solidFill>
                  <a:srgbClr val="073762"/>
                </a:solidFill>
                <a:effectLst/>
                <a:uLnTx/>
                <a:uFillTx/>
                <a:latin typeface="Arial"/>
                <a:cs typeface="Arial"/>
              </a:rPr>
              <a:t> </a:t>
            </a:r>
            <a:r>
              <a:rPr kumimoji="0" sz="1600" b="1" i="0" u="none" strike="noStrike" kern="0" cap="none" spc="0" normalizeH="0" baseline="0" noProof="0">
                <a:ln>
                  <a:noFill/>
                </a:ln>
                <a:solidFill>
                  <a:srgbClr val="073762"/>
                </a:solidFill>
                <a:effectLst/>
                <a:uLnTx/>
                <a:uFillTx/>
                <a:latin typeface="Arial"/>
                <a:cs typeface="Arial"/>
              </a:rPr>
              <a:t>most</a:t>
            </a:r>
            <a:r>
              <a:rPr kumimoji="0" sz="1600" b="1" i="0" u="none" strike="noStrike" kern="0" cap="none" spc="-30" normalizeH="0" baseline="0" noProof="0">
                <a:ln>
                  <a:noFill/>
                </a:ln>
                <a:solidFill>
                  <a:srgbClr val="073762"/>
                </a:solidFill>
                <a:effectLst/>
                <a:uLnTx/>
                <a:uFillTx/>
                <a:latin typeface="Arial"/>
                <a:cs typeface="Arial"/>
              </a:rPr>
              <a:t> </a:t>
            </a:r>
            <a:r>
              <a:rPr kumimoji="0" sz="1600" b="1" i="0" u="none" strike="noStrike" kern="0" cap="none" spc="0" normalizeH="0" baseline="0" noProof="0">
                <a:ln>
                  <a:noFill/>
                </a:ln>
                <a:solidFill>
                  <a:srgbClr val="073762"/>
                </a:solidFill>
                <a:effectLst/>
                <a:uLnTx/>
                <a:uFillTx/>
                <a:latin typeface="Arial"/>
                <a:cs typeface="Arial"/>
              </a:rPr>
              <a:t>common</a:t>
            </a:r>
            <a:r>
              <a:rPr kumimoji="0" sz="1600" b="1" i="0" u="none" strike="noStrike" kern="0" cap="none" spc="-20" normalizeH="0" baseline="0" noProof="0">
                <a:ln>
                  <a:noFill/>
                </a:ln>
                <a:solidFill>
                  <a:srgbClr val="073762"/>
                </a:solidFill>
                <a:effectLst/>
                <a:uLnTx/>
                <a:uFillTx/>
                <a:latin typeface="Arial"/>
                <a:cs typeface="Arial"/>
              </a:rPr>
              <a:t> </a:t>
            </a:r>
            <a:r>
              <a:rPr kumimoji="0" sz="1600" b="1" i="0" u="none" strike="noStrike" kern="0" cap="none" spc="0" normalizeH="0" baseline="0" noProof="0">
                <a:ln>
                  <a:noFill/>
                </a:ln>
                <a:solidFill>
                  <a:srgbClr val="073762"/>
                </a:solidFill>
                <a:effectLst/>
                <a:uLnTx/>
                <a:uFillTx/>
                <a:latin typeface="Arial"/>
                <a:cs typeface="Arial"/>
              </a:rPr>
              <a:t>phenotype</a:t>
            </a:r>
            <a:r>
              <a:rPr kumimoji="0" sz="1600" b="1" i="0" u="none" strike="noStrike" kern="0" cap="none" spc="5" normalizeH="0" baseline="0" noProof="0">
                <a:ln>
                  <a:noFill/>
                </a:ln>
                <a:solidFill>
                  <a:srgbClr val="073762"/>
                </a:solidFill>
                <a:effectLst/>
                <a:uLnTx/>
                <a:uFillTx/>
                <a:latin typeface="Arial"/>
                <a:cs typeface="Arial"/>
              </a:rPr>
              <a:t> </a:t>
            </a:r>
            <a:r>
              <a:rPr kumimoji="0" sz="1600" b="1" i="0" u="none" strike="noStrike" kern="0" cap="none" spc="-10" normalizeH="0" baseline="0" noProof="0">
                <a:ln>
                  <a:noFill/>
                </a:ln>
                <a:solidFill>
                  <a:srgbClr val="073762"/>
                </a:solidFill>
                <a:effectLst/>
                <a:uLnTx/>
                <a:uFillTx/>
                <a:latin typeface="Arial"/>
                <a:cs typeface="Arial"/>
              </a:rPr>
              <a:t>globally</a:t>
            </a:r>
            <a:endParaRPr kumimoji="0" sz="1600" b="0" i="0" u="none" strike="noStrike" kern="0" cap="none" spc="0" normalizeH="0" baseline="0" noProof="0">
              <a:ln>
                <a:noFill/>
              </a:ln>
              <a:solidFill>
                <a:sysClr val="windowText" lastClr="000000"/>
              </a:solidFill>
              <a:effectLst/>
              <a:uLnTx/>
              <a:uFillTx/>
              <a:latin typeface="Arial"/>
              <a:cs typeface="Arial"/>
            </a:endParaRPr>
          </a:p>
        </p:txBody>
      </p:sp>
      <p:pic>
        <p:nvPicPr>
          <p:cNvPr id="3" name="object 3"/>
          <p:cNvPicPr/>
          <p:nvPr/>
        </p:nvPicPr>
        <p:blipFill>
          <a:blip r:embed="rId2" cstate="print"/>
          <a:stretch>
            <a:fillRect/>
          </a:stretch>
        </p:blipFill>
        <p:spPr>
          <a:xfrm>
            <a:off x="1099206" y="945290"/>
            <a:ext cx="6730876" cy="3636281"/>
          </a:xfrm>
          <a:prstGeom prst="rect">
            <a:avLst/>
          </a:prstGeom>
        </p:spPr>
      </p:pic>
      <p:sp>
        <p:nvSpPr>
          <p:cNvPr id="4" name="object 4"/>
          <p:cNvSpPr txBox="1"/>
          <p:nvPr/>
        </p:nvSpPr>
        <p:spPr>
          <a:xfrm>
            <a:off x="78739" y="4999029"/>
            <a:ext cx="1729739" cy="111125"/>
          </a:xfrm>
          <a:prstGeom prst="rect">
            <a:avLst/>
          </a:prstGeom>
        </p:spPr>
        <p:txBody>
          <a:bodyPr vert="horz" wrap="square" lIns="0" tIns="5080" rIns="0" bIns="0" rtlCol="0">
            <a:spAutoFit/>
          </a:bodyPr>
          <a:lstStyle/>
          <a:p>
            <a:pPr marL="12700" marR="0" lvl="0" indent="0" defTabSz="914400" eaLnBrk="1" fontAlgn="auto" latinLnBrk="0" hangingPunct="1">
              <a:lnSpc>
                <a:spcPct val="100000"/>
              </a:lnSpc>
              <a:spcBef>
                <a:spcPts val="40"/>
              </a:spcBef>
              <a:spcAft>
                <a:spcPts val="0"/>
              </a:spcAft>
              <a:buClrTx/>
              <a:buSzTx/>
              <a:buFontTx/>
              <a:buNone/>
              <a:tabLst/>
              <a:defRPr/>
            </a:pPr>
            <a:r>
              <a:rPr kumimoji="0" sz="600" b="0" i="0" u="none" strike="noStrike" kern="0" cap="none" spc="-10" normalizeH="0" baseline="0" noProof="0">
                <a:ln>
                  <a:noFill/>
                </a:ln>
                <a:solidFill>
                  <a:sysClr val="windowText" lastClr="000000"/>
                </a:solidFill>
                <a:effectLst/>
                <a:uLnTx/>
                <a:uFillTx/>
                <a:latin typeface="Arial"/>
                <a:cs typeface="Arial"/>
              </a:rPr>
              <a:t>Heaney</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LG,</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Price</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D</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et</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al.</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CHEST</a:t>
            </a:r>
            <a:r>
              <a:rPr kumimoji="0" sz="600" b="0" i="1"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2021;3:814-</a:t>
            </a:r>
            <a:r>
              <a:rPr kumimoji="0" sz="600" b="0" i="0" u="none" strike="noStrike" kern="0" cap="none" spc="-25" normalizeH="0" baseline="0" noProof="0">
                <a:ln>
                  <a:noFill/>
                </a:ln>
                <a:solidFill>
                  <a:sysClr val="windowText" lastClr="000000"/>
                </a:solidFill>
                <a:effectLst/>
                <a:uLnTx/>
                <a:uFillTx/>
                <a:latin typeface="Arial"/>
                <a:cs typeface="Arial"/>
              </a:rPr>
              <a:t>830</a:t>
            </a:r>
            <a:endParaRPr kumimoji="0" sz="600" b="0" i="0" u="none" strike="noStrike" kern="0" cap="none" spc="0" normalizeH="0" baseline="0" noProof="0">
              <a:ln>
                <a:noFill/>
              </a:ln>
              <a:solidFill>
                <a:sysClr val="windowText" lastClr="000000"/>
              </a:solidFill>
              <a:effectLst/>
              <a:uLnTx/>
              <a:uFillTx/>
              <a:latin typeface="Arial"/>
              <a:cs typeface="Arial"/>
            </a:endParaRPr>
          </a:p>
        </p:txBody>
      </p:sp>
      <p:pic>
        <p:nvPicPr>
          <p:cNvPr id="5" name="Graphic 4" descr="Beginning with solid fill">
            <a:hlinkClick r:id="rId3" action="ppaction://hlinksldjump"/>
            <a:extLst>
              <a:ext uri="{FF2B5EF4-FFF2-40B4-BE49-F238E27FC236}">
                <a16:creationId xmlns:a16="http://schemas.microsoft.com/office/drawing/2014/main" id="{AC3383D8-AC9C-7519-B608-72E635084FD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6" name="bg object 17">
            <a:extLst>
              <a:ext uri="{FF2B5EF4-FFF2-40B4-BE49-F238E27FC236}">
                <a16:creationId xmlns:a16="http://schemas.microsoft.com/office/drawing/2014/main" id="{766FD97E-817A-B319-9FB7-253660DD2B57}"/>
              </a:ext>
            </a:extLst>
          </p:cNvPr>
          <p:cNvPicPr/>
          <p:nvPr/>
        </p:nvPicPr>
        <p:blipFill>
          <a:blip r:embed="rId6" cstate="print">
            <a:alphaModFix amt="10000"/>
            <a:extLst>
              <a:ext uri="{BEBA8EAE-BF5A-486C-A8C5-ECC9F3942E4B}">
                <a14:imgProps xmlns:a14="http://schemas.microsoft.com/office/drawing/2010/main">
                  <a14:imgLayer r:embed="rId7">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356673" y="2845"/>
            <a:ext cx="6396355" cy="513080"/>
          </a:xfrm>
          <a:prstGeom prst="rect">
            <a:avLst/>
          </a:prstGeom>
        </p:spPr>
        <p:txBody>
          <a:bodyPr vert="horz" wrap="square" lIns="0" tIns="12065" rIns="0" bIns="0" rtlCol="0">
            <a:spAutoFit/>
          </a:bodyPr>
          <a:lstStyle/>
          <a:p>
            <a:pPr marL="12700" marR="5080">
              <a:lnSpc>
                <a:spcPct val="100000"/>
              </a:lnSpc>
              <a:spcBef>
                <a:spcPts val="95"/>
              </a:spcBef>
            </a:pPr>
            <a:r>
              <a:t>Patients</a:t>
            </a:r>
            <a:r>
              <a:rPr spc="-35"/>
              <a:t> </a:t>
            </a:r>
            <a:r>
              <a:t>with</a:t>
            </a:r>
            <a:r>
              <a:rPr spc="-70"/>
              <a:t> </a:t>
            </a:r>
            <a:r>
              <a:t>eosinophilic</a:t>
            </a:r>
            <a:r>
              <a:rPr spc="-10"/>
              <a:t> </a:t>
            </a:r>
            <a:r>
              <a:t>severe</a:t>
            </a:r>
            <a:r>
              <a:rPr spc="-15"/>
              <a:t> </a:t>
            </a:r>
            <a:r>
              <a:t>asthma</a:t>
            </a:r>
            <a:r>
              <a:rPr spc="-25"/>
              <a:t> </a:t>
            </a:r>
            <a:r>
              <a:t>were</a:t>
            </a:r>
            <a:r>
              <a:rPr spc="-80"/>
              <a:t> </a:t>
            </a:r>
            <a:r>
              <a:t>more</a:t>
            </a:r>
            <a:r>
              <a:rPr spc="-30"/>
              <a:t> </a:t>
            </a:r>
            <a:r>
              <a:t>likely</a:t>
            </a:r>
            <a:r>
              <a:rPr spc="-30"/>
              <a:t> </a:t>
            </a:r>
            <a:r>
              <a:t>to</a:t>
            </a:r>
            <a:r>
              <a:rPr spc="-50"/>
              <a:t> </a:t>
            </a:r>
            <a:r>
              <a:rPr spc="-20"/>
              <a:t>have </a:t>
            </a:r>
            <a:r>
              <a:t>poorer</a:t>
            </a:r>
            <a:r>
              <a:rPr spc="-40"/>
              <a:t> </a:t>
            </a:r>
            <a:r>
              <a:t>lung</a:t>
            </a:r>
            <a:r>
              <a:rPr spc="-30"/>
              <a:t> </a:t>
            </a:r>
            <a:r>
              <a:t>function</a:t>
            </a:r>
            <a:r>
              <a:rPr spc="-15"/>
              <a:t> </a:t>
            </a:r>
            <a:r>
              <a:t>and</a:t>
            </a:r>
            <a:r>
              <a:rPr spc="-45"/>
              <a:t> </a:t>
            </a:r>
            <a:r>
              <a:rPr spc="-10"/>
              <a:t>adult-</a:t>
            </a:r>
            <a:r>
              <a:t>onset</a:t>
            </a:r>
            <a:r>
              <a:rPr spc="-10"/>
              <a:t> asthma</a:t>
            </a:r>
          </a:p>
        </p:txBody>
      </p:sp>
      <p:grpSp>
        <p:nvGrpSpPr>
          <p:cNvPr id="3" name="object 3"/>
          <p:cNvGrpSpPr/>
          <p:nvPr/>
        </p:nvGrpSpPr>
        <p:grpSpPr>
          <a:xfrm>
            <a:off x="2107882" y="882396"/>
            <a:ext cx="4419600" cy="3705225"/>
            <a:chOff x="2107882" y="882396"/>
            <a:chExt cx="4419600" cy="3705225"/>
          </a:xfrm>
        </p:grpSpPr>
        <p:pic>
          <p:nvPicPr>
            <p:cNvPr id="4" name="object 4"/>
            <p:cNvPicPr/>
            <p:nvPr/>
          </p:nvPicPr>
          <p:blipFill>
            <a:blip r:embed="rId2" cstate="print"/>
            <a:stretch>
              <a:fillRect/>
            </a:stretch>
          </p:blipFill>
          <p:spPr>
            <a:xfrm>
              <a:off x="2250948" y="882396"/>
              <a:ext cx="4276344" cy="3704844"/>
            </a:xfrm>
            <a:prstGeom prst="rect">
              <a:avLst/>
            </a:prstGeom>
          </p:spPr>
        </p:pic>
        <p:sp>
          <p:nvSpPr>
            <p:cNvPr id="5" name="object 5"/>
            <p:cNvSpPr/>
            <p:nvPr/>
          </p:nvSpPr>
          <p:spPr>
            <a:xfrm>
              <a:off x="2122170" y="1282446"/>
              <a:ext cx="1516380" cy="2190115"/>
            </a:xfrm>
            <a:custGeom>
              <a:avLst/>
              <a:gdLst/>
              <a:ahLst/>
              <a:cxnLst/>
              <a:rect l="l" t="t" r="r" b="b"/>
              <a:pathLst>
                <a:path w="1516379" h="2190115">
                  <a:moveTo>
                    <a:pt x="505968" y="233172"/>
                  </a:moveTo>
                  <a:lnTo>
                    <a:pt x="1516380" y="233172"/>
                  </a:lnTo>
                  <a:lnTo>
                    <a:pt x="1516380" y="0"/>
                  </a:lnTo>
                  <a:lnTo>
                    <a:pt x="505968" y="0"/>
                  </a:lnTo>
                  <a:lnTo>
                    <a:pt x="505968" y="233172"/>
                  </a:lnTo>
                  <a:close/>
                </a:path>
                <a:path w="1516379" h="2190115">
                  <a:moveTo>
                    <a:pt x="0" y="2189988"/>
                  </a:moveTo>
                  <a:lnTo>
                    <a:pt x="1216152" y="2189988"/>
                  </a:lnTo>
                  <a:lnTo>
                    <a:pt x="1216152" y="1912620"/>
                  </a:lnTo>
                  <a:lnTo>
                    <a:pt x="0" y="1912620"/>
                  </a:lnTo>
                  <a:lnTo>
                    <a:pt x="0" y="2189988"/>
                  </a:lnTo>
                  <a:close/>
                </a:path>
              </a:pathLst>
            </a:custGeom>
            <a:ln w="28575">
              <a:solidFill>
                <a:srgbClr val="FF99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6" name="object 6"/>
          <p:cNvSpPr txBox="1"/>
          <p:nvPr/>
        </p:nvSpPr>
        <p:spPr>
          <a:xfrm>
            <a:off x="78739" y="4807102"/>
            <a:ext cx="7806690" cy="208279"/>
          </a:xfrm>
          <a:prstGeom prst="rect">
            <a:avLst/>
          </a:prstGeom>
        </p:spPr>
        <p:txBody>
          <a:bodyPr vert="horz" wrap="square" lIns="0" tIns="12700" rIns="0" bIns="0" rtlCol="0">
            <a:spAutoFit/>
          </a:bodyPr>
          <a:lstStyle/>
          <a:p>
            <a:pPr marL="12700" marR="5080" lvl="0" indent="0" defTabSz="914400" eaLnBrk="1" fontAlgn="auto" latinLnBrk="0" hangingPunct="1">
              <a:lnSpc>
                <a:spcPct val="100000"/>
              </a:lnSpc>
              <a:spcBef>
                <a:spcPts val="100"/>
              </a:spcBef>
              <a:spcAft>
                <a:spcPts val="0"/>
              </a:spcAft>
              <a:buClrTx/>
              <a:buSzTx/>
              <a:buFontTx/>
              <a:buNone/>
              <a:tabLst/>
              <a:defRPr/>
            </a:pPr>
            <a:r>
              <a:rPr kumimoji="0" sz="600" b="0" i="0" u="none" strike="noStrike" kern="0" cap="none" spc="-10" normalizeH="0" baseline="0" noProof="0">
                <a:ln>
                  <a:noFill/>
                </a:ln>
                <a:solidFill>
                  <a:sysClr val="windowText" lastClr="000000"/>
                </a:solidFill>
                <a:effectLst/>
                <a:uLnTx/>
                <a:uFillTx/>
                <a:latin typeface="Arial"/>
                <a:cs typeface="Arial"/>
              </a:rPr>
              <a:t>Anti-</a:t>
            </a:r>
            <a:r>
              <a:rPr kumimoji="0" sz="600" b="0" i="0" u="none" strike="noStrike" kern="0" cap="none" spc="0" normalizeH="0" baseline="0" noProof="0">
                <a:ln>
                  <a:noFill/>
                </a:ln>
                <a:solidFill>
                  <a:sysClr val="windowText" lastClr="000000"/>
                </a:solidFill>
                <a:effectLst/>
                <a:uLnTx/>
                <a:uFillTx/>
                <a:latin typeface="Arial"/>
                <a:cs typeface="Arial"/>
              </a:rPr>
              <a:t>IgE</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Anti-immunoglobulin</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 BEC =</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Blood </a:t>
            </a:r>
            <a:r>
              <a:rPr kumimoji="0" sz="600" b="0" i="0" u="none" strike="noStrike" kern="0" cap="none" spc="-10" normalizeH="0" baseline="0" noProof="0">
                <a:ln>
                  <a:noFill/>
                </a:ln>
                <a:solidFill>
                  <a:sysClr val="windowText" lastClr="000000"/>
                </a:solidFill>
                <a:effectLst/>
                <a:uLnTx/>
                <a:uFillTx/>
                <a:latin typeface="Arial"/>
                <a:cs typeface="Arial"/>
              </a:rPr>
              <a:t>eosinophil</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count;</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FeNO</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Fractional</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exhaled</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nitric</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oxide; FEV1/FVC</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ratio</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of</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forced</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expiratory volume</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in</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one second to</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forced</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vital</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capacity;</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LRTA</a:t>
            </a:r>
            <a:r>
              <a:rPr kumimoji="0" sz="600" b="0" i="0" u="none" strike="noStrike" kern="0" cap="none" spc="3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leukotriene</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receptor antagonist;</a:t>
            </a:r>
            <a:r>
              <a:rPr kumimoji="0" sz="600" b="0" i="0" u="none" strike="noStrike" kern="0" cap="none" spc="50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ppb</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parts</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per</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billion</a:t>
            </a:r>
            <a:endParaRPr kumimoji="0" sz="600" b="0" i="0" u="none" strike="noStrike" kern="0" cap="none" spc="0" normalizeH="0" baseline="0" noProof="0">
              <a:ln>
                <a:noFill/>
              </a:ln>
              <a:solidFill>
                <a:sysClr val="windowText" lastClr="000000"/>
              </a:solidFill>
              <a:effectLst/>
              <a:uLnTx/>
              <a:uFillTx/>
              <a:latin typeface="Arial"/>
              <a:cs typeface="Arial"/>
            </a:endParaRPr>
          </a:p>
        </p:txBody>
      </p:sp>
      <p:sp>
        <p:nvSpPr>
          <p:cNvPr id="7" name="object 7"/>
          <p:cNvSpPr txBox="1"/>
          <p:nvPr/>
        </p:nvSpPr>
        <p:spPr>
          <a:xfrm>
            <a:off x="78739" y="4999029"/>
            <a:ext cx="1729739" cy="111125"/>
          </a:xfrm>
          <a:prstGeom prst="rect">
            <a:avLst/>
          </a:prstGeom>
        </p:spPr>
        <p:txBody>
          <a:bodyPr vert="horz" wrap="square" lIns="0" tIns="5080" rIns="0" bIns="0" rtlCol="0">
            <a:spAutoFit/>
          </a:bodyPr>
          <a:lstStyle/>
          <a:p>
            <a:pPr marL="12700" marR="0" lvl="0" indent="0" defTabSz="914400" eaLnBrk="1" fontAlgn="auto" latinLnBrk="0" hangingPunct="1">
              <a:lnSpc>
                <a:spcPct val="100000"/>
              </a:lnSpc>
              <a:spcBef>
                <a:spcPts val="40"/>
              </a:spcBef>
              <a:spcAft>
                <a:spcPts val="0"/>
              </a:spcAft>
              <a:buClrTx/>
              <a:buSzTx/>
              <a:buFontTx/>
              <a:buNone/>
              <a:tabLst/>
              <a:defRPr/>
            </a:pPr>
            <a:r>
              <a:rPr kumimoji="0" sz="600" b="0" i="0" u="none" strike="noStrike" kern="0" cap="none" spc="-10" normalizeH="0" baseline="0" noProof="0">
                <a:ln>
                  <a:noFill/>
                </a:ln>
                <a:solidFill>
                  <a:sysClr val="windowText" lastClr="000000"/>
                </a:solidFill>
                <a:effectLst/>
                <a:uLnTx/>
                <a:uFillTx/>
                <a:latin typeface="Arial"/>
                <a:cs typeface="Arial"/>
              </a:rPr>
              <a:t>Heaney</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LG,</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Price</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D</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et</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al.</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CHEST</a:t>
            </a:r>
            <a:r>
              <a:rPr kumimoji="0" sz="600" b="0" i="1"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2021;3:814-</a:t>
            </a:r>
            <a:r>
              <a:rPr kumimoji="0" sz="600" b="0" i="0" u="none" strike="noStrike" kern="0" cap="none" spc="-25" normalizeH="0" baseline="0" noProof="0">
                <a:ln>
                  <a:noFill/>
                </a:ln>
                <a:solidFill>
                  <a:sysClr val="windowText" lastClr="000000"/>
                </a:solidFill>
                <a:effectLst/>
                <a:uLnTx/>
                <a:uFillTx/>
                <a:latin typeface="Arial"/>
                <a:cs typeface="Arial"/>
              </a:rPr>
              <a:t>830</a:t>
            </a:r>
            <a:endParaRPr kumimoji="0" sz="600" b="0" i="0" u="none" strike="noStrike" kern="0" cap="none" spc="0" normalizeH="0" baseline="0" noProof="0">
              <a:ln>
                <a:noFill/>
              </a:ln>
              <a:solidFill>
                <a:sysClr val="windowText" lastClr="000000"/>
              </a:solidFill>
              <a:effectLst/>
              <a:uLnTx/>
              <a:uFillTx/>
              <a:latin typeface="Arial"/>
              <a:cs typeface="Arial"/>
            </a:endParaRPr>
          </a:p>
        </p:txBody>
      </p:sp>
      <p:pic>
        <p:nvPicPr>
          <p:cNvPr id="8" name="Graphic 7" descr="Beginning with solid fill">
            <a:hlinkClick r:id="rId3" action="ppaction://hlinksldjump"/>
            <a:extLst>
              <a:ext uri="{FF2B5EF4-FFF2-40B4-BE49-F238E27FC236}">
                <a16:creationId xmlns:a16="http://schemas.microsoft.com/office/drawing/2014/main" id="{13EEBEB7-F8CC-5439-890C-D8AE78C9721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9" name="bg object 17">
            <a:extLst>
              <a:ext uri="{FF2B5EF4-FFF2-40B4-BE49-F238E27FC236}">
                <a16:creationId xmlns:a16="http://schemas.microsoft.com/office/drawing/2014/main" id="{AF84D9B9-5E01-6CFD-F508-FB59FB7133DF}"/>
              </a:ext>
            </a:extLst>
          </p:cNvPr>
          <p:cNvPicPr/>
          <p:nvPr/>
        </p:nvPicPr>
        <p:blipFill>
          <a:blip r:embed="rId6" cstate="print">
            <a:alphaModFix amt="10000"/>
            <a:extLst>
              <a:ext uri="{BEBA8EAE-BF5A-486C-A8C5-ECC9F3942E4B}">
                <a14:imgProps xmlns:a14="http://schemas.microsoft.com/office/drawing/2010/main">
                  <a14:imgLayer r:embed="rId7">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311302" y="1033652"/>
            <a:ext cx="8390890" cy="2533650"/>
          </a:xfrm>
          <a:prstGeom prst="rect">
            <a:avLst/>
          </a:prstGeom>
        </p:spPr>
        <p:txBody>
          <a:bodyPr vert="horz" wrap="square" lIns="0" tIns="13335" rIns="0" bIns="0" rtlCol="0">
            <a:spAutoFit/>
          </a:bodyPr>
          <a:lstStyle/>
          <a:p>
            <a:pPr marL="145415" marR="18415" lvl="0" indent="-133350" defTabSz="914400" eaLnBrk="1" fontAlgn="auto" latinLnBrk="0" hangingPunct="1">
              <a:lnSpc>
                <a:spcPct val="100000"/>
              </a:lnSpc>
              <a:spcBef>
                <a:spcPts val="105"/>
              </a:spcBef>
              <a:spcAft>
                <a:spcPts val="0"/>
              </a:spcAft>
              <a:buClr>
                <a:srgbClr val="FF9900"/>
              </a:buClr>
              <a:buSzTx/>
              <a:buFont typeface="Arial"/>
              <a:buChar char="•"/>
              <a:tabLst>
                <a:tab pos="146685" algn="l"/>
              </a:tabLst>
              <a:defRPr/>
            </a:pPr>
            <a:r>
              <a:rPr kumimoji="0" sz="1400" b="1" i="0" u="none" strike="noStrike" kern="0" cap="none" spc="0" normalizeH="0" baseline="0" noProof="0">
                <a:ln>
                  <a:noFill/>
                </a:ln>
                <a:solidFill>
                  <a:srgbClr val="073762"/>
                </a:solidFill>
                <a:effectLst/>
                <a:uLnTx/>
                <a:uFillTx/>
                <a:latin typeface="Arial"/>
                <a:cs typeface="Arial"/>
              </a:rPr>
              <a:t>The</a:t>
            </a:r>
            <a:r>
              <a:rPr kumimoji="0" sz="1400" b="1" i="0" u="none" strike="noStrike" kern="0" cap="none" spc="-4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FF9900"/>
                </a:solidFill>
                <a:effectLst/>
                <a:uLnTx/>
                <a:uFillTx/>
                <a:latin typeface="Arial"/>
                <a:cs typeface="Arial"/>
              </a:rPr>
              <a:t>ISAR</a:t>
            </a:r>
            <a:r>
              <a:rPr kumimoji="0" sz="1400" b="1" i="0" u="none" strike="noStrike" kern="0" cap="none" spc="-5" normalizeH="0" baseline="0" noProof="0">
                <a:ln>
                  <a:noFill/>
                </a:ln>
                <a:solidFill>
                  <a:srgbClr val="FF9900"/>
                </a:solidFill>
                <a:effectLst/>
                <a:uLnTx/>
                <a:uFillTx/>
                <a:latin typeface="Arial"/>
                <a:cs typeface="Arial"/>
              </a:rPr>
              <a:t> </a:t>
            </a:r>
            <a:r>
              <a:rPr kumimoji="0" sz="1400" b="1" i="0" u="none" strike="noStrike" kern="0" cap="none" spc="0" normalizeH="0" baseline="0" noProof="0">
                <a:ln>
                  <a:noFill/>
                </a:ln>
                <a:solidFill>
                  <a:srgbClr val="FF9900"/>
                </a:solidFill>
                <a:effectLst/>
                <a:uLnTx/>
                <a:uFillTx/>
                <a:latin typeface="Arial"/>
                <a:cs typeface="Arial"/>
              </a:rPr>
              <a:t>eosinophil</a:t>
            </a:r>
            <a:r>
              <a:rPr kumimoji="0" sz="1400" b="1" i="0" u="none" strike="noStrike" kern="0" cap="none" spc="-60" normalizeH="0" baseline="0" noProof="0">
                <a:ln>
                  <a:noFill/>
                </a:ln>
                <a:solidFill>
                  <a:srgbClr val="FF9900"/>
                </a:solidFill>
                <a:effectLst/>
                <a:uLnTx/>
                <a:uFillTx/>
                <a:latin typeface="Arial"/>
                <a:cs typeface="Arial"/>
              </a:rPr>
              <a:t> </a:t>
            </a:r>
            <a:r>
              <a:rPr kumimoji="0" sz="1400" b="1" i="0" u="none" strike="noStrike" kern="0" cap="none" spc="-10" normalizeH="0" baseline="0" noProof="0">
                <a:ln>
                  <a:noFill/>
                </a:ln>
                <a:solidFill>
                  <a:srgbClr val="FF9900"/>
                </a:solidFill>
                <a:effectLst/>
                <a:uLnTx/>
                <a:uFillTx/>
                <a:latin typeface="Arial"/>
                <a:cs typeface="Arial"/>
              </a:rPr>
              <a:t>phenotype</a:t>
            </a:r>
            <a:r>
              <a:rPr kumimoji="0" sz="1400" b="1" i="0" u="none" strike="noStrike" kern="0" cap="none" spc="-20" normalizeH="0" baseline="0" noProof="0">
                <a:ln>
                  <a:noFill/>
                </a:ln>
                <a:solidFill>
                  <a:srgbClr val="FF9900"/>
                </a:solidFill>
                <a:effectLst/>
                <a:uLnTx/>
                <a:uFillTx/>
                <a:latin typeface="Arial"/>
                <a:cs typeface="Arial"/>
              </a:rPr>
              <a:t> </a:t>
            </a:r>
            <a:r>
              <a:rPr kumimoji="0" sz="1400" b="1" i="0" u="none" strike="noStrike" kern="0" cap="none" spc="0" normalizeH="0" baseline="0" noProof="0">
                <a:ln>
                  <a:noFill/>
                </a:ln>
                <a:solidFill>
                  <a:srgbClr val="FF9900"/>
                </a:solidFill>
                <a:effectLst/>
                <a:uLnTx/>
                <a:uFillTx/>
                <a:latin typeface="Arial"/>
                <a:cs typeface="Arial"/>
              </a:rPr>
              <a:t>algorithm</a:t>
            </a:r>
            <a:r>
              <a:rPr kumimoji="0" sz="1400" b="1" i="0" u="none" strike="noStrike" kern="0" cap="none" spc="-45" normalizeH="0" baseline="0" noProof="0">
                <a:ln>
                  <a:noFill/>
                </a:ln>
                <a:solidFill>
                  <a:srgbClr val="FF9900"/>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was</a:t>
            </a:r>
            <a:r>
              <a:rPr kumimoji="0" sz="1400" b="1" i="0" u="none" strike="noStrike" kern="0" cap="none" spc="-7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developed</a:t>
            </a:r>
            <a:r>
              <a:rPr kumimoji="0" sz="1400" b="1" i="0" u="none" strike="noStrike" kern="0" cap="none" spc="-6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by</a:t>
            </a:r>
            <a:r>
              <a:rPr kumimoji="0" sz="1400" b="1" i="0" u="none" strike="noStrike" kern="0" cap="none" spc="-4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expert</a:t>
            </a:r>
            <a:r>
              <a:rPr kumimoji="0" sz="1400" b="1" i="0" u="none" strike="noStrike" kern="0" cap="none" spc="-5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consensus</a:t>
            </a:r>
            <a:r>
              <a:rPr kumimoji="0" sz="1400" b="1" i="0" u="none" strike="noStrike" kern="0" cap="none" spc="-5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to</a:t>
            </a:r>
            <a:r>
              <a:rPr kumimoji="0" sz="1400" b="1" i="0" u="none" strike="noStrike" kern="0" cap="none" spc="-50"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characterize</a:t>
            </a:r>
            <a:r>
              <a:rPr kumimoji="0" sz="1400" b="1" i="0" u="none" strike="noStrike" kern="0" cap="none" spc="50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and</a:t>
            </a:r>
            <a:r>
              <a:rPr kumimoji="0" sz="1400" b="1" i="0" u="none" strike="noStrike" kern="0" cap="none" spc="-2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quantify</a:t>
            </a:r>
            <a:r>
              <a:rPr kumimoji="0" sz="1400" b="1" i="0" u="none" strike="noStrike" kern="0" cap="none" spc="-5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the</a:t>
            </a:r>
            <a:r>
              <a:rPr kumimoji="0" sz="1400" b="1" i="0" u="none" strike="noStrike" kern="0" cap="none" spc="-30"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eosinophilic</a:t>
            </a:r>
            <a:r>
              <a:rPr kumimoji="0" sz="1400" b="1" i="0" u="none" strike="noStrike" kern="0" cap="none" spc="-5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and</a:t>
            </a:r>
            <a:r>
              <a:rPr kumimoji="0" sz="1400" b="1" i="0" u="none" strike="noStrike" kern="0" cap="none" spc="-35"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non-eosinophilic</a:t>
            </a:r>
            <a:r>
              <a:rPr kumimoji="0" sz="1400" b="1" i="0" u="none" strike="noStrike" kern="0" cap="none" spc="-6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phenotypes</a:t>
            </a:r>
            <a:r>
              <a:rPr kumimoji="0" sz="1400" b="1" i="0" u="none" strike="noStrike" kern="0" cap="none" spc="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of</a:t>
            </a:r>
            <a:r>
              <a:rPr kumimoji="0" sz="1400" b="1" i="0" u="none" strike="noStrike" kern="0" cap="none" spc="-3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severe</a:t>
            </a:r>
            <a:r>
              <a:rPr kumimoji="0" sz="1400" b="1" i="0" u="none" strike="noStrike" kern="0" cap="none" spc="-2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asthma</a:t>
            </a:r>
            <a:r>
              <a:rPr kumimoji="0" sz="1400" b="1" i="0" u="none" strike="noStrike" kern="0" cap="none" spc="-4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patients</a:t>
            </a:r>
            <a:r>
              <a:rPr kumimoji="0" sz="1400" b="1" i="0" u="none" strike="noStrike" kern="0" cap="none" spc="-5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in</a:t>
            </a:r>
            <a:r>
              <a:rPr kumimoji="0" sz="1400" b="1" i="0" u="none" strike="noStrike" kern="0" cap="none" spc="-20" normalizeH="0" baseline="0" noProof="0">
                <a:ln>
                  <a:noFill/>
                </a:ln>
                <a:solidFill>
                  <a:srgbClr val="073762"/>
                </a:solidFill>
                <a:effectLst/>
                <a:uLnTx/>
                <a:uFillTx/>
                <a:latin typeface="Arial"/>
                <a:cs typeface="Arial"/>
              </a:rPr>
              <a:t> ISAR</a:t>
            </a:r>
            <a:endParaRPr kumimoji="0" sz="1400" b="0" i="0" u="none" strike="noStrike" kern="0" cap="none" spc="0" normalizeH="0" baseline="0" noProof="0">
              <a:ln>
                <a:noFill/>
              </a:ln>
              <a:solidFill>
                <a:sysClr val="windowText" lastClr="000000"/>
              </a:solidFill>
              <a:effectLst/>
              <a:uLnTx/>
              <a:uFillTx/>
              <a:latin typeface="Arial"/>
              <a:cs typeface="Arial"/>
            </a:endParaRPr>
          </a:p>
          <a:p>
            <a:pPr marL="146050" marR="0" lvl="0" indent="-133350" defTabSz="914400" eaLnBrk="1" fontAlgn="auto" latinLnBrk="0" hangingPunct="1">
              <a:lnSpc>
                <a:spcPct val="100000"/>
              </a:lnSpc>
              <a:spcBef>
                <a:spcPts val="1500"/>
              </a:spcBef>
              <a:spcAft>
                <a:spcPts val="0"/>
              </a:spcAft>
              <a:buClr>
                <a:srgbClr val="FF9900"/>
              </a:buClr>
              <a:buSzTx/>
              <a:buFont typeface="Arial"/>
              <a:buChar char="•"/>
              <a:tabLst>
                <a:tab pos="146050" algn="l"/>
              </a:tabLst>
              <a:defRPr/>
            </a:pPr>
            <a:r>
              <a:rPr kumimoji="0" sz="1400" b="1" i="0" u="none" strike="noStrike" kern="0" cap="none" spc="0" normalizeH="0" baseline="0" noProof="0">
                <a:ln>
                  <a:noFill/>
                </a:ln>
                <a:solidFill>
                  <a:srgbClr val="073762"/>
                </a:solidFill>
                <a:effectLst/>
                <a:uLnTx/>
                <a:uFillTx/>
                <a:latin typeface="Arial"/>
                <a:cs typeface="Arial"/>
              </a:rPr>
              <a:t>The</a:t>
            </a:r>
            <a:r>
              <a:rPr kumimoji="0" sz="1400" b="1" i="0" u="none" strike="noStrike" kern="0" cap="none" spc="-20"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eosinophilic</a:t>
            </a:r>
            <a:r>
              <a:rPr kumimoji="0" sz="1400" b="1" i="0" u="none" strike="noStrike" kern="0" cap="none" spc="-50"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phenotype</a:t>
            </a:r>
            <a:r>
              <a:rPr kumimoji="0" sz="1400" b="1" i="0" u="none" strike="noStrike" kern="0" cap="none" spc="0" normalizeH="0" baseline="0" noProof="0">
                <a:ln>
                  <a:noFill/>
                </a:ln>
                <a:solidFill>
                  <a:srgbClr val="073762"/>
                </a:solidFill>
                <a:effectLst/>
                <a:uLnTx/>
                <a:uFillTx/>
                <a:latin typeface="Arial"/>
                <a:cs typeface="Arial"/>
              </a:rPr>
              <a:t> was</a:t>
            </a:r>
            <a:r>
              <a:rPr kumimoji="0" sz="1400" b="1" i="0" u="none" strike="noStrike" kern="0" cap="none" spc="-4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FF9900"/>
                </a:solidFill>
                <a:effectLst/>
                <a:uLnTx/>
                <a:uFillTx/>
                <a:latin typeface="Arial"/>
                <a:cs typeface="Arial"/>
              </a:rPr>
              <a:t>predominant</a:t>
            </a:r>
            <a:r>
              <a:rPr kumimoji="0" sz="1400" b="1" i="0" u="none" strike="noStrike" kern="0" cap="none" spc="-45" normalizeH="0" baseline="0" noProof="0">
                <a:ln>
                  <a:noFill/>
                </a:ln>
                <a:solidFill>
                  <a:srgbClr val="FF9900"/>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in</a:t>
            </a:r>
            <a:r>
              <a:rPr kumimoji="0" sz="1400" b="1" i="0" u="none" strike="noStrike" kern="0" cap="none" spc="-1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severe</a:t>
            </a:r>
            <a:r>
              <a:rPr kumimoji="0" sz="1400" b="1" i="0" u="none" strike="noStrike" kern="0" cap="none" spc="-30"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asthma</a:t>
            </a:r>
            <a:endParaRPr kumimoji="0" sz="1400" b="0" i="0" u="none" strike="noStrike" kern="0" cap="none" spc="0" normalizeH="0" baseline="0" noProof="0">
              <a:ln>
                <a:noFill/>
              </a:ln>
              <a:solidFill>
                <a:sysClr val="windowText" lastClr="000000"/>
              </a:solidFill>
              <a:effectLst/>
              <a:uLnTx/>
              <a:uFillTx/>
              <a:latin typeface="Arial"/>
              <a:cs typeface="Arial"/>
            </a:endParaRPr>
          </a:p>
          <a:p>
            <a:pPr marL="281940" marR="0" lvl="1" indent="-135255" defTabSz="914400" eaLnBrk="1" fontAlgn="auto" latinLnBrk="0" hangingPunct="1">
              <a:lnSpc>
                <a:spcPct val="100000"/>
              </a:lnSpc>
              <a:spcBef>
                <a:spcPts val="305"/>
              </a:spcBef>
              <a:spcAft>
                <a:spcPts val="0"/>
              </a:spcAft>
              <a:buClr>
                <a:srgbClr val="FF9900"/>
              </a:buClr>
              <a:buSzTx/>
              <a:buFontTx/>
              <a:buChar char="–"/>
              <a:tabLst>
                <a:tab pos="281940" algn="l"/>
              </a:tabLst>
              <a:defRPr/>
            </a:pPr>
            <a:r>
              <a:rPr kumimoji="0" sz="1200" b="0" i="0" u="none" strike="noStrike" kern="0" cap="none" spc="0" normalizeH="0" baseline="0" noProof="0">
                <a:ln>
                  <a:noFill/>
                </a:ln>
                <a:solidFill>
                  <a:srgbClr val="073762"/>
                </a:solidFill>
                <a:effectLst/>
                <a:uLnTx/>
                <a:uFillTx/>
                <a:latin typeface="Arial"/>
                <a:cs typeface="Arial"/>
              </a:rPr>
              <a:t>83.8%</a:t>
            </a:r>
            <a:r>
              <a:rPr kumimoji="0" sz="1200" b="0" i="0" u="none" strike="noStrike" kern="0" cap="none" spc="-4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of</a:t>
            </a:r>
            <a:r>
              <a:rPr kumimoji="0" sz="1200" b="0" i="0" u="none" strike="noStrike" kern="0" cap="none" spc="-1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patients</a:t>
            </a:r>
            <a:r>
              <a:rPr kumimoji="0" sz="1200" b="0" i="0" u="none" strike="noStrike" kern="0" cap="none" spc="-4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were</a:t>
            </a:r>
            <a:r>
              <a:rPr kumimoji="0" sz="1200" b="0" i="0" u="none" strike="noStrike" kern="0" cap="none" spc="-1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most</a:t>
            </a:r>
            <a:r>
              <a:rPr kumimoji="0" sz="1200" b="0" i="0" u="none" strike="noStrike" kern="0" cap="none" spc="-1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likely</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eosinophilic</a:t>
            </a:r>
            <a:r>
              <a:rPr kumimoji="0" sz="1200" b="0" i="0" u="none" strike="noStrike" kern="0" cap="none" spc="-4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and</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1.6%</a:t>
            </a:r>
            <a:r>
              <a:rPr kumimoji="0" sz="1200" b="0" i="0" u="none" strike="noStrike" kern="0" cap="none" spc="-3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of</a:t>
            </a:r>
            <a:r>
              <a:rPr kumimoji="0" sz="1200" b="0" i="0" u="none" strike="noStrike" kern="0" cap="none" spc="-1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patients</a:t>
            </a:r>
            <a:r>
              <a:rPr kumimoji="0" sz="1200" b="0" i="0" u="none" strike="noStrike" kern="0" cap="none" spc="-4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were</a:t>
            </a:r>
            <a:r>
              <a:rPr kumimoji="0" sz="1200" b="0" i="0" u="none" strike="noStrike" kern="0" cap="none" spc="-1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non-</a:t>
            </a:r>
            <a:r>
              <a:rPr kumimoji="0" sz="1200" b="0" i="0" u="none" strike="noStrike" kern="0" cap="none" spc="-10" normalizeH="0" baseline="0" noProof="0">
                <a:ln>
                  <a:noFill/>
                </a:ln>
                <a:solidFill>
                  <a:srgbClr val="073762"/>
                </a:solidFill>
                <a:effectLst/>
                <a:uLnTx/>
                <a:uFillTx/>
                <a:latin typeface="Arial"/>
                <a:cs typeface="Arial"/>
              </a:rPr>
              <a:t>eosinophilic</a:t>
            </a:r>
            <a:endParaRPr kumimoji="0" sz="1200" b="0" i="0" u="none" strike="noStrike" kern="0" cap="none" spc="0" normalizeH="0" baseline="0" noProof="0">
              <a:ln>
                <a:noFill/>
              </a:ln>
              <a:solidFill>
                <a:sysClr val="windowText" lastClr="000000"/>
              </a:solidFill>
              <a:effectLst/>
              <a:uLnTx/>
              <a:uFillTx/>
              <a:latin typeface="Arial"/>
              <a:cs typeface="Arial"/>
            </a:endParaRPr>
          </a:p>
          <a:p>
            <a:pPr marL="282575" marR="0" lvl="1" indent="-135890" defTabSz="914400" eaLnBrk="1" fontAlgn="auto" latinLnBrk="0" hangingPunct="1">
              <a:lnSpc>
                <a:spcPct val="100000"/>
              </a:lnSpc>
              <a:spcBef>
                <a:spcPts val="300"/>
              </a:spcBef>
              <a:spcAft>
                <a:spcPts val="0"/>
              </a:spcAft>
              <a:buClr>
                <a:srgbClr val="FF9900"/>
              </a:buClr>
              <a:buSzTx/>
              <a:buFontTx/>
              <a:buChar char="–"/>
              <a:tabLst>
                <a:tab pos="282575" algn="l"/>
              </a:tabLst>
              <a:defRPr/>
            </a:pPr>
            <a:r>
              <a:rPr kumimoji="0" sz="1200" b="0" i="0" u="none" strike="noStrike" kern="0" cap="none" spc="0" normalizeH="0" baseline="0" noProof="0">
                <a:ln>
                  <a:noFill/>
                </a:ln>
                <a:solidFill>
                  <a:srgbClr val="073762"/>
                </a:solidFill>
                <a:effectLst/>
                <a:uLnTx/>
                <a:uFillTx/>
                <a:latin typeface="Arial"/>
                <a:cs typeface="Arial"/>
              </a:rPr>
              <a:t>Eosinophilic</a:t>
            </a:r>
            <a:r>
              <a:rPr kumimoji="0" sz="1200" b="0" i="0" u="none" strike="noStrike" kern="0" cap="none" spc="-5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severe</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asthma</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was</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the</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most</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common</a:t>
            </a:r>
            <a:r>
              <a:rPr kumimoji="0" sz="1200" b="0" i="0" u="none" strike="noStrike" kern="0" cap="none" spc="-4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phenotype</a:t>
            </a:r>
            <a:r>
              <a:rPr kumimoji="0" sz="1200" b="0" i="0" u="none" strike="noStrike" kern="0" cap="none" spc="-55"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globally</a:t>
            </a:r>
            <a:endParaRPr kumimoji="0" sz="1200" b="0" i="0" u="none" strike="noStrike" kern="0" cap="none" spc="0" normalizeH="0" baseline="0" noProof="0">
              <a:ln>
                <a:noFill/>
              </a:ln>
              <a:solidFill>
                <a:sysClr val="windowText" lastClr="000000"/>
              </a:solidFill>
              <a:effectLst/>
              <a:uLnTx/>
              <a:uFillTx/>
              <a:latin typeface="Arial"/>
              <a:cs typeface="Arial"/>
            </a:endParaRPr>
          </a:p>
          <a:p>
            <a:pPr marL="0" marR="0" lvl="1" indent="0" defTabSz="914400" eaLnBrk="1" fontAlgn="auto" latinLnBrk="0" hangingPunct="1">
              <a:lnSpc>
                <a:spcPct val="100000"/>
              </a:lnSpc>
              <a:spcBef>
                <a:spcPts val="114"/>
              </a:spcBef>
              <a:spcAft>
                <a:spcPts val="0"/>
              </a:spcAft>
              <a:buClr>
                <a:srgbClr val="FF9900"/>
              </a:buClr>
              <a:buSzTx/>
              <a:buFont typeface="Arial"/>
              <a:buChar char="–"/>
              <a:tabLst/>
              <a:defRPr/>
            </a:pPr>
            <a:endParaRPr kumimoji="0" sz="1200" b="0" i="0" u="none" strike="noStrike" kern="0" cap="none" spc="0" normalizeH="0" baseline="0" noProof="0">
              <a:ln>
                <a:noFill/>
              </a:ln>
              <a:solidFill>
                <a:sysClr val="windowText" lastClr="000000"/>
              </a:solidFill>
              <a:effectLst/>
              <a:uLnTx/>
              <a:uFillTx/>
              <a:latin typeface="Arial"/>
              <a:cs typeface="Arial"/>
            </a:endParaRPr>
          </a:p>
          <a:p>
            <a:pPr marL="145415" marR="5080" lvl="0" indent="-133350" defTabSz="914400" eaLnBrk="1" fontAlgn="auto" latinLnBrk="0" hangingPunct="1">
              <a:lnSpc>
                <a:spcPct val="100000"/>
              </a:lnSpc>
              <a:spcBef>
                <a:spcPts val="0"/>
              </a:spcBef>
              <a:spcAft>
                <a:spcPts val="0"/>
              </a:spcAft>
              <a:buClr>
                <a:srgbClr val="FF9900"/>
              </a:buClr>
              <a:buSzTx/>
              <a:buFont typeface="Arial"/>
              <a:buChar char="•"/>
              <a:tabLst>
                <a:tab pos="146685" algn="l"/>
              </a:tabLst>
              <a:defRPr/>
            </a:pPr>
            <a:r>
              <a:rPr kumimoji="0" sz="1400" b="1" i="0" u="none" strike="noStrike" kern="0" cap="none" spc="0" normalizeH="0" baseline="0" noProof="0">
                <a:ln>
                  <a:noFill/>
                </a:ln>
                <a:solidFill>
                  <a:srgbClr val="073762"/>
                </a:solidFill>
                <a:effectLst/>
                <a:uLnTx/>
                <a:uFillTx/>
                <a:latin typeface="Arial"/>
                <a:cs typeface="Arial"/>
              </a:rPr>
              <a:t>Patients</a:t>
            </a:r>
            <a:r>
              <a:rPr kumimoji="0" sz="1400" b="1" i="0" u="none" strike="noStrike" kern="0" cap="none" spc="-5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with</a:t>
            </a:r>
            <a:r>
              <a:rPr kumimoji="0" sz="1400" b="1" i="0" u="none" strike="noStrike" kern="0" cap="none" spc="-60"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eosinophilic</a:t>
            </a:r>
            <a:r>
              <a:rPr kumimoji="0" sz="1400" b="1" i="0" u="none" strike="noStrike" kern="0" cap="none" spc="-5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severe</a:t>
            </a:r>
            <a:r>
              <a:rPr kumimoji="0" sz="1400" b="1" i="0" u="none" strike="noStrike" kern="0" cap="none" spc="-2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asthma</a:t>
            </a:r>
            <a:r>
              <a:rPr kumimoji="0" sz="1400" b="1" i="0" u="none" strike="noStrike" kern="0" cap="none" spc="-3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were</a:t>
            </a:r>
            <a:r>
              <a:rPr kumimoji="0" sz="1400" b="1" i="0" u="none" strike="noStrike" kern="0" cap="none" spc="-5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more</a:t>
            </a:r>
            <a:r>
              <a:rPr kumimoji="0" sz="1400" b="1" i="0" u="none" strike="noStrike" kern="0" cap="none" spc="-2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likely</a:t>
            </a:r>
            <a:r>
              <a:rPr kumimoji="0" sz="1400" b="1" i="0" u="none" strike="noStrike" kern="0" cap="none" spc="-5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to</a:t>
            </a:r>
            <a:r>
              <a:rPr kumimoji="0" sz="1400" b="1" i="0" u="none" strike="noStrike" kern="0" cap="none" spc="-3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have </a:t>
            </a:r>
            <a:r>
              <a:rPr kumimoji="0" sz="1400" b="1" i="0" u="none" strike="noStrike" kern="0" cap="none" spc="0" normalizeH="0" baseline="0" noProof="0">
                <a:ln>
                  <a:noFill/>
                </a:ln>
                <a:solidFill>
                  <a:srgbClr val="FF9900"/>
                </a:solidFill>
                <a:effectLst/>
                <a:uLnTx/>
                <a:uFillTx/>
                <a:latin typeface="Arial"/>
                <a:cs typeface="Arial"/>
              </a:rPr>
              <a:t>poorer</a:t>
            </a:r>
            <a:r>
              <a:rPr kumimoji="0" sz="1400" b="1" i="0" u="none" strike="noStrike" kern="0" cap="none" spc="-25" normalizeH="0" baseline="0" noProof="0">
                <a:ln>
                  <a:noFill/>
                </a:ln>
                <a:solidFill>
                  <a:srgbClr val="FF9900"/>
                </a:solidFill>
                <a:effectLst/>
                <a:uLnTx/>
                <a:uFillTx/>
                <a:latin typeface="Arial"/>
                <a:cs typeface="Arial"/>
              </a:rPr>
              <a:t> </a:t>
            </a:r>
            <a:r>
              <a:rPr kumimoji="0" sz="1400" b="1" i="0" u="none" strike="noStrike" kern="0" cap="none" spc="0" normalizeH="0" baseline="0" noProof="0">
                <a:ln>
                  <a:noFill/>
                </a:ln>
                <a:solidFill>
                  <a:srgbClr val="FF9900"/>
                </a:solidFill>
                <a:effectLst/>
                <a:uLnTx/>
                <a:uFillTx/>
                <a:latin typeface="Arial"/>
                <a:cs typeface="Arial"/>
              </a:rPr>
              <a:t>lung</a:t>
            </a:r>
            <a:r>
              <a:rPr kumimoji="0" sz="1400" b="1" i="0" u="none" strike="noStrike" kern="0" cap="none" spc="-35" normalizeH="0" baseline="0" noProof="0">
                <a:ln>
                  <a:noFill/>
                </a:ln>
                <a:solidFill>
                  <a:srgbClr val="FF9900"/>
                </a:solidFill>
                <a:effectLst/>
                <a:uLnTx/>
                <a:uFillTx/>
                <a:latin typeface="Arial"/>
                <a:cs typeface="Arial"/>
              </a:rPr>
              <a:t> </a:t>
            </a:r>
            <a:r>
              <a:rPr kumimoji="0" sz="1400" b="1" i="0" u="none" strike="noStrike" kern="0" cap="none" spc="0" normalizeH="0" baseline="0" noProof="0">
                <a:ln>
                  <a:noFill/>
                </a:ln>
                <a:solidFill>
                  <a:srgbClr val="FF9900"/>
                </a:solidFill>
                <a:effectLst/>
                <a:uLnTx/>
                <a:uFillTx/>
                <a:latin typeface="Arial"/>
                <a:cs typeface="Arial"/>
              </a:rPr>
              <a:t>function</a:t>
            </a:r>
            <a:r>
              <a:rPr kumimoji="0" sz="1400" b="1" i="0" u="none" strike="noStrike" kern="0" cap="none" spc="-40" normalizeH="0" baseline="0" noProof="0">
                <a:ln>
                  <a:noFill/>
                </a:ln>
                <a:solidFill>
                  <a:srgbClr val="FF9900"/>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and</a:t>
            </a:r>
            <a:r>
              <a:rPr kumimoji="0" sz="1400" b="1" i="0" u="none" strike="noStrike" kern="0" cap="none" spc="-35"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adult- 	</a:t>
            </a:r>
            <a:r>
              <a:rPr kumimoji="0" sz="1400" b="1" i="0" u="none" strike="noStrike" kern="0" cap="none" spc="0" normalizeH="0" baseline="0" noProof="0">
                <a:ln>
                  <a:noFill/>
                </a:ln>
                <a:solidFill>
                  <a:srgbClr val="073762"/>
                </a:solidFill>
                <a:effectLst/>
                <a:uLnTx/>
                <a:uFillTx/>
                <a:latin typeface="Arial"/>
                <a:cs typeface="Arial"/>
              </a:rPr>
              <a:t>onset</a:t>
            </a:r>
            <a:r>
              <a:rPr kumimoji="0" sz="1400" b="1" i="0" u="none" strike="noStrike" kern="0" cap="none" spc="-2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asthma</a:t>
            </a:r>
            <a:r>
              <a:rPr kumimoji="0" sz="1400" b="1" i="0" u="none" strike="noStrike" kern="0" cap="none" spc="-3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than</a:t>
            </a:r>
            <a:r>
              <a:rPr kumimoji="0" sz="1400" b="1" i="0" u="none" strike="noStrike" kern="0" cap="none" spc="-3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those</a:t>
            </a:r>
            <a:r>
              <a:rPr kumimoji="0" sz="1400" b="1" i="0" u="none" strike="noStrike" kern="0" cap="none" spc="-2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with</a:t>
            </a:r>
            <a:r>
              <a:rPr kumimoji="0" sz="1400" b="1" i="0" u="none" strike="noStrike" kern="0" cap="none" spc="-40"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non-eosinophilic</a:t>
            </a:r>
            <a:r>
              <a:rPr kumimoji="0" sz="1400" b="1" i="0" u="none" strike="noStrike" kern="0" cap="none" spc="-5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severe</a:t>
            </a:r>
            <a:r>
              <a:rPr kumimoji="0" sz="1400" b="1" i="0" u="none" strike="noStrike" kern="0" cap="none" spc="-25"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asthma</a:t>
            </a:r>
            <a:endParaRPr kumimoji="0" sz="1400" b="0" i="0" u="none" strike="noStrike" kern="0" cap="none" spc="0" normalizeH="0" baseline="0" noProof="0">
              <a:ln>
                <a:noFill/>
              </a:ln>
              <a:solidFill>
                <a:sysClr val="windowText" lastClr="000000"/>
              </a:solidFill>
              <a:effectLst/>
              <a:uLnTx/>
              <a:uFillTx/>
              <a:latin typeface="Arial"/>
              <a:cs typeface="Arial"/>
            </a:endParaRPr>
          </a:p>
          <a:p>
            <a:pPr marL="145415" marR="173990" lvl="0" indent="-133350" defTabSz="914400" eaLnBrk="1" fontAlgn="auto" latinLnBrk="0" hangingPunct="1">
              <a:lnSpc>
                <a:spcPct val="100000"/>
              </a:lnSpc>
              <a:spcBef>
                <a:spcPts val="1500"/>
              </a:spcBef>
              <a:spcAft>
                <a:spcPts val="0"/>
              </a:spcAft>
              <a:buClr>
                <a:srgbClr val="FF9900"/>
              </a:buClr>
              <a:buSzTx/>
              <a:buFont typeface="Arial"/>
              <a:buChar char="•"/>
              <a:tabLst>
                <a:tab pos="146685" algn="l"/>
              </a:tabLst>
              <a:defRPr/>
            </a:pPr>
            <a:r>
              <a:rPr kumimoji="0" sz="1400" b="1" i="0" u="none" strike="noStrike" kern="0" cap="none" spc="0" normalizeH="0" baseline="0" noProof="0">
                <a:ln>
                  <a:noFill/>
                </a:ln>
                <a:solidFill>
                  <a:srgbClr val="073762"/>
                </a:solidFill>
                <a:effectLst/>
                <a:uLnTx/>
                <a:uFillTx/>
                <a:latin typeface="Arial"/>
                <a:cs typeface="Arial"/>
              </a:rPr>
              <a:t>Asthma</a:t>
            </a:r>
            <a:r>
              <a:rPr kumimoji="0" sz="1400" b="1" i="0" u="none" strike="noStrike" kern="0" cap="none" spc="10"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eosinophilic</a:t>
            </a:r>
            <a:r>
              <a:rPr kumimoji="0" sz="1400" b="1" i="0" u="none" strike="noStrike" kern="0" cap="none" spc="-45"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phenotyping</a:t>
            </a:r>
            <a:r>
              <a:rPr kumimoji="0" sz="1400" b="1" i="0" u="none" strike="noStrike" kern="0" cap="none" spc="0" normalizeH="0" baseline="0" noProof="0">
                <a:ln>
                  <a:noFill/>
                </a:ln>
                <a:solidFill>
                  <a:srgbClr val="073762"/>
                </a:solidFill>
                <a:effectLst/>
                <a:uLnTx/>
                <a:uFillTx/>
                <a:latin typeface="Arial"/>
                <a:cs typeface="Arial"/>
              </a:rPr>
              <a:t> can</a:t>
            </a:r>
            <a:r>
              <a:rPr kumimoji="0" sz="1400" b="1" i="0" u="none" strike="noStrike" kern="0" cap="none" spc="-2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potentially</a:t>
            </a:r>
            <a:r>
              <a:rPr kumimoji="0" sz="1400" b="1" i="0" u="none" strike="noStrike" kern="0" cap="none" spc="-4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lead</a:t>
            </a:r>
            <a:r>
              <a:rPr kumimoji="0" sz="1400" b="1" i="0" u="none" strike="noStrike" kern="0" cap="none" spc="-4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to</a:t>
            </a:r>
            <a:r>
              <a:rPr kumimoji="0" sz="1400" b="1" i="0" u="none" strike="noStrike" kern="0" cap="none" spc="-1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the</a:t>
            </a:r>
            <a:r>
              <a:rPr kumimoji="0" sz="1400" b="1" i="0" u="none" strike="noStrike" kern="0" cap="none" spc="-20"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identification</a:t>
            </a:r>
            <a:r>
              <a:rPr kumimoji="0" sz="1400" b="1" i="0" u="none" strike="noStrike" kern="0" cap="none" spc="-5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of</a:t>
            </a:r>
            <a:r>
              <a:rPr kumimoji="0" sz="1400" b="1" i="0" u="none" strike="noStrike" kern="0" cap="none" spc="-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treatable</a:t>
            </a:r>
            <a:r>
              <a:rPr kumimoji="0" sz="1400" b="1" i="0" u="none" strike="noStrike" kern="0" cap="none" spc="-4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traits</a:t>
            </a:r>
            <a:r>
              <a:rPr kumimoji="0" sz="1400" b="1" i="0" u="none" strike="noStrike" kern="0" cap="none" spc="-50" normalizeH="0" baseline="0" noProof="0">
                <a:ln>
                  <a:noFill/>
                </a:ln>
                <a:solidFill>
                  <a:srgbClr val="073762"/>
                </a:solidFill>
                <a:effectLst/>
                <a:uLnTx/>
                <a:uFillTx/>
                <a:latin typeface="Arial"/>
                <a:cs typeface="Arial"/>
              </a:rPr>
              <a:t> </a:t>
            </a:r>
            <a:r>
              <a:rPr kumimoji="0" sz="1400" b="1" i="0" u="none" strike="noStrike" kern="0" cap="none" spc="-25" normalizeH="0" baseline="0" noProof="0">
                <a:ln>
                  <a:noFill/>
                </a:ln>
                <a:solidFill>
                  <a:srgbClr val="073762"/>
                </a:solidFill>
                <a:effectLst/>
                <a:uLnTx/>
                <a:uFillTx/>
                <a:latin typeface="Arial"/>
                <a:cs typeface="Arial"/>
              </a:rPr>
              <a:t>and 	</a:t>
            </a:r>
            <a:r>
              <a:rPr kumimoji="0" sz="1400" b="1" i="0" u="none" strike="noStrike" kern="0" cap="none" spc="0" normalizeH="0" baseline="0" noProof="0">
                <a:ln>
                  <a:noFill/>
                </a:ln>
                <a:solidFill>
                  <a:srgbClr val="073762"/>
                </a:solidFill>
                <a:effectLst/>
                <a:uLnTx/>
                <a:uFillTx/>
                <a:latin typeface="Arial"/>
                <a:cs typeface="Arial"/>
              </a:rPr>
              <a:t>delivery</a:t>
            </a:r>
            <a:r>
              <a:rPr kumimoji="0" sz="1400" b="1" i="0" u="none" strike="noStrike" kern="0" cap="none" spc="-5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of</a:t>
            </a:r>
            <a:r>
              <a:rPr kumimoji="0" sz="1400" b="1" i="0" u="none" strike="noStrike" kern="0" cap="none" spc="-2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FF9900"/>
                </a:solidFill>
                <a:effectLst/>
                <a:uLnTx/>
                <a:uFillTx/>
                <a:latin typeface="Arial"/>
                <a:cs typeface="Arial"/>
              </a:rPr>
              <a:t>precision</a:t>
            </a:r>
            <a:r>
              <a:rPr kumimoji="0" sz="1400" b="1" i="0" u="none" strike="noStrike" kern="0" cap="none" spc="-50" normalizeH="0" baseline="0" noProof="0">
                <a:ln>
                  <a:noFill/>
                </a:ln>
                <a:solidFill>
                  <a:srgbClr val="FF9900"/>
                </a:solidFill>
                <a:effectLst/>
                <a:uLnTx/>
                <a:uFillTx/>
                <a:latin typeface="Arial"/>
                <a:cs typeface="Arial"/>
              </a:rPr>
              <a:t> </a:t>
            </a:r>
            <a:r>
              <a:rPr kumimoji="0" sz="1400" b="1" i="0" u="none" strike="noStrike" kern="0" cap="none" spc="0" normalizeH="0" baseline="0" noProof="0">
                <a:ln>
                  <a:noFill/>
                </a:ln>
                <a:solidFill>
                  <a:srgbClr val="FF9900"/>
                </a:solidFill>
                <a:effectLst/>
                <a:uLnTx/>
                <a:uFillTx/>
                <a:latin typeface="Arial"/>
                <a:cs typeface="Arial"/>
              </a:rPr>
              <a:t>medicine</a:t>
            </a:r>
            <a:r>
              <a:rPr kumimoji="0" sz="1400" b="1" i="0" u="none" strike="noStrike" kern="0" cap="none" spc="-50" normalizeH="0" baseline="0" noProof="0">
                <a:ln>
                  <a:noFill/>
                </a:ln>
                <a:solidFill>
                  <a:srgbClr val="FF9900"/>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in</a:t>
            </a:r>
            <a:r>
              <a:rPr kumimoji="0" sz="1400" b="1" i="0" u="none" strike="noStrike" kern="0" cap="none" spc="-4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patients</a:t>
            </a:r>
            <a:r>
              <a:rPr kumimoji="0" sz="1400" b="1" i="0" u="none" strike="noStrike" kern="0" cap="none" spc="-6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with</a:t>
            </a:r>
            <a:r>
              <a:rPr kumimoji="0" sz="1400" b="1" i="0" u="none" strike="noStrike" kern="0" cap="none" spc="-6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severe</a:t>
            </a:r>
            <a:r>
              <a:rPr kumimoji="0" sz="1400" b="1" i="0" u="none" strike="noStrike" kern="0" cap="none" spc="-40"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asthma</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sp>
        <p:nvSpPr>
          <p:cNvPr id="4" name="object 4"/>
          <p:cNvSpPr txBox="1"/>
          <p:nvPr/>
        </p:nvSpPr>
        <p:spPr>
          <a:xfrm>
            <a:off x="23266" y="4921943"/>
            <a:ext cx="1729739" cy="202565"/>
          </a:xfrm>
          <a:prstGeom prst="rect">
            <a:avLst/>
          </a:prstGeom>
        </p:spPr>
        <p:txBody>
          <a:bodyPr vert="horz" wrap="square" lIns="0" tIns="5715" rIns="0" bIns="0" rtlCol="0">
            <a:spAutoFit/>
          </a:bodyPr>
          <a:lstStyle/>
          <a:p>
            <a:pPr marL="12700" marR="0" lvl="0" indent="0" defTabSz="914400" eaLnBrk="1" fontAlgn="auto" latinLnBrk="0" hangingPunct="1">
              <a:lnSpc>
                <a:spcPct val="100000"/>
              </a:lnSpc>
              <a:spcBef>
                <a:spcPts val="45"/>
              </a:spcBef>
              <a:spcAft>
                <a:spcPts val="0"/>
              </a:spcAft>
              <a:buClrTx/>
              <a:buSzTx/>
              <a:buFontTx/>
              <a:buNone/>
              <a:tabLst/>
              <a:defRPr/>
            </a:pPr>
            <a:r>
              <a:rPr kumimoji="0" sz="600" b="0" i="0" u="none" strike="noStrike" kern="0" cap="none" spc="0" normalizeH="0" baseline="0" noProof="0">
                <a:ln>
                  <a:noFill/>
                </a:ln>
                <a:solidFill>
                  <a:sysClr val="windowText" lastClr="000000"/>
                </a:solidFill>
                <a:effectLst/>
                <a:uLnTx/>
                <a:uFillTx/>
                <a:latin typeface="Arial"/>
                <a:cs typeface="Arial"/>
              </a:rPr>
              <a:t>ISAR</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International </a:t>
            </a:r>
            <a:r>
              <a:rPr kumimoji="0" sz="600" b="0" i="0" u="none" strike="noStrike" kern="0" cap="none" spc="0" normalizeH="0" baseline="0" noProof="0">
                <a:ln>
                  <a:noFill/>
                </a:ln>
                <a:solidFill>
                  <a:sysClr val="windowText" lastClr="000000"/>
                </a:solidFill>
                <a:effectLst/>
                <a:uLnTx/>
                <a:uFillTx/>
                <a:latin typeface="Arial"/>
                <a:cs typeface="Arial"/>
              </a:rPr>
              <a:t>Severe</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Asthma</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Registry</a:t>
            </a:r>
            <a:endParaRPr kumimoji="0" sz="600" b="0" i="0" u="none" strike="noStrike" kern="0" cap="none" spc="0" normalizeH="0" baseline="0" noProof="0">
              <a:ln>
                <a:noFill/>
              </a:ln>
              <a:solidFill>
                <a:sysClr val="windowText" lastClr="000000"/>
              </a:solidFill>
              <a:effectLst/>
              <a:uLnTx/>
              <a:uFillTx/>
              <a:latin typeface="Arial"/>
              <a:cs typeface="Arial"/>
            </a:endParaRPr>
          </a:p>
          <a:p>
            <a:pPr marL="12700" marR="0" lvl="0" indent="0" defTabSz="914400" eaLnBrk="1" fontAlgn="auto" latinLnBrk="0" hangingPunct="1">
              <a:lnSpc>
                <a:spcPct val="100000"/>
              </a:lnSpc>
              <a:spcBef>
                <a:spcPts val="0"/>
              </a:spcBef>
              <a:spcAft>
                <a:spcPts val="0"/>
              </a:spcAft>
              <a:buClrTx/>
              <a:buSzTx/>
              <a:buFontTx/>
              <a:buNone/>
              <a:tabLst/>
              <a:defRPr/>
            </a:pPr>
            <a:r>
              <a:rPr kumimoji="0" sz="600" b="0" i="0" u="none" strike="noStrike" kern="0" cap="none" spc="-10" normalizeH="0" baseline="0" noProof="0">
                <a:ln>
                  <a:noFill/>
                </a:ln>
                <a:solidFill>
                  <a:sysClr val="windowText" lastClr="000000"/>
                </a:solidFill>
                <a:effectLst/>
                <a:uLnTx/>
                <a:uFillTx/>
                <a:latin typeface="Arial"/>
                <a:cs typeface="Arial"/>
              </a:rPr>
              <a:t>Heaney</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LG,</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Price</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D</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et</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al.</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CHEST</a:t>
            </a:r>
            <a:r>
              <a:rPr kumimoji="0" sz="600" b="0" i="1"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2021;3:814-</a:t>
            </a:r>
            <a:r>
              <a:rPr kumimoji="0" sz="600" b="0" i="0" u="none" strike="noStrike" kern="0" cap="none" spc="-25" normalizeH="0" baseline="0" noProof="0">
                <a:ln>
                  <a:noFill/>
                </a:ln>
                <a:solidFill>
                  <a:sysClr val="windowText" lastClr="000000"/>
                </a:solidFill>
                <a:effectLst/>
                <a:uLnTx/>
                <a:uFillTx/>
                <a:latin typeface="Arial"/>
                <a:cs typeface="Arial"/>
              </a:rPr>
              <a:t>830</a:t>
            </a:r>
            <a:endParaRPr kumimoji="0" sz="600" b="0" i="0" u="none" strike="noStrike" kern="0" cap="none" spc="0" normalizeH="0" baseline="0" noProof="0">
              <a:ln>
                <a:noFill/>
              </a:ln>
              <a:solidFill>
                <a:sysClr val="windowText" lastClr="000000"/>
              </a:solidFill>
              <a:effectLst/>
              <a:uLnTx/>
              <a:uFillTx/>
              <a:latin typeface="Arial"/>
              <a:cs typeface="Arial"/>
            </a:endParaRPr>
          </a:p>
        </p:txBody>
      </p:sp>
      <p:sp>
        <p:nvSpPr>
          <p:cNvPr id="3" name="object 3"/>
          <p:cNvSpPr txBox="1">
            <a:spLocks noGrp="1"/>
          </p:cNvSpPr>
          <p:nvPr>
            <p:ph type="title"/>
          </p:nvPr>
        </p:nvSpPr>
        <p:spPr>
          <a:prstGeom prst="rect">
            <a:avLst/>
          </a:prstGeom>
        </p:spPr>
        <p:txBody>
          <a:bodyPr vert="horz" wrap="square" lIns="0" tIns="257682" rIns="0" bIns="0" rtlCol="0">
            <a:spAutoFit/>
          </a:bodyPr>
          <a:lstStyle/>
          <a:p>
            <a:pPr marL="168910">
              <a:lnSpc>
                <a:spcPct val="100000"/>
              </a:lnSpc>
              <a:spcBef>
                <a:spcPts val="95"/>
              </a:spcBef>
            </a:pPr>
            <a:r>
              <a:rPr spc="-10"/>
              <a:t>Conclusions</a:t>
            </a:r>
          </a:p>
        </p:txBody>
      </p:sp>
      <p:pic>
        <p:nvPicPr>
          <p:cNvPr id="5" name="Graphic 4" descr="Beginning with solid fill">
            <a:hlinkClick r:id="rId2" action="ppaction://hlinksldjump"/>
            <a:extLst>
              <a:ext uri="{FF2B5EF4-FFF2-40B4-BE49-F238E27FC236}">
                <a16:creationId xmlns:a16="http://schemas.microsoft.com/office/drawing/2014/main" id="{A8E51E31-0F21-9222-A4C9-D8F1C403861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prstGeom prst="rect">
            <a:avLst/>
          </a:prstGeom>
        </p:spPr>
        <p:txBody>
          <a:bodyPr vert="horz" wrap="square" lIns="0" tIns="257682" rIns="0" bIns="0" rtlCol="0">
            <a:spAutoFit/>
          </a:bodyPr>
          <a:lstStyle/>
          <a:p>
            <a:pPr marL="168910">
              <a:lnSpc>
                <a:spcPct val="100000"/>
              </a:lnSpc>
              <a:spcBef>
                <a:spcPts val="95"/>
              </a:spcBef>
            </a:pPr>
            <a:r>
              <a:t>Editorial</a:t>
            </a:r>
            <a:r>
              <a:rPr spc="-5"/>
              <a:t> </a:t>
            </a:r>
            <a:r>
              <a:t>and</a:t>
            </a:r>
            <a:r>
              <a:rPr spc="-40"/>
              <a:t> </a:t>
            </a:r>
            <a:r>
              <a:t>Podcast</a:t>
            </a:r>
            <a:r>
              <a:rPr spc="-30"/>
              <a:t> </a:t>
            </a:r>
            <a:r>
              <a:t>in</a:t>
            </a:r>
            <a:r>
              <a:rPr spc="-30"/>
              <a:t> </a:t>
            </a:r>
            <a:r>
              <a:rPr i="1" spc="-10">
                <a:latin typeface="Arial"/>
                <a:cs typeface="Arial"/>
              </a:rPr>
              <a:t>CHEST</a:t>
            </a:r>
          </a:p>
        </p:txBody>
      </p:sp>
      <p:sp>
        <p:nvSpPr>
          <p:cNvPr id="3" name="object 3"/>
          <p:cNvSpPr/>
          <p:nvPr/>
        </p:nvSpPr>
        <p:spPr>
          <a:xfrm>
            <a:off x="659891" y="1152144"/>
            <a:ext cx="1461770" cy="295910"/>
          </a:xfrm>
          <a:custGeom>
            <a:avLst/>
            <a:gdLst/>
            <a:ahLst/>
            <a:cxnLst/>
            <a:rect l="l" t="t" r="r" b="b"/>
            <a:pathLst>
              <a:path w="1461770" h="295909">
                <a:moveTo>
                  <a:pt x="1412239" y="0"/>
                </a:moveTo>
                <a:lnTo>
                  <a:pt x="49276" y="0"/>
                </a:lnTo>
                <a:lnTo>
                  <a:pt x="30094" y="3877"/>
                </a:lnTo>
                <a:lnTo>
                  <a:pt x="14431" y="14446"/>
                </a:lnTo>
                <a:lnTo>
                  <a:pt x="3872" y="30110"/>
                </a:lnTo>
                <a:lnTo>
                  <a:pt x="0" y="49275"/>
                </a:lnTo>
                <a:lnTo>
                  <a:pt x="0" y="246379"/>
                </a:lnTo>
                <a:lnTo>
                  <a:pt x="3872" y="265545"/>
                </a:lnTo>
                <a:lnTo>
                  <a:pt x="14431" y="281209"/>
                </a:lnTo>
                <a:lnTo>
                  <a:pt x="30094" y="291778"/>
                </a:lnTo>
                <a:lnTo>
                  <a:pt x="49276" y="295655"/>
                </a:lnTo>
                <a:lnTo>
                  <a:pt x="1412239" y="295655"/>
                </a:lnTo>
                <a:lnTo>
                  <a:pt x="1431405" y="291778"/>
                </a:lnTo>
                <a:lnTo>
                  <a:pt x="1447069" y="281209"/>
                </a:lnTo>
                <a:lnTo>
                  <a:pt x="1457638" y="265545"/>
                </a:lnTo>
                <a:lnTo>
                  <a:pt x="1461515" y="246379"/>
                </a:lnTo>
                <a:lnTo>
                  <a:pt x="1461515" y="49275"/>
                </a:lnTo>
                <a:lnTo>
                  <a:pt x="1457638" y="30110"/>
                </a:lnTo>
                <a:lnTo>
                  <a:pt x="1447069" y="14446"/>
                </a:lnTo>
                <a:lnTo>
                  <a:pt x="1431405" y="3877"/>
                </a:lnTo>
                <a:lnTo>
                  <a:pt x="1412239"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 name="object 4"/>
          <p:cNvSpPr txBox="1"/>
          <p:nvPr/>
        </p:nvSpPr>
        <p:spPr>
          <a:xfrm>
            <a:off x="1102867" y="1191514"/>
            <a:ext cx="577215" cy="208279"/>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10" normalizeH="0" baseline="0" noProof="0">
                <a:ln>
                  <a:noFill/>
                </a:ln>
                <a:solidFill>
                  <a:srgbClr val="FFFFFF"/>
                </a:solidFill>
                <a:effectLst/>
                <a:uLnTx/>
                <a:uFillTx/>
                <a:latin typeface="Arial"/>
                <a:cs typeface="Arial"/>
              </a:rPr>
              <a:t>Editorial</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sp>
        <p:nvSpPr>
          <p:cNvPr id="5" name="object 5"/>
          <p:cNvSpPr/>
          <p:nvPr/>
        </p:nvSpPr>
        <p:spPr>
          <a:xfrm>
            <a:off x="659891" y="3128772"/>
            <a:ext cx="1461770" cy="297180"/>
          </a:xfrm>
          <a:custGeom>
            <a:avLst/>
            <a:gdLst/>
            <a:ahLst/>
            <a:cxnLst/>
            <a:rect l="l" t="t" r="r" b="b"/>
            <a:pathLst>
              <a:path w="1461770" h="297179">
                <a:moveTo>
                  <a:pt x="1411985" y="0"/>
                </a:moveTo>
                <a:lnTo>
                  <a:pt x="49529" y="0"/>
                </a:lnTo>
                <a:lnTo>
                  <a:pt x="30250" y="3899"/>
                </a:lnTo>
                <a:lnTo>
                  <a:pt x="14506" y="14525"/>
                </a:lnTo>
                <a:lnTo>
                  <a:pt x="3892" y="30271"/>
                </a:lnTo>
                <a:lnTo>
                  <a:pt x="0" y="49529"/>
                </a:lnTo>
                <a:lnTo>
                  <a:pt x="0" y="247650"/>
                </a:lnTo>
                <a:lnTo>
                  <a:pt x="3892" y="266908"/>
                </a:lnTo>
                <a:lnTo>
                  <a:pt x="14506" y="282654"/>
                </a:lnTo>
                <a:lnTo>
                  <a:pt x="30250" y="293280"/>
                </a:lnTo>
                <a:lnTo>
                  <a:pt x="49529" y="297179"/>
                </a:lnTo>
                <a:lnTo>
                  <a:pt x="1411985" y="297179"/>
                </a:lnTo>
                <a:lnTo>
                  <a:pt x="1431244" y="293280"/>
                </a:lnTo>
                <a:lnTo>
                  <a:pt x="1446990" y="282654"/>
                </a:lnTo>
                <a:lnTo>
                  <a:pt x="1457616" y="266908"/>
                </a:lnTo>
                <a:lnTo>
                  <a:pt x="1461515" y="247650"/>
                </a:lnTo>
                <a:lnTo>
                  <a:pt x="1461515" y="49529"/>
                </a:lnTo>
                <a:lnTo>
                  <a:pt x="1457616" y="30271"/>
                </a:lnTo>
                <a:lnTo>
                  <a:pt x="1446990" y="14525"/>
                </a:lnTo>
                <a:lnTo>
                  <a:pt x="1431244" y="3899"/>
                </a:lnTo>
                <a:lnTo>
                  <a:pt x="1411985"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object 6"/>
          <p:cNvSpPr txBox="1"/>
          <p:nvPr/>
        </p:nvSpPr>
        <p:spPr>
          <a:xfrm>
            <a:off x="1101344" y="3170047"/>
            <a:ext cx="577850" cy="208279"/>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10" normalizeH="0" baseline="0" noProof="0">
                <a:ln>
                  <a:noFill/>
                </a:ln>
                <a:solidFill>
                  <a:srgbClr val="FFFFFF"/>
                </a:solidFill>
                <a:effectLst/>
                <a:uLnTx/>
                <a:uFillTx/>
                <a:latin typeface="Arial"/>
                <a:cs typeface="Arial"/>
              </a:rPr>
              <a:t>Podcast</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pic>
        <p:nvPicPr>
          <p:cNvPr id="7" name="object 7"/>
          <p:cNvPicPr/>
          <p:nvPr/>
        </p:nvPicPr>
        <p:blipFill>
          <a:blip r:embed="rId2" cstate="print"/>
          <a:stretch>
            <a:fillRect/>
          </a:stretch>
        </p:blipFill>
        <p:spPr>
          <a:xfrm>
            <a:off x="2590800" y="1143000"/>
            <a:ext cx="2628900" cy="972312"/>
          </a:xfrm>
          <a:prstGeom prst="rect">
            <a:avLst/>
          </a:prstGeom>
        </p:spPr>
      </p:pic>
      <p:pic>
        <p:nvPicPr>
          <p:cNvPr id="8" name="object 8"/>
          <p:cNvPicPr/>
          <p:nvPr/>
        </p:nvPicPr>
        <p:blipFill>
          <a:blip r:embed="rId3" cstate="print"/>
          <a:stretch>
            <a:fillRect/>
          </a:stretch>
        </p:blipFill>
        <p:spPr>
          <a:xfrm>
            <a:off x="2652076" y="3186052"/>
            <a:ext cx="2732215" cy="656212"/>
          </a:xfrm>
          <a:prstGeom prst="rect">
            <a:avLst/>
          </a:prstGeom>
        </p:spPr>
      </p:pic>
      <p:sp>
        <p:nvSpPr>
          <p:cNvPr id="9" name="object 9"/>
          <p:cNvSpPr txBox="1"/>
          <p:nvPr/>
        </p:nvSpPr>
        <p:spPr>
          <a:xfrm>
            <a:off x="3316351" y="2264791"/>
            <a:ext cx="1285240" cy="14795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800" b="1" i="0" u="none" strike="noStrike" kern="0" cap="none" spc="0" normalizeH="0" baseline="0" noProof="0">
                <a:ln>
                  <a:noFill/>
                </a:ln>
                <a:solidFill>
                  <a:srgbClr val="073762"/>
                </a:solidFill>
                <a:effectLst/>
                <a:uLnTx/>
                <a:uFillTx/>
                <a:latin typeface="Arial"/>
                <a:cs typeface="Arial"/>
              </a:rPr>
              <a:t>Click</a:t>
            </a:r>
            <a:r>
              <a:rPr kumimoji="0" sz="800" b="1" i="0" u="none" strike="noStrike" kern="0" cap="none" spc="-15" normalizeH="0" baseline="0" noProof="0">
                <a:ln>
                  <a:noFill/>
                </a:ln>
                <a:solidFill>
                  <a:srgbClr val="073762"/>
                </a:solidFill>
                <a:effectLst/>
                <a:uLnTx/>
                <a:uFillTx/>
                <a:latin typeface="Arial"/>
                <a:cs typeface="Arial"/>
              </a:rPr>
              <a:t> </a:t>
            </a:r>
            <a:r>
              <a:rPr kumimoji="0" sz="800" b="1" i="0" u="sng" strike="noStrike" kern="0" cap="none" spc="0" normalizeH="0" baseline="0" noProof="0">
                <a:ln>
                  <a:noFill/>
                </a:ln>
                <a:solidFill>
                  <a:srgbClr val="0C5EA8"/>
                </a:solidFill>
                <a:effectLst/>
                <a:uLnTx/>
                <a:uFill>
                  <a:solidFill>
                    <a:srgbClr val="0C5EA8"/>
                  </a:solidFill>
                </a:uFill>
                <a:latin typeface="Arial"/>
                <a:cs typeface="Arial"/>
                <a:hlinkClick r:id="rId4"/>
              </a:rPr>
              <a:t>here</a:t>
            </a:r>
            <a:r>
              <a:rPr kumimoji="0" sz="800" b="1" i="0" u="none" strike="noStrike" kern="0" cap="none" spc="0" normalizeH="0" baseline="0" noProof="0">
                <a:ln>
                  <a:noFill/>
                </a:ln>
                <a:solidFill>
                  <a:srgbClr val="0C5EA8"/>
                </a:solidFill>
                <a:effectLst/>
                <a:uLnTx/>
                <a:uFillTx/>
                <a:latin typeface="Arial"/>
                <a:cs typeface="Arial"/>
              </a:rPr>
              <a:t> </a:t>
            </a:r>
            <a:r>
              <a:rPr kumimoji="0" sz="800" b="1" i="0" u="none" strike="noStrike" kern="0" cap="none" spc="0" normalizeH="0" baseline="0" noProof="0">
                <a:ln>
                  <a:noFill/>
                </a:ln>
                <a:solidFill>
                  <a:srgbClr val="073762"/>
                </a:solidFill>
                <a:effectLst/>
                <a:uLnTx/>
                <a:uFillTx/>
                <a:latin typeface="Arial"/>
                <a:cs typeface="Arial"/>
              </a:rPr>
              <a:t>for</a:t>
            </a:r>
            <a:r>
              <a:rPr kumimoji="0" sz="800" b="1" i="0" u="none" strike="noStrike" kern="0" cap="none" spc="-25" normalizeH="0" baseline="0" noProof="0">
                <a:ln>
                  <a:noFill/>
                </a:ln>
                <a:solidFill>
                  <a:srgbClr val="073762"/>
                </a:solidFill>
                <a:effectLst/>
                <a:uLnTx/>
                <a:uFillTx/>
                <a:latin typeface="Arial"/>
                <a:cs typeface="Arial"/>
              </a:rPr>
              <a:t> </a:t>
            </a:r>
            <a:r>
              <a:rPr kumimoji="0" sz="800" b="1" i="0" u="none" strike="noStrike" kern="0" cap="none" spc="0" normalizeH="0" baseline="0" noProof="0">
                <a:ln>
                  <a:noFill/>
                </a:ln>
                <a:solidFill>
                  <a:srgbClr val="073762"/>
                </a:solidFill>
                <a:effectLst/>
                <a:uLnTx/>
                <a:uFillTx/>
                <a:latin typeface="Arial"/>
                <a:cs typeface="Arial"/>
              </a:rPr>
              <a:t>the</a:t>
            </a:r>
            <a:r>
              <a:rPr kumimoji="0" sz="800" b="1" i="0" u="none" strike="noStrike" kern="0" cap="none" spc="-15" normalizeH="0" baseline="0" noProof="0">
                <a:ln>
                  <a:noFill/>
                </a:ln>
                <a:solidFill>
                  <a:srgbClr val="073762"/>
                </a:solidFill>
                <a:effectLst/>
                <a:uLnTx/>
                <a:uFillTx/>
                <a:latin typeface="Arial"/>
                <a:cs typeface="Arial"/>
              </a:rPr>
              <a:t> </a:t>
            </a:r>
            <a:r>
              <a:rPr kumimoji="0" sz="800" b="1" i="0" u="none" strike="noStrike" kern="0" cap="none" spc="-10" normalizeH="0" baseline="0" noProof="0">
                <a:ln>
                  <a:noFill/>
                </a:ln>
                <a:solidFill>
                  <a:srgbClr val="073762"/>
                </a:solidFill>
                <a:effectLst/>
                <a:uLnTx/>
                <a:uFillTx/>
                <a:latin typeface="Arial"/>
                <a:cs typeface="Arial"/>
              </a:rPr>
              <a:t>editorial</a:t>
            </a:r>
            <a:endParaRPr kumimoji="0" sz="800" b="0" i="0" u="none" strike="noStrike" kern="0" cap="none" spc="0" normalizeH="0" baseline="0" noProof="0">
              <a:ln>
                <a:noFill/>
              </a:ln>
              <a:solidFill>
                <a:sysClr val="windowText" lastClr="000000"/>
              </a:solidFill>
              <a:effectLst/>
              <a:uLnTx/>
              <a:uFillTx/>
              <a:latin typeface="Arial"/>
              <a:cs typeface="Arial"/>
            </a:endParaRPr>
          </a:p>
        </p:txBody>
      </p:sp>
      <p:sp>
        <p:nvSpPr>
          <p:cNvPr id="13" name="object 13"/>
          <p:cNvSpPr txBox="1"/>
          <p:nvPr/>
        </p:nvSpPr>
        <p:spPr>
          <a:xfrm>
            <a:off x="78739" y="4906674"/>
            <a:ext cx="6245860" cy="202565"/>
          </a:xfrm>
          <a:prstGeom prst="rect">
            <a:avLst/>
          </a:prstGeom>
        </p:spPr>
        <p:txBody>
          <a:bodyPr vert="horz" wrap="square" lIns="0" tIns="5080" rIns="0" bIns="0" rtlCol="0">
            <a:spAutoFit/>
          </a:bodyPr>
          <a:lstStyle/>
          <a:p>
            <a:pPr marL="12700" marR="0" lvl="0" indent="0" defTabSz="914400" eaLnBrk="1" fontAlgn="auto" latinLnBrk="0" hangingPunct="1">
              <a:lnSpc>
                <a:spcPct val="100000"/>
              </a:lnSpc>
              <a:spcBef>
                <a:spcPts val="40"/>
              </a:spcBef>
              <a:spcAft>
                <a:spcPts val="0"/>
              </a:spcAft>
              <a:buClrTx/>
              <a:buSzTx/>
              <a:buFontTx/>
              <a:buNone/>
              <a:tabLst/>
              <a:defRPr/>
            </a:pPr>
            <a:r>
              <a:rPr kumimoji="0" sz="600" b="0" i="0" u="none" strike="noStrike" kern="0" cap="none" spc="0" normalizeH="0" baseline="0" noProof="0">
                <a:ln>
                  <a:noFill/>
                </a:ln>
                <a:solidFill>
                  <a:sysClr val="windowText" lastClr="000000"/>
                </a:solidFill>
                <a:effectLst/>
                <a:uLnTx/>
                <a:uFillTx/>
                <a:latin typeface="Arial"/>
                <a:cs typeface="Arial"/>
              </a:rPr>
              <a:t>ISAR</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International</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Severe</a:t>
            </a:r>
            <a:r>
              <a:rPr kumimoji="0" sz="600" b="0" i="0" u="none" strike="noStrike" kern="0" cap="none" spc="0" normalizeH="0" baseline="0" noProof="0">
                <a:ln>
                  <a:noFill/>
                </a:ln>
                <a:solidFill>
                  <a:sysClr val="windowText" lastClr="000000"/>
                </a:solidFill>
                <a:effectLst/>
                <a:uLnTx/>
                <a:uFillTx/>
                <a:latin typeface="Arial"/>
                <a:cs typeface="Arial"/>
              </a:rPr>
              <a:t> Asthma</a:t>
            </a:r>
            <a:r>
              <a:rPr kumimoji="0" sz="600" b="0" i="0" u="none" strike="noStrike" kern="0" cap="none" spc="3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Registry</a:t>
            </a:r>
            <a:endParaRPr kumimoji="0" sz="600" b="0" i="0" u="none" strike="noStrike" kern="0" cap="none" spc="0" normalizeH="0" baseline="0" noProof="0">
              <a:ln>
                <a:noFill/>
              </a:ln>
              <a:solidFill>
                <a:sysClr val="windowText" lastClr="000000"/>
              </a:solidFill>
              <a:effectLst/>
              <a:uLnTx/>
              <a:uFillTx/>
              <a:latin typeface="Arial"/>
              <a:cs typeface="Arial"/>
            </a:endParaRPr>
          </a:p>
          <a:p>
            <a:pPr marL="12700" marR="0" lvl="0" indent="0" defTabSz="914400" eaLnBrk="1" fontAlgn="auto" latinLnBrk="0" hangingPunct="1">
              <a:lnSpc>
                <a:spcPct val="100000"/>
              </a:lnSpc>
              <a:spcBef>
                <a:spcPts val="0"/>
              </a:spcBef>
              <a:spcAft>
                <a:spcPts val="0"/>
              </a:spcAft>
              <a:buClrTx/>
              <a:buSzTx/>
              <a:buFontTx/>
              <a:buNone/>
              <a:tabLst/>
              <a:defRPr/>
            </a:pPr>
            <a:r>
              <a:rPr kumimoji="0" sz="600" b="0" i="0" u="none" strike="noStrike" kern="0" cap="none" spc="-15" normalizeH="0" baseline="27777" noProof="0">
                <a:ln>
                  <a:noFill/>
                </a:ln>
                <a:solidFill>
                  <a:sysClr val="windowText" lastClr="000000"/>
                </a:solidFill>
                <a:effectLst/>
                <a:uLnTx/>
                <a:uFillTx/>
                <a:latin typeface="Arial"/>
                <a:cs typeface="Arial"/>
              </a:rPr>
              <a:t>1</a:t>
            </a:r>
            <a:r>
              <a:rPr kumimoji="0" sz="600" b="0" i="0" u="none" strike="noStrike" kern="0" cap="none" spc="-10" normalizeH="0" baseline="0" noProof="0">
                <a:ln>
                  <a:noFill/>
                </a:ln>
                <a:solidFill>
                  <a:sysClr val="windowText" lastClr="000000"/>
                </a:solidFill>
                <a:effectLst/>
                <a:uLnTx/>
                <a:uFillTx/>
                <a:latin typeface="Arial"/>
                <a:cs typeface="Arial"/>
              </a:rPr>
              <a:t>Kurukulaaratchy</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RJ</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and</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Mistry</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H.</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CHEST</a:t>
            </a:r>
            <a:r>
              <a:rPr kumimoji="0" sz="600" b="0" i="1" u="none" strike="noStrike" kern="0" cap="none" spc="3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2021;160:P789-</a:t>
            </a:r>
            <a:r>
              <a:rPr kumimoji="0" sz="600" b="0" i="0" u="none" strike="noStrike" kern="0" cap="none" spc="0" normalizeH="0" baseline="0" noProof="0">
                <a:ln>
                  <a:noFill/>
                </a:ln>
                <a:solidFill>
                  <a:sysClr val="windowText" lastClr="000000"/>
                </a:solidFill>
                <a:effectLst/>
                <a:uLnTx/>
                <a:uFillTx/>
                <a:latin typeface="Arial"/>
                <a:cs typeface="Arial"/>
              </a:rPr>
              <a:t>790;</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27777" noProof="0">
                <a:ln>
                  <a:noFill/>
                </a:ln>
                <a:solidFill>
                  <a:sysClr val="windowText" lastClr="000000"/>
                </a:solidFill>
                <a:effectLst/>
                <a:uLnTx/>
                <a:uFillTx/>
                <a:latin typeface="Arial"/>
                <a:cs typeface="Arial"/>
              </a:rPr>
              <a:t>2</a:t>
            </a:r>
            <a:r>
              <a:rPr kumimoji="0" sz="600" b="0" i="1" u="none" strike="noStrike" kern="0" cap="none" spc="0" normalizeH="0" baseline="0" noProof="0">
                <a:ln>
                  <a:noFill/>
                </a:ln>
                <a:solidFill>
                  <a:sysClr val="windowText" lastClr="000000"/>
                </a:solidFill>
                <a:effectLst/>
                <a:uLnTx/>
                <a:uFillTx/>
                <a:latin typeface="Arial"/>
                <a:cs typeface="Arial"/>
              </a:rPr>
              <a:t>CHEST</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3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Podcasts:</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September</a:t>
            </a:r>
            <a:r>
              <a:rPr kumimoji="0" sz="600" b="0" i="0" u="none" strike="noStrike" kern="0" cap="none" spc="5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2021.</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https://journal.chestnet.org/podcast-archive-2021.</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Accessed</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30</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September</a:t>
            </a:r>
            <a:r>
              <a:rPr kumimoji="0" sz="600" b="0" i="0" u="none" strike="noStrike" kern="0" cap="none" spc="4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2021.</a:t>
            </a:r>
            <a:endParaRPr kumimoji="0" sz="600" b="0" i="0" u="none" strike="noStrike" kern="0" cap="none" spc="0" normalizeH="0" baseline="0" noProof="0">
              <a:ln>
                <a:noFill/>
              </a:ln>
              <a:solidFill>
                <a:sysClr val="windowText" lastClr="000000"/>
              </a:solidFill>
              <a:effectLst/>
              <a:uLnTx/>
              <a:uFillTx/>
              <a:latin typeface="Arial"/>
              <a:cs typeface="Arial"/>
            </a:endParaRPr>
          </a:p>
        </p:txBody>
      </p:sp>
      <p:sp>
        <p:nvSpPr>
          <p:cNvPr id="10" name="object 10"/>
          <p:cNvSpPr txBox="1"/>
          <p:nvPr/>
        </p:nvSpPr>
        <p:spPr>
          <a:xfrm>
            <a:off x="3395217" y="4015232"/>
            <a:ext cx="1278890" cy="14795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800" b="1" i="0" u="none" strike="noStrike" kern="0" cap="none" spc="0" normalizeH="0" baseline="0" noProof="0">
                <a:ln>
                  <a:noFill/>
                </a:ln>
                <a:solidFill>
                  <a:srgbClr val="073762"/>
                </a:solidFill>
                <a:effectLst/>
                <a:uLnTx/>
                <a:uFillTx/>
                <a:latin typeface="Arial"/>
                <a:cs typeface="Arial"/>
              </a:rPr>
              <a:t>Click</a:t>
            </a:r>
            <a:r>
              <a:rPr kumimoji="0" sz="800" b="1" i="0" u="none" strike="noStrike" kern="0" cap="none" spc="-15" normalizeH="0" baseline="0" noProof="0">
                <a:ln>
                  <a:noFill/>
                </a:ln>
                <a:solidFill>
                  <a:srgbClr val="073762"/>
                </a:solidFill>
                <a:effectLst/>
                <a:uLnTx/>
                <a:uFillTx/>
                <a:latin typeface="Arial"/>
                <a:cs typeface="Arial"/>
              </a:rPr>
              <a:t> </a:t>
            </a:r>
            <a:r>
              <a:rPr kumimoji="0" sz="800" b="1" i="0" u="sng" strike="noStrike" kern="0" cap="none" spc="0" normalizeH="0" baseline="0" noProof="0">
                <a:ln>
                  <a:noFill/>
                </a:ln>
                <a:solidFill>
                  <a:srgbClr val="0C5EA8"/>
                </a:solidFill>
                <a:effectLst/>
                <a:uLnTx/>
                <a:uFill>
                  <a:solidFill>
                    <a:srgbClr val="0C5EA8"/>
                  </a:solidFill>
                </a:uFill>
                <a:latin typeface="Arial"/>
                <a:cs typeface="Arial"/>
                <a:hlinkClick r:id="rId5"/>
              </a:rPr>
              <a:t>here</a:t>
            </a:r>
            <a:r>
              <a:rPr kumimoji="0" sz="800" b="1" i="0" u="none" strike="noStrike" kern="0" cap="none" spc="0" normalizeH="0" baseline="0" noProof="0">
                <a:ln>
                  <a:noFill/>
                </a:ln>
                <a:solidFill>
                  <a:srgbClr val="0C5EA8"/>
                </a:solidFill>
                <a:effectLst/>
                <a:uLnTx/>
                <a:uFillTx/>
                <a:latin typeface="Arial"/>
                <a:cs typeface="Arial"/>
              </a:rPr>
              <a:t> </a:t>
            </a:r>
            <a:r>
              <a:rPr kumimoji="0" sz="800" b="1" i="0" u="none" strike="noStrike" kern="0" cap="none" spc="0" normalizeH="0" baseline="0" noProof="0">
                <a:ln>
                  <a:noFill/>
                </a:ln>
                <a:solidFill>
                  <a:srgbClr val="073762"/>
                </a:solidFill>
                <a:effectLst/>
                <a:uLnTx/>
                <a:uFillTx/>
                <a:latin typeface="Arial"/>
                <a:cs typeface="Arial"/>
              </a:rPr>
              <a:t>for</a:t>
            </a:r>
            <a:r>
              <a:rPr kumimoji="0" sz="800" b="1" i="0" u="none" strike="noStrike" kern="0" cap="none" spc="-25" normalizeH="0" baseline="0" noProof="0">
                <a:ln>
                  <a:noFill/>
                </a:ln>
                <a:solidFill>
                  <a:srgbClr val="073762"/>
                </a:solidFill>
                <a:effectLst/>
                <a:uLnTx/>
                <a:uFillTx/>
                <a:latin typeface="Arial"/>
                <a:cs typeface="Arial"/>
              </a:rPr>
              <a:t> </a:t>
            </a:r>
            <a:r>
              <a:rPr kumimoji="0" sz="800" b="1" i="0" u="none" strike="noStrike" kern="0" cap="none" spc="0" normalizeH="0" baseline="0" noProof="0">
                <a:ln>
                  <a:noFill/>
                </a:ln>
                <a:solidFill>
                  <a:srgbClr val="073762"/>
                </a:solidFill>
                <a:effectLst/>
                <a:uLnTx/>
                <a:uFillTx/>
                <a:latin typeface="Arial"/>
                <a:cs typeface="Arial"/>
              </a:rPr>
              <a:t>the</a:t>
            </a:r>
            <a:r>
              <a:rPr kumimoji="0" sz="800" b="1" i="0" u="none" strike="noStrike" kern="0" cap="none" spc="-15" normalizeH="0" baseline="0" noProof="0">
                <a:ln>
                  <a:noFill/>
                </a:ln>
                <a:solidFill>
                  <a:srgbClr val="073762"/>
                </a:solidFill>
                <a:effectLst/>
                <a:uLnTx/>
                <a:uFillTx/>
                <a:latin typeface="Arial"/>
                <a:cs typeface="Arial"/>
              </a:rPr>
              <a:t> </a:t>
            </a:r>
            <a:r>
              <a:rPr kumimoji="0" sz="800" b="1" i="0" u="none" strike="noStrike" kern="0" cap="none" spc="-10" normalizeH="0" baseline="0" noProof="0">
                <a:ln>
                  <a:noFill/>
                </a:ln>
                <a:solidFill>
                  <a:srgbClr val="073762"/>
                </a:solidFill>
                <a:effectLst/>
                <a:uLnTx/>
                <a:uFillTx/>
                <a:latin typeface="Arial"/>
                <a:cs typeface="Arial"/>
              </a:rPr>
              <a:t>podcast</a:t>
            </a:r>
            <a:endParaRPr kumimoji="0" sz="800" b="0" i="0" u="none" strike="noStrike" kern="0" cap="none" spc="0" normalizeH="0" baseline="0" noProof="0">
              <a:ln>
                <a:noFill/>
              </a:ln>
              <a:solidFill>
                <a:sysClr val="windowText" lastClr="000000"/>
              </a:solidFill>
              <a:effectLst/>
              <a:uLnTx/>
              <a:uFillTx/>
              <a:latin typeface="Arial"/>
              <a:cs typeface="Arial"/>
            </a:endParaRPr>
          </a:p>
        </p:txBody>
      </p:sp>
      <p:sp>
        <p:nvSpPr>
          <p:cNvPr id="11" name="object 11"/>
          <p:cNvSpPr txBox="1"/>
          <p:nvPr/>
        </p:nvSpPr>
        <p:spPr>
          <a:xfrm>
            <a:off x="5554090" y="1336040"/>
            <a:ext cx="2940050" cy="574040"/>
          </a:xfrm>
          <a:prstGeom prst="rect">
            <a:avLst/>
          </a:prstGeom>
        </p:spPr>
        <p:txBody>
          <a:bodyPr vert="horz" wrap="square" lIns="0" tIns="12700" rIns="0" bIns="0" rtlCol="0">
            <a:spAutoFit/>
          </a:bodyPr>
          <a:lstStyle/>
          <a:p>
            <a:pPr marL="38100" marR="30480" lvl="0" indent="0" defTabSz="914400" eaLnBrk="1" fontAlgn="auto" latinLnBrk="0" hangingPunct="1">
              <a:lnSpc>
                <a:spcPct val="100000"/>
              </a:lnSpc>
              <a:spcBef>
                <a:spcPts val="100"/>
              </a:spcBef>
              <a:spcAft>
                <a:spcPts val="0"/>
              </a:spcAft>
              <a:buClrTx/>
              <a:buSzTx/>
              <a:buFontTx/>
              <a:buNone/>
              <a:tabLst/>
              <a:defRPr/>
            </a:pPr>
            <a:r>
              <a:rPr kumimoji="0" sz="900" b="1" i="0" u="none" strike="noStrike" kern="0" cap="none" spc="0" normalizeH="0" baseline="0" noProof="0">
                <a:ln>
                  <a:noFill/>
                </a:ln>
                <a:solidFill>
                  <a:srgbClr val="073762"/>
                </a:solidFill>
                <a:effectLst/>
                <a:uLnTx/>
                <a:uFillTx/>
                <a:latin typeface="Arial"/>
                <a:cs typeface="Arial"/>
              </a:rPr>
              <a:t>Ramesh</a:t>
            </a:r>
            <a:r>
              <a:rPr kumimoji="0" sz="900" b="1" i="0" u="none" strike="noStrike" kern="0" cap="none" spc="-10" normalizeH="0" baseline="0" noProof="0">
                <a:ln>
                  <a:noFill/>
                </a:ln>
                <a:solidFill>
                  <a:srgbClr val="073762"/>
                </a:solidFill>
                <a:effectLst/>
                <a:uLnTx/>
                <a:uFillTx/>
                <a:latin typeface="Arial"/>
                <a:cs typeface="Arial"/>
              </a:rPr>
              <a:t> </a:t>
            </a:r>
            <a:r>
              <a:rPr kumimoji="0" sz="900" b="1" i="0" u="none" strike="noStrike" kern="0" cap="none" spc="0" normalizeH="0" baseline="0" noProof="0">
                <a:ln>
                  <a:noFill/>
                </a:ln>
                <a:solidFill>
                  <a:srgbClr val="073762"/>
                </a:solidFill>
                <a:effectLst/>
                <a:uLnTx/>
                <a:uFillTx/>
                <a:latin typeface="Arial"/>
                <a:cs typeface="Arial"/>
              </a:rPr>
              <a:t>J.</a:t>
            </a:r>
            <a:r>
              <a:rPr kumimoji="0" sz="900" b="1" i="0" u="none" strike="noStrike" kern="0" cap="none" spc="20" normalizeH="0" baseline="0" noProof="0">
                <a:ln>
                  <a:noFill/>
                </a:ln>
                <a:solidFill>
                  <a:srgbClr val="073762"/>
                </a:solidFill>
                <a:effectLst/>
                <a:uLnTx/>
                <a:uFillTx/>
                <a:latin typeface="Arial"/>
                <a:cs typeface="Arial"/>
              </a:rPr>
              <a:t> </a:t>
            </a:r>
            <a:r>
              <a:rPr kumimoji="0" sz="900" b="1" i="0" u="none" strike="noStrike" kern="0" cap="none" spc="-10" normalizeH="0" baseline="0" noProof="0">
                <a:ln>
                  <a:noFill/>
                </a:ln>
                <a:solidFill>
                  <a:srgbClr val="073762"/>
                </a:solidFill>
                <a:effectLst/>
                <a:uLnTx/>
                <a:uFillTx/>
                <a:latin typeface="Arial"/>
                <a:cs typeface="Arial"/>
              </a:rPr>
              <a:t>Kurukulaaratchy</a:t>
            </a:r>
            <a:r>
              <a:rPr kumimoji="0" sz="900" b="1" i="0" u="none" strike="noStrike" kern="0" cap="none" spc="-15" normalizeH="0" baseline="0" noProof="0">
                <a:ln>
                  <a:noFill/>
                </a:ln>
                <a:solidFill>
                  <a:srgbClr val="073762"/>
                </a:solidFill>
                <a:effectLst/>
                <a:uLnTx/>
                <a:uFillTx/>
                <a:latin typeface="Arial"/>
                <a:cs typeface="Arial"/>
              </a:rPr>
              <a:t> </a:t>
            </a:r>
            <a:r>
              <a:rPr kumimoji="0" sz="900" b="1" i="0" u="none" strike="noStrike" kern="0" cap="none" spc="0" normalizeH="0" baseline="0" noProof="0">
                <a:ln>
                  <a:noFill/>
                </a:ln>
                <a:solidFill>
                  <a:srgbClr val="073762"/>
                </a:solidFill>
                <a:effectLst/>
                <a:uLnTx/>
                <a:uFillTx/>
                <a:latin typeface="Arial"/>
                <a:cs typeface="Arial"/>
              </a:rPr>
              <a:t>and</a:t>
            </a:r>
            <a:r>
              <a:rPr kumimoji="0" sz="900" b="1" i="0" u="none" strike="noStrike" kern="0" cap="none" spc="15" normalizeH="0" baseline="0" noProof="0">
                <a:ln>
                  <a:noFill/>
                </a:ln>
                <a:solidFill>
                  <a:srgbClr val="073762"/>
                </a:solidFill>
                <a:effectLst/>
                <a:uLnTx/>
                <a:uFillTx/>
                <a:latin typeface="Arial"/>
                <a:cs typeface="Arial"/>
              </a:rPr>
              <a:t> </a:t>
            </a:r>
            <a:r>
              <a:rPr kumimoji="0" sz="900" b="1" i="0" u="none" strike="noStrike" kern="0" cap="none" spc="0" normalizeH="0" baseline="0" noProof="0">
                <a:ln>
                  <a:noFill/>
                </a:ln>
                <a:solidFill>
                  <a:srgbClr val="073762"/>
                </a:solidFill>
                <a:effectLst/>
                <a:uLnTx/>
                <a:uFillTx/>
                <a:latin typeface="Arial"/>
                <a:cs typeface="Arial"/>
              </a:rPr>
              <a:t>Heena</a:t>
            </a:r>
            <a:r>
              <a:rPr kumimoji="0" sz="900" b="1" i="0" u="none" strike="noStrike" kern="0" cap="none" spc="-5" normalizeH="0" baseline="0" noProof="0">
                <a:ln>
                  <a:noFill/>
                </a:ln>
                <a:solidFill>
                  <a:srgbClr val="073762"/>
                </a:solidFill>
                <a:effectLst/>
                <a:uLnTx/>
                <a:uFillTx/>
                <a:latin typeface="Arial"/>
                <a:cs typeface="Arial"/>
              </a:rPr>
              <a:t> </a:t>
            </a:r>
            <a:r>
              <a:rPr kumimoji="0" sz="900" b="1" i="0" u="none" strike="noStrike" kern="0" cap="none" spc="-10" normalizeH="0" baseline="0" noProof="0">
                <a:ln>
                  <a:noFill/>
                </a:ln>
                <a:solidFill>
                  <a:srgbClr val="073762"/>
                </a:solidFill>
                <a:effectLst/>
                <a:uLnTx/>
                <a:uFillTx/>
                <a:latin typeface="Arial"/>
                <a:cs typeface="Arial"/>
              </a:rPr>
              <a:t>Mistry </a:t>
            </a:r>
            <a:r>
              <a:rPr kumimoji="0" sz="900" b="1" i="0" u="none" strike="noStrike" kern="0" cap="none" spc="0" normalizeH="0" baseline="0" noProof="0">
                <a:ln>
                  <a:noFill/>
                </a:ln>
                <a:solidFill>
                  <a:srgbClr val="073762"/>
                </a:solidFill>
                <a:effectLst/>
                <a:uLnTx/>
                <a:uFillTx/>
                <a:latin typeface="Arial"/>
                <a:cs typeface="Arial"/>
              </a:rPr>
              <a:t>discussed</a:t>
            </a:r>
            <a:r>
              <a:rPr kumimoji="0" sz="900" b="1" i="0" u="none" strike="noStrike" kern="0" cap="none" spc="-50" normalizeH="0" baseline="0" noProof="0">
                <a:ln>
                  <a:noFill/>
                </a:ln>
                <a:solidFill>
                  <a:srgbClr val="073762"/>
                </a:solidFill>
                <a:effectLst/>
                <a:uLnTx/>
                <a:uFillTx/>
                <a:latin typeface="Arial"/>
                <a:cs typeface="Arial"/>
              </a:rPr>
              <a:t> </a:t>
            </a:r>
            <a:r>
              <a:rPr kumimoji="0" sz="900" b="1" i="0" u="none" strike="noStrike" kern="0" cap="none" spc="0" normalizeH="0" baseline="0" noProof="0">
                <a:ln>
                  <a:noFill/>
                </a:ln>
                <a:solidFill>
                  <a:srgbClr val="073762"/>
                </a:solidFill>
                <a:effectLst/>
                <a:uLnTx/>
                <a:uFillTx/>
                <a:latin typeface="Arial"/>
                <a:cs typeface="Arial"/>
              </a:rPr>
              <a:t>the</a:t>
            </a:r>
            <a:r>
              <a:rPr kumimoji="0" sz="900" b="1" i="0" u="none" strike="noStrike" kern="0" cap="none" spc="-5" normalizeH="0" baseline="0" noProof="0">
                <a:ln>
                  <a:noFill/>
                </a:ln>
                <a:solidFill>
                  <a:srgbClr val="073762"/>
                </a:solidFill>
                <a:effectLst/>
                <a:uLnTx/>
                <a:uFillTx/>
                <a:latin typeface="Arial"/>
                <a:cs typeface="Arial"/>
              </a:rPr>
              <a:t> </a:t>
            </a:r>
            <a:r>
              <a:rPr kumimoji="0" sz="900" b="1" i="0" u="none" strike="noStrike" kern="0" cap="none" spc="0" normalizeH="0" baseline="0" noProof="0">
                <a:ln>
                  <a:noFill/>
                </a:ln>
                <a:solidFill>
                  <a:srgbClr val="073762"/>
                </a:solidFill>
                <a:effectLst/>
                <a:uLnTx/>
                <a:uFillTx/>
                <a:latin typeface="Arial"/>
                <a:cs typeface="Arial"/>
              </a:rPr>
              <a:t>clinical</a:t>
            </a:r>
            <a:r>
              <a:rPr kumimoji="0" sz="900" b="1" i="0" u="none" strike="noStrike" kern="0" cap="none" spc="-35" normalizeH="0" baseline="0" noProof="0">
                <a:ln>
                  <a:noFill/>
                </a:ln>
                <a:solidFill>
                  <a:srgbClr val="073762"/>
                </a:solidFill>
                <a:effectLst/>
                <a:uLnTx/>
                <a:uFillTx/>
                <a:latin typeface="Arial"/>
                <a:cs typeface="Arial"/>
              </a:rPr>
              <a:t> </a:t>
            </a:r>
            <a:r>
              <a:rPr kumimoji="0" sz="900" b="1" i="0" u="none" strike="noStrike" kern="0" cap="none" spc="0" normalizeH="0" baseline="0" noProof="0">
                <a:ln>
                  <a:noFill/>
                </a:ln>
                <a:solidFill>
                  <a:srgbClr val="073762"/>
                </a:solidFill>
                <a:effectLst/>
                <a:uLnTx/>
                <a:uFillTx/>
                <a:latin typeface="Arial"/>
                <a:cs typeface="Arial"/>
              </a:rPr>
              <a:t>importance</a:t>
            </a:r>
            <a:r>
              <a:rPr kumimoji="0" sz="900" b="1" i="0" u="none" strike="noStrike" kern="0" cap="none" spc="-35" normalizeH="0" baseline="0" noProof="0">
                <a:ln>
                  <a:noFill/>
                </a:ln>
                <a:solidFill>
                  <a:srgbClr val="073762"/>
                </a:solidFill>
                <a:effectLst/>
                <a:uLnTx/>
                <a:uFillTx/>
                <a:latin typeface="Arial"/>
                <a:cs typeface="Arial"/>
              </a:rPr>
              <a:t> </a:t>
            </a:r>
            <a:r>
              <a:rPr kumimoji="0" sz="900" b="1" i="0" u="none" strike="noStrike" kern="0" cap="none" spc="0" normalizeH="0" baseline="0" noProof="0">
                <a:ln>
                  <a:noFill/>
                </a:ln>
                <a:solidFill>
                  <a:srgbClr val="073762"/>
                </a:solidFill>
                <a:effectLst/>
                <a:uLnTx/>
                <a:uFillTx/>
                <a:latin typeface="Arial"/>
                <a:cs typeface="Arial"/>
              </a:rPr>
              <a:t>of</a:t>
            </a:r>
            <a:r>
              <a:rPr kumimoji="0" sz="900" b="1" i="0" u="none" strike="noStrike" kern="0" cap="none" spc="-10" normalizeH="0" baseline="0" noProof="0">
                <a:ln>
                  <a:noFill/>
                </a:ln>
                <a:solidFill>
                  <a:srgbClr val="073762"/>
                </a:solidFill>
                <a:effectLst/>
                <a:uLnTx/>
                <a:uFillTx/>
                <a:latin typeface="Arial"/>
                <a:cs typeface="Arial"/>
              </a:rPr>
              <a:t> </a:t>
            </a:r>
            <a:r>
              <a:rPr kumimoji="0" sz="900" b="1" i="0" u="none" strike="noStrike" kern="0" cap="none" spc="0" normalizeH="0" baseline="0" noProof="0">
                <a:ln>
                  <a:noFill/>
                </a:ln>
                <a:solidFill>
                  <a:srgbClr val="073762"/>
                </a:solidFill>
                <a:effectLst/>
                <a:uLnTx/>
                <a:uFillTx/>
                <a:latin typeface="Arial"/>
                <a:cs typeface="Arial"/>
              </a:rPr>
              <a:t>the</a:t>
            </a:r>
            <a:r>
              <a:rPr kumimoji="0" sz="900" b="1" i="0" u="none" strike="noStrike" kern="0" cap="none" spc="-20" normalizeH="0" baseline="0" noProof="0">
                <a:ln>
                  <a:noFill/>
                </a:ln>
                <a:solidFill>
                  <a:srgbClr val="073762"/>
                </a:solidFill>
                <a:effectLst/>
                <a:uLnTx/>
                <a:uFillTx/>
                <a:latin typeface="Arial"/>
                <a:cs typeface="Arial"/>
              </a:rPr>
              <a:t> ISAR </a:t>
            </a:r>
            <a:r>
              <a:rPr kumimoji="0" sz="900" b="1" i="0" u="none" strike="noStrike" kern="0" cap="none" spc="-10" normalizeH="0" baseline="0" noProof="0">
                <a:ln>
                  <a:noFill/>
                </a:ln>
                <a:solidFill>
                  <a:srgbClr val="073762"/>
                </a:solidFill>
                <a:effectLst/>
                <a:uLnTx/>
                <a:uFillTx/>
                <a:latin typeface="Arial"/>
                <a:cs typeface="Arial"/>
              </a:rPr>
              <a:t>eosinophilic</a:t>
            </a:r>
            <a:r>
              <a:rPr kumimoji="0" sz="900" b="1" i="0" u="none" strike="noStrike" kern="0" cap="none" spc="-30" normalizeH="0" baseline="0" noProof="0">
                <a:ln>
                  <a:noFill/>
                </a:ln>
                <a:solidFill>
                  <a:srgbClr val="073762"/>
                </a:solidFill>
                <a:effectLst/>
                <a:uLnTx/>
                <a:uFillTx/>
                <a:latin typeface="Arial"/>
                <a:cs typeface="Arial"/>
              </a:rPr>
              <a:t> </a:t>
            </a:r>
            <a:r>
              <a:rPr kumimoji="0" sz="900" b="1" i="0" u="none" strike="noStrike" kern="0" cap="none" spc="0" normalizeH="0" baseline="0" noProof="0">
                <a:ln>
                  <a:noFill/>
                </a:ln>
                <a:solidFill>
                  <a:srgbClr val="073762"/>
                </a:solidFill>
                <a:effectLst/>
                <a:uLnTx/>
                <a:uFillTx/>
                <a:latin typeface="Arial"/>
                <a:cs typeface="Arial"/>
              </a:rPr>
              <a:t>gradient</a:t>
            </a:r>
            <a:r>
              <a:rPr kumimoji="0" sz="900" b="1" i="0" u="none" strike="noStrike" kern="0" cap="none" spc="-5" normalizeH="0" baseline="0" noProof="0">
                <a:ln>
                  <a:noFill/>
                </a:ln>
                <a:solidFill>
                  <a:srgbClr val="073762"/>
                </a:solidFill>
                <a:effectLst/>
                <a:uLnTx/>
                <a:uFillTx/>
                <a:latin typeface="Arial"/>
                <a:cs typeface="Arial"/>
              </a:rPr>
              <a:t> </a:t>
            </a:r>
            <a:r>
              <a:rPr kumimoji="0" sz="900" b="1" i="0" u="none" strike="noStrike" kern="0" cap="none" spc="0" normalizeH="0" baseline="0" noProof="0">
                <a:ln>
                  <a:noFill/>
                </a:ln>
                <a:solidFill>
                  <a:srgbClr val="073762"/>
                </a:solidFill>
                <a:effectLst/>
                <a:uLnTx/>
                <a:uFillTx/>
                <a:latin typeface="Arial"/>
                <a:cs typeface="Arial"/>
              </a:rPr>
              <a:t>algorithm</a:t>
            </a:r>
            <a:r>
              <a:rPr kumimoji="0" sz="900" b="1" i="0" u="none" strike="noStrike" kern="0" cap="none" spc="-5" normalizeH="0" baseline="0" noProof="0">
                <a:ln>
                  <a:noFill/>
                </a:ln>
                <a:solidFill>
                  <a:srgbClr val="073762"/>
                </a:solidFill>
                <a:effectLst/>
                <a:uLnTx/>
                <a:uFillTx/>
                <a:latin typeface="Arial"/>
                <a:cs typeface="Arial"/>
              </a:rPr>
              <a:t> </a:t>
            </a:r>
            <a:r>
              <a:rPr kumimoji="0" sz="900" b="1" i="0" u="none" strike="noStrike" kern="0" cap="none" spc="0" normalizeH="0" baseline="0" noProof="0">
                <a:ln>
                  <a:noFill/>
                </a:ln>
                <a:solidFill>
                  <a:srgbClr val="073762"/>
                </a:solidFill>
                <a:effectLst/>
                <a:uLnTx/>
                <a:uFillTx/>
                <a:latin typeface="Arial"/>
                <a:cs typeface="Arial"/>
              </a:rPr>
              <a:t>in </a:t>
            </a:r>
            <a:r>
              <a:rPr kumimoji="0" sz="900" b="1" i="0" u="none" strike="noStrike" kern="0" cap="none" spc="-10" normalizeH="0" baseline="0" noProof="0">
                <a:ln>
                  <a:noFill/>
                </a:ln>
                <a:solidFill>
                  <a:srgbClr val="073762"/>
                </a:solidFill>
                <a:effectLst/>
                <a:uLnTx/>
                <a:uFillTx/>
                <a:latin typeface="Arial"/>
                <a:cs typeface="Arial"/>
              </a:rPr>
              <a:t>characterizing </a:t>
            </a:r>
            <a:r>
              <a:rPr kumimoji="0" sz="900" b="1" i="0" u="none" strike="noStrike" kern="0" cap="none" spc="0" normalizeH="0" baseline="0" noProof="0">
                <a:ln>
                  <a:noFill/>
                </a:ln>
                <a:solidFill>
                  <a:srgbClr val="073762"/>
                </a:solidFill>
                <a:effectLst/>
                <a:uLnTx/>
                <a:uFillTx/>
                <a:latin typeface="Arial"/>
                <a:cs typeface="Arial"/>
              </a:rPr>
              <a:t>severe</a:t>
            </a:r>
            <a:r>
              <a:rPr kumimoji="0" sz="900" b="1" i="0" u="none" strike="noStrike" kern="0" cap="none" spc="-35" normalizeH="0" baseline="0" noProof="0">
                <a:ln>
                  <a:noFill/>
                </a:ln>
                <a:solidFill>
                  <a:srgbClr val="073762"/>
                </a:solidFill>
                <a:effectLst/>
                <a:uLnTx/>
                <a:uFillTx/>
                <a:latin typeface="Arial"/>
                <a:cs typeface="Arial"/>
              </a:rPr>
              <a:t> </a:t>
            </a:r>
            <a:r>
              <a:rPr kumimoji="0" sz="900" b="1" i="0" u="none" strike="noStrike" kern="0" cap="none" spc="0" normalizeH="0" baseline="0" noProof="0">
                <a:ln>
                  <a:noFill/>
                </a:ln>
                <a:solidFill>
                  <a:srgbClr val="073762"/>
                </a:solidFill>
                <a:effectLst/>
                <a:uLnTx/>
                <a:uFillTx/>
                <a:latin typeface="Arial"/>
                <a:cs typeface="Arial"/>
              </a:rPr>
              <a:t>asthma</a:t>
            </a:r>
            <a:r>
              <a:rPr kumimoji="0" sz="900" b="1" i="0" u="none" strike="noStrike" kern="0" cap="none" spc="-30" normalizeH="0" baseline="0" noProof="0">
                <a:ln>
                  <a:noFill/>
                </a:ln>
                <a:solidFill>
                  <a:srgbClr val="073762"/>
                </a:solidFill>
                <a:effectLst/>
                <a:uLnTx/>
                <a:uFillTx/>
                <a:latin typeface="Arial"/>
                <a:cs typeface="Arial"/>
              </a:rPr>
              <a:t> </a:t>
            </a:r>
            <a:r>
              <a:rPr kumimoji="0" sz="900" b="1" i="0" u="none" strike="noStrike" kern="0" cap="none" spc="0" normalizeH="0" baseline="0" noProof="0">
                <a:ln>
                  <a:noFill/>
                </a:ln>
                <a:solidFill>
                  <a:srgbClr val="073762"/>
                </a:solidFill>
                <a:effectLst/>
                <a:uLnTx/>
                <a:uFillTx/>
                <a:latin typeface="Arial"/>
                <a:cs typeface="Arial"/>
              </a:rPr>
              <a:t>phenotypes</a:t>
            </a:r>
            <a:r>
              <a:rPr kumimoji="0" sz="900" b="1" i="0" u="none" strike="noStrike" kern="0" cap="none" spc="-10" normalizeH="0" baseline="0" noProof="0">
                <a:ln>
                  <a:noFill/>
                </a:ln>
                <a:solidFill>
                  <a:srgbClr val="073762"/>
                </a:solidFill>
                <a:effectLst/>
                <a:uLnTx/>
                <a:uFillTx/>
                <a:latin typeface="Arial"/>
                <a:cs typeface="Arial"/>
              </a:rPr>
              <a:t> </a:t>
            </a:r>
            <a:r>
              <a:rPr kumimoji="0" sz="900" b="1" i="0" u="none" strike="noStrike" kern="0" cap="none" spc="0" normalizeH="0" baseline="0" noProof="0">
                <a:ln>
                  <a:noFill/>
                </a:ln>
                <a:solidFill>
                  <a:srgbClr val="073762"/>
                </a:solidFill>
                <a:effectLst/>
                <a:uLnTx/>
                <a:uFillTx/>
                <a:latin typeface="Arial"/>
                <a:cs typeface="Arial"/>
              </a:rPr>
              <a:t>in</a:t>
            </a:r>
            <a:r>
              <a:rPr kumimoji="0" sz="900" b="1" i="0" u="none" strike="noStrike" kern="0" cap="none" spc="-20" normalizeH="0" baseline="0" noProof="0">
                <a:ln>
                  <a:noFill/>
                </a:ln>
                <a:solidFill>
                  <a:srgbClr val="073762"/>
                </a:solidFill>
                <a:effectLst/>
                <a:uLnTx/>
                <a:uFillTx/>
                <a:latin typeface="Arial"/>
                <a:cs typeface="Arial"/>
              </a:rPr>
              <a:t> </a:t>
            </a:r>
            <a:r>
              <a:rPr kumimoji="0" sz="900" b="1" i="0" u="none" strike="noStrike" kern="0" cap="none" spc="0" normalizeH="0" baseline="0" noProof="0">
                <a:ln>
                  <a:noFill/>
                </a:ln>
                <a:solidFill>
                  <a:srgbClr val="073762"/>
                </a:solidFill>
                <a:effectLst/>
                <a:uLnTx/>
                <a:uFillTx/>
                <a:latin typeface="Arial"/>
                <a:cs typeface="Arial"/>
              </a:rPr>
              <a:t>the</a:t>
            </a:r>
            <a:r>
              <a:rPr kumimoji="0" sz="900" b="1" i="0" u="none" strike="noStrike" kern="0" cap="none" spc="-35" normalizeH="0" baseline="0" noProof="0">
                <a:ln>
                  <a:noFill/>
                </a:ln>
                <a:solidFill>
                  <a:srgbClr val="073762"/>
                </a:solidFill>
                <a:effectLst/>
                <a:uLnTx/>
                <a:uFillTx/>
                <a:latin typeface="Arial"/>
                <a:cs typeface="Arial"/>
              </a:rPr>
              <a:t> </a:t>
            </a:r>
            <a:r>
              <a:rPr kumimoji="0" sz="900" b="1" i="0" u="none" strike="noStrike" kern="0" cap="none" spc="0" normalizeH="0" baseline="0" noProof="0">
                <a:ln>
                  <a:noFill/>
                </a:ln>
                <a:solidFill>
                  <a:srgbClr val="073762"/>
                </a:solidFill>
                <a:effectLst/>
                <a:uLnTx/>
                <a:uFillTx/>
                <a:latin typeface="Arial"/>
                <a:cs typeface="Arial"/>
              </a:rPr>
              <a:t>real-world</a:t>
            </a:r>
            <a:r>
              <a:rPr kumimoji="0" sz="900" b="1" i="0" u="none" strike="noStrike" kern="0" cap="none" spc="-50" normalizeH="0" baseline="0" noProof="0">
                <a:ln>
                  <a:noFill/>
                </a:ln>
                <a:solidFill>
                  <a:srgbClr val="073762"/>
                </a:solidFill>
                <a:effectLst/>
                <a:uLnTx/>
                <a:uFillTx/>
                <a:latin typeface="Arial"/>
                <a:cs typeface="Arial"/>
              </a:rPr>
              <a:t> </a:t>
            </a:r>
            <a:r>
              <a:rPr kumimoji="0" sz="900" b="1" i="0" u="none" strike="noStrike" kern="0" cap="none" spc="-10" normalizeH="0" baseline="0" noProof="0">
                <a:ln>
                  <a:noFill/>
                </a:ln>
                <a:solidFill>
                  <a:srgbClr val="073762"/>
                </a:solidFill>
                <a:effectLst/>
                <a:uLnTx/>
                <a:uFillTx/>
                <a:latin typeface="Arial"/>
                <a:cs typeface="Arial"/>
              </a:rPr>
              <a:t>setting.</a:t>
            </a:r>
            <a:r>
              <a:rPr kumimoji="0" sz="900" b="1" i="0" u="none" strike="noStrike" kern="0" cap="none" spc="-15" normalizeH="0" baseline="27777" noProof="0">
                <a:ln>
                  <a:noFill/>
                </a:ln>
                <a:solidFill>
                  <a:srgbClr val="073762"/>
                </a:solidFill>
                <a:effectLst/>
                <a:uLnTx/>
                <a:uFillTx/>
                <a:latin typeface="Arial"/>
                <a:cs typeface="Arial"/>
              </a:rPr>
              <a:t>1</a:t>
            </a:r>
            <a:endParaRPr kumimoji="0" sz="900" b="0" i="0" u="none" strike="noStrike" kern="0" cap="none" spc="0" normalizeH="0" baseline="27777" noProof="0">
              <a:ln>
                <a:noFill/>
              </a:ln>
              <a:solidFill>
                <a:sysClr val="windowText" lastClr="000000"/>
              </a:solidFill>
              <a:effectLst/>
              <a:uLnTx/>
              <a:uFillTx/>
              <a:latin typeface="Arial"/>
              <a:cs typeface="Arial"/>
            </a:endParaRPr>
          </a:p>
        </p:txBody>
      </p:sp>
      <p:sp>
        <p:nvSpPr>
          <p:cNvPr id="12" name="object 12"/>
          <p:cNvSpPr txBox="1"/>
          <p:nvPr/>
        </p:nvSpPr>
        <p:spPr>
          <a:xfrm>
            <a:off x="5623559" y="3304413"/>
            <a:ext cx="2975610" cy="711835"/>
          </a:xfrm>
          <a:prstGeom prst="rect">
            <a:avLst/>
          </a:prstGeom>
        </p:spPr>
        <p:txBody>
          <a:bodyPr vert="horz" wrap="square" lIns="0" tIns="12700" rIns="0" bIns="0" rtlCol="0">
            <a:spAutoFit/>
          </a:bodyPr>
          <a:lstStyle/>
          <a:p>
            <a:pPr marL="38100" marR="30480" lvl="0" indent="0" defTabSz="914400" eaLnBrk="1" fontAlgn="auto" latinLnBrk="0" hangingPunct="1">
              <a:lnSpc>
                <a:spcPct val="100000"/>
              </a:lnSpc>
              <a:spcBef>
                <a:spcPts val="100"/>
              </a:spcBef>
              <a:spcAft>
                <a:spcPts val="0"/>
              </a:spcAft>
              <a:buClrTx/>
              <a:buSzTx/>
              <a:buFontTx/>
              <a:buNone/>
              <a:tabLst/>
              <a:defRPr/>
            </a:pPr>
            <a:r>
              <a:rPr kumimoji="0" sz="900" b="1" i="0" u="none" strike="noStrike" kern="0" cap="none" spc="0" normalizeH="0" baseline="0" noProof="0">
                <a:ln>
                  <a:noFill/>
                </a:ln>
                <a:solidFill>
                  <a:srgbClr val="073762"/>
                </a:solidFill>
                <a:effectLst/>
                <a:uLnTx/>
                <a:uFillTx/>
                <a:latin typeface="Arial"/>
                <a:cs typeface="Arial"/>
              </a:rPr>
              <a:t>David</a:t>
            </a:r>
            <a:r>
              <a:rPr kumimoji="0" sz="900" b="1" i="0" u="none" strike="noStrike" kern="0" cap="none" spc="-15" normalizeH="0" baseline="0" noProof="0">
                <a:ln>
                  <a:noFill/>
                </a:ln>
                <a:solidFill>
                  <a:srgbClr val="073762"/>
                </a:solidFill>
                <a:effectLst/>
                <a:uLnTx/>
                <a:uFillTx/>
                <a:latin typeface="Arial"/>
                <a:cs typeface="Arial"/>
              </a:rPr>
              <a:t> </a:t>
            </a:r>
            <a:r>
              <a:rPr kumimoji="0" sz="900" b="1" i="0" u="none" strike="noStrike" kern="0" cap="none" spc="0" normalizeH="0" baseline="0" noProof="0">
                <a:ln>
                  <a:noFill/>
                </a:ln>
                <a:solidFill>
                  <a:srgbClr val="073762"/>
                </a:solidFill>
                <a:effectLst/>
                <a:uLnTx/>
                <a:uFillTx/>
                <a:latin typeface="Arial"/>
                <a:cs typeface="Arial"/>
              </a:rPr>
              <a:t>B.</a:t>
            </a:r>
            <a:r>
              <a:rPr kumimoji="0" sz="900" b="1" i="0" u="none" strike="noStrike" kern="0" cap="none" spc="-10" normalizeH="0" baseline="0" noProof="0">
                <a:ln>
                  <a:noFill/>
                </a:ln>
                <a:solidFill>
                  <a:srgbClr val="073762"/>
                </a:solidFill>
                <a:effectLst/>
                <a:uLnTx/>
                <a:uFillTx/>
                <a:latin typeface="Arial"/>
                <a:cs typeface="Arial"/>
              </a:rPr>
              <a:t> </a:t>
            </a:r>
            <a:r>
              <a:rPr kumimoji="0" sz="900" b="1" i="0" u="none" strike="noStrike" kern="0" cap="none" spc="0" normalizeH="0" baseline="0" noProof="0">
                <a:ln>
                  <a:noFill/>
                </a:ln>
                <a:solidFill>
                  <a:srgbClr val="073762"/>
                </a:solidFill>
                <a:effectLst/>
                <a:uLnTx/>
                <a:uFillTx/>
                <a:latin typeface="Arial"/>
                <a:cs typeface="Arial"/>
              </a:rPr>
              <a:t>Price</a:t>
            </a:r>
            <a:r>
              <a:rPr kumimoji="0" sz="900" b="1" i="0" u="none" strike="noStrike" kern="0" cap="none" spc="-20" normalizeH="0" baseline="0" noProof="0">
                <a:ln>
                  <a:noFill/>
                </a:ln>
                <a:solidFill>
                  <a:srgbClr val="073762"/>
                </a:solidFill>
                <a:effectLst/>
                <a:uLnTx/>
                <a:uFillTx/>
                <a:latin typeface="Arial"/>
                <a:cs typeface="Arial"/>
              </a:rPr>
              <a:t> </a:t>
            </a:r>
            <a:r>
              <a:rPr kumimoji="0" sz="900" b="1" i="0" u="none" strike="noStrike" kern="0" cap="none" spc="0" normalizeH="0" baseline="0" noProof="0">
                <a:ln>
                  <a:noFill/>
                </a:ln>
                <a:solidFill>
                  <a:srgbClr val="073762"/>
                </a:solidFill>
                <a:effectLst/>
                <a:uLnTx/>
                <a:uFillTx/>
                <a:latin typeface="Arial"/>
                <a:cs typeface="Arial"/>
              </a:rPr>
              <a:t>and</a:t>
            </a:r>
            <a:r>
              <a:rPr kumimoji="0" sz="900" b="1" i="0" u="none" strike="noStrike" kern="0" cap="none" spc="-25" normalizeH="0" baseline="0" noProof="0">
                <a:ln>
                  <a:noFill/>
                </a:ln>
                <a:solidFill>
                  <a:srgbClr val="073762"/>
                </a:solidFill>
                <a:effectLst/>
                <a:uLnTx/>
                <a:uFillTx/>
                <a:latin typeface="Arial"/>
                <a:cs typeface="Arial"/>
              </a:rPr>
              <a:t> </a:t>
            </a:r>
            <a:r>
              <a:rPr kumimoji="0" sz="900" b="1" i="0" u="none" strike="noStrike" kern="0" cap="none" spc="0" normalizeH="0" baseline="0" noProof="0">
                <a:ln>
                  <a:noFill/>
                </a:ln>
                <a:solidFill>
                  <a:srgbClr val="073762"/>
                </a:solidFill>
                <a:effectLst/>
                <a:uLnTx/>
                <a:uFillTx/>
                <a:latin typeface="Arial"/>
                <a:cs typeface="Arial"/>
              </a:rPr>
              <a:t>Ramesh</a:t>
            </a:r>
            <a:r>
              <a:rPr kumimoji="0" sz="900" b="1" i="0" u="none" strike="noStrike" kern="0" cap="none" spc="-20" normalizeH="0" baseline="0" noProof="0">
                <a:ln>
                  <a:noFill/>
                </a:ln>
                <a:solidFill>
                  <a:srgbClr val="073762"/>
                </a:solidFill>
                <a:effectLst/>
                <a:uLnTx/>
                <a:uFillTx/>
                <a:latin typeface="Arial"/>
                <a:cs typeface="Arial"/>
              </a:rPr>
              <a:t> </a:t>
            </a:r>
            <a:r>
              <a:rPr kumimoji="0" sz="900" b="1" i="0" u="none" strike="noStrike" kern="0" cap="none" spc="0" normalizeH="0" baseline="0" noProof="0">
                <a:ln>
                  <a:noFill/>
                </a:ln>
                <a:solidFill>
                  <a:srgbClr val="073762"/>
                </a:solidFill>
                <a:effectLst/>
                <a:uLnTx/>
                <a:uFillTx/>
                <a:latin typeface="Arial"/>
                <a:cs typeface="Arial"/>
              </a:rPr>
              <a:t>J.</a:t>
            </a:r>
            <a:r>
              <a:rPr kumimoji="0" sz="900" b="1" i="0" u="none" strike="noStrike" kern="0" cap="none" spc="-10" normalizeH="0" baseline="0" noProof="0">
                <a:ln>
                  <a:noFill/>
                </a:ln>
                <a:solidFill>
                  <a:srgbClr val="073762"/>
                </a:solidFill>
                <a:effectLst/>
                <a:uLnTx/>
                <a:uFillTx/>
                <a:latin typeface="Arial"/>
                <a:cs typeface="Arial"/>
              </a:rPr>
              <a:t> Kurukulaaratchy, </a:t>
            </a:r>
            <a:r>
              <a:rPr kumimoji="0" sz="900" b="1" i="0" u="none" strike="noStrike" kern="0" cap="none" spc="0" normalizeH="0" baseline="0" noProof="0">
                <a:ln>
                  <a:noFill/>
                </a:ln>
                <a:solidFill>
                  <a:srgbClr val="073762"/>
                </a:solidFill>
                <a:effectLst/>
                <a:uLnTx/>
                <a:uFillTx/>
                <a:latin typeface="Arial"/>
                <a:cs typeface="Arial"/>
              </a:rPr>
              <a:t>together</a:t>
            </a:r>
            <a:r>
              <a:rPr kumimoji="0" sz="900" b="1" i="0" u="none" strike="noStrike" kern="0" cap="none" spc="-30" normalizeH="0" baseline="0" noProof="0">
                <a:ln>
                  <a:noFill/>
                </a:ln>
                <a:solidFill>
                  <a:srgbClr val="073762"/>
                </a:solidFill>
                <a:effectLst/>
                <a:uLnTx/>
                <a:uFillTx/>
                <a:latin typeface="Arial"/>
                <a:cs typeface="Arial"/>
              </a:rPr>
              <a:t> </a:t>
            </a:r>
            <a:r>
              <a:rPr kumimoji="0" sz="900" b="1" i="0" u="none" strike="noStrike" kern="0" cap="none" spc="0" normalizeH="0" baseline="0" noProof="0">
                <a:ln>
                  <a:noFill/>
                </a:ln>
                <a:solidFill>
                  <a:srgbClr val="073762"/>
                </a:solidFill>
                <a:effectLst/>
                <a:uLnTx/>
                <a:uFillTx/>
                <a:latin typeface="Arial"/>
                <a:cs typeface="Arial"/>
              </a:rPr>
              <a:t>with</a:t>
            </a:r>
            <a:r>
              <a:rPr kumimoji="0" sz="900" b="1" i="0" u="none" strike="noStrike" kern="0" cap="none" spc="-30" normalizeH="0" baseline="0" noProof="0">
                <a:ln>
                  <a:noFill/>
                </a:ln>
                <a:solidFill>
                  <a:srgbClr val="073762"/>
                </a:solidFill>
                <a:effectLst/>
                <a:uLnTx/>
                <a:uFillTx/>
                <a:latin typeface="Arial"/>
                <a:cs typeface="Arial"/>
              </a:rPr>
              <a:t> </a:t>
            </a:r>
            <a:r>
              <a:rPr kumimoji="0" sz="900" b="1" i="0" u="none" strike="noStrike" kern="0" cap="none" spc="0" normalizeH="0" baseline="0" noProof="0">
                <a:ln>
                  <a:noFill/>
                </a:ln>
                <a:solidFill>
                  <a:srgbClr val="073762"/>
                </a:solidFill>
                <a:effectLst/>
                <a:uLnTx/>
                <a:uFillTx/>
                <a:latin typeface="Arial"/>
                <a:cs typeface="Arial"/>
              </a:rPr>
              <a:t>the</a:t>
            </a:r>
            <a:r>
              <a:rPr kumimoji="0" sz="900" b="1" i="0" u="none" strike="noStrike" kern="0" cap="none" spc="-15" normalizeH="0" baseline="0" noProof="0">
                <a:ln>
                  <a:noFill/>
                </a:ln>
                <a:solidFill>
                  <a:srgbClr val="073762"/>
                </a:solidFill>
                <a:effectLst/>
                <a:uLnTx/>
                <a:uFillTx/>
                <a:latin typeface="Arial"/>
                <a:cs typeface="Arial"/>
              </a:rPr>
              <a:t> </a:t>
            </a:r>
            <a:r>
              <a:rPr kumimoji="0" sz="900" b="1" i="1" u="none" strike="noStrike" kern="0" cap="none" spc="0" normalizeH="0" baseline="0" noProof="0">
                <a:ln>
                  <a:noFill/>
                </a:ln>
                <a:solidFill>
                  <a:srgbClr val="073762"/>
                </a:solidFill>
                <a:effectLst/>
                <a:uLnTx/>
                <a:uFillTx/>
                <a:latin typeface="Arial"/>
                <a:cs typeface="Arial"/>
              </a:rPr>
              <a:t>CHEST</a:t>
            </a:r>
            <a:r>
              <a:rPr kumimoji="0" sz="900" b="1" i="1" u="none" strike="noStrike" kern="0" cap="none" spc="-15" normalizeH="0" baseline="0" noProof="0">
                <a:ln>
                  <a:noFill/>
                </a:ln>
                <a:solidFill>
                  <a:srgbClr val="073762"/>
                </a:solidFill>
                <a:effectLst/>
                <a:uLnTx/>
                <a:uFillTx/>
                <a:latin typeface="Arial"/>
                <a:cs typeface="Arial"/>
              </a:rPr>
              <a:t> </a:t>
            </a:r>
            <a:r>
              <a:rPr kumimoji="0" sz="900" b="1" i="0" u="none" strike="noStrike" kern="0" cap="none" spc="0" normalizeH="0" baseline="0" noProof="0">
                <a:ln>
                  <a:noFill/>
                </a:ln>
                <a:solidFill>
                  <a:srgbClr val="073762"/>
                </a:solidFill>
                <a:effectLst/>
                <a:uLnTx/>
                <a:uFillTx/>
                <a:latin typeface="Arial"/>
                <a:cs typeface="Arial"/>
              </a:rPr>
              <a:t>podcast</a:t>
            </a:r>
            <a:r>
              <a:rPr kumimoji="0" sz="900" b="1" i="0" u="none" strike="noStrike" kern="0" cap="none" spc="-35" normalizeH="0" baseline="0" noProof="0">
                <a:ln>
                  <a:noFill/>
                </a:ln>
                <a:solidFill>
                  <a:srgbClr val="073762"/>
                </a:solidFill>
                <a:effectLst/>
                <a:uLnTx/>
                <a:uFillTx/>
                <a:latin typeface="Arial"/>
                <a:cs typeface="Arial"/>
              </a:rPr>
              <a:t> </a:t>
            </a:r>
            <a:r>
              <a:rPr kumimoji="0" sz="900" b="1" i="0" u="none" strike="noStrike" kern="0" cap="none" spc="-10" normalizeH="0" baseline="0" noProof="0">
                <a:ln>
                  <a:noFill/>
                </a:ln>
                <a:solidFill>
                  <a:srgbClr val="073762"/>
                </a:solidFill>
                <a:effectLst/>
                <a:uLnTx/>
                <a:uFillTx/>
                <a:latin typeface="Arial"/>
                <a:cs typeface="Arial"/>
              </a:rPr>
              <a:t>moderator Dominique</a:t>
            </a:r>
            <a:r>
              <a:rPr kumimoji="0" sz="900" b="1" i="0" u="none" strike="noStrike" kern="0" cap="none" spc="-30" normalizeH="0" baseline="0" noProof="0">
                <a:ln>
                  <a:noFill/>
                </a:ln>
                <a:solidFill>
                  <a:srgbClr val="073762"/>
                </a:solidFill>
                <a:effectLst/>
                <a:uLnTx/>
                <a:uFillTx/>
                <a:latin typeface="Arial"/>
                <a:cs typeface="Arial"/>
              </a:rPr>
              <a:t> </a:t>
            </a:r>
            <a:r>
              <a:rPr kumimoji="0" sz="900" b="1" i="0" u="none" strike="noStrike" kern="0" cap="none" spc="0" normalizeH="0" baseline="0" noProof="0">
                <a:ln>
                  <a:noFill/>
                </a:ln>
                <a:solidFill>
                  <a:srgbClr val="073762"/>
                </a:solidFill>
                <a:effectLst/>
                <a:uLnTx/>
                <a:uFillTx/>
                <a:latin typeface="Arial"/>
                <a:cs typeface="Arial"/>
              </a:rPr>
              <a:t>Pepper,</a:t>
            </a:r>
            <a:r>
              <a:rPr kumimoji="0" sz="900" b="1" i="0" u="none" strike="noStrike" kern="0" cap="none" spc="-20" normalizeH="0" baseline="0" noProof="0">
                <a:ln>
                  <a:noFill/>
                </a:ln>
                <a:solidFill>
                  <a:srgbClr val="073762"/>
                </a:solidFill>
                <a:effectLst/>
                <a:uLnTx/>
                <a:uFillTx/>
                <a:latin typeface="Arial"/>
                <a:cs typeface="Arial"/>
              </a:rPr>
              <a:t> </a:t>
            </a:r>
            <a:r>
              <a:rPr kumimoji="0" sz="900" b="1" i="0" u="none" strike="noStrike" kern="0" cap="none" spc="0" normalizeH="0" baseline="0" noProof="0">
                <a:ln>
                  <a:noFill/>
                </a:ln>
                <a:solidFill>
                  <a:srgbClr val="073762"/>
                </a:solidFill>
                <a:effectLst/>
                <a:uLnTx/>
                <a:uFillTx/>
                <a:latin typeface="Arial"/>
                <a:cs typeface="Arial"/>
              </a:rPr>
              <a:t>discussed</a:t>
            </a:r>
            <a:r>
              <a:rPr kumimoji="0" sz="900" b="1" i="0" u="none" strike="noStrike" kern="0" cap="none" spc="-30" normalizeH="0" baseline="0" noProof="0">
                <a:ln>
                  <a:noFill/>
                </a:ln>
                <a:solidFill>
                  <a:srgbClr val="073762"/>
                </a:solidFill>
                <a:effectLst/>
                <a:uLnTx/>
                <a:uFillTx/>
                <a:latin typeface="Arial"/>
                <a:cs typeface="Arial"/>
              </a:rPr>
              <a:t> </a:t>
            </a:r>
            <a:r>
              <a:rPr kumimoji="0" sz="900" b="1" i="0" u="none" strike="noStrike" kern="0" cap="none" spc="0" normalizeH="0" baseline="0" noProof="0">
                <a:ln>
                  <a:noFill/>
                </a:ln>
                <a:solidFill>
                  <a:srgbClr val="073762"/>
                </a:solidFill>
                <a:effectLst/>
                <a:uLnTx/>
                <a:uFillTx/>
                <a:latin typeface="Arial"/>
                <a:cs typeface="Arial"/>
              </a:rPr>
              <a:t>the</a:t>
            </a:r>
            <a:r>
              <a:rPr kumimoji="0" sz="900" b="1" i="0" u="none" strike="noStrike" kern="0" cap="none" spc="-10" normalizeH="0" baseline="0" noProof="0">
                <a:ln>
                  <a:noFill/>
                </a:ln>
                <a:solidFill>
                  <a:srgbClr val="073762"/>
                </a:solidFill>
                <a:effectLst/>
                <a:uLnTx/>
                <a:uFillTx/>
                <a:latin typeface="Arial"/>
                <a:cs typeface="Arial"/>
              </a:rPr>
              <a:t> </a:t>
            </a:r>
            <a:r>
              <a:rPr kumimoji="0" sz="900" b="1" i="0" u="none" strike="noStrike" kern="0" cap="none" spc="0" normalizeH="0" baseline="0" noProof="0">
                <a:ln>
                  <a:noFill/>
                </a:ln>
                <a:solidFill>
                  <a:srgbClr val="073762"/>
                </a:solidFill>
                <a:effectLst/>
                <a:uLnTx/>
                <a:uFillTx/>
                <a:latin typeface="Arial"/>
                <a:cs typeface="Arial"/>
              </a:rPr>
              <a:t>prevalence</a:t>
            </a:r>
            <a:r>
              <a:rPr kumimoji="0" sz="900" b="1" i="0" u="none" strike="noStrike" kern="0" cap="none" spc="-20" normalizeH="0" baseline="0" noProof="0">
                <a:ln>
                  <a:noFill/>
                </a:ln>
                <a:solidFill>
                  <a:srgbClr val="073762"/>
                </a:solidFill>
                <a:effectLst/>
                <a:uLnTx/>
                <a:uFillTx/>
                <a:latin typeface="Arial"/>
                <a:cs typeface="Arial"/>
              </a:rPr>
              <a:t> </a:t>
            </a:r>
            <a:r>
              <a:rPr kumimoji="0" sz="900" b="1" i="0" u="none" strike="noStrike" kern="0" cap="none" spc="-25" normalizeH="0" baseline="0" noProof="0">
                <a:ln>
                  <a:noFill/>
                </a:ln>
                <a:solidFill>
                  <a:srgbClr val="073762"/>
                </a:solidFill>
                <a:effectLst/>
                <a:uLnTx/>
                <a:uFillTx/>
                <a:latin typeface="Arial"/>
                <a:cs typeface="Arial"/>
              </a:rPr>
              <a:t>and </a:t>
            </a:r>
            <a:r>
              <a:rPr kumimoji="0" sz="900" b="1" i="0" u="none" strike="noStrike" kern="0" cap="none" spc="-10" normalizeH="0" baseline="0" noProof="0">
                <a:ln>
                  <a:noFill/>
                </a:ln>
                <a:solidFill>
                  <a:srgbClr val="073762"/>
                </a:solidFill>
                <a:effectLst/>
                <a:uLnTx/>
                <a:uFillTx/>
                <a:latin typeface="Arial"/>
                <a:cs typeface="Arial"/>
              </a:rPr>
              <a:t>characterization</a:t>
            </a:r>
            <a:r>
              <a:rPr kumimoji="0" sz="900" b="1" i="0" u="none" strike="noStrike" kern="0" cap="none" spc="-20" normalizeH="0" baseline="0" noProof="0">
                <a:ln>
                  <a:noFill/>
                </a:ln>
                <a:solidFill>
                  <a:srgbClr val="073762"/>
                </a:solidFill>
                <a:effectLst/>
                <a:uLnTx/>
                <a:uFillTx/>
                <a:latin typeface="Arial"/>
                <a:cs typeface="Arial"/>
              </a:rPr>
              <a:t> </a:t>
            </a:r>
            <a:r>
              <a:rPr kumimoji="0" sz="900" b="1" i="0" u="none" strike="noStrike" kern="0" cap="none" spc="0" normalizeH="0" baseline="0" noProof="0">
                <a:ln>
                  <a:noFill/>
                </a:ln>
                <a:solidFill>
                  <a:srgbClr val="073762"/>
                </a:solidFill>
                <a:effectLst/>
                <a:uLnTx/>
                <a:uFillTx/>
                <a:latin typeface="Arial"/>
                <a:cs typeface="Arial"/>
              </a:rPr>
              <a:t>of</a:t>
            </a:r>
            <a:r>
              <a:rPr kumimoji="0" sz="900" b="1" i="0" u="none" strike="noStrike" kern="0" cap="none" spc="10" normalizeH="0" baseline="0" noProof="0">
                <a:ln>
                  <a:noFill/>
                </a:ln>
                <a:solidFill>
                  <a:srgbClr val="073762"/>
                </a:solidFill>
                <a:effectLst/>
                <a:uLnTx/>
                <a:uFillTx/>
                <a:latin typeface="Arial"/>
                <a:cs typeface="Arial"/>
              </a:rPr>
              <a:t> </a:t>
            </a:r>
            <a:r>
              <a:rPr kumimoji="0" sz="900" b="1" i="0" u="none" strike="noStrike" kern="0" cap="none" spc="0" normalizeH="0" baseline="0" noProof="0">
                <a:ln>
                  <a:noFill/>
                </a:ln>
                <a:solidFill>
                  <a:srgbClr val="073762"/>
                </a:solidFill>
                <a:effectLst/>
                <a:uLnTx/>
                <a:uFillTx/>
                <a:latin typeface="Arial"/>
                <a:cs typeface="Arial"/>
              </a:rPr>
              <a:t>eosinophilic</a:t>
            </a:r>
            <a:r>
              <a:rPr kumimoji="0" sz="900" b="1" i="0" u="none" strike="noStrike" kern="0" cap="none" spc="-5" normalizeH="0" baseline="0" noProof="0">
                <a:ln>
                  <a:noFill/>
                </a:ln>
                <a:solidFill>
                  <a:srgbClr val="073762"/>
                </a:solidFill>
                <a:effectLst/>
                <a:uLnTx/>
                <a:uFillTx/>
                <a:latin typeface="Arial"/>
                <a:cs typeface="Arial"/>
              </a:rPr>
              <a:t> </a:t>
            </a:r>
            <a:r>
              <a:rPr kumimoji="0" sz="900" b="1" i="0" u="none" strike="noStrike" kern="0" cap="none" spc="0" normalizeH="0" baseline="0" noProof="0">
                <a:ln>
                  <a:noFill/>
                </a:ln>
                <a:solidFill>
                  <a:srgbClr val="073762"/>
                </a:solidFill>
                <a:effectLst/>
                <a:uLnTx/>
                <a:uFillTx/>
                <a:latin typeface="Arial"/>
                <a:cs typeface="Arial"/>
              </a:rPr>
              <a:t>and</a:t>
            </a:r>
            <a:r>
              <a:rPr kumimoji="0" sz="900" b="1" i="0" u="none" strike="noStrike" kern="0" cap="none" spc="10" normalizeH="0" baseline="0" noProof="0">
                <a:ln>
                  <a:noFill/>
                </a:ln>
                <a:solidFill>
                  <a:srgbClr val="073762"/>
                </a:solidFill>
                <a:effectLst/>
                <a:uLnTx/>
                <a:uFillTx/>
                <a:latin typeface="Arial"/>
                <a:cs typeface="Arial"/>
              </a:rPr>
              <a:t> </a:t>
            </a:r>
            <a:r>
              <a:rPr kumimoji="0" sz="900" b="1" i="0" u="none" strike="noStrike" kern="0" cap="none" spc="0" normalizeH="0" baseline="0" noProof="0">
                <a:ln>
                  <a:noFill/>
                </a:ln>
                <a:solidFill>
                  <a:srgbClr val="073762"/>
                </a:solidFill>
                <a:effectLst/>
                <a:uLnTx/>
                <a:uFillTx/>
                <a:latin typeface="Arial"/>
                <a:cs typeface="Arial"/>
              </a:rPr>
              <a:t>non-</a:t>
            </a:r>
            <a:r>
              <a:rPr kumimoji="0" sz="900" b="1" i="0" u="none" strike="noStrike" kern="0" cap="none" spc="-10" normalizeH="0" baseline="0" noProof="0">
                <a:ln>
                  <a:noFill/>
                </a:ln>
                <a:solidFill>
                  <a:srgbClr val="073762"/>
                </a:solidFill>
                <a:effectLst/>
                <a:uLnTx/>
                <a:uFillTx/>
                <a:latin typeface="Arial"/>
                <a:cs typeface="Arial"/>
              </a:rPr>
              <a:t>eosinophilic </a:t>
            </a:r>
            <a:r>
              <a:rPr kumimoji="0" sz="900" b="1" i="0" u="none" strike="noStrike" kern="0" cap="none" spc="0" normalizeH="0" baseline="0" noProof="0">
                <a:ln>
                  <a:noFill/>
                </a:ln>
                <a:solidFill>
                  <a:srgbClr val="073762"/>
                </a:solidFill>
                <a:effectLst/>
                <a:uLnTx/>
                <a:uFillTx/>
                <a:latin typeface="Arial"/>
                <a:cs typeface="Arial"/>
              </a:rPr>
              <a:t>severe</a:t>
            </a:r>
            <a:r>
              <a:rPr kumimoji="0" sz="900" b="1" i="0" u="none" strike="noStrike" kern="0" cap="none" spc="-35" normalizeH="0" baseline="0" noProof="0">
                <a:ln>
                  <a:noFill/>
                </a:ln>
                <a:solidFill>
                  <a:srgbClr val="073762"/>
                </a:solidFill>
                <a:effectLst/>
                <a:uLnTx/>
                <a:uFillTx/>
                <a:latin typeface="Arial"/>
                <a:cs typeface="Arial"/>
              </a:rPr>
              <a:t> </a:t>
            </a:r>
            <a:r>
              <a:rPr kumimoji="0" sz="900" b="1" i="0" u="none" strike="noStrike" kern="0" cap="none" spc="0" normalizeH="0" baseline="0" noProof="0">
                <a:ln>
                  <a:noFill/>
                </a:ln>
                <a:solidFill>
                  <a:srgbClr val="073762"/>
                </a:solidFill>
                <a:effectLst/>
                <a:uLnTx/>
                <a:uFillTx/>
                <a:latin typeface="Arial"/>
                <a:cs typeface="Arial"/>
              </a:rPr>
              <a:t>asthma</a:t>
            </a:r>
            <a:r>
              <a:rPr kumimoji="0" sz="900" b="1" i="0" u="none" strike="noStrike" kern="0" cap="none" spc="-35" normalizeH="0" baseline="0" noProof="0">
                <a:ln>
                  <a:noFill/>
                </a:ln>
                <a:solidFill>
                  <a:srgbClr val="073762"/>
                </a:solidFill>
                <a:effectLst/>
                <a:uLnTx/>
                <a:uFillTx/>
                <a:latin typeface="Arial"/>
                <a:cs typeface="Arial"/>
              </a:rPr>
              <a:t> </a:t>
            </a:r>
            <a:r>
              <a:rPr kumimoji="0" sz="900" b="1" i="0" u="none" strike="noStrike" kern="0" cap="none" spc="-10" normalizeH="0" baseline="0" noProof="0">
                <a:ln>
                  <a:noFill/>
                </a:ln>
                <a:solidFill>
                  <a:srgbClr val="073762"/>
                </a:solidFill>
                <a:effectLst/>
                <a:uLnTx/>
                <a:uFillTx/>
                <a:latin typeface="Arial"/>
                <a:cs typeface="Arial"/>
              </a:rPr>
              <a:t>phenotypes.</a:t>
            </a:r>
            <a:r>
              <a:rPr kumimoji="0" sz="900" b="1" i="0" u="none" strike="noStrike" kern="0" cap="none" spc="-15" normalizeH="0" baseline="27777" noProof="0">
                <a:ln>
                  <a:noFill/>
                </a:ln>
                <a:solidFill>
                  <a:srgbClr val="073762"/>
                </a:solidFill>
                <a:effectLst/>
                <a:uLnTx/>
                <a:uFillTx/>
                <a:latin typeface="Arial"/>
                <a:cs typeface="Arial"/>
              </a:rPr>
              <a:t>2</a:t>
            </a:r>
            <a:endParaRPr kumimoji="0" sz="900" b="0" i="0" u="none" strike="noStrike" kern="0" cap="none" spc="0" normalizeH="0" baseline="27777" noProof="0">
              <a:ln>
                <a:noFill/>
              </a:ln>
              <a:solidFill>
                <a:sysClr val="windowText" lastClr="000000"/>
              </a:solidFill>
              <a:effectLst/>
              <a:uLnTx/>
              <a:uFillTx/>
              <a:latin typeface="Arial"/>
              <a:cs typeface="Arial"/>
            </a:endParaRPr>
          </a:p>
        </p:txBody>
      </p:sp>
      <p:pic>
        <p:nvPicPr>
          <p:cNvPr id="14" name="Graphic 13" descr="Beginning with solid fill">
            <a:hlinkClick r:id="rId6" action="ppaction://hlinksldjump"/>
            <a:extLst>
              <a:ext uri="{FF2B5EF4-FFF2-40B4-BE49-F238E27FC236}">
                <a16:creationId xmlns:a16="http://schemas.microsoft.com/office/drawing/2014/main" id="{2917BEA4-D93D-D8B1-5EBC-119DE067BE5A}"/>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7929371" y="4521708"/>
            <a:ext cx="786383" cy="390143"/>
          </a:xfrm>
          <a:prstGeom prst="rect">
            <a:avLst/>
          </a:prstGeom>
        </p:spPr>
      </p:pic>
      <p:sp>
        <p:nvSpPr>
          <p:cNvPr id="3" name="object 3"/>
          <p:cNvSpPr txBox="1"/>
          <p:nvPr/>
        </p:nvSpPr>
        <p:spPr>
          <a:xfrm>
            <a:off x="0" y="1537716"/>
            <a:ext cx="7134225" cy="1224280"/>
          </a:xfrm>
          <a:prstGeom prst="rect">
            <a:avLst/>
          </a:prstGeom>
          <a:solidFill>
            <a:srgbClr val="073762"/>
          </a:solidFill>
        </p:spPr>
        <p:txBody>
          <a:bodyPr vert="horz" wrap="square" lIns="0" tIns="120014" rIns="0" bIns="0" rtlCol="0">
            <a:spAutoFit/>
          </a:bodyPr>
          <a:lstStyle/>
          <a:p>
            <a:pPr marL="391160" marR="0" lvl="0" indent="0" defTabSz="914400" eaLnBrk="1" fontAlgn="auto" latinLnBrk="0" hangingPunct="1">
              <a:lnSpc>
                <a:spcPct val="100000"/>
              </a:lnSpc>
              <a:spcBef>
                <a:spcPts val="944"/>
              </a:spcBef>
              <a:spcAft>
                <a:spcPts val="0"/>
              </a:spcAft>
              <a:buClrTx/>
              <a:buSzTx/>
              <a:buFontTx/>
              <a:buNone/>
              <a:tabLst/>
              <a:defRPr/>
            </a:pPr>
            <a:r>
              <a:rPr kumimoji="0" sz="2400" b="0" i="0" u="none" strike="noStrike" kern="0" cap="none" spc="0" normalizeH="0" baseline="0" noProof="0">
                <a:ln>
                  <a:noFill/>
                </a:ln>
                <a:solidFill>
                  <a:srgbClr val="FFFFFF"/>
                </a:solidFill>
                <a:effectLst/>
                <a:uLnTx/>
                <a:uFillTx/>
                <a:latin typeface="Arial"/>
                <a:cs typeface="Arial"/>
              </a:rPr>
              <a:t>Asthma</a:t>
            </a:r>
            <a:r>
              <a:rPr kumimoji="0" sz="2400" b="0" i="0" u="none" strike="noStrike" kern="0" cap="none" spc="-80" normalizeH="0" baseline="0" noProof="0">
                <a:ln>
                  <a:noFill/>
                </a:ln>
                <a:solidFill>
                  <a:srgbClr val="FFFFFF"/>
                </a:solidFill>
                <a:effectLst/>
                <a:uLnTx/>
                <a:uFillTx/>
                <a:latin typeface="Arial"/>
                <a:cs typeface="Arial"/>
              </a:rPr>
              <a:t> </a:t>
            </a:r>
            <a:r>
              <a:rPr kumimoji="0" sz="2400" b="0" i="0" u="none" strike="noStrike" kern="0" cap="none" spc="0" normalizeH="0" baseline="0" noProof="0">
                <a:ln>
                  <a:noFill/>
                </a:ln>
                <a:solidFill>
                  <a:srgbClr val="FFFFFF"/>
                </a:solidFill>
                <a:effectLst/>
                <a:uLnTx/>
                <a:uFillTx/>
                <a:latin typeface="Arial"/>
                <a:cs typeface="Arial"/>
              </a:rPr>
              <a:t>Phenotyping</a:t>
            </a:r>
            <a:r>
              <a:rPr kumimoji="0" sz="2400" b="0" i="0" u="none" strike="noStrike" kern="0" cap="none" spc="-35" normalizeH="0" baseline="0" noProof="0">
                <a:ln>
                  <a:noFill/>
                </a:ln>
                <a:solidFill>
                  <a:srgbClr val="FFFFFF"/>
                </a:solidFill>
                <a:effectLst/>
                <a:uLnTx/>
                <a:uFillTx/>
                <a:latin typeface="Arial"/>
                <a:cs typeface="Arial"/>
              </a:rPr>
              <a:t> </a:t>
            </a:r>
            <a:r>
              <a:rPr kumimoji="0" sz="2400" b="0" i="0" u="none" strike="noStrike" kern="0" cap="none" spc="0" normalizeH="0" baseline="0" noProof="0">
                <a:ln>
                  <a:noFill/>
                </a:ln>
                <a:solidFill>
                  <a:srgbClr val="FFFFFF"/>
                </a:solidFill>
                <a:effectLst/>
                <a:uLnTx/>
                <a:uFillTx/>
                <a:latin typeface="Arial"/>
                <a:cs typeface="Arial"/>
              </a:rPr>
              <a:t>in</a:t>
            </a:r>
            <a:r>
              <a:rPr kumimoji="0" sz="2400" b="0" i="0" u="none" strike="noStrike" kern="0" cap="none" spc="-65" normalizeH="0" baseline="0" noProof="0">
                <a:ln>
                  <a:noFill/>
                </a:ln>
                <a:solidFill>
                  <a:srgbClr val="FFFFFF"/>
                </a:solidFill>
                <a:effectLst/>
                <a:uLnTx/>
                <a:uFillTx/>
                <a:latin typeface="Arial"/>
                <a:cs typeface="Arial"/>
              </a:rPr>
              <a:t> </a:t>
            </a:r>
            <a:r>
              <a:rPr kumimoji="0" sz="2400" b="0" i="0" u="none" strike="noStrike" kern="0" cap="none" spc="0" normalizeH="0" baseline="0" noProof="0">
                <a:ln>
                  <a:noFill/>
                </a:ln>
                <a:solidFill>
                  <a:srgbClr val="FFFFFF"/>
                </a:solidFill>
                <a:effectLst/>
                <a:uLnTx/>
                <a:uFillTx/>
                <a:latin typeface="Arial"/>
                <a:cs typeface="Arial"/>
              </a:rPr>
              <a:t>Primary</a:t>
            </a:r>
            <a:r>
              <a:rPr kumimoji="0" sz="2400" b="0" i="0" u="none" strike="noStrike" kern="0" cap="none" spc="-65" normalizeH="0" baseline="0" noProof="0">
                <a:ln>
                  <a:noFill/>
                </a:ln>
                <a:solidFill>
                  <a:srgbClr val="FFFFFF"/>
                </a:solidFill>
                <a:effectLst/>
                <a:uLnTx/>
                <a:uFillTx/>
                <a:latin typeface="Arial"/>
                <a:cs typeface="Arial"/>
              </a:rPr>
              <a:t> </a:t>
            </a:r>
            <a:r>
              <a:rPr kumimoji="0" sz="2400" b="0" i="0" u="none" strike="noStrike" kern="0" cap="none" spc="-10" normalizeH="0" baseline="0" noProof="0">
                <a:ln>
                  <a:noFill/>
                </a:ln>
                <a:solidFill>
                  <a:srgbClr val="FFFFFF"/>
                </a:solidFill>
                <a:effectLst/>
                <a:uLnTx/>
                <a:uFillTx/>
                <a:latin typeface="Arial"/>
                <a:cs typeface="Arial"/>
              </a:rPr>
              <a:t>Care:</a:t>
            </a:r>
            <a:endParaRPr kumimoji="0" sz="2400" b="0" i="0" u="none" strike="noStrike" kern="0" cap="none" spc="0" normalizeH="0" baseline="0" noProof="0">
              <a:ln>
                <a:noFill/>
              </a:ln>
              <a:solidFill>
                <a:sysClr val="windowText" lastClr="000000"/>
              </a:solidFill>
              <a:effectLst/>
              <a:uLnTx/>
              <a:uFillTx/>
              <a:latin typeface="Arial"/>
              <a:cs typeface="Arial"/>
            </a:endParaRPr>
          </a:p>
          <a:p>
            <a:pPr marL="391160" marR="529590" lvl="0" indent="0" defTabSz="914400" eaLnBrk="1" fontAlgn="auto" latinLnBrk="0" hangingPunct="1">
              <a:lnSpc>
                <a:spcPct val="100000"/>
              </a:lnSpc>
              <a:spcBef>
                <a:spcPts val="15"/>
              </a:spcBef>
              <a:spcAft>
                <a:spcPts val="0"/>
              </a:spcAft>
              <a:buClrTx/>
              <a:buSzTx/>
              <a:buFontTx/>
              <a:buNone/>
              <a:tabLst/>
              <a:defRPr/>
            </a:pPr>
            <a:r>
              <a:rPr kumimoji="0" sz="1800" b="0" i="0" u="none" strike="noStrike" kern="0" cap="none" spc="0" normalizeH="0" baseline="0" noProof="0">
                <a:ln>
                  <a:noFill/>
                </a:ln>
                <a:solidFill>
                  <a:srgbClr val="FFFFFF"/>
                </a:solidFill>
                <a:effectLst/>
                <a:uLnTx/>
                <a:uFillTx/>
                <a:latin typeface="Arial"/>
                <a:cs typeface="Arial"/>
              </a:rPr>
              <a:t>Applying</a:t>
            </a:r>
            <a:r>
              <a:rPr kumimoji="0" sz="1800" b="0" i="0" u="none" strike="noStrike" kern="0" cap="none" spc="-5" normalizeH="0" baseline="0" noProof="0">
                <a:ln>
                  <a:noFill/>
                </a:ln>
                <a:solidFill>
                  <a:srgbClr val="FFFFFF"/>
                </a:solidFill>
                <a:effectLst/>
                <a:uLnTx/>
                <a:uFillTx/>
                <a:latin typeface="Arial"/>
                <a:cs typeface="Arial"/>
              </a:rPr>
              <a:t> </a:t>
            </a:r>
            <a:r>
              <a:rPr kumimoji="0" sz="1800" b="0" i="0" u="none" strike="noStrike" kern="0" cap="none" spc="0" normalizeH="0" baseline="0" noProof="0">
                <a:ln>
                  <a:noFill/>
                </a:ln>
                <a:solidFill>
                  <a:srgbClr val="FFFFFF"/>
                </a:solidFill>
                <a:effectLst/>
                <a:uLnTx/>
                <a:uFillTx/>
                <a:latin typeface="Arial"/>
                <a:cs typeface="Arial"/>
              </a:rPr>
              <a:t>the</a:t>
            </a:r>
            <a:r>
              <a:rPr kumimoji="0" sz="1800" b="0" i="0" u="none" strike="noStrike" kern="0" cap="none" spc="-50" normalizeH="0" baseline="0" noProof="0">
                <a:ln>
                  <a:noFill/>
                </a:ln>
                <a:solidFill>
                  <a:srgbClr val="FFFFFF"/>
                </a:solidFill>
                <a:effectLst/>
                <a:uLnTx/>
                <a:uFillTx/>
                <a:latin typeface="Arial"/>
                <a:cs typeface="Arial"/>
              </a:rPr>
              <a:t> </a:t>
            </a:r>
            <a:r>
              <a:rPr kumimoji="0" sz="1800" b="0" i="0" u="none" strike="noStrike" kern="0" cap="none" spc="0" normalizeH="0" baseline="0" noProof="0">
                <a:ln>
                  <a:noFill/>
                </a:ln>
                <a:solidFill>
                  <a:srgbClr val="FFFFFF"/>
                </a:solidFill>
                <a:effectLst/>
                <a:uLnTx/>
                <a:uFillTx/>
                <a:latin typeface="Arial"/>
                <a:cs typeface="Arial"/>
              </a:rPr>
              <a:t>International</a:t>
            </a:r>
            <a:r>
              <a:rPr kumimoji="0" sz="1800" b="0" i="0" u="none" strike="noStrike" kern="0" cap="none" spc="-40" normalizeH="0" baseline="0" noProof="0">
                <a:ln>
                  <a:noFill/>
                </a:ln>
                <a:solidFill>
                  <a:srgbClr val="FFFFFF"/>
                </a:solidFill>
                <a:effectLst/>
                <a:uLnTx/>
                <a:uFillTx/>
                <a:latin typeface="Arial"/>
                <a:cs typeface="Arial"/>
              </a:rPr>
              <a:t> </a:t>
            </a:r>
            <a:r>
              <a:rPr kumimoji="0" sz="1800" b="0" i="0" u="none" strike="noStrike" kern="0" cap="none" spc="0" normalizeH="0" baseline="0" noProof="0">
                <a:ln>
                  <a:noFill/>
                </a:ln>
                <a:solidFill>
                  <a:srgbClr val="FFFFFF"/>
                </a:solidFill>
                <a:effectLst/>
                <a:uLnTx/>
                <a:uFillTx/>
                <a:latin typeface="Arial"/>
                <a:cs typeface="Arial"/>
              </a:rPr>
              <a:t>Severe</a:t>
            </a:r>
            <a:r>
              <a:rPr kumimoji="0" sz="1800" b="0" i="0" u="none" strike="noStrike" kern="0" cap="none" spc="-125" normalizeH="0" baseline="0" noProof="0">
                <a:ln>
                  <a:noFill/>
                </a:ln>
                <a:solidFill>
                  <a:srgbClr val="FFFFFF"/>
                </a:solidFill>
                <a:effectLst/>
                <a:uLnTx/>
                <a:uFillTx/>
                <a:latin typeface="Arial"/>
                <a:cs typeface="Arial"/>
              </a:rPr>
              <a:t> </a:t>
            </a:r>
            <a:r>
              <a:rPr kumimoji="0" sz="1800" b="0" i="0" u="none" strike="noStrike" kern="0" cap="none" spc="0" normalizeH="0" baseline="0" noProof="0">
                <a:ln>
                  <a:noFill/>
                </a:ln>
                <a:solidFill>
                  <a:srgbClr val="FFFFFF"/>
                </a:solidFill>
                <a:effectLst/>
                <a:uLnTx/>
                <a:uFillTx/>
                <a:latin typeface="Arial"/>
                <a:cs typeface="Arial"/>
              </a:rPr>
              <a:t>Asthma</a:t>
            </a:r>
            <a:r>
              <a:rPr kumimoji="0" sz="1800" b="0" i="0" u="none" strike="noStrike" kern="0" cap="none" spc="-50" normalizeH="0" baseline="0" noProof="0">
                <a:ln>
                  <a:noFill/>
                </a:ln>
                <a:solidFill>
                  <a:srgbClr val="FFFFFF"/>
                </a:solidFill>
                <a:effectLst/>
                <a:uLnTx/>
                <a:uFillTx/>
                <a:latin typeface="Arial"/>
                <a:cs typeface="Arial"/>
              </a:rPr>
              <a:t> </a:t>
            </a:r>
            <a:r>
              <a:rPr kumimoji="0" sz="1800" b="0" i="0" u="none" strike="noStrike" kern="0" cap="none" spc="0" normalizeH="0" baseline="0" noProof="0">
                <a:ln>
                  <a:noFill/>
                </a:ln>
                <a:solidFill>
                  <a:srgbClr val="FFFFFF"/>
                </a:solidFill>
                <a:effectLst/>
                <a:uLnTx/>
                <a:uFillTx/>
                <a:latin typeface="Arial"/>
                <a:cs typeface="Arial"/>
              </a:rPr>
              <a:t>Registry</a:t>
            </a:r>
            <a:r>
              <a:rPr kumimoji="0" sz="1800" b="0" i="0" u="none" strike="noStrike" kern="0" cap="none" spc="-45" normalizeH="0" baseline="0" noProof="0">
                <a:ln>
                  <a:noFill/>
                </a:ln>
                <a:solidFill>
                  <a:srgbClr val="FFFFFF"/>
                </a:solidFill>
                <a:effectLst/>
                <a:uLnTx/>
                <a:uFillTx/>
                <a:latin typeface="Arial"/>
                <a:cs typeface="Arial"/>
              </a:rPr>
              <a:t> </a:t>
            </a:r>
            <a:r>
              <a:rPr kumimoji="0" sz="1800" b="0" i="0" u="none" strike="noStrike" kern="0" cap="none" spc="-10" normalizeH="0" baseline="0" noProof="0">
                <a:ln>
                  <a:noFill/>
                </a:ln>
                <a:solidFill>
                  <a:srgbClr val="FFFFFF"/>
                </a:solidFill>
                <a:effectLst/>
                <a:uLnTx/>
                <a:uFillTx/>
                <a:latin typeface="Arial"/>
                <a:cs typeface="Arial"/>
              </a:rPr>
              <a:t>Eosinophil Phenotype</a:t>
            </a:r>
            <a:r>
              <a:rPr kumimoji="0" sz="1800" b="0" i="0" u="none" strike="noStrike" kern="0" cap="none" spc="-90" normalizeH="0" baseline="0" noProof="0">
                <a:ln>
                  <a:noFill/>
                </a:ln>
                <a:solidFill>
                  <a:srgbClr val="FFFFFF"/>
                </a:solidFill>
                <a:effectLst/>
                <a:uLnTx/>
                <a:uFillTx/>
                <a:latin typeface="Arial"/>
                <a:cs typeface="Arial"/>
              </a:rPr>
              <a:t> </a:t>
            </a:r>
            <a:r>
              <a:rPr kumimoji="0" sz="1800" b="0" i="0" u="none" strike="noStrike" kern="0" cap="none" spc="0" normalizeH="0" baseline="0" noProof="0">
                <a:ln>
                  <a:noFill/>
                </a:ln>
                <a:solidFill>
                  <a:srgbClr val="FFFFFF"/>
                </a:solidFill>
                <a:effectLst/>
                <a:uLnTx/>
                <a:uFillTx/>
                <a:latin typeface="Arial"/>
                <a:cs typeface="Arial"/>
              </a:rPr>
              <a:t>Algorithm</a:t>
            </a:r>
            <a:r>
              <a:rPr kumimoji="0" sz="1800" b="0" i="0" u="none" strike="noStrike" kern="0" cap="none" spc="-90" normalizeH="0" baseline="0" noProof="0">
                <a:ln>
                  <a:noFill/>
                </a:ln>
                <a:solidFill>
                  <a:srgbClr val="FFFFFF"/>
                </a:solidFill>
                <a:effectLst/>
                <a:uLnTx/>
                <a:uFillTx/>
                <a:latin typeface="Arial"/>
                <a:cs typeface="Arial"/>
              </a:rPr>
              <a:t> </a:t>
            </a:r>
            <a:r>
              <a:rPr kumimoji="0" sz="1800" b="0" i="0" u="none" strike="noStrike" kern="0" cap="none" spc="0" normalizeH="0" baseline="0" noProof="0">
                <a:ln>
                  <a:noFill/>
                </a:ln>
                <a:solidFill>
                  <a:srgbClr val="FFFFFF"/>
                </a:solidFill>
                <a:effectLst/>
                <a:uLnTx/>
                <a:uFillTx/>
                <a:latin typeface="Arial"/>
                <a:cs typeface="Arial"/>
              </a:rPr>
              <a:t>Across</a:t>
            </a:r>
            <a:r>
              <a:rPr kumimoji="0" sz="1800" b="0" i="0" u="none" strike="noStrike" kern="0" cap="none" spc="-120" normalizeH="0" baseline="0" noProof="0">
                <a:ln>
                  <a:noFill/>
                </a:ln>
                <a:solidFill>
                  <a:srgbClr val="FFFFFF"/>
                </a:solidFill>
                <a:effectLst/>
                <a:uLnTx/>
                <a:uFillTx/>
                <a:latin typeface="Arial"/>
                <a:cs typeface="Arial"/>
              </a:rPr>
              <a:t> </a:t>
            </a:r>
            <a:r>
              <a:rPr kumimoji="0" sz="1800" b="0" i="0" u="none" strike="noStrike" kern="0" cap="none" spc="0" normalizeH="0" baseline="0" noProof="0">
                <a:ln>
                  <a:noFill/>
                </a:ln>
                <a:solidFill>
                  <a:srgbClr val="FFFFFF"/>
                </a:solidFill>
                <a:effectLst/>
                <a:uLnTx/>
                <a:uFillTx/>
                <a:latin typeface="Arial"/>
                <a:cs typeface="Arial"/>
              </a:rPr>
              <a:t>All</a:t>
            </a:r>
            <a:r>
              <a:rPr kumimoji="0" sz="1800" b="0" i="0" u="none" strike="noStrike" kern="0" cap="none" spc="-100" normalizeH="0" baseline="0" noProof="0">
                <a:ln>
                  <a:noFill/>
                </a:ln>
                <a:solidFill>
                  <a:srgbClr val="FFFFFF"/>
                </a:solidFill>
                <a:effectLst/>
                <a:uLnTx/>
                <a:uFillTx/>
                <a:latin typeface="Arial"/>
                <a:cs typeface="Arial"/>
              </a:rPr>
              <a:t> </a:t>
            </a:r>
            <a:r>
              <a:rPr kumimoji="0" sz="1800" b="0" i="0" u="none" strike="noStrike" kern="0" cap="none" spc="0" normalizeH="0" baseline="0" noProof="0">
                <a:ln>
                  <a:noFill/>
                </a:ln>
                <a:solidFill>
                  <a:srgbClr val="FFFFFF"/>
                </a:solidFill>
                <a:effectLst/>
                <a:uLnTx/>
                <a:uFillTx/>
                <a:latin typeface="Arial"/>
                <a:cs typeface="Arial"/>
              </a:rPr>
              <a:t>Asthma</a:t>
            </a:r>
            <a:r>
              <a:rPr kumimoji="0" sz="1800" b="0" i="0" u="none" strike="noStrike" kern="0" cap="none" spc="-20" normalizeH="0" baseline="0" noProof="0">
                <a:ln>
                  <a:noFill/>
                </a:ln>
                <a:solidFill>
                  <a:srgbClr val="FFFFFF"/>
                </a:solidFill>
                <a:effectLst/>
                <a:uLnTx/>
                <a:uFillTx/>
                <a:latin typeface="Arial"/>
                <a:cs typeface="Arial"/>
              </a:rPr>
              <a:t> </a:t>
            </a:r>
            <a:r>
              <a:rPr kumimoji="0" sz="1800" b="0" i="0" u="none" strike="noStrike" kern="0" cap="none" spc="-10" normalizeH="0" baseline="0" noProof="0">
                <a:ln>
                  <a:noFill/>
                </a:ln>
                <a:solidFill>
                  <a:srgbClr val="FFFFFF"/>
                </a:solidFill>
                <a:effectLst/>
                <a:uLnTx/>
                <a:uFillTx/>
                <a:latin typeface="Arial"/>
                <a:cs typeface="Arial"/>
              </a:rPr>
              <a:t>Severities</a:t>
            </a:r>
            <a:endParaRPr kumimoji="0" sz="1800" b="0" i="0" u="none" strike="noStrike" kern="0" cap="none" spc="0" normalizeH="0" baseline="0" noProof="0">
              <a:ln>
                <a:noFill/>
              </a:ln>
              <a:solidFill>
                <a:sysClr val="windowText" lastClr="000000"/>
              </a:solidFill>
              <a:effectLst/>
              <a:uLnTx/>
              <a:uFillTx/>
              <a:latin typeface="Arial"/>
              <a:cs typeface="Arial"/>
            </a:endParaRPr>
          </a:p>
        </p:txBody>
      </p:sp>
      <p:sp>
        <p:nvSpPr>
          <p:cNvPr id="4" name="object 4"/>
          <p:cNvSpPr txBox="1"/>
          <p:nvPr/>
        </p:nvSpPr>
        <p:spPr>
          <a:xfrm>
            <a:off x="1174800" y="4439513"/>
            <a:ext cx="1188720" cy="14795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800" b="1" i="0" u="none" strike="noStrike" kern="0" cap="none" spc="0" normalizeH="0" baseline="0" noProof="0">
                <a:ln>
                  <a:noFill/>
                </a:ln>
                <a:solidFill>
                  <a:srgbClr val="073762"/>
                </a:solidFill>
                <a:effectLst/>
                <a:uLnTx/>
                <a:uFillTx/>
                <a:latin typeface="Arial"/>
                <a:cs typeface="Arial"/>
              </a:rPr>
              <a:t>Click</a:t>
            </a:r>
            <a:r>
              <a:rPr kumimoji="0" sz="800" b="1" i="0" u="none" strike="noStrike" kern="0" cap="none" spc="-15" normalizeH="0" baseline="0" noProof="0">
                <a:ln>
                  <a:noFill/>
                </a:ln>
                <a:solidFill>
                  <a:srgbClr val="073762"/>
                </a:solidFill>
                <a:effectLst/>
                <a:uLnTx/>
                <a:uFillTx/>
                <a:latin typeface="Arial"/>
                <a:cs typeface="Arial"/>
              </a:rPr>
              <a:t> </a:t>
            </a:r>
            <a:r>
              <a:rPr kumimoji="0" sz="800" b="1" i="0" u="sng" strike="noStrike" kern="0" cap="none" spc="0" normalizeH="0" baseline="0" noProof="0">
                <a:ln>
                  <a:noFill/>
                </a:ln>
                <a:solidFill>
                  <a:srgbClr val="0C5EA8"/>
                </a:solidFill>
                <a:effectLst/>
                <a:uLnTx/>
                <a:uFill>
                  <a:solidFill>
                    <a:srgbClr val="0C5EA8"/>
                  </a:solidFill>
                </a:uFill>
                <a:latin typeface="Arial"/>
                <a:cs typeface="Arial"/>
                <a:hlinkClick r:id="rId3"/>
              </a:rPr>
              <a:t>here</a:t>
            </a:r>
            <a:r>
              <a:rPr kumimoji="0" sz="800" b="1" i="0" u="none" strike="noStrike" kern="0" cap="none" spc="0" normalizeH="0" baseline="0" noProof="0">
                <a:ln>
                  <a:noFill/>
                </a:ln>
                <a:solidFill>
                  <a:srgbClr val="0C5EA8"/>
                </a:solidFill>
                <a:effectLst/>
                <a:uLnTx/>
                <a:uFillTx/>
                <a:latin typeface="Arial"/>
                <a:cs typeface="Arial"/>
              </a:rPr>
              <a:t> </a:t>
            </a:r>
            <a:r>
              <a:rPr kumimoji="0" sz="800" b="1" i="0" u="none" strike="noStrike" kern="0" cap="none" spc="0" normalizeH="0" baseline="0" noProof="0">
                <a:ln>
                  <a:noFill/>
                </a:ln>
                <a:solidFill>
                  <a:srgbClr val="073762"/>
                </a:solidFill>
                <a:effectLst/>
                <a:uLnTx/>
                <a:uFillTx/>
                <a:latin typeface="Arial"/>
                <a:cs typeface="Arial"/>
              </a:rPr>
              <a:t>for</a:t>
            </a:r>
            <a:r>
              <a:rPr kumimoji="0" sz="800" b="1" i="0" u="none" strike="noStrike" kern="0" cap="none" spc="-25" normalizeH="0" baseline="0" noProof="0">
                <a:ln>
                  <a:noFill/>
                </a:ln>
                <a:solidFill>
                  <a:srgbClr val="073762"/>
                </a:solidFill>
                <a:effectLst/>
                <a:uLnTx/>
                <a:uFillTx/>
                <a:latin typeface="Arial"/>
                <a:cs typeface="Arial"/>
              </a:rPr>
              <a:t> </a:t>
            </a:r>
            <a:r>
              <a:rPr kumimoji="0" sz="800" b="1" i="0" u="none" strike="noStrike" kern="0" cap="none" spc="0" normalizeH="0" baseline="0" noProof="0">
                <a:ln>
                  <a:noFill/>
                </a:ln>
                <a:solidFill>
                  <a:srgbClr val="073762"/>
                </a:solidFill>
                <a:effectLst/>
                <a:uLnTx/>
                <a:uFillTx/>
                <a:latin typeface="Arial"/>
                <a:cs typeface="Arial"/>
              </a:rPr>
              <a:t>the</a:t>
            </a:r>
            <a:r>
              <a:rPr kumimoji="0" sz="800" b="1" i="0" u="none" strike="noStrike" kern="0" cap="none" spc="-15" normalizeH="0" baseline="0" noProof="0">
                <a:ln>
                  <a:noFill/>
                </a:ln>
                <a:solidFill>
                  <a:srgbClr val="073762"/>
                </a:solidFill>
                <a:effectLst/>
                <a:uLnTx/>
                <a:uFillTx/>
                <a:latin typeface="Arial"/>
                <a:cs typeface="Arial"/>
              </a:rPr>
              <a:t> </a:t>
            </a:r>
            <a:r>
              <a:rPr kumimoji="0" sz="800" b="1" i="0" u="none" strike="noStrike" kern="0" cap="none" spc="-10" normalizeH="0" baseline="0" noProof="0">
                <a:ln>
                  <a:noFill/>
                </a:ln>
                <a:solidFill>
                  <a:srgbClr val="073762"/>
                </a:solidFill>
                <a:effectLst/>
                <a:uLnTx/>
                <a:uFillTx/>
                <a:latin typeface="Arial"/>
                <a:cs typeface="Arial"/>
              </a:rPr>
              <a:t>article</a:t>
            </a:r>
            <a:endParaRPr kumimoji="0" sz="800" b="0" i="0" u="none" strike="noStrike" kern="0" cap="none" spc="0" normalizeH="0" baseline="0" noProof="0">
              <a:ln>
                <a:noFill/>
              </a:ln>
              <a:solidFill>
                <a:sysClr val="windowText" lastClr="000000"/>
              </a:solidFill>
              <a:effectLst/>
              <a:uLnTx/>
              <a:uFillTx/>
              <a:latin typeface="Arial"/>
              <a:cs typeface="Arial"/>
            </a:endParaRPr>
          </a:p>
        </p:txBody>
      </p:sp>
      <p:pic>
        <p:nvPicPr>
          <p:cNvPr id="5" name="object 5"/>
          <p:cNvPicPr/>
          <p:nvPr/>
        </p:nvPicPr>
        <p:blipFill>
          <a:blip r:embed="rId4" cstate="print"/>
          <a:stretch>
            <a:fillRect/>
          </a:stretch>
        </p:blipFill>
        <p:spPr>
          <a:xfrm>
            <a:off x="391668" y="3009900"/>
            <a:ext cx="2601468" cy="1248009"/>
          </a:xfrm>
          <a:prstGeom prst="rect">
            <a:avLst/>
          </a:prstGeom>
        </p:spPr>
      </p:pic>
      <p:sp>
        <p:nvSpPr>
          <p:cNvPr id="6" name="object 6"/>
          <p:cNvSpPr txBox="1"/>
          <p:nvPr/>
        </p:nvSpPr>
        <p:spPr>
          <a:xfrm>
            <a:off x="3266059" y="3498341"/>
            <a:ext cx="3721735" cy="345440"/>
          </a:xfrm>
          <a:prstGeom prst="rect">
            <a:avLst/>
          </a:prstGeom>
        </p:spPr>
        <p:txBody>
          <a:bodyPr vert="horz" wrap="square" lIns="0" tIns="12065" rIns="0" bIns="0" rtlCol="0">
            <a:spAutoFit/>
          </a:bodyPr>
          <a:lstStyle/>
          <a:p>
            <a:pPr marL="12700" marR="5080" lvl="0" indent="0" defTabSz="914400" eaLnBrk="1" fontAlgn="auto" latinLnBrk="0" hangingPunct="1">
              <a:lnSpc>
                <a:spcPct val="100000"/>
              </a:lnSpc>
              <a:spcBef>
                <a:spcPts val="95"/>
              </a:spcBef>
              <a:spcAft>
                <a:spcPts val="0"/>
              </a:spcAft>
              <a:buClrTx/>
              <a:buSzTx/>
              <a:buFontTx/>
              <a:buNone/>
              <a:tabLst/>
              <a:defRPr/>
            </a:pPr>
            <a:r>
              <a:rPr kumimoji="0" sz="700" b="1" i="0" u="none" strike="noStrike" kern="0" cap="none" spc="0" normalizeH="0" baseline="0" noProof="0">
                <a:ln>
                  <a:noFill/>
                </a:ln>
                <a:solidFill>
                  <a:srgbClr val="2F2F2F"/>
                </a:solidFill>
                <a:effectLst/>
                <a:uLnTx/>
                <a:uFillTx/>
                <a:latin typeface="Arial"/>
                <a:cs typeface="Arial"/>
              </a:rPr>
              <a:t>Marjan</a:t>
            </a:r>
            <a:r>
              <a:rPr kumimoji="0" sz="700" b="1" i="0" u="none" strike="noStrike" kern="0" cap="none" spc="-25"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Kerkhof,</a:t>
            </a:r>
            <a:r>
              <a:rPr kumimoji="0" sz="700" b="1" i="0" u="none" strike="noStrike" kern="0" cap="none" spc="-10"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Trung</a:t>
            </a:r>
            <a:r>
              <a:rPr kumimoji="0" sz="700" b="1" i="0" u="none" strike="noStrike" kern="0" cap="none" spc="-10"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N.</a:t>
            </a:r>
            <a:r>
              <a:rPr kumimoji="0" sz="700" b="1" i="0" u="none" strike="noStrike" kern="0" cap="none" spc="-30"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Tran,</a:t>
            </a:r>
            <a:r>
              <a:rPr kumimoji="0" sz="700" b="1" i="0" u="none" strike="noStrike" kern="0" cap="none" spc="-25"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Riyad </a:t>
            </a:r>
            <a:r>
              <a:rPr kumimoji="0" sz="700" b="1" i="0" u="none" strike="noStrike" kern="0" cap="none" spc="-10" normalizeH="0" baseline="0" noProof="0">
                <a:ln>
                  <a:noFill/>
                </a:ln>
                <a:solidFill>
                  <a:srgbClr val="2F2F2F"/>
                </a:solidFill>
                <a:effectLst/>
                <a:uLnTx/>
                <a:uFillTx/>
                <a:latin typeface="Arial"/>
                <a:cs typeface="Arial"/>
              </a:rPr>
              <a:t>Allehebi,</a:t>
            </a:r>
            <a:r>
              <a:rPr kumimoji="0" sz="700" b="1" i="0" u="none" strike="noStrike" kern="0" cap="none" spc="15"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G.</a:t>
            </a:r>
            <a:r>
              <a:rPr kumimoji="0" sz="700" b="1" i="0" u="none" strike="noStrike" kern="0" cap="none" spc="-10"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Walter</a:t>
            </a:r>
            <a:r>
              <a:rPr kumimoji="0" sz="700" b="1" i="0" u="none" strike="noStrike" kern="0" cap="none" spc="-15"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Canonica, Liam</a:t>
            </a:r>
            <a:r>
              <a:rPr kumimoji="0" sz="700" b="1" i="0" u="none" strike="noStrike" kern="0" cap="none" spc="-15"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G.</a:t>
            </a:r>
            <a:r>
              <a:rPr kumimoji="0" sz="700" b="1" i="0" u="none" strike="noStrike" kern="0" cap="none" spc="-20" normalizeH="0" baseline="0" noProof="0">
                <a:ln>
                  <a:noFill/>
                </a:ln>
                <a:solidFill>
                  <a:srgbClr val="2F2F2F"/>
                </a:solidFill>
                <a:effectLst/>
                <a:uLnTx/>
                <a:uFillTx/>
                <a:latin typeface="Arial"/>
                <a:cs typeface="Arial"/>
              </a:rPr>
              <a:t> </a:t>
            </a:r>
            <a:r>
              <a:rPr kumimoji="0" sz="700" b="1" i="0" u="none" strike="noStrike" kern="0" cap="none" spc="-10" normalizeH="0" baseline="0" noProof="0">
                <a:ln>
                  <a:noFill/>
                </a:ln>
                <a:solidFill>
                  <a:srgbClr val="2F2F2F"/>
                </a:solidFill>
                <a:effectLst/>
                <a:uLnTx/>
                <a:uFillTx/>
                <a:latin typeface="Arial"/>
                <a:cs typeface="Arial"/>
              </a:rPr>
              <a:t>Heaney,</a:t>
            </a:r>
            <a:r>
              <a:rPr kumimoji="0" sz="700" b="1" i="0" u="none" strike="noStrike" kern="0" cap="none" spc="500"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Mark</a:t>
            </a:r>
            <a:r>
              <a:rPr kumimoji="0" sz="700" b="1" i="0" u="none" strike="noStrike" kern="0" cap="none" spc="-30"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Hew,</a:t>
            </a:r>
            <a:r>
              <a:rPr kumimoji="0" sz="700" b="1" i="0" u="none" strike="noStrike" kern="0" cap="none" spc="-20"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Luis</a:t>
            </a:r>
            <a:r>
              <a:rPr kumimoji="0" sz="700" b="1" i="0" u="none" strike="noStrike" kern="0" cap="none" spc="-15"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Perez</a:t>
            </a:r>
            <a:r>
              <a:rPr kumimoji="0" sz="700" b="1" i="0" u="none" strike="noStrike" kern="0" cap="none" spc="-30"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de</a:t>
            </a:r>
            <a:r>
              <a:rPr kumimoji="0" sz="700" b="1" i="0" u="none" strike="noStrike" kern="0" cap="none" spc="-30"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Llano,</a:t>
            </a:r>
            <a:r>
              <a:rPr kumimoji="0" sz="700" b="1" i="0" u="none" strike="noStrike" kern="0" cap="none" spc="-5"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Michael E.</a:t>
            </a:r>
            <a:r>
              <a:rPr kumimoji="0" sz="700" b="1" i="0" u="none" strike="noStrike" kern="0" cap="none" spc="-30"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Wechsler, Lakmini </a:t>
            </a:r>
            <a:r>
              <a:rPr kumimoji="0" sz="700" b="1" i="0" u="none" strike="noStrike" kern="0" cap="none" spc="-10" normalizeH="0" baseline="0" noProof="0">
                <a:ln>
                  <a:noFill/>
                </a:ln>
                <a:solidFill>
                  <a:srgbClr val="2F2F2F"/>
                </a:solidFill>
                <a:effectLst/>
                <a:uLnTx/>
                <a:uFillTx/>
                <a:latin typeface="Arial"/>
                <a:cs typeface="Arial"/>
              </a:rPr>
              <a:t>Bulathsinhala,</a:t>
            </a:r>
            <a:r>
              <a:rPr kumimoji="0" sz="700" b="1" i="0" u="none" strike="noStrike" kern="0" cap="none" spc="15"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Victoria </a:t>
            </a:r>
            <a:r>
              <a:rPr kumimoji="0" sz="700" b="1" i="0" u="none" strike="noStrike" kern="0" cap="none" spc="-25" normalizeH="0" baseline="0" noProof="0">
                <a:ln>
                  <a:noFill/>
                </a:ln>
                <a:solidFill>
                  <a:srgbClr val="2F2F2F"/>
                </a:solidFill>
                <a:effectLst/>
                <a:uLnTx/>
                <a:uFillTx/>
                <a:latin typeface="Arial"/>
                <a:cs typeface="Arial"/>
              </a:rPr>
              <a:t>A.</a:t>
            </a:r>
            <a:r>
              <a:rPr kumimoji="0" sz="700" b="1" i="0" u="none" strike="noStrike" kern="0" cap="none" spc="500"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Carter,</a:t>
            </a:r>
            <a:r>
              <a:rPr kumimoji="0" sz="700" b="1" i="0" u="none" strike="noStrike" kern="0" cap="none" spc="-10"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Isha </a:t>
            </a:r>
            <a:r>
              <a:rPr kumimoji="0" sz="700" b="1" i="0" u="none" strike="noStrike" kern="0" cap="none" spc="-10" normalizeH="0" baseline="0" noProof="0">
                <a:ln>
                  <a:noFill/>
                </a:ln>
                <a:solidFill>
                  <a:srgbClr val="2F2F2F"/>
                </a:solidFill>
                <a:effectLst/>
                <a:uLnTx/>
                <a:uFillTx/>
                <a:latin typeface="Arial"/>
                <a:cs typeface="Arial"/>
              </a:rPr>
              <a:t>Chaudhry,</a:t>
            </a:r>
            <a:r>
              <a:rPr kumimoji="0" sz="700" b="1" i="0" u="none" strike="noStrike" kern="0" cap="none" spc="25"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Neva</a:t>
            </a:r>
            <a:r>
              <a:rPr kumimoji="0" sz="700" b="1" i="0" u="none" strike="noStrike" kern="0" cap="none" spc="-10" normalizeH="0" baseline="0" noProof="0">
                <a:ln>
                  <a:noFill/>
                </a:ln>
                <a:solidFill>
                  <a:srgbClr val="2F2F2F"/>
                </a:solidFill>
                <a:effectLst/>
                <a:uLnTx/>
                <a:uFillTx/>
                <a:latin typeface="Arial"/>
                <a:cs typeface="Arial"/>
              </a:rPr>
              <a:t> Eleangovan,</a:t>
            </a:r>
            <a:r>
              <a:rPr kumimoji="0" sz="700" b="1" i="0" u="none" strike="noStrike" kern="0" cap="none" spc="25"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Ruth</a:t>
            </a:r>
            <a:r>
              <a:rPr kumimoji="0" sz="700" b="1" i="0" u="none" strike="noStrike" kern="0" cap="none" spc="-15"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B.</a:t>
            </a:r>
            <a:r>
              <a:rPr kumimoji="0" sz="700" b="1" i="0" u="none" strike="noStrike" kern="0" cap="none" spc="-20"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Murray,</a:t>
            </a:r>
            <a:r>
              <a:rPr kumimoji="0" sz="700" b="1" i="0" u="none" strike="noStrike" kern="0" cap="none" spc="10"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Chris</a:t>
            </a:r>
            <a:r>
              <a:rPr kumimoji="0" sz="700" b="1" i="0" u="none" strike="noStrike" kern="0" cap="none" spc="-15"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A.</a:t>
            </a:r>
            <a:r>
              <a:rPr kumimoji="0" sz="700" b="1" i="0" u="none" strike="noStrike" kern="0" cap="none" spc="-10"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Price,</a:t>
            </a:r>
            <a:r>
              <a:rPr kumimoji="0" sz="700" b="1" i="0" u="none" strike="noStrike" kern="0" cap="none" spc="-15" normalizeH="0" baseline="0" noProof="0">
                <a:ln>
                  <a:noFill/>
                </a:ln>
                <a:solidFill>
                  <a:srgbClr val="2F2F2F"/>
                </a:solidFill>
                <a:effectLst/>
                <a:uLnTx/>
                <a:uFillTx/>
                <a:latin typeface="Arial"/>
                <a:cs typeface="Arial"/>
              </a:rPr>
              <a:t> </a:t>
            </a:r>
            <a:r>
              <a:rPr kumimoji="0" sz="700" b="1" i="0" u="none" strike="noStrike" kern="0" cap="none" spc="0" normalizeH="0" baseline="0" noProof="0">
                <a:ln>
                  <a:noFill/>
                </a:ln>
                <a:solidFill>
                  <a:srgbClr val="2F2F2F"/>
                </a:solidFill>
                <a:effectLst/>
                <a:uLnTx/>
                <a:uFillTx/>
                <a:latin typeface="Arial"/>
                <a:cs typeface="Arial"/>
              </a:rPr>
              <a:t>David B.</a:t>
            </a:r>
            <a:r>
              <a:rPr kumimoji="0" sz="700" b="1" i="0" u="none" strike="noStrike" kern="0" cap="none" spc="-20" normalizeH="0" baseline="0" noProof="0">
                <a:ln>
                  <a:noFill/>
                </a:ln>
                <a:solidFill>
                  <a:srgbClr val="2F2F2F"/>
                </a:solidFill>
                <a:effectLst/>
                <a:uLnTx/>
                <a:uFillTx/>
                <a:latin typeface="Arial"/>
                <a:cs typeface="Arial"/>
              </a:rPr>
              <a:t> </a:t>
            </a:r>
            <a:r>
              <a:rPr kumimoji="0" sz="700" b="1" i="0" u="none" strike="noStrike" kern="0" cap="none" spc="-10" normalizeH="0" baseline="0" noProof="0">
                <a:ln>
                  <a:noFill/>
                </a:ln>
                <a:solidFill>
                  <a:srgbClr val="2F2F2F"/>
                </a:solidFill>
                <a:effectLst/>
                <a:uLnTx/>
                <a:uFillTx/>
                <a:latin typeface="Arial"/>
                <a:cs typeface="Arial"/>
              </a:rPr>
              <a:t>Price</a:t>
            </a:r>
            <a:endParaRPr kumimoji="0" sz="700" b="0" i="0" u="none" strike="noStrike" kern="0" cap="none" spc="0" normalizeH="0" baseline="0" noProof="0">
              <a:ln>
                <a:noFill/>
              </a:ln>
              <a:solidFill>
                <a:sysClr val="windowText" lastClr="000000"/>
              </a:solidFill>
              <a:effectLst/>
              <a:uLnTx/>
              <a:uFillTx/>
              <a:latin typeface="Arial"/>
              <a:cs typeface="Arial"/>
            </a:endParaRPr>
          </a:p>
        </p:txBody>
      </p:sp>
      <p:pic>
        <p:nvPicPr>
          <p:cNvPr id="7" name="Graphic 6" descr="Beginning with solid fill">
            <a:hlinkClick r:id="rId5" action="ppaction://hlinksldjump"/>
            <a:extLst>
              <a:ext uri="{FF2B5EF4-FFF2-40B4-BE49-F238E27FC236}">
                <a16:creationId xmlns:a16="http://schemas.microsoft.com/office/drawing/2014/main" id="{CC079B9B-53E9-6AAE-46C8-D56205476B46}"/>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8" name="bg object 17">
            <a:extLst>
              <a:ext uri="{FF2B5EF4-FFF2-40B4-BE49-F238E27FC236}">
                <a16:creationId xmlns:a16="http://schemas.microsoft.com/office/drawing/2014/main" id="{8D93C95B-A14C-4B66-2781-95F11B594312}"/>
              </a:ext>
            </a:extLst>
          </p:cNvPr>
          <p:cNvPicPr/>
          <p:nvPr/>
        </p:nvPicPr>
        <p:blipFill>
          <a:blip r:embed="rId8" cstate="print">
            <a:alphaModFix amt="10000"/>
            <a:extLst>
              <a:ext uri="{BEBA8EAE-BF5A-486C-A8C5-ECC9F3942E4B}">
                <a14:imgProps xmlns:a14="http://schemas.microsoft.com/office/drawing/2010/main">
                  <a14:imgLayer r:embed="rId9">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prstGeom prst="rect">
            <a:avLst/>
          </a:prstGeom>
        </p:spPr>
        <p:txBody>
          <a:bodyPr vert="horz" wrap="square" lIns="0" tIns="257682" rIns="0" bIns="0" rtlCol="0">
            <a:spAutoFit/>
          </a:bodyPr>
          <a:lstStyle/>
          <a:p>
            <a:pPr marL="168910">
              <a:lnSpc>
                <a:spcPct val="100000"/>
              </a:lnSpc>
              <a:spcBef>
                <a:spcPts val="95"/>
              </a:spcBef>
            </a:pPr>
            <a:r>
              <a:t>Background</a:t>
            </a:r>
            <a:r>
              <a:rPr spc="-40"/>
              <a:t> </a:t>
            </a:r>
            <a:r>
              <a:t>and</a:t>
            </a:r>
            <a:r>
              <a:rPr spc="-50"/>
              <a:t> </a:t>
            </a:r>
            <a:r>
              <a:rPr spc="-10"/>
              <a:t>Objectives</a:t>
            </a:r>
            <a:r>
              <a:rPr sz="1575" spc="-15" baseline="26455"/>
              <a:t>1</a:t>
            </a:r>
            <a:endParaRPr sz="1575" baseline="26455"/>
          </a:p>
        </p:txBody>
      </p:sp>
      <p:sp>
        <p:nvSpPr>
          <p:cNvPr id="3" name="object 3"/>
          <p:cNvSpPr txBox="1"/>
          <p:nvPr/>
        </p:nvSpPr>
        <p:spPr>
          <a:xfrm>
            <a:off x="711504" y="1450086"/>
            <a:ext cx="3046095" cy="1093470"/>
          </a:xfrm>
          <a:prstGeom prst="rect">
            <a:avLst/>
          </a:prstGeom>
        </p:spPr>
        <p:txBody>
          <a:bodyPr vert="horz" wrap="square" lIns="0" tIns="13335" rIns="0" bIns="0" rtlCol="0">
            <a:spAutoFit/>
          </a:bodyPr>
          <a:lstStyle/>
          <a:p>
            <a:pPr marL="145415" marR="5080" lvl="0" indent="-133350" defTabSz="914400" eaLnBrk="1" fontAlgn="auto" latinLnBrk="0" hangingPunct="1">
              <a:lnSpc>
                <a:spcPct val="100000"/>
              </a:lnSpc>
              <a:spcBef>
                <a:spcPts val="105"/>
              </a:spcBef>
              <a:spcAft>
                <a:spcPts val="0"/>
              </a:spcAft>
              <a:buClr>
                <a:srgbClr val="FF9900"/>
              </a:buClr>
              <a:buSzTx/>
              <a:buFont typeface="Arial"/>
              <a:buChar char="•"/>
              <a:tabLst>
                <a:tab pos="146685" algn="l"/>
              </a:tabLst>
              <a:defRPr/>
            </a:pPr>
            <a:r>
              <a:rPr kumimoji="0" sz="1400" b="1" i="0" u="none" strike="noStrike" kern="0" cap="none" spc="0" normalizeH="0" baseline="0" noProof="0">
                <a:ln>
                  <a:noFill/>
                </a:ln>
                <a:solidFill>
                  <a:srgbClr val="073762"/>
                </a:solidFill>
                <a:effectLst/>
                <a:uLnTx/>
                <a:uFillTx/>
                <a:latin typeface="Arial"/>
                <a:cs typeface="Arial"/>
              </a:rPr>
              <a:t>Asthma</a:t>
            </a:r>
            <a:r>
              <a:rPr kumimoji="0" sz="1400" b="1" i="0" u="none" strike="noStrike" kern="0" cap="none" spc="-4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types</a:t>
            </a:r>
            <a:r>
              <a:rPr kumimoji="0" sz="1400" b="1" i="0" u="none" strike="noStrike" kern="0" cap="none" spc="-3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should</a:t>
            </a:r>
            <a:r>
              <a:rPr kumimoji="0" sz="1400" b="1" i="0" u="none" strike="noStrike" kern="0" cap="none" spc="-80" normalizeH="0" baseline="0" noProof="0">
                <a:ln>
                  <a:noFill/>
                </a:ln>
                <a:solidFill>
                  <a:srgbClr val="073762"/>
                </a:solidFill>
                <a:effectLst/>
                <a:uLnTx/>
                <a:uFillTx/>
                <a:latin typeface="Arial"/>
                <a:cs typeface="Arial"/>
              </a:rPr>
              <a:t> </a:t>
            </a:r>
            <a:r>
              <a:rPr kumimoji="0" sz="1400" b="1" i="0" u="none" strike="noStrike" kern="0" cap="none" spc="-25" normalizeH="0" baseline="0" noProof="0">
                <a:ln>
                  <a:noFill/>
                </a:ln>
                <a:solidFill>
                  <a:srgbClr val="073762"/>
                </a:solidFill>
                <a:effectLst/>
                <a:uLnTx/>
                <a:uFillTx/>
                <a:latin typeface="Arial"/>
                <a:cs typeface="Arial"/>
              </a:rPr>
              <a:t>be 	</a:t>
            </a:r>
            <a:r>
              <a:rPr kumimoji="0" sz="1400" b="1" i="0" u="none" strike="noStrike" kern="0" cap="none" spc="0" normalizeH="0" baseline="0" noProof="0">
                <a:ln>
                  <a:noFill/>
                </a:ln>
                <a:solidFill>
                  <a:srgbClr val="073762"/>
                </a:solidFill>
                <a:effectLst/>
                <a:uLnTx/>
                <a:uFillTx/>
                <a:latin typeface="Arial"/>
                <a:cs typeface="Arial"/>
              </a:rPr>
              <a:t>characterized</a:t>
            </a:r>
            <a:r>
              <a:rPr kumimoji="0" sz="1400" b="1" i="0" u="none" strike="noStrike" kern="0" cap="none" spc="-5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using</a:t>
            </a:r>
            <a:r>
              <a:rPr kumimoji="0" sz="1400" b="1" i="0" u="none" strike="noStrike" kern="0" cap="none" spc="-30"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phenotypic 	characteristics</a:t>
            </a:r>
            <a:r>
              <a:rPr kumimoji="0" sz="1400" b="1" i="0" u="none" strike="noStrike" kern="0" cap="none" spc="-4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and biomarkers,</a:t>
            </a:r>
            <a:r>
              <a:rPr kumimoji="0" sz="1400" b="1" i="0" u="none" strike="noStrike" kern="0" cap="none" spc="-40" normalizeH="0" baseline="0" noProof="0">
                <a:ln>
                  <a:noFill/>
                </a:ln>
                <a:solidFill>
                  <a:srgbClr val="073762"/>
                </a:solidFill>
                <a:effectLst/>
                <a:uLnTx/>
                <a:uFillTx/>
                <a:latin typeface="Arial"/>
                <a:cs typeface="Arial"/>
              </a:rPr>
              <a:t> </a:t>
            </a:r>
            <a:r>
              <a:rPr kumimoji="0" sz="1400" b="1" i="0" u="none" strike="noStrike" kern="0" cap="none" spc="-25" normalizeH="0" baseline="0" noProof="0">
                <a:ln>
                  <a:noFill/>
                </a:ln>
                <a:solidFill>
                  <a:srgbClr val="073762"/>
                </a:solidFill>
                <a:effectLst/>
                <a:uLnTx/>
                <a:uFillTx/>
                <a:latin typeface="Arial"/>
                <a:cs typeface="Arial"/>
              </a:rPr>
              <a:t>to 	</a:t>
            </a:r>
            <a:r>
              <a:rPr kumimoji="0" sz="1400" b="1" i="0" u="none" strike="noStrike" kern="0" cap="none" spc="0" normalizeH="0" baseline="0" noProof="0">
                <a:ln>
                  <a:noFill/>
                </a:ln>
                <a:solidFill>
                  <a:srgbClr val="073762"/>
                </a:solidFill>
                <a:effectLst/>
                <a:uLnTx/>
                <a:uFillTx/>
                <a:latin typeface="Arial"/>
                <a:cs typeface="Arial"/>
              </a:rPr>
              <a:t>potentially</a:t>
            </a:r>
            <a:r>
              <a:rPr kumimoji="0" sz="1400" b="1" i="0" u="none" strike="noStrike" kern="0" cap="none" spc="-8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identify</a:t>
            </a:r>
            <a:r>
              <a:rPr kumimoji="0" sz="1400" b="1" i="0" u="none" strike="noStrike" kern="0" cap="none" spc="-7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treatable</a:t>
            </a:r>
            <a:r>
              <a:rPr kumimoji="0" sz="1400" b="1" i="0" u="none" strike="noStrike" kern="0" cap="none" spc="-70"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traits 	</a:t>
            </a:r>
            <a:r>
              <a:rPr kumimoji="0" sz="1400" b="1" i="0" u="none" strike="noStrike" kern="0" cap="none" spc="0" normalizeH="0" baseline="0" noProof="0">
                <a:ln>
                  <a:noFill/>
                </a:ln>
                <a:solidFill>
                  <a:srgbClr val="073762"/>
                </a:solidFill>
                <a:effectLst/>
                <a:uLnTx/>
                <a:uFillTx/>
                <a:latin typeface="Arial"/>
                <a:cs typeface="Arial"/>
              </a:rPr>
              <a:t>and</a:t>
            </a:r>
            <a:r>
              <a:rPr kumimoji="0" sz="1400" b="1" i="0" u="none" strike="noStrike" kern="0" cap="none" spc="-35"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deliver</a:t>
            </a:r>
            <a:r>
              <a:rPr kumimoji="0" sz="1400" b="1" i="0" u="none" strike="noStrike" kern="0" cap="none" spc="-5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precision</a:t>
            </a:r>
            <a:r>
              <a:rPr kumimoji="0" sz="1400" b="1" i="0" u="none" strike="noStrike" kern="0" cap="none" spc="-75"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treatment</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sp>
        <p:nvSpPr>
          <p:cNvPr id="4" name="object 4"/>
          <p:cNvSpPr txBox="1"/>
          <p:nvPr/>
        </p:nvSpPr>
        <p:spPr>
          <a:xfrm>
            <a:off x="711504" y="2707640"/>
            <a:ext cx="3224530" cy="1520190"/>
          </a:xfrm>
          <a:prstGeom prst="rect">
            <a:avLst/>
          </a:prstGeom>
        </p:spPr>
        <p:txBody>
          <a:bodyPr vert="horz" wrap="square" lIns="0" tIns="12700" rIns="0" bIns="0" rtlCol="0">
            <a:spAutoFit/>
          </a:bodyPr>
          <a:lstStyle/>
          <a:p>
            <a:pPr marL="145415" marR="5080" lvl="0" indent="-133350" defTabSz="914400" eaLnBrk="1" fontAlgn="auto" latinLnBrk="0" hangingPunct="1">
              <a:lnSpc>
                <a:spcPct val="100000"/>
              </a:lnSpc>
              <a:spcBef>
                <a:spcPts val="100"/>
              </a:spcBef>
              <a:spcAft>
                <a:spcPts val="0"/>
              </a:spcAft>
              <a:buClr>
                <a:srgbClr val="FF9900"/>
              </a:buClr>
              <a:buSzTx/>
              <a:buFontTx/>
              <a:buChar char="•"/>
              <a:tabLst>
                <a:tab pos="146685" algn="l"/>
              </a:tabLst>
              <a:defRPr/>
            </a:pPr>
            <a:r>
              <a:rPr kumimoji="0" sz="1400" b="0" i="0" u="none" strike="noStrike" kern="0" cap="none" spc="-10" normalizeH="0" baseline="0" noProof="0">
                <a:ln>
                  <a:noFill/>
                </a:ln>
                <a:solidFill>
                  <a:srgbClr val="073762"/>
                </a:solidFill>
                <a:effectLst/>
                <a:uLnTx/>
                <a:uFillTx/>
                <a:latin typeface="Arial"/>
                <a:cs typeface="Arial"/>
              </a:rPr>
              <a:t>Various</a:t>
            </a:r>
            <a:r>
              <a:rPr kumimoji="0" sz="1400" b="0" i="0" u="none" strike="noStrike" kern="0" cap="none" spc="-6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classifications</a:t>
            </a:r>
            <a:r>
              <a:rPr kumimoji="0" sz="1400" b="0" i="0" u="none" strike="noStrike" kern="0" cap="none" spc="-7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of</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asthma 	</a:t>
            </a:r>
            <a:r>
              <a:rPr kumimoji="0" sz="1400" b="0" i="0" u="none" strike="noStrike" kern="0" cap="none" spc="0" normalizeH="0" baseline="0" noProof="0">
                <a:ln>
                  <a:noFill/>
                </a:ln>
                <a:solidFill>
                  <a:srgbClr val="073762"/>
                </a:solidFill>
                <a:effectLst/>
                <a:uLnTx/>
                <a:uFillTx/>
                <a:latin typeface="Arial"/>
                <a:cs typeface="Arial"/>
              </a:rPr>
              <a:t>phenotypes</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in</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primary</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care</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have</a:t>
            </a:r>
            <a:r>
              <a:rPr kumimoji="0" sz="1400" b="0" i="0" u="none" strike="noStrike" kern="0" cap="none" spc="-5" normalizeH="0" baseline="0" noProof="0">
                <a:ln>
                  <a:noFill/>
                </a:ln>
                <a:solidFill>
                  <a:srgbClr val="073762"/>
                </a:solidFill>
                <a:effectLst/>
                <a:uLnTx/>
                <a:uFillTx/>
                <a:latin typeface="Arial"/>
                <a:cs typeface="Arial"/>
              </a:rPr>
              <a:t> </a:t>
            </a:r>
            <a:r>
              <a:rPr kumimoji="0" sz="1400" b="0" i="0" u="none" strike="noStrike" kern="0" cap="none" spc="-20" normalizeH="0" baseline="0" noProof="0">
                <a:ln>
                  <a:noFill/>
                </a:ln>
                <a:solidFill>
                  <a:srgbClr val="073762"/>
                </a:solidFill>
                <a:effectLst/>
                <a:uLnTx/>
                <a:uFillTx/>
                <a:latin typeface="Arial"/>
                <a:cs typeface="Arial"/>
              </a:rPr>
              <a:t>been 	</a:t>
            </a:r>
            <a:r>
              <a:rPr kumimoji="0" sz="1400" b="0" i="0" u="none" strike="noStrike" kern="0" cap="none" spc="0" normalizeH="0" baseline="0" noProof="0">
                <a:ln>
                  <a:noFill/>
                </a:ln>
                <a:solidFill>
                  <a:srgbClr val="073762"/>
                </a:solidFill>
                <a:effectLst/>
                <a:uLnTx/>
                <a:uFillTx/>
                <a:latin typeface="Arial"/>
                <a:cs typeface="Arial"/>
              </a:rPr>
              <a:t>proposed;</a:t>
            </a:r>
            <a:r>
              <a:rPr kumimoji="0" sz="1400" b="0" i="0" u="none" strike="noStrike" kern="0" cap="none" spc="-7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however,</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they</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20" normalizeH="0" baseline="0" noProof="0">
                <a:ln>
                  <a:noFill/>
                </a:ln>
                <a:solidFill>
                  <a:srgbClr val="073762"/>
                </a:solidFill>
                <a:effectLst/>
                <a:uLnTx/>
                <a:uFillTx/>
                <a:latin typeface="Arial"/>
                <a:cs typeface="Arial"/>
              </a:rPr>
              <a:t>used</a:t>
            </a:r>
            <a:r>
              <a:rPr kumimoji="0" sz="1400" b="0" i="0" u="none" strike="noStrike" kern="0" cap="none" spc="50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variables</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that</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were</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not</a:t>
            </a:r>
            <a:r>
              <a:rPr kumimoji="0" sz="1400" b="0" i="0" u="none" strike="noStrike" kern="0" cap="none" spc="-25"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readily 	</a:t>
            </a:r>
            <a:r>
              <a:rPr kumimoji="0" sz="1400" b="0" i="0" u="none" strike="noStrike" kern="0" cap="none" spc="0" normalizeH="0" baseline="0" noProof="0">
                <a:ln>
                  <a:noFill/>
                </a:ln>
                <a:solidFill>
                  <a:srgbClr val="073762"/>
                </a:solidFill>
                <a:effectLst/>
                <a:uLnTx/>
                <a:uFillTx/>
                <a:latin typeface="Arial"/>
                <a:cs typeface="Arial"/>
              </a:rPr>
              <a:t>accessible</a:t>
            </a:r>
            <a:r>
              <a:rPr kumimoji="0" sz="1400" b="0" i="0" u="none" strike="noStrike" kern="0" cap="none" spc="-6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in</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routine</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clinical</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practice</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25" normalizeH="0" baseline="0" noProof="0">
                <a:ln>
                  <a:noFill/>
                </a:ln>
                <a:solidFill>
                  <a:srgbClr val="073762"/>
                </a:solidFill>
                <a:effectLst/>
                <a:uLnTx/>
                <a:uFillTx/>
                <a:latin typeface="Arial"/>
                <a:cs typeface="Arial"/>
              </a:rPr>
              <a:t>or 	</a:t>
            </a:r>
            <a:r>
              <a:rPr kumimoji="0" sz="1400" b="0" i="0" u="none" strike="noStrike" kern="0" cap="none" spc="0" normalizeH="0" baseline="0" noProof="0">
                <a:ln>
                  <a:noFill/>
                </a:ln>
                <a:solidFill>
                  <a:srgbClr val="073762"/>
                </a:solidFill>
                <a:effectLst/>
                <a:uLnTx/>
                <a:uFillTx/>
                <a:latin typeface="Arial"/>
                <a:cs typeface="Arial"/>
              </a:rPr>
              <a:t>lacked </a:t>
            </a:r>
            <a:r>
              <a:rPr kumimoji="0" sz="1400" b="0" i="0" u="none" strike="noStrike" kern="0" cap="none" spc="-10" normalizeH="0" baseline="0" noProof="0">
                <a:ln>
                  <a:noFill/>
                </a:ln>
                <a:solidFill>
                  <a:srgbClr val="073762"/>
                </a:solidFill>
                <a:effectLst/>
                <a:uLnTx/>
                <a:uFillTx/>
                <a:latin typeface="Arial"/>
                <a:cs typeface="Arial"/>
              </a:rPr>
              <a:t>characterization </a:t>
            </a:r>
            <a:r>
              <a:rPr kumimoji="0" sz="1400" b="0" i="0" u="none" strike="noStrike" kern="0" cap="none" spc="0" normalizeH="0" baseline="0" noProof="0">
                <a:ln>
                  <a:noFill/>
                </a:ln>
                <a:solidFill>
                  <a:srgbClr val="073762"/>
                </a:solidFill>
                <a:effectLst/>
                <a:uLnTx/>
                <a:uFillTx/>
                <a:latin typeface="Arial"/>
                <a:cs typeface="Arial"/>
              </a:rPr>
              <a:t>of</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underlying 	</a:t>
            </a:r>
            <a:r>
              <a:rPr kumimoji="0" sz="1400" b="0" i="0" u="none" strike="noStrike" kern="0" cap="none" spc="0" normalizeH="0" baseline="0" noProof="0">
                <a:ln>
                  <a:noFill/>
                </a:ln>
                <a:solidFill>
                  <a:srgbClr val="073762"/>
                </a:solidFill>
                <a:effectLst/>
                <a:uLnTx/>
                <a:uFillTx/>
                <a:latin typeface="Arial"/>
                <a:cs typeface="Arial"/>
              </a:rPr>
              <a:t>inflammatory</a:t>
            </a:r>
            <a:r>
              <a:rPr kumimoji="0" sz="1400" b="0" i="0" u="none" strike="noStrike" kern="0" cap="none" spc="-7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disease</a:t>
            </a:r>
            <a:r>
              <a:rPr kumimoji="0" sz="1400" b="0" i="0" u="none" strike="noStrike" kern="0" cap="none" spc="-7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pathways</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sp>
        <p:nvSpPr>
          <p:cNvPr id="5" name="object 5"/>
          <p:cNvSpPr/>
          <p:nvPr/>
        </p:nvSpPr>
        <p:spPr>
          <a:xfrm>
            <a:off x="1034796" y="923544"/>
            <a:ext cx="2308860" cy="297180"/>
          </a:xfrm>
          <a:custGeom>
            <a:avLst/>
            <a:gdLst/>
            <a:ahLst/>
            <a:cxnLst/>
            <a:rect l="l" t="t" r="r" b="b"/>
            <a:pathLst>
              <a:path w="2308860" h="297180">
                <a:moveTo>
                  <a:pt x="2259329" y="0"/>
                </a:moveTo>
                <a:lnTo>
                  <a:pt x="49529" y="0"/>
                </a:lnTo>
                <a:lnTo>
                  <a:pt x="30250" y="3899"/>
                </a:lnTo>
                <a:lnTo>
                  <a:pt x="14506" y="14525"/>
                </a:lnTo>
                <a:lnTo>
                  <a:pt x="3892" y="30271"/>
                </a:lnTo>
                <a:lnTo>
                  <a:pt x="0" y="49529"/>
                </a:lnTo>
                <a:lnTo>
                  <a:pt x="0" y="247650"/>
                </a:lnTo>
                <a:lnTo>
                  <a:pt x="3892" y="266908"/>
                </a:lnTo>
                <a:lnTo>
                  <a:pt x="14506" y="282654"/>
                </a:lnTo>
                <a:lnTo>
                  <a:pt x="30250" y="293280"/>
                </a:lnTo>
                <a:lnTo>
                  <a:pt x="49529" y="297179"/>
                </a:lnTo>
                <a:lnTo>
                  <a:pt x="2259329" y="297179"/>
                </a:lnTo>
                <a:lnTo>
                  <a:pt x="2278588" y="293280"/>
                </a:lnTo>
                <a:lnTo>
                  <a:pt x="2294334" y="282654"/>
                </a:lnTo>
                <a:lnTo>
                  <a:pt x="2304960" y="266908"/>
                </a:lnTo>
                <a:lnTo>
                  <a:pt x="2308859" y="247650"/>
                </a:lnTo>
                <a:lnTo>
                  <a:pt x="2308859" y="49529"/>
                </a:lnTo>
                <a:lnTo>
                  <a:pt x="2304960" y="30271"/>
                </a:lnTo>
                <a:lnTo>
                  <a:pt x="2294334" y="14525"/>
                </a:lnTo>
                <a:lnTo>
                  <a:pt x="2278588" y="3899"/>
                </a:lnTo>
                <a:lnTo>
                  <a:pt x="2259329"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object 6"/>
          <p:cNvSpPr txBox="1"/>
          <p:nvPr/>
        </p:nvSpPr>
        <p:spPr>
          <a:xfrm>
            <a:off x="1768601" y="964184"/>
            <a:ext cx="839469" cy="208279"/>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10" normalizeH="0" baseline="0" noProof="0">
                <a:ln>
                  <a:noFill/>
                </a:ln>
                <a:solidFill>
                  <a:srgbClr val="FFFFFF"/>
                </a:solidFill>
                <a:effectLst/>
                <a:uLnTx/>
                <a:uFillTx/>
                <a:latin typeface="Arial"/>
                <a:cs typeface="Arial"/>
              </a:rPr>
              <a:t>Background</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sp>
        <p:nvSpPr>
          <p:cNvPr id="7" name="object 7"/>
          <p:cNvSpPr/>
          <p:nvPr/>
        </p:nvSpPr>
        <p:spPr>
          <a:xfrm>
            <a:off x="5734811" y="947927"/>
            <a:ext cx="2308860" cy="297180"/>
          </a:xfrm>
          <a:custGeom>
            <a:avLst/>
            <a:gdLst/>
            <a:ahLst/>
            <a:cxnLst/>
            <a:rect l="l" t="t" r="r" b="b"/>
            <a:pathLst>
              <a:path w="2308859" h="297180">
                <a:moveTo>
                  <a:pt x="2259330" y="0"/>
                </a:moveTo>
                <a:lnTo>
                  <a:pt x="49529" y="0"/>
                </a:lnTo>
                <a:lnTo>
                  <a:pt x="30271" y="3899"/>
                </a:lnTo>
                <a:lnTo>
                  <a:pt x="14525" y="14525"/>
                </a:lnTo>
                <a:lnTo>
                  <a:pt x="3899" y="30271"/>
                </a:lnTo>
                <a:lnTo>
                  <a:pt x="0" y="49530"/>
                </a:lnTo>
                <a:lnTo>
                  <a:pt x="0" y="247650"/>
                </a:lnTo>
                <a:lnTo>
                  <a:pt x="3899" y="266908"/>
                </a:lnTo>
                <a:lnTo>
                  <a:pt x="14525" y="282654"/>
                </a:lnTo>
                <a:lnTo>
                  <a:pt x="30271" y="293280"/>
                </a:lnTo>
                <a:lnTo>
                  <a:pt x="49529" y="297180"/>
                </a:lnTo>
                <a:lnTo>
                  <a:pt x="2259330" y="297180"/>
                </a:lnTo>
                <a:lnTo>
                  <a:pt x="2278588" y="293280"/>
                </a:lnTo>
                <a:lnTo>
                  <a:pt x="2294334" y="282654"/>
                </a:lnTo>
                <a:lnTo>
                  <a:pt x="2304960" y="266908"/>
                </a:lnTo>
                <a:lnTo>
                  <a:pt x="2308860" y="247650"/>
                </a:lnTo>
                <a:lnTo>
                  <a:pt x="2308860" y="49530"/>
                </a:lnTo>
                <a:lnTo>
                  <a:pt x="2304960" y="30271"/>
                </a:lnTo>
                <a:lnTo>
                  <a:pt x="2294334" y="14525"/>
                </a:lnTo>
                <a:lnTo>
                  <a:pt x="2278588" y="3899"/>
                </a:lnTo>
                <a:lnTo>
                  <a:pt x="2259330"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object 8"/>
          <p:cNvSpPr txBox="1"/>
          <p:nvPr/>
        </p:nvSpPr>
        <p:spPr>
          <a:xfrm>
            <a:off x="6521577" y="988009"/>
            <a:ext cx="736600" cy="20891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10" normalizeH="0" baseline="0" noProof="0">
                <a:ln>
                  <a:noFill/>
                </a:ln>
                <a:solidFill>
                  <a:srgbClr val="FFFFFF"/>
                </a:solidFill>
                <a:effectLst/>
                <a:uLnTx/>
                <a:uFillTx/>
                <a:latin typeface="Arial"/>
                <a:cs typeface="Arial"/>
              </a:rPr>
              <a:t>Objectives</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sp>
        <p:nvSpPr>
          <p:cNvPr id="9" name="object 9"/>
          <p:cNvSpPr txBox="1"/>
          <p:nvPr/>
        </p:nvSpPr>
        <p:spPr>
          <a:xfrm>
            <a:off x="5368416" y="1592707"/>
            <a:ext cx="3394075" cy="666115"/>
          </a:xfrm>
          <a:prstGeom prst="rect">
            <a:avLst/>
          </a:prstGeom>
        </p:spPr>
        <p:txBody>
          <a:bodyPr vert="horz" wrap="square" lIns="0" tIns="13335" rIns="0" bIns="0" rtlCol="0">
            <a:spAutoFit/>
          </a:bodyPr>
          <a:lstStyle/>
          <a:p>
            <a:pPr marL="266700" marR="30480" lvl="0" indent="-228600" algn="just" defTabSz="914400" eaLnBrk="1" fontAlgn="auto" latinLnBrk="0" hangingPunct="1">
              <a:lnSpc>
                <a:spcPct val="100000"/>
              </a:lnSpc>
              <a:spcBef>
                <a:spcPts val="105"/>
              </a:spcBef>
              <a:spcAft>
                <a:spcPts val="0"/>
              </a:spcAft>
              <a:buClrTx/>
              <a:buSzTx/>
              <a:buFontTx/>
              <a:buNone/>
              <a:tabLst/>
              <a:defRPr/>
            </a:pPr>
            <a:r>
              <a:rPr kumimoji="0" sz="1400" b="0" i="0" u="none" strike="noStrike" kern="0" cap="none" spc="0" normalizeH="0" baseline="0" noProof="0">
                <a:ln>
                  <a:noFill/>
                </a:ln>
                <a:solidFill>
                  <a:srgbClr val="FF9900"/>
                </a:solidFill>
                <a:effectLst/>
                <a:uLnTx/>
                <a:uFillTx/>
                <a:latin typeface="Arial"/>
                <a:cs typeface="Arial"/>
              </a:rPr>
              <a:t>1.</a:t>
            </a:r>
            <a:r>
              <a:rPr kumimoji="0" sz="1400" b="0" i="0" u="none" strike="noStrike" kern="0" cap="none" spc="200" normalizeH="0" baseline="0" noProof="0">
                <a:ln>
                  <a:noFill/>
                </a:ln>
                <a:solidFill>
                  <a:srgbClr val="FF9900"/>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Apply</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4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ISAR eosinophil</a:t>
            </a:r>
            <a:r>
              <a:rPr kumimoji="0" sz="1400" b="1" i="0" u="none" strike="noStrike" kern="0" cap="none" spc="-50"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phenotype </a:t>
            </a:r>
            <a:r>
              <a:rPr kumimoji="0" sz="1400" b="1" i="0" u="none" strike="noStrike" kern="0" cap="none" spc="0" normalizeH="0" baseline="0" noProof="0">
                <a:ln>
                  <a:noFill/>
                </a:ln>
                <a:solidFill>
                  <a:srgbClr val="073762"/>
                </a:solidFill>
                <a:effectLst/>
                <a:uLnTx/>
                <a:uFillTx/>
                <a:latin typeface="Arial"/>
                <a:cs typeface="Arial"/>
              </a:rPr>
              <a:t>gradient</a:t>
            </a:r>
            <a:r>
              <a:rPr kumimoji="0" sz="1400" b="1" i="0" u="none" strike="noStrike" kern="0" cap="none" spc="-5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algorithm</a:t>
            </a:r>
            <a:r>
              <a:rPr kumimoji="0" sz="1350" b="1" i="0" u="none" strike="noStrike" kern="0" cap="none" spc="0" normalizeH="0" baseline="24691" noProof="0">
                <a:ln>
                  <a:noFill/>
                </a:ln>
                <a:solidFill>
                  <a:srgbClr val="073762"/>
                </a:solidFill>
                <a:effectLst/>
                <a:uLnTx/>
                <a:uFillTx/>
                <a:latin typeface="Arial"/>
                <a:cs typeface="Arial"/>
              </a:rPr>
              <a:t>2</a:t>
            </a:r>
            <a:r>
              <a:rPr kumimoji="0" sz="1350" b="1" i="0" u="none" strike="noStrike" kern="0" cap="none" spc="135" normalizeH="0" baseline="24691"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across</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all</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asthma </a:t>
            </a:r>
            <a:r>
              <a:rPr kumimoji="0" sz="1400" b="0" i="0" u="none" strike="noStrike" kern="0" cap="none" spc="0" normalizeH="0" baseline="0" noProof="0">
                <a:ln>
                  <a:noFill/>
                </a:ln>
                <a:solidFill>
                  <a:srgbClr val="073762"/>
                </a:solidFill>
                <a:effectLst/>
                <a:uLnTx/>
                <a:uFillTx/>
                <a:latin typeface="Arial"/>
                <a:cs typeface="Arial"/>
              </a:rPr>
              <a:t>severities</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in</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UK</a:t>
            </a:r>
            <a:r>
              <a:rPr kumimoji="0" sz="1400" b="0" i="0" u="none" strike="noStrike" kern="0" cap="none" spc="-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primary</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care</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cohort</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sp>
        <p:nvSpPr>
          <p:cNvPr id="10" name="object 10"/>
          <p:cNvSpPr txBox="1"/>
          <p:nvPr/>
        </p:nvSpPr>
        <p:spPr>
          <a:xfrm>
            <a:off x="5393816" y="2423541"/>
            <a:ext cx="2861310" cy="666115"/>
          </a:xfrm>
          <a:prstGeom prst="rect">
            <a:avLst/>
          </a:prstGeom>
        </p:spPr>
        <p:txBody>
          <a:bodyPr vert="horz" wrap="square" lIns="0" tIns="12700" rIns="0" bIns="0" rtlCol="0">
            <a:spAutoFit/>
          </a:bodyPr>
          <a:lstStyle/>
          <a:p>
            <a:pPr marL="241300" marR="5080" lvl="0" indent="-228600" defTabSz="914400" eaLnBrk="1" fontAlgn="auto" latinLnBrk="0" hangingPunct="1">
              <a:lnSpc>
                <a:spcPct val="100000"/>
              </a:lnSpc>
              <a:spcBef>
                <a:spcPts val="100"/>
              </a:spcBef>
              <a:spcAft>
                <a:spcPts val="0"/>
              </a:spcAft>
              <a:buClrTx/>
              <a:buSzTx/>
              <a:buFontTx/>
              <a:buNone/>
              <a:tabLst/>
              <a:defRPr/>
            </a:pPr>
            <a:r>
              <a:rPr kumimoji="0" sz="1400" b="1" i="0" u="none" strike="noStrike" kern="0" cap="none" spc="0" normalizeH="0" baseline="0" noProof="0">
                <a:ln>
                  <a:noFill/>
                </a:ln>
                <a:solidFill>
                  <a:srgbClr val="FF9900"/>
                </a:solidFill>
                <a:effectLst/>
                <a:uLnTx/>
                <a:uFillTx/>
                <a:latin typeface="Arial"/>
                <a:cs typeface="Arial"/>
              </a:rPr>
              <a:t>2.</a:t>
            </a:r>
            <a:r>
              <a:rPr kumimoji="0" sz="1400" b="1" i="0" u="none" strike="noStrike" kern="0" cap="none" spc="200" normalizeH="0" baseline="0" noProof="0">
                <a:ln>
                  <a:noFill/>
                </a:ln>
                <a:solidFill>
                  <a:srgbClr val="FF9900"/>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Quantify</a:t>
            </a:r>
            <a:r>
              <a:rPr kumimoji="0" sz="1400" b="1" i="0" u="none" strike="noStrike" kern="0" cap="none" spc="-6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and</a:t>
            </a:r>
            <a:r>
              <a:rPr kumimoji="0" sz="1400" b="0" i="0" u="none" strike="noStrike" kern="0" cap="none" spc="-40" normalizeH="0" baseline="0" noProof="0">
                <a:ln>
                  <a:noFill/>
                </a:ln>
                <a:solidFill>
                  <a:srgbClr val="073762"/>
                </a:solidFill>
                <a:effectLst/>
                <a:uLnTx/>
                <a:uFillTx/>
                <a:latin typeface="Arial"/>
                <a:cs typeface="Arial"/>
              </a:rPr>
              <a:t> </a:t>
            </a:r>
            <a:r>
              <a:rPr kumimoji="0" sz="1400" b="1" i="0" u="none" strike="noStrike" kern="0" cap="none" spc="0" normalizeH="0" baseline="0" noProof="0">
                <a:ln>
                  <a:noFill/>
                </a:ln>
                <a:solidFill>
                  <a:srgbClr val="073762"/>
                </a:solidFill>
                <a:effectLst/>
                <a:uLnTx/>
                <a:uFillTx/>
                <a:latin typeface="Arial"/>
                <a:cs typeface="Arial"/>
              </a:rPr>
              <a:t>characterize</a:t>
            </a:r>
            <a:r>
              <a:rPr kumimoji="0" sz="1400" b="1"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25" normalizeH="0" baseline="0" noProof="0">
                <a:ln>
                  <a:noFill/>
                </a:ln>
                <a:solidFill>
                  <a:srgbClr val="073762"/>
                </a:solidFill>
                <a:effectLst/>
                <a:uLnTx/>
                <a:uFillTx/>
                <a:latin typeface="Arial"/>
                <a:cs typeface="Arial"/>
              </a:rPr>
              <a:t>the </a:t>
            </a:r>
            <a:r>
              <a:rPr kumimoji="0" sz="1400" b="0" i="0" u="none" strike="noStrike" kern="0" cap="none" spc="0" normalizeH="0" baseline="0" noProof="0">
                <a:ln>
                  <a:noFill/>
                </a:ln>
                <a:solidFill>
                  <a:srgbClr val="073762"/>
                </a:solidFill>
                <a:effectLst/>
                <a:uLnTx/>
                <a:uFillTx/>
                <a:latin typeface="Arial"/>
                <a:cs typeface="Arial"/>
              </a:rPr>
              <a:t>eosinophilic</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and</a:t>
            </a:r>
            <a:r>
              <a:rPr kumimoji="0" sz="1400" b="0" i="0" u="none" strike="noStrike" kern="0" cap="none" spc="-10" normalizeH="0" baseline="0" noProof="0">
                <a:ln>
                  <a:noFill/>
                </a:ln>
                <a:solidFill>
                  <a:srgbClr val="073762"/>
                </a:solidFill>
                <a:effectLst/>
                <a:uLnTx/>
                <a:uFillTx/>
                <a:latin typeface="Arial"/>
                <a:cs typeface="Arial"/>
              </a:rPr>
              <a:t> non-eosinophilic </a:t>
            </a:r>
            <a:r>
              <a:rPr kumimoji="0" sz="1400" b="0" i="0" u="none" strike="noStrike" kern="0" cap="none" spc="0" normalizeH="0" baseline="0" noProof="0">
                <a:ln>
                  <a:noFill/>
                </a:ln>
                <a:solidFill>
                  <a:srgbClr val="073762"/>
                </a:solidFill>
                <a:effectLst/>
                <a:uLnTx/>
                <a:uFillTx/>
                <a:latin typeface="Arial"/>
                <a:cs typeface="Arial"/>
              </a:rPr>
              <a:t>phenotypes</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in</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this</a:t>
            </a:r>
            <a:r>
              <a:rPr kumimoji="0" sz="1400" b="0" i="0" u="none" strike="noStrike" kern="0" cap="none" spc="-2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cohort</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sp>
        <p:nvSpPr>
          <p:cNvPr id="11" name="object 11"/>
          <p:cNvSpPr txBox="1"/>
          <p:nvPr/>
        </p:nvSpPr>
        <p:spPr>
          <a:xfrm>
            <a:off x="5393816" y="3254121"/>
            <a:ext cx="3026410" cy="880110"/>
          </a:xfrm>
          <a:prstGeom prst="rect">
            <a:avLst/>
          </a:prstGeom>
        </p:spPr>
        <p:txBody>
          <a:bodyPr vert="horz" wrap="square" lIns="0" tIns="12700" rIns="0" bIns="0" rtlCol="0">
            <a:spAutoFit/>
          </a:bodyPr>
          <a:lstStyle/>
          <a:p>
            <a:pPr marL="241300" marR="5080" lvl="0" indent="-228600" defTabSz="914400" eaLnBrk="1" fontAlgn="auto" latinLnBrk="0" hangingPunct="1">
              <a:lnSpc>
                <a:spcPct val="100000"/>
              </a:lnSpc>
              <a:spcBef>
                <a:spcPts val="100"/>
              </a:spcBef>
              <a:spcAft>
                <a:spcPts val="0"/>
              </a:spcAft>
              <a:buClrTx/>
              <a:buSzTx/>
              <a:buFontTx/>
              <a:buNone/>
              <a:tabLst/>
              <a:defRPr/>
            </a:pPr>
            <a:r>
              <a:rPr kumimoji="0" sz="1400" b="0" i="0" u="none" strike="noStrike" kern="0" cap="none" spc="0" normalizeH="0" baseline="0" noProof="0">
                <a:ln>
                  <a:noFill/>
                </a:ln>
                <a:solidFill>
                  <a:srgbClr val="FF9900"/>
                </a:solidFill>
                <a:effectLst/>
                <a:uLnTx/>
                <a:uFillTx/>
                <a:latin typeface="Arial"/>
                <a:cs typeface="Arial"/>
              </a:rPr>
              <a:t>3.</a:t>
            </a:r>
            <a:r>
              <a:rPr kumimoji="0" sz="1400" b="0" i="0" u="none" strike="noStrike" kern="0" cap="none" spc="215" normalizeH="0" baseline="0" noProof="0">
                <a:ln>
                  <a:noFill/>
                </a:ln>
                <a:solidFill>
                  <a:srgbClr val="FF9900"/>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Study</a:t>
            </a:r>
            <a:r>
              <a:rPr kumimoji="0" sz="1400" b="0" i="0" u="none" strike="noStrike" kern="0" cap="none" spc="-3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the</a:t>
            </a:r>
            <a:r>
              <a:rPr kumimoji="0" sz="1400" b="0" i="0" u="none" strike="noStrike" kern="0" cap="none" spc="-3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association</a:t>
            </a:r>
            <a:r>
              <a:rPr kumimoji="0" sz="1400" b="0" i="0" u="none" strike="noStrike" kern="0" cap="none" spc="-5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between</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25" normalizeH="0" baseline="0" noProof="0">
                <a:ln>
                  <a:noFill/>
                </a:ln>
                <a:solidFill>
                  <a:srgbClr val="073762"/>
                </a:solidFill>
                <a:effectLst/>
                <a:uLnTx/>
                <a:uFillTx/>
                <a:latin typeface="Arial"/>
                <a:cs typeface="Arial"/>
              </a:rPr>
              <a:t>the </a:t>
            </a:r>
            <a:r>
              <a:rPr kumimoji="0" sz="1400" b="0" i="0" u="none" strike="noStrike" kern="0" cap="none" spc="0" normalizeH="0" baseline="0" noProof="0">
                <a:ln>
                  <a:noFill/>
                </a:ln>
                <a:solidFill>
                  <a:srgbClr val="073762"/>
                </a:solidFill>
                <a:effectLst/>
                <a:uLnTx/>
                <a:uFillTx/>
                <a:latin typeface="Arial"/>
                <a:cs typeface="Arial"/>
              </a:rPr>
              <a:t>likelihood</a:t>
            </a:r>
            <a:r>
              <a:rPr kumimoji="0" sz="1400" b="0" i="0" u="none" strike="noStrike" kern="0" cap="none" spc="-6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of</a:t>
            </a:r>
            <a:r>
              <a:rPr kumimoji="0" sz="1400" b="0" i="0" u="none" strike="noStrike" kern="0" cap="none" spc="-4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eosinophilic</a:t>
            </a:r>
            <a:r>
              <a:rPr kumimoji="0" sz="1400" b="0" i="0" u="none" strike="noStrike" kern="0" cap="none" spc="-60" normalizeH="0" baseline="0" noProof="0">
                <a:ln>
                  <a:noFill/>
                </a:ln>
                <a:solidFill>
                  <a:srgbClr val="073762"/>
                </a:solidFill>
                <a:effectLst/>
                <a:uLnTx/>
                <a:uFillTx/>
                <a:latin typeface="Arial"/>
                <a:cs typeface="Arial"/>
              </a:rPr>
              <a:t> </a:t>
            </a:r>
            <a:r>
              <a:rPr kumimoji="0" sz="1400" b="0" i="0" u="none" strike="noStrike" kern="0" cap="none" spc="-10" normalizeH="0" baseline="0" noProof="0">
                <a:ln>
                  <a:noFill/>
                </a:ln>
                <a:solidFill>
                  <a:srgbClr val="073762"/>
                </a:solidFill>
                <a:effectLst/>
                <a:uLnTx/>
                <a:uFillTx/>
                <a:latin typeface="Arial"/>
                <a:cs typeface="Arial"/>
              </a:rPr>
              <a:t>asthma </a:t>
            </a:r>
            <a:r>
              <a:rPr kumimoji="0" sz="1400" b="0" i="0" u="none" strike="noStrike" kern="0" cap="none" spc="0" normalizeH="0" baseline="0" noProof="0">
                <a:ln>
                  <a:noFill/>
                </a:ln>
                <a:solidFill>
                  <a:srgbClr val="073762"/>
                </a:solidFill>
                <a:effectLst/>
                <a:uLnTx/>
                <a:uFillTx/>
                <a:latin typeface="Arial"/>
                <a:cs typeface="Arial"/>
              </a:rPr>
              <a:t>phenotype</a:t>
            </a:r>
            <a:r>
              <a:rPr kumimoji="0" sz="1400" b="0" i="0" u="none" strike="noStrike" kern="0" cap="none" spc="-50"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severity</a:t>
            </a:r>
            <a:r>
              <a:rPr kumimoji="0" sz="1400" b="0" i="0" u="none" strike="noStrike" kern="0" cap="none" spc="-45" normalizeH="0" baseline="0" noProof="0">
                <a:ln>
                  <a:noFill/>
                </a:ln>
                <a:solidFill>
                  <a:srgbClr val="073762"/>
                </a:solidFill>
                <a:effectLst/>
                <a:uLnTx/>
                <a:uFillTx/>
                <a:latin typeface="Arial"/>
                <a:cs typeface="Arial"/>
              </a:rPr>
              <a:t> </a:t>
            </a:r>
            <a:r>
              <a:rPr kumimoji="0" sz="1400" b="0" i="0" u="none" strike="noStrike" kern="0" cap="none" spc="0" normalizeH="0" baseline="0" noProof="0">
                <a:ln>
                  <a:noFill/>
                </a:ln>
                <a:solidFill>
                  <a:srgbClr val="073762"/>
                </a:solidFill>
                <a:effectLst/>
                <a:uLnTx/>
                <a:uFillTx/>
                <a:latin typeface="Arial"/>
                <a:cs typeface="Arial"/>
              </a:rPr>
              <a:t>and</a:t>
            </a:r>
            <a:r>
              <a:rPr kumimoji="0" sz="1400" b="0" i="0" u="none" strike="noStrike" kern="0" cap="none" spc="-35"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healthcare </a:t>
            </a:r>
            <a:r>
              <a:rPr kumimoji="0" sz="1400" b="1" i="0" u="none" strike="noStrike" kern="0" cap="none" spc="0" normalizeH="0" baseline="0" noProof="0">
                <a:ln>
                  <a:noFill/>
                </a:ln>
                <a:solidFill>
                  <a:srgbClr val="073762"/>
                </a:solidFill>
                <a:effectLst/>
                <a:uLnTx/>
                <a:uFillTx/>
                <a:latin typeface="Arial"/>
                <a:cs typeface="Arial"/>
              </a:rPr>
              <a:t>resource</a:t>
            </a:r>
            <a:r>
              <a:rPr kumimoji="0" sz="1400" b="1" i="0" u="none" strike="noStrike" kern="0" cap="none" spc="-70" normalizeH="0" baseline="0" noProof="0">
                <a:ln>
                  <a:noFill/>
                </a:ln>
                <a:solidFill>
                  <a:srgbClr val="073762"/>
                </a:solidFill>
                <a:effectLst/>
                <a:uLnTx/>
                <a:uFillTx/>
                <a:latin typeface="Arial"/>
                <a:cs typeface="Arial"/>
              </a:rPr>
              <a:t> </a:t>
            </a:r>
            <a:r>
              <a:rPr kumimoji="0" sz="1400" b="1" i="0" u="none" strike="noStrike" kern="0" cap="none" spc="-10" normalizeH="0" baseline="0" noProof="0">
                <a:ln>
                  <a:noFill/>
                </a:ln>
                <a:solidFill>
                  <a:srgbClr val="073762"/>
                </a:solidFill>
                <a:effectLst/>
                <a:uLnTx/>
                <a:uFillTx/>
                <a:latin typeface="Arial"/>
                <a:cs typeface="Arial"/>
              </a:rPr>
              <a:t>utilization</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sp>
        <p:nvSpPr>
          <p:cNvPr id="12" name="object 12"/>
          <p:cNvSpPr/>
          <p:nvPr/>
        </p:nvSpPr>
        <p:spPr>
          <a:xfrm>
            <a:off x="4189476" y="2452116"/>
            <a:ext cx="881380" cy="239395"/>
          </a:xfrm>
          <a:custGeom>
            <a:avLst/>
            <a:gdLst/>
            <a:ahLst/>
            <a:cxnLst/>
            <a:rect l="l" t="t" r="r" b="b"/>
            <a:pathLst>
              <a:path w="881379" h="239394">
                <a:moveTo>
                  <a:pt x="761238" y="0"/>
                </a:moveTo>
                <a:lnTo>
                  <a:pt x="761238" y="59816"/>
                </a:lnTo>
                <a:lnTo>
                  <a:pt x="0" y="59816"/>
                </a:lnTo>
                <a:lnTo>
                  <a:pt x="0" y="179450"/>
                </a:lnTo>
                <a:lnTo>
                  <a:pt x="761238" y="179450"/>
                </a:lnTo>
                <a:lnTo>
                  <a:pt x="761238" y="239267"/>
                </a:lnTo>
                <a:lnTo>
                  <a:pt x="880872" y="119633"/>
                </a:lnTo>
                <a:lnTo>
                  <a:pt x="761238"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object 13"/>
          <p:cNvSpPr txBox="1"/>
          <p:nvPr/>
        </p:nvSpPr>
        <p:spPr>
          <a:xfrm>
            <a:off x="-2133" y="4914696"/>
            <a:ext cx="4769485" cy="208915"/>
          </a:xfrm>
          <a:prstGeom prst="rect">
            <a:avLst/>
          </a:prstGeom>
        </p:spPr>
        <p:txBody>
          <a:bodyPr vert="horz" wrap="square" lIns="0" tIns="12700" rIns="0" bIns="0" rtlCol="0">
            <a:spAutoFit/>
          </a:bodyPr>
          <a:lstStyle/>
          <a:p>
            <a:pPr marL="38100" marR="0" lvl="0" indent="0" defTabSz="914400" eaLnBrk="1" fontAlgn="auto" latinLnBrk="0" hangingPunct="1">
              <a:lnSpc>
                <a:spcPct val="100000"/>
              </a:lnSpc>
              <a:spcBef>
                <a:spcPts val="100"/>
              </a:spcBef>
              <a:spcAft>
                <a:spcPts val="0"/>
              </a:spcAft>
              <a:buClrTx/>
              <a:buSzTx/>
              <a:buFontTx/>
              <a:buNone/>
              <a:tabLst/>
              <a:defRPr/>
            </a:pPr>
            <a:r>
              <a:rPr kumimoji="0" sz="600" b="0" i="0" u="none" strike="noStrike" kern="0" cap="none" spc="0" normalizeH="0" baseline="0" noProof="0">
                <a:ln>
                  <a:noFill/>
                </a:ln>
                <a:solidFill>
                  <a:sysClr val="windowText" lastClr="000000"/>
                </a:solidFill>
                <a:effectLst/>
                <a:uLnTx/>
                <a:uFillTx/>
                <a:latin typeface="Arial"/>
                <a:cs typeface="Arial"/>
              </a:rPr>
              <a:t>ISAR</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International </a:t>
            </a:r>
            <a:r>
              <a:rPr kumimoji="0" sz="600" b="0" i="0" u="none" strike="noStrike" kern="0" cap="none" spc="0" normalizeH="0" baseline="0" noProof="0">
                <a:ln>
                  <a:noFill/>
                </a:ln>
                <a:solidFill>
                  <a:sysClr val="windowText" lastClr="000000"/>
                </a:solidFill>
                <a:effectLst/>
                <a:uLnTx/>
                <a:uFillTx/>
                <a:latin typeface="Arial"/>
                <a:cs typeface="Arial"/>
              </a:rPr>
              <a:t>Severe</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Asthma</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Registry</a:t>
            </a:r>
            <a:endParaRPr kumimoji="0" sz="600" b="0" i="0" u="none" strike="noStrike" kern="0" cap="none" spc="0" normalizeH="0" baseline="0" noProof="0">
              <a:ln>
                <a:noFill/>
              </a:ln>
              <a:solidFill>
                <a:sysClr val="windowText" lastClr="000000"/>
              </a:solidFill>
              <a:effectLst/>
              <a:uLnTx/>
              <a:uFillTx/>
              <a:latin typeface="Arial"/>
              <a:cs typeface="Arial"/>
            </a:endParaRPr>
          </a:p>
          <a:p>
            <a:pPr marL="38100" marR="0" lvl="0" indent="0" defTabSz="914400" eaLnBrk="1" fontAlgn="auto" latinLnBrk="0" hangingPunct="1">
              <a:lnSpc>
                <a:spcPct val="100000"/>
              </a:lnSpc>
              <a:spcBef>
                <a:spcPts val="5"/>
              </a:spcBef>
              <a:spcAft>
                <a:spcPts val="0"/>
              </a:spcAft>
              <a:buClrTx/>
              <a:buSzTx/>
              <a:buFontTx/>
              <a:buNone/>
              <a:tabLst/>
              <a:defRPr/>
            </a:pPr>
            <a:r>
              <a:rPr kumimoji="0" sz="600" b="0" i="0" u="none" strike="noStrike" kern="0" cap="none" spc="0" normalizeH="0" baseline="27777" noProof="0">
                <a:ln>
                  <a:noFill/>
                </a:ln>
                <a:solidFill>
                  <a:sysClr val="windowText" lastClr="000000"/>
                </a:solidFill>
                <a:effectLst/>
                <a:uLnTx/>
                <a:uFillTx/>
                <a:latin typeface="Arial"/>
                <a:cs typeface="Arial"/>
              </a:rPr>
              <a:t>1</a:t>
            </a:r>
            <a:r>
              <a:rPr kumimoji="0" sz="600" b="0" i="0" u="none" strike="noStrike" kern="0" cap="none" spc="0" normalizeH="0" baseline="0" noProof="0">
                <a:ln>
                  <a:noFill/>
                </a:ln>
                <a:solidFill>
                  <a:sysClr val="windowText" lastClr="000000"/>
                </a:solidFill>
                <a:effectLst/>
                <a:uLnTx/>
                <a:uFillTx/>
                <a:latin typeface="Arial"/>
                <a:cs typeface="Arial"/>
              </a:rPr>
              <a:t>Kerkhof</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M, Price</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D et</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al.</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J</a:t>
            </a:r>
            <a:r>
              <a:rPr kumimoji="0" sz="600" b="0" i="1" u="none" strike="noStrike" kern="0" cap="none" spc="-1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Allergy</a:t>
            </a:r>
            <a:r>
              <a:rPr kumimoji="0" sz="600" b="0" i="1" u="none" strike="noStrike" kern="0" cap="none" spc="10"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Clin</a:t>
            </a:r>
            <a:r>
              <a:rPr kumimoji="0" sz="600" b="0" i="1" u="none" strike="noStrike" kern="0" cap="none" spc="2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Immunol</a:t>
            </a:r>
            <a:r>
              <a:rPr kumimoji="0" sz="600" b="0" i="1"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2021;</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doi:</a:t>
            </a:r>
            <a:r>
              <a:rPr kumimoji="0" sz="600" b="0" i="0" u="none" strike="noStrike" kern="0" cap="none" spc="-10" normalizeH="0" baseline="0" noProof="0">
                <a:ln>
                  <a:noFill/>
                </a:ln>
                <a:solidFill>
                  <a:sysClr val="windowText" lastClr="000000"/>
                </a:solidFill>
                <a:effectLst/>
                <a:uLnTx/>
                <a:uFillTx/>
                <a:latin typeface="Arial"/>
                <a:cs typeface="Arial"/>
              </a:rPr>
              <a:t> 10.1016/j.jaip.2021.07.056;</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15" normalizeH="0" baseline="27777" noProof="0">
                <a:ln>
                  <a:noFill/>
                </a:ln>
                <a:solidFill>
                  <a:sysClr val="windowText" lastClr="000000"/>
                </a:solidFill>
                <a:effectLst/>
                <a:uLnTx/>
                <a:uFillTx/>
                <a:latin typeface="Arial"/>
                <a:cs typeface="Arial"/>
              </a:rPr>
              <a:t>2</a:t>
            </a:r>
            <a:r>
              <a:rPr kumimoji="0" sz="600" b="0" i="0" u="none" strike="noStrike" kern="0" cap="none" spc="-10" normalizeH="0" baseline="0" noProof="0">
                <a:ln>
                  <a:noFill/>
                </a:ln>
                <a:solidFill>
                  <a:sysClr val="windowText" lastClr="000000"/>
                </a:solidFill>
                <a:effectLst/>
                <a:uLnTx/>
                <a:uFillTx/>
                <a:latin typeface="Arial"/>
                <a:cs typeface="Arial"/>
              </a:rPr>
              <a:t>Heaney</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LG,</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Price</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D et</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al.</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CHEST</a:t>
            </a:r>
            <a:r>
              <a:rPr kumimoji="0" sz="600" b="0" i="1"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2021;3:814-</a:t>
            </a:r>
            <a:r>
              <a:rPr kumimoji="0" sz="600" b="0" i="0" u="none" strike="noStrike" kern="0" cap="none" spc="-25" normalizeH="0" baseline="0" noProof="0">
                <a:ln>
                  <a:noFill/>
                </a:ln>
                <a:solidFill>
                  <a:sysClr val="windowText" lastClr="000000"/>
                </a:solidFill>
                <a:effectLst/>
                <a:uLnTx/>
                <a:uFillTx/>
                <a:latin typeface="Arial"/>
                <a:cs typeface="Arial"/>
              </a:rPr>
              <a:t>830</a:t>
            </a:r>
            <a:endParaRPr kumimoji="0" sz="600" b="0" i="0" u="none" strike="noStrike" kern="0" cap="none" spc="0" normalizeH="0" baseline="0" noProof="0">
              <a:ln>
                <a:noFill/>
              </a:ln>
              <a:solidFill>
                <a:sysClr val="windowText" lastClr="000000"/>
              </a:solidFill>
              <a:effectLst/>
              <a:uLnTx/>
              <a:uFillTx/>
              <a:latin typeface="Arial"/>
              <a:cs typeface="Arial"/>
            </a:endParaRPr>
          </a:p>
        </p:txBody>
      </p:sp>
      <p:pic>
        <p:nvPicPr>
          <p:cNvPr id="14" name="Graphic 13" descr="Beginning with solid fill">
            <a:hlinkClick r:id="rId2" action="ppaction://hlinksldjump"/>
            <a:extLst>
              <a:ext uri="{FF2B5EF4-FFF2-40B4-BE49-F238E27FC236}">
                <a16:creationId xmlns:a16="http://schemas.microsoft.com/office/drawing/2014/main" id="{9E2B8E92-9DC7-644B-4ED8-B5DD4476461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324039" y="3825"/>
            <a:ext cx="7684770" cy="525525"/>
          </a:xfrm>
          <a:prstGeom prst="rect">
            <a:avLst/>
          </a:prstGeom>
        </p:spPr>
        <p:txBody>
          <a:bodyPr vert="horz" wrap="square" lIns="0" tIns="146430" rIns="0" bIns="0" rtlCol="0">
            <a:spAutoFit/>
          </a:bodyPr>
          <a:lstStyle/>
          <a:p>
            <a:pPr marL="12700">
              <a:lnSpc>
                <a:spcPct val="100000"/>
              </a:lnSpc>
              <a:spcBef>
                <a:spcPts val="95"/>
              </a:spcBef>
            </a:pPr>
            <a:r>
              <a:t>Study</a:t>
            </a:r>
            <a:r>
              <a:rPr spc="-40"/>
              <a:t> </a:t>
            </a:r>
            <a:r>
              <a:rPr spc="-10"/>
              <a:t>design</a:t>
            </a:r>
          </a:p>
        </p:txBody>
      </p:sp>
      <p:sp>
        <p:nvSpPr>
          <p:cNvPr id="3" name="object 3"/>
          <p:cNvSpPr txBox="1"/>
          <p:nvPr/>
        </p:nvSpPr>
        <p:spPr>
          <a:xfrm>
            <a:off x="32105" y="4900371"/>
            <a:ext cx="2611755" cy="116839"/>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600" b="0" i="0" u="none" strike="noStrike" kern="0" cap="none" spc="0" normalizeH="0" baseline="0" noProof="0">
                <a:ln>
                  <a:noFill/>
                </a:ln>
                <a:solidFill>
                  <a:sysClr val="windowText" lastClr="000000"/>
                </a:solidFill>
                <a:effectLst/>
                <a:uLnTx/>
                <a:uFillTx/>
                <a:latin typeface="Arial"/>
                <a:cs typeface="Arial"/>
              </a:rPr>
              <a:t>BEC</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Blood </a:t>
            </a:r>
            <a:r>
              <a:rPr kumimoji="0" sz="600" b="0" i="0" u="none" strike="noStrike" kern="0" cap="none" spc="-10" normalizeH="0" baseline="0" noProof="0">
                <a:ln>
                  <a:noFill/>
                </a:ln>
                <a:solidFill>
                  <a:sysClr val="windowText" lastClr="000000"/>
                </a:solidFill>
                <a:effectLst/>
                <a:uLnTx/>
                <a:uFillTx/>
                <a:latin typeface="Arial"/>
                <a:cs typeface="Arial"/>
              </a:rPr>
              <a:t>eosinophil</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count;</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ISAR =</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International</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Severe Asthma</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Registry</a:t>
            </a:r>
            <a:endParaRPr kumimoji="0" sz="600" b="0" i="0" u="none" strike="noStrike" kern="0" cap="none" spc="0" normalizeH="0" baseline="0" noProof="0">
              <a:ln>
                <a:noFill/>
              </a:ln>
              <a:solidFill>
                <a:sysClr val="windowText" lastClr="000000"/>
              </a:solidFill>
              <a:effectLst/>
              <a:uLnTx/>
              <a:uFillTx/>
              <a:latin typeface="Arial"/>
              <a:cs typeface="Arial"/>
            </a:endParaRPr>
          </a:p>
        </p:txBody>
      </p:sp>
      <p:grpSp>
        <p:nvGrpSpPr>
          <p:cNvPr id="4" name="object 4"/>
          <p:cNvGrpSpPr/>
          <p:nvPr/>
        </p:nvGrpSpPr>
        <p:grpSpPr>
          <a:xfrm>
            <a:off x="2517838" y="1175766"/>
            <a:ext cx="2916555" cy="2416175"/>
            <a:chOff x="2517838" y="1175766"/>
            <a:chExt cx="2916555" cy="2416175"/>
          </a:xfrm>
        </p:grpSpPr>
        <p:sp>
          <p:nvSpPr>
            <p:cNvPr id="5" name="object 5"/>
            <p:cNvSpPr/>
            <p:nvPr/>
          </p:nvSpPr>
          <p:spPr>
            <a:xfrm>
              <a:off x="2532126" y="1806702"/>
              <a:ext cx="605155" cy="1771014"/>
            </a:xfrm>
            <a:custGeom>
              <a:avLst/>
              <a:gdLst/>
              <a:ahLst/>
              <a:cxnLst/>
              <a:rect l="l" t="t" r="r" b="b"/>
              <a:pathLst>
                <a:path w="605155" h="1771014">
                  <a:moveTo>
                    <a:pt x="605028" y="1770888"/>
                  </a:moveTo>
                  <a:lnTo>
                    <a:pt x="522931" y="1770427"/>
                  </a:lnTo>
                  <a:lnTo>
                    <a:pt x="444191" y="1769084"/>
                  </a:lnTo>
                  <a:lnTo>
                    <a:pt x="369528" y="1766921"/>
                  </a:lnTo>
                  <a:lnTo>
                    <a:pt x="299663" y="1763997"/>
                  </a:lnTo>
                  <a:lnTo>
                    <a:pt x="235317" y="1760372"/>
                  </a:lnTo>
                  <a:lnTo>
                    <a:pt x="177212" y="1756108"/>
                  </a:lnTo>
                  <a:lnTo>
                    <a:pt x="126068" y="1751264"/>
                  </a:lnTo>
                  <a:lnTo>
                    <a:pt x="82606" y="1745901"/>
                  </a:lnTo>
                  <a:lnTo>
                    <a:pt x="21612" y="1733861"/>
                  </a:lnTo>
                  <a:lnTo>
                    <a:pt x="0" y="1720469"/>
                  </a:lnTo>
                  <a:lnTo>
                    <a:pt x="0" y="50419"/>
                  </a:lnTo>
                  <a:lnTo>
                    <a:pt x="47547" y="30807"/>
                  </a:lnTo>
                  <a:lnTo>
                    <a:pt x="126068" y="19623"/>
                  </a:lnTo>
                  <a:lnTo>
                    <a:pt x="177212" y="14779"/>
                  </a:lnTo>
                  <a:lnTo>
                    <a:pt x="235317" y="10515"/>
                  </a:lnTo>
                  <a:lnTo>
                    <a:pt x="299663" y="6890"/>
                  </a:lnTo>
                  <a:lnTo>
                    <a:pt x="369528" y="3966"/>
                  </a:lnTo>
                  <a:lnTo>
                    <a:pt x="444191" y="1803"/>
                  </a:lnTo>
                  <a:lnTo>
                    <a:pt x="522931" y="460"/>
                  </a:lnTo>
                  <a:lnTo>
                    <a:pt x="605028" y="0"/>
                  </a:lnTo>
                </a:path>
              </a:pathLst>
            </a:custGeom>
            <a:ln w="28574">
              <a:solidFill>
                <a:srgbClr val="043662"/>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object 6"/>
            <p:cNvSpPr/>
            <p:nvPr/>
          </p:nvSpPr>
          <p:spPr>
            <a:xfrm>
              <a:off x="3067050" y="1175766"/>
              <a:ext cx="2367280" cy="1254760"/>
            </a:xfrm>
            <a:custGeom>
              <a:avLst/>
              <a:gdLst/>
              <a:ahLst/>
              <a:cxnLst/>
              <a:rect l="l" t="t" r="r" b="b"/>
              <a:pathLst>
                <a:path w="2367279" h="1254760">
                  <a:moveTo>
                    <a:pt x="2366772" y="0"/>
                  </a:moveTo>
                  <a:lnTo>
                    <a:pt x="0" y="0"/>
                  </a:lnTo>
                  <a:lnTo>
                    <a:pt x="0" y="1254252"/>
                  </a:lnTo>
                  <a:lnTo>
                    <a:pt x="2366772" y="1254252"/>
                  </a:lnTo>
                  <a:lnTo>
                    <a:pt x="2366772" y="0"/>
                  </a:lnTo>
                  <a:close/>
                </a:path>
              </a:pathLst>
            </a:custGeom>
            <a:solidFill>
              <a:srgbClr val="FFFFFF"/>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7" name="object 7"/>
          <p:cNvSpPr txBox="1"/>
          <p:nvPr/>
        </p:nvSpPr>
        <p:spPr>
          <a:xfrm>
            <a:off x="3067050" y="1175766"/>
            <a:ext cx="2367280" cy="1254760"/>
          </a:xfrm>
          <a:prstGeom prst="rect">
            <a:avLst/>
          </a:prstGeom>
          <a:ln w="25400">
            <a:solidFill>
              <a:srgbClr val="073762"/>
            </a:solidFill>
          </a:ln>
        </p:spPr>
        <p:txBody>
          <a:bodyPr vert="horz" wrap="square" lIns="0" tIns="157480" rIns="0" bIns="0" rtlCol="0">
            <a:spAutoFit/>
          </a:bodyPr>
          <a:lstStyle/>
          <a:p>
            <a:pPr marL="224790" marR="0" lvl="0" indent="-134620" defTabSz="914400" eaLnBrk="1" fontAlgn="auto" latinLnBrk="0" hangingPunct="1">
              <a:lnSpc>
                <a:spcPct val="100000"/>
              </a:lnSpc>
              <a:spcBef>
                <a:spcPts val="1240"/>
              </a:spcBef>
              <a:spcAft>
                <a:spcPts val="0"/>
              </a:spcAft>
              <a:buClr>
                <a:srgbClr val="FF9900"/>
              </a:buClr>
              <a:buSzTx/>
              <a:buFontTx/>
              <a:buChar char="•"/>
              <a:tabLst>
                <a:tab pos="224790" algn="l"/>
              </a:tabLst>
              <a:defRPr/>
            </a:pPr>
            <a:r>
              <a:rPr kumimoji="0" sz="1200" b="0" i="0" u="none" strike="noStrike" kern="0" cap="none" spc="0" normalizeH="0" baseline="0" noProof="0">
                <a:ln>
                  <a:noFill/>
                </a:ln>
                <a:solidFill>
                  <a:srgbClr val="073762"/>
                </a:solidFill>
                <a:effectLst/>
                <a:uLnTx/>
                <a:uFillTx/>
                <a:latin typeface="Arial"/>
                <a:cs typeface="Arial"/>
              </a:rPr>
              <a:t>Aged</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≥13</a:t>
            </a:r>
            <a:r>
              <a:rPr kumimoji="0" sz="1200" b="0" i="0" u="none" strike="noStrike" kern="0" cap="none" spc="-2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years</a:t>
            </a:r>
            <a:r>
              <a:rPr kumimoji="0" sz="1200" b="0" i="0" u="none" strike="noStrike" kern="0" cap="none" spc="-10" normalizeH="0" baseline="0" noProof="0">
                <a:ln>
                  <a:noFill/>
                </a:ln>
                <a:solidFill>
                  <a:srgbClr val="073762"/>
                </a:solidFill>
                <a:effectLst/>
                <a:uLnTx/>
                <a:uFillTx/>
                <a:latin typeface="Arial"/>
                <a:cs typeface="Arial"/>
              </a:rPr>
              <a:t> </a:t>
            </a:r>
            <a:r>
              <a:rPr kumimoji="0" sz="1200" b="0" i="0" u="none" strike="noStrike" kern="0" cap="none" spc="-25" normalizeH="0" baseline="0" noProof="0">
                <a:ln>
                  <a:noFill/>
                </a:ln>
                <a:solidFill>
                  <a:srgbClr val="073762"/>
                </a:solidFill>
                <a:effectLst/>
                <a:uLnTx/>
                <a:uFillTx/>
                <a:latin typeface="Arial"/>
                <a:cs typeface="Arial"/>
              </a:rPr>
              <a:t>old</a:t>
            </a:r>
            <a:endParaRPr kumimoji="0" sz="1200" b="0" i="0" u="none" strike="noStrike" kern="0" cap="none" spc="0" normalizeH="0" baseline="0" noProof="0">
              <a:ln>
                <a:noFill/>
              </a:ln>
              <a:solidFill>
                <a:sysClr val="windowText" lastClr="000000"/>
              </a:solidFill>
              <a:effectLst/>
              <a:uLnTx/>
              <a:uFillTx/>
              <a:latin typeface="Arial"/>
              <a:cs typeface="Arial"/>
            </a:endParaRPr>
          </a:p>
          <a:p>
            <a:pPr marL="0" marR="0" lvl="0" indent="0" defTabSz="914400" eaLnBrk="1" fontAlgn="auto" latinLnBrk="0" hangingPunct="1">
              <a:lnSpc>
                <a:spcPct val="100000"/>
              </a:lnSpc>
              <a:spcBef>
                <a:spcPts val="120"/>
              </a:spcBef>
              <a:spcAft>
                <a:spcPts val="0"/>
              </a:spcAft>
              <a:buClr>
                <a:srgbClr val="FF9900"/>
              </a:buClr>
              <a:buSzTx/>
              <a:buFont typeface="Arial"/>
              <a:buChar char="•"/>
              <a:tabLst/>
              <a:defRPr/>
            </a:pPr>
            <a:endParaRPr kumimoji="0" sz="1200" b="0" i="0" u="none" strike="noStrike" kern="0" cap="none" spc="0" normalizeH="0" baseline="0" noProof="0">
              <a:ln>
                <a:noFill/>
              </a:ln>
              <a:solidFill>
                <a:sysClr val="windowText" lastClr="000000"/>
              </a:solidFill>
              <a:effectLst/>
              <a:uLnTx/>
              <a:uFillTx/>
              <a:latin typeface="Arial"/>
              <a:cs typeface="Arial"/>
            </a:endParaRPr>
          </a:p>
          <a:p>
            <a:pPr marL="224790" marR="0" lvl="0" indent="-134620" defTabSz="914400" eaLnBrk="1" fontAlgn="auto" latinLnBrk="0" hangingPunct="1">
              <a:lnSpc>
                <a:spcPct val="100000"/>
              </a:lnSpc>
              <a:spcBef>
                <a:spcPts val="0"/>
              </a:spcBef>
              <a:spcAft>
                <a:spcPts val="0"/>
              </a:spcAft>
              <a:buClr>
                <a:srgbClr val="FF9900"/>
              </a:buClr>
              <a:buSzTx/>
              <a:buFontTx/>
              <a:buChar char="•"/>
              <a:tabLst>
                <a:tab pos="224790" algn="l"/>
              </a:tabLst>
              <a:defRPr/>
            </a:pPr>
            <a:r>
              <a:rPr kumimoji="0" sz="1200" b="0" i="0" u="none" strike="noStrike" kern="0" cap="none" spc="0" normalizeH="0" baseline="0" noProof="0">
                <a:ln>
                  <a:noFill/>
                </a:ln>
                <a:solidFill>
                  <a:srgbClr val="073762"/>
                </a:solidFill>
                <a:effectLst/>
                <a:uLnTx/>
                <a:uFillTx/>
                <a:latin typeface="Arial"/>
                <a:cs typeface="Arial"/>
              </a:rPr>
              <a:t>Active</a:t>
            </a:r>
            <a:r>
              <a:rPr kumimoji="0" sz="1200" b="0" i="0" u="none" strike="noStrike" kern="0" cap="none" spc="-1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asthma</a:t>
            </a:r>
            <a:r>
              <a:rPr kumimoji="0" sz="1200" b="0" i="0" u="none" strike="noStrike" kern="0" cap="none" spc="-35"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diagnosis</a:t>
            </a:r>
            <a:endParaRPr kumimoji="0" sz="1200" b="0" i="0" u="none" strike="noStrike" kern="0" cap="none" spc="0" normalizeH="0" baseline="0" noProof="0">
              <a:ln>
                <a:noFill/>
              </a:ln>
              <a:solidFill>
                <a:sysClr val="windowText" lastClr="000000"/>
              </a:solidFill>
              <a:effectLst/>
              <a:uLnTx/>
              <a:uFillTx/>
              <a:latin typeface="Arial"/>
              <a:cs typeface="Arial"/>
            </a:endParaRPr>
          </a:p>
          <a:p>
            <a:pPr marL="0" marR="0" lvl="0" indent="0" defTabSz="914400" eaLnBrk="1" fontAlgn="auto" latinLnBrk="0" hangingPunct="1">
              <a:lnSpc>
                <a:spcPct val="100000"/>
              </a:lnSpc>
              <a:spcBef>
                <a:spcPts val="120"/>
              </a:spcBef>
              <a:spcAft>
                <a:spcPts val="0"/>
              </a:spcAft>
              <a:buClr>
                <a:srgbClr val="FF9900"/>
              </a:buClr>
              <a:buSzTx/>
              <a:buFont typeface="Arial"/>
              <a:buChar char="•"/>
              <a:tabLst/>
              <a:defRPr/>
            </a:pPr>
            <a:endParaRPr kumimoji="0" sz="1200" b="0" i="0" u="none" strike="noStrike" kern="0" cap="none" spc="0" normalizeH="0" baseline="0" noProof="0">
              <a:ln>
                <a:noFill/>
              </a:ln>
              <a:solidFill>
                <a:sysClr val="windowText" lastClr="000000"/>
              </a:solidFill>
              <a:effectLst/>
              <a:uLnTx/>
              <a:uFillTx/>
              <a:latin typeface="Arial"/>
              <a:cs typeface="Arial"/>
            </a:endParaRPr>
          </a:p>
          <a:p>
            <a:pPr marL="224790" marR="0" lvl="0" indent="-134620" defTabSz="914400" eaLnBrk="1" fontAlgn="auto" latinLnBrk="0" hangingPunct="1">
              <a:lnSpc>
                <a:spcPct val="100000"/>
              </a:lnSpc>
              <a:spcBef>
                <a:spcPts val="0"/>
              </a:spcBef>
              <a:spcAft>
                <a:spcPts val="0"/>
              </a:spcAft>
              <a:buClr>
                <a:srgbClr val="FF9900"/>
              </a:buClr>
              <a:buSzTx/>
              <a:buFontTx/>
              <a:buChar char="•"/>
              <a:tabLst>
                <a:tab pos="224790" algn="l"/>
              </a:tabLst>
              <a:defRPr/>
            </a:pPr>
            <a:r>
              <a:rPr kumimoji="0" sz="1200" b="0" i="0" u="none" strike="noStrike" kern="0" cap="none" spc="0" normalizeH="0" baseline="0" noProof="0">
                <a:ln>
                  <a:noFill/>
                </a:ln>
                <a:solidFill>
                  <a:srgbClr val="073762"/>
                </a:solidFill>
                <a:effectLst/>
                <a:uLnTx/>
                <a:uFillTx/>
                <a:latin typeface="Arial"/>
                <a:cs typeface="Arial"/>
              </a:rPr>
              <a:t>≥1</a:t>
            </a:r>
            <a:r>
              <a:rPr kumimoji="0" sz="1200" b="0" i="0" u="none" strike="noStrike" kern="0" cap="none" spc="-5"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BEC</a:t>
            </a:r>
            <a:r>
              <a:rPr kumimoji="0" sz="1200" b="0" i="0" u="none" strike="noStrike" kern="0" cap="none" spc="-15"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recorded</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sp>
        <p:nvSpPr>
          <p:cNvPr id="8" name="object 8"/>
          <p:cNvSpPr/>
          <p:nvPr/>
        </p:nvSpPr>
        <p:spPr>
          <a:xfrm>
            <a:off x="3067050" y="3254502"/>
            <a:ext cx="2359660" cy="1254760"/>
          </a:xfrm>
          <a:custGeom>
            <a:avLst/>
            <a:gdLst/>
            <a:ahLst/>
            <a:cxnLst/>
            <a:rect l="l" t="t" r="r" b="b"/>
            <a:pathLst>
              <a:path w="2359660" h="1254760">
                <a:moveTo>
                  <a:pt x="2359152" y="0"/>
                </a:moveTo>
                <a:lnTo>
                  <a:pt x="0" y="0"/>
                </a:lnTo>
                <a:lnTo>
                  <a:pt x="0" y="1254252"/>
                </a:lnTo>
                <a:lnTo>
                  <a:pt x="2359152" y="1254252"/>
                </a:lnTo>
                <a:lnTo>
                  <a:pt x="2359152" y="0"/>
                </a:lnTo>
                <a:close/>
              </a:path>
            </a:pathLst>
          </a:custGeom>
          <a:solidFill>
            <a:srgbClr val="FFFFFF"/>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object 9"/>
          <p:cNvSpPr txBox="1"/>
          <p:nvPr/>
        </p:nvSpPr>
        <p:spPr>
          <a:xfrm>
            <a:off x="3067050" y="3254502"/>
            <a:ext cx="2359660" cy="1254760"/>
          </a:xfrm>
          <a:prstGeom prst="rect">
            <a:avLst/>
          </a:prstGeom>
          <a:ln w="25400">
            <a:solidFill>
              <a:srgbClr val="073762"/>
            </a:solidFill>
          </a:ln>
        </p:spPr>
        <p:txBody>
          <a:bodyPr vert="horz" wrap="square" lIns="0" tIns="41275" rIns="0" bIns="0" rtlCol="0">
            <a:spAutoFit/>
          </a:bodyPr>
          <a:lstStyle/>
          <a:p>
            <a:pPr marL="224154" marR="209550" lvl="0" indent="-134620" defTabSz="914400" eaLnBrk="1" fontAlgn="auto" latinLnBrk="0" hangingPunct="1">
              <a:lnSpc>
                <a:spcPct val="100000"/>
              </a:lnSpc>
              <a:spcBef>
                <a:spcPts val="325"/>
              </a:spcBef>
              <a:spcAft>
                <a:spcPts val="0"/>
              </a:spcAft>
              <a:buClr>
                <a:srgbClr val="FF9900"/>
              </a:buClr>
              <a:buSzTx/>
              <a:buFontTx/>
              <a:buChar char="•"/>
              <a:tabLst>
                <a:tab pos="224154" algn="l"/>
              </a:tabLst>
              <a:defRPr/>
            </a:pPr>
            <a:r>
              <a:rPr kumimoji="0" sz="1200" b="0" i="0" u="none" strike="noStrike" kern="0" cap="none" spc="0" normalizeH="0" baseline="0" noProof="0">
                <a:ln>
                  <a:noFill/>
                </a:ln>
                <a:solidFill>
                  <a:srgbClr val="073762"/>
                </a:solidFill>
                <a:effectLst/>
                <a:uLnTx/>
                <a:uFillTx/>
                <a:latin typeface="Arial"/>
                <a:cs typeface="Arial"/>
              </a:rPr>
              <a:t>Phenotypes</a:t>
            </a:r>
            <a:r>
              <a:rPr kumimoji="0" sz="1200" b="0" i="0" u="none" strike="noStrike" kern="0" cap="none" spc="-6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of</a:t>
            </a:r>
            <a:r>
              <a:rPr kumimoji="0" sz="1200" b="0" i="0" u="none" strike="noStrike" kern="0" cap="none" spc="-2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patients</a:t>
            </a:r>
            <a:r>
              <a:rPr kumimoji="0" sz="1200" b="0" i="0" u="none" strike="noStrike" kern="0" cap="none" spc="-45" normalizeH="0" baseline="0" noProof="0">
                <a:ln>
                  <a:noFill/>
                </a:ln>
                <a:solidFill>
                  <a:srgbClr val="073762"/>
                </a:solidFill>
                <a:effectLst/>
                <a:uLnTx/>
                <a:uFillTx/>
                <a:latin typeface="Arial"/>
                <a:cs typeface="Arial"/>
              </a:rPr>
              <a:t> </a:t>
            </a:r>
            <a:r>
              <a:rPr kumimoji="0" sz="1200" b="0" i="0" u="none" strike="noStrike" kern="0" cap="none" spc="-20" normalizeH="0" baseline="0" noProof="0">
                <a:ln>
                  <a:noFill/>
                </a:ln>
                <a:solidFill>
                  <a:srgbClr val="073762"/>
                </a:solidFill>
                <a:effectLst/>
                <a:uLnTx/>
                <a:uFillTx/>
                <a:latin typeface="Arial"/>
                <a:cs typeface="Arial"/>
              </a:rPr>
              <a:t>were </a:t>
            </a:r>
            <a:r>
              <a:rPr kumimoji="0" sz="1200" b="0" i="0" u="none" strike="noStrike" kern="0" cap="none" spc="0" normalizeH="0" baseline="0" noProof="0">
                <a:ln>
                  <a:noFill/>
                </a:ln>
                <a:solidFill>
                  <a:srgbClr val="073762"/>
                </a:solidFill>
                <a:effectLst/>
                <a:uLnTx/>
                <a:uFillTx/>
                <a:latin typeface="Arial"/>
                <a:cs typeface="Arial"/>
              </a:rPr>
              <a:t>classified</a:t>
            </a:r>
            <a:r>
              <a:rPr kumimoji="0" sz="1200" b="0" i="0" u="none" strike="noStrike" kern="0" cap="none" spc="-40" normalizeH="0" baseline="0" noProof="0">
                <a:ln>
                  <a:noFill/>
                </a:ln>
                <a:solidFill>
                  <a:srgbClr val="073762"/>
                </a:solidFill>
                <a:effectLst/>
                <a:uLnTx/>
                <a:uFillTx/>
                <a:latin typeface="Arial"/>
                <a:cs typeface="Arial"/>
              </a:rPr>
              <a:t> </a:t>
            </a:r>
            <a:r>
              <a:rPr kumimoji="0" sz="1200" b="0" i="0" u="none" strike="noStrike" kern="0" cap="none" spc="-25" normalizeH="0" baseline="0" noProof="0">
                <a:ln>
                  <a:noFill/>
                </a:ln>
                <a:solidFill>
                  <a:srgbClr val="073762"/>
                </a:solidFill>
                <a:effectLst/>
                <a:uLnTx/>
                <a:uFillTx/>
                <a:latin typeface="Arial"/>
                <a:cs typeface="Arial"/>
              </a:rPr>
              <a:t>as:</a:t>
            </a:r>
            <a:endParaRPr kumimoji="0" sz="1200" b="0" i="0" u="none" strike="noStrike" kern="0" cap="none" spc="0" normalizeH="0" baseline="0" noProof="0">
              <a:ln>
                <a:noFill/>
              </a:ln>
              <a:solidFill>
                <a:sysClr val="windowText" lastClr="000000"/>
              </a:solidFill>
              <a:effectLst/>
              <a:uLnTx/>
              <a:uFillTx/>
              <a:latin typeface="Arial"/>
              <a:cs typeface="Arial"/>
            </a:endParaRPr>
          </a:p>
          <a:p>
            <a:pPr marL="358140" marR="0" lvl="1" indent="-133985" defTabSz="914400" eaLnBrk="1" fontAlgn="auto" latinLnBrk="0" hangingPunct="1">
              <a:lnSpc>
                <a:spcPct val="100000"/>
              </a:lnSpc>
              <a:spcBef>
                <a:spcPts val="310"/>
              </a:spcBef>
              <a:spcAft>
                <a:spcPts val="0"/>
              </a:spcAft>
              <a:buClr>
                <a:srgbClr val="FF9900"/>
              </a:buClr>
              <a:buSzTx/>
              <a:buFont typeface="Arial"/>
              <a:buChar char="–"/>
              <a:tabLst>
                <a:tab pos="358140" algn="l"/>
              </a:tabLst>
              <a:defRPr/>
            </a:pPr>
            <a:r>
              <a:rPr kumimoji="0" sz="1000" b="1" i="0" u="none" strike="noStrike" kern="0" cap="none" spc="0" normalizeH="0" baseline="0" noProof="0">
                <a:ln>
                  <a:noFill/>
                </a:ln>
                <a:solidFill>
                  <a:srgbClr val="073762"/>
                </a:solidFill>
                <a:effectLst/>
                <a:uLnTx/>
                <a:uFillTx/>
                <a:latin typeface="Arial"/>
                <a:cs typeface="Arial"/>
              </a:rPr>
              <a:t>Grade</a:t>
            </a:r>
            <a:r>
              <a:rPr kumimoji="0" sz="1000" b="1" i="0" u="none" strike="noStrike" kern="0" cap="none" spc="-30" normalizeH="0" baseline="0" noProof="0">
                <a:ln>
                  <a:noFill/>
                </a:ln>
                <a:solidFill>
                  <a:srgbClr val="073762"/>
                </a:solidFill>
                <a:effectLst/>
                <a:uLnTx/>
                <a:uFillTx/>
                <a:latin typeface="Arial"/>
                <a:cs typeface="Arial"/>
              </a:rPr>
              <a:t> </a:t>
            </a:r>
            <a:r>
              <a:rPr kumimoji="0" sz="1000" b="1" i="0" u="none" strike="noStrike" kern="0" cap="none" spc="0" normalizeH="0" baseline="0" noProof="0">
                <a:ln>
                  <a:noFill/>
                </a:ln>
                <a:solidFill>
                  <a:srgbClr val="073762"/>
                </a:solidFill>
                <a:effectLst/>
                <a:uLnTx/>
                <a:uFillTx/>
                <a:latin typeface="Arial"/>
                <a:cs typeface="Arial"/>
              </a:rPr>
              <a:t>3</a:t>
            </a:r>
            <a:r>
              <a:rPr kumimoji="0" sz="1000" b="0" i="0" u="none" strike="noStrike" kern="0" cap="none" spc="0" normalizeH="0" baseline="0" noProof="0">
                <a:ln>
                  <a:noFill/>
                </a:ln>
                <a:solidFill>
                  <a:srgbClr val="073762"/>
                </a:solidFill>
                <a:effectLst/>
                <a:uLnTx/>
                <a:uFillTx/>
                <a:latin typeface="Arial"/>
                <a:cs typeface="Arial"/>
              </a:rPr>
              <a:t>:</a:t>
            </a:r>
            <a:r>
              <a:rPr kumimoji="0" sz="1000" b="0" i="0" u="none" strike="noStrike" kern="0" cap="none" spc="-20" normalizeH="0" baseline="0" noProof="0">
                <a:ln>
                  <a:noFill/>
                </a:ln>
                <a:solidFill>
                  <a:srgbClr val="073762"/>
                </a:solidFill>
                <a:effectLst/>
                <a:uLnTx/>
                <a:uFillTx/>
                <a:latin typeface="Arial"/>
                <a:cs typeface="Arial"/>
              </a:rPr>
              <a:t> </a:t>
            </a:r>
            <a:r>
              <a:rPr kumimoji="0" sz="1000" b="0" i="0" u="none" strike="noStrike" kern="0" cap="none" spc="0" normalizeH="0" baseline="0" noProof="0">
                <a:ln>
                  <a:noFill/>
                </a:ln>
                <a:solidFill>
                  <a:srgbClr val="073762"/>
                </a:solidFill>
                <a:effectLst/>
                <a:uLnTx/>
                <a:uFillTx/>
                <a:latin typeface="Arial"/>
                <a:cs typeface="Arial"/>
              </a:rPr>
              <a:t>most</a:t>
            </a:r>
            <a:r>
              <a:rPr kumimoji="0" sz="1000" b="0" i="0" u="none" strike="noStrike" kern="0" cap="none" spc="-45" normalizeH="0" baseline="0" noProof="0">
                <a:ln>
                  <a:noFill/>
                </a:ln>
                <a:solidFill>
                  <a:srgbClr val="073762"/>
                </a:solidFill>
                <a:effectLst/>
                <a:uLnTx/>
                <a:uFillTx/>
                <a:latin typeface="Arial"/>
                <a:cs typeface="Arial"/>
              </a:rPr>
              <a:t> </a:t>
            </a:r>
            <a:r>
              <a:rPr kumimoji="0" sz="1000" b="0" i="0" u="none" strike="noStrike" kern="0" cap="none" spc="0" normalizeH="0" baseline="0" noProof="0">
                <a:ln>
                  <a:noFill/>
                </a:ln>
                <a:solidFill>
                  <a:srgbClr val="073762"/>
                </a:solidFill>
                <a:effectLst/>
                <a:uLnTx/>
                <a:uFillTx/>
                <a:latin typeface="Arial"/>
                <a:cs typeface="Arial"/>
              </a:rPr>
              <a:t>likely</a:t>
            </a:r>
            <a:r>
              <a:rPr kumimoji="0" sz="1000" b="0" i="0" u="none" strike="noStrike" kern="0" cap="none" spc="-5" normalizeH="0" baseline="0" noProof="0">
                <a:ln>
                  <a:noFill/>
                </a:ln>
                <a:solidFill>
                  <a:srgbClr val="073762"/>
                </a:solidFill>
                <a:effectLst/>
                <a:uLnTx/>
                <a:uFillTx/>
                <a:latin typeface="Arial"/>
                <a:cs typeface="Arial"/>
              </a:rPr>
              <a:t> </a:t>
            </a:r>
            <a:r>
              <a:rPr kumimoji="0" sz="1000" b="0" i="0" u="none" strike="noStrike" kern="0" cap="none" spc="-10" normalizeH="0" baseline="0" noProof="0">
                <a:ln>
                  <a:noFill/>
                </a:ln>
                <a:solidFill>
                  <a:srgbClr val="073762"/>
                </a:solidFill>
                <a:effectLst/>
                <a:uLnTx/>
                <a:uFillTx/>
                <a:latin typeface="Arial"/>
                <a:cs typeface="Arial"/>
              </a:rPr>
              <a:t>eosinophilic</a:t>
            </a:r>
            <a:endParaRPr kumimoji="0" sz="1000" b="0" i="0" u="none" strike="noStrike" kern="0" cap="none" spc="0" normalizeH="0" baseline="0" noProof="0">
              <a:ln>
                <a:noFill/>
              </a:ln>
              <a:solidFill>
                <a:sysClr val="windowText" lastClr="000000"/>
              </a:solidFill>
              <a:effectLst/>
              <a:uLnTx/>
              <a:uFillTx/>
              <a:latin typeface="Arial"/>
              <a:cs typeface="Arial"/>
            </a:endParaRPr>
          </a:p>
          <a:p>
            <a:pPr marL="358140" marR="0" lvl="1" indent="-133985" defTabSz="914400" eaLnBrk="1" fontAlgn="auto" latinLnBrk="0" hangingPunct="1">
              <a:lnSpc>
                <a:spcPct val="100000"/>
              </a:lnSpc>
              <a:spcBef>
                <a:spcPts val="300"/>
              </a:spcBef>
              <a:spcAft>
                <a:spcPts val="0"/>
              </a:spcAft>
              <a:buClr>
                <a:srgbClr val="FF9900"/>
              </a:buClr>
              <a:buSzTx/>
              <a:buFont typeface="Arial"/>
              <a:buChar char="–"/>
              <a:tabLst>
                <a:tab pos="358140" algn="l"/>
              </a:tabLst>
              <a:defRPr/>
            </a:pPr>
            <a:r>
              <a:rPr kumimoji="0" sz="1000" b="1" i="0" u="none" strike="noStrike" kern="0" cap="none" spc="0" normalizeH="0" baseline="0" noProof="0">
                <a:ln>
                  <a:noFill/>
                </a:ln>
                <a:solidFill>
                  <a:srgbClr val="073762"/>
                </a:solidFill>
                <a:effectLst/>
                <a:uLnTx/>
                <a:uFillTx/>
                <a:latin typeface="Arial"/>
                <a:cs typeface="Arial"/>
              </a:rPr>
              <a:t>Grade</a:t>
            </a:r>
            <a:r>
              <a:rPr kumimoji="0" sz="1000" b="1" i="0" u="none" strike="noStrike" kern="0" cap="none" spc="-40" normalizeH="0" baseline="0" noProof="0">
                <a:ln>
                  <a:noFill/>
                </a:ln>
                <a:solidFill>
                  <a:srgbClr val="073762"/>
                </a:solidFill>
                <a:effectLst/>
                <a:uLnTx/>
                <a:uFillTx/>
                <a:latin typeface="Arial"/>
                <a:cs typeface="Arial"/>
              </a:rPr>
              <a:t> </a:t>
            </a:r>
            <a:r>
              <a:rPr kumimoji="0" sz="1000" b="1" i="0" u="none" strike="noStrike" kern="0" cap="none" spc="0" normalizeH="0" baseline="0" noProof="0">
                <a:ln>
                  <a:noFill/>
                </a:ln>
                <a:solidFill>
                  <a:srgbClr val="073762"/>
                </a:solidFill>
                <a:effectLst/>
                <a:uLnTx/>
                <a:uFillTx/>
                <a:latin typeface="Arial"/>
                <a:cs typeface="Arial"/>
              </a:rPr>
              <a:t>2</a:t>
            </a:r>
            <a:r>
              <a:rPr kumimoji="0" sz="1000" b="0" i="0" u="none" strike="noStrike" kern="0" cap="none" spc="0" normalizeH="0" baseline="0" noProof="0">
                <a:ln>
                  <a:noFill/>
                </a:ln>
                <a:solidFill>
                  <a:srgbClr val="073762"/>
                </a:solidFill>
                <a:effectLst/>
                <a:uLnTx/>
                <a:uFillTx/>
                <a:latin typeface="Arial"/>
                <a:cs typeface="Arial"/>
              </a:rPr>
              <a:t>:</a:t>
            </a:r>
            <a:r>
              <a:rPr kumimoji="0" sz="1000" b="0" i="0" u="none" strike="noStrike" kern="0" cap="none" spc="-25" normalizeH="0" baseline="0" noProof="0">
                <a:ln>
                  <a:noFill/>
                </a:ln>
                <a:solidFill>
                  <a:srgbClr val="073762"/>
                </a:solidFill>
                <a:effectLst/>
                <a:uLnTx/>
                <a:uFillTx/>
                <a:latin typeface="Arial"/>
                <a:cs typeface="Arial"/>
              </a:rPr>
              <a:t> </a:t>
            </a:r>
            <a:r>
              <a:rPr kumimoji="0" sz="1000" b="0" i="0" u="none" strike="noStrike" kern="0" cap="none" spc="0" normalizeH="0" baseline="0" noProof="0">
                <a:ln>
                  <a:noFill/>
                </a:ln>
                <a:solidFill>
                  <a:srgbClr val="073762"/>
                </a:solidFill>
                <a:effectLst/>
                <a:uLnTx/>
                <a:uFillTx/>
                <a:latin typeface="Arial"/>
                <a:cs typeface="Arial"/>
              </a:rPr>
              <a:t>likely</a:t>
            </a:r>
            <a:r>
              <a:rPr kumimoji="0" sz="1000" b="0" i="0" u="none" strike="noStrike" kern="0" cap="none" spc="-25" normalizeH="0" baseline="0" noProof="0">
                <a:ln>
                  <a:noFill/>
                </a:ln>
                <a:solidFill>
                  <a:srgbClr val="073762"/>
                </a:solidFill>
                <a:effectLst/>
                <a:uLnTx/>
                <a:uFillTx/>
                <a:latin typeface="Arial"/>
                <a:cs typeface="Arial"/>
              </a:rPr>
              <a:t> </a:t>
            </a:r>
            <a:r>
              <a:rPr kumimoji="0" sz="1000" b="0" i="0" u="none" strike="noStrike" kern="0" cap="none" spc="-10" normalizeH="0" baseline="0" noProof="0">
                <a:ln>
                  <a:noFill/>
                </a:ln>
                <a:solidFill>
                  <a:srgbClr val="073762"/>
                </a:solidFill>
                <a:effectLst/>
                <a:uLnTx/>
                <a:uFillTx/>
                <a:latin typeface="Arial"/>
                <a:cs typeface="Arial"/>
              </a:rPr>
              <a:t>eosinophilic</a:t>
            </a:r>
            <a:endParaRPr kumimoji="0" sz="1000" b="0" i="0" u="none" strike="noStrike" kern="0" cap="none" spc="0" normalizeH="0" baseline="0" noProof="0">
              <a:ln>
                <a:noFill/>
              </a:ln>
              <a:solidFill>
                <a:sysClr val="windowText" lastClr="000000"/>
              </a:solidFill>
              <a:effectLst/>
              <a:uLnTx/>
              <a:uFillTx/>
              <a:latin typeface="Arial"/>
              <a:cs typeface="Arial"/>
            </a:endParaRPr>
          </a:p>
          <a:p>
            <a:pPr marL="358775" marR="0" lvl="1" indent="-134620" defTabSz="914400" eaLnBrk="1" fontAlgn="auto" latinLnBrk="0" hangingPunct="1">
              <a:lnSpc>
                <a:spcPct val="100000"/>
              </a:lnSpc>
              <a:spcBef>
                <a:spcPts val="300"/>
              </a:spcBef>
              <a:spcAft>
                <a:spcPts val="0"/>
              </a:spcAft>
              <a:buClr>
                <a:srgbClr val="FF9900"/>
              </a:buClr>
              <a:buSzTx/>
              <a:buFont typeface="Arial"/>
              <a:buChar char="–"/>
              <a:tabLst>
                <a:tab pos="358775" algn="l"/>
              </a:tabLst>
              <a:defRPr/>
            </a:pPr>
            <a:r>
              <a:rPr kumimoji="0" sz="1000" b="1" i="0" u="none" strike="noStrike" kern="0" cap="none" spc="0" normalizeH="0" baseline="0" noProof="0">
                <a:ln>
                  <a:noFill/>
                </a:ln>
                <a:solidFill>
                  <a:srgbClr val="073762"/>
                </a:solidFill>
                <a:effectLst/>
                <a:uLnTx/>
                <a:uFillTx/>
                <a:latin typeface="Arial"/>
                <a:cs typeface="Arial"/>
              </a:rPr>
              <a:t>Grade</a:t>
            </a:r>
            <a:r>
              <a:rPr kumimoji="0" sz="1000" b="1" i="0" u="none" strike="noStrike" kern="0" cap="none" spc="-45" normalizeH="0" baseline="0" noProof="0">
                <a:ln>
                  <a:noFill/>
                </a:ln>
                <a:solidFill>
                  <a:srgbClr val="073762"/>
                </a:solidFill>
                <a:effectLst/>
                <a:uLnTx/>
                <a:uFillTx/>
                <a:latin typeface="Arial"/>
                <a:cs typeface="Arial"/>
              </a:rPr>
              <a:t> </a:t>
            </a:r>
            <a:r>
              <a:rPr kumimoji="0" sz="1000" b="1" i="0" u="none" strike="noStrike" kern="0" cap="none" spc="0" normalizeH="0" baseline="0" noProof="0">
                <a:ln>
                  <a:noFill/>
                </a:ln>
                <a:solidFill>
                  <a:srgbClr val="073762"/>
                </a:solidFill>
                <a:effectLst/>
                <a:uLnTx/>
                <a:uFillTx/>
                <a:latin typeface="Arial"/>
                <a:cs typeface="Arial"/>
              </a:rPr>
              <a:t>1</a:t>
            </a:r>
            <a:r>
              <a:rPr kumimoji="0" sz="1000" b="0" i="0" u="none" strike="noStrike" kern="0" cap="none" spc="0" normalizeH="0" baseline="0" noProof="0">
                <a:ln>
                  <a:noFill/>
                </a:ln>
                <a:solidFill>
                  <a:srgbClr val="073762"/>
                </a:solidFill>
                <a:effectLst/>
                <a:uLnTx/>
                <a:uFillTx/>
                <a:latin typeface="Arial"/>
                <a:cs typeface="Arial"/>
              </a:rPr>
              <a:t>:</a:t>
            </a:r>
            <a:r>
              <a:rPr kumimoji="0" sz="1000" b="0" i="0" u="none" strike="noStrike" kern="0" cap="none" spc="-30" normalizeH="0" baseline="0" noProof="0">
                <a:ln>
                  <a:noFill/>
                </a:ln>
                <a:solidFill>
                  <a:srgbClr val="073762"/>
                </a:solidFill>
                <a:effectLst/>
                <a:uLnTx/>
                <a:uFillTx/>
                <a:latin typeface="Arial"/>
                <a:cs typeface="Arial"/>
              </a:rPr>
              <a:t> </a:t>
            </a:r>
            <a:r>
              <a:rPr kumimoji="0" sz="1000" b="0" i="0" u="none" strike="noStrike" kern="0" cap="none" spc="0" normalizeH="0" baseline="0" noProof="0">
                <a:ln>
                  <a:noFill/>
                </a:ln>
                <a:solidFill>
                  <a:srgbClr val="073762"/>
                </a:solidFill>
                <a:effectLst/>
                <a:uLnTx/>
                <a:uFillTx/>
                <a:latin typeface="Arial"/>
                <a:cs typeface="Arial"/>
              </a:rPr>
              <a:t>least</a:t>
            </a:r>
            <a:r>
              <a:rPr kumimoji="0" sz="1000" b="0" i="0" u="none" strike="noStrike" kern="0" cap="none" spc="-25" normalizeH="0" baseline="0" noProof="0">
                <a:ln>
                  <a:noFill/>
                </a:ln>
                <a:solidFill>
                  <a:srgbClr val="073762"/>
                </a:solidFill>
                <a:effectLst/>
                <a:uLnTx/>
                <a:uFillTx/>
                <a:latin typeface="Arial"/>
                <a:cs typeface="Arial"/>
              </a:rPr>
              <a:t> </a:t>
            </a:r>
            <a:r>
              <a:rPr kumimoji="0" sz="1000" b="0" i="0" u="none" strike="noStrike" kern="0" cap="none" spc="0" normalizeH="0" baseline="0" noProof="0">
                <a:ln>
                  <a:noFill/>
                </a:ln>
                <a:solidFill>
                  <a:srgbClr val="073762"/>
                </a:solidFill>
                <a:effectLst/>
                <a:uLnTx/>
                <a:uFillTx/>
                <a:latin typeface="Arial"/>
                <a:cs typeface="Arial"/>
              </a:rPr>
              <a:t>likely</a:t>
            </a:r>
            <a:r>
              <a:rPr kumimoji="0" sz="1000" b="0" i="0" u="none" strike="noStrike" kern="0" cap="none" spc="-25" normalizeH="0" baseline="0" noProof="0">
                <a:ln>
                  <a:noFill/>
                </a:ln>
                <a:solidFill>
                  <a:srgbClr val="073762"/>
                </a:solidFill>
                <a:effectLst/>
                <a:uLnTx/>
                <a:uFillTx/>
                <a:latin typeface="Arial"/>
                <a:cs typeface="Arial"/>
              </a:rPr>
              <a:t> </a:t>
            </a:r>
            <a:r>
              <a:rPr kumimoji="0" sz="1000" b="0" i="0" u="none" strike="noStrike" kern="0" cap="none" spc="-10" normalizeH="0" baseline="0" noProof="0">
                <a:ln>
                  <a:noFill/>
                </a:ln>
                <a:solidFill>
                  <a:srgbClr val="073762"/>
                </a:solidFill>
                <a:effectLst/>
                <a:uLnTx/>
                <a:uFillTx/>
                <a:latin typeface="Arial"/>
                <a:cs typeface="Arial"/>
              </a:rPr>
              <a:t>eosinophilic</a:t>
            </a:r>
            <a:endParaRPr kumimoji="0" sz="1000" b="0" i="0" u="none" strike="noStrike" kern="0" cap="none" spc="0" normalizeH="0" baseline="0" noProof="0">
              <a:ln>
                <a:noFill/>
              </a:ln>
              <a:solidFill>
                <a:sysClr val="windowText" lastClr="000000"/>
              </a:solidFill>
              <a:effectLst/>
              <a:uLnTx/>
              <a:uFillTx/>
              <a:latin typeface="Arial"/>
              <a:cs typeface="Arial"/>
            </a:endParaRPr>
          </a:p>
          <a:p>
            <a:pPr marL="358140" marR="0" lvl="1" indent="-133985" defTabSz="914400" eaLnBrk="1" fontAlgn="auto" latinLnBrk="0" hangingPunct="1">
              <a:lnSpc>
                <a:spcPct val="100000"/>
              </a:lnSpc>
              <a:spcBef>
                <a:spcPts val="300"/>
              </a:spcBef>
              <a:spcAft>
                <a:spcPts val="0"/>
              </a:spcAft>
              <a:buClr>
                <a:srgbClr val="FF9900"/>
              </a:buClr>
              <a:buSzTx/>
              <a:buFont typeface="Arial"/>
              <a:buChar char="–"/>
              <a:tabLst>
                <a:tab pos="358140" algn="l"/>
              </a:tabLst>
              <a:defRPr/>
            </a:pPr>
            <a:r>
              <a:rPr kumimoji="0" sz="1000" b="1" i="0" u="none" strike="noStrike" kern="0" cap="none" spc="0" normalizeH="0" baseline="0" noProof="0">
                <a:ln>
                  <a:noFill/>
                </a:ln>
                <a:solidFill>
                  <a:srgbClr val="073762"/>
                </a:solidFill>
                <a:effectLst/>
                <a:uLnTx/>
                <a:uFillTx/>
                <a:latin typeface="Arial"/>
                <a:cs typeface="Arial"/>
              </a:rPr>
              <a:t>Grade</a:t>
            </a:r>
            <a:r>
              <a:rPr kumimoji="0" sz="1000" b="1" i="0" u="none" strike="noStrike" kern="0" cap="none" spc="-20" normalizeH="0" baseline="0" noProof="0">
                <a:ln>
                  <a:noFill/>
                </a:ln>
                <a:solidFill>
                  <a:srgbClr val="073762"/>
                </a:solidFill>
                <a:effectLst/>
                <a:uLnTx/>
                <a:uFillTx/>
                <a:latin typeface="Arial"/>
                <a:cs typeface="Arial"/>
              </a:rPr>
              <a:t> </a:t>
            </a:r>
            <a:r>
              <a:rPr kumimoji="0" sz="1000" b="1" i="0" u="none" strike="noStrike" kern="0" cap="none" spc="0" normalizeH="0" baseline="0" noProof="0">
                <a:ln>
                  <a:noFill/>
                </a:ln>
                <a:solidFill>
                  <a:srgbClr val="073762"/>
                </a:solidFill>
                <a:effectLst/>
                <a:uLnTx/>
                <a:uFillTx/>
                <a:latin typeface="Arial"/>
                <a:cs typeface="Arial"/>
              </a:rPr>
              <a:t>0</a:t>
            </a:r>
            <a:r>
              <a:rPr kumimoji="0" sz="1000" b="0" i="0" u="none" strike="noStrike" kern="0" cap="none" spc="0" normalizeH="0" baseline="0" noProof="0">
                <a:ln>
                  <a:noFill/>
                </a:ln>
                <a:solidFill>
                  <a:srgbClr val="073762"/>
                </a:solidFill>
                <a:effectLst/>
                <a:uLnTx/>
                <a:uFillTx/>
                <a:latin typeface="Arial"/>
                <a:cs typeface="Arial"/>
              </a:rPr>
              <a:t>:</a:t>
            </a:r>
            <a:r>
              <a:rPr kumimoji="0" sz="1000" b="0" i="0" u="none" strike="noStrike" kern="0" cap="none" spc="-10" normalizeH="0" baseline="0" noProof="0">
                <a:ln>
                  <a:noFill/>
                </a:ln>
                <a:solidFill>
                  <a:srgbClr val="073762"/>
                </a:solidFill>
                <a:effectLst/>
                <a:uLnTx/>
                <a:uFillTx/>
                <a:latin typeface="Arial"/>
                <a:cs typeface="Arial"/>
              </a:rPr>
              <a:t> non-eosinophilic</a:t>
            </a:r>
            <a:endParaRPr kumimoji="0" sz="1000" b="0" i="0" u="none" strike="noStrike" kern="0" cap="none" spc="0" normalizeH="0" baseline="0" noProof="0">
              <a:ln>
                <a:noFill/>
              </a:ln>
              <a:solidFill>
                <a:sysClr val="windowText" lastClr="000000"/>
              </a:solidFill>
              <a:effectLst/>
              <a:uLnTx/>
              <a:uFillTx/>
              <a:latin typeface="Arial"/>
              <a:cs typeface="Arial"/>
            </a:endParaRPr>
          </a:p>
        </p:txBody>
      </p:sp>
      <p:sp>
        <p:nvSpPr>
          <p:cNvPr id="10" name="object 10"/>
          <p:cNvSpPr/>
          <p:nvPr/>
        </p:nvSpPr>
        <p:spPr>
          <a:xfrm>
            <a:off x="591312" y="2615183"/>
            <a:ext cx="1754505" cy="297180"/>
          </a:xfrm>
          <a:custGeom>
            <a:avLst/>
            <a:gdLst/>
            <a:ahLst/>
            <a:cxnLst/>
            <a:rect l="l" t="t" r="r" b="b"/>
            <a:pathLst>
              <a:path w="1754505" h="297180">
                <a:moveTo>
                  <a:pt x="1704594" y="0"/>
                </a:moveTo>
                <a:lnTo>
                  <a:pt x="49529" y="0"/>
                </a:lnTo>
                <a:lnTo>
                  <a:pt x="30250" y="3899"/>
                </a:lnTo>
                <a:lnTo>
                  <a:pt x="14506" y="14525"/>
                </a:lnTo>
                <a:lnTo>
                  <a:pt x="3892" y="30271"/>
                </a:lnTo>
                <a:lnTo>
                  <a:pt x="0" y="49530"/>
                </a:lnTo>
                <a:lnTo>
                  <a:pt x="0" y="247650"/>
                </a:lnTo>
                <a:lnTo>
                  <a:pt x="3892" y="266908"/>
                </a:lnTo>
                <a:lnTo>
                  <a:pt x="14506" y="282654"/>
                </a:lnTo>
                <a:lnTo>
                  <a:pt x="30250" y="293280"/>
                </a:lnTo>
                <a:lnTo>
                  <a:pt x="49529" y="297180"/>
                </a:lnTo>
                <a:lnTo>
                  <a:pt x="1704594" y="297180"/>
                </a:lnTo>
                <a:lnTo>
                  <a:pt x="1723852" y="293280"/>
                </a:lnTo>
                <a:lnTo>
                  <a:pt x="1739598" y="282654"/>
                </a:lnTo>
                <a:lnTo>
                  <a:pt x="1750224" y="266908"/>
                </a:lnTo>
                <a:lnTo>
                  <a:pt x="1754124" y="247650"/>
                </a:lnTo>
                <a:lnTo>
                  <a:pt x="1754124" y="49530"/>
                </a:lnTo>
                <a:lnTo>
                  <a:pt x="1750224" y="30271"/>
                </a:lnTo>
                <a:lnTo>
                  <a:pt x="1739598" y="14525"/>
                </a:lnTo>
                <a:lnTo>
                  <a:pt x="1723852" y="3899"/>
                </a:lnTo>
                <a:lnTo>
                  <a:pt x="1704594"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object 11"/>
          <p:cNvSpPr txBox="1"/>
          <p:nvPr/>
        </p:nvSpPr>
        <p:spPr>
          <a:xfrm>
            <a:off x="706323" y="2655570"/>
            <a:ext cx="1522730" cy="208279"/>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0" normalizeH="0" baseline="0" noProof="0">
                <a:ln>
                  <a:noFill/>
                </a:ln>
                <a:solidFill>
                  <a:srgbClr val="FF9900"/>
                </a:solidFill>
                <a:effectLst/>
                <a:uLnTx/>
                <a:uFillTx/>
                <a:latin typeface="Arial"/>
                <a:cs typeface="Arial"/>
              </a:rPr>
              <a:t>Historical</a:t>
            </a:r>
            <a:r>
              <a:rPr kumimoji="0" sz="1200" b="0" i="0" u="none" strike="noStrike" kern="0" cap="none" spc="-50" normalizeH="0" baseline="0" noProof="0">
                <a:ln>
                  <a:noFill/>
                </a:ln>
                <a:solidFill>
                  <a:srgbClr val="FF9900"/>
                </a:solidFill>
                <a:effectLst/>
                <a:uLnTx/>
                <a:uFillTx/>
                <a:latin typeface="Arial"/>
                <a:cs typeface="Arial"/>
              </a:rPr>
              <a:t> </a:t>
            </a:r>
            <a:r>
              <a:rPr kumimoji="0" sz="1200" b="0" i="0" u="none" strike="noStrike" kern="0" cap="none" spc="0" normalizeH="0" baseline="0" noProof="0">
                <a:ln>
                  <a:noFill/>
                </a:ln>
                <a:solidFill>
                  <a:srgbClr val="FF9900"/>
                </a:solidFill>
                <a:effectLst/>
                <a:uLnTx/>
                <a:uFillTx/>
                <a:latin typeface="Arial"/>
                <a:cs typeface="Arial"/>
              </a:rPr>
              <a:t>cohort</a:t>
            </a:r>
            <a:r>
              <a:rPr kumimoji="0" sz="1200" b="0" i="0" u="none" strike="noStrike" kern="0" cap="none" spc="-35" normalizeH="0" baseline="0" noProof="0">
                <a:ln>
                  <a:noFill/>
                </a:ln>
                <a:solidFill>
                  <a:srgbClr val="FF9900"/>
                </a:solidFill>
                <a:effectLst/>
                <a:uLnTx/>
                <a:uFillTx/>
                <a:latin typeface="Arial"/>
                <a:cs typeface="Arial"/>
              </a:rPr>
              <a:t> </a:t>
            </a:r>
            <a:r>
              <a:rPr kumimoji="0" sz="1200" b="0" i="0" u="none" strike="noStrike" kern="0" cap="none" spc="-20" normalizeH="0" baseline="0" noProof="0">
                <a:ln>
                  <a:noFill/>
                </a:ln>
                <a:solidFill>
                  <a:srgbClr val="FF9900"/>
                </a:solidFill>
                <a:effectLst/>
                <a:uLnTx/>
                <a:uFillTx/>
                <a:latin typeface="Arial"/>
                <a:cs typeface="Arial"/>
              </a:rPr>
              <a:t>study</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sp>
        <p:nvSpPr>
          <p:cNvPr id="12" name="object 12"/>
          <p:cNvSpPr txBox="1"/>
          <p:nvPr/>
        </p:nvSpPr>
        <p:spPr>
          <a:xfrm>
            <a:off x="3422396" y="827277"/>
            <a:ext cx="1451610" cy="239395"/>
          </a:xfrm>
          <a:prstGeom prst="rect">
            <a:avLst/>
          </a:prstGeom>
        </p:spPr>
        <p:txBody>
          <a:bodyPr vert="horz" wrap="square" lIns="0" tIns="13335" rIns="0" bIns="0" rtlCol="0">
            <a:spAutoFit/>
          </a:bodyPr>
          <a:lstStyle/>
          <a:p>
            <a:pPr marL="12700" marR="0" lvl="0" indent="0" defTabSz="914400" eaLnBrk="1" fontAlgn="auto" latinLnBrk="0" hangingPunct="1">
              <a:lnSpc>
                <a:spcPct val="100000"/>
              </a:lnSpc>
              <a:spcBef>
                <a:spcPts val="105"/>
              </a:spcBef>
              <a:spcAft>
                <a:spcPts val="0"/>
              </a:spcAft>
              <a:buClrTx/>
              <a:buSzTx/>
              <a:buFontTx/>
              <a:buNone/>
              <a:tabLst/>
              <a:defRPr/>
            </a:pPr>
            <a:r>
              <a:rPr kumimoji="0" sz="1400" b="1" i="0" u="none" strike="noStrike" kern="0" cap="none" spc="0" normalizeH="0" baseline="0" noProof="0">
                <a:ln>
                  <a:noFill/>
                </a:ln>
                <a:solidFill>
                  <a:srgbClr val="001F5F"/>
                </a:solidFill>
                <a:effectLst/>
                <a:uLnTx/>
                <a:uFillTx/>
                <a:latin typeface="Arial"/>
                <a:cs typeface="Arial"/>
              </a:rPr>
              <a:t>Inclusion</a:t>
            </a:r>
            <a:r>
              <a:rPr kumimoji="0" sz="1400" b="1" i="0" u="none" strike="noStrike" kern="0" cap="none" spc="-45" normalizeH="0" baseline="0" noProof="0">
                <a:ln>
                  <a:noFill/>
                </a:ln>
                <a:solidFill>
                  <a:srgbClr val="001F5F"/>
                </a:solidFill>
                <a:effectLst/>
                <a:uLnTx/>
                <a:uFillTx/>
                <a:latin typeface="Arial"/>
                <a:cs typeface="Arial"/>
              </a:rPr>
              <a:t> </a:t>
            </a:r>
            <a:r>
              <a:rPr kumimoji="0" sz="1400" b="1" i="0" u="none" strike="noStrike" kern="0" cap="none" spc="-10" normalizeH="0" baseline="0" noProof="0">
                <a:ln>
                  <a:noFill/>
                </a:ln>
                <a:solidFill>
                  <a:srgbClr val="001F5F"/>
                </a:solidFill>
                <a:effectLst/>
                <a:uLnTx/>
                <a:uFillTx/>
                <a:latin typeface="Arial"/>
                <a:cs typeface="Arial"/>
              </a:rPr>
              <a:t>criteria</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sp>
        <p:nvSpPr>
          <p:cNvPr id="13" name="object 13"/>
          <p:cNvSpPr txBox="1"/>
          <p:nvPr/>
        </p:nvSpPr>
        <p:spPr>
          <a:xfrm>
            <a:off x="3207257" y="2631694"/>
            <a:ext cx="1918335" cy="452755"/>
          </a:xfrm>
          <a:prstGeom prst="rect">
            <a:avLst/>
          </a:prstGeom>
        </p:spPr>
        <p:txBody>
          <a:bodyPr vert="horz" wrap="square" lIns="0" tIns="12700" rIns="0" bIns="0" rtlCol="0">
            <a:spAutoFit/>
          </a:bodyPr>
          <a:lstStyle/>
          <a:p>
            <a:pPr marL="12700" marR="5080" lvl="0" indent="358140" defTabSz="914400" eaLnBrk="1" fontAlgn="auto" latinLnBrk="0" hangingPunct="1">
              <a:lnSpc>
                <a:spcPct val="100000"/>
              </a:lnSpc>
              <a:spcBef>
                <a:spcPts val="100"/>
              </a:spcBef>
              <a:spcAft>
                <a:spcPts val="0"/>
              </a:spcAft>
              <a:buClrTx/>
              <a:buSzTx/>
              <a:buFontTx/>
              <a:buNone/>
              <a:tabLst/>
              <a:defRPr/>
            </a:pPr>
            <a:r>
              <a:rPr kumimoji="0" sz="1400" b="1" i="0" u="none" strike="noStrike" kern="0" cap="none" spc="0" normalizeH="0" baseline="0" noProof="0">
                <a:ln>
                  <a:noFill/>
                </a:ln>
                <a:solidFill>
                  <a:srgbClr val="001F5F"/>
                </a:solidFill>
                <a:effectLst/>
                <a:uLnTx/>
                <a:uFillTx/>
                <a:latin typeface="Arial"/>
                <a:cs typeface="Arial"/>
              </a:rPr>
              <a:t>ISAR</a:t>
            </a:r>
            <a:r>
              <a:rPr kumimoji="0" sz="1400" b="1" i="0" u="none" strike="noStrike" kern="0" cap="none" spc="-25" normalizeH="0" baseline="0" noProof="0">
                <a:ln>
                  <a:noFill/>
                </a:ln>
                <a:solidFill>
                  <a:srgbClr val="001F5F"/>
                </a:solidFill>
                <a:effectLst/>
                <a:uLnTx/>
                <a:uFillTx/>
                <a:latin typeface="Arial"/>
                <a:cs typeface="Arial"/>
              </a:rPr>
              <a:t> </a:t>
            </a:r>
            <a:r>
              <a:rPr kumimoji="0" sz="1400" b="1" i="0" u="none" strike="noStrike" kern="0" cap="none" spc="-10" normalizeH="0" baseline="0" noProof="0">
                <a:ln>
                  <a:noFill/>
                </a:ln>
                <a:solidFill>
                  <a:srgbClr val="001F5F"/>
                </a:solidFill>
                <a:effectLst/>
                <a:uLnTx/>
                <a:uFillTx/>
                <a:latin typeface="Arial"/>
                <a:cs typeface="Arial"/>
              </a:rPr>
              <a:t>gradient eosinophilic</a:t>
            </a:r>
            <a:r>
              <a:rPr kumimoji="0" sz="1400" b="1" i="0" u="none" strike="noStrike" kern="0" cap="none" spc="5" normalizeH="0" baseline="0" noProof="0">
                <a:ln>
                  <a:noFill/>
                </a:ln>
                <a:solidFill>
                  <a:srgbClr val="001F5F"/>
                </a:solidFill>
                <a:effectLst/>
                <a:uLnTx/>
                <a:uFillTx/>
                <a:latin typeface="Arial"/>
                <a:cs typeface="Arial"/>
              </a:rPr>
              <a:t> </a:t>
            </a:r>
            <a:r>
              <a:rPr kumimoji="0" sz="1400" b="1" i="0" u="none" strike="noStrike" kern="0" cap="none" spc="-10" normalizeH="0" baseline="0" noProof="0">
                <a:ln>
                  <a:noFill/>
                </a:ln>
                <a:solidFill>
                  <a:srgbClr val="001F5F"/>
                </a:solidFill>
                <a:effectLst/>
                <a:uLnTx/>
                <a:uFillTx/>
                <a:latin typeface="Arial"/>
                <a:cs typeface="Arial"/>
              </a:rPr>
              <a:t>algorithm</a:t>
            </a:r>
            <a:endParaRPr kumimoji="0" sz="1400" b="0" i="0" u="none" strike="noStrike" kern="0" cap="none" spc="0" normalizeH="0" baseline="0" noProof="0">
              <a:ln>
                <a:noFill/>
              </a:ln>
              <a:solidFill>
                <a:sysClr val="windowText" lastClr="000000"/>
              </a:solidFill>
              <a:effectLst/>
              <a:uLnTx/>
              <a:uFillTx/>
              <a:latin typeface="Arial"/>
              <a:cs typeface="Arial"/>
            </a:endParaRPr>
          </a:p>
        </p:txBody>
      </p:sp>
      <p:pic>
        <p:nvPicPr>
          <p:cNvPr id="14" name="object 14"/>
          <p:cNvPicPr/>
          <p:nvPr/>
        </p:nvPicPr>
        <p:blipFill>
          <a:blip r:embed="rId2" cstate="print"/>
          <a:stretch>
            <a:fillRect/>
          </a:stretch>
        </p:blipFill>
        <p:spPr>
          <a:xfrm>
            <a:off x="605413" y="1794662"/>
            <a:ext cx="1725921" cy="368807"/>
          </a:xfrm>
          <a:prstGeom prst="rect">
            <a:avLst/>
          </a:prstGeom>
        </p:spPr>
      </p:pic>
      <p:sp>
        <p:nvSpPr>
          <p:cNvPr id="15" name="object 15"/>
          <p:cNvSpPr/>
          <p:nvPr/>
        </p:nvSpPr>
        <p:spPr>
          <a:xfrm>
            <a:off x="6114288" y="2132076"/>
            <a:ext cx="2308860" cy="297180"/>
          </a:xfrm>
          <a:custGeom>
            <a:avLst/>
            <a:gdLst/>
            <a:ahLst/>
            <a:cxnLst/>
            <a:rect l="l" t="t" r="r" b="b"/>
            <a:pathLst>
              <a:path w="2308859" h="297180">
                <a:moveTo>
                  <a:pt x="2259330" y="0"/>
                </a:moveTo>
                <a:lnTo>
                  <a:pt x="49529" y="0"/>
                </a:lnTo>
                <a:lnTo>
                  <a:pt x="30271" y="3899"/>
                </a:lnTo>
                <a:lnTo>
                  <a:pt x="14525" y="14525"/>
                </a:lnTo>
                <a:lnTo>
                  <a:pt x="3899" y="30271"/>
                </a:lnTo>
                <a:lnTo>
                  <a:pt x="0" y="49530"/>
                </a:lnTo>
                <a:lnTo>
                  <a:pt x="0" y="247650"/>
                </a:lnTo>
                <a:lnTo>
                  <a:pt x="3899" y="266908"/>
                </a:lnTo>
                <a:lnTo>
                  <a:pt x="14525" y="282654"/>
                </a:lnTo>
                <a:lnTo>
                  <a:pt x="30271" y="293280"/>
                </a:lnTo>
                <a:lnTo>
                  <a:pt x="49529" y="297180"/>
                </a:lnTo>
                <a:lnTo>
                  <a:pt x="2259330" y="297180"/>
                </a:lnTo>
                <a:lnTo>
                  <a:pt x="2278588" y="293280"/>
                </a:lnTo>
                <a:lnTo>
                  <a:pt x="2294334" y="282654"/>
                </a:lnTo>
                <a:lnTo>
                  <a:pt x="2304960" y="266908"/>
                </a:lnTo>
                <a:lnTo>
                  <a:pt x="2308860" y="247650"/>
                </a:lnTo>
                <a:lnTo>
                  <a:pt x="2308860" y="49530"/>
                </a:lnTo>
                <a:lnTo>
                  <a:pt x="2304960" y="30271"/>
                </a:lnTo>
                <a:lnTo>
                  <a:pt x="2294334" y="14525"/>
                </a:lnTo>
                <a:lnTo>
                  <a:pt x="2278588" y="3899"/>
                </a:lnTo>
                <a:lnTo>
                  <a:pt x="2259330"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object 16"/>
          <p:cNvSpPr txBox="1"/>
          <p:nvPr/>
        </p:nvSpPr>
        <p:spPr>
          <a:xfrm>
            <a:off x="6275070" y="2172970"/>
            <a:ext cx="1987550" cy="208279"/>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0" normalizeH="0" baseline="0" noProof="0">
                <a:ln>
                  <a:noFill/>
                </a:ln>
                <a:solidFill>
                  <a:srgbClr val="FFFFFF"/>
                </a:solidFill>
                <a:effectLst/>
                <a:uLnTx/>
                <a:uFillTx/>
                <a:latin typeface="Arial"/>
                <a:cs typeface="Arial"/>
              </a:rPr>
              <a:t>Analyses</a:t>
            </a:r>
            <a:r>
              <a:rPr kumimoji="0" sz="1200" b="0" i="0" u="none" strike="noStrike" kern="0" cap="none" spc="-35" normalizeH="0" baseline="0" noProof="0">
                <a:ln>
                  <a:noFill/>
                </a:ln>
                <a:solidFill>
                  <a:srgbClr val="FFFFFF"/>
                </a:solidFill>
                <a:effectLst/>
                <a:uLnTx/>
                <a:uFillTx/>
                <a:latin typeface="Arial"/>
                <a:cs typeface="Arial"/>
              </a:rPr>
              <a:t> </a:t>
            </a:r>
            <a:r>
              <a:rPr kumimoji="0" sz="1200" b="0" i="0" u="none" strike="noStrike" kern="0" cap="none" spc="0" normalizeH="0" baseline="0" noProof="0">
                <a:ln>
                  <a:noFill/>
                </a:ln>
                <a:solidFill>
                  <a:srgbClr val="FFFFFF"/>
                </a:solidFill>
                <a:effectLst/>
                <a:uLnTx/>
                <a:uFillTx/>
                <a:latin typeface="Arial"/>
                <a:cs typeface="Arial"/>
              </a:rPr>
              <a:t>for</a:t>
            </a:r>
            <a:r>
              <a:rPr kumimoji="0" sz="1200" b="0" i="0" u="none" strike="noStrike" kern="0" cap="none" spc="-25" normalizeH="0" baseline="0" noProof="0">
                <a:ln>
                  <a:noFill/>
                </a:ln>
                <a:solidFill>
                  <a:srgbClr val="FFFFFF"/>
                </a:solidFill>
                <a:effectLst/>
                <a:uLnTx/>
                <a:uFillTx/>
                <a:latin typeface="Arial"/>
                <a:cs typeface="Arial"/>
              </a:rPr>
              <a:t> </a:t>
            </a:r>
            <a:r>
              <a:rPr kumimoji="0" sz="1200" b="0" i="0" u="none" strike="noStrike" kern="0" cap="none" spc="0" normalizeH="0" baseline="0" noProof="0">
                <a:ln>
                  <a:noFill/>
                </a:ln>
                <a:solidFill>
                  <a:srgbClr val="FFFFFF"/>
                </a:solidFill>
                <a:effectLst/>
                <a:uLnTx/>
                <a:uFillTx/>
                <a:latin typeface="Arial"/>
                <a:cs typeface="Arial"/>
              </a:rPr>
              <a:t>each</a:t>
            </a:r>
            <a:r>
              <a:rPr kumimoji="0" sz="1200" b="0" i="0" u="none" strike="noStrike" kern="0" cap="none" spc="-30" normalizeH="0" baseline="0" noProof="0">
                <a:ln>
                  <a:noFill/>
                </a:ln>
                <a:solidFill>
                  <a:srgbClr val="FFFFFF"/>
                </a:solidFill>
                <a:effectLst/>
                <a:uLnTx/>
                <a:uFillTx/>
                <a:latin typeface="Arial"/>
                <a:cs typeface="Arial"/>
              </a:rPr>
              <a:t> </a:t>
            </a:r>
            <a:r>
              <a:rPr kumimoji="0" sz="1200" b="0" i="0" u="none" strike="noStrike" kern="0" cap="none" spc="-10" normalizeH="0" baseline="0" noProof="0">
                <a:ln>
                  <a:noFill/>
                </a:ln>
                <a:solidFill>
                  <a:srgbClr val="FFFFFF"/>
                </a:solidFill>
                <a:effectLst/>
                <a:uLnTx/>
                <a:uFillTx/>
                <a:latin typeface="Arial"/>
                <a:cs typeface="Arial"/>
              </a:rPr>
              <a:t>phenotype</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sp>
        <p:nvSpPr>
          <p:cNvPr id="17" name="object 17"/>
          <p:cNvSpPr txBox="1"/>
          <p:nvPr/>
        </p:nvSpPr>
        <p:spPr>
          <a:xfrm>
            <a:off x="6194297" y="2534792"/>
            <a:ext cx="2078989" cy="208279"/>
          </a:xfrm>
          <a:prstGeom prst="rect">
            <a:avLst/>
          </a:prstGeom>
        </p:spPr>
        <p:txBody>
          <a:bodyPr vert="horz" wrap="square" lIns="0" tIns="12700" rIns="0" bIns="0" rtlCol="0">
            <a:spAutoFit/>
          </a:bodyPr>
          <a:lstStyle/>
          <a:p>
            <a:pPr marL="147320" marR="0" lvl="0" indent="-134620" defTabSz="914400" eaLnBrk="1" fontAlgn="auto" latinLnBrk="0" hangingPunct="1">
              <a:lnSpc>
                <a:spcPct val="100000"/>
              </a:lnSpc>
              <a:spcBef>
                <a:spcPts val="100"/>
              </a:spcBef>
              <a:spcAft>
                <a:spcPts val="0"/>
              </a:spcAft>
              <a:buClr>
                <a:srgbClr val="FF9900"/>
              </a:buClr>
              <a:buSzTx/>
              <a:buFontTx/>
              <a:buChar char="•"/>
              <a:tabLst>
                <a:tab pos="147320" algn="l"/>
              </a:tabLst>
              <a:defRPr/>
            </a:pPr>
            <a:r>
              <a:rPr kumimoji="0" sz="1200" b="0" i="0" u="none" strike="noStrike" kern="0" cap="none" spc="0" normalizeH="0" baseline="0" noProof="0">
                <a:ln>
                  <a:noFill/>
                </a:ln>
                <a:solidFill>
                  <a:srgbClr val="073762"/>
                </a:solidFill>
                <a:effectLst/>
                <a:uLnTx/>
                <a:uFillTx/>
                <a:latin typeface="Arial"/>
                <a:cs typeface="Arial"/>
              </a:rPr>
              <a:t>Demographic</a:t>
            </a:r>
            <a:r>
              <a:rPr kumimoji="0" sz="1200" b="0" i="0" u="none" strike="noStrike" kern="0" cap="none" spc="-65"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characteristics</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sp>
        <p:nvSpPr>
          <p:cNvPr id="18" name="object 18"/>
          <p:cNvSpPr txBox="1"/>
          <p:nvPr/>
        </p:nvSpPr>
        <p:spPr>
          <a:xfrm>
            <a:off x="6194297" y="2908554"/>
            <a:ext cx="1242695" cy="208279"/>
          </a:xfrm>
          <a:prstGeom prst="rect">
            <a:avLst/>
          </a:prstGeom>
        </p:spPr>
        <p:txBody>
          <a:bodyPr vert="horz" wrap="square" lIns="0" tIns="12700" rIns="0" bIns="0" rtlCol="0">
            <a:spAutoFit/>
          </a:bodyPr>
          <a:lstStyle/>
          <a:p>
            <a:pPr marL="147320" marR="0" lvl="0" indent="-134620" defTabSz="914400" eaLnBrk="1" fontAlgn="auto" latinLnBrk="0" hangingPunct="1">
              <a:lnSpc>
                <a:spcPct val="100000"/>
              </a:lnSpc>
              <a:spcBef>
                <a:spcPts val="100"/>
              </a:spcBef>
              <a:spcAft>
                <a:spcPts val="0"/>
              </a:spcAft>
              <a:buClr>
                <a:srgbClr val="FF9900"/>
              </a:buClr>
              <a:buSzTx/>
              <a:buFontTx/>
              <a:buChar char="•"/>
              <a:tabLst>
                <a:tab pos="147320" algn="l"/>
              </a:tabLst>
              <a:defRPr/>
            </a:pPr>
            <a:r>
              <a:rPr kumimoji="0" sz="1200" b="0" i="0" u="none" strike="noStrike" kern="0" cap="none" spc="0" normalizeH="0" baseline="0" noProof="0">
                <a:ln>
                  <a:noFill/>
                </a:ln>
                <a:solidFill>
                  <a:srgbClr val="073762"/>
                </a:solidFill>
                <a:effectLst/>
                <a:uLnTx/>
                <a:uFillTx/>
                <a:latin typeface="Arial"/>
                <a:cs typeface="Arial"/>
              </a:rPr>
              <a:t>Clinical</a:t>
            </a:r>
            <a:r>
              <a:rPr kumimoji="0" sz="1200" b="0" i="0" u="none" strike="noStrike" kern="0" cap="none" spc="-55"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features</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sp>
        <p:nvSpPr>
          <p:cNvPr id="19" name="object 19"/>
          <p:cNvSpPr txBox="1"/>
          <p:nvPr/>
        </p:nvSpPr>
        <p:spPr>
          <a:xfrm>
            <a:off x="6194297" y="3281933"/>
            <a:ext cx="2202815" cy="208279"/>
          </a:xfrm>
          <a:prstGeom prst="rect">
            <a:avLst/>
          </a:prstGeom>
        </p:spPr>
        <p:txBody>
          <a:bodyPr vert="horz" wrap="square" lIns="0" tIns="12700" rIns="0" bIns="0" rtlCol="0">
            <a:spAutoFit/>
          </a:bodyPr>
          <a:lstStyle/>
          <a:p>
            <a:pPr marL="147320" marR="0" lvl="0" indent="-134620" defTabSz="914400" eaLnBrk="1" fontAlgn="auto" latinLnBrk="0" hangingPunct="1">
              <a:lnSpc>
                <a:spcPct val="100000"/>
              </a:lnSpc>
              <a:spcBef>
                <a:spcPts val="100"/>
              </a:spcBef>
              <a:spcAft>
                <a:spcPts val="0"/>
              </a:spcAft>
              <a:buClr>
                <a:srgbClr val="FF9900"/>
              </a:buClr>
              <a:buSzTx/>
              <a:buFontTx/>
              <a:buChar char="•"/>
              <a:tabLst>
                <a:tab pos="147320" algn="l"/>
              </a:tabLst>
              <a:defRPr/>
            </a:pPr>
            <a:r>
              <a:rPr kumimoji="0" sz="1200" b="0" i="0" u="none" strike="noStrike" kern="0" cap="none" spc="0" normalizeH="0" baseline="0" noProof="0">
                <a:ln>
                  <a:noFill/>
                </a:ln>
                <a:solidFill>
                  <a:srgbClr val="073762"/>
                </a:solidFill>
                <a:effectLst/>
                <a:uLnTx/>
                <a:uFillTx/>
                <a:latin typeface="Arial"/>
                <a:cs typeface="Arial"/>
              </a:rPr>
              <a:t>Healthcare</a:t>
            </a:r>
            <a:r>
              <a:rPr kumimoji="0" sz="1200" b="0" i="0" u="none" strike="noStrike" kern="0" cap="none" spc="-70" normalizeH="0" baseline="0" noProof="0">
                <a:ln>
                  <a:noFill/>
                </a:ln>
                <a:solidFill>
                  <a:srgbClr val="073762"/>
                </a:solidFill>
                <a:effectLst/>
                <a:uLnTx/>
                <a:uFillTx/>
                <a:latin typeface="Arial"/>
                <a:cs typeface="Arial"/>
              </a:rPr>
              <a:t> </a:t>
            </a:r>
            <a:r>
              <a:rPr kumimoji="0" sz="1200" b="0" i="0" u="none" strike="noStrike" kern="0" cap="none" spc="0" normalizeH="0" baseline="0" noProof="0">
                <a:ln>
                  <a:noFill/>
                </a:ln>
                <a:solidFill>
                  <a:srgbClr val="073762"/>
                </a:solidFill>
                <a:effectLst/>
                <a:uLnTx/>
                <a:uFillTx/>
                <a:latin typeface="Arial"/>
                <a:cs typeface="Arial"/>
              </a:rPr>
              <a:t>resource</a:t>
            </a:r>
            <a:r>
              <a:rPr kumimoji="0" sz="1200" b="0" i="0" u="none" strike="noStrike" kern="0" cap="none" spc="-50" normalizeH="0" baseline="0" noProof="0">
                <a:ln>
                  <a:noFill/>
                </a:ln>
                <a:solidFill>
                  <a:srgbClr val="073762"/>
                </a:solidFill>
                <a:effectLst/>
                <a:uLnTx/>
                <a:uFillTx/>
                <a:latin typeface="Arial"/>
                <a:cs typeface="Arial"/>
              </a:rPr>
              <a:t> </a:t>
            </a:r>
            <a:r>
              <a:rPr kumimoji="0" sz="1200" b="0" i="0" u="none" strike="noStrike" kern="0" cap="none" spc="-10" normalizeH="0" baseline="0" noProof="0">
                <a:ln>
                  <a:noFill/>
                </a:ln>
                <a:solidFill>
                  <a:srgbClr val="073762"/>
                </a:solidFill>
                <a:effectLst/>
                <a:uLnTx/>
                <a:uFillTx/>
                <a:latin typeface="Arial"/>
                <a:cs typeface="Arial"/>
              </a:rPr>
              <a:t>utilization</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sp>
        <p:nvSpPr>
          <p:cNvPr id="20" name="object 20"/>
          <p:cNvSpPr/>
          <p:nvPr/>
        </p:nvSpPr>
        <p:spPr>
          <a:xfrm>
            <a:off x="5543550" y="2736214"/>
            <a:ext cx="324485" cy="85725"/>
          </a:xfrm>
          <a:custGeom>
            <a:avLst/>
            <a:gdLst/>
            <a:ahLst/>
            <a:cxnLst/>
            <a:rect l="l" t="t" r="r" b="b"/>
            <a:pathLst>
              <a:path w="324485" h="85725">
                <a:moveTo>
                  <a:pt x="238760" y="0"/>
                </a:moveTo>
                <a:lnTo>
                  <a:pt x="238760" y="85725"/>
                </a:lnTo>
                <a:lnTo>
                  <a:pt x="295825" y="57150"/>
                </a:lnTo>
                <a:lnTo>
                  <a:pt x="253111" y="57150"/>
                </a:lnTo>
                <a:lnTo>
                  <a:pt x="253111" y="28575"/>
                </a:lnTo>
                <a:lnTo>
                  <a:pt x="295994" y="28575"/>
                </a:lnTo>
                <a:lnTo>
                  <a:pt x="238760" y="0"/>
                </a:lnTo>
                <a:close/>
              </a:path>
              <a:path w="324485" h="85725">
                <a:moveTo>
                  <a:pt x="238760" y="28575"/>
                </a:moveTo>
                <a:lnTo>
                  <a:pt x="0" y="28575"/>
                </a:lnTo>
                <a:lnTo>
                  <a:pt x="0" y="57150"/>
                </a:lnTo>
                <a:lnTo>
                  <a:pt x="238760" y="57150"/>
                </a:lnTo>
                <a:lnTo>
                  <a:pt x="238760" y="28575"/>
                </a:lnTo>
                <a:close/>
              </a:path>
              <a:path w="324485" h="85725">
                <a:moveTo>
                  <a:pt x="295994" y="28575"/>
                </a:moveTo>
                <a:lnTo>
                  <a:pt x="253111" y="28575"/>
                </a:lnTo>
                <a:lnTo>
                  <a:pt x="253111" y="57150"/>
                </a:lnTo>
                <a:lnTo>
                  <a:pt x="295825" y="57150"/>
                </a:lnTo>
                <a:lnTo>
                  <a:pt x="324485" y="42799"/>
                </a:lnTo>
                <a:lnTo>
                  <a:pt x="295994" y="28575"/>
                </a:lnTo>
                <a:close/>
              </a:path>
            </a:pathLst>
          </a:custGeom>
          <a:solidFill>
            <a:srgbClr val="0436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object 21"/>
          <p:cNvSpPr txBox="1"/>
          <p:nvPr/>
        </p:nvSpPr>
        <p:spPr>
          <a:xfrm>
            <a:off x="833729" y="2174494"/>
            <a:ext cx="1240790" cy="361315"/>
          </a:xfrm>
          <a:prstGeom prst="rect">
            <a:avLst/>
          </a:prstGeom>
        </p:spPr>
        <p:txBody>
          <a:bodyPr vert="horz" wrap="square" lIns="0" tIns="12700" rIns="0" bIns="0" rtlCol="0">
            <a:spAutoFit/>
          </a:bodyPr>
          <a:lstStyle/>
          <a:p>
            <a:pPr marL="12700" marR="5080" lvl="0" indent="68580" defTabSz="914400" eaLnBrk="1" fontAlgn="auto" latinLnBrk="0" hangingPunct="1">
              <a:lnSpc>
                <a:spcPct val="100000"/>
              </a:lnSpc>
              <a:spcBef>
                <a:spcPts val="100"/>
              </a:spcBef>
              <a:spcAft>
                <a:spcPts val="0"/>
              </a:spcAft>
              <a:buClrTx/>
              <a:buSzTx/>
              <a:buFontTx/>
              <a:buNone/>
              <a:tabLst/>
              <a:defRPr/>
            </a:pPr>
            <a:r>
              <a:rPr kumimoji="0" sz="1100" b="1" i="0" u="none" strike="noStrike" kern="0" cap="none" spc="0" normalizeH="0" baseline="0" noProof="0">
                <a:ln>
                  <a:noFill/>
                </a:ln>
                <a:solidFill>
                  <a:srgbClr val="404040"/>
                </a:solidFill>
                <a:effectLst/>
                <a:uLnTx/>
                <a:uFillTx/>
                <a:latin typeface="Arial"/>
                <a:cs typeface="Arial"/>
              </a:rPr>
              <a:t>Clinical</a:t>
            </a:r>
            <a:r>
              <a:rPr kumimoji="0" sz="1100" b="1" i="0" u="none" strike="noStrike" kern="0" cap="none" spc="-50" normalizeH="0" baseline="0" noProof="0">
                <a:ln>
                  <a:noFill/>
                </a:ln>
                <a:solidFill>
                  <a:srgbClr val="404040"/>
                </a:solidFill>
                <a:effectLst/>
                <a:uLnTx/>
                <a:uFillTx/>
                <a:latin typeface="Arial"/>
                <a:cs typeface="Arial"/>
              </a:rPr>
              <a:t> </a:t>
            </a:r>
            <a:r>
              <a:rPr kumimoji="0" sz="1100" b="1" i="0" u="none" strike="noStrike" kern="0" cap="none" spc="-10" normalizeH="0" baseline="0" noProof="0">
                <a:ln>
                  <a:noFill/>
                </a:ln>
                <a:solidFill>
                  <a:srgbClr val="404040"/>
                </a:solidFill>
                <a:effectLst/>
                <a:uLnTx/>
                <a:uFillTx/>
                <a:latin typeface="Arial"/>
                <a:cs typeface="Arial"/>
              </a:rPr>
              <a:t>Practice </a:t>
            </a:r>
            <a:r>
              <a:rPr kumimoji="0" sz="1100" b="1" i="0" u="none" strike="noStrike" kern="0" cap="none" spc="0" normalizeH="0" baseline="0" noProof="0">
                <a:ln>
                  <a:noFill/>
                </a:ln>
                <a:solidFill>
                  <a:srgbClr val="404040"/>
                </a:solidFill>
                <a:effectLst/>
                <a:uLnTx/>
                <a:uFillTx/>
                <a:latin typeface="Arial"/>
                <a:cs typeface="Arial"/>
              </a:rPr>
              <a:t>Research</a:t>
            </a:r>
            <a:r>
              <a:rPr kumimoji="0" sz="1100" b="1" i="0" u="none" strike="noStrike" kern="0" cap="none" spc="-40" normalizeH="0" baseline="0" noProof="0">
                <a:ln>
                  <a:noFill/>
                </a:ln>
                <a:solidFill>
                  <a:srgbClr val="404040"/>
                </a:solidFill>
                <a:effectLst/>
                <a:uLnTx/>
                <a:uFillTx/>
                <a:latin typeface="Arial"/>
                <a:cs typeface="Arial"/>
              </a:rPr>
              <a:t> </a:t>
            </a:r>
            <a:r>
              <a:rPr kumimoji="0" sz="1100" b="1" i="0" u="none" strike="noStrike" kern="0" cap="none" spc="-10" normalizeH="0" baseline="0" noProof="0">
                <a:ln>
                  <a:noFill/>
                </a:ln>
                <a:solidFill>
                  <a:srgbClr val="404040"/>
                </a:solidFill>
                <a:effectLst/>
                <a:uLnTx/>
                <a:uFillTx/>
                <a:latin typeface="Arial"/>
                <a:cs typeface="Arial"/>
              </a:rPr>
              <a:t>Datalink</a:t>
            </a:r>
            <a:endParaRPr kumimoji="0" sz="1100" b="0" i="0" u="none" strike="noStrike" kern="0" cap="none" spc="0" normalizeH="0" baseline="0" noProof="0">
              <a:ln>
                <a:noFill/>
              </a:ln>
              <a:solidFill>
                <a:sysClr val="windowText" lastClr="000000"/>
              </a:solidFill>
              <a:effectLst/>
              <a:uLnTx/>
              <a:uFillTx/>
              <a:latin typeface="Arial"/>
              <a:cs typeface="Arial"/>
            </a:endParaRPr>
          </a:p>
        </p:txBody>
      </p:sp>
      <p:sp>
        <p:nvSpPr>
          <p:cNvPr id="22" name="object 22"/>
          <p:cNvSpPr txBox="1"/>
          <p:nvPr/>
        </p:nvSpPr>
        <p:spPr>
          <a:xfrm>
            <a:off x="29667" y="5033471"/>
            <a:ext cx="2912110" cy="111125"/>
          </a:xfrm>
          <a:prstGeom prst="rect">
            <a:avLst/>
          </a:prstGeom>
        </p:spPr>
        <p:txBody>
          <a:bodyPr vert="horz" wrap="square" lIns="0" tIns="5080" rIns="0" bIns="0" rtlCol="0">
            <a:spAutoFit/>
          </a:bodyPr>
          <a:lstStyle/>
          <a:p>
            <a:pPr marL="12700" marR="0" lvl="0" indent="0" defTabSz="914400" eaLnBrk="1" fontAlgn="auto" latinLnBrk="0" hangingPunct="1">
              <a:lnSpc>
                <a:spcPct val="100000"/>
              </a:lnSpc>
              <a:spcBef>
                <a:spcPts val="40"/>
              </a:spcBef>
              <a:spcAft>
                <a:spcPts val="0"/>
              </a:spcAft>
              <a:buClrTx/>
              <a:buSzTx/>
              <a:buFontTx/>
              <a:buNone/>
              <a:tabLst/>
              <a:defRPr/>
            </a:pPr>
            <a:r>
              <a:rPr kumimoji="0" sz="600" b="0" i="0" u="none" strike="noStrike" kern="0" cap="none" spc="0" normalizeH="0" baseline="0" noProof="0">
                <a:ln>
                  <a:noFill/>
                </a:ln>
                <a:solidFill>
                  <a:sysClr val="windowText" lastClr="000000"/>
                </a:solidFill>
                <a:effectLst/>
                <a:uLnTx/>
                <a:uFillTx/>
                <a:latin typeface="Arial"/>
                <a:cs typeface="Arial"/>
              </a:rPr>
              <a:t>Kerkhof</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M,</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Price</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D</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et</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al.</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J</a:t>
            </a:r>
            <a:r>
              <a:rPr kumimoji="0" sz="600" b="0" i="1" u="none" strike="noStrike" kern="0" cap="none" spc="-10" normalizeH="0" baseline="0" noProof="0">
                <a:ln>
                  <a:noFill/>
                </a:ln>
                <a:solidFill>
                  <a:sysClr val="windowText" lastClr="000000"/>
                </a:solidFill>
                <a:effectLst/>
                <a:uLnTx/>
                <a:uFillTx/>
                <a:latin typeface="Arial"/>
                <a:cs typeface="Arial"/>
              </a:rPr>
              <a:t> Allergy</a:t>
            </a:r>
            <a:r>
              <a:rPr kumimoji="0" sz="600" b="0" i="1" u="none" strike="noStrike" kern="0" cap="none" spc="-1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Clin</a:t>
            </a:r>
            <a:r>
              <a:rPr kumimoji="0" sz="600" b="0" i="1" u="none" strike="noStrike" kern="0" cap="none" spc="1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Immunol</a:t>
            </a:r>
            <a:r>
              <a:rPr kumimoji="0" sz="600" b="0" i="1"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2021;</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doi:</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10.1016/j.jaip.2021.07.056</a:t>
            </a:r>
            <a:endParaRPr kumimoji="0" sz="600" b="0" i="0" u="none" strike="noStrike" kern="0" cap="none" spc="0" normalizeH="0" baseline="0" noProof="0">
              <a:ln>
                <a:noFill/>
              </a:ln>
              <a:solidFill>
                <a:sysClr val="windowText" lastClr="000000"/>
              </a:solidFill>
              <a:effectLst/>
              <a:uLnTx/>
              <a:uFillTx/>
              <a:latin typeface="Arial"/>
              <a:cs typeface="Arial"/>
            </a:endParaRPr>
          </a:p>
        </p:txBody>
      </p:sp>
      <p:pic>
        <p:nvPicPr>
          <p:cNvPr id="23" name="Graphic 22" descr="Beginning with solid fill">
            <a:hlinkClick r:id="rId3" action="ppaction://hlinksldjump"/>
            <a:extLst>
              <a:ext uri="{FF2B5EF4-FFF2-40B4-BE49-F238E27FC236}">
                <a16:creationId xmlns:a16="http://schemas.microsoft.com/office/drawing/2014/main" id="{2F873FD6-5F3A-C3FD-15AE-3EFDB28A77C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281940" y="780287"/>
            <a:ext cx="8580120" cy="3960876"/>
          </a:xfrm>
          <a:prstGeom prst="rect">
            <a:avLst/>
          </a:prstGeom>
        </p:spPr>
      </p:pic>
      <p:sp>
        <p:nvSpPr>
          <p:cNvPr id="3" name="object 3"/>
          <p:cNvSpPr txBox="1">
            <a:spLocks noGrp="1"/>
          </p:cNvSpPr>
          <p:nvPr>
            <p:ph type="title"/>
          </p:nvPr>
        </p:nvSpPr>
        <p:spPr>
          <a:xfrm>
            <a:off x="424360" y="12300"/>
            <a:ext cx="7684770" cy="525525"/>
          </a:xfrm>
          <a:prstGeom prst="rect">
            <a:avLst/>
          </a:prstGeom>
        </p:spPr>
        <p:txBody>
          <a:bodyPr vert="horz" wrap="square" lIns="0" tIns="12065" rIns="0" bIns="0" rtlCol="0">
            <a:spAutoFit/>
          </a:bodyPr>
          <a:lstStyle/>
          <a:p>
            <a:pPr marL="12700" marR="5080">
              <a:lnSpc>
                <a:spcPct val="100000"/>
              </a:lnSpc>
              <a:spcBef>
                <a:spcPts val="95"/>
              </a:spcBef>
            </a:pPr>
            <a:r>
              <a:t>ISAR</a:t>
            </a:r>
            <a:r>
              <a:rPr spc="-20"/>
              <a:t> </a:t>
            </a:r>
            <a:r>
              <a:t>eosinophil</a:t>
            </a:r>
            <a:r>
              <a:rPr spc="-30"/>
              <a:t> </a:t>
            </a:r>
            <a:r>
              <a:t>phenotype algorithm</a:t>
            </a:r>
            <a:r>
              <a:rPr spc="-25"/>
              <a:t> </a:t>
            </a:r>
            <a:r>
              <a:t>applied</a:t>
            </a:r>
            <a:r>
              <a:rPr spc="-40"/>
              <a:t> </a:t>
            </a:r>
            <a:r>
              <a:t>to</a:t>
            </a:r>
            <a:r>
              <a:rPr spc="-55"/>
              <a:t> </a:t>
            </a:r>
            <a:r>
              <a:t>a</a:t>
            </a:r>
            <a:r>
              <a:rPr spc="-50"/>
              <a:t> </a:t>
            </a:r>
            <a:r>
              <a:t>UK</a:t>
            </a:r>
            <a:r>
              <a:rPr spc="-60"/>
              <a:t> </a:t>
            </a:r>
            <a:r>
              <a:t>primary</a:t>
            </a:r>
            <a:r>
              <a:rPr spc="-35"/>
              <a:t> </a:t>
            </a:r>
            <a:r>
              <a:t>care</a:t>
            </a:r>
            <a:r>
              <a:rPr spc="-50"/>
              <a:t> </a:t>
            </a:r>
            <a:r>
              <a:rPr spc="-10"/>
              <a:t>asthma cohort</a:t>
            </a:r>
          </a:p>
        </p:txBody>
      </p:sp>
      <p:sp>
        <p:nvSpPr>
          <p:cNvPr id="5" name="object 5"/>
          <p:cNvSpPr txBox="1"/>
          <p:nvPr/>
        </p:nvSpPr>
        <p:spPr>
          <a:xfrm>
            <a:off x="29667" y="5033471"/>
            <a:ext cx="2912110" cy="111125"/>
          </a:xfrm>
          <a:prstGeom prst="rect">
            <a:avLst/>
          </a:prstGeom>
        </p:spPr>
        <p:txBody>
          <a:bodyPr vert="horz" wrap="square" lIns="0" tIns="5080" rIns="0" bIns="0" rtlCol="0">
            <a:spAutoFit/>
          </a:bodyPr>
          <a:lstStyle/>
          <a:p>
            <a:pPr marL="12700" marR="0" lvl="0" indent="0" defTabSz="914400" eaLnBrk="1" fontAlgn="auto" latinLnBrk="0" hangingPunct="1">
              <a:lnSpc>
                <a:spcPct val="100000"/>
              </a:lnSpc>
              <a:spcBef>
                <a:spcPts val="40"/>
              </a:spcBef>
              <a:spcAft>
                <a:spcPts val="0"/>
              </a:spcAft>
              <a:buClrTx/>
              <a:buSzTx/>
              <a:buFontTx/>
              <a:buNone/>
              <a:tabLst/>
              <a:defRPr/>
            </a:pPr>
            <a:r>
              <a:rPr kumimoji="0" sz="600" b="0" i="0" u="none" strike="noStrike" kern="0" cap="none" spc="0" normalizeH="0" baseline="0" noProof="0">
                <a:ln>
                  <a:noFill/>
                </a:ln>
                <a:solidFill>
                  <a:sysClr val="windowText" lastClr="000000"/>
                </a:solidFill>
                <a:effectLst/>
                <a:uLnTx/>
                <a:uFillTx/>
                <a:latin typeface="Arial"/>
                <a:cs typeface="Arial"/>
              </a:rPr>
              <a:t>Kerkhof</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M,</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Price</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D</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et</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al.</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J</a:t>
            </a:r>
            <a:r>
              <a:rPr kumimoji="0" sz="600" b="0" i="1" u="none" strike="noStrike" kern="0" cap="none" spc="-10" normalizeH="0" baseline="0" noProof="0">
                <a:ln>
                  <a:noFill/>
                </a:ln>
                <a:solidFill>
                  <a:sysClr val="windowText" lastClr="000000"/>
                </a:solidFill>
                <a:effectLst/>
                <a:uLnTx/>
                <a:uFillTx/>
                <a:latin typeface="Arial"/>
                <a:cs typeface="Arial"/>
              </a:rPr>
              <a:t> Allergy</a:t>
            </a:r>
            <a:r>
              <a:rPr kumimoji="0" sz="600" b="0" i="1" u="none" strike="noStrike" kern="0" cap="none" spc="-1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Clin</a:t>
            </a:r>
            <a:r>
              <a:rPr kumimoji="0" sz="600" b="0" i="1" u="none" strike="noStrike" kern="0" cap="none" spc="1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Immunol</a:t>
            </a:r>
            <a:r>
              <a:rPr kumimoji="0" sz="600" b="0" i="1"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2021;</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doi:</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10.1016/j.jaip.2021.07.056</a:t>
            </a:r>
            <a:endParaRPr kumimoji="0" sz="600" b="0" i="0" u="none" strike="noStrike" kern="0" cap="none" spc="0" normalizeH="0" baseline="0" noProof="0">
              <a:ln>
                <a:noFill/>
              </a:ln>
              <a:solidFill>
                <a:sysClr val="windowText" lastClr="000000"/>
              </a:solidFill>
              <a:effectLst/>
              <a:uLnTx/>
              <a:uFillTx/>
              <a:latin typeface="Arial"/>
              <a:cs typeface="Arial"/>
            </a:endParaRPr>
          </a:p>
        </p:txBody>
      </p:sp>
      <p:sp>
        <p:nvSpPr>
          <p:cNvPr id="4" name="object 4"/>
          <p:cNvSpPr txBox="1"/>
          <p:nvPr/>
        </p:nvSpPr>
        <p:spPr>
          <a:xfrm>
            <a:off x="78739" y="4899456"/>
            <a:ext cx="4529455" cy="116839"/>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600" b="0" i="0" u="none" strike="noStrike" kern="0" cap="none" spc="-10" normalizeH="0" baseline="0" noProof="0">
                <a:ln>
                  <a:noFill/>
                </a:ln>
                <a:solidFill>
                  <a:sysClr val="windowText" lastClr="000000"/>
                </a:solidFill>
                <a:effectLst/>
                <a:uLnTx/>
                <a:uFillTx/>
                <a:latin typeface="Arial"/>
                <a:cs typeface="Arial"/>
              </a:rPr>
              <a:t>Anti-</a:t>
            </a:r>
            <a:r>
              <a:rPr kumimoji="0" sz="600" b="0" i="0" u="none" strike="noStrike" kern="0" cap="none" spc="0" normalizeH="0" baseline="0" noProof="0">
                <a:ln>
                  <a:noFill/>
                </a:ln>
                <a:solidFill>
                  <a:sysClr val="windowText" lastClr="000000"/>
                </a:solidFill>
                <a:effectLst/>
                <a:uLnTx/>
                <a:uFillTx/>
                <a:latin typeface="Arial"/>
                <a:cs typeface="Arial"/>
              </a:rPr>
              <a:t>IL5</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Anti-interleukin</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5;</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BEC</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Blood</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eosinophil</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count;</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ISAR</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International</a:t>
            </a:r>
            <a:r>
              <a:rPr kumimoji="0" sz="600" b="0" i="0" u="none" strike="noStrike" kern="0" cap="none" spc="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Severe</a:t>
            </a:r>
            <a:r>
              <a:rPr kumimoji="0" sz="600" b="0" i="0" u="none" strike="noStrike" kern="0" cap="none" spc="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Asthma</a:t>
            </a:r>
            <a:r>
              <a:rPr kumimoji="0" sz="600" b="0" i="0" u="none" strike="noStrike" kern="0" cap="none" spc="4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Registry; </a:t>
            </a:r>
            <a:r>
              <a:rPr kumimoji="0" sz="600" b="0" i="0" u="none" strike="noStrike" kern="0" cap="none" spc="0" normalizeH="0" baseline="0" noProof="0">
                <a:ln>
                  <a:noFill/>
                </a:ln>
                <a:solidFill>
                  <a:sysClr val="windowText" lastClr="000000"/>
                </a:solidFill>
                <a:effectLst/>
                <a:uLnTx/>
                <a:uFillTx/>
                <a:latin typeface="Arial"/>
                <a:cs typeface="Arial"/>
              </a:rPr>
              <a:t>OCS</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Oral </a:t>
            </a:r>
            <a:r>
              <a:rPr kumimoji="0" sz="600" b="0" i="0" u="none" strike="noStrike" kern="0" cap="none" spc="-10" normalizeH="0" baseline="0" noProof="0">
                <a:ln>
                  <a:noFill/>
                </a:ln>
                <a:solidFill>
                  <a:sysClr val="windowText" lastClr="000000"/>
                </a:solidFill>
                <a:effectLst/>
                <a:uLnTx/>
                <a:uFillTx/>
                <a:latin typeface="Arial"/>
                <a:cs typeface="Arial"/>
              </a:rPr>
              <a:t>corticosteroids</a:t>
            </a:r>
            <a:endParaRPr kumimoji="0" sz="600" b="0" i="0" u="none" strike="noStrike" kern="0" cap="none" spc="0" normalizeH="0" baseline="0" noProof="0">
              <a:ln>
                <a:noFill/>
              </a:ln>
              <a:solidFill>
                <a:sysClr val="windowText" lastClr="000000"/>
              </a:solidFill>
              <a:effectLst/>
              <a:uLnTx/>
              <a:uFillTx/>
              <a:latin typeface="Arial"/>
              <a:cs typeface="Arial"/>
            </a:endParaRPr>
          </a:p>
        </p:txBody>
      </p:sp>
      <p:pic>
        <p:nvPicPr>
          <p:cNvPr id="6" name="Graphic 5" descr="Beginning with solid fill">
            <a:hlinkClick r:id="rId3" action="ppaction://hlinksldjump"/>
            <a:extLst>
              <a:ext uri="{FF2B5EF4-FFF2-40B4-BE49-F238E27FC236}">
                <a16:creationId xmlns:a16="http://schemas.microsoft.com/office/drawing/2014/main" id="{308A6758-8285-2A1B-C89A-FF6DBA65989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pic>
        <p:nvPicPr>
          <p:cNvPr id="7" name="bg object 17">
            <a:extLst>
              <a:ext uri="{FF2B5EF4-FFF2-40B4-BE49-F238E27FC236}">
                <a16:creationId xmlns:a16="http://schemas.microsoft.com/office/drawing/2014/main" id="{6ED4F765-77CC-6FE6-5386-29460E71C052}"/>
              </a:ext>
            </a:extLst>
          </p:cNvPr>
          <p:cNvPicPr/>
          <p:nvPr/>
        </p:nvPicPr>
        <p:blipFill>
          <a:blip r:embed="rId6" cstate="print">
            <a:alphaModFix amt="10000"/>
            <a:extLst>
              <a:ext uri="{BEBA8EAE-BF5A-486C-A8C5-ECC9F3942E4B}">
                <a14:imgProps xmlns:a14="http://schemas.microsoft.com/office/drawing/2010/main">
                  <a14:imgLayer r:embed="rId7">
                    <a14:imgEffect>
                      <a14:saturation sat="0"/>
                    </a14:imgEffect>
                  </a14:imgLayer>
                </a14:imgProps>
              </a:ext>
            </a:extLst>
          </a:blip>
          <a:stretch>
            <a:fillRect/>
          </a:stretch>
        </p:blipFill>
        <p:spPr>
          <a:xfrm>
            <a:off x="1524002" y="1682750"/>
            <a:ext cx="5849256" cy="1778000"/>
          </a:xfrm>
          <a:prstGeom prst="rect">
            <a:avLst/>
          </a:prstGeom>
          <a:noFill/>
        </p:spPr>
      </p:pic>
    </p:spTree>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367211" y="12805"/>
            <a:ext cx="7684770" cy="525525"/>
          </a:xfrm>
          <a:prstGeom prst="rect">
            <a:avLst/>
          </a:prstGeom>
        </p:spPr>
        <p:txBody>
          <a:bodyPr vert="horz" wrap="square" lIns="0" tIns="146430" rIns="0" bIns="0" rtlCol="0">
            <a:spAutoFit/>
          </a:bodyPr>
          <a:lstStyle/>
          <a:p>
            <a:pPr marL="12700">
              <a:lnSpc>
                <a:spcPct val="100000"/>
              </a:lnSpc>
              <a:spcBef>
                <a:spcPts val="95"/>
              </a:spcBef>
            </a:pPr>
            <a:r>
              <a:t>Prevalence</a:t>
            </a:r>
            <a:r>
              <a:rPr spc="-30"/>
              <a:t> </a:t>
            </a:r>
            <a:r>
              <a:t>of</a:t>
            </a:r>
            <a:r>
              <a:rPr spc="-65"/>
              <a:t> </a:t>
            </a:r>
            <a:r>
              <a:t>phenotypes</a:t>
            </a:r>
            <a:r>
              <a:rPr spc="-5"/>
              <a:t> </a:t>
            </a:r>
            <a:r>
              <a:t>across</a:t>
            </a:r>
            <a:r>
              <a:rPr spc="-70"/>
              <a:t> </a:t>
            </a:r>
            <a:r>
              <a:t>all</a:t>
            </a:r>
            <a:r>
              <a:rPr spc="-45"/>
              <a:t> </a:t>
            </a:r>
            <a:r>
              <a:t>asthma</a:t>
            </a:r>
            <a:r>
              <a:rPr spc="-45"/>
              <a:t> </a:t>
            </a:r>
            <a:r>
              <a:t>severities</a:t>
            </a:r>
            <a:r>
              <a:rPr spc="-20"/>
              <a:t> </a:t>
            </a:r>
            <a:r>
              <a:t>in</a:t>
            </a:r>
            <a:r>
              <a:rPr spc="-60"/>
              <a:t> </a:t>
            </a:r>
            <a:r>
              <a:t>UK</a:t>
            </a:r>
            <a:r>
              <a:rPr spc="-70"/>
              <a:t> </a:t>
            </a:r>
            <a:r>
              <a:t>primary</a:t>
            </a:r>
            <a:r>
              <a:rPr spc="-40"/>
              <a:t> </a:t>
            </a:r>
            <a:r>
              <a:rPr spc="-20"/>
              <a:t>care</a:t>
            </a:r>
          </a:p>
        </p:txBody>
      </p:sp>
      <p:grpSp>
        <p:nvGrpSpPr>
          <p:cNvPr id="3" name="object 3"/>
          <p:cNvGrpSpPr/>
          <p:nvPr/>
        </p:nvGrpSpPr>
        <p:grpSpPr>
          <a:xfrm>
            <a:off x="2151922" y="1094358"/>
            <a:ext cx="2433955" cy="2433955"/>
            <a:chOff x="2151922" y="1094358"/>
            <a:chExt cx="2433955" cy="2433955"/>
          </a:xfrm>
        </p:grpSpPr>
        <p:sp>
          <p:nvSpPr>
            <p:cNvPr id="4" name="object 4"/>
            <p:cNvSpPr/>
            <p:nvPr/>
          </p:nvSpPr>
          <p:spPr>
            <a:xfrm>
              <a:off x="3345942" y="1094358"/>
              <a:ext cx="1240155" cy="2433955"/>
            </a:xfrm>
            <a:custGeom>
              <a:avLst/>
              <a:gdLst/>
              <a:ahLst/>
              <a:cxnLst/>
              <a:rect l="l" t="t" r="r" b="b"/>
              <a:pathLst>
                <a:path w="1240154" h="2433954">
                  <a:moveTo>
                    <a:pt x="22987" y="0"/>
                  </a:moveTo>
                  <a:lnTo>
                    <a:pt x="22987" y="1216914"/>
                  </a:lnTo>
                  <a:lnTo>
                    <a:pt x="0" y="2433701"/>
                  </a:lnTo>
                  <a:lnTo>
                    <a:pt x="15367" y="2433954"/>
                  </a:lnTo>
                  <a:lnTo>
                    <a:pt x="70770" y="2433033"/>
                  </a:lnTo>
                  <a:lnTo>
                    <a:pt x="118088" y="2430292"/>
                  </a:lnTo>
                  <a:lnTo>
                    <a:pt x="164905" y="2425766"/>
                  </a:lnTo>
                  <a:lnTo>
                    <a:pt x="211187" y="2419487"/>
                  </a:lnTo>
                  <a:lnTo>
                    <a:pt x="256902" y="2411490"/>
                  </a:lnTo>
                  <a:lnTo>
                    <a:pt x="302014" y="2401808"/>
                  </a:lnTo>
                  <a:lnTo>
                    <a:pt x="346491" y="2390476"/>
                  </a:lnTo>
                  <a:lnTo>
                    <a:pt x="390298" y="2377527"/>
                  </a:lnTo>
                  <a:lnTo>
                    <a:pt x="433402" y="2362995"/>
                  </a:lnTo>
                  <a:lnTo>
                    <a:pt x="475768" y="2346914"/>
                  </a:lnTo>
                  <a:lnTo>
                    <a:pt x="517364" y="2329318"/>
                  </a:lnTo>
                  <a:lnTo>
                    <a:pt x="558155" y="2310241"/>
                  </a:lnTo>
                  <a:lnTo>
                    <a:pt x="598107" y="2289716"/>
                  </a:lnTo>
                  <a:lnTo>
                    <a:pt x="637187" y="2267777"/>
                  </a:lnTo>
                  <a:lnTo>
                    <a:pt x="675360" y="2244459"/>
                  </a:lnTo>
                  <a:lnTo>
                    <a:pt x="712593" y="2219794"/>
                  </a:lnTo>
                  <a:lnTo>
                    <a:pt x="748853" y="2193818"/>
                  </a:lnTo>
                  <a:lnTo>
                    <a:pt x="784105" y="2166562"/>
                  </a:lnTo>
                  <a:lnTo>
                    <a:pt x="818315" y="2138063"/>
                  </a:lnTo>
                  <a:lnTo>
                    <a:pt x="851449" y="2108353"/>
                  </a:lnTo>
                  <a:lnTo>
                    <a:pt x="883475" y="2077465"/>
                  </a:lnTo>
                  <a:lnTo>
                    <a:pt x="914358" y="2045435"/>
                  </a:lnTo>
                  <a:lnTo>
                    <a:pt x="944063" y="2012296"/>
                  </a:lnTo>
                  <a:lnTo>
                    <a:pt x="972558" y="1978082"/>
                  </a:lnTo>
                  <a:lnTo>
                    <a:pt x="999809" y="1942825"/>
                  </a:lnTo>
                  <a:lnTo>
                    <a:pt x="1025782" y="1906562"/>
                  </a:lnTo>
                  <a:lnTo>
                    <a:pt x="1050442" y="1869324"/>
                  </a:lnTo>
                  <a:lnTo>
                    <a:pt x="1073756" y="1831147"/>
                  </a:lnTo>
                  <a:lnTo>
                    <a:pt x="1095691" y="1792063"/>
                  </a:lnTo>
                  <a:lnTo>
                    <a:pt x="1116212" y="1752107"/>
                  </a:lnTo>
                  <a:lnTo>
                    <a:pt x="1135286" y="1711313"/>
                  </a:lnTo>
                  <a:lnTo>
                    <a:pt x="1152879" y="1669714"/>
                  </a:lnTo>
                  <a:lnTo>
                    <a:pt x="1168956" y="1627344"/>
                  </a:lnTo>
                  <a:lnTo>
                    <a:pt x="1183485" y="1584237"/>
                  </a:lnTo>
                  <a:lnTo>
                    <a:pt x="1196431" y="1540427"/>
                  </a:lnTo>
                  <a:lnTo>
                    <a:pt x="1207761" y="1495948"/>
                  </a:lnTo>
                  <a:lnTo>
                    <a:pt x="1217440" y="1450833"/>
                  </a:lnTo>
                  <a:lnTo>
                    <a:pt x="1225436" y="1405117"/>
                  </a:lnTo>
                  <a:lnTo>
                    <a:pt x="1231713" y="1358833"/>
                  </a:lnTo>
                  <a:lnTo>
                    <a:pt x="1236239" y="1312016"/>
                  </a:lnTo>
                  <a:lnTo>
                    <a:pt x="1238980" y="1264698"/>
                  </a:lnTo>
                  <a:lnTo>
                    <a:pt x="1239901" y="1216914"/>
                  </a:lnTo>
                  <a:lnTo>
                    <a:pt x="1238980" y="1169130"/>
                  </a:lnTo>
                  <a:lnTo>
                    <a:pt x="1236239" y="1121812"/>
                  </a:lnTo>
                  <a:lnTo>
                    <a:pt x="1231713" y="1074995"/>
                  </a:lnTo>
                  <a:lnTo>
                    <a:pt x="1225436" y="1028713"/>
                  </a:lnTo>
                  <a:lnTo>
                    <a:pt x="1217440" y="982998"/>
                  </a:lnTo>
                  <a:lnTo>
                    <a:pt x="1207761" y="937886"/>
                  </a:lnTo>
                  <a:lnTo>
                    <a:pt x="1196431" y="893409"/>
                  </a:lnTo>
                  <a:lnTo>
                    <a:pt x="1183485" y="849602"/>
                  </a:lnTo>
                  <a:lnTo>
                    <a:pt x="1168956" y="806498"/>
                  </a:lnTo>
                  <a:lnTo>
                    <a:pt x="1152879" y="764132"/>
                  </a:lnTo>
                  <a:lnTo>
                    <a:pt x="1135286" y="722536"/>
                  </a:lnTo>
                  <a:lnTo>
                    <a:pt x="1116212" y="681745"/>
                  </a:lnTo>
                  <a:lnTo>
                    <a:pt x="1095691" y="641793"/>
                  </a:lnTo>
                  <a:lnTo>
                    <a:pt x="1073756" y="602713"/>
                  </a:lnTo>
                  <a:lnTo>
                    <a:pt x="1050442" y="564540"/>
                  </a:lnTo>
                  <a:lnTo>
                    <a:pt x="1025782" y="527307"/>
                  </a:lnTo>
                  <a:lnTo>
                    <a:pt x="999809" y="491047"/>
                  </a:lnTo>
                  <a:lnTo>
                    <a:pt x="972558" y="455795"/>
                  </a:lnTo>
                  <a:lnTo>
                    <a:pt x="944063" y="421585"/>
                  </a:lnTo>
                  <a:lnTo>
                    <a:pt x="914358" y="388451"/>
                  </a:lnTo>
                  <a:lnTo>
                    <a:pt x="883475" y="356425"/>
                  </a:lnTo>
                  <a:lnTo>
                    <a:pt x="851449" y="325542"/>
                  </a:lnTo>
                  <a:lnTo>
                    <a:pt x="818315" y="295837"/>
                  </a:lnTo>
                  <a:lnTo>
                    <a:pt x="784105" y="267342"/>
                  </a:lnTo>
                  <a:lnTo>
                    <a:pt x="748853" y="240091"/>
                  </a:lnTo>
                  <a:lnTo>
                    <a:pt x="712593" y="214118"/>
                  </a:lnTo>
                  <a:lnTo>
                    <a:pt x="675360" y="189458"/>
                  </a:lnTo>
                  <a:lnTo>
                    <a:pt x="637187" y="166144"/>
                  </a:lnTo>
                  <a:lnTo>
                    <a:pt x="598107" y="144209"/>
                  </a:lnTo>
                  <a:lnTo>
                    <a:pt x="558155" y="123688"/>
                  </a:lnTo>
                  <a:lnTo>
                    <a:pt x="517364" y="104614"/>
                  </a:lnTo>
                  <a:lnTo>
                    <a:pt x="475768" y="87021"/>
                  </a:lnTo>
                  <a:lnTo>
                    <a:pt x="433402" y="70944"/>
                  </a:lnTo>
                  <a:lnTo>
                    <a:pt x="390298" y="56415"/>
                  </a:lnTo>
                  <a:lnTo>
                    <a:pt x="346491" y="43469"/>
                  </a:lnTo>
                  <a:lnTo>
                    <a:pt x="302014" y="32139"/>
                  </a:lnTo>
                  <a:lnTo>
                    <a:pt x="256902" y="22460"/>
                  </a:lnTo>
                  <a:lnTo>
                    <a:pt x="211187" y="14464"/>
                  </a:lnTo>
                  <a:lnTo>
                    <a:pt x="164905" y="8187"/>
                  </a:lnTo>
                  <a:lnTo>
                    <a:pt x="118088" y="3661"/>
                  </a:lnTo>
                  <a:lnTo>
                    <a:pt x="70770" y="920"/>
                  </a:lnTo>
                  <a:lnTo>
                    <a:pt x="22987"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object 5"/>
            <p:cNvSpPr/>
            <p:nvPr/>
          </p:nvSpPr>
          <p:spPr>
            <a:xfrm>
              <a:off x="2167001" y="2311272"/>
              <a:ext cx="1202055" cy="1217295"/>
            </a:xfrm>
            <a:custGeom>
              <a:avLst/>
              <a:gdLst/>
              <a:ahLst/>
              <a:cxnLst/>
              <a:rect l="l" t="t" r="r" b="b"/>
              <a:pathLst>
                <a:path w="1202054" h="1217295">
                  <a:moveTo>
                    <a:pt x="1201927" y="0"/>
                  </a:moveTo>
                  <a:lnTo>
                    <a:pt x="0" y="190372"/>
                  </a:lnTo>
                  <a:lnTo>
                    <a:pt x="8613" y="238576"/>
                  </a:lnTo>
                  <a:lnTo>
                    <a:pt x="19061" y="286049"/>
                  </a:lnTo>
                  <a:lnTo>
                    <a:pt x="31302" y="332757"/>
                  </a:lnTo>
                  <a:lnTo>
                    <a:pt x="45296" y="378666"/>
                  </a:lnTo>
                  <a:lnTo>
                    <a:pt x="61004" y="423740"/>
                  </a:lnTo>
                  <a:lnTo>
                    <a:pt x="78386" y="467945"/>
                  </a:lnTo>
                  <a:lnTo>
                    <a:pt x="97400" y="511246"/>
                  </a:lnTo>
                  <a:lnTo>
                    <a:pt x="118007" y="553607"/>
                  </a:lnTo>
                  <a:lnTo>
                    <a:pt x="140168" y="594994"/>
                  </a:lnTo>
                  <a:lnTo>
                    <a:pt x="163841" y="635373"/>
                  </a:lnTo>
                  <a:lnTo>
                    <a:pt x="188987" y="674708"/>
                  </a:lnTo>
                  <a:lnTo>
                    <a:pt x="215566" y="712963"/>
                  </a:lnTo>
                  <a:lnTo>
                    <a:pt x="243537" y="750106"/>
                  </a:lnTo>
                  <a:lnTo>
                    <a:pt x="272860" y="786099"/>
                  </a:lnTo>
                  <a:lnTo>
                    <a:pt x="303496" y="820910"/>
                  </a:lnTo>
                  <a:lnTo>
                    <a:pt x="335404" y="854502"/>
                  </a:lnTo>
                  <a:lnTo>
                    <a:pt x="368543" y="886841"/>
                  </a:lnTo>
                  <a:lnTo>
                    <a:pt x="402875" y="917892"/>
                  </a:lnTo>
                  <a:lnTo>
                    <a:pt x="438359" y="947620"/>
                  </a:lnTo>
                  <a:lnTo>
                    <a:pt x="474954" y="975990"/>
                  </a:lnTo>
                  <a:lnTo>
                    <a:pt x="512621" y="1002968"/>
                  </a:lnTo>
                  <a:lnTo>
                    <a:pt x="551320" y="1028518"/>
                  </a:lnTo>
                  <a:lnTo>
                    <a:pt x="591009" y="1052605"/>
                  </a:lnTo>
                  <a:lnTo>
                    <a:pt x="631650" y="1075196"/>
                  </a:lnTo>
                  <a:lnTo>
                    <a:pt x="673203" y="1096254"/>
                  </a:lnTo>
                  <a:lnTo>
                    <a:pt x="715626" y="1115744"/>
                  </a:lnTo>
                  <a:lnTo>
                    <a:pt x="758880" y="1133633"/>
                  </a:lnTo>
                  <a:lnTo>
                    <a:pt x="802925" y="1149885"/>
                  </a:lnTo>
                  <a:lnTo>
                    <a:pt x="847721" y="1164465"/>
                  </a:lnTo>
                  <a:lnTo>
                    <a:pt x="893227" y="1177339"/>
                  </a:lnTo>
                  <a:lnTo>
                    <a:pt x="939404" y="1188471"/>
                  </a:lnTo>
                  <a:lnTo>
                    <a:pt x="986211" y="1197826"/>
                  </a:lnTo>
                  <a:lnTo>
                    <a:pt x="1033608" y="1205371"/>
                  </a:lnTo>
                  <a:lnTo>
                    <a:pt x="1081556" y="1211069"/>
                  </a:lnTo>
                  <a:lnTo>
                    <a:pt x="1130013" y="1214886"/>
                  </a:lnTo>
                  <a:lnTo>
                    <a:pt x="1178940" y="1216786"/>
                  </a:lnTo>
                  <a:lnTo>
                    <a:pt x="1201927" y="0"/>
                  </a:lnTo>
                  <a:close/>
                </a:path>
              </a:pathLst>
            </a:custGeom>
            <a:solidFill>
              <a:srgbClr val="FF99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object 6"/>
            <p:cNvSpPr/>
            <p:nvPr/>
          </p:nvSpPr>
          <p:spPr>
            <a:xfrm>
              <a:off x="2151922" y="1168907"/>
              <a:ext cx="1217295" cy="1332865"/>
            </a:xfrm>
            <a:custGeom>
              <a:avLst/>
              <a:gdLst/>
              <a:ahLst/>
              <a:cxnLst/>
              <a:rect l="l" t="t" r="r" b="b"/>
              <a:pathLst>
                <a:path w="1217295" h="1332864">
                  <a:moveTo>
                    <a:pt x="797525" y="0"/>
                  </a:moveTo>
                  <a:lnTo>
                    <a:pt x="752567" y="17521"/>
                  </a:lnTo>
                  <a:lnTo>
                    <a:pt x="708644" y="36656"/>
                  </a:lnTo>
                  <a:lnTo>
                    <a:pt x="665781" y="57359"/>
                  </a:lnTo>
                  <a:lnTo>
                    <a:pt x="624003" y="79587"/>
                  </a:lnTo>
                  <a:lnTo>
                    <a:pt x="583337" y="103296"/>
                  </a:lnTo>
                  <a:lnTo>
                    <a:pt x="543809" y="128442"/>
                  </a:lnTo>
                  <a:lnTo>
                    <a:pt x="505444" y="154981"/>
                  </a:lnTo>
                  <a:lnTo>
                    <a:pt x="468269" y="182869"/>
                  </a:lnTo>
                  <a:lnTo>
                    <a:pt x="432308" y="212062"/>
                  </a:lnTo>
                  <a:lnTo>
                    <a:pt x="397589" y="242515"/>
                  </a:lnTo>
                  <a:lnTo>
                    <a:pt x="364136" y="274186"/>
                  </a:lnTo>
                  <a:lnTo>
                    <a:pt x="331976" y="307029"/>
                  </a:lnTo>
                  <a:lnTo>
                    <a:pt x="301134" y="341001"/>
                  </a:lnTo>
                  <a:lnTo>
                    <a:pt x="271636" y="376058"/>
                  </a:lnTo>
                  <a:lnTo>
                    <a:pt x="243508" y="412156"/>
                  </a:lnTo>
                  <a:lnTo>
                    <a:pt x="216777" y="449251"/>
                  </a:lnTo>
                  <a:lnTo>
                    <a:pt x="191467" y="487299"/>
                  </a:lnTo>
                  <a:lnTo>
                    <a:pt x="167605" y="526256"/>
                  </a:lnTo>
                  <a:lnTo>
                    <a:pt x="145216" y="566077"/>
                  </a:lnTo>
                  <a:lnTo>
                    <a:pt x="124326" y="606720"/>
                  </a:lnTo>
                  <a:lnTo>
                    <a:pt x="104962" y="648139"/>
                  </a:lnTo>
                  <a:lnTo>
                    <a:pt x="87148" y="690291"/>
                  </a:lnTo>
                  <a:lnTo>
                    <a:pt x="70912" y="733133"/>
                  </a:lnTo>
                  <a:lnTo>
                    <a:pt x="56277" y="776619"/>
                  </a:lnTo>
                  <a:lnTo>
                    <a:pt x="43272" y="820706"/>
                  </a:lnTo>
                  <a:lnTo>
                    <a:pt x="31920" y="865349"/>
                  </a:lnTo>
                  <a:lnTo>
                    <a:pt x="22249" y="910506"/>
                  </a:lnTo>
                  <a:lnTo>
                    <a:pt x="14284" y="956132"/>
                  </a:lnTo>
                  <a:lnTo>
                    <a:pt x="8051" y="1002182"/>
                  </a:lnTo>
                  <a:lnTo>
                    <a:pt x="3575" y="1048614"/>
                  </a:lnTo>
                  <a:lnTo>
                    <a:pt x="882" y="1095382"/>
                  </a:lnTo>
                  <a:lnTo>
                    <a:pt x="0" y="1142443"/>
                  </a:lnTo>
                  <a:lnTo>
                    <a:pt x="952" y="1189754"/>
                  </a:lnTo>
                  <a:lnTo>
                    <a:pt x="3765" y="1237269"/>
                  </a:lnTo>
                  <a:lnTo>
                    <a:pt x="8465" y="1284945"/>
                  </a:lnTo>
                  <a:lnTo>
                    <a:pt x="15078" y="1332737"/>
                  </a:lnTo>
                  <a:lnTo>
                    <a:pt x="1217006" y="1142364"/>
                  </a:lnTo>
                  <a:lnTo>
                    <a:pt x="797525" y="0"/>
                  </a:lnTo>
                  <a:close/>
                </a:path>
              </a:pathLst>
            </a:custGeom>
            <a:solidFill>
              <a:srgbClr val="D7D7D7"/>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object 7"/>
            <p:cNvSpPr/>
            <p:nvPr/>
          </p:nvSpPr>
          <p:spPr>
            <a:xfrm>
              <a:off x="2949448" y="1094358"/>
              <a:ext cx="419734" cy="1217295"/>
            </a:xfrm>
            <a:custGeom>
              <a:avLst/>
              <a:gdLst/>
              <a:ahLst/>
              <a:cxnLst/>
              <a:rect l="l" t="t" r="r" b="b"/>
              <a:pathLst>
                <a:path w="419735" h="1217295">
                  <a:moveTo>
                    <a:pt x="419480" y="0"/>
                  </a:moveTo>
                  <a:lnTo>
                    <a:pt x="365873" y="1182"/>
                  </a:lnTo>
                  <a:lnTo>
                    <a:pt x="312449" y="4718"/>
                  </a:lnTo>
                  <a:lnTo>
                    <a:pt x="259284" y="10595"/>
                  </a:lnTo>
                  <a:lnTo>
                    <a:pt x="206454" y="18796"/>
                  </a:lnTo>
                  <a:lnTo>
                    <a:pt x="154034" y="29306"/>
                  </a:lnTo>
                  <a:lnTo>
                    <a:pt x="102102" y="42112"/>
                  </a:lnTo>
                  <a:lnTo>
                    <a:pt x="50731" y="57198"/>
                  </a:lnTo>
                  <a:lnTo>
                    <a:pt x="0" y="74549"/>
                  </a:lnTo>
                  <a:lnTo>
                    <a:pt x="419480" y="1216914"/>
                  </a:lnTo>
                  <a:lnTo>
                    <a:pt x="419480" y="0"/>
                  </a:lnTo>
                  <a:close/>
                </a:path>
              </a:pathLst>
            </a:custGeom>
            <a:solidFill>
              <a:srgbClr val="4DAE49"/>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8" name="object 8"/>
          <p:cNvSpPr txBox="1"/>
          <p:nvPr/>
        </p:nvSpPr>
        <p:spPr>
          <a:xfrm>
            <a:off x="4678807" y="2231516"/>
            <a:ext cx="383540" cy="177800"/>
          </a:xfrm>
          <a:prstGeom prst="rect">
            <a:avLst/>
          </a:prstGeom>
        </p:spPr>
        <p:txBody>
          <a:bodyPr vert="horz" wrap="square" lIns="0" tIns="12065" rIns="0" bIns="0" rtlCol="0">
            <a:spAutoFit/>
          </a:bodyPr>
          <a:lstStyle/>
          <a:p>
            <a:pPr marL="12700" marR="0" lvl="0" indent="0" defTabSz="914400" eaLnBrk="1" fontAlgn="auto" latinLnBrk="0" hangingPunct="1">
              <a:lnSpc>
                <a:spcPct val="100000"/>
              </a:lnSpc>
              <a:spcBef>
                <a:spcPts val="95"/>
              </a:spcBef>
              <a:spcAft>
                <a:spcPts val="0"/>
              </a:spcAft>
              <a:buClrTx/>
              <a:buSzTx/>
              <a:buFontTx/>
              <a:buNone/>
              <a:tabLst/>
              <a:defRPr/>
            </a:pPr>
            <a:r>
              <a:rPr kumimoji="0" sz="1000" b="0" i="0" u="none" strike="noStrike" kern="0" cap="none" spc="-10" normalizeH="0" baseline="0" noProof="0">
                <a:ln>
                  <a:noFill/>
                </a:ln>
                <a:solidFill>
                  <a:sysClr val="windowText" lastClr="000000"/>
                </a:solidFill>
                <a:effectLst/>
                <a:uLnTx/>
                <a:uFillTx/>
                <a:latin typeface="Arial"/>
                <a:cs typeface="Arial"/>
              </a:rPr>
              <a:t>50.3%</a:t>
            </a:r>
            <a:endParaRPr kumimoji="0" sz="1000" b="0" i="0" u="none" strike="noStrike" kern="0" cap="none" spc="0" normalizeH="0" baseline="0" noProof="0">
              <a:ln>
                <a:noFill/>
              </a:ln>
              <a:solidFill>
                <a:sysClr val="windowText" lastClr="000000"/>
              </a:solidFill>
              <a:effectLst/>
              <a:uLnTx/>
              <a:uFillTx/>
              <a:latin typeface="Arial"/>
              <a:cs typeface="Arial"/>
            </a:endParaRPr>
          </a:p>
        </p:txBody>
      </p:sp>
      <p:sp>
        <p:nvSpPr>
          <p:cNvPr id="9" name="object 9"/>
          <p:cNvSpPr txBox="1"/>
          <p:nvPr/>
        </p:nvSpPr>
        <p:spPr>
          <a:xfrm>
            <a:off x="2115057" y="3265119"/>
            <a:ext cx="383540" cy="177800"/>
          </a:xfrm>
          <a:prstGeom prst="rect">
            <a:avLst/>
          </a:prstGeom>
        </p:spPr>
        <p:txBody>
          <a:bodyPr vert="horz" wrap="square" lIns="0" tIns="12065" rIns="0" bIns="0" rtlCol="0">
            <a:spAutoFit/>
          </a:bodyPr>
          <a:lstStyle/>
          <a:p>
            <a:pPr marL="12700" marR="0" lvl="0" indent="0" defTabSz="914400" eaLnBrk="1" fontAlgn="auto" latinLnBrk="0" hangingPunct="1">
              <a:lnSpc>
                <a:spcPct val="100000"/>
              </a:lnSpc>
              <a:spcBef>
                <a:spcPts val="95"/>
              </a:spcBef>
              <a:spcAft>
                <a:spcPts val="0"/>
              </a:spcAft>
              <a:buClrTx/>
              <a:buSzTx/>
              <a:buFontTx/>
              <a:buNone/>
              <a:tabLst/>
              <a:defRPr/>
            </a:pPr>
            <a:r>
              <a:rPr kumimoji="0" sz="1000" b="0" i="0" u="none" strike="noStrike" kern="0" cap="none" spc="-10" normalizeH="0" baseline="0" noProof="0">
                <a:ln>
                  <a:noFill/>
                </a:ln>
                <a:solidFill>
                  <a:sysClr val="windowText" lastClr="000000"/>
                </a:solidFill>
                <a:effectLst/>
                <a:uLnTx/>
                <a:uFillTx/>
                <a:latin typeface="Arial"/>
                <a:cs typeface="Arial"/>
              </a:rPr>
              <a:t>22.2%</a:t>
            </a:r>
            <a:endParaRPr kumimoji="0" sz="1000" b="0" i="0" u="none" strike="noStrike" kern="0" cap="none" spc="0" normalizeH="0" baseline="0" noProof="0">
              <a:ln>
                <a:noFill/>
              </a:ln>
              <a:solidFill>
                <a:sysClr val="windowText" lastClr="000000"/>
              </a:solidFill>
              <a:effectLst/>
              <a:uLnTx/>
              <a:uFillTx/>
              <a:latin typeface="Arial"/>
              <a:cs typeface="Arial"/>
            </a:endParaRPr>
          </a:p>
        </p:txBody>
      </p:sp>
      <p:sp>
        <p:nvSpPr>
          <p:cNvPr id="10" name="object 10"/>
          <p:cNvSpPr txBox="1"/>
          <p:nvPr/>
        </p:nvSpPr>
        <p:spPr>
          <a:xfrm>
            <a:off x="1852041" y="1523492"/>
            <a:ext cx="383540" cy="177800"/>
          </a:xfrm>
          <a:prstGeom prst="rect">
            <a:avLst/>
          </a:prstGeom>
        </p:spPr>
        <p:txBody>
          <a:bodyPr vert="horz" wrap="square" lIns="0" tIns="12065" rIns="0" bIns="0" rtlCol="0">
            <a:spAutoFit/>
          </a:bodyPr>
          <a:lstStyle/>
          <a:p>
            <a:pPr marL="12700" marR="0" lvl="0" indent="0" defTabSz="914400" eaLnBrk="1" fontAlgn="auto" latinLnBrk="0" hangingPunct="1">
              <a:lnSpc>
                <a:spcPct val="100000"/>
              </a:lnSpc>
              <a:spcBef>
                <a:spcPts val="95"/>
              </a:spcBef>
              <a:spcAft>
                <a:spcPts val="0"/>
              </a:spcAft>
              <a:buClrTx/>
              <a:buSzTx/>
              <a:buFontTx/>
              <a:buNone/>
              <a:tabLst/>
              <a:defRPr/>
            </a:pPr>
            <a:r>
              <a:rPr kumimoji="0" sz="1000" b="0" i="0" u="none" strike="noStrike" kern="0" cap="none" spc="-10" normalizeH="0" baseline="0" noProof="0">
                <a:ln>
                  <a:noFill/>
                </a:ln>
                <a:solidFill>
                  <a:sysClr val="windowText" lastClr="000000"/>
                </a:solidFill>
                <a:effectLst/>
                <a:uLnTx/>
                <a:uFillTx/>
                <a:latin typeface="Arial"/>
                <a:cs typeface="Arial"/>
              </a:rPr>
              <a:t>21.9%</a:t>
            </a:r>
            <a:endParaRPr kumimoji="0" sz="1000" b="0" i="0" u="none" strike="noStrike" kern="0" cap="none" spc="0" normalizeH="0" baseline="0" noProof="0">
              <a:ln>
                <a:noFill/>
              </a:ln>
              <a:solidFill>
                <a:sysClr val="windowText" lastClr="000000"/>
              </a:solidFill>
              <a:effectLst/>
              <a:uLnTx/>
              <a:uFillTx/>
              <a:latin typeface="Arial"/>
              <a:cs typeface="Arial"/>
            </a:endParaRPr>
          </a:p>
        </p:txBody>
      </p:sp>
      <p:sp>
        <p:nvSpPr>
          <p:cNvPr id="11" name="object 11"/>
          <p:cNvSpPr txBox="1"/>
          <p:nvPr/>
        </p:nvSpPr>
        <p:spPr>
          <a:xfrm>
            <a:off x="2888995" y="880110"/>
            <a:ext cx="313690" cy="177800"/>
          </a:xfrm>
          <a:prstGeom prst="rect">
            <a:avLst/>
          </a:prstGeom>
        </p:spPr>
        <p:txBody>
          <a:bodyPr vert="horz" wrap="square" lIns="0" tIns="12065" rIns="0" bIns="0" rtlCol="0">
            <a:spAutoFit/>
          </a:bodyPr>
          <a:lstStyle/>
          <a:p>
            <a:pPr marL="12700" marR="0" lvl="0" indent="0" defTabSz="914400" eaLnBrk="1" fontAlgn="auto" latinLnBrk="0" hangingPunct="1">
              <a:lnSpc>
                <a:spcPct val="100000"/>
              </a:lnSpc>
              <a:spcBef>
                <a:spcPts val="95"/>
              </a:spcBef>
              <a:spcAft>
                <a:spcPts val="0"/>
              </a:spcAft>
              <a:buClrTx/>
              <a:buSzTx/>
              <a:buFontTx/>
              <a:buNone/>
              <a:tabLst/>
              <a:defRPr/>
            </a:pPr>
            <a:r>
              <a:rPr kumimoji="0" sz="1000" b="0" i="0" u="none" strike="noStrike" kern="0" cap="none" spc="-20" normalizeH="0" baseline="0" noProof="0">
                <a:ln>
                  <a:noFill/>
                </a:ln>
                <a:solidFill>
                  <a:sysClr val="windowText" lastClr="000000"/>
                </a:solidFill>
                <a:effectLst/>
                <a:uLnTx/>
                <a:uFillTx/>
                <a:latin typeface="Arial"/>
                <a:cs typeface="Arial"/>
              </a:rPr>
              <a:t>5.6%</a:t>
            </a:r>
            <a:endParaRPr kumimoji="0" sz="1000" b="0" i="0" u="none" strike="noStrike" kern="0" cap="none" spc="0" normalizeH="0" baseline="0" noProof="0">
              <a:ln>
                <a:noFill/>
              </a:ln>
              <a:solidFill>
                <a:sysClr val="windowText" lastClr="000000"/>
              </a:solidFill>
              <a:effectLst/>
              <a:uLnTx/>
              <a:uFillTx/>
              <a:latin typeface="Arial"/>
              <a:cs typeface="Arial"/>
            </a:endParaRPr>
          </a:p>
        </p:txBody>
      </p:sp>
      <p:sp>
        <p:nvSpPr>
          <p:cNvPr id="12" name="object 12"/>
          <p:cNvSpPr/>
          <p:nvPr/>
        </p:nvSpPr>
        <p:spPr>
          <a:xfrm>
            <a:off x="1949195" y="3860291"/>
            <a:ext cx="64135" cy="64135"/>
          </a:xfrm>
          <a:custGeom>
            <a:avLst/>
            <a:gdLst/>
            <a:ahLst/>
            <a:cxnLst/>
            <a:rect l="l" t="t" r="r" b="b"/>
            <a:pathLst>
              <a:path w="64135" h="64135">
                <a:moveTo>
                  <a:pt x="64007" y="0"/>
                </a:moveTo>
                <a:lnTo>
                  <a:pt x="0" y="0"/>
                </a:lnTo>
                <a:lnTo>
                  <a:pt x="0" y="64008"/>
                </a:lnTo>
                <a:lnTo>
                  <a:pt x="64007" y="64008"/>
                </a:lnTo>
                <a:lnTo>
                  <a:pt x="64007" y="0"/>
                </a:lnTo>
                <a:close/>
              </a:path>
            </a:pathLst>
          </a:custGeom>
          <a:solidFill>
            <a:srgbClr val="073762"/>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object 13"/>
          <p:cNvSpPr txBox="1"/>
          <p:nvPr/>
        </p:nvSpPr>
        <p:spPr>
          <a:xfrm>
            <a:off x="2027935" y="3794252"/>
            <a:ext cx="484505" cy="177800"/>
          </a:xfrm>
          <a:prstGeom prst="rect">
            <a:avLst/>
          </a:prstGeom>
        </p:spPr>
        <p:txBody>
          <a:bodyPr vert="horz" wrap="square" lIns="0" tIns="12065" rIns="0" bIns="0" rtlCol="0">
            <a:spAutoFit/>
          </a:bodyPr>
          <a:lstStyle/>
          <a:p>
            <a:pPr marL="12700" marR="0" lvl="0" indent="0" defTabSz="914400" eaLnBrk="1" fontAlgn="auto" latinLnBrk="0" hangingPunct="1">
              <a:lnSpc>
                <a:spcPct val="100000"/>
              </a:lnSpc>
              <a:spcBef>
                <a:spcPts val="95"/>
              </a:spcBef>
              <a:spcAft>
                <a:spcPts val="0"/>
              </a:spcAft>
              <a:buClrTx/>
              <a:buSzTx/>
              <a:buFontTx/>
              <a:buNone/>
              <a:tabLst/>
              <a:defRPr/>
            </a:pPr>
            <a:r>
              <a:rPr kumimoji="0" sz="1000" b="0" i="0" u="none" strike="noStrike" kern="0" cap="none" spc="0" normalizeH="0" baseline="0" noProof="0">
                <a:ln>
                  <a:noFill/>
                </a:ln>
                <a:solidFill>
                  <a:sysClr val="windowText" lastClr="000000"/>
                </a:solidFill>
                <a:effectLst/>
                <a:uLnTx/>
                <a:uFillTx/>
                <a:latin typeface="Arial"/>
                <a:cs typeface="Arial"/>
              </a:rPr>
              <a:t>Grade</a:t>
            </a:r>
            <a:r>
              <a:rPr kumimoji="0" sz="1000" b="0" i="0" u="none" strike="noStrike" kern="0" cap="none" spc="-20" normalizeH="0" baseline="0" noProof="0">
                <a:ln>
                  <a:noFill/>
                </a:ln>
                <a:solidFill>
                  <a:sysClr val="windowText" lastClr="000000"/>
                </a:solidFill>
                <a:effectLst/>
                <a:uLnTx/>
                <a:uFillTx/>
                <a:latin typeface="Arial"/>
                <a:cs typeface="Arial"/>
              </a:rPr>
              <a:t> </a:t>
            </a:r>
            <a:r>
              <a:rPr kumimoji="0" sz="1000" b="0" i="0" u="none" strike="noStrike" kern="0" cap="none" spc="-50" normalizeH="0" baseline="0" noProof="0">
                <a:ln>
                  <a:noFill/>
                </a:ln>
                <a:solidFill>
                  <a:sysClr val="windowText" lastClr="000000"/>
                </a:solidFill>
                <a:effectLst/>
                <a:uLnTx/>
                <a:uFillTx/>
                <a:latin typeface="Arial"/>
                <a:cs typeface="Arial"/>
              </a:rPr>
              <a:t>3</a:t>
            </a:r>
            <a:endParaRPr kumimoji="0" sz="1000" b="0" i="0" u="none" strike="noStrike" kern="0" cap="none" spc="0" normalizeH="0" baseline="0" noProof="0">
              <a:ln>
                <a:noFill/>
              </a:ln>
              <a:solidFill>
                <a:sysClr val="windowText" lastClr="000000"/>
              </a:solidFill>
              <a:effectLst/>
              <a:uLnTx/>
              <a:uFillTx/>
              <a:latin typeface="Arial"/>
              <a:cs typeface="Arial"/>
            </a:endParaRPr>
          </a:p>
        </p:txBody>
      </p:sp>
      <p:sp>
        <p:nvSpPr>
          <p:cNvPr id="14" name="object 14"/>
          <p:cNvSpPr/>
          <p:nvPr/>
        </p:nvSpPr>
        <p:spPr>
          <a:xfrm>
            <a:off x="2734055" y="3860291"/>
            <a:ext cx="64135" cy="64135"/>
          </a:xfrm>
          <a:custGeom>
            <a:avLst/>
            <a:gdLst/>
            <a:ahLst/>
            <a:cxnLst/>
            <a:rect l="l" t="t" r="r" b="b"/>
            <a:pathLst>
              <a:path w="64135" h="64135">
                <a:moveTo>
                  <a:pt x="64007" y="0"/>
                </a:moveTo>
                <a:lnTo>
                  <a:pt x="0" y="0"/>
                </a:lnTo>
                <a:lnTo>
                  <a:pt x="0" y="64008"/>
                </a:lnTo>
                <a:lnTo>
                  <a:pt x="64007" y="64008"/>
                </a:lnTo>
                <a:lnTo>
                  <a:pt x="64007" y="0"/>
                </a:lnTo>
                <a:close/>
              </a:path>
            </a:pathLst>
          </a:custGeom>
          <a:solidFill>
            <a:srgbClr val="FF99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object 15"/>
          <p:cNvSpPr txBox="1"/>
          <p:nvPr/>
        </p:nvSpPr>
        <p:spPr>
          <a:xfrm>
            <a:off x="2813050" y="3794252"/>
            <a:ext cx="484505" cy="177800"/>
          </a:xfrm>
          <a:prstGeom prst="rect">
            <a:avLst/>
          </a:prstGeom>
        </p:spPr>
        <p:txBody>
          <a:bodyPr vert="horz" wrap="square" lIns="0" tIns="12065" rIns="0" bIns="0" rtlCol="0">
            <a:spAutoFit/>
          </a:bodyPr>
          <a:lstStyle/>
          <a:p>
            <a:pPr marL="12700" marR="0" lvl="0" indent="0" defTabSz="914400" eaLnBrk="1" fontAlgn="auto" latinLnBrk="0" hangingPunct="1">
              <a:lnSpc>
                <a:spcPct val="100000"/>
              </a:lnSpc>
              <a:spcBef>
                <a:spcPts val="95"/>
              </a:spcBef>
              <a:spcAft>
                <a:spcPts val="0"/>
              </a:spcAft>
              <a:buClrTx/>
              <a:buSzTx/>
              <a:buFontTx/>
              <a:buNone/>
              <a:tabLst/>
              <a:defRPr/>
            </a:pPr>
            <a:r>
              <a:rPr kumimoji="0" sz="1000" b="0" i="0" u="none" strike="noStrike" kern="0" cap="none" spc="0" normalizeH="0" baseline="0" noProof="0">
                <a:ln>
                  <a:noFill/>
                </a:ln>
                <a:solidFill>
                  <a:sysClr val="windowText" lastClr="000000"/>
                </a:solidFill>
                <a:effectLst/>
                <a:uLnTx/>
                <a:uFillTx/>
                <a:latin typeface="Arial"/>
                <a:cs typeface="Arial"/>
              </a:rPr>
              <a:t>Grade</a:t>
            </a:r>
            <a:r>
              <a:rPr kumimoji="0" sz="1000" b="0" i="0" u="none" strike="noStrike" kern="0" cap="none" spc="-20" normalizeH="0" baseline="0" noProof="0">
                <a:ln>
                  <a:noFill/>
                </a:ln>
                <a:solidFill>
                  <a:sysClr val="windowText" lastClr="000000"/>
                </a:solidFill>
                <a:effectLst/>
                <a:uLnTx/>
                <a:uFillTx/>
                <a:latin typeface="Arial"/>
                <a:cs typeface="Arial"/>
              </a:rPr>
              <a:t> </a:t>
            </a:r>
            <a:r>
              <a:rPr kumimoji="0" sz="1000" b="0" i="0" u="none" strike="noStrike" kern="0" cap="none" spc="-50" normalizeH="0" baseline="0" noProof="0">
                <a:ln>
                  <a:noFill/>
                </a:ln>
                <a:solidFill>
                  <a:sysClr val="windowText" lastClr="000000"/>
                </a:solidFill>
                <a:effectLst/>
                <a:uLnTx/>
                <a:uFillTx/>
                <a:latin typeface="Arial"/>
                <a:cs typeface="Arial"/>
              </a:rPr>
              <a:t>2</a:t>
            </a:r>
            <a:endParaRPr kumimoji="0" sz="1000" b="0" i="0" u="none" strike="noStrike" kern="0" cap="none" spc="0" normalizeH="0" baseline="0" noProof="0">
              <a:ln>
                <a:noFill/>
              </a:ln>
              <a:solidFill>
                <a:sysClr val="windowText" lastClr="000000"/>
              </a:solidFill>
              <a:effectLst/>
              <a:uLnTx/>
              <a:uFillTx/>
              <a:latin typeface="Arial"/>
              <a:cs typeface="Arial"/>
            </a:endParaRPr>
          </a:p>
        </p:txBody>
      </p:sp>
      <p:sp>
        <p:nvSpPr>
          <p:cNvPr id="16" name="object 16"/>
          <p:cNvSpPr/>
          <p:nvPr/>
        </p:nvSpPr>
        <p:spPr>
          <a:xfrm>
            <a:off x="3518915" y="3860291"/>
            <a:ext cx="64135" cy="64135"/>
          </a:xfrm>
          <a:custGeom>
            <a:avLst/>
            <a:gdLst/>
            <a:ahLst/>
            <a:cxnLst/>
            <a:rect l="l" t="t" r="r" b="b"/>
            <a:pathLst>
              <a:path w="64135" h="64135">
                <a:moveTo>
                  <a:pt x="64008" y="0"/>
                </a:moveTo>
                <a:lnTo>
                  <a:pt x="0" y="0"/>
                </a:lnTo>
                <a:lnTo>
                  <a:pt x="0" y="64008"/>
                </a:lnTo>
                <a:lnTo>
                  <a:pt x="64008" y="64008"/>
                </a:lnTo>
                <a:lnTo>
                  <a:pt x="64008" y="0"/>
                </a:lnTo>
                <a:close/>
              </a:path>
            </a:pathLst>
          </a:custGeom>
          <a:solidFill>
            <a:srgbClr val="D7D7D7"/>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object 17"/>
          <p:cNvSpPr txBox="1"/>
          <p:nvPr/>
        </p:nvSpPr>
        <p:spPr>
          <a:xfrm>
            <a:off x="3597909" y="3794252"/>
            <a:ext cx="484505" cy="177800"/>
          </a:xfrm>
          <a:prstGeom prst="rect">
            <a:avLst/>
          </a:prstGeom>
        </p:spPr>
        <p:txBody>
          <a:bodyPr vert="horz" wrap="square" lIns="0" tIns="12065" rIns="0" bIns="0" rtlCol="0">
            <a:spAutoFit/>
          </a:bodyPr>
          <a:lstStyle/>
          <a:p>
            <a:pPr marL="12700" marR="0" lvl="0" indent="0" defTabSz="914400" eaLnBrk="1" fontAlgn="auto" latinLnBrk="0" hangingPunct="1">
              <a:lnSpc>
                <a:spcPct val="100000"/>
              </a:lnSpc>
              <a:spcBef>
                <a:spcPts val="95"/>
              </a:spcBef>
              <a:spcAft>
                <a:spcPts val="0"/>
              </a:spcAft>
              <a:buClrTx/>
              <a:buSzTx/>
              <a:buFontTx/>
              <a:buNone/>
              <a:tabLst/>
              <a:defRPr/>
            </a:pPr>
            <a:r>
              <a:rPr kumimoji="0" sz="1000" b="0" i="0" u="none" strike="noStrike" kern="0" cap="none" spc="0" normalizeH="0" baseline="0" noProof="0">
                <a:ln>
                  <a:noFill/>
                </a:ln>
                <a:solidFill>
                  <a:sysClr val="windowText" lastClr="000000"/>
                </a:solidFill>
                <a:effectLst/>
                <a:uLnTx/>
                <a:uFillTx/>
                <a:latin typeface="Arial"/>
                <a:cs typeface="Arial"/>
              </a:rPr>
              <a:t>Grade</a:t>
            </a:r>
            <a:r>
              <a:rPr kumimoji="0" sz="1000" b="0" i="0" u="none" strike="noStrike" kern="0" cap="none" spc="-20" normalizeH="0" baseline="0" noProof="0">
                <a:ln>
                  <a:noFill/>
                </a:ln>
                <a:solidFill>
                  <a:sysClr val="windowText" lastClr="000000"/>
                </a:solidFill>
                <a:effectLst/>
                <a:uLnTx/>
                <a:uFillTx/>
                <a:latin typeface="Arial"/>
                <a:cs typeface="Arial"/>
              </a:rPr>
              <a:t> </a:t>
            </a:r>
            <a:r>
              <a:rPr kumimoji="0" sz="1000" b="0" i="0" u="none" strike="noStrike" kern="0" cap="none" spc="-50" normalizeH="0" baseline="0" noProof="0">
                <a:ln>
                  <a:noFill/>
                </a:ln>
                <a:solidFill>
                  <a:sysClr val="windowText" lastClr="000000"/>
                </a:solidFill>
                <a:effectLst/>
                <a:uLnTx/>
                <a:uFillTx/>
                <a:latin typeface="Arial"/>
                <a:cs typeface="Arial"/>
              </a:rPr>
              <a:t>1</a:t>
            </a:r>
            <a:endParaRPr kumimoji="0" sz="1000" b="0" i="0" u="none" strike="noStrike" kern="0" cap="none" spc="0" normalizeH="0" baseline="0" noProof="0">
              <a:ln>
                <a:noFill/>
              </a:ln>
              <a:solidFill>
                <a:sysClr val="windowText" lastClr="000000"/>
              </a:solidFill>
              <a:effectLst/>
              <a:uLnTx/>
              <a:uFillTx/>
              <a:latin typeface="Arial"/>
              <a:cs typeface="Arial"/>
            </a:endParaRPr>
          </a:p>
        </p:txBody>
      </p:sp>
      <p:sp>
        <p:nvSpPr>
          <p:cNvPr id="18" name="object 18"/>
          <p:cNvSpPr/>
          <p:nvPr/>
        </p:nvSpPr>
        <p:spPr>
          <a:xfrm>
            <a:off x="4303776" y="3860291"/>
            <a:ext cx="64135" cy="64135"/>
          </a:xfrm>
          <a:custGeom>
            <a:avLst/>
            <a:gdLst/>
            <a:ahLst/>
            <a:cxnLst/>
            <a:rect l="l" t="t" r="r" b="b"/>
            <a:pathLst>
              <a:path w="64135" h="64135">
                <a:moveTo>
                  <a:pt x="64008" y="0"/>
                </a:moveTo>
                <a:lnTo>
                  <a:pt x="0" y="0"/>
                </a:lnTo>
                <a:lnTo>
                  <a:pt x="0" y="64008"/>
                </a:lnTo>
                <a:lnTo>
                  <a:pt x="64008" y="64008"/>
                </a:lnTo>
                <a:lnTo>
                  <a:pt x="64008" y="0"/>
                </a:lnTo>
                <a:close/>
              </a:path>
            </a:pathLst>
          </a:custGeom>
          <a:solidFill>
            <a:srgbClr val="4DAE49"/>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object 19"/>
          <p:cNvSpPr txBox="1"/>
          <p:nvPr/>
        </p:nvSpPr>
        <p:spPr>
          <a:xfrm>
            <a:off x="4382770" y="3794252"/>
            <a:ext cx="485775" cy="177800"/>
          </a:xfrm>
          <a:prstGeom prst="rect">
            <a:avLst/>
          </a:prstGeom>
        </p:spPr>
        <p:txBody>
          <a:bodyPr vert="horz" wrap="square" lIns="0" tIns="12065" rIns="0" bIns="0" rtlCol="0">
            <a:spAutoFit/>
          </a:bodyPr>
          <a:lstStyle/>
          <a:p>
            <a:pPr marL="12700" marR="0" lvl="0" indent="0" defTabSz="914400" eaLnBrk="1" fontAlgn="auto" latinLnBrk="0" hangingPunct="1">
              <a:lnSpc>
                <a:spcPct val="100000"/>
              </a:lnSpc>
              <a:spcBef>
                <a:spcPts val="95"/>
              </a:spcBef>
              <a:spcAft>
                <a:spcPts val="0"/>
              </a:spcAft>
              <a:buClrTx/>
              <a:buSzTx/>
              <a:buFontTx/>
              <a:buNone/>
              <a:tabLst/>
              <a:defRPr/>
            </a:pPr>
            <a:r>
              <a:rPr kumimoji="0" sz="1000" b="0" i="0" u="none" strike="noStrike" kern="0" cap="none" spc="0" normalizeH="0" baseline="0" noProof="0">
                <a:ln>
                  <a:noFill/>
                </a:ln>
                <a:solidFill>
                  <a:sysClr val="windowText" lastClr="000000"/>
                </a:solidFill>
                <a:effectLst/>
                <a:uLnTx/>
                <a:uFillTx/>
                <a:latin typeface="Arial"/>
                <a:cs typeface="Arial"/>
              </a:rPr>
              <a:t>Grade</a:t>
            </a:r>
            <a:r>
              <a:rPr kumimoji="0" sz="1000" b="0" i="0" u="none" strike="noStrike" kern="0" cap="none" spc="-10" normalizeH="0" baseline="0" noProof="0">
                <a:ln>
                  <a:noFill/>
                </a:ln>
                <a:solidFill>
                  <a:sysClr val="windowText" lastClr="000000"/>
                </a:solidFill>
                <a:effectLst/>
                <a:uLnTx/>
                <a:uFillTx/>
                <a:latin typeface="Arial"/>
                <a:cs typeface="Arial"/>
              </a:rPr>
              <a:t> </a:t>
            </a:r>
            <a:r>
              <a:rPr kumimoji="0" sz="1000" b="0" i="0" u="none" strike="noStrike" kern="0" cap="none" spc="-50" normalizeH="0" baseline="0" noProof="0">
                <a:ln>
                  <a:noFill/>
                </a:ln>
                <a:solidFill>
                  <a:sysClr val="windowText" lastClr="000000"/>
                </a:solidFill>
                <a:effectLst/>
                <a:uLnTx/>
                <a:uFillTx/>
                <a:latin typeface="Arial"/>
                <a:cs typeface="Arial"/>
              </a:rPr>
              <a:t>0</a:t>
            </a:r>
            <a:endParaRPr kumimoji="0" sz="1000" b="0" i="0" u="none" strike="noStrike" kern="0" cap="none" spc="0" normalizeH="0" baseline="0" noProof="0">
              <a:ln>
                <a:noFill/>
              </a:ln>
              <a:solidFill>
                <a:sysClr val="windowText" lastClr="000000"/>
              </a:solidFill>
              <a:effectLst/>
              <a:uLnTx/>
              <a:uFillTx/>
              <a:latin typeface="Arial"/>
              <a:cs typeface="Arial"/>
            </a:endParaRPr>
          </a:p>
        </p:txBody>
      </p:sp>
      <p:sp>
        <p:nvSpPr>
          <p:cNvPr id="20" name="object 20"/>
          <p:cNvSpPr/>
          <p:nvPr/>
        </p:nvSpPr>
        <p:spPr>
          <a:xfrm>
            <a:off x="1702307" y="4200144"/>
            <a:ext cx="3473450" cy="149860"/>
          </a:xfrm>
          <a:custGeom>
            <a:avLst/>
            <a:gdLst/>
            <a:ahLst/>
            <a:cxnLst/>
            <a:rect l="l" t="t" r="r" b="b"/>
            <a:pathLst>
              <a:path w="3473450" h="149860">
                <a:moveTo>
                  <a:pt x="3248279" y="0"/>
                </a:moveTo>
                <a:lnTo>
                  <a:pt x="3248279" y="37337"/>
                </a:lnTo>
                <a:lnTo>
                  <a:pt x="224917" y="37337"/>
                </a:lnTo>
                <a:lnTo>
                  <a:pt x="224917" y="0"/>
                </a:lnTo>
                <a:lnTo>
                  <a:pt x="0" y="74675"/>
                </a:lnTo>
                <a:lnTo>
                  <a:pt x="224917" y="149351"/>
                </a:lnTo>
                <a:lnTo>
                  <a:pt x="224917" y="112013"/>
                </a:lnTo>
                <a:lnTo>
                  <a:pt x="3248279" y="112013"/>
                </a:lnTo>
                <a:lnTo>
                  <a:pt x="3248279" y="149351"/>
                </a:lnTo>
                <a:lnTo>
                  <a:pt x="3473196" y="74675"/>
                </a:lnTo>
                <a:lnTo>
                  <a:pt x="3248279" y="0"/>
                </a:lnTo>
                <a:close/>
              </a:path>
            </a:pathLst>
          </a:custGeom>
          <a:solidFill>
            <a:srgbClr val="FFCC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object 21"/>
          <p:cNvSpPr txBox="1"/>
          <p:nvPr/>
        </p:nvSpPr>
        <p:spPr>
          <a:xfrm>
            <a:off x="1243380" y="4471822"/>
            <a:ext cx="1172845" cy="14795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800" b="1" i="0" u="none" strike="noStrike" kern="0" cap="none" spc="0" normalizeH="0" baseline="0" noProof="0">
                <a:ln>
                  <a:noFill/>
                </a:ln>
                <a:solidFill>
                  <a:sysClr val="windowText" lastClr="000000"/>
                </a:solidFill>
                <a:effectLst/>
                <a:uLnTx/>
                <a:uFillTx/>
                <a:latin typeface="Arial"/>
                <a:cs typeface="Arial"/>
              </a:rPr>
              <a:t>Most</a:t>
            </a:r>
            <a:r>
              <a:rPr kumimoji="0" sz="800" b="1" i="0" u="none" strike="noStrike" kern="0" cap="none" spc="-35" normalizeH="0" baseline="0" noProof="0">
                <a:ln>
                  <a:noFill/>
                </a:ln>
                <a:solidFill>
                  <a:sysClr val="windowText" lastClr="000000"/>
                </a:solidFill>
                <a:effectLst/>
                <a:uLnTx/>
                <a:uFillTx/>
                <a:latin typeface="Arial"/>
                <a:cs typeface="Arial"/>
              </a:rPr>
              <a:t> </a:t>
            </a:r>
            <a:r>
              <a:rPr kumimoji="0" sz="800" b="1" i="0" u="none" strike="noStrike" kern="0" cap="none" spc="0" normalizeH="0" baseline="0" noProof="0">
                <a:ln>
                  <a:noFill/>
                </a:ln>
                <a:solidFill>
                  <a:sysClr val="windowText" lastClr="000000"/>
                </a:solidFill>
                <a:effectLst/>
                <a:uLnTx/>
                <a:uFillTx/>
                <a:latin typeface="Arial"/>
                <a:cs typeface="Arial"/>
              </a:rPr>
              <a:t>likely</a:t>
            </a:r>
            <a:r>
              <a:rPr kumimoji="0" sz="800" b="1" i="0" u="none" strike="noStrike" kern="0" cap="none" spc="-5" normalizeH="0" baseline="0" noProof="0">
                <a:ln>
                  <a:noFill/>
                </a:ln>
                <a:solidFill>
                  <a:sysClr val="windowText" lastClr="000000"/>
                </a:solidFill>
                <a:effectLst/>
                <a:uLnTx/>
                <a:uFillTx/>
                <a:latin typeface="Arial"/>
                <a:cs typeface="Arial"/>
              </a:rPr>
              <a:t> </a:t>
            </a:r>
            <a:r>
              <a:rPr kumimoji="0" sz="800" b="1" i="0" u="none" strike="noStrike" kern="0" cap="none" spc="-10" normalizeH="0" baseline="0" noProof="0">
                <a:ln>
                  <a:noFill/>
                </a:ln>
                <a:solidFill>
                  <a:sysClr val="windowText" lastClr="000000"/>
                </a:solidFill>
                <a:effectLst/>
                <a:uLnTx/>
                <a:uFillTx/>
                <a:latin typeface="Arial"/>
                <a:cs typeface="Arial"/>
              </a:rPr>
              <a:t>eosinophilic</a:t>
            </a:r>
            <a:endParaRPr kumimoji="0" sz="800" b="0" i="0" u="none" strike="noStrike" kern="0" cap="none" spc="0" normalizeH="0" baseline="0" noProof="0">
              <a:ln>
                <a:noFill/>
              </a:ln>
              <a:solidFill>
                <a:sysClr val="windowText" lastClr="000000"/>
              </a:solidFill>
              <a:effectLst/>
              <a:uLnTx/>
              <a:uFillTx/>
              <a:latin typeface="Arial"/>
              <a:cs typeface="Arial"/>
            </a:endParaRPr>
          </a:p>
        </p:txBody>
      </p:sp>
      <p:sp>
        <p:nvSpPr>
          <p:cNvPr id="22" name="object 22"/>
          <p:cNvSpPr txBox="1"/>
          <p:nvPr/>
        </p:nvSpPr>
        <p:spPr>
          <a:xfrm>
            <a:off x="4651628" y="4471822"/>
            <a:ext cx="854710" cy="14795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800" b="1" i="0" u="none" strike="noStrike" kern="0" cap="none" spc="-10" normalizeH="0" baseline="0" noProof="0">
                <a:ln>
                  <a:noFill/>
                </a:ln>
                <a:solidFill>
                  <a:sysClr val="windowText" lastClr="000000"/>
                </a:solidFill>
                <a:effectLst/>
                <a:uLnTx/>
                <a:uFillTx/>
                <a:latin typeface="Arial"/>
                <a:cs typeface="Arial"/>
              </a:rPr>
              <a:t>Non-eosinophilic</a:t>
            </a:r>
            <a:endParaRPr kumimoji="0" sz="800" b="0" i="0" u="none" strike="noStrike" kern="0" cap="none" spc="0" normalizeH="0" baseline="0" noProof="0">
              <a:ln>
                <a:noFill/>
              </a:ln>
              <a:solidFill>
                <a:sysClr val="windowText" lastClr="000000"/>
              </a:solidFill>
              <a:effectLst/>
              <a:uLnTx/>
              <a:uFillTx/>
              <a:latin typeface="Arial"/>
              <a:cs typeface="Arial"/>
            </a:endParaRPr>
          </a:p>
        </p:txBody>
      </p:sp>
      <p:sp>
        <p:nvSpPr>
          <p:cNvPr id="23" name="object 23"/>
          <p:cNvSpPr txBox="1"/>
          <p:nvPr/>
        </p:nvSpPr>
        <p:spPr>
          <a:xfrm>
            <a:off x="3108198" y="4066133"/>
            <a:ext cx="525780" cy="14795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800" b="1" i="0" u="none" strike="noStrike" kern="0" cap="none" spc="-10" normalizeH="0" baseline="0" noProof="0">
                <a:ln>
                  <a:noFill/>
                </a:ln>
                <a:solidFill>
                  <a:sysClr val="windowText" lastClr="000000"/>
                </a:solidFill>
                <a:effectLst/>
                <a:uLnTx/>
                <a:uFillTx/>
                <a:latin typeface="Arial"/>
                <a:cs typeface="Arial"/>
              </a:rPr>
              <a:t>N=241,006</a:t>
            </a:r>
            <a:endParaRPr kumimoji="0" sz="800" b="0" i="0" u="none" strike="noStrike" kern="0" cap="none" spc="0" normalizeH="0" baseline="0" noProof="0">
              <a:ln>
                <a:noFill/>
              </a:ln>
              <a:solidFill>
                <a:sysClr val="windowText" lastClr="000000"/>
              </a:solidFill>
              <a:effectLst/>
              <a:uLnTx/>
              <a:uFillTx/>
              <a:latin typeface="Arial"/>
              <a:cs typeface="Arial"/>
            </a:endParaRPr>
          </a:p>
        </p:txBody>
      </p:sp>
      <p:sp>
        <p:nvSpPr>
          <p:cNvPr id="24" name="object 24"/>
          <p:cNvSpPr/>
          <p:nvPr/>
        </p:nvSpPr>
        <p:spPr>
          <a:xfrm>
            <a:off x="5632703" y="2205227"/>
            <a:ext cx="2871470" cy="733425"/>
          </a:xfrm>
          <a:custGeom>
            <a:avLst/>
            <a:gdLst/>
            <a:ahLst/>
            <a:cxnLst/>
            <a:rect l="l" t="t" r="r" b="b"/>
            <a:pathLst>
              <a:path w="2871470" h="733425">
                <a:moveTo>
                  <a:pt x="2749042" y="0"/>
                </a:moveTo>
                <a:lnTo>
                  <a:pt x="122174" y="0"/>
                </a:lnTo>
                <a:lnTo>
                  <a:pt x="74634" y="9606"/>
                </a:lnTo>
                <a:lnTo>
                  <a:pt x="35798" y="35798"/>
                </a:lnTo>
                <a:lnTo>
                  <a:pt x="9606" y="74634"/>
                </a:lnTo>
                <a:lnTo>
                  <a:pt x="0" y="122174"/>
                </a:lnTo>
                <a:lnTo>
                  <a:pt x="0" y="610870"/>
                </a:lnTo>
                <a:lnTo>
                  <a:pt x="9606" y="658409"/>
                </a:lnTo>
                <a:lnTo>
                  <a:pt x="35798" y="697245"/>
                </a:lnTo>
                <a:lnTo>
                  <a:pt x="74634" y="723437"/>
                </a:lnTo>
                <a:lnTo>
                  <a:pt x="122174" y="733044"/>
                </a:lnTo>
                <a:lnTo>
                  <a:pt x="2749042" y="733044"/>
                </a:lnTo>
                <a:lnTo>
                  <a:pt x="2796581" y="723437"/>
                </a:lnTo>
                <a:lnTo>
                  <a:pt x="2835417" y="697245"/>
                </a:lnTo>
                <a:lnTo>
                  <a:pt x="2861609" y="658409"/>
                </a:lnTo>
                <a:lnTo>
                  <a:pt x="2871216" y="610870"/>
                </a:lnTo>
                <a:lnTo>
                  <a:pt x="2871216" y="122174"/>
                </a:lnTo>
                <a:lnTo>
                  <a:pt x="2861609" y="74634"/>
                </a:lnTo>
                <a:lnTo>
                  <a:pt x="2835417" y="35798"/>
                </a:lnTo>
                <a:lnTo>
                  <a:pt x="2796581" y="9606"/>
                </a:lnTo>
                <a:lnTo>
                  <a:pt x="2749042" y="0"/>
                </a:lnTo>
                <a:close/>
              </a:path>
            </a:pathLst>
          </a:custGeom>
          <a:solidFill>
            <a:srgbClr val="D7D7D7"/>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object 25"/>
          <p:cNvSpPr txBox="1"/>
          <p:nvPr/>
        </p:nvSpPr>
        <p:spPr>
          <a:xfrm>
            <a:off x="5823965" y="2280920"/>
            <a:ext cx="2487930" cy="574040"/>
          </a:xfrm>
          <a:prstGeom prst="rect">
            <a:avLst/>
          </a:prstGeom>
        </p:spPr>
        <p:txBody>
          <a:bodyPr vert="horz" wrap="square" lIns="0" tIns="12700" rIns="0" bIns="0" rtlCol="0">
            <a:spAutoFit/>
          </a:bodyPr>
          <a:lstStyle/>
          <a:p>
            <a:pPr marL="35560" marR="5080" lvl="0" indent="-22860" algn="just" defTabSz="914400" eaLnBrk="1" fontAlgn="auto" latinLnBrk="0" hangingPunct="1">
              <a:lnSpc>
                <a:spcPct val="100000"/>
              </a:lnSpc>
              <a:spcBef>
                <a:spcPts val="100"/>
              </a:spcBef>
              <a:spcAft>
                <a:spcPts val="0"/>
              </a:spcAft>
              <a:buClrTx/>
              <a:buSzTx/>
              <a:buFontTx/>
              <a:buNone/>
              <a:tabLst/>
              <a:defRPr/>
            </a:pPr>
            <a:r>
              <a:rPr kumimoji="0" sz="1200" b="1" i="0" u="none" strike="noStrike" kern="0" cap="none" spc="0" normalizeH="0" baseline="0" noProof="0">
                <a:ln>
                  <a:noFill/>
                </a:ln>
                <a:solidFill>
                  <a:srgbClr val="001F5F"/>
                </a:solidFill>
                <a:effectLst/>
                <a:uLnTx/>
                <a:uFillTx/>
                <a:latin typeface="Arial"/>
                <a:cs typeface="Arial"/>
              </a:rPr>
              <a:t>Many</a:t>
            </a:r>
            <a:r>
              <a:rPr kumimoji="0" sz="1200" b="1" i="0" u="none" strike="noStrike" kern="0" cap="none" spc="-30" normalizeH="0" baseline="0" noProof="0">
                <a:ln>
                  <a:noFill/>
                </a:ln>
                <a:solidFill>
                  <a:srgbClr val="001F5F"/>
                </a:solidFill>
                <a:effectLst/>
                <a:uLnTx/>
                <a:uFillTx/>
                <a:latin typeface="Arial"/>
                <a:cs typeface="Arial"/>
              </a:rPr>
              <a:t> </a:t>
            </a:r>
            <a:r>
              <a:rPr kumimoji="0" sz="1200" b="1" i="0" u="none" strike="noStrike" kern="0" cap="none" spc="0" normalizeH="0" baseline="0" noProof="0">
                <a:ln>
                  <a:noFill/>
                </a:ln>
                <a:solidFill>
                  <a:srgbClr val="001F5F"/>
                </a:solidFill>
                <a:effectLst/>
                <a:uLnTx/>
                <a:uFillTx/>
                <a:latin typeface="Arial"/>
                <a:cs typeface="Arial"/>
              </a:rPr>
              <a:t>patients</a:t>
            </a:r>
            <a:r>
              <a:rPr kumimoji="0" sz="1200" b="1" i="0" u="none" strike="noStrike" kern="0" cap="none" spc="-20" normalizeH="0" baseline="0" noProof="0">
                <a:ln>
                  <a:noFill/>
                </a:ln>
                <a:solidFill>
                  <a:srgbClr val="001F5F"/>
                </a:solidFill>
                <a:effectLst/>
                <a:uLnTx/>
                <a:uFillTx/>
                <a:latin typeface="Arial"/>
                <a:cs typeface="Arial"/>
              </a:rPr>
              <a:t> </a:t>
            </a:r>
            <a:r>
              <a:rPr kumimoji="0" sz="1200" b="1" i="0" u="none" strike="noStrike" kern="0" cap="none" spc="0" normalizeH="0" baseline="0" noProof="0">
                <a:ln>
                  <a:noFill/>
                </a:ln>
                <a:solidFill>
                  <a:srgbClr val="001F5F"/>
                </a:solidFill>
                <a:effectLst/>
                <a:uLnTx/>
                <a:uFillTx/>
                <a:latin typeface="Arial"/>
                <a:cs typeface="Arial"/>
              </a:rPr>
              <a:t>in</a:t>
            </a:r>
            <a:r>
              <a:rPr kumimoji="0" sz="1200" b="1" i="0" u="none" strike="noStrike" kern="0" cap="none" spc="-20" normalizeH="0" baseline="0" noProof="0">
                <a:ln>
                  <a:noFill/>
                </a:ln>
                <a:solidFill>
                  <a:srgbClr val="001F5F"/>
                </a:solidFill>
                <a:effectLst/>
                <a:uLnTx/>
                <a:uFillTx/>
                <a:latin typeface="Arial"/>
                <a:cs typeface="Arial"/>
              </a:rPr>
              <a:t> </a:t>
            </a:r>
            <a:r>
              <a:rPr kumimoji="0" sz="1200" b="1" i="0" u="none" strike="noStrike" kern="0" cap="none" spc="0" normalizeH="0" baseline="0" noProof="0">
                <a:ln>
                  <a:noFill/>
                </a:ln>
                <a:solidFill>
                  <a:srgbClr val="001F5F"/>
                </a:solidFill>
                <a:effectLst/>
                <a:uLnTx/>
                <a:uFillTx/>
                <a:latin typeface="Arial"/>
                <a:cs typeface="Arial"/>
              </a:rPr>
              <a:t>primary</a:t>
            </a:r>
            <a:r>
              <a:rPr kumimoji="0" sz="1200" b="1" i="0" u="none" strike="noStrike" kern="0" cap="none" spc="-40" normalizeH="0" baseline="0" noProof="0">
                <a:ln>
                  <a:noFill/>
                </a:ln>
                <a:solidFill>
                  <a:srgbClr val="001F5F"/>
                </a:solidFill>
                <a:effectLst/>
                <a:uLnTx/>
                <a:uFillTx/>
                <a:latin typeface="Arial"/>
                <a:cs typeface="Arial"/>
              </a:rPr>
              <a:t> </a:t>
            </a:r>
            <a:r>
              <a:rPr kumimoji="0" sz="1200" b="1" i="0" u="none" strike="noStrike" kern="0" cap="none" spc="0" normalizeH="0" baseline="0" noProof="0">
                <a:ln>
                  <a:noFill/>
                </a:ln>
                <a:solidFill>
                  <a:srgbClr val="001F5F"/>
                </a:solidFill>
                <a:effectLst/>
                <a:uLnTx/>
                <a:uFillTx/>
                <a:latin typeface="Arial"/>
                <a:cs typeface="Arial"/>
              </a:rPr>
              <a:t>care</a:t>
            </a:r>
            <a:r>
              <a:rPr kumimoji="0" sz="1200" b="1" i="0" u="none" strike="noStrike" kern="0" cap="none" spc="-40" normalizeH="0" baseline="0" noProof="0">
                <a:ln>
                  <a:noFill/>
                </a:ln>
                <a:solidFill>
                  <a:srgbClr val="001F5F"/>
                </a:solidFill>
                <a:effectLst/>
                <a:uLnTx/>
                <a:uFillTx/>
                <a:latin typeface="Arial"/>
                <a:cs typeface="Arial"/>
              </a:rPr>
              <a:t> </a:t>
            </a:r>
            <a:r>
              <a:rPr kumimoji="0" sz="1200" b="1" i="0" u="none" strike="noStrike" kern="0" cap="none" spc="-25" normalizeH="0" baseline="0" noProof="0">
                <a:ln>
                  <a:noFill/>
                </a:ln>
                <a:solidFill>
                  <a:srgbClr val="001F5F"/>
                </a:solidFill>
                <a:effectLst/>
                <a:uLnTx/>
                <a:uFillTx/>
                <a:latin typeface="Arial"/>
                <a:cs typeface="Arial"/>
              </a:rPr>
              <a:t>had </a:t>
            </a:r>
            <a:r>
              <a:rPr kumimoji="0" sz="1200" b="1" i="0" u="none" strike="noStrike" kern="0" cap="none" spc="0" normalizeH="0" baseline="0" noProof="0">
                <a:ln>
                  <a:noFill/>
                </a:ln>
                <a:solidFill>
                  <a:srgbClr val="001F5F"/>
                </a:solidFill>
                <a:effectLst/>
                <a:uLnTx/>
                <a:uFillTx/>
                <a:latin typeface="Arial"/>
                <a:cs typeface="Arial"/>
              </a:rPr>
              <a:t>‘most</a:t>
            </a:r>
            <a:r>
              <a:rPr kumimoji="0" sz="1200" b="1" i="0" u="none" strike="noStrike" kern="0" cap="none" spc="10" normalizeH="0" baseline="0" noProof="0">
                <a:ln>
                  <a:noFill/>
                </a:ln>
                <a:solidFill>
                  <a:srgbClr val="001F5F"/>
                </a:solidFill>
                <a:effectLst/>
                <a:uLnTx/>
                <a:uFillTx/>
                <a:latin typeface="Arial"/>
                <a:cs typeface="Arial"/>
              </a:rPr>
              <a:t> </a:t>
            </a:r>
            <a:r>
              <a:rPr kumimoji="0" sz="1200" b="1" i="0" u="none" strike="noStrike" kern="0" cap="none" spc="0" normalizeH="0" baseline="0" noProof="0">
                <a:ln>
                  <a:noFill/>
                </a:ln>
                <a:solidFill>
                  <a:srgbClr val="001F5F"/>
                </a:solidFill>
                <a:effectLst/>
                <a:uLnTx/>
                <a:uFillTx/>
                <a:latin typeface="Arial"/>
                <a:cs typeface="Arial"/>
              </a:rPr>
              <a:t>likely</a:t>
            </a:r>
            <a:r>
              <a:rPr kumimoji="0" sz="1200" b="1" i="0" u="none" strike="noStrike" kern="0" cap="none" spc="-5" normalizeH="0" baseline="0" noProof="0">
                <a:ln>
                  <a:noFill/>
                </a:ln>
                <a:solidFill>
                  <a:srgbClr val="001F5F"/>
                </a:solidFill>
                <a:effectLst/>
                <a:uLnTx/>
                <a:uFillTx/>
                <a:latin typeface="Arial"/>
                <a:cs typeface="Arial"/>
              </a:rPr>
              <a:t> </a:t>
            </a:r>
            <a:r>
              <a:rPr kumimoji="0" sz="1200" b="1" i="0" u="none" strike="noStrike" kern="0" cap="none" spc="-10" normalizeH="0" baseline="0" noProof="0">
                <a:ln>
                  <a:noFill/>
                </a:ln>
                <a:solidFill>
                  <a:srgbClr val="001F5F"/>
                </a:solidFill>
                <a:effectLst/>
                <a:uLnTx/>
                <a:uFillTx/>
                <a:latin typeface="Arial"/>
                <a:cs typeface="Arial"/>
              </a:rPr>
              <a:t>eosinophilic’</a:t>
            </a:r>
            <a:r>
              <a:rPr kumimoji="0" sz="1200" b="1" i="0" u="none" strike="noStrike" kern="0" cap="none" spc="-50" normalizeH="0" baseline="0" noProof="0">
                <a:ln>
                  <a:noFill/>
                </a:ln>
                <a:solidFill>
                  <a:srgbClr val="001F5F"/>
                </a:solidFill>
                <a:effectLst/>
                <a:uLnTx/>
                <a:uFillTx/>
                <a:latin typeface="Arial"/>
                <a:cs typeface="Arial"/>
              </a:rPr>
              <a:t> </a:t>
            </a:r>
            <a:r>
              <a:rPr kumimoji="0" sz="1200" b="1" i="0" u="none" strike="noStrike" kern="0" cap="none" spc="-10" normalizeH="0" baseline="0" noProof="0">
                <a:ln>
                  <a:noFill/>
                </a:ln>
                <a:solidFill>
                  <a:srgbClr val="001F5F"/>
                </a:solidFill>
                <a:effectLst/>
                <a:uLnTx/>
                <a:uFillTx/>
                <a:latin typeface="Arial"/>
                <a:cs typeface="Arial"/>
              </a:rPr>
              <a:t>asthma, </a:t>
            </a:r>
            <a:r>
              <a:rPr kumimoji="0" sz="1200" b="1" i="0" u="none" strike="noStrike" kern="0" cap="none" spc="0" normalizeH="0" baseline="0" noProof="0">
                <a:ln>
                  <a:noFill/>
                </a:ln>
                <a:solidFill>
                  <a:srgbClr val="001F5F"/>
                </a:solidFill>
                <a:effectLst/>
                <a:uLnTx/>
                <a:uFillTx/>
                <a:latin typeface="Arial"/>
                <a:cs typeface="Arial"/>
              </a:rPr>
              <a:t>irrespective</a:t>
            </a:r>
            <a:r>
              <a:rPr kumimoji="0" sz="1200" b="1" i="0" u="none" strike="noStrike" kern="0" cap="none" spc="-55" normalizeH="0" baseline="0" noProof="0">
                <a:ln>
                  <a:noFill/>
                </a:ln>
                <a:solidFill>
                  <a:srgbClr val="001F5F"/>
                </a:solidFill>
                <a:effectLst/>
                <a:uLnTx/>
                <a:uFillTx/>
                <a:latin typeface="Arial"/>
                <a:cs typeface="Arial"/>
              </a:rPr>
              <a:t> </a:t>
            </a:r>
            <a:r>
              <a:rPr kumimoji="0" sz="1200" b="1" i="0" u="none" strike="noStrike" kern="0" cap="none" spc="0" normalizeH="0" baseline="0" noProof="0">
                <a:ln>
                  <a:noFill/>
                </a:ln>
                <a:solidFill>
                  <a:srgbClr val="001F5F"/>
                </a:solidFill>
                <a:effectLst/>
                <a:uLnTx/>
                <a:uFillTx/>
                <a:latin typeface="Arial"/>
                <a:cs typeface="Arial"/>
              </a:rPr>
              <a:t>of</a:t>
            </a:r>
            <a:r>
              <a:rPr kumimoji="0" sz="1200" b="1" i="0" u="none" strike="noStrike" kern="0" cap="none" spc="-30" normalizeH="0" baseline="0" noProof="0">
                <a:ln>
                  <a:noFill/>
                </a:ln>
                <a:solidFill>
                  <a:srgbClr val="001F5F"/>
                </a:solidFill>
                <a:effectLst/>
                <a:uLnTx/>
                <a:uFillTx/>
                <a:latin typeface="Arial"/>
                <a:cs typeface="Arial"/>
              </a:rPr>
              <a:t> </a:t>
            </a:r>
            <a:r>
              <a:rPr kumimoji="0" sz="1200" b="1" i="0" u="none" strike="noStrike" kern="0" cap="none" spc="0" normalizeH="0" baseline="0" noProof="0">
                <a:ln>
                  <a:noFill/>
                </a:ln>
                <a:solidFill>
                  <a:srgbClr val="001F5F"/>
                </a:solidFill>
                <a:effectLst/>
                <a:uLnTx/>
                <a:uFillTx/>
                <a:latin typeface="Arial"/>
                <a:cs typeface="Arial"/>
              </a:rPr>
              <a:t>disease</a:t>
            </a:r>
            <a:r>
              <a:rPr kumimoji="0" sz="1200" b="1" i="0" u="none" strike="noStrike" kern="0" cap="none" spc="-60" normalizeH="0" baseline="0" noProof="0">
                <a:ln>
                  <a:noFill/>
                </a:ln>
                <a:solidFill>
                  <a:srgbClr val="001F5F"/>
                </a:solidFill>
                <a:effectLst/>
                <a:uLnTx/>
                <a:uFillTx/>
                <a:latin typeface="Arial"/>
                <a:cs typeface="Arial"/>
              </a:rPr>
              <a:t> </a:t>
            </a:r>
            <a:r>
              <a:rPr kumimoji="0" sz="1200" b="1" i="0" u="none" strike="noStrike" kern="0" cap="none" spc="-10" normalizeH="0" baseline="0" noProof="0">
                <a:ln>
                  <a:noFill/>
                </a:ln>
                <a:solidFill>
                  <a:srgbClr val="001F5F"/>
                </a:solidFill>
                <a:effectLst/>
                <a:uLnTx/>
                <a:uFillTx/>
                <a:latin typeface="Arial"/>
                <a:cs typeface="Arial"/>
              </a:rPr>
              <a:t>severity</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sp>
        <p:nvSpPr>
          <p:cNvPr id="26" name="object 26"/>
          <p:cNvSpPr txBox="1"/>
          <p:nvPr/>
        </p:nvSpPr>
        <p:spPr>
          <a:xfrm>
            <a:off x="29667" y="5033471"/>
            <a:ext cx="2912110" cy="111125"/>
          </a:xfrm>
          <a:prstGeom prst="rect">
            <a:avLst/>
          </a:prstGeom>
        </p:spPr>
        <p:txBody>
          <a:bodyPr vert="horz" wrap="square" lIns="0" tIns="5080" rIns="0" bIns="0" rtlCol="0">
            <a:spAutoFit/>
          </a:bodyPr>
          <a:lstStyle/>
          <a:p>
            <a:pPr marL="12700" marR="0" lvl="0" indent="0" defTabSz="914400" eaLnBrk="1" fontAlgn="auto" latinLnBrk="0" hangingPunct="1">
              <a:lnSpc>
                <a:spcPct val="100000"/>
              </a:lnSpc>
              <a:spcBef>
                <a:spcPts val="40"/>
              </a:spcBef>
              <a:spcAft>
                <a:spcPts val="0"/>
              </a:spcAft>
              <a:buClrTx/>
              <a:buSzTx/>
              <a:buFontTx/>
              <a:buNone/>
              <a:tabLst/>
              <a:defRPr/>
            </a:pPr>
            <a:r>
              <a:rPr kumimoji="0" sz="600" b="0" i="0" u="none" strike="noStrike" kern="0" cap="none" spc="0" normalizeH="0" baseline="0" noProof="0">
                <a:ln>
                  <a:noFill/>
                </a:ln>
                <a:solidFill>
                  <a:sysClr val="windowText" lastClr="000000"/>
                </a:solidFill>
                <a:effectLst/>
                <a:uLnTx/>
                <a:uFillTx/>
                <a:latin typeface="Arial"/>
                <a:cs typeface="Arial"/>
              </a:rPr>
              <a:t>Kerkhof</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M,</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Price</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D</a:t>
            </a:r>
            <a:r>
              <a:rPr kumimoji="0" sz="600" b="0" i="0" u="none" strike="noStrike" kern="0" cap="none" spc="-15"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et</a:t>
            </a:r>
            <a:r>
              <a:rPr kumimoji="0" sz="600" b="0" i="0"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al.</a:t>
            </a:r>
            <a:r>
              <a:rPr kumimoji="0" sz="600" b="0" i="0" u="none" strike="noStrike" kern="0" cap="none" spc="-2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J</a:t>
            </a:r>
            <a:r>
              <a:rPr kumimoji="0" sz="600" b="0" i="1" u="none" strike="noStrike" kern="0" cap="none" spc="-10" normalizeH="0" baseline="0" noProof="0">
                <a:ln>
                  <a:noFill/>
                </a:ln>
                <a:solidFill>
                  <a:sysClr val="windowText" lastClr="000000"/>
                </a:solidFill>
                <a:effectLst/>
                <a:uLnTx/>
                <a:uFillTx/>
                <a:latin typeface="Arial"/>
                <a:cs typeface="Arial"/>
              </a:rPr>
              <a:t> Allergy</a:t>
            </a:r>
            <a:r>
              <a:rPr kumimoji="0" sz="600" b="0" i="1" u="none" strike="noStrike" kern="0" cap="none" spc="-1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Clin</a:t>
            </a:r>
            <a:r>
              <a:rPr kumimoji="0" sz="600" b="0" i="1" u="none" strike="noStrike" kern="0" cap="none" spc="15" normalizeH="0" baseline="0" noProof="0">
                <a:ln>
                  <a:noFill/>
                </a:ln>
                <a:solidFill>
                  <a:sysClr val="windowText" lastClr="000000"/>
                </a:solidFill>
                <a:effectLst/>
                <a:uLnTx/>
                <a:uFillTx/>
                <a:latin typeface="Arial"/>
                <a:cs typeface="Arial"/>
              </a:rPr>
              <a:t> </a:t>
            </a:r>
            <a:r>
              <a:rPr kumimoji="0" sz="600" b="0" i="1" u="none" strike="noStrike" kern="0" cap="none" spc="0" normalizeH="0" baseline="0" noProof="0">
                <a:ln>
                  <a:noFill/>
                </a:ln>
                <a:solidFill>
                  <a:sysClr val="windowText" lastClr="000000"/>
                </a:solidFill>
                <a:effectLst/>
                <a:uLnTx/>
                <a:uFillTx/>
                <a:latin typeface="Arial"/>
                <a:cs typeface="Arial"/>
              </a:rPr>
              <a:t>Immunol</a:t>
            </a:r>
            <a:r>
              <a:rPr kumimoji="0" sz="600" b="0" i="1" u="none" strike="noStrike" kern="0" cap="none" spc="-1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2021;</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0" normalizeH="0" baseline="0" noProof="0">
                <a:ln>
                  <a:noFill/>
                </a:ln>
                <a:solidFill>
                  <a:sysClr val="windowText" lastClr="000000"/>
                </a:solidFill>
                <a:effectLst/>
                <a:uLnTx/>
                <a:uFillTx/>
                <a:latin typeface="Arial"/>
                <a:cs typeface="Arial"/>
              </a:rPr>
              <a:t>doi:</a:t>
            </a:r>
            <a:r>
              <a:rPr kumimoji="0" sz="600" b="0" i="0" u="none" strike="noStrike" kern="0" cap="none" spc="-20" normalizeH="0" baseline="0" noProof="0">
                <a:ln>
                  <a:noFill/>
                </a:ln>
                <a:solidFill>
                  <a:sysClr val="windowText" lastClr="000000"/>
                </a:solidFill>
                <a:effectLst/>
                <a:uLnTx/>
                <a:uFillTx/>
                <a:latin typeface="Arial"/>
                <a:cs typeface="Arial"/>
              </a:rPr>
              <a:t> </a:t>
            </a:r>
            <a:r>
              <a:rPr kumimoji="0" sz="600" b="0" i="0" u="none" strike="noStrike" kern="0" cap="none" spc="-10" normalizeH="0" baseline="0" noProof="0">
                <a:ln>
                  <a:noFill/>
                </a:ln>
                <a:solidFill>
                  <a:sysClr val="windowText" lastClr="000000"/>
                </a:solidFill>
                <a:effectLst/>
                <a:uLnTx/>
                <a:uFillTx/>
                <a:latin typeface="Arial"/>
                <a:cs typeface="Arial"/>
              </a:rPr>
              <a:t>10.1016/j.jaip.2021.07.056</a:t>
            </a:r>
            <a:endParaRPr kumimoji="0" sz="600" b="0" i="0" u="none" strike="noStrike" kern="0" cap="none" spc="0" normalizeH="0" baseline="0" noProof="0">
              <a:ln>
                <a:noFill/>
              </a:ln>
              <a:solidFill>
                <a:sysClr val="windowText" lastClr="000000"/>
              </a:solidFill>
              <a:effectLst/>
              <a:uLnTx/>
              <a:uFillTx/>
              <a:latin typeface="Arial"/>
              <a:cs typeface="Arial"/>
            </a:endParaRPr>
          </a:p>
        </p:txBody>
      </p:sp>
      <p:pic>
        <p:nvPicPr>
          <p:cNvPr id="27" name="Graphic 26" descr="Beginning with solid fill">
            <a:hlinkClick r:id="rId2" action="ppaction://hlinksldjump"/>
            <a:extLst>
              <a:ext uri="{FF2B5EF4-FFF2-40B4-BE49-F238E27FC236}">
                <a16:creationId xmlns:a16="http://schemas.microsoft.com/office/drawing/2014/main" id="{E161F8F8-C58F-F10C-7B47-2B46B3D9E23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 y="2"/>
            <a:ext cx="275061" cy="275061"/>
          </a:xfrm>
          <a:prstGeom prst="rect">
            <a:avLst/>
          </a:prstGeom>
          <a:effectLst>
            <a:outerShdw blurRad="50800" dist="38100" dir="5400000" algn="t" rotWithShape="0">
              <a:prstClr val="black">
                <a:alpha val="40000"/>
              </a:prstClr>
            </a:outerShdw>
          </a:effectLst>
        </p:spPr>
      </p:pic>
    </p:spTree>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xml><?xml version="1.0" encoding="utf-8"?>
<a:theme xmlns:a="http://schemas.openxmlformats.org/drawingml/2006/main" name="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9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2.xml><?xml version="1.0" encoding="utf-8"?>
<a:theme xmlns:a="http://schemas.openxmlformats.org/drawingml/2006/main" name="Custom Design">
  <a:themeElements>
    <a:clrScheme name="Custom 46">
      <a:dk1>
        <a:srgbClr val="404040"/>
      </a:dk1>
      <a:lt1>
        <a:srgbClr val="FFFFFF"/>
      </a:lt1>
      <a:dk2>
        <a:srgbClr val="000000"/>
      </a:dk2>
      <a:lt2>
        <a:srgbClr val="C9C2D1"/>
      </a:lt2>
      <a:accent1>
        <a:srgbClr val="073763"/>
      </a:accent1>
      <a:accent2>
        <a:srgbClr val="0C5EA8"/>
      </a:accent2>
      <a:accent3>
        <a:srgbClr val="FF9900"/>
      </a:accent3>
      <a:accent4>
        <a:srgbClr val="FCCD80"/>
      </a:accent4>
      <a:accent5>
        <a:srgbClr val="D8D8D8"/>
      </a:accent5>
      <a:accent6>
        <a:srgbClr val="404040"/>
      </a:accent6>
      <a:hlink>
        <a:srgbClr val="0C5EA8"/>
      </a:hlink>
      <a:folHlink>
        <a:srgbClr val="0C5EA8"/>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3.xml><?xml version="1.0" encoding="utf-8"?>
<a:theme xmlns:a="http://schemas.openxmlformats.org/drawingml/2006/main" name="10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xml><?xml version="1.0" encoding="utf-8"?>
<a:theme xmlns:a="http://schemas.openxmlformats.org/drawingml/2006/main" name="2_Custom Design">
  <a:themeElements>
    <a:clrScheme name="Custom 46">
      <a:dk1>
        <a:srgbClr val="404040"/>
      </a:dk1>
      <a:lt1>
        <a:srgbClr val="FFFFFF"/>
      </a:lt1>
      <a:dk2>
        <a:srgbClr val="000000"/>
      </a:dk2>
      <a:lt2>
        <a:srgbClr val="C9C2D1"/>
      </a:lt2>
      <a:accent1>
        <a:srgbClr val="073763"/>
      </a:accent1>
      <a:accent2>
        <a:srgbClr val="0C5EA8"/>
      </a:accent2>
      <a:accent3>
        <a:srgbClr val="FF9900"/>
      </a:accent3>
      <a:accent4>
        <a:srgbClr val="FCCD80"/>
      </a:accent4>
      <a:accent5>
        <a:srgbClr val="D8D8D8"/>
      </a:accent5>
      <a:accent6>
        <a:srgbClr val="404040"/>
      </a:accent6>
      <a:hlink>
        <a:srgbClr val="0C5EA8"/>
      </a:hlink>
      <a:folHlink>
        <a:srgbClr val="0C5EA8"/>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5.xml><?xml version="1.0" encoding="utf-8"?>
<a:theme xmlns:a="http://schemas.openxmlformats.org/drawingml/2006/main" name="WPS">
  <a:themeElements>
    <a:clrScheme name="WPS">
      <a:dk1>
        <a:sysClr val="windowText" lastClr="000000"/>
      </a:dk1>
      <a:lt1>
        <a:sysClr val="window" lastClr="FFFFFF"/>
      </a:lt1>
      <a:dk2>
        <a:srgbClr val="0F1423"/>
      </a:dk2>
      <a:lt2>
        <a:srgbClr val="FFFFFF"/>
      </a:lt2>
      <a:accent1>
        <a:srgbClr val="4874CB"/>
      </a:accent1>
      <a:accent2>
        <a:srgbClr val="EE822F"/>
      </a:accent2>
      <a:accent3>
        <a:srgbClr val="F2BA02"/>
      </a:accent3>
      <a:accent4>
        <a:srgbClr val="75BD42"/>
      </a:accent4>
      <a:accent5>
        <a:srgbClr val="30C0B4"/>
      </a:accent5>
      <a:accent6>
        <a:srgbClr val="E54C5E"/>
      </a:accent6>
      <a:hlink>
        <a:srgbClr val="0026E5"/>
      </a:hlink>
      <a:folHlink>
        <a:srgbClr val="7E1FAD"/>
      </a:folHlink>
    </a:clrScheme>
    <a:fontScheme name="WPS">
      <a:majorFont>
        <a:latin typeface="Calibri"/>
        <a:ea typeface="宋体"/>
        <a:cs typeface=""/>
      </a:majorFont>
      <a:minorFont>
        <a:latin typeface="Calibri"/>
        <a:ea typeface="宋体"/>
        <a:cs typeface=""/>
      </a:minorFont>
    </a:fontScheme>
    <a:fmtScheme name="WPS">
      <a:fillStyleLst>
        <a:solidFill>
          <a:schemeClr val="phClr"/>
        </a:solidFill>
        <a:gradFill>
          <a:gsLst>
            <a:gs pos="0">
              <a:schemeClr val="phClr">
                <a:lumOff val="17500"/>
              </a:schemeClr>
            </a:gs>
            <a:gs pos="100000">
              <a:schemeClr val="phClr"/>
            </a:gs>
          </a:gsLst>
          <a:lin ang="2700000" scaled="0"/>
        </a:gradFill>
        <a:gradFill>
          <a:gsLst>
            <a:gs pos="0">
              <a:schemeClr val="phClr">
                <a:hueOff val="-2520000"/>
              </a:schemeClr>
            </a:gs>
            <a:gs pos="100000">
              <a:schemeClr val="phClr"/>
            </a:gs>
          </a:gsLst>
          <a:lin ang="2700000" scaled="0"/>
        </a:gradFill>
      </a:fillStyleLst>
      <a:lnStyleLst>
        <a:ln w="12700" cap="flat" cmpd="sng" algn="ctr">
          <a:solidFill>
            <a:schemeClr val="phClr"/>
          </a:solidFill>
          <a:prstDash val="solid"/>
          <a:miter lim="800000"/>
        </a:ln>
        <a:ln w="12700" cap="flat" cmpd="sng" algn="ctr">
          <a:solidFill>
            <a:schemeClr val="phClr"/>
          </a:solidFill>
          <a:prstDash val="solid"/>
          <a:miter lim="800000"/>
        </a:ln>
        <a:ln w="12700" cap="flat" cmpd="sng" algn="ctr">
          <a:gradFill>
            <a:gsLst>
              <a:gs pos="0">
                <a:schemeClr val="phClr">
                  <a:hueOff val="-4200000"/>
                </a:schemeClr>
              </a:gs>
              <a:gs pos="100000">
                <a:schemeClr val="phClr"/>
              </a:gs>
            </a:gsLst>
            <a:lin ang="2700000" scaled="1"/>
          </a:gradFill>
          <a:prstDash val="solid"/>
          <a:miter lim="800000"/>
        </a:ln>
      </a:lnStyleLst>
      <a:effectStyleLst>
        <a:effectStyle>
          <a:effectLst>
            <a:outerShdw blurRad="101600" dist="50800" dir="5400000" algn="ctr" rotWithShape="0">
              <a:schemeClr val="phClr">
                <a:alpha val="60000"/>
              </a:schemeClr>
            </a:outerShdw>
          </a:effectLst>
        </a:effectStyle>
        <a:effectStyle>
          <a:effectLst>
            <a:reflection stA="50000" endA="300" endPos="40000" dist="25400" dir="5400000" sy="-100000" algn="bl" rotWithShape="0"/>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3_Custom Design">
  <a:themeElements>
    <a:clrScheme name="Custom 46">
      <a:dk1>
        <a:srgbClr val="404040"/>
      </a:dk1>
      <a:lt1>
        <a:srgbClr val="FFFFFF"/>
      </a:lt1>
      <a:dk2>
        <a:srgbClr val="000000"/>
      </a:dk2>
      <a:lt2>
        <a:srgbClr val="C9C2D1"/>
      </a:lt2>
      <a:accent1>
        <a:srgbClr val="073763"/>
      </a:accent1>
      <a:accent2>
        <a:srgbClr val="0C5EA8"/>
      </a:accent2>
      <a:accent3>
        <a:srgbClr val="FF9900"/>
      </a:accent3>
      <a:accent4>
        <a:srgbClr val="FCCD80"/>
      </a:accent4>
      <a:accent5>
        <a:srgbClr val="D8D8D8"/>
      </a:accent5>
      <a:accent6>
        <a:srgbClr val="404040"/>
      </a:accent6>
      <a:hlink>
        <a:srgbClr val="0C5EA8"/>
      </a:hlink>
      <a:folHlink>
        <a:srgbClr val="0C5EA8"/>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7.xml><?xml version="1.0" encoding="utf-8"?>
<a:theme xmlns:a="http://schemas.openxmlformats.org/drawingml/2006/main" name="4_Custom Design">
  <a:themeElements>
    <a:clrScheme name="Custom 46">
      <a:dk1>
        <a:srgbClr val="404040"/>
      </a:dk1>
      <a:lt1>
        <a:srgbClr val="FFFFFF"/>
      </a:lt1>
      <a:dk2>
        <a:srgbClr val="000000"/>
      </a:dk2>
      <a:lt2>
        <a:srgbClr val="C9C2D1"/>
      </a:lt2>
      <a:accent1>
        <a:srgbClr val="073763"/>
      </a:accent1>
      <a:accent2>
        <a:srgbClr val="0C5EA8"/>
      </a:accent2>
      <a:accent3>
        <a:srgbClr val="FF9900"/>
      </a:accent3>
      <a:accent4>
        <a:srgbClr val="FCCD80"/>
      </a:accent4>
      <a:accent5>
        <a:srgbClr val="D8D8D8"/>
      </a:accent5>
      <a:accent6>
        <a:srgbClr val="404040"/>
      </a:accent6>
      <a:hlink>
        <a:srgbClr val="0C5EA8"/>
      </a:hlink>
      <a:folHlink>
        <a:srgbClr val="0C5EA8"/>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8.xml><?xml version="1.0" encoding="utf-8"?>
<a:theme xmlns:a="http://schemas.openxmlformats.org/drawingml/2006/main" name="1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xml><?xml version="1.0" encoding="utf-8"?>
<a:theme xmlns:a="http://schemas.openxmlformats.org/drawingml/2006/main" name="Custom Design">
  <a:themeElements>
    <a:clrScheme name="Custom 46">
      <a:dk1>
        <a:srgbClr val="404040"/>
      </a:dk1>
      <a:lt1>
        <a:srgbClr val="FFFFFF"/>
      </a:lt1>
      <a:dk2>
        <a:srgbClr val="000000"/>
      </a:dk2>
      <a:lt2>
        <a:srgbClr val="C9C2D1"/>
      </a:lt2>
      <a:accent1>
        <a:srgbClr val="073763"/>
      </a:accent1>
      <a:accent2>
        <a:srgbClr val="0C5EA8"/>
      </a:accent2>
      <a:accent3>
        <a:srgbClr val="FF9900"/>
      </a:accent3>
      <a:accent4>
        <a:srgbClr val="FCCD80"/>
      </a:accent4>
      <a:accent5>
        <a:srgbClr val="D8D8D8"/>
      </a:accent5>
      <a:accent6>
        <a:srgbClr val="404040"/>
      </a:accent6>
      <a:hlink>
        <a:srgbClr val="0C5EA8"/>
      </a:hlink>
      <a:folHlink>
        <a:srgbClr val="0C5EA8"/>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0.xml><?xml version="1.0" encoding="utf-8"?>
<a:theme xmlns:a="http://schemas.openxmlformats.org/drawingml/2006/main" name="WPS">
  <a:themeElements>
    <a:clrScheme name="WPS">
      <a:dk1>
        <a:sysClr val="windowText" lastClr="000000"/>
      </a:dk1>
      <a:lt1>
        <a:sysClr val="window" lastClr="FFFFFF"/>
      </a:lt1>
      <a:dk2>
        <a:srgbClr val="0F1423"/>
      </a:dk2>
      <a:lt2>
        <a:srgbClr val="FFFFFF"/>
      </a:lt2>
      <a:accent1>
        <a:srgbClr val="4874CB"/>
      </a:accent1>
      <a:accent2>
        <a:srgbClr val="EE822F"/>
      </a:accent2>
      <a:accent3>
        <a:srgbClr val="F2BA02"/>
      </a:accent3>
      <a:accent4>
        <a:srgbClr val="75BD42"/>
      </a:accent4>
      <a:accent5>
        <a:srgbClr val="30C0B4"/>
      </a:accent5>
      <a:accent6>
        <a:srgbClr val="E54C5E"/>
      </a:accent6>
      <a:hlink>
        <a:srgbClr val="0026E5"/>
      </a:hlink>
      <a:folHlink>
        <a:srgbClr val="7E1FAD"/>
      </a:folHlink>
    </a:clrScheme>
    <a:fontScheme name="WPS">
      <a:majorFont>
        <a:latin typeface="Calibri"/>
        <a:ea typeface="宋体"/>
        <a:cs typeface=""/>
      </a:majorFont>
      <a:minorFont>
        <a:latin typeface="Calibri"/>
        <a:ea typeface="宋体"/>
        <a:cs typeface=""/>
      </a:minorFont>
    </a:fontScheme>
    <a:fmtScheme name="WPS">
      <a:fillStyleLst>
        <a:solidFill>
          <a:schemeClr val="phClr"/>
        </a:solidFill>
        <a:gradFill>
          <a:gsLst>
            <a:gs pos="0">
              <a:schemeClr val="phClr">
                <a:lumOff val="17500"/>
              </a:schemeClr>
            </a:gs>
            <a:gs pos="100000">
              <a:schemeClr val="phClr"/>
            </a:gs>
          </a:gsLst>
          <a:lin ang="2700000" scaled="0"/>
        </a:gradFill>
        <a:gradFill>
          <a:gsLst>
            <a:gs pos="0">
              <a:schemeClr val="phClr">
                <a:hueOff val="-2520000"/>
              </a:schemeClr>
            </a:gs>
            <a:gs pos="100000">
              <a:schemeClr val="phClr"/>
            </a:gs>
          </a:gsLst>
          <a:lin ang="2700000" scaled="0"/>
        </a:gradFill>
      </a:fillStyleLst>
      <a:lnStyleLst>
        <a:ln w="12700" cap="flat" cmpd="sng" algn="ctr">
          <a:solidFill>
            <a:schemeClr val="phClr"/>
          </a:solidFill>
          <a:prstDash val="solid"/>
          <a:miter lim="800000"/>
        </a:ln>
        <a:ln w="12700" cap="flat" cmpd="sng" algn="ctr">
          <a:solidFill>
            <a:schemeClr val="phClr"/>
          </a:solidFill>
          <a:prstDash val="solid"/>
          <a:miter lim="800000"/>
        </a:ln>
        <a:ln w="12700" cap="flat" cmpd="sng" algn="ctr">
          <a:gradFill>
            <a:gsLst>
              <a:gs pos="0">
                <a:schemeClr val="phClr">
                  <a:hueOff val="-4200000"/>
                </a:schemeClr>
              </a:gs>
              <a:gs pos="100000">
                <a:schemeClr val="phClr"/>
              </a:gs>
            </a:gsLst>
            <a:lin ang="2700000" scaled="1"/>
          </a:gradFill>
          <a:prstDash val="solid"/>
          <a:miter lim="800000"/>
        </a:ln>
      </a:lnStyleLst>
      <a:effectStyleLst>
        <a:effectStyle>
          <a:effectLst>
            <a:outerShdw blurRad="101600" dist="50800" dir="5400000" algn="ctr" rotWithShape="0">
              <a:schemeClr val="phClr">
                <a:alpha val="60000"/>
              </a:schemeClr>
            </a:outerShdw>
          </a:effectLst>
        </a:effectStyle>
        <a:effectStyle>
          <a:effectLst>
            <a:reflection stA="50000" endA="300" endPos="40000" dist="25400" dir="5400000" sy="-100000" algn="bl" rotWithShape="0"/>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1.xml><?xml version="1.0" encoding="utf-8"?>
<a:theme xmlns:a="http://schemas.openxmlformats.org/drawingml/2006/main" name="Custom Design">
  <a:themeElements>
    <a:clrScheme name="Custom 46">
      <a:dk1>
        <a:srgbClr val="404040"/>
      </a:dk1>
      <a:lt1>
        <a:srgbClr val="FFFFFF"/>
      </a:lt1>
      <a:dk2>
        <a:srgbClr val="000000"/>
      </a:dk2>
      <a:lt2>
        <a:srgbClr val="C9C2D1"/>
      </a:lt2>
      <a:accent1>
        <a:srgbClr val="073763"/>
      </a:accent1>
      <a:accent2>
        <a:srgbClr val="0C5EA8"/>
      </a:accent2>
      <a:accent3>
        <a:srgbClr val="FF9900"/>
      </a:accent3>
      <a:accent4>
        <a:srgbClr val="FCCD80"/>
      </a:accent4>
      <a:accent5>
        <a:srgbClr val="D8D8D8"/>
      </a:accent5>
      <a:accent6>
        <a:srgbClr val="404040"/>
      </a:accent6>
      <a:hlink>
        <a:srgbClr val="0C5EA8"/>
      </a:hlink>
      <a:folHlink>
        <a:srgbClr val="0C5EA8"/>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2.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3.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FF9900"/>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ISAR theme">
  <a:themeElements>
    <a:clrScheme name="Custom 46">
      <a:dk1>
        <a:srgbClr val="404040"/>
      </a:dk1>
      <a:lt1>
        <a:srgbClr val="FFFFFF"/>
      </a:lt1>
      <a:dk2>
        <a:srgbClr val="000000"/>
      </a:dk2>
      <a:lt2>
        <a:srgbClr val="C9C2D1"/>
      </a:lt2>
      <a:accent1>
        <a:srgbClr val="073763"/>
      </a:accent1>
      <a:accent2>
        <a:srgbClr val="0C5EA8"/>
      </a:accent2>
      <a:accent3>
        <a:srgbClr val="FF9900"/>
      </a:accent3>
      <a:accent4>
        <a:srgbClr val="FCCD80"/>
      </a:accent4>
      <a:accent5>
        <a:srgbClr val="D8D8D8"/>
      </a:accent5>
      <a:accent6>
        <a:srgbClr val="404040"/>
      </a:accent6>
      <a:hlink>
        <a:srgbClr val="0C5EA8"/>
      </a:hlink>
      <a:folHlink>
        <a:srgbClr val="0C5EA8"/>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ISAR theme" id="{8F417C68-D341-4E90-940A-96134B6C46AD}" vid="{92D6CD55-35F9-49A4-B86B-1564872E4617}"/>
    </a:ext>
  </a:extLst>
</a:theme>
</file>

<file path=ppt/theme/theme6.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73762"/>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C5EA8"/>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7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Narrow"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Status xmlns="2f033571-d360-456b-af5c-15748b9eebf1" xsi:nil="true"/>
    <TaxCatchAll xmlns="45fb3224-858f-4285-b885-596f231a21c4" xsi:nil="true"/>
    <ProjectCode xmlns="2f033571-d360-456b-af5c-15748b9eebf1" xsi:nil="true"/>
    <lcf76f155ced4ddcb4097134ff3c332f xmlns="2f033571-d360-456b-af5c-15748b9eebf1">
      <Terms xmlns="http://schemas.microsoft.com/office/infopath/2007/PartnerControls"/>
    </lcf76f155ced4ddcb4097134ff3c332f>
    <Uploaded_x003f_ xmlns="2f033571-d360-456b-af5c-15748b9eebf1" xsi:nil="true"/>
    <ProjectLead xmlns="2f033571-d360-456b-af5c-15748b9eebf1">
      <UserInfo>
        <DisplayName/>
        <AccountId xsi:nil="true"/>
        <AccountType/>
      </UserInfo>
    </ProjectLead>
    <DocumentVersion xmlns="2f033571-d360-456b-af5c-15748b9eebf1" xsi:nil="true"/>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 ma:contentTypeID="0x010100876141BDA2721B41837B8BA28E55ACAF" ma:contentTypeVersion="23" ma:contentTypeDescription="Create a new document." ma:contentTypeScope="" ma:versionID="5bef3596b0a8b203b2fe126175ea0fd3">
  <xsd:schema xmlns:xsd="http://www.w3.org/2001/XMLSchema" xmlns:xs="http://www.w3.org/2001/XMLSchema" xmlns:p="http://schemas.microsoft.com/office/2006/metadata/properties" xmlns:ns2="45fb3224-858f-4285-b885-596f231a21c4" xmlns:ns3="2f033571-d360-456b-af5c-15748b9eebf1" targetNamespace="http://schemas.microsoft.com/office/2006/metadata/properties" ma:root="true" ma:fieldsID="64e565f3252c1d66c68453a519d3f8eb" ns2:_="" ns3:_="">
    <xsd:import namespace="45fb3224-858f-4285-b885-596f231a21c4"/>
    <xsd:import namespace="2f033571-d360-456b-af5c-15748b9eebf1"/>
    <xsd:element name="properties">
      <xsd:complexType>
        <xsd:sequence>
          <xsd:element name="documentManagement">
            <xsd:complexType>
              <xsd:all>
                <xsd:element ref="ns2:SharedWithUsers" minOccurs="0"/>
                <xsd:element ref="ns2:SharedWithDetails" minOccurs="0"/>
                <xsd:element ref="ns3:MediaServiceMetadata" minOccurs="0"/>
                <xsd:element ref="ns3:MediaServiceFastMetadata" minOccurs="0"/>
                <xsd:element ref="ns3:MediaLengthInSeconds" minOccurs="0"/>
                <xsd:element ref="ns3:MediaServiceDateTaken" minOccurs="0"/>
                <xsd:element ref="ns3:MediaServiceObjectDetectorVersions" minOccurs="0"/>
                <xsd:element ref="ns3:lcf76f155ced4ddcb4097134ff3c332f" minOccurs="0"/>
                <xsd:element ref="ns2:TaxCatchAll" minOccurs="0"/>
                <xsd:element ref="ns3:MediaServiceGenerationTime" minOccurs="0"/>
                <xsd:element ref="ns3:MediaServiceEventHashCode" minOccurs="0"/>
                <xsd:element ref="ns3:MediaServiceOCR" minOccurs="0"/>
                <xsd:element ref="ns3:Status" minOccurs="0"/>
                <xsd:element ref="ns3:ProjectLead" minOccurs="0"/>
                <xsd:element ref="ns3:ProjectCode" minOccurs="0"/>
                <xsd:element ref="ns3:Uploaded_x003f_" minOccurs="0"/>
                <xsd:element ref="ns3:MediaServiceSearchProperties" minOccurs="0"/>
                <xsd:element ref="ns3:MediaServiceLocation" minOccurs="0"/>
                <xsd:element ref="ns3:DocumentVersion" minOccurs="0"/>
                <xsd:element ref="ns3:MediaServiceBillingMetadata"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45fb3224-858f-4285-b885-596f231a21c4" elementFormDefault="qualified">
    <xsd:import namespace="http://schemas.microsoft.com/office/2006/documentManagement/types"/>
    <xsd:import namespace="http://schemas.microsoft.com/office/infopath/2007/PartnerControls"/>
    <xsd:element name="SharedWithUsers" ma:index="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9" nillable="true" ma:displayName="Shared With Details" ma:internalName="SharedWithDetails" ma:readOnly="true">
      <xsd:simpleType>
        <xsd:restriction base="dms:Note">
          <xsd:maxLength value="255"/>
        </xsd:restriction>
      </xsd:simpleType>
    </xsd:element>
    <xsd:element name="TaxCatchAll" ma:index="17" nillable="true" ma:displayName="Taxonomy Catch All Column" ma:hidden="true" ma:list="{3d70a7d1-828f-4c33-bf04-e2adf9cef425}" ma:internalName="TaxCatchAll" ma:showField="CatchAllData" ma:web="45fb3224-858f-4285-b885-596f231a21c4">
      <xsd:complexType>
        <xsd:complexContent>
          <xsd:extension base="dms:MultiChoiceLookup">
            <xsd:sequence>
              <xsd:element name="Value" type="dms:Lookup" maxOccurs="unbounded" minOccurs="0" nillable="true"/>
            </xsd:sequence>
          </xsd:extension>
        </xsd:complexContent>
      </xsd:complexType>
    </xsd:element>
  </xsd:schema>
  <xsd:schema xmlns:xsd="http://www.w3.org/2001/XMLSchema" xmlns:xs="http://www.w3.org/2001/XMLSchema" xmlns:dms="http://schemas.microsoft.com/office/2006/documentManagement/types" xmlns:pc="http://schemas.microsoft.com/office/infopath/2007/PartnerControls" targetNamespace="2f033571-d360-456b-af5c-15748b9eebf1" elementFormDefault="qualified">
    <xsd:import namespace="http://schemas.microsoft.com/office/2006/documentManagement/types"/>
    <xsd:import namespace="http://schemas.microsoft.com/office/infopath/2007/PartnerControls"/>
    <xsd:element name="MediaServiceMetadata" ma:index="10" nillable="true" ma:displayName="MediaServiceMetadata" ma:hidden="true" ma:internalName="MediaServiceMetadata" ma:readOnly="true">
      <xsd:simpleType>
        <xsd:restriction base="dms:Note"/>
      </xsd:simpleType>
    </xsd:element>
    <xsd:element name="MediaServiceFastMetadata" ma:index="11" nillable="true" ma:displayName="MediaServiceFastMetadata" ma:hidden="true" ma:internalName="MediaServiceFastMetadata" ma:readOnly="true">
      <xsd:simpleType>
        <xsd:restriction base="dms:Note"/>
      </xsd:simpleType>
    </xsd:element>
    <xsd:element name="MediaLengthInSeconds" ma:index="12" nillable="true" ma:displayName="MediaLengthInSeconds" ma:hidden="true" ma:internalName="MediaLengthInSeconds" ma:readOnly="true">
      <xsd:simpleType>
        <xsd:restriction base="dms:Unknown"/>
      </xsd:simpleType>
    </xsd:element>
    <xsd:element name="MediaServiceDateTaken" ma:index="13" nillable="true" ma:displayName="MediaServiceDateTaken" ma:hidden="true" ma:indexed="true" ma:internalName="MediaServiceDateTaken" ma:readOnly="true">
      <xsd:simpleType>
        <xsd:restriction base="dms:Text"/>
      </xsd:simpleType>
    </xsd:element>
    <xsd:element name="MediaServiceObjectDetectorVersions" ma:index="14" nillable="true" ma:displayName="MediaServiceObjectDetectorVersions" ma:hidden="true" ma:indexed="true" ma:internalName="MediaServiceObjectDetectorVersions" ma:readOnly="true">
      <xsd:simpleType>
        <xsd:restriction base="dms:Text"/>
      </xsd:simpleType>
    </xsd:element>
    <xsd:element name="lcf76f155ced4ddcb4097134ff3c332f" ma:index="16" nillable="true" ma:taxonomy="true" ma:internalName="lcf76f155ced4ddcb4097134ff3c332f" ma:taxonomyFieldName="MediaServiceImageTags" ma:displayName="Image Tags" ma:readOnly="false" ma:fieldId="{5cf76f15-5ced-4ddc-b409-7134ff3c332f}" ma:taxonomyMulti="true" ma:sspId="5ed13bda-c4fe-452c-9652-5df4252020b3" ma:termSetId="09814cd3-568e-fe90-9814-8d621ff8fb84" ma:anchorId="fba54fb3-c3e1-fe81-a776-ca4b69148c4d" ma:open="true" ma:isKeyword="false">
      <xsd:complexType>
        <xsd:sequence>
          <xsd:element ref="pc:Terms" minOccurs="0" maxOccurs="1"/>
        </xsd:sequence>
      </xsd:complexType>
    </xsd:element>
    <xsd:element name="MediaServiceGenerationTime" ma:index="18" nillable="true" ma:displayName="MediaServiceGenerationTime" ma:hidden="true" ma:internalName="MediaServiceGenerationTime" ma:readOnly="true">
      <xsd:simpleType>
        <xsd:restriction base="dms:Text"/>
      </xsd:simpleType>
    </xsd:element>
    <xsd:element name="MediaServiceEventHashCode" ma:index="19" nillable="true" ma:displayName="MediaServiceEventHashCode" ma:hidden="true" ma:internalName="MediaServiceEventHashCode" ma:readOnly="true">
      <xsd:simpleType>
        <xsd:restriction base="dms:Text"/>
      </xsd:simpleType>
    </xsd:element>
    <xsd:element name="MediaServiceOCR" ma:index="20" nillable="true" ma:displayName="Extracted Text" ma:internalName="MediaServiceOCR" ma:readOnly="true">
      <xsd:simpleType>
        <xsd:restriction base="dms:Note">
          <xsd:maxLength value="255"/>
        </xsd:restriction>
      </xsd:simpleType>
    </xsd:element>
    <xsd:element name="Status" ma:index="21" nillable="true" ma:displayName="Current Status" ma:format="Dropdown" ma:internalName="Status">
      <xsd:simpleType>
        <xsd:restriction base="dms:Choice">
          <xsd:enumeration value="0 - Proposal (Collaborative)"/>
          <xsd:enumeration value="1 - Protocol"/>
          <xsd:enumeration value="2 - Ethics"/>
          <xsd:enumeration value="3 - Data"/>
          <xsd:enumeration value="4 - Analysis"/>
          <xsd:enumeration value="5 - Study Report"/>
          <xsd:enumeration value="6.1 - Kickoff"/>
          <xsd:enumeration value="6.2 - Outline"/>
          <xsd:enumeration value="6.3 - MS 1st Draft"/>
          <xsd:enumeration value="6.4 - MS 2nd Draft"/>
          <xsd:enumeration value="6.5 - MS Final Draft"/>
          <xsd:enumeration value="6.6 - Submission"/>
          <xsd:enumeration value="6.7 - Resubmission"/>
          <xsd:enumeration value="6.8 - Accepted"/>
          <xsd:enumeration value="6.9 Article Proof"/>
          <xsd:enumeration value="7 - Published"/>
        </xsd:restriction>
      </xsd:simpleType>
    </xsd:element>
    <xsd:element name="ProjectLead" ma:index="22" nillable="true" ma:displayName="Project Lead" ma:format="Dropdown" ma:list="UserInfo" ma:SharePointGroup="0" ma:internalName="ProjectLead">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ProjectCode" ma:index="23" nillable="true" ma:displayName="Project Code" ma:format="Dropdown" ma:internalName="ProjectCode">
      <xsd:simpleType>
        <xsd:restriction base="dms:Text">
          <xsd:maxLength value="255"/>
        </xsd:restriction>
      </xsd:simpleType>
    </xsd:element>
    <xsd:element name="Uploaded_x003f_" ma:index="24" nillable="true" ma:displayName="Uploaded?" ma:format="Dropdown" ma:internalName="Uploaded_x003f_">
      <xsd:complexType>
        <xsd:complexContent>
          <xsd:extension base="dms:MultiChoice">
            <xsd:sequence>
              <xsd:element name="Value" maxOccurs="unbounded" minOccurs="0" nillable="true">
                <xsd:simpleType>
                  <xsd:restriction base="dms:Choice">
                    <xsd:enumeration value="Uploaded"/>
                    <xsd:enumeration value="Pui Yee to Upload"/>
                    <xsd:enumeration value="Pui Yee to move to completed"/>
                    <xsd:enumeration value="Pui Yee to double check/organise"/>
                    <xsd:enumeration value="Team to upload"/>
                    <xsd:enumeration value="N/A"/>
                  </xsd:restriction>
                </xsd:simpleType>
              </xsd:element>
            </xsd:sequence>
          </xsd:extension>
        </xsd:complexContent>
      </xsd:complexType>
    </xsd:element>
    <xsd:element name="MediaServiceSearchProperties" ma:index="25" nillable="true" ma:displayName="MediaServiceSearchProperties" ma:hidden="true" ma:internalName="MediaServiceSearchProperties" ma:readOnly="true">
      <xsd:simpleType>
        <xsd:restriction base="dms:Note"/>
      </xsd:simpleType>
    </xsd:element>
    <xsd:element name="MediaServiceLocation" ma:index="26" nillable="true" ma:displayName="Location" ma:indexed="true" ma:internalName="MediaServiceLocation" ma:readOnly="true">
      <xsd:simpleType>
        <xsd:restriction base="dms:Text"/>
      </xsd:simpleType>
    </xsd:element>
    <xsd:element name="DocumentVersion" ma:index="27" nillable="true" ma:displayName="Document Version" ma:format="Dropdown" ma:internalName="DocumentVersion">
      <xsd:simpleType>
        <xsd:restriction base="dms:Choice">
          <xsd:enumeration value="Current version"/>
          <xsd:enumeration value="Old version"/>
        </xsd:restriction>
      </xsd:simpleType>
    </xsd:element>
    <xsd:element name="MediaServiceBillingMetadata" ma:index="28" nillable="true" ma:displayName="MediaServiceBillingMetadata" ma:hidden="true" ma:internalName="MediaServiceBillingMetadata" ma:readOnly="true">
      <xsd:simpleType>
        <xsd:restriction base="dms:Not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3B9C636F-2277-4E12-8497-CBE6D390A12A}">
  <ds:schemaRefs>
    <ds:schemaRef ds:uri="2f033571-d360-456b-af5c-15748b9eebf1"/>
    <ds:schemaRef ds:uri="45fb3224-858f-4285-b885-596f231a21c4"/>
    <ds:schemaRef ds:uri="http://purl.org/dc/dcmitype/"/>
    <ds:schemaRef ds:uri="http://purl.org/dc/elements/1.1/"/>
    <ds:schemaRef ds:uri="http://purl.org/dc/terms/"/>
    <ds:schemaRef ds:uri="http://schemas.microsoft.com/office/2006/documentManagement/types"/>
    <ds:schemaRef ds:uri="http://schemas.microsoft.com/office/2006/metadata/properties"/>
    <ds:schemaRef ds:uri="http://schemas.microsoft.com/office/infopath/2007/PartnerControls"/>
    <ds:schemaRef ds:uri="http://schemas.openxmlformats.org/package/2006/metadata/core-properties"/>
    <ds:schemaRef ds:uri="http://www.w3.org/XML/1998/namespace"/>
  </ds:schemaRefs>
</ds:datastoreItem>
</file>

<file path=customXml/itemProps2.xml><?xml version="1.0" encoding="utf-8"?>
<ds:datastoreItem xmlns:ds="http://schemas.openxmlformats.org/officeDocument/2006/customXml" ds:itemID="{9AD116B2-9E75-4AF6-B89D-038AB0271839}">
  <ds:schemaRefs>
    <ds:schemaRef ds:uri="http://schemas.microsoft.com/sharepoint/v3/contenttype/forms"/>
  </ds:schemaRefs>
</ds:datastoreItem>
</file>

<file path=customXml/itemProps3.xml><?xml version="1.0" encoding="utf-8"?>
<ds:datastoreItem xmlns:ds="http://schemas.openxmlformats.org/officeDocument/2006/customXml" ds:itemID="{B62A1952-2B7E-4CBA-9FE7-F72B44B9E42D}">
  <ds:schemaRefs>
    <ds:schemaRef ds:uri="2f033571-d360-456b-af5c-15748b9eebf1"/>
    <ds:schemaRef ds:uri="45fb3224-858f-4285-b885-596f231a21c4"/>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docProps/app.xml><?xml version="1.0" encoding="utf-8"?>
<Properties xmlns="http://schemas.openxmlformats.org/officeDocument/2006/extended-properties" xmlns:vt="http://schemas.openxmlformats.org/officeDocument/2006/docPropsVTypes">
  <Template/>
  <TotalTime>272</TotalTime>
  <Words>48388</Words>
  <Application>Microsoft Office PowerPoint</Application>
  <PresentationFormat>On-screen Show (16:9)</PresentationFormat>
  <Paragraphs>4506</Paragraphs>
  <Slides>307</Slides>
  <Notes>116</Notes>
  <HiddenSlides>0</HiddenSlides>
  <MMClips>0</MMClips>
  <ScaleCrop>false</ScaleCrop>
  <HeadingPairs>
    <vt:vector size="6" baseType="variant">
      <vt:variant>
        <vt:lpstr>Fonts Used</vt:lpstr>
      </vt:variant>
      <vt:variant>
        <vt:i4>23</vt:i4>
      </vt:variant>
      <vt:variant>
        <vt:lpstr>Theme</vt:lpstr>
      </vt:variant>
      <vt:variant>
        <vt:i4>21</vt:i4>
      </vt:variant>
      <vt:variant>
        <vt:lpstr>Slide Titles</vt:lpstr>
      </vt:variant>
      <vt:variant>
        <vt:i4>307</vt:i4>
      </vt:variant>
    </vt:vector>
  </HeadingPairs>
  <TitlesOfParts>
    <vt:vector size="351" baseType="lpstr">
      <vt:lpstr>DengXian</vt:lpstr>
      <vt:lpstr>SimSun</vt:lpstr>
      <vt:lpstr>Aptos</vt:lpstr>
      <vt:lpstr>Aptos Narrow</vt:lpstr>
      <vt:lpstr>Arial</vt:lpstr>
      <vt:lpstr>Arimo</vt:lpstr>
      <vt:lpstr>BlinkMacSystemFont</vt:lpstr>
      <vt:lpstr>Calibri</vt:lpstr>
      <vt:lpstr>Calibri Light</vt:lpstr>
      <vt:lpstr>Courier New</vt:lpstr>
      <vt:lpstr>Courier New,monospace</vt:lpstr>
      <vt:lpstr>Elsevier Sans</vt:lpstr>
      <vt:lpstr>Fira Sans Extra Condensed Medium</vt:lpstr>
      <vt:lpstr>helvetica</vt:lpstr>
      <vt:lpstr>Lato Light</vt:lpstr>
      <vt:lpstr>Play</vt:lpstr>
      <vt:lpstr>Poppins Medium</vt:lpstr>
      <vt:lpstr>Segoe UI</vt:lpstr>
      <vt:lpstr>Symbol</vt:lpstr>
      <vt:lpstr>Times New Roman</vt:lpstr>
      <vt:lpstr>Trebuchet MS</vt:lpstr>
      <vt:lpstr>-webkit-standard</vt:lpstr>
      <vt:lpstr>Wingdings</vt:lpstr>
      <vt:lpstr>Office Theme</vt:lpstr>
      <vt:lpstr>1_Office Theme</vt:lpstr>
      <vt:lpstr>2_Office Theme</vt:lpstr>
      <vt:lpstr>3_Office Theme</vt:lpstr>
      <vt:lpstr>ISAR theme</vt:lpstr>
      <vt:lpstr>4_Office Theme</vt:lpstr>
      <vt:lpstr>5_Office Theme</vt:lpstr>
      <vt:lpstr>6_Office Theme</vt:lpstr>
      <vt:lpstr>7_Office Theme</vt:lpstr>
      <vt:lpstr>8_Office Theme</vt:lpstr>
      <vt:lpstr>9_Office Theme</vt:lpstr>
      <vt:lpstr>Custom Design</vt:lpstr>
      <vt:lpstr>10_Office Theme</vt:lpstr>
      <vt:lpstr>2_Custom Design</vt:lpstr>
      <vt:lpstr>WPS</vt:lpstr>
      <vt:lpstr>3_Custom Design</vt:lpstr>
      <vt:lpstr>4_Custom Design</vt:lpstr>
      <vt:lpstr>11_Office Theme</vt:lpstr>
      <vt:lpstr>Custom Design</vt:lpstr>
      <vt:lpstr>WPS</vt:lpstr>
      <vt:lpstr>Custom Design</vt:lpstr>
      <vt:lpstr>Table of Contents</vt:lpstr>
      <vt:lpstr>PowerPoint Presentation</vt:lpstr>
      <vt:lpstr>Background and aims</vt:lpstr>
      <vt:lpstr>Methods: Delphi panel, panel selection and consensus criteria</vt:lpstr>
      <vt:lpstr>Methods: A 3-round modified Delphi process</vt:lpstr>
      <vt:lpstr>Methods: Samples of the variable list from Delphi R1</vt:lpstr>
      <vt:lpstr>Results: Delphi R1 and R2</vt:lpstr>
      <vt:lpstr>Results: Delphi R2 and R3</vt:lpstr>
      <vt:lpstr>Results: Consensus on 95 core variables</vt:lpstr>
      <vt:lpstr>Patient details and medical history</vt:lpstr>
      <vt:lpstr>Diagnostics, adherence, and comorbidities</vt:lpstr>
      <vt:lpstr>Treatment management plan</vt:lpstr>
      <vt:lpstr>Main strengths and weaknesses</vt:lpstr>
      <vt:lpstr>Conclusion, implications, and future work</vt:lpstr>
      <vt:lpstr>PowerPoint Presentation</vt:lpstr>
      <vt:lpstr>The need for ISAR</vt:lpstr>
      <vt:lpstr>It’s a partnership</vt:lpstr>
      <vt:lpstr>What makes ISAR unique?</vt:lpstr>
      <vt:lpstr>ISAR: something for everyone!</vt:lpstr>
      <vt:lpstr>1. ISAR is a global registry; large enough to ensure sufficient power to answer numerous important clinical questions.</vt:lpstr>
      <vt:lpstr>Aiming high</vt:lpstr>
      <vt:lpstr>PowerPoint Presentation</vt:lpstr>
      <vt:lpstr>ISAR’s potential</vt:lpstr>
      <vt:lpstr>PowerPoint Presentation</vt:lpstr>
      <vt:lpstr>PowerPoint Presentation</vt:lpstr>
      <vt:lpstr>Background and aims</vt:lpstr>
      <vt:lpstr>Methods: A historical, registry study</vt:lpstr>
      <vt:lpstr>Methods: Patient eligibility criteria</vt:lpstr>
      <vt:lpstr>Methods: Data collection</vt:lpstr>
      <vt:lpstr>Methods: Data collection</vt:lpstr>
      <vt:lpstr>Methods: Statistical analysis</vt:lpstr>
      <vt:lpstr>PowerPoint Presentation</vt:lpstr>
      <vt:lpstr>Results: Demographic characteristics Asthma Control</vt:lpstr>
      <vt:lpstr>Results: Clinical characteristics Severity</vt:lpstr>
      <vt:lpstr>Results: Clinical characteristics Lung Function</vt:lpstr>
      <vt:lpstr>Results: Clinical characteristics Age at Onset</vt:lpstr>
      <vt:lpstr>Results: Clinical characteristics Asthma Control and Health-Care Resource Use (HCRU)</vt:lpstr>
      <vt:lpstr>Results: Clinical characteristics Exacerbations</vt:lpstr>
      <vt:lpstr>Results: Clinical characteristics Immunoglobulin E (IgE) Concentration</vt:lpstr>
      <vt:lpstr>Results: Clinical characteristics Blood Eosinophil Count (BEC)</vt:lpstr>
      <vt:lpstr>Results: Clinical characteristics Fractional Exhaled Nitric Oxide (FeNO)</vt:lpstr>
      <vt:lpstr>Results: Clinical characteristics Comorbidities</vt:lpstr>
      <vt:lpstr>Results: Clinical characteristics Treatment</vt:lpstr>
      <vt:lpstr>Results: Clinical characteristics Treatment</vt:lpstr>
      <vt:lpstr>Conclusions</vt:lpstr>
      <vt:lpstr>PowerPoint Presentation</vt:lpstr>
      <vt:lpstr>Background and aims</vt:lpstr>
      <vt:lpstr>Why is a global severe asthma registry needed?</vt:lpstr>
      <vt:lpstr>ISAR design and governance</vt:lpstr>
      <vt:lpstr>Components of ISAR</vt:lpstr>
      <vt:lpstr>ISAR oversight: committees, functions and members</vt:lpstr>
      <vt:lpstr>ISAR registries, countries, and experts</vt:lpstr>
      <vt:lpstr>ISAR registries, countries, and experts</vt:lpstr>
      <vt:lpstr>ISAR patients</vt:lpstr>
      <vt:lpstr>ISAR core variables</vt:lpstr>
      <vt:lpstr>ISAR data collection</vt:lpstr>
      <vt:lpstr>ISAR electronic data capture (EDC)</vt:lpstr>
      <vt:lpstr>ISAR database</vt:lpstr>
      <vt:lpstr>ISAR data quality and management</vt:lpstr>
      <vt:lpstr>ISAR data ownership</vt:lpstr>
      <vt:lpstr>ISAR research</vt:lpstr>
      <vt:lpstr>Key strengths of ISAR</vt:lpstr>
      <vt:lpstr>Future direction of ISAR</vt:lpstr>
      <vt:lpstr>Conclusions and Summary</vt:lpstr>
      <vt:lpstr>Potential Severe Asthma Hidden in UK Primary Care</vt:lpstr>
      <vt:lpstr>Background</vt:lpstr>
      <vt:lpstr>A Historical Cohort Study - Design</vt:lpstr>
      <vt:lpstr>PowerPoint Presentation</vt:lpstr>
      <vt:lpstr>PowerPoint Presentation</vt:lpstr>
      <vt:lpstr>Conclusion</vt:lpstr>
      <vt:lpstr>PowerPoint Presentation</vt:lpstr>
      <vt:lpstr>PowerPoint Presentation</vt:lpstr>
      <vt:lpstr>The Broad Inclusion Criteria For Enrolment Captures a Diverse Patient Population Rarely Represented in RCTs</vt:lpstr>
      <vt:lpstr>BRISAR: Background &amp; Aim</vt:lpstr>
      <vt:lpstr>Differential Expression of Biomarkers Can Predict Treatment Response to Different Therapies</vt:lpstr>
      <vt:lpstr>A Cross-Sectional Study: Design</vt:lpstr>
      <vt:lpstr>Triple Positivity Was The Most Common Biomarker Overlap Group</vt:lpstr>
      <vt:lpstr>Likelihood of alternate biomarker positivity</vt:lpstr>
      <vt:lpstr>Five Distinct Clusters Based on Biomarker Profiles</vt:lpstr>
      <vt:lpstr>Clinical Characteristics Associated With Each Patient Subgroup</vt:lpstr>
      <vt:lpstr>Implications for Clinical Practice</vt:lpstr>
      <vt:lpstr>Conclusion</vt:lpstr>
      <vt:lpstr>Characterization of the Eosinophilic Asthma Phenotype in a Global Real-Life Severe Asthma Cohort (International Severe Asthma Registry, ISAR) and Across All Asthma Severities in UK Primary Care</vt:lpstr>
      <vt:lpstr>PowerPoint Presentation</vt:lpstr>
      <vt:lpstr>Why is characterization of the eosinophilic asthma phenotype important?</vt:lpstr>
      <vt:lpstr>PowerPoint Presentation</vt:lpstr>
      <vt:lpstr>Background and Objectives1</vt:lpstr>
      <vt:lpstr>Study design</vt:lpstr>
      <vt:lpstr>ISAR eosinophilic severe asthma phenotype algorithm</vt:lpstr>
      <vt:lpstr>Prevalence of eosinophilic severe asthma phenotypes in ISAR</vt:lpstr>
      <vt:lpstr>PowerPoint Presentation</vt:lpstr>
      <vt:lpstr>Patients with eosinophilic severe asthma were more likely to have poorer lung function and adult-onset asthma</vt:lpstr>
      <vt:lpstr>Conclusions</vt:lpstr>
      <vt:lpstr>Editorial and Podcast in CHEST</vt:lpstr>
      <vt:lpstr>PowerPoint Presentation</vt:lpstr>
      <vt:lpstr>Background and Objectives1</vt:lpstr>
      <vt:lpstr>Study design</vt:lpstr>
      <vt:lpstr>ISAR eosinophil phenotype algorithm applied to a UK primary care asthma cohort</vt:lpstr>
      <vt:lpstr>Prevalence of phenotypes across all asthma severities in UK primary care</vt:lpstr>
      <vt:lpstr>Characterization of phenotypes across all asthma severities in UK primary care</vt:lpstr>
      <vt:lpstr>Conclusions</vt:lpstr>
      <vt:lpstr>PowerPoint Presentation</vt:lpstr>
      <vt:lpstr>Background and Objectives1</vt:lpstr>
      <vt:lpstr>Study design</vt:lpstr>
      <vt:lpstr>Socioeconomic disparities in a UK primary care asthma cohort</vt:lpstr>
      <vt:lpstr>Demographic and clinical characteristics of asthma patients by SES</vt:lpstr>
      <vt:lpstr>Impact of SES on asthma presentations, treatment processes and clinical outcomes in UK primary carea</vt:lpstr>
      <vt:lpstr>Age influences the magnitude of SES’s impact on asthma outcomes</vt:lpstr>
      <vt:lpstr>Ethnicity influences the magnitude of SES’s impact on asthma outcomes</vt:lpstr>
      <vt:lpstr>Conclusions</vt:lpstr>
      <vt:lpstr>Acknowledgements</vt:lpstr>
      <vt:lpstr>PowerPoint Presentation</vt:lpstr>
      <vt:lpstr>Background and Objectives</vt:lpstr>
      <vt:lpstr>Study design – Data collection</vt:lpstr>
      <vt:lpstr>Study design – Development of the Biologic ACcessibility Score (BACS)</vt:lpstr>
      <vt:lpstr>Study design – Outcomes</vt:lpstr>
      <vt:lpstr>Results – Omalizumab BACS for ISAR countries</vt:lpstr>
      <vt:lpstr>Results – Mepolizumab BACS for ISAR countries</vt:lpstr>
      <vt:lpstr>Results – Reslizumab BACS for ISAR countries</vt:lpstr>
      <vt:lpstr>Results – Benralizumab BACS for ISAR countries</vt:lpstr>
      <vt:lpstr>Results – Dupilumab BACS for ISAR countries</vt:lpstr>
      <vt:lpstr>Results – Most common biologic prescription criteria globally</vt:lpstr>
      <vt:lpstr>Results – Licensing and reimbursement status of biologics globally</vt:lpstr>
      <vt:lpstr>Conclusions</vt:lpstr>
      <vt:lpstr>Acknowledgements</vt:lpstr>
      <vt:lpstr>Real World Biologic Use and Switch Patterns in Severe Asthma: Data from the International Severe Asthma Registry</vt:lpstr>
      <vt:lpstr>Real world biologic use and switch patterns in severe asthma</vt:lpstr>
      <vt:lpstr>Demographic and clinical characteristics of severe asthma patients before initiation of the first biologic</vt:lpstr>
      <vt:lpstr>Patterns of biologic use over time by biologic class</vt:lpstr>
      <vt:lpstr>Patterns of biologic use in patients with severe asthma</vt:lpstr>
      <vt:lpstr>Time to biologic cessation in patients with severe asthma</vt:lpstr>
      <vt:lpstr>Patterns of biologic switches for patients with severe asthma</vt:lpstr>
      <vt:lpstr>Patterns of biologic switches by age, LTOCS use, age of asthma onset and presence of nasal polyps</vt:lpstr>
      <vt:lpstr>Reasons a patient stopped or switched their first-prescribed biologic</vt:lpstr>
      <vt:lpstr>Sensitivity analyses of prospective and non-US patients: Patterns of biologic use</vt:lpstr>
      <vt:lpstr>Sensitivity analyses of prospective and non-US patients: Patterns of first biologic switch</vt:lpstr>
      <vt:lpstr>Conclusions</vt:lpstr>
      <vt:lpstr>Acknowledgements</vt:lpstr>
      <vt:lpstr>Asthma exacerbations are associated with a decline in lung function: a longitudinal population-based study</vt:lpstr>
      <vt:lpstr>The role of exacerbations on lung function trajectory in a broad asthma population</vt:lpstr>
      <vt:lpstr>PowerPoint Presentation</vt:lpstr>
      <vt:lpstr>Age and lung function decline</vt:lpstr>
      <vt:lpstr> Characterization of Patients in the International Severe Asthma Registry with High Steroid Exposure Who Did or Did Not Initiate Biologic Therapy GLITTER I</vt:lpstr>
      <vt:lpstr>Aim and Methods</vt:lpstr>
      <vt:lpstr>Disparity in biologic accessibility worldwide evident: 29% of SA patients with high oral corticosteroid exposure did not receive biologics </vt:lpstr>
      <vt:lpstr>Serious infectious events, nasal polyps and inadequate asthma control appear to encourage biologic prescribing for SA patients with high oral corticosteroid exposure </vt:lpstr>
      <vt:lpstr>Initiation of biologic therapy more likely in those with greater degree of eosinophilic asthma</vt:lpstr>
      <vt:lpstr>One third of severe asthma patients with high oral corticosteroid exposure did not receive biologics despite similar exacerbation frequency and HCRU as those who initiated a biologic</vt:lpstr>
      <vt:lpstr>Summary: One third of severe asthma patients with high oral corticosteroid exposure did not receive biologics despite similarities in disease burden</vt:lpstr>
      <vt:lpstr>Impact of Initiating Biologics in Patients With Severe Asthma on Long-term Oral Corticosteroids or Frequent Rescue Steroids (GLITTER II): Data From the International Severe Asthma Registry</vt:lpstr>
      <vt:lpstr>Aim and Methods</vt:lpstr>
      <vt:lpstr>Change from baseline in exacerbation rates, asthma control, emergency department visits, and hospital visits</vt:lpstr>
      <vt:lpstr>Effectiveness of biologic initiation vs non-initiation  on OCS reduction</vt:lpstr>
      <vt:lpstr>Effectiveness of biologic initiation vs non-initiation  on healthcare resource utilisation</vt:lpstr>
      <vt:lpstr>Conclusions</vt:lpstr>
      <vt:lpstr>PowerPoint Presentation</vt:lpstr>
      <vt:lpstr>Aim and Methods</vt:lpstr>
      <vt:lpstr>Comparative effectiveness of Anti-IgE and Anti-IL5/5R </vt:lpstr>
      <vt:lpstr>Conclusions</vt:lpstr>
      <vt:lpstr>PowerPoint Presentation</vt:lpstr>
      <vt:lpstr> Analysis of comorbidities and multimorbidity in adult patients in the International Severe Asthma Registry: PRISM I  </vt:lpstr>
      <vt:lpstr>Aim and Methods</vt:lpstr>
      <vt:lpstr> Most patients had at least 3 comorbidities of any type </vt:lpstr>
      <vt:lpstr>Many individual comorbidities were associated with receiving LTOCS*</vt:lpstr>
      <vt:lpstr>Many individual comorbidities were associated with higher exacerbation rates*</vt:lpstr>
      <vt:lpstr>PowerPoint Presentation</vt:lpstr>
      <vt:lpstr>Having hypertension or osteoporosis was associated with a worse outcome in each of the 4 asthma outcomes assessed*</vt:lpstr>
      <vt:lpstr>Chronic Rhinosinusitis and Nasal Polyps associated with greater number of  exacerbations and use of LTOCS*</vt:lpstr>
      <vt:lpstr>Patients with a greater number of comorbidities, both overall and for each comorbidity category, had worse asthma outcomes</vt:lpstr>
      <vt:lpstr>Summary: Comorbidity or multimorbidity is reported in most adults with severe asthma and is associated with poorer asthma-related outcomes</vt:lpstr>
      <vt:lpstr>Association between T2-related co-morbidities and effectiveness of biologics in severe asthma  </vt:lpstr>
      <vt:lpstr>Aim and Methods</vt:lpstr>
      <vt:lpstr> Irrespective of T2 comorbidities all groups showed improvement  but greater in those with CRS+/- NP </vt:lpstr>
      <vt:lpstr>Severe asthma patients with CRS / NP benefit from biologics  to a greater extent than patients without: exacerbations</vt:lpstr>
      <vt:lpstr>Severe asthma patients with CRS / NP benefit from biologics  to a greater extent than patients without: lung function</vt:lpstr>
      <vt:lpstr>Severe asthma patients with CRS / NP benefit from biologics  to a greater extent than patients without: asthma control</vt:lpstr>
      <vt:lpstr>No additional benefit observed in terms of LTOCS dose reduction</vt:lpstr>
      <vt:lpstr> PRISM II Summary  The power of biologics to improve severe asthma outcomes in patients with T2 comorbidities</vt:lpstr>
      <vt:lpstr>Adult severe asthma registries: a global and growing inventory</vt:lpstr>
      <vt:lpstr>Aim and Methods</vt:lpstr>
      <vt:lpstr>Severe asthma registries from across the globe</vt:lpstr>
      <vt:lpstr>Majority of severe asthma registries collect &gt;90% of ISAR’s core variables and most registries collect safety variables</vt:lpstr>
      <vt:lpstr>Conclusions</vt:lpstr>
      <vt:lpstr>Impact of pre-biologic impairment on meeting domain-specific biologic responder definitions in patients with severe asthma (BEAM)</vt:lpstr>
      <vt:lpstr>Aim and Methods</vt:lpstr>
      <vt:lpstr>Statistically significant improvements were observed from pre- to post-biologic initiation for all asthma outcome domains assessed</vt:lpstr>
      <vt:lpstr>Responders to biologics increased with greater pre-biologic impairment: Increasing from 70.2 to 90.0% for exacerbation rate, 46.3 to 52.3% for asthma control, 31.1 to 58.5% for LTOCS daily dose, and 35.8 to 50.6% for ppFEV1 </vt:lpstr>
      <vt:lpstr>Even those with low pre-biologic impairment, who would be actively excluded from RCTs investigating biologic efficacy, exhibited clinically meaningful post-biologic improvement</vt:lpstr>
      <vt:lpstr>Proportion of patients showing improvement post-biologic tended to be greater for anti–IL-5/5R compared to anti-IgE, irrespective of the degree of pre-biologic impairment</vt:lpstr>
      <vt:lpstr>Summary BEAM: Improvement across all domains,   with greater pre-biologic disease, but meaningful change even with      pre-biologic impairment </vt:lpstr>
      <vt:lpstr>International Variation in Severe Exacerbation Rates in Patients with Severe Asthma </vt:lpstr>
      <vt:lpstr>Aim and Methods</vt:lpstr>
      <vt:lpstr>Large between-country variations of severe asthma exacerbation rates </vt:lpstr>
      <vt:lpstr>PowerPoint Presentation</vt:lpstr>
      <vt:lpstr>PowerPoint Presentation</vt:lpstr>
      <vt:lpstr>Association between pre-biologic T2-biomarker combinations and response to biologics in patients with severe asthma (IGNITE)</vt:lpstr>
      <vt:lpstr>Aim and Methods</vt:lpstr>
      <vt:lpstr>What is already known? Background and rationale: BEC predicts less exacerbations with biologics than placebo but little dose response within the active arm</vt:lpstr>
      <vt:lpstr>BEC and FeNO significantly associated with degree of lung function improvement following treatment with anti-IL5/5R or anti-IgE biologics</vt:lpstr>
      <vt:lpstr>BEC associated with greater asthma control for patients receiving anti-IL5/5R</vt:lpstr>
      <vt:lpstr>Pre-biologic biomarkers not strongly associated with the extent of pre- to post-therapy reduction in exacerbations</vt:lpstr>
      <vt:lpstr>Summary IGNITE: BEC and FeNO predict effectiveness of biologic therapies in Severe Asthma </vt:lpstr>
      <vt:lpstr>Exploring different composite definitions of responders and non-responders  to biologic treatment for severe asthma (FULL BEAM response) Exploring Definitions and Predictors of Severe Asthma Clinical Remission Post-Biologic in Adults (FULL BEAM remission)</vt:lpstr>
      <vt:lpstr>Aims and Methods</vt:lpstr>
      <vt:lpstr>Response and remission definitions</vt:lpstr>
      <vt:lpstr>Spectrum of biologic responders, ranging from 11-80% depending upon type and number of domains used to define response</vt:lpstr>
      <vt:lpstr>Patient and clinical characteristics associated with response</vt:lpstr>
      <vt:lpstr>Residual impairments in responders by pre-biologic levels of impairment</vt:lpstr>
      <vt:lpstr>Proportion of patients in remission by different definitions</vt:lpstr>
      <vt:lpstr>Patients with less severe disease and shorter duration of asthma pre-biologic have a better chance of achieving clinical remission post-biologic</vt:lpstr>
      <vt:lpstr>PowerPoint Presentation</vt:lpstr>
      <vt:lpstr>PowerPoint Presentation</vt:lpstr>
      <vt:lpstr>Real-World Biologics Response and Super-Response in the International Severe Asthma Registry cohort (LUMINANT)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 Disease Burden and Access to Biologic Therapy in Patients with Severe Asthma, 2017–2022: An Analysis of the International Severe Asthma Registry (EVEREST) </vt:lpstr>
      <vt:lpstr>Aim and Methods1</vt:lpstr>
      <vt:lpstr>High biomarkers, comorbidity prevalence and disease burden across all groups, including T2-targeted biologic recipients and those who did not receive biologics</vt:lpstr>
      <vt:lpstr>Substantial burden of exacerbations and uncontrolled asthma across all groups, particularly in patients without access to biologics and those who have access but did not receive biologics</vt:lpstr>
      <vt:lpstr>Considerable burden of exacerbations, asthma control and LTOCS use among T2-targeted biologic recipients despite treatment</vt:lpstr>
      <vt:lpstr>Summary: Substantial disease burden was observed in patients without access to biologics, those who have access but did not receive biologics, and T2-targeted biologic recipients</vt:lpstr>
      <vt:lpstr>Real-World Biologic Use Patterns in Severe Asthma, 2015–2021: the CLEAR Study</vt:lpstr>
      <vt:lpstr>Aim and Methods</vt:lpstr>
      <vt:lpstr>Biologic initiators (pre-biologic initiation) were more likely to have uncontrolled asthma, and had more exacerbations and higher biomarker levels than non-initiators (within 12 months before the index date) </vt:lpstr>
      <vt:lpstr>Pre-biologic initiation, continuers were more likely than switchers or stoppers to have uncontrolled asthma; switchers had higher FeNO levels and were less likely to be receiving LTOCS than continuers or stoppers</vt:lpstr>
      <vt:lpstr>Biologic initiators had fewer exacerbations, were less likely to have uncontrolled asthma and had a greater reduction in daily LTOCS dose than non-initiators during the follow-up period*</vt:lpstr>
      <vt:lpstr>There were no substantive differences between biologic initiators and non-initiators in rates of healthcare resource utilization during the follow-up period*</vt:lpstr>
      <vt:lpstr>After biologic initiation, continuers had fewer exacerbations, lower LTOCS use and were less likely to have uncontrolled asthma than switchers or stoppers at follow-up*</vt:lpstr>
      <vt:lpstr>After biologic initiation, continuers had lower rates of healthcare resource utilization than switchers at follow-up*</vt:lpstr>
      <vt:lpstr>Summary: Among biologic initiators, switching or stopping biologic therapy was associated with worse clinical outcomes than continuing the initial therapy</vt:lpstr>
      <vt:lpstr>Impact of biologic initiation on oral corticosteroid use in the International Severe Asthma Registry and the Optimum Patient Care Research Database: a pooled analysis of real-world data</vt:lpstr>
      <vt:lpstr>PowerPoint Presentation</vt:lpstr>
      <vt:lpstr>Aim and Methods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 SOLAR II: Prevention of cardiovascular and other systemic adverse outcomes in patients with asthma treated with biologics </vt:lpstr>
      <vt:lpstr>Summary of the SOLAR II study</vt:lpstr>
      <vt:lpstr>Background and Rationale: OCS exposure and association with health conditions</vt:lpstr>
      <vt:lpstr>Background and Rationale: Dose-response OCS exposure and adverse events</vt:lpstr>
      <vt:lpstr>Study Aim</vt:lpstr>
      <vt:lpstr>The International Severe Asthma Registry (ISAR), 2017 – today</vt:lpstr>
      <vt:lpstr>SOLAR study data sources: ISAR and OPCRD</vt:lpstr>
      <vt:lpstr>Study design</vt:lpstr>
      <vt:lpstr>Statistical analyses</vt:lpstr>
      <vt:lpstr>Patient flow</vt:lpstr>
      <vt:lpstr>Results: Baseline characteristics (pre- and post-IPTW)</vt:lpstr>
      <vt:lpstr>Results: Baseline characteristics</vt:lpstr>
      <vt:lpstr>Results: Association between biologic initiation and risk of OCS-related adverse outcomes</vt:lpstr>
      <vt:lpstr>Results: Benchmarking, implications for payors</vt:lpstr>
      <vt:lpstr>Conclusions</vt:lpstr>
      <vt:lpstr>Clinical implications of SOLAR I &amp; II: New tools within ISAR</vt:lpstr>
      <vt:lpstr>PowerPoint Presentation</vt:lpstr>
      <vt:lpstr>Biomarker profile and disease burden associated with intermittent and long-term oral corticosteroid use in patients with severe asthma prior to biologic initiation in real-life (STAR)</vt:lpstr>
      <vt:lpstr>Summary of the STAR study</vt:lpstr>
      <vt:lpstr>Background and Rationale</vt:lpstr>
      <vt:lpstr>Aim</vt:lpstr>
      <vt:lpstr>STAR study data source: ISAR (23 countries)</vt:lpstr>
      <vt:lpstr>Methods</vt:lpstr>
      <vt:lpstr>Patient flow and overall phenotypic characterization</vt:lpstr>
      <vt:lpstr>Pre-biologic BEC according to OCS use</vt:lpstr>
      <vt:lpstr>Pre-biologic FeNO and IgE according to OCS use</vt:lpstr>
      <vt:lpstr>Severe asthma phenotypes by pattern of OCS use</vt:lpstr>
      <vt:lpstr>Disease characteristics of LTOCS users by BEC</vt:lpstr>
      <vt:lpstr>Clinical implications for LTOCS users with low BEC</vt:lpstr>
      <vt:lpstr>Conclusions</vt:lpstr>
      <vt:lpstr>Prediction pathway for severe asthma exacerbations: a Bayesian Network analysis</vt:lpstr>
      <vt:lpstr>Aim and Methods</vt:lpstr>
      <vt:lpstr>ISAR participating countries</vt:lpstr>
      <vt:lpstr>The comprehensive local neighborhood network of relevant predictors </vt:lpstr>
      <vt:lpstr>PowerPoint Presentation</vt:lpstr>
      <vt:lpstr>The conditional probability table of BN and counterfactual analysis</vt:lpstr>
      <vt:lpstr>PowerPoint Presentation</vt:lpstr>
      <vt:lpstr>PowerPoint Presentation</vt:lpstr>
      <vt:lpstr> EMBER: Response to biologics along a gradient of T2 involvement in patients with severe asthma: a data-driven biomarker clustering approach </vt:lpstr>
      <vt:lpstr>Summary of the EMBER study</vt:lpstr>
      <vt:lpstr>Background and Rationale</vt:lpstr>
      <vt:lpstr>Aim</vt:lpstr>
      <vt:lpstr>Data source: ISAR</vt:lpstr>
      <vt:lpstr>Methods</vt:lpstr>
      <vt:lpstr>Patient Flow</vt:lpstr>
      <vt:lpstr>Five biomarker clusters (identified using Gaussian finite mixture models)</vt:lpstr>
      <vt:lpstr>Demographic and clinical characteristics of Clusters A and E</vt:lpstr>
      <vt:lpstr>Demographic and clinical characteristics of biomarker clusters (N=3,675)</vt:lpstr>
      <vt:lpstr>Pre- to post-biologic change in asthma outcomes for each cluster (univariate analysis)</vt:lpstr>
      <vt:lpstr>Pre- to post-biologic change in lung function relative to Cluster A (T2-low)</vt:lpstr>
      <vt:lpstr>Pre- to post-biologic change in asthma outcomes relative to Cluster A (T2-low) for patients who received Anti-IL5/5R</vt:lpstr>
      <vt:lpstr>Pre- to post-biologic change in HCRU for each cluster (univariate analysis)</vt:lpstr>
      <vt:lpstr>Pre- to post-biologic change in hospital admissions relative to Cluster A (T2-low)</vt:lpstr>
      <vt:lpstr>Pre- to post-biologic change in ER visits relative to Cluster A (T2-low)</vt:lpstr>
      <vt:lpstr>Conclusions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International Severe asthma registry (ISAR): protocol for a global registry</dc:title>
  <dc:creator>Medscript Ltd Ireland</dc:creator>
  <cp:lastModifiedBy>Pui Yee Lai</cp:lastModifiedBy>
  <cp:revision>2</cp:revision>
  <dcterms:created xsi:type="dcterms:W3CDTF">2024-09-23T02:07:46Z</dcterms:created>
  <dcterms:modified xsi:type="dcterms:W3CDTF">2025-10-15T03:05:11Z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reated">
    <vt:filetime>2023-09-04T00:00:00Z</vt:filetime>
  </property>
  <property fmtid="{D5CDD505-2E9C-101B-9397-08002B2CF9AE}" pid="3" name="Creator">
    <vt:lpwstr>Microsoft® PowerPoint® for Microsoft 365</vt:lpwstr>
  </property>
  <property fmtid="{D5CDD505-2E9C-101B-9397-08002B2CF9AE}" pid="4" name="LastSaved">
    <vt:filetime>2024-09-23T00:00:00Z</vt:filetime>
  </property>
  <property fmtid="{D5CDD505-2E9C-101B-9397-08002B2CF9AE}" pid="5" name="Producer">
    <vt:lpwstr>Microsoft® PowerPoint® for Microsoft 365</vt:lpwstr>
  </property>
  <property fmtid="{D5CDD505-2E9C-101B-9397-08002B2CF9AE}" pid="6" name="ContentTypeId">
    <vt:lpwstr>0x010100876141BDA2721B41837B8BA28E55ACAF</vt:lpwstr>
  </property>
  <property fmtid="{D5CDD505-2E9C-101B-9397-08002B2CF9AE}" pid="7" name="MediaServiceImageTags">
    <vt:lpwstr/>
  </property>
</Properties>
</file>